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8"/>
    <p:restoredTop sz="96405"/>
  </p:normalViewPr>
  <p:slideViewPr>
    <p:cSldViewPr snapToGrid="0" snapToObjects="1">
      <p:cViewPr varScale="1">
        <p:scale>
          <a:sx n="127" d="100"/>
          <a:sy n="12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AB4A-7D98-8E44-B665-E50B236A5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7A532C-A267-714A-815C-D0A73E595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7E5A5-8F7B-AC4B-8830-B0B32CAD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FF337-A742-9441-8E51-E9DA875D8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77811-DD16-2B4E-921C-7A1D7DDB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75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9728E-EBEF-4544-A3A8-04EDC5D41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5CF77F-8C7D-9B40-A18B-89D007F69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D96B1-D54C-5648-84AD-0FED1541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FDF1B-9E7A-7746-A5DB-77457DBA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8BE4A-D128-B846-A2E3-545B2CB8B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2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DB3371-5D3F-324B-8CEE-90A8F629D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9BFA39-7C65-3740-80C8-6803BED59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37BD9-D99F-FF45-9C89-D59068A7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6D4DB-2731-7749-AFC9-8E32554DD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6629B-832B-A947-9EB3-27889DE2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5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1FCE8-F1F3-7B44-885C-AA2911607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C0DB6-4880-684E-A4DA-5DD3E5C01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B9F04-43D9-714D-B678-6B0E361E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A55EE-D8E4-1B43-9824-6965FA54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58169-C711-E141-BC1B-C0024BDD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4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2165-139E-D74D-B9DF-F1BEF21C3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9F349-90B2-964D-B392-7BD8F8D68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56D8D-5A04-FF42-BD60-7BB2A4B5C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23135-3493-A84F-972F-3E845A536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2E3FE-BC5F-2F43-9342-20571DD8B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1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1F4B-F6DB-C440-901D-E095B15BE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D23D3-26E2-B44C-8E68-F74FCEC7C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BBA8E-CDB8-0F48-B983-FA61C693F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7AC9E-FE8D-9C4C-8B1A-AE8D87C2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A96A-EC5E-8B4D-8BF5-507318D6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AE8A8-CF51-F341-88F2-B06654E2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8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81CC8-33AA-2A48-8E95-BBAB8658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3985C-5A5E-6E4D-A270-22390D70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14C8A-0E00-F649-9F25-CCC6681D8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13B797-5355-F14D-848D-7F1D0FD6A3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FF1D49-638B-0043-A48F-65E62A999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0AA0E9-7445-6143-B6AE-205E52D2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00D934-ECEB-F548-B471-9EDADB37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A273A3-EAC6-0B45-9128-72AF3B6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6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88C76-7E3B-3A49-AC51-FED57D4AF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F5C91-7369-324D-803B-9E0B157A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BFE28-2F56-6544-9B09-0C1A7E743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07A925-887C-9140-BB6B-B4E991E2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6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9512F6-F5D1-384D-BCC9-2F4540B5A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0B147C-A9C5-AE42-B1F7-0B8F9F3C4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D39DD-0D24-7C4A-8E72-AC8E919AE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7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AD3BF-68F4-A540-839A-12599953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6BFAC-8063-7B4D-876E-A4C6107F1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C9AD1-9D0C-2A4C-80D2-C236AB1CA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2DDF80-7B45-B441-9F74-119D1C7E7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2EBB2-7D88-DD47-9D6D-61B30D8E8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F1CE8-534D-1E40-8CEE-E9A9C627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7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5A2A-EA5D-9A4C-9291-2C409B91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A9A6D2-7FD4-E64D-9ED9-023E8B29B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9A072-304D-2A41-BB82-402B9F8C1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2F93D-3B50-4E45-A1F6-B45842C3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2E4D-6DBD-E44C-935A-B2213E57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86C9-395A-C74F-B832-892878B42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29BE0-1834-5F41-9098-A6E338B2C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ADC6B-C994-624D-96FC-B76209E7C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4051-F41B-0641-99A5-0C6DA4037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36E4F-C2F8-B142-9149-2297A3526FBB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EDC54-BCBE-3940-A896-DFF7A5A54D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C86D9-C948-7D40-B8F1-0D6433CF0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3BFFE-EC7C-E74F-BA16-2FA795971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8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DF2092-BEB9-884F-9CE7-6A202A2BF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6550" y="2749550"/>
            <a:ext cx="1358900" cy="13589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9969D9C-6ECB-8442-917E-D5AA3D00CFAA}"/>
              </a:ext>
            </a:extLst>
          </p:cNvPr>
          <p:cNvGrpSpPr/>
          <p:nvPr/>
        </p:nvGrpSpPr>
        <p:grpSpPr>
          <a:xfrm>
            <a:off x="5736000" y="3249000"/>
            <a:ext cx="720000" cy="360000"/>
            <a:chOff x="7832325" y="4224236"/>
            <a:chExt cx="720000" cy="36000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8FAE472-0F9E-424E-B747-35A9E8D7CB3F}"/>
                </a:ext>
              </a:extLst>
            </p:cNvPr>
            <p:cNvSpPr/>
            <p:nvPr/>
          </p:nvSpPr>
          <p:spPr>
            <a:xfrm>
              <a:off x="7832325" y="4224236"/>
              <a:ext cx="720000" cy="36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2973F77-52F2-1740-8C1D-8AE77EC6DC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7817" t="9293" r="19063" b="71988"/>
            <a:stretch/>
          </p:blipFill>
          <p:spPr>
            <a:xfrm>
              <a:off x="7877390" y="4260236"/>
              <a:ext cx="629870" cy="288000"/>
            </a:xfrm>
            <a:prstGeom prst="rect">
              <a:avLst/>
            </a:prstGeom>
            <a:solidFill>
              <a:schemeClr val="bg1"/>
            </a:solidFill>
          </p:spPr>
        </p:pic>
      </p:grpSp>
    </p:spTree>
    <p:extLst>
      <p:ext uri="{BB962C8B-B14F-4D97-AF65-F5344CB8AC3E}">
        <p14:creationId xmlns:p14="http://schemas.microsoft.com/office/powerpoint/2010/main" val="64222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4DFAB08-5D92-604E-8F3D-17809FCE09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817" t="9293" r="19063" b="71988"/>
          <a:stretch/>
        </p:blipFill>
        <p:spPr>
          <a:xfrm>
            <a:off x="6977221" y="2466917"/>
            <a:ext cx="4208242" cy="19241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008B9D-A559-3545-BB7A-4EBF2A677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537" y="1060787"/>
            <a:ext cx="4736426" cy="473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5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RITCHIE Duncan</dc:creator>
  <cp:lastModifiedBy>RITCHIE Duncan</cp:lastModifiedBy>
  <cp:revision>8</cp:revision>
  <dcterms:created xsi:type="dcterms:W3CDTF">2026-04-15T02:40:39Z</dcterms:created>
  <dcterms:modified xsi:type="dcterms:W3CDTF">2026-06-15T23:53:01Z</dcterms:modified>
</cp:coreProperties>
</file>