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794" r:id="rId2"/>
    <p:sldMasterId id="2147483756" r:id="rId3"/>
    <p:sldMasterId id="2147484175" r:id="rId4"/>
  </p:sldMasterIdLst>
  <p:notesMasterIdLst>
    <p:notesMasterId r:id="rId15"/>
  </p:notesMasterIdLst>
  <p:handoutMasterIdLst>
    <p:handoutMasterId r:id="rId16"/>
  </p:handoutMasterIdLst>
  <p:sldIdLst>
    <p:sldId id="599" r:id="rId5"/>
    <p:sldId id="694" r:id="rId6"/>
    <p:sldId id="1523" r:id="rId7"/>
    <p:sldId id="707" r:id="rId8"/>
    <p:sldId id="696" r:id="rId9"/>
    <p:sldId id="1486" r:id="rId10"/>
    <p:sldId id="697" r:id="rId11"/>
    <p:sldId id="711" r:id="rId12"/>
    <p:sldId id="2147470604" r:id="rId13"/>
    <p:sldId id="2147470615" r:id="rId14"/>
  </p:sldIdLst>
  <p:sldSz cx="9144000" cy="6858000" type="screen4x3"/>
  <p:notesSz cx="7023100" cy="93091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494000"/>
        </a:solidFill>
        <a:latin typeface="Arial" charset="0"/>
        <a:ea typeface="+mn-ea"/>
        <a:cs typeface="+mn-cs"/>
      </a:defRPr>
    </a:lvl1pPr>
    <a:lvl2pPr marL="457168" algn="l" rtl="0" fontAlgn="base">
      <a:spcBef>
        <a:spcPct val="0"/>
      </a:spcBef>
      <a:spcAft>
        <a:spcPct val="0"/>
      </a:spcAft>
      <a:defRPr b="1" kern="1200">
        <a:solidFill>
          <a:srgbClr val="494000"/>
        </a:solidFill>
        <a:latin typeface="Arial" charset="0"/>
        <a:ea typeface="+mn-ea"/>
        <a:cs typeface="+mn-cs"/>
      </a:defRPr>
    </a:lvl2pPr>
    <a:lvl3pPr marL="914336" algn="l" rtl="0" fontAlgn="base">
      <a:spcBef>
        <a:spcPct val="0"/>
      </a:spcBef>
      <a:spcAft>
        <a:spcPct val="0"/>
      </a:spcAft>
      <a:defRPr b="1" kern="1200">
        <a:solidFill>
          <a:srgbClr val="494000"/>
        </a:solidFill>
        <a:latin typeface="Arial" charset="0"/>
        <a:ea typeface="+mn-ea"/>
        <a:cs typeface="+mn-cs"/>
      </a:defRPr>
    </a:lvl3pPr>
    <a:lvl4pPr marL="1371503" algn="l" rtl="0" fontAlgn="base">
      <a:spcBef>
        <a:spcPct val="0"/>
      </a:spcBef>
      <a:spcAft>
        <a:spcPct val="0"/>
      </a:spcAft>
      <a:defRPr b="1" kern="1200">
        <a:solidFill>
          <a:srgbClr val="494000"/>
        </a:solidFill>
        <a:latin typeface="Arial" charset="0"/>
        <a:ea typeface="+mn-ea"/>
        <a:cs typeface="+mn-cs"/>
      </a:defRPr>
    </a:lvl4pPr>
    <a:lvl5pPr marL="1828671" algn="l" rtl="0" fontAlgn="base">
      <a:spcBef>
        <a:spcPct val="0"/>
      </a:spcBef>
      <a:spcAft>
        <a:spcPct val="0"/>
      </a:spcAft>
      <a:defRPr b="1" kern="1200">
        <a:solidFill>
          <a:srgbClr val="494000"/>
        </a:solidFill>
        <a:latin typeface="Arial" charset="0"/>
        <a:ea typeface="+mn-ea"/>
        <a:cs typeface="+mn-cs"/>
      </a:defRPr>
    </a:lvl5pPr>
    <a:lvl6pPr marL="2285839" algn="l" defTabSz="914336" rtl="0" eaLnBrk="1" latinLnBrk="0" hangingPunct="1">
      <a:defRPr b="1" kern="1200">
        <a:solidFill>
          <a:srgbClr val="494000"/>
        </a:solidFill>
        <a:latin typeface="Arial" charset="0"/>
        <a:ea typeface="+mn-ea"/>
        <a:cs typeface="+mn-cs"/>
      </a:defRPr>
    </a:lvl6pPr>
    <a:lvl7pPr marL="2743007" algn="l" defTabSz="914336" rtl="0" eaLnBrk="1" latinLnBrk="0" hangingPunct="1">
      <a:defRPr b="1" kern="1200">
        <a:solidFill>
          <a:srgbClr val="494000"/>
        </a:solidFill>
        <a:latin typeface="Arial" charset="0"/>
        <a:ea typeface="+mn-ea"/>
        <a:cs typeface="+mn-cs"/>
      </a:defRPr>
    </a:lvl7pPr>
    <a:lvl8pPr marL="3200175" algn="l" defTabSz="914336" rtl="0" eaLnBrk="1" latinLnBrk="0" hangingPunct="1">
      <a:defRPr b="1" kern="1200">
        <a:solidFill>
          <a:srgbClr val="494000"/>
        </a:solidFill>
        <a:latin typeface="Arial" charset="0"/>
        <a:ea typeface="+mn-ea"/>
        <a:cs typeface="+mn-cs"/>
      </a:defRPr>
    </a:lvl8pPr>
    <a:lvl9pPr marL="3657343" algn="l" defTabSz="914336" rtl="0" eaLnBrk="1" latinLnBrk="0" hangingPunct="1">
      <a:defRPr b="1" kern="1200">
        <a:solidFill>
          <a:srgbClr val="494000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56A54C-6291-4C68-88C0-3D0E3C8E404F}">
          <p14:sldIdLst>
            <p14:sldId id="599"/>
            <p14:sldId id="694"/>
            <p14:sldId id="1523"/>
            <p14:sldId id="707"/>
            <p14:sldId id="696"/>
            <p14:sldId id="1486"/>
            <p14:sldId id="697"/>
            <p14:sldId id="711"/>
            <p14:sldId id="2147470604"/>
            <p14:sldId id="2147470615"/>
          </p14:sldIdLst>
        </p14:section>
        <p14:section name="Graveyard" id="{96D64494-0A9D-4A75-8809-743F85AF04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5755" userDrawn="1">
          <p15:clr>
            <a:srgbClr val="A4A3A4"/>
          </p15:clr>
        </p15:guide>
        <p15:guide id="5" pos="480" userDrawn="1">
          <p15:clr>
            <a:srgbClr val="A4A3A4"/>
          </p15:clr>
        </p15:guide>
        <p15:guide id="6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4" userDrawn="1">
          <p15:clr>
            <a:srgbClr val="A4A3A4"/>
          </p15:clr>
        </p15:guide>
        <p15:guide id="2" pos="2354" userDrawn="1">
          <p15:clr>
            <a:srgbClr val="A4A3A4"/>
          </p15:clr>
        </p15:guide>
        <p15:guide id="3" orient="horz" pos="3180" userDrawn="1">
          <p15:clr>
            <a:srgbClr val="A4A3A4"/>
          </p15:clr>
        </p15:guide>
        <p15:guide id="4" pos="2352" userDrawn="1">
          <p15:clr>
            <a:srgbClr val="A4A3A4"/>
          </p15:clr>
        </p15:guide>
        <p15:guide id="5" orient="horz" pos="3058" userDrawn="1">
          <p15:clr>
            <a:srgbClr val="A4A3A4"/>
          </p15:clr>
        </p15:guide>
        <p15:guide id="6" orient="horz" pos="3053" userDrawn="1">
          <p15:clr>
            <a:srgbClr val="A4A3A4"/>
          </p15:clr>
        </p15:guide>
        <p15:guide id="7" pos="2283" userDrawn="1">
          <p15:clr>
            <a:srgbClr val="A4A3A4"/>
          </p15:clr>
        </p15:guide>
        <p15:guide id="8" pos="2281" userDrawn="1">
          <p15:clr>
            <a:srgbClr val="A4A3A4"/>
          </p15:clr>
        </p15:guide>
        <p15:guide id="9" orient="horz" pos="3185" userDrawn="1">
          <p15:clr>
            <a:srgbClr val="A4A3A4"/>
          </p15:clr>
        </p15:guide>
        <p15:guide id="10" orient="horz" pos="3181" userDrawn="1">
          <p15:clr>
            <a:srgbClr val="A4A3A4"/>
          </p15:clr>
        </p15:guide>
        <p15:guide id="11" orient="horz" pos="3059" userDrawn="1">
          <p15:clr>
            <a:srgbClr val="A4A3A4"/>
          </p15:clr>
        </p15:guide>
        <p15:guide id="12" orient="horz" pos="3055" userDrawn="1">
          <p15:clr>
            <a:srgbClr val="A4A3A4"/>
          </p15:clr>
        </p15:guide>
        <p15:guide id="13" pos="2355" userDrawn="1">
          <p15:clr>
            <a:srgbClr val="A4A3A4"/>
          </p15:clr>
        </p15:guide>
        <p15:guide id="14" pos="2353" userDrawn="1">
          <p15:clr>
            <a:srgbClr val="A4A3A4"/>
          </p15:clr>
        </p15:guide>
        <p15:guide id="15" pos="2284" userDrawn="1">
          <p15:clr>
            <a:srgbClr val="A4A3A4"/>
          </p15:clr>
        </p15:guide>
        <p15:guide id="17" orient="horz" pos="3179" userDrawn="1">
          <p15:clr>
            <a:srgbClr val="A4A3A4"/>
          </p15:clr>
        </p15:guide>
        <p15:guide id="18" orient="horz" pos="3175" userDrawn="1">
          <p15:clr>
            <a:srgbClr val="A4A3A4"/>
          </p15:clr>
        </p15:guide>
        <p15:guide id="19" orient="horz" pos="3051" userDrawn="1">
          <p15:clr>
            <a:srgbClr val="A4A3A4"/>
          </p15:clr>
        </p15:guide>
        <p15:guide id="20" orient="horz" pos="3047" userDrawn="1">
          <p15:clr>
            <a:srgbClr val="A4A3A4"/>
          </p15:clr>
        </p15:guide>
        <p15:guide id="21" orient="horz" pos="3176" userDrawn="1">
          <p15:clr>
            <a:srgbClr val="A4A3A4"/>
          </p15:clr>
        </p15:guide>
        <p15:guide id="22" orient="horz" pos="3049" userDrawn="1">
          <p15:clr>
            <a:srgbClr val="A4A3A4"/>
          </p15:clr>
        </p15:guide>
        <p15:guide id="24" pos="2349" userDrawn="1">
          <p15:clr>
            <a:srgbClr val="A4A3A4"/>
          </p15:clr>
        </p15:guide>
        <p15:guide id="25" pos="2280" userDrawn="1">
          <p15:clr>
            <a:srgbClr val="A4A3A4"/>
          </p15:clr>
        </p15:guide>
        <p15:guide id="26" pos="2278" userDrawn="1">
          <p15:clr>
            <a:srgbClr val="A4A3A4"/>
          </p15:clr>
        </p15:guide>
        <p15:guide id="27" pos="2350" userDrawn="1">
          <p15:clr>
            <a:srgbClr val="A4A3A4"/>
          </p15:clr>
        </p15:guide>
        <p15:guide id="29" orient="horz" pos="3086" userDrawn="1">
          <p15:clr>
            <a:srgbClr val="A4A3A4"/>
          </p15:clr>
        </p15:guide>
        <p15:guide id="30" orient="horz" pos="3082" userDrawn="1">
          <p15:clr>
            <a:srgbClr val="A4A3A4"/>
          </p15:clr>
        </p15:guide>
        <p15:guide id="31" orient="horz" pos="2962" userDrawn="1">
          <p15:clr>
            <a:srgbClr val="A4A3A4"/>
          </p15:clr>
        </p15:guide>
        <p15:guide id="32" orient="horz" pos="2959" userDrawn="1">
          <p15:clr>
            <a:srgbClr val="A4A3A4"/>
          </p15:clr>
        </p15:guide>
        <p15:guide id="33" orient="horz" pos="3087" userDrawn="1">
          <p15:clr>
            <a:srgbClr val="A4A3A4"/>
          </p15:clr>
        </p15:guide>
        <p15:guide id="34" orient="horz" pos="3083" userDrawn="1">
          <p15:clr>
            <a:srgbClr val="A4A3A4"/>
          </p15:clr>
        </p15:guide>
        <p15:guide id="35" orient="horz" pos="2964" userDrawn="1">
          <p15:clr>
            <a:srgbClr val="A4A3A4"/>
          </p15:clr>
        </p15:guide>
        <p15:guide id="36" orient="horz" pos="2960" userDrawn="1">
          <p15:clr>
            <a:srgbClr val="A4A3A4"/>
          </p15:clr>
        </p15:guide>
        <p15:guide id="37" orient="horz" pos="3080" userDrawn="1">
          <p15:clr>
            <a:srgbClr val="A4A3A4"/>
          </p15:clr>
        </p15:guide>
        <p15:guide id="38" orient="horz" pos="3076" userDrawn="1">
          <p15:clr>
            <a:srgbClr val="A4A3A4"/>
          </p15:clr>
        </p15:guide>
        <p15:guide id="39" orient="horz" pos="2957" userDrawn="1">
          <p15:clr>
            <a:srgbClr val="A4A3A4"/>
          </p15:clr>
        </p15:guide>
        <p15:guide id="40" orient="horz" pos="2953" userDrawn="1">
          <p15:clr>
            <a:srgbClr val="A4A3A4"/>
          </p15:clr>
        </p15:guide>
        <p15:guide id="41" orient="horz" pos="3078" userDrawn="1">
          <p15:clr>
            <a:srgbClr val="A4A3A4"/>
          </p15:clr>
        </p15:guide>
        <p15:guide id="42" orient="horz" pos="2955" userDrawn="1">
          <p15:clr>
            <a:srgbClr val="A4A3A4"/>
          </p15:clr>
        </p15:guide>
        <p15:guide id="43" pos="2299" userDrawn="1">
          <p15:clr>
            <a:srgbClr val="A4A3A4"/>
          </p15:clr>
        </p15:guide>
        <p15:guide id="44" pos="2297" userDrawn="1">
          <p15:clr>
            <a:srgbClr val="A4A3A4"/>
          </p15:clr>
        </p15:guide>
        <p15:guide id="45" pos="2229" userDrawn="1">
          <p15:clr>
            <a:srgbClr val="A4A3A4"/>
          </p15:clr>
        </p15:guide>
        <p15:guide id="46" pos="2227" userDrawn="1">
          <p15:clr>
            <a:srgbClr val="A4A3A4"/>
          </p15:clr>
        </p15:guide>
        <p15:guide id="47" pos="2301" userDrawn="1">
          <p15:clr>
            <a:srgbClr val="A4A3A4"/>
          </p15:clr>
        </p15:guide>
        <p15:guide id="48" pos="2298" userDrawn="1">
          <p15:clr>
            <a:srgbClr val="A4A3A4"/>
          </p15:clr>
        </p15:guide>
        <p15:guide id="49" pos="2230" userDrawn="1">
          <p15:clr>
            <a:srgbClr val="A4A3A4"/>
          </p15:clr>
        </p15:guide>
        <p15:guide id="50" pos="2228" userDrawn="1">
          <p15:clr>
            <a:srgbClr val="A4A3A4"/>
          </p15:clr>
        </p15:guide>
        <p15:guide id="51" pos="2296" userDrawn="1">
          <p15:clr>
            <a:srgbClr val="A4A3A4"/>
          </p15:clr>
        </p15:guide>
        <p15:guide id="52" pos="2294" userDrawn="1">
          <p15:clr>
            <a:srgbClr val="A4A3A4"/>
          </p15:clr>
        </p15:guide>
        <p15:guide id="53" pos="2226" userDrawn="1">
          <p15:clr>
            <a:srgbClr val="A4A3A4"/>
          </p15:clr>
        </p15:guide>
        <p15:guide id="54" pos="2224" userDrawn="1">
          <p15:clr>
            <a:srgbClr val="A4A3A4"/>
          </p15:clr>
        </p15:guide>
        <p15:guide id="55" pos="2295" userDrawn="1">
          <p15:clr>
            <a:srgbClr val="A4A3A4"/>
          </p15:clr>
        </p15:guide>
        <p15:guide id="56" pos="2225" userDrawn="1">
          <p15:clr>
            <a:srgbClr val="A4A3A4"/>
          </p15:clr>
        </p15:guide>
        <p15:guide id="57" orient="horz" pos="3160" userDrawn="1">
          <p15:clr>
            <a:srgbClr val="A4A3A4"/>
          </p15:clr>
        </p15:guide>
        <p15:guide id="58" orient="horz" pos="3156" userDrawn="1">
          <p15:clr>
            <a:srgbClr val="A4A3A4"/>
          </p15:clr>
        </p15:guide>
        <p15:guide id="59" orient="horz" pos="3034" userDrawn="1">
          <p15:clr>
            <a:srgbClr val="A4A3A4"/>
          </p15:clr>
        </p15:guide>
        <p15:guide id="60" orient="horz" pos="3029" userDrawn="1">
          <p15:clr>
            <a:srgbClr val="A4A3A4"/>
          </p15:clr>
        </p15:guide>
        <p15:guide id="61" orient="horz" pos="3163" userDrawn="1">
          <p15:clr>
            <a:srgbClr val="A4A3A4"/>
          </p15:clr>
        </p15:guide>
        <p15:guide id="62" orient="horz" pos="3157" userDrawn="1">
          <p15:clr>
            <a:srgbClr val="A4A3A4"/>
          </p15:clr>
        </p15:guide>
        <p15:guide id="63" orient="horz" pos="3035" userDrawn="1">
          <p15:clr>
            <a:srgbClr val="A4A3A4"/>
          </p15:clr>
        </p15:guide>
        <p15:guide id="64" orient="horz" pos="3031" userDrawn="1">
          <p15:clr>
            <a:srgbClr val="A4A3A4"/>
          </p15:clr>
        </p15:guide>
        <p15:guide id="65" orient="horz" pos="3155" userDrawn="1">
          <p15:clr>
            <a:srgbClr val="A4A3A4"/>
          </p15:clr>
        </p15:guide>
        <p15:guide id="66" orient="horz" pos="3151" userDrawn="1">
          <p15:clr>
            <a:srgbClr val="A4A3A4"/>
          </p15:clr>
        </p15:guide>
        <p15:guide id="67" orient="horz" pos="3027" userDrawn="1">
          <p15:clr>
            <a:srgbClr val="A4A3A4"/>
          </p15:clr>
        </p15:guide>
        <p15:guide id="68" orient="horz" pos="3023" userDrawn="1">
          <p15:clr>
            <a:srgbClr val="A4A3A4"/>
          </p15:clr>
        </p15:guide>
        <p15:guide id="69" orient="horz" pos="3152" userDrawn="1">
          <p15:clr>
            <a:srgbClr val="A4A3A4"/>
          </p15:clr>
        </p15:guide>
        <p15:guide id="70" orient="horz" pos="3025" userDrawn="1">
          <p15:clr>
            <a:srgbClr val="A4A3A4"/>
          </p15:clr>
        </p15:guide>
        <p15:guide id="71" orient="horz" pos="3062" userDrawn="1">
          <p15:clr>
            <a:srgbClr val="A4A3A4"/>
          </p15:clr>
        </p15:guide>
        <p15:guide id="72" orient="horz" pos="2940" userDrawn="1">
          <p15:clr>
            <a:srgbClr val="A4A3A4"/>
          </p15:clr>
        </p15:guide>
        <p15:guide id="73" orient="horz" pos="2936" userDrawn="1">
          <p15:clr>
            <a:srgbClr val="A4A3A4"/>
          </p15:clr>
        </p15:guide>
        <p15:guide id="74" orient="horz" pos="3063" userDrawn="1">
          <p15:clr>
            <a:srgbClr val="A4A3A4"/>
          </p15:clr>
        </p15:guide>
        <p15:guide id="75" orient="horz" pos="2941" userDrawn="1">
          <p15:clr>
            <a:srgbClr val="A4A3A4"/>
          </p15:clr>
        </p15:guide>
        <p15:guide id="76" orient="horz" pos="2937" userDrawn="1">
          <p15:clr>
            <a:srgbClr val="A4A3A4"/>
          </p15:clr>
        </p15:guide>
        <p15:guide id="77" orient="horz" pos="3057" userDrawn="1">
          <p15:clr>
            <a:srgbClr val="A4A3A4"/>
          </p15:clr>
        </p15:guide>
        <p15:guide id="78" orient="horz" pos="2935" userDrawn="1">
          <p15:clr>
            <a:srgbClr val="A4A3A4"/>
          </p15:clr>
        </p15:guide>
        <p15:guide id="79" orient="horz" pos="2931" userDrawn="1">
          <p15:clr>
            <a:srgbClr val="A4A3A4"/>
          </p15:clr>
        </p15:guide>
        <p15:guide id="80" orient="horz" pos="3054" userDrawn="1">
          <p15:clr>
            <a:srgbClr val="A4A3A4"/>
          </p15:clr>
        </p15:guide>
        <p15:guide id="81" orient="horz" pos="2932" userDrawn="1">
          <p15:clr>
            <a:srgbClr val="A4A3A4"/>
          </p15:clr>
        </p15:guide>
        <p15:guide id="82" pos="2340" userDrawn="1">
          <p15:clr>
            <a:srgbClr val="A4A3A4"/>
          </p15:clr>
        </p15:guide>
        <p15:guide id="83" pos="2339" userDrawn="1">
          <p15:clr>
            <a:srgbClr val="A4A3A4"/>
          </p15:clr>
        </p15:guide>
        <p15:guide id="84" pos="2269" userDrawn="1">
          <p15:clr>
            <a:srgbClr val="A4A3A4"/>
          </p15:clr>
        </p15:guide>
        <p15:guide id="85" pos="2268" userDrawn="1">
          <p15:clr>
            <a:srgbClr val="A4A3A4"/>
          </p15:clr>
        </p15:guide>
        <p15:guide id="86" pos="2342" userDrawn="1">
          <p15:clr>
            <a:srgbClr val="A4A3A4"/>
          </p15:clr>
        </p15:guide>
        <p15:guide id="88" pos="2271" userDrawn="1">
          <p15:clr>
            <a:srgbClr val="A4A3A4"/>
          </p15:clr>
        </p15:guide>
        <p15:guide id="90" pos="2338" userDrawn="1">
          <p15:clr>
            <a:srgbClr val="A4A3A4"/>
          </p15:clr>
        </p15:guide>
        <p15:guide id="91" pos="2336" userDrawn="1">
          <p15:clr>
            <a:srgbClr val="A4A3A4"/>
          </p15:clr>
        </p15:guide>
        <p15:guide id="92" pos="2267" userDrawn="1">
          <p15:clr>
            <a:srgbClr val="A4A3A4"/>
          </p15:clr>
        </p15:guide>
        <p15:guide id="93" pos="2265" userDrawn="1">
          <p15:clr>
            <a:srgbClr val="A4A3A4"/>
          </p15:clr>
        </p15:guide>
        <p15:guide id="95" pos="2266" userDrawn="1">
          <p15:clr>
            <a:srgbClr val="A4A3A4"/>
          </p15:clr>
        </p15:guide>
        <p15:guide id="96" pos="2285" userDrawn="1">
          <p15:clr>
            <a:srgbClr val="A4A3A4"/>
          </p15:clr>
        </p15:guide>
        <p15:guide id="97" pos="2217" userDrawn="1">
          <p15:clr>
            <a:srgbClr val="A4A3A4"/>
          </p15:clr>
        </p15:guide>
        <p15:guide id="98" pos="2214" userDrawn="1">
          <p15:clr>
            <a:srgbClr val="A4A3A4"/>
          </p15:clr>
        </p15:guide>
        <p15:guide id="99" pos="2287" userDrawn="1">
          <p15:clr>
            <a:srgbClr val="A4A3A4"/>
          </p15:clr>
        </p15:guide>
        <p15:guide id="102" pos="2215" userDrawn="1">
          <p15:clr>
            <a:srgbClr val="A4A3A4"/>
          </p15:clr>
        </p15:guide>
        <p15:guide id="104" pos="2211" userDrawn="1">
          <p15:clr>
            <a:srgbClr val="A4A3A4"/>
          </p15:clr>
        </p15:guide>
        <p15:guide id="105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259"/>
    <a:srgbClr val="48433E"/>
    <a:srgbClr val="0A466B"/>
    <a:srgbClr val="33729F"/>
    <a:srgbClr val="000000"/>
    <a:srgbClr val="F2F2F2"/>
    <a:srgbClr val="837B73"/>
    <a:srgbClr val="706962"/>
    <a:srgbClr val="69625B"/>
    <a:srgbClr val="635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3" autoAdjust="0"/>
    <p:restoredTop sz="93404" autoAdjust="0"/>
  </p:normalViewPr>
  <p:slideViewPr>
    <p:cSldViewPr snapToGrid="0">
      <p:cViewPr varScale="1">
        <p:scale>
          <a:sx n="103" d="100"/>
          <a:sy n="103" d="100"/>
        </p:scale>
        <p:origin x="1980" y="114"/>
      </p:cViewPr>
      <p:guideLst>
        <p:guide orient="horz" pos="528"/>
        <p:guide pos="2880"/>
        <p:guide pos="5755"/>
        <p:guide pos="480"/>
        <p:guide pos="5280"/>
      </p:guideLst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-3086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84"/>
        <p:guide pos="2354"/>
        <p:guide orient="horz" pos="3180"/>
        <p:guide pos="2352"/>
        <p:guide orient="horz" pos="3058"/>
        <p:guide orient="horz" pos="3053"/>
        <p:guide pos="2283"/>
        <p:guide pos="2281"/>
        <p:guide orient="horz" pos="3185"/>
        <p:guide orient="horz" pos="3181"/>
        <p:guide orient="horz" pos="3059"/>
        <p:guide orient="horz" pos="3055"/>
        <p:guide pos="2355"/>
        <p:guide pos="2353"/>
        <p:guide pos="2284"/>
        <p:guide orient="horz" pos="3179"/>
        <p:guide orient="horz" pos="3175"/>
        <p:guide orient="horz" pos="3051"/>
        <p:guide orient="horz" pos="3047"/>
        <p:guide orient="horz" pos="3176"/>
        <p:guide orient="horz" pos="3049"/>
        <p:guide pos="2349"/>
        <p:guide pos="2280"/>
        <p:guide pos="2278"/>
        <p:guide pos="2350"/>
        <p:guide orient="horz" pos="3086"/>
        <p:guide orient="horz" pos="3082"/>
        <p:guide orient="horz" pos="2962"/>
        <p:guide orient="horz" pos="2959"/>
        <p:guide orient="horz" pos="3087"/>
        <p:guide orient="horz" pos="3083"/>
        <p:guide orient="horz" pos="2964"/>
        <p:guide orient="horz" pos="2960"/>
        <p:guide orient="horz" pos="3080"/>
        <p:guide orient="horz" pos="3076"/>
        <p:guide orient="horz" pos="2957"/>
        <p:guide orient="horz" pos="2953"/>
        <p:guide orient="horz" pos="3078"/>
        <p:guide orient="horz" pos="2955"/>
        <p:guide pos="2299"/>
        <p:guide pos="2297"/>
        <p:guide pos="2229"/>
        <p:guide pos="2227"/>
        <p:guide pos="2301"/>
        <p:guide pos="2298"/>
        <p:guide pos="2230"/>
        <p:guide pos="2228"/>
        <p:guide pos="2296"/>
        <p:guide pos="2294"/>
        <p:guide pos="2226"/>
        <p:guide pos="2224"/>
        <p:guide pos="2295"/>
        <p:guide pos="2225"/>
        <p:guide orient="horz" pos="3160"/>
        <p:guide orient="horz" pos="3156"/>
        <p:guide orient="horz" pos="3034"/>
        <p:guide orient="horz" pos="3029"/>
        <p:guide orient="horz" pos="3163"/>
        <p:guide orient="horz" pos="3157"/>
        <p:guide orient="horz" pos="3035"/>
        <p:guide orient="horz" pos="3031"/>
        <p:guide orient="horz" pos="3155"/>
        <p:guide orient="horz" pos="3151"/>
        <p:guide orient="horz" pos="3027"/>
        <p:guide orient="horz" pos="3023"/>
        <p:guide orient="horz" pos="3152"/>
        <p:guide orient="horz" pos="3025"/>
        <p:guide orient="horz" pos="3062"/>
        <p:guide orient="horz" pos="2940"/>
        <p:guide orient="horz" pos="2936"/>
        <p:guide orient="horz" pos="3063"/>
        <p:guide orient="horz" pos="2941"/>
        <p:guide orient="horz" pos="2937"/>
        <p:guide orient="horz" pos="3057"/>
        <p:guide orient="horz" pos="2935"/>
        <p:guide orient="horz" pos="2931"/>
        <p:guide orient="horz" pos="3054"/>
        <p:guide orient="horz" pos="2932"/>
        <p:guide pos="2340"/>
        <p:guide pos="2339"/>
        <p:guide pos="2269"/>
        <p:guide pos="2268"/>
        <p:guide pos="2342"/>
        <p:guide pos="2271"/>
        <p:guide pos="2338"/>
        <p:guide pos="2336"/>
        <p:guide pos="2267"/>
        <p:guide pos="2265"/>
        <p:guide pos="2266"/>
        <p:guide pos="2285"/>
        <p:guide pos="2217"/>
        <p:guide pos="2214"/>
        <p:guide pos="2287"/>
        <p:guide pos="2215"/>
        <p:guide pos="221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" y="60"/>
            <a:ext cx="3042414" cy="4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6" rIns="90240" bIns="45126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547" y="60"/>
            <a:ext cx="3042414" cy="4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6" rIns="90240" bIns="451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4" y="8844507"/>
            <a:ext cx="3042414" cy="4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6" rIns="90240" bIns="45126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547" y="8844507"/>
            <a:ext cx="3042414" cy="4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6" rIns="90240" bIns="451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1CBC9D5-4FCF-4836-A6DE-EC495D76C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4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" y="60"/>
            <a:ext cx="3042414" cy="4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6" rIns="90240" bIns="45126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547" y="60"/>
            <a:ext cx="3042414" cy="4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6" rIns="90240" bIns="451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056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561" y="4422266"/>
            <a:ext cx="5618016" cy="4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6" rIns="90240" bIns="45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4" y="8844507"/>
            <a:ext cx="3042414" cy="4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6" rIns="90240" bIns="45126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547" y="8844507"/>
            <a:ext cx="3042414" cy="4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6" rIns="90240" bIns="451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0EF08E8-66F4-4DFE-A69B-63839D346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50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839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F08E8-66F4-4DFE-A69B-63839D34691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424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3C923-78D8-8C4E-6006-BBF1D603C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68657-D9AA-97D3-3F03-CC0B7E26A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B0D248-1406-56E6-1DA5-6FDEF4DBB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6BD35-F48C-D10D-6108-43B2455EB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F08E8-66F4-4DFE-A69B-63839D34691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0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F08E8-66F4-4DFE-A69B-63839D34691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7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DB9AC-7279-87B7-877A-186B7582D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051DC-A536-7A2C-C13F-A9345EB48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D31DF-1AFD-0A47-7B5B-4758775EE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E5CCD-D4E3-01D8-4F20-74E1485ED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F08E8-66F4-4DFE-A69B-63839D34691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F08E8-66F4-4DFE-A69B-63839D34691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7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F08E8-66F4-4DFE-A69B-63839D34691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0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F08E8-66F4-4DFE-A69B-63839D34691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20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F08E8-66F4-4DFE-A69B-63839D34691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58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F08E8-66F4-4DFE-A69B-63839D34691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4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3270">
              <a:defRPr/>
            </a:pPr>
            <a:fld id="{A0EF08E8-66F4-4DFE-A69B-63839D346910}" type="slidenum">
              <a:rPr lang="en-US">
                <a:solidFill>
                  <a:srgbClr val="000000"/>
                </a:solidFill>
              </a:rPr>
              <a:pPr defTabSz="923270"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7" y="6332982"/>
            <a:ext cx="8625840" cy="359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9F2D29E-BF29-4132-80A1-A4DB4A81F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5FC2DC9-95A5-46B7-A87B-371EFE316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F105364-2153-4C04-9AD3-B32BE25D3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63E55EDB-7DE3-16E4-91B3-38813C8AB9E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 err="1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</a:t>
            </a: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2"/>
            <a:ext cx="9144000" cy="156057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 b="1" i="0" cap="none" baseline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9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/>
            </a:lvl1pPr>
            <a:lvl2pPr marL="457168" indent="0" algn="ctr">
              <a:buNone/>
              <a:defRPr/>
            </a:lvl2pPr>
            <a:lvl3pPr marL="914336" indent="0" algn="ctr">
              <a:buNone/>
              <a:defRPr/>
            </a:lvl3pPr>
            <a:lvl4pPr marL="1371503" indent="0" algn="ctr">
              <a:buNone/>
              <a:defRPr/>
            </a:lvl4pPr>
            <a:lvl5pPr marL="1828671" indent="0" algn="ctr">
              <a:buNone/>
              <a:defRPr/>
            </a:lvl5pPr>
            <a:lvl6pPr marL="2285839" indent="0" algn="ctr">
              <a:buNone/>
              <a:defRPr/>
            </a:lvl6pPr>
            <a:lvl7pPr marL="2743007" indent="0" algn="ctr">
              <a:buNone/>
              <a:defRPr/>
            </a:lvl7pPr>
            <a:lvl8pPr marL="3200175" indent="0" algn="ctr">
              <a:buNone/>
              <a:defRPr/>
            </a:lvl8pPr>
            <a:lvl9pPr marL="36573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33" tIns="45717" rIns="91433" bIns="45717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2000"/>
            </a:lvl1pPr>
            <a:lvl2pPr marL="457168" indent="0">
              <a:buNone/>
              <a:defRPr sz="1800"/>
            </a:lvl2pPr>
            <a:lvl3pPr marL="914336" indent="0">
              <a:buNone/>
              <a:defRPr sz="1600"/>
            </a:lvl3pPr>
            <a:lvl4pPr marL="1371503" indent="0">
              <a:buNone/>
              <a:defRPr sz="1400"/>
            </a:lvl4pPr>
            <a:lvl5pPr marL="1828671" indent="0">
              <a:buNone/>
              <a:defRPr sz="1400"/>
            </a:lvl5pPr>
            <a:lvl6pPr marL="2285839" indent="0">
              <a:buNone/>
              <a:defRPr sz="1400"/>
            </a:lvl6pPr>
            <a:lvl7pPr marL="2743007" indent="0">
              <a:buNone/>
              <a:defRPr sz="1400"/>
            </a:lvl7pPr>
            <a:lvl8pPr marL="3200175" indent="0">
              <a:buNone/>
              <a:defRPr sz="1400"/>
            </a:lvl8pPr>
            <a:lvl9pPr marL="3657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35FE0954-3234-1C51-DD08-92CEAF8EFA0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81000" y="6435576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2"/>
            <a:ext cx="9144000" cy="156057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102007" y="6435576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cap="none" baseline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A709F2B-2DD9-D64A-944B-A1CCCAA83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1453794"/>
            <a:ext cx="8393723" cy="4672369"/>
          </a:xfrm>
          <a:prstGeom prst="rect">
            <a:avLst/>
          </a:prstGeom>
        </p:spPr>
        <p:txBody>
          <a:bodyPr lIns="91433" tIns="45717" rIns="91433" bIns="45717"/>
          <a:lstStyle>
            <a:lvl1pPr marL="231775" indent="-222250" algn="l" rtl="0" fontAlgn="base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4059238" algn="l"/>
              </a:tabLst>
              <a:defRPr lang="en-US" sz="14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5138" indent="-169863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3275" indent="-168275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89025" indent="-168275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4775" indent="-168275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80CF2C-0DEB-454D-8A4B-84A1DD27236C}"/>
              </a:ext>
            </a:extLst>
          </p:cNvPr>
          <p:cNvSpPr/>
          <p:nvPr userDrawn="1"/>
        </p:nvSpPr>
        <p:spPr>
          <a:xfrm>
            <a:off x="-582856" y="1515584"/>
            <a:ext cx="365760" cy="365760"/>
          </a:xfrm>
          <a:prstGeom prst="rect">
            <a:avLst/>
          </a:prstGeom>
          <a:solidFill>
            <a:srgbClr val="B7A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183</a:t>
            </a:r>
          </a:p>
          <a:p>
            <a:pPr algn="ctr"/>
            <a:r>
              <a:rPr lang="en-US" sz="600" dirty="0"/>
              <a:t>166</a:t>
            </a:r>
          </a:p>
          <a:p>
            <a:pPr algn="ctr"/>
            <a:r>
              <a:rPr lang="en-US" sz="600" dirty="0"/>
              <a:t>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5B3CCB-C200-B349-B95F-B317DF281D72}"/>
              </a:ext>
            </a:extLst>
          </p:cNvPr>
          <p:cNvSpPr/>
          <p:nvPr userDrawn="1"/>
        </p:nvSpPr>
        <p:spPr>
          <a:xfrm>
            <a:off x="-582856" y="1088034"/>
            <a:ext cx="365760" cy="365760"/>
          </a:xfrm>
          <a:prstGeom prst="rect">
            <a:avLst/>
          </a:prstGeom>
          <a:solidFill>
            <a:srgbClr val="33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latin typeface="ITC Franklin Gothic Std Heavy"/>
              </a:rPr>
              <a:t>51</a:t>
            </a:r>
          </a:p>
          <a:p>
            <a:pPr algn="ctr"/>
            <a:r>
              <a:rPr lang="en-US" sz="600" dirty="0">
                <a:latin typeface="ITC Franklin Gothic Std Heavy"/>
              </a:rPr>
              <a:t>114</a:t>
            </a:r>
          </a:p>
          <a:p>
            <a:pPr algn="ctr"/>
            <a:r>
              <a:rPr lang="en-US" sz="600" dirty="0">
                <a:latin typeface="ITC Franklin Gothic Std Heavy"/>
              </a:rPr>
              <a:t>159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9B2586-AF44-514B-85C6-186E94B1B528}"/>
              </a:ext>
            </a:extLst>
          </p:cNvPr>
          <p:cNvSpPr/>
          <p:nvPr userDrawn="1"/>
        </p:nvSpPr>
        <p:spPr>
          <a:xfrm>
            <a:off x="-582856" y="1943134"/>
            <a:ext cx="365760" cy="365760"/>
          </a:xfrm>
          <a:prstGeom prst="rect">
            <a:avLst/>
          </a:prstGeom>
          <a:solidFill>
            <a:srgbClr val="45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latin typeface="ITC Franklin Gothic Std Heavy"/>
              </a:rPr>
              <a:t>69</a:t>
            </a:r>
          </a:p>
          <a:p>
            <a:pPr algn="ctr"/>
            <a:r>
              <a:rPr lang="en-US" sz="600" dirty="0">
                <a:latin typeface="ITC Franklin Gothic Std Heavy"/>
              </a:rPr>
              <a:t>149</a:t>
            </a:r>
          </a:p>
          <a:p>
            <a:pPr algn="ctr"/>
            <a:r>
              <a:rPr lang="en-US" sz="600" dirty="0">
                <a:latin typeface="ITC Franklin Gothic Std Heavy"/>
              </a:rPr>
              <a:t>209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947A84-CD30-CD4C-9A14-C9C56BC16C0E}"/>
              </a:ext>
            </a:extLst>
          </p:cNvPr>
          <p:cNvSpPr/>
          <p:nvPr userDrawn="1"/>
        </p:nvSpPr>
        <p:spPr>
          <a:xfrm>
            <a:off x="-582856" y="2372192"/>
            <a:ext cx="365760" cy="365760"/>
          </a:xfrm>
          <a:prstGeom prst="rect">
            <a:avLst/>
          </a:prstGeom>
          <a:solidFill>
            <a:srgbClr val="357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53</a:t>
            </a:r>
          </a:p>
          <a:p>
            <a:pPr algn="ctr"/>
            <a:r>
              <a:rPr lang="en-US" sz="600" dirty="0"/>
              <a:t>125</a:t>
            </a:r>
          </a:p>
          <a:p>
            <a:pPr algn="ctr"/>
            <a:r>
              <a:rPr lang="en-US" sz="600" dirty="0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330747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8" indent="0" algn="ctr">
              <a:buNone/>
              <a:defRPr/>
            </a:lvl2pPr>
            <a:lvl3pPr marL="914336" indent="0" algn="ctr">
              <a:buNone/>
              <a:defRPr/>
            </a:lvl3pPr>
            <a:lvl4pPr marL="1371503" indent="0" algn="ctr">
              <a:buNone/>
              <a:defRPr/>
            </a:lvl4pPr>
            <a:lvl5pPr marL="1828671" indent="0" algn="ctr">
              <a:buNone/>
              <a:defRPr/>
            </a:lvl5pPr>
            <a:lvl6pPr marL="2285839" indent="0" algn="ctr">
              <a:buNone/>
              <a:defRPr/>
            </a:lvl6pPr>
            <a:lvl7pPr marL="2743007" indent="0" algn="ctr">
              <a:buNone/>
              <a:defRPr/>
            </a:lvl7pPr>
            <a:lvl8pPr marL="3200175" indent="0" algn="ctr">
              <a:buNone/>
              <a:defRPr/>
            </a:lvl8pPr>
            <a:lvl9pPr marL="36573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1465-26B0-4956-BD31-B71ED0174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4C64E-5B6F-4BF7-9EA7-39873E48D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8" indent="0">
              <a:buNone/>
              <a:defRPr sz="1800"/>
            </a:lvl2pPr>
            <a:lvl3pPr marL="914336" indent="0">
              <a:buNone/>
              <a:defRPr sz="1600"/>
            </a:lvl3pPr>
            <a:lvl4pPr marL="1371503" indent="0">
              <a:buNone/>
              <a:defRPr sz="1400"/>
            </a:lvl4pPr>
            <a:lvl5pPr marL="1828671" indent="0">
              <a:buNone/>
              <a:defRPr sz="1400"/>
            </a:lvl5pPr>
            <a:lvl6pPr marL="2285839" indent="0">
              <a:buNone/>
              <a:defRPr sz="1400"/>
            </a:lvl6pPr>
            <a:lvl7pPr marL="2743007" indent="0">
              <a:buNone/>
              <a:defRPr sz="1400"/>
            </a:lvl7pPr>
            <a:lvl8pPr marL="3200175" indent="0">
              <a:buNone/>
              <a:defRPr sz="1400"/>
            </a:lvl8pPr>
            <a:lvl9pPr marL="3657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C3C3-45FB-4A82-A27D-4AB6A898E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B93B-4D68-40D8-9D5A-6B100CF5A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43BC-1718-4408-8F38-D08495EDA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A0BB3225-D181-05FA-C094-0943701C437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93078" y="281354"/>
            <a:ext cx="8576574" cy="5828044"/>
          </a:xfrm>
          <a:prstGeom prst="rect">
            <a:avLst/>
          </a:prstGeom>
          <a:solidFill>
            <a:srgbClr val="B0C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cap="all" baseline="0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3"/>
            <a:ext cx="9144000" cy="1560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5AC59-2327-462E-9C6D-1FC7007A7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E4475-B75E-4D00-AFB5-ACFC6B8EC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9CC97-874C-40B5-B796-C3875978A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61CE-1F78-4895-A96A-6FA8D2A54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6DAD-3BFB-4F1A-81B9-B6DFCFC44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6E81-0C14-4327-AB36-C4C4114F7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6332982"/>
            <a:ext cx="862584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28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 err="1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</a:t>
            </a: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156057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 b="1" i="0" cap="none" baseline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56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16B8F676-FF47-9390-FBAA-1DCD7F51222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93078" y="281354"/>
            <a:ext cx="8576574" cy="5828044"/>
          </a:xfrm>
          <a:prstGeom prst="rect">
            <a:avLst/>
          </a:prstGeom>
          <a:solidFill>
            <a:srgbClr val="B0C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 err="1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</a:t>
            </a: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 b="1" i="0" cap="all" baseline="0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"/>
            <a:ext cx="91440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47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6700" y="3467100"/>
            <a:ext cx="8610600" cy="66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191000"/>
            <a:ext cx="8613648" cy="18989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1560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 err="1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</a:t>
            </a: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 b="1" i="0" cap="all" baseline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9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6700" y="3467100"/>
            <a:ext cx="8610600" cy="66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4191000"/>
            <a:ext cx="8613648" cy="18989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2"/>
            <a:ext cx="9144000" cy="1560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cap="all" baseline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9051" y="2667000"/>
            <a:ext cx="1616765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3719" y="2667000"/>
            <a:ext cx="1616765" cy="162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0" y="2667000"/>
            <a:ext cx="1616765" cy="162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391302" y="2667000"/>
            <a:ext cx="1616765" cy="1625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1560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 err="1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</a:t>
            </a: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 b="1" i="0" cap="all" baseline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131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15605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 err="1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</a:t>
            </a: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53732"/>
            <a:ext cx="5486400" cy="3326405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 b="1" i="0" cap="all" baseline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861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292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1560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 err="1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</a:t>
            </a: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 b="1" i="0" cap="all" baseline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083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56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Hamilton Robinson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C55A23B-5D60-4430-9F77-08E4237E8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99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Hamilton Robinson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9F2D29E-BF29-4132-80A1-A4DB4A81F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99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Hamilton Robinson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5FC2DC9-95A5-46B7-A87B-371EFE316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60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Hamilton Robinson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F105364-2153-4C04-9AD3-B32BE25D3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2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9051" y="2667000"/>
            <a:ext cx="1616765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3719" y="2667000"/>
            <a:ext cx="1616765" cy="162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0" y="2667000"/>
            <a:ext cx="1616765" cy="162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391302" y="2667000"/>
            <a:ext cx="1616765" cy="1625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2"/>
            <a:ext cx="9144000" cy="1560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cap="all" baseline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AD1E201B-EEE8-1659-1AAD-5A21FF3A7FE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2"/>
            <a:ext cx="9144000" cy="15605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53732"/>
            <a:ext cx="5486400" cy="3326405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cap="all" baseline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2292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2"/>
            <a:ext cx="9144000" cy="1560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77" y="6324600"/>
            <a:ext cx="8625840" cy="3596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1000" y="6423852"/>
            <a:ext cx="2088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HAMILTON ROBINSON CAPITAL PARTNERS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585816" y="6433632"/>
            <a:ext cx="243742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HRCO.com   |     </a:t>
            </a:r>
            <a:fld id="{8D3FCE6F-5C69-7D4F-A9AB-FFEE478BF1DD}" type="slidenum">
              <a:rPr lang="en-US" sz="1400" b="0" i="0" u="none" strike="noStrike" baseline="30000" smtClean="0">
                <a:solidFill>
                  <a:srgbClr val="706259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i="0" u="none" strike="noStrike" baseline="30000" dirty="0">
              <a:solidFill>
                <a:srgbClr val="706259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102007" y="642385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200" b="0" i="0" u="none" strike="noStrike" kern="1200" baseline="30000" dirty="0">
                <a:solidFill>
                  <a:srgbClr val="49400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CONFIDENTIAL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325880" y="577101"/>
            <a:ext cx="7394787" cy="471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cap="all" baseline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  <a:lvl2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2pPr>
            <a:lvl3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3pPr>
            <a:lvl4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4pPr>
            <a:lvl5pPr>
              <a:defRPr sz="1700" b="1" i="0">
                <a:solidFill>
                  <a:srgbClr val="706259"/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DRAFT - 7/23/19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C55A23B-5D60-4430-9F77-08E4237E8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71" r:id="rId2"/>
    <p:sldLayoutId id="2147484138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7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6" indent="-3428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5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6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76" indent="-34287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20" indent="-22858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87" indent="-2285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55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23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91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59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26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FontTx/>
              <a:buNone/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AAE7D93-A8C5-4A82-B224-F845B041F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5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6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76" indent="-34287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20" indent="-22858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87" indent="-2285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55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23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91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59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26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3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6" indent="-3428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385329" y="5460265"/>
            <a:ext cx="2118517" cy="3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192" tIns="42096" rIns="84192" bIns="42096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595D1"/>
                </a:solidFill>
                <a:latin typeface="Franklin Gothic Heavy" panose="020B0903020102020204" pitchFamily="34" charset="0"/>
                <a:ea typeface="ITC Franklin Gothic Std Heavy" charset="0"/>
                <a:cs typeface="ITC Franklin Gothic Std Heavy" charset="0"/>
              </a:rPr>
              <a:t>[May 2026]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595D1"/>
              </a:solidFill>
              <a:effectLst/>
              <a:uLnTx/>
              <a:uFillTx/>
              <a:latin typeface="Franklin Gothic Heavy" panose="020B0903020102020204" pitchFamily="34" charset="0"/>
              <a:ea typeface="ITC Franklin Gothic Std Heavy" charset="0"/>
              <a:cs typeface="ITC Franklin Gothic Std Heavy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217484" y="5015528"/>
            <a:ext cx="1705598" cy="49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192" tIns="42096" rIns="84192" bIns="4209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Demi" charset="0"/>
                <a:ea typeface="Franklin Gothic Demi" charset="0"/>
                <a:cs typeface="Franklin Gothic Demi" charset="0"/>
              </a:rPr>
              <a:t>www.hrco.com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CC874-5253-1BB3-4393-B09A69A3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092" y="3807485"/>
            <a:ext cx="5577815" cy="7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192" tIns="42096" rIns="84192" bIns="42096">
            <a:spAutoFit/>
          </a:bodyPr>
          <a:lstStyle/>
          <a:p>
            <a:pPr algn="ctr">
              <a:defRPr/>
            </a:pPr>
            <a:r>
              <a:rPr lang="en-US" sz="2400" i="1" baseline="30000" dirty="0">
                <a:solidFill>
                  <a:srgbClr val="837B73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Realizing the promise in small companies for decades</a:t>
            </a:r>
          </a:p>
          <a:p>
            <a:pPr algn="ctr">
              <a:defRPr/>
            </a:pPr>
            <a:r>
              <a:rPr lang="en-US" sz="2000" baseline="30000" dirty="0">
                <a:solidFill>
                  <a:srgbClr val="33729F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Perseverance</a:t>
            </a:r>
            <a:r>
              <a:rPr lang="en-US" sz="20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2000" b="0" baseline="30000" dirty="0">
                <a:solidFill>
                  <a:prstClr val="white">
                    <a:lumMod val="75000"/>
                  </a:prstClr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|</a:t>
            </a:r>
            <a:r>
              <a:rPr lang="en-US" sz="20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2000" baseline="30000" dirty="0">
                <a:solidFill>
                  <a:srgbClr val="357D58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Ingenuity</a:t>
            </a:r>
            <a:r>
              <a:rPr lang="en-US" sz="20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2000" b="0" baseline="30000" dirty="0">
                <a:solidFill>
                  <a:prstClr val="white">
                    <a:lumMod val="75000"/>
                  </a:prstClr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|</a:t>
            </a:r>
            <a:r>
              <a:rPr lang="en-US" sz="20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2000" baseline="30000" dirty="0">
                <a:solidFill>
                  <a:srgbClr val="4595D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Transparency</a:t>
            </a:r>
            <a:r>
              <a:rPr lang="en-US" sz="20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2000" b="0" baseline="30000" dirty="0">
                <a:solidFill>
                  <a:prstClr val="white">
                    <a:lumMod val="75000"/>
                  </a:prstClr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|</a:t>
            </a:r>
            <a:r>
              <a:rPr lang="en-US" sz="20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2000" baseline="30000" dirty="0">
                <a:solidFill>
                  <a:srgbClr val="B7A632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Results</a:t>
            </a:r>
          </a:p>
          <a:p>
            <a:pPr algn="ctr">
              <a:defRPr/>
            </a:pPr>
            <a:endParaRPr lang="en-US" i="1" baseline="30000" dirty="0">
              <a:solidFill>
                <a:prstClr val="black">
                  <a:lumMod val="65000"/>
                  <a:lumOff val="35000"/>
                </a:prstClr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pic>
        <p:nvPicPr>
          <p:cNvPr id="7" name="Picture 6" descr="A black and grey sign with white text&#10;&#10;Description automatically generated">
            <a:extLst>
              <a:ext uri="{FF2B5EF4-FFF2-40B4-BE49-F238E27FC236}">
                <a16:creationId xmlns:a16="http://schemas.microsoft.com/office/drawing/2014/main" id="{66351941-2AC0-C6B1-407E-62FDA6001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93" y="2038702"/>
            <a:ext cx="5577815" cy="15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56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4CA4F-6683-7686-69CE-44B05AAEF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534DAC-3038-08B0-D7E4-6A0FA7881D0D}"/>
              </a:ext>
            </a:extLst>
          </p:cNvPr>
          <p:cNvSpPr/>
          <p:nvPr/>
        </p:nvSpPr>
        <p:spPr>
          <a:xfrm>
            <a:off x="194153" y="6272355"/>
            <a:ext cx="824022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baseline="30000" dirty="0">
                <a:solidFill>
                  <a:srgbClr val="706259"/>
                </a:solidFill>
                <a:latin typeface="+mn-lt"/>
              </a:rPr>
              <a:t>[Footnote]</a:t>
            </a:r>
            <a:endParaRPr lang="en-US" sz="900" b="0" baseline="30000" dirty="0">
              <a:solidFill>
                <a:srgbClr val="70625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B6D0361-54C9-1BA9-EBE3-1D8A77028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6202" y="533218"/>
            <a:ext cx="7394787" cy="471296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PortCo</a:t>
            </a:r>
            <a:r>
              <a:rPr lang="en-US" dirty="0"/>
              <a:t> Case Study]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2E932-7230-6C60-1325-D74ECFD4B3BC}"/>
              </a:ext>
            </a:extLst>
          </p:cNvPr>
          <p:cNvSpPr/>
          <p:nvPr/>
        </p:nvSpPr>
        <p:spPr>
          <a:xfrm>
            <a:off x="230300" y="1314914"/>
            <a:ext cx="5714280" cy="533255"/>
          </a:xfrm>
          <a:prstGeom prst="rect">
            <a:avLst/>
          </a:prstGeom>
        </p:spPr>
        <p:txBody>
          <a:bodyPr wrap="square" lIns="0" tIns="0" rIns="0">
            <a:noAutofit/>
          </a:bodyPr>
          <a:lstStyle/>
          <a:p>
            <a:pPr marL="80963">
              <a:spcBef>
                <a:spcPts val="0"/>
              </a:spcBef>
              <a:buSzPct val="75000"/>
            </a:pPr>
            <a:r>
              <a:rPr lang="en-US" sz="1600" dirty="0">
                <a:solidFill>
                  <a:srgbClr val="4595D1"/>
                </a:solidFill>
                <a:latin typeface="+mn-lt"/>
                <a:cs typeface="Arial" panose="020B0604020202020204" pitchFamily="34" charset="0"/>
              </a:rPr>
              <a:t>[Tagline]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B18CB-96E0-B949-C0B5-7C355DB4D615}"/>
              </a:ext>
            </a:extLst>
          </p:cNvPr>
          <p:cNvSpPr/>
          <p:nvPr/>
        </p:nvSpPr>
        <p:spPr>
          <a:xfrm>
            <a:off x="6366453" y="1258443"/>
            <a:ext cx="1165911" cy="851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 Pic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CAB5D-74C6-C0B3-9FD9-90217DD0BE2F}"/>
              </a:ext>
            </a:extLst>
          </p:cNvPr>
          <p:cNvSpPr/>
          <p:nvPr/>
        </p:nvSpPr>
        <p:spPr>
          <a:xfrm>
            <a:off x="7644687" y="1258443"/>
            <a:ext cx="1165911" cy="851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Product Pic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73E86-B537-27C4-87CA-F3832D033445}"/>
              </a:ext>
            </a:extLst>
          </p:cNvPr>
          <p:cNvSpPr/>
          <p:nvPr/>
        </p:nvSpPr>
        <p:spPr>
          <a:xfrm>
            <a:off x="6366453" y="2211599"/>
            <a:ext cx="1165911" cy="851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Product Pic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A28258-C2D9-1B13-0138-85A669A6ACF6}"/>
              </a:ext>
            </a:extLst>
          </p:cNvPr>
          <p:cNvSpPr/>
          <p:nvPr/>
        </p:nvSpPr>
        <p:spPr>
          <a:xfrm>
            <a:off x="7644687" y="2211599"/>
            <a:ext cx="1165911" cy="851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Product Pic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4DD16B3-E7DD-9B7B-04D4-4F4F166E9B9F}"/>
              </a:ext>
            </a:extLst>
          </p:cNvPr>
          <p:cNvSpPr/>
          <p:nvPr/>
        </p:nvSpPr>
        <p:spPr>
          <a:xfrm>
            <a:off x="430762" y="1883899"/>
            <a:ext cx="2983881" cy="811658"/>
          </a:xfrm>
          <a:prstGeom prst="rect">
            <a:avLst/>
          </a:prstGeom>
        </p:spPr>
        <p:txBody>
          <a:bodyPr wrap="square" lIns="0" tIns="45720" rIns="0">
            <a:noAutofit/>
          </a:bodyPr>
          <a:lstStyle/>
          <a:p>
            <a:pPr marL="80963">
              <a:spcBef>
                <a:spcPts val="400"/>
              </a:spcBef>
              <a:buSzPct val="75000"/>
              <a:tabLst>
                <a:tab pos="1371600" algn="l"/>
              </a:tabLst>
            </a:pPr>
            <a:r>
              <a:rPr lang="en-US" sz="1000" b="0" u="sng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Closing Metrics</a:t>
            </a:r>
            <a:endParaRPr lang="en-US" sz="1000" b="0" u="sng" baseline="30000" dirty="0">
              <a:solidFill>
                <a:srgbClr val="706259"/>
              </a:solidFill>
              <a:latin typeface="+mn-lt"/>
              <a:cs typeface="Arial" panose="020B0604020202020204" pitchFamily="34" charset="0"/>
            </a:endParaRPr>
          </a:p>
          <a:p>
            <a:pPr marL="227013" indent="-146050">
              <a:spcBef>
                <a:spcPts val="400"/>
              </a:spcBef>
              <a:buSzPct val="75000"/>
              <a:buBlip>
                <a:blip r:embed="rId3"/>
              </a:buBlip>
              <a:tabLst>
                <a:tab pos="1371600" algn="l"/>
              </a:tabLst>
            </a:pPr>
            <a:r>
              <a:rPr lang="en-US" sz="10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Investment Date:  	[</a:t>
            </a:r>
            <a:r>
              <a:rPr lang="en-US" sz="1000" b="0" dirty="0" err="1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Xxxx</a:t>
            </a:r>
            <a:r>
              <a:rPr lang="en-US" sz="10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]</a:t>
            </a:r>
          </a:p>
          <a:p>
            <a:pPr marL="227013" indent="-146050">
              <a:spcBef>
                <a:spcPts val="400"/>
              </a:spcBef>
              <a:buSzPct val="75000"/>
              <a:buBlip>
                <a:blip r:embed="rId3"/>
              </a:buBlip>
              <a:tabLst>
                <a:tab pos="1371600" algn="l"/>
              </a:tabLst>
            </a:pPr>
            <a:r>
              <a:rPr lang="en-US" sz="10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Enterprise Value:  	$##.# million</a:t>
            </a:r>
          </a:p>
          <a:p>
            <a:pPr marL="227013" indent="-146050">
              <a:spcBef>
                <a:spcPts val="400"/>
              </a:spcBef>
              <a:buSzPct val="75000"/>
              <a:buBlip>
                <a:blip r:embed="rId3"/>
              </a:buBlip>
              <a:tabLst>
                <a:tab pos="1371600" algn="l"/>
              </a:tabLst>
            </a:pPr>
            <a:r>
              <a:rPr lang="en-US" sz="10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EBITDA Multiple:  	#.#x</a:t>
            </a:r>
          </a:p>
          <a:p>
            <a:pPr marL="227013" indent="-146050">
              <a:spcBef>
                <a:spcPts val="400"/>
              </a:spcBef>
              <a:buSzPct val="75000"/>
              <a:buBlip>
                <a:blip r:embed="rId3"/>
              </a:buBlip>
              <a:tabLst>
                <a:tab pos="1371600" algn="l"/>
              </a:tabLst>
            </a:pPr>
            <a:r>
              <a:rPr lang="en-US" sz="10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Fund Investment:  	$##.# million </a:t>
            </a:r>
            <a:endParaRPr lang="en-US" sz="1000" b="0" baseline="30000" dirty="0">
              <a:solidFill>
                <a:srgbClr val="706259"/>
              </a:solidFill>
              <a:latin typeface="+mn-lt"/>
              <a:cs typeface="Arial" panose="020B0604020202020204" pitchFamily="34" charset="0"/>
            </a:endParaRPr>
          </a:p>
          <a:p>
            <a:pPr marL="227013" indent="-146050">
              <a:spcBef>
                <a:spcPts val="400"/>
              </a:spcBef>
              <a:buSzPct val="75000"/>
              <a:buBlip>
                <a:blip r:embed="rId3"/>
              </a:buBlip>
              <a:tabLst>
                <a:tab pos="1371600" algn="l"/>
              </a:tabLst>
            </a:pPr>
            <a:r>
              <a:rPr lang="en-US" sz="10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Co-investment:	$##.# million </a:t>
            </a:r>
            <a:endParaRPr lang="en-US" sz="1000" b="0" baseline="30000" dirty="0">
              <a:solidFill>
                <a:srgbClr val="70625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816EE8C-0F7B-16FD-D2C8-88DDA930CDF9}"/>
              </a:ext>
            </a:extLst>
          </p:cNvPr>
          <p:cNvGrpSpPr/>
          <p:nvPr/>
        </p:nvGrpSpPr>
        <p:grpSpPr>
          <a:xfrm>
            <a:off x="3599415" y="3457075"/>
            <a:ext cx="300397" cy="206865"/>
            <a:chOff x="1304652" y="3303745"/>
            <a:chExt cx="414246" cy="38556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FB772DD-738F-8482-7245-73764D754CE6}"/>
                </a:ext>
              </a:extLst>
            </p:cNvPr>
            <p:cNvSpPr/>
            <p:nvPr/>
          </p:nvSpPr>
          <p:spPr>
            <a:xfrm>
              <a:off x="1518805" y="3502330"/>
              <a:ext cx="77493" cy="186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2B6F7CC-E7E4-0A7F-AB36-99C76AE705C3}"/>
                </a:ext>
              </a:extLst>
            </p:cNvPr>
            <p:cNvSpPr/>
            <p:nvPr/>
          </p:nvSpPr>
          <p:spPr>
            <a:xfrm>
              <a:off x="1392234" y="3587857"/>
              <a:ext cx="77491" cy="90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8DF57BB-EA4D-0F24-DD7E-A4030EF739DC}"/>
                </a:ext>
              </a:extLst>
            </p:cNvPr>
            <p:cNvSpPr/>
            <p:nvPr/>
          </p:nvSpPr>
          <p:spPr>
            <a:xfrm>
              <a:off x="1654494" y="3386228"/>
              <a:ext cx="64404" cy="292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1" name="Arrow: Right 98">
              <a:extLst>
                <a:ext uri="{FF2B5EF4-FFF2-40B4-BE49-F238E27FC236}">
                  <a16:creationId xmlns:a16="http://schemas.microsoft.com/office/drawing/2014/main" id="{6F4D84FC-E561-FAEB-9A59-40A08300D5AF}"/>
                </a:ext>
              </a:extLst>
            </p:cNvPr>
            <p:cNvSpPr/>
            <p:nvPr/>
          </p:nvSpPr>
          <p:spPr>
            <a:xfrm rot="19258668">
              <a:off x="1304652" y="3303745"/>
              <a:ext cx="355794" cy="9990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12305B9-0375-BB53-8152-5C70DB0F8B42}"/>
              </a:ext>
            </a:extLst>
          </p:cNvPr>
          <p:cNvGrpSpPr/>
          <p:nvPr/>
        </p:nvGrpSpPr>
        <p:grpSpPr>
          <a:xfrm>
            <a:off x="622963" y="3410821"/>
            <a:ext cx="300397" cy="206865"/>
            <a:chOff x="1304652" y="3303745"/>
            <a:chExt cx="414246" cy="38556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C65D514-488D-5BCD-DD2F-74817D7565F4}"/>
                </a:ext>
              </a:extLst>
            </p:cNvPr>
            <p:cNvSpPr/>
            <p:nvPr/>
          </p:nvSpPr>
          <p:spPr>
            <a:xfrm>
              <a:off x="1518805" y="3502330"/>
              <a:ext cx="77493" cy="186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024A316-CA20-90EC-DBE2-C96FB0FCD70F}"/>
                </a:ext>
              </a:extLst>
            </p:cNvPr>
            <p:cNvSpPr/>
            <p:nvPr/>
          </p:nvSpPr>
          <p:spPr>
            <a:xfrm>
              <a:off x="1392234" y="3587857"/>
              <a:ext cx="77491" cy="90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9830510-6192-26C1-2881-0E698CE40C3A}"/>
                </a:ext>
              </a:extLst>
            </p:cNvPr>
            <p:cNvSpPr/>
            <p:nvPr/>
          </p:nvSpPr>
          <p:spPr>
            <a:xfrm>
              <a:off x="1654494" y="3386228"/>
              <a:ext cx="64404" cy="292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6" name="Arrow: Right 98">
              <a:extLst>
                <a:ext uri="{FF2B5EF4-FFF2-40B4-BE49-F238E27FC236}">
                  <a16:creationId xmlns:a16="http://schemas.microsoft.com/office/drawing/2014/main" id="{3992AEA1-52EE-9A42-6668-B84718FF4300}"/>
                </a:ext>
              </a:extLst>
            </p:cNvPr>
            <p:cNvSpPr/>
            <p:nvPr/>
          </p:nvSpPr>
          <p:spPr>
            <a:xfrm rot="19258668">
              <a:off x="1304652" y="3303745"/>
              <a:ext cx="355794" cy="9990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B321F26-9996-372E-6873-831633414040}"/>
              </a:ext>
            </a:extLst>
          </p:cNvPr>
          <p:cNvGrpSpPr/>
          <p:nvPr/>
        </p:nvGrpSpPr>
        <p:grpSpPr>
          <a:xfrm>
            <a:off x="3308271" y="3285062"/>
            <a:ext cx="2743200" cy="511389"/>
            <a:chOff x="3219236" y="3737881"/>
            <a:chExt cx="2743200" cy="51138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26614D8-EF3B-7CF7-7723-C376479171AF}"/>
                </a:ext>
              </a:extLst>
            </p:cNvPr>
            <p:cNvSpPr/>
            <p:nvPr/>
          </p:nvSpPr>
          <p:spPr>
            <a:xfrm>
              <a:off x="3219236" y="3737881"/>
              <a:ext cx="2743200" cy="511389"/>
            </a:xfrm>
            <a:prstGeom prst="rect">
              <a:avLst/>
            </a:prstGeom>
            <a:solidFill>
              <a:srgbClr val="337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69913" indent="-55563" algn="ctr"/>
              <a:r>
                <a:rPr lang="en-US" sz="1400" dirty="0">
                  <a:latin typeface="+mj-lt"/>
                  <a:cs typeface="Arial" panose="020B0604020202020204" pitchFamily="34" charset="0"/>
                </a:rPr>
                <a:t>Current Initiatives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F6ECB118-55CB-6015-E49C-586A936BC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1623" y="3814053"/>
              <a:ext cx="365760" cy="365760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5446D57-2B5D-4AAE-962D-96D344BBB66E}"/>
              </a:ext>
            </a:extLst>
          </p:cNvPr>
          <p:cNvGrpSpPr/>
          <p:nvPr/>
        </p:nvGrpSpPr>
        <p:grpSpPr>
          <a:xfrm>
            <a:off x="424783" y="3285061"/>
            <a:ext cx="2743200" cy="511389"/>
            <a:chOff x="352871" y="3753830"/>
            <a:chExt cx="2743200" cy="51138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4F03144-EDF1-180E-4CB5-A34A0CB6B8D3}"/>
                </a:ext>
              </a:extLst>
            </p:cNvPr>
            <p:cNvSpPr/>
            <p:nvPr/>
          </p:nvSpPr>
          <p:spPr>
            <a:xfrm>
              <a:off x="352871" y="3753830"/>
              <a:ext cx="2743200" cy="511389"/>
            </a:xfrm>
            <a:prstGeom prst="rect">
              <a:avLst/>
            </a:prstGeom>
            <a:solidFill>
              <a:srgbClr val="337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69913" indent="-55563" algn="ctr"/>
              <a:r>
                <a:rPr lang="en-US" sz="1400" dirty="0">
                  <a:latin typeface="+mj-lt"/>
                  <a:cs typeface="Arial" panose="020B0604020202020204" pitchFamily="34" charset="0"/>
                </a:rPr>
                <a:t>Investment Thesis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7530065-8B5B-9B58-4B9F-BAD76F9F87C0}"/>
                </a:ext>
              </a:extLst>
            </p:cNvPr>
            <p:cNvGrpSpPr/>
            <p:nvPr/>
          </p:nvGrpSpPr>
          <p:grpSpPr>
            <a:xfrm>
              <a:off x="517038" y="3901437"/>
              <a:ext cx="365760" cy="266870"/>
              <a:chOff x="1304652" y="3303745"/>
              <a:chExt cx="399962" cy="377102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FDD8E92-839E-5FBF-00F9-745649A8671B}"/>
                  </a:ext>
                </a:extLst>
              </p:cNvPr>
              <p:cNvSpPr/>
              <p:nvPr/>
            </p:nvSpPr>
            <p:spPr>
              <a:xfrm>
                <a:off x="1518805" y="3493870"/>
                <a:ext cx="77491" cy="1869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1BACF2A-64B4-003B-91E2-F5777775914F}"/>
                  </a:ext>
                </a:extLst>
              </p:cNvPr>
              <p:cNvSpPr/>
              <p:nvPr/>
            </p:nvSpPr>
            <p:spPr>
              <a:xfrm>
                <a:off x="1392234" y="3587857"/>
                <a:ext cx="77491" cy="904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1755ED-25BB-7D73-CFF9-E9C782C54225}"/>
                  </a:ext>
                </a:extLst>
              </p:cNvPr>
              <p:cNvSpPr/>
              <p:nvPr/>
            </p:nvSpPr>
            <p:spPr>
              <a:xfrm>
                <a:off x="1640210" y="3386228"/>
                <a:ext cx="64404" cy="2920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6" name="Arrow: Right 98">
                <a:extLst>
                  <a:ext uri="{FF2B5EF4-FFF2-40B4-BE49-F238E27FC236}">
                    <a16:creationId xmlns:a16="http://schemas.microsoft.com/office/drawing/2014/main" id="{B99D8A27-9773-E521-D8BB-D997CB3DFC0B}"/>
                  </a:ext>
                </a:extLst>
              </p:cNvPr>
              <p:cNvSpPr/>
              <p:nvPr/>
            </p:nvSpPr>
            <p:spPr>
              <a:xfrm rot="19258668">
                <a:off x="1304652" y="3303745"/>
                <a:ext cx="355794" cy="99903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CC9B30A-6A5C-77B4-F307-597AC6D401C6}"/>
              </a:ext>
            </a:extLst>
          </p:cNvPr>
          <p:cNvGrpSpPr/>
          <p:nvPr/>
        </p:nvGrpSpPr>
        <p:grpSpPr>
          <a:xfrm>
            <a:off x="6181962" y="3285060"/>
            <a:ext cx="2743200" cy="511389"/>
            <a:chOff x="6085601" y="3732997"/>
            <a:chExt cx="2743200" cy="511389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4CAF007-E9CC-1F56-B361-6CB4BA804C22}"/>
                </a:ext>
              </a:extLst>
            </p:cNvPr>
            <p:cNvSpPr/>
            <p:nvPr/>
          </p:nvSpPr>
          <p:spPr>
            <a:xfrm>
              <a:off x="6085601" y="3732997"/>
              <a:ext cx="2743200" cy="511389"/>
            </a:xfrm>
            <a:prstGeom prst="rect">
              <a:avLst/>
            </a:prstGeom>
            <a:solidFill>
              <a:srgbClr val="337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69913" indent="-55563" algn="ctr"/>
              <a:r>
                <a:rPr lang="en-US" sz="1400" dirty="0">
                  <a:latin typeface="+mj-lt"/>
                  <a:cs typeface="Arial" panose="020B0604020202020204" pitchFamily="34" charset="0"/>
                </a:rPr>
                <a:t>Market and Outlook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A158555-CE71-3370-41AF-0BF3DA78AF3B}"/>
                </a:ext>
              </a:extLst>
            </p:cNvPr>
            <p:cNvGrpSpPr/>
            <p:nvPr/>
          </p:nvGrpSpPr>
          <p:grpSpPr>
            <a:xfrm>
              <a:off x="6262614" y="3793602"/>
              <a:ext cx="365760" cy="365760"/>
              <a:chOff x="-2670174" y="3919690"/>
              <a:chExt cx="1851466" cy="1737761"/>
            </a:xfrm>
            <a:solidFill>
              <a:schemeClr val="bg1"/>
            </a:solidFill>
          </p:grpSpPr>
          <p:sp>
            <p:nvSpPr>
              <p:cNvPr id="90" name="Freeform 47">
                <a:extLst>
                  <a:ext uri="{FF2B5EF4-FFF2-40B4-BE49-F238E27FC236}">
                    <a16:creationId xmlns:a16="http://schemas.microsoft.com/office/drawing/2014/main" id="{D3188026-044A-A7BF-69D4-B7B0D13D8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670174" y="4310396"/>
                <a:ext cx="1851466" cy="1347055"/>
              </a:xfrm>
              <a:custGeom>
                <a:avLst/>
                <a:gdLst>
                  <a:gd name="T0" fmla="*/ 0 w 535"/>
                  <a:gd name="T1" fmla="*/ 389 h 389"/>
                  <a:gd name="T2" fmla="*/ 0 w 535"/>
                  <a:gd name="T3" fmla="*/ 1 h 389"/>
                  <a:gd name="T4" fmla="*/ 161 w 535"/>
                  <a:gd name="T5" fmla="*/ 136 h 389"/>
                  <a:gd name="T6" fmla="*/ 170 w 535"/>
                  <a:gd name="T7" fmla="*/ 127 h 389"/>
                  <a:gd name="T8" fmla="*/ 166 w 535"/>
                  <a:gd name="T9" fmla="*/ 122 h 389"/>
                  <a:gd name="T10" fmla="*/ 136 w 535"/>
                  <a:gd name="T11" fmla="*/ 54 h 389"/>
                  <a:gd name="T12" fmla="*/ 136 w 535"/>
                  <a:gd name="T13" fmla="*/ 0 h 389"/>
                  <a:gd name="T14" fmla="*/ 299 w 535"/>
                  <a:gd name="T15" fmla="*/ 136 h 389"/>
                  <a:gd name="T16" fmla="*/ 307 w 535"/>
                  <a:gd name="T17" fmla="*/ 127 h 389"/>
                  <a:gd name="T18" fmla="*/ 302 w 535"/>
                  <a:gd name="T19" fmla="*/ 121 h 389"/>
                  <a:gd name="T20" fmla="*/ 273 w 535"/>
                  <a:gd name="T21" fmla="*/ 60 h 389"/>
                  <a:gd name="T22" fmla="*/ 274 w 535"/>
                  <a:gd name="T23" fmla="*/ 0 h 389"/>
                  <a:gd name="T24" fmla="*/ 436 w 535"/>
                  <a:gd name="T25" fmla="*/ 136 h 389"/>
                  <a:gd name="T26" fmla="*/ 444 w 535"/>
                  <a:gd name="T27" fmla="*/ 125 h 389"/>
                  <a:gd name="T28" fmla="*/ 426 w 535"/>
                  <a:gd name="T29" fmla="*/ 109 h 389"/>
                  <a:gd name="T30" fmla="*/ 535 w 535"/>
                  <a:gd name="T31" fmla="*/ 109 h 389"/>
                  <a:gd name="T32" fmla="*/ 535 w 535"/>
                  <a:gd name="T33" fmla="*/ 389 h 389"/>
                  <a:gd name="T34" fmla="*/ 0 w 535"/>
                  <a:gd name="T35" fmla="*/ 389 h 389"/>
                  <a:gd name="T36" fmla="*/ 45 w 535"/>
                  <a:gd name="T37" fmla="*/ 287 h 389"/>
                  <a:gd name="T38" fmla="*/ 108 w 535"/>
                  <a:gd name="T39" fmla="*/ 287 h 389"/>
                  <a:gd name="T40" fmla="*/ 108 w 535"/>
                  <a:gd name="T41" fmla="*/ 223 h 389"/>
                  <a:gd name="T42" fmla="*/ 45 w 535"/>
                  <a:gd name="T43" fmla="*/ 223 h 389"/>
                  <a:gd name="T44" fmla="*/ 45 w 535"/>
                  <a:gd name="T45" fmla="*/ 287 h 389"/>
                  <a:gd name="T46" fmla="*/ 384 w 535"/>
                  <a:gd name="T47" fmla="*/ 222 h 389"/>
                  <a:gd name="T48" fmla="*/ 320 w 535"/>
                  <a:gd name="T49" fmla="*/ 222 h 389"/>
                  <a:gd name="T50" fmla="*/ 320 w 535"/>
                  <a:gd name="T51" fmla="*/ 285 h 389"/>
                  <a:gd name="T52" fmla="*/ 384 w 535"/>
                  <a:gd name="T53" fmla="*/ 285 h 389"/>
                  <a:gd name="T54" fmla="*/ 384 w 535"/>
                  <a:gd name="T55" fmla="*/ 222 h 389"/>
                  <a:gd name="T56" fmla="*/ 183 w 535"/>
                  <a:gd name="T57" fmla="*/ 285 h 389"/>
                  <a:gd name="T58" fmla="*/ 245 w 535"/>
                  <a:gd name="T59" fmla="*/ 285 h 389"/>
                  <a:gd name="T60" fmla="*/ 245 w 535"/>
                  <a:gd name="T61" fmla="*/ 222 h 389"/>
                  <a:gd name="T62" fmla="*/ 183 w 535"/>
                  <a:gd name="T63" fmla="*/ 222 h 389"/>
                  <a:gd name="T64" fmla="*/ 183 w 535"/>
                  <a:gd name="T65" fmla="*/ 28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5" h="389">
                    <a:moveTo>
                      <a:pt x="0" y="389"/>
                    </a:moveTo>
                    <a:cubicBezTo>
                      <a:pt x="0" y="261"/>
                      <a:pt x="0" y="133"/>
                      <a:pt x="0" y="1"/>
                    </a:cubicBezTo>
                    <a:cubicBezTo>
                      <a:pt x="54" y="46"/>
                      <a:pt x="107" y="90"/>
                      <a:pt x="161" y="136"/>
                    </a:cubicBezTo>
                    <a:cubicBezTo>
                      <a:pt x="164" y="133"/>
                      <a:pt x="167" y="130"/>
                      <a:pt x="170" y="127"/>
                    </a:cubicBezTo>
                    <a:cubicBezTo>
                      <a:pt x="167" y="124"/>
                      <a:pt x="167" y="122"/>
                      <a:pt x="166" y="122"/>
                    </a:cubicBezTo>
                    <a:cubicBezTo>
                      <a:pt x="138" y="107"/>
                      <a:pt x="132" y="83"/>
                      <a:pt x="136" y="54"/>
                    </a:cubicBezTo>
                    <a:cubicBezTo>
                      <a:pt x="138" y="37"/>
                      <a:pt x="136" y="20"/>
                      <a:pt x="136" y="0"/>
                    </a:cubicBezTo>
                    <a:cubicBezTo>
                      <a:pt x="192" y="47"/>
                      <a:pt x="244" y="91"/>
                      <a:pt x="299" y="136"/>
                    </a:cubicBezTo>
                    <a:cubicBezTo>
                      <a:pt x="301" y="133"/>
                      <a:pt x="304" y="130"/>
                      <a:pt x="307" y="127"/>
                    </a:cubicBezTo>
                    <a:cubicBezTo>
                      <a:pt x="305" y="124"/>
                      <a:pt x="304" y="122"/>
                      <a:pt x="302" y="121"/>
                    </a:cubicBezTo>
                    <a:cubicBezTo>
                      <a:pt x="278" y="107"/>
                      <a:pt x="270" y="87"/>
                      <a:pt x="273" y="60"/>
                    </a:cubicBezTo>
                    <a:cubicBezTo>
                      <a:pt x="276" y="41"/>
                      <a:pt x="274" y="22"/>
                      <a:pt x="274" y="0"/>
                    </a:cubicBezTo>
                    <a:cubicBezTo>
                      <a:pt x="329" y="46"/>
                      <a:pt x="382" y="90"/>
                      <a:pt x="436" y="136"/>
                    </a:cubicBezTo>
                    <a:cubicBezTo>
                      <a:pt x="439" y="133"/>
                      <a:pt x="441" y="129"/>
                      <a:pt x="444" y="125"/>
                    </a:cubicBezTo>
                    <a:cubicBezTo>
                      <a:pt x="439" y="120"/>
                      <a:pt x="433" y="115"/>
                      <a:pt x="426" y="109"/>
                    </a:cubicBezTo>
                    <a:cubicBezTo>
                      <a:pt x="464" y="109"/>
                      <a:pt x="499" y="109"/>
                      <a:pt x="535" y="109"/>
                    </a:cubicBezTo>
                    <a:cubicBezTo>
                      <a:pt x="535" y="202"/>
                      <a:pt x="535" y="295"/>
                      <a:pt x="535" y="389"/>
                    </a:cubicBezTo>
                    <a:cubicBezTo>
                      <a:pt x="356" y="389"/>
                      <a:pt x="178" y="389"/>
                      <a:pt x="0" y="389"/>
                    </a:cubicBezTo>
                    <a:close/>
                    <a:moveTo>
                      <a:pt x="45" y="287"/>
                    </a:moveTo>
                    <a:cubicBezTo>
                      <a:pt x="67" y="287"/>
                      <a:pt x="87" y="287"/>
                      <a:pt x="108" y="287"/>
                    </a:cubicBezTo>
                    <a:cubicBezTo>
                      <a:pt x="108" y="265"/>
                      <a:pt x="108" y="244"/>
                      <a:pt x="108" y="223"/>
                    </a:cubicBezTo>
                    <a:cubicBezTo>
                      <a:pt x="86" y="223"/>
                      <a:pt x="66" y="223"/>
                      <a:pt x="45" y="223"/>
                    </a:cubicBezTo>
                    <a:cubicBezTo>
                      <a:pt x="45" y="245"/>
                      <a:pt x="45" y="265"/>
                      <a:pt x="45" y="287"/>
                    </a:cubicBezTo>
                    <a:close/>
                    <a:moveTo>
                      <a:pt x="384" y="222"/>
                    </a:moveTo>
                    <a:cubicBezTo>
                      <a:pt x="362" y="222"/>
                      <a:pt x="342" y="222"/>
                      <a:pt x="320" y="222"/>
                    </a:cubicBezTo>
                    <a:cubicBezTo>
                      <a:pt x="320" y="243"/>
                      <a:pt x="320" y="264"/>
                      <a:pt x="320" y="285"/>
                    </a:cubicBezTo>
                    <a:cubicBezTo>
                      <a:pt x="342" y="285"/>
                      <a:pt x="363" y="285"/>
                      <a:pt x="384" y="285"/>
                    </a:cubicBezTo>
                    <a:cubicBezTo>
                      <a:pt x="384" y="263"/>
                      <a:pt x="384" y="243"/>
                      <a:pt x="384" y="222"/>
                    </a:cubicBezTo>
                    <a:close/>
                    <a:moveTo>
                      <a:pt x="183" y="285"/>
                    </a:moveTo>
                    <a:cubicBezTo>
                      <a:pt x="205" y="285"/>
                      <a:pt x="225" y="285"/>
                      <a:pt x="245" y="285"/>
                    </a:cubicBezTo>
                    <a:cubicBezTo>
                      <a:pt x="245" y="263"/>
                      <a:pt x="245" y="243"/>
                      <a:pt x="245" y="222"/>
                    </a:cubicBezTo>
                    <a:cubicBezTo>
                      <a:pt x="224" y="222"/>
                      <a:pt x="204" y="222"/>
                      <a:pt x="183" y="222"/>
                    </a:cubicBezTo>
                    <a:cubicBezTo>
                      <a:pt x="183" y="243"/>
                      <a:pt x="183" y="264"/>
                      <a:pt x="183" y="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48">
                <a:extLst>
                  <a:ext uri="{FF2B5EF4-FFF2-40B4-BE49-F238E27FC236}">
                    <a16:creationId xmlns:a16="http://schemas.microsoft.com/office/drawing/2014/main" id="{D3706434-4560-938F-E7D8-D18A7D463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1097" y="3919690"/>
                <a:ext cx="281365" cy="712893"/>
              </a:xfrm>
              <a:custGeom>
                <a:avLst/>
                <a:gdLst>
                  <a:gd name="T0" fmla="*/ 11 w 81"/>
                  <a:gd name="T1" fmla="*/ 0 h 206"/>
                  <a:gd name="T2" fmla="*/ 71 w 81"/>
                  <a:gd name="T3" fmla="*/ 0 h 206"/>
                  <a:gd name="T4" fmla="*/ 81 w 81"/>
                  <a:gd name="T5" fmla="*/ 206 h 206"/>
                  <a:gd name="T6" fmla="*/ 0 w 81"/>
                  <a:gd name="T7" fmla="*/ 206 h 206"/>
                  <a:gd name="T8" fmla="*/ 11 w 81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06">
                    <a:moveTo>
                      <a:pt x="11" y="0"/>
                    </a:moveTo>
                    <a:cubicBezTo>
                      <a:pt x="32" y="0"/>
                      <a:pt x="50" y="0"/>
                      <a:pt x="71" y="0"/>
                    </a:cubicBezTo>
                    <a:cubicBezTo>
                      <a:pt x="74" y="68"/>
                      <a:pt x="78" y="136"/>
                      <a:pt x="81" y="206"/>
                    </a:cubicBezTo>
                    <a:cubicBezTo>
                      <a:pt x="54" y="206"/>
                      <a:pt x="28" y="206"/>
                      <a:pt x="0" y="206"/>
                    </a:cubicBezTo>
                    <a:cubicBezTo>
                      <a:pt x="4" y="137"/>
                      <a:pt x="7" y="69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dirty="0"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B4A7A965-2C28-E7B0-3AD8-294271EAAD98}"/>
              </a:ext>
            </a:extLst>
          </p:cNvPr>
          <p:cNvSpPr/>
          <p:nvPr/>
        </p:nvSpPr>
        <p:spPr>
          <a:xfrm>
            <a:off x="424783" y="3713996"/>
            <a:ext cx="2740864" cy="2866308"/>
          </a:xfrm>
          <a:prstGeom prst="rect">
            <a:avLst/>
          </a:prstGeom>
        </p:spPr>
        <p:txBody>
          <a:bodyPr wrap="square" lIns="0" tIns="137160" rIns="0">
            <a:noAutofit/>
          </a:bodyPr>
          <a:lstStyle/>
          <a:p>
            <a:pPr marL="227013" indent="-146050">
              <a:lnSpc>
                <a:spcPct val="107000"/>
              </a:lnSpc>
              <a:spcBef>
                <a:spcPts val="300"/>
              </a:spcBef>
              <a:buSzPct val="75000"/>
              <a:buBlip>
                <a:blip r:embed="rId3"/>
              </a:buBlip>
            </a:pPr>
            <a:r>
              <a:rPr lang="en-US" sz="115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[</a:t>
            </a:r>
            <a:r>
              <a:rPr lang="en-US" sz="1150" b="0" dirty="0" err="1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Xxxxxx</a:t>
            </a:r>
            <a:r>
              <a:rPr lang="en-US" sz="115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]</a:t>
            </a:r>
          </a:p>
          <a:p>
            <a:pPr marL="80963">
              <a:lnSpc>
                <a:spcPct val="107000"/>
              </a:lnSpc>
              <a:spcBef>
                <a:spcPts val="300"/>
              </a:spcBef>
              <a:buSzPct val="75000"/>
            </a:pPr>
            <a:endParaRPr lang="en-US" sz="1150" b="0" dirty="0">
              <a:solidFill>
                <a:srgbClr val="706259"/>
              </a:solidFill>
              <a:latin typeface="+mn-lt"/>
              <a:cs typeface="Arial" panose="020B0604020202020204" pitchFamily="34" charset="0"/>
            </a:endParaRPr>
          </a:p>
          <a:p>
            <a:pPr marL="227013" indent="-146050">
              <a:lnSpc>
                <a:spcPct val="107000"/>
              </a:lnSpc>
              <a:spcBef>
                <a:spcPts val="300"/>
              </a:spcBef>
              <a:buSzPct val="75000"/>
              <a:buBlip>
                <a:blip r:embed="rId3"/>
              </a:buBlip>
            </a:pPr>
            <a:r>
              <a:rPr lang="en-US" sz="115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[</a:t>
            </a:r>
            <a:r>
              <a:rPr lang="en-US" sz="1150" b="0" dirty="0" err="1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Xxxxxx</a:t>
            </a:r>
            <a:r>
              <a:rPr lang="en-US" sz="115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]</a:t>
            </a:r>
          </a:p>
          <a:p>
            <a:pPr marL="80963">
              <a:lnSpc>
                <a:spcPct val="107000"/>
              </a:lnSpc>
              <a:spcBef>
                <a:spcPts val="300"/>
              </a:spcBef>
              <a:buSzPct val="75000"/>
            </a:pPr>
            <a:endParaRPr lang="en-US" sz="1150" b="0" dirty="0">
              <a:solidFill>
                <a:srgbClr val="706259"/>
              </a:solidFill>
              <a:latin typeface="+mn-lt"/>
              <a:cs typeface="Arial" panose="020B0604020202020204" pitchFamily="34" charset="0"/>
            </a:endParaRPr>
          </a:p>
          <a:p>
            <a:pPr marL="227013" indent="-146050">
              <a:lnSpc>
                <a:spcPct val="107000"/>
              </a:lnSpc>
              <a:spcBef>
                <a:spcPts val="300"/>
              </a:spcBef>
              <a:buSzPct val="75000"/>
              <a:buBlip>
                <a:blip r:embed="rId3"/>
              </a:buBlip>
            </a:pPr>
            <a:r>
              <a:rPr lang="en-US" sz="115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[</a:t>
            </a:r>
            <a:r>
              <a:rPr lang="en-US" sz="1150" b="0" dirty="0" err="1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Xxxxxx</a:t>
            </a:r>
            <a:r>
              <a:rPr lang="en-US" sz="115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]</a:t>
            </a:r>
          </a:p>
          <a:p>
            <a:pPr marL="80963">
              <a:lnSpc>
                <a:spcPct val="107000"/>
              </a:lnSpc>
              <a:spcBef>
                <a:spcPts val="300"/>
              </a:spcBef>
              <a:buSzPct val="75000"/>
            </a:pPr>
            <a:endParaRPr lang="en-US" sz="1150" b="0" dirty="0">
              <a:solidFill>
                <a:srgbClr val="706259"/>
              </a:solidFill>
              <a:latin typeface="+mn-lt"/>
              <a:cs typeface="Arial" panose="020B0604020202020204" pitchFamily="34" charset="0"/>
            </a:endParaRPr>
          </a:p>
          <a:p>
            <a:pPr marL="227013" indent="-146050">
              <a:lnSpc>
                <a:spcPct val="107000"/>
              </a:lnSpc>
              <a:spcBef>
                <a:spcPts val="300"/>
              </a:spcBef>
              <a:buSzPct val="75000"/>
              <a:buBlip>
                <a:blip r:embed="rId3"/>
              </a:buBlip>
            </a:pPr>
            <a:r>
              <a:rPr lang="en-US" sz="115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[</a:t>
            </a:r>
            <a:r>
              <a:rPr lang="en-US" sz="1150" b="0" dirty="0" err="1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Xxxxxx</a:t>
            </a:r>
            <a:r>
              <a:rPr lang="en-US" sz="115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]</a:t>
            </a:r>
          </a:p>
          <a:p>
            <a:pPr marL="80963">
              <a:lnSpc>
                <a:spcPct val="107000"/>
              </a:lnSpc>
              <a:spcBef>
                <a:spcPts val="300"/>
              </a:spcBef>
              <a:buSzPct val="75000"/>
            </a:pPr>
            <a:endParaRPr lang="en-US" sz="1150" b="0" dirty="0">
              <a:solidFill>
                <a:srgbClr val="706259"/>
              </a:solidFill>
              <a:latin typeface="+mn-lt"/>
              <a:cs typeface="Arial" panose="020B0604020202020204" pitchFamily="34" charset="0"/>
            </a:endParaRPr>
          </a:p>
          <a:p>
            <a:pPr marL="227013" indent="-146050">
              <a:lnSpc>
                <a:spcPct val="107000"/>
              </a:lnSpc>
              <a:spcBef>
                <a:spcPts val="300"/>
              </a:spcBef>
              <a:buSzPct val="75000"/>
              <a:buBlip>
                <a:blip r:embed="rId3"/>
              </a:buBlip>
            </a:pPr>
            <a:r>
              <a:rPr lang="en-US" sz="115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[</a:t>
            </a:r>
            <a:r>
              <a:rPr lang="en-US" sz="1150" b="0" dirty="0" err="1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Xxxxxx</a:t>
            </a:r>
            <a:r>
              <a:rPr lang="en-US" sz="115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]</a:t>
            </a:r>
          </a:p>
          <a:p>
            <a:pPr marL="227013" indent="-146050">
              <a:lnSpc>
                <a:spcPct val="107000"/>
              </a:lnSpc>
              <a:spcBef>
                <a:spcPts val="300"/>
              </a:spcBef>
              <a:buSzPct val="75000"/>
              <a:buBlip>
                <a:blip r:embed="rId3"/>
              </a:buBlip>
            </a:pPr>
            <a:endParaRPr lang="en-US" sz="1150" b="0" dirty="0">
              <a:solidFill>
                <a:srgbClr val="70625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B54175C-49A5-2252-9695-8519456D9EFD}"/>
              </a:ext>
            </a:extLst>
          </p:cNvPr>
          <p:cNvSpPr/>
          <p:nvPr/>
        </p:nvSpPr>
        <p:spPr>
          <a:xfrm>
            <a:off x="6179626" y="3729362"/>
            <a:ext cx="2740863" cy="2850942"/>
          </a:xfrm>
          <a:prstGeom prst="rect">
            <a:avLst/>
          </a:prstGeom>
        </p:spPr>
        <p:txBody>
          <a:bodyPr wrap="square" lIns="0" tIns="137160" rIns="0">
            <a:noAutofit/>
          </a:bodyPr>
          <a:lstStyle/>
          <a:p>
            <a:pPr marL="227013" marR="0" lvl="0" indent="-14605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Xxxxxx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]</a:t>
            </a:r>
          </a:p>
          <a:p>
            <a:pPr marL="80963" marR="0" lvl="0" indent="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  <a:p>
            <a:pPr marL="227013" marR="0" lvl="0" indent="-14605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Xxxxxx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]</a:t>
            </a:r>
          </a:p>
          <a:p>
            <a:pPr marL="80963" marR="0" lvl="0" indent="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  <a:p>
            <a:pPr marL="227013" marR="0" lvl="0" indent="-14605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Xxxxxx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]</a:t>
            </a:r>
          </a:p>
          <a:p>
            <a:pPr marL="80963" marR="0" lvl="0" indent="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  <a:p>
            <a:pPr marL="227013" marR="0" lvl="0" indent="-14605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Xxxxxx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]</a:t>
            </a:r>
          </a:p>
          <a:p>
            <a:pPr marL="80963" marR="0" lvl="0" indent="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  <a:p>
            <a:pPr marL="227013" marR="0" lvl="0" indent="-14605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Xxxxxx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]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E4C409D-0A71-10D3-1E91-B43354AC9299}"/>
              </a:ext>
            </a:extLst>
          </p:cNvPr>
          <p:cNvSpPr/>
          <p:nvPr/>
        </p:nvSpPr>
        <p:spPr>
          <a:xfrm>
            <a:off x="3296137" y="3740846"/>
            <a:ext cx="2740863" cy="2850942"/>
          </a:xfrm>
          <a:prstGeom prst="rect">
            <a:avLst/>
          </a:prstGeom>
        </p:spPr>
        <p:txBody>
          <a:bodyPr wrap="square" lIns="0" tIns="137160" rIns="0">
            <a:noAutofit/>
          </a:bodyPr>
          <a:lstStyle/>
          <a:p>
            <a:pPr marL="227013" marR="0" lvl="0" indent="-14605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Xxxxxx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]</a:t>
            </a:r>
          </a:p>
          <a:p>
            <a:pPr marL="80963" marR="0" lvl="0" indent="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  <a:p>
            <a:pPr marL="227013" marR="0" lvl="0" indent="-14605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Xxxxxx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]</a:t>
            </a:r>
          </a:p>
          <a:p>
            <a:pPr marL="80963" marR="0" lvl="0" indent="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  <a:p>
            <a:pPr marL="227013" marR="0" lvl="0" indent="-14605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Xxxxxx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]</a:t>
            </a:r>
          </a:p>
          <a:p>
            <a:pPr marL="80963" marR="0" lvl="0" indent="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  <a:p>
            <a:pPr marL="227013" marR="0" lvl="0" indent="-14605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Xxxxxx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]</a:t>
            </a:r>
          </a:p>
          <a:p>
            <a:pPr marL="80963" marR="0" lvl="0" indent="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  <a:p>
            <a:pPr marL="227013" marR="0" lvl="0" indent="-14605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Xxxxxx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217C7-FF35-E4B6-47D9-7E07A7E6D728}"/>
              </a:ext>
            </a:extLst>
          </p:cNvPr>
          <p:cNvSpPr/>
          <p:nvPr/>
        </p:nvSpPr>
        <p:spPr>
          <a:xfrm>
            <a:off x="7753493" y="398979"/>
            <a:ext cx="948298" cy="6370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C0CBBD-8CBE-9D5D-EF8B-C1349B1311FD}"/>
              </a:ext>
            </a:extLst>
          </p:cNvPr>
          <p:cNvSpPr/>
          <p:nvPr/>
        </p:nvSpPr>
        <p:spPr>
          <a:xfrm>
            <a:off x="3296138" y="1891375"/>
            <a:ext cx="2983881" cy="811658"/>
          </a:xfrm>
          <a:prstGeom prst="rect">
            <a:avLst/>
          </a:prstGeom>
        </p:spPr>
        <p:txBody>
          <a:bodyPr wrap="square" lIns="0" tIns="45720" rIns="0">
            <a:noAutofit/>
          </a:bodyPr>
          <a:lstStyle/>
          <a:p>
            <a:pPr marL="80963">
              <a:spcBef>
                <a:spcPts val="400"/>
              </a:spcBef>
              <a:buSzPct val="75000"/>
              <a:tabLst>
                <a:tab pos="1371600" algn="l"/>
              </a:tabLst>
            </a:pPr>
            <a:r>
              <a:rPr lang="en-US" sz="1000" b="0" u="sng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Current Metrics ([Date]) </a:t>
            </a:r>
            <a:endParaRPr lang="en-US" sz="1000" b="0" u="sng" baseline="30000" dirty="0">
              <a:solidFill>
                <a:srgbClr val="706259"/>
              </a:solidFill>
              <a:latin typeface="+mn-lt"/>
              <a:cs typeface="Arial" panose="020B0604020202020204" pitchFamily="34" charset="0"/>
            </a:endParaRPr>
          </a:p>
          <a:p>
            <a:pPr marL="227013" indent="-146050">
              <a:spcBef>
                <a:spcPts val="400"/>
              </a:spcBef>
              <a:buSzPct val="75000"/>
              <a:buBlip>
                <a:blip r:embed="rId3"/>
              </a:buBlip>
              <a:tabLst>
                <a:tab pos="1371600" algn="l"/>
              </a:tabLst>
            </a:pPr>
            <a:r>
              <a:rPr lang="en-US" sz="10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Enterprise Value:	$##.# million</a:t>
            </a:r>
          </a:p>
          <a:p>
            <a:pPr marL="227013" indent="-146050">
              <a:spcBef>
                <a:spcPts val="400"/>
              </a:spcBef>
              <a:buSzPct val="75000"/>
              <a:buBlip>
                <a:blip r:embed="rId3"/>
              </a:buBlip>
              <a:tabLst>
                <a:tab pos="1371600" algn="l"/>
              </a:tabLst>
            </a:pPr>
            <a:r>
              <a:rPr lang="en-US" sz="10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TVPI:	#.#x</a:t>
            </a:r>
          </a:p>
          <a:p>
            <a:pPr marL="227013" indent="-146050">
              <a:spcBef>
                <a:spcPts val="400"/>
              </a:spcBef>
              <a:buSzPct val="75000"/>
              <a:buBlip>
                <a:blip r:embed="rId3"/>
              </a:buBlip>
              <a:tabLst>
                <a:tab pos="1371600" algn="l"/>
              </a:tabLst>
            </a:pPr>
            <a:r>
              <a:rPr lang="en-US" sz="10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EBITDA Multiple:	#.#x</a:t>
            </a:r>
          </a:p>
          <a:p>
            <a:pPr marL="227013" indent="-146050">
              <a:spcBef>
                <a:spcPts val="400"/>
              </a:spcBef>
              <a:buSzPct val="75000"/>
              <a:buBlip>
                <a:blip r:embed="rId3"/>
              </a:buBlip>
              <a:tabLst>
                <a:tab pos="1371600" algn="l"/>
              </a:tabLst>
            </a:pPr>
            <a:r>
              <a:rPr lang="en-US" sz="10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Mgmt. Investors:	##</a:t>
            </a:r>
          </a:p>
          <a:p>
            <a:pPr marL="227013" indent="-146050">
              <a:spcBef>
                <a:spcPts val="400"/>
              </a:spcBef>
              <a:buSzPct val="75000"/>
              <a:buBlip>
                <a:blip r:embed="rId3"/>
              </a:buBlip>
              <a:tabLst>
                <a:tab pos="1371600" algn="l"/>
              </a:tabLst>
            </a:pPr>
            <a:r>
              <a:rPr lang="en-US" sz="10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Add-on Acquisitions:   ##</a:t>
            </a:r>
          </a:p>
          <a:p>
            <a:pPr marL="227013" indent="-146050">
              <a:spcBef>
                <a:spcPts val="400"/>
              </a:spcBef>
              <a:buSzPct val="75000"/>
              <a:buBlip>
                <a:blip r:embed="rId3"/>
              </a:buBlip>
              <a:tabLst>
                <a:tab pos="1371600" algn="l"/>
              </a:tabLst>
            </a:pPr>
            <a:endParaRPr lang="en-US" sz="1000" b="0" dirty="0">
              <a:solidFill>
                <a:srgbClr val="706259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C27B6-2327-B84B-B022-A9E483EDDF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5323" y="548856"/>
            <a:ext cx="7394787" cy="471296"/>
          </a:xfrm>
        </p:spPr>
        <p:txBody>
          <a:bodyPr/>
          <a:lstStyle/>
          <a:p>
            <a:r>
              <a:rPr lang="en-US" dirty="0"/>
              <a:t>[Title]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C1C1-0137-CB45-B3FB-7FECF8FA4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05" y="1147132"/>
            <a:ext cx="8613339" cy="467236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4595D1"/>
                </a:solidFill>
              </a:rPr>
              <a:t>[Bullet]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sz="1400" dirty="0"/>
              <a:t>[Sub-bullet]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4595D1"/>
                </a:solidFill>
              </a:rPr>
              <a:t>[Bullet]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sz="1400" dirty="0"/>
              <a:t>[Sub-bullet]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4595D1"/>
                </a:solidFill>
              </a:rPr>
              <a:t>[Bullet]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sz="1400" dirty="0"/>
              <a:t>[Sub-bullet]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4595D1"/>
                </a:solidFill>
              </a:rPr>
              <a:t>[Bullet]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sz="1400" dirty="0"/>
              <a:t>[Sub-bullet]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4595D1"/>
                </a:solidFill>
              </a:rPr>
              <a:t>[Bullet]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sz="1400" dirty="0"/>
              <a:t>[Sub-bullet]</a:t>
            </a:r>
          </a:p>
          <a:p>
            <a:pPr>
              <a:spcAft>
                <a:spcPts val="0"/>
              </a:spcAft>
            </a:pP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A99F8-0B60-2C4E-92F8-73C1322FBA06}"/>
              </a:ext>
            </a:extLst>
          </p:cNvPr>
          <p:cNvSpPr/>
          <p:nvPr/>
        </p:nvSpPr>
        <p:spPr>
          <a:xfrm>
            <a:off x="252106" y="6167667"/>
            <a:ext cx="820172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baseline="30000" dirty="0">
                <a:solidFill>
                  <a:srgbClr val="706259"/>
                </a:solidFill>
                <a:latin typeface="+mn-lt"/>
              </a:rPr>
              <a:t>Footnote</a:t>
            </a:r>
            <a:endParaRPr lang="en-US" sz="900" b="0" baseline="30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62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290E8-B461-BDD6-04C5-0A777FE8A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D5CC87-54AF-0043-AB29-F6BFA36165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5323" y="548856"/>
            <a:ext cx="7394787" cy="471296"/>
          </a:xfrm>
        </p:spPr>
        <p:txBody>
          <a:bodyPr/>
          <a:lstStyle/>
          <a:p>
            <a:r>
              <a:rPr lang="en-US" dirty="0"/>
              <a:t>[Team]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E4CC-0BC9-1586-9DDA-42A89BCC90B2}"/>
              </a:ext>
            </a:extLst>
          </p:cNvPr>
          <p:cNvSpPr txBox="1">
            <a:spLocks/>
          </p:cNvSpPr>
          <p:nvPr/>
        </p:nvSpPr>
        <p:spPr>
          <a:xfrm>
            <a:off x="6174765" y="1226821"/>
            <a:ext cx="2771115" cy="4913710"/>
          </a:xfrm>
          <a:prstGeom prst="rect">
            <a:avLst/>
          </a:prstGeom>
        </p:spPr>
        <p:txBody>
          <a:bodyPr lIns="91433" tIns="45717" rIns="91433" bIns="45717" numCol="1"/>
          <a:lstStyle>
            <a:lvl1pPr marL="231775" indent="-2222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tabLst>
                <a:tab pos="4059238" algn="l"/>
              </a:tabLst>
              <a:defRPr lang="en-US" sz="14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5138" indent="-169863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3275" indent="-168275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89025" indent="-168275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4775" indent="-168275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</a:p>
          <a:p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</a:p>
          <a:p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</a:p>
          <a:p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</a:p>
          <a:p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</a:p>
          <a:p>
            <a:r>
              <a:rPr lang="en-US" dirty="0"/>
              <a:t>[</a:t>
            </a:r>
            <a:r>
              <a:rPr lang="en-US" dirty="0" err="1"/>
              <a:t>Xxxx</a:t>
            </a:r>
            <a:r>
              <a:rPr lang="en-US" dirty="0"/>
              <a:t>]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A231BB-3CDB-B2E1-0B97-66F9B7CF3C63}"/>
              </a:ext>
            </a:extLst>
          </p:cNvPr>
          <p:cNvSpPr/>
          <p:nvPr/>
        </p:nvSpPr>
        <p:spPr>
          <a:xfrm>
            <a:off x="194153" y="6267475"/>
            <a:ext cx="824022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baseline="3000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Footnote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AE026D-9D59-A981-F027-F9A734924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82654"/>
              </p:ext>
            </p:extLst>
          </p:nvPr>
        </p:nvGraphicFramePr>
        <p:xfrm>
          <a:off x="542163" y="2582183"/>
          <a:ext cx="5255565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1855">
                  <a:extLst>
                    <a:ext uri="{9D8B030D-6E8A-4147-A177-3AD203B41FA5}">
                      <a16:colId xmlns:a16="http://schemas.microsoft.com/office/drawing/2014/main" val="3059688279"/>
                    </a:ext>
                  </a:extLst>
                </a:gridCol>
              </a:tblGrid>
              <a:tr h="13189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706259"/>
                          </a:solidFill>
                          <a:latin typeface="+mn-lt"/>
                        </a:rPr>
                        <a:t>[Name]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706259"/>
                          </a:solidFill>
                          <a:latin typeface="+mn-lt"/>
                        </a:rPr>
                        <a:t>[Name]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706259"/>
                          </a:solidFill>
                          <a:latin typeface="+mn-lt"/>
                        </a:rPr>
                        <a:t>[Name]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rgbClr val="706259"/>
                          </a:solidFill>
                          <a:latin typeface="+mn-lt"/>
                        </a:rPr>
                        <a:t>[Year]</a:t>
                      </a:r>
                      <a:endParaRPr lang="en-US" sz="800" b="1" i="0" dirty="0">
                        <a:solidFill>
                          <a:srgbClr val="7062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rgbClr val="706259"/>
                          </a:solidFill>
                          <a:latin typeface="+mn-lt"/>
                        </a:rPr>
                        <a:t>[Year]</a:t>
                      </a:r>
                      <a:endParaRPr lang="en-US" sz="800" b="1" i="0" dirty="0">
                        <a:solidFill>
                          <a:srgbClr val="7062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rgbClr val="706259"/>
                          </a:solidFill>
                          <a:latin typeface="+mn-lt"/>
                        </a:rPr>
                        <a:t>[Year]</a:t>
                      </a:r>
                      <a:endParaRPr lang="en-US" sz="800" b="1" i="0" dirty="0">
                        <a:solidFill>
                          <a:srgbClr val="7062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8917573-F23A-BCF1-975B-67FCA1D6A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988138"/>
              </p:ext>
            </p:extLst>
          </p:nvPr>
        </p:nvGraphicFramePr>
        <p:xfrm>
          <a:off x="547720" y="3970665"/>
          <a:ext cx="5244450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706259"/>
                          </a:solidFill>
                          <a:latin typeface="+mn-lt"/>
                        </a:rPr>
                        <a:t>[Name]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706259"/>
                          </a:solidFill>
                          <a:latin typeface="+mn-lt"/>
                        </a:rPr>
                        <a:t>[Name]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706259"/>
                          </a:solidFill>
                          <a:latin typeface="+mn-lt"/>
                        </a:rPr>
                        <a:t>[Name]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rgbClr val="706259"/>
                          </a:solidFill>
                          <a:latin typeface="+mn-lt"/>
                        </a:rPr>
                        <a:t>[Year]</a:t>
                      </a:r>
                      <a:endParaRPr lang="en-US" sz="800" b="1" i="0" dirty="0">
                        <a:solidFill>
                          <a:srgbClr val="7062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rgbClr val="706259"/>
                          </a:solidFill>
                          <a:latin typeface="+mn-lt"/>
                        </a:rPr>
                        <a:t>[Year]</a:t>
                      </a:r>
                      <a:endParaRPr lang="en-US" sz="800" b="1" i="0" dirty="0">
                        <a:solidFill>
                          <a:srgbClr val="7062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rgbClr val="706259"/>
                          </a:solidFill>
                          <a:latin typeface="+mn-lt"/>
                        </a:rPr>
                        <a:t>[Year]</a:t>
                      </a:r>
                      <a:endParaRPr lang="en-US" sz="800" b="1" i="0" dirty="0">
                        <a:solidFill>
                          <a:srgbClr val="70625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1C4BFF8-3177-ED24-DDA1-770022077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73076"/>
              </p:ext>
            </p:extLst>
          </p:nvPr>
        </p:nvGraphicFramePr>
        <p:xfrm>
          <a:off x="547720" y="5781266"/>
          <a:ext cx="5248656" cy="43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552">
                  <a:extLst>
                    <a:ext uri="{9D8B030D-6E8A-4147-A177-3AD203B41FA5}">
                      <a16:colId xmlns:a16="http://schemas.microsoft.com/office/drawing/2014/main" val="2358767728"/>
                    </a:ext>
                  </a:extLst>
                </a:gridCol>
                <a:gridCol w="174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120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706259"/>
                          </a:solidFill>
                          <a:latin typeface="+mn-lt"/>
                        </a:rPr>
                        <a:t>[Name]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706259"/>
                          </a:solidFill>
                          <a:latin typeface="+mn-lt"/>
                        </a:rPr>
                        <a:t>[Name]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706259"/>
                          </a:solidFill>
                          <a:latin typeface="+mn-lt"/>
                        </a:rPr>
                        <a:t>[Name]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706259"/>
                          </a:solidFill>
                          <a:latin typeface="+mn-lt"/>
                        </a:rPr>
                        <a:t>[Title]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706259"/>
                          </a:solidFill>
                          <a:latin typeface="+mn-lt"/>
                        </a:rPr>
                        <a:t>[Title]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706259"/>
                          </a:solidFill>
                          <a:latin typeface="+mn-lt"/>
                        </a:rPr>
                        <a:t>[Title]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rgbClr val="706259"/>
                          </a:solidFill>
                          <a:latin typeface="+mn-lt"/>
                        </a:rPr>
                        <a:t>[Year]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rgbClr val="706259"/>
                          </a:solidFill>
                          <a:latin typeface="+mn-lt"/>
                        </a:rPr>
                        <a:t>[Year]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rgbClr val="706259"/>
                          </a:solidFill>
                          <a:latin typeface="+mn-lt"/>
                        </a:rPr>
                        <a:t>[Year]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57266270-AF58-068C-8DB3-8F855ECB05F3}"/>
              </a:ext>
            </a:extLst>
          </p:cNvPr>
          <p:cNvSpPr/>
          <p:nvPr/>
        </p:nvSpPr>
        <p:spPr>
          <a:xfrm>
            <a:off x="381025" y="4370054"/>
            <a:ext cx="5577840" cy="296392"/>
          </a:xfrm>
          <a:prstGeom prst="rect">
            <a:avLst/>
          </a:prstGeom>
          <a:solidFill>
            <a:srgbClr val="3372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1600" dirty="0">
                <a:latin typeface="+mj-lt"/>
                <a:cs typeface="Arial" panose="020B0604020202020204" pitchFamily="34" charset="0"/>
              </a:rPr>
              <a:t>[Section]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14AFD3-49F8-99F5-D46A-8575364498D0}"/>
              </a:ext>
            </a:extLst>
          </p:cNvPr>
          <p:cNvSpPr/>
          <p:nvPr/>
        </p:nvSpPr>
        <p:spPr>
          <a:xfrm>
            <a:off x="381025" y="1224070"/>
            <a:ext cx="5577840" cy="296392"/>
          </a:xfrm>
          <a:prstGeom prst="rect">
            <a:avLst/>
          </a:prstGeom>
          <a:solidFill>
            <a:srgbClr val="3372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1600" dirty="0">
                <a:latin typeface="+mj-lt"/>
                <a:cs typeface="Arial" panose="020B0604020202020204" pitchFamily="34" charset="0"/>
              </a:rPr>
              <a:t>[Section]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EA0772-45B1-B2B0-A650-156C8481AE13}"/>
              </a:ext>
            </a:extLst>
          </p:cNvPr>
          <p:cNvSpPr/>
          <p:nvPr/>
        </p:nvSpPr>
        <p:spPr>
          <a:xfrm>
            <a:off x="853156" y="1663651"/>
            <a:ext cx="1092875" cy="7916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7D4687-EA7E-1BC0-42B8-3182C4984D4E}"/>
              </a:ext>
            </a:extLst>
          </p:cNvPr>
          <p:cNvSpPr/>
          <p:nvPr/>
        </p:nvSpPr>
        <p:spPr>
          <a:xfrm>
            <a:off x="2623507" y="1663651"/>
            <a:ext cx="1092875" cy="7916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2EDDD0-2296-38AD-155B-CD8D82688DF0}"/>
              </a:ext>
            </a:extLst>
          </p:cNvPr>
          <p:cNvSpPr/>
          <p:nvPr/>
        </p:nvSpPr>
        <p:spPr>
          <a:xfrm>
            <a:off x="4381686" y="1663651"/>
            <a:ext cx="1092875" cy="7916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5DC1B-3F5B-57CB-247D-69DF269830CA}"/>
              </a:ext>
            </a:extLst>
          </p:cNvPr>
          <p:cNvSpPr/>
          <p:nvPr/>
        </p:nvSpPr>
        <p:spPr>
          <a:xfrm>
            <a:off x="853156" y="3051089"/>
            <a:ext cx="1092875" cy="7916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B5EBE-0A1F-F640-6695-8E40797C4372}"/>
              </a:ext>
            </a:extLst>
          </p:cNvPr>
          <p:cNvSpPr/>
          <p:nvPr/>
        </p:nvSpPr>
        <p:spPr>
          <a:xfrm>
            <a:off x="2623507" y="3051089"/>
            <a:ext cx="1092875" cy="7916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C0AD9-1469-1A4E-CE5F-E0DF62920920}"/>
              </a:ext>
            </a:extLst>
          </p:cNvPr>
          <p:cNvSpPr/>
          <p:nvPr/>
        </p:nvSpPr>
        <p:spPr>
          <a:xfrm>
            <a:off x="4381686" y="3051089"/>
            <a:ext cx="1092875" cy="7916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05DCE9-9F32-60D1-22FD-8DAEB4CFCA8E}"/>
              </a:ext>
            </a:extLst>
          </p:cNvPr>
          <p:cNvSpPr/>
          <p:nvPr/>
        </p:nvSpPr>
        <p:spPr>
          <a:xfrm>
            <a:off x="853156" y="4842301"/>
            <a:ext cx="1092875" cy="7916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A2B55B-1003-1CEF-20C2-A3D6EE3CD119}"/>
              </a:ext>
            </a:extLst>
          </p:cNvPr>
          <p:cNvSpPr/>
          <p:nvPr/>
        </p:nvSpPr>
        <p:spPr>
          <a:xfrm>
            <a:off x="2623507" y="4842301"/>
            <a:ext cx="1092875" cy="7916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E05B08-DD3B-A155-9111-B58C0A06214A}"/>
              </a:ext>
            </a:extLst>
          </p:cNvPr>
          <p:cNvSpPr/>
          <p:nvPr/>
        </p:nvSpPr>
        <p:spPr>
          <a:xfrm>
            <a:off x="4381686" y="4842301"/>
            <a:ext cx="1092875" cy="7916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90248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2C45CC-D64C-7E46-832E-D984B4F18B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[NEW SECTION]</a:t>
            </a:r>
          </a:p>
        </p:txBody>
      </p:sp>
    </p:spTree>
    <p:extLst>
      <p:ext uri="{BB962C8B-B14F-4D97-AF65-F5344CB8AC3E}">
        <p14:creationId xmlns:p14="http://schemas.microsoft.com/office/powerpoint/2010/main" val="265222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EDAB-359D-6244-8BD9-A6CAAC8119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6202" y="533218"/>
            <a:ext cx="7394787" cy="471296"/>
          </a:xfrm>
        </p:spPr>
        <p:txBody>
          <a:bodyPr/>
          <a:lstStyle/>
          <a:p>
            <a:r>
              <a:rPr lang="en-US" dirty="0"/>
              <a:t>[Title]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61E58D-5A64-544E-B5AB-100FD89DD3BD}"/>
              </a:ext>
            </a:extLst>
          </p:cNvPr>
          <p:cNvGrpSpPr/>
          <p:nvPr/>
        </p:nvGrpSpPr>
        <p:grpSpPr>
          <a:xfrm>
            <a:off x="666622" y="1497392"/>
            <a:ext cx="7882645" cy="1506743"/>
            <a:chOff x="666622" y="1497392"/>
            <a:chExt cx="7882645" cy="15067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2EB766-8527-2C4F-88BF-4D9BC4F8375D}"/>
                </a:ext>
              </a:extLst>
            </p:cNvPr>
            <p:cNvSpPr/>
            <p:nvPr/>
          </p:nvSpPr>
          <p:spPr>
            <a:xfrm>
              <a:off x="666622" y="1497392"/>
              <a:ext cx="3095503" cy="766695"/>
            </a:xfrm>
            <a:prstGeom prst="rect">
              <a:avLst/>
            </a:prstGeom>
            <a:solidFill>
              <a:srgbClr val="33729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27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5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B91BD9A7-79C8-964C-A415-77C0275F3841}"/>
                </a:ext>
              </a:extLst>
            </p:cNvPr>
            <p:cNvSpPr/>
            <p:nvPr/>
          </p:nvSpPr>
          <p:spPr>
            <a:xfrm rot="5400000">
              <a:off x="1072462" y="1303535"/>
              <a:ext cx="1294760" cy="2106440"/>
            </a:xfrm>
            <a:prstGeom prst="homePlate">
              <a:avLst>
                <a:gd name="adj" fmla="val 30244"/>
              </a:avLst>
            </a:prstGeom>
            <a:solidFill>
              <a:srgbClr val="33729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927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[XXXX]</a:t>
              </a:r>
            </a:p>
            <a:p>
              <a:pPr marL="0" marR="0" lvl="0" indent="0" algn="ctr" defTabSz="9927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912784-F7A6-C54B-83C0-3F76429D95D4}"/>
                </a:ext>
              </a:extLst>
            </p:cNvPr>
            <p:cNvSpPr/>
            <p:nvPr/>
          </p:nvSpPr>
          <p:spPr>
            <a:xfrm>
              <a:off x="2764344" y="1497392"/>
              <a:ext cx="5784923" cy="1117470"/>
            </a:xfrm>
            <a:prstGeom prst="rect">
              <a:avLst/>
            </a:prstGeom>
            <a:solidFill>
              <a:srgbClr val="33729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95275" indent="-285750" defTabSz="992764" eaLnBrk="0" hangingPunct="0">
                <a:spcBef>
                  <a:spcPts val="0"/>
                </a:spcBef>
                <a:spcAft>
                  <a:spcPts val="0"/>
                </a:spcAft>
                <a:buBlip>
                  <a:blip r:embed="rId3"/>
                </a:buBlip>
                <a:tabLst>
                  <a:tab pos="4059238" algn="l"/>
                </a:tabLst>
                <a:defRPr/>
              </a:pPr>
              <a:r>
                <a:rPr lang="en-US" sz="14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[XXXX]</a:t>
              </a:r>
              <a:endParaRPr lang="en-US" sz="1400" b="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295275" indent="-285750" defTabSz="992764" eaLnBrk="0" hangingPunct="0">
                <a:spcBef>
                  <a:spcPts val="0"/>
                </a:spcBef>
                <a:spcAft>
                  <a:spcPts val="0"/>
                </a:spcAft>
                <a:buBlip>
                  <a:blip r:embed="rId3"/>
                </a:buBlip>
                <a:tabLst>
                  <a:tab pos="4059238" algn="l"/>
                </a:tabLst>
                <a:defRPr/>
              </a:pPr>
              <a:r>
                <a:rPr lang="en-US" sz="14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[XXXX]</a:t>
              </a:r>
            </a:p>
            <a:p>
              <a:pPr marL="295275" indent="-285750" defTabSz="992764" eaLnBrk="0" hangingPunct="0">
                <a:spcBef>
                  <a:spcPts val="0"/>
                </a:spcBef>
                <a:spcAft>
                  <a:spcPts val="0"/>
                </a:spcAft>
                <a:buBlip>
                  <a:blip r:embed="rId3"/>
                </a:buBlip>
                <a:tabLst>
                  <a:tab pos="4059238" algn="l"/>
                </a:tabLst>
                <a:defRPr/>
              </a:pPr>
              <a:r>
                <a:rPr lang="en-US" sz="14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[XXXX]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7EBD5C-58A6-6F47-8B2D-5631F52C4C4D}"/>
              </a:ext>
            </a:extLst>
          </p:cNvPr>
          <p:cNvGrpSpPr/>
          <p:nvPr/>
        </p:nvGrpSpPr>
        <p:grpSpPr>
          <a:xfrm>
            <a:off x="657901" y="4323016"/>
            <a:ext cx="7891365" cy="1659974"/>
            <a:chOff x="657901" y="4323016"/>
            <a:chExt cx="7891365" cy="1659974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D88BA912-5764-4C4F-BFAD-11F5550A5AE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81134" y="4099783"/>
              <a:ext cx="1659974" cy="2106440"/>
            </a:xfrm>
            <a:prstGeom prst="chevron">
              <a:avLst>
                <a:gd name="adj" fmla="val 25090"/>
              </a:avLst>
            </a:prstGeom>
            <a:solidFill>
              <a:srgbClr val="357D58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276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kern="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[XXXX]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D9767B-D4F6-984E-B4AF-6D63E0B1BE27}"/>
                </a:ext>
              </a:extLst>
            </p:cNvPr>
            <p:cNvSpPr/>
            <p:nvPr/>
          </p:nvSpPr>
          <p:spPr>
            <a:xfrm>
              <a:off x="2764343" y="4323024"/>
              <a:ext cx="5784923" cy="1239699"/>
            </a:xfrm>
            <a:prstGeom prst="rect">
              <a:avLst/>
            </a:prstGeom>
            <a:solidFill>
              <a:srgbClr val="357D58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95275" indent="-285750" defTabSz="992764" eaLnBrk="0" hangingPunct="0">
                <a:spcBef>
                  <a:spcPts val="0"/>
                </a:spcBef>
                <a:spcAft>
                  <a:spcPts val="0"/>
                </a:spcAft>
                <a:buBlip>
                  <a:blip r:embed="rId3"/>
                </a:buBlip>
                <a:tabLst>
                  <a:tab pos="4059238" algn="l"/>
                </a:tabLst>
                <a:defRPr/>
              </a:pPr>
              <a:r>
                <a:rPr lang="en-US" sz="14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[XXXX]</a:t>
              </a:r>
            </a:p>
            <a:p>
              <a:pPr marL="295275" indent="-285750" defTabSz="992764" eaLnBrk="0" hangingPunct="0">
                <a:spcBef>
                  <a:spcPts val="0"/>
                </a:spcBef>
                <a:spcAft>
                  <a:spcPts val="0"/>
                </a:spcAft>
                <a:buBlip>
                  <a:blip r:embed="rId3"/>
                </a:buBlip>
                <a:tabLst>
                  <a:tab pos="4059238" algn="l"/>
                </a:tabLst>
                <a:defRPr/>
              </a:pPr>
              <a:r>
                <a:rPr lang="en-US" sz="14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[XXXX]</a:t>
              </a:r>
            </a:p>
            <a:p>
              <a:pPr marL="295275" indent="-285750" defTabSz="992764" eaLnBrk="0" hangingPunct="0">
                <a:spcBef>
                  <a:spcPts val="0"/>
                </a:spcBef>
                <a:spcAft>
                  <a:spcPts val="0"/>
                </a:spcAft>
                <a:buBlip>
                  <a:blip r:embed="rId3"/>
                </a:buBlip>
                <a:tabLst>
                  <a:tab pos="4059238" algn="l"/>
                </a:tabLst>
                <a:defRPr/>
              </a:pPr>
              <a:r>
                <a:rPr lang="en-US" sz="14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[XXXX]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044B32-5664-EB42-8480-C904B4C95E58}"/>
              </a:ext>
            </a:extLst>
          </p:cNvPr>
          <p:cNvGrpSpPr/>
          <p:nvPr/>
        </p:nvGrpSpPr>
        <p:grpSpPr>
          <a:xfrm>
            <a:off x="666620" y="2897439"/>
            <a:ext cx="7882648" cy="1532286"/>
            <a:chOff x="666620" y="2897439"/>
            <a:chExt cx="7882648" cy="1532286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EAB927A2-0F62-3F40-B849-5CE2539D1F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53697" y="2610362"/>
              <a:ext cx="1532286" cy="2106440"/>
            </a:xfrm>
            <a:prstGeom prst="chevron">
              <a:avLst>
                <a:gd name="adj" fmla="val 25090"/>
              </a:avLst>
            </a:prstGeom>
            <a:solidFill>
              <a:srgbClr val="4595D1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276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kern="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[XXXX]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88763D-B66E-1C43-9BC6-81AB038C3BFC}"/>
                </a:ext>
              </a:extLst>
            </p:cNvPr>
            <p:cNvSpPr/>
            <p:nvPr/>
          </p:nvSpPr>
          <p:spPr>
            <a:xfrm>
              <a:off x="2764342" y="2902540"/>
              <a:ext cx="5784926" cy="1143006"/>
            </a:xfrm>
            <a:prstGeom prst="rect">
              <a:avLst/>
            </a:prstGeom>
            <a:solidFill>
              <a:srgbClr val="4595D1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95275" marR="0" lvl="0" indent="-285750" defTabSz="992764" eaLnBrk="0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3"/>
                </a:buBlip>
                <a:tabLst>
                  <a:tab pos="4059238" algn="l"/>
                </a:tabLst>
                <a:defRPr/>
              </a:pPr>
              <a:r>
                <a:rPr lang="en-US" sz="14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[XXXX]</a:t>
              </a:r>
            </a:p>
            <a:p>
              <a:pPr marL="295275" marR="0" lvl="0" indent="-285750" defTabSz="992764" eaLnBrk="0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3"/>
                </a:buBlip>
                <a:tabLst>
                  <a:tab pos="4059238" algn="l"/>
                </a:tabLst>
                <a:defRPr/>
              </a:pPr>
              <a:r>
                <a:rPr lang="en-US" sz="14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[XXXX]</a:t>
              </a:r>
            </a:p>
            <a:p>
              <a:pPr marL="295275" marR="0" lvl="0" indent="-285750" defTabSz="992764" eaLnBrk="0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3"/>
                </a:buBlip>
                <a:tabLst>
                  <a:tab pos="4059238" algn="l"/>
                </a:tabLst>
                <a:defRPr/>
              </a:pPr>
              <a:r>
                <a:rPr lang="en-US" sz="1400" b="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[XXXX]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25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227BD7-4062-4396-8EC6-DD2F9FFFE4DA}"/>
              </a:ext>
            </a:extLst>
          </p:cNvPr>
          <p:cNvSpPr/>
          <p:nvPr/>
        </p:nvSpPr>
        <p:spPr>
          <a:xfrm>
            <a:off x="329399" y="1201930"/>
            <a:ext cx="8179647" cy="132427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80963">
              <a:lnSpc>
                <a:spcPct val="107000"/>
              </a:lnSpc>
              <a:spcBef>
                <a:spcPts val="2000"/>
              </a:spcBef>
              <a:buSzPct val="75000"/>
            </a:pPr>
            <a:r>
              <a:rPr lang="en-US" sz="1400" dirty="0">
                <a:solidFill>
                  <a:srgbClr val="4595D1"/>
                </a:solidFill>
                <a:latin typeface="Franklin Gothic Book" panose="020B0503020102020204" pitchFamily="34" charset="0"/>
              </a:rPr>
              <a:t>[Tagline]</a:t>
            </a:r>
          </a:p>
          <a:p>
            <a:pPr marL="227013" indent="-146050">
              <a:lnSpc>
                <a:spcPct val="107000"/>
              </a:lnSpc>
              <a:spcBef>
                <a:spcPts val="1200"/>
              </a:spcBef>
              <a:buSzPct val="75000"/>
              <a:buBlip>
                <a:blip r:embed="rId3"/>
              </a:buBlip>
            </a:pPr>
            <a:r>
              <a:rPr lang="en-US" sz="1400" dirty="0">
                <a:solidFill>
                  <a:srgbClr val="706259"/>
                </a:solidFill>
                <a:latin typeface="Franklin Gothic Book" panose="020B0503020102020204" pitchFamily="34" charset="0"/>
              </a:rPr>
              <a:t>[XXXX]</a:t>
            </a:r>
          </a:p>
          <a:p>
            <a:pPr marL="573088" lvl="1" indent="-171450" eaLnBrk="0" hangingPunct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tabLst>
                <a:tab pos="4059238" algn="l"/>
              </a:tabLst>
            </a:pPr>
            <a:r>
              <a:rPr lang="en-US" sz="1200" b="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[XXXX]</a:t>
            </a:r>
          </a:p>
          <a:p>
            <a:pPr marL="227013" indent="-146050">
              <a:lnSpc>
                <a:spcPct val="107000"/>
              </a:lnSpc>
              <a:spcBef>
                <a:spcPts val="1200"/>
              </a:spcBef>
              <a:buSzPct val="75000"/>
              <a:buBlip>
                <a:blip r:embed="rId3"/>
              </a:buBlip>
            </a:pPr>
            <a:r>
              <a:rPr lang="en-US" sz="1400" dirty="0">
                <a:solidFill>
                  <a:srgbClr val="706259"/>
                </a:solidFill>
                <a:latin typeface="Franklin Gothic Book" panose="020B0503020102020204" pitchFamily="34" charset="0"/>
              </a:rPr>
              <a:t>[XXXX]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88D3E74-8220-5839-70EB-4074EE017A74}"/>
              </a:ext>
            </a:extLst>
          </p:cNvPr>
          <p:cNvSpPr/>
          <p:nvPr/>
        </p:nvSpPr>
        <p:spPr>
          <a:xfrm>
            <a:off x="3579008" y="6030287"/>
            <a:ext cx="18288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AF6902-1579-CAF2-ACDF-0ECC1C3E5BB4}"/>
              </a:ext>
            </a:extLst>
          </p:cNvPr>
          <p:cNvSpPr txBox="1"/>
          <p:nvPr/>
        </p:nvSpPr>
        <p:spPr>
          <a:xfrm>
            <a:off x="3783712" y="5975980"/>
            <a:ext cx="9573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0" dirty="0">
                <a:solidFill>
                  <a:schemeClr val="tx1"/>
                </a:solidFill>
              </a:rPr>
              <a:t>Fund [ ] Investment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F93A29-B1E9-EC32-2BD0-A5E9B939F374}"/>
              </a:ext>
            </a:extLst>
          </p:cNvPr>
          <p:cNvSpPr/>
          <p:nvPr/>
        </p:nvSpPr>
        <p:spPr>
          <a:xfrm>
            <a:off x="4914513" y="6030287"/>
            <a:ext cx="18288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769952-267C-DA1C-CE71-3EF2F2C880D6}"/>
              </a:ext>
            </a:extLst>
          </p:cNvPr>
          <p:cNvSpPr txBox="1"/>
          <p:nvPr/>
        </p:nvSpPr>
        <p:spPr>
          <a:xfrm>
            <a:off x="5119217" y="5975980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0" dirty="0">
                <a:solidFill>
                  <a:schemeClr val="tx1"/>
                </a:solidFill>
              </a:rPr>
              <a:t>Prior Fund Investment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3894E0F-E12B-7EB6-BF52-AA864B7DAD27}"/>
              </a:ext>
            </a:extLst>
          </p:cNvPr>
          <p:cNvSpPr/>
          <p:nvPr/>
        </p:nvSpPr>
        <p:spPr>
          <a:xfrm>
            <a:off x="3440541" y="5992873"/>
            <a:ext cx="2748200" cy="166269"/>
          </a:xfrm>
          <a:prstGeom prst="rect">
            <a:avLst/>
          </a:prstGeom>
          <a:noFill/>
          <a:ln w="12700">
            <a:solidFill>
              <a:srgbClr val="7062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4794F1-A542-02E9-CEC2-2028934C59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6202" y="533218"/>
            <a:ext cx="7394787" cy="471296"/>
          </a:xfrm>
        </p:spPr>
        <p:txBody>
          <a:bodyPr/>
          <a:lstStyle/>
          <a:p>
            <a:r>
              <a:rPr lang="en-US" dirty="0"/>
              <a:t>[Title]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5F348B-EC2C-DBCA-E9EC-899C39271C46}"/>
              </a:ext>
            </a:extLst>
          </p:cNvPr>
          <p:cNvSpPr/>
          <p:nvPr/>
        </p:nvSpPr>
        <p:spPr>
          <a:xfrm>
            <a:off x="194153" y="6241872"/>
            <a:ext cx="824022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baseline="30000" dirty="0">
                <a:solidFill>
                  <a:srgbClr val="706259"/>
                </a:solidFill>
                <a:latin typeface="+mn-lt"/>
                <a:cs typeface="Arial" panose="020B0604020202020204" pitchFamily="34" charset="0"/>
              </a:rPr>
              <a:t>Footnote</a:t>
            </a:r>
          </a:p>
        </p:txBody>
      </p:sp>
      <p:graphicFrame>
        <p:nvGraphicFramePr>
          <p:cNvPr id="6" name="Table 1080">
            <a:extLst>
              <a:ext uri="{FF2B5EF4-FFF2-40B4-BE49-F238E27FC236}">
                <a16:creationId xmlns:a16="http://schemas.microsoft.com/office/drawing/2014/main" id="{24E471DE-7320-2EEB-A3B2-F8FE9B0E2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01774"/>
              </p:ext>
            </p:extLst>
          </p:nvPr>
        </p:nvGraphicFramePr>
        <p:xfrm>
          <a:off x="509508" y="2880549"/>
          <a:ext cx="8124984" cy="303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969">
                  <a:extLst>
                    <a:ext uri="{9D8B030D-6E8A-4147-A177-3AD203B41FA5}">
                      <a16:colId xmlns:a16="http://schemas.microsoft.com/office/drawing/2014/main" val="4262088336"/>
                    </a:ext>
                  </a:extLst>
                </a:gridCol>
                <a:gridCol w="845002">
                  <a:extLst>
                    <a:ext uri="{9D8B030D-6E8A-4147-A177-3AD203B41FA5}">
                      <a16:colId xmlns:a16="http://schemas.microsoft.com/office/drawing/2014/main" val="2304508298"/>
                    </a:ext>
                  </a:extLst>
                </a:gridCol>
                <a:gridCol w="1690003">
                  <a:extLst>
                    <a:ext uri="{9D8B030D-6E8A-4147-A177-3AD203B41FA5}">
                      <a16:colId xmlns:a16="http://schemas.microsoft.com/office/drawing/2014/main" val="2806403389"/>
                    </a:ext>
                  </a:extLst>
                </a:gridCol>
                <a:gridCol w="845002">
                  <a:extLst>
                    <a:ext uri="{9D8B030D-6E8A-4147-A177-3AD203B41FA5}">
                      <a16:colId xmlns:a16="http://schemas.microsoft.com/office/drawing/2014/main" val="2804587805"/>
                    </a:ext>
                  </a:extLst>
                </a:gridCol>
                <a:gridCol w="1690003">
                  <a:extLst>
                    <a:ext uri="{9D8B030D-6E8A-4147-A177-3AD203B41FA5}">
                      <a16:colId xmlns:a16="http://schemas.microsoft.com/office/drawing/2014/main" val="4263382742"/>
                    </a:ext>
                  </a:extLst>
                </a:gridCol>
                <a:gridCol w="845002">
                  <a:extLst>
                    <a:ext uri="{9D8B030D-6E8A-4147-A177-3AD203B41FA5}">
                      <a16:colId xmlns:a16="http://schemas.microsoft.com/office/drawing/2014/main" val="2076417570"/>
                    </a:ext>
                  </a:extLst>
                </a:gridCol>
                <a:gridCol w="1690003">
                  <a:extLst>
                    <a:ext uri="{9D8B030D-6E8A-4147-A177-3AD203B41FA5}">
                      <a16:colId xmlns:a16="http://schemas.microsoft.com/office/drawing/2014/main" val="3487112193"/>
                    </a:ext>
                  </a:extLst>
                </a:gridCol>
              </a:tblGrid>
              <a:tr h="38988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3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[Title]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34405"/>
                  </a:ext>
                </a:extLst>
              </a:tr>
              <a:tr h="562952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[Sub section]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5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5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[Sub section]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Franklin Gothic Book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D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D5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[Sub section]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6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36884"/>
                  </a:ext>
                </a:extLst>
              </a:tr>
              <a:tr h="506657">
                <a:tc rowSpan="4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+mj-lt"/>
                        </a:rPr>
                        <a:t>[Title]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2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3654"/>
                  </a:ext>
                </a:extLst>
              </a:tr>
              <a:tr h="506657"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905813"/>
                  </a:ext>
                </a:extLst>
              </a:tr>
              <a:tr h="506657"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47386"/>
                  </a:ext>
                </a:extLst>
              </a:tr>
              <a:tr h="562952"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[Description]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65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85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984ED-4B17-AC40-B687-3FDE7D69B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6202" y="533218"/>
            <a:ext cx="7394787" cy="471296"/>
          </a:xfrm>
        </p:spPr>
        <p:txBody>
          <a:bodyPr/>
          <a:lstStyle/>
          <a:p>
            <a:r>
              <a:rPr lang="en-US" dirty="0"/>
              <a:t>[Title]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97EF6-0B8A-0C42-B2F5-51AD7D3C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1848872"/>
            <a:ext cx="4167409" cy="418585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[XXXX]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[XXXX]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dirty="0"/>
              <a:t>[XXXX]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3E888-79E5-6345-9029-1D488BA8A6F9}"/>
              </a:ext>
            </a:extLst>
          </p:cNvPr>
          <p:cNvSpPr/>
          <p:nvPr/>
        </p:nvSpPr>
        <p:spPr>
          <a:xfrm>
            <a:off x="293078" y="1366806"/>
            <a:ext cx="4167410" cy="374904"/>
          </a:xfrm>
          <a:prstGeom prst="rect">
            <a:avLst/>
          </a:prstGeom>
          <a:solidFill>
            <a:srgbClr val="33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0" dirty="0">
                <a:latin typeface="+mj-lt"/>
                <a:cs typeface="Arial" panose="020B0604020202020204" pitchFamily="34" charset="0"/>
              </a:rPr>
              <a:t>[Section]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9CAF9A-7565-DF4D-97E6-2396CBE82414}"/>
              </a:ext>
            </a:extLst>
          </p:cNvPr>
          <p:cNvSpPr/>
          <p:nvPr/>
        </p:nvSpPr>
        <p:spPr>
          <a:xfrm>
            <a:off x="4683515" y="1363229"/>
            <a:ext cx="4193786" cy="376727"/>
          </a:xfrm>
          <a:prstGeom prst="rect">
            <a:avLst/>
          </a:prstGeom>
          <a:solidFill>
            <a:srgbClr val="45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0" dirty="0">
                <a:latin typeface="+mj-lt"/>
                <a:cs typeface="Arial" panose="020B0604020202020204" pitchFamily="34" charset="0"/>
              </a:rPr>
              <a:t>[Section]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7431AD-1458-6648-B383-E7EB285F5070}"/>
              </a:ext>
            </a:extLst>
          </p:cNvPr>
          <p:cNvSpPr/>
          <p:nvPr/>
        </p:nvSpPr>
        <p:spPr>
          <a:xfrm>
            <a:off x="4683515" y="3643441"/>
            <a:ext cx="4193786" cy="376727"/>
          </a:xfrm>
          <a:prstGeom prst="rect">
            <a:avLst/>
          </a:prstGeom>
          <a:solidFill>
            <a:srgbClr val="357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0" dirty="0">
                <a:latin typeface="+mj-lt"/>
                <a:cs typeface="Arial" panose="020B0604020202020204" pitchFamily="34" charset="0"/>
              </a:rPr>
              <a:t>[Section]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8EEF0-17A5-E14F-BB82-D69FD056E03F}"/>
              </a:ext>
            </a:extLst>
          </p:cNvPr>
          <p:cNvSpPr/>
          <p:nvPr/>
        </p:nvSpPr>
        <p:spPr>
          <a:xfrm>
            <a:off x="232649" y="6273217"/>
            <a:ext cx="8201723" cy="183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baseline="30000" dirty="0">
                <a:solidFill>
                  <a:srgbClr val="706259"/>
                </a:solidFill>
                <a:latin typeface="+mn-lt"/>
              </a:rPr>
              <a:t>[Footnote]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8FC9E6-CDC6-534E-AD30-B3835F1596EC}"/>
              </a:ext>
            </a:extLst>
          </p:cNvPr>
          <p:cNvSpPr txBox="1">
            <a:spLocks/>
          </p:cNvSpPr>
          <p:nvPr/>
        </p:nvSpPr>
        <p:spPr>
          <a:xfrm>
            <a:off x="4683514" y="1848873"/>
            <a:ext cx="4167409" cy="1925710"/>
          </a:xfrm>
          <a:prstGeom prst="rect">
            <a:avLst/>
          </a:prstGeom>
        </p:spPr>
        <p:txBody>
          <a:bodyPr lIns="91433" tIns="45717" rIns="91433" bIns="45717"/>
          <a:lstStyle>
            <a:lvl1pPr marL="295275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tabLst>
                <a:tab pos="4059238" algn="l"/>
              </a:tabLst>
              <a:defRPr lang="en-US" sz="14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81025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20750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6500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92250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[XXXX]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[XXXX]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dirty="0"/>
              <a:t>[XXXX]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C9B70E2-5166-8C41-BE5C-500B79E2725F}"/>
              </a:ext>
            </a:extLst>
          </p:cNvPr>
          <p:cNvSpPr txBox="1">
            <a:spLocks/>
          </p:cNvSpPr>
          <p:nvPr/>
        </p:nvSpPr>
        <p:spPr>
          <a:xfrm>
            <a:off x="4683514" y="4109012"/>
            <a:ext cx="4227837" cy="2256567"/>
          </a:xfrm>
          <a:prstGeom prst="rect">
            <a:avLst/>
          </a:prstGeom>
        </p:spPr>
        <p:txBody>
          <a:bodyPr lIns="91433" tIns="45717" rIns="91433" bIns="45717"/>
          <a:lstStyle>
            <a:lvl1pPr marL="295275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Blip>
                <a:blip r:embed="rId3"/>
              </a:buBlip>
              <a:tabLst>
                <a:tab pos="4059238" algn="l"/>
              </a:tabLst>
              <a:defRPr lang="en-US" sz="14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81025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20750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6500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92250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59238" algn="l"/>
              </a:tabLst>
              <a:defRPr lang="en-US" sz="1200" b="0" kern="1200" dirty="0">
                <a:solidFill>
                  <a:srgbClr val="706259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[XXXX]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[XXXX]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dirty="0"/>
              <a:t>[XXXX]</a:t>
            </a:r>
          </a:p>
        </p:txBody>
      </p:sp>
    </p:spTree>
    <p:extLst>
      <p:ext uri="{BB962C8B-B14F-4D97-AF65-F5344CB8AC3E}">
        <p14:creationId xmlns:p14="http://schemas.microsoft.com/office/powerpoint/2010/main" val="118610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0D2818-E212-1841-BFC6-68BE28867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6202" y="533218"/>
            <a:ext cx="7394787" cy="471296"/>
          </a:xfrm>
        </p:spPr>
        <p:txBody>
          <a:bodyPr/>
          <a:lstStyle/>
          <a:p>
            <a:r>
              <a:rPr lang="en-US" dirty="0"/>
              <a:t>[Title]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3362D9-A4FC-2E44-A2DC-321D086AB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711634"/>
              </p:ext>
            </p:extLst>
          </p:nvPr>
        </p:nvGraphicFramePr>
        <p:xfrm>
          <a:off x="297315" y="1726760"/>
          <a:ext cx="8549370" cy="44384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3504">
                  <a:extLst>
                    <a:ext uri="{9D8B030D-6E8A-4147-A177-3AD203B41FA5}">
                      <a16:colId xmlns:a16="http://schemas.microsoft.com/office/drawing/2014/main" val="3394733275"/>
                    </a:ext>
                  </a:extLst>
                </a:gridCol>
                <a:gridCol w="340765">
                  <a:extLst>
                    <a:ext uri="{9D8B030D-6E8A-4147-A177-3AD203B41FA5}">
                      <a16:colId xmlns:a16="http://schemas.microsoft.com/office/drawing/2014/main" val="1140959253"/>
                    </a:ext>
                  </a:extLst>
                </a:gridCol>
                <a:gridCol w="4055101">
                  <a:extLst>
                    <a:ext uri="{9D8B030D-6E8A-4147-A177-3AD203B41FA5}">
                      <a16:colId xmlns:a16="http://schemas.microsoft.com/office/drawing/2014/main" val="2646691316"/>
                    </a:ext>
                  </a:extLst>
                </a:gridCol>
              </a:tblGrid>
              <a:tr h="402627"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[Section Title]</a:t>
                      </a:r>
                    </a:p>
                  </a:txBody>
                  <a:tcPr anchor="ctr">
                    <a:solidFill>
                      <a:srgbClr val="B7A6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ranklin Gothic Medium"/>
                          <a:ea typeface="+mn-ea"/>
                          <a:cs typeface="Arial" panose="020B0604020202020204" pitchFamily="34" charset="0"/>
                        </a:rPr>
                        <a:t>[Section Title]</a:t>
                      </a:r>
                    </a:p>
                  </a:txBody>
                  <a:tcPr anchor="ctr">
                    <a:solidFill>
                      <a:srgbClr val="459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40185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07000"/>
                        </a:lnSpc>
                        <a:spcBef>
                          <a:spcPts val="300"/>
                        </a:spcBef>
                        <a:buSzPct val="75000"/>
                        <a:buBlip>
                          <a:blip r:embed="rId3"/>
                        </a:buBlip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07000"/>
                        </a:lnSpc>
                        <a:buSzPct val="75000"/>
                        <a:buBlip>
                          <a:blip r:embed="rId3"/>
                        </a:buBlip>
                      </a:pPr>
                      <a:endParaRPr lang="en-US" sz="1200" b="0" dirty="0">
                        <a:solidFill>
                          <a:srgbClr val="706259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07000"/>
                        </a:lnSpc>
                        <a:spcBef>
                          <a:spcPts val="300"/>
                        </a:spcBef>
                        <a:buSzPct val="75000"/>
                        <a:buBlip>
                          <a:blip r:embed="rId3"/>
                        </a:buBlip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023851"/>
                  </a:ext>
                </a:extLst>
              </a:tr>
              <a:tr h="402627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ranklin Gothic Medium"/>
                          <a:ea typeface="+mn-ea"/>
                          <a:cs typeface="Arial" panose="020B0604020202020204" pitchFamily="34" charset="0"/>
                        </a:rPr>
                        <a:t>[Section Title]</a:t>
                      </a:r>
                    </a:p>
                  </a:txBody>
                  <a:tcPr anchor="ctr">
                    <a:solidFill>
                      <a:srgbClr val="3372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ranklin Gothic Medium"/>
                          <a:ea typeface="+mn-ea"/>
                          <a:cs typeface="Arial" panose="020B0604020202020204" pitchFamily="34" charset="0"/>
                        </a:rPr>
                        <a:t>[Section Title]</a:t>
                      </a:r>
                    </a:p>
                  </a:txBody>
                  <a:tcPr anchor="ctr">
                    <a:solidFill>
                      <a:srgbClr val="357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48828"/>
                  </a:ext>
                </a:extLst>
              </a:tr>
              <a:tr h="1712989"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07000"/>
                        </a:lnSpc>
                        <a:spcBef>
                          <a:spcPts val="300"/>
                        </a:spcBef>
                        <a:buSzPct val="75000"/>
                        <a:buBlip>
                          <a:blip r:embed="rId3"/>
                        </a:buBlip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07000"/>
                        </a:lnSpc>
                        <a:buSzPct val="75000"/>
                        <a:buBlip>
                          <a:blip r:embed="rId3"/>
                        </a:buBlip>
                      </a:pPr>
                      <a:endParaRPr lang="en-US" sz="1200" b="0" dirty="0">
                        <a:solidFill>
                          <a:srgbClr val="706259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07000"/>
                        </a:lnSpc>
                        <a:spcBef>
                          <a:spcPts val="300"/>
                        </a:spcBef>
                        <a:buSzPct val="75000"/>
                        <a:buBlip>
                          <a:blip r:embed="rId3"/>
                        </a:buBlip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182880" marR="0" lvl="0" indent="-182880" algn="l" defTabSz="91433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0" dirty="0" err="1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Xxxxx</a:t>
                      </a:r>
                      <a:r>
                        <a:rPr lang="en-US" sz="1200" b="0" dirty="0">
                          <a:solidFill>
                            <a:srgbClr val="706259"/>
                          </a:solidFill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780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08A16B-8F30-3A4F-B6EA-4FCFA4CE7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281954"/>
            <a:ext cx="8549370" cy="30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192" tIns="42096" rIns="84192" bIns="42096">
            <a:spAutoFit/>
          </a:bodyPr>
          <a:lstStyle/>
          <a:p>
            <a:r>
              <a:rPr lang="en-US" sz="1400" b="1" dirty="0">
                <a:solidFill>
                  <a:srgbClr val="4595D1"/>
                </a:solidFill>
                <a:latin typeface="+mn-lt"/>
                <a:cs typeface="Arial" panose="020B0604020202020204" pitchFamily="34" charset="0"/>
              </a:rPr>
              <a:t>[Tagline]</a:t>
            </a:r>
            <a:endParaRPr lang="en-US" sz="1400" b="1" dirty="0">
              <a:solidFill>
                <a:srgbClr val="4595D1"/>
              </a:solidFill>
              <a:latin typeface="+mn-lt"/>
              <a:ea typeface="ITC Franklin Gothic Std Heavy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3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620125" y="1840729"/>
            <a:ext cx="4243139" cy="4383246"/>
          </a:xfrm>
          <a:prstGeom prst="rect">
            <a:avLst/>
          </a:prstGeom>
          <a:solidFill>
            <a:srgbClr val="F6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20125" y="1811852"/>
            <a:ext cx="4243137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595D1"/>
                </a:solidFill>
                <a:effectLst/>
                <a:uLnTx/>
                <a:uFillTx/>
                <a:latin typeface="Franklin Gothic Book"/>
                <a:ea typeface="Franklin Gothic Demi" charset="0"/>
                <a:cs typeface="Arial" panose="020B0604020202020204" pitchFamily="34" charset="0"/>
              </a:rPr>
              <a:t>Financial Profile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595D1"/>
              </a:solidFill>
              <a:effectLst/>
              <a:uLnTx/>
              <a:uFillTx/>
              <a:latin typeface="Franklin Gothic Book"/>
              <a:ea typeface="Franklin Gothic Demi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595D1"/>
              </a:solidFill>
              <a:effectLst/>
              <a:uLnTx/>
              <a:uFillTx/>
              <a:latin typeface="Franklin Gothic Book"/>
              <a:ea typeface="Franklin Gothic Demi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595D1"/>
              </a:solidFill>
              <a:effectLst/>
              <a:uLnTx/>
              <a:uFillTx/>
              <a:latin typeface="Franklin Gothic Book"/>
              <a:ea typeface="Franklin Gothic Demi" charset="0"/>
              <a:cs typeface="Arial" panose="020B0604020202020204" pitchFamily="34" charset="0"/>
            </a:endParaRPr>
          </a:p>
          <a:p>
            <a:pPr marL="8001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ITC Franklin Gothic Std Heavy" charset="0"/>
              <a:cs typeface="Arial" panose="020B0604020202020204" pitchFamily="34" charset="0"/>
            </a:endParaRPr>
          </a:p>
          <a:p>
            <a:pPr marL="8001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ITC Franklin Gothic Std Heavy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595D1"/>
              </a:solidFill>
              <a:effectLst/>
              <a:uLnTx/>
              <a:uFillTx/>
              <a:latin typeface="Franklin Gothic Book"/>
              <a:ea typeface="Franklin Gothic Demi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595D1"/>
              </a:solidFill>
              <a:effectLst/>
              <a:uLnTx/>
              <a:uFillTx/>
              <a:latin typeface="Franklin Gothic Book"/>
              <a:ea typeface="Franklin Gothic Demi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595D1"/>
              </a:solidFill>
              <a:effectLst/>
              <a:uLnTx/>
              <a:uFillTx/>
              <a:latin typeface="Franklin Gothic Book"/>
              <a:ea typeface="Franklin Gothic Demi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595D1"/>
              </a:solidFill>
              <a:effectLst/>
              <a:uLnTx/>
              <a:uFillTx/>
              <a:latin typeface="Franklin Gothic Book"/>
              <a:ea typeface="Franklin Gothic Demi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4595D1"/>
              </a:solidFill>
              <a:latin typeface="Franklin Gothic Book"/>
              <a:ea typeface="Franklin Gothic Demi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595D1"/>
                </a:solidFill>
                <a:effectLst/>
                <a:uLnTx/>
                <a:uFillTx/>
                <a:latin typeface="Franklin Gothic Book"/>
                <a:ea typeface="Franklin Gothic Demi" charset="0"/>
                <a:cs typeface="Arial" panose="020B0604020202020204" pitchFamily="34" charset="0"/>
              </a:rPr>
              <a:t>Investment Performance</a:t>
            </a:r>
            <a:endParaRPr kumimoji="0" lang="en-US" sz="1000" b="1" i="0" u="none" strike="noStrike" kern="1200" cap="none" spc="0" normalizeH="0" baseline="30000" noProof="0" dirty="0">
              <a:ln>
                <a:noFill/>
              </a:ln>
              <a:solidFill>
                <a:srgbClr val="4595D1"/>
              </a:solidFill>
              <a:effectLst/>
              <a:uLnTx/>
              <a:uFillTx/>
              <a:latin typeface="Franklin Gothic Book"/>
              <a:ea typeface="Franklin Gothic Demi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758" y="1198194"/>
            <a:ext cx="2847474" cy="296779"/>
          </a:xfrm>
          <a:prstGeom prst="rect">
            <a:avLst/>
          </a:prstGeom>
          <a:solidFill>
            <a:srgbClr val="F6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58" y="1494973"/>
            <a:ext cx="2847474" cy="296779"/>
          </a:xfrm>
          <a:prstGeom prst="rect">
            <a:avLst/>
          </a:prstGeom>
          <a:solidFill>
            <a:srgbClr val="D3C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7910" y="1198194"/>
            <a:ext cx="2743711" cy="296779"/>
          </a:xfrm>
          <a:prstGeom prst="rect">
            <a:avLst/>
          </a:prstGeom>
          <a:solidFill>
            <a:srgbClr val="F6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7910" y="1494973"/>
            <a:ext cx="2743711" cy="296779"/>
          </a:xfrm>
          <a:prstGeom prst="rect">
            <a:avLst/>
          </a:prstGeom>
          <a:solidFill>
            <a:srgbClr val="D3C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5789" y="1198194"/>
            <a:ext cx="2847474" cy="296779"/>
          </a:xfrm>
          <a:prstGeom prst="rect">
            <a:avLst/>
          </a:prstGeom>
          <a:solidFill>
            <a:srgbClr val="F6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5789" y="1494973"/>
            <a:ext cx="2847474" cy="296779"/>
          </a:xfrm>
          <a:prstGeom prst="rect">
            <a:avLst/>
          </a:prstGeom>
          <a:solidFill>
            <a:srgbClr val="D3C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758" y="1837554"/>
            <a:ext cx="4243137" cy="4383246"/>
          </a:xfrm>
          <a:prstGeom prst="rect">
            <a:avLst/>
          </a:prstGeom>
          <a:solidFill>
            <a:srgbClr val="F6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2976" y="1223700"/>
            <a:ext cx="1173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Source: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ITC Franklin Gothic Std Heavy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13381" y="1233820"/>
            <a:ext cx="21351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[Investment Bank, Auction Sale Process]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2975" y="1517346"/>
            <a:ext cx="1719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Enterprise Value @ Entry: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13381" y="1541536"/>
            <a:ext cx="213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$XX million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ITC Franklin Gothic Std Heavy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87542" y="1517346"/>
            <a:ext cx="1719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Enterprise Value @ Exit: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27948" y="1517346"/>
            <a:ext cx="21351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$XXX million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87542" y="1236335"/>
            <a:ext cx="1719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Investment Dates: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27948" y="1236335"/>
            <a:ext cx="21351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 ] to [ ]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ITC Franklin Gothic Std Heavy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6715" y="1517346"/>
            <a:ext cx="1719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Co-Investment: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687121" y="1529687"/>
            <a:ext cx="21351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$</a:t>
            </a: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XX.X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 million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46715" y="1236335"/>
            <a:ext cx="1719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Fund Investment: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87121" y="1236335"/>
            <a:ext cx="21351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$</a:t>
            </a: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X.X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 million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04798" y="3950378"/>
            <a:ext cx="4204143" cy="2066186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171450" marR="0" lvl="0" indent="-1127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171450" lvl="0" indent="-1127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</a:t>
            </a:r>
            <a:r>
              <a:rPr lang="en-US" sz="9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171450" indent="-1127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</a:t>
            </a:r>
            <a:r>
              <a:rPr lang="en-US" sz="9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171450" indent="-1127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</a:t>
            </a:r>
            <a:r>
              <a:rPr lang="en-US" sz="9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6F8EAB-5123-DACB-1E94-1A7AA8F5A877}"/>
              </a:ext>
            </a:extLst>
          </p:cNvPr>
          <p:cNvSpPr/>
          <p:nvPr/>
        </p:nvSpPr>
        <p:spPr>
          <a:xfrm>
            <a:off x="7659545" y="4448081"/>
            <a:ext cx="642745" cy="5078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873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##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% Gross IRR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222D03-2EC0-02F1-0AB2-C41B53AEC385}"/>
              </a:ext>
            </a:extLst>
          </p:cNvPr>
          <p:cNvSpPr txBox="1"/>
          <p:nvPr/>
        </p:nvSpPr>
        <p:spPr>
          <a:xfrm>
            <a:off x="7139636" y="2240227"/>
            <a:ext cx="171872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Xxxxxx</a:t>
            </a:r>
            <a:r>
              <a:rPr lang="en-US" sz="80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:</a:t>
            </a:r>
          </a:p>
          <a:p>
            <a:pPr marL="171450" marR="0" lvl="0" indent="-112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171450" indent="-1127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8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</a:t>
            </a:r>
            <a:r>
              <a:rPr lang="en-US" sz="8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8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171450" indent="-1127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8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</a:t>
            </a:r>
            <a:r>
              <a:rPr lang="en-US" sz="8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8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171450" indent="-1127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8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</a:t>
            </a:r>
            <a:r>
              <a:rPr lang="en-US" sz="8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8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ITC Franklin Gothic Std Heavy" charset="0"/>
              <a:cs typeface="Arial" panose="020B0604020202020204" pitchFamily="34" charset="0"/>
            </a:endParaRPr>
          </a:p>
          <a:p>
            <a:pPr marL="171450" indent="-1127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8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</a:t>
            </a:r>
            <a:r>
              <a:rPr lang="en-US" sz="8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8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171450" marR="0" lvl="0" indent="-112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ITC Franklin Gothic Std Heavy" charset="0"/>
              <a:cs typeface="Arial" panose="020B0604020202020204" pitchFamily="34" charset="0"/>
            </a:endParaRPr>
          </a:p>
          <a:p>
            <a:pPr marL="171450" marR="0" lvl="0" indent="-112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94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C82A6C-1B71-208E-A7E2-33F8C257A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6202" y="533218"/>
            <a:ext cx="7394787" cy="471296"/>
          </a:xfrm>
        </p:spPr>
        <p:txBody>
          <a:bodyPr/>
          <a:lstStyle/>
          <a:p>
            <a:r>
              <a:rPr lang="en-US" dirty="0"/>
              <a:t>[Realized Company Case Study]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7E176-342E-E292-2049-ED8C7BC80734}"/>
              </a:ext>
            </a:extLst>
          </p:cNvPr>
          <p:cNvSpPr/>
          <p:nvPr/>
        </p:nvSpPr>
        <p:spPr>
          <a:xfrm>
            <a:off x="194153" y="6275743"/>
            <a:ext cx="824022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[Footnote]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E15317-C1FA-2163-F6F8-B05FAEA80B64}"/>
              </a:ext>
            </a:extLst>
          </p:cNvPr>
          <p:cNvSpPr/>
          <p:nvPr/>
        </p:nvSpPr>
        <p:spPr>
          <a:xfrm>
            <a:off x="304796" y="1840729"/>
            <a:ext cx="422709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595D1"/>
                </a:solidFill>
                <a:effectLst/>
                <a:uLnTx/>
                <a:uFillTx/>
                <a:latin typeface="Franklin Gothic Book"/>
                <a:ea typeface="Franklin Gothic Demi" charset="0"/>
                <a:cs typeface="Arial" panose="020B0604020202020204" pitchFamily="34" charset="0"/>
              </a:rPr>
              <a:t>[Company] Description</a:t>
            </a:r>
          </a:p>
          <a:p>
            <a:pPr marL="230188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[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230188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{</a:t>
            </a:r>
            <a:r>
              <a:rPr lang="en-US" sz="9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230188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{</a:t>
            </a:r>
            <a:r>
              <a:rPr lang="en-US" sz="9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6259"/>
              </a:solidFill>
              <a:effectLst/>
              <a:uLnTx/>
              <a:uFillTx/>
              <a:latin typeface="Franklin Gothic Book"/>
              <a:ea typeface="ITC Franklin Gothic Std Heavy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595D1"/>
                </a:solidFill>
                <a:effectLst/>
                <a:uLnTx/>
                <a:uFillTx/>
                <a:latin typeface="Franklin Gothic Book"/>
                <a:ea typeface="Franklin Gothic Demi" charset="0"/>
                <a:cs typeface="Arial" panose="020B0604020202020204" pitchFamily="34" charset="0"/>
              </a:rPr>
              <a:t>Investment Thesis</a:t>
            </a:r>
          </a:p>
          <a:p>
            <a:pPr marL="230188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{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6259"/>
                </a:solidFill>
                <a:effectLst/>
                <a:uLnTx/>
                <a:uFillTx/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230188" lvl="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{</a:t>
            </a:r>
            <a:r>
              <a:rPr lang="en-US" sz="9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230188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{</a:t>
            </a:r>
            <a:r>
              <a:rPr lang="en-US" sz="9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230188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{</a:t>
            </a:r>
            <a:r>
              <a:rPr lang="en-US" sz="900" b="0" dirty="0" err="1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Xxxxx</a:t>
            </a:r>
            <a:r>
              <a:rPr lang="en-US" sz="900" b="0" dirty="0">
                <a:solidFill>
                  <a:srgbClr val="706259"/>
                </a:solidFill>
                <a:latin typeface="Franklin Gothic Book"/>
                <a:ea typeface="ITC Franklin Gothic Std Heavy" charset="0"/>
                <a:cs typeface="Arial" panose="020B0604020202020204" pitchFamily="34" charset="0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595D1"/>
                </a:solidFill>
                <a:effectLst/>
                <a:uLnTx/>
                <a:uFillTx/>
                <a:latin typeface="Franklin Gothic Book"/>
                <a:ea typeface="Franklin Gothic Demi" charset="0"/>
                <a:cs typeface="Arial" panose="020B0604020202020204" pitchFamily="34" charset="0"/>
              </a:rPr>
              <a:t>Value Creation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4AD48-C46A-11CB-9471-6773E54B2B81}"/>
              </a:ext>
            </a:extLst>
          </p:cNvPr>
          <p:cNvSpPr/>
          <p:nvPr/>
        </p:nvSpPr>
        <p:spPr>
          <a:xfrm>
            <a:off x="4895534" y="2308860"/>
            <a:ext cx="1791587" cy="1211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Bar Chart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0D3D4-15C5-A912-502B-C263C8973F80}"/>
              </a:ext>
            </a:extLst>
          </p:cNvPr>
          <p:cNvSpPr/>
          <p:nvPr/>
        </p:nvSpPr>
        <p:spPr>
          <a:xfrm>
            <a:off x="4924810" y="4448226"/>
            <a:ext cx="1791587" cy="1211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Bar Chart</a:t>
            </a:r>
          </a:p>
        </p:txBody>
      </p:sp>
    </p:spTree>
    <p:extLst>
      <p:ext uri="{BB962C8B-B14F-4D97-AF65-F5344CB8AC3E}">
        <p14:creationId xmlns:p14="http://schemas.microsoft.com/office/powerpoint/2010/main" val="3951908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Custom Design">
  <a:themeElements>
    <a:clrScheme name="HRCP">
      <a:dk1>
        <a:srgbClr val="706259"/>
      </a:dk1>
      <a:lt1>
        <a:sysClr val="window" lastClr="FFFFFF"/>
      </a:lt1>
      <a:dk2>
        <a:srgbClr val="1F497D"/>
      </a:dk2>
      <a:lt2>
        <a:srgbClr val="EEECE1"/>
      </a:lt2>
      <a:accent1>
        <a:srgbClr val="33729F"/>
      </a:accent1>
      <a:accent2>
        <a:srgbClr val="B7A632"/>
      </a:accent2>
      <a:accent3>
        <a:srgbClr val="4595D1"/>
      </a:accent3>
      <a:accent4>
        <a:srgbClr val="357D5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Custom Design">
  <a:themeElements>
    <a:clrScheme name="1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Custom Design">
  <a:themeElements>
    <a:clrScheme name="1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17064</TotalTime>
  <Words>703</Words>
  <Application>Microsoft Office PowerPoint</Application>
  <PresentationFormat>On-screen Show (4:3)</PresentationFormat>
  <Paragraphs>263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Franklin Gothic Book</vt:lpstr>
      <vt:lpstr>Franklin Gothic Demi</vt:lpstr>
      <vt:lpstr>Franklin Gothic Heavy</vt:lpstr>
      <vt:lpstr>Franklin Gothic Medium</vt:lpstr>
      <vt:lpstr>ITC Franklin Gothic Std Heavy</vt:lpstr>
      <vt:lpstr>Custom Design</vt:lpstr>
      <vt:lpstr>15_Custom Design</vt:lpstr>
      <vt:lpstr>13_Custom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Carrie L. DiLauro</dc:creator>
  <cp:lastModifiedBy>Matthew Lison</cp:lastModifiedBy>
  <cp:revision>70</cp:revision>
  <cp:lastPrinted>2019-09-17T03:23:42Z</cp:lastPrinted>
  <dcterms:created xsi:type="dcterms:W3CDTF">2019-08-22T20:53:01Z</dcterms:created>
  <dcterms:modified xsi:type="dcterms:W3CDTF">2026-05-18T20:46:10Z</dcterms:modified>
</cp:coreProperties>
</file>