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7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A939F-70F5-710A-FD97-9FFC243E3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5B2B4-C2E7-22F6-507F-A5C757692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79104-5F04-C5A9-77E0-5E826F28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98F51-15C0-D792-2E2D-CF83EED5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F9F5D-C6F1-04C0-C2ED-AF5AA6555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9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3C2F-0708-62FF-35B3-4C385A88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87C2B-64B3-CC85-B3C3-097BF753B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FADAB-3D96-325E-E02A-909D80D2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BA3D5-9111-C51E-A538-43B61F7F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C7BF3-F913-B48D-FEBD-6311BAA1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9950A-6D00-647F-B81F-308179107E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E2231-5087-E879-8AA6-7712133CD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0ABD8-0BB5-6E89-8CB8-4A728CF6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A8DE7-C59C-62AC-E244-F619F81EE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FD1C0-CBAE-F18E-2021-E9F601E4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6B3D-A0C4-DE4B-D1EB-5602C2B8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D8F81-CCB4-B8AB-70E2-185854A51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3B87E-8C9E-4AA7-6DA7-3BF42FA62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2423-4AD9-1EDF-1F5C-4C163DD3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FC188-C998-F865-205B-31868B9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9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91A48-0F95-535B-2920-36FD8164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F4A42-5C73-794C-B75A-D512E70AB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932E7-CFB0-8372-55C6-934A2B0C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D27A-5325-B875-3C33-91E5EBEC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8275F-5FC6-D6D9-48C6-CB544349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0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3173-2005-72DB-C742-826D6CA6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04780-9667-84E8-5813-481BB754B2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4356B-C1AB-7B08-20CB-8C1EEC970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8F781-C0C7-4C6C-BD23-81858B83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43433-DCAC-165A-7AA1-6B7214FD8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D0FEE-C948-5695-F390-894F75FEA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635B-012F-09B8-0E06-5E03CC29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18F73-7C04-FA82-571B-3365F234A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C4151-4BF9-1650-2342-8935EEA12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5DF256-94A6-9DF2-F87D-D3E099907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09AE1-C3E0-99FE-4D82-3831B90B8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89FBD-2EC2-6905-CA5C-8CC3E2183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BEAA28-5C56-941E-AE5D-FDF9581E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1FC9B7-BDF9-7099-5AE8-79EF67D5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27D5-2696-7282-E208-F39AFE149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E7117-5544-06AD-B40C-A975170A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D0E35-5EE1-F3B8-6D58-94D0B1CE5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EC578-E207-76EB-504C-BD376B7B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2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76B0-1288-CC66-E19D-2A71BB6AA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23FA49-0653-DBA0-8978-951BFB1B7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31CD6-2C3F-CB53-D468-D71F9ABD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061C-0B29-3F1F-FD6D-11834524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E7706-A725-532D-90C8-5711DD30F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14B93-3A82-A75C-3051-6EFB6DB43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697B5-59D5-8F50-4DA3-008E78199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DA2ED-F8A5-422D-55EC-39194723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4972C-D5FD-54A5-C596-554C6248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0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3C9EF-7B38-AF32-C9D3-88268089A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ED933-BABF-0F60-64F4-41A1A4F4F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CD064-0B7A-63B7-ADCD-B1C39EA94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8A5F6-33A8-7D9E-8F5A-783385CE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B29EC-7E0C-6EF5-9DB8-2E7880C7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4C84E-8394-34FA-5422-DE989DA9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1B3C8-20B6-8423-E382-4EC3B18F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1F49D-B46E-A16E-BEA5-5B3C5F672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791BB-5065-4204-A440-3EB6B645D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6ABA-40E0-4E09-87F2-C60802325D35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54A89-E5E0-6489-B073-86BE2511F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266E4-6D01-2E51-757A-CEA6D54F66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93727-AF2A-475A-98A0-0FDCD0A83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4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WhistleWhileYouWander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WhistleWhileYouWander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9C23-38D3-C1EA-FBE7-D1F1D539F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Travel Website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11842-8A3B-3A47-8C58-1BF99202A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8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0A419-C8DD-0F2F-582F-376734480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B83D1-4008-4A75-F322-136CFBFFF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64" y="1041399"/>
            <a:ext cx="9144000" cy="2387600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3406E4-B9DA-72DE-62D7-9FCD165C8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80" r="45707"/>
          <a:stretch>
            <a:fillRect/>
          </a:stretch>
        </p:blipFill>
        <p:spPr>
          <a:xfrm>
            <a:off x="7644246" y="1754981"/>
            <a:ext cx="3723409" cy="334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5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7EE04-FA77-7476-9A32-078B9E96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Landing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313C1-7015-65CC-EEFF-795852C6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Include Logo</a:t>
            </a:r>
          </a:p>
          <a:p>
            <a:r>
              <a:rPr lang="en-US" dirty="0"/>
              <a:t>Include 4 Stock Images that say the following.  Each image will take you to a different website page</a:t>
            </a:r>
          </a:p>
          <a:p>
            <a:pPr lvl="1"/>
            <a:r>
              <a:rPr lang="en-US" dirty="0"/>
              <a:t>Disney Vacations – Land and Sea</a:t>
            </a:r>
          </a:p>
          <a:p>
            <a:pPr lvl="1"/>
            <a:r>
              <a:rPr lang="en-US" dirty="0"/>
              <a:t>Family Trips</a:t>
            </a:r>
          </a:p>
          <a:p>
            <a:pPr lvl="1"/>
            <a:r>
              <a:rPr lang="en-US" dirty="0"/>
              <a:t>Texas Road Trips (Partnership with East Texas Van Rentals)</a:t>
            </a:r>
          </a:p>
          <a:p>
            <a:pPr lvl="1"/>
            <a:r>
              <a:rPr lang="en-US" dirty="0"/>
              <a:t>Other Destinations</a:t>
            </a:r>
          </a:p>
          <a:p>
            <a:r>
              <a:rPr lang="en-US" dirty="0"/>
              <a:t>Include Links on Landing Page to the following</a:t>
            </a:r>
          </a:p>
          <a:p>
            <a:pPr lvl="1"/>
            <a:r>
              <a:rPr lang="en-US" dirty="0"/>
              <a:t>Home </a:t>
            </a:r>
          </a:p>
          <a:p>
            <a:pPr lvl="1"/>
            <a:r>
              <a:rPr lang="en-US" dirty="0"/>
              <a:t>Each of these 4 </a:t>
            </a:r>
          </a:p>
          <a:p>
            <a:pPr lvl="1"/>
            <a:r>
              <a:rPr lang="en-US" dirty="0"/>
              <a:t>About Us</a:t>
            </a:r>
          </a:p>
          <a:p>
            <a:pPr lvl="1"/>
            <a:r>
              <a:rPr lang="en-US" dirty="0"/>
              <a:t>Contact Us</a:t>
            </a:r>
          </a:p>
          <a:p>
            <a:r>
              <a:rPr lang="en-US" dirty="0"/>
              <a:t>Include Phone 111.111.1111 / Email </a:t>
            </a:r>
            <a:r>
              <a:rPr lang="en-US" dirty="0">
                <a:hlinkClick r:id="rId2"/>
              </a:rPr>
              <a:t>WhistleWhileYouWander@gmail.com</a:t>
            </a:r>
            <a:r>
              <a:rPr lang="en-US" dirty="0"/>
              <a:t> / Link to Socials Facebook / Instagram</a:t>
            </a:r>
          </a:p>
        </p:txBody>
      </p:sp>
    </p:spTree>
    <p:extLst>
      <p:ext uri="{BB962C8B-B14F-4D97-AF65-F5344CB8AC3E}">
        <p14:creationId xmlns:p14="http://schemas.microsoft.com/office/powerpoint/2010/main" val="3337636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35D9F-CD5A-9E81-2D9B-92255F6EB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F87D3-09B5-2515-A5BD-289251A71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Disney Vacations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FD7F-1375-4A47-9C2D-C47949DE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Have pictures at the top with stock images and then a form below</a:t>
            </a:r>
          </a:p>
          <a:p>
            <a:endParaRPr lang="en-US" dirty="0"/>
          </a:p>
          <a:p>
            <a:r>
              <a:rPr lang="en-US" dirty="0"/>
              <a:t>Two Forms</a:t>
            </a:r>
          </a:p>
          <a:p>
            <a:pPr lvl="1"/>
            <a:r>
              <a:rPr lang="en-US" dirty="0"/>
              <a:t>Form 1 – Disney World / Disney Land</a:t>
            </a:r>
          </a:p>
          <a:p>
            <a:pPr lvl="2"/>
            <a:r>
              <a:rPr lang="en-US" dirty="0"/>
              <a:t>How Many People? (1 – 20)</a:t>
            </a:r>
          </a:p>
          <a:p>
            <a:pPr lvl="2"/>
            <a:r>
              <a:rPr lang="en-US" dirty="0"/>
              <a:t>Dates: Start Date / End Date (each have a calendar)</a:t>
            </a:r>
          </a:p>
          <a:p>
            <a:pPr lvl="2"/>
            <a:r>
              <a:rPr lang="en-US" dirty="0"/>
              <a:t>How Many Days at the Parks? (1-10)</a:t>
            </a:r>
          </a:p>
          <a:p>
            <a:pPr lvl="2"/>
            <a:r>
              <a:rPr lang="en-US" dirty="0"/>
              <a:t>Any preferred resorts?</a:t>
            </a:r>
          </a:p>
          <a:p>
            <a:pPr lvl="3"/>
            <a:r>
              <a:rPr lang="en-US" dirty="0"/>
              <a:t>Preferred Resort 1 (List 3 – Animal Kingdom Lodge, Bay Lake Tower, Grand Floridian)</a:t>
            </a:r>
          </a:p>
          <a:p>
            <a:pPr lvl="3"/>
            <a:r>
              <a:rPr lang="en-US" dirty="0"/>
              <a:t>Preferred Resort 2 (List 3 – Animal Kingdom Lodge, Bay Lake Tower, Grand Floridian)</a:t>
            </a:r>
          </a:p>
          <a:p>
            <a:pPr lvl="2"/>
            <a:r>
              <a:rPr lang="en-US" dirty="0"/>
              <a:t>What Kind of Trip Are You Looking For? (Budget / Moderate / Luxury)</a:t>
            </a:r>
          </a:p>
          <a:p>
            <a:pPr lvl="2"/>
            <a:r>
              <a:rPr lang="en-US" dirty="0"/>
              <a:t>Any additional notes: </a:t>
            </a:r>
          </a:p>
          <a:p>
            <a:pPr lvl="1"/>
            <a:r>
              <a:rPr lang="en-US" dirty="0"/>
              <a:t>Form 2 – Disney Cruise</a:t>
            </a:r>
          </a:p>
          <a:p>
            <a:pPr lvl="2"/>
            <a:r>
              <a:rPr lang="en-US" dirty="0"/>
              <a:t>How Many People? (1 – 20)</a:t>
            </a:r>
          </a:p>
          <a:p>
            <a:pPr lvl="2"/>
            <a:r>
              <a:rPr lang="en-US" dirty="0"/>
              <a:t>Months you would like to travel</a:t>
            </a:r>
          </a:p>
          <a:p>
            <a:pPr lvl="2"/>
            <a:r>
              <a:rPr lang="en-US" dirty="0"/>
              <a:t>How many cruise night?</a:t>
            </a:r>
          </a:p>
          <a:p>
            <a:pPr lvl="2"/>
            <a:r>
              <a:rPr lang="en-US" dirty="0"/>
              <a:t>Any specific cruise ship?</a:t>
            </a:r>
          </a:p>
          <a:p>
            <a:pPr lvl="2"/>
            <a:r>
              <a:rPr lang="en-US" dirty="0"/>
              <a:t>What Kind of Trip Are You Looking For? (Budget / Moderate / Luxury)</a:t>
            </a:r>
          </a:p>
          <a:p>
            <a:pPr lvl="2"/>
            <a:r>
              <a:rPr lang="en-US" dirty="0"/>
              <a:t>Any additional notes: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9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D3364-239B-E9C1-30FA-CF6D96E07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84566-97BB-18A9-81A1-B48E48D8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Trips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D1A98-562B-9460-2017-71E491B81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Pictures of Trips Our Family Took</a:t>
            </a:r>
          </a:p>
          <a:p>
            <a:endParaRPr lang="en-US" dirty="0"/>
          </a:p>
          <a:p>
            <a:r>
              <a:rPr lang="en-US" dirty="0"/>
              <a:t>One Form</a:t>
            </a:r>
          </a:p>
          <a:p>
            <a:pPr lvl="2"/>
            <a:r>
              <a:rPr lang="en-US" dirty="0"/>
              <a:t>Which Trip Are You Interested In? (Trip A , Trip B)</a:t>
            </a:r>
          </a:p>
          <a:p>
            <a:pPr lvl="2"/>
            <a:r>
              <a:rPr lang="en-US" dirty="0"/>
              <a:t>How Many People in Your Party?</a:t>
            </a:r>
          </a:p>
          <a:p>
            <a:pPr lvl="2"/>
            <a:r>
              <a:rPr lang="en-US" dirty="0"/>
              <a:t>When Would You Like To Go? Dates Start – Finish</a:t>
            </a:r>
          </a:p>
          <a:p>
            <a:pPr lvl="2"/>
            <a:r>
              <a:rPr lang="en-US" dirty="0"/>
              <a:t>What Kind of Trip Are You Looking For? (Budget / Moderate / Luxury)</a:t>
            </a:r>
          </a:p>
          <a:p>
            <a:pPr lvl="2"/>
            <a:r>
              <a:rPr lang="en-US" dirty="0"/>
              <a:t>Any Additional Notes? – Free space for them to type</a:t>
            </a:r>
          </a:p>
        </p:txBody>
      </p:sp>
    </p:spTree>
    <p:extLst>
      <p:ext uri="{BB962C8B-B14F-4D97-AF65-F5344CB8AC3E}">
        <p14:creationId xmlns:p14="http://schemas.microsoft.com/office/powerpoint/2010/main" val="365697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F0E85-A5E0-DA74-38B5-F312F44B6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7FD2-D2EF-D14C-C800-3910AD07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Trips from Texas (Partnership with East Texas Van Rentals)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DEC3-41EB-8F91-CEC2-CA14005AF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a Table that lets people sort</a:t>
            </a:r>
          </a:p>
          <a:p>
            <a:endParaRPr lang="en-US" dirty="0"/>
          </a:p>
          <a:p>
            <a:r>
              <a:rPr lang="en-US" dirty="0"/>
              <a:t>One Form</a:t>
            </a:r>
          </a:p>
          <a:p>
            <a:pPr lvl="2"/>
            <a:r>
              <a:rPr lang="en-US" dirty="0"/>
              <a:t>Which Trip Are You Interested In? (Trip A , Trip B)</a:t>
            </a:r>
          </a:p>
          <a:p>
            <a:pPr lvl="2"/>
            <a:r>
              <a:rPr lang="en-US" dirty="0"/>
              <a:t>How Many People in Your Party?</a:t>
            </a:r>
          </a:p>
          <a:p>
            <a:pPr lvl="2"/>
            <a:r>
              <a:rPr lang="en-US" dirty="0"/>
              <a:t>Do You Need a Van Rental (East Texas Van Rentals – Tyler, TX)?</a:t>
            </a:r>
          </a:p>
          <a:p>
            <a:pPr lvl="2"/>
            <a:r>
              <a:rPr lang="en-US" dirty="0"/>
              <a:t>When Would You Like To Go? Dates Start – Finish</a:t>
            </a:r>
          </a:p>
          <a:p>
            <a:pPr lvl="2"/>
            <a:r>
              <a:rPr lang="en-US" dirty="0"/>
              <a:t>Any Additional Notes? – Free space for them to type</a:t>
            </a:r>
          </a:p>
        </p:txBody>
      </p:sp>
    </p:spTree>
    <p:extLst>
      <p:ext uri="{BB962C8B-B14F-4D97-AF65-F5344CB8AC3E}">
        <p14:creationId xmlns:p14="http://schemas.microsoft.com/office/powerpoint/2010/main" val="2228614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FA092-8087-CCE1-907F-0BFBADB4E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54C1-013B-93FE-3F55-1E088DC52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Destinations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35B40-BDA8-57FF-0FB4-EFFAAD3D7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Stock Photos</a:t>
            </a:r>
          </a:p>
          <a:p>
            <a:endParaRPr lang="en-US" dirty="0"/>
          </a:p>
          <a:p>
            <a:r>
              <a:rPr lang="en-US" dirty="0"/>
              <a:t>One Form</a:t>
            </a:r>
          </a:p>
          <a:p>
            <a:pPr lvl="2"/>
            <a:r>
              <a:rPr lang="en-US" dirty="0"/>
              <a:t>What Type of Trip Are You Interested In? (Beach, Mountain, City, Mix)</a:t>
            </a:r>
          </a:p>
          <a:p>
            <a:pPr lvl="2"/>
            <a:r>
              <a:rPr lang="en-US" dirty="0"/>
              <a:t>What Kind of Trip Are You Looking For? (Budget / Moderate / Luxury)</a:t>
            </a:r>
          </a:p>
          <a:p>
            <a:pPr lvl="2"/>
            <a:r>
              <a:rPr lang="en-US" dirty="0"/>
              <a:t>How Many People in Your Party?</a:t>
            </a:r>
          </a:p>
          <a:p>
            <a:pPr lvl="2"/>
            <a:r>
              <a:rPr lang="en-US" dirty="0"/>
              <a:t>When Would You Like To Go? Dates Start – Finish</a:t>
            </a:r>
          </a:p>
          <a:p>
            <a:pPr lvl="2"/>
            <a:r>
              <a:rPr lang="en-US" dirty="0"/>
              <a:t>Any Additional Notes? – Free space for them to type</a:t>
            </a:r>
          </a:p>
        </p:txBody>
      </p:sp>
    </p:spTree>
    <p:extLst>
      <p:ext uri="{BB962C8B-B14F-4D97-AF65-F5344CB8AC3E}">
        <p14:creationId xmlns:p14="http://schemas.microsoft.com/office/powerpoint/2010/main" val="57341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7C5B3-8105-986B-BCA8-3A5EADFF6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D1DD-3F92-1873-8AAB-44133278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Us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F0CD-0B37-4B21-45CB-C0922DF1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Stock Photos</a:t>
            </a:r>
          </a:p>
          <a:p>
            <a:endParaRPr lang="en-US" dirty="0"/>
          </a:p>
          <a:p>
            <a:r>
              <a:rPr lang="en-US" dirty="0"/>
              <a:t>Description for our family</a:t>
            </a:r>
          </a:p>
        </p:txBody>
      </p:sp>
    </p:spTree>
    <p:extLst>
      <p:ext uri="{BB962C8B-B14F-4D97-AF65-F5344CB8AC3E}">
        <p14:creationId xmlns:p14="http://schemas.microsoft.com/office/powerpoint/2010/main" val="13091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F9355-C05B-EDA5-0613-FD661FACA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77B95-CB0D-2709-63D9-1BB52322B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B340D-4C39-2E0C-0821-8DBECA9B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General One Form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Phone</a:t>
            </a:r>
          </a:p>
          <a:p>
            <a:pPr lvl="1"/>
            <a:r>
              <a:rPr lang="en-US" dirty="0"/>
              <a:t>Any details you want us to know?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Include Phone 111.111.1111 / Email </a:t>
            </a:r>
            <a:r>
              <a:rPr lang="en-US" dirty="0">
                <a:hlinkClick r:id="rId2"/>
              </a:rPr>
              <a:t>WhistleWhileYouWander@gmail.com</a:t>
            </a:r>
            <a:r>
              <a:rPr lang="en-US" dirty="0"/>
              <a:t> / Link to Socials Facebook / Instagram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08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511</Words>
  <Application>Microsoft Office PowerPoint</Application>
  <PresentationFormat>Widescreen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Travel Website Design</vt:lpstr>
      <vt:lpstr>Logo</vt:lpstr>
      <vt:lpstr>Landing Page</vt:lpstr>
      <vt:lpstr>Disney Vacations Page</vt:lpstr>
      <vt:lpstr>Family Trips</vt:lpstr>
      <vt:lpstr>Road Trips from Texas (Partnership with East Texas Van Rentals)</vt:lpstr>
      <vt:lpstr>Other Destinations</vt:lpstr>
      <vt:lpstr>About Us Page</vt:lpstr>
      <vt:lpstr>Contact Us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Combs</dc:creator>
  <cp:lastModifiedBy>Gary Combs</cp:lastModifiedBy>
  <cp:revision>1</cp:revision>
  <dcterms:created xsi:type="dcterms:W3CDTF">2026-05-05T16:50:52Z</dcterms:created>
  <dcterms:modified xsi:type="dcterms:W3CDTF">2026-05-05T16:52:30Z</dcterms:modified>
</cp:coreProperties>
</file>