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7"/>
    <p:restoredTop sz="94666"/>
  </p:normalViewPr>
  <p:slideViewPr>
    <p:cSldViewPr snapToGrid="0">
      <p:cViewPr varScale="1">
        <p:scale>
          <a:sx n="73" d="100"/>
          <a:sy n="73" d="100"/>
        </p:scale>
        <p:origin x="200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369C-B5A7-1FD1-20B0-AB913BB9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BFACC0-59D8-80B1-DF31-E2DB88D39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BAC50-759D-3F8E-0C0E-402CC3B90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5295-EA72-DE4B-9113-81E91BE344C9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42C68-E9D0-20E8-4302-C99E9F10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1AFC-E693-F217-444B-E7D54F15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0D9-03D8-1349-9A43-9E22A005F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1959-1966-104A-2F79-C5908D0B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26ECF-C6C9-20F4-6FD0-85FB32C78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5268E-4A7B-F45C-5D1B-506BEC7B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5295-EA72-DE4B-9113-81E91BE344C9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CC42A-469A-B2DC-B2B0-D93F44C0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EA010-C588-5DCE-596B-22B4999B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0D9-03D8-1349-9A43-9E22A005F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74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918958-5550-3D45-A54E-A0F473837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A7C14-C8B7-4A82-2A40-8CD68E5CD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8257D-640E-CC1C-4F8C-EFFB3830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5295-EA72-DE4B-9113-81E91BE344C9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72B3B-B954-C0C8-3554-32EBFF130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D468-BF1E-F62B-B375-1C518E9B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0D9-03D8-1349-9A43-9E22A005F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FD74-A819-DDDF-CC68-6E3F62E5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6CEDA-6A10-935B-FD09-5278B442F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FAF14-B60A-9BAF-007F-C18989B2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5295-EA72-DE4B-9113-81E91BE344C9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5DF36-1861-326C-DBAE-AB4AE5D6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C02D3-C659-5AF0-D74F-B19F4A63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0D9-03D8-1349-9A43-9E22A005F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0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B9B1-73D7-DC9F-0888-FF12E496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6630F-1D8F-2887-11FC-CC84889E4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A54BF-7362-DB7C-7C81-5D7E3067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5295-EA72-DE4B-9113-81E91BE344C9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89713-CD10-EB30-EBD1-2CFF6DBC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9A0F7-AEF6-827F-92F2-7EB150C6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0D9-03D8-1349-9A43-9E22A005F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4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F587-5061-8919-DA95-A413B41A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5C5AE-4321-64C5-7624-4BBEA5759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287B8-9A60-7B2E-2049-A2586562D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A1A2C-ECEE-9287-DFA9-EA49C4A4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5295-EA72-DE4B-9113-81E91BE344C9}" type="datetimeFigureOut">
              <a:rPr lang="en-US" smtClean="0"/>
              <a:t>4/26/26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F9E57-2FBE-A689-E504-5F840E88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E5859-4BEE-42FD-6BA3-17F37546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0D9-03D8-1349-9A43-9E22A005F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1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2D241-AB24-0345-0FF3-DD30E08B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7839C-E124-CABD-35AB-D2A5F2F45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1CAAF-8D80-96D7-F6AE-DE6974C0D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EB061-2CA8-6E17-2659-AFC58460F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57DFB2-FE23-38FD-2913-41E103043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65927C-D727-65CC-4F9B-EA9341F1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5295-EA72-DE4B-9113-81E91BE344C9}" type="datetimeFigureOut">
              <a:rPr lang="en-US" smtClean="0"/>
              <a:t>4/26/26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C630C3-3340-5EAC-3948-7A6023F4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6C6473-8B42-ECE7-10B9-2CA9B600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0D9-03D8-1349-9A43-9E22A005F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4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B7127-07D1-71B2-FC75-1EBFF82F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D7519-CAAA-B6D3-2E25-B8131D68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5295-EA72-DE4B-9113-81E91BE344C9}" type="datetimeFigureOut">
              <a:rPr lang="en-US" smtClean="0"/>
              <a:t>4/26/26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761DC-5C56-27A5-0767-F67ADF4A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EF1D2-F50E-3230-A83C-491110FC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0D9-03D8-1349-9A43-9E22A005F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4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D98259-657F-8209-F6A2-586D7C97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5295-EA72-DE4B-9113-81E91BE344C9}" type="datetimeFigureOut">
              <a:rPr lang="en-US" smtClean="0"/>
              <a:t>4/26/26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AE681-B3C9-B94C-8E10-E969550A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837E2-EB9D-69B7-EE5D-79D68E6D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0D9-03D8-1349-9A43-9E22A005F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9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6377-6C48-4744-651A-4B108139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25C4D-AE45-E53F-24FB-0FA79119A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5EC542-C948-7D77-FD20-AA1B76753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528AD-1FC1-3960-F9E1-BC959F435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5295-EA72-DE4B-9113-81E91BE344C9}" type="datetimeFigureOut">
              <a:rPr lang="en-US" smtClean="0"/>
              <a:t>4/26/26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61A68-9097-DCAE-95BC-4E22B5F1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AA5EE-E0EE-C5B7-A2C5-40D7D5446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0D9-03D8-1349-9A43-9E22A005F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7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31D6-6BFD-4AB0-9A01-42E33698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3823D-D91C-E7CD-AFAF-D372EC146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8C15F-53AF-AFD4-1CB5-6691FFD4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CB5F2-31B7-3320-2CA9-C016F22A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5295-EA72-DE4B-9113-81E91BE344C9}" type="datetimeFigureOut">
              <a:rPr lang="en-US" smtClean="0"/>
              <a:t>4/26/26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F4CEB6-F50F-ABB6-1751-656F7FA8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9CE83-814E-05A3-A122-E7D89B25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0D9-03D8-1349-9A43-9E22A005F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B1569-4DE1-7564-9911-EC6E883F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AA093-4A38-8B4F-A635-E637087AF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AA0D0-17DC-1CCC-4B49-EC449EA85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335295-EA72-DE4B-9113-81E91BE344C9}" type="datetimeFigureOut">
              <a:rPr lang="en-US" smtClean="0"/>
              <a:t>4/26/26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C4C09-35DA-6A57-7152-F8718FACA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EB840-FED0-79EE-92E7-9B660A955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B540D9-03D8-1349-9A43-9E22A005F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5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158892-9D23-0F8E-F720-7C62F10A9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483" y="2116306"/>
            <a:ext cx="3136900" cy="774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425830-3364-2A2A-D63C-03E8E279CD61}"/>
              </a:ext>
            </a:extLst>
          </p:cNvPr>
          <p:cNvSpPr txBox="1"/>
          <p:nvPr/>
        </p:nvSpPr>
        <p:spPr>
          <a:xfrm>
            <a:off x="1880597" y="3062298"/>
            <a:ext cx="3796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Base Font:  </a:t>
            </a:r>
            <a:r>
              <a:rPr lang="en-US" dirty="0" err="1"/>
              <a:t>semplicita</a:t>
            </a:r>
            <a:r>
              <a:rPr lang="en-US" dirty="0"/>
              <a:t> pro medium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6AC1C-45D9-ABB9-4533-F5186F6F1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483" y="4384249"/>
            <a:ext cx="2730500" cy="977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9340C9-EC56-60EF-61CF-FA70A59CF422}"/>
              </a:ext>
            </a:extLst>
          </p:cNvPr>
          <p:cNvSpPr txBox="1"/>
          <p:nvPr/>
        </p:nvSpPr>
        <p:spPr>
          <a:xfrm>
            <a:off x="2297206" y="5705137"/>
            <a:ext cx="3654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Base Font:  </a:t>
            </a:r>
            <a:r>
              <a:rPr lang="en-US" dirty="0" err="1"/>
              <a:t>semplicita</a:t>
            </a:r>
            <a:r>
              <a:rPr lang="en-US" dirty="0"/>
              <a:t> pro medium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75A718-F280-03B7-FC8C-12571CAD3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453" y="2038918"/>
            <a:ext cx="3035300" cy="774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7AAC88-2E49-5BFF-150A-DB9244173C3D}"/>
              </a:ext>
            </a:extLst>
          </p:cNvPr>
          <p:cNvSpPr txBox="1"/>
          <p:nvPr/>
        </p:nvSpPr>
        <p:spPr>
          <a:xfrm>
            <a:off x="6614767" y="3062298"/>
            <a:ext cx="3796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Base Font:  </a:t>
            </a:r>
            <a:r>
              <a:rPr lang="en-US" dirty="0" err="1"/>
              <a:t>semplicita</a:t>
            </a:r>
            <a:r>
              <a:rPr lang="en-US" dirty="0"/>
              <a:t> pro medium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A5DF1F-204E-F0FF-13FF-61A9FB3E9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453" y="4523949"/>
            <a:ext cx="2489200" cy="698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3C3F68-2EF7-D95B-DAFB-C23527736020}"/>
              </a:ext>
            </a:extLst>
          </p:cNvPr>
          <p:cNvSpPr txBox="1"/>
          <p:nvPr/>
        </p:nvSpPr>
        <p:spPr>
          <a:xfrm>
            <a:off x="6614767" y="5659342"/>
            <a:ext cx="4020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Base Font:  </a:t>
            </a:r>
            <a:r>
              <a:rPr lang="en-US" dirty="0" err="1"/>
              <a:t>haboro</a:t>
            </a:r>
            <a:r>
              <a:rPr lang="en-US" dirty="0"/>
              <a:t> soft norm regular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B822B7-48F3-D81F-0775-20B87CF74AB1}"/>
              </a:ext>
            </a:extLst>
          </p:cNvPr>
          <p:cNvSpPr txBox="1"/>
          <p:nvPr/>
        </p:nvSpPr>
        <p:spPr>
          <a:xfrm>
            <a:off x="3052722" y="1256471"/>
            <a:ext cx="122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Option-1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EA8AED-FBFC-E664-75F6-D5E2FC992CE2}"/>
              </a:ext>
            </a:extLst>
          </p:cNvPr>
          <p:cNvSpPr txBox="1"/>
          <p:nvPr/>
        </p:nvSpPr>
        <p:spPr>
          <a:xfrm>
            <a:off x="7899785" y="1256471"/>
            <a:ext cx="122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17FF75-63F0-9273-FB90-4FF5827DE147}"/>
              </a:ext>
            </a:extLst>
          </p:cNvPr>
          <p:cNvSpPr txBox="1"/>
          <p:nvPr/>
        </p:nvSpPr>
        <p:spPr>
          <a:xfrm>
            <a:off x="3052722" y="3774124"/>
            <a:ext cx="122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Option-3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0ACBA9-226A-19AF-84AB-5AA55FFBD5AC}"/>
              </a:ext>
            </a:extLst>
          </p:cNvPr>
          <p:cNvSpPr txBox="1"/>
          <p:nvPr/>
        </p:nvSpPr>
        <p:spPr>
          <a:xfrm>
            <a:off x="7899784" y="3852467"/>
            <a:ext cx="122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Option-4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AF6A65-4592-9071-69B6-4F03544AAA87}"/>
              </a:ext>
            </a:extLst>
          </p:cNvPr>
          <p:cNvSpPr txBox="1"/>
          <p:nvPr/>
        </p:nvSpPr>
        <p:spPr>
          <a:xfrm>
            <a:off x="300056" y="107051"/>
            <a:ext cx="2521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Example Logos</a:t>
            </a:r>
          </a:p>
        </p:txBody>
      </p:sp>
    </p:spTree>
    <p:extLst>
      <p:ext uri="{BB962C8B-B14F-4D97-AF65-F5344CB8AC3E}">
        <p14:creationId xmlns:p14="http://schemas.microsoft.com/office/powerpoint/2010/main" val="397672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6D927E36-8F75-EBE7-15BC-4101B1C9F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161" y="1607566"/>
            <a:ext cx="5359400" cy="2171700"/>
          </a:xfrm>
          <a:prstGeom prst="rect">
            <a:avLst/>
          </a:prstGeom>
        </p:spPr>
      </p:pic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8CD33AD9-3E38-7998-0DA7-02223C76C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770" y="3779266"/>
            <a:ext cx="5473700" cy="1930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461DCA-211E-868D-3D6F-64D7E4A052DB}"/>
              </a:ext>
            </a:extLst>
          </p:cNvPr>
          <p:cNvSpPr txBox="1"/>
          <p:nvPr/>
        </p:nvSpPr>
        <p:spPr>
          <a:xfrm>
            <a:off x="315504" y="345831"/>
            <a:ext cx="3577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Other variations (Original)</a:t>
            </a:r>
          </a:p>
        </p:txBody>
      </p:sp>
    </p:spTree>
    <p:extLst>
      <p:ext uri="{BB962C8B-B14F-4D97-AF65-F5344CB8AC3E}">
        <p14:creationId xmlns:p14="http://schemas.microsoft.com/office/powerpoint/2010/main" val="65451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E86368-99EA-6A4A-964C-FE372401EF9A}"/>
              </a:ext>
            </a:extLst>
          </p:cNvPr>
          <p:cNvSpPr txBox="1"/>
          <p:nvPr/>
        </p:nvSpPr>
        <p:spPr>
          <a:xfrm>
            <a:off x="296561" y="234778"/>
            <a:ext cx="3805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Inspiration</a:t>
            </a:r>
          </a:p>
        </p:txBody>
      </p:sp>
      <p:pic>
        <p:nvPicPr>
          <p:cNvPr id="1028" name="Picture 4" descr="Best logo fonts and how to pick the ...">
            <a:extLst>
              <a:ext uri="{FF2B5EF4-FFF2-40B4-BE49-F238E27FC236}">
                <a16:creationId xmlns:a16="http://schemas.microsoft.com/office/drawing/2014/main" id="{0AFEA005-F4F2-C7D4-6271-42CC0EFDA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6" y="110343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60 Best Logo Fonts: Cool Ideas &amp; How to ...">
            <a:extLst>
              <a:ext uri="{FF2B5EF4-FFF2-40B4-BE49-F238E27FC236}">
                <a16:creationId xmlns:a16="http://schemas.microsoft.com/office/drawing/2014/main" id="{3ACA1E3E-73B5-6A77-B005-D1F46B2F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96" y="110343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nts in famous logos: 10 examples ...">
            <a:extLst>
              <a:ext uri="{FF2B5EF4-FFF2-40B4-BE49-F238E27FC236}">
                <a16:creationId xmlns:a16="http://schemas.microsoft.com/office/drawing/2014/main" id="{A3ADE6B1-50BE-BF94-8700-67A209312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76" y="955431"/>
            <a:ext cx="37973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Top 41 Logo Fonts and How to Choose ...">
            <a:extLst>
              <a:ext uri="{FF2B5EF4-FFF2-40B4-BE49-F238E27FC236}">
                <a16:creationId xmlns:a16="http://schemas.microsoft.com/office/drawing/2014/main" id="{D2EFD268-CEE8-56C5-9D6A-51429973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6" y="4306372"/>
            <a:ext cx="33401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ashion Logo Royalty-Free Images ...">
            <a:extLst>
              <a:ext uri="{FF2B5EF4-FFF2-40B4-BE49-F238E27FC236}">
                <a16:creationId xmlns:a16="http://schemas.microsoft.com/office/drawing/2014/main" id="{3DFF16CF-D33B-B5A7-5487-2AB22AC4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73" y="4376222"/>
            <a:ext cx="35433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28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37</Words>
  <Application>Microsoft Macintosh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Felicia Mann</dc:creator>
  <cp:lastModifiedBy>Felicia Mann</cp:lastModifiedBy>
  <cp:revision>7</cp:revision>
  <dcterms:created xsi:type="dcterms:W3CDTF">2026-04-26T18:03:43Z</dcterms:created>
  <dcterms:modified xsi:type="dcterms:W3CDTF">2026-04-27T16:36:50Z</dcterms:modified>
</cp:coreProperties>
</file>