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E2052-9C15-0F4F-0F4A-C46107D0E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EFE2C0A-0FFE-D7E0-DFF4-C55C71462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6932D6-698A-FA83-8E57-60760F9B9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218319-1591-45CE-B7AD-9557EE067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5B90E3-E77B-CE44-F2B1-ACE091A32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26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5AF0D-064D-DD0A-C4BA-B0AE45B7C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C6D8D8-EDAC-AD1C-AA27-A44FAF139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A77B7F-8B69-17CD-665B-DDD1BEFB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C3597-72AA-BBB8-FE49-6DA6FBEEB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D4A9A3-9CD0-ECB8-78BE-2C943750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113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73D8F90-1A34-C89F-C137-9E058514C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693C7E-F923-3A82-36B5-029A1627D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840E50-8B13-EE7F-1FF3-DD0BF63E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4000E9-B166-F86C-F47F-3870DDAD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4DBAA9-6EAD-BFF3-8A82-CC8867C8C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983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C2477-B300-8D78-E83B-19C0BB7BC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3C683-1A11-8A88-3ABB-BDB1B2043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9CAB05-4A19-DF19-06BC-58EF0FFB0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6F34A2-4C2D-DC52-4B08-381D6BEDA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EE69E0-4E8E-94A1-AE29-2F457D5A1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277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C114E-AAB5-79A7-EB8C-ABFA8DE5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48DC803-9BB1-984E-87B0-94DE2D080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74E7D8-0C9E-C7B2-37E7-084F815E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A7A520-0628-CA88-323E-9DC7A9A80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EE2586-2A4C-E60C-05E5-28D6CC02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9926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A70893-EBEE-887F-AE94-383E3E651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D4C5D9-8AA9-3880-8AAC-91CF704AB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B419DF2-A627-3A35-3DB3-AC4559531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2B4EAE-B7D5-0EB4-A0F8-E879686E1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B53E0E-9FD3-8BF5-A3B5-51A8751E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99E595E-7BC8-73D8-7CC8-A96C1A99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931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511B4-C2E0-5A78-EB75-C1C7CBD2F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59F71F-D631-5979-7314-3CD092BF4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695B81-7632-CFE3-0EBF-12E8F8C75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F163C65-2964-E0CC-82B0-5640F60A1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54E63B9-96B6-2FA2-040A-EA0333F4DD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BB53D6-8363-3502-8D42-42A96B7A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89DCB9-E116-3DA1-D7A3-CA6C1E051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07385B-C39C-E404-259A-CCD0DAAC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216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BE0F0-5150-6CC9-88D7-110E44DD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F1BA0BA-5384-4C29-8181-3156FEA23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D9017A-5566-174A-0701-1F2C2481B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BE3ADA-6A76-B409-4CAD-B0ECBB9B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01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498772-59DA-19B9-A894-0928FF758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F01C5B-24EF-F49D-3B31-CD424841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2B8EC81-E494-6524-D72A-2A96ED54D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3206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73BEE-9754-D288-160A-FB3C81765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EEF60F-0614-0C0E-B047-BDCA2B204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01B480D-B671-E20D-E19A-8FF370D14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A824AF-F623-DF7F-AE5F-57A47E90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16C85E-8242-4EDB-0D4F-D5656DAC4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594EB6-1947-2C6F-8552-442CB19FD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30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BF342-5B0A-AE85-DDCF-5FA4294CF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468DF27-B3CB-C3FF-54DF-9874F288E9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243513-7CA4-A3D6-B7F7-138191AA3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8807A9-ADBA-F0BF-63CE-0E0CA8B0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1FFA24-5C84-621C-A2B5-89908BBF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3BDD57-BEC2-BC04-C5BD-B25194A2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001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894CE02-E299-17EF-C7D5-DD2B75F9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F6DDB7-D8EB-E0E7-AB74-8C32CDD3E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2E538D-F0FD-3511-ED83-65029AB9F5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67F43-AB1F-4297-A56B-02AB3E82B570}" type="datetimeFigureOut">
              <a:rPr lang="de-CH" smtClean="0"/>
              <a:t>26.03.2026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48BB8F-376F-42E8-6CB1-DFA48AA10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745759-0066-064A-0807-462684A53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A0FEF5-0162-4E7F-80D5-CE81E72B085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8116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Zusammenführen 4">
            <a:extLst>
              <a:ext uri="{FF2B5EF4-FFF2-40B4-BE49-F238E27FC236}">
                <a16:creationId xmlns:a16="http://schemas.microsoft.com/office/drawing/2014/main" id="{4D10C9BB-E880-8AC7-8ADB-E91227C85AAC}"/>
              </a:ext>
            </a:extLst>
          </p:cNvPr>
          <p:cNvSpPr/>
          <p:nvPr/>
        </p:nvSpPr>
        <p:spPr>
          <a:xfrm>
            <a:off x="2400300" y="2517642"/>
            <a:ext cx="508000" cy="508000"/>
          </a:xfrm>
          <a:prstGeom prst="flowChartMerg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Kreis: nicht ausgefüllt 5">
            <a:extLst>
              <a:ext uri="{FF2B5EF4-FFF2-40B4-BE49-F238E27FC236}">
                <a16:creationId xmlns:a16="http://schemas.microsoft.com/office/drawing/2014/main" id="{D5F0B4F2-2183-A8E5-7E9A-C4A7FA8AA522}"/>
              </a:ext>
            </a:extLst>
          </p:cNvPr>
          <p:cNvSpPr/>
          <p:nvPr/>
        </p:nvSpPr>
        <p:spPr>
          <a:xfrm>
            <a:off x="2406361" y="3658117"/>
            <a:ext cx="501939" cy="501938"/>
          </a:xfrm>
          <a:prstGeom prst="don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sp>
        <p:nvSpPr>
          <p:cNvPr id="4" name="Flussdiagramm: Verbinder 3">
            <a:extLst>
              <a:ext uri="{FF2B5EF4-FFF2-40B4-BE49-F238E27FC236}">
                <a16:creationId xmlns:a16="http://schemas.microsoft.com/office/drawing/2014/main" id="{41D3DDAA-FE32-FA00-34D1-79172761A241}"/>
              </a:ext>
            </a:extLst>
          </p:cNvPr>
          <p:cNvSpPr/>
          <p:nvPr/>
        </p:nvSpPr>
        <p:spPr>
          <a:xfrm>
            <a:off x="2336511" y="1427672"/>
            <a:ext cx="457200" cy="457200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DBFA7EF-64A2-DB53-30E8-381333E0DD23}"/>
              </a:ext>
            </a:extLst>
          </p:cNvPr>
          <p:cNvSpPr txBox="1"/>
          <p:nvPr/>
        </p:nvSpPr>
        <p:spPr>
          <a:xfrm>
            <a:off x="3092450" y="1427672"/>
            <a:ext cx="154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Yoga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192DCA0-AD82-563E-AC2C-80C857F96933}"/>
              </a:ext>
            </a:extLst>
          </p:cNvPr>
          <p:cNvSpPr txBox="1"/>
          <p:nvPr/>
        </p:nvSpPr>
        <p:spPr>
          <a:xfrm>
            <a:off x="3187700" y="2656310"/>
            <a:ext cx="154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GFK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181B642-C6DD-2747-D527-21B4522D4D04}"/>
              </a:ext>
            </a:extLst>
          </p:cNvPr>
          <p:cNvSpPr txBox="1"/>
          <p:nvPr/>
        </p:nvSpPr>
        <p:spPr>
          <a:xfrm>
            <a:off x="3092450" y="3790723"/>
            <a:ext cx="154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Coaching</a:t>
            </a:r>
          </a:p>
        </p:txBody>
      </p:sp>
      <p:sp>
        <p:nvSpPr>
          <p:cNvPr id="12" name="Kreis: nicht ausgefüllt 11">
            <a:extLst>
              <a:ext uri="{FF2B5EF4-FFF2-40B4-BE49-F238E27FC236}">
                <a16:creationId xmlns:a16="http://schemas.microsoft.com/office/drawing/2014/main" id="{C2196C9C-5EC4-C1B6-40FA-43DE53DB90EB}"/>
              </a:ext>
            </a:extLst>
          </p:cNvPr>
          <p:cNvSpPr/>
          <p:nvPr/>
        </p:nvSpPr>
        <p:spPr>
          <a:xfrm>
            <a:off x="7486072" y="1270000"/>
            <a:ext cx="1740478" cy="1740476"/>
          </a:xfrm>
          <a:prstGeom prst="don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sp>
        <p:nvSpPr>
          <p:cNvPr id="13" name="Flussdiagramm: Zusammenführen 12">
            <a:extLst>
              <a:ext uri="{FF2B5EF4-FFF2-40B4-BE49-F238E27FC236}">
                <a16:creationId xmlns:a16="http://schemas.microsoft.com/office/drawing/2014/main" id="{9B1166C9-FA5E-7377-8857-DD26BA92C216}"/>
              </a:ext>
            </a:extLst>
          </p:cNvPr>
          <p:cNvSpPr/>
          <p:nvPr/>
        </p:nvSpPr>
        <p:spPr>
          <a:xfrm>
            <a:off x="8013411" y="1882126"/>
            <a:ext cx="685800" cy="685800"/>
          </a:xfrm>
          <a:prstGeom prst="flowChartMerg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Flussdiagramm: Verbinder 13">
            <a:extLst>
              <a:ext uri="{FF2B5EF4-FFF2-40B4-BE49-F238E27FC236}">
                <a16:creationId xmlns:a16="http://schemas.microsoft.com/office/drawing/2014/main" id="{0E2E7D17-C7E5-EF33-9301-850E88AE1179}"/>
              </a:ext>
            </a:extLst>
          </p:cNvPr>
          <p:cNvSpPr/>
          <p:nvPr/>
        </p:nvSpPr>
        <p:spPr>
          <a:xfrm>
            <a:off x="8127711" y="1882126"/>
            <a:ext cx="457200" cy="457200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Kreis: nicht ausgefüllt 14">
            <a:extLst>
              <a:ext uri="{FF2B5EF4-FFF2-40B4-BE49-F238E27FC236}">
                <a16:creationId xmlns:a16="http://schemas.microsoft.com/office/drawing/2014/main" id="{8D35F1F4-7270-7B7B-F9A4-FE6ACDE260AA}"/>
              </a:ext>
            </a:extLst>
          </p:cNvPr>
          <p:cNvSpPr/>
          <p:nvPr/>
        </p:nvSpPr>
        <p:spPr>
          <a:xfrm>
            <a:off x="9753889" y="1136712"/>
            <a:ext cx="1800000" cy="1800000"/>
          </a:xfrm>
          <a:custGeom>
            <a:avLst/>
            <a:gdLst>
              <a:gd name="csX0" fmla="*/ 0 w 1800000"/>
              <a:gd name="csY0" fmla="*/ 900000 h 1800000"/>
              <a:gd name="csX1" fmla="*/ 900000 w 1800000"/>
              <a:gd name="csY1" fmla="*/ 0 h 1800000"/>
              <a:gd name="csX2" fmla="*/ 1800000 w 1800000"/>
              <a:gd name="csY2" fmla="*/ 900000 h 1800000"/>
              <a:gd name="csX3" fmla="*/ 900000 w 1800000"/>
              <a:gd name="csY3" fmla="*/ 1800000 h 1800000"/>
              <a:gd name="csX4" fmla="*/ 0 w 1800000"/>
              <a:gd name="csY4" fmla="*/ 900000 h 1800000"/>
              <a:gd name="csX5" fmla="*/ 450000 w 1800000"/>
              <a:gd name="csY5" fmla="*/ 900000 h 1800000"/>
              <a:gd name="csX6" fmla="*/ 900000 w 1800000"/>
              <a:gd name="csY6" fmla="*/ 1350000 h 1800000"/>
              <a:gd name="csX7" fmla="*/ 1350000 w 1800000"/>
              <a:gd name="csY7" fmla="*/ 900000 h 1800000"/>
              <a:gd name="csX8" fmla="*/ 900000 w 1800000"/>
              <a:gd name="csY8" fmla="*/ 450000 h 1800000"/>
              <a:gd name="csX9" fmla="*/ 450000 w 1800000"/>
              <a:gd name="csY9" fmla="*/ 900000 h 180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1800000" h="1800000" fill="none" extrusionOk="0">
                <a:moveTo>
                  <a:pt x="0" y="900000"/>
                </a:moveTo>
                <a:cubicBezTo>
                  <a:pt x="30176" y="366271"/>
                  <a:pt x="386005" y="-4196"/>
                  <a:pt x="900000" y="0"/>
                </a:cubicBezTo>
                <a:cubicBezTo>
                  <a:pt x="1456147" y="-47678"/>
                  <a:pt x="1768553" y="495978"/>
                  <a:pt x="1800000" y="900000"/>
                </a:cubicBezTo>
                <a:cubicBezTo>
                  <a:pt x="1905120" y="1376712"/>
                  <a:pt x="1391096" y="1686295"/>
                  <a:pt x="900000" y="1800000"/>
                </a:cubicBezTo>
                <a:cubicBezTo>
                  <a:pt x="321498" y="1788474"/>
                  <a:pt x="-92005" y="1327348"/>
                  <a:pt x="0" y="900000"/>
                </a:cubicBezTo>
                <a:close/>
                <a:moveTo>
                  <a:pt x="450000" y="900000"/>
                </a:moveTo>
                <a:cubicBezTo>
                  <a:pt x="454620" y="1101352"/>
                  <a:pt x="645208" y="1334407"/>
                  <a:pt x="900000" y="1350000"/>
                </a:cubicBezTo>
                <a:cubicBezTo>
                  <a:pt x="1136125" y="1366109"/>
                  <a:pt x="1376855" y="1159979"/>
                  <a:pt x="1350000" y="900000"/>
                </a:cubicBezTo>
                <a:cubicBezTo>
                  <a:pt x="1332182" y="664329"/>
                  <a:pt x="1195436" y="475378"/>
                  <a:pt x="900000" y="450000"/>
                </a:cubicBezTo>
                <a:cubicBezTo>
                  <a:pt x="608017" y="442094"/>
                  <a:pt x="474370" y="597411"/>
                  <a:pt x="450000" y="900000"/>
                </a:cubicBezTo>
                <a:close/>
              </a:path>
              <a:path w="1800000" h="1800000" stroke="0" extrusionOk="0">
                <a:moveTo>
                  <a:pt x="0" y="900000"/>
                </a:moveTo>
                <a:cubicBezTo>
                  <a:pt x="-52872" y="383540"/>
                  <a:pt x="403116" y="-83202"/>
                  <a:pt x="900000" y="0"/>
                </a:cubicBezTo>
                <a:cubicBezTo>
                  <a:pt x="1371446" y="7223"/>
                  <a:pt x="1754621" y="337903"/>
                  <a:pt x="1800000" y="900000"/>
                </a:cubicBezTo>
                <a:cubicBezTo>
                  <a:pt x="1862819" y="1413685"/>
                  <a:pt x="1381299" y="1808973"/>
                  <a:pt x="900000" y="1800000"/>
                </a:cubicBezTo>
                <a:cubicBezTo>
                  <a:pt x="474057" y="1834216"/>
                  <a:pt x="74110" y="1463732"/>
                  <a:pt x="0" y="900000"/>
                </a:cubicBezTo>
                <a:close/>
                <a:moveTo>
                  <a:pt x="450000" y="900000"/>
                </a:moveTo>
                <a:cubicBezTo>
                  <a:pt x="429667" y="1126518"/>
                  <a:pt x="653062" y="1375079"/>
                  <a:pt x="900000" y="1350000"/>
                </a:cubicBezTo>
                <a:cubicBezTo>
                  <a:pt x="1199599" y="1327857"/>
                  <a:pt x="1340238" y="1094807"/>
                  <a:pt x="1350000" y="900000"/>
                </a:cubicBezTo>
                <a:cubicBezTo>
                  <a:pt x="1401462" y="638941"/>
                  <a:pt x="1150379" y="473675"/>
                  <a:pt x="900000" y="450000"/>
                </a:cubicBezTo>
                <a:cubicBezTo>
                  <a:pt x="640058" y="458250"/>
                  <a:pt x="465687" y="691482"/>
                  <a:pt x="450000" y="9000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57150">
            <a:extLst>
              <a:ext uri="{C807C97D-BFC1-408E-A445-0C87EB9F89A2}">
                <ask:lineSketchStyleProps xmlns:ask="http://schemas.microsoft.com/office/drawing/2018/sketchyshapes" sd="3794071524">
                  <a:prstGeom prst="donu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sp>
        <p:nvSpPr>
          <p:cNvPr id="16" name="Flussdiagramm: Zusammenführen 15">
            <a:extLst>
              <a:ext uri="{FF2B5EF4-FFF2-40B4-BE49-F238E27FC236}">
                <a16:creationId xmlns:a16="http://schemas.microsoft.com/office/drawing/2014/main" id="{27E61A90-A7D3-5FFB-4929-5894BB0BAA9B}"/>
              </a:ext>
            </a:extLst>
          </p:cNvPr>
          <p:cNvSpPr/>
          <p:nvPr/>
        </p:nvSpPr>
        <p:spPr>
          <a:xfrm>
            <a:off x="10308357" y="1792999"/>
            <a:ext cx="759701" cy="759701"/>
          </a:xfrm>
          <a:prstGeom prst="flowChartMerg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Flussdiagramm: Verbinder 16">
            <a:extLst>
              <a:ext uri="{FF2B5EF4-FFF2-40B4-BE49-F238E27FC236}">
                <a16:creationId xmlns:a16="http://schemas.microsoft.com/office/drawing/2014/main" id="{9CB8A2C6-2196-4F65-277B-4505ECB6AE87}"/>
              </a:ext>
            </a:extLst>
          </p:cNvPr>
          <p:cNvSpPr/>
          <p:nvPr/>
        </p:nvSpPr>
        <p:spPr>
          <a:xfrm>
            <a:off x="10459608" y="1792999"/>
            <a:ext cx="457200" cy="457200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Flussdiagramm: Zusammenführen 18">
            <a:extLst>
              <a:ext uri="{FF2B5EF4-FFF2-40B4-BE49-F238E27FC236}">
                <a16:creationId xmlns:a16="http://schemas.microsoft.com/office/drawing/2014/main" id="{8F7BF1CD-A10A-74B6-DC0F-BF99F13F29A3}"/>
              </a:ext>
            </a:extLst>
          </p:cNvPr>
          <p:cNvSpPr/>
          <p:nvPr/>
        </p:nvSpPr>
        <p:spPr>
          <a:xfrm rot="10800000">
            <a:off x="5490822" y="4723637"/>
            <a:ext cx="861288" cy="680212"/>
          </a:xfrm>
          <a:prstGeom prst="flowChartMerge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999582D9-7A12-7E53-9FA5-5BAE1D3BAE48}"/>
              </a:ext>
            </a:extLst>
          </p:cNvPr>
          <p:cNvSpPr/>
          <p:nvPr/>
        </p:nvSpPr>
        <p:spPr>
          <a:xfrm>
            <a:off x="5692866" y="4933949"/>
            <a:ext cx="457200" cy="457200"/>
          </a:xfrm>
          <a:prstGeom prst="flowChartConnector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1" name="Flussdiagramm: Verbinder 20">
            <a:extLst>
              <a:ext uri="{FF2B5EF4-FFF2-40B4-BE49-F238E27FC236}">
                <a16:creationId xmlns:a16="http://schemas.microsoft.com/office/drawing/2014/main" id="{B8CD7125-FC1D-3056-3BF5-4BA70C545491}"/>
              </a:ext>
            </a:extLst>
          </p:cNvPr>
          <p:cNvSpPr/>
          <p:nvPr/>
        </p:nvSpPr>
        <p:spPr>
          <a:xfrm>
            <a:off x="5435236" y="4723637"/>
            <a:ext cx="972457" cy="972457"/>
          </a:xfrm>
          <a:prstGeom prst="flowChartConnector">
            <a:avLst/>
          </a:prstGeom>
          <a:noFill/>
          <a:ln w="190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Halbbogen 21">
            <a:extLst>
              <a:ext uri="{FF2B5EF4-FFF2-40B4-BE49-F238E27FC236}">
                <a16:creationId xmlns:a16="http://schemas.microsoft.com/office/drawing/2014/main" id="{8AD6B6DE-D002-C062-0A22-5CBC2AAFE4E2}"/>
              </a:ext>
            </a:extLst>
          </p:cNvPr>
          <p:cNvSpPr/>
          <p:nvPr/>
        </p:nvSpPr>
        <p:spPr>
          <a:xfrm rot="4272122">
            <a:off x="8417180" y="4069445"/>
            <a:ext cx="1346844" cy="1346844"/>
          </a:xfrm>
          <a:custGeom>
            <a:avLst/>
            <a:gdLst>
              <a:gd name="csX0" fmla="*/ 29096 w 1346844"/>
              <a:gd name="csY0" fmla="*/ 869233 h 1346844"/>
              <a:gd name="csX1" fmla="*/ 475097 w 1346844"/>
              <a:gd name="csY1" fmla="*/ 29866 h 1346844"/>
              <a:gd name="csX2" fmla="*/ 1316199 w 1346844"/>
              <a:gd name="csY2" fmla="*/ 472586 h 1346844"/>
              <a:gd name="csX3" fmla="*/ 876766 w 1346844"/>
              <a:gd name="csY3" fmla="*/ 1315410 h 1346844"/>
              <a:gd name="csX4" fmla="*/ 32233 w 1346844"/>
              <a:gd name="csY4" fmla="*/ 879271 h 1346844"/>
              <a:gd name="csX5" fmla="*/ 51276 w 1346844"/>
              <a:gd name="csY5" fmla="*/ 873158 h 1346844"/>
              <a:gd name="csX6" fmla="*/ 870726 w 1346844"/>
              <a:gd name="csY6" fmla="*/ 1296343 h 1346844"/>
              <a:gd name="csX7" fmla="*/ 1297107 w 1346844"/>
              <a:gd name="csY7" fmla="*/ 478551 h 1346844"/>
              <a:gd name="csX8" fmla="*/ 480986 w 1346844"/>
              <a:gd name="csY8" fmla="*/ 48980 h 1346844"/>
              <a:gd name="csX9" fmla="*/ 48232 w 1346844"/>
              <a:gd name="csY9" fmla="*/ 863417 h 1346844"/>
              <a:gd name="csX10" fmla="*/ 29096 w 1346844"/>
              <a:gd name="csY10" fmla="*/ 869233 h 13468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1346844" h="1346844" fill="none" extrusionOk="0">
                <a:moveTo>
                  <a:pt x="29096" y="869233"/>
                </a:moveTo>
                <a:cubicBezTo>
                  <a:pt x="-67567" y="508194"/>
                  <a:pt x="142694" y="135396"/>
                  <a:pt x="475097" y="29866"/>
                </a:cubicBezTo>
                <a:cubicBezTo>
                  <a:pt x="797145" y="-102320"/>
                  <a:pt x="1231933" y="148009"/>
                  <a:pt x="1316199" y="472586"/>
                </a:cubicBezTo>
                <a:cubicBezTo>
                  <a:pt x="1382682" y="818220"/>
                  <a:pt x="1233631" y="1223309"/>
                  <a:pt x="876766" y="1315410"/>
                </a:cubicBezTo>
                <a:cubicBezTo>
                  <a:pt x="457978" y="1432374"/>
                  <a:pt x="79700" y="1203311"/>
                  <a:pt x="32233" y="879271"/>
                </a:cubicBezTo>
                <a:cubicBezTo>
                  <a:pt x="39696" y="875172"/>
                  <a:pt x="44260" y="876001"/>
                  <a:pt x="51276" y="873158"/>
                </a:cubicBezTo>
                <a:cubicBezTo>
                  <a:pt x="177813" y="1145230"/>
                  <a:pt x="532368" y="1479619"/>
                  <a:pt x="870726" y="1296343"/>
                </a:cubicBezTo>
                <a:cubicBezTo>
                  <a:pt x="1234359" y="1200431"/>
                  <a:pt x="1409842" y="838395"/>
                  <a:pt x="1297107" y="478551"/>
                </a:cubicBezTo>
                <a:cubicBezTo>
                  <a:pt x="1288199" y="179390"/>
                  <a:pt x="823655" y="-115716"/>
                  <a:pt x="480986" y="48980"/>
                </a:cubicBezTo>
                <a:cubicBezTo>
                  <a:pt x="217879" y="159492"/>
                  <a:pt x="-94003" y="458241"/>
                  <a:pt x="48232" y="863417"/>
                </a:cubicBezTo>
                <a:cubicBezTo>
                  <a:pt x="38889" y="866345"/>
                  <a:pt x="34843" y="866728"/>
                  <a:pt x="29096" y="869233"/>
                </a:cubicBezTo>
                <a:close/>
              </a:path>
              <a:path w="1346844" h="1346844" stroke="0" extrusionOk="0">
                <a:moveTo>
                  <a:pt x="29096" y="869233"/>
                </a:moveTo>
                <a:cubicBezTo>
                  <a:pt x="-60742" y="520215"/>
                  <a:pt x="188558" y="74476"/>
                  <a:pt x="475097" y="29866"/>
                </a:cubicBezTo>
                <a:cubicBezTo>
                  <a:pt x="829471" y="22301"/>
                  <a:pt x="1124969" y="123808"/>
                  <a:pt x="1316199" y="472586"/>
                </a:cubicBezTo>
                <a:cubicBezTo>
                  <a:pt x="1494684" y="870441"/>
                  <a:pt x="1253222" y="1219273"/>
                  <a:pt x="876766" y="1315410"/>
                </a:cubicBezTo>
                <a:cubicBezTo>
                  <a:pt x="511658" y="1423746"/>
                  <a:pt x="171629" y="1280136"/>
                  <a:pt x="32233" y="879271"/>
                </a:cubicBezTo>
                <a:cubicBezTo>
                  <a:pt x="38761" y="877009"/>
                  <a:pt x="43510" y="877107"/>
                  <a:pt x="51276" y="873158"/>
                </a:cubicBezTo>
                <a:cubicBezTo>
                  <a:pt x="114841" y="1251159"/>
                  <a:pt x="515077" y="1311825"/>
                  <a:pt x="870726" y="1296343"/>
                </a:cubicBezTo>
                <a:cubicBezTo>
                  <a:pt x="1244766" y="1218471"/>
                  <a:pt x="1428695" y="857962"/>
                  <a:pt x="1297107" y="478551"/>
                </a:cubicBezTo>
                <a:cubicBezTo>
                  <a:pt x="1260618" y="185556"/>
                  <a:pt x="851874" y="13004"/>
                  <a:pt x="480986" y="48980"/>
                </a:cubicBezTo>
                <a:cubicBezTo>
                  <a:pt x="75316" y="232067"/>
                  <a:pt x="-116380" y="606872"/>
                  <a:pt x="48232" y="863417"/>
                </a:cubicBezTo>
                <a:cubicBezTo>
                  <a:pt x="40022" y="866665"/>
                  <a:pt x="35168" y="865268"/>
                  <a:pt x="29096" y="869233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33503589">
                  <a:prstGeom prst="blockArc">
                    <a:avLst>
                      <a:gd name="adj1" fmla="val 9785758"/>
                      <a:gd name="adj2" fmla="val 9732068"/>
                      <a:gd name="adj3" fmla="val 148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tx1"/>
              </a:solidFill>
            </a:endParaRPr>
          </a:p>
        </p:txBody>
      </p: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58CD6BD0-AD22-9E16-480C-4FEFED85FA4D}"/>
              </a:ext>
            </a:extLst>
          </p:cNvPr>
          <p:cNvGrpSpPr/>
          <p:nvPr/>
        </p:nvGrpSpPr>
        <p:grpSpPr>
          <a:xfrm>
            <a:off x="10114110" y="3909086"/>
            <a:ext cx="1143668" cy="908526"/>
            <a:chOff x="8699211" y="4402146"/>
            <a:chExt cx="861288" cy="684203"/>
          </a:xfrm>
          <a:solidFill>
            <a:schemeClr val="tx1"/>
          </a:solidFill>
        </p:grpSpPr>
        <p:sp>
          <p:nvSpPr>
            <p:cNvPr id="23" name="Flussdiagramm: Zusammenführen 22">
              <a:extLst>
                <a:ext uri="{FF2B5EF4-FFF2-40B4-BE49-F238E27FC236}">
                  <a16:creationId xmlns:a16="http://schemas.microsoft.com/office/drawing/2014/main" id="{BF5EFAF4-EC18-DD0A-1FD5-183CABA50F78}"/>
                </a:ext>
              </a:extLst>
            </p:cNvPr>
            <p:cNvSpPr/>
            <p:nvPr/>
          </p:nvSpPr>
          <p:spPr>
            <a:xfrm>
              <a:off x="8699211" y="4406137"/>
              <a:ext cx="861288" cy="680212"/>
            </a:xfrm>
            <a:prstGeom prst="flowChartMerg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4" name="Flussdiagramm: Verbinder 23">
              <a:extLst>
                <a:ext uri="{FF2B5EF4-FFF2-40B4-BE49-F238E27FC236}">
                  <a16:creationId xmlns:a16="http://schemas.microsoft.com/office/drawing/2014/main" id="{A1874D06-6873-13AD-2DC5-3CD912E8C169}"/>
                </a:ext>
              </a:extLst>
            </p:cNvPr>
            <p:cNvSpPr/>
            <p:nvPr/>
          </p:nvSpPr>
          <p:spPr>
            <a:xfrm>
              <a:off x="8885853" y="4402147"/>
              <a:ext cx="488004" cy="488003"/>
            </a:xfrm>
            <a:prstGeom prst="flowChartConnector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</p:grpSp>
      <p:pic>
        <p:nvPicPr>
          <p:cNvPr id="29" name="Grafik 28" descr="The image depicts a simple white mandala with a central black circle, surrounded by a blue lotus flower pattern.&#10;&#10;KI-generierte Inhalte können fehlerhaft sein.">
            <a:extLst>
              <a:ext uri="{FF2B5EF4-FFF2-40B4-BE49-F238E27FC236}">
                <a16:creationId xmlns:a16="http://schemas.microsoft.com/office/drawing/2014/main" id="{D137CD8B-B13E-D57F-36CA-D551EC38A4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267" t="12499" r="12639" b="11934"/>
          <a:stretch>
            <a:fillRect/>
          </a:stretch>
        </p:blipFill>
        <p:spPr>
          <a:xfrm>
            <a:off x="4888351" y="1216245"/>
            <a:ext cx="1854200" cy="1794231"/>
          </a:xfrm>
          <a:prstGeom prst="ellipse">
            <a:avLst/>
          </a:prstGeom>
        </p:spPr>
      </p:pic>
      <p:sp>
        <p:nvSpPr>
          <p:cNvPr id="30" name="Bogen 29">
            <a:extLst>
              <a:ext uri="{FF2B5EF4-FFF2-40B4-BE49-F238E27FC236}">
                <a16:creationId xmlns:a16="http://schemas.microsoft.com/office/drawing/2014/main" id="{7CB9B061-FAE8-973F-085B-7B4E13789E2F}"/>
              </a:ext>
            </a:extLst>
          </p:cNvPr>
          <p:cNvSpPr/>
          <p:nvPr/>
        </p:nvSpPr>
        <p:spPr>
          <a:xfrm rot="13083681">
            <a:off x="5794257" y="3654479"/>
            <a:ext cx="254413" cy="310134"/>
          </a:xfrm>
          <a:prstGeom prst="arc">
            <a:avLst>
              <a:gd name="adj1" fmla="val 15215748"/>
              <a:gd name="adj2" fmla="val 5556154"/>
            </a:avLst>
          </a:prstGeom>
          <a:solidFill>
            <a:schemeClr val="tx1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Bogen 30">
            <a:extLst>
              <a:ext uri="{FF2B5EF4-FFF2-40B4-BE49-F238E27FC236}">
                <a16:creationId xmlns:a16="http://schemas.microsoft.com/office/drawing/2014/main" id="{EBE933BC-663B-E2E9-BFC4-BEF584A94067}"/>
              </a:ext>
            </a:extLst>
          </p:cNvPr>
          <p:cNvSpPr/>
          <p:nvPr/>
        </p:nvSpPr>
        <p:spPr>
          <a:xfrm rot="13922811">
            <a:off x="7112494" y="3649636"/>
            <a:ext cx="254413" cy="310134"/>
          </a:xfrm>
          <a:prstGeom prst="arc">
            <a:avLst>
              <a:gd name="adj1" fmla="val 16200000"/>
              <a:gd name="adj2" fmla="val 5556154"/>
            </a:avLst>
          </a:prstGeom>
          <a:solidFill>
            <a:schemeClr val="tx1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2" name="Flussdiagramm: Verbinder 31">
            <a:extLst>
              <a:ext uri="{FF2B5EF4-FFF2-40B4-BE49-F238E27FC236}">
                <a16:creationId xmlns:a16="http://schemas.microsoft.com/office/drawing/2014/main" id="{528493E3-DC47-F1BF-316C-9DE35B210618}"/>
              </a:ext>
            </a:extLst>
          </p:cNvPr>
          <p:cNvSpPr/>
          <p:nvPr/>
        </p:nvSpPr>
        <p:spPr>
          <a:xfrm>
            <a:off x="10001944" y="3541227"/>
            <a:ext cx="1368000" cy="1368000"/>
          </a:xfrm>
          <a:custGeom>
            <a:avLst/>
            <a:gdLst>
              <a:gd name="csX0" fmla="*/ 0 w 1368000"/>
              <a:gd name="csY0" fmla="*/ 684000 h 1368000"/>
              <a:gd name="csX1" fmla="*/ 684000 w 1368000"/>
              <a:gd name="csY1" fmla="*/ 0 h 1368000"/>
              <a:gd name="csX2" fmla="*/ 1368000 w 1368000"/>
              <a:gd name="csY2" fmla="*/ 684000 h 1368000"/>
              <a:gd name="csX3" fmla="*/ 684000 w 1368000"/>
              <a:gd name="csY3" fmla="*/ 1368000 h 1368000"/>
              <a:gd name="csX4" fmla="*/ 0 w 1368000"/>
              <a:gd name="csY4" fmla="*/ 684000 h 136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368000" h="1368000" extrusionOk="0">
                <a:moveTo>
                  <a:pt x="0" y="684000"/>
                </a:moveTo>
                <a:cubicBezTo>
                  <a:pt x="11976" y="216155"/>
                  <a:pt x="369821" y="51220"/>
                  <a:pt x="684000" y="0"/>
                </a:cubicBezTo>
                <a:cubicBezTo>
                  <a:pt x="1002125" y="-22549"/>
                  <a:pt x="1379106" y="267297"/>
                  <a:pt x="1368000" y="684000"/>
                </a:cubicBezTo>
                <a:cubicBezTo>
                  <a:pt x="1435279" y="1017293"/>
                  <a:pt x="1037833" y="1428978"/>
                  <a:pt x="684000" y="1368000"/>
                </a:cubicBezTo>
                <a:cubicBezTo>
                  <a:pt x="275960" y="1467433"/>
                  <a:pt x="39296" y="1027200"/>
                  <a:pt x="0" y="684000"/>
                </a:cubicBezTo>
                <a:close/>
              </a:path>
            </a:pathLst>
          </a:custGeom>
          <a:noFill/>
          <a:ln w="28575">
            <a:extLst>
              <a:ext uri="{C807C97D-BFC1-408E-A445-0C87EB9F89A2}">
                <ask:lineSketchStyleProps xmlns:ask="http://schemas.microsoft.com/office/drawing/2018/sketchyshapes" sd="4266498984">
                  <a:prstGeom prst="flowChartConnector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5A6AABBC-9633-6DEB-C881-668306367E6E}"/>
              </a:ext>
            </a:extLst>
          </p:cNvPr>
          <p:cNvGrpSpPr/>
          <p:nvPr/>
        </p:nvGrpSpPr>
        <p:grpSpPr>
          <a:xfrm>
            <a:off x="8518768" y="4434028"/>
            <a:ext cx="1143668" cy="908526"/>
            <a:chOff x="8699211" y="4402146"/>
            <a:chExt cx="861288" cy="684203"/>
          </a:xfrm>
          <a:solidFill>
            <a:schemeClr val="tx1"/>
          </a:solidFill>
        </p:grpSpPr>
        <p:sp>
          <p:nvSpPr>
            <p:cNvPr id="36" name="Flussdiagramm: Zusammenführen 35">
              <a:extLst>
                <a:ext uri="{FF2B5EF4-FFF2-40B4-BE49-F238E27FC236}">
                  <a16:creationId xmlns:a16="http://schemas.microsoft.com/office/drawing/2014/main" id="{05224F7A-E3FB-2E26-DD98-AA3384FE93DB}"/>
                </a:ext>
              </a:extLst>
            </p:cNvPr>
            <p:cNvSpPr/>
            <p:nvPr/>
          </p:nvSpPr>
          <p:spPr>
            <a:xfrm>
              <a:off x="8699211" y="4406137"/>
              <a:ext cx="861288" cy="680212"/>
            </a:xfrm>
            <a:prstGeom prst="flowChartMerg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37" name="Flussdiagramm: Verbinder 36">
              <a:extLst>
                <a:ext uri="{FF2B5EF4-FFF2-40B4-BE49-F238E27FC236}">
                  <a16:creationId xmlns:a16="http://schemas.microsoft.com/office/drawing/2014/main" id="{60E1DBF1-B11C-8140-1277-D16B6BB4DF9D}"/>
                </a:ext>
              </a:extLst>
            </p:cNvPr>
            <p:cNvSpPr/>
            <p:nvPr/>
          </p:nvSpPr>
          <p:spPr>
            <a:xfrm>
              <a:off x="8885853" y="4402147"/>
              <a:ext cx="488004" cy="488003"/>
            </a:xfrm>
            <a:prstGeom prst="flowChartConnector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3971910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Uwer</dc:creator>
  <cp:lastModifiedBy>Sarah Uwer</cp:lastModifiedBy>
  <cp:revision>1</cp:revision>
  <dcterms:created xsi:type="dcterms:W3CDTF">2026-03-26T20:31:15Z</dcterms:created>
  <dcterms:modified xsi:type="dcterms:W3CDTF">2026-03-26T21:10:38Z</dcterms:modified>
</cp:coreProperties>
</file>