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-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7872C-8907-CCB0-1A07-308938B5D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03B5C-3E70-28B9-DBBA-D8E874A49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81036-ECD8-A7DA-B158-09FAA469D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ACC79-04F8-0563-5E74-E996AB92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BBEC7-8E55-5A56-A514-63A0CF5BA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18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14760-9986-0BF6-9C2F-AA95085D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7A2B5-6451-0B96-4FDD-60D91F139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E6EA5-CCE5-5023-0B09-574493279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EF0E4-D019-08ED-EE16-C8FE883D3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14C33-66C4-0FF0-C516-D0A35AA7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69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FF31-1DCE-98AB-1A18-B9920EF8E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83AA9-FB25-33C4-1B94-25A36AC3F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211ED-7542-1B3E-F515-97325CA5D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96B2C-C863-A0C0-98ED-5729D0704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C2336-4736-ADA6-5742-2F3EC3D7B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3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06E09-11FE-37AC-ADD9-8CF41FA94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E0319-32AE-6FBF-C510-079278F803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F5C872-6EF7-28BC-8C8D-B4C239F4D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E9998-B1E7-327C-0869-A99F4AF3A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729489-770D-D523-18A3-14E3A33D5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1FD1D-B9E8-8333-A849-F3C10F31E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04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8FCA-1E1C-79EB-0D59-9BCCB3689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E39536-09BF-7CFF-EAC3-77F51C02C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100C54-C220-140C-BDFF-0059A53FE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A75572-4934-2662-FD87-4849CE3B6B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8B64B2-4242-1B20-C8E5-0B22A3C865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E8E0D-CA06-C4AC-92E4-4540E34B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429CBD-AF7B-B861-5E5E-293A0E9F7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8B171B-8865-35BC-BCFE-1A8B11DD4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9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53FB5-5B2A-1692-27E4-D631E80F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97217E-76A9-F03A-F254-365F44706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9133A-9C61-BB93-6933-1A8EE29B3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92661-8C35-1819-9326-341EB6FF4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01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E6D7D-C35C-29CC-E3FA-E2F4FC209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03A753-57DD-5CA8-8DBE-999EFE94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2789E-14D7-195C-4B7F-C550B8588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4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BF5FB-C820-BB96-395A-9C1CD0408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9A91C-4098-300C-0B22-1DFADF2BE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2E3CE-83A9-6EA1-FBF5-1614C4E13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FA618-497D-0EDC-F388-B1D4ED9BC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3647A-7AF6-2C65-2A63-4805E6C03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C178F-9ED7-00B0-F7F6-72249F260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15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668B-5658-8453-537A-7CF681DB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3E6884-CEA9-06AD-0429-8F9C39784C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E4BEB-469B-EC4B-E98F-098647C22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4677E-B2DA-4208-B800-FF20ED570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63A832-5DC7-889E-68FE-17D5557AE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0EC7C-50BC-8373-26A9-DD06B00C8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44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F1299-BCEF-9C5C-FD20-8F90DC84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53B157-BBA1-0AC1-5684-E1AE1218C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B9BCF-09F3-6834-796A-0C7A8FE72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2BC5A-4D33-A94B-2107-E86763EA9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53646-78F4-AC30-0B29-8C3EA88F1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0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D916BE-97E1-5D59-1D69-7989903F9A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DC1D32-DD68-EF0C-0BA0-F7647E359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AD424-B5CA-6388-A02C-52C28D392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7CE02-7099-C533-4E1F-29A426F03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F5362-1E65-0CC5-D030-CFA07274A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8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6654D0-1C68-6B29-DFDE-145A77182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F8E03-10FA-C513-01CD-A826BC820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3CF66-680B-FFFF-A3E3-ABD4C6437E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163D6E-B54F-433B-BE25-1EB4C7E2358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462AC-90F9-558F-5C1B-FA3E06CB1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55AF9-0802-71A6-2B48-14CA5B063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13326A-5CEF-4432-AB97-941905478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40745-D14A-E81E-9848-83CC28D6C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58A53F-B7AF-69E4-D639-E8927D8E2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" t="12222" r="8192" b="11945"/>
          <a:stretch>
            <a:fillRect/>
          </a:stretch>
        </p:blipFill>
        <p:spPr>
          <a:xfrm>
            <a:off x="0" y="20812"/>
            <a:ext cx="5877169" cy="4876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1BA047-A3F2-F2E5-430C-98A89BC8E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0" t="7091" r="8470" b="17163"/>
          <a:stretch>
            <a:fillRect/>
          </a:stretch>
        </p:blipFill>
        <p:spPr>
          <a:xfrm>
            <a:off x="6314831" y="0"/>
            <a:ext cx="5877169" cy="49097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A65E23-B274-A00B-718A-B3C9973973B9}"/>
              </a:ext>
            </a:extLst>
          </p:cNvPr>
          <p:cNvSpPr txBox="1"/>
          <p:nvPr/>
        </p:nvSpPr>
        <p:spPr>
          <a:xfrm rot="808440">
            <a:off x="3382469" y="1796673"/>
            <a:ext cx="134943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FFC000"/>
                </a:solidFill>
                <a:latin typeface="Arial Nova Cond" panose="020B0506020202020204" pitchFamily="34" charset="0"/>
              </a:rPr>
              <a:t>SATU CITRA SATELIT MENCAKUP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DC2E1290-4005-B9A5-FEE9-FEF0CE49A90D}"/>
              </a:ext>
            </a:extLst>
          </p:cNvPr>
          <p:cNvSpPr txBox="1"/>
          <p:nvPr/>
        </p:nvSpPr>
        <p:spPr>
          <a:xfrm>
            <a:off x="4285945" y="282492"/>
            <a:ext cx="1495730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" b="1" i="1" dirty="0">
                <a:solidFill>
                  <a:srgbClr val="FFC000"/>
                </a:solidFill>
                <a:latin typeface="Calibri (MS)"/>
                <a:ea typeface="Calibri (MS)"/>
                <a:cs typeface="Calibri (MS)"/>
                <a:sym typeface="Calibri (MS)"/>
              </a:rPr>
              <a:t>PLEIADES NEO DARI AIRBUS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C757AFF3-A8FE-67CA-5C8C-88EE5E9E768A}"/>
              </a:ext>
            </a:extLst>
          </p:cNvPr>
          <p:cNvSpPr txBox="1"/>
          <p:nvPr/>
        </p:nvSpPr>
        <p:spPr>
          <a:xfrm>
            <a:off x="1553083" y="2205212"/>
            <a:ext cx="1666062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100" b="1" i="1" dirty="0">
                <a:solidFill>
                  <a:srgbClr val="FFC000"/>
                </a:solidFill>
                <a:latin typeface="Calibri (MS)"/>
                <a:ea typeface="Calibri (MS)"/>
                <a:cs typeface="Calibri (MS)"/>
                <a:sym typeface="Calibri (MS)"/>
              </a:rPr>
              <a:t>SATU  PENERBANGAN</a:t>
            </a:r>
          </a:p>
          <a:p>
            <a:pPr>
              <a:spcBef>
                <a:spcPct val="0"/>
              </a:spcBef>
            </a:pPr>
            <a:r>
              <a:rPr lang="en-US" sz="1100" b="1" i="1" dirty="0">
                <a:solidFill>
                  <a:srgbClr val="FFC000"/>
                </a:solidFill>
                <a:latin typeface="Calibri (MS)"/>
                <a:ea typeface="Calibri (MS)"/>
                <a:cs typeface="Calibri (MS)"/>
                <a:sym typeface="Calibri (MS)"/>
              </a:rPr>
              <a:t>DRONE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AB3759-BEB8-2E45-3C8E-F8AC03B8B372}"/>
              </a:ext>
            </a:extLst>
          </p:cNvPr>
          <p:cNvSpPr txBox="1"/>
          <p:nvPr/>
        </p:nvSpPr>
        <p:spPr>
          <a:xfrm rot="808440">
            <a:off x="2767814" y="2736612"/>
            <a:ext cx="2119668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solidFill>
                  <a:schemeClr val="bg1"/>
                </a:solidFill>
                <a:latin typeface="Arial Nova Cond" panose="020B0506020202020204" pitchFamily="34" charset="0"/>
              </a:rPr>
              <a:t>100 X LIPAT LEBIH LUAS DARI 1 PENERBANGAN DRONE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0066AD7-524E-E6AB-159E-1394D7F35C1F}"/>
              </a:ext>
            </a:extLst>
          </p:cNvPr>
          <p:cNvSpPr txBox="1"/>
          <p:nvPr/>
        </p:nvSpPr>
        <p:spPr>
          <a:xfrm>
            <a:off x="252702" y="1612256"/>
            <a:ext cx="3349654" cy="169277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00" b="1" i="1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MENGGANTI 	BANYAK PENERBANGAN DRONE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F03699-DAFD-9DED-6467-3360CA97C387}"/>
              </a:ext>
            </a:extLst>
          </p:cNvPr>
          <p:cNvSpPr txBox="1"/>
          <p:nvPr/>
        </p:nvSpPr>
        <p:spPr>
          <a:xfrm>
            <a:off x="252702" y="1781533"/>
            <a:ext cx="2856264" cy="169277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00" b="1" i="1" dirty="0">
                <a:solidFill>
                  <a:srgbClr val="FFC000"/>
                </a:solidFill>
                <a:latin typeface="Calibri (MS)"/>
                <a:ea typeface="Calibri (MS)"/>
                <a:cs typeface="Calibri (MS)"/>
                <a:sym typeface="Calibri (MS)"/>
              </a:rPr>
              <a:t>DENGAN SATU LEMBAR CITRA SATELIT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61D05A1A-9117-A2BF-AE2F-4DE84F350F63}"/>
              </a:ext>
            </a:extLst>
          </p:cNvPr>
          <p:cNvSpPr txBox="1"/>
          <p:nvPr/>
        </p:nvSpPr>
        <p:spPr>
          <a:xfrm>
            <a:off x="6609051" y="471934"/>
            <a:ext cx="5470173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b="1" i="1" dirty="0">
                <a:solidFill>
                  <a:srgbClr val="0099FF"/>
                </a:solidFill>
                <a:latin typeface="Calibri (MS)"/>
                <a:ea typeface="Calibri (MS)"/>
                <a:cs typeface="Calibri (MS)"/>
                <a:sym typeface="Calibri (MS)"/>
              </a:rPr>
              <a:t>EARTHLINE, SPH YANG TERPERCAYA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5C59EB-31F0-F445-CFAC-4EA78F3CB990}"/>
              </a:ext>
            </a:extLst>
          </p:cNvPr>
          <p:cNvSpPr txBox="1"/>
          <p:nvPr/>
        </p:nvSpPr>
        <p:spPr>
          <a:xfrm>
            <a:off x="7293962" y="810488"/>
            <a:ext cx="4590471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200" b="1" i="1" dirty="0">
                <a:solidFill>
                  <a:srgbClr val="FFC000"/>
                </a:solidFill>
                <a:latin typeface="Calibri (MS)"/>
                <a:ea typeface="Calibri (MS)"/>
                <a:cs typeface="Calibri (MS)"/>
                <a:sym typeface="Calibri (MS)"/>
              </a:rPr>
              <a:t>DENGAN HARGA TERJANGKAU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E1F6D85C-3AD7-289C-33A2-BB59D6012C42}"/>
              </a:ext>
            </a:extLst>
          </p:cNvPr>
          <p:cNvSpPr txBox="1"/>
          <p:nvPr/>
        </p:nvSpPr>
        <p:spPr>
          <a:xfrm>
            <a:off x="7498490" y="3424211"/>
            <a:ext cx="3349654" cy="276999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b="1" i="1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SETIAP SAWIT TERHITUNG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7889BB-F8AD-13E2-73DD-4EF4897AE6D9}"/>
              </a:ext>
            </a:extLst>
          </p:cNvPr>
          <p:cNvSpPr txBox="1"/>
          <p:nvPr/>
        </p:nvSpPr>
        <p:spPr>
          <a:xfrm>
            <a:off x="7745859" y="3663205"/>
            <a:ext cx="2854916" cy="276999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b="1" i="1" dirty="0">
                <a:solidFill>
                  <a:srgbClr val="0099FF"/>
                </a:solidFill>
                <a:latin typeface="Calibri (MS)"/>
                <a:ea typeface="Calibri (MS)"/>
                <a:cs typeface="Calibri (MS)"/>
                <a:sym typeface="Calibri (MS)"/>
              </a:rPr>
              <a:t>DENGAN AKURASI 100%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186B9968-7620-44FA-F5B4-AE6976E17E48}"/>
              </a:ext>
            </a:extLst>
          </p:cNvPr>
          <p:cNvSpPr txBox="1"/>
          <p:nvPr/>
        </p:nvSpPr>
        <p:spPr>
          <a:xfrm>
            <a:off x="8860631" y="1798496"/>
            <a:ext cx="822091" cy="175865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00" b="1" i="1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RESOLUSI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15CFC1-AE4B-006F-3EDC-2D94706E5658}"/>
              </a:ext>
            </a:extLst>
          </p:cNvPr>
          <p:cNvSpPr txBox="1"/>
          <p:nvPr/>
        </p:nvSpPr>
        <p:spPr>
          <a:xfrm>
            <a:off x="8676127" y="1629219"/>
            <a:ext cx="1191098" cy="169277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00" b="1" i="1" dirty="0">
                <a:solidFill>
                  <a:srgbClr val="0099FF"/>
                </a:solidFill>
                <a:latin typeface="Calibri (MS)"/>
                <a:ea typeface="Calibri (MS)"/>
                <a:cs typeface="Calibri (MS)"/>
                <a:sym typeface="Calibri (MS)"/>
              </a:rPr>
              <a:t>PERBANDINGAN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D59CD1CC-265A-7027-C039-21220E86C9D2}"/>
              </a:ext>
            </a:extLst>
          </p:cNvPr>
          <p:cNvSpPr txBox="1"/>
          <p:nvPr/>
        </p:nvSpPr>
        <p:spPr>
          <a:xfrm rot="21164095">
            <a:off x="7544859" y="3100579"/>
            <a:ext cx="1310328" cy="169277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00" b="1" i="1" dirty="0">
                <a:solidFill>
                  <a:srgbClr val="FFC000"/>
                </a:solidFill>
                <a:latin typeface="Calibri (MS)"/>
                <a:ea typeface="Calibri (MS)"/>
                <a:cs typeface="Calibri (MS)"/>
                <a:sym typeface="Calibri (MS)"/>
              </a:rPr>
              <a:t>8CM FOTO DRONE</a:t>
            </a: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D0A45334-EEF6-3440-F633-F230C4C13438}"/>
              </a:ext>
            </a:extLst>
          </p:cNvPr>
          <p:cNvSpPr txBox="1"/>
          <p:nvPr/>
        </p:nvSpPr>
        <p:spPr>
          <a:xfrm rot="433780">
            <a:off x="9535587" y="3124910"/>
            <a:ext cx="1703297" cy="169277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00" b="1" i="1" dirty="0">
                <a:solidFill>
                  <a:srgbClr val="FFC000"/>
                </a:solidFill>
                <a:latin typeface="Calibri (MS)"/>
                <a:ea typeface="Calibri (MS)"/>
                <a:cs typeface="Calibri (MS)"/>
                <a:sym typeface="Calibri (MS)"/>
              </a:rPr>
              <a:t>15CM CITRA SATELIT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B484B1-7EF1-2479-5220-FC3FB5CC54C8}"/>
              </a:ext>
            </a:extLst>
          </p:cNvPr>
          <p:cNvSpPr txBox="1"/>
          <p:nvPr/>
        </p:nvSpPr>
        <p:spPr>
          <a:xfrm rot="543272">
            <a:off x="9872281" y="2736941"/>
            <a:ext cx="1400533" cy="169277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00" b="1" i="1" dirty="0">
                <a:solidFill>
                  <a:srgbClr val="0099FF"/>
                </a:solidFill>
                <a:latin typeface="Calibri (MS)"/>
                <a:ea typeface="Calibri (MS)"/>
                <a:cs typeface="Calibri (MS)"/>
                <a:sym typeface="Calibri (MS)"/>
              </a:rPr>
              <a:t>100% BEBAS AWAN</a:t>
            </a:r>
          </a:p>
        </p:txBody>
      </p:sp>
    </p:spTree>
    <p:extLst>
      <p:ext uri="{BB962C8B-B14F-4D97-AF65-F5344CB8AC3E}">
        <p14:creationId xmlns:p14="http://schemas.microsoft.com/office/powerpoint/2010/main" val="1185008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57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Arial Nova Cond</vt:lpstr>
      <vt:lpstr>Calibri (MS)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Wahyu Wibowo</dc:creator>
  <cp:lastModifiedBy>Wahyu Wibowo</cp:lastModifiedBy>
  <cp:revision>7</cp:revision>
  <dcterms:created xsi:type="dcterms:W3CDTF">2026-04-15T09:24:42Z</dcterms:created>
  <dcterms:modified xsi:type="dcterms:W3CDTF">2026-04-16T07:17:46Z</dcterms:modified>
</cp:coreProperties>
</file>