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7" r:id="rId2"/>
  </p:sldIdLst>
  <p:sldSz cx="35636200" cy="28536900"/>
  <p:notesSz cx="6858000" cy="9144000"/>
  <p:embeddedFontLst>
    <p:embeddedFont>
      <p:font typeface="Calibri (MS)" panose="020B0604020202020204" charset="0"/>
      <p:regular r:id="rId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25" d="100"/>
          <a:sy n="25" d="100"/>
        </p:scale>
        <p:origin x="1022" y="-50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font" Target="fonts/font1.fntdata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A084C4-6F37-7BF3-9A35-9B37FDD709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">
            <a:extLst>
              <a:ext uri="{FF2B5EF4-FFF2-40B4-BE49-F238E27FC236}">
                <a16:creationId xmlns:a16="http://schemas.microsoft.com/office/drawing/2014/main" id="{66BBD23F-BD54-6320-9CCD-3CFFE0511E8F}"/>
              </a:ext>
            </a:extLst>
          </p:cNvPr>
          <p:cNvSpPr txBox="1"/>
          <p:nvPr/>
        </p:nvSpPr>
        <p:spPr>
          <a:xfrm>
            <a:off x="6116889" y="19373850"/>
            <a:ext cx="5372100" cy="11732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131"/>
              </a:lnSpc>
              <a:spcBef>
                <a:spcPct val="0"/>
              </a:spcBef>
            </a:pPr>
            <a:r>
              <a:rPr lang="en-US" sz="8800" b="1" dirty="0">
                <a:latin typeface="Calibri (MS)"/>
                <a:ea typeface="Calibri (MS)"/>
                <a:cs typeface="Calibri (MS)"/>
                <a:sym typeface="Calibri (MS)"/>
              </a:rPr>
              <a:t>8 cm drone</a:t>
            </a: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7E988F55-51F3-25C6-BE90-6CC555F1F1BC}"/>
              </a:ext>
            </a:extLst>
          </p:cNvPr>
          <p:cNvSpPr txBox="1"/>
          <p:nvPr/>
        </p:nvSpPr>
        <p:spPr>
          <a:xfrm>
            <a:off x="23240999" y="19373850"/>
            <a:ext cx="6972302" cy="11669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9100"/>
              </a:lnSpc>
              <a:spcBef>
                <a:spcPct val="0"/>
              </a:spcBef>
            </a:pPr>
            <a:r>
              <a:rPr lang="en-US" sz="8000" b="1" dirty="0">
                <a:latin typeface="Calibri (MS)"/>
                <a:ea typeface="Calibri (MS)"/>
                <a:cs typeface="Calibri (MS)"/>
                <a:sym typeface="Calibri (MS)"/>
              </a:rPr>
              <a:t>15 cm satellite</a:t>
            </a: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441828E2-C36C-EF76-AAA4-E66FDF6D4DC3}"/>
              </a:ext>
            </a:extLst>
          </p:cNvPr>
          <p:cNvSpPr txBox="1"/>
          <p:nvPr/>
        </p:nvSpPr>
        <p:spPr>
          <a:xfrm>
            <a:off x="-38102" y="2859935"/>
            <a:ext cx="35636200" cy="12645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100"/>
              </a:lnSpc>
              <a:spcBef>
                <a:spcPct val="0"/>
              </a:spcBef>
            </a:pPr>
            <a:r>
              <a:rPr lang="en-US" sz="11500" b="1" dirty="0">
                <a:latin typeface="Calibri (MS)"/>
                <a:ea typeface="Calibri (MS)"/>
                <a:cs typeface="Calibri (MS)"/>
                <a:sym typeface="Calibri (MS)"/>
              </a:rPr>
              <a:t>EarthLine, figures you can trust at an affordable price</a:t>
            </a: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F2847848-5FB9-5F16-527B-DD301E5F3DFA}"/>
              </a:ext>
            </a:extLst>
          </p:cNvPr>
          <p:cNvSpPr txBox="1"/>
          <p:nvPr/>
        </p:nvSpPr>
        <p:spPr>
          <a:xfrm>
            <a:off x="25400" y="22364585"/>
            <a:ext cx="35610800" cy="1200265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100"/>
              </a:lnSpc>
              <a:spcBef>
                <a:spcPct val="0"/>
              </a:spcBef>
            </a:pPr>
            <a:r>
              <a:rPr lang="en-US" sz="9600" b="1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Every palm counted with 100% accuracy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45D72B1-A25E-2D8B-1078-BEA54A646F3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5001" t="18632" r="424" b="2948"/>
          <a:stretch>
            <a:fillRect/>
          </a:stretch>
        </p:blipFill>
        <p:spPr>
          <a:xfrm>
            <a:off x="17818100" y="5295900"/>
            <a:ext cx="17818100" cy="1360160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986C0D9-103C-FDFD-A7F9-873898105C4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5002" t="18632" r="6" b="2948"/>
          <a:stretch>
            <a:fillRect/>
          </a:stretch>
        </p:blipFill>
        <p:spPr>
          <a:xfrm>
            <a:off x="-174120" y="5295900"/>
            <a:ext cx="17954118" cy="13601604"/>
          </a:xfrm>
          <a:prstGeom prst="rect">
            <a:avLst/>
          </a:prstGeom>
        </p:spPr>
      </p:pic>
      <p:sp>
        <p:nvSpPr>
          <p:cNvPr id="6" name="TextBox 7">
            <a:extLst>
              <a:ext uri="{FF2B5EF4-FFF2-40B4-BE49-F238E27FC236}">
                <a16:creationId xmlns:a16="http://schemas.microsoft.com/office/drawing/2014/main" id="{BECCB8DB-0126-892A-C92B-AD15F6C1DF8B}"/>
              </a:ext>
            </a:extLst>
          </p:cNvPr>
          <p:cNvSpPr txBox="1"/>
          <p:nvPr/>
        </p:nvSpPr>
        <p:spPr>
          <a:xfrm>
            <a:off x="12026900" y="20491934"/>
            <a:ext cx="10845796" cy="12002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131"/>
              </a:lnSpc>
              <a:spcBef>
                <a:spcPct val="0"/>
              </a:spcBef>
            </a:pPr>
            <a:r>
              <a:rPr lang="en-US" sz="8800" b="1" dirty="0">
                <a:latin typeface="Calibri (MS)"/>
                <a:ea typeface="Calibri (MS)"/>
                <a:cs typeface="Calibri (MS)"/>
                <a:sym typeface="Calibri (MS)"/>
              </a:rPr>
              <a:t>Resolution comparison</a:t>
            </a:r>
          </a:p>
        </p:txBody>
      </p:sp>
    </p:spTree>
    <p:extLst>
      <p:ext uri="{BB962C8B-B14F-4D97-AF65-F5344CB8AC3E}">
        <p14:creationId xmlns:p14="http://schemas.microsoft.com/office/powerpoint/2010/main" val="5049782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313</TotalTime>
  <Words>25</Words>
  <Application>Microsoft Office PowerPoint</Application>
  <PresentationFormat>Custom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 (MS)</vt:lpstr>
      <vt:lpstr>Calibri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PALMEX Jakarta</dc:title>
  <dc:creator>W Wibowo</dc:creator>
  <cp:lastModifiedBy>Wahyu Wibowo</cp:lastModifiedBy>
  <cp:revision>7</cp:revision>
  <dcterms:created xsi:type="dcterms:W3CDTF">2006-08-16T00:00:00Z</dcterms:created>
  <dcterms:modified xsi:type="dcterms:W3CDTF">2026-04-14T09:17:25Z</dcterms:modified>
  <dc:identifier>DAHFmKReyAY</dc:identifier>
</cp:coreProperties>
</file>