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35636200" cy="28536900"/>
  <p:notesSz cx="6858000" cy="9144000"/>
  <p:embeddedFontLst>
    <p:embeddedFont>
      <p:font typeface="Calibri (MS)" panose="020B0604020202020204" charset="0"/>
      <p:regular r:id="rId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25" d="100"/>
          <a:sy n="25" d="100"/>
        </p:scale>
        <p:origin x="199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font" Target="fonts/font1.fntdata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12371" y="6878526"/>
            <a:ext cx="10634250" cy="5688087"/>
          </a:xfrm>
          <a:custGeom>
            <a:avLst/>
            <a:gdLst/>
            <a:ahLst/>
            <a:cxnLst/>
            <a:rect l="l" t="t" r="r" b="b"/>
            <a:pathLst>
              <a:path w="10634250" h="5688087">
                <a:moveTo>
                  <a:pt x="0" y="0"/>
                </a:moveTo>
                <a:lnTo>
                  <a:pt x="10634250" y="0"/>
                </a:lnTo>
                <a:lnTo>
                  <a:pt x="10634250" y="5688087"/>
                </a:lnTo>
                <a:lnTo>
                  <a:pt x="0" y="56880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710" t="-26232" r="-5141" b="-2046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818100" y="1411069"/>
            <a:ext cx="12418318" cy="6568845"/>
          </a:xfrm>
          <a:custGeom>
            <a:avLst/>
            <a:gdLst/>
            <a:ahLst/>
            <a:cxnLst/>
            <a:rect l="l" t="t" r="r" b="b"/>
            <a:pathLst>
              <a:path w="11580118" h="6118941">
                <a:moveTo>
                  <a:pt x="0" y="0"/>
                </a:moveTo>
                <a:lnTo>
                  <a:pt x="11580118" y="0"/>
                </a:lnTo>
                <a:lnTo>
                  <a:pt x="11580118" y="6118941"/>
                </a:lnTo>
                <a:lnTo>
                  <a:pt x="0" y="61189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120333" y="12699691"/>
            <a:ext cx="4130680" cy="4190958"/>
          </a:xfrm>
          <a:custGeom>
            <a:avLst/>
            <a:gdLst/>
            <a:ahLst/>
            <a:cxnLst/>
            <a:rect l="l" t="t" r="r" b="b"/>
            <a:pathLst>
              <a:path w="4130680" h="4190958">
                <a:moveTo>
                  <a:pt x="0" y="0"/>
                </a:moveTo>
                <a:lnTo>
                  <a:pt x="4130679" y="0"/>
                </a:lnTo>
                <a:lnTo>
                  <a:pt x="4130679" y="4190958"/>
                </a:lnTo>
                <a:lnTo>
                  <a:pt x="0" y="4190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608" t="-184910" r="-539141" b="-1655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6642230" y="8672378"/>
            <a:ext cx="17635219" cy="17676714"/>
          </a:xfrm>
          <a:custGeom>
            <a:avLst/>
            <a:gdLst/>
            <a:ahLst/>
            <a:cxnLst/>
            <a:rect l="l" t="t" r="r" b="b"/>
            <a:pathLst>
              <a:path w="17635219" h="17676714">
                <a:moveTo>
                  <a:pt x="0" y="0"/>
                </a:moveTo>
                <a:lnTo>
                  <a:pt x="17635219" y="0"/>
                </a:lnTo>
                <a:lnTo>
                  <a:pt x="17635219" y="17676714"/>
                </a:lnTo>
                <a:lnTo>
                  <a:pt x="0" y="176767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9743" t="-3400" r="-1743" b="-339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6650476" y="21431250"/>
            <a:ext cx="9926160" cy="35591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8000" dirty="0">
                <a:solidFill>
                  <a:srgbClr val="FF0000"/>
                </a:solidFill>
                <a:latin typeface="Calibri (MS)"/>
                <a:ea typeface="Calibri (MS)"/>
                <a:cs typeface="Calibri (MS)"/>
                <a:sym typeface="Calibri (MS)"/>
              </a:rPr>
              <a:t>One satellite image covers 100 times more than one drone flight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563656" y="12433535"/>
            <a:ext cx="6978242" cy="10960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31"/>
              </a:lnSpc>
              <a:spcBef>
                <a:spcPct val="0"/>
              </a:spcBef>
            </a:pPr>
            <a:r>
              <a:rPr lang="en-US" sz="6600" b="1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One drone flight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642229" y="7605804"/>
            <a:ext cx="17316291" cy="10986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6600" b="1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One satellite image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152100" y="966744"/>
            <a:ext cx="10806421" cy="11669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Pleaides Neo from </a:t>
            </a:r>
            <a:r>
              <a:rPr lang="en-US" sz="8000" b="1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AirBus</a:t>
            </a:r>
            <a:endParaRPr lang="en-US" sz="8000" b="1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120333" y="16060736"/>
            <a:ext cx="3864889" cy="10953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6600" b="1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~ 200 Ha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642229" y="25946256"/>
            <a:ext cx="17316291" cy="10953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6500" b="1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~ 20.000 Ha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27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 (MS)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PALMEX Jakarta </dc:title>
  <cp:lastModifiedBy>Wahyu Wibowo</cp:lastModifiedBy>
  <cp:revision>2</cp:revision>
  <dcterms:created xsi:type="dcterms:W3CDTF">2006-08-16T00:00:00Z</dcterms:created>
  <dcterms:modified xsi:type="dcterms:W3CDTF">2026-04-01T09:49:14Z</dcterms:modified>
  <dc:identifier>DAHFmKReyAY</dc:identifier>
</cp:coreProperties>
</file>