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5" r:id="rId1"/>
  </p:sldMasterIdLst>
  <p:notesMasterIdLst>
    <p:notesMasterId r:id="rId19"/>
  </p:notesMasterIdLst>
  <p:sldIdLst>
    <p:sldId id="258" r:id="rId2"/>
    <p:sldId id="259" r:id="rId3"/>
    <p:sldId id="267" r:id="rId4"/>
    <p:sldId id="266" r:id="rId5"/>
    <p:sldId id="2147473450" r:id="rId6"/>
    <p:sldId id="2147473445" r:id="rId7"/>
    <p:sldId id="2147473447" r:id="rId8"/>
    <p:sldId id="2147473456" r:id="rId9"/>
    <p:sldId id="2147473532" r:id="rId10"/>
    <p:sldId id="2147473448" r:id="rId11"/>
    <p:sldId id="263" r:id="rId12"/>
    <p:sldId id="264" r:id="rId13"/>
    <p:sldId id="256" r:id="rId14"/>
    <p:sldId id="260" r:id="rId15"/>
    <p:sldId id="265" r:id="rId16"/>
    <p:sldId id="261" r:id="rId17"/>
    <p:sldId id="262" r:id="rId18"/>
  </p:sldIdLst>
  <p:sldSz cx="24387175" cy="13716000"/>
  <p:notesSz cx="13716000" cy="243871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4EC"/>
    <a:srgbClr val="1312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90"/>
    <p:restoredTop sz="94610"/>
  </p:normalViewPr>
  <p:slideViewPr>
    <p:cSldViewPr snapToGrid="0" snapToObjects="1">
      <p:cViewPr varScale="1">
        <p:scale>
          <a:sx n="58" d="100"/>
          <a:sy n="58" d="100"/>
        </p:scale>
        <p:origin x="168" y="36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5643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3E0E-2C81-4F30-E66C-8B5D37999A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D7276-622B-FF98-1E48-4A8EF88E43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BAC52E-1B89-444E-CA27-4B241BC3F7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33345E-F112-DCC3-99DA-D3AE2AA615D6}"/>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4226768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3" name="Google Shape;73;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74" name="Google Shape;74;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8</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svg"/><Relationship Id="rId18" Type="http://schemas.openxmlformats.org/officeDocument/2006/relationships/image" Target="../media/image26.png"/><Relationship Id="rId3" Type="http://schemas.openxmlformats.org/officeDocument/2006/relationships/image" Target="../media/image13.png"/><Relationship Id="rId21" Type="http://schemas.openxmlformats.org/officeDocument/2006/relationships/image" Target="../media/image29.svg"/><Relationship Id="rId7" Type="http://schemas.openxmlformats.org/officeDocument/2006/relationships/image" Target="../media/image17.svg"/><Relationship Id="rId12" Type="http://schemas.openxmlformats.org/officeDocument/2006/relationships/image" Target="../media/image4.png"/><Relationship Id="rId17" Type="http://schemas.openxmlformats.org/officeDocument/2006/relationships/image" Target="../media/image25.svg"/><Relationship Id="rId2" Type="http://schemas.openxmlformats.org/officeDocument/2006/relationships/image" Target="../media/image12.png"/><Relationship Id="rId16" Type="http://schemas.openxmlformats.org/officeDocument/2006/relationships/image" Target="../media/image8.png"/><Relationship Id="rId20"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svg"/><Relationship Id="rId15" Type="http://schemas.openxmlformats.org/officeDocument/2006/relationships/image" Target="../media/image24.svg"/><Relationship Id="rId10" Type="http://schemas.openxmlformats.org/officeDocument/2006/relationships/image" Target="../media/image20.png"/><Relationship Id="rId19" Type="http://schemas.openxmlformats.org/officeDocument/2006/relationships/image" Target="../media/image27.svg"/><Relationship Id="rId4" Type="http://schemas.openxmlformats.org/officeDocument/2006/relationships/image" Target="../media/image14.png"/><Relationship Id="rId9" Type="http://schemas.openxmlformats.org/officeDocument/2006/relationships/image" Target="../media/image19.svg"/><Relationship Id="rId14" Type="http://schemas.openxmlformats.org/officeDocument/2006/relationships/image" Target="../media/image2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svg"/><Relationship Id="rId12" Type="http://schemas.openxmlformats.org/officeDocument/2006/relationships/image" Target="../media/image40.svg"/><Relationship Id="rId2" Type="http://schemas.openxmlformats.org/officeDocument/2006/relationships/image" Target="../media/image30.png"/><Relationship Id="rId16" Type="http://schemas.openxmlformats.org/officeDocument/2006/relationships/image" Target="../media/image44.svg"/><Relationship Id="rId1" Type="http://schemas.openxmlformats.org/officeDocument/2006/relationships/slideMaster" Target="../slideMasters/slideMaster1.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 Id="rId14" Type="http://schemas.openxmlformats.org/officeDocument/2006/relationships/image" Target="../media/image42.sv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svg"/><Relationship Id="rId2" Type="http://schemas.openxmlformats.org/officeDocument/2006/relationships/image" Target="../media/image47.jpg"/><Relationship Id="rId1" Type="http://schemas.openxmlformats.org/officeDocument/2006/relationships/slideMaster" Target="../slideMasters/slideMaster1.xml"/><Relationship Id="rId6" Type="http://schemas.openxmlformats.org/officeDocument/2006/relationships/image" Target="../media/image51.sv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png"/><Relationship Id="rId14" Type="http://schemas.openxmlformats.org/officeDocument/2006/relationships/image" Target="../media/image59.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machine with a circular object&#10;&#10;AI-generated content may be incorrect.">
            <a:extLst>
              <a:ext uri="{FF2B5EF4-FFF2-40B4-BE49-F238E27FC236}">
                <a16:creationId xmlns:a16="http://schemas.microsoft.com/office/drawing/2014/main" id="{C50005F1-3FBD-51C8-E255-F803D68E511B}"/>
              </a:ext>
            </a:extLst>
          </p:cNvPr>
          <p:cNvPicPr>
            <a:picLocks noChangeAspect="1"/>
          </p:cNvPicPr>
          <p:nvPr userDrawn="1"/>
        </p:nvPicPr>
        <p:blipFill>
          <a:blip r:embed="rId2"/>
          <a:stretch>
            <a:fillRect/>
          </a:stretch>
        </p:blipFill>
        <p:spPr>
          <a:xfrm>
            <a:off x="-151181" y="0"/>
            <a:ext cx="24538356" cy="13801925"/>
          </a:xfrm>
          <a:prstGeom prst="rect">
            <a:avLst/>
          </a:prstGeom>
        </p:spPr>
      </p:pic>
      <p:pic>
        <p:nvPicPr>
          <p:cNvPr id="7" name="Image 2" descr=" ">
            <a:extLst>
              <a:ext uri="{FF2B5EF4-FFF2-40B4-BE49-F238E27FC236}">
                <a16:creationId xmlns:a16="http://schemas.microsoft.com/office/drawing/2014/main" id="{D71A015C-891B-1DD0-1212-556BF2E1F6A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55527" y="256382"/>
            <a:ext cx="1743394" cy="1743189"/>
          </a:xfrm>
          <a:prstGeom prst="rect">
            <a:avLst/>
          </a:prstGeom>
        </p:spPr>
      </p:pic>
      <p:grpSp>
        <p:nvGrpSpPr>
          <p:cNvPr id="18" name="Group 17">
            <a:extLst>
              <a:ext uri="{FF2B5EF4-FFF2-40B4-BE49-F238E27FC236}">
                <a16:creationId xmlns:a16="http://schemas.microsoft.com/office/drawing/2014/main" id="{14DDF1C6-43A5-11F9-F525-28A58DC3F080}"/>
              </a:ext>
            </a:extLst>
          </p:cNvPr>
          <p:cNvGrpSpPr/>
          <p:nvPr userDrawn="1"/>
        </p:nvGrpSpPr>
        <p:grpSpPr>
          <a:xfrm>
            <a:off x="1552693" y="6598014"/>
            <a:ext cx="21264777" cy="5671957"/>
            <a:chOff x="255521" y="3174331"/>
            <a:chExt cx="11680899" cy="3130790"/>
          </a:xfrm>
        </p:grpSpPr>
        <p:pic>
          <p:nvPicPr>
            <p:cNvPr id="14" name="Image 10" descr=" ">
              <a:extLst>
                <a:ext uri="{FF2B5EF4-FFF2-40B4-BE49-F238E27FC236}">
                  <a16:creationId xmlns:a16="http://schemas.microsoft.com/office/drawing/2014/main" id="{317F05A8-27C7-A8ED-ED9F-4EA061AF1F7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627684" y="3209391"/>
              <a:ext cx="2046649" cy="3060844"/>
            </a:xfrm>
            <a:prstGeom prst="rect">
              <a:avLst/>
            </a:prstGeom>
          </p:spPr>
        </p:pic>
        <p:pic>
          <p:nvPicPr>
            <p:cNvPr id="15" name="Image 11" descr=" ">
              <a:extLst>
                <a:ext uri="{FF2B5EF4-FFF2-40B4-BE49-F238E27FC236}">
                  <a16:creationId xmlns:a16="http://schemas.microsoft.com/office/drawing/2014/main" id="{A8B68270-B579-F062-D85F-A8482D4B6AB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271700" y="3209391"/>
              <a:ext cx="2951898" cy="3060844"/>
            </a:xfrm>
            <a:prstGeom prst="rect">
              <a:avLst/>
            </a:prstGeom>
          </p:spPr>
        </p:pic>
        <p:pic>
          <p:nvPicPr>
            <p:cNvPr id="16" name="Image 12" descr=" ">
              <a:extLst>
                <a:ext uri="{FF2B5EF4-FFF2-40B4-BE49-F238E27FC236}">
                  <a16:creationId xmlns:a16="http://schemas.microsoft.com/office/drawing/2014/main" id="{F54E167F-2C75-EDD6-8365-D6978CBA5623}"/>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255521" y="3209391"/>
              <a:ext cx="2571433" cy="3060844"/>
            </a:xfrm>
            <a:prstGeom prst="rect">
              <a:avLst/>
            </a:prstGeom>
          </p:spPr>
        </p:pic>
        <p:pic>
          <p:nvPicPr>
            <p:cNvPr id="17" name="Image 13" descr=" ">
              <a:extLst>
                <a:ext uri="{FF2B5EF4-FFF2-40B4-BE49-F238E27FC236}">
                  <a16:creationId xmlns:a16="http://schemas.microsoft.com/office/drawing/2014/main" id="{438009E2-42CE-6778-9159-E69FEE8B0DAA}"/>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805248" y="3174331"/>
              <a:ext cx="3131172" cy="3130790"/>
            </a:xfrm>
            <a:prstGeom prst="rect">
              <a:avLst/>
            </a:prstGeom>
          </p:spPr>
        </p:pic>
      </p:grpSp>
    </p:spTree>
    <p:extLst>
      <p:ext uri="{BB962C8B-B14F-4D97-AF65-F5344CB8AC3E}">
        <p14:creationId xmlns:p14="http://schemas.microsoft.com/office/powerpoint/2010/main" val="3845183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2" name="Image 0" descr=" ">
            <a:extLst>
              <a:ext uri="{FF2B5EF4-FFF2-40B4-BE49-F238E27FC236}">
                <a16:creationId xmlns:a16="http://schemas.microsoft.com/office/drawing/2014/main" id="{21823164-064A-1B9B-AB2C-79CA0D0155D8}"/>
              </a:ext>
            </a:extLst>
          </p:cNvPr>
          <p:cNvPicPr>
            <a:picLocks noChangeAspect="1"/>
          </p:cNvPicPr>
          <p:nvPr userDrawn="1"/>
        </p:nvPicPr>
        <p:blipFill>
          <a:blip r:embed="rId2"/>
          <a:stretch>
            <a:fillRect/>
          </a:stretch>
        </p:blipFill>
        <p:spPr>
          <a:xfrm>
            <a:off x="-475488" y="-13430"/>
            <a:ext cx="24862536" cy="13983429"/>
          </a:xfrm>
          <a:prstGeom prst="rect">
            <a:avLst/>
          </a:prstGeom>
        </p:spPr>
      </p:pic>
      <p:pic>
        <p:nvPicPr>
          <p:cNvPr id="3" name="Image 1" descr=" ">
            <a:extLst>
              <a:ext uri="{FF2B5EF4-FFF2-40B4-BE49-F238E27FC236}">
                <a16:creationId xmlns:a16="http://schemas.microsoft.com/office/drawing/2014/main" id="{423DD203-0FC3-5B46-184D-F4D87449D7B7}"/>
              </a:ext>
            </a:extLst>
          </p:cNvPr>
          <p:cNvPicPr>
            <a:picLocks noChangeAspect="1"/>
          </p:cNvPicPr>
          <p:nvPr userDrawn="1"/>
        </p:nvPicPr>
        <p:blipFill>
          <a:blip r:embed="rId3"/>
          <a:stretch>
            <a:fillRect/>
          </a:stretch>
        </p:blipFill>
        <p:spPr>
          <a:xfrm>
            <a:off x="-475488" y="-79068"/>
            <a:ext cx="24862536" cy="14049067"/>
          </a:xfrm>
          <a:prstGeom prst="rect">
            <a:avLst/>
          </a:prstGeom>
        </p:spPr>
      </p:pic>
      <p:sp>
        <p:nvSpPr>
          <p:cNvPr id="4" name="Shape 2">
            <a:extLst>
              <a:ext uri="{FF2B5EF4-FFF2-40B4-BE49-F238E27FC236}">
                <a16:creationId xmlns:a16="http://schemas.microsoft.com/office/drawing/2014/main" id="{E725D57C-D6CD-2661-B799-EFA946DFF6C8}"/>
              </a:ext>
            </a:extLst>
          </p:cNvPr>
          <p:cNvSpPr/>
          <p:nvPr userDrawn="1"/>
        </p:nvSpPr>
        <p:spPr>
          <a:xfrm>
            <a:off x="228629"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5" name="Shape 3">
            <a:extLst>
              <a:ext uri="{FF2B5EF4-FFF2-40B4-BE49-F238E27FC236}">
                <a16:creationId xmlns:a16="http://schemas.microsoft.com/office/drawing/2014/main" id="{A62C8DD1-D713-A620-85A6-7939C1CC850C}"/>
              </a:ext>
            </a:extLst>
          </p:cNvPr>
          <p:cNvSpPr/>
          <p:nvPr userDrawn="1"/>
        </p:nvSpPr>
        <p:spPr>
          <a:xfrm>
            <a:off x="227487" y="254000"/>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6" name="Image 2" descr=" ">
            <a:extLst>
              <a:ext uri="{FF2B5EF4-FFF2-40B4-BE49-F238E27FC236}">
                <a16:creationId xmlns:a16="http://schemas.microsoft.com/office/drawing/2014/main" id="{F9BB0AC2-D60A-D2B7-3848-57A7033A7C1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47681" y="510266"/>
            <a:ext cx="12702" cy="5702473"/>
          </a:xfrm>
          <a:prstGeom prst="rect">
            <a:avLst/>
          </a:prstGeom>
        </p:spPr>
      </p:pic>
      <p:sp>
        <p:nvSpPr>
          <p:cNvPr id="7" name="Shape 4">
            <a:extLst>
              <a:ext uri="{FF2B5EF4-FFF2-40B4-BE49-F238E27FC236}">
                <a16:creationId xmlns:a16="http://schemas.microsoft.com/office/drawing/2014/main" id="{0B704DB4-C4AB-9ADF-4B98-A1B761243F0C}"/>
              </a:ext>
            </a:extLst>
          </p:cNvPr>
          <p:cNvSpPr/>
          <p:nvPr userDrawn="1"/>
        </p:nvSpPr>
        <p:spPr>
          <a:xfrm>
            <a:off x="227487" y="6403239"/>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8" name="Image 3" descr=" ">
            <a:extLst>
              <a:ext uri="{FF2B5EF4-FFF2-40B4-BE49-F238E27FC236}">
                <a16:creationId xmlns:a16="http://schemas.microsoft.com/office/drawing/2014/main" id="{7884EFE8-7717-C220-FA47-18157083E9E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47681" y="6659505"/>
            <a:ext cx="12702" cy="6546230"/>
          </a:xfrm>
          <a:prstGeom prst="rect">
            <a:avLst/>
          </a:prstGeom>
        </p:spPr>
      </p:pic>
      <p:sp>
        <p:nvSpPr>
          <p:cNvPr id="9" name="Shape 5">
            <a:extLst>
              <a:ext uri="{FF2B5EF4-FFF2-40B4-BE49-F238E27FC236}">
                <a16:creationId xmlns:a16="http://schemas.microsoft.com/office/drawing/2014/main" id="{C1590553-2104-8DD2-15D0-8D595D2FA83C}"/>
              </a:ext>
            </a:extLst>
          </p:cNvPr>
          <p:cNvSpPr/>
          <p:nvPr userDrawn="1"/>
        </p:nvSpPr>
        <p:spPr>
          <a:xfrm>
            <a:off x="227487" y="13396235"/>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0" name="Shape 6">
            <a:extLst>
              <a:ext uri="{FF2B5EF4-FFF2-40B4-BE49-F238E27FC236}">
                <a16:creationId xmlns:a16="http://schemas.microsoft.com/office/drawing/2014/main" id="{55E0443C-713E-51FD-BF57-D9BDB1AE6A2B}"/>
              </a:ext>
            </a:extLst>
          </p:cNvPr>
          <p:cNvSpPr/>
          <p:nvPr userDrawn="1"/>
        </p:nvSpPr>
        <p:spPr>
          <a:xfrm>
            <a:off x="12796849"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11" name="Shape 7">
            <a:extLst>
              <a:ext uri="{FF2B5EF4-FFF2-40B4-BE49-F238E27FC236}">
                <a16:creationId xmlns:a16="http://schemas.microsoft.com/office/drawing/2014/main" id="{4585D3E2-9636-3837-33EB-B2A196A2F41B}"/>
              </a:ext>
            </a:extLst>
          </p:cNvPr>
          <p:cNvSpPr/>
          <p:nvPr userDrawn="1"/>
        </p:nvSpPr>
        <p:spPr>
          <a:xfrm>
            <a:off x="12795708" y="254000"/>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12" name="Image 4" descr=" ">
            <a:extLst>
              <a:ext uri="{FF2B5EF4-FFF2-40B4-BE49-F238E27FC236}">
                <a16:creationId xmlns:a16="http://schemas.microsoft.com/office/drawing/2014/main" id="{57381469-D705-A396-E089-C66F6CE6D08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2815902" y="510266"/>
            <a:ext cx="12702" cy="5702473"/>
          </a:xfrm>
          <a:prstGeom prst="rect">
            <a:avLst/>
          </a:prstGeom>
        </p:spPr>
      </p:pic>
      <p:sp>
        <p:nvSpPr>
          <p:cNvPr id="13" name="Shape 8">
            <a:extLst>
              <a:ext uri="{FF2B5EF4-FFF2-40B4-BE49-F238E27FC236}">
                <a16:creationId xmlns:a16="http://schemas.microsoft.com/office/drawing/2014/main" id="{6332C7D0-0AE2-D7FD-1E61-594680199055}"/>
              </a:ext>
            </a:extLst>
          </p:cNvPr>
          <p:cNvSpPr/>
          <p:nvPr userDrawn="1"/>
        </p:nvSpPr>
        <p:spPr>
          <a:xfrm>
            <a:off x="12795708" y="6403239"/>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14" name="Image 5" descr=" ">
            <a:extLst>
              <a:ext uri="{FF2B5EF4-FFF2-40B4-BE49-F238E27FC236}">
                <a16:creationId xmlns:a16="http://schemas.microsoft.com/office/drawing/2014/main" id="{233C76D1-24DA-032D-5747-EB237C96AD07}"/>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2815902" y="6659505"/>
            <a:ext cx="12702" cy="6546230"/>
          </a:xfrm>
          <a:prstGeom prst="rect">
            <a:avLst/>
          </a:prstGeom>
        </p:spPr>
      </p:pic>
      <p:sp>
        <p:nvSpPr>
          <p:cNvPr id="15" name="Shape 9">
            <a:extLst>
              <a:ext uri="{FF2B5EF4-FFF2-40B4-BE49-F238E27FC236}">
                <a16:creationId xmlns:a16="http://schemas.microsoft.com/office/drawing/2014/main" id="{803CCD3C-9DED-A1FF-D417-C8CADE7DD38C}"/>
              </a:ext>
            </a:extLst>
          </p:cNvPr>
          <p:cNvSpPr/>
          <p:nvPr userDrawn="1"/>
        </p:nvSpPr>
        <p:spPr>
          <a:xfrm>
            <a:off x="12795708" y="13396235"/>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6" name="Shape 10">
            <a:extLst>
              <a:ext uri="{FF2B5EF4-FFF2-40B4-BE49-F238E27FC236}">
                <a16:creationId xmlns:a16="http://schemas.microsoft.com/office/drawing/2014/main" id="{D8AA1160-4483-13FC-114F-8868704C1697}"/>
              </a:ext>
            </a:extLst>
          </p:cNvPr>
          <p:cNvSpPr/>
          <p:nvPr userDrawn="1"/>
        </p:nvSpPr>
        <p:spPr>
          <a:xfrm>
            <a:off x="24107613"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17" name="Shape 11">
            <a:extLst>
              <a:ext uri="{FF2B5EF4-FFF2-40B4-BE49-F238E27FC236}">
                <a16:creationId xmlns:a16="http://schemas.microsoft.com/office/drawing/2014/main" id="{0D4A65DA-D288-1254-A396-8BE36CDA0DE9}"/>
              </a:ext>
            </a:extLst>
          </p:cNvPr>
          <p:cNvSpPr/>
          <p:nvPr userDrawn="1"/>
        </p:nvSpPr>
        <p:spPr>
          <a:xfrm>
            <a:off x="24106472" y="254000"/>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18" name="Image 6" descr=" ">
            <a:extLst>
              <a:ext uri="{FF2B5EF4-FFF2-40B4-BE49-F238E27FC236}">
                <a16:creationId xmlns:a16="http://schemas.microsoft.com/office/drawing/2014/main" id="{7E6C675A-C1AA-E7C8-A12A-3FF1BCB68E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4126665" y="510266"/>
            <a:ext cx="12702" cy="5702473"/>
          </a:xfrm>
          <a:prstGeom prst="rect">
            <a:avLst/>
          </a:prstGeom>
        </p:spPr>
      </p:pic>
      <p:sp>
        <p:nvSpPr>
          <p:cNvPr id="19" name="Shape 12">
            <a:extLst>
              <a:ext uri="{FF2B5EF4-FFF2-40B4-BE49-F238E27FC236}">
                <a16:creationId xmlns:a16="http://schemas.microsoft.com/office/drawing/2014/main" id="{4FB7DA36-0433-DF0E-8C00-719D90F0831E}"/>
              </a:ext>
            </a:extLst>
          </p:cNvPr>
          <p:cNvSpPr/>
          <p:nvPr userDrawn="1"/>
        </p:nvSpPr>
        <p:spPr>
          <a:xfrm>
            <a:off x="24106472" y="6403239"/>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20" name="Image 7" descr=" ">
            <a:extLst>
              <a:ext uri="{FF2B5EF4-FFF2-40B4-BE49-F238E27FC236}">
                <a16:creationId xmlns:a16="http://schemas.microsoft.com/office/drawing/2014/main" id="{BB7DE863-8AD3-75C7-8CF2-A8D9ED245C4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4126665" y="6659505"/>
            <a:ext cx="12702" cy="6546230"/>
          </a:xfrm>
          <a:prstGeom prst="rect">
            <a:avLst/>
          </a:prstGeom>
        </p:spPr>
      </p:pic>
      <p:sp>
        <p:nvSpPr>
          <p:cNvPr id="21" name="Shape 13">
            <a:extLst>
              <a:ext uri="{FF2B5EF4-FFF2-40B4-BE49-F238E27FC236}">
                <a16:creationId xmlns:a16="http://schemas.microsoft.com/office/drawing/2014/main" id="{3205D130-9E94-A44F-829B-715CCD3F12A7}"/>
              </a:ext>
            </a:extLst>
          </p:cNvPr>
          <p:cNvSpPr/>
          <p:nvPr userDrawn="1"/>
        </p:nvSpPr>
        <p:spPr>
          <a:xfrm>
            <a:off x="24106472" y="13396233"/>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22" name="Image 8" descr=" ">
            <a:extLst>
              <a:ext uri="{FF2B5EF4-FFF2-40B4-BE49-F238E27FC236}">
                <a16:creationId xmlns:a16="http://schemas.microsoft.com/office/drawing/2014/main" id="{5B116E07-65A7-E84F-2C2D-38760E2FEC94}"/>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13257381" y="6418592"/>
            <a:ext cx="4094922" cy="6124083"/>
          </a:xfrm>
          <a:prstGeom prst="rect">
            <a:avLst/>
          </a:prstGeom>
        </p:spPr>
      </p:pic>
      <p:pic>
        <p:nvPicPr>
          <p:cNvPr id="23" name="Image 9" descr=" ">
            <a:extLst>
              <a:ext uri="{FF2B5EF4-FFF2-40B4-BE49-F238E27FC236}">
                <a16:creationId xmlns:a16="http://schemas.microsoft.com/office/drawing/2014/main" id="{212B95CE-C399-6BF7-DB75-76D13C851D55}"/>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6542756" y="6418592"/>
            <a:ext cx="5906089" cy="6124083"/>
          </a:xfrm>
          <a:prstGeom prst="rect">
            <a:avLst/>
          </a:prstGeom>
        </p:spPr>
      </p:pic>
      <p:pic>
        <p:nvPicPr>
          <p:cNvPr id="24" name="Image 10" descr=" ">
            <a:extLst>
              <a:ext uri="{FF2B5EF4-FFF2-40B4-BE49-F238E27FC236}">
                <a16:creationId xmlns:a16="http://schemas.microsoft.com/office/drawing/2014/main" id="{9186B74B-65FE-42CA-CFA2-EE21D0767398}"/>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508063" y="6418592"/>
            <a:ext cx="5144887" cy="6124098"/>
          </a:xfrm>
          <a:prstGeom prst="rect">
            <a:avLst/>
          </a:prstGeom>
        </p:spPr>
      </p:pic>
      <p:pic>
        <p:nvPicPr>
          <p:cNvPr id="25" name="Image 11" descr=" ">
            <a:extLst>
              <a:ext uri="{FF2B5EF4-FFF2-40B4-BE49-F238E27FC236}">
                <a16:creationId xmlns:a16="http://schemas.microsoft.com/office/drawing/2014/main" id="{52054B45-3774-7881-3ACB-50B25105F06D}"/>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17614175" y="6348444"/>
            <a:ext cx="6264810" cy="6264006"/>
          </a:xfrm>
          <a:prstGeom prst="rect">
            <a:avLst/>
          </a:prstGeom>
        </p:spPr>
      </p:pic>
      <p:sp>
        <p:nvSpPr>
          <p:cNvPr id="26" name="Text 14">
            <a:extLst>
              <a:ext uri="{FF2B5EF4-FFF2-40B4-BE49-F238E27FC236}">
                <a16:creationId xmlns:a16="http://schemas.microsoft.com/office/drawing/2014/main" id="{824956AF-35CC-CC53-8A7E-AD039EE46108}"/>
              </a:ext>
            </a:extLst>
          </p:cNvPr>
          <p:cNvSpPr/>
          <p:nvPr userDrawn="1"/>
        </p:nvSpPr>
        <p:spPr>
          <a:xfrm>
            <a:off x="13224784" y="510258"/>
            <a:ext cx="4389391" cy="1227667"/>
          </a:xfrm>
          <a:prstGeom prst="rect">
            <a:avLst/>
          </a:prstGeom>
          <a:noFill/>
          <a:ln/>
        </p:spPr>
        <p:txBody>
          <a:bodyPr wrap="square" lIns="0" tIns="0" rIns="0" bIns="0" rtlCol="0" anchor="t"/>
          <a:lstStyle/>
          <a:p>
            <a:pPr>
              <a:lnSpc>
                <a:spcPts val="3200"/>
              </a:lnSpc>
            </a:pPr>
            <a:r>
              <a:rPr lang="en-US" sz="3200" kern="0" spc="-128"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Text</a:t>
            </a:r>
            <a:endParaRPr lang="en-US" sz="3200" dirty="0">
              <a:latin typeface="Arial" panose="020B0604020202020204" pitchFamily="34" charset="0"/>
              <a:cs typeface="Arial" panose="020B0604020202020204" pitchFamily="34" charset="0"/>
            </a:endParaRPr>
          </a:p>
        </p:txBody>
      </p:sp>
      <p:pic>
        <p:nvPicPr>
          <p:cNvPr id="27" name="Image 12" descr=" ">
            <a:extLst>
              <a:ext uri="{FF2B5EF4-FFF2-40B4-BE49-F238E27FC236}">
                <a16:creationId xmlns:a16="http://schemas.microsoft.com/office/drawing/2014/main" id="{FCF5BAFD-6A9E-C032-D77A-7CD139E686E5}"/>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508063" y="510257"/>
            <a:ext cx="1714714" cy="1714488"/>
          </a:xfrm>
          <a:prstGeom prst="rect">
            <a:avLst/>
          </a:prstGeom>
        </p:spPr>
      </p:pic>
      <p:sp>
        <p:nvSpPr>
          <p:cNvPr id="28" name="Shape 15">
            <a:extLst>
              <a:ext uri="{FF2B5EF4-FFF2-40B4-BE49-F238E27FC236}">
                <a16:creationId xmlns:a16="http://schemas.microsoft.com/office/drawing/2014/main" id="{D15CFF0B-201C-D5D5-75E0-1B45CC576740}"/>
              </a:ext>
            </a:extLst>
          </p:cNvPr>
          <p:cNvSpPr/>
          <p:nvPr userDrawn="1"/>
        </p:nvSpPr>
        <p:spPr>
          <a:xfrm>
            <a:off x="18226778" y="508000"/>
            <a:ext cx="1829029" cy="5842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31" name="Shape 18">
            <a:extLst>
              <a:ext uri="{FF2B5EF4-FFF2-40B4-BE49-F238E27FC236}">
                <a16:creationId xmlns:a16="http://schemas.microsoft.com/office/drawing/2014/main" id="{E7BDC3B2-7282-2C32-2AA1-8B50F2D39F2F}"/>
              </a:ext>
            </a:extLst>
          </p:cNvPr>
          <p:cNvSpPr/>
          <p:nvPr userDrawn="1"/>
        </p:nvSpPr>
        <p:spPr>
          <a:xfrm>
            <a:off x="18226778" y="1551657"/>
            <a:ext cx="2108464" cy="5842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34" name="Shape 21">
            <a:extLst>
              <a:ext uri="{FF2B5EF4-FFF2-40B4-BE49-F238E27FC236}">
                <a16:creationId xmlns:a16="http://schemas.microsoft.com/office/drawing/2014/main" id="{F425FBCD-1E9B-6697-72F3-B9F2C7815838}"/>
              </a:ext>
            </a:extLst>
          </p:cNvPr>
          <p:cNvSpPr/>
          <p:nvPr userDrawn="1"/>
        </p:nvSpPr>
        <p:spPr>
          <a:xfrm>
            <a:off x="18226778" y="2595314"/>
            <a:ext cx="2654632" cy="5842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37" name="Text 0">
            <a:extLst>
              <a:ext uri="{FF2B5EF4-FFF2-40B4-BE49-F238E27FC236}">
                <a16:creationId xmlns:a16="http://schemas.microsoft.com/office/drawing/2014/main" id="{C371C938-6D30-BE63-A27D-EBE2EE3B24D9}"/>
              </a:ext>
            </a:extLst>
          </p:cNvPr>
          <p:cNvSpPr/>
          <p:nvPr userDrawn="1"/>
        </p:nvSpPr>
        <p:spPr>
          <a:xfrm>
            <a:off x="508063" y="13019008"/>
            <a:ext cx="2103120" cy="186267"/>
          </a:xfrm>
          <a:prstGeom prst="rect">
            <a:avLst/>
          </a:prstGeom>
          <a:noFill/>
          <a:ln/>
        </p:spPr>
        <p:txBody>
          <a:bodyPr wrap="square" lIns="0" tIns="0" rIns="0" bIns="0" rtlCol="0" anchor="t"/>
          <a:lstStyle/>
          <a:p>
            <a:pPr marL="0" indent="0" algn="l">
              <a:lnSpc>
                <a:spcPts val="1820"/>
              </a:lnSpc>
              <a:buNone/>
            </a:pPr>
            <a:r>
              <a:rPr lang="en-US" sz="1400" kern="0" spc="70" dirty="0">
                <a:solidFill>
                  <a:srgbClr val="E7E7E7"/>
                </a:solidFill>
                <a:latin typeface="Arial" panose="020B0604020202020204" pitchFamily="34" charset="0"/>
                <a:ea typeface="ABC Diatype Mono Unlicensed Tri" pitchFamily="34" charset="-122"/>
                <a:cs typeface="Arial" panose="020B0604020202020204" pitchFamily="34" charset="0"/>
              </a:rPr>
              <a:t>HALO / AUGUST 2025</a:t>
            </a:r>
            <a:endParaRPr lang="en-US" sz="1400" dirty="0">
              <a:solidFill>
                <a:srgbClr val="E7E7E7"/>
              </a:solidFill>
              <a:latin typeface="Arial" panose="020B0604020202020204" pitchFamily="34" charset="0"/>
              <a:cs typeface="Arial" panose="020B0604020202020204" pitchFamily="34" charset="0"/>
            </a:endParaRPr>
          </a:p>
        </p:txBody>
      </p:sp>
      <p:sp>
        <p:nvSpPr>
          <p:cNvPr id="38" name="Text 14">
            <a:extLst>
              <a:ext uri="{FF2B5EF4-FFF2-40B4-BE49-F238E27FC236}">
                <a16:creationId xmlns:a16="http://schemas.microsoft.com/office/drawing/2014/main" id="{56484364-1A60-E15E-2C67-33EDF43886FA}"/>
              </a:ext>
            </a:extLst>
          </p:cNvPr>
          <p:cNvSpPr/>
          <p:nvPr userDrawn="1"/>
        </p:nvSpPr>
        <p:spPr>
          <a:xfrm>
            <a:off x="23551376" y="13019008"/>
            <a:ext cx="329990" cy="186267"/>
          </a:xfrm>
          <a:prstGeom prst="rect">
            <a:avLst/>
          </a:prstGeom>
          <a:noFill/>
          <a:ln/>
        </p:spPr>
        <p:txBody>
          <a:bodyPr wrap="square" lIns="0" tIns="0" rIns="0" bIns="0" rtlCol="0" anchor="t"/>
          <a:lstStyle/>
          <a:p>
            <a:pPr marL="0" indent="0" algn="r">
              <a:lnSpc>
                <a:spcPts val="1820"/>
              </a:lnSpc>
              <a:buNone/>
            </a:pPr>
            <a:r>
              <a:rPr lang="en-US" sz="1400" kern="0" spc="70" dirty="0">
                <a:solidFill>
                  <a:srgbClr val="E7E7E7"/>
                </a:solidFill>
                <a:latin typeface="Arial" panose="020B0604020202020204" pitchFamily="34" charset="0"/>
                <a:ea typeface="ABC Diatype Mono Unlicensed Tri" pitchFamily="34" charset="-122"/>
                <a:cs typeface="Arial" panose="020B0604020202020204" pitchFamily="34" charset="0"/>
              </a:rPr>
              <a:t>19</a:t>
            </a:r>
            <a:endParaRPr lang="en-US" sz="1400" dirty="0">
              <a:solidFill>
                <a:srgbClr val="E7E7E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131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2" name="Picture 1" descr="A close-up of a machine&#10;&#10;AI-generated content may be incorrect.">
            <a:extLst>
              <a:ext uri="{FF2B5EF4-FFF2-40B4-BE49-F238E27FC236}">
                <a16:creationId xmlns:a16="http://schemas.microsoft.com/office/drawing/2014/main" id="{A18EBB1F-2FE4-95CE-7BC3-AE879C2436CA}"/>
              </a:ext>
            </a:extLst>
          </p:cNvPr>
          <p:cNvPicPr>
            <a:picLocks noChangeAspect="1"/>
          </p:cNvPicPr>
          <p:nvPr userDrawn="1"/>
        </p:nvPicPr>
        <p:blipFill>
          <a:blip r:embed="rId2"/>
          <a:stretch>
            <a:fillRect/>
          </a:stretch>
        </p:blipFill>
        <p:spPr>
          <a:xfrm>
            <a:off x="1587" y="0"/>
            <a:ext cx="24384000" cy="13716000"/>
          </a:xfrm>
          <a:prstGeom prst="rect">
            <a:avLst/>
          </a:prstGeom>
        </p:spPr>
      </p:pic>
      <p:sp>
        <p:nvSpPr>
          <p:cNvPr id="3" name="Text 0">
            <a:extLst>
              <a:ext uri="{FF2B5EF4-FFF2-40B4-BE49-F238E27FC236}">
                <a16:creationId xmlns:a16="http://schemas.microsoft.com/office/drawing/2014/main" id="{D168CBBC-4945-413C-322A-FCE7CCF9EFB4}"/>
              </a:ext>
            </a:extLst>
          </p:cNvPr>
          <p:cNvSpPr/>
          <p:nvPr userDrawn="1"/>
        </p:nvSpPr>
        <p:spPr>
          <a:xfrm>
            <a:off x="489780" y="516632"/>
            <a:ext cx="8810668" cy="2370667"/>
          </a:xfrm>
          <a:prstGeom prst="rect">
            <a:avLst/>
          </a:prstGeom>
          <a:noFill/>
          <a:ln/>
        </p:spPr>
        <p:txBody>
          <a:bodyPr wrap="square" lIns="0" tIns="0" rIns="0" bIns="0" rtlCol="0" anchor="t"/>
          <a:lstStyle/>
          <a:p>
            <a:pPr marL="0" indent="0" algn="l">
              <a:lnSpc>
                <a:spcPts val="8000"/>
              </a:lnSpc>
              <a:buNone/>
            </a:pPr>
            <a:r>
              <a:rPr lang="en-US" sz="8000" kern="0" spc="-32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Text</a:t>
            </a:r>
            <a:endParaRPr lang="en-US" sz="8000" dirty="0">
              <a:latin typeface="Arial" panose="020B0604020202020204" pitchFamily="34" charset="0"/>
              <a:cs typeface="Arial" panose="020B0604020202020204" pitchFamily="34" charset="0"/>
            </a:endParaRPr>
          </a:p>
        </p:txBody>
      </p:sp>
      <p:sp>
        <p:nvSpPr>
          <p:cNvPr id="4" name="Shape 4">
            <a:extLst>
              <a:ext uri="{FF2B5EF4-FFF2-40B4-BE49-F238E27FC236}">
                <a16:creationId xmlns:a16="http://schemas.microsoft.com/office/drawing/2014/main" id="{EC5792A5-0E3B-6BBF-B71E-DB6AEEC08CE7}"/>
              </a:ext>
            </a:extLst>
          </p:cNvPr>
          <p:cNvSpPr/>
          <p:nvPr userDrawn="1"/>
        </p:nvSpPr>
        <p:spPr>
          <a:xfrm>
            <a:off x="0" y="8439144"/>
            <a:ext cx="12066508" cy="4267203"/>
          </a:xfrm>
          <a:prstGeom prst="rect">
            <a:avLst/>
          </a:prstGeom>
          <a:noFill/>
          <a:ln/>
        </p:spPr>
        <p:txBody>
          <a:bodyPr/>
          <a:lstStyle/>
          <a:p>
            <a:endParaRPr lang="en-US">
              <a:latin typeface="Arial" panose="020B0604020202020204" pitchFamily="34" charset="0"/>
              <a:cs typeface="Arial" panose="020B0604020202020204" pitchFamily="34" charset="0"/>
            </a:endParaRPr>
          </a:p>
        </p:txBody>
      </p:sp>
      <p:pic>
        <p:nvPicPr>
          <p:cNvPr id="5" name="Image 3" descr=" ">
            <a:extLst>
              <a:ext uri="{FF2B5EF4-FFF2-40B4-BE49-F238E27FC236}">
                <a16:creationId xmlns:a16="http://schemas.microsoft.com/office/drawing/2014/main" id="{3784BF0A-FFB9-3DC0-7549-580BE814A73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8426443"/>
            <a:ext cx="12066508" cy="12702"/>
          </a:xfrm>
          <a:prstGeom prst="rect">
            <a:avLst/>
          </a:prstGeom>
        </p:spPr>
      </p:pic>
      <p:sp>
        <p:nvSpPr>
          <p:cNvPr id="6" name="Shape 5">
            <a:extLst>
              <a:ext uri="{FF2B5EF4-FFF2-40B4-BE49-F238E27FC236}">
                <a16:creationId xmlns:a16="http://schemas.microsoft.com/office/drawing/2014/main" id="{D65BAAA8-25E4-F33A-7747-190B25F38312}"/>
              </a:ext>
            </a:extLst>
          </p:cNvPr>
          <p:cNvSpPr/>
          <p:nvPr userDrawn="1"/>
        </p:nvSpPr>
        <p:spPr>
          <a:xfrm>
            <a:off x="0" y="8845545"/>
            <a:ext cx="2133867" cy="254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pic>
        <p:nvPicPr>
          <p:cNvPr id="7" name="Image 4" descr=" ">
            <a:extLst>
              <a:ext uri="{FF2B5EF4-FFF2-40B4-BE49-F238E27FC236}">
                <a16:creationId xmlns:a16="http://schemas.microsoft.com/office/drawing/2014/main" id="{8A27072C-9E9C-0810-67F5-6081FBAC3B87}"/>
              </a:ext>
            </a:extLst>
          </p:cNvPr>
          <p:cNvPicPr>
            <a:picLocks noChangeAspect="1"/>
          </p:cNvPicPr>
          <p:nvPr userDrawn="1"/>
        </p:nvPicPr>
        <p:blipFill>
          <a:blip r:embed="rId5"/>
          <a:stretch>
            <a:fillRect/>
          </a:stretch>
        </p:blipFill>
        <p:spPr>
          <a:xfrm>
            <a:off x="0" y="8845545"/>
            <a:ext cx="508063" cy="254000"/>
          </a:xfrm>
          <a:prstGeom prst="rect">
            <a:avLst/>
          </a:prstGeom>
        </p:spPr>
      </p:pic>
      <p:sp>
        <p:nvSpPr>
          <p:cNvPr id="8" name="Text 6">
            <a:extLst>
              <a:ext uri="{FF2B5EF4-FFF2-40B4-BE49-F238E27FC236}">
                <a16:creationId xmlns:a16="http://schemas.microsoft.com/office/drawing/2014/main" id="{54324B14-FEAC-BC88-5E0D-16718C1FA501}"/>
              </a:ext>
            </a:extLst>
          </p:cNvPr>
          <p:cNvSpPr/>
          <p:nvPr userDrawn="1"/>
        </p:nvSpPr>
        <p:spPr>
          <a:xfrm>
            <a:off x="508063" y="8782483"/>
            <a:ext cx="2584761" cy="542925"/>
          </a:xfrm>
          <a:prstGeom prst="rect">
            <a:avLst/>
          </a:prstGeom>
          <a:noFill/>
          <a:ln/>
        </p:spPr>
        <p:txBody>
          <a:bodyPr wrap="square" lIns="0" tIns="0" rIns="0" bIns="0" rtlCol="0" anchor="t"/>
          <a:lstStyle/>
          <a:p>
            <a:pPr marL="0" indent="0" algn="l">
              <a:lnSpc>
                <a:spcPts val="3360"/>
              </a:lnSpc>
              <a:buNone/>
            </a:pPr>
            <a:r>
              <a:rPr lang="en-US" sz="3600" kern="0" spc="-112"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Text</a:t>
            </a:r>
            <a:endParaRPr lang="en-US" sz="3600" dirty="0">
              <a:latin typeface="Arial" panose="020B0604020202020204" pitchFamily="34" charset="0"/>
              <a:cs typeface="Arial" panose="020B0604020202020204" pitchFamily="34" charset="0"/>
            </a:endParaRPr>
          </a:p>
        </p:txBody>
      </p:sp>
      <p:pic>
        <p:nvPicPr>
          <p:cNvPr id="9" name="Image 5" descr=" ">
            <a:extLst>
              <a:ext uri="{FF2B5EF4-FFF2-40B4-BE49-F238E27FC236}">
                <a16:creationId xmlns:a16="http://schemas.microsoft.com/office/drawing/2014/main" id="{2779804C-21F2-1DE4-92A3-B42C4246A010}"/>
              </a:ext>
            </a:extLst>
          </p:cNvPr>
          <p:cNvPicPr>
            <a:picLocks noChangeAspect="1"/>
          </p:cNvPicPr>
          <p:nvPr userDrawn="1"/>
        </p:nvPicPr>
        <p:blipFill>
          <a:blip r:embed="rId3">
            <a:extLst>
              <a:ext uri="{96DAC541-7B7A-43D3-8B79-37D633B846F1}">
                <asvg:svgBlip xmlns:asvg="http://schemas.microsoft.com/office/drawing/2016/SVG/main" r:embed="rId6"/>
              </a:ext>
            </a:extLst>
          </a:blip>
          <a:stretch>
            <a:fillRect/>
          </a:stretch>
        </p:blipFill>
        <p:spPr>
          <a:xfrm>
            <a:off x="0" y="9493244"/>
            <a:ext cx="12066508" cy="12702"/>
          </a:xfrm>
          <a:prstGeom prst="rect">
            <a:avLst/>
          </a:prstGeom>
        </p:spPr>
      </p:pic>
      <p:sp>
        <p:nvSpPr>
          <p:cNvPr id="10" name="Shape 7">
            <a:extLst>
              <a:ext uri="{FF2B5EF4-FFF2-40B4-BE49-F238E27FC236}">
                <a16:creationId xmlns:a16="http://schemas.microsoft.com/office/drawing/2014/main" id="{8AB952C1-5791-6CD2-7761-783F88F01103}"/>
              </a:ext>
            </a:extLst>
          </p:cNvPr>
          <p:cNvSpPr/>
          <p:nvPr userDrawn="1"/>
        </p:nvSpPr>
        <p:spPr>
          <a:xfrm>
            <a:off x="0" y="9912345"/>
            <a:ext cx="3848581" cy="254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pic>
        <p:nvPicPr>
          <p:cNvPr id="11" name="Image 6" descr=" ">
            <a:extLst>
              <a:ext uri="{FF2B5EF4-FFF2-40B4-BE49-F238E27FC236}">
                <a16:creationId xmlns:a16="http://schemas.microsoft.com/office/drawing/2014/main" id="{4183C176-1A4B-4570-C6D3-6FE0FA4A3893}"/>
              </a:ext>
            </a:extLst>
          </p:cNvPr>
          <p:cNvPicPr>
            <a:picLocks noChangeAspect="1"/>
          </p:cNvPicPr>
          <p:nvPr userDrawn="1"/>
        </p:nvPicPr>
        <p:blipFill>
          <a:blip r:embed="rId5"/>
          <a:stretch>
            <a:fillRect/>
          </a:stretch>
        </p:blipFill>
        <p:spPr>
          <a:xfrm>
            <a:off x="0" y="9912345"/>
            <a:ext cx="508063" cy="254000"/>
          </a:xfrm>
          <a:prstGeom prst="rect">
            <a:avLst/>
          </a:prstGeom>
        </p:spPr>
      </p:pic>
      <p:sp>
        <p:nvSpPr>
          <p:cNvPr id="12" name="Text 8">
            <a:extLst>
              <a:ext uri="{FF2B5EF4-FFF2-40B4-BE49-F238E27FC236}">
                <a16:creationId xmlns:a16="http://schemas.microsoft.com/office/drawing/2014/main" id="{CACE4138-C4CC-03E1-0AF5-62262DB0F418}"/>
              </a:ext>
            </a:extLst>
          </p:cNvPr>
          <p:cNvSpPr/>
          <p:nvPr userDrawn="1"/>
        </p:nvSpPr>
        <p:spPr>
          <a:xfrm>
            <a:off x="508063" y="9849283"/>
            <a:ext cx="5125608" cy="542925"/>
          </a:xfrm>
          <a:prstGeom prst="rect">
            <a:avLst/>
          </a:prstGeom>
          <a:noFill/>
          <a:ln/>
        </p:spPr>
        <p:txBody>
          <a:bodyPr wrap="square" lIns="0" tIns="0" rIns="0" bIns="0" rtlCol="0" anchor="t"/>
          <a:lstStyle/>
          <a:p>
            <a:pPr marL="0" indent="0" algn="l">
              <a:lnSpc>
                <a:spcPts val="3360"/>
              </a:lnSpc>
              <a:buNone/>
            </a:pPr>
            <a:r>
              <a:rPr lang="en-US" sz="3600" kern="0" spc="-112"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Text</a:t>
            </a:r>
            <a:endParaRPr lang="en-US" sz="3600" dirty="0">
              <a:latin typeface="Arial" panose="020B0604020202020204" pitchFamily="34" charset="0"/>
              <a:cs typeface="Arial" panose="020B0604020202020204" pitchFamily="34" charset="0"/>
            </a:endParaRPr>
          </a:p>
        </p:txBody>
      </p:sp>
      <p:pic>
        <p:nvPicPr>
          <p:cNvPr id="13" name="Image 7" descr=" ">
            <a:extLst>
              <a:ext uri="{FF2B5EF4-FFF2-40B4-BE49-F238E27FC236}">
                <a16:creationId xmlns:a16="http://schemas.microsoft.com/office/drawing/2014/main" id="{C166497A-20C7-0BF9-C173-E9770FF3E198}"/>
              </a:ext>
            </a:extLst>
          </p:cNvPr>
          <p:cNvPicPr>
            <a:picLocks noChangeAspect="1"/>
          </p:cNvPicPr>
          <p:nvPr userDrawn="1"/>
        </p:nvPicPr>
        <p:blipFill>
          <a:blip r:embed="rId3">
            <a:extLst>
              <a:ext uri="{96DAC541-7B7A-43D3-8B79-37D633B846F1}">
                <asvg:svgBlip xmlns:asvg="http://schemas.microsoft.com/office/drawing/2016/SVG/main" r:embed="rId7"/>
              </a:ext>
            </a:extLst>
          </a:blip>
          <a:stretch>
            <a:fillRect/>
          </a:stretch>
        </p:blipFill>
        <p:spPr>
          <a:xfrm>
            <a:off x="0" y="10560045"/>
            <a:ext cx="12066508" cy="12702"/>
          </a:xfrm>
          <a:prstGeom prst="rect">
            <a:avLst/>
          </a:prstGeom>
        </p:spPr>
      </p:pic>
      <p:sp>
        <p:nvSpPr>
          <p:cNvPr id="14" name="Shape 9">
            <a:extLst>
              <a:ext uri="{FF2B5EF4-FFF2-40B4-BE49-F238E27FC236}">
                <a16:creationId xmlns:a16="http://schemas.microsoft.com/office/drawing/2014/main" id="{C98FC94E-1A2E-CB50-EADF-AC2B22C918B2}"/>
              </a:ext>
            </a:extLst>
          </p:cNvPr>
          <p:cNvSpPr/>
          <p:nvPr userDrawn="1"/>
        </p:nvSpPr>
        <p:spPr>
          <a:xfrm>
            <a:off x="0" y="10979145"/>
            <a:ext cx="6706438" cy="254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pic>
        <p:nvPicPr>
          <p:cNvPr id="15" name="Image 8" descr=" ">
            <a:extLst>
              <a:ext uri="{FF2B5EF4-FFF2-40B4-BE49-F238E27FC236}">
                <a16:creationId xmlns:a16="http://schemas.microsoft.com/office/drawing/2014/main" id="{BE181C0E-73EF-CE57-928B-75988E97D848}"/>
              </a:ext>
            </a:extLst>
          </p:cNvPr>
          <p:cNvPicPr>
            <a:picLocks noChangeAspect="1"/>
          </p:cNvPicPr>
          <p:nvPr userDrawn="1"/>
        </p:nvPicPr>
        <p:blipFill>
          <a:blip r:embed="rId5"/>
          <a:stretch>
            <a:fillRect/>
          </a:stretch>
        </p:blipFill>
        <p:spPr>
          <a:xfrm>
            <a:off x="0" y="10979145"/>
            <a:ext cx="508063" cy="254000"/>
          </a:xfrm>
          <a:prstGeom prst="rect">
            <a:avLst/>
          </a:prstGeom>
        </p:spPr>
      </p:pic>
      <p:sp>
        <p:nvSpPr>
          <p:cNvPr id="16" name="Text 10">
            <a:extLst>
              <a:ext uri="{FF2B5EF4-FFF2-40B4-BE49-F238E27FC236}">
                <a16:creationId xmlns:a16="http://schemas.microsoft.com/office/drawing/2014/main" id="{CE5855CB-5193-98A4-63A4-1C01DE113300}"/>
              </a:ext>
            </a:extLst>
          </p:cNvPr>
          <p:cNvSpPr/>
          <p:nvPr userDrawn="1"/>
        </p:nvSpPr>
        <p:spPr>
          <a:xfrm>
            <a:off x="508063" y="10916083"/>
            <a:ext cx="9360350" cy="542925"/>
          </a:xfrm>
          <a:prstGeom prst="rect">
            <a:avLst/>
          </a:prstGeom>
          <a:noFill/>
          <a:ln/>
        </p:spPr>
        <p:txBody>
          <a:bodyPr wrap="square" lIns="0" tIns="0" rIns="0" bIns="0" rtlCol="0" anchor="t"/>
          <a:lstStyle/>
          <a:p>
            <a:pPr marL="0" indent="0" algn="l">
              <a:lnSpc>
                <a:spcPts val="3360"/>
              </a:lnSpc>
              <a:buNone/>
            </a:pPr>
            <a:r>
              <a:rPr lang="en-US" sz="3600" kern="0" spc="-112"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Text</a:t>
            </a:r>
            <a:endParaRPr lang="en-US" sz="3600" dirty="0">
              <a:latin typeface="Arial" panose="020B0604020202020204" pitchFamily="34" charset="0"/>
              <a:cs typeface="Arial" panose="020B0604020202020204" pitchFamily="34" charset="0"/>
            </a:endParaRPr>
          </a:p>
        </p:txBody>
      </p:sp>
      <p:pic>
        <p:nvPicPr>
          <p:cNvPr id="17" name="Image 9" descr=" ">
            <a:extLst>
              <a:ext uri="{FF2B5EF4-FFF2-40B4-BE49-F238E27FC236}">
                <a16:creationId xmlns:a16="http://schemas.microsoft.com/office/drawing/2014/main" id="{08EBA5CD-A9F1-4A36-7FF3-4189D3865655}"/>
              </a:ext>
            </a:extLst>
          </p:cNvPr>
          <p:cNvPicPr>
            <a:picLocks noChangeAspect="1"/>
          </p:cNvPicPr>
          <p:nvPr userDrawn="1"/>
        </p:nvPicPr>
        <p:blipFill>
          <a:blip r:embed="rId3">
            <a:extLst>
              <a:ext uri="{96DAC541-7B7A-43D3-8B79-37D633B846F1}">
                <asvg:svgBlip xmlns:asvg="http://schemas.microsoft.com/office/drawing/2016/SVG/main" r:embed="rId7"/>
              </a:ext>
            </a:extLst>
          </a:blip>
          <a:stretch>
            <a:fillRect/>
          </a:stretch>
        </p:blipFill>
        <p:spPr>
          <a:xfrm>
            <a:off x="0" y="11626845"/>
            <a:ext cx="12066508" cy="12702"/>
          </a:xfrm>
          <a:prstGeom prst="rect">
            <a:avLst/>
          </a:prstGeom>
        </p:spPr>
      </p:pic>
      <p:sp>
        <p:nvSpPr>
          <p:cNvPr id="18" name="Shape 11">
            <a:extLst>
              <a:ext uri="{FF2B5EF4-FFF2-40B4-BE49-F238E27FC236}">
                <a16:creationId xmlns:a16="http://schemas.microsoft.com/office/drawing/2014/main" id="{67D95217-0469-F560-BE29-60B27DF4EEFF}"/>
              </a:ext>
            </a:extLst>
          </p:cNvPr>
          <p:cNvSpPr/>
          <p:nvPr userDrawn="1"/>
        </p:nvSpPr>
        <p:spPr>
          <a:xfrm>
            <a:off x="0" y="12045946"/>
            <a:ext cx="8319540" cy="254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pic>
        <p:nvPicPr>
          <p:cNvPr id="19" name="Image 10" descr=" ">
            <a:extLst>
              <a:ext uri="{FF2B5EF4-FFF2-40B4-BE49-F238E27FC236}">
                <a16:creationId xmlns:a16="http://schemas.microsoft.com/office/drawing/2014/main" id="{C756C112-BAC9-B3D5-21A0-C9C998D70AB4}"/>
              </a:ext>
            </a:extLst>
          </p:cNvPr>
          <p:cNvPicPr>
            <a:picLocks noChangeAspect="1"/>
          </p:cNvPicPr>
          <p:nvPr userDrawn="1"/>
        </p:nvPicPr>
        <p:blipFill>
          <a:blip r:embed="rId5"/>
          <a:stretch>
            <a:fillRect/>
          </a:stretch>
        </p:blipFill>
        <p:spPr>
          <a:xfrm>
            <a:off x="0" y="12045946"/>
            <a:ext cx="508063" cy="254000"/>
          </a:xfrm>
          <a:prstGeom prst="rect">
            <a:avLst/>
          </a:prstGeom>
        </p:spPr>
      </p:pic>
      <p:sp>
        <p:nvSpPr>
          <p:cNvPr id="20" name="Text 12">
            <a:extLst>
              <a:ext uri="{FF2B5EF4-FFF2-40B4-BE49-F238E27FC236}">
                <a16:creationId xmlns:a16="http://schemas.microsoft.com/office/drawing/2014/main" id="{4EF15A14-C214-9269-F463-DF107BCA212B}"/>
              </a:ext>
            </a:extLst>
          </p:cNvPr>
          <p:cNvSpPr/>
          <p:nvPr userDrawn="1"/>
        </p:nvSpPr>
        <p:spPr>
          <a:xfrm>
            <a:off x="508063" y="11982884"/>
            <a:ext cx="11750626" cy="542925"/>
          </a:xfrm>
          <a:prstGeom prst="rect">
            <a:avLst/>
          </a:prstGeom>
          <a:noFill/>
          <a:ln/>
        </p:spPr>
        <p:txBody>
          <a:bodyPr wrap="square" lIns="0" tIns="0" rIns="0" bIns="0" rtlCol="0" anchor="t"/>
          <a:lstStyle/>
          <a:p>
            <a:pPr marL="0" indent="0" algn="l">
              <a:lnSpc>
                <a:spcPts val="3360"/>
              </a:lnSpc>
              <a:buNone/>
            </a:pPr>
            <a:r>
              <a:rPr lang="en-US" sz="3600" kern="0" spc="-112"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Text</a:t>
            </a:r>
            <a:endParaRPr lang="en-US" sz="3600" dirty="0">
              <a:latin typeface="Arial" panose="020B0604020202020204" pitchFamily="34" charset="0"/>
              <a:cs typeface="Arial" panose="020B0604020202020204" pitchFamily="34" charset="0"/>
            </a:endParaRPr>
          </a:p>
        </p:txBody>
      </p:sp>
      <p:pic>
        <p:nvPicPr>
          <p:cNvPr id="21" name="Image 11" descr=" ">
            <a:extLst>
              <a:ext uri="{FF2B5EF4-FFF2-40B4-BE49-F238E27FC236}">
                <a16:creationId xmlns:a16="http://schemas.microsoft.com/office/drawing/2014/main" id="{AF47FC76-F8DC-A10B-602E-9811526D0361}"/>
              </a:ext>
            </a:extLst>
          </p:cNvPr>
          <p:cNvPicPr>
            <a:picLocks noChangeAspect="1"/>
          </p:cNvPicPr>
          <p:nvPr userDrawn="1"/>
        </p:nvPicPr>
        <p:blipFill>
          <a:blip r:embed="rId3">
            <a:extLst>
              <a:ext uri="{96DAC541-7B7A-43D3-8B79-37D633B846F1}">
                <asvg:svgBlip xmlns:asvg="http://schemas.microsoft.com/office/drawing/2016/SVG/main" r:embed="rId8"/>
              </a:ext>
            </a:extLst>
          </a:blip>
          <a:stretch>
            <a:fillRect/>
          </a:stretch>
        </p:blipFill>
        <p:spPr>
          <a:xfrm>
            <a:off x="0" y="12693645"/>
            <a:ext cx="12066508" cy="12702"/>
          </a:xfrm>
          <a:prstGeom prst="rect">
            <a:avLst/>
          </a:prstGeom>
        </p:spPr>
      </p:pic>
      <p:pic>
        <p:nvPicPr>
          <p:cNvPr id="23" name="Image 13" descr=" ">
            <a:extLst>
              <a:ext uri="{FF2B5EF4-FFF2-40B4-BE49-F238E27FC236}">
                <a16:creationId xmlns:a16="http://schemas.microsoft.com/office/drawing/2014/main" id="{7EE3B14B-E877-36C8-C6B0-980F5C41E0AC}"/>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8774460" y="9729729"/>
            <a:ext cx="1967927" cy="2943105"/>
          </a:xfrm>
          <a:prstGeom prst="rect">
            <a:avLst/>
          </a:prstGeom>
        </p:spPr>
      </p:pic>
      <p:pic>
        <p:nvPicPr>
          <p:cNvPr id="24" name="Image 14" descr=" ">
            <a:extLst>
              <a:ext uri="{FF2B5EF4-FFF2-40B4-BE49-F238E27FC236}">
                <a16:creationId xmlns:a16="http://schemas.microsoft.com/office/drawing/2014/main" id="{1DEBA17A-3238-0318-DB10-DEC439A5B8FC}"/>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15547562" y="9729729"/>
            <a:ext cx="2838358" cy="2943105"/>
          </a:xfrm>
          <a:prstGeom prst="rect">
            <a:avLst/>
          </a:prstGeom>
        </p:spPr>
      </p:pic>
      <p:pic>
        <p:nvPicPr>
          <p:cNvPr id="25" name="Image 15" descr=" ">
            <a:extLst>
              <a:ext uri="{FF2B5EF4-FFF2-40B4-BE49-F238E27FC236}">
                <a16:creationId xmlns:a16="http://schemas.microsoft.com/office/drawing/2014/main" id="{4B262798-196D-5DAF-0C7B-06EC1E50301B}"/>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2647407" y="9729729"/>
            <a:ext cx="2472518" cy="2943112"/>
          </a:xfrm>
          <a:prstGeom prst="rect">
            <a:avLst/>
          </a:prstGeom>
        </p:spPr>
      </p:pic>
      <p:pic>
        <p:nvPicPr>
          <p:cNvPr id="26" name="Image 16" descr=" ">
            <a:extLst>
              <a:ext uri="{FF2B5EF4-FFF2-40B4-BE49-F238E27FC236}">
                <a16:creationId xmlns:a16="http://schemas.microsoft.com/office/drawing/2014/main" id="{01819FDF-C351-BE7E-7C0A-FFF032AE7AB6}"/>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20868262" y="9695997"/>
            <a:ext cx="3010723" cy="3010349"/>
          </a:xfrm>
          <a:prstGeom prst="rect">
            <a:avLst/>
          </a:prstGeom>
        </p:spPr>
      </p:pic>
      <p:sp>
        <p:nvSpPr>
          <p:cNvPr id="27" name="Text 0">
            <a:extLst>
              <a:ext uri="{FF2B5EF4-FFF2-40B4-BE49-F238E27FC236}">
                <a16:creationId xmlns:a16="http://schemas.microsoft.com/office/drawing/2014/main" id="{76A1804D-1D37-8547-01CC-9220DCE755A5}"/>
              </a:ext>
            </a:extLst>
          </p:cNvPr>
          <p:cNvSpPr/>
          <p:nvPr userDrawn="1"/>
        </p:nvSpPr>
        <p:spPr>
          <a:xfrm>
            <a:off x="508063" y="13019008"/>
            <a:ext cx="2103120" cy="186267"/>
          </a:xfrm>
          <a:prstGeom prst="rect">
            <a:avLst/>
          </a:prstGeom>
          <a:noFill/>
          <a:ln/>
        </p:spPr>
        <p:txBody>
          <a:bodyPr wrap="square" lIns="0" tIns="0" rIns="0" bIns="0" rtlCol="0" anchor="t"/>
          <a:lstStyle/>
          <a:p>
            <a:pPr marL="0" indent="0" algn="l">
              <a:lnSpc>
                <a:spcPts val="1820"/>
              </a:lnSpc>
              <a:buNone/>
            </a:pPr>
            <a:r>
              <a:rPr lang="en-US" sz="1400" kern="0" spc="70" dirty="0">
                <a:solidFill>
                  <a:srgbClr val="E7E7E7">
                    <a:alpha val="60000"/>
                  </a:srgbClr>
                </a:solidFill>
                <a:latin typeface="Arial" panose="020B0604020202020204" pitchFamily="34" charset="0"/>
                <a:ea typeface="ABC Diatype Mono Unlicensed Tri" pitchFamily="34" charset="-122"/>
                <a:cs typeface="Arial" panose="020B0604020202020204" pitchFamily="34" charset="0"/>
              </a:rPr>
              <a:t>HALO / AUGUST 2025</a:t>
            </a:r>
            <a:endParaRPr lang="en-US" sz="1400" dirty="0">
              <a:solidFill>
                <a:srgbClr val="E7E7E7">
                  <a:alpha val="60000"/>
                </a:srgbClr>
              </a:solidFill>
              <a:latin typeface="Arial" panose="020B0604020202020204" pitchFamily="34" charset="0"/>
              <a:cs typeface="Arial" panose="020B0604020202020204" pitchFamily="34" charset="0"/>
            </a:endParaRPr>
          </a:p>
        </p:txBody>
      </p:sp>
      <p:sp>
        <p:nvSpPr>
          <p:cNvPr id="28" name="Text 14">
            <a:extLst>
              <a:ext uri="{FF2B5EF4-FFF2-40B4-BE49-F238E27FC236}">
                <a16:creationId xmlns:a16="http://schemas.microsoft.com/office/drawing/2014/main" id="{7110B8C9-2529-7409-6F07-46B7E13BB616}"/>
              </a:ext>
            </a:extLst>
          </p:cNvPr>
          <p:cNvSpPr/>
          <p:nvPr userDrawn="1"/>
        </p:nvSpPr>
        <p:spPr>
          <a:xfrm>
            <a:off x="23446333" y="13019008"/>
            <a:ext cx="435033" cy="186267"/>
          </a:xfrm>
          <a:prstGeom prst="rect">
            <a:avLst/>
          </a:prstGeom>
          <a:noFill/>
          <a:ln/>
        </p:spPr>
        <p:txBody>
          <a:bodyPr wrap="square" lIns="0" tIns="0" rIns="0" bIns="0" rtlCol="0" anchor="t"/>
          <a:lstStyle/>
          <a:p>
            <a:pPr marL="0" indent="0" algn="r">
              <a:lnSpc>
                <a:spcPts val="1820"/>
              </a:lnSpc>
              <a:buNone/>
            </a:pPr>
            <a:r>
              <a:rPr lang="en-US" sz="1400" kern="0" spc="70" dirty="0">
                <a:solidFill>
                  <a:srgbClr val="E7E7E7">
                    <a:alpha val="60000"/>
                  </a:srgbClr>
                </a:solidFill>
                <a:latin typeface="Arial" panose="020B0604020202020204" pitchFamily="34" charset="0"/>
                <a:ea typeface="ABC Diatype Mono Unlicensed Tri" pitchFamily="34" charset="-122"/>
                <a:cs typeface="Arial" panose="020B0604020202020204" pitchFamily="34" charset="0"/>
              </a:rPr>
              <a:t>11</a:t>
            </a:r>
            <a:endParaRPr lang="en-US" sz="1400" dirty="0">
              <a:solidFill>
                <a:srgbClr val="E7E7E7">
                  <a:alpha val="6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3956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4E2BE3-99E3-216F-FF3D-05A91F846868}"/>
              </a:ext>
            </a:extLst>
          </p:cNvPr>
          <p:cNvSpPr>
            <a:spLocks noGrp="1"/>
          </p:cNvSpPr>
          <p:nvPr>
            <p:ph type="title"/>
          </p:nvPr>
        </p:nvSpPr>
        <p:spPr>
          <a:xfrm>
            <a:off x="1676401" y="730251"/>
            <a:ext cx="21034374" cy="26511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6769813-B144-7612-3797-564A5138EF2B}"/>
              </a:ext>
            </a:extLst>
          </p:cNvPr>
          <p:cNvSpPr>
            <a:spLocks noGrp="1"/>
          </p:cNvSpPr>
          <p:nvPr>
            <p:ph idx="1"/>
          </p:nvPr>
        </p:nvSpPr>
        <p:spPr>
          <a:xfrm>
            <a:off x="1676401" y="3651251"/>
            <a:ext cx="21034374" cy="71514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black and white logo&#10;&#10;AI-generated content may be incorrect.">
            <a:extLst>
              <a:ext uri="{FF2B5EF4-FFF2-40B4-BE49-F238E27FC236}">
                <a16:creationId xmlns:a16="http://schemas.microsoft.com/office/drawing/2014/main" id="{BE0D9405-99EF-206D-AF3B-1713308BA172}"/>
              </a:ext>
            </a:extLst>
          </p:cNvPr>
          <p:cNvPicPr>
            <a:picLocks noChangeAspect="1"/>
          </p:cNvPicPr>
          <p:nvPr userDrawn="1"/>
        </p:nvPicPr>
        <p:blipFill>
          <a:blip r:embed="rId2"/>
          <a:stretch>
            <a:fillRect/>
          </a:stretch>
        </p:blipFill>
        <p:spPr>
          <a:xfrm>
            <a:off x="744279" y="12461358"/>
            <a:ext cx="3646735" cy="725700"/>
          </a:xfrm>
          <a:prstGeom prst="rect">
            <a:avLst/>
          </a:prstGeom>
        </p:spPr>
      </p:pic>
    </p:spTree>
    <p:extLst>
      <p:ext uri="{BB962C8B-B14F-4D97-AF65-F5344CB8AC3E}">
        <p14:creationId xmlns:p14="http://schemas.microsoft.com/office/powerpoint/2010/main" val="3463369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4E2BE3-99E3-216F-FF3D-05A91F846868}"/>
              </a:ext>
            </a:extLst>
          </p:cNvPr>
          <p:cNvSpPr>
            <a:spLocks noGrp="1"/>
          </p:cNvSpPr>
          <p:nvPr>
            <p:ph type="title"/>
          </p:nvPr>
        </p:nvSpPr>
        <p:spPr>
          <a:xfrm>
            <a:off x="1676400" y="730250"/>
            <a:ext cx="21034375" cy="265112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6769813-B144-7612-3797-564A5138EF2B}"/>
              </a:ext>
            </a:extLst>
          </p:cNvPr>
          <p:cNvSpPr>
            <a:spLocks noGrp="1"/>
          </p:cNvSpPr>
          <p:nvPr>
            <p:ph idx="1"/>
          </p:nvPr>
        </p:nvSpPr>
        <p:spPr>
          <a:xfrm>
            <a:off x="1676400" y="3651250"/>
            <a:ext cx="21034375" cy="715142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C37611DF-8119-AC04-F591-6FFF48412233}"/>
              </a:ext>
            </a:extLst>
          </p:cNvPr>
          <p:cNvPicPr>
            <a:picLocks noChangeAspect="1"/>
          </p:cNvPicPr>
          <p:nvPr userDrawn="1"/>
        </p:nvPicPr>
        <p:blipFill>
          <a:blip r:embed="rId2"/>
          <a:stretch>
            <a:fillRect/>
          </a:stretch>
        </p:blipFill>
        <p:spPr>
          <a:xfrm>
            <a:off x="1676400" y="11564457"/>
            <a:ext cx="1578935" cy="1578935"/>
          </a:xfrm>
          <a:prstGeom prst="rect">
            <a:avLst/>
          </a:prstGeom>
        </p:spPr>
      </p:pic>
    </p:spTree>
    <p:extLst>
      <p:ext uri="{BB962C8B-B14F-4D97-AF65-F5344CB8AC3E}">
        <p14:creationId xmlns:p14="http://schemas.microsoft.com/office/powerpoint/2010/main" val="218938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 name="Picture 1" descr="A black object with a line of light&#10;&#10;AI-generated content may be incorrect.">
            <a:extLst>
              <a:ext uri="{FF2B5EF4-FFF2-40B4-BE49-F238E27FC236}">
                <a16:creationId xmlns:a16="http://schemas.microsoft.com/office/drawing/2014/main" id="{DF60588A-CD3A-6DA6-3EAE-B40BA4885C6A}"/>
              </a:ext>
            </a:extLst>
          </p:cNvPr>
          <p:cNvPicPr/>
          <p:nvPr userDrawn="1"/>
        </p:nvPicPr>
        <p:blipFill>
          <a:blip r:embed="rId2"/>
          <a:stretch>
            <a:fillRect/>
          </a:stretch>
        </p:blipFill>
        <p:spPr>
          <a:xfrm>
            <a:off x="1586" y="0"/>
            <a:ext cx="24385461" cy="13716822"/>
          </a:xfrm>
          <a:prstGeom prst="rect">
            <a:avLst/>
          </a:prstGeom>
        </p:spPr>
      </p:pic>
      <p:sp>
        <p:nvSpPr>
          <p:cNvPr id="3" name="Shape 2">
            <a:extLst>
              <a:ext uri="{FF2B5EF4-FFF2-40B4-BE49-F238E27FC236}">
                <a16:creationId xmlns:a16="http://schemas.microsoft.com/office/drawing/2014/main" id="{F3F76293-0B54-BF97-6AFC-259F87A1D995}"/>
              </a:ext>
            </a:extLst>
          </p:cNvPr>
          <p:cNvSpPr/>
          <p:nvPr userDrawn="1"/>
        </p:nvSpPr>
        <p:spPr>
          <a:xfrm>
            <a:off x="7519340"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271FCD9C-6FD2-A0C7-7900-2BAC99615829}"/>
              </a:ext>
            </a:extLst>
          </p:cNvPr>
          <p:cNvSpPr/>
          <p:nvPr userDrawn="1"/>
        </p:nvSpPr>
        <p:spPr>
          <a:xfrm>
            <a:off x="7881335" y="3126136"/>
            <a:ext cx="884864" cy="262467"/>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2014</a:t>
            </a:r>
            <a:endParaRPr lang="en-US" sz="2800" b="1" dirty="0">
              <a:latin typeface="Arial" panose="020B0604020202020204" pitchFamily="34" charset="0"/>
              <a:cs typeface="Arial" panose="020B0604020202020204" pitchFamily="34" charset="0"/>
            </a:endParaRPr>
          </a:p>
        </p:txBody>
      </p:sp>
      <p:sp>
        <p:nvSpPr>
          <p:cNvPr id="5" name="Text 4">
            <a:extLst>
              <a:ext uri="{FF2B5EF4-FFF2-40B4-BE49-F238E27FC236}">
                <a16:creationId xmlns:a16="http://schemas.microsoft.com/office/drawing/2014/main" id="{9D83D532-5589-C761-A6A3-72EE5A2366F1}"/>
              </a:ext>
            </a:extLst>
          </p:cNvPr>
          <p:cNvSpPr/>
          <p:nvPr userDrawn="1"/>
        </p:nvSpPr>
        <p:spPr>
          <a:xfrm>
            <a:off x="7881335" y="3557936"/>
            <a:ext cx="3673419" cy="6477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Spin out from Stanford University. Silicon Valley Headquarters.</a:t>
            </a:r>
            <a:endParaRPr lang="en-US" sz="3200" dirty="0">
              <a:latin typeface="Arial" panose="020B0604020202020204" pitchFamily="34" charset="0"/>
              <a:cs typeface="Arial" panose="020B0604020202020204" pitchFamily="34" charset="0"/>
            </a:endParaRPr>
          </a:p>
        </p:txBody>
      </p:sp>
      <p:pic>
        <p:nvPicPr>
          <p:cNvPr id="7" name="Image 5" descr=" ">
            <a:extLst>
              <a:ext uri="{FF2B5EF4-FFF2-40B4-BE49-F238E27FC236}">
                <a16:creationId xmlns:a16="http://schemas.microsoft.com/office/drawing/2014/main" id="{0569234E-61DE-4FC9-CB10-7C958A74827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93428" y="3173033"/>
            <a:ext cx="67750" cy="3830472"/>
          </a:xfrm>
          <a:prstGeom prst="rect">
            <a:avLst/>
          </a:prstGeom>
        </p:spPr>
      </p:pic>
      <p:sp>
        <p:nvSpPr>
          <p:cNvPr id="8" name="Shape 5">
            <a:extLst>
              <a:ext uri="{FF2B5EF4-FFF2-40B4-BE49-F238E27FC236}">
                <a16:creationId xmlns:a16="http://schemas.microsoft.com/office/drawing/2014/main" id="{3E6C163D-EA8D-C107-84A7-FA4DAC311CEE}"/>
              </a:ext>
            </a:extLst>
          </p:cNvPr>
          <p:cNvSpPr/>
          <p:nvPr userDrawn="1"/>
        </p:nvSpPr>
        <p:spPr>
          <a:xfrm>
            <a:off x="10162585"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9" name="Text 6">
            <a:extLst>
              <a:ext uri="{FF2B5EF4-FFF2-40B4-BE49-F238E27FC236}">
                <a16:creationId xmlns:a16="http://schemas.microsoft.com/office/drawing/2014/main" id="{50F78A13-F163-7739-BAFF-62F7858BC40D}"/>
              </a:ext>
            </a:extLst>
          </p:cNvPr>
          <p:cNvSpPr/>
          <p:nvPr userDrawn="1"/>
        </p:nvSpPr>
        <p:spPr>
          <a:xfrm>
            <a:off x="10632543" y="10675194"/>
            <a:ext cx="1129245" cy="262467"/>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2022</a:t>
            </a:r>
            <a:endParaRPr lang="en-US" sz="2800" b="1" dirty="0">
              <a:latin typeface="Arial" panose="020B0604020202020204" pitchFamily="34" charset="0"/>
              <a:cs typeface="Arial" panose="020B0604020202020204" pitchFamily="34" charset="0"/>
            </a:endParaRPr>
          </a:p>
        </p:txBody>
      </p:sp>
      <p:sp>
        <p:nvSpPr>
          <p:cNvPr id="10" name="Text 7">
            <a:extLst>
              <a:ext uri="{FF2B5EF4-FFF2-40B4-BE49-F238E27FC236}">
                <a16:creationId xmlns:a16="http://schemas.microsoft.com/office/drawing/2014/main" id="{E316365F-6C95-8623-6920-11DE18899D07}"/>
              </a:ext>
            </a:extLst>
          </p:cNvPr>
          <p:cNvSpPr/>
          <p:nvPr userDrawn="1"/>
        </p:nvSpPr>
        <p:spPr>
          <a:xfrm>
            <a:off x="10632543" y="11106994"/>
            <a:ext cx="4594205" cy="6477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Initial </a:t>
            </a:r>
            <a:r>
              <a:rPr lang="en-US" sz="3200" kern="0" dirty="0" err="1">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SiC</a:t>
            </a: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 laser slicing tool demonstrated and Santa Clara CA production site build out.</a:t>
            </a:r>
            <a:endParaRPr lang="en-US" sz="3200" dirty="0">
              <a:latin typeface="Arial" panose="020B0604020202020204" pitchFamily="34" charset="0"/>
              <a:cs typeface="Arial" panose="020B0604020202020204" pitchFamily="34" charset="0"/>
            </a:endParaRPr>
          </a:p>
        </p:txBody>
      </p:sp>
      <p:pic>
        <p:nvPicPr>
          <p:cNvPr id="11" name="Image 6" descr=" ">
            <a:extLst>
              <a:ext uri="{FF2B5EF4-FFF2-40B4-BE49-F238E27FC236}">
                <a16:creationId xmlns:a16="http://schemas.microsoft.com/office/drawing/2014/main" id="{ACA2228A-CCB8-01AF-0B76-64B9890D4D0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236673" y="7664500"/>
            <a:ext cx="67750" cy="3108061"/>
          </a:xfrm>
          <a:prstGeom prst="rect">
            <a:avLst/>
          </a:prstGeom>
        </p:spPr>
      </p:pic>
      <p:sp>
        <p:nvSpPr>
          <p:cNvPr id="12" name="Shape 8">
            <a:extLst>
              <a:ext uri="{FF2B5EF4-FFF2-40B4-BE49-F238E27FC236}">
                <a16:creationId xmlns:a16="http://schemas.microsoft.com/office/drawing/2014/main" id="{44D3C98B-BFAB-9D78-F909-84C86F88538B}"/>
              </a:ext>
            </a:extLst>
          </p:cNvPr>
          <p:cNvSpPr/>
          <p:nvPr userDrawn="1"/>
        </p:nvSpPr>
        <p:spPr>
          <a:xfrm>
            <a:off x="20735590"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3" name="Text 9">
            <a:extLst>
              <a:ext uri="{FF2B5EF4-FFF2-40B4-BE49-F238E27FC236}">
                <a16:creationId xmlns:a16="http://schemas.microsoft.com/office/drawing/2014/main" id="{13B4E715-208E-F23D-F822-D4CEEB04451C}"/>
              </a:ext>
            </a:extLst>
          </p:cNvPr>
          <p:cNvSpPr/>
          <p:nvPr userDrawn="1"/>
        </p:nvSpPr>
        <p:spPr>
          <a:xfrm>
            <a:off x="21204654" y="10772561"/>
            <a:ext cx="1129245" cy="165100"/>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2027</a:t>
            </a:r>
            <a:endParaRPr lang="en-US" sz="2800" b="1" dirty="0">
              <a:latin typeface="Arial" panose="020B0604020202020204" pitchFamily="34" charset="0"/>
              <a:cs typeface="Arial" panose="020B0604020202020204" pitchFamily="34" charset="0"/>
            </a:endParaRPr>
          </a:p>
        </p:txBody>
      </p:sp>
      <p:sp>
        <p:nvSpPr>
          <p:cNvPr id="14" name="Text 10">
            <a:extLst>
              <a:ext uri="{FF2B5EF4-FFF2-40B4-BE49-F238E27FC236}">
                <a16:creationId xmlns:a16="http://schemas.microsoft.com/office/drawing/2014/main" id="{A55A4794-8CCC-6D8B-1D6A-56235224FE6C}"/>
              </a:ext>
            </a:extLst>
          </p:cNvPr>
          <p:cNvSpPr/>
          <p:nvPr userDrawn="1"/>
        </p:nvSpPr>
        <p:spPr>
          <a:xfrm>
            <a:off x="21204655" y="11106994"/>
            <a:ext cx="2664015" cy="6477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High-volume production scale-up In Malaysia.</a:t>
            </a:r>
            <a:endParaRPr lang="en-US" sz="3200" dirty="0">
              <a:latin typeface="Arial" panose="020B0604020202020204" pitchFamily="34" charset="0"/>
              <a:cs typeface="Arial" panose="020B0604020202020204" pitchFamily="34" charset="0"/>
            </a:endParaRPr>
          </a:p>
        </p:txBody>
      </p:sp>
      <p:pic>
        <p:nvPicPr>
          <p:cNvPr id="15" name="Image 7" descr=" ">
            <a:extLst>
              <a:ext uri="{FF2B5EF4-FFF2-40B4-BE49-F238E27FC236}">
                <a16:creationId xmlns:a16="http://schemas.microsoft.com/office/drawing/2014/main" id="{3A8FC3A6-CEB8-3F2E-6E86-20263C4AB13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0808785" y="7664500"/>
            <a:ext cx="67750" cy="3108061"/>
          </a:xfrm>
          <a:prstGeom prst="rect">
            <a:avLst/>
          </a:prstGeom>
        </p:spPr>
      </p:pic>
      <p:sp>
        <p:nvSpPr>
          <p:cNvPr id="16" name="Shape 11">
            <a:extLst>
              <a:ext uri="{FF2B5EF4-FFF2-40B4-BE49-F238E27FC236}">
                <a16:creationId xmlns:a16="http://schemas.microsoft.com/office/drawing/2014/main" id="{90E3BE63-6932-2BFB-62B0-E83CFC19DD67}"/>
              </a:ext>
            </a:extLst>
          </p:cNvPr>
          <p:cNvSpPr/>
          <p:nvPr userDrawn="1"/>
        </p:nvSpPr>
        <p:spPr>
          <a:xfrm>
            <a:off x="15449100"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7" name="Text 12">
            <a:extLst>
              <a:ext uri="{FF2B5EF4-FFF2-40B4-BE49-F238E27FC236}">
                <a16:creationId xmlns:a16="http://schemas.microsoft.com/office/drawing/2014/main" id="{32477C11-EE05-66D3-7743-A3E7C6F282A6}"/>
              </a:ext>
            </a:extLst>
          </p:cNvPr>
          <p:cNvSpPr/>
          <p:nvPr userDrawn="1"/>
        </p:nvSpPr>
        <p:spPr>
          <a:xfrm>
            <a:off x="15919057" y="10675194"/>
            <a:ext cx="1129245" cy="262467"/>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2025</a:t>
            </a:r>
            <a:endParaRPr lang="en-US" sz="2800" b="1" dirty="0">
              <a:latin typeface="Arial" panose="020B0604020202020204" pitchFamily="34" charset="0"/>
              <a:cs typeface="Arial" panose="020B0604020202020204" pitchFamily="34" charset="0"/>
            </a:endParaRPr>
          </a:p>
        </p:txBody>
      </p:sp>
      <p:sp>
        <p:nvSpPr>
          <p:cNvPr id="18" name="Text 13">
            <a:extLst>
              <a:ext uri="{FF2B5EF4-FFF2-40B4-BE49-F238E27FC236}">
                <a16:creationId xmlns:a16="http://schemas.microsoft.com/office/drawing/2014/main" id="{886FB6A1-EC52-C3C0-99BF-FB36C674B30B}"/>
              </a:ext>
            </a:extLst>
          </p:cNvPr>
          <p:cNvSpPr/>
          <p:nvPr userDrawn="1"/>
        </p:nvSpPr>
        <p:spPr>
          <a:xfrm>
            <a:off x="15919057" y="11106994"/>
            <a:ext cx="3652322" cy="6477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Key customer qualification and IATF automotive quality certification.</a:t>
            </a:r>
            <a:endParaRPr lang="en-US" sz="3200" dirty="0">
              <a:latin typeface="Arial" panose="020B0604020202020204" pitchFamily="34" charset="0"/>
              <a:cs typeface="Arial" panose="020B0604020202020204" pitchFamily="34" charset="0"/>
            </a:endParaRPr>
          </a:p>
        </p:txBody>
      </p:sp>
      <p:pic>
        <p:nvPicPr>
          <p:cNvPr id="19" name="Image 8" descr=" ">
            <a:extLst>
              <a:ext uri="{FF2B5EF4-FFF2-40B4-BE49-F238E27FC236}">
                <a16:creationId xmlns:a16="http://schemas.microsoft.com/office/drawing/2014/main" id="{015815FF-B5AE-5649-9D90-FA2D4C3ABE9F}"/>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5523188" y="7664500"/>
            <a:ext cx="67750" cy="3108061"/>
          </a:xfrm>
          <a:prstGeom prst="rect">
            <a:avLst/>
          </a:prstGeom>
        </p:spPr>
      </p:pic>
      <p:sp>
        <p:nvSpPr>
          <p:cNvPr id="20" name="Shape 14">
            <a:extLst>
              <a:ext uri="{FF2B5EF4-FFF2-40B4-BE49-F238E27FC236}">
                <a16:creationId xmlns:a16="http://schemas.microsoft.com/office/drawing/2014/main" id="{A365E826-7E94-CC74-2CA0-61EA7BF41660}"/>
              </a:ext>
            </a:extLst>
          </p:cNvPr>
          <p:cNvSpPr/>
          <p:nvPr userDrawn="1"/>
        </p:nvSpPr>
        <p:spPr>
          <a:xfrm>
            <a:off x="12805842"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21" name="Text 15">
            <a:extLst>
              <a:ext uri="{FF2B5EF4-FFF2-40B4-BE49-F238E27FC236}">
                <a16:creationId xmlns:a16="http://schemas.microsoft.com/office/drawing/2014/main" id="{2F1ACB91-60C6-8337-F460-97D94C984238}"/>
              </a:ext>
            </a:extLst>
          </p:cNvPr>
          <p:cNvSpPr/>
          <p:nvPr userDrawn="1"/>
        </p:nvSpPr>
        <p:spPr>
          <a:xfrm>
            <a:off x="13167836" y="3126136"/>
            <a:ext cx="1105021" cy="262467"/>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2024</a:t>
            </a:r>
            <a:endParaRPr lang="en-US" sz="2800" b="1" dirty="0">
              <a:latin typeface="Arial" panose="020B0604020202020204" pitchFamily="34" charset="0"/>
              <a:cs typeface="Arial" panose="020B0604020202020204" pitchFamily="34" charset="0"/>
            </a:endParaRPr>
          </a:p>
        </p:txBody>
      </p:sp>
      <p:sp>
        <p:nvSpPr>
          <p:cNvPr id="22" name="Text 16">
            <a:extLst>
              <a:ext uri="{FF2B5EF4-FFF2-40B4-BE49-F238E27FC236}">
                <a16:creationId xmlns:a16="http://schemas.microsoft.com/office/drawing/2014/main" id="{7B24B5F3-2A61-744E-322C-75A275E6EE6E}"/>
              </a:ext>
            </a:extLst>
          </p:cNvPr>
          <p:cNvSpPr/>
          <p:nvPr userDrawn="1"/>
        </p:nvSpPr>
        <p:spPr>
          <a:xfrm>
            <a:off x="13167837" y="3557936"/>
            <a:ext cx="3880465" cy="9779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Top tier US VC Series B $80M USD funding. 200mm production capability.</a:t>
            </a:r>
            <a:endParaRPr lang="en-US" sz="3200" dirty="0">
              <a:latin typeface="Arial" panose="020B0604020202020204" pitchFamily="34" charset="0"/>
              <a:cs typeface="Arial" panose="020B0604020202020204" pitchFamily="34" charset="0"/>
            </a:endParaRPr>
          </a:p>
        </p:txBody>
      </p:sp>
      <p:pic>
        <p:nvPicPr>
          <p:cNvPr id="23" name="Image 9" descr=" ">
            <a:extLst>
              <a:ext uri="{FF2B5EF4-FFF2-40B4-BE49-F238E27FC236}">
                <a16:creationId xmlns:a16="http://schemas.microsoft.com/office/drawing/2014/main" id="{919C61E3-7653-BBFE-46F3-13ABBA9210F6}"/>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12879931" y="3173033"/>
            <a:ext cx="67750" cy="3830472"/>
          </a:xfrm>
          <a:prstGeom prst="rect">
            <a:avLst/>
          </a:prstGeom>
        </p:spPr>
      </p:pic>
      <p:sp>
        <p:nvSpPr>
          <p:cNvPr id="24" name="Shape 17">
            <a:extLst>
              <a:ext uri="{FF2B5EF4-FFF2-40B4-BE49-F238E27FC236}">
                <a16:creationId xmlns:a16="http://schemas.microsoft.com/office/drawing/2014/main" id="{2B3C7B37-E965-4F7E-209F-9702B7904F7C}"/>
              </a:ext>
            </a:extLst>
          </p:cNvPr>
          <p:cNvSpPr/>
          <p:nvPr userDrawn="1"/>
        </p:nvSpPr>
        <p:spPr>
          <a:xfrm>
            <a:off x="18092345"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25" name="Text 18">
            <a:extLst>
              <a:ext uri="{FF2B5EF4-FFF2-40B4-BE49-F238E27FC236}">
                <a16:creationId xmlns:a16="http://schemas.microsoft.com/office/drawing/2014/main" id="{2C3E8538-4524-9628-D459-D40E303649B0}"/>
              </a:ext>
            </a:extLst>
          </p:cNvPr>
          <p:cNvSpPr/>
          <p:nvPr userDrawn="1"/>
        </p:nvSpPr>
        <p:spPr>
          <a:xfrm>
            <a:off x="18454339" y="3126136"/>
            <a:ext cx="1117039" cy="262467"/>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2026</a:t>
            </a:r>
            <a:endParaRPr lang="en-US" sz="2800" b="1" dirty="0">
              <a:latin typeface="Arial" panose="020B0604020202020204" pitchFamily="34" charset="0"/>
              <a:cs typeface="Arial" panose="020B0604020202020204" pitchFamily="34" charset="0"/>
            </a:endParaRPr>
          </a:p>
        </p:txBody>
      </p:sp>
      <p:sp>
        <p:nvSpPr>
          <p:cNvPr id="26" name="Text 19">
            <a:extLst>
              <a:ext uri="{FF2B5EF4-FFF2-40B4-BE49-F238E27FC236}">
                <a16:creationId xmlns:a16="http://schemas.microsoft.com/office/drawing/2014/main" id="{8D7E60DA-2FB4-54A3-5902-344FCC344954}"/>
              </a:ext>
            </a:extLst>
          </p:cNvPr>
          <p:cNvSpPr/>
          <p:nvPr userDrawn="1"/>
        </p:nvSpPr>
        <p:spPr>
          <a:xfrm>
            <a:off x="18454339" y="3557936"/>
            <a:ext cx="3879559" cy="9779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Initial production manufacturing with Tier 1 automotive customer out of California production line.</a:t>
            </a:r>
            <a:endParaRPr lang="en-US" sz="3200" dirty="0">
              <a:latin typeface="Arial" panose="020B0604020202020204" pitchFamily="34" charset="0"/>
              <a:cs typeface="Arial" panose="020B0604020202020204" pitchFamily="34" charset="0"/>
            </a:endParaRPr>
          </a:p>
        </p:txBody>
      </p:sp>
      <p:pic>
        <p:nvPicPr>
          <p:cNvPr id="27" name="Image 10" descr=" ">
            <a:extLst>
              <a:ext uri="{FF2B5EF4-FFF2-40B4-BE49-F238E27FC236}">
                <a16:creationId xmlns:a16="http://schemas.microsoft.com/office/drawing/2014/main" id="{8C179180-0967-A23A-26E5-DB7C567C0E4A}"/>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8166433" y="3173033"/>
            <a:ext cx="67750" cy="3830472"/>
          </a:xfrm>
          <a:prstGeom prst="rect">
            <a:avLst/>
          </a:prstGeom>
        </p:spPr>
      </p:pic>
      <p:sp>
        <p:nvSpPr>
          <p:cNvPr id="28" name="Text 20">
            <a:extLst>
              <a:ext uri="{FF2B5EF4-FFF2-40B4-BE49-F238E27FC236}">
                <a16:creationId xmlns:a16="http://schemas.microsoft.com/office/drawing/2014/main" id="{B56EFF49-96A0-F95C-828F-09991A8BC8C9}"/>
              </a:ext>
            </a:extLst>
          </p:cNvPr>
          <p:cNvSpPr/>
          <p:nvPr userDrawn="1"/>
        </p:nvSpPr>
        <p:spPr>
          <a:xfrm>
            <a:off x="508063" y="508000"/>
            <a:ext cx="12659774" cy="1354667"/>
          </a:xfrm>
          <a:prstGeom prst="rect">
            <a:avLst/>
          </a:prstGeom>
          <a:noFill/>
          <a:ln/>
        </p:spPr>
        <p:txBody>
          <a:bodyPr wrap="square" lIns="0" tIns="0" rIns="0" bIns="0" rtlCol="0" anchor="t"/>
          <a:lstStyle/>
          <a:p>
            <a:pPr marL="0" indent="0" algn="l">
              <a:lnSpc>
                <a:spcPts val="8000"/>
              </a:lnSpc>
              <a:buNone/>
            </a:pPr>
            <a:r>
              <a:rPr lang="en-US" sz="8000" kern="0" spc="-32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Halo Industries Overview</a:t>
            </a:r>
            <a:endParaRPr lang="en-US" sz="8000" dirty="0">
              <a:latin typeface="Arial" panose="020B0604020202020204" pitchFamily="34" charset="0"/>
              <a:cs typeface="Arial" panose="020B0604020202020204" pitchFamily="34" charset="0"/>
            </a:endParaRPr>
          </a:p>
        </p:txBody>
      </p:sp>
      <p:sp>
        <p:nvSpPr>
          <p:cNvPr id="29" name="Text 14">
            <a:extLst>
              <a:ext uri="{FF2B5EF4-FFF2-40B4-BE49-F238E27FC236}">
                <a16:creationId xmlns:a16="http://schemas.microsoft.com/office/drawing/2014/main" id="{605D45E3-0E2F-56E0-A630-6FAAAA01A69B}"/>
              </a:ext>
            </a:extLst>
          </p:cNvPr>
          <p:cNvSpPr/>
          <p:nvPr userDrawn="1"/>
        </p:nvSpPr>
        <p:spPr>
          <a:xfrm>
            <a:off x="23707778" y="13019008"/>
            <a:ext cx="173588" cy="186267"/>
          </a:xfrm>
          <a:prstGeom prst="rect">
            <a:avLst/>
          </a:prstGeom>
          <a:noFill/>
          <a:ln/>
        </p:spPr>
        <p:txBody>
          <a:bodyPr wrap="square" lIns="0" tIns="0" rIns="0" bIns="0" rtlCol="0" anchor="t"/>
          <a:lstStyle/>
          <a:p>
            <a:pPr marL="0" indent="0" algn="r">
              <a:lnSpc>
                <a:spcPts val="1820"/>
              </a:lnSpc>
              <a:buNone/>
            </a:pPr>
            <a:r>
              <a:rPr lang="en-US" sz="1400" kern="0" spc="70" dirty="0">
                <a:solidFill>
                  <a:srgbClr val="E7E7E7">
                    <a:alpha val="60000"/>
                  </a:srgbClr>
                </a:solidFill>
                <a:latin typeface="Arial" panose="020B0604020202020204" pitchFamily="34" charset="0"/>
                <a:ea typeface="ABC Diatype Mono Unlicensed Tri" pitchFamily="34" charset="-122"/>
                <a:cs typeface="Arial" panose="020B0604020202020204" pitchFamily="34" charset="0"/>
              </a:rPr>
              <a:t>5</a:t>
            </a:r>
            <a:endParaRPr lang="en-US" sz="1400" dirty="0">
              <a:solidFill>
                <a:srgbClr val="E7E7E7">
                  <a:alpha val="60000"/>
                </a:srgbClr>
              </a:solidFill>
              <a:latin typeface="Arial" panose="020B0604020202020204" pitchFamily="34" charset="0"/>
              <a:cs typeface="Arial" panose="020B0604020202020204" pitchFamily="34" charset="0"/>
            </a:endParaRPr>
          </a:p>
        </p:txBody>
      </p:sp>
      <p:sp>
        <p:nvSpPr>
          <p:cNvPr id="30" name="Text 0">
            <a:extLst>
              <a:ext uri="{FF2B5EF4-FFF2-40B4-BE49-F238E27FC236}">
                <a16:creationId xmlns:a16="http://schemas.microsoft.com/office/drawing/2014/main" id="{FF866FCF-EEB1-9CB7-7FE5-12B7AA071F35}"/>
              </a:ext>
            </a:extLst>
          </p:cNvPr>
          <p:cNvSpPr/>
          <p:nvPr userDrawn="1"/>
        </p:nvSpPr>
        <p:spPr>
          <a:xfrm>
            <a:off x="508062" y="13019008"/>
            <a:ext cx="2716439" cy="265548"/>
          </a:xfrm>
          <a:prstGeom prst="rect">
            <a:avLst/>
          </a:prstGeom>
          <a:noFill/>
          <a:ln/>
        </p:spPr>
        <p:txBody>
          <a:bodyPr wrap="square" lIns="0" tIns="0" rIns="0" bIns="0" rtlCol="0" anchor="t"/>
          <a:lstStyle/>
          <a:p>
            <a:pPr marL="0" indent="0" algn="l">
              <a:lnSpc>
                <a:spcPts val="1820"/>
              </a:lnSpc>
              <a:buNone/>
            </a:pPr>
            <a:r>
              <a:rPr lang="en-US" sz="1400" kern="0" spc="70" dirty="0">
                <a:solidFill>
                  <a:srgbClr val="E7E7E7">
                    <a:alpha val="60000"/>
                  </a:srgbClr>
                </a:solidFill>
                <a:latin typeface="Arial" panose="020B0604020202020204" pitchFamily="34" charset="0"/>
                <a:ea typeface="ABC Diatype Mono Unlicensed Tri" pitchFamily="34" charset="-122"/>
                <a:cs typeface="Arial" panose="020B0604020202020204" pitchFamily="34" charset="0"/>
              </a:rPr>
              <a:t>HALO / NOVEMBER 2025</a:t>
            </a:r>
            <a:endParaRPr lang="en-US" sz="1400" dirty="0">
              <a:solidFill>
                <a:srgbClr val="E7E7E7">
                  <a:alpha val="6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0911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descr="A blue object with a circle&#10;&#10;AI-generated content may be incorrect.">
            <a:extLst>
              <a:ext uri="{FF2B5EF4-FFF2-40B4-BE49-F238E27FC236}">
                <a16:creationId xmlns:a16="http://schemas.microsoft.com/office/drawing/2014/main" id="{A1CF16C4-E631-301D-F122-EBFB4E9101BB}"/>
              </a:ext>
            </a:extLst>
          </p:cNvPr>
          <p:cNvPicPr>
            <a:picLocks noChangeAspect="1"/>
          </p:cNvPicPr>
          <p:nvPr userDrawn="1"/>
        </p:nvPicPr>
        <p:blipFill>
          <a:blip r:embed="rId2"/>
          <a:stretch>
            <a:fillRect/>
          </a:stretch>
        </p:blipFill>
        <p:spPr>
          <a:xfrm>
            <a:off x="1587" y="0"/>
            <a:ext cx="24384000" cy="13716000"/>
          </a:xfrm>
          <a:prstGeom prst="rect">
            <a:avLst/>
          </a:prstGeom>
        </p:spPr>
      </p:pic>
      <p:sp>
        <p:nvSpPr>
          <p:cNvPr id="3" name="Text 0">
            <a:extLst>
              <a:ext uri="{FF2B5EF4-FFF2-40B4-BE49-F238E27FC236}">
                <a16:creationId xmlns:a16="http://schemas.microsoft.com/office/drawing/2014/main" id="{E4C98C98-7248-5D46-C9AC-959CA8328272}"/>
              </a:ext>
            </a:extLst>
          </p:cNvPr>
          <p:cNvSpPr/>
          <p:nvPr userDrawn="1"/>
        </p:nvSpPr>
        <p:spPr>
          <a:xfrm>
            <a:off x="502482" y="4872186"/>
            <a:ext cx="15140404" cy="8331200"/>
          </a:xfrm>
          <a:prstGeom prst="rect">
            <a:avLst/>
          </a:prstGeom>
          <a:noFill/>
          <a:ln/>
        </p:spPr>
        <p:txBody>
          <a:bodyPr wrap="square" lIns="0" tIns="0" rIns="0" bIns="0" rtlCol="0" anchor="t"/>
          <a:lstStyle/>
          <a:p>
            <a:pPr marL="0" indent="0" algn="l">
              <a:lnSpc>
                <a:spcPts val="19200"/>
              </a:lnSpc>
              <a:buNone/>
            </a:pPr>
            <a:r>
              <a:rPr lang="en-US" sz="24000" kern="0" spc="-96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Text</a:t>
            </a:r>
            <a:endParaRPr lang="en-US" sz="24000" dirty="0">
              <a:latin typeface="Arial" panose="020B0604020202020204" pitchFamily="34" charset="0"/>
              <a:cs typeface="Arial" panose="020B0604020202020204" pitchFamily="34" charset="0"/>
            </a:endParaRPr>
          </a:p>
        </p:txBody>
      </p:sp>
      <p:sp>
        <p:nvSpPr>
          <p:cNvPr id="4" name="Text 12">
            <a:extLst>
              <a:ext uri="{FF2B5EF4-FFF2-40B4-BE49-F238E27FC236}">
                <a16:creationId xmlns:a16="http://schemas.microsoft.com/office/drawing/2014/main" id="{75B4E156-41F1-6FB3-CF72-4A43794FFF30}"/>
              </a:ext>
            </a:extLst>
          </p:cNvPr>
          <p:cNvSpPr/>
          <p:nvPr userDrawn="1"/>
        </p:nvSpPr>
        <p:spPr>
          <a:xfrm>
            <a:off x="990724" y="1016000"/>
            <a:ext cx="7012308" cy="1748367"/>
          </a:xfrm>
          <a:prstGeom prst="rect">
            <a:avLst/>
          </a:prstGeom>
          <a:noFill/>
          <a:ln/>
        </p:spPr>
        <p:txBody>
          <a:bodyPr wrap="square" lIns="0" tIns="0" rIns="0" bIns="0" rtlCol="0" anchor="t"/>
          <a:lstStyle/>
          <a:p>
            <a:pPr marL="0" indent="0" algn="l">
              <a:lnSpc>
                <a:spcPts val="3520"/>
              </a:lnSpc>
              <a:buNone/>
            </a:pPr>
            <a:r>
              <a:rPr lang="en-US" sz="3200" kern="0" spc="-128"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Text</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0733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pic>
        <p:nvPicPr>
          <p:cNvPr id="17" name="Picture 16" descr="A close-up of a glass shelf&#10;&#10;AI-generated content may be incorrect.">
            <a:extLst>
              <a:ext uri="{FF2B5EF4-FFF2-40B4-BE49-F238E27FC236}">
                <a16:creationId xmlns:a16="http://schemas.microsoft.com/office/drawing/2014/main" id="{9E3BC694-88CD-BA83-2515-52B5E521FFF8}"/>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19" name="Text Placeholder 18">
            <a:extLst>
              <a:ext uri="{FF2B5EF4-FFF2-40B4-BE49-F238E27FC236}">
                <a16:creationId xmlns:a16="http://schemas.microsoft.com/office/drawing/2014/main" id="{B08CB183-08A4-E3F1-F64D-FB552014B8A3}"/>
              </a:ext>
            </a:extLst>
          </p:cNvPr>
          <p:cNvSpPr>
            <a:spLocks noGrp="1"/>
          </p:cNvSpPr>
          <p:nvPr>
            <p:ph type="body" sz="quarter" idx="10" hasCustomPrompt="1"/>
          </p:nvPr>
        </p:nvSpPr>
        <p:spPr>
          <a:xfrm>
            <a:off x="746760" y="426719"/>
            <a:ext cx="7088678" cy="346825"/>
          </a:xfrm>
        </p:spPr>
        <p:txBody>
          <a:bodyPr/>
          <a:lstStyle>
            <a:lvl1pPr>
              <a:buNone/>
              <a:defRPr sz="2000" spc="-100" baseline="0">
                <a:solidFill>
                  <a:srgbClr val="1744EC"/>
                </a:solidFill>
              </a:defRPr>
            </a:lvl1pPr>
            <a:lvl2pPr>
              <a:buNone/>
              <a:defRPr/>
            </a:lvl2pPr>
            <a:lvl3pPr>
              <a:buNone/>
              <a:defRPr/>
            </a:lvl3pPr>
            <a:lvl4pPr>
              <a:buNone/>
              <a:defRPr/>
            </a:lvl4pPr>
            <a:lvl5pPr>
              <a:buNone/>
              <a:defRPr/>
            </a:lvl5pPr>
          </a:lstStyle>
          <a:p>
            <a:pPr lvl="0"/>
            <a:r>
              <a:rPr lang="en-US" dirty="0"/>
              <a:t>SLIDE SUMMARY GOES HERE</a:t>
            </a:r>
          </a:p>
        </p:txBody>
      </p:sp>
      <p:sp>
        <p:nvSpPr>
          <p:cNvPr id="20" name="Oval 19">
            <a:extLst>
              <a:ext uri="{FF2B5EF4-FFF2-40B4-BE49-F238E27FC236}">
                <a16:creationId xmlns:a16="http://schemas.microsoft.com/office/drawing/2014/main" id="{C1C25FFB-D4D5-D9C5-261E-AB4161ECE7DA}"/>
              </a:ext>
            </a:extLst>
          </p:cNvPr>
          <p:cNvSpPr/>
          <p:nvPr userDrawn="1"/>
        </p:nvSpPr>
        <p:spPr>
          <a:xfrm>
            <a:off x="502920" y="525780"/>
            <a:ext cx="144780" cy="144780"/>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3">
            <a:extLst>
              <a:ext uri="{FF2B5EF4-FFF2-40B4-BE49-F238E27FC236}">
                <a16:creationId xmlns:a16="http://schemas.microsoft.com/office/drawing/2014/main" id="{8998E562-2427-1B2F-D9F5-3AC8194C29E4}"/>
              </a:ext>
            </a:extLst>
          </p:cNvPr>
          <p:cNvSpPr>
            <a:spLocks noGrp="1"/>
          </p:cNvSpPr>
          <p:nvPr>
            <p:ph type="body" sz="quarter" idx="11" hasCustomPrompt="1"/>
          </p:nvPr>
        </p:nvSpPr>
        <p:spPr>
          <a:xfrm>
            <a:off x="328326" y="1244866"/>
            <a:ext cx="13993265" cy="2073646"/>
          </a:xfrm>
        </p:spPr>
        <p:txBody>
          <a:bodyPr/>
          <a:lstStyle>
            <a:lvl1pPr marL="0">
              <a:lnSpc>
                <a:spcPts val="10700"/>
              </a:lnSpc>
              <a:buNone/>
              <a:defRPr sz="11500" spc="-400" baseline="0"/>
            </a:lvl1pPr>
          </a:lstStyle>
          <a:p>
            <a:pPr lvl="0"/>
            <a:r>
              <a:rPr lang="en-US" dirty="0"/>
              <a:t>Lorem ipsum</a:t>
            </a:r>
          </a:p>
        </p:txBody>
      </p:sp>
      <p:sp>
        <p:nvSpPr>
          <p:cNvPr id="22" name="Text Placeholder 11">
            <a:extLst>
              <a:ext uri="{FF2B5EF4-FFF2-40B4-BE49-F238E27FC236}">
                <a16:creationId xmlns:a16="http://schemas.microsoft.com/office/drawing/2014/main" id="{A69E74A7-6505-9C70-E27C-977348C4F320}"/>
              </a:ext>
            </a:extLst>
          </p:cNvPr>
          <p:cNvSpPr>
            <a:spLocks noGrp="1"/>
          </p:cNvSpPr>
          <p:nvPr>
            <p:ph type="body" sz="quarter" idx="12" hasCustomPrompt="1"/>
          </p:nvPr>
        </p:nvSpPr>
        <p:spPr>
          <a:xfrm>
            <a:off x="502920" y="10205081"/>
            <a:ext cx="10580716" cy="2404598"/>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endParaRPr lang="en-US" dirty="0"/>
          </a:p>
        </p:txBody>
      </p:sp>
      <p:sp>
        <p:nvSpPr>
          <p:cNvPr id="23" name="Text 3">
            <a:extLst>
              <a:ext uri="{FF2B5EF4-FFF2-40B4-BE49-F238E27FC236}">
                <a16:creationId xmlns:a16="http://schemas.microsoft.com/office/drawing/2014/main" id="{73269774-FC0B-2BCD-0B27-C7BD27957E31}"/>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Tree>
    <p:extLst>
      <p:ext uri="{BB962C8B-B14F-4D97-AF65-F5344CB8AC3E}">
        <p14:creationId xmlns:p14="http://schemas.microsoft.com/office/powerpoint/2010/main" val="3822392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339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5" name="Picture 4" descr="A black screen with a black background&#10;&#10;AI-generated content may be incorrect.">
            <a:extLst>
              <a:ext uri="{FF2B5EF4-FFF2-40B4-BE49-F238E27FC236}">
                <a16:creationId xmlns:a16="http://schemas.microsoft.com/office/drawing/2014/main" id="{03E867DF-C3D9-4F0B-6095-8A233B13D182}"/>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2" name="Picture Placeholder 15">
            <a:extLst>
              <a:ext uri="{FF2B5EF4-FFF2-40B4-BE49-F238E27FC236}">
                <a16:creationId xmlns:a16="http://schemas.microsoft.com/office/drawing/2014/main" id="{E3ED838C-FF55-8506-1B5F-7CE3707836B6}"/>
              </a:ext>
            </a:extLst>
          </p:cNvPr>
          <p:cNvSpPr>
            <a:spLocks noGrp="1"/>
          </p:cNvSpPr>
          <p:nvPr>
            <p:ph type="pic" sz="quarter" idx="20"/>
          </p:nvPr>
        </p:nvSpPr>
        <p:spPr>
          <a:xfrm>
            <a:off x="14328775" y="0"/>
            <a:ext cx="10058400" cy="13716000"/>
          </a:xfrm>
        </p:spPr>
        <p:txBody>
          <a:bodyPr/>
          <a:lstStyle/>
          <a:p>
            <a:r>
              <a:rPr lang="en-US"/>
              <a:t>Click icon to add picture</a:t>
            </a:r>
          </a:p>
        </p:txBody>
      </p:sp>
      <p:sp>
        <p:nvSpPr>
          <p:cNvPr id="6" name="Text Placeholder 13">
            <a:extLst>
              <a:ext uri="{FF2B5EF4-FFF2-40B4-BE49-F238E27FC236}">
                <a16:creationId xmlns:a16="http://schemas.microsoft.com/office/drawing/2014/main" id="{B88FAE74-2C7D-7B34-A70F-B2DA7B973DAA}"/>
              </a:ext>
            </a:extLst>
          </p:cNvPr>
          <p:cNvSpPr>
            <a:spLocks noGrp="1"/>
          </p:cNvSpPr>
          <p:nvPr>
            <p:ph type="body" sz="quarter" idx="11" hasCustomPrompt="1"/>
          </p:nvPr>
        </p:nvSpPr>
        <p:spPr>
          <a:xfrm>
            <a:off x="328327" y="472706"/>
            <a:ext cx="13570554" cy="1173214"/>
          </a:xfrm>
        </p:spPr>
        <p:txBody>
          <a:bodyPr/>
          <a:lstStyle>
            <a:lvl1pPr marL="0">
              <a:lnSpc>
                <a:spcPts val="10700"/>
              </a:lnSpc>
              <a:buNone/>
              <a:defRPr sz="11500" spc="-400" baseline="0">
                <a:solidFill>
                  <a:schemeClr val="bg1"/>
                </a:solidFill>
              </a:defRPr>
            </a:lvl1pPr>
          </a:lstStyle>
          <a:p>
            <a:pPr lvl="0"/>
            <a:r>
              <a:rPr lang="en-US" dirty="0"/>
              <a:t>Slide Title</a:t>
            </a:r>
          </a:p>
        </p:txBody>
      </p:sp>
      <p:sp>
        <p:nvSpPr>
          <p:cNvPr id="7" name="Text 3">
            <a:extLst>
              <a:ext uri="{FF2B5EF4-FFF2-40B4-BE49-F238E27FC236}">
                <a16:creationId xmlns:a16="http://schemas.microsoft.com/office/drawing/2014/main" id="{82CF431B-32D3-D3EF-E69B-4F440EA5FB5A}"/>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Tree>
    <p:extLst>
      <p:ext uri="{BB962C8B-B14F-4D97-AF65-F5344CB8AC3E}">
        <p14:creationId xmlns:p14="http://schemas.microsoft.com/office/powerpoint/2010/main" val="3237080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Q&amp;A">
    <p:spTree>
      <p:nvGrpSpPr>
        <p:cNvPr id="1" name=""/>
        <p:cNvGrpSpPr/>
        <p:nvPr/>
      </p:nvGrpSpPr>
      <p:grpSpPr>
        <a:xfrm>
          <a:off x="0" y="0"/>
          <a:ext cx="0" cy="0"/>
          <a:chOff x="0" y="0"/>
          <a:chExt cx="0" cy="0"/>
        </a:xfrm>
      </p:grpSpPr>
      <p:pic>
        <p:nvPicPr>
          <p:cNvPr id="3" name="Picture 2" descr="A white background with black dots&#10;&#10;AI-generated content may be incorrect.">
            <a:extLst>
              <a:ext uri="{FF2B5EF4-FFF2-40B4-BE49-F238E27FC236}">
                <a16:creationId xmlns:a16="http://schemas.microsoft.com/office/drawing/2014/main" id="{885CCC28-FAE8-C8C0-74D2-E0E0133E47E0}"/>
              </a:ext>
            </a:extLst>
          </p:cNvPr>
          <p:cNvPicPr>
            <a:picLocks noChangeAspect="1"/>
          </p:cNvPicPr>
          <p:nvPr userDrawn="1"/>
        </p:nvPicPr>
        <p:blipFill>
          <a:blip r:embed="rId2"/>
          <a:stretch>
            <a:fillRect/>
          </a:stretch>
        </p:blipFill>
        <p:spPr>
          <a:xfrm>
            <a:off x="1587" y="-893"/>
            <a:ext cx="24385588" cy="13716893"/>
          </a:xfrm>
          <a:prstGeom prst="rect">
            <a:avLst/>
          </a:prstGeom>
        </p:spPr>
      </p:pic>
      <p:sp>
        <p:nvSpPr>
          <p:cNvPr id="2" name="Picture Placeholder 15">
            <a:extLst>
              <a:ext uri="{FF2B5EF4-FFF2-40B4-BE49-F238E27FC236}">
                <a16:creationId xmlns:a16="http://schemas.microsoft.com/office/drawing/2014/main" id="{E3ED838C-FF55-8506-1B5F-7CE3707836B6}"/>
              </a:ext>
            </a:extLst>
          </p:cNvPr>
          <p:cNvSpPr>
            <a:spLocks noGrp="1"/>
          </p:cNvSpPr>
          <p:nvPr>
            <p:ph type="pic" sz="quarter" idx="20"/>
          </p:nvPr>
        </p:nvSpPr>
        <p:spPr>
          <a:xfrm>
            <a:off x="14328775" y="0"/>
            <a:ext cx="10058400" cy="13716000"/>
          </a:xfrm>
        </p:spPr>
        <p:txBody>
          <a:bodyPr/>
          <a:lstStyle/>
          <a:p>
            <a:r>
              <a:rPr lang="en-US"/>
              <a:t>Click icon to add picture</a:t>
            </a:r>
          </a:p>
        </p:txBody>
      </p:sp>
      <p:sp>
        <p:nvSpPr>
          <p:cNvPr id="6" name="Text Placeholder 13">
            <a:extLst>
              <a:ext uri="{FF2B5EF4-FFF2-40B4-BE49-F238E27FC236}">
                <a16:creationId xmlns:a16="http://schemas.microsoft.com/office/drawing/2014/main" id="{B88FAE74-2C7D-7B34-A70F-B2DA7B973DAA}"/>
              </a:ext>
            </a:extLst>
          </p:cNvPr>
          <p:cNvSpPr>
            <a:spLocks noGrp="1"/>
          </p:cNvSpPr>
          <p:nvPr>
            <p:ph type="body" sz="quarter" idx="11" hasCustomPrompt="1"/>
          </p:nvPr>
        </p:nvSpPr>
        <p:spPr>
          <a:xfrm>
            <a:off x="328327" y="472706"/>
            <a:ext cx="13489274" cy="1376414"/>
          </a:xfrm>
        </p:spPr>
        <p:txBody>
          <a:bodyPr/>
          <a:lstStyle>
            <a:lvl1pPr marL="0">
              <a:lnSpc>
                <a:spcPts val="10700"/>
              </a:lnSpc>
              <a:buNone/>
              <a:defRPr sz="11500" spc="-400" baseline="0">
                <a:solidFill>
                  <a:srgbClr val="131212"/>
                </a:solidFill>
              </a:defRPr>
            </a:lvl1pPr>
          </a:lstStyle>
          <a:p>
            <a:pPr lvl="0"/>
            <a:r>
              <a:rPr lang="en-US" dirty="0"/>
              <a:t>Slide Title</a:t>
            </a:r>
          </a:p>
        </p:txBody>
      </p:sp>
      <p:sp>
        <p:nvSpPr>
          <p:cNvPr id="7" name="Text 3">
            <a:extLst>
              <a:ext uri="{FF2B5EF4-FFF2-40B4-BE49-F238E27FC236}">
                <a16:creationId xmlns:a16="http://schemas.microsoft.com/office/drawing/2014/main" id="{82CF431B-32D3-D3EF-E69B-4F440EA5FB5A}"/>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Tree>
    <p:extLst>
      <p:ext uri="{BB962C8B-B14F-4D97-AF65-F5344CB8AC3E}">
        <p14:creationId xmlns:p14="http://schemas.microsoft.com/office/powerpoint/2010/main" val="1103551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le deck headline only large">
    <p:bg>
      <p:bgPr>
        <a:solidFill>
          <a:schemeClr val="bg2"/>
        </a:solidFill>
        <a:effectLst/>
      </p:bgPr>
    </p:bg>
    <p:spTree>
      <p:nvGrpSpPr>
        <p:cNvPr id="1" name=""/>
        <p:cNvGrpSpPr/>
        <p:nvPr/>
      </p:nvGrpSpPr>
      <p:grpSpPr>
        <a:xfrm>
          <a:off x="0" y="0"/>
          <a:ext cx="0" cy="0"/>
          <a:chOff x="0" y="0"/>
          <a:chExt cx="0" cy="0"/>
        </a:xfrm>
      </p:grpSpPr>
      <p:pic>
        <p:nvPicPr>
          <p:cNvPr id="6" name="Picture 5" descr="A black screen with a black background&#10;&#10;AI-generated content may be incorrect.">
            <a:extLst>
              <a:ext uri="{FF2B5EF4-FFF2-40B4-BE49-F238E27FC236}">
                <a16:creationId xmlns:a16="http://schemas.microsoft.com/office/drawing/2014/main" id="{993D666F-B04E-55F1-71D3-8E6FFB23C33F}"/>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7" name="Text Placeholder 13">
            <a:extLst>
              <a:ext uri="{FF2B5EF4-FFF2-40B4-BE49-F238E27FC236}">
                <a16:creationId xmlns:a16="http://schemas.microsoft.com/office/drawing/2014/main" id="{CC8EC4CA-9696-D143-4C6E-AABCE4272323}"/>
              </a:ext>
            </a:extLst>
          </p:cNvPr>
          <p:cNvSpPr>
            <a:spLocks noGrp="1"/>
          </p:cNvSpPr>
          <p:nvPr>
            <p:ph type="body" sz="quarter" idx="11" hasCustomPrompt="1"/>
          </p:nvPr>
        </p:nvSpPr>
        <p:spPr>
          <a:xfrm>
            <a:off x="328326" y="472706"/>
            <a:ext cx="13993265" cy="4038334"/>
          </a:xfrm>
        </p:spPr>
        <p:txBody>
          <a:bodyPr/>
          <a:lstStyle>
            <a:lvl1pPr marL="0">
              <a:lnSpc>
                <a:spcPts val="10700"/>
              </a:lnSpc>
              <a:buNone/>
              <a:defRPr sz="11500" spc="-400" baseline="0">
                <a:solidFill>
                  <a:schemeClr val="bg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a:t>
            </a:r>
          </a:p>
        </p:txBody>
      </p:sp>
      <p:sp>
        <p:nvSpPr>
          <p:cNvPr id="8" name="Text 3">
            <a:extLst>
              <a:ext uri="{FF2B5EF4-FFF2-40B4-BE49-F238E27FC236}">
                <a16:creationId xmlns:a16="http://schemas.microsoft.com/office/drawing/2014/main" id="{5E430551-2ADE-E8E1-70F1-021D5BBF7E15}"/>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Tree>
    <p:extLst>
      <p:ext uri="{BB962C8B-B14F-4D97-AF65-F5344CB8AC3E}">
        <p14:creationId xmlns:p14="http://schemas.microsoft.com/office/powerpoint/2010/main" val="2138526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Sale deck headline only large">
    <p:bg>
      <p:bgPr>
        <a:solidFill>
          <a:schemeClr val="bg2"/>
        </a:solidFill>
        <a:effectLst/>
      </p:bgPr>
    </p:bg>
    <p:spTree>
      <p:nvGrpSpPr>
        <p:cNvPr id="1" name=""/>
        <p:cNvGrpSpPr/>
        <p:nvPr/>
      </p:nvGrpSpPr>
      <p:grpSpPr>
        <a:xfrm>
          <a:off x="0" y="0"/>
          <a:ext cx="0" cy="0"/>
          <a:chOff x="0" y="0"/>
          <a:chExt cx="0" cy="0"/>
        </a:xfrm>
      </p:grpSpPr>
      <p:pic>
        <p:nvPicPr>
          <p:cNvPr id="6" name="Picture 5" descr="A black screen with a black background&#10;&#10;AI-generated content may be incorrect.">
            <a:extLst>
              <a:ext uri="{FF2B5EF4-FFF2-40B4-BE49-F238E27FC236}">
                <a16:creationId xmlns:a16="http://schemas.microsoft.com/office/drawing/2014/main" id="{993D666F-B04E-55F1-71D3-8E6FFB23C33F}"/>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7" name="Text Placeholder 13">
            <a:extLst>
              <a:ext uri="{FF2B5EF4-FFF2-40B4-BE49-F238E27FC236}">
                <a16:creationId xmlns:a16="http://schemas.microsoft.com/office/drawing/2014/main" id="{CC8EC4CA-9696-D143-4C6E-AABCE4272323}"/>
              </a:ext>
            </a:extLst>
          </p:cNvPr>
          <p:cNvSpPr>
            <a:spLocks noGrp="1"/>
          </p:cNvSpPr>
          <p:nvPr>
            <p:ph type="body" sz="quarter" idx="11" hasCustomPrompt="1"/>
          </p:nvPr>
        </p:nvSpPr>
        <p:spPr>
          <a:xfrm>
            <a:off x="3759373" y="5217828"/>
            <a:ext cx="16868429" cy="3280344"/>
          </a:xfrm>
        </p:spPr>
        <p:txBody>
          <a:bodyPr/>
          <a:lstStyle>
            <a:lvl1pPr marL="0" algn="ctr">
              <a:lnSpc>
                <a:spcPts val="8500"/>
              </a:lnSpc>
              <a:buNone/>
              <a:defRPr sz="8000" spc="-400" baseline="0">
                <a:solidFill>
                  <a:schemeClr val="bg1"/>
                </a:solidFill>
              </a:defRPr>
            </a:lvl1pPr>
          </a:lstStyle>
          <a:p>
            <a:pPr lvl="0"/>
            <a:r>
              <a:rPr lang="en-US" dirty="0"/>
              <a:t>Quote goes here quote goes here quote goes here quote goes here quote goes here quote goes here.</a:t>
            </a:r>
          </a:p>
        </p:txBody>
      </p:sp>
      <p:sp>
        <p:nvSpPr>
          <p:cNvPr id="8" name="Text 3">
            <a:extLst>
              <a:ext uri="{FF2B5EF4-FFF2-40B4-BE49-F238E27FC236}">
                <a16:creationId xmlns:a16="http://schemas.microsoft.com/office/drawing/2014/main" id="{5E430551-2ADE-E8E1-70F1-021D5BBF7E15}"/>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
        <p:nvSpPr>
          <p:cNvPr id="2" name="Text Placeholder 13">
            <a:extLst>
              <a:ext uri="{FF2B5EF4-FFF2-40B4-BE49-F238E27FC236}">
                <a16:creationId xmlns:a16="http://schemas.microsoft.com/office/drawing/2014/main" id="{7ECBB6EE-1AAF-E0C2-CD76-D7A1E4151CF9}"/>
              </a:ext>
            </a:extLst>
          </p:cNvPr>
          <p:cNvSpPr>
            <a:spLocks noGrp="1"/>
          </p:cNvSpPr>
          <p:nvPr>
            <p:ph type="body" sz="quarter" idx="12" hasCustomPrompt="1"/>
          </p:nvPr>
        </p:nvSpPr>
        <p:spPr>
          <a:xfrm>
            <a:off x="10974560" y="2865120"/>
            <a:ext cx="2438054" cy="1975452"/>
          </a:xfrm>
        </p:spPr>
        <p:txBody>
          <a:bodyPr/>
          <a:lstStyle>
            <a:lvl1pPr marL="0" algn="ctr">
              <a:lnSpc>
                <a:spcPct val="100000"/>
              </a:lnSpc>
              <a:buNone/>
              <a:defRPr sz="30000" spc="-400" baseline="0">
                <a:solidFill>
                  <a:schemeClr val="bg1"/>
                </a:solidFill>
              </a:defRPr>
            </a:lvl1pPr>
          </a:lstStyle>
          <a:p>
            <a:pPr lvl="0"/>
            <a:r>
              <a:rPr lang="en-US" dirty="0"/>
              <a:t>“</a:t>
            </a:r>
          </a:p>
        </p:txBody>
      </p:sp>
      <p:sp>
        <p:nvSpPr>
          <p:cNvPr id="4" name="Text Placeholder 13">
            <a:extLst>
              <a:ext uri="{FF2B5EF4-FFF2-40B4-BE49-F238E27FC236}">
                <a16:creationId xmlns:a16="http://schemas.microsoft.com/office/drawing/2014/main" id="{FA80FCFA-06C2-B5BB-A906-D8ABE4C6F220}"/>
              </a:ext>
            </a:extLst>
          </p:cNvPr>
          <p:cNvSpPr>
            <a:spLocks noGrp="1"/>
          </p:cNvSpPr>
          <p:nvPr>
            <p:ph type="body" sz="quarter" idx="13" hasCustomPrompt="1"/>
          </p:nvPr>
        </p:nvSpPr>
        <p:spPr>
          <a:xfrm rot="10800000">
            <a:off x="10974560" y="8875428"/>
            <a:ext cx="2438054" cy="1975452"/>
          </a:xfrm>
        </p:spPr>
        <p:txBody>
          <a:bodyPr/>
          <a:lstStyle>
            <a:lvl1pPr marL="0" algn="ctr">
              <a:lnSpc>
                <a:spcPct val="100000"/>
              </a:lnSpc>
              <a:buNone/>
              <a:defRPr sz="30000" spc="-400" baseline="0">
                <a:solidFill>
                  <a:schemeClr val="bg1"/>
                </a:solidFill>
              </a:defRPr>
            </a:lvl1pPr>
          </a:lstStyle>
          <a:p>
            <a:pPr lvl="0"/>
            <a:r>
              <a:rPr lang="en-US" dirty="0"/>
              <a:t>“</a:t>
            </a:r>
          </a:p>
        </p:txBody>
      </p:sp>
    </p:spTree>
    <p:extLst>
      <p:ext uri="{BB962C8B-B14F-4D97-AF65-F5344CB8AC3E}">
        <p14:creationId xmlns:p14="http://schemas.microsoft.com/office/powerpoint/2010/main" val="988851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Sale deck headline only large">
    <p:bg>
      <p:bgPr>
        <a:solidFill>
          <a:schemeClr val="bg2"/>
        </a:solidFill>
        <a:effectLst/>
      </p:bgPr>
    </p:bg>
    <p:spTree>
      <p:nvGrpSpPr>
        <p:cNvPr id="1" name=""/>
        <p:cNvGrpSpPr/>
        <p:nvPr/>
      </p:nvGrpSpPr>
      <p:grpSpPr>
        <a:xfrm>
          <a:off x="0" y="0"/>
          <a:ext cx="0" cy="0"/>
          <a:chOff x="0" y="0"/>
          <a:chExt cx="0" cy="0"/>
        </a:xfrm>
      </p:grpSpPr>
      <p:pic>
        <p:nvPicPr>
          <p:cNvPr id="6" name="Picture 5" descr="A black screen with a black background&#10;&#10;AI-generated content may be incorrect.">
            <a:extLst>
              <a:ext uri="{FF2B5EF4-FFF2-40B4-BE49-F238E27FC236}">
                <a16:creationId xmlns:a16="http://schemas.microsoft.com/office/drawing/2014/main" id="{993D666F-B04E-55F1-71D3-8E6FFB23C33F}"/>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7" name="Text Placeholder 13">
            <a:extLst>
              <a:ext uri="{FF2B5EF4-FFF2-40B4-BE49-F238E27FC236}">
                <a16:creationId xmlns:a16="http://schemas.microsoft.com/office/drawing/2014/main" id="{CC8EC4CA-9696-D143-4C6E-AABCE4272323}"/>
              </a:ext>
            </a:extLst>
          </p:cNvPr>
          <p:cNvSpPr>
            <a:spLocks noGrp="1"/>
          </p:cNvSpPr>
          <p:nvPr>
            <p:ph type="body" sz="quarter" idx="11" hasCustomPrompt="1"/>
          </p:nvPr>
        </p:nvSpPr>
        <p:spPr>
          <a:xfrm>
            <a:off x="3759373" y="5613622"/>
            <a:ext cx="16868429" cy="2488756"/>
          </a:xfrm>
        </p:spPr>
        <p:txBody>
          <a:bodyPr/>
          <a:lstStyle>
            <a:lvl1pPr marL="0" algn="ctr">
              <a:lnSpc>
                <a:spcPts val="6000"/>
              </a:lnSpc>
              <a:buNone/>
              <a:defRPr sz="5000" spc="-150" baseline="0">
                <a:solidFill>
                  <a:schemeClr val="bg1"/>
                </a:solidFill>
              </a:defRPr>
            </a:lvl1pPr>
          </a:lstStyle>
          <a:p>
            <a:pPr lvl="0"/>
            <a:r>
              <a:rPr lang="en-US" dirty="0"/>
              <a:t>Quote goes here quote goes here quote goes here quote goes here quote goes here quote goes here quote goes here quote goes here quote goes here quote goes here quote goes here.</a:t>
            </a:r>
          </a:p>
        </p:txBody>
      </p:sp>
      <p:sp>
        <p:nvSpPr>
          <p:cNvPr id="8" name="Text 3">
            <a:extLst>
              <a:ext uri="{FF2B5EF4-FFF2-40B4-BE49-F238E27FC236}">
                <a16:creationId xmlns:a16="http://schemas.microsoft.com/office/drawing/2014/main" id="{5E430551-2ADE-E8E1-70F1-021D5BBF7E15}"/>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
        <p:nvSpPr>
          <p:cNvPr id="2" name="Text Placeholder 13">
            <a:extLst>
              <a:ext uri="{FF2B5EF4-FFF2-40B4-BE49-F238E27FC236}">
                <a16:creationId xmlns:a16="http://schemas.microsoft.com/office/drawing/2014/main" id="{7ECBB6EE-1AAF-E0C2-CD76-D7A1E4151CF9}"/>
              </a:ext>
            </a:extLst>
          </p:cNvPr>
          <p:cNvSpPr>
            <a:spLocks noGrp="1"/>
          </p:cNvSpPr>
          <p:nvPr>
            <p:ph type="body" sz="quarter" idx="12" hasCustomPrompt="1"/>
          </p:nvPr>
        </p:nvSpPr>
        <p:spPr>
          <a:xfrm>
            <a:off x="10974560" y="3068320"/>
            <a:ext cx="2438054" cy="1975452"/>
          </a:xfrm>
        </p:spPr>
        <p:txBody>
          <a:bodyPr/>
          <a:lstStyle>
            <a:lvl1pPr marL="0" algn="ctr">
              <a:lnSpc>
                <a:spcPct val="100000"/>
              </a:lnSpc>
              <a:buNone/>
              <a:defRPr sz="30000" spc="-400" baseline="0">
                <a:solidFill>
                  <a:schemeClr val="bg1"/>
                </a:solidFill>
              </a:defRPr>
            </a:lvl1pPr>
          </a:lstStyle>
          <a:p>
            <a:pPr lvl="0"/>
            <a:r>
              <a:rPr lang="en-US" dirty="0"/>
              <a:t>“</a:t>
            </a:r>
          </a:p>
        </p:txBody>
      </p:sp>
      <p:sp>
        <p:nvSpPr>
          <p:cNvPr id="4" name="Text Placeholder 13">
            <a:extLst>
              <a:ext uri="{FF2B5EF4-FFF2-40B4-BE49-F238E27FC236}">
                <a16:creationId xmlns:a16="http://schemas.microsoft.com/office/drawing/2014/main" id="{FA80FCFA-06C2-B5BB-A906-D8ABE4C6F220}"/>
              </a:ext>
            </a:extLst>
          </p:cNvPr>
          <p:cNvSpPr>
            <a:spLocks noGrp="1"/>
          </p:cNvSpPr>
          <p:nvPr>
            <p:ph type="body" sz="quarter" idx="13" hasCustomPrompt="1"/>
          </p:nvPr>
        </p:nvSpPr>
        <p:spPr>
          <a:xfrm rot="10800000">
            <a:off x="10974560" y="8672228"/>
            <a:ext cx="2438054" cy="1975452"/>
          </a:xfrm>
        </p:spPr>
        <p:txBody>
          <a:bodyPr/>
          <a:lstStyle>
            <a:lvl1pPr marL="0" algn="ctr">
              <a:lnSpc>
                <a:spcPct val="100000"/>
              </a:lnSpc>
              <a:buNone/>
              <a:defRPr sz="30000" spc="-400" baseline="0">
                <a:solidFill>
                  <a:schemeClr val="bg1"/>
                </a:solidFill>
              </a:defRPr>
            </a:lvl1pPr>
          </a:lstStyle>
          <a:p>
            <a:pPr lvl="0"/>
            <a:r>
              <a:rPr lang="en-US" dirty="0"/>
              <a:t>“</a:t>
            </a:r>
          </a:p>
        </p:txBody>
      </p:sp>
    </p:spTree>
    <p:extLst>
      <p:ext uri="{BB962C8B-B14F-4D97-AF65-F5344CB8AC3E}">
        <p14:creationId xmlns:p14="http://schemas.microsoft.com/office/powerpoint/2010/main" val="42080489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Sale deck headline only large">
    <p:bg>
      <p:bgPr>
        <a:solidFill>
          <a:schemeClr val="bg2"/>
        </a:solidFill>
        <a:effectLst/>
      </p:bgPr>
    </p:bg>
    <p:spTree>
      <p:nvGrpSpPr>
        <p:cNvPr id="1" name=""/>
        <p:cNvGrpSpPr/>
        <p:nvPr/>
      </p:nvGrpSpPr>
      <p:grpSpPr>
        <a:xfrm>
          <a:off x="0" y="0"/>
          <a:ext cx="0" cy="0"/>
          <a:chOff x="0" y="0"/>
          <a:chExt cx="0" cy="0"/>
        </a:xfrm>
      </p:grpSpPr>
      <p:pic>
        <p:nvPicPr>
          <p:cNvPr id="3" name="Picture 2" descr="A white background with black dots&#10;&#10;AI-generated content may be incorrect.">
            <a:extLst>
              <a:ext uri="{FF2B5EF4-FFF2-40B4-BE49-F238E27FC236}">
                <a16:creationId xmlns:a16="http://schemas.microsoft.com/office/drawing/2014/main" id="{F3F9823E-B6E1-65B9-6A47-6593638F2761}"/>
              </a:ext>
            </a:extLst>
          </p:cNvPr>
          <p:cNvPicPr>
            <a:picLocks noChangeAspect="1"/>
          </p:cNvPicPr>
          <p:nvPr userDrawn="1"/>
        </p:nvPicPr>
        <p:blipFill>
          <a:blip r:embed="rId2"/>
          <a:stretch>
            <a:fillRect/>
          </a:stretch>
        </p:blipFill>
        <p:spPr>
          <a:xfrm>
            <a:off x="1587" y="-893"/>
            <a:ext cx="24385588" cy="13716893"/>
          </a:xfrm>
          <a:prstGeom prst="rect">
            <a:avLst/>
          </a:prstGeom>
        </p:spPr>
      </p:pic>
      <p:sp>
        <p:nvSpPr>
          <p:cNvPr id="7" name="Text Placeholder 13">
            <a:extLst>
              <a:ext uri="{FF2B5EF4-FFF2-40B4-BE49-F238E27FC236}">
                <a16:creationId xmlns:a16="http://schemas.microsoft.com/office/drawing/2014/main" id="{CC8EC4CA-9696-D143-4C6E-AABCE4272323}"/>
              </a:ext>
            </a:extLst>
          </p:cNvPr>
          <p:cNvSpPr>
            <a:spLocks noGrp="1"/>
          </p:cNvSpPr>
          <p:nvPr>
            <p:ph type="body" sz="quarter" idx="11" hasCustomPrompt="1"/>
          </p:nvPr>
        </p:nvSpPr>
        <p:spPr>
          <a:xfrm>
            <a:off x="3759373" y="5217828"/>
            <a:ext cx="16868429" cy="3280344"/>
          </a:xfrm>
        </p:spPr>
        <p:txBody>
          <a:bodyPr/>
          <a:lstStyle>
            <a:lvl1pPr marL="0" algn="ctr">
              <a:lnSpc>
                <a:spcPts val="8500"/>
              </a:lnSpc>
              <a:buNone/>
              <a:defRPr sz="8000" spc="-400" baseline="0">
                <a:solidFill>
                  <a:srgbClr val="131212"/>
                </a:solidFill>
              </a:defRPr>
            </a:lvl1pPr>
          </a:lstStyle>
          <a:p>
            <a:pPr lvl="0"/>
            <a:r>
              <a:rPr lang="en-US" dirty="0"/>
              <a:t>Quote goes here quote goes here quote goes here quote goes here quote goes here quote goes here.</a:t>
            </a:r>
          </a:p>
        </p:txBody>
      </p:sp>
      <p:sp>
        <p:nvSpPr>
          <p:cNvPr id="8" name="Text 3">
            <a:extLst>
              <a:ext uri="{FF2B5EF4-FFF2-40B4-BE49-F238E27FC236}">
                <a16:creationId xmlns:a16="http://schemas.microsoft.com/office/drawing/2014/main" id="{5E430551-2ADE-E8E1-70F1-021D5BBF7E15}"/>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
        <p:nvSpPr>
          <p:cNvPr id="2" name="Text Placeholder 13">
            <a:extLst>
              <a:ext uri="{FF2B5EF4-FFF2-40B4-BE49-F238E27FC236}">
                <a16:creationId xmlns:a16="http://schemas.microsoft.com/office/drawing/2014/main" id="{7ECBB6EE-1AAF-E0C2-CD76-D7A1E4151CF9}"/>
              </a:ext>
            </a:extLst>
          </p:cNvPr>
          <p:cNvSpPr>
            <a:spLocks noGrp="1"/>
          </p:cNvSpPr>
          <p:nvPr>
            <p:ph type="body" sz="quarter" idx="12" hasCustomPrompt="1"/>
          </p:nvPr>
        </p:nvSpPr>
        <p:spPr>
          <a:xfrm>
            <a:off x="10974560" y="2865120"/>
            <a:ext cx="2438054" cy="1975452"/>
          </a:xfrm>
        </p:spPr>
        <p:txBody>
          <a:bodyPr/>
          <a:lstStyle>
            <a:lvl1pPr marL="0" algn="ctr">
              <a:lnSpc>
                <a:spcPct val="100000"/>
              </a:lnSpc>
              <a:buNone/>
              <a:defRPr sz="30000" spc="-400" baseline="0">
                <a:solidFill>
                  <a:srgbClr val="131212"/>
                </a:solidFill>
              </a:defRPr>
            </a:lvl1pPr>
          </a:lstStyle>
          <a:p>
            <a:pPr lvl="0"/>
            <a:r>
              <a:rPr lang="en-US" dirty="0"/>
              <a:t>“</a:t>
            </a:r>
          </a:p>
        </p:txBody>
      </p:sp>
      <p:sp>
        <p:nvSpPr>
          <p:cNvPr id="4" name="Text Placeholder 13">
            <a:extLst>
              <a:ext uri="{FF2B5EF4-FFF2-40B4-BE49-F238E27FC236}">
                <a16:creationId xmlns:a16="http://schemas.microsoft.com/office/drawing/2014/main" id="{FA80FCFA-06C2-B5BB-A906-D8ABE4C6F220}"/>
              </a:ext>
            </a:extLst>
          </p:cNvPr>
          <p:cNvSpPr>
            <a:spLocks noGrp="1"/>
          </p:cNvSpPr>
          <p:nvPr>
            <p:ph type="body" sz="quarter" idx="13" hasCustomPrompt="1"/>
          </p:nvPr>
        </p:nvSpPr>
        <p:spPr>
          <a:xfrm rot="10800000">
            <a:off x="10974560" y="8875428"/>
            <a:ext cx="2438054" cy="1975452"/>
          </a:xfrm>
        </p:spPr>
        <p:txBody>
          <a:bodyPr/>
          <a:lstStyle>
            <a:lvl1pPr marL="0" algn="ctr">
              <a:lnSpc>
                <a:spcPct val="100000"/>
              </a:lnSpc>
              <a:buNone/>
              <a:defRPr sz="30000" spc="-400" baseline="0">
                <a:solidFill>
                  <a:srgbClr val="131212"/>
                </a:solidFill>
              </a:defRPr>
            </a:lvl1pPr>
          </a:lstStyle>
          <a:p>
            <a:pPr lvl="0"/>
            <a:r>
              <a:rPr lang="en-US" dirty="0"/>
              <a:t>“</a:t>
            </a:r>
          </a:p>
        </p:txBody>
      </p:sp>
    </p:spTree>
    <p:extLst>
      <p:ext uri="{BB962C8B-B14F-4D97-AF65-F5344CB8AC3E}">
        <p14:creationId xmlns:p14="http://schemas.microsoft.com/office/powerpoint/2010/main" val="15969751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Sale deck headline only large">
    <p:bg>
      <p:bgPr>
        <a:solidFill>
          <a:schemeClr val="bg2"/>
        </a:solidFill>
        <a:effectLst/>
      </p:bgPr>
    </p:bg>
    <p:spTree>
      <p:nvGrpSpPr>
        <p:cNvPr id="1" name=""/>
        <p:cNvGrpSpPr/>
        <p:nvPr/>
      </p:nvGrpSpPr>
      <p:grpSpPr>
        <a:xfrm>
          <a:off x="0" y="0"/>
          <a:ext cx="0" cy="0"/>
          <a:chOff x="0" y="0"/>
          <a:chExt cx="0" cy="0"/>
        </a:xfrm>
      </p:grpSpPr>
      <p:pic>
        <p:nvPicPr>
          <p:cNvPr id="3" name="Picture 2" descr="A white background with black dots&#10;&#10;AI-generated content may be incorrect.">
            <a:extLst>
              <a:ext uri="{FF2B5EF4-FFF2-40B4-BE49-F238E27FC236}">
                <a16:creationId xmlns:a16="http://schemas.microsoft.com/office/drawing/2014/main" id="{B4C77B71-C9AD-11CA-9E91-196E2D49CF83}"/>
              </a:ext>
            </a:extLst>
          </p:cNvPr>
          <p:cNvPicPr>
            <a:picLocks noChangeAspect="1"/>
          </p:cNvPicPr>
          <p:nvPr userDrawn="1"/>
        </p:nvPicPr>
        <p:blipFill>
          <a:blip r:embed="rId2"/>
          <a:stretch>
            <a:fillRect/>
          </a:stretch>
        </p:blipFill>
        <p:spPr>
          <a:xfrm>
            <a:off x="1587" y="-893"/>
            <a:ext cx="24385588" cy="13716893"/>
          </a:xfrm>
          <a:prstGeom prst="rect">
            <a:avLst/>
          </a:prstGeom>
        </p:spPr>
      </p:pic>
      <p:sp>
        <p:nvSpPr>
          <p:cNvPr id="7" name="Text Placeholder 13">
            <a:extLst>
              <a:ext uri="{FF2B5EF4-FFF2-40B4-BE49-F238E27FC236}">
                <a16:creationId xmlns:a16="http://schemas.microsoft.com/office/drawing/2014/main" id="{CC8EC4CA-9696-D143-4C6E-AABCE4272323}"/>
              </a:ext>
            </a:extLst>
          </p:cNvPr>
          <p:cNvSpPr>
            <a:spLocks noGrp="1"/>
          </p:cNvSpPr>
          <p:nvPr>
            <p:ph type="body" sz="quarter" idx="11" hasCustomPrompt="1"/>
          </p:nvPr>
        </p:nvSpPr>
        <p:spPr>
          <a:xfrm>
            <a:off x="3759373" y="5613622"/>
            <a:ext cx="16868429" cy="2488756"/>
          </a:xfrm>
        </p:spPr>
        <p:txBody>
          <a:bodyPr/>
          <a:lstStyle>
            <a:lvl1pPr marL="0" algn="ctr">
              <a:lnSpc>
                <a:spcPts val="6000"/>
              </a:lnSpc>
              <a:buNone/>
              <a:defRPr sz="5000" spc="-150" baseline="0">
                <a:solidFill>
                  <a:srgbClr val="131212"/>
                </a:solidFill>
              </a:defRPr>
            </a:lvl1pPr>
          </a:lstStyle>
          <a:p>
            <a:pPr lvl="0"/>
            <a:r>
              <a:rPr lang="en-US" dirty="0"/>
              <a:t>Quote goes here quote goes here quote goes here quote goes here quote goes here quote goes here quote goes here quote goes here quote goes here quote goes here quote goes here.</a:t>
            </a:r>
          </a:p>
        </p:txBody>
      </p:sp>
      <p:sp>
        <p:nvSpPr>
          <p:cNvPr id="8" name="Text 3">
            <a:extLst>
              <a:ext uri="{FF2B5EF4-FFF2-40B4-BE49-F238E27FC236}">
                <a16:creationId xmlns:a16="http://schemas.microsoft.com/office/drawing/2014/main" id="{5E430551-2ADE-E8E1-70F1-021D5BBF7E15}"/>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
        <p:nvSpPr>
          <p:cNvPr id="2" name="Text Placeholder 13">
            <a:extLst>
              <a:ext uri="{FF2B5EF4-FFF2-40B4-BE49-F238E27FC236}">
                <a16:creationId xmlns:a16="http://schemas.microsoft.com/office/drawing/2014/main" id="{7ECBB6EE-1AAF-E0C2-CD76-D7A1E4151CF9}"/>
              </a:ext>
            </a:extLst>
          </p:cNvPr>
          <p:cNvSpPr>
            <a:spLocks noGrp="1"/>
          </p:cNvSpPr>
          <p:nvPr>
            <p:ph type="body" sz="quarter" idx="12" hasCustomPrompt="1"/>
          </p:nvPr>
        </p:nvSpPr>
        <p:spPr>
          <a:xfrm>
            <a:off x="10974560" y="3068320"/>
            <a:ext cx="2438054" cy="1975452"/>
          </a:xfrm>
        </p:spPr>
        <p:txBody>
          <a:bodyPr/>
          <a:lstStyle>
            <a:lvl1pPr marL="0" algn="ctr">
              <a:lnSpc>
                <a:spcPct val="100000"/>
              </a:lnSpc>
              <a:buNone/>
              <a:defRPr sz="30000" spc="-400" baseline="0">
                <a:solidFill>
                  <a:srgbClr val="131212"/>
                </a:solidFill>
              </a:defRPr>
            </a:lvl1pPr>
          </a:lstStyle>
          <a:p>
            <a:pPr lvl="0"/>
            <a:r>
              <a:rPr lang="en-US" dirty="0"/>
              <a:t>“</a:t>
            </a:r>
          </a:p>
        </p:txBody>
      </p:sp>
      <p:sp>
        <p:nvSpPr>
          <p:cNvPr id="4" name="Text Placeholder 13">
            <a:extLst>
              <a:ext uri="{FF2B5EF4-FFF2-40B4-BE49-F238E27FC236}">
                <a16:creationId xmlns:a16="http://schemas.microsoft.com/office/drawing/2014/main" id="{FA80FCFA-06C2-B5BB-A906-D8ABE4C6F220}"/>
              </a:ext>
            </a:extLst>
          </p:cNvPr>
          <p:cNvSpPr>
            <a:spLocks noGrp="1"/>
          </p:cNvSpPr>
          <p:nvPr>
            <p:ph type="body" sz="quarter" idx="13" hasCustomPrompt="1"/>
          </p:nvPr>
        </p:nvSpPr>
        <p:spPr>
          <a:xfrm rot="10800000">
            <a:off x="10974560" y="8672228"/>
            <a:ext cx="2438054" cy="1975452"/>
          </a:xfrm>
        </p:spPr>
        <p:txBody>
          <a:bodyPr/>
          <a:lstStyle>
            <a:lvl1pPr marL="0" algn="ctr">
              <a:lnSpc>
                <a:spcPct val="100000"/>
              </a:lnSpc>
              <a:buNone/>
              <a:defRPr sz="30000" spc="-400" baseline="0">
                <a:solidFill>
                  <a:srgbClr val="131212"/>
                </a:solidFill>
              </a:defRPr>
            </a:lvl1pPr>
          </a:lstStyle>
          <a:p>
            <a:pPr lvl="0"/>
            <a:r>
              <a:rPr lang="en-US" dirty="0"/>
              <a:t>“</a:t>
            </a:r>
          </a:p>
        </p:txBody>
      </p:sp>
    </p:spTree>
    <p:extLst>
      <p:ext uri="{BB962C8B-B14F-4D97-AF65-F5344CB8AC3E}">
        <p14:creationId xmlns:p14="http://schemas.microsoft.com/office/powerpoint/2010/main" val="3360662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ale deck headline only large">
    <p:bg>
      <p:bgPr>
        <a:solidFill>
          <a:schemeClr val="bg2"/>
        </a:solidFill>
        <a:effectLst/>
      </p:bgPr>
    </p:bg>
    <p:spTree>
      <p:nvGrpSpPr>
        <p:cNvPr id="1" name=""/>
        <p:cNvGrpSpPr/>
        <p:nvPr/>
      </p:nvGrpSpPr>
      <p:grpSpPr>
        <a:xfrm>
          <a:off x="0" y="0"/>
          <a:ext cx="0" cy="0"/>
          <a:chOff x="0" y="0"/>
          <a:chExt cx="0" cy="0"/>
        </a:xfrm>
      </p:grpSpPr>
      <p:pic>
        <p:nvPicPr>
          <p:cNvPr id="2" name="Picture 1" descr="A white background with black dots&#10;&#10;AI-generated content may be incorrect.">
            <a:extLst>
              <a:ext uri="{FF2B5EF4-FFF2-40B4-BE49-F238E27FC236}">
                <a16:creationId xmlns:a16="http://schemas.microsoft.com/office/drawing/2014/main" id="{530A4A77-2225-5099-1AA3-B3A9D4C98BF0}"/>
              </a:ext>
            </a:extLst>
          </p:cNvPr>
          <p:cNvPicPr>
            <a:picLocks noChangeAspect="1"/>
          </p:cNvPicPr>
          <p:nvPr userDrawn="1"/>
        </p:nvPicPr>
        <p:blipFill>
          <a:blip r:embed="rId2"/>
          <a:stretch>
            <a:fillRect/>
          </a:stretch>
        </p:blipFill>
        <p:spPr>
          <a:xfrm>
            <a:off x="1587" y="-893"/>
            <a:ext cx="24385588" cy="13716893"/>
          </a:xfrm>
          <a:prstGeom prst="rect">
            <a:avLst/>
          </a:prstGeom>
        </p:spPr>
      </p:pic>
      <p:sp>
        <p:nvSpPr>
          <p:cNvPr id="7" name="Text Placeholder 13">
            <a:extLst>
              <a:ext uri="{FF2B5EF4-FFF2-40B4-BE49-F238E27FC236}">
                <a16:creationId xmlns:a16="http://schemas.microsoft.com/office/drawing/2014/main" id="{CC8EC4CA-9696-D143-4C6E-AABCE4272323}"/>
              </a:ext>
            </a:extLst>
          </p:cNvPr>
          <p:cNvSpPr>
            <a:spLocks noGrp="1"/>
          </p:cNvSpPr>
          <p:nvPr>
            <p:ph type="body" sz="quarter" idx="11" hasCustomPrompt="1"/>
          </p:nvPr>
        </p:nvSpPr>
        <p:spPr>
          <a:xfrm>
            <a:off x="328326" y="472706"/>
            <a:ext cx="13993265" cy="4038334"/>
          </a:xfrm>
        </p:spPr>
        <p:txBody>
          <a:bodyPr/>
          <a:lstStyle>
            <a:lvl1pPr marL="0">
              <a:lnSpc>
                <a:spcPts val="10700"/>
              </a:lnSpc>
              <a:buNone/>
              <a:defRPr sz="11500" spc="-400" baseline="0">
                <a:solidFill>
                  <a:srgbClr val="131212"/>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a:t>
            </a:r>
          </a:p>
        </p:txBody>
      </p:sp>
      <p:sp>
        <p:nvSpPr>
          <p:cNvPr id="8" name="Text 3">
            <a:extLst>
              <a:ext uri="{FF2B5EF4-FFF2-40B4-BE49-F238E27FC236}">
                <a16:creationId xmlns:a16="http://schemas.microsoft.com/office/drawing/2014/main" id="{5E430551-2ADE-E8E1-70F1-021D5BBF7E15}"/>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Tree>
    <p:extLst>
      <p:ext uri="{BB962C8B-B14F-4D97-AF65-F5344CB8AC3E}">
        <p14:creationId xmlns:p14="http://schemas.microsoft.com/office/powerpoint/2010/main" val="3673492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ale deck headline only large">
    <p:bg>
      <p:bgPr>
        <a:solidFill>
          <a:schemeClr val="bg2"/>
        </a:solidFill>
        <a:effectLst/>
      </p:bgPr>
    </p:bg>
    <p:spTree>
      <p:nvGrpSpPr>
        <p:cNvPr id="1" name=""/>
        <p:cNvGrpSpPr/>
        <p:nvPr/>
      </p:nvGrpSpPr>
      <p:grpSpPr>
        <a:xfrm>
          <a:off x="0" y="0"/>
          <a:ext cx="0" cy="0"/>
          <a:chOff x="0" y="0"/>
          <a:chExt cx="0" cy="0"/>
        </a:xfrm>
      </p:grpSpPr>
      <p:pic>
        <p:nvPicPr>
          <p:cNvPr id="6" name="Picture 5" descr="A black screen with a black background&#10;&#10;AI-generated content may be incorrect.">
            <a:extLst>
              <a:ext uri="{FF2B5EF4-FFF2-40B4-BE49-F238E27FC236}">
                <a16:creationId xmlns:a16="http://schemas.microsoft.com/office/drawing/2014/main" id="{993D666F-B04E-55F1-71D3-8E6FFB23C33F}"/>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7" name="Text Placeholder 13">
            <a:extLst>
              <a:ext uri="{FF2B5EF4-FFF2-40B4-BE49-F238E27FC236}">
                <a16:creationId xmlns:a16="http://schemas.microsoft.com/office/drawing/2014/main" id="{CC8EC4CA-9696-D143-4C6E-AABCE4272323}"/>
              </a:ext>
            </a:extLst>
          </p:cNvPr>
          <p:cNvSpPr>
            <a:spLocks noGrp="1"/>
          </p:cNvSpPr>
          <p:nvPr>
            <p:ph type="body" sz="quarter" idx="11" hasCustomPrompt="1"/>
          </p:nvPr>
        </p:nvSpPr>
        <p:spPr>
          <a:xfrm>
            <a:off x="368966" y="472706"/>
            <a:ext cx="14200474" cy="4282174"/>
          </a:xfrm>
        </p:spPr>
        <p:txBody>
          <a:bodyPr/>
          <a:lstStyle>
            <a:lvl1pPr marL="0">
              <a:lnSpc>
                <a:spcPts val="8000"/>
              </a:lnSpc>
              <a:buNone/>
              <a:defRPr sz="8000" spc="-400" baseline="0">
                <a:solidFill>
                  <a:schemeClr val="bg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a:t>
            </a:r>
          </a:p>
        </p:txBody>
      </p:sp>
      <p:sp>
        <p:nvSpPr>
          <p:cNvPr id="8" name="Text 3">
            <a:extLst>
              <a:ext uri="{FF2B5EF4-FFF2-40B4-BE49-F238E27FC236}">
                <a16:creationId xmlns:a16="http://schemas.microsoft.com/office/drawing/2014/main" id="{5E430551-2ADE-E8E1-70F1-021D5BBF7E15}"/>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Tree>
    <p:extLst>
      <p:ext uri="{BB962C8B-B14F-4D97-AF65-F5344CB8AC3E}">
        <p14:creationId xmlns:p14="http://schemas.microsoft.com/office/powerpoint/2010/main" val="35830691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Sale deck headline only large">
    <p:bg>
      <p:bgPr>
        <a:solidFill>
          <a:schemeClr val="bg2"/>
        </a:solidFill>
        <a:effectLst/>
      </p:bgPr>
    </p:bg>
    <p:spTree>
      <p:nvGrpSpPr>
        <p:cNvPr id="1" name=""/>
        <p:cNvGrpSpPr/>
        <p:nvPr/>
      </p:nvGrpSpPr>
      <p:grpSpPr>
        <a:xfrm>
          <a:off x="0" y="0"/>
          <a:ext cx="0" cy="0"/>
          <a:chOff x="0" y="0"/>
          <a:chExt cx="0" cy="0"/>
        </a:xfrm>
      </p:grpSpPr>
      <p:pic>
        <p:nvPicPr>
          <p:cNvPr id="2" name="Picture 1" descr="A white background with black dots&#10;&#10;AI-generated content may be incorrect.">
            <a:extLst>
              <a:ext uri="{FF2B5EF4-FFF2-40B4-BE49-F238E27FC236}">
                <a16:creationId xmlns:a16="http://schemas.microsoft.com/office/drawing/2014/main" id="{22A43EF6-A006-2EC9-2427-AA3B3B178AD7}"/>
              </a:ext>
            </a:extLst>
          </p:cNvPr>
          <p:cNvPicPr>
            <a:picLocks noChangeAspect="1"/>
          </p:cNvPicPr>
          <p:nvPr userDrawn="1"/>
        </p:nvPicPr>
        <p:blipFill>
          <a:blip r:embed="rId2"/>
          <a:stretch>
            <a:fillRect/>
          </a:stretch>
        </p:blipFill>
        <p:spPr>
          <a:xfrm>
            <a:off x="1587" y="-893"/>
            <a:ext cx="24385588" cy="13716893"/>
          </a:xfrm>
          <a:prstGeom prst="rect">
            <a:avLst/>
          </a:prstGeom>
        </p:spPr>
      </p:pic>
      <p:sp>
        <p:nvSpPr>
          <p:cNvPr id="7" name="Text Placeholder 13">
            <a:extLst>
              <a:ext uri="{FF2B5EF4-FFF2-40B4-BE49-F238E27FC236}">
                <a16:creationId xmlns:a16="http://schemas.microsoft.com/office/drawing/2014/main" id="{CC8EC4CA-9696-D143-4C6E-AABCE4272323}"/>
              </a:ext>
            </a:extLst>
          </p:cNvPr>
          <p:cNvSpPr>
            <a:spLocks noGrp="1"/>
          </p:cNvSpPr>
          <p:nvPr>
            <p:ph type="body" sz="quarter" idx="11" hasCustomPrompt="1"/>
          </p:nvPr>
        </p:nvSpPr>
        <p:spPr>
          <a:xfrm>
            <a:off x="368966" y="472706"/>
            <a:ext cx="14200474" cy="4282174"/>
          </a:xfrm>
        </p:spPr>
        <p:txBody>
          <a:bodyPr/>
          <a:lstStyle>
            <a:lvl1pPr marL="0">
              <a:lnSpc>
                <a:spcPts val="8000"/>
              </a:lnSpc>
              <a:buNone/>
              <a:defRPr sz="8000" spc="-400" baseline="0">
                <a:solidFill>
                  <a:srgbClr val="131212"/>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a:t>
            </a:r>
          </a:p>
        </p:txBody>
      </p:sp>
      <p:sp>
        <p:nvSpPr>
          <p:cNvPr id="8" name="Text 3">
            <a:extLst>
              <a:ext uri="{FF2B5EF4-FFF2-40B4-BE49-F238E27FC236}">
                <a16:creationId xmlns:a16="http://schemas.microsoft.com/office/drawing/2014/main" id="{5E430551-2ADE-E8E1-70F1-021D5BBF7E15}"/>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Tree>
    <p:extLst>
      <p:ext uri="{BB962C8B-B14F-4D97-AF65-F5344CB8AC3E}">
        <p14:creationId xmlns:p14="http://schemas.microsoft.com/office/powerpoint/2010/main" val="2709810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Text and Picture">
    <p:spTree>
      <p:nvGrpSpPr>
        <p:cNvPr id="1" name=""/>
        <p:cNvGrpSpPr/>
        <p:nvPr/>
      </p:nvGrpSpPr>
      <p:grpSpPr>
        <a:xfrm>
          <a:off x="0" y="0"/>
          <a:ext cx="0" cy="0"/>
          <a:chOff x="0" y="0"/>
          <a:chExt cx="0" cy="0"/>
        </a:xfrm>
      </p:grpSpPr>
      <p:pic>
        <p:nvPicPr>
          <p:cNvPr id="2" name="Picture 1" descr="A white background with black dots&#10;&#10;AI-generated content may be incorrect.">
            <a:extLst>
              <a:ext uri="{FF2B5EF4-FFF2-40B4-BE49-F238E27FC236}">
                <a16:creationId xmlns:a16="http://schemas.microsoft.com/office/drawing/2014/main" id="{C2882A0D-0256-FBEC-0235-6C6AFE9B531A}"/>
              </a:ext>
            </a:extLst>
          </p:cNvPr>
          <p:cNvPicPr>
            <a:picLocks noChangeAspect="1"/>
          </p:cNvPicPr>
          <p:nvPr userDrawn="1"/>
        </p:nvPicPr>
        <p:blipFill>
          <a:blip r:embed="rId2"/>
          <a:stretch>
            <a:fillRect/>
          </a:stretch>
        </p:blipFill>
        <p:spPr>
          <a:xfrm>
            <a:off x="1587" y="-893"/>
            <a:ext cx="24385588" cy="13716893"/>
          </a:xfrm>
          <a:prstGeom prst="rect">
            <a:avLst/>
          </a:prstGeom>
        </p:spPr>
      </p:pic>
      <p:sp>
        <p:nvSpPr>
          <p:cNvPr id="19" name="Text Placeholder 18">
            <a:extLst>
              <a:ext uri="{FF2B5EF4-FFF2-40B4-BE49-F238E27FC236}">
                <a16:creationId xmlns:a16="http://schemas.microsoft.com/office/drawing/2014/main" id="{B08CB183-08A4-E3F1-F64D-FB552014B8A3}"/>
              </a:ext>
            </a:extLst>
          </p:cNvPr>
          <p:cNvSpPr>
            <a:spLocks noGrp="1"/>
          </p:cNvSpPr>
          <p:nvPr>
            <p:ph type="body" sz="quarter" idx="10" hasCustomPrompt="1"/>
          </p:nvPr>
        </p:nvSpPr>
        <p:spPr>
          <a:xfrm>
            <a:off x="746760" y="426719"/>
            <a:ext cx="7088678" cy="346825"/>
          </a:xfrm>
        </p:spPr>
        <p:txBody>
          <a:bodyPr/>
          <a:lstStyle>
            <a:lvl1pPr>
              <a:buNone/>
              <a:defRPr sz="2000" spc="-100" baseline="0">
                <a:solidFill>
                  <a:srgbClr val="1744EC"/>
                </a:solidFill>
              </a:defRPr>
            </a:lvl1pPr>
            <a:lvl2pPr>
              <a:buNone/>
              <a:defRPr/>
            </a:lvl2pPr>
            <a:lvl3pPr>
              <a:buNone/>
              <a:defRPr/>
            </a:lvl3pPr>
            <a:lvl4pPr>
              <a:buNone/>
              <a:defRPr/>
            </a:lvl4pPr>
            <a:lvl5pPr>
              <a:buNone/>
              <a:defRPr/>
            </a:lvl5pPr>
          </a:lstStyle>
          <a:p>
            <a:pPr lvl="0"/>
            <a:r>
              <a:rPr lang="en-US" dirty="0"/>
              <a:t>SLIDE SUMMARY GOES HERE</a:t>
            </a:r>
          </a:p>
        </p:txBody>
      </p:sp>
      <p:sp>
        <p:nvSpPr>
          <p:cNvPr id="20" name="Oval 19">
            <a:extLst>
              <a:ext uri="{FF2B5EF4-FFF2-40B4-BE49-F238E27FC236}">
                <a16:creationId xmlns:a16="http://schemas.microsoft.com/office/drawing/2014/main" id="{C1C25FFB-D4D5-D9C5-261E-AB4161ECE7DA}"/>
              </a:ext>
            </a:extLst>
          </p:cNvPr>
          <p:cNvSpPr/>
          <p:nvPr userDrawn="1"/>
        </p:nvSpPr>
        <p:spPr>
          <a:xfrm>
            <a:off x="502920" y="525780"/>
            <a:ext cx="144780" cy="144780"/>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3">
            <a:extLst>
              <a:ext uri="{FF2B5EF4-FFF2-40B4-BE49-F238E27FC236}">
                <a16:creationId xmlns:a16="http://schemas.microsoft.com/office/drawing/2014/main" id="{8998E562-2427-1B2F-D9F5-3AC8194C29E4}"/>
              </a:ext>
            </a:extLst>
          </p:cNvPr>
          <p:cNvSpPr>
            <a:spLocks noGrp="1"/>
          </p:cNvSpPr>
          <p:nvPr>
            <p:ph type="body" sz="quarter" idx="11" hasCustomPrompt="1"/>
          </p:nvPr>
        </p:nvSpPr>
        <p:spPr>
          <a:xfrm>
            <a:off x="328327" y="1244866"/>
            <a:ext cx="12729306" cy="2073646"/>
          </a:xfrm>
        </p:spPr>
        <p:txBody>
          <a:bodyPr/>
          <a:lstStyle>
            <a:lvl1pPr marL="0">
              <a:lnSpc>
                <a:spcPts val="10700"/>
              </a:lnSpc>
              <a:buNone/>
              <a:defRPr sz="11500" spc="-400" baseline="0"/>
            </a:lvl1pPr>
          </a:lstStyle>
          <a:p>
            <a:pPr lvl="0"/>
            <a:r>
              <a:rPr lang="en-US" dirty="0"/>
              <a:t>Lorem ipsum</a:t>
            </a:r>
          </a:p>
        </p:txBody>
      </p:sp>
      <p:sp>
        <p:nvSpPr>
          <p:cNvPr id="22" name="Text Placeholder 11">
            <a:extLst>
              <a:ext uri="{FF2B5EF4-FFF2-40B4-BE49-F238E27FC236}">
                <a16:creationId xmlns:a16="http://schemas.microsoft.com/office/drawing/2014/main" id="{A69E74A7-6505-9C70-E27C-977348C4F320}"/>
              </a:ext>
            </a:extLst>
          </p:cNvPr>
          <p:cNvSpPr>
            <a:spLocks noGrp="1"/>
          </p:cNvSpPr>
          <p:nvPr>
            <p:ph type="body" sz="quarter" idx="12" hasCustomPrompt="1"/>
          </p:nvPr>
        </p:nvSpPr>
        <p:spPr>
          <a:xfrm>
            <a:off x="502920" y="10205081"/>
            <a:ext cx="10580716" cy="2404598"/>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endParaRPr lang="en-US" dirty="0"/>
          </a:p>
        </p:txBody>
      </p:sp>
      <p:sp>
        <p:nvSpPr>
          <p:cNvPr id="23" name="Text 3">
            <a:extLst>
              <a:ext uri="{FF2B5EF4-FFF2-40B4-BE49-F238E27FC236}">
                <a16:creationId xmlns:a16="http://schemas.microsoft.com/office/drawing/2014/main" id="{73269774-FC0B-2BCD-0B27-C7BD27957E31}"/>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
        <p:nvSpPr>
          <p:cNvPr id="6" name="Picture Placeholder 15">
            <a:extLst>
              <a:ext uri="{FF2B5EF4-FFF2-40B4-BE49-F238E27FC236}">
                <a16:creationId xmlns:a16="http://schemas.microsoft.com/office/drawing/2014/main" id="{564DF16C-4B53-C0AA-ECBF-063348F0562E}"/>
              </a:ext>
            </a:extLst>
          </p:cNvPr>
          <p:cNvSpPr>
            <a:spLocks noGrp="1"/>
          </p:cNvSpPr>
          <p:nvPr>
            <p:ph type="pic" sz="quarter" idx="20"/>
          </p:nvPr>
        </p:nvSpPr>
        <p:spPr>
          <a:xfrm>
            <a:off x="14328775" y="0"/>
            <a:ext cx="10058400" cy="13716000"/>
          </a:xfrm>
        </p:spPr>
        <p:txBody>
          <a:bodyPr/>
          <a:lstStyle/>
          <a:p>
            <a:r>
              <a:rPr lang="en-US"/>
              <a:t>Click icon to add picture</a:t>
            </a:r>
          </a:p>
        </p:txBody>
      </p:sp>
    </p:spTree>
    <p:extLst>
      <p:ext uri="{BB962C8B-B14F-4D97-AF65-F5344CB8AC3E}">
        <p14:creationId xmlns:p14="http://schemas.microsoft.com/office/powerpoint/2010/main" val="939903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Text and Picture">
    <p:spTree>
      <p:nvGrpSpPr>
        <p:cNvPr id="1" name=""/>
        <p:cNvGrpSpPr/>
        <p:nvPr/>
      </p:nvGrpSpPr>
      <p:grpSpPr>
        <a:xfrm>
          <a:off x="0" y="0"/>
          <a:ext cx="0" cy="0"/>
          <a:chOff x="0" y="0"/>
          <a:chExt cx="0" cy="0"/>
        </a:xfrm>
      </p:grpSpPr>
      <p:pic>
        <p:nvPicPr>
          <p:cNvPr id="2" name="Picture 1" descr="A white background with black dots&#10;&#10;AI-generated content may be incorrect.">
            <a:extLst>
              <a:ext uri="{FF2B5EF4-FFF2-40B4-BE49-F238E27FC236}">
                <a16:creationId xmlns:a16="http://schemas.microsoft.com/office/drawing/2014/main" id="{C2882A0D-0256-FBEC-0235-6C6AFE9B531A}"/>
              </a:ext>
            </a:extLst>
          </p:cNvPr>
          <p:cNvPicPr>
            <a:picLocks noChangeAspect="1"/>
          </p:cNvPicPr>
          <p:nvPr userDrawn="1"/>
        </p:nvPicPr>
        <p:blipFill>
          <a:blip r:embed="rId2"/>
          <a:stretch>
            <a:fillRect/>
          </a:stretch>
        </p:blipFill>
        <p:spPr>
          <a:xfrm>
            <a:off x="1587" y="-893"/>
            <a:ext cx="24385588" cy="13716893"/>
          </a:xfrm>
          <a:prstGeom prst="rect">
            <a:avLst/>
          </a:prstGeom>
        </p:spPr>
      </p:pic>
      <p:sp>
        <p:nvSpPr>
          <p:cNvPr id="19" name="Text Placeholder 18">
            <a:extLst>
              <a:ext uri="{FF2B5EF4-FFF2-40B4-BE49-F238E27FC236}">
                <a16:creationId xmlns:a16="http://schemas.microsoft.com/office/drawing/2014/main" id="{B08CB183-08A4-E3F1-F64D-FB552014B8A3}"/>
              </a:ext>
            </a:extLst>
          </p:cNvPr>
          <p:cNvSpPr>
            <a:spLocks noGrp="1"/>
          </p:cNvSpPr>
          <p:nvPr>
            <p:ph type="body" sz="quarter" idx="10" hasCustomPrompt="1"/>
          </p:nvPr>
        </p:nvSpPr>
        <p:spPr>
          <a:xfrm>
            <a:off x="746760" y="426719"/>
            <a:ext cx="7088678" cy="346825"/>
          </a:xfrm>
        </p:spPr>
        <p:txBody>
          <a:bodyPr/>
          <a:lstStyle>
            <a:lvl1pPr>
              <a:buNone/>
              <a:defRPr sz="2000" spc="-100" baseline="0">
                <a:solidFill>
                  <a:srgbClr val="1744EC"/>
                </a:solidFill>
              </a:defRPr>
            </a:lvl1pPr>
            <a:lvl2pPr>
              <a:buNone/>
              <a:defRPr/>
            </a:lvl2pPr>
            <a:lvl3pPr>
              <a:buNone/>
              <a:defRPr/>
            </a:lvl3pPr>
            <a:lvl4pPr>
              <a:buNone/>
              <a:defRPr/>
            </a:lvl4pPr>
            <a:lvl5pPr>
              <a:buNone/>
              <a:defRPr/>
            </a:lvl5pPr>
          </a:lstStyle>
          <a:p>
            <a:pPr lvl="0"/>
            <a:r>
              <a:rPr lang="en-US" dirty="0"/>
              <a:t>SLIDE SUMMARY GOES HERE</a:t>
            </a:r>
          </a:p>
        </p:txBody>
      </p:sp>
      <p:sp>
        <p:nvSpPr>
          <p:cNvPr id="20" name="Oval 19">
            <a:extLst>
              <a:ext uri="{FF2B5EF4-FFF2-40B4-BE49-F238E27FC236}">
                <a16:creationId xmlns:a16="http://schemas.microsoft.com/office/drawing/2014/main" id="{C1C25FFB-D4D5-D9C5-261E-AB4161ECE7DA}"/>
              </a:ext>
            </a:extLst>
          </p:cNvPr>
          <p:cNvSpPr/>
          <p:nvPr userDrawn="1"/>
        </p:nvSpPr>
        <p:spPr>
          <a:xfrm>
            <a:off x="502920" y="525780"/>
            <a:ext cx="144780" cy="144780"/>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3">
            <a:extLst>
              <a:ext uri="{FF2B5EF4-FFF2-40B4-BE49-F238E27FC236}">
                <a16:creationId xmlns:a16="http://schemas.microsoft.com/office/drawing/2014/main" id="{8998E562-2427-1B2F-D9F5-3AC8194C29E4}"/>
              </a:ext>
            </a:extLst>
          </p:cNvPr>
          <p:cNvSpPr>
            <a:spLocks noGrp="1"/>
          </p:cNvSpPr>
          <p:nvPr>
            <p:ph type="body" sz="quarter" idx="11" hasCustomPrompt="1"/>
          </p:nvPr>
        </p:nvSpPr>
        <p:spPr>
          <a:xfrm>
            <a:off x="328327" y="1244866"/>
            <a:ext cx="12729306" cy="2073646"/>
          </a:xfrm>
        </p:spPr>
        <p:txBody>
          <a:bodyPr/>
          <a:lstStyle>
            <a:lvl1pPr marL="0">
              <a:lnSpc>
                <a:spcPts val="10700"/>
              </a:lnSpc>
              <a:buNone/>
              <a:defRPr sz="11500" spc="-400" baseline="0"/>
            </a:lvl1pPr>
          </a:lstStyle>
          <a:p>
            <a:pPr lvl="0"/>
            <a:r>
              <a:rPr lang="en-US" dirty="0"/>
              <a:t>Lorem ipsum</a:t>
            </a:r>
          </a:p>
        </p:txBody>
      </p:sp>
      <p:sp>
        <p:nvSpPr>
          <p:cNvPr id="23" name="Text 3">
            <a:extLst>
              <a:ext uri="{FF2B5EF4-FFF2-40B4-BE49-F238E27FC236}">
                <a16:creationId xmlns:a16="http://schemas.microsoft.com/office/drawing/2014/main" id="{73269774-FC0B-2BCD-0B27-C7BD27957E31}"/>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
        <p:nvSpPr>
          <p:cNvPr id="6" name="Picture Placeholder 15">
            <a:extLst>
              <a:ext uri="{FF2B5EF4-FFF2-40B4-BE49-F238E27FC236}">
                <a16:creationId xmlns:a16="http://schemas.microsoft.com/office/drawing/2014/main" id="{564DF16C-4B53-C0AA-ECBF-063348F0562E}"/>
              </a:ext>
            </a:extLst>
          </p:cNvPr>
          <p:cNvSpPr>
            <a:spLocks noGrp="1"/>
          </p:cNvSpPr>
          <p:nvPr>
            <p:ph type="pic" sz="quarter" idx="20"/>
          </p:nvPr>
        </p:nvSpPr>
        <p:spPr>
          <a:xfrm>
            <a:off x="14328775" y="0"/>
            <a:ext cx="10058400" cy="13716000"/>
          </a:xfrm>
        </p:spPr>
        <p:txBody>
          <a:bodyPr/>
          <a:lstStyle/>
          <a:p>
            <a:r>
              <a:rPr lang="en-US"/>
              <a:t>Click icon to add picture</a:t>
            </a:r>
          </a:p>
        </p:txBody>
      </p:sp>
      <p:sp>
        <p:nvSpPr>
          <p:cNvPr id="4" name="Text Placeholder 11">
            <a:extLst>
              <a:ext uri="{FF2B5EF4-FFF2-40B4-BE49-F238E27FC236}">
                <a16:creationId xmlns:a16="http://schemas.microsoft.com/office/drawing/2014/main" id="{123D68BA-D412-ACD8-144D-ACF26EA04B7C}"/>
              </a:ext>
            </a:extLst>
          </p:cNvPr>
          <p:cNvSpPr>
            <a:spLocks noGrp="1"/>
          </p:cNvSpPr>
          <p:nvPr>
            <p:ph type="body" sz="quarter" idx="21" hasCustomPrompt="1"/>
          </p:nvPr>
        </p:nvSpPr>
        <p:spPr>
          <a:xfrm>
            <a:off x="502920" y="8981440"/>
            <a:ext cx="13030200" cy="3628239"/>
          </a:xfrm>
        </p:spPr>
        <p:txBody>
          <a:bodyPr/>
          <a:lstStyle>
            <a:lvl1pPr marL="0" indent="0">
              <a:lnSpc>
                <a:spcPct val="100000"/>
              </a:lnSpc>
              <a:buNone/>
              <a:defRPr sz="3400" spc="-80" baseline="0">
                <a:solidFill>
                  <a:srgbClr val="131212"/>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lorem ipsum dolor sit </a:t>
            </a:r>
            <a:r>
              <a:rPr lang="en-US" dirty="0" err="1"/>
              <a:t>amet</a:t>
            </a:r>
            <a:r>
              <a:rPr lang="en-US" dirty="0"/>
              <a:t> </a:t>
            </a:r>
            <a:r>
              <a:rPr lang="en-US" dirty="0" err="1"/>
              <a:t>ut</a:t>
            </a:r>
            <a:r>
              <a:rPr lang="en-US" dirty="0"/>
              <a:t> labore et dolore </a:t>
            </a:r>
            <a:r>
              <a:rPr lang="en-US" dirty="0" err="1"/>
              <a:t>mangna</a:t>
            </a:r>
            <a:r>
              <a:rPr lang="en-US" dirty="0"/>
              <a:t>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est </a:t>
            </a:r>
            <a:r>
              <a:rPr lang="en-US" dirty="0" err="1"/>
              <a:t>laborum</a:t>
            </a:r>
            <a:r>
              <a:rPr lang="en-US" dirty="0"/>
              <a:t>.</a:t>
            </a:r>
          </a:p>
        </p:txBody>
      </p:sp>
    </p:spTree>
    <p:extLst>
      <p:ext uri="{BB962C8B-B14F-4D97-AF65-F5344CB8AC3E}">
        <p14:creationId xmlns:p14="http://schemas.microsoft.com/office/powerpoint/2010/main" val="26496546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Text and Picture Dark">
    <p:spTree>
      <p:nvGrpSpPr>
        <p:cNvPr id="1" name=""/>
        <p:cNvGrpSpPr/>
        <p:nvPr/>
      </p:nvGrpSpPr>
      <p:grpSpPr>
        <a:xfrm>
          <a:off x="0" y="0"/>
          <a:ext cx="0" cy="0"/>
          <a:chOff x="0" y="0"/>
          <a:chExt cx="0" cy="0"/>
        </a:xfrm>
      </p:grpSpPr>
      <p:pic>
        <p:nvPicPr>
          <p:cNvPr id="3" name="Picture 2" descr="A black screen with a black background&#10;&#10;AI-generated content may be incorrect.">
            <a:extLst>
              <a:ext uri="{FF2B5EF4-FFF2-40B4-BE49-F238E27FC236}">
                <a16:creationId xmlns:a16="http://schemas.microsoft.com/office/drawing/2014/main" id="{997FE67D-9FE9-7376-232D-2B153B9B66BD}"/>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19" name="Text Placeholder 18">
            <a:extLst>
              <a:ext uri="{FF2B5EF4-FFF2-40B4-BE49-F238E27FC236}">
                <a16:creationId xmlns:a16="http://schemas.microsoft.com/office/drawing/2014/main" id="{B08CB183-08A4-E3F1-F64D-FB552014B8A3}"/>
              </a:ext>
            </a:extLst>
          </p:cNvPr>
          <p:cNvSpPr>
            <a:spLocks noGrp="1"/>
          </p:cNvSpPr>
          <p:nvPr>
            <p:ph type="body" sz="quarter" idx="10" hasCustomPrompt="1"/>
          </p:nvPr>
        </p:nvSpPr>
        <p:spPr>
          <a:xfrm>
            <a:off x="746760" y="426719"/>
            <a:ext cx="7088678" cy="346825"/>
          </a:xfrm>
          <a:noFill/>
        </p:spPr>
        <p:txBody>
          <a:bodyPr/>
          <a:lstStyle>
            <a:lvl1pPr>
              <a:buNone/>
              <a:defRPr sz="2000" spc="-100" baseline="0">
                <a:solidFill>
                  <a:schemeClr val="accent2"/>
                </a:solidFill>
              </a:defRPr>
            </a:lvl1pPr>
            <a:lvl2pPr>
              <a:buNone/>
              <a:defRPr/>
            </a:lvl2pPr>
            <a:lvl3pPr>
              <a:buNone/>
              <a:defRPr/>
            </a:lvl3pPr>
            <a:lvl4pPr>
              <a:buNone/>
              <a:defRPr/>
            </a:lvl4pPr>
            <a:lvl5pPr>
              <a:buNone/>
              <a:defRPr/>
            </a:lvl5pPr>
          </a:lstStyle>
          <a:p>
            <a:pPr lvl="0"/>
            <a:r>
              <a:rPr lang="en-US" dirty="0"/>
              <a:t>SLIDE SUMMARY GOES HERE</a:t>
            </a:r>
          </a:p>
        </p:txBody>
      </p:sp>
      <p:sp>
        <p:nvSpPr>
          <p:cNvPr id="20" name="Oval 19">
            <a:extLst>
              <a:ext uri="{FF2B5EF4-FFF2-40B4-BE49-F238E27FC236}">
                <a16:creationId xmlns:a16="http://schemas.microsoft.com/office/drawing/2014/main" id="{C1C25FFB-D4D5-D9C5-261E-AB4161ECE7DA}"/>
              </a:ext>
            </a:extLst>
          </p:cNvPr>
          <p:cNvSpPr/>
          <p:nvPr userDrawn="1"/>
        </p:nvSpPr>
        <p:spPr>
          <a:xfrm>
            <a:off x="502920" y="525780"/>
            <a:ext cx="144780" cy="14478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1" name="Text Placeholder 13">
            <a:extLst>
              <a:ext uri="{FF2B5EF4-FFF2-40B4-BE49-F238E27FC236}">
                <a16:creationId xmlns:a16="http://schemas.microsoft.com/office/drawing/2014/main" id="{8998E562-2427-1B2F-D9F5-3AC8194C29E4}"/>
              </a:ext>
            </a:extLst>
          </p:cNvPr>
          <p:cNvSpPr>
            <a:spLocks noGrp="1"/>
          </p:cNvSpPr>
          <p:nvPr>
            <p:ph type="body" sz="quarter" idx="11" hasCustomPrompt="1"/>
          </p:nvPr>
        </p:nvSpPr>
        <p:spPr>
          <a:xfrm>
            <a:off x="328327" y="1244866"/>
            <a:ext cx="12729306" cy="2073646"/>
          </a:xfrm>
          <a:noFill/>
        </p:spPr>
        <p:txBody>
          <a:bodyPr/>
          <a:lstStyle>
            <a:lvl1pPr marL="0">
              <a:lnSpc>
                <a:spcPts val="10700"/>
              </a:lnSpc>
              <a:buNone/>
              <a:defRPr sz="11500" spc="-400" baseline="0">
                <a:solidFill>
                  <a:schemeClr val="bg1"/>
                </a:solidFill>
              </a:defRPr>
            </a:lvl1pPr>
          </a:lstStyle>
          <a:p>
            <a:pPr lvl="0"/>
            <a:r>
              <a:rPr lang="en-US" dirty="0"/>
              <a:t>Lorem ipsum</a:t>
            </a:r>
          </a:p>
        </p:txBody>
      </p:sp>
      <p:sp>
        <p:nvSpPr>
          <p:cNvPr id="22" name="Text Placeholder 11">
            <a:extLst>
              <a:ext uri="{FF2B5EF4-FFF2-40B4-BE49-F238E27FC236}">
                <a16:creationId xmlns:a16="http://schemas.microsoft.com/office/drawing/2014/main" id="{A69E74A7-6505-9C70-E27C-977348C4F320}"/>
              </a:ext>
            </a:extLst>
          </p:cNvPr>
          <p:cNvSpPr>
            <a:spLocks noGrp="1"/>
          </p:cNvSpPr>
          <p:nvPr>
            <p:ph type="body" sz="quarter" idx="12" hasCustomPrompt="1"/>
          </p:nvPr>
        </p:nvSpPr>
        <p:spPr>
          <a:xfrm>
            <a:off x="502920" y="10205081"/>
            <a:ext cx="10580716" cy="2404598"/>
          </a:xfrm>
          <a:noFill/>
        </p:spPr>
        <p:txBody>
          <a:bodyPr/>
          <a:lstStyle>
            <a:lvl1pPr marL="0" indent="0">
              <a:buNone/>
              <a:defRPr sz="6000" spc="-80" baseline="0">
                <a:solidFill>
                  <a:schemeClr val="bg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endParaRPr lang="en-US" dirty="0"/>
          </a:p>
        </p:txBody>
      </p:sp>
      <p:sp>
        <p:nvSpPr>
          <p:cNvPr id="23" name="Text 3">
            <a:extLst>
              <a:ext uri="{FF2B5EF4-FFF2-40B4-BE49-F238E27FC236}">
                <a16:creationId xmlns:a16="http://schemas.microsoft.com/office/drawing/2014/main" id="{73269774-FC0B-2BCD-0B27-C7BD27957E31}"/>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accent3"/>
                </a:solidFill>
                <a:latin typeface="ABC Diatype Mono Medium" pitchFamily="34" charset="0"/>
                <a:ea typeface="ABC Diatype Mono Medium" pitchFamily="34" charset="-122"/>
                <a:cs typeface="ABC Diatype Mono Medium" pitchFamily="34" charset="-120"/>
              </a:rPr>
              <a:t>HALO / 2025</a:t>
            </a:r>
            <a:endParaRPr lang="en-US" sz="1400" dirty="0">
              <a:solidFill>
                <a:schemeClr val="accent3"/>
              </a:solidFill>
            </a:endParaRPr>
          </a:p>
        </p:txBody>
      </p:sp>
      <p:sp>
        <p:nvSpPr>
          <p:cNvPr id="6" name="Picture Placeholder 15">
            <a:extLst>
              <a:ext uri="{FF2B5EF4-FFF2-40B4-BE49-F238E27FC236}">
                <a16:creationId xmlns:a16="http://schemas.microsoft.com/office/drawing/2014/main" id="{564DF16C-4B53-C0AA-ECBF-063348F0562E}"/>
              </a:ext>
            </a:extLst>
          </p:cNvPr>
          <p:cNvSpPr>
            <a:spLocks noGrp="1"/>
          </p:cNvSpPr>
          <p:nvPr>
            <p:ph type="pic" sz="quarter" idx="20"/>
          </p:nvPr>
        </p:nvSpPr>
        <p:spPr>
          <a:xfrm>
            <a:off x="14328775" y="0"/>
            <a:ext cx="10058400" cy="13716000"/>
          </a:xfrm>
        </p:spPr>
        <p:txBody>
          <a:bodyPr/>
          <a:lstStyle>
            <a:lvl1pPr>
              <a:defRPr>
                <a:solidFill>
                  <a:schemeClr val="accent3"/>
                </a:solidFill>
              </a:defRPr>
            </a:lvl1pPr>
          </a:lstStyle>
          <a:p>
            <a:r>
              <a:rPr lang="en-US" dirty="0"/>
              <a:t>Click icon to add picture</a:t>
            </a:r>
          </a:p>
        </p:txBody>
      </p:sp>
    </p:spTree>
    <p:extLst>
      <p:ext uri="{BB962C8B-B14F-4D97-AF65-F5344CB8AC3E}">
        <p14:creationId xmlns:p14="http://schemas.microsoft.com/office/powerpoint/2010/main" val="649265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Text and Picture Dark">
    <p:spTree>
      <p:nvGrpSpPr>
        <p:cNvPr id="1" name=""/>
        <p:cNvGrpSpPr/>
        <p:nvPr/>
      </p:nvGrpSpPr>
      <p:grpSpPr>
        <a:xfrm>
          <a:off x="0" y="0"/>
          <a:ext cx="0" cy="0"/>
          <a:chOff x="0" y="0"/>
          <a:chExt cx="0" cy="0"/>
        </a:xfrm>
      </p:grpSpPr>
      <p:pic>
        <p:nvPicPr>
          <p:cNvPr id="3" name="Picture 2" descr="A black screen with a black background&#10;&#10;AI-generated content may be incorrect.">
            <a:extLst>
              <a:ext uri="{FF2B5EF4-FFF2-40B4-BE49-F238E27FC236}">
                <a16:creationId xmlns:a16="http://schemas.microsoft.com/office/drawing/2014/main" id="{997FE67D-9FE9-7376-232D-2B153B9B66BD}"/>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19" name="Text Placeholder 18">
            <a:extLst>
              <a:ext uri="{FF2B5EF4-FFF2-40B4-BE49-F238E27FC236}">
                <a16:creationId xmlns:a16="http://schemas.microsoft.com/office/drawing/2014/main" id="{B08CB183-08A4-E3F1-F64D-FB552014B8A3}"/>
              </a:ext>
            </a:extLst>
          </p:cNvPr>
          <p:cNvSpPr>
            <a:spLocks noGrp="1"/>
          </p:cNvSpPr>
          <p:nvPr>
            <p:ph type="body" sz="quarter" idx="10" hasCustomPrompt="1"/>
          </p:nvPr>
        </p:nvSpPr>
        <p:spPr>
          <a:xfrm>
            <a:off x="746760" y="426719"/>
            <a:ext cx="7088678" cy="346825"/>
          </a:xfrm>
          <a:noFill/>
        </p:spPr>
        <p:txBody>
          <a:bodyPr/>
          <a:lstStyle>
            <a:lvl1pPr>
              <a:buNone/>
              <a:defRPr sz="2000" spc="-100" baseline="0">
                <a:solidFill>
                  <a:schemeClr val="accent2"/>
                </a:solidFill>
              </a:defRPr>
            </a:lvl1pPr>
            <a:lvl2pPr>
              <a:buNone/>
              <a:defRPr/>
            </a:lvl2pPr>
            <a:lvl3pPr>
              <a:buNone/>
              <a:defRPr/>
            </a:lvl3pPr>
            <a:lvl4pPr>
              <a:buNone/>
              <a:defRPr/>
            </a:lvl4pPr>
            <a:lvl5pPr>
              <a:buNone/>
              <a:defRPr/>
            </a:lvl5pPr>
          </a:lstStyle>
          <a:p>
            <a:pPr lvl="0"/>
            <a:r>
              <a:rPr lang="en-US" dirty="0"/>
              <a:t>SLIDE SUMMARY GOES HERE</a:t>
            </a:r>
          </a:p>
        </p:txBody>
      </p:sp>
      <p:sp>
        <p:nvSpPr>
          <p:cNvPr id="20" name="Oval 19">
            <a:extLst>
              <a:ext uri="{FF2B5EF4-FFF2-40B4-BE49-F238E27FC236}">
                <a16:creationId xmlns:a16="http://schemas.microsoft.com/office/drawing/2014/main" id="{C1C25FFB-D4D5-D9C5-261E-AB4161ECE7DA}"/>
              </a:ext>
            </a:extLst>
          </p:cNvPr>
          <p:cNvSpPr/>
          <p:nvPr userDrawn="1"/>
        </p:nvSpPr>
        <p:spPr>
          <a:xfrm>
            <a:off x="502920" y="525780"/>
            <a:ext cx="144780" cy="14478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1" name="Text Placeholder 13">
            <a:extLst>
              <a:ext uri="{FF2B5EF4-FFF2-40B4-BE49-F238E27FC236}">
                <a16:creationId xmlns:a16="http://schemas.microsoft.com/office/drawing/2014/main" id="{8998E562-2427-1B2F-D9F5-3AC8194C29E4}"/>
              </a:ext>
            </a:extLst>
          </p:cNvPr>
          <p:cNvSpPr>
            <a:spLocks noGrp="1"/>
          </p:cNvSpPr>
          <p:nvPr>
            <p:ph type="body" sz="quarter" idx="11" hasCustomPrompt="1"/>
          </p:nvPr>
        </p:nvSpPr>
        <p:spPr>
          <a:xfrm>
            <a:off x="328327" y="1244866"/>
            <a:ext cx="12729306" cy="2073646"/>
          </a:xfrm>
          <a:noFill/>
        </p:spPr>
        <p:txBody>
          <a:bodyPr/>
          <a:lstStyle>
            <a:lvl1pPr marL="0">
              <a:lnSpc>
                <a:spcPts val="10700"/>
              </a:lnSpc>
              <a:buNone/>
              <a:defRPr sz="11500" spc="-400" baseline="0">
                <a:solidFill>
                  <a:schemeClr val="bg1"/>
                </a:solidFill>
              </a:defRPr>
            </a:lvl1pPr>
          </a:lstStyle>
          <a:p>
            <a:pPr lvl="0"/>
            <a:r>
              <a:rPr lang="en-US" dirty="0"/>
              <a:t>Lorem ipsum</a:t>
            </a:r>
          </a:p>
        </p:txBody>
      </p:sp>
      <p:sp>
        <p:nvSpPr>
          <p:cNvPr id="23" name="Text 3">
            <a:extLst>
              <a:ext uri="{FF2B5EF4-FFF2-40B4-BE49-F238E27FC236}">
                <a16:creationId xmlns:a16="http://schemas.microsoft.com/office/drawing/2014/main" id="{73269774-FC0B-2BCD-0B27-C7BD27957E31}"/>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accent3"/>
                </a:solidFill>
                <a:latin typeface="ABC Diatype Mono Medium" pitchFamily="34" charset="0"/>
                <a:ea typeface="ABC Diatype Mono Medium" pitchFamily="34" charset="-122"/>
                <a:cs typeface="ABC Diatype Mono Medium" pitchFamily="34" charset="-120"/>
              </a:rPr>
              <a:t>HALO / 2025</a:t>
            </a:r>
            <a:endParaRPr lang="en-US" sz="1400" dirty="0">
              <a:solidFill>
                <a:schemeClr val="accent3"/>
              </a:solidFill>
            </a:endParaRPr>
          </a:p>
        </p:txBody>
      </p:sp>
      <p:sp>
        <p:nvSpPr>
          <p:cNvPr id="6" name="Picture Placeholder 15">
            <a:extLst>
              <a:ext uri="{FF2B5EF4-FFF2-40B4-BE49-F238E27FC236}">
                <a16:creationId xmlns:a16="http://schemas.microsoft.com/office/drawing/2014/main" id="{564DF16C-4B53-C0AA-ECBF-063348F0562E}"/>
              </a:ext>
            </a:extLst>
          </p:cNvPr>
          <p:cNvSpPr>
            <a:spLocks noGrp="1"/>
          </p:cNvSpPr>
          <p:nvPr>
            <p:ph type="pic" sz="quarter" idx="20"/>
          </p:nvPr>
        </p:nvSpPr>
        <p:spPr>
          <a:xfrm>
            <a:off x="14328775" y="0"/>
            <a:ext cx="10058400" cy="13716000"/>
          </a:xfrm>
        </p:spPr>
        <p:txBody>
          <a:bodyPr/>
          <a:lstStyle>
            <a:lvl1pPr>
              <a:defRPr>
                <a:solidFill>
                  <a:schemeClr val="accent3"/>
                </a:solidFill>
              </a:defRPr>
            </a:lvl1pPr>
          </a:lstStyle>
          <a:p>
            <a:r>
              <a:rPr lang="en-US" dirty="0"/>
              <a:t>Click icon to add picture</a:t>
            </a:r>
          </a:p>
        </p:txBody>
      </p:sp>
      <p:sp>
        <p:nvSpPr>
          <p:cNvPr id="2" name="Text Placeholder 11">
            <a:extLst>
              <a:ext uri="{FF2B5EF4-FFF2-40B4-BE49-F238E27FC236}">
                <a16:creationId xmlns:a16="http://schemas.microsoft.com/office/drawing/2014/main" id="{10EC0143-628A-4C9B-5A13-58F7A0CC94BA}"/>
              </a:ext>
            </a:extLst>
          </p:cNvPr>
          <p:cNvSpPr>
            <a:spLocks noGrp="1"/>
          </p:cNvSpPr>
          <p:nvPr>
            <p:ph type="body" sz="quarter" idx="21" hasCustomPrompt="1"/>
          </p:nvPr>
        </p:nvSpPr>
        <p:spPr>
          <a:xfrm>
            <a:off x="502920" y="8981440"/>
            <a:ext cx="13030200" cy="3628239"/>
          </a:xfrm>
        </p:spPr>
        <p:txBody>
          <a:bodyPr/>
          <a:lstStyle>
            <a:lvl1pPr marL="0" indent="0">
              <a:lnSpc>
                <a:spcPct val="100000"/>
              </a:lnSpc>
              <a:buNone/>
              <a:defRPr sz="3400" spc="-80" baseline="0">
                <a:solidFill>
                  <a:schemeClr val="bg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lorem ipsum dolor sit </a:t>
            </a:r>
            <a:r>
              <a:rPr lang="en-US" dirty="0" err="1"/>
              <a:t>amet</a:t>
            </a:r>
            <a:r>
              <a:rPr lang="en-US" dirty="0"/>
              <a:t> </a:t>
            </a:r>
            <a:r>
              <a:rPr lang="en-US" dirty="0" err="1"/>
              <a:t>ut</a:t>
            </a:r>
            <a:r>
              <a:rPr lang="en-US" dirty="0"/>
              <a:t> labore et dolore </a:t>
            </a:r>
            <a:r>
              <a:rPr lang="en-US" dirty="0" err="1"/>
              <a:t>mangna</a:t>
            </a:r>
            <a:r>
              <a:rPr lang="en-US" dirty="0"/>
              <a:t>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est </a:t>
            </a:r>
            <a:r>
              <a:rPr lang="en-US" dirty="0" err="1"/>
              <a:t>laborum</a:t>
            </a:r>
            <a:r>
              <a:rPr lang="en-US" dirty="0"/>
              <a:t>.</a:t>
            </a:r>
          </a:p>
        </p:txBody>
      </p:sp>
    </p:spTree>
    <p:extLst>
      <p:ext uri="{BB962C8B-B14F-4D97-AF65-F5344CB8AC3E}">
        <p14:creationId xmlns:p14="http://schemas.microsoft.com/office/powerpoint/2010/main" val="3080097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Text (No Picture)">
    <p:spTree>
      <p:nvGrpSpPr>
        <p:cNvPr id="1" name=""/>
        <p:cNvGrpSpPr/>
        <p:nvPr/>
      </p:nvGrpSpPr>
      <p:grpSpPr>
        <a:xfrm>
          <a:off x="0" y="0"/>
          <a:ext cx="0" cy="0"/>
          <a:chOff x="0" y="0"/>
          <a:chExt cx="0" cy="0"/>
        </a:xfrm>
      </p:grpSpPr>
      <p:pic>
        <p:nvPicPr>
          <p:cNvPr id="3" name="Picture 2" descr="A white background with black dots&#10;&#10;AI-generated content may be incorrect.">
            <a:extLst>
              <a:ext uri="{FF2B5EF4-FFF2-40B4-BE49-F238E27FC236}">
                <a16:creationId xmlns:a16="http://schemas.microsoft.com/office/drawing/2014/main" id="{418827FF-7284-33E5-7FDA-AF707A937C2C}"/>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19" name="Text Placeholder 18">
            <a:extLst>
              <a:ext uri="{FF2B5EF4-FFF2-40B4-BE49-F238E27FC236}">
                <a16:creationId xmlns:a16="http://schemas.microsoft.com/office/drawing/2014/main" id="{B08CB183-08A4-E3F1-F64D-FB552014B8A3}"/>
              </a:ext>
            </a:extLst>
          </p:cNvPr>
          <p:cNvSpPr>
            <a:spLocks noGrp="1"/>
          </p:cNvSpPr>
          <p:nvPr>
            <p:ph type="body" sz="quarter" idx="10" hasCustomPrompt="1"/>
          </p:nvPr>
        </p:nvSpPr>
        <p:spPr>
          <a:xfrm>
            <a:off x="746760" y="426719"/>
            <a:ext cx="7088678" cy="346825"/>
          </a:xfrm>
        </p:spPr>
        <p:txBody>
          <a:bodyPr/>
          <a:lstStyle>
            <a:lvl1pPr>
              <a:buNone/>
              <a:defRPr sz="2000" spc="-100" baseline="0">
                <a:solidFill>
                  <a:srgbClr val="1744EC"/>
                </a:solidFill>
              </a:defRPr>
            </a:lvl1pPr>
            <a:lvl2pPr>
              <a:buNone/>
              <a:defRPr/>
            </a:lvl2pPr>
            <a:lvl3pPr>
              <a:buNone/>
              <a:defRPr/>
            </a:lvl3pPr>
            <a:lvl4pPr>
              <a:buNone/>
              <a:defRPr/>
            </a:lvl4pPr>
            <a:lvl5pPr>
              <a:buNone/>
              <a:defRPr/>
            </a:lvl5pPr>
          </a:lstStyle>
          <a:p>
            <a:pPr lvl="0"/>
            <a:r>
              <a:rPr lang="en-US" dirty="0"/>
              <a:t>SLIDE SUMMARY GOES HERE</a:t>
            </a:r>
          </a:p>
        </p:txBody>
      </p:sp>
      <p:sp>
        <p:nvSpPr>
          <p:cNvPr id="20" name="Oval 19">
            <a:extLst>
              <a:ext uri="{FF2B5EF4-FFF2-40B4-BE49-F238E27FC236}">
                <a16:creationId xmlns:a16="http://schemas.microsoft.com/office/drawing/2014/main" id="{C1C25FFB-D4D5-D9C5-261E-AB4161ECE7DA}"/>
              </a:ext>
            </a:extLst>
          </p:cNvPr>
          <p:cNvSpPr/>
          <p:nvPr userDrawn="1"/>
        </p:nvSpPr>
        <p:spPr>
          <a:xfrm>
            <a:off x="502920" y="525780"/>
            <a:ext cx="144780" cy="144780"/>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3">
            <a:extLst>
              <a:ext uri="{FF2B5EF4-FFF2-40B4-BE49-F238E27FC236}">
                <a16:creationId xmlns:a16="http://schemas.microsoft.com/office/drawing/2014/main" id="{8998E562-2427-1B2F-D9F5-3AC8194C29E4}"/>
              </a:ext>
            </a:extLst>
          </p:cNvPr>
          <p:cNvSpPr>
            <a:spLocks noGrp="1"/>
          </p:cNvSpPr>
          <p:nvPr>
            <p:ph type="body" sz="quarter" idx="11" hasCustomPrompt="1"/>
          </p:nvPr>
        </p:nvSpPr>
        <p:spPr>
          <a:xfrm>
            <a:off x="328327" y="1244866"/>
            <a:ext cx="12729306" cy="2073646"/>
          </a:xfrm>
        </p:spPr>
        <p:txBody>
          <a:bodyPr/>
          <a:lstStyle>
            <a:lvl1pPr marL="0">
              <a:lnSpc>
                <a:spcPts val="10700"/>
              </a:lnSpc>
              <a:buNone/>
              <a:defRPr sz="11500" spc="-400" baseline="0"/>
            </a:lvl1pPr>
          </a:lstStyle>
          <a:p>
            <a:pPr lvl="0"/>
            <a:r>
              <a:rPr lang="en-US" dirty="0"/>
              <a:t>Lorem ipsum</a:t>
            </a:r>
          </a:p>
        </p:txBody>
      </p:sp>
      <p:sp>
        <p:nvSpPr>
          <p:cNvPr id="22" name="Text Placeholder 11">
            <a:extLst>
              <a:ext uri="{FF2B5EF4-FFF2-40B4-BE49-F238E27FC236}">
                <a16:creationId xmlns:a16="http://schemas.microsoft.com/office/drawing/2014/main" id="{A69E74A7-6505-9C70-E27C-977348C4F320}"/>
              </a:ext>
            </a:extLst>
          </p:cNvPr>
          <p:cNvSpPr>
            <a:spLocks noGrp="1"/>
          </p:cNvSpPr>
          <p:nvPr>
            <p:ph type="body" sz="quarter" idx="12" hasCustomPrompt="1"/>
          </p:nvPr>
        </p:nvSpPr>
        <p:spPr>
          <a:xfrm>
            <a:off x="502920" y="10205081"/>
            <a:ext cx="14822424" cy="2404598"/>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lorem ipsum dolor sit </a:t>
            </a:r>
            <a:r>
              <a:rPr lang="en-US" dirty="0" err="1"/>
              <a:t>amet</a:t>
            </a:r>
            <a:endParaRPr lang="en-US" dirty="0"/>
          </a:p>
        </p:txBody>
      </p:sp>
      <p:sp>
        <p:nvSpPr>
          <p:cNvPr id="23" name="Text 3">
            <a:extLst>
              <a:ext uri="{FF2B5EF4-FFF2-40B4-BE49-F238E27FC236}">
                <a16:creationId xmlns:a16="http://schemas.microsoft.com/office/drawing/2014/main" id="{73269774-FC0B-2BCD-0B27-C7BD27957E31}"/>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Tree>
    <p:extLst>
      <p:ext uri="{BB962C8B-B14F-4D97-AF65-F5344CB8AC3E}">
        <p14:creationId xmlns:p14="http://schemas.microsoft.com/office/powerpoint/2010/main" val="595928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Text (No Picture)">
    <p:spTree>
      <p:nvGrpSpPr>
        <p:cNvPr id="1" name=""/>
        <p:cNvGrpSpPr/>
        <p:nvPr/>
      </p:nvGrpSpPr>
      <p:grpSpPr>
        <a:xfrm>
          <a:off x="0" y="0"/>
          <a:ext cx="0" cy="0"/>
          <a:chOff x="0" y="0"/>
          <a:chExt cx="0" cy="0"/>
        </a:xfrm>
      </p:grpSpPr>
      <p:pic>
        <p:nvPicPr>
          <p:cNvPr id="3" name="Picture 2" descr="A white background with black dots&#10;&#10;AI-generated content may be incorrect.">
            <a:extLst>
              <a:ext uri="{FF2B5EF4-FFF2-40B4-BE49-F238E27FC236}">
                <a16:creationId xmlns:a16="http://schemas.microsoft.com/office/drawing/2014/main" id="{418827FF-7284-33E5-7FDA-AF707A937C2C}"/>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19" name="Text Placeholder 18">
            <a:extLst>
              <a:ext uri="{FF2B5EF4-FFF2-40B4-BE49-F238E27FC236}">
                <a16:creationId xmlns:a16="http://schemas.microsoft.com/office/drawing/2014/main" id="{B08CB183-08A4-E3F1-F64D-FB552014B8A3}"/>
              </a:ext>
            </a:extLst>
          </p:cNvPr>
          <p:cNvSpPr>
            <a:spLocks noGrp="1"/>
          </p:cNvSpPr>
          <p:nvPr>
            <p:ph type="body" sz="quarter" idx="10" hasCustomPrompt="1"/>
          </p:nvPr>
        </p:nvSpPr>
        <p:spPr>
          <a:xfrm>
            <a:off x="746760" y="426719"/>
            <a:ext cx="7088678" cy="346825"/>
          </a:xfrm>
        </p:spPr>
        <p:txBody>
          <a:bodyPr/>
          <a:lstStyle>
            <a:lvl1pPr>
              <a:buNone/>
              <a:defRPr sz="2000" spc="-100" baseline="0">
                <a:solidFill>
                  <a:srgbClr val="1744EC"/>
                </a:solidFill>
              </a:defRPr>
            </a:lvl1pPr>
            <a:lvl2pPr>
              <a:buNone/>
              <a:defRPr/>
            </a:lvl2pPr>
            <a:lvl3pPr>
              <a:buNone/>
              <a:defRPr/>
            </a:lvl3pPr>
            <a:lvl4pPr>
              <a:buNone/>
              <a:defRPr/>
            </a:lvl4pPr>
            <a:lvl5pPr>
              <a:buNone/>
              <a:defRPr/>
            </a:lvl5pPr>
          </a:lstStyle>
          <a:p>
            <a:pPr lvl="0"/>
            <a:r>
              <a:rPr lang="en-US" dirty="0"/>
              <a:t>SLIDE SUMMARY GOES HERE</a:t>
            </a:r>
          </a:p>
        </p:txBody>
      </p:sp>
      <p:sp>
        <p:nvSpPr>
          <p:cNvPr id="20" name="Oval 19">
            <a:extLst>
              <a:ext uri="{FF2B5EF4-FFF2-40B4-BE49-F238E27FC236}">
                <a16:creationId xmlns:a16="http://schemas.microsoft.com/office/drawing/2014/main" id="{C1C25FFB-D4D5-D9C5-261E-AB4161ECE7DA}"/>
              </a:ext>
            </a:extLst>
          </p:cNvPr>
          <p:cNvSpPr/>
          <p:nvPr userDrawn="1"/>
        </p:nvSpPr>
        <p:spPr>
          <a:xfrm>
            <a:off x="502920" y="525780"/>
            <a:ext cx="144780" cy="144780"/>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3">
            <a:extLst>
              <a:ext uri="{FF2B5EF4-FFF2-40B4-BE49-F238E27FC236}">
                <a16:creationId xmlns:a16="http://schemas.microsoft.com/office/drawing/2014/main" id="{8998E562-2427-1B2F-D9F5-3AC8194C29E4}"/>
              </a:ext>
            </a:extLst>
          </p:cNvPr>
          <p:cNvSpPr>
            <a:spLocks noGrp="1"/>
          </p:cNvSpPr>
          <p:nvPr>
            <p:ph type="body" sz="quarter" idx="11" hasCustomPrompt="1"/>
          </p:nvPr>
        </p:nvSpPr>
        <p:spPr>
          <a:xfrm>
            <a:off x="328327" y="1244866"/>
            <a:ext cx="12729306" cy="2073646"/>
          </a:xfrm>
        </p:spPr>
        <p:txBody>
          <a:bodyPr/>
          <a:lstStyle>
            <a:lvl1pPr marL="0">
              <a:lnSpc>
                <a:spcPts val="10700"/>
              </a:lnSpc>
              <a:buNone/>
              <a:defRPr sz="11500" spc="-400" baseline="0"/>
            </a:lvl1pPr>
          </a:lstStyle>
          <a:p>
            <a:pPr lvl="0"/>
            <a:r>
              <a:rPr lang="en-US" dirty="0"/>
              <a:t>Lorem ipsum</a:t>
            </a:r>
          </a:p>
        </p:txBody>
      </p:sp>
      <p:sp>
        <p:nvSpPr>
          <p:cNvPr id="23" name="Text 3">
            <a:extLst>
              <a:ext uri="{FF2B5EF4-FFF2-40B4-BE49-F238E27FC236}">
                <a16:creationId xmlns:a16="http://schemas.microsoft.com/office/drawing/2014/main" id="{73269774-FC0B-2BCD-0B27-C7BD27957E31}"/>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
        <p:nvSpPr>
          <p:cNvPr id="2" name="Text Placeholder 11">
            <a:extLst>
              <a:ext uri="{FF2B5EF4-FFF2-40B4-BE49-F238E27FC236}">
                <a16:creationId xmlns:a16="http://schemas.microsoft.com/office/drawing/2014/main" id="{246A6FA2-B27A-34F3-7FF8-2B1767265C2C}"/>
              </a:ext>
            </a:extLst>
          </p:cNvPr>
          <p:cNvSpPr>
            <a:spLocks noGrp="1"/>
          </p:cNvSpPr>
          <p:nvPr>
            <p:ph type="body" sz="quarter" idx="21" hasCustomPrompt="1"/>
          </p:nvPr>
        </p:nvSpPr>
        <p:spPr>
          <a:xfrm>
            <a:off x="502920" y="9428480"/>
            <a:ext cx="15041880" cy="3181199"/>
          </a:xfrm>
        </p:spPr>
        <p:txBody>
          <a:bodyPr/>
          <a:lstStyle>
            <a:lvl1pPr marL="0" indent="0">
              <a:lnSpc>
                <a:spcPct val="100000"/>
              </a:lnSpc>
              <a:buNone/>
              <a:defRPr sz="3400" spc="-80" baseline="0">
                <a:solidFill>
                  <a:srgbClr val="131212"/>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lorem ipsum dolor sit </a:t>
            </a:r>
            <a:r>
              <a:rPr lang="en-US" dirty="0" err="1"/>
              <a:t>amet</a:t>
            </a:r>
            <a:r>
              <a:rPr lang="en-US" dirty="0"/>
              <a:t> </a:t>
            </a:r>
            <a:r>
              <a:rPr lang="en-US" dirty="0" err="1"/>
              <a:t>ut</a:t>
            </a:r>
            <a:r>
              <a:rPr lang="en-US" dirty="0"/>
              <a:t> labore et dolore </a:t>
            </a:r>
            <a:r>
              <a:rPr lang="en-US" dirty="0" err="1"/>
              <a:t>mangna</a:t>
            </a:r>
            <a:r>
              <a:rPr lang="en-US" dirty="0"/>
              <a:t>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est </a:t>
            </a:r>
            <a:r>
              <a:rPr lang="en-US" dirty="0" err="1"/>
              <a:t>laborum</a:t>
            </a:r>
            <a:r>
              <a:rPr lang="en-US" dirty="0"/>
              <a:t>.</a:t>
            </a:r>
          </a:p>
        </p:txBody>
      </p:sp>
    </p:spTree>
    <p:extLst>
      <p:ext uri="{BB962C8B-B14F-4D97-AF65-F5344CB8AC3E}">
        <p14:creationId xmlns:p14="http://schemas.microsoft.com/office/powerpoint/2010/main" val="775581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Text (No Picture) Dark">
    <p:spTree>
      <p:nvGrpSpPr>
        <p:cNvPr id="1" name=""/>
        <p:cNvGrpSpPr/>
        <p:nvPr/>
      </p:nvGrpSpPr>
      <p:grpSpPr>
        <a:xfrm>
          <a:off x="0" y="0"/>
          <a:ext cx="0" cy="0"/>
          <a:chOff x="0" y="0"/>
          <a:chExt cx="0" cy="0"/>
        </a:xfrm>
      </p:grpSpPr>
      <p:pic>
        <p:nvPicPr>
          <p:cNvPr id="4" name="Picture 3" descr="A black screen with a black background&#10;&#10;AI-generated content may be incorrect.">
            <a:extLst>
              <a:ext uri="{FF2B5EF4-FFF2-40B4-BE49-F238E27FC236}">
                <a16:creationId xmlns:a16="http://schemas.microsoft.com/office/drawing/2014/main" id="{3A66F1E3-F782-7916-562F-A3C12AD75105}"/>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19" name="Text Placeholder 18">
            <a:extLst>
              <a:ext uri="{FF2B5EF4-FFF2-40B4-BE49-F238E27FC236}">
                <a16:creationId xmlns:a16="http://schemas.microsoft.com/office/drawing/2014/main" id="{B08CB183-08A4-E3F1-F64D-FB552014B8A3}"/>
              </a:ext>
            </a:extLst>
          </p:cNvPr>
          <p:cNvSpPr>
            <a:spLocks noGrp="1"/>
          </p:cNvSpPr>
          <p:nvPr>
            <p:ph type="body" sz="quarter" idx="10" hasCustomPrompt="1"/>
          </p:nvPr>
        </p:nvSpPr>
        <p:spPr>
          <a:xfrm>
            <a:off x="746760" y="426719"/>
            <a:ext cx="7088678" cy="346825"/>
          </a:xfrm>
        </p:spPr>
        <p:txBody>
          <a:bodyPr/>
          <a:lstStyle>
            <a:lvl1pPr>
              <a:buNone/>
              <a:defRPr sz="2000" spc="-100" baseline="0">
                <a:solidFill>
                  <a:schemeClr val="accent4"/>
                </a:solidFill>
              </a:defRPr>
            </a:lvl1pPr>
            <a:lvl2pPr>
              <a:buNone/>
              <a:defRPr/>
            </a:lvl2pPr>
            <a:lvl3pPr>
              <a:buNone/>
              <a:defRPr/>
            </a:lvl3pPr>
            <a:lvl4pPr>
              <a:buNone/>
              <a:defRPr/>
            </a:lvl4pPr>
            <a:lvl5pPr>
              <a:buNone/>
              <a:defRPr/>
            </a:lvl5pPr>
          </a:lstStyle>
          <a:p>
            <a:pPr lvl="0"/>
            <a:r>
              <a:rPr lang="en-US" dirty="0"/>
              <a:t>SLIDE SUMMARY GOES HERE</a:t>
            </a:r>
          </a:p>
        </p:txBody>
      </p:sp>
      <p:sp>
        <p:nvSpPr>
          <p:cNvPr id="20" name="Oval 19">
            <a:extLst>
              <a:ext uri="{FF2B5EF4-FFF2-40B4-BE49-F238E27FC236}">
                <a16:creationId xmlns:a16="http://schemas.microsoft.com/office/drawing/2014/main" id="{C1C25FFB-D4D5-D9C5-261E-AB4161ECE7DA}"/>
              </a:ext>
            </a:extLst>
          </p:cNvPr>
          <p:cNvSpPr/>
          <p:nvPr userDrawn="1"/>
        </p:nvSpPr>
        <p:spPr>
          <a:xfrm>
            <a:off x="502920" y="525780"/>
            <a:ext cx="144780" cy="14478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3">
            <a:extLst>
              <a:ext uri="{FF2B5EF4-FFF2-40B4-BE49-F238E27FC236}">
                <a16:creationId xmlns:a16="http://schemas.microsoft.com/office/drawing/2014/main" id="{8998E562-2427-1B2F-D9F5-3AC8194C29E4}"/>
              </a:ext>
            </a:extLst>
          </p:cNvPr>
          <p:cNvSpPr>
            <a:spLocks noGrp="1"/>
          </p:cNvSpPr>
          <p:nvPr>
            <p:ph type="body" sz="quarter" idx="11" hasCustomPrompt="1"/>
          </p:nvPr>
        </p:nvSpPr>
        <p:spPr>
          <a:xfrm>
            <a:off x="328327" y="1244866"/>
            <a:ext cx="12729306" cy="2073646"/>
          </a:xfrm>
        </p:spPr>
        <p:txBody>
          <a:bodyPr/>
          <a:lstStyle>
            <a:lvl1pPr marL="0">
              <a:lnSpc>
                <a:spcPts val="10700"/>
              </a:lnSpc>
              <a:buNone/>
              <a:defRPr sz="11500" spc="-400" baseline="0">
                <a:solidFill>
                  <a:schemeClr val="bg1"/>
                </a:solidFill>
              </a:defRPr>
            </a:lvl1pPr>
          </a:lstStyle>
          <a:p>
            <a:pPr lvl="0"/>
            <a:r>
              <a:rPr lang="en-US" dirty="0"/>
              <a:t>Lorem ipsum</a:t>
            </a:r>
          </a:p>
        </p:txBody>
      </p:sp>
      <p:sp>
        <p:nvSpPr>
          <p:cNvPr id="22" name="Text Placeholder 11">
            <a:extLst>
              <a:ext uri="{FF2B5EF4-FFF2-40B4-BE49-F238E27FC236}">
                <a16:creationId xmlns:a16="http://schemas.microsoft.com/office/drawing/2014/main" id="{A69E74A7-6505-9C70-E27C-977348C4F320}"/>
              </a:ext>
            </a:extLst>
          </p:cNvPr>
          <p:cNvSpPr>
            <a:spLocks noGrp="1"/>
          </p:cNvSpPr>
          <p:nvPr>
            <p:ph type="body" sz="quarter" idx="12" hasCustomPrompt="1"/>
          </p:nvPr>
        </p:nvSpPr>
        <p:spPr>
          <a:xfrm>
            <a:off x="502920" y="10205081"/>
            <a:ext cx="14822424" cy="2404598"/>
          </a:xfrm>
        </p:spPr>
        <p:txBody>
          <a:bodyPr/>
          <a:lstStyle>
            <a:lvl1pPr marL="0" indent="0">
              <a:buNone/>
              <a:defRPr sz="6000" spc="-80" baseline="0">
                <a:solidFill>
                  <a:schemeClr val="bg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lorem ipsum dolor sit </a:t>
            </a:r>
            <a:r>
              <a:rPr lang="en-US" dirty="0" err="1"/>
              <a:t>amet</a:t>
            </a:r>
            <a:endParaRPr lang="en-US" dirty="0"/>
          </a:p>
        </p:txBody>
      </p:sp>
      <p:sp>
        <p:nvSpPr>
          <p:cNvPr id="23" name="Text 3">
            <a:extLst>
              <a:ext uri="{FF2B5EF4-FFF2-40B4-BE49-F238E27FC236}">
                <a16:creationId xmlns:a16="http://schemas.microsoft.com/office/drawing/2014/main" id="{73269774-FC0B-2BCD-0B27-C7BD27957E31}"/>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accent3"/>
                </a:solidFill>
                <a:latin typeface="ABC Diatype Mono Medium" pitchFamily="34" charset="0"/>
                <a:ea typeface="ABC Diatype Mono Medium" pitchFamily="34" charset="-122"/>
                <a:cs typeface="ABC Diatype Mono Medium" pitchFamily="34" charset="-120"/>
              </a:rPr>
              <a:t>HALO / 2025</a:t>
            </a:r>
            <a:endParaRPr lang="en-US" sz="1400" dirty="0">
              <a:solidFill>
                <a:schemeClr val="accent3"/>
              </a:solidFill>
            </a:endParaRPr>
          </a:p>
        </p:txBody>
      </p:sp>
    </p:spTree>
    <p:extLst>
      <p:ext uri="{BB962C8B-B14F-4D97-AF65-F5344CB8AC3E}">
        <p14:creationId xmlns:p14="http://schemas.microsoft.com/office/powerpoint/2010/main" val="13812426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Text (No Picture) Dark">
    <p:spTree>
      <p:nvGrpSpPr>
        <p:cNvPr id="1" name=""/>
        <p:cNvGrpSpPr/>
        <p:nvPr/>
      </p:nvGrpSpPr>
      <p:grpSpPr>
        <a:xfrm>
          <a:off x="0" y="0"/>
          <a:ext cx="0" cy="0"/>
          <a:chOff x="0" y="0"/>
          <a:chExt cx="0" cy="0"/>
        </a:xfrm>
      </p:grpSpPr>
      <p:pic>
        <p:nvPicPr>
          <p:cNvPr id="4" name="Picture 3" descr="A black screen with a black background&#10;&#10;AI-generated content may be incorrect.">
            <a:extLst>
              <a:ext uri="{FF2B5EF4-FFF2-40B4-BE49-F238E27FC236}">
                <a16:creationId xmlns:a16="http://schemas.microsoft.com/office/drawing/2014/main" id="{3A66F1E3-F782-7916-562F-A3C12AD75105}"/>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19" name="Text Placeholder 18">
            <a:extLst>
              <a:ext uri="{FF2B5EF4-FFF2-40B4-BE49-F238E27FC236}">
                <a16:creationId xmlns:a16="http://schemas.microsoft.com/office/drawing/2014/main" id="{B08CB183-08A4-E3F1-F64D-FB552014B8A3}"/>
              </a:ext>
            </a:extLst>
          </p:cNvPr>
          <p:cNvSpPr>
            <a:spLocks noGrp="1"/>
          </p:cNvSpPr>
          <p:nvPr>
            <p:ph type="body" sz="quarter" idx="10" hasCustomPrompt="1"/>
          </p:nvPr>
        </p:nvSpPr>
        <p:spPr>
          <a:xfrm>
            <a:off x="746760" y="426719"/>
            <a:ext cx="7088678" cy="346825"/>
          </a:xfrm>
        </p:spPr>
        <p:txBody>
          <a:bodyPr/>
          <a:lstStyle>
            <a:lvl1pPr>
              <a:buNone/>
              <a:defRPr sz="2000" spc="-100" baseline="0">
                <a:solidFill>
                  <a:schemeClr val="accent3"/>
                </a:solidFill>
              </a:defRPr>
            </a:lvl1pPr>
            <a:lvl2pPr>
              <a:buNone/>
              <a:defRPr/>
            </a:lvl2pPr>
            <a:lvl3pPr>
              <a:buNone/>
              <a:defRPr/>
            </a:lvl3pPr>
            <a:lvl4pPr>
              <a:buNone/>
              <a:defRPr/>
            </a:lvl4pPr>
            <a:lvl5pPr>
              <a:buNone/>
              <a:defRPr/>
            </a:lvl5pPr>
          </a:lstStyle>
          <a:p>
            <a:pPr lvl="0"/>
            <a:r>
              <a:rPr lang="en-US" dirty="0"/>
              <a:t>SLIDE SUMMARY GOES HERE</a:t>
            </a:r>
          </a:p>
        </p:txBody>
      </p:sp>
      <p:sp>
        <p:nvSpPr>
          <p:cNvPr id="20" name="Oval 19">
            <a:extLst>
              <a:ext uri="{FF2B5EF4-FFF2-40B4-BE49-F238E27FC236}">
                <a16:creationId xmlns:a16="http://schemas.microsoft.com/office/drawing/2014/main" id="{C1C25FFB-D4D5-D9C5-261E-AB4161ECE7DA}"/>
              </a:ext>
            </a:extLst>
          </p:cNvPr>
          <p:cNvSpPr/>
          <p:nvPr userDrawn="1"/>
        </p:nvSpPr>
        <p:spPr>
          <a:xfrm>
            <a:off x="502920" y="525780"/>
            <a:ext cx="144780" cy="14478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3">
            <a:extLst>
              <a:ext uri="{FF2B5EF4-FFF2-40B4-BE49-F238E27FC236}">
                <a16:creationId xmlns:a16="http://schemas.microsoft.com/office/drawing/2014/main" id="{8998E562-2427-1B2F-D9F5-3AC8194C29E4}"/>
              </a:ext>
            </a:extLst>
          </p:cNvPr>
          <p:cNvSpPr>
            <a:spLocks noGrp="1"/>
          </p:cNvSpPr>
          <p:nvPr>
            <p:ph type="body" sz="quarter" idx="11" hasCustomPrompt="1"/>
          </p:nvPr>
        </p:nvSpPr>
        <p:spPr>
          <a:xfrm>
            <a:off x="328327" y="1244866"/>
            <a:ext cx="12729306" cy="2073646"/>
          </a:xfrm>
        </p:spPr>
        <p:txBody>
          <a:bodyPr/>
          <a:lstStyle>
            <a:lvl1pPr marL="0">
              <a:lnSpc>
                <a:spcPts val="10700"/>
              </a:lnSpc>
              <a:buNone/>
              <a:defRPr sz="11500" spc="-400" baseline="0">
                <a:solidFill>
                  <a:schemeClr val="bg1"/>
                </a:solidFill>
              </a:defRPr>
            </a:lvl1pPr>
          </a:lstStyle>
          <a:p>
            <a:pPr lvl="0"/>
            <a:r>
              <a:rPr lang="en-US" dirty="0"/>
              <a:t>Lorem ipsum</a:t>
            </a:r>
          </a:p>
        </p:txBody>
      </p:sp>
      <p:sp>
        <p:nvSpPr>
          <p:cNvPr id="23" name="Text 3">
            <a:extLst>
              <a:ext uri="{FF2B5EF4-FFF2-40B4-BE49-F238E27FC236}">
                <a16:creationId xmlns:a16="http://schemas.microsoft.com/office/drawing/2014/main" id="{73269774-FC0B-2BCD-0B27-C7BD27957E31}"/>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accent3"/>
                </a:solidFill>
                <a:latin typeface="ABC Diatype Mono Medium" pitchFamily="34" charset="0"/>
                <a:ea typeface="ABC Diatype Mono Medium" pitchFamily="34" charset="-122"/>
                <a:cs typeface="ABC Diatype Mono Medium" pitchFamily="34" charset="-120"/>
              </a:rPr>
              <a:t>HALO / 2025</a:t>
            </a:r>
            <a:endParaRPr lang="en-US" sz="1400" dirty="0">
              <a:solidFill>
                <a:schemeClr val="accent3"/>
              </a:solidFill>
            </a:endParaRPr>
          </a:p>
        </p:txBody>
      </p:sp>
      <p:sp>
        <p:nvSpPr>
          <p:cNvPr id="2" name="Text Placeholder 11">
            <a:extLst>
              <a:ext uri="{FF2B5EF4-FFF2-40B4-BE49-F238E27FC236}">
                <a16:creationId xmlns:a16="http://schemas.microsoft.com/office/drawing/2014/main" id="{23ABC9D1-4C77-5C6E-07BA-C745BFD2DC59}"/>
              </a:ext>
            </a:extLst>
          </p:cNvPr>
          <p:cNvSpPr>
            <a:spLocks noGrp="1"/>
          </p:cNvSpPr>
          <p:nvPr>
            <p:ph type="body" sz="quarter" idx="21" hasCustomPrompt="1"/>
          </p:nvPr>
        </p:nvSpPr>
        <p:spPr>
          <a:xfrm>
            <a:off x="502920" y="9428480"/>
            <a:ext cx="15041880" cy="3181199"/>
          </a:xfrm>
        </p:spPr>
        <p:txBody>
          <a:bodyPr/>
          <a:lstStyle>
            <a:lvl1pPr marL="0" indent="0">
              <a:lnSpc>
                <a:spcPct val="100000"/>
              </a:lnSpc>
              <a:buNone/>
              <a:defRPr sz="3400" spc="-80" baseline="0">
                <a:solidFill>
                  <a:schemeClr val="bg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lorem ipsum dolor sit </a:t>
            </a:r>
            <a:r>
              <a:rPr lang="en-US" dirty="0" err="1"/>
              <a:t>amet</a:t>
            </a:r>
            <a:r>
              <a:rPr lang="en-US" dirty="0"/>
              <a:t> </a:t>
            </a:r>
            <a:r>
              <a:rPr lang="en-US" dirty="0" err="1"/>
              <a:t>ut</a:t>
            </a:r>
            <a:r>
              <a:rPr lang="en-US" dirty="0"/>
              <a:t> labore et dolore </a:t>
            </a:r>
            <a:r>
              <a:rPr lang="en-US" dirty="0" err="1"/>
              <a:t>mangna</a:t>
            </a:r>
            <a:r>
              <a:rPr lang="en-US" dirty="0"/>
              <a:t>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est </a:t>
            </a:r>
            <a:r>
              <a:rPr lang="en-US" dirty="0" err="1"/>
              <a:t>laborum</a:t>
            </a:r>
            <a:r>
              <a:rPr lang="en-US" dirty="0"/>
              <a:t>.</a:t>
            </a:r>
          </a:p>
        </p:txBody>
      </p:sp>
    </p:spTree>
    <p:extLst>
      <p:ext uri="{BB962C8B-B14F-4D97-AF65-F5344CB8AC3E}">
        <p14:creationId xmlns:p14="http://schemas.microsoft.com/office/powerpoint/2010/main" val="23405652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ext - 3 Column">
    <p:spTree>
      <p:nvGrpSpPr>
        <p:cNvPr id="1" name=""/>
        <p:cNvGrpSpPr/>
        <p:nvPr/>
      </p:nvGrpSpPr>
      <p:grpSpPr>
        <a:xfrm>
          <a:off x="0" y="0"/>
          <a:ext cx="0" cy="0"/>
          <a:chOff x="0" y="0"/>
          <a:chExt cx="0" cy="0"/>
        </a:xfrm>
      </p:grpSpPr>
      <p:pic>
        <p:nvPicPr>
          <p:cNvPr id="12" name="Picture 11" descr="A white rectangular object with black lines&#10;&#10;AI-generated content may be incorrect.">
            <a:extLst>
              <a:ext uri="{FF2B5EF4-FFF2-40B4-BE49-F238E27FC236}">
                <a16:creationId xmlns:a16="http://schemas.microsoft.com/office/drawing/2014/main" id="{BE1B6CA1-FEA9-3AB5-D3B4-4F1A73681B3F}"/>
              </a:ext>
            </a:extLst>
          </p:cNvPr>
          <p:cNvPicPr>
            <a:picLocks noChangeAspect="1"/>
          </p:cNvPicPr>
          <p:nvPr userDrawn="1"/>
        </p:nvPicPr>
        <p:blipFill>
          <a:blip r:embed="rId2"/>
          <a:stretch>
            <a:fillRect/>
          </a:stretch>
        </p:blipFill>
        <p:spPr>
          <a:xfrm>
            <a:off x="1586" y="0"/>
            <a:ext cx="24384001" cy="13716001"/>
          </a:xfrm>
          <a:prstGeom prst="rect">
            <a:avLst/>
          </a:prstGeom>
        </p:spPr>
      </p:pic>
      <p:sp>
        <p:nvSpPr>
          <p:cNvPr id="8" name="Text 3">
            <a:extLst>
              <a:ext uri="{FF2B5EF4-FFF2-40B4-BE49-F238E27FC236}">
                <a16:creationId xmlns:a16="http://schemas.microsoft.com/office/drawing/2014/main" id="{B3D779E5-285E-B041-7A13-B458D73E6462}"/>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
        <p:nvSpPr>
          <p:cNvPr id="14" name="Text Placeholder 13">
            <a:extLst>
              <a:ext uri="{FF2B5EF4-FFF2-40B4-BE49-F238E27FC236}">
                <a16:creationId xmlns:a16="http://schemas.microsoft.com/office/drawing/2014/main" id="{9E26C833-6212-FCE0-B0E0-E54FF7F13628}"/>
              </a:ext>
            </a:extLst>
          </p:cNvPr>
          <p:cNvSpPr>
            <a:spLocks noGrp="1"/>
          </p:cNvSpPr>
          <p:nvPr>
            <p:ph type="body" sz="quarter" idx="10" hasCustomPrompt="1"/>
          </p:nvPr>
        </p:nvSpPr>
        <p:spPr>
          <a:xfrm>
            <a:off x="568960" y="426720"/>
            <a:ext cx="8900160" cy="3068320"/>
          </a:xfrm>
        </p:spPr>
        <p:txBody>
          <a:bodyPr/>
          <a:lstStyle>
            <a:lvl1pPr marL="0">
              <a:lnSpc>
                <a:spcPts val="10700"/>
              </a:lnSpc>
              <a:buNone/>
              <a:defRPr sz="11500" spc="-400" baseline="0"/>
            </a:lvl1pPr>
          </a:lstStyle>
          <a:p>
            <a:pPr lvl="0"/>
            <a:r>
              <a:rPr lang="en-US" dirty="0"/>
              <a:t>Lorem Ipsum Dolor Sit</a:t>
            </a:r>
          </a:p>
        </p:txBody>
      </p:sp>
      <p:sp>
        <p:nvSpPr>
          <p:cNvPr id="15" name="Text Placeholder 11">
            <a:extLst>
              <a:ext uri="{FF2B5EF4-FFF2-40B4-BE49-F238E27FC236}">
                <a16:creationId xmlns:a16="http://schemas.microsoft.com/office/drawing/2014/main" id="{B993C338-D3DA-4C2A-3E4A-6940741E6B30}"/>
              </a:ext>
            </a:extLst>
          </p:cNvPr>
          <p:cNvSpPr>
            <a:spLocks noGrp="1"/>
          </p:cNvSpPr>
          <p:nvPr>
            <p:ph type="body" sz="quarter" idx="11" hasCustomPrompt="1"/>
          </p:nvPr>
        </p:nvSpPr>
        <p:spPr>
          <a:xfrm>
            <a:off x="751840" y="9357263"/>
            <a:ext cx="7051040" cy="2404598"/>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17" name="Text Placeholder 11">
            <a:extLst>
              <a:ext uri="{FF2B5EF4-FFF2-40B4-BE49-F238E27FC236}">
                <a16:creationId xmlns:a16="http://schemas.microsoft.com/office/drawing/2014/main" id="{EE5368FE-9ADD-BB72-2A4A-8337E6846FF1}"/>
              </a:ext>
            </a:extLst>
          </p:cNvPr>
          <p:cNvSpPr>
            <a:spLocks noGrp="1"/>
          </p:cNvSpPr>
          <p:nvPr>
            <p:ph type="body" sz="quarter" idx="12" hasCustomPrompt="1"/>
          </p:nvPr>
        </p:nvSpPr>
        <p:spPr>
          <a:xfrm>
            <a:off x="8668066" y="9357263"/>
            <a:ext cx="7051040" cy="2404598"/>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18" name="Text Placeholder 11">
            <a:extLst>
              <a:ext uri="{FF2B5EF4-FFF2-40B4-BE49-F238E27FC236}">
                <a16:creationId xmlns:a16="http://schemas.microsoft.com/office/drawing/2014/main" id="{D1E5E4D0-14DF-37F8-A986-80B12C980F05}"/>
              </a:ext>
            </a:extLst>
          </p:cNvPr>
          <p:cNvSpPr>
            <a:spLocks noGrp="1"/>
          </p:cNvSpPr>
          <p:nvPr>
            <p:ph type="body" sz="quarter" idx="13" hasCustomPrompt="1"/>
          </p:nvPr>
        </p:nvSpPr>
        <p:spPr>
          <a:xfrm>
            <a:off x="16584292" y="9357263"/>
            <a:ext cx="7051040" cy="2404598"/>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19" name="TextBox 18">
            <a:extLst>
              <a:ext uri="{FF2B5EF4-FFF2-40B4-BE49-F238E27FC236}">
                <a16:creationId xmlns:a16="http://schemas.microsoft.com/office/drawing/2014/main" id="{4E828D01-D797-074B-9A21-BBA073198C0E}"/>
              </a:ext>
            </a:extLst>
          </p:cNvPr>
          <p:cNvSpPr txBox="1"/>
          <p:nvPr userDrawn="1"/>
        </p:nvSpPr>
        <p:spPr>
          <a:xfrm>
            <a:off x="996260" y="8695582"/>
            <a:ext cx="568960" cy="369332"/>
          </a:xfrm>
          <a:prstGeom prst="rect">
            <a:avLst/>
          </a:prstGeom>
          <a:noFill/>
        </p:spPr>
        <p:txBody>
          <a:bodyPr wrap="square" rtlCol="0">
            <a:spAutoFit/>
          </a:bodyPr>
          <a:lstStyle/>
          <a:p>
            <a:r>
              <a:rPr lang="en-US" dirty="0">
                <a:solidFill>
                  <a:schemeClr val="tx1"/>
                </a:solidFill>
              </a:rPr>
              <a:t>01</a:t>
            </a:r>
          </a:p>
        </p:txBody>
      </p:sp>
      <p:sp>
        <p:nvSpPr>
          <p:cNvPr id="20" name="TextBox 19">
            <a:extLst>
              <a:ext uri="{FF2B5EF4-FFF2-40B4-BE49-F238E27FC236}">
                <a16:creationId xmlns:a16="http://schemas.microsoft.com/office/drawing/2014/main" id="{70C569EA-66FC-2C76-123E-E65582072CBA}"/>
              </a:ext>
            </a:extLst>
          </p:cNvPr>
          <p:cNvSpPr txBox="1"/>
          <p:nvPr userDrawn="1"/>
        </p:nvSpPr>
        <p:spPr>
          <a:xfrm>
            <a:off x="8928727" y="8695582"/>
            <a:ext cx="568960" cy="369332"/>
          </a:xfrm>
          <a:prstGeom prst="rect">
            <a:avLst/>
          </a:prstGeom>
          <a:noFill/>
        </p:spPr>
        <p:txBody>
          <a:bodyPr wrap="square" rtlCol="0">
            <a:spAutoFit/>
          </a:bodyPr>
          <a:lstStyle/>
          <a:p>
            <a:r>
              <a:rPr lang="en-US" dirty="0">
                <a:solidFill>
                  <a:schemeClr val="tx1"/>
                </a:solidFill>
              </a:rPr>
              <a:t>02</a:t>
            </a:r>
          </a:p>
        </p:txBody>
      </p:sp>
      <p:sp>
        <p:nvSpPr>
          <p:cNvPr id="21" name="TextBox 20">
            <a:extLst>
              <a:ext uri="{FF2B5EF4-FFF2-40B4-BE49-F238E27FC236}">
                <a16:creationId xmlns:a16="http://schemas.microsoft.com/office/drawing/2014/main" id="{F75A795C-A816-A4A8-D604-25AE2F003DB0}"/>
              </a:ext>
            </a:extLst>
          </p:cNvPr>
          <p:cNvSpPr txBox="1"/>
          <p:nvPr userDrawn="1"/>
        </p:nvSpPr>
        <p:spPr>
          <a:xfrm>
            <a:off x="16838328" y="8695582"/>
            <a:ext cx="568960" cy="369332"/>
          </a:xfrm>
          <a:prstGeom prst="rect">
            <a:avLst/>
          </a:prstGeom>
          <a:noFill/>
        </p:spPr>
        <p:txBody>
          <a:bodyPr wrap="square" rtlCol="0">
            <a:spAutoFit/>
          </a:bodyPr>
          <a:lstStyle/>
          <a:p>
            <a:r>
              <a:rPr lang="en-US" dirty="0">
                <a:solidFill>
                  <a:schemeClr val="tx1"/>
                </a:solidFill>
              </a:rPr>
              <a:t>03</a:t>
            </a:r>
          </a:p>
        </p:txBody>
      </p:sp>
      <p:sp>
        <p:nvSpPr>
          <p:cNvPr id="22" name="Oval 21">
            <a:extLst>
              <a:ext uri="{FF2B5EF4-FFF2-40B4-BE49-F238E27FC236}">
                <a16:creationId xmlns:a16="http://schemas.microsoft.com/office/drawing/2014/main" id="{690C29EB-53C4-C7F2-32DB-5080D09031AA}"/>
              </a:ext>
            </a:extLst>
          </p:cNvPr>
          <p:cNvSpPr/>
          <p:nvPr userDrawn="1"/>
        </p:nvSpPr>
        <p:spPr>
          <a:xfrm>
            <a:off x="880704" y="8835030"/>
            <a:ext cx="90435" cy="90435"/>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E5AC2CF-8C13-EBFC-0ACE-036264173F82}"/>
              </a:ext>
            </a:extLst>
          </p:cNvPr>
          <p:cNvSpPr/>
          <p:nvPr userDrawn="1"/>
        </p:nvSpPr>
        <p:spPr>
          <a:xfrm>
            <a:off x="8801296" y="8835029"/>
            <a:ext cx="90435" cy="90435"/>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8B27E75-559F-B872-54CA-0FA20135DD98}"/>
              </a:ext>
            </a:extLst>
          </p:cNvPr>
          <p:cNvSpPr/>
          <p:nvPr userDrawn="1"/>
        </p:nvSpPr>
        <p:spPr>
          <a:xfrm>
            <a:off x="16715921" y="8835028"/>
            <a:ext cx="90435" cy="90435"/>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80928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ext - 3 Column Dark">
    <p:spTree>
      <p:nvGrpSpPr>
        <p:cNvPr id="1" name=""/>
        <p:cNvGrpSpPr/>
        <p:nvPr/>
      </p:nvGrpSpPr>
      <p:grpSpPr>
        <a:xfrm>
          <a:off x="0" y="0"/>
          <a:ext cx="0" cy="0"/>
          <a:chOff x="0" y="0"/>
          <a:chExt cx="0" cy="0"/>
        </a:xfrm>
      </p:grpSpPr>
      <p:pic>
        <p:nvPicPr>
          <p:cNvPr id="3" name="Picture 2" descr="A black rectangular object with white lines&#10;&#10;AI-generated content may be incorrect.">
            <a:extLst>
              <a:ext uri="{FF2B5EF4-FFF2-40B4-BE49-F238E27FC236}">
                <a16:creationId xmlns:a16="http://schemas.microsoft.com/office/drawing/2014/main" id="{DFBBAFFE-F3E7-F604-EE49-52AF12AFD4B9}"/>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8" name="Text 3">
            <a:extLst>
              <a:ext uri="{FF2B5EF4-FFF2-40B4-BE49-F238E27FC236}">
                <a16:creationId xmlns:a16="http://schemas.microsoft.com/office/drawing/2014/main" id="{B3D779E5-285E-B041-7A13-B458D73E6462}"/>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1"/>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1"/>
              </a:solidFill>
            </a:endParaRPr>
          </a:p>
        </p:txBody>
      </p:sp>
      <p:sp>
        <p:nvSpPr>
          <p:cNvPr id="14" name="Text Placeholder 13">
            <a:extLst>
              <a:ext uri="{FF2B5EF4-FFF2-40B4-BE49-F238E27FC236}">
                <a16:creationId xmlns:a16="http://schemas.microsoft.com/office/drawing/2014/main" id="{9E26C833-6212-FCE0-B0E0-E54FF7F13628}"/>
              </a:ext>
            </a:extLst>
          </p:cNvPr>
          <p:cNvSpPr>
            <a:spLocks noGrp="1"/>
          </p:cNvSpPr>
          <p:nvPr>
            <p:ph type="body" sz="quarter" idx="10" hasCustomPrompt="1"/>
          </p:nvPr>
        </p:nvSpPr>
        <p:spPr>
          <a:xfrm>
            <a:off x="568960" y="426720"/>
            <a:ext cx="8900160" cy="3068320"/>
          </a:xfrm>
        </p:spPr>
        <p:txBody>
          <a:bodyPr/>
          <a:lstStyle>
            <a:lvl1pPr marL="0">
              <a:lnSpc>
                <a:spcPts val="10700"/>
              </a:lnSpc>
              <a:buNone/>
              <a:defRPr sz="11500" spc="-400" baseline="0">
                <a:solidFill>
                  <a:schemeClr val="bg1"/>
                </a:solidFill>
              </a:defRPr>
            </a:lvl1pPr>
          </a:lstStyle>
          <a:p>
            <a:pPr lvl="0"/>
            <a:r>
              <a:rPr lang="en-US" dirty="0"/>
              <a:t>Lorem Ipsum Dolor Sit</a:t>
            </a:r>
          </a:p>
        </p:txBody>
      </p:sp>
      <p:sp>
        <p:nvSpPr>
          <p:cNvPr id="15" name="Text Placeholder 11">
            <a:extLst>
              <a:ext uri="{FF2B5EF4-FFF2-40B4-BE49-F238E27FC236}">
                <a16:creationId xmlns:a16="http://schemas.microsoft.com/office/drawing/2014/main" id="{B993C338-D3DA-4C2A-3E4A-6940741E6B30}"/>
              </a:ext>
            </a:extLst>
          </p:cNvPr>
          <p:cNvSpPr>
            <a:spLocks noGrp="1"/>
          </p:cNvSpPr>
          <p:nvPr>
            <p:ph type="body" sz="quarter" idx="11" hasCustomPrompt="1"/>
          </p:nvPr>
        </p:nvSpPr>
        <p:spPr>
          <a:xfrm>
            <a:off x="751840" y="9357263"/>
            <a:ext cx="7051040" cy="2404598"/>
          </a:xfrm>
        </p:spPr>
        <p:txBody>
          <a:bodyPr/>
          <a:lstStyle>
            <a:lvl1pPr marL="0" indent="0">
              <a:buNone/>
              <a:defRPr sz="6000" spc="-80" baseline="0">
                <a:solidFill>
                  <a:schemeClr val="accent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17" name="Text Placeholder 11">
            <a:extLst>
              <a:ext uri="{FF2B5EF4-FFF2-40B4-BE49-F238E27FC236}">
                <a16:creationId xmlns:a16="http://schemas.microsoft.com/office/drawing/2014/main" id="{EE5368FE-9ADD-BB72-2A4A-8337E6846FF1}"/>
              </a:ext>
            </a:extLst>
          </p:cNvPr>
          <p:cNvSpPr>
            <a:spLocks noGrp="1"/>
          </p:cNvSpPr>
          <p:nvPr>
            <p:ph type="body" sz="quarter" idx="12" hasCustomPrompt="1"/>
          </p:nvPr>
        </p:nvSpPr>
        <p:spPr>
          <a:xfrm>
            <a:off x="8668066" y="9357263"/>
            <a:ext cx="7051040" cy="2404598"/>
          </a:xfrm>
        </p:spPr>
        <p:txBody>
          <a:bodyPr/>
          <a:lstStyle>
            <a:lvl1pPr marL="0" indent="0">
              <a:buNone/>
              <a:defRPr sz="6000" spc="-80" baseline="0">
                <a:solidFill>
                  <a:schemeClr val="accent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18" name="Text Placeholder 11">
            <a:extLst>
              <a:ext uri="{FF2B5EF4-FFF2-40B4-BE49-F238E27FC236}">
                <a16:creationId xmlns:a16="http://schemas.microsoft.com/office/drawing/2014/main" id="{D1E5E4D0-14DF-37F8-A986-80B12C980F05}"/>
              </a:ext>
            </a:extLst>
          </p:cNvPr>
          <p:cNvSpPr>
            <a:spLocks noGrp="1"/>
          </p:cNvSpPr>
          <p:nvPr>
            <p:ph type="body" sz="quarter" idx="13" hasCustomPrompt="1"/>
          </p:nvPr>
        </p:nvSpPr>
        <p:spPr>
          <a:xfrm>
            <a:off x="16584292" y="9357263"/>
            <a:ext cx="7051040" cy="2404598"/>
          </a:xfrm>
        </p:spPr>
        <p:txBody>
          <a:bodyPr/>
          <a:lstStyle>
            <a:lvl1pPr marL="0" indent="0">
              <a:buNone/>
              <a:defRPr sz="6000" spc="-80" baseline="0">
                <a:solidFill>
                  <a:schemeClr val="accent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19" name="TextBox 18">
            <a:extLst>
              <a:ext uri="{FF2B5EF4-FFF2-40B4-BE49-F238E27FC236}">
                <a16:creationId xmlns:a16="http://schemas.microsoft.com/office/drawing/2014/main" id="{4E828D01-D797-074B-9A21-BBA073198C0E}"/>
              </a:ext>
            </a:extLst>
          </p:cNvPr>
          <p:cNvSpPr txBox="1"/>
          <p:nvPr userDrawn="1"/>
        </p:nvSpPr>
        <p:spPr>
          <a:xfrm>
            <a:off x="996260" y="8695582"/>
            <a:ext cx="568960" cy="369332"/>
          </a:xfrm>
          <a:prstGeom prst="rect">
            <a:avLst/>
          </a:prstGeom>
          <a:noFill/>
        </p:spPr>
        <p:txBody>
          <a:bodyPr wrap="square" rtlCol="0">
            <a:spAutoFit/>
          </a:bodyPr>
          <a:lstStyle/>
          <a:p>
            <a:r>
              <a:rPr lang="en-US" dirty="0">
                <a:solidFill>
                  <a:schemeClr val="accent3"/>
                </a:solidFill>
              </a:rPr>
              <a:t>01</a:t>
            </a:r>
          </a:p>
        </p:txBody>
      </p:sp>
      <p:sp>
        <p:nvSpPr>
          <p:cNvPr id="20" name="TextBox 19">
            <a:extLst>
              <a:ext uri="{FF2B5EF4-FFF2-40B4-BE49-F238E27FC236}">
                <a16:creationId xmlns:a16="http://schemas.microsoft.com/office/drawing/2014/main" id="{70C569EA-66FC-2C76-123E-E65582072CBA}"/>
              </a:ext>
            </a:extLst>
          </p:cNvPr>
          <p:cNvSpPr txBox="1"/>
          <p:nvPr userDrawn="1"/>
        </p:nvSpPr>
        <p:spPr>
          <a:xfrm>
            <a:off x="8928727" y="8695582"/>
            <a:ext cx="568960" cy="369332"/>
          </a:xfrm>
          <a:prstGeom prst="rect">
            <a:avLst/>
          </a:prstGeom>
          <a:noFill/>
        </p:spPr>
        <p:txBody>
          <a:bodyPr wrap="square" rtlCol="0">
            <a:spAutoFit/>
          </a:bodyPr>
          <a:lstStyle/>
          <a:p>
            <a:r>
              <a:rPr lang="en-US" dirty="0">
                <a:solidFill>
                  <a:schemeClr val="accent3"/>
                </a:solidFill>
              </a:rPr>
              <a:t>02</a:t>
            </a:r>
          </a:p>
        </p:txBody>
      </p:sp>
      <p:sp>
        <p:nvSpPr>
          <p:cNvPr id="21" name="TextBox 20">
            <a:extLst>
              <a:ext uri="{FF2B5EF4-FFF2-40B4-BE49-F238E27FC236}">
                <a16:creationId xmlns:a16="http://schemas.microsoft.com/office/drawing/2014/main" id="{F75A795C-A816-A4A8-D604-25AE2F003DB0}"/>
              </a:ext>
            </a:extLst>
          </p:cNvPr>
          <p:cNvSpPr txBox="1"/>
          <p:nvPr userDrawn="1"/>
        </p:nvSpPr>
        <p:spPr>
          <a:xfrm>
            <a:off x="16838328" y="8695582"/>
            <a:ext cx="568960" cy="369332"/>
          </a:xfrm>
          <a:prstGeom prst="rect">
            <a:avLst/>
          </a:prstGeom>
          <a:noFill/>
        </p:spPr>
        <p:txBody>
          <a:bodyPr wrap="square" rtlCol="0">
            <a:spAutoFit/>
          </a:bodyPr>
          <a:lstStyle/>
          <a:p>
            <a:r>
              <a:rPr lang="en-US" dirty="0">
                <a:solidFill>
                  <a:schemeClr val="accent3"/>
                </a:solidFill>
              </a:rPr>
              <a:t>03</a:t>
            </a:r>
          </a:p>
        </p:txBody>
      </p:sp>
      <p:sp>
        <p:nvSpPr>
          <p:cNvPr id="22" name="Oval 21">
            <a:extLst>
              <a:ext uri="{FF2B5EF4-FFF2-40B4-BE49-F238E27FC236}">
                <a16:creationId xmlns:a16="http://schemas.microsoft.com/office/drawing/2014/main" id="{690C29EB-53C4-C7F2-32DB-5080D09031AA}"/>
              </a:ext>
            </a:extLst>
          </p:cNvPr>
          <p:cNvSpPr/>
          <p:nvPr userDrawn="1"/>
        </p:nvSpPr>
        <p:spPr>
          <a:xfrm>
            <a:off x="880704" y="8835030"/>
            <a:ext cx="90435" cy="9043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3" name="Oval 22">
            <a:extLst>
              <a:ext uri="{FF2B5EF4-FFF2-40B4-BE49-F238E27FC236}">
                <a16:creationId xmlns:a16="http://schemas.microsoft.com/office/drawing/2014/main" id="{6E5AC2CF-8C13-EBFC-0ACE-036264173F82}"/>
              </a:ext>
            </a:extLst>
          </p:cNvPr>
          <p:cNvSpPr/>
          <p:nvPr userDrawn="1"/>
        </p:nvSpPr>
        <p:spPr>
          <a:xfrm>
            <a:off x="8801296" y="8835029"/>
            <a:ext cx="90435" cy="9043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4" name="Oval 23">
            <a:extLst>
              <a:ext uri="{FF2B5EF4-FFF2-40B4-BE49-F238E27FC236}">
                <a16:creationId xmlns:a16="http://schemas.microsoft.com/office/drawing/2014/main" id="{78B27E75-559F-B872-54CA-0FA20135DD98}"/>
              </a:ext>
            </a:extLst>
          </p:cNvPr>
          <p:cNvSpPr/>
          <p:nvPr userDrawn="1"/>
        </p:nvSpPr>
        <p:spPr>
          <a:xfrm>
            <a:off x="16715921" y="8835028"/>
            <a:ext cx="90435" cy="9043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Tree>
    <p:extLst>
      <p:ext uri="{BB962C8B-B14F-4D97-AF65-F5344CB8AC3E}">
        <p14:creationId xmlns:p14="http://schemas.microsoft.com/office/powerpoint/2010/main" val="40913617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ext - 2 Column">
    <p:spTree>
      <p:nvGrpSpPr>
        <p:cNvPr id="1" name=""/>
        <p:cNvGrpSpPr/>
        <p:nvPr/>
      </p:nvGrpSpPr>
      <p:grpSpPr>
        <a:xfrm>
          <a:off x="0" y="0"/>
          <a:ext cx="0" cy="0"/>
          <a:chOff x="0" y="0"/>
          <a:chExt cx="0" cy="0"/>
        </a:xfrm>
      </p:grpSpPr>
      <p:pic>
        <p:nvPicPr>
          <p:cNvPr id="19" name="Picture 18" descr="A white rectangular object with black lines&#10;&#10;AI-generated content may be incorrect.">
            <a:extLst>
              <a:ext uri="{FF2B5EF4-FFF2-40B4-BE49-F238E27FC236}">
                <a16:creationId xmlns:a16="http://schemas.microsoft.com/office/drawing/2014/main" id="{51419902-8247-18B7-A4AF-3AA7B5C835A0}"/>
              </a:ext>
            </a:extLst>
          </p:cNvPr>
          <p:cNvPicPr>
            <a:picLocks noChangeAspect="1"/>
          </p:cNvPicPr>
          <p:nvPr userDrawn="1"/>
        </p:nvPicPr>
        <p:blipFill>
          <a:blip r:embed="rId2"/>
          <a:stretch>
            <a:fillRect/>
          </a:stretch>
        </p:blipFill>
        <p:spPr>
          <a:xfrm>
            <a:off x="1586" y="0"/>
            <a:ext cx="24385589" cy="13716894"/>
          </a:xfrm>
          <a:prstGeom prst="rect">
            <a:avLst/>
          </a:prstGeom>
        </p:spPr>
      </p:pic>
      <p:sp>
        <p:nvSpPr>
          <p:cNvPr id="5" name="Text Placeholder 13">
            <a:extLst>
              <a:ext uri="{FF2B5EF4-FFF2-40B4-BE49-F238E27FC236}">
                <a16:creationId xmlns:a16="http://schemas.microsoft.com/office/drawing/2014/main" id="{72850F36-0AAB-D4E9-F003-E4CBB86CD608}"/>
              </a:ext>
            </a:extLst>
          </p:cNvPr>
          <p:cNvSpPr>
            <a:spLocks noGrp="1"/>
          </p:cNvSpPr>
          <p:nvPr>
            <p:ph type="body" sz="quarter" idx="10" hasCustomPrompt="1"/>
          </p:nvPr>
        </p:nvSpPr>
        <p:spPr>
          <a:xfrm>
            <a:off x="568960" y="426721"/>
            <a:ext cx="13993265" cy="2073646"/>
          </a:xfrm>
        </p:spPr>
        <p:txBody>
          <a:bodyPr/>
          <a:lstStyle>
            <a:lvl1pPr marL="0">
              <a:lnSpc>
                <a:spcPts val="10700"/>
              </a:lnSpc>
              <a:buNone/>
              <a:defRPr sz="11500" spc="-400" baseline="0"/>
            </a:lvl1pPr>
          </a:lstStyle>
          <a:p>
            <a:pPr lvl="0"/>
            <a:r>
              <a:rPr lang="en-US" dirty="0"/>
              <a:t>Lorem ipsum</a:t>
            </a:r>
          </a:p>
        </p:txBody>
      </p:sp>
      <p:sp>
        <p:nvSpPr>
          <p:cNvPr id="7" name="Text Placeholder 11">
            <a:extLst>
              <a:ext uri="{FF2B5EF4-FFF2-40B4-BE49-F238E27FC236}">
                <a16:creationId xmlns:a16="http://schemas.microsoft.com/office/drawing/2014/main" id="{B3AFB3B7-AF51-43D1-8DCF-650C6654ADF9}"/>
              </a:ext>
            </a:extLst>
          </p:cNvPr>
          <p:cNvSpPr>
            <a:spLocks noGrp="1"/>
          </p:cNvSpPr>
          <p:nvPr>
            <p:ph type="body" sz="quarter" idx="12" hasCustomPrompt="1"/>
          </p:nvPr>
        </p:nvSpPr>
        <p:spPr>
          <a:xfrm>
            <a:off x="12686613" y="10223536"/>
            <a:ext cx="9668060" cy="1598629"/>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8" name="TextBox 7">
            <a:extLst>
              <a:ext uri="{FF2B5EF4-FFF2-40B4-BE49-F238E27FC236}">
                <a16:creationId xmlns:a16="http://schemas.microsoft.com/office/drawing/2014/main" id="{02B3968A-1FB8-55F4-57CD-81C5035CCECA}"/>
              </a:ext>
            </a:extLst>
          </p:cNvPr>
          <p:cNvSpPr txBox="1"/>
          <p:nvPr userDrawn="1"/>
        </p:nvSpPr>
        <p:spPr>
          <a:xfrm>
            <a:off x="965531" y="9595858"/>
            <a:ext cx="568960" cy="369332"/>
          </a:xfrm>
          <a:prstGeom prst="rect">
            <a:avLst/>
          </a:prstGeom>
          <a:noFill/>
        </p:spPr>
        <p:txBody>
          <a:bodyPr wrap="square" rtlCol="0">
            <a:spAutoFit/>
          </a:bodyPr>
          <a:lstStyle/>
          <a:p>
            <a:r>
              <a:rPr lang="en-US" dirty="0">
                <a:solidFill>
                  <a:schemeClr val="tx1"/>
                </a:solidFill>
              </a:rPr>
              <a:t>01</a:t>
            </a:r>
          </a:p>
        </p:txBody>
      </p:sp>
      <p:sp>
        <p:nvSpPr>
          <p:cNvPr id="9" name="TextBox 8">
            <a:extLst>
              <a:ext uri="{FF2B5EF4-FFF2-40B4-BE49-F238E27FC236}">
                <a16:creationId xmlns:a16="http://schemas.microsoft.com/office/drawing/2014/main" id="{B9586122-C581-309C-46DA-1F9023F903AD}"/>
              </a:ext>
            </a:extLst>
          </p:cNvPr>
          <p:cNvSpPr txBox="1"/>
          <p:nvPr userDrawn="1"/>
        </p:nvSpPr>
        <p:spPr>
          <a:xfrm>
            <a:off x="12886233" y="9585919"/>
            <a:ext cx="568960" cy="369332"/>
          </a:xfrm>
          <a:prstGeom prst="rect">
            <a:avLst/>
          </a:prstGeom>
          <a:noFill/>
        </p:spPr>
        <p:txBody>
          <a:bodyPr wrap="square" rtlCol="0">
            <a:spAutoFit/>
          </a:bodyPr>
          <a:lstStyle/>
          <a:p>
            <a:r>
              <a:rPr lang="en-US" dirty="0">
                <a:solidFill>
                  <a:schemeClr val="tx1"/>
                </a:solidFill>
              </a:rPr>
              <a:t>02</a:t>
            </a:r>
          </a:p>
        </p:txBody>
      </p:sp>
      <p:sp>
        <p:nvSpPr>
          <p:cNvPr id="10" name="Oval 9">
            <a:extLst>
              <a:ext uri="{FF2B5EF4-FFF2-40B4-BE49-F238E27FC236}">
                <a16:creationId xmlns:a16="http://schemas.microsoft.com/office/drawing/2014/main" id="{67C3E064-479D-3263-4D68-EF624BD6B322}"/>
              </a:ext>
            </a:extLst>
          </p:cNvPr>
          <p:cNvSpPr/>
          <p:nvPr userDrawn="1"/>
        </p:nvSpPr>
        <p:spPr>
          <a:xfrm>
            <a:off x="849975" y="9735306"/>
            <a:ext cx="90435" cy="90435"/>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4FC0C18-76B3-1EDA-BE87-95F08F7CF31D}"/>
              </a:ext>
            </a:extLst>
          </p:cNvPr>
          <p:cNvSpPr/>
          <p:nvPr userDrawn="1"/>
        </p:nvSpPr>
        <p:spPr>
          <a:xfrm>
            <a:off x="12758802" y="9725366"/>
            <a:ext cx="90435" cy="90435"/>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1">
            <a:extLst>
              <a:ext uri="{FF2B5EF4-FFF2-40B4-BE49-F238E27FC236}">
                <a16:creationId xmlns:a16="http://schemas.microsoft.com/office/drawing/2014/main" id="{FFAAC591-4AD5-1F02-25F5-7B3319CBA3A8}"/>
              </a:ext>
            </a:extLst>
          </p:cNvPr>
          <p:cNvSpPr>
            <a:spLocks noGrp="1"/>
          </p:cNvSpPr>
          <p:nvPr>
            <p:ph type="body" sz="quarter" idx="13" hasCustomPrompt="1"/>
          </p:nvPr>
        </p:nvSpPr>
        <p:spPr>
          <a:xfrm>
            <a:off x="775350" y="10223536"/>
            <a:ext cx="9668060" cy="1598629"/>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16" name="Picture Placeholder 15">
            <a:extLst>
              <a:ext uri="{FF2B5EF4-FFF2-40B4-BE49-F238E27FC236}">
                <a16:creationId xmlns:a16="http://schemas.microsoft.com/office/drawing/2014/main" id="{47265839-EE52-9F4F-4375-1C52648DEF1E}"/>
              </a:ext>
            </a:extLst>
          </p:cNvPr>
          <p:cNvSpPr>
            <a:spLocks noGrp="1"/>
          </p:cNvSpPr>
          <p:nvPr>
            <p:ph type="pic" sz="quarter" idx="14"/>
          </p:nvPr>
        </p:nvSpPr>
        <p:spPr>
          <a:xfrm>
            <a:off x="831850" y="3352800"/>
            <a:ext cx="10783887" cy="5715000"/>
          </a:xfrm>
        </p:spPr>
        <p:txBody>
          <a:bodyPr/>
          <a:lstStyle/>
          <a:p>
            <a:r>
              <a:rPr lang="en-US"/>
              <a:t>Click icon to add picture</a:t>
            </a:r>
          </a:p>
        </p:txBody>
      </p:sp>
      <p:sp>
        <p:nvSpPr>
          <p:cNvPr id="17" name="Picture Placeholder 15">
            <a:extLst>
              <a:ext uri="{FF2B5EF4-FFF2-40B4-BE49-F238E27FC236}">
                <a16:creationId xmlns:a16="http://schemas.microsoft.com/office/drawing/2014/main" id="{F04474D0-2997-25EB-2B0D-87A0F050BF71}"/>
              </a:ext>
            </a:extLst>
          </p:cNvPr>
          <p:cNvSpPr>
            <a:spLocks noGrp="1"/>
          </p:cNvSpPr>
          <p:nvPr>
            <p:ph type="pic" sz="quarter" idx="15"/>
          </p:nvPr>
        </p:nvSpPr>
        <p:spPr>
          <a:xfrm>
            <a:off x="12729483" y="3352800"/>
            <a:ext cx="10783887" cy="5715000"/>
          </a:xfrm>
        </p:spPr>
        <p:txBody>
          <a:bodyPr/>
          <a:lstStyle/>
          <a:p>
            <a:r>
              <a:rPr lang="en-US"/>
              <a:t>Click icon to add picture</a:t>
            </a:r>
          </a:p>
        </p:txBody>
      </p:sp>
      <p:sp>
        <p:nvSpPr>
          <p:cNvPr id="20" name="Text 3">
            <a:extLst>
              <a:ext uri="{FF2B5EF4-FFF2-40B4-BE49-F238E27FC236}">
                <a16:creationId xmlns:a16="http://schemas.microsoft.com/office/drawing/2014/main" id="{679C66FA-D74C-F775-F6A5-3DE20C8F9B9D}"/>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Tree>
    <p:extLst>
      <p:ext uri="{BB962C8B-B14F-4D97-AF65-F5344CB8AC3E}">
        <p14:creationId xmlns:p14="http://schemas.microsoft.com/office/powerpoint/2010/main" val="13835577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Text - 2 Column Dark">
    <p:spTree>
      <p:nvGrpSpPr>
        <p:cNvPr id="1" name=""/>
        <p:cNvGrpSpPr/>
        <p:nvPr/>
      </p:nvGrpSpPr>
      <p:grpSpPr>
        <a:xfrm>
          <a:off x="0" y="0"/>
          <a:ext cx="0" cy="0"/>
          <a:chOff x="0" y="0"/>
          <a:chExt cx="0" cy="0"/>
        </a:xfrm>
      </p:grpSpPr>
      <p:pic>
        <p:nvPicPr>
          <p:cNvPr id="3" name="Picture 2" descr="A black screen with white lines&#10;&#10;AI-generated content may be incorrect.">
            <a:extLst>
              <a:ext uri="{FF2B5EF4-FFF2-40B4-BE49-F238E27FC236}">
                <a16:creationId xmlns:a16="http://schemas.microsoft.com/office/drawing/2014/main" id="{D26749D3-34EC-B914-C0B0-FF8CF5D91A4A}"/>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5" name="Text Placeholder 13">
            <a:extLst>
              <a:ext uri="{FF2B5EF4-FFF2-40B4-BE49-F238E27FC236}">
                <a16:creationId xmlns:a16="http://schemas.microsoft.com/office/drawing/2014/main" id="{72850F36-0AAB-D4E9-F003-E4CBB86CD608}"/>
              </a:ext>
            </a:extLst>
          </p:cNvPr>
          <p:cNvSpPr>
            <a:spLocks noGrp="1"/>
          </p:cNvSpPr>
          <p:nvPr>
            <p:ph type="body" sz="quarter" idx="10" hasCustomPrompt="1"/>
          </p:nvPr>
        </p:nvSpPr>
        <p:spPr>
          <a:xfrm>
            <a:off x="568960" y="426721"/>
            <a:ext cx="13993265" cy="2073646"/>
          </a:xfrm>
          <a:noFill/>
        </p:spPr>
        <p:txBody>
          <a:bodyPr/>
          <a:lstStyle>
            <a:lvl1pPr marL="0">
              <a:lnSpc>
                <a:spcPts val="10700"/>
              </a:lnSpc>
              <a:buNone/>
              <a:defRPr sz="11500" spc="-400" baseline="0">
                <a:solidFill>
                  <a:schemeClr val="bg1"/>
                </a:solidFill>
              </a:defRPr>
            </a:lvl1pPr>
          </a:lstStyle>
          <a:p>
            <a:pPr lvl="0"/>
            <a:r>
              <a:rPr lang="en-US" dirty="0"/>
              <a:t>Lorem ipsum</a:t>
            </a:r>
          </a:p>
        </p:txBody>
      </p:sp>
      <p:sp>
        <p:nvSpPr>
          <p:cNvPr id="7" name="Text Placeholder 11">
            <a:extLst>
              <a:ext uri="{FF2B5EF4-FFF2-40B4-BE49-F238E27FC236}">
                <a16:creationId xmlns:a16="http://schemas.microsoft.com/office/drawing/2014/main" id="{B3AFB3B7-AF51-43D1-8DCF-650C6654ADF9}"/>
              </a:ext>
            </a:extLst>
          </p:cNvPr>
          <p:cNvSpPr>
            <a:spLocks noGrp="1"/>
          </p:cNvSpPr>
          <p:nvPr>
            <p:ph type="body" sz="quarter" idx="12" hasCustomPrompt="1"/>
          </p:nvPr>
        </p:nvSpPr>
        <p:spPr>
          <a:xfrm>
            <a:off x="12686613" y="10223536"/>
            <a:ext cx="9668060" cy="1598629"/>
          </a:xfrm>
          <a:noFill/>
        </p:spPr>
        <p:txBody>
          <a:bodyPr/>
          <a:lstStyle>
            <a:lvl1pPr marL="0" indent="0">
              <a:buNone/>
              <a:defRPr sz="6000" spc="-80" baseline="0">
                <a:solidFill>
                  <a:schemeClr val="bg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8" name="TextBox 7">
            <a:extLst>
              <a:ext uri="{FF2B5EF4-FFF2-40B4-BE49-F238E27FC236}">
                <a16:creationId xmlns:a16="http://schemas.microsoft.com/office/drawing/2014/main" id="{02B3968A-1FB8-55F4-57CD-81C5035CCECA}"/>
              </a:ext>
            </a:extLst>
          </p:cNvPr>
          <p:cNvSpPr txBox="1"/>
          <p:nvPr userDrawn="1"/>
        </p:nvSpPr>
        <p:spPr>
          <a:xfrm>
            <a:off x="965531" y="9595858"/>
            <a:ext cx="568960" cy="369332"/>
          </a:xfrm>
          <a:prstGeom prst="rect">
            <a:avLst/>
          </a:prstGeom>
          <a:noFill/>
        </p:spPr>
        <p:txBody>
          <a:bodyPr wrap="square" rtlCol="0">
            <a:spAutoFit/>
          </a:bodyPr>
          <a:lstStyle/>
          <a:p>
            <a:r>
              <a:rPr lang="en-US" dirty="0">
                <a:solidFill>
                  <a:schemeClr val="accent4"/>
                </a:solidFill>
              </a:rPr>
              <a:t>01</a:t>
            </a:r>
          </a:p>
        </p:txBody>
      </p:sp>
      <p:sp>
        <p:nvSpPr>
          <p:cNvPr id="9" name="TextBox 8">
            <a:extLst>
              <a:ext uri="{FF2B5EF4-FFF2-40B4-BE49-F238E27FC236}">
                <a16:creationId xmlns:a16="http://schemas.microsoft.com/office/drawing/2014/main" id="{B9586122-C581-309C-46DA-1F9023F903AD}"/>
              </a:ext>
            </a:extLst>
          </p:cNvPr>
          <p:cNvSpPr txBox="1"/>
          <p:nvPr userDrawn="1"/>
        </p:nvSpPr>
        <p:spPr>
          <a:xfrm>
            <a:off x="12886233" y="9585919"/>
            <a:ext cx="568960" cy="369332"/>
          </a:xfrm>
          <a:prstGeom prst="rect">
            <a:avLst/>
          </a:prstGeom>
          <a:noFill/>
        </p:spPr>
        <p:txBody>
          <a:bodyPr wrap="square" rtlCol="0">
            <a:spAutoFit/>
          </a:bodyPr>
          <a:lstStyle/>
          <a:p>
            <a:r>
              <a:rPr lang="en-US" dirty="0">
                <a:solidFill>
                  <a:schemeClr val="accent4"/>
                </a:solidFill>
              </a:rPr>
              <a:t>02</a:t>
            </a:r>
          </a:p>
        </p:txBody>
      </p:sp>
      <p:sp>
        <p:nvSpPr>
          <p:cNvPr id="10" name="Oval 9">
            <a:extLst>
              <a:ext uri="{FF2B5EF4-FFF2-40B4-BE49-F238E27FC236}">
                <a16:creationId xmlns:a16="http://schemas.microsoft.com/office/drawing/2014/main" id="{67C3E064-479D-3263-4D68-EF624BD6B322}"/>
              </a:ext>
            </a:extLst>
          </p:cNvPr>
          <p:cNvSpPr/>
          <p:nvPr userDrawn="1"/>
        </p:nvSpPr>
        <p:spPr>
          <a:xfrm>
            <a:off x="849975" y="9735306"/>
            <a:ext cx="90435" cy="90435"/>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Oval 10">
            <a:extLst>
              <a:ext uri="{FF2B5EF4-FFF2-40B4-BE49-F238E27FC236}">
                <a16:creationId xmlns:a16="http://schemas.microsoft.com/office/drawing/2014/main" id="{44FC0C18-76B3-1EDA-BE87-95F08F7CF31D}"/>
              </a:ext>
            </a:extLst>
          </p:cNvPr>
          <p:cNvSpPr/>
          <p:nvPr userDrawn="1"/>
        </p:nvSpPr>
        <p:spPr>
          <a:xfrm>
            <a:off x="12758802" y="9725366"/>
            <a:ext cx="90435" cy="90435"/>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Text Placeholder 11">
            <a:extLst>
              <a:ext uri="{FF2B5EF4-FFF2-40B4-BE49-F238E27FC236}">
                <a16:creationId xmlns:a16="http://schemas.microsoft.com/office/drawing/2014/main" id="{FFAAC591-4AD5-1F02-25F5-7B3319CBA3A8}"/>
              </a:ext>
            </a:extLst>
          </p:cNvPr>
          <p:cNvSpPr>
            <a:spLocks noGrp="1"/>
          </p:cNvSpPr>
          <p:nvPr>
            <p:ph type="body" sz="quarter" idx="13" hasCustomPrompt="1"/>
          </p:nvPr>
        </p:nvSpPr>
        <p:spPr>
          <a:xfrm>
            <a:off x="775350" y="10223536"/>
            <a:ext cx="9668060" cy="1598629"/>
          </a:xfrm>
          <a:noFill/>
        </p:spPr>
        <p:txBody>
          <a:bodyPr/>
          <a:lstStyle>
            <a:lvl1pPr marL="0" indent="0">
              <a:buNone/>
              <a:defRPr sz="6000" spc="-80" baseline="0">
                <a:solidFill>
                  <a:schemeClr val="bg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16" name="Picture Placeholder 15">
            <a:extLst>
              <a:ext uri="{FF2B5EF4-FFF2-40B4-BE49-F238E27FC236}">
                <a16:creationId xmlns:a16="http://schemas.microsoft.com/office/drawing/2014/main" id="{47265839-EE52-9F4F-4375-1C52648DEF1E}"/>
              </a:ext>
            </a:extLst>
          </p:cNvPr>
          <p:cNvSpPr>
            <a:spLocks noGrp="1"/>
          </p:cNvSpPr>
          <p:nvPr>
            <p:ph type="pic" sz="quarter" idx="14"/>
          </p:nvPr>
        </p:nvSpPr>
        <p:spPr>
          <a:xfrm>
            <a:off x="831850" y="3352800"/>
            <a:ext cx="10783887" cy="5715000"/>
          </a:xfrm>
        </p:spPr>
        <p:txBody>
          <a:bodyPr/>
          <a:lstStyle>
            <a:lvl1pPr>
              <a:defRPr>
                <a:solidFill>
                  <a:schemeClr val="accent3"/>
                </a:solidFill>
              </a:defRPr>
            </a:lvl1pPr>
          </a:lstStyle>
          <a:p>
            <a:r>
              <a:rPr lang="en-US" dirty="0"/>
              <a:t>Click icon to add picture</a:t>
            </a:r>
          </a:p>
        </p:txBody>
      </p:sp>
      <p:sp>
        <p:nvSpPr>
          <p:cNvPr id="17" name="Picture Placeholder 15">
            <a:extLst>
              <a:ext uri="{FF2B5EF4-FFF2-40B4-BE49-F238E27FC236}">
                <a16:creationId xmlns:a16="http://schemas.microsoft.com/office/drawing/2014/main" id="{F04474D0-2997-25EB-2B0D-87A0F050BF71}"/>
              </a:ext>
            </a:extLst>
          </p:cNvPr>
          <p:cNvSpPr>
            <a:spLocks noGrp="1"/>
          </p:cNvSpPr>
          <p:nvPr>
            <p:ph type="pic" sz="quarter" idx="15"/>
          </p:nvPr>
        </p:nvSpPr>
        <p:spPr>
          <a:xfrm>
            <a:off x="12729483" y="3352800"/>
            <a:ext cx="10783887" cy="5715000"/>
          </a:xfrm>
        </p:spPr>
        <p:txBody>
          <a:bodyPr/>
          <a:lstStyle>
            <a:lvl1pPr>
              <a:defRPr>
                <a:solidFill>
                  <a:schemeClr val="accent3"/>
                </a:solidFill>
              </a:defRPr>
            </a:lvl1pPr>
          </a:lstStyle>
          <a:p>
            <a:r>
              <a:rPr lang="en-US" dirty="0"/>
              <a:t>Click icon to add picture</a:t>
            </a:r>
          </a:p>
        </p:txBody>
      </p:sp>
      <p:sp>
        <p:nvSpPr>
          <p:cNvPr id="20" name="Text 3">
            <a:extLst>
              <a:ext uri="{FF2B5EF4-FFF2-40B4-BE49-F238E27FC236}">
                <a16:creationId xmlns:a16="http://schemas.microsoft.com/office/drawing/2014/main" id="{679C66FA-D74C-F775-F6A5-3DE20C8F9B9D}"/>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1"/>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1"/>
              </a:solidFill>
            </a:endParaRPr>
          </a:p>
        </p:txBody>
      </p:sp>
    </p:spTree>
    <p:extLst>
      <p:ext uri="{BB962C8B-B14F-4D97-AF65-F5344CB8AC3E}">
        <p14:creationId xmlns:p14="http://schemas.microsoft.com/office/powerpoint/2010/main" val="2439480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Text and Images - 3 Column">
    <p:spTree>
      <p:nvGrpSpPr>
        <p:cNvPr id="1" name=""/>
        <p:cNvGrpSpPr/>
        <p:nvPr/>
      </p:nvGrpSpPr>
      <p:grpSpPr>
        <a:xfrm>
          <a:off x="0" y="0"/>
          <a:ext cx="0" cy="0"/>
          <a:chOff x="0" y="0"/>
          <a:chExt cx="0" cy="0"/>
        </a:xfrm>
      </p:grpSpPr>
      <p:pic>
        <p:nvPicPr>
          <p:cNvPr id="11" name="Picture 10" descr="A white rectangular object with black lines&#10;&#10;AI-generated content may be incorrect.">
            <a:extLst>
              <a:ext uri="{FF2B5EF4-FFF2-40B4-BE49-F238E27FC236}">
                <a16:creationId xmlns:a16="http://schemas.microsoft.com/office/drawing/2014/main" id="{F55297CA-5668-29D1-9137-F6F36AA8C848}"/>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8" name="Text 3">
            <a:extLst>
              <a:ext uri="{FF2B5EF4-FFF2-40B4-BE49-F238E27FC236}">
                <a16:creationId xmlns:a16="http://schemas.microsoft.com/office/drawing/2014/main" id="{B3D779E5-285E-B041-7A13-B458D73E6462}"/>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
        <p:nvSpPr>
          <p:cNvPr id="14" name="Text Placeholder 13">
            <a:extLst>
              <a:ext uri="{FF2B5EF4-FFF2-40B4-BE49-F238E27FC236}">
                <a16:creationId xmlns:a16="http://schemas.microsoft.com/office/drawing/2014/main" id="{9E26C833-6212-FCE0-B0E0-E54FF7F13628}"/>
              </a:ext>
            </a:extLst>
          </p:cNvPr>
          <p:cNvSpPr>
            <a:spLocks noGrp="1"/>
          </p:cNvSpPr>
          <p:nvPr>
            <p:ph type="body" sz="quarter" idx="10" hasCustomPrompt="1"/>
          </p:nvPr>
        </p:nvSpPr>
        <p:spPr>
          <a:xfrm>
            <a:off x="568960" y="426721"/>
            <a:ext cx="13993265" cy="2073646"/>
          </a:xfrm>
        </p:spPr>
        <p:txBody>
          <a:bodyPr/>
          <a:lstStyle>
            <a:lvl1pPr marL="0">
              <a:lnSpc>
                <a:spcPts val="10700"/>
              </a:lnSpc>
              <a:buNone/>
              <a:defRPr sz="11500" spc="-400" baseline="0"/>
            </a:lvl1pPr>
          </a:lstStyle>
          <a:p>
            <a:pPr lvl="0"/>
            <a:r>
              <a:rPr lang="en-US" dirty="0"/>
              <a:t>Lorem ipsum</a:t>
            </a:r>
          </a:p>
        </p:txBody>
      </p:sp>
      <p:sp>
        <p:nvSpPr>
          <p:cNvPr id="15" name="Text Placeholder 11">
            <a:extLst>
              <a:ext uri="{FF2B5EF4-FFF2-40B4-BE49-F238E27FC236}">
                <a16:creationId xmlns:a16="http://schemas.microsoft.com/office/drawing/2014/main" id="{B993C338-D3DA-4C2A-3E4A-6940741E6B30}"/>
              </a:ext>
            </a:extLst>
          </p:cNvPr>
          <p:cNvSpPr>
            <a:spLocks noGrp="1"/>
          </p:cNvSpPr>
          <p:nvPr>
            <p:ph type="body" sz="quarter" idx="11" hasCustomPrompt="1"/>
          </p:nvPr>
        </p:nvSpPr>
        <p:spPr>
          <a:xfrm>
            <a:off x="751840" y="9357263"/>
            <a:ext cx="5895409" cy="2404598"/>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endParaRPr lang="en-US" dirty="0"/>
          </a:p>
        </p:txBody>
      </p:sp>
      <p:sp>
        <p:nvSpPr>
          <p:cNvPr id="19" name="TextBox 18">
            <a:extLst>
              <a:ext uri="{FF2B5EF4-FFF2-40B4-BE49-F238E27FC236}">
                <a16:creationId xmlns:a16="http://schemas.microsoft.com/office/drawing/2014/main" id="{4E828D01-D797-074B-9A21-BBA073198C0E}"/>
              </a:ext>
            </a:extLst>
          </p:cNvPr>
          <p:cNvSpPr txBox="1"/>
          <p:nvPr userDrawn="1"/>
        </p:nvSpPr>
        <p:spPr>
          <a:xfrm>
            <a:off x="947708" y="8695582"/>
            <a:ext cx="568960" cy="369332"/>
          </a:xfrm>
          <a:prstGeom prst="rect">
            <a:avLst/>
          </a:prstGeom>
          <a:noFill/>
        </p:spPr>
        <p:txBody>
          <a:bodyPr wrap="square" rtlCol="0">
            <a:spAutoFit/>
          </a:bodyPr>
          <a:lstStyle/>
          <a:p>
            <a:r>
              <a:rPr lang="en-US" dirty="0">
                <a:solidFill>
                  <a:schemeClr val="tx1"/>
                </a:solidFill>
              </a:rPr>
              <a:t>01</a:t>
            </a:r>
          </a:p>
        </p:txBody>
      </p:sp>
      <p:sp>
        <p:nvSpPr>
          <p:cNvPr id="22" name="Oval 21">
            <a:extLst>
              <a:ext uri="{FF2B5EF4-FFF2-40B4-BE49-F238E27FC236}">
                <a16:creationId xmlns:a16="http://schemas.microsoft.com/office/drawing/2014/main" id="{690C29EB-53C4-C7F2-32DB-5080D09031AA}"/>
              </a:ext>
            </a:extLst>
          </p:cNvPr>
          <p:cNvSpPr/>
          <p:nvPr userDrawn="1"/>
        </p:nvSpPr>
        <p:spPr>
          <a:xfrm>
            <a:off x="832152" y="8835030"/>
            <a:ext cx="90435" cy="90435"/>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0C569EA-66FC-2C76-123E-E65582072CBA}"/>
              </a:ext>
            </a:extLst>
          </p:cNvPr>
          <p:cNvSpPr txBox="1"/>
          <p:nvPr userDrawn="1"/>
        </p:nvSpPr>
        <p:spPr>
          <a:xfrm>
            <a:off x="8870234" y="8695582"/>
            <a:ext cx="568960" cy="369332"/>
          </a:xfrm>
          <a:prstGeom prst="rect">
            <a:avLst/>
          </a:prstGeom>
          <a:noFill/>
        </p:spPr>
        <p:txBody>
          <a:bodyPr wrap="square" rtlCol="0">
            <a:spAutoFit/>
          </a:bodyPr>
          <a:lstStyle/>
          <a:p>
            <a:r>
              <a:rPr lang="en-US" dirty="0">
                <a:solidFill>
                  <a:schemeClr val="tx1"/>
                </a:solidFill>
              </a:rPr>
              <a:t>02</a:t>
            </a:r>
          </a:p>
        </p:txBody>
      </p:sp>
      <p:sp>
        <p:nvSpPr>
          <p:cNvPr id="23" name="Oval 22">
            <a:extLst>
              <a:ext uri="{FF2B5EF4-FFF2-40B4-BE49-F238E27FC236}">
                <a16:creationId xmlns:a16="http://schemas.microsoft.com/office/drawing/2014/main" id="{6E5AC2CF-8C13-EBFC-0ACE-036264173F82}"/>
              </a:ext>
            </a:extLst>
          </p:cNvPr>
          <p:cNvSpPr/>
          <p:nvPr userDrawn="1"/>
        </p:nvSpPr>
        <p:spPr>
          <a:xfrm>
            <a:off x="8751681" y="8835029"/>
            <a:ext cx="90435" cy="90435"/>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75A795C-A816-A4A8-D604-25AE2F003DB0}"/>
              </a:ext>
            </a:extLst>
          </p:cNvPr>
          <p:cNvSpPr txBox="1"/>
          <p:nvPr userDrawn="1"/>
        </p:nvSpPr>
        <p:spPr>
          <a:xfrm>
            <a:off x="16784593" y="8695582"/>
            <a:ext cx="568960" cy="369332"/>
          </a:xfrm>
          <a:prstGeom prst="rect">
            <a:avLst/>
          </a:prstGeom>
          <a:noFill/>
        </p:spPr>
        <p:txBody>
          <a:bodyPr wrap="square" rtlCol="0">
            <a:spAutoFit/>
          </a:bodyPr>
          <a:lstStyle/>
          <a:p>
            <a:r>
              <a:rPr lang="en-US" dirty="0">
                <a:solidFill>
                  <a:schemeClr val="tx1"/>
                </a:solidFill>
              </a:rPr>
              <a:t>03</a:t>
            </a:r>
          </a:p>
        </p:txBody>
      </p:sp>
      <p:sp>
        <p:nvSpPr>
          <p:cNvPr id="24" name="Oval 23">
            <a:extLst>
              <a:ext uri="{FF2B5EF4-FFF2-40B4-BE49-F238E27FC236}">
                <a16:creationId xmlns:a16="http://schemas.microsoft.com/office/drawing/2014/main" id="{78B27E75-559F-B872-54CA-0FA20135DD98}"/>
              </a:ext>
            </a:extLst>
          </p:cNvPr>
          <p:cNvSpPr/>
          <p:nvPr userDrawn="1"/>
        </p:nvSpPr>
        <p:spPr>
          <a:xfrm>
            <a:off x="16657749" y="8835028"/>
            <a:ext cx="90435" cy="90435"/>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1">
            <a:extLst>
              <a:ext uri="{FF2B5EF4-FFF2-40B4-BE49-F238E27FC236}">
                <a16:creationId xmlns:a16="http://schemas.microsoft.com/office/drawing/2014/main" id="{2762A2A4-5FF9-A7DA-CA93-99B7BEEC6B37}"/>
              </a:ext>
            </a:extLst>
          </p:cNvPr>
          <p:cNvSpPr>
            <a:spLocks noGrp="1"/>
          </p:cNvSpPr>
          <p:nvPr userDrawn="1">
            <p:ph type="body" sz="quarter" idx="12" hasCustomPrompt="1"/>
          </p:nvPr>
        </p:nvSpPr>
        <p:spPr>
          <a:xfrm>
            <a:off x="8666816" y="9357263"/>
            <a:ext cx="5895409" cy="2404598"/>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endParaRPr lang="en-US" dirty="0"/>
          </a:p>
        </p:txBody>
      </p:sp>
      <p:sp>
        <p:nvSpPr>
          <p:cNvPr id="4" name="Text Placeholder 11">
            <a:extLst>
              <a:ext uri="{FF2B5EF4-FFF2-40B4-BE49-F238E27FC236}">
                <a16:creationId xmlns:a16="http://schemas.microsoft.com/office/drawing/2014/main" id="{95E63DF6-820F-E7B2-0EFE-0ACAA47CFCC0}"/>
              </a:ext>
            </a:extLst>
          </p:cNvPr>
          <p:cNvSpPr>
            <a:spLocks noGrp="1"/>
          </p:cNvSpPr>
          <p:nvPr userDrawn="1">
            <p:ph type="body" sz="quarter" idx="13" hasCustomPrompt="1"/>
          </p:nvPr>
        </p:nvSpPr>
        <p:spPr>
          <a:xfrm>
            <a:off x="16581792" y="9357263"/>
            <a:ext cx="5895409" cy="2404598"/>
          </a:xfrm>
        </p:spPr>
        <p:txBody>
          <a:bodyPr/>
          <a:lstStyle>
            <a:lvl1pPr marL="0" indent="0">
              <a:buNone/>
              <a:defRPr sz="6000" spc="-80" baseline="0"/>
            </a:lvl1pPr>
          </a:lstStyle>
          <a:p>
            <a:pPr lvl="0"/>
            <a:r>
              <a:rPr lang="en-US" dirty="0"/>
              <a:t>Lorem ipsum dolor sit </a:t>
            </a:r>
            <a:r>
              <a:rPr lang="en-US" dirty="0" err="1"/>
              <a:t>amet</a:t>
            </a:r>
            <a:r>
              <a:rPr lang="en-US" dirty="0"/>
              <a:t>, </a:t>
            </a:r>
            <a:r>
              <a:rPr lang="en-US" dirty="0" err="1"/>
              <a:t>consectetur</a:t>
            </a:r>
            <a:endParaRPr lang="en-US" dirty="0"/>
          </a:p>
        </p:txBody>
      </p:sp>
      <p:sp>
        <p:nvSpPr>
          <p:cNvPr id="7" name="Picture Placeholder 6">
            <a:extLst>
              <a:ext uri="{FF2B5EF4-FFF2-40B4-BE49-F238E27FC236}">
                <a16:creationId xmlns:a16="http://schemas.microsoft.com/office/drawing/2014/main" id="{CABF0A43-66AB-E041-A18D-E590CB9CADEE}"/>
              </a:ext>
            </a:extLst>
          </p:cNvPr>
          <p:cNvSpPr>
            <a:spLocks noGrp="1"/>
          </p:cNvSpPr>
          <p:nvPr userDrawn="1">
            <p:ph type="pic" sz="quarter" idx="14"/>
          </p:nvPr>
        </p:nvSpPr>
        <p:spPr>
          <a:xfrm>
            <a:off x="831850" y="3348913"/>
            <a:ext cx="6875463" cy="4833938"/>
          </a:xfrm>
        </p:spPr>
        <p:txBody>
          <a:bodyPr/>
          <a:lstStyle/>
          <a:p>
            <a:r>
              <a:rPr lang="en-US" dirty="0"/>
              <a:t>Click icon to add picture</a:t>
            </a:r>
          </a:p>
        </p:txBody>
      </p:sp>
      <p:sp>
        <p:nvSpPr>
          <p:cNvPr id="9" name="Picture Placeholder 6">
            <a:extLst>
              <a:ext uri="{FF2B5EF4-FFF2-40B4-BE49-F238E27FC236}">
                <a16:creationId xmlns:a16="http://schemas.microsoft.com/office/drawing/2014/main" id="{B800628E-B822-202B-F5AB-299CB5037621}"/>
              </a:ext>
            </a:extLst>
          </p:cNvPr>
          <p:cNvSpPr>
            <a:spLocks noGrp="1"/>
          </p:cNvSpPr>
          <p:nvPr userDrawn="1">
            <p:ph type="pic" sz="quarter" idx="15"/>
          </p:nvPr>
        </p:nvSpPr>
        <p:spPr>
          <a:xfrm>
            <a:off x="8734878" y="3348913"/>
            <a:ext cx="6875463" cy="4833938"/>
          </a:xfrm>
        </p:spPr>
        <p:txBody>
          <a:bodyPr/>
          <a:lstStyle/>
          <a:p>
            <a:r>
              <a:rPr lang="en-US" dirty="0"/>
              <a:t>Click icon to add picture</a:t>
            </a:r>
          </a:p>
        </p:txBody>
      </p:sp>
      <p:sp>
        <p:nvSpPr>
          <p:cNvPr id="10" name="Picture Placeholder 6">
            <a:extLst>
              <a:ext uri="{FF2B5EF4-FFF2-40B4-BE49-F238E27FC236}">
                <a16:creationId xmlns:a16="http://schemas.microsoft.com/office/drawing/2014/main" id="{BE5C4119-68D2-39C3-41FE-D2E179FD96BD}"/>
              </a:ext>
            </a:extLst>
          </p:cNvPr>
          <p:cNvSpPr>
            <a:spLocks noGrp="1"/>
          </p:cNvSpPr>
          <p:nvPr userDrawn="1">
            <p:ph type="pic" sz="quarter" idx="16"/>
          </p:nvPr>
        </p:nvSpPr>
        <p:spPr>
          <a:xfrm>
            <a:off x="16637907" y="3348913"/>
            <a:ext cx="6875463" cy="4833938"/>
          </a:xfrm>
        </p:spPr>
        <p:txBody>
          <a:bodyPr/>
          <a:lstStyle/>
          <a:p>
            <a:r>
              <a:rPr lang="en-US"/>
              <a:t>Click icon to add picture</a:t>
            </a:r>
          </a:p>
        </p:txBody>
      </p:sp>
    </p:spTree>
    <p:extLst>
      <p:ext uri="{BB962C8B-B14F-4D97-AF65-F5344CB8AC3E}">
        <p14:creationId xmlns:p14="http://schemas.microsoft.com/office/powerpoint/2010/main" val="29227135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Text and Images - 3 Column Dark">
    <p:spTree>
      <p:nvGrpSpPr>
        <p:cNvPr id="1" name=""/>
        <p:cNvGrpSpPr/>
        <p:nvPr/>
      </p:nvGrpSpPr>
      <p:grpSpPr>
        <a:xfrm>
          <a:off x="0" y="0"/>
          <a:ext cx="0" cy="0"/>
          <a:chOff x="0" y="0"/>
          <a:chExt cx="0" cy="0"/>
        </a:xfrm>
      </p:grpSpPr>
      <p:pic>
        <p:nvPicPr>
          <p:cNvPr id="5" name="Picture 4" descr="A black rectangular object with white lines&#10;&#10;AI-generated content may be incorrect.">
            <a:extLst>
              <a:ext uri="{FF2B5EF4-FFF2-40B4-BE49-F238E27FC236}">
                <a16:creationId xmlns:a16="http://schemas.microsoft.com/office/drawing/2014/main" id="{4668C87D-F9D0-A5BD-6063-199D2D62782B}"/>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8" name="Text 3">
            <a:extLst>
              <a:ext uri="{FF2B5EF4-FFF2-40B4-BE49-F238E27FC236}">
                <a16:creationId xmlns:a16="http://schemas.microsoft.com/office/drawing/2014/main" id="{B3D779E5-285E-B041-7A13-B458D73E6462}"/>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lumMod val="75000"/>
                  </a:schemeClr>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lumMod val="75000"/>
                </a:schemeClr>
              </a:solidFill>
            </a:endParaRPr>
          </a:p>
        </p:txBody>
      </p:sp>
      <p:sp>
        <p:nvSpPr>
          <p:cNvPr id="14" name="Text Placeholder 13">
            <a:extLst>
              <a:ext uri="{FF2B5EF4-FFF2-40B4-BE49-F238E27FC236}">
                <a16:creationId xmlns:a16="http://schemas.microsoft.com/office/drawing/2014/main" id="{9E26C833-6212-FCE0-B0E0-E54FF7F13628}"/>
              </a:ext>
            </a:extLst>
          </p:cNvPr>
          <p:cNvSpPr>
            <a:spLocks noGrp="1"/>
          </p:cNvSpPr>
          <p:nvPr>
            <p:ph type="body" sz="quarter" idx="10" hasCustomPrompt="1"/>
          </p:nvPr>
        </p:nvSpPr>
        <p:spPr>
          <a:xfrm>
            <a:off x="568960" y="426721"/>
            <a:ext cx="13993265" cy="2073646"/>
          </a:xfrm>
          <a:noFill/>
        </p:spPr>
        <p:txBody>
          <a:bodyPr/>
          <a:lstStyle>
            <a:lvl1pPr marL="0">
              <a:lnSpc>
                <a:spcPts val="10700"/>
              </a:lnSpc>
              <a:buNone/>
              <a:defRPr sz="11500" spc="-400" baseline="0">
                <a:solidFill>
                  <a:schemeClr val="bg1"/>
                </a:solidFill>
              </a:defRPr>
            </a:lvl1pPr>
          </a:lstStyle>
          <a:p>
            <a:pPr lvl="0"/>
            <a:r>
              <a:rPr lang="en-US" dirty="0"/>
              <a:t>Lorem ipsum</a:t>
            </a:r>
          </a:p>
        </p:txBody>
      </p:sp>
      <p:sp>
        <p:nvSpPr>
          <p:cNvPr id="15" name="Text Placeholder 11">
            <a:extLst>
              <a:ext uri="{FF2B5EF4-FFF2-40B4-BE49-F238E27FC236}">
                <a16:creationId xmlns:a16="http://schemas.microsoft.com/office/drawing/2014/main" id="{B993C338-D3DA-4C2A-3E4A-6940741E6B30}"/>
              </a:ext>
            </a:extLst>
          </p:cNvPr>
          <p:cNvSpPr>
            <a:spLocks noGrp="1"/>
          </p:cNvSpPr>
          <p:nvPr>
            <p:ph type="body" sz="quarter" idx="11" hasCustomPrompt="1"/>
          </p:nvPr>
        </p:nvSpPr>
        <p:spPr>
          <a:xfrm>
            <a:off x="751840" y="9357263"/>
            <a:ext cx="5895409" cy="2404598"/>
          </a:xfrm>
          <a:noFill/>
        </p:spPr>
        <p:txBody>
          <a:bodyPr/>
          <a:lstStyle>
            <a:lvl1pPr marL="0" indent="0">
              <a:buNone/>
              <a:defRPr sz="6000" spc="-80" baseline="0">
                <a:solidFill>
                  <a:schemeClr val="bg1"/>
                </a:solidFill>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9" name="TextBox 18">
            <a:extLst>
              <a:ext uri="{FF2B5EF4-FFF2-40B4-BE49-F238E27FC236}">
                <a16:creationId xmlns:a16="http://schemas.microsoft.com/office/drawing/2014/main" id="{4E828D01-D797-074B-9A21-BBA073198C0E}"/>
              </a:ext>
            </a:extLst>
          </p:cNvPr>
          <p:cNvSpPr txBox="1"/>
          <p:nvPr userDrawn="1"/>
        </p:nvSpPr>
        <p:spPr>
          <a:xfrm>
            <a:off x="947708" y="8695582"/>
            <a:ext cx="568960" cy="369332"/>
          </a:xfrm>
          <a:prstGeom prst="rect">
            <a:avLst/>
          </a:prstGeom>
          <a:noFill/>
        </p:spPr>
        <p:txBody>
          <a:bodyPr wrap="square" rtlCol="0">
            <a:spAutoFit/>
          </a:bodyPr>
          <a:lstStyle/>
          <a:p>
            <a:r>
              <a:rPr lang="en-US" dirty="0">
                <a:solidFill>
                  <a:schemeClr val="accent4"/>
                </a:solidFill>
              </a:rPr>
              <a:t>01</a:t>
            </a:r>
          </a:p>
        </p:txBody>
      </p:sp>
      <p:sp>
        <p:nvSpPr>
          <p:cNvPr id="22" name="Oval 21">
            <a:extLst>
              <a:ext uri="{FF2B5EF4-FFF2-40B4-BE49-F238E27FC236}">
                <a16:creationId xmlns:a16="http://schemas.microsoft.com/office/drawing/2014/main" id="{690C29EB-53C4-C7F2-32DB-5080D09031AA}"/>
              </a:ext>
            </a:extLst>
          </p:cNvPr>
          <p:cNvSpPr/>
          <p:nvPr userDrawn="1"/>
        </p:nvSpPr>
        <p:spPr>
          <a:xfrm>
            <a:off x="832152" y="8835030"/>
            <a:ext cx="90435" cy="90435"/>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TextBox 19">
            <a:extLst>
              <a:ext uri="{FF2B5EF4-FFF2-40B4-BE49-F238E27FC236}">
                <a16:creationId xmlns:a16="http://schemas.microsoft.com/office/drawing/2014/main" id="{70C569EA-66FC-2C76-123E-E65582072CBA}"/>
              </a:ext>
            </a:extLst>
          </p:cNvPr>
          <p:cNvSpPr txBox="1"/>
          <p:nvPr userDrawn="1"/>
        </p:nvSpPr>
        <p:spPr>
          <a:xfrm>
            <a:off x="8870234" y="8695582"/>
            <a:ext cx="568960" cy="369332"/>
          </a:xfrm>
          <a:prstGeom prst="rect">
            <a:avLst/>
          </a:prstGeom>
          <a:noFill/>
        </p:spPr>
        <p:txBody>
          <a:bodyPr wrap="square" rtlCol="0">
            <a:spAutoFit/>
          </a:bodyPr>
          <a:lstStyle/>
          <a:p>
            <a:r>
              <a:rPr lang="en-US" dirty="0">
                <a:solidFill>
                  <a:schemeClr val="accent4"/>
                </a:solidFill>
              </a:rPr>
              <a:t>02</a:t>
            </a:r>
          </a:p>
        </p:txBody>
      </p:sp>
      <p:sp>
        <p:nvSpPr>
          <p:cNvPr id="23" name="Oval 22">
            <a:extLst>
              <a:ext uri="{FF2B5EF4-FFF2-40B4-BE49-F238E27FC236}">
                <a16:creationId xmlns:a16="http://schemas.microsoft.com/office/drawing/2014/main" id="{6E5AC2CF-8C13-EBFC-0ACE-036264173F82}"/>
              </a:ext>
            </a:extLst>
          </p:cNvPr>
          <p:cNvSpPr/>
          <p:nvPr userDrawn="1"/>
        </p:nvSpPr>
        <p:spPr>
          <a:xfrm>
            <a:off x="8751681" y="8835029"/>
            <a:ext cx="90435" cy="90435"/>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TextBox 20">
            <a:extLst>
              <a:ext uri="{FF2B5EF4-FFF2-40B4-BE49-F238E27FC236}">
                <a16:creationId xmlns:a16="http://schemas.microsoft.com/office/drawing/2014/main" id="{F75A795C-A816-A4A8-D604-25AE2F003DB0}"/>
              </a:ext>
            </a:extLst>
          </p:cNvPr>
          <p:cNvSpPr txBox="1"/>
          <p:nvPr userDrawn="1"/>
        </p:nvSpPr>
        <p:spPr>
          <a:xfrm>
            <a:off x="16784593" y="8695582"/>
            <a:ext cx="568960" cy="369332"/>
          </a:xfrm>
          <a:prstGeom prst="rect">
            <a:avLst/>
          </a:prstGeom>
          <a:noFill/>
        </p:spPr>
        <p:txBody>
          <a:bodyPr wrap="square" rtlCol="0">
            <a:spAutoFit/>
          </a:bodyPr>
          <a:lstStyle/>
          <a:p>
            <a:r>
              <a:rPr lang="en-US" dirty="0">
                <a:solidFill>
                  <a:schemeClr val="accent4"/>
                </a:solidFill>
              </a:rPr>
              <a:t>03</a:t>
            </a:r>
          </a:p>
        </p:txBody>
      </p:sp>
      <p:sp>
        <p:nvSpPr>
          <p:cNvPr id="24" name="Oval 23">
            <a:extLst>
              <a:ext uri="{FF2B5EF4-FFF2-40B4-BE49-F238E27FC236}">
                <a16:creationId xmlns:a16="http://schemas.microsoft.com/office/drawing/2014/main" id="{78B27E75-559F-B872-54CA-0FA20135DD98}"/>
              </a:ext>
            </a:extLst>
          </p:cNvPr>
          <p:cNvSpPr/>
          <p:nvPr userDrawn="1"/>
        </p:nvSpPr>
        <p:spPr>
          <a:xfrm>
            <a:off x="16657749" y="8835028"/>
            <a:ext cx="90435" cy="90435"/>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11">
            <a:extLst>
              <a:ext uri="{FF2B5EF4-FFF2-40B4-BE49-F238E27FC236}">
                <a16:creationId xmlns:a16="http://schemas.microsoft.com/office/drawing/2014/main" id="{2762A2A4-5FF9-A7DA-CA93-99B7BEEC6B37}"/>
              </a:ext>
            </a:extLst>
          </p:cNvPr>
          <p:cNvSpPr>
            <a:spLocks noGrp="1"/>
          </p:cNvSpPr>
          <p:nvPr userDrawn="1">
            <p:ph type="body" sz="quarter" idx="12" hasCustomPrompt="1"/>
          </p:nvPr>
        </p:nvSpPr>
        <p:spPr>
          <a:xfrm>
            <a:off x="8666816" y="9357263"/>
            <a:ext cx="5895409" cy="2404598"/>
          </a:xfrm>
          <a:noFill/>
        </p:spPr>
        <p:txBody>
          <a:bodyPr/>
          <a:lstStyle>
            <a:lvl1pPr marL="0" indent="0">
              <a:buNone/>
              <a:defRPr sz="6000" spc="-80" baseline="0">
                <a:solidFill>
                  <a:schemeClr val="bg1"/>
                </a:solidFill>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4" name="Text Placeholder 11">
            <a:extLst>
              <a:ext uri="{FF2B5EF4-FFF2-40B4-BE49-F238E27FC236}">
                <a16:creationId xmlns:a16="http://schemas.microsoft.com/office/drawing/2014/main" id="{95E63DF6-820F-E7B2-0EFE-0ACAA47CFCC0}"/>
              </a:ext>
            </a:extLst>
          </p:cNvPr>
          <p:cNvSpPr>
            <a:spLocks noGrp="1"/>
          </p:cNvSpPr>
          <p:nvPr userDrawn="1">
            <p:ph type="body" sz="quarter" idx="13" hasCustomPrompt="1"/>
          </p:nvPr>
        </p:nvSpPr>
        <p:spPr>
          <a:xfrm>
            <a:off x="16581792" y="9357263"/>
            <a:ext cx="5895409" cy="2404598"/>
          </a:xfrm>
          <a:noFill/>
        </p:spPr>
        <p:txBody>
          <a:bodyPr/>
          <a:lstStyle>
            <a:lvl1pPr marL="0" indent="0">
              <a:buNone/>
              <a:defRPr sz="6000" spc="-80" baseline="0">
                <a:solidFill>
                  <a:schemeClr val="bg1"/>
                </a:solidFill>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7" name="Picture Placeholder 6">
            <a:extLst>
              <a:ext uri="{FF2B5EF4-FFF2-40B4-BE49-F238E27FC236}">
                <a16:creationId xmlns:a16="http://schemas.microsoft.com/office/drawing/2014/main" id="{CABF0A43-66AB-E041-A18D-E590CB9CADEE}"/>
              </a:ext>
            </a:extLst>
          </p:cNvPr>
          <p:cNvSpPr>
            <a:spLocks noGrp="1"/>
          </p:cNvSpPr>
          <p:nvPr userDrawn="1">
            <p:ph type="pic" sz="quarter" idx="14"/>
          </p:nvPr>
        </p:nvSpPr>
        <p:spPr>
          <a:xfrm>
            <a:off x="831850" y="3348913"/>
            <a:ext cx="6875463" cy="4833938"/>
          </a:xfrm>
        </p:spPr>
        <p:txBody>
          <a:bodyPr/>
          <a:lstStyle>
            <a:lvl1pPr>
              <a:defRPr>
                <a:solidFill>
                  <a:schemeClr val="accent3"/>
                </a:solidFill>
              </a:defRPr>
            </a:lvl1pPr>
          </a:lstStyle>
          <a:p>
            <a:r>
              <a:rPr lang="en-US" dirty="0"/>
              <a:t>Click icon to add picture</a:t>
            </a:r>
          </a:p>
        </p:txBody>
      </p:sp>
      <p:sp>
        <p:nvSpPr>
          <p:cNvPr id="9" name="Picture Placeholder 6">
            <a:extLst>
              <a:ext uri="{FF2B5EF4-FFF2-40B4-BE49-F238E27FC236}">
                <a16:creationId xmlns:a16="http://schemas.microsoft.com/office/drawing/2014/main" id="{B800628E-B822-202B-F5AB-299CB5037621}"/>
              </a:ext>
            </a:extLst>
          </p:cNvPr>
          <p:cNvSpPr>
            <a:spLocks noGrp="1"/>
          </p:cNvSpPr>
          <p:nvPr userDrawn="1">
            <p:ph type="pic" sz="quarter" idx="15"/>
          </p:nvPr>
        </p:nvSpPr>
        <p:spPr>
          <a:xfrm>
            <a:off x="8734878" y="3348913"/>
            <a:ext cx="6875463" cy="4833938"/>
          </a:xfrm>
        </p:spPr>
        <p:txBody>
          <a:bodyPr/>
          <a:lstStyle>
            <a:lvl1pPr>
              <a:defRPr>
                <a:solidFill>
                  <a:schemeClr val="accent3"/>
                </a:solidFill>
              </a:defRPr>
            </a:lvl1pPr>
          </a:lstStyle>
          <a:p>
            <a:r>
              <a:rPr lang="en-US" dirty="0"/>
              <a:t>Click icon to add picture</a:t>
            </a:r>
          </a:p>
        </p:txBody>
      </p:sp>
      <p:sp>
        <p:nvSpPr>
          <p:cNvPr id="10" name="Picture Placeholder 6">
            <a:extLst>
              <a:ext uri="{FF2B5EF4-FFF2-40B4-BE49-F238E27FC236}">
                <a16:creationId xmlns:a16="http://schemas.microsoft.com/office/drawing/2014/main" id="{BE5C4119-68D2-39C3-41FE-D2E179FD96BD}"/>
              </a:ext>
            </a:extLst>
          </p:cNvPr>
          <p:cNvSpPr>
            <a:spLocks noGrp="1"/>
          </p:cNvSpPr>
          <p:nvPr userDrawn="1">
            <p:ph type="pic" sz="quarter" idx="16"/>
          </p:nvPr>
        </p:nvSpPr>
        <p:spPr>
          <a:xfrm>
            <a:off x="16637907" y="3348913"/>
            <a:ext cx="6875463" cy="4833938"/>
          </a:xfrm>
        </p:spPr>
        <p:txBody>
          <a:bodyPr/>
          <a:lstStyle>
            <a:lvl1pPr>
              <a:defRPr>
                <a:solidFill>
                  <a:schemeClr val="accent3"/>
                </a:solidFill>
              </a:defRPr>
            </a:lvl1pPr>
          </a:lstStyle>
          <a:p>
            <a:r>
              <a:rPr lang="en-US" dirty="0"/>
              <a:t>Click icon to add picture</a:t>
            </a:r>
          </a:p>
        </p:txBody>
      </p:sp>
      <p:sp>
        <p:nvSpPr>
          <p:cNvPr id="16" name="Oval 15">
            <a:extLst>
              <a:ext uri="{FF2B5EF4-FFF2-40B4-BE49-F238E27FC236}">
                <a16:creationId xmlns:a16="http://schemas.microsoft.com/office/drawing/2014/main" id="{818519DF-2888-7543-B14E-D4AA5EB4B948}"/>
              </a:ext>
            </a:extLst>
          </p:cNvPr>
          <p:cNvSpPr/>
          <p:nvPr userDrawn="1"/>
        </p:nvSpPr>
        <p:spPr>
          <a:xfrm>
            <a:off x="825621" y="8841957"/>
            <a:ext cx="90435" cy="90435"/>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AD15CD3-9259-0A74-BC68-A31408E344AA}"/>
              </a:ext>
            </a:extLst>
          </p:cNvPr>
          <p:cNvSpPr/>
          <p:nvPr userDrawn="1"/>
        </p:nvSpPr>
        <p:spPr>
          <a:xfrm>
            <a:off x="8745150" y="8841956"/>
            <a:ext cx="90435" cy="90435"/>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11D55F7-7888-86A6-B7EA-98EC9CDDF744}"/>
              </a:ext>
            </a:extLst>
          </p:cNvPr>
          <p:cNvSpPr/>
          <p:nvPr userDrawn="1"/>
        </p:nvSpPr>
        <p:spPr>
          <a:xfrm>
            <a:off x="16651218" y="8841955"/>
            <a:ext cx="90435" cy="90435"/>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8805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rts with header and sub on white">
    <p:spTree>
      <p:nvGrpSpPr>
        <p:cNvPr id="1" name=""/>
        <p:cNvGrpSpPr/>
        <p:nvPr/>
      </p:nvGrpSpPr>
      <p:grpSpPr>
        <a:xfrm>
          <a:off x="0" y="0"/>
          <a:ext cx="0" cy="0"/>
          <a:chOff x="0" y="0"/>
          <a:chExt cx="0" cy="0"/>
        </a:xfrm>
      </p:grpSpPr>
      <p:pic>
        <p:nvPicPr>
          <p:cNvPr id="2" name="Picture 1" descr="A white rectangular object with black lines&#10;&#10;AI-generated content may be incorrect.">
            <a:extLst>
              <a:ext uri="{FF2B5EF4-FFF2-40B4-BE49-F238E27FC236}">
                <a16:creationId xmlns:a16="http://schemas.microsoft.com/office/drawing/2014/main" id="{188953F6-F6C7-70A2-92EC-32FD9AF9ED9F}"/>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21" name="Rectangle 20">
            <a:extLst>
              <a:ext uri="{FF2B5EF4-FFF2-40B4-BE49-F238E27FC236}">
                <a16:creationId xmlns:a16="http://schemas.microsoft.com/office/drawing/2014/main" id="{65AFED77-AAC7-29EF-A419-7A7DB153D00B}"/>
              </a:ext>
            </a:extLst>
          </p:cNvPr>
          <p:cNvSpPr/>
          <p:nvPr userDrawn="1"/>
        </p:nvSpPr>
        <p:spPr>
          <a:xfrm>
            <a:off x="0" y="-1"/>
            <a:ext cx="24387175" cy="3429002"/>
          </a:xfrm>
          <a:prstGeom prst="rect">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600">
              <a:solidFill>
                <a:schemeClr val="tx1"/>
              </a:solidFill>
            </a:endParaRPr>
          </a:p>
        </p:txBody>
      </p:sp>
      <p:sp>
        <p:nvSpPr>
          <p:cNvPr id="6" name="Espace réservé du graphique 5">
            <a:extLst>
              <a:ext uri="{FF2B5EF4-FFF2-40B4-BE49-F238E27FC236}">
                <a16:creationId xmlns:a16="http://schemas.microsoft.com/office/drawing/2014/main" id="{808E10A8-49D8-1CFD-3B73-BBCF46CC4E63}"/>
              </a:ext>
            </a:extLst>
          </p:cNvPr>
          <p:cNvSpPr>
            <a:spLocks noGrp="1"/>
          </p:cNvSpPr>
          <p:nvPr>
            <p:ph type="chart" sz="quarter" idx="13" hasCustomPrompt="1"/>
          </p:nvPr>
        </p:nvSpPr>
        <p:spPr>
          <a:xfrm>
            <a:off x="697838" y="3210560"/>
            <a:ext cx="7200938" cy="8763916"/>
          </a:xfrm>
        </p:spPr>
        <p:txBody>
          <a:bodyPr anchor="ctr"/>
          <a:lstStyle>
            <a:lvl1pPr algn="ctr">
              <a:defRPr b="0">
                <a:solidFill>
                  <a:schemeClr val="tx1"/>
                </a:solidFill>
              </a:defRPr>
            </a:lvl1pPr>
          </a:lstStyle>
          <a:p>
            <a:r>
              <a:rPr lang="fr-FR" dirty="0"/>
              <a:t>Chart</a:t>
            </a:r>
          </a:p>
        </p:txBody>
      </p:sp>
      <p:sp>
        <p:nvSpPr>
          <p:cNvPr id="10" name="Espace réservé du graphique 5">
            <a:extLst>
              <a:ext uri="{FF2B5EF4-FFF2-40B4-BE49-F238E27FC236}">
                <a16:creationId xmlns:a16="http://schemas.microsoft.com/office/drawing/2014/main" id="{4674F180-8546-FB0C-E28E-F7C754DF1899}"/>
              </a:ext>
            </a:extLst>
          </p:cNvPr>
          <p:cNvSpPr>
            <a:spLocks noGrp="1"/>
          </p:cNvSpPr>
          <p:nvPr>
            <p:ph type="chart" sz="quarter" idx="14" hasCustomPrompt="1"/>
          </p:nvPr>
        </p:nvSpPr>
        <p:spPr>
          <a:xfrm>
            <a:off x="8593118" y="3210560"/>
            <a:ext cx="7200938" cy="8763916"/>
          </a:xfrm>
        </p:spPr>
        <p:txBody>
          <a:bodyPr anchor="ctr"/>
          <a:lstStyle>
            <a:lvl1pPr algn="ctr">
              <a:defRPr b="0">
                <a:solidFill>
                  <a:schemeClr val="tx1"/>
                </a:solidFill>
              </a:defRPr>
            </a:lvl1pPr>
          </a:lstStyle>
          <a:p>
            <a:r>
              <a:rPr lang="fr-FR" dirty="0"/>
              <a:t>Chart</a:t>
            </a:r>
          </a:p>
        </p:txBody>
      </p:sp>
      <p:sp>
        <p:nvSpPr>
          <p:cNvPr id="15" name="Espace réservé du graphique 5">
            <a:extLst>
              <a:ext uri="{FF2B5EF4-FFF2-40B4-BE49-F238E27FC236}">
                <a16:creationId xmlns:a16="http://schemas.microsoft.com/office/drawing/2014/main" id="{68FE67CD-577A-5514-87CE-F8737D4A0D94}"/>
              </a:ext>
            </a:extLst>
          </p:cNvPr>
          <p:cNvSpPr>
            <a:spLocks noGrp="1"/>
          </p:cNvSpPr>
          <p:nvPr>
            <p:ph type="chart" sz="quarter" idx="15" hasCustomPrompt="1"/>
          </p:nvPr>
        </p:nvSpPr>
        <p:spPr>
          <a:xfrm>
            <a:off x="16488400" y="3210560"/>
            <a:ext cx="7200938" cy="8763916"/>
          </a:xfrm>
        </p:spPr>
        <p:txBody>
          <a:bodyPr anchor="ctr"/>
          <a:lstStyle>
            <a:lvl1pPr algn="ctr">
              <a:defRPr b="0">
                <a:solidFill>
                  <a:schemeClr val="tx1"/>
                </a:solidFill>
              </a:defRPr>
            </a:lvl1pPr>
          </a:lstStyle>
          <a:p>
            <a:r>
              <a:rPr lang="fr-FR" dirty="0"/>
              <a:t>Chart</a:t>
            </a:r>
          </a:p>
        </p:txBody>
      </p:sp>
      <p:sp>
        <p:nvSpPr>
          <p:cNvPr id="12" name="Text Placeholder 4">
            <a:extLst>
              <a:ext uri="{FF2B5EF4-FFF2-40B4-BE49-F238E27FC236}">
                <a16:creationId xmlns:a16="http://schemas.microsoft.com/office/drawing/2014/main" id="{DF8025E9-066D-28F2-3970-800A5BE81034}"/>
              </a:ext>
            </a:extLst>
          </p:cNvPr>
          <p:cNvSpPr>
            <a:spLocks noGrp="1"/>
          </p:cNvSpPr>
          <p:nvPr>
            <p:ph type="body" sz="quarter" idx="30" hasCustomPrompt="1"/>
          </p:nvPr>
        </p:nvSpPr>
        <p:spPr>
          <a:xfrm>
            <a:off x="16488400" y="12715626"/>
            <a:ext cx="7200938" cy="533400"/>
          </a:xfrm>
        </p:spPr>
        <p:txBody>
          <a:bodyPr/>
          <a:lstStyle>
            <a:lvl1pPr>
              <a:defRPr sz="1400" spc="0">
                <a:solidFill>
                  <a:schemeClr val="bg1">
                    <a:lumMod val="50000"/>
                  </a:schemeClr>
                </a:solidFill>
              </a:defRPr>
            </a:lvl1pPr>
          </a:lstStyle>
          <a:p>
            <a:r>
              <a:rPr lang="en-US" dirty="0"/>
              <a:t>Source placeholder</a:t>
            </a:r>
          </a:p>
        </p:txBody>
      </p:sp>
      <p:sp>
        <p:nvSpPr>
          <p:cNvPr id="3" name="Text 3">
            <a:extLst>
              <a:ext uri="{FF2B5EF4-FFF2-40B4-BE49-F238E27FC236}">
                <a16:creationId xmlns:a16="http://schemas.microsoft.com/office/drawing/2014/main" id="{0E5E8A11-870C-D32A-0224-2903C4F5B27C}"/>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accent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accent2"/>
              </a:solidFill>
            </a:endParaRPr>
          </a:p>
        </p:txBody>
      </p:sp>
      <p:sp>
        <p:nvSpPr>
          <p:cNvPr id="4" name="Text Placeholder 13">
            <a:extLst>
              <a:ext uri="{FF2B5EF4-FFF2-40B4-BE49-F238E27FC236}">
                <a16:creationId xmlns:a16="http://schemas.microsoft.com/office/drawing/2014/main" id="{E75D47AF-18E0-F040-845F-C66F39EC6786}"/>
              </a:ext>
            </a:extLst>
          </p:cNvPr>
          <p:cNvSpPr>
            <a:spLocks noGrp="1"/>
          </p:cNvSpPr>
          <p:nvPr>
            <p:ph type="body" sz="quarter" idx="10" hasCustomPrompt="1"/>
          </p:nvPr>
        </p:nvSpPr>
        <p:spPr>
          <a:xfrm>
            <a:off x="568960" y="426721"/>
            <a:ext cx="13993265" cy="2073646"/>
          </a:xfrm>
        </p:spPr>
        <p:txBody>
          <a:bodyPr/>
          <a:lstStyle>
            <a:lvl1pPr marL="0">
              <a:lnSpc>
                <a:spcPts val="10700"/>
              </a:lnSpc>
              <a:buNone/>
              <a:defRPr sz="11500" spc="-400" baseline="0"/>
            </a:lvl1pPr>
          </a:lstStyle>
          <a:p>
            <a:pPr lvl="0"/>
            <a:r>
              <a:rPr lang="en-US" dirty="0"/>
              <a:t>Lorem ipsum</a:t>
            </a:r>
          </a:p>
        </p:txBody>
      </p:sp>
    </p:spTree>
    <p:extLst>
      <p:ext uri="{BB962C8B-B14F-4D97-AF65-F5344CB8AC3E}">
        <p14:creationId xmlns:p14="http://schemas.microsoft.com/office/powerpoint/2010/main" val="3437381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Text and Images - 3 Column Full Bleed">
    <p:spTree>
      <p:nvGrpSpPr>
        <p:cNvPr id="1" name=""/>
        <p:cNvGrpSpPr/>
        <p:nvPr/>
      </p:nvGrpSpPr>
      <p:grpSpPr>
        <a:xfrm>
          <a:off x="0" y="0"/>
          <a:ext cx="0" cy="0"/>
          <a:chOff x="0" y="0"/>
          <a:chExt cx="0" cy="0"/>
        </a:xfrm>
      </p:grpSpPr>
      <p:pic>
        <p:nvPicPr>
          <p:cNvPr id="3" name="Picture 2" descr="A white background with blue and black dots&#10;&#10;AI-generated content may be incorrect.">
            <a:extLst>
              <a:ext uri="{FF2B5EF4-FFF2-40B4-BE49-F238E27FC236}">
                <a16:creationId xmlns:a16="http://schemas.microsoft.com/office/drawing/2014/main" id="{167DF354-4B7C-751C-A042-BC17CDE56B76}"/>
              </a:ext>
            </a:extLst>
          </p:cNvPr>
          <p:cNvPicPr>
            <a:picLocks noChangeAspect="1"/>
          </p:cNvPicPr>
          <p:nvPr userDrawn="1"/>
        </p:nvPicPr>
        <p:blipFill>
          <a:blip r:embed="rId2"/>
          <a:stretch>
            <a:fillRect/>
          </a:stretch>
        </p:blipFill>
        <p:spPr>
          <a:xfrm>
            <a:off x="1587" y="0"/>
            <a:ext cx="24395784" cy="13722629"/>
          </a:xfrm>
          <a:prstGeom prst="rect">
            <a:avLst/>
          </a:prstGeom>
        </p:spPr>
      </p:pic>
      <p:sp>
        <p:nvSpPr>
          <p:cNvPr id="5" name="Picture Placeholder 4">
            <a:extLst>
              <a:ext uri="{FF2B5EF4-FFF2-40B4-BE49-F238E27FC236}">
                <a16:creationId xmlns:a16="http://schemas.microsoft.com/office/drawing/2014/main" id="{FE12F8C7-CB29-AE40-14D7-0398E6C9AE79}"/>
              </a:ext>
            </a:extLst>
          </p:cNvPr>
          <p:cNvSpPr>
            <a:spLocks noGrp="1"/>
          </p:cNvSpPr>
          <p:nvPr>
            <p:ph type="pic" sz="quarter" idx="10"/>
          </p:nvPr>
        </p:nvSpPr>
        <p:spPr>
          <a:xfrm>
            <a:off x="0" y="0"/>
            <a:ext cx="8135938" cy="10598150"/>
          </a:xfrm>
        </p:spPr>
        <p:txBody>
          <a:bodyPr/>
          <a:lstStyle/>
          <a:p>
            <a:r>
              <a:rPr lang="en-US"/>
              <a:t>Click icon to add picture</a:t>
            </a:r>
          </a:p>
        </p:txBody>
      </p:sp>
      <p:sp>
        <p:nvSpPr>
          <p:cNvPr id="6" name="Picture Placeholder 4">
            <a:extLst>
              <a:ext uri="{FF2B5EF4-FFF2-40B4-BE49-F238E27FC236}">
                <a16:creationId xmlns:a16="http://schemas.microsoft.com/office/drawing/2014/main" id="{DB9399BB-F3A0-07BB-7A5C-099F3731821F}"/>
              </a:ext>
            </a:extLst>
          </p:cNvPr>
          <p:cNvSpPr>
            <a:spLocks noGrp="1"/>
          </p:cNvSpPr>
          <p:nvPr>
            <p:ph type="pic" sz="quarter" idx="11"/>
          </p:nvPr>
        </p:nvSpPr>
        <p:spPr>
          <a:xfrm>
            <a:off x="8125618" y="0"/>
            <a:ext cx="8135938" cy="10598150"/>
          </a:xfrm>
        </p:spPr>
        <p:txBody>
          <a:bodyPr/>
          <a:lstStyle/>
          <a:p>
            <a:r>
              <a:rPr lang="en-US"/>
              <a:t>Click icon to add picture</a:t>
            </a:r>
            <a:endParaRPr lang="en-US" dirty="0"/>
          </a:p>
        </p:txBody>
      </p:sp>
      <p:sp>
        <p:nvSpPr>
          <p:cNvPr id="7" name="Picture Placeholder 4">
            <a:extLst>
              <a:ext uri="{FF2B5EF4-FFF2-40B4-BE49-F238E27FC236}">
                <a16:creationId xmlns:a16="http://schemas.microsoft.com/office/drawing/2014/main" id="{26E2F075-302C-28F4-1AB7-3DB682BCE8C3}"/>
              </a:ext>
            </a:extLst>
          </p:cNvPr>
          <p:cNvSpPr>
            <a:spLocks noGrp="1"/>
          </p:cNvSpPr>
          <p:nvPr>
            <p:ph type="pic" sz="quarter" idx="12"/>
          </p:nvPr>
        </p:nvSpPr>
        <p:spPr>
          <a:xfrm>
            <a:off x="16261433" y="0"/>
            <a:ext cx="8135938" cy="10598150"/>
          </a:xfrm>
        </p:spPr>
        <p:txBody>
          <a:bodyPr/>
          <a:lstStyle/>
          <a:p>
            <a:r>
              <a:rPr lang="en-US"/>
              <a:t>Click icon to add picture</a:t>
            </a:r>
          </a:p>
        </p:txBody>
      </p:sp>
      <p:sp>
        <p:nvSpPr>
          <p:cNvPr id="8" name="Rectangle 7">
            <a:extLst>
              <a:ext uri="{FF2B5EF4-FFF2-40B4-BE49-F238E27FC236}">
                <a16:creationId xmlns:a16="http://schemas.microsoft.com/office/drawing/2014/main" id="{1514B45F-F534-7CE0-8237-97F21BD62931}"/>
              </a:ext>
            </a:extLst>
          </p:cNvPr>
          <p:cNvSpPr/>
          <p:nvPr userDrawn="1"/>
        </p:nvSpPr>
        <p:spPr>
          <a:xfrm>
            <a:off x="0" y="7268796"/>
            <a:ext cx="24385588" cy="3329354"/>
          </a:xfrm>
          <a:prstGeom prst="rect">
            <a:avLst/>
          </a:prstGeom>
          <a:gradFill flip="none" rotWithShape="1">
            <a:gsLst>
              <a:gs pos="0">
                <a:schemeClr val="tx1">
                  <a:alpha val="50036"/>
                </a:schemeClr>
              </a:gs>
              <a:gs pos="50000">
                <a:schemeClr val="tx1">
                  <a:alpha val="30383"/>
                </a:schemeClr>
              </a:gs>
              <a:gs pos="100000">
                <a:schemeClr val="accent1">
                  <a:shade val="100000"/>
                  <a:satMod val="115000"/>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1">
            <a:extLst>
              <a:ext uri="{FF2B5EF4-FFF2-40B4-BE49-F238E27FC236}">
                <a16:creationId xmlns:a16="http://schemas.microsoft.com/office/drawing/2014/main" id="{F4B7EED5-927F-6F8C-5CE8-87FBC70567CF}"/>
              </a:ext>
            </a:extLst>
          </p:cNvPr>
          <p:cNvSpPr>
            <a:spLocks noGrp="1"/>
          </p:cNvSpPr>
          <p:nvPr>
            <p:ph type="body" sz="quarter" idx="13" hasCustomPrompt="1"/>
          </p:nvPr>
        </p:nvSpPr>
        <p:spPr>
          <a:xfrm>
            <a:off x="440789" y="8621601"/>
            <a:ext cx="4917440" cy="650416"/>
          </a:xfrm>
        </p:spPr>
        <p:txBody>
          <a:bodyPr/>
          <a:lstStyle>
            <a:lvl1pPr>
              <a:buNone/>
              <a:defRPr sz="4300" b="0" i="0" spc="-150" baseline="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10" name="Text Placeholder 11">
            <a:extLst>
              <a:ext uri="{FF2B5EF4-FFF2-40B4-BE49-F238E27FC236}">
                <a16:creationId xmlns:a16="http://schemas.microsoft.com/office/drawing/2014/main" id="{8DEF131E-B2C2-ABC9-F312-BBE7FBB56E34}"/>
              </a:ext>
            </a:extLst>
          </p:cNvPr>
          <p:cNvSpPr>
            <a:spLocks noGrp="1"/>
          </p:cNvSpPr>
          <p:nvPr>
            <p:ph type="body" sz="quarter" idx="14" hasCustomPrompt="1"/>
          </p:nvPr>
        </p:nvSpPr>
        <p:spPr>
          <a:xfrm>
            <a:off x="8534851" y="8621601"/>
            <a:ext cx="4917440" cy="650416"/>
          </a:xfrm>
        </p:spPr>
        <p:txBody>
          <a:bodyPr/>
          <a:lstStyle>
            <a:lvl1pPr>
              <a:buNone/>
              <a:defRPr sz="4300" b="0" i="0" spc="-150" baseline="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11">
            <a:extLst>
              <a:ext uri="{FF2B5EF4-FFF2-40B4-BE49-F238E27FC236}">
                <a16:creationId xmlns:a16="http://schemas.microsoft.com/office/drawing/2014/main" id="{FCB0BED7-B93F-59EB-B52B-322444B32058}"/>
              </a:ext>
            </a:extLst>
          </p:cNvPr>
          <p:cNvSpPr>
            <a:spLocks noGrp="1"/>
          </p:cNvSpPr>
          <p:nvPr>
            <p:ph type="body" sz="quarter" idx="15" hasCustomPrompt="1"/>
          </p:nvPr>
        </p:nvSpPr>
        <p:spPr>
          <a:xfrm>
            <a:off x="16651675" y="8621601"/>
            <a:ext cx="4917440" cy="650416"/>
          </a:xfrm>
        </p:spPr>
        <p:txBody>
          <a:bodyPr/>
          <a:lstStyle>
            <a:lvl1pPr>
              <a:buNone/>
              <a:defRPr sz="4300" b="0" i="0" spc="-150" baseline="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12" name="Text Placeholder 18">
            <a:extLst>
              <a:ext uri="{FF2B5EF4-FFF2-40B4-BE49-F238E27FC236}">
                <a16:creationId xmlns:a16="http://schemas.microsoft.com/office/drawing/2014/main" id="{BA17A2CD-692A-DBA4-497F-D3798C55A681}"/>
              </a:ext>
            </a:extLst>
          </p:cNvPr>
          <p:cNvSpPr>
            <a:spLocks noGrp="1"/>
          </p:cNvSpPr>
          <p:nvPr>
            <p:ph type="body" sz="quarter" idx="16" hasCustomPrompt="1"/>
          </p:nvPr>
        </p:nvSpPr>
        <p:spPr>
          <a:xfrm>
            <a:off x="440789" y="9414846"/>
            <a:ext cx="7088678" cy="346825"/>
          </a:xfrm>
        </p:spPr>
        <p:txBody>
          <a:bodyPr/>
          <a:lstStyle>
            <a:lvl1pPr>
              <a:buNone/>
              <a:defRPr sz="2000" spc="-100" baseline="0">
                <a:solidFill>
                  <a:schemeClr val="bg2"/>
                </a:solidFill>
              </a:defRPr>
            </a:lvl1pPr>
            <a:lvl2pPr>
              <a:buNone/>
              <a:defRPr/>
            </a:lvl2pPr>
            <a:lvl3pPr>
              <a:buNone/>
              <a:defRPr/>
            </a:lvl3pPr>
            <a:lvl4pPr>
              <a:buNone/>
              <a:defRPr/>
            </a:lvl4pPr>
            <a:lvl5pPr>
              <a:buNone/>
              <a:defRPr/>
            </a:lvl5pPr>
          </a:lstStyle>
          <a:p>
            <a:pPr lvl="0"/>
            <a:r>
              <a:rPr lang="en-US" dirty="0"/>
              <a:t>LOREM IPSUM DOLOR SIT AMET</a:t>
            </a:r>
          </a:p>
        </p:txBody>
      </p:sp>
      <p:sp>
        <p:nvSpPr>
          <p:cNvPr id="13" name="Text Placeholder 18">
            <a:extLst>
              <a:ext uri="{FF2B5EF4-FFF2-40B4-BE49-F238E27FC236}">
                <a16:creationId xmlns:a16="http://schemas.microsoft.com/office/drawing/2014/main" id="{6F3F5147-8F3F-0D2C-AF06-80B55680019D}"/>
              </a:ext>
            </a:extLst>
          </p:cNvPr>
          <p:cNvSpPr>
            <a:spLocks noGrp="1"/>
          </p:cNvSpPr>
          <p:nvPr>
            <p:ph type="body" sz="quarter" idx="17" hasCustomPrompt="1"/>
          </p:nvPr>
        </p:nvSpPr>
        <p:spPr>
          <a:xfrm>
            <a:off x="8534851" y="9414846"/>
            <a:ext cx="7088678" cy="346825"/>
          </a:xfrm>
        </p:spPr>
        <p:txBody>
          <a:bodyPr/>
          <a:lstStyle>
            <a:lvl1pPr>
              <a:buNone/>
              <a:defRPr sz="2000" spc="-100" baseline="0">
                <a:solidFill>
                  <a:schemeClr val="bg2"/>
                </a:solidFill>
              </a:defRPr>
            </a:lvl1pPr>
            <a:lvl2pPr>
              <a:buNone/>
              <a:defRPr/>
            </a:lvl2pPr>
            <a:lvl3pPr>
              <a:buNone/>
              <a:defRPr/>
            </a:lvl3pPr>
            <a:lvl4pPr>
              <a:buNone/>
              <a:defRPr/>
            </a:lvl4pPr>
            <a:lvl5pPr>
              <a:buNone/>
              <a:defRPr/>
            </a:lvl5pPr>
          </a:lstStyle>
          <a:p>
            <a:pPr lvl="0"/>
            <a:r>
              <a:rPr lang="en-US" dirty="0"/>
              <a:t>LOREM IPSUM DOLOR SIT AMET</a:t>
            </a:r>
          </a:p>
        </p:txBody>
      </p:sp>
      <p:sp>
        <p:nvSpPr>
          <p:cNvPr id="14" name="Text Placeholder 18">
            <a:extLst>
              <a:ext uri="{FF2B5EF4-FFF2-40B4-BE49-F238E27FC236}">
                <a16:creationId xmlns:a16="http://schemas.microsoft.com/office/drawing/2014/main" id="{8765B63F-225F-7FCF-E937-E3920770B47B}"/>
              </a:ext>
            </a:extLst>
          </p:cNvPr>
          <p:cNvSpPr>
            <a:spLocks noGrp="1"/>
          </p:cNvSpPr>
          <p:nvPr>
            <p:ph type="body" sz="quarter" idx="18" hasCustomPrompt="1"/>
          </p:nvPr>
        </p:nvSpPr>
        <p:spPr>
          <a:xfrm>
            <a:off x="16660469" y="9414845"/>
            <a:ext cx="7088678" cy="346825"/>
          </a:xfrm>
        </p:spPr>
        <p:txBody>
          <a:bodyPr/>
          <a:lstStyle>
            <a:lvl1pPr>
              <a:buNone/>
              <a:defRPr sz="2000" spc="-100" baseline="0">
                <a:solidFill>
                  <a:schemeClr val="bg2"/>
                </a:solidFill>
              </a:defRPr>
            </a:lvl1pPr>
            <a:lvl2pPr>
              <a:buNone/>
              <a:defRPr/>
            </a:lvl2pPr>
            <a:lvl3pPr>
              <a:buNone/>
              <a:defRPr/>
            </a:lvl3pPr>
            <a:lvl4pPr>
              <a:buNone/>
              <a:defRPr/>
            </a:lvl4pPr>
            <a:lvl5pPr>
              <a:buNone/>
              <a:defRPr/>
            </a:lvl5pPr>
          </a:lstStyle>
          <a:p>
            <a:pPr lvl="0"/>
            <a:r>
              <a:rPr lang="en-US" dirty="0"/>
              <a:t>LOREM IPSUM DOLOR SIT AMET</a:t>
            </a:r>
          </a:p>
        </p:txBody>
      </p:sp>
      <p:sp>
        <p:nvSpPr>
          <p:cNvPr id="18" name="Text Placeholder 11">
            <a:extLst>
              <a:ext uri="{FF2B5EF4-FFF2-40B4-BE49-F238E27FC236}">
                <a16:creationId xmlns:a16="http://schemas.microsoft.com/office/drawing/2014/main" id="{A029DC50-ED75-0AA7-0D7A-2E11C9D02357}"/>
              </a:ext>
            </a:extLst>
          </p:cNvPr>
          <p:cNvSpPr>
            <a:spLocks noGrp="1"/>
          </p:cNvSpPr>
          <p:nvPr>
            <p:ph type="body" sz="quarter" idx="19" hasCustomPrompt="1"/>
          </p:nvPr>
        </p:nvSpPr>
        <p:spPr>
          <a:xfrm>
            <a:off x="368601" y="11120566"/>
            <a:ext cx="11607810" cy="1036955"/>
          </a:xfrm>
        </p:spPr>
        <p:txBody>
          <a:bodyPr/>
          <a:lstStyle>
            <a:lvl1pPr>
              <a:buNone/>
              <a:defRPr sz="7600" b="0" i="0" spc="-150" baseline="0">
                <a:latin typeface="Arial" panose="020B0604020202020204" pitchFamily="34" charset="0"/>
                <a:cs typeface="Arial" panose="020B0604020202020204" pitchFamily="34" charset="0"/>
              </a:defRPr>
            </a:lvl1pPr>
          </a:lstStyle>
          <a:p>
            <a:pPr lvl="0"/>
            <a:r>
              <a:rPr lang="en-US" dirty="0"/>
              <a:t>Lorem ipsum dolor sit </a:t>
            </a:r>
            <a:r>
              <a:rPr lang="en-US" dirty="0" err="1"/>
              <a:t>amet</a:t>
            </a:r>
            <a:endParaRPr lang="en-US" dirty="0"/>
          </a:p>
        </p:txBody>
      </p:sp>
      <p:sp>
        <p:nvSpPr>
          <p:cNvPr id="15" name="Text 3">
            <a:extLst>
              <a:ext uri="{FF2B5EF4-FFF2-40B4-BE49-F238E27FC236}">
                <a16:creationId xmlns:a16="http://schemas.microsoft.com/office/drawing/2014/main" id="{0BD0ADEA-1E88-D3A9-FC58-52BC85BBC86D}"/>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solidFill>
            </a:endParaRPr>
          </a:p>
        </p:txBody>
      </p:sp>
    </p:spTree>
    <p:extLst>
      <p:ext uri="{BB962C8B-B14F-4D97-AF65-F5344CB8AC3E}">
        <p14:creationId xmlns:p14="http://schemas.microsoft.com/office/powerpoint/2010/main" val="3753906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ist and Images - 3 Points">
    <p:spTree>
      <p:nvGrpSpPr>
        <p:cNvPr id="1" name=""/>
        <p:cNvGrpSpPr/>
        <p:nvPr/>
      </p:nvGrpSpPr>
      <p:grpSpPr>
        <a:xfrm>
          <a:off x="0" y="0"/>
          <a:ext cx="0" cy="0"/>
          <a:chOff x="0" y="0"/>
          <a:chExt cx="0" cy="0"/>
        </a:xfrm>
      </p:grpSpPr>
      <p:pic>
        <p:nvPicPr>
          <p:cNvPr id="46" name="Picture 45" descr="A white background with black lines&#10;&#10;AI-generated content may be incorrect.">
            <a:extLst>
              <a:ext uri="{FF2B5EF4-FFF2-40B4-BE49-F238E27FC236}">
                <a16:creationId xmlns:a16="http://schemas.microsoft.com/office/drawing/2014/main" id="{BC5535F5-10AD-476F-6383-B31601AAE753}"/>
              </a:ext>
            </a:extLst>
          </p:cNvPr>
          <p:cNvPicPr>
            <a:picLocks noChangeAspect="1"/>
          </p:cNvPicPr>
          <p:nvPr userDrawn="1"/>
        </p:nvPicPr>
        <p:blipFill>
          <a:blip r:embed="rId2"/>
          <a:stretch>
            <a:fillRect/>
          </a:stretch>
        </p:blipFill>
        <p:spPr>
          <a:xfrm>
            <a:off x="1587" y="0"/>
            <a:ext cx="24384000" cy="13716000"/>
          </a:xfrm>
          <a:prstGeom prst="rect">
            <a:avLst/>
          </a:prstGeom>
        </p:spPr>
      </p:pic>
      <p:sp>
        <p:nvSpPr>
          <p:cNvPr id="13" name="Rectangle 12">
            <a:extLst>
              <a:ext uri="{FF2B5EF4-FFF2-40B4-BE49-F238E27FC236}">
                <a16:creationId xmlns:a16="http://schemas.microsoft.com/office/drawing/2014/main" id="{BEA49D47-466D-078F-28D3-F754EB58795D}"/>
              </a:ext>
            </a:extLst>
          </p:cNvPr>
          <p:cNvSpPr/>
          <p:nvPr userDrawn="1"/>
        </p:nvSpPr>
        <p:spPr>
          <a:xfrm>
            <a:off x="508063" y="3312160"/>
            <a:ext cx="7442137" cy="942848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3888C05-68D5-7F6B-3E22-5F99391722CC}"/>
              </a:ext>
            </a:extLst>
          </p:cNvPr>
          <p:cNvSpPr/>
          <p:nvPr userDrawn="1"/>
        </p:nvSpPr>
        <p:spPr>
          <a:xfrm>
            <a:off x="8472518" y="3312160"/>
            <a:ext cx="7442137" cy="942848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83304FA4-67C4-88F3-AAFC-B2EA469814C3}"/>
              </a:ext>
            </a:extLst>
          </p:cNvPr>
          <p:cNvSpPr/>
          <p:nvPr userDrawn="1"/>
        </p:nvSpPr>
        <p:spPr>
          <a:xfrm>
            <a:off x="16429846" y="3312160"/>
            <a:ext cx="7442137" cy="942848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1B016AB5-4519-5BE9-A557-02ED8D652DC7}"/>
              </a:ext>
            </a:extLst>
          </p:cNvPr>
          <p:cNvSpPr/>
          <p:nvPr userDrawn="1"/>
        </p:nvSpPr>
        <p:spPr>
          <a:xfrm>
            <a:off x="873760" y="3698240"/>
            <a:ext cx="386080" cy="386080"/>
          </a:xfrm>
          <a:prstGeom prst="rect">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516334F-7C1E-185C-8D87-4FC0EB1212EA}"/>
              </a:ext>
            </a:extLst>
          </p:cNvPr>
          <p:cNvSpPr/>
          <p:nvPr userDrawn="1"/>
        </p:nvSpPr>
        <p:spPr>
          <a:xfrm>
            <a:off x="16782468" y="3698240"/>
            <a:ext cx="386080" cy="386080"/>
          </a:xfrm>
          <a:prstGeom prst="rect">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EE77B35-FD1F-57A6-E298-681ABE3E75B3}"/>
              </a:ext>
            </a:extLst>
          </p:cNvPr>
          <p:cNvSpPr/>
          <p:nvPr userDrawn="1"/>
        </p:nvSpPr>
        <p:spPr>
          <a:xfrm>
            <a:off x="8844167" y="3698240"/>
            <a:ext cx="386080" cy="386080"/>
          </a:xfrm>
          <a:prstGeom prst="rect">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EBD0054E-6680-765F-1B03-B723C6DCDDD8}"/>
              </a:ext>
            </a:extLst>
          </p:cNvPr>
          <p:cNvSpPr txBox="1"/>
          <p:nvPr userDrawn="1"/>
        </p:nvSpPr>
        <p:spPr>
          <a:xfrm>
            <a:off x="853440" y="3698240"/>
            <a:ext cx="568960" cy="369332"/>
          </a:xfrm>
          <a:prstGeom prst="rect">
            <a:avLst/>
          </a:prstGeom>
          <a:noFill/>
        </p:spPr>
        <p:txBody>
          <a:bodyPr wrap="square" rtlCol="0">
            <a:spAutoFit/>
          </a:bodyPr>
          <a:lstStyle/>
          <a:p>
            <a:r>
              <a:rPr lang="en-US" dirty="0">
                <a:solidFill>
                  <a:schemeClr val="bg2"/>
                </a:solidFill>
              </a:rPr>
              <a:t>01</a:t>
            </a:r>
          </a:p>
        </p:txBody>
      </p:sp>
      <p:sp>
        <p:nvSpPr>
          <p:cNvPr id="9" name="TextBox 8">
            <a:extLst>
              <a:ext uri="{FF2B5EF4-FFF2-40B4-BE49-F238E27FC236}">
                <a16:creationId xmlns:a16="http://schemas.microsoft.com/office/drawing/2014/main" id="{963B84F2-1116-3F93-8420-5B3353ECBFDD}"/>
              </a:ext>
            </a:extLst>
          </p:cNvPr>
          <p:cNvSpPr txBox="1"/>
          <p:nvPr userDrawn="1"/>
        </p:nvSpPr>
        <p:spPr>
          <a:xfrm>
            <a:off x="8817761" y="3698240"/>
            <a:ext cx="568960" cy="369332"/>
          </a:xfrm>
          <a:prstGeom prst="rect">
            <a:avLst/>
          </a:prstGeom>
          <a:noFill/>
        </p:spPr>
        <p:txBody>
          <a:bodyPr wrap="square" rtlCol="0">
            <a:spAutoFit/>
          </a:bodyPr>
          <a:lstStyle/>
          <a:p>
            <a:r>
              <a:rPr lang="en-US" dirty="0">
                <a:solidFill>
                  <a:schemeClr val="bg2"/>
                </a:solidFill>
              </a:rPr>
              <a:t>02</a:t>
            </a:r>
          </a:p>
        </p:txBody>
      </p:sp>
      <p:sp>
        <p:nvSpPr>
          <p:cNvPr id="17" name="TextBox 16">
            <a:extLst>
              <a:ext uri="{FF2B5EF4-FFF2-40B4-BE49-F238E27FC236}">
                <a16:creationId xmlns:a16="http://schemas.microsoft.com/office/drawing/2014/main" id="{4B9D09E8-5516-9CDC-9A8F-ECAD93812553}"/>
              </a:ext>
            </a:extLst>
          </p:cNvPr>
          <p:cNvSpPr txBox="1"/>
          <p:nvPr userDrawn="1"/>
        </p:nvSpPr>
        <p:spPr>
          <a:xfrm>
            <a:off x="16763679" y="3698240"/>
            <a:ext cx="568960" cy="369332"/>
          </a:xfrm>
          <a:prstGeom prst="rect">
            <a:avLst/>
          </a:prstGeom>
          <a:noFill/>
        </p:spPr>
        <p:txBody>
          <a:bodyPr wrap="square" rtlCol="0">
            <a:spAutoFit/>
          </a:bodyPr>
          <a:lstStyle/>
          <a:p>
            <a:r>
              <a:rPr lang="en-US" dirty="0">
                <a:solidFill>
                  <a:schemeClr val="bg2"/>
                </a:solidFill>
              </a:rPr>
              <a:t>03</a:t>
            </a:r>
          </a:p>
        </p:txBody>
      </p:sp>
      <p:sp>
        <p:nvSpPr>
          <p:cNvPr id="8" name="Text 3">
            <a:extLst>
              <a:ext uri="{FF2B5EF4-FFF2-40B4-BE49-F238E27FC236}">
                <a16:creationId xmlns:a16="http://schemas.microsoft.com/office/drawing/2014/main" id="{14AFC835-7C5E-1B37-22BB-1B37AFCA0FA9}"/>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accent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accent2"/>
              </a:solidFill>
            </a:endParaRPr>
          </a:p>
        </p:txBody>
      </p:sp>
      <p:sp>
        <p:nvSpPr>
          <p:cNvPr id="12" name="Text Placeholder 11">
            <a:extLst>
              <a:ext uri="{FF2B5EF4-FFF2-40B4-BE49-F238E27FC236}">
                <a16:creationId xmlns:a16="http://schemas.microsoft.com/office/drawing/2014/main" id="{F4B53A5D-2718-0EB4-D974-A5100D118E55}"/>
              </a:ext>
            </a:extLst>
          </p:cNvPr>
          <p:cNvSpPr>
            <a:spLocks noGrp="1"/>
          </p:cNvSpPr>
          <p:nvPr userDrawn="1">
            <p:ph type="body" sz="quarter" idx="10" hasCustomPrompt="1"/>
          </p:nvPr>
        </p:nvSpPr>
        <p:spPr>
          <a:xfrm>
            <a:off x="447041" y="608965"/>
            <a:ext cx="12374879" cy="1036955"/>
          </a:xfrm>
        </p:spPr>
        <p:txBody>
          <a:bodyPr/>
          <a:lstStyle>
            <a:lvl1pPr>
              <a:buNone/>
              <a:defRPr sz="7600" spc="-150" baseline="0"/>
            </a:lvl1pPr>
          </a:lstStyle>
          <a:p>
            <a:pPr lvl="0"/>
            <a:r>
              <a:rPr lang="en-US" dirty="0"/>
              <a:t>Lorem ipsum dolor sit </a:t>
            </a:r>
            <a:r>
              <a:rPr lang="en-US" dirty="0" err="1"/>
              <a:t>amet</a:t>
            </a:r>
            <a:endParaRPr lang="en-US" dirty="0"/>
          </a:p>
        </p:txBody>
      </p:sp>
      <p:sp>
        <p:nvSpPr>
          <p:cNvPr id="23" name="Text Placeholder 11">
            <a:extLst>
              <a:ext uri="{FF2B5EF4-FFF2-40B4-BE49-F238E27FC236}">
                <a16:creationId xmlns:a16="http://schemas.microsoft.com/office/drawing/2014/main" id="{D3F36354-481E-2A39-90D1-3B68B238BC0A}"/>
              </a:ext>
            </a:extLst>
          </p:cNvPr>
          <p:cNvSpPr>
            <a:spLocks noGrp="1"/>
          </p:cNvSpPr>
          <p:nvPr userDrawn="1">
            <p:ph type="body" sz="quarter" idx="11" hasCustomPrompt="1"/>
          </p:nvPr>
        </p:nvSpPr>
        <p:spPr>
          <a:xfrm>
            <a:off x="792481" y="4283223"/>
            <a:ext cx="4917440" cy="735817"/>
          </a:xfrm>
        </p:spPr>
        <p:txBody>
          <a:bodyPr/>
          <a:lstStyle>
            <a:lvl1pPr>
              <a:buNone/>
              <a:defRPr sz="4300" spc="-150" baseline="0"/>
            </a:lvl1pPr>
          </a:lstStyle>
          <a:p>
            <a:pPr lvl="0"/>
            <a:r>
              <a:rPr lang="en-US" dirty="0"/>
              <a:t>Lorem ipsum</a:t>
            </a:r>
          </a:p>
        </p:txBody>
      </p:sp>
      <p:sp>
        <p:nvSpPr>
          <p:cNvPr id="31" name="Text Placeholder 11">
            <a:extLst>
              <a:ext uri="{FF2B5EF4-FFF2-40B4-BE49-F238E27FC236}">
                <a16:creationId xmlns:a16="http://schemas.microsoft.com/office/drawing/2014/main" id="{8F34459D-5D16-2587-7D39-759932B12D52}"/>
              </a:ext>
            </a:extLst>
          </p:cNvPr>
          <p:cNvSpPr>
            <a:spLocks noGrp="1"/>
          </p:cNvSpPr>
          <p:nvPr userDrawn="1">
            <p:ph type="body" sz="quarter" idx="15" hasCustomPrompt="1"/>
          </p:nvPr>
        </p:nvSpPr>
        <p:spPr>
          <a:xfrm>
            <a:off x="795720" y="4981972"/>
            <a:ext cx="6163220" cy="890191"/>
          </a:xfrm>
        </p:spPr>
        <p:txBody>
          <a:bodyPr/>
          <a:lstStyle>
            <a:lvl1pPr marL="0" indent="0">
              <a:lnSpc>
                <a:spcPts val="3180"/>
              </a:lnSpc>
              <a:buNone/>
              <a:defRPr sz="2800" spc="-12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endParaRPr lang="en-US" dirty="0"/>
          </a:p>
        </p:txBody>
      </p:sp>
      <p:sp>
        <p:nvSpPr>
          <p:cNvPr id="42" name="Picture Placeholder 35">
            <a:extLst>
              <a:ext uri="{FF2B5EF4-FFF2-40B4-BE49-F238E27FC236}">
                <a16:creationId xmlns:a16="http://schemas.microsoft.com/office/drawing/2014/main" id="{8775DAE3-08CC-A7DA-7249-960AD18633D6}"/>
              </a:ext>
            </a:extLst>
          </p:cNvPr>
          <p:cNvSpPr>
            <a:spLocks noGrp="1"/>
          </p:cNvSpPr>
          <p:nvPr userDrawn="1">
            <p:ph type="pic" sz="quarter" idx="25"/>
          </p:nvPr>
        </p:nvSpPr>
        <p:spPr>
          <a:xfrm>
            <a:off x="891446" y="7843837"/>
            <a:ext cx="6661260" cy="4429125"/>
          </a:xfrm>
        </p:spPr>
        <p:txBody>
          <a:bodyPr/>
          <a:lstStyle/>
          <a:p>
            <a:r>
              <a:rPr lang="en-US"/>
              <a:t>Click icon to add picture</a:t>
            </a:r>
          </a:p>
        </p:txBody>
      </p:sp>
      <p:sp>
        <p:nvSpPr>
          <p:cNvPr id="7" name="Text Placeholder 11">
            <a:extLst>
              <a:ext uri="{FF2B5EF4-FFF2-40B4-BE49-F238E27FC236}">
                <a16:creationId xmlns:a16="http://schemas.microsoft.com/office/drawing/2014/main" id="{672B420D-2FD5-0161-043B-39686BEDDE85}"/>
              </a:ext>
            </a:extLst>
          </p:cNvPr>
          <p:cNvSpPr>
            <a:spLocks noGrp="1"/>
          </p:cNvSpPr>
          <p:nvPr userDrawn="1">
            <p:ph type="body" sz="quarter" idx="26" hasCustomPrompt="1"/>
          </p:nvPr>
        </p:nvSpPr>
        <p:spPr>
          <a:xfrm>
            <a:off x="8758845" y="4283223"/>
            <a:ext cx="4917440" cy="735817"/>
          </a:xfrm>
        </p:spPr>
        <p:txBody>
          <a:bodyPr/>
          <a:lstStyle>
            <a:lvl1pPr>
              <a:buNone/>
              <a:defRPr sz="4300" spc="-150" baseline="0"/>
            </a:lvl1pPr>
          </a:lstStyle>
          <a:p>
            <a:pPr lvl="0"/>
            <a:r>
              <a:rPr lang="en-US" dirty="0"/>
              <a:t>Lorem ipsum</a:t>
            </a:r>
          </a:p>
        </p:txBody>
      </p:sp>
      <p:sp>
        <p:nvSpPr>
          <p:cNvPr id="10" name="Text Placeholder 11">
            <a:extLst>
              <a:ext uri="{FF2B5EF4-FFF2-40B4-BE49-F238E27FC236}">
                <a16:creationId xmlns:a16="http://schemas.microsoft.com/office/drawing/2014/main" id="{8086EA62-7EB7-DA5C-337F-928942426DAB}"/>
              </a:ext>
            </a:extLst>
          </p:cNvPr>
          <p:cNvSpPr>
            <a:spLocks noGrp="1"/>
          </p:cNvSpPr>
          <p:nvPr userDrawn="1">
            <p:ph type="body" sz="quarter" idx="27" hasCustomPrompt="1"/>
          </p:nvPr>
        </p:nvSpPr>
        <p:spPr>
          <a:xfrm>
            <a:off x="8762084" y="4981972"/>
            <a:ext cx="6163220" cy="890191"/>
          </a:xfrm>
        </p:spPr>
        <p:txBody>
          <a:bodyPr/>
          <a:lstStyle>
            <a:lvl1pPr marL="0" indent="0">
              <a:lnSpc>
                <a:spcPts val="3180"/>
              </a:lnSpc>
              <a:buNone/>
              <a:defRPr sz="2800" spc="-12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endParaRPr lang="en-US" dirty="0"/>
          </a:p>
        </p:txBody>
      </p:sp>
      <p:sp>
        <p:nvSpPr>
          <p:cNvPr id="11" name="Text Placeholder 11">
            <a:extLst>
              <a:ext uri="{FF2B5EF4-FFF2-40B4-BE49-F238E27FC236}">
                <a16:creationId xmlns:a16="http://schemas.microsoft.com/office/drawing/2014/main" id="{608F447B-7B2B-A826-A469-2316D7B4F9DA}"/>
              </a:ext>
            </a:extLst>
          </p:cNvPr>
          <p:cNvSpPr>
            <a:spLocks noGrp="1"/>
          </p:cNvSpPr>
          <p:nvPr userDrawn="1">
            <p:ph type="body" sz="quarter" idx="28" hasCustomPrompt="1"/>
          </p:nvPr>
        </p:nvSpPr>
        <p:spPr>
          <a:xfrm>
            <a:off x="16702720" y="4283223"/>
            <a:ext cx="4917440" cy="735817"/>
          </a:xfrm>
        </p:spPr>
        <p:txBody>
          <a:bodyPr/>
          <a:lstStyle>
            <a:lvl1pPr>
              <a:buNone/>
              <a:defRPr sz="4300" spc="-150" baseline="0"/>
            </a:lvl1pPr>
          </a:lstStyle>
          <a:p>
            <a:pPr lvl="0"/>
            <a:r>
              <a:rPr lang="en-US" dirty="0"/>
              <a:t>Lorem ipsum</a:t>
            </a:r>
          </a:p>
        </p:txBody>
      </p:sp>
      <p:sp>
        <p:nvSpPr>
          <p:cNvPr id="35" name="Text Placeholder 11">
            <a:extLst>
              <a:ext uri="{FF2B5EF4-FFF2-40B4-BE49-F238E27FC236}">
                <a16:creationId xmlns:a16="http://schemas.microsoft.com/office/drawing/2014/main" id="{6CF96193-3918-3361-D9B1-A3BB3F78AA1A}"/>
              </a:ext>
            </a:extLst>
          </p:cNvPr>
          <p:cNvSpPr>
            <a:spLocks noGrp="1"/>
          </p:cNvSpPr>
          <p:nvPr userDrawn="1">
            <p:ph type="body" sz="quarter" idx="29" hasCustomPrompt="1"/>
          </p:nvPr>
        </p:nvSpPr>
        <p:spPr>
          <a:xfrm>
            <a:off x="16705959" y="4981972"/>
            <a:ext cx="6163220" cy="890191"/>
          </a:xfrm>
        </p:spPr>
        <p:txBody>
          <a:bodyPr/>
          <a:lstStyle>
            <a:lvl1pPr marL="0" indent="0">
              <a:lnSpc>
                <a:spcPts val="3180"/>
              </a:lnSpc>
              <a:buNone/>
              <a:defRPr sz="2800" spc="-12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endParaRPr lang="en-US" dirty="0"/>
          </a:p>
        </p:txBody>
      </p:sp>
      <p:sp>
        <p:nvSpPr>
          <p:cNvPr id="36" name="Picture Placeholder 35">
            <a:extLst>
              <a:ext uri="{FF2B5EF4-FFF2-40B4-BE49-F238E27FC236}">
                <a16:creationId xmlns:a16="http://schemas.microsoft.com/office/drawing/2014/main" id="{86C664DC-20E8-4D43-4B2A-AB673C26F29D}"/>
              </a:ext>
            </a:extLst>
          </p:cNvPr>
          <p:cNvSpPr>
            <a:spLocks noGrp="1"/>
          </p:cNvSpPr>
          <p:nvPr userDrawn="1">
            <p:ph type="pic" sz="quarter" idx="30"/>
          </p:nvPr>
        </p:nvSpPr>
        <p:spPr>
          <a:xfrm>
            <a:off x="8862956" y="7843837"/>
            <a:ext cx="6661260" cy="4429125"/>
          </a:xfrm>
        </p:spPr>
        <p:txBody>
          <a:bodyPr/>
          <a:lstStyle/>
          <a:p>
            <a:r>
              <a:rPr lang="en-US"/>
              <a:t>Click icon to add picture</a:t>
            </a:r>
          </a:p>
        </p:txBody>
      </p:sp>
      <p:sp>
        <p:nvSpPr>
          <p:cNvPr id="37" name="Picture Placeholder 35">
            <a:extLst>
              <a:ext uri="{FF2B5EF4-FFF2-40B4-BE49-F238E27FC236}">
                <a16:creationId xmlns:a16="http://schemas.microsoft.com/office/drawing/2014/main" id="{190AC47C-8DF1-C35C-6B59-DF457660A136}"/>
              </a:ext>
            </a:extLst>
          </p:cNvPr>
          <p:cNvSpPr>
            <a:spLocks noGrp="1"/>
          </p:cNvSpPr>
          <p:nvPr userDrawn="1">
            <p:ph type="pic" sz="quarter" idx="31"/>
          </p:nvPr>
        </p:nvSpPr>
        <p:spPr>
          <a:xfrm>
            <a:off x="16820284" y="7843837"/>
            <a:ext cx="6661260" cy="4429125"/>
          </a:xfrm>
        </p:spPr>
        <p:txBody>
          <a:bodyPr/>
          <a:lstStyle/>
          <a:p>
            <a:r>
              <a:rPr lang="en-US"/>
              <a:t>Click icon to add picture</a:t>
            </a:r>
          </a:p>
        </p:txBody>
      </p:sp>
    </p:spTree>
    <p:extLst>
      <p:ext uri="{BB962C8B-B14F-4D97-AF65-F5344CB8AC3E}">
        <p14:creationId xmlns:p14="http://schemas.microsoft.com/office/powerpoint/2010/main" val="6663717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ist and Images - 4 Points">
    <p:spTree>
      <p:nvGrpSpPr>
        <p:cNvPr id="1" name=""/>
        <p:cNvGrpSpPr/>
        <p:nvPr/>
      </p:nvGrpSpPr>
      <p:grpSpPr>
        <a:xfrm>
          <a:off x="0" y="0"/>
          <a:ext cx="0" cy="0"/>
          <a:chOff x="0" y="0"/>
          <a:chExt cx="0" cy="0"/>
        </a:xfrm>
      </p:grpSpPr>
      <p:pic>
        <p:nvPicPr>
          <p:cNvPr id="44" name="Picture 43" descr="A line of lines on a white background&#10;&#10;AI-generated content may be incorrect.">
            <a:extLst>
              <a:ext uri="{FF2B5EF4-FFF2-40B4-BE49-F238E27FC236}">
                <a16:creationId xmlns:a16="http://schemas.microsoft.com/office/drawing/2014/main" id="{B4BAFC10-D52D-BDC6-BD2A-D3A66A570FC3}"/>
              </a:ext>
            </a:extLst>
          </p:cNvPr>
          <p:cNvPicPr>
            <a:picLocks noChangeAspect="1"/>
          </p:cNvPicPr>
          <p:nvPr userDrawn="1"/>
        </p:nvPicPr>
        <p:blipFill>
          <a:blip r:embed="rId2"/>
          <a:stretch>
            <a:fillRect/>
          </a:stretch>
        </p:blipFill>
        <p:spPr>
          <a:xfrm>
            <a:off x="1587" y="0"/>
            <a:ext cx="24385588" cy="13716893"/>
          </a:xfrm>
          <a:prstGeom prst="rect">
            <a:avLst/>
          </a:prstGeom>
        </p:spPr>
      </p:pic>
      <p:grpSp>
        <p:nvGrpSpPr>
          <p:cNvPr id="18" name="Group 17">
            <a:extLst>
              <a:ext uri="{FF2B5EF4-FFF2-40B4-BE49-F238E27FC236}">
                <a16:creationId xmlns:a16="http://schemas.microsoft.com/office/drawing/2014/main" id="{4BA6275D-F085-1BD3-7405-A370DC82A099}"/>
              </a:ext>
            </a:extLst>
          </p:cNvPr>
          <p:cNvGrpSpPr/>
          <p:nvPr userDrawn="1"/>
        </p:nvGrpSpPr>
        <p:grpSpPr>
          <a:xfrm>
            <a:off x="508063" y="3312160"/>
            <a:ext cx="23388257" cy="9428480"/>
            <a:chOff x="508063" y="3312160"/>
            <a:chExt cx="23388257" cy="9428480"/>
          </a:xfrm>
        </p:grpSpPr>
        <p:sp>
          <p:nvSpPr>
            <p:cNvPr id="13" name="Rectangle 12">
              <a:extLst>
                <a:ext uri="{FF2B5EF4-FFF2-40B4-BE49-F238E27FC236}">
                  <a16:creationId xmlns:a16="http://schemas.microsoft.com/office/drawing/2014/main" id="{BEA49D47-466D-078F-28D3-F754EB58795D}"/>
                </a:ext>
              </a:extLst>
            </p:cNvPr>
            <p:cNvSpPr/>
            <p:nvPr userDrawn="1"/>
          </p:nvSpPr>
          <p:spPr>
            <a:xfrm>
              <a:off x="508063" y="3312160"/>
              <a:ext cx="5526977" cy="942848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D0117AA-15CE-81E0-B706-D29A9555DCEF}"/>
                </a:ext>
              </a:extLst>
            </p:cNvPr>
            <p:cNvSpPr/>
            <p:nvPr userDrawn="1"/>
          </p:nvSpPr>
          <p:spPr>
            <a:xfrm>
              <a:off x="6543103" y="3312160"/>
              <a:ext cx="5526977" cy="942848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9D1DA5A-1940-ECD4-A0E0-269AE4D966AE}"/>
                </a:ext>
              </a:extLst>
            </p:cNvPr>
            <p:cNvSpPr/>
            <p:nvPr userDrawn="1"/>
          </p:nvSpPr>
          <p:spPr>
            <a:xfrm>
              <a:off x="12456223" y="3312160"/>
              <a:ext cx="5526977" cy="942848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2DE5FEE-99F1-94E8-8AA9-0C8BC128076C}"/>
                </a:ext>
              </a:extLst>
            </p:cNvPr>
            <p:cNvSpPr/>
            <p:nvPr userDrawn="1"/>
          </p:nvSpPr>
          <p:spPr>
            <a:xfrm>
              <a:off x="18369343" y="3312160"/>
              <a:ext cx="5526977" cy="942848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 3">
            <a:extLst>
              <a:ext uri="{FF2B5EF4-FFF2-40B4-BE49-F238E27FC236}">
                <a16:creationId xmlns:a16="http://schemas.microsoft.com/office/drawing/2014/main" id="{14AFC835-7C5E-1B37-22BB-1B37AFCA0FA9}"/>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accent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accent2"/>
              </a:solidFill>
            </a:endParaRPr>
          </a:p>
        </p:txBody>
      </p:sp>
      <p:sp>
        <p:nvSpPr>
          <p:cNvPr id="12" name="Text Placeholder 11">
            <a:extLst>
              <a:ext uri="{FF2B5EF4-FFF2-40B4-BE49-F238E27FC236}">
                <a16:creationId xmlns:a16="http://schemas.microsoft.com/office/drawing/2014/main" id="{F4B53A5D-2718-0EB4-D974-A5100D118E55}"/>
              </a:ext>
            </a:extLst>
          </p:cNvPr>
          <p:cNvSpPr>
            <a:spLocks noGrp="1"/>
          </p:cNvSpPr>
          <p:nvPr userDrawn="1">
            <p:ph type="body" sz="quarter" idx="10" hasCustomPrompt="1"/>
          </p:nvPr>
        </p:nvSpPr>
        <p:spPr>
          <a:xfrm>
            <a:off x="447041" y="608965"/>
            <a:ext cx="12374879" cy="1036955"/>
          </a:xfrm>
        </p:spPr>
        <p:txBody>
          <a:bodyPr/>
          <a:lstStyle>
            <a:lvl1pPr>
              <a:buNone/>
              <a:defRPr sz="7600" spc="-150" baseline="0"/>
            </a:lvl1pPr>
          </a:lstStyle>
          <a:p>
            <a:pPr lvl="0"/>
            <a:r>
              <a:rPr lang="en-US" dirty="0"/>
              <a:t>Lorem ipsum dolor sit </a:t>
            </a:r>
            <a:r>
              <a:rPr lang="en-US" dirty="0" err="1"/>
              <a:t>amet</a:t>
            </a:r>
            <a:endParaRPr lang="en-US" dirty="0"/>
          </a:p>
        </p:txBody>
      </p:sp>
      <p:sp>
        <p:nvSpPr>
          <p:cNvPr id="19" name="Rectangle 18">
            <a:extLst>
              <a:ext uri="{FF2B5EF4-FFF2-40B4-BE49-F238E27FC236}">
                <a16:creationId xmlns:a16="http://schemas.microsoft.com/office/drawing/2014/main" id="{1B016AB5-4519-5BE9-A557-02ED8D652DC7}"/>
              </a:ext>
            </a:extLst>
          </p:cNvPr>
          <p:cNvSpPr/>
          <p:nvPr userDrawn="1"/>
        </p:nvSpPr>
        <p:spPr>
          <a:xfrm>
            <a:off x="873760" y="3698240"/>
            <a:ext cx="386080" cy="386080"/>
          </a:xfrm>
          <a:prstGeom prst="rect">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267F83F-A410-893C-A6CE-177DF8E51336}"/>
              </a:ext>
            </a:extLst>
          </p:cNvPr>
          <p:cNvSpPr/>
          <p:nvPr userDrawn="1"/>
        </p:nvSpPr>
        <p:spPr>
          <a:xfrm>
            <a:off x="6898640" y="3698240"/>
            <a:ext cx="386080" cy="386080"/>
          </a:xfrm>
          <a:prstGeom prst="rect">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EA2EAD6-0BE5-7E8E-DDB4-D1F846F1FAD0}"/>
              </a:ext>
            </a:extLst>
          </p:cNvPr>
          <p:cNvSpPr/>
          <p:nvPr userDrawn="1"/>
        </p:nvSpPr>
        <p:spPr>
          <a:xfrm>
            <a:off x="12821920" y="3698240"/>
            <a:ext cx="386080" cy="386080"/>
          </a:xfrm>
          <a:prstGeom prst="rect">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73C3CB1-9C1F-F3BC-9FA9-B9F01A6A9986}"/>
              </a:ext>
            </a:extLst>
          </p:cNvPr>
          <p:cNvSpPr/>
          <p:nvPr userDrawn="1"/>
        </p:nvSpPr>
        <p:spPr>
          <a:xfrm>
            <a:off x="18806160" y="3698240"/>
            <a:ext cx="386080" cy="386080"/>
          </a:xfrm>
          <a:prstGeom prst="rect">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1">
            <a:extLst>
              <a:ext uri="{FF2B5EF4-FFF2-40B4-BE49-F238E27FC236}">
                <a16:creationId xmlns:a16="http://schemas.microsoft.com/office/drawing/2014/main" id="{D3F36354-481E-2A39-90D1-3B68B238BC0A}"/>
              </a:ext>
            </a:extLst>
          </p:cNvPr>
          <p:cNvSpPr>
            <a:spLocks noGrp="1"/>
          </p:cNvSpPr>
          <p:nvPr>
            <p:ph type="body" sz="quarter" idx="11" hasCustomPrompt="1"/>
          </p:nvPr>
        </p:nvSpPr>
        <p:spPr>
          <a:xfrm>
            <a:off x="792481" y="4283223"/>
            <a:ext cx="4917440" cy="735817"/>
          </a:xfrm>
        </p:spPr>
        <p:txBody>
          <a:bodyPr/>
          <a:lstStyle>
            <a:lvl1pPr>
              <a:buNone/>
              <a:defRPr sz="4300" spc="-150" baseline="0"/>
            </a:lvl1pPr>
          </a:lstStyle>
          <a:p>
            <a:pPr lvl="0"/>
            <a:r>
              <a:rPr lang="en-US" dirty="0"/>
              <a:t>Lorem ipsum</a:t>
            </a:r>
          </a:p>
        </p:txBody>
      </p:sp>
      <p:sp>
        <p:nvSpPr>
          <p:cNvPr id="24" name="Text Placeholder 11">
            <a:extLst>
              <a:ext uri="{FF2B5EF4-FFF2-40B4-BE49-F238E27FC236}">
                <a16:creationId xmlns:a16="http://schemas.microsoft.com/office/drawing/2014/main" id="{775A57D2-0DDF-34B1-14CA-580BFCF969C2}"/>
              </a:ext>
            </a:extLst>
          </p:cNvPr>
          <p:cNvSpPr>
            <a:spLocks noGrp="1"/>
          </p:cNvSpPr>
          <p:nvPr>
            <p:ph type="body" sz="quarter" idx="12" hasCustomPrompt="1"/>
          </p:nvPr>
        </p:nvSpPr>
        <p:spPr>
          <a:xfrm>
            <a:off x="6827551" y="4283223"/>
            <a:ext cx="4917440" cy="735817"/>
          </a:xfrm>
        </p:spPr>
        <p:txBody>
          <a:bodyPr/>
          <a:lstStyle>
            <a:lvl1pPr>
              <a:buNone/>
              <a:defRPr sz="4300" spc="-150" baseline="0"/>
            </a:lvl1pPr>
          </a:lstStyle>
          <a:p>
            <a:pPr lvl="0"/>
            <a:r>
              <a:rPr lang="en-US" dirty="0"/>
              <a:t>Lorem ipsum</a:t>
            </a:r>
          </a:p>
        </p:txBody>
      </p:sp>
      <p:sp>
        <p:nvSpPr>
          <p:cNvPr id="25" name="Text Placeholder 11">
            <a:extLst>
              <a:ext uri="{FF2B5EF4-FFF2-40B4-BE49-F238E27FC236}">
                <a16:creationId xmlns:a16="http://schemas.microsoft.com/office/drawing/2014/main" id="{0E591C60-351D-AD78-9C1B-8ECB5BB86F5E}"/>
              </a:ext>
            </a:extLst>
          </p:cNvPr>
          <p:cNvSpPr>
            <a:spLocks noGrp="1"/>
          </p:cNvSpPr>
          <p:nvPr>
            <p:ph type="body" sz="quarter" idx="13" hasCustomPrompt="1"/>
          </p:nvPr>
        </p:nvSpPr>
        <p:spPr>
          <a:xfrm>
            <a:off x="12760991" y="4283223"/>
            <a:ext cx="4917440" cy="735817"/>
          </a:xfrm>
        </p:spPr>
        <p:txBody>
          <a:bodyPr/>
          <a:lstStyle>
            <a:lvl1pPr>
              <a:buNone/>
              <a:defRPr sz="4300" spc="-150" baseline="0"/>
            </a:lvl1pPr>
          </a:lstStyle>
          <a:p>
            <a:pPr lvl="0"/>
            <a:r>
              <a:rPr lang="en-US" dirty="0"/>
              <a:t>Lorem ipsum</a:t>
            </a:r>
          </a:p>
        </p:txBody>
      </p:sp>
      <p:sp>
        <p:nvSpPr>
          <p:cNvPr id="26" name="Text Placeholder 11">
            <a:extLst>
              <a:ext uri="{FF2B5EF4-FFF2-40B4-BE49-F238E27FC236}">
                <a16:creationId xmlns:a16="http://schemas.microsoft.com/office/drawing/2014/main" id="{7A9FDE02-9CFD-C68A-BA4A-DFEB29569C10}"/>
              </a:ext>
            </a:extLst>
          </p:cNvPr>
          <p:cNvSpPr>
            <a:spLocks noGrp="1"/>
          </p:cNvSpPr>
          <p:nvPr>
            <p:ph type="body" sz="quarter" idx="14" hasCustomPrompt="1"/>
          </p:nvPr>
        </p:nvSpPr>
        <p:spPr>
          <a:xfrm>
            <a:off x="18714751" y="4283223"/>
            <a:ext cx="4917440" cy="735817"/>
          </a:xfrm>
        </p:spPr>
        <p:txBody>
          <a:bodyPr/>
          <a:lstStyle>
            <a:lvl1pPr>
              <a:buNone/>
              <a:defRPr sz="4300" spc="-150" baseline="0"/>
            </a:lvl1pPr>
          </a:lstStyle>
          <a:p>
            <a:pPr lvl="0"/>
            <a:r>
              <a:rPr lang="en-US" dirty="0"/>
              <a:t>Lorem ipsum</a:t>
            </a:r>
          </a:p>
        </p:txBody>
      </p:sp>
      <p:sp>
        <p:nvSpPr>
          <p:cNvPr id="27" name="TextBox 26">
            <a:extLst>
              <a:ext uri="{FF2B5EF4-FFF2-40B4-BE49-F238E27FC236}">
                <a16:creationId xmlns:a16="http://schemas.microsoft.com/office/drawing/2014/main" id="{EBD0054E-6680-765F-1B03-B723C6DCDDD8}"/>
              </a:ext>
            </a:extLst>
          </p:cNvPr>
          <p:cNvSpPr txBox="1"/>
          <p:nvPr userDrawn="1"/>
        </p:nvSpPr>
        <p:spPr>
          <a:xfrm>
            <a:off x="853440" y="3698240"/>
            <a:ext cx="568960" cy="369332"/>
          </a:xfrm>
          <a:prstGeom prst="rect">
            <a:avLst/>
          </a:prstGeom>
          <a:noFill/>
        </p:spPr>
        <p:txBody>
          <a:bodyPr wrap="square" rtlCol="0">
            <a:spAutoFit/>
          </a:bodyPr>
          <a:lstStyle/>
          <a:p>
            <a:r>
              <a:rPr lang="en-US" dirty="0">
                <a:solidFill>
                  <a:schemeClr val="bg2"/>
                </a:solidFill>
              </a:rPr>
              <a:t>01</a:t>
            </a:r>
          </a:p>
        </p:txBody>
      </p:sp>
      <p:sp>
        <p:nvSpPr>
          <p:cNvPr id="28" name="TextBox 27">
            <a:extLst>
              <a:ext uri="{FF2B5EF4-FFF2-40B4-BE49-F238E27FC236}">
                <a16:creationId xmlns:a16="http://schemas.microsoft.com/office/drawing/2014/main" id="{A081E3C7-0199-F515-AC83-8BBB809C64D8}"/>
              </a:ext>
            </a:extLst>
          </p:cNvPr>
          <p:cNvSpPr txBox="1"/>
          <p:nvPr userDrawn="1"/>
        </p:nvSpPr>
        <p:spPr>
          <a:xfrm>
            <a:off x="6878319" y="3698240"/>
            <a:ext cx="619762" cy="377706"/>
          </a:xfrm>
          <a:prstGeom prst="rect">
            <a:avLst/>
          </a:prstGeom>
          <a:noFill/>
        </p:spPr>
        <p:txBody>
          <a:bodyPr wrap="square" rtlCol="0">
            <a:spAutoFit/>
          </a:bodyPr>
          <a:lstStyle/>
          <a:p>
            <a:r>
              <a:rPr lang="en-US" dirty="0">
                <a:solidFill>
                  <a:schemeClr val="bg2"/>
                </a:solidFill>
              </a:rPr>
              <a:t>02</a:t>
            </a:r>
          </a:p>
        </p:txBody>
      </p:sp>
      <p:sp>
        <p:nvSpPr>
          <p:cNvPr id="29" name="TextBox 28">
            <a:extLst>
              <a:ext uri="{FF2B5EF4-FFF2-40B4-BE49-F238E27FC236}">
                <a16:creationId xmlns:a16="http://schemas.microsoft.com/office/drawing/2014/main" id="{4CD095A8-E256-B5FE-6100-E4B0C3163C63}"/>
              </a:ext>
            </a:extLst>
          </p:cNvPr>
          <p:cNvSpPr txBox="1"/>
          <p:nvPr userDrawn="1"/>
        </p:nvSpPr>
        <p:spPr>
          <a:xfrm>
            <a:off x="12801631" y="3706614"/>
            <a:ext cx="619760" cy="377706"/>
          </a:xfrm>
          <a:prstGeom prst="rect">
            <a:avLst/>
          </a:prstGeom>
          <a:noFill/>
        </p:spPr>
        <p:txBody>
          <a:bodyPr wrap="square" rtlCol="0">
            <a:spAutoFit/>
          </a:bodyPr>
          <a:lstStyle/>
          <a:p>
            <a:r>
              <a:rPr lang="en-US" dirty="0">
                <a:solidFill>
                  <a:schemeClr val="bg2"/>
                </a:solidFill>
              </a:rPr>
              <a:t>03</a:t>
            </a:r>
          </a:p>
        </p:txBody>
      </p:sp>
      <p:sp>
        <p:nvSpPr>
          <p:cNvPr id="30" name="TextBox 29">
            <a:extLst>
              <a:ext uri="{FF2B5EF4-FFF2-40B4-BE49-F238E27FC236}">
                <a16:creationId xmlns:a16="http://schemas.microsoft.com/office/drawing/2014/main" id="{7ECF316C-8B70-D354-3857-01A734DF8246}"/>
              </a:ext>
            </a:extLst>
          </p:cNvPr>
          <p:cNvSpPr txBox="1"/>
          <p:nvPr userDrawn="1"/>
        </p:nvSpPr>
        <p:spPr>
          <a:xfrm>
            <a:off x="18785840" y="3689866"/>
            <a:ext cx="619760" cy="377706"/>
          </a:xfrm>
          <a:prstGeom prst="rect">
            <a:avLst/>
          </a:prstGeom>
          <a:noFill/>
        </p:spPr>
        <p:txBody>
          <a:bodyPr wrap="square" rtlCol="0">
            <a:spAutoFit/>
          </a:bodyPr>
          <a:lstStyle/>
          <a:p>
            <a:r>
              <a:rPr lang="en-US" dirty="0">
                <a:solidFill>
                  <a:schemeClr val="bg2"/>
                </a:solidFill>
              </a:rPr>
              <a:t>04</a:t>
            </a:r>
          </a:p>
        </p:txBody>
      </p:sp>
      <p:sp>
        <p:nvSpPr>
          <p:cNvPr id="31" name="Text Placeholder 11">
            <a:extLst>
              <a:ext uri="{FF2B5EF4-FFF2-40B4-BE49-F238E27FC236}">
                <a16:creationId xmlns:a16="http://schemas.microsoft.com/office/drawing/2014/main" id="{8F34459D-5D16-2587-7D39-759932B12D52}"/>
              </a:ext>
            </a:extLst>
          </p:cNvPr>
          <p:cNvSpPr>
            <a:spLocks noGrp="1"/>
          </p:cNvSpPr>
          <p:nvPr>
            <p:ph type="body" sz="quarter" idx="15" hasCustomPrompt="1"/>
          </p:nvPr>
        </p:nvSpPr>
        <p:spPr>
          <a:xfrm>
            <a:off x="783845" y="4981972"/>
            <a:ext cx="3991356" cy="735817"/>
          </a:xfrm>
        </p:spPr>
        <p:txBody>
          <a:bodyPr/>
          <a:lstStyle>
            <a:lvl1pPr marL="0" indent="0">
              <a:lnSpc>
                <a:spcPts val="2980"/>
              </a:lnSpc>
              <a:buNone/>
              <a:defRPr sz="2400" spc="-11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32" name="Text Placeholder 11">
            <a:extLst>
              <a:ext uri="{FF2B5EF4-FFF2-40B4-BE49-F238E27FC236}">
                <a16:creationId xmlns:a16="http://schemas.microsoft.com/office/drawing/2014/main" id="{AA52F3D3-9E1E-ABA9-1F60-0516561EE8E0}"/>
              </a:ext>
            </a:extLst>
          </p:cNvPr>
          <p:cNvSpPr>
            <a:spLocks noGrp="1"/>
          </p:cNvSpPr>
          <p:nvPr>
            <p:ph type="body" sz="quarter" idx="16" hasCustomPrompt="1"/>
          </p:nvPr>
        </p:nvSpPr>
        <p:spPr>
          <a:xfrm>
            <a:off x="6827551" y="4981972"/>
            <a:ext cx="3991356" cy="735817"/>
          </a:xfrm>
        </p:spPr>
        <p:txBody>
          <a:bodyPr/>
          <a:lstStyle>
            <a:lvl1pPr marL="0" indent="0">
              <a:lnSpc>
                <a:spcPts val="2980"/>
              </a:lnSpc>
              <a:buNone/>
              <a:defRPr sz="2400" spc="-11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33" name="Text Placeholder 11">
            <a:extLst>
              <a:ext uri="{FF2B5EF4-FFF2-40B4-BE49-F238E27FC236}">
                <a16:creationId xmlns:a16="http://schemas.microsoft.com/office/drawing/2014/main" id="{77F7DDF7-C26A-AA4D-BBA2-3B8DDCC75E0D}"/>
              </a:ext>
            </a:extLst>
          </p:cNvPr>
          <p:cNvSpPr>
            <a:spLocks noGrp="1"/>
          </p:cNvSpPr>
          <p:nvPr>
            <p:ph type="body" sz="quarter" idx="17" hasCustomPrompt="1"/>
          </p:nvPr>
        </p:nvSpPr>
        <p:spPr>
          <a:xfrm>
            <a:off x="12760991" y="4981972"/>
            <a:ext cx="3991356" cy="735817"/>
          </a:xfrm>
        </p:spPr>
        <p:txBody>
          <a:bodyPr/>
          <a:lstStyle>
            <a:lvl1pPr marL="0" indent="0">
              <a:lnSpc>
                <a:spcPts val="2980"/>
              </a:lnSpc>
              <a:buNone/>
              <a:defRPr sz="2400" spc="-11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34" name="Text Placeholder 11">
            <a:extLst>
              <a:ext uri="{FF2B5EF4-FFF2-40B4-BE49-F238E27FC236}">
                <a16:creationId xmlns:a16="http://schemas.microsoft.com/office/drawing/2014/main" id="{4DAC2EFF-1B91-9DC5-0D94-E7A9DBC7F8B4}"/>
              </a:ext>
            </a:extLst>
          </p:cNvPr>
          <p:cNvSpPr>
            <a:spLocks noGrp="1"/>
          </p:cNvSpPr>
          <p:nvPr>
            <p:ph type="body" sz="quarter" idx="18" hasCustomPrompt="1"/>
          </p:nvPr>
        </p:nvSpPr>
        <p:spPr>
          <a:xfrm>
            <a:off x="18714751" y="4981972"/>
            <a:ext cx="3991356" cy="735817"/>
          </a:xfrm>
        </p:spPr>
        <p:txBody>
          <a:bodyPr/>
          <a:lstStyle>
            <a:lvl1pPr marL="0" indent="0">
              <a:lnSpc>
                <a:spcPts val="2980"/>
              </a:lnSpc>
              <a:buNone/>
              <a:defRPr sz="2400" spc="-110" baseline="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p:txBody>
      </p:sp>
      <p:sp>
        <p:nvSpPr>
          <p:cNvPr id="39" name="Picture Placeholder 35">
            <a:extLst>
              <a:ext uri="{FF2B5EF4-FFF2-40B4-BE49-F238E27FC236}">
                <a16:creationId xmlns:a16="http://schemas.microsoft.com/office/drawing/2014/main" id="{163D0C0B-8677-00FF-5FD3-01A6D1BA15A9}"/>
              </a:ext>
            </a:extLst>
          </p:cNvPr>
          <p:cNvSpPr>
            <a:spLocks noGrp="1"/>
          </p:cNvSpPr>
          <p:nvPr>
            <p:ph type="pic" sz="quarter" idx="22"/>
          </p:nvPr>
        </p:nvSpPr>
        <p:spPr>
          <a:xfrm>
            <a:off x="18813716" y="7843838"/>
            <a:ext cx="4719510" cy="4429125"/>
          </a:xfrm>
        </p:spPr>
        <p:txBody>
          <a:bodyPr/>
          <a:lstStyle/>
          <a:p>
            <a:r>
              <a:rPr lang="en-US"/>
              <a:t>Click icon to add picture</a:t>
            </a:r>
          </a:p>
        </p:txBody>
      </p:sp>
      <p:sp>
        <p:nvSpPr>
          <p:cNvPr id="40" name="Picture Placeholder 35">
            <a:extLst>
              <a:ext uri="{FF2B5EF4-FFF2-40B4-BE49-F238E27FC236}">
                <a16:creationId xmlns:a16="http://schemas.microsoft.com/office/drawing/2014/main" id="{173E3D70-83AA-9323-9C3A-D5F9F5866168}"/>
              </a:ext>
            </a:extLst>
          </p:cNvPr>
          <p:cNvSpPr>
            <a:spLocks noGrp="1"/>
          </p:cNvSpPr>
          <p:nvPr>
            <p:ph type="pic" sz="quarter" idx="23"/>
          </p:nvPr>
        </p:nvSpPr>
        <p:spPr>
          <a:xfrm>
            <a:off x="12839636" y="7843838"/>
            <a:ext cx="4719510" cy="4429125"/>
          </a:xfrm>
        </p:spPr>
        <p:txBody>
          <a:bodyPr/>
          <a:lstStyle/>
          <a:p>
            <a:r>
              <a:rPr lang="en-US"/>
              <a:t>Click icon to add picture</a:t>
            </a:r>
          </a:p>
        </p:txBody>
      </p:sp>
      <p:sp>
        <p:nvSpPr>
          <p:cNvPr id="41" name="Picture Placeholder 35">
            <a:extLst>
              <a:ext uri="{FF2B5EF4-FFF2-40B4-BE49-F238E27FC236}">
                <a16:creationId xmlns:a16="http://schemas.microsoft.com/office/drawing/2014/main" id="{58D68988-E56F-CA3A-9D3A-AA2E89204563}"/>
              </a:ext>
            </a:extLst>
          </p:cNvPr>
          <p:cNvSpPr>
            <a:spLocks noGrp="1"/>
          </p:cNvSpPr>
          <p:nvPr>
            <p:ph type="pic" sz="quarter" idx="24"/>
          </p:nvPr>
        </p:nvSpPr>
        <p:spPr>
          <a:xfrm>
            <a:off x="6926516" y="7843838"/>
            <a:ext cx="4719510" cy="4429125"/>
          </a:xfrm>
        </p:spPr>
        <p:txBody>
          <a:bodyPr/>
          <a:lstStyle/>
          <a:p>
            <a:r>
              <a:rPr lang="en-US"/>
              <a:t>Click icon to add picture</a:t>
            </a:r>
          </a:p>
        </p:txBody>
      </p:sp>
      <p:sp>
        <p:nvSpPr>
          <p:cNvPr id="42" name="Picture Placeholder 35">
            <a:extLst>
              <a:ext uri="{FF2B5EF4-FFF2-40B4-BE49-F238E27FC236}">
                <a16:creationId xmlns:a16="http://schemas.microsoft.com/office/drawing/2014/main" id="{8775DAE3-08CC-A7DA-7249-960AD18633D6}"/>
              </a:ext>
            </a:extLst>
          </p:cNvPr>
          <p:cNvSpPr>
            <a:spLocks noGrp="1"/>
          </p:cNvSpPr>
          <p:nvPr>
            <p:ph type="pic" sz="quarter" idx="25"/>
          </p:nvPr>
        </p:nvSpPr>
        <p:spPr>
          <a:xfrm>
            <a:off x="891446" y="7843837"/>
            <a:ext cx="4719510" cy="4429125"/>
          </a:xfrm>
        </p:spPr>
        <p:txBody>
          <a:bodyPr/>
          <a:lstStyle/>
          <a:p>
            <a:r>
              <a:rPr lang="en-US"/>
              <a:t>Click icon to add picture</a:t>
            </a:r>
          </a:p>
        </p:txBody>
      </p:sp>
    </p:spTree>
    <p:extLst>
      <p:ext uri="{BB962C8B-B14F-4D97-AF65-F5344CB8AC3E}">
        <p14:creationId xmlns:p14="http://schemas.microsoft.com/office/powerpoint/2010/main" val="27875609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ist and Images - 5 Points">
    <p:spTree>
      <p:nvGrpSpPr>
        <p:cNvPr id="1" name=""/>
        <p:cNvGrpSpPr/>
        <p:nvPr/>
      </p:nvGrpSpPr>
      <p:grpSpPr>
        <a:xfrm>
          <a:off x="0" y="0"/>
          <a:ext cx="0" cy="0"/>
          <a:chOff x="0" y="0"/>
          <a:chExt cx="0" cy="0"/>
        </a:xfrm>
      </p:grpSpPr>
      <p:pic>
        <p:nvPicPr>
          <p:cNvPr id="8" name="Picture 7" descr="A white background with blue and white stripes&#10;&#10;AI-generated content may be incorrect.">
            <a:extLst>
              <a:ext uri="{FF2B5EF4-FFF2-40B4-BE49-F238E27FC236}">
                <a16:creationId xmlns:a16="http://schemas.microsoft.com/office/drawing/2014/main" id="{A6702331-1C84-0BB9-DCF1-6FC9D6561BDE}"/>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28" name="Text Placeholder 27">
            <a:extLst>
              <a:ext uri="{FF2B5EF4-FFF2-40B4-BE49-F238E27FC236}">
                <a16:creationId xmlns:a16="http://schemas.microsoft.com/office/drawing/2014/main" id="{F118D97E-6458-832E-24AD-DC8D53FC52F5}"/>
              </a:ext>
            </a:extLst>
          </p:cNvPr>
          <p:cNvSpPr>
            <a:spLocks noGrp="1"/>
          </p:cNvSpPr>
          <p:nvPr>
            <p:ph type="body" sz="quarter" idx="16" hasCustomPrompt="1"/>
          </p:nvPr>
        </p:nvSpPr>
        <p:spPr>
          <a:xfrm>
            <a:off x="10627995" y="4878020"/>
            <a:ext cx="11520805" cy="4001820"/>
          </a:xfrm>
        </p:spPr>
        <p:txBody>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2800" spc="-110" baseline="0"/>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lvl="0"/>
            <a:endParaRPr lang="en-US" dirty="0"/>
          </a:p>
        </p:txBody>
      </p:sp>
      <p:sp>
        <p:nvSpPr>
          <p:cNvPr id="36" name="Text 3">
            <a:extLst>
              <a:ext uri="{FF2B5EF4-FFF2-40B4-BE49-F238E27FC236}">
                <a16:creationId xmlns:a16="http://schemas.microsoft.com/office/drawing/2014/main" id="{62280238-543D-D391-7048-B1A98B7847A9}"/>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solidFill>
            </a:endParaRPr>
          </a:p>
        </p:txBody>
      </p:sp>
      <p:sp>
        <p:nvSpPr>
          <p:cNvPr id="4" name="Text Placeholder 23">
            <a:extLst>
              <a:ext uri="{FF2B5EF4-FFF2-40B4-BE49-F238E27FC236}">
                <a16:creationId xmlns:a16="http://schemas.microsoft.com/office/drawing/2014/main" id="{3AAC45FA-429D-8953-53B2-2D593C10F1CA}"/>
              </a:ext>
            </a:extLst>
          </p:cNvPr>
          <p:cNvSpPr>
            <a:spLocks noGrp="1"/>
          </p:cNvSpPr>
          <p:nvPr>
            <p:ph type="body" sz="quarter" idx="15" hasCustomPrompt="1"/>
          </p:nvPr>
        </p:nvSpPr>
        <p:spPr>
          <a:xfrm>
            <a:off x="10627995" y="394970"/>
            <a:ext cx="5159058" cy="1363492"/>
          </a:xfrm>
        </p:spPr>
        <p:txBody>
          <a:bodyPr/>
          <a:lstStyle>
            <a:lvl1pPr>
              <a:buNone/>
              <a:defRPr spc="-190" baseline="0"/>
            </a:lvl1pPr>
            <a:lvl2pPr>
              <a:buNone/>
              <a:defRPr/>
            </a:lvl2pPr>
            <a:lvl3pPr>
              <a:buNone/>
              <a:defRPr/>
            </a:lvl3pPr>
            <a:lvl4pPr>
              <a:buNone/>
              <a:defRPr/>
            </a:lvl4pPr>
            <a:lvl5pPr>
              <a:buNone/>
              <a:defRPr/>
            </a:lvl5pPr>
          </a:lstStyle>
          <a:p>
            <a:pPr lvl="0"/>
            <a:r>
              <a:rPr lang="en-US" dirty="0"/>
              <a:t>Lorem Ipsum Dolor</a:t>
            </a:r>
          </a:p>
        </p:txBody>
      </p:sp>
      <p:sp>
        <p:nvSpPr>
          <p:cNvPr id="6" name="Picture Placeholder 15">
            <a:extLst>
              <a:ext uri="{FF2B5EF4-FFF2-40B4-BE49-F238E27FC236}">
                <a16:creationId xmlns:a16="http://schemas.microsoft.com/office/drawing/2014/main" id="{0CAD4AD1-6F7E-F593-3975-11A0B3BFF03C}"/>
              </a:ext>
            </a:extLst>
          </p:cNvPr>
          <p:cNvSpPr>
            <a:spLocks noGrp="1"/>
          </p:cNvSpPr>
          <p:nvPr>
            <p:ph type="pic" sz="quarter" idx="20"/>
          </p:nvPr>
        </p:nvSpPr>
        <p:spPr>
          <a:xfrm>
            <a:off x="0" y="0"/>
            <a:ext cx="10058400" cy="13716000"/>
          </a:xfrm>
        </p:spPr>
        <p:txBody>
          <a:bodyPr/>
          <a:lstStyle/>
          <a:p>
            <a:r>
              <a:rPr lang="en-US"/>
              <a:t>Click icon to add picture</a:t>
            </a:r>
          </a:p>
        </p:txBody>
      </p:sp>
    </p:spTree>
    <p:extLst>
      <p:ext uri="{BB962C8B-B14F-4D97-AF65-F5344CB8AC3E}">
        <p14:creationId xmlns:p14="http://schemas.microsoft.com/office/powerpoint/2010/main" val="21893150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List and Images - 5 Points">
    <p:spTree>
      <p:nvGrpSpPr>
        <p:cNvPr id="1" name=""/>
        <p:cNvGrpSpPr/>
        <p:nvPr/>
      </p:nvGrpSpPr>
      <p:grpSpPr>
        <a:xfrm>
          <a:off x="0" y="0"/>
          <a:ext cx="0" cy="0"/>
          <a:chOff x="0" y="0"/>
          <a:chExt cx="0" cy="0"/>
        </a:xfrm>
      </p:grpSpPr>
      <p:pic>
        <p:nvPicPr>
          <p:cNvPr id="3" name="Picture 2" descr="A white background with blue and white stripes&#10;&#10;AI-generated content may be incorrect.">
            <a:extLst>
              <a:ext uri="{FF2B5EF4-FFF2-40B4-BE49-F238E27FC236}">
                <a16:creationId xmlns:a16="http://schemas.microsoft.com/office/drawing/2014/main" id="{AC592372-8110-8CA3-9F20-628BADDF162E}"/>
              </a:ext>
            </a:extLst>
          </p:cNvPr>
          <p:cNvPicPr>
            <a:picLocks noChangeAspect="1"/>
          </p:cNvPicPr>
          <p:nvPr userDrawn="1"/>
        </p:nvPicPr>
        <p:blipFill>
          <a:blip r:embed="rId2"/>
          <a:stretch>
            <a:fillRect/>
          </a:stretch>
        </p:blipFill>
        <p:spPr>
          <a:xfrm>
            <a:off x="1587" y="0"/>
            <a:ext cx="24384000" cy="13716000"/>
          </a:xfrm>
          <a:prstGeom prst="rect">
            <a:avLst/>
          </a:prstGeom>
        </p:spPr>
      </p:pic>
      <p:sp>
        <p:nvSpPr>
          <p:cNvPr id="36" name="Text 3">
            <a:extLst>
              <a:ext uri="{FF2B5EF4-FFF2-40B4-BE49-F238E27FC236}">
                <a16:creationId xmlns:a16="http://schemas.microsoft.com/office/drawing/2014/main" id="{62280238-543D-D391-7048-B1A98B7847A9}"/>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solidFill>
            </a:endParaRPr>
          </a:p>
        </p:txBody>
      </p:sp>
      <p:sp>
        <p:nvSpPr>
          <p:cNvPr id="6" name="Picture Placeholder 15">
            <a:extLst>
              <a:ext uri="{FF2B5EF4-FFF2-40B4-BE49-F238E27FC236}">
                <a16:creationId xmlns:a16="http://schemas.microsoft.com/office/drawing/2014/main" id="{0CAD4AD1-6F7E-F593-3975-11A0B3BFF03C}"/>
              </a:ext>
            </a:extLst>
          </p:cNvPr>
          <p:cNvSpPr>
            <a:spLocks noGrp="1"/>
          </p:cNvSpPr>
          <p:nvPr>
            <p:ph type="pic" sz="quarter" idx="20"/>
          </p:nvPr>
        </p:nvSpPr>
        <p:spPr>
          <a:xfrm>
            <a:off x="14328775" y="0"/>
            <a:ext cx="10058400" cy="13716000"/>
          </a:xfrm>
        </p:spPr>
        <p:txBody>
          <a:bodyPr/>
          <a:lstStyle/>
          <a:p>
            <a:r>
              <a:rPr lang="en-US" dirty="0"/>
              <a:t>Click icon to add picture</a:t>
            </a:r>
          </a:p>
        </p:txBody>
      </p:sp>
      <p:sp>
        <p:nvSpPr>
          <p:cNvPr id="5" name="Text Placeholder 27">
            <a:extLst>
              <a:ext uri="{FF2B5EF4-FFF2-40B4-BE49-F238E27FC236}">
                <a16:creationId xmlns:a16="http://schemas.microsoft.com/office/drawing/2014/main" id="{8097B2C4-A2A4-AE0F-5C96-5271D606AD61}"/>
              </a:ext>
            </a:extLst>
          </p:cNvPr>
          <p:cNvSpPr>
            <a:spLocks noGrp="1"/>
          </p:cNvSpPr>
          <p:nvPr>
            <p:ph type="body" sz="quarter" idx="16" hasCustomPrompt="1"/>
          </p:nvPr>
        </p:nvSpPr>
        <p:spPr>
          <a:xfrm>
            <a:off x="630555" y="4878020"/>
            <a:ext cx="11520805" cy="4001820"/>
          </a:xfrm>
        </p:spPr>
        <p:txBody>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2800" spc="-110" baseline="0"/>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lvl="0"/>
            <a:endParaRPr lang="en-US" dirty="0"/>
          </a:p>
        </p:txBody>
      </p:sp>
      <p:sp>
        <p:nvSpPr>
          <p:cNvPr id="7" name="Text Placeholder 23">
            <a:extLst>
              <a:ext uri="{FF2B5EF4-FFF2-40B4-BE49-F238E27FC236}">
                <a16:creationId xmlns:a16="http://schemas.microsoft.com/office/drawing/2014/main" id="{D041972B-21FA-EDD5-8978-9184F2F73772}"/>
              </a:ext>
            </a:extLst>
          </p:cNvPr>
          <p:cNvSpPr>
            <a:spLocks noGrp="1"/>
          </p:cNvSpPr>
          <p:nvPr>
            <p:ph type="body" sz="quarter" idx="15" hasCustomPrompt="1"/>
          </p:nvPr>
        </p:nvSpPr>
        <p:spPr>
          <a:xfrm>
            <a:off x="630555" y="394970"/>
            <a:ext cx="5159058" cy="1363492"/>
          </a:xfrm>
        </p:spPr>
        <p:txBody>
          <a:bodyPr/>
          <a:lstStyle>
            <a:lvl1pPr>
              <a:buNone/>
              <a:defRPr spc="-190" baseline="0">
                <a:solidFill>
                  <a:schemeClr val="tx1"/>
                </a:solidFill>
              </a:defRPr>
            </a:lvl1pPr>
            <a:lvl2pPr>
              <a:buNone/>
              <a:defRPr/>
            </a:lvl2pPr>
            <a:lvl3pPr>
              <a:buNone/>
              <a:defRPr/>
            </a:lvl3pPr>
            <a:lvl4pPr>
              <a:buNone/>
              <a:defRPr/>
            </a:lvl4pPr>
            <a:lvl5pPr>
              <a:buNone/>
              <a:defRPr/>
            </a:lvl5pPr>
          </a:lstStyle>
          <a:p>
            <a:pPr lvl="0"/>
            <a:r>
              <a:rPr lang="en-US" dirty="0"/>
              <a:t>Lorem Ipsum Dolor</a:t>
            </a:r>
          </a:p>
        </p:txBody>
      </p:sp>
    </p:spTree>
    <p:extLst>
      <p:ext uri="{BB962C8B-B14F-4D97-AF65-F5344CB8AC3E}">
        <p14:creationId xmlns:p14="http://schemas.microsoft.com/office/powerpoint/2010/main" val="3070115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ales deck venn diagram">
    <p:spTree>
      <p:nvGrpSpPr>
        <p:cNvPr id="1" name=""/>
        <p:cNvGrpSpPr/>
        <p:nvPr/>
      </p:nvGrpSpPr>
      <p:grpSpPr>
        <a:xfrm>
          <a:off x="0" y="0"/>
          <a:ext cx="0" cy="0"/>
          <a:chOff x="0" y="0"/>
          <a:chExt cx="0" cy="0"/>
        </a:xfrm>
      </p:grpSpPr>
      <p:pic>
        <p:nvPicPr>
          <p:cNvPr id="15" name="Picture 14" descr="A white background with black dots&#10;&#10;AI-generated content may be incorrect.">
            <a:extLst>
              <a:ext uri="{FF2B5EF4-FFF2-40B4-BE49-F238E27FC236}">
                <a16:creationId xmlns:a16="http://schemas.microsoft.com/office/drawing/2014/main" id="{A2D36DF3-E70C-AE8E-9CD5-3E7A16081284}"/>
              </a:ext>
            </a:extLst>
          </p:cNvPr>
          <p:cNvPicPr>
            <a:picLocks noChangeAspect="1"/>
          </p:cNvPicPr>
          <p:nvPr userDrawn="1"/>
        </p:nvPicPr>
        <p:blipFill>
          <a:blip r:embed="rId2"/>
          <a:stretch>
            <a:fillRect/>
          </a:stretch>
        </p:blipFill>
        <p:spPr>
          <a:xfrm>
            <a:off x="1587" y="0"/>
            <a:ext cx="24385588" cy="13716893"/>
          </a:xfrm>
          <a:prstGeom prst="rect">
            <a:avLst/>
          </a:prstGeom>
          <a:noFill/>
        </p:spPr>
      </p:pic>
      <p:sp>
        <p:nvSpPr>
          <p:cNvPr id="5" name="Rectangle 4">
            <a:extLst>
              <a:ext uri="{FF2B5EF4-FFF2-40B4-BE49-F238E27FC236}">
                <a16:creationId xmlns:a16="http://schemas.microsoft.com/office/drawing/2014/main" id="{7BD592A6-67EE-D451-2BF4-5D84DB0C524A}"/>
              </a:ext>
            </a:extLst>
          </p:cNvPr>
          <p:cNvSpPr/>
          <p:nvPr userDrawn="1"/>
        </p:nvSpPr>
        <p:spPr>
          <a:xfrm>
            <a:off x="7865901" y="1"/>
            <a:ext cx="16521273" cy="13715138"/>
          </a:xfrm>
          <a:prstGeom prst="rect">
            <a:avLst/>
          </a:prstGeom>
          <a:solidFill>
            <a:schemeClr val="accent2">
              <a:lumMod val="20000"/>
              <a:lumOff val="8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600">
              <a:solidFill>
                <a:schemeClr val="tx1"/>
              </a:solidFill>
            </a:endParaRPr>
          </a:p>
        </p:txBody>
      </p:sp>
      <p:sp>
        <p:nvSpPr>
          <p:cNvPr id="13" name="Oval 12">
            <a:extLst>
              <a:ext uri="{FF2B5EF4-FFF2-40B4-BE49-F238E27FC236}">
                <a16:creationId xmlns:a16="http://schemas.microsoft.com/office/drawing/2014/main" id="{1B50155A-E963-B4A2-DE98-074FC125EBC1}"/>
              </a:ext>
            </a:extLst>
          </p:cNvPr>
          <p:cNvSpPr/>
          <p:nvPr userDrawn="1"/>
        </p:nvSpPr>
        <p:spPr>
          <a:xfrm>
            <a:off x="10506598" y="1546774"/>
            <a:ext cx="7008112" cy="7007200"/>
          </a:xfrm>
          <a:prstGeom prst="ellipse">
            <a:avLst/>
          </a:prstGeom>
          <a:solidFill>
            <a:srgbClr val="1744EC">
              <a:alpha val="77742"/>
            </a:srgb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dirty="0">
              <a:solidFill>
                <a:srgbClr val="1744EC"/>
              </a:solidFill>
            </a:endParaRPr>
          </a:p>
        </p:txBody>
      </p:sp>
      <p:sp>
        <p:nvSpPr>
          <p:cNvPr id="2" name="Text Placeholder 4">
            <a:extLst>
              <a:ext uri="{FF2B5EF4-FFF2-40B4-BE49-F238E27FC236}">
                <a16:creationId xmlns:a16="http://schemas.microsoft.com/office/drawing/2014/main" id="{ADA73369-930A-6AE6-D177-AB35F312BEB2}"/>
              </a:ext>
            </a:extLst>
          </p:cNvPr>
          <p:cNvSpPr>
            <a:spLocks noGrp="1"/>
          </p:cNvSpPr>
          <p:nvPr>
            <p:ph type="body" sz="quarter" idx="30" hasCustomPrompt="1"/>
          </p:nvPr>
        </p:nvSpPr>
        <p:spPr>
          <a:xfrm>
            <a:off x="8774024" y="12715626"/>
            <a:ext cx="6871203" cy="533400"/>
          </a:xfrm>
        </p:spPr>
        <p:txBody>
          <a:bodyPr/>
          <a:lstStyle>
            <a:lvl1pPr>
              <a:defRPr sz="1400" spc="0">
                <a:solidFill>
                  <a:schemeClr val="tx1"/>
                </a:solidFill>
              </a:defRPr>
            </a:lvl1pPr>
          </a:lstStyle>
          <a:p>
            <a:r>
              <a:rPr lang="en-US" dirty="0"/>
              <a:t>Source placeholder</a:t>
            </a:r>
          </a:p>
        </p:txBody>
      </p:sp>
      <p:sp>
        <p:nvSpPr>
          <p:cNvPr id="14" name="Oval 13">
            <a:extLst>
              <a:ext uri="{FF2B5EF4-FFF2-40B4-BE49-F238E27FC236}">
                <a16:creationId xmlns:a16="http://schemas.microsoft.com/office/drawing/2014/main" id="{CD04EED3-5A40-3FE9-1904-8A62E156A90E}"/>
              </a:ext>
            </a:extLst>
          </p:cNvPr>
          <p:cNvSpPr/>
          <p:nvPr userDrawn="1"/>
        </p:nvSpPr>
        <p:spPr>
          <a:xfrm>
            <a:off x="14768213" y="1546774"/>
            <a:ext cx="7008112" cy="7007200"/>
          </a:xfrm>
          <a:prstGeom prst="ellipse">
            <a:avLst/>
          </a:prstGeom>
          <a:solidFill>
            <a:schemeClr val="accent1">
              <a:lumMod val="90000"/>
              <a:alpha val="68000"/>
            </a:scheme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7" name="Oval 16">
            <a:extLst>
              <a:ext uri="{FF2B5EF4-FFF2-40B4-BE49-F238E27FC236}">
                <a16:creationId xmlns:a16="http://schemas.microsoft.com/office/drawing/2014/main" id="{A55A2E6E-53EC-0F4B-3B8A-0A272FE0BBEB}"/>
              </a:ext>
            </a:extLst>
          </p:cNvPr>
          <p:cNvSpPr/>
          <p:nvPr userDrawn="1"/>
        </p:nvSpPr>
        <p:spPr>
          <a:xfrm>
            <a:off x="12617877" y="4771130"/>
            <a:ext cx="7008112" cy="7007200"/>
          </a:xfrm>
          <a:prstGeom prst="ellipse">
            <a:avLst/>
          </a:prstGeom>
          <a:solidFill>
            <a:schemeClr val="tx2">
              <a:alpha val="60471"/>
            </a:scheme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 name="Text Placeholder 18">
            <a:extLst>
              <a:ext uri="{FF2B5EF4-FFF2-40B4-BE49-F238E27FC236}">
                <a16:creationId xmlns:a16="http://schemas.microsoft.com/office/drawing/2014/main" id="{B9B61680-839A-CD2F-B05E-ABE864D6C7CD}"/>
              </a:ext>
            </a:extLst>
          </p:cNvPr>
          <p:cNvSpPr>
            <a:spLocks noGrp="1"/>
          </p:cNvSpPr>
          <p:nvPr>
            <p:ph type="body" sz="quarter" idx="31"/>
          </p:nvPr>
        </p:nvSpPr>
        <p:spPr>
          <a:xfrm>
            <a:off x="11220019" y="3914278"/>
            <a:ext cx="2761143" cy="1342292"/>
          </a:xfrm>
        </p:spPr>
        <p:txBody>
          <a:bodyPr anchor="ctr"/>
          <a:lstStyle>
            <a:lvl1pPr algn="ctr">
              <a:defRPr sz="2800">
                <a:solidFill>
                  <a:schemeClr val="bg1"/>
                </a:solidFill>
              </a:defRPr>
            </a:lvl1pPr>
            <a:lvl2pPr>
              <a:defRPr sz="2800"/>
            </a:lvl2pPr>
            <a:lvl3pPr>
              <a:defRPr sz="2800"/>
            </a:lvl3pPr>
            <a:lvl4pPr>
              <a:defRPr sz="2800"/>
            </a:lvl4pPr>
            <a:lvl5pPr>
              <a:defRPr sz="2800"/>
            </a:lvl5pPr>
          </a:lstStyle>
          <a:p>
            <a:pPr lvl="0"/>
            <a:r>
              <a:rPr lang="en-US" dirty="0"/>
              <a:t>Click to edit</a:t>
            </a:r>
          </a:p>
        </p:txBody>
      </p:sp>
      <p:sp>
        <p:nvSpPr>
          <p:cNvPr id="20" name="Text Placeholder 18">
            <a:extLst>
              <a:ext uri="{FF2B5EF4-FFF2-40B4-BE49-F238E27FC236}">
                <a16:creationId xmlns:a16="http://schemas.microsoft.com/office/drawing/2014/main" id="{C3BD5B61-EA52-4673-EB0C-23FBC8DF9CC8}"/>
              </a:ext>
            </a:extLst>
          </p:cNvPr>
          <p:cNvSpPr>
            <a:spLocks noGrp="1"/>
          </p:cNvSpPr>
          <p:nvPr>
            <p:ph type="body" sz="quarter" idx="32"/>
          </p:nvPr>
        </p:nvSpPr>
        <p:spPr>
          <a:xfrm>
            <a:off x="18245418" y="3914278"/>
            <a:ext cx="2761143" cy="1342292"/>
          </a:xfrm>
        </p:spPr>
        <p:txBody>
          <a:bodyPr anchor="ctr"/>
          <a:lstStyle>
            <a:lvl1pPr algn="ctr">
              <a:defRPr sz="2800">
                <a:solidFill>
                  <a:schemeClr val="bg1"/>
                </a:solidFill>
              </a:defRPr>
            </a:lvl1pPr>
            <a:lvl2pPr>
              <a:defRPr sz="2800"/>
            </a:lvl2pPr>
            <a:lvl3pPr>
              <a:defRPr sz="2800"/>
            </a:lvl3pPr>
            <a:lvl4pPr>
              <a:defRPr sz="2800"/>
            </a:lvl4pPr>
            <a:lvl5pPr>
              <a:defRPr sz="2800"/>
            </a:lvl5pPr>
          </a:lstStyle>
          <a:p>
            <a:pPr lvl="0"/>
            <a:r>
              <a:rPr lang="en-US" dirty="0"/>
              <a:t>Click to edit</a:t>
            </a:r>
          </a:p>
        </p:txBody>
      </p:sp>
      <p:sp>
        <p:nvSpPr>
          <p:cNvPr id="21" name="Text Placeholder 18">
            <a:extLst>
              <a:ext uri="{FF2B5EF4-FFF2-40B4-BE49-F238E27FC236}">
                <a16:creationId xmlns:a16="http://schemas.microsoft.com/office/drawing/2014/main" id="{3DAA1B41-6810-6F9F-C381-73837D106589}"/>
              </a:ext>
            </a:extLst>
          </p:cNvPr>
          <p:cNvSpPr>
            <a:spLocks noGrp="1"/>
          </p:cNvSpPr>
          <p:nvPr>
            <p:ph type="body" sz="quarter" idx="33"/>
          </p:nvPr>
        </p:nvSpPr>
        <p:spPr>
          <a:xfrm>
            <a:off x="14753567" y="8981088"/>
            <a:ext cx="2761143" cy="1342292"/>
          </a:xfrm>
        </p:spPr>
        <p:txBody>
          <a:bodyPr anchor="ctr"/>
          <a:lstStyle>
            <a:lvl1pPr algn="ctr">
              <a:defRPr sz="2800">
                <a:solidFill>
                  <a:schemeClr val="bg1"/>
                </a:solidFill>
              </a:defRPr>
            </a:lvl1pPr>
            <a:lvl2pPr>
              <a:defRPr sz="2800"/>
            </a:lvl2pPr>
            <a:lvl3pPr>
              <a:defRPr sz="2800"/>
            </a:lvl3pPr>
            <a:lvl4pPr>
              <a:defRPr sz="2800"/>
            </a:lvl4pPr>
            <a:lvl5pPr>
              <a:defRPr sz="2800"/>
            </a:lvl5pPr>
          </a:lstStyle>
          <a:p>
            <a:pPr lvl="0"/>
            <a:r>
              <a:rPr lang="en-US" dirty="0"/>
              <a:t>Click to edit</a:t>
            </a:r>
          </a:p>
        </p:txBody>
      </p:sp>
      <p:sp>
        <p:nvSpPr>
          <p:cNvPr id="22" name="Text Placeholder 18">
            <a:extLst>
              <a:ext uri="{FF2B5EF4-FFF2-40B4-BE49-F238E27FC236}">
                <a16:creationId xmlns:a16="http://schemas.microsoft.com/office/drawing/2014/main" id="{3F59B573-5DE2-8347-574E-E03229C90145}"/>
              </a:ext>
            </a:extLst>
          </p:cNvPr>
          <p:cNvSpPr>
            <a:spLocks noGrp="1"/>
          </p:cNvSpPr>
          <p:nvPr>
            <p:ph type="body" sz="quarter" idx="34"/>
          </p:nvPr>
        </p:nvSpPr>
        <p:spPr>
          <a:xfrm>
            <a:off x="15036803" y="5337045"/>
            <a:ext cx="2180778" cy="1139794"/>
          </a:xfrm>
        </p:spPr>
        <p:txBody>
          <a:bodyPr anchor="ctr"/>
          <a:lstStyle>
            <a:lvl1pPr algn="ctr">
              <a:defRPr sz="1800">
                <a:solidFill>
                  <a:schemeClr val="bg1"/>
                </a:solidFill>
              </a:defRPr>
            </a:lvl1pPr>
            <a:lvl2pPr>
              <a:defRPr sz="2800"/>
            </a:lvl2pPr>
            <a:lvl3pPr>
              <a:defRPr sz="2800"/>
            </a:lvl3pPr>
            <a:lvl4pPr>
              <a:defRPr sz="2800"/>
            </a:lvl4pPr>
            <a:lvl5pPr>
              <a:defRPr sz="2800"/>
            </a:lvl5pPr>
          </a:lstStyle>
          <a:p>
            <a:pPr lvl="0"/>
            <a:r>
              <a:rPr lang="en-US" dirty="0"/>
              <a:t>Click to edit</a:t>
            </a:r>
          </a:p>
        </p:txBody>
      </p:sp>
      <p:sp>
        <p:nvSpPr>
          <p:cNvPr id="23" name="Text Placeholder 18">
            <a:extLst>
              <a:ext uri="{FF2B5EF4-FFF2-40B4-BE49-F238E27FC236}">
                <a16:creationId xmlns:a16="http://schemas.microsoft.com/office/drawing/2014/main" id="{8BC1D54D-3639-EE2F-6928-530963337316}"/>
              </a:ext>
            </a:extLst>
          </p:cNvPr>
          <p:cNvSpPr>
            <a:spLocks noGrp="1"/>
          </p:cNvSpPr>
          <p:nvPr>
            <p:ph type="body" sz="quarter" idx="35"/>
          </p:nvPr>
        </p:nvSpPr>
        <p:spPr>
          <a:xfrm>
            <a:off x="15036803" y="3631337"/>
            <a:ext cx="2180778" cy="1139794"/>
          </a:xfrm>
        </p:spPr>
        <p:txBody>
          <a:bodyPr anchor="ctr"/>
          <a:lstStyle>
            <a:lvl1pPr algn="ctr">
              <a:defRPr sz="1800">
                <a:solidFill>
                  <a:schemeClr val="bg1"/>
                </a:solidFill>
              </a:defRPr>
            </a:lvl1pPr>
            <a:lvl2pPr>
              <a:defRPr sz="2800"/>
            </a:lvl2pPr>
            <a:lvl3pPr>
              <a:defRPr sz="2800"/>
            </a:lvl3pPr>
            <a:lvl4pPr>
              <a:defRPr sz="2800"/>
            </a:lvl4pPr>
            <a:lvl5pPr>
              <a:defRPr sz="2800"/>
            </a:lvl5pPr>
          </a:lstStyle>
          <a:p>
            <a:pPr lvl="0"/>
            <a:r>
              <a:rPr lang="en-US" dirty="0"/>
              <a:t>Click to edit</a:t>
            </a:r>
          </a:p>
        </p:txBody>
      </p:sp>
      <p:sp>
        <p:nvSpPr>
          <p:cNvPr id="24" name="Text Placeholder 18">
            <a:extLst>
              <a:ext uri="{FF2B5EF4-FFF2-40B4-BE49-F238E27FC236}">
                <a16:creationId xmlns:a16="http://schemas.microsoft.com/office/drawing/2014/main" id="{07F2D5D5-E18B-90B2-A296-93EA95EFEDEA}"/>
              </a:ext>
            </a:extLst>
          </p:cNvPr>
          <p:cNvSpPr>
            <a:spLocks noGrp="1"/>
          </p:cNvSpPr>
          <p:nvPr>
            <p:ph type="body" sz="quarter" idx="36"/>
          </p:nvPr>
        </p:nvSpPr>
        <p:spPr>
          <a:xfrm>
            <a:off x="17138436" y="6743035"/>
            <a:ext cx="2180778" cy="1139794"/>
          </a:xfrm>
        </p:spPr>
        <p:txBody>
          <a:bodyPr anchor="ctr"/>
          <a:lstStyle>
            <a:lvl1pPr algn="ctr">
              <a:defRPr sz="1800">
                <a:solidFill>
                  <a:schemeClr val="bg1"/>
                </a:solidFill>
              </a:defRPr>
            </a:lvl1pPr>
            <a:lvl2pPr>
              <a:defRPr sz="2800"/>
            </a:lvl2pPr>
            <a:lvl3pPr>
              <a:defRPr sz="2800"/>
            </a:lvl3pPr>
            <a:lvl4pPr>
              <a:defRPr sz="2800"/>
            </a:lvl4pPr>
            <a:lvl5pPr>
              <a:defRPr sz="2800"/>
            </a:lvl5pPr>
          </a:lstStyle>
          <a:p>
            <a:pPr lvl="0"/>
            <a:r>
              <a:rPr lang="en-US" dirty="0"/>
              <a:t>Click to edit</a:t>
            </a:r>
          </a:p>
        </p:txBody>
      </p:sp>
      <p:sp>
        <p:nvSpPr>
          <p:cNvPr id="25" name="Text Placeholder 18">
            <a:extLst>
              <a:ext uri="{FF2B5EF4-FFF2-40B4-BE49-F238E27FC236}">
                <a16:creationId xmlns:a16="http://schemas.microsoft.com/office/drawing/2014/main" id="{0D6A9B78-E45E-503C-4FF1-E3133238C31F}"/>
              </a:ext>
            </a:extLst>
          </p:cNvPr>
          <p:cNvSpPr>
            <a:spLocks noGrp="1"/>
          </p:cNvSpPr>
          <p:nvPr>
            <p:ph type="body" sz="quarter" idx="37"/>
          </p:nvPr>
        </p:nvSpPr>
        <p:spPr>
          <a:xfrm>
            <a:off x="13005512" y="6743035"/>
            <a:ext cx="2180778" cy="1139794"/>
          </a:xfrm>
        </p:spPr>
        <p:txBody>
          <a:bodyPr anchor="ctr"/>
          <a:lstStyle>
            <a:lvl1pPr algn="ctr">
              <a:defRPr sz="1800">
                <a:solidFill>
                  <a:schemeClr val="bg1"/>
                </a:solidFill>
              </a:defRPr>
            </a:lvl1pPr>
            <a:lvl2pPr>
              <a:defRPr sz="2800"/>
            </a:lvl2pPr>
            <a:lvl3pPr>
              <a:defRPr sz="2800"/>
            </a:lvl3pPr>
            <a:lvl4pPr>
              <a:defRPr sz="2800"/>
            </a:lvl4pPr>
            <a:lvl5pPr>
              <a:defRPr sz="2800"/>
            </a:lvl5pPr>
          </a:lstStyle>
          <a:p>
            <a:pPr lvl="0"/>
            <a:r>
              <a:rPr lang="en-US" dirty="0"/>
              <a:t>Click to edit</a:t>
            </a:r>
          </a:p>
        </p:txBody>
      </p:sp>
      <p:sp>
        <p:nvSpPr>
          <p:cNvPr id="10" name="Title 21">
            <a:extLst>
              <a:ext uri="{FF2B5EF4-FFF2-40B4-BE49-F238E27FC236}">
                <a16:creationId xmlns:a16="http://schemas.microsoft.com/office/drawing/2014/main" id="{0038ECDC-2264-BC85-517B-C438B1F4BD81}"/>
              </a:ext>
            </a:extLst>
          </p:cNvPr>
          <p:cNvSpPr>
            <a:spLocks noGrp="1"/>
          </p:cNvSpPr>
          <p:nvPr>
            <p:ph type="title" hasCustomPrompt="1"/>
          </p:nvPr>
        </p:nvSpPr>
        <p:spPr>
          <a:xfrm>
            <a:off x="410048" y="529559"/>
            <a:ext cx="7047392" cy="3101778"/>
          </a:xfrm>
        </p:spPr>
        <p:txBody>
          <a:bodyPr anchor="t"/>
          <a:lstStyle>
            <a:lvl1pPr>
              <a:lnSpc>
                <a:spcPts val="7820"/>
              </a:lnSpc>
              <a:defRPr sz="7700" spc="-180" baseline="0">
                <a:solidFill>
                  <a:schemeClr val="tx1"/>
                </a:solidFill>
                <a:latin typeface="+mj-lt"/>
              </a:defRPr>
            </a:lvl1pPr>
          </a:lstStyle>
          <a:p>
            <a:r>
              <a:rPr lang="en-US" dirty="0"/>
              <a:t>Lorem ipsum dolor sit </a:t>
            </a:r>
            <a:r>
              <a:rPr lang="en-US" dirty="0" err="1"/>
              <a:t>amet</a:t>
            </a:r>
            <a:r>
              <a:rPr lang="en-US" dirty="0"/>
              <a:t>, </a:t>
            </a:r>
            <a:r>
              <a:rPr lang="en-US" dirty="0" err="1"/>
              <a:t>consectetur</a:t>
            </a:r>
            <a:endParaRPr lang="en-US" dirty="0"/>
          </a:p>
        </p:txBody>
      </p:sp>
      <p:sp>
        <p:nvSpPr>
          <p:cNvPr id="16" name="Text 3">
            <a:extLst>
              <a:ext uri="{FF2B5EF4-FFF2-40B4-BE49-F238E27FC236}">
                <a16:creationId xmlns:a16="http://schemas.microsoft.com/office/drawing/2014/main" id="{1094D875-4540-79F8-EEE9-CBC685E7F535}"/>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accent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accent2"/>
              </a:solidFill>
            </a:endParaRPr>
          </a:p>
        </p:txBody>
      </p:sp>
    </p:spTree>
    <p:extLst>
      <p:ext uri="{BB962C8B-B14F-4D97-AF65-F5344CB8AC3E}">
        <p14:creationId xmlns:p14="http://schemas.microsoft.com/office/powerpoint/2010/main" val="16883757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ales deck Headline + 4 points">
    <p:spTree>
      <p:nvGrpSpPr>
        <p:cNvPr id="1" name=""/>
        <p:cNvGrpSpPr/>
        <p:nvPr/>
      </p:nvGrpSpPr>
      <p:grpSpPr>
        <a:xfrm>
          <a:off x="0" y="0"/>
          <a:ext cx="0" cy="0"/>
          <a:chOff x="0" y="0"/>
          <a:chExt cx="0" cy="0"/>
        </a:xfrm>
      </p:grpSpPr>
      <p:pic>
        <p:nvPicPr>
          <p:cNvPr id="20" name="Picture 19" descr="A white background with black dots&#10;&#10;AI-generated content may be incorrect.">
            <a:extLst>
              <a:ext uri="{FF2B5EF4-FFF2-40B4-BE49-F238E27FC236}">
                <a16:creationId xmlns:a16="http://schemas.microsoft.com/office/drawing/2014/main" id="{19EA77A8-C2C4-8778-B442-E0EE39FCF075}"/>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3" name="Rectangle 2">
            <a:extLst>
              <a:ext uri="{FF2B5EF4-FFF2-40B4-BE49-F238E27FC236}">
                <a16:creationId xmlns:a16="http://schemas.microsoft.com/office/drawing/2014/main" id="{CCB836BE-0DDB-51E7-64A2-D5B3CA734076}"/>
              </a:ext>
            </a:extLst>
          </p:cNvPr>
          <p:cNvSpPr/>
          <p:nvPr userDrawn="1"/>
        </p:nvSpPr>
        <p:spPr>
          <a:xfrm>
            <a:off x="0" y="0"/>
            <a:ext cx="24387175"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solidFill>
                <a:srgbClr val="131212"/>
              </a:solidFill>
            </a:endParaRPr>
          </a:p>
        </p:txBody>
      </p:sp>
      <p:sp>
        <p:nvSpPr>
          <p:cNvPr id="12" name="Espace réservé du texte 11">
            <a:extLst>
              <a:ext uri="{FF2B5EF4-FFF2-40B4-BE49-F238E27FC236}">
                <a16:creationId xmlns:a16="http://schemas.microsoft.com/office/drawing/2014/main" id="{D054F589-838E-BC4D-A3E4-4423A09BEE0D}"/>
              </a:ext>
            </a:extLst>
          </p:cNvPr>
          <p:cNvSpPr>
            <a:spLocks noGrp="1"/>
          </p:cNvSpPr>
          <p:nvPr>
            <p:ph type="body" sz="quarter" idx="14"/>
          </p:nvPr>
        </p:nvSpPr>
        <p:spPr>
          <a:xfrm>
            <a:off x="592928" y="7559041"/>
            <a:ext cx="5462432" cy="4537710"/>
          </a:xfrm>
        </p:spPr>
        <p:txBody>
          <a:bodyPr lIns="0" tIns="0" rIns="0" bIns="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Click to edit Master text styles</a:t>
            </a:r>
            <a:endParaRPr lang="fr-FR" dirty="0"/>
          </a:p>
          <a:p>
            <a:pPr lvl="1"/>
            <a:r>
              <a:rPr lang="en-US" noProof="0" dirty="0"/>
              <a:t>Second level</a:t>
            </a:r>
            <a:endParaRPr lang="fr-FR" dirty="0"/>
          </a:p>
          <a:p>
            <a:pPr lvl="2"/>
            <a:r>
              <a:rPr lang="en-US" noProof="0" dirty="0"/>
              <a:t>Third level</a:t>
            </a:r>
            <a:endParaRPr lang="fr-FR" dirty="0"/>
          </a:p>
          <a:p>
            <a:pPr lvl="3"/>
            <a:r>
              <a:rPr lang="en-US" noProof="0" dirty="0"/>
              <a:t>Fourth level</a:t>
            </a:r>
            <a:endParaRPr lang="fr-FR" dirty="0"/>
          </a:p>
          <a:p>
            <a:pPr lvl="4"/>
            <a:r>
              <a:rPr lang="en-US" noProof="0" dirty="0"/>
              <a:t>Fifth level</a:t>
            </a:r>
            <a:endParaRPr lang="fr-FR" dirty="0"/>
          </a:p>
        </p:txBody>
      </p:sp>
      <p:sp>
        <p:nvSpPr>
          <p:cNvPr id="4" name="Title 21">
            <a:extLst>
              <a:ext uri="{FF2B5EF4-FFF2-40B4-BE49-F238E27FC236}">
                <a16:creationId xmlns:a16="http://schemas.microsoft.com/office/drawing/2014/main" id="{320E1EF1-37DC-F9E7-5907-AAEFC7915C9B}"/>
              </a:ext>
            </a:extLst>
          </p:cNvPr>
          <p:cNvSpPr>
            <a:spLocks noGrp="1"/>
          </p:cNvSpPr>
          <p:nvPr>
            <p:ph type="title" hasCustomPrompt="1"/>
          </p:nvPr>
        </p:nvSpPr>
        <p:spPr>
          <a:xfrm>
            <a:off x="410047" y="529558"/>
            <a:ext cx="11783540" cy="3128041"/>
          </a:xfrm>
        </p:spPr>
        <p:txBody>
          <a:bodyPr anchor="t"/>
          <a:lstStyle>
            <a:lvl1pPr>
              <a:lnSpc>
                <a:spcPts val="7820"/>
              </a:lnSpc>
              <a:defRPr sz="7700" spc="-180" baseline="0">
                <a:solidFill>
                  <a:schemeClr val="bg2"/>
                </a:solidFill>
                <a:latin typeface="+mj-lt"/>
              </a:defRPr>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endParaRPr lang="en-US" dirty="0"/>
          </a:p>
        </p:txBody>
      </p:sp>
      <p:sp>
        <p:nvSpPr>
          <p:cNvPr id="14" name="Espace réservé du texte 11">
            <a:extLst>
              <a:ext uri="{FF2B5EF4-FFF2-40B4-BE49-F238E27FC236}">
                <a16:creationId xmlns:a16="http://schemas.microsoft.com/office/drawing/2014/main" id="{186BB471-E02A-19E3-230A-2D65BE11F3CA}"/>
              </a:ext>
            </a:extLst>
          </p:cNvPr>
          <p:cNvSpPr>
            <a:spLocks noGrp="1"/>
          </p:cNvSpPr>
          <p:nvPr>
            <p:ph type="body" sz="quarter" idx="15"/>
          </p:nvPr>
        </p:nvSpPr>
        <p:spPr>
          <a:xfrm>
            <a:off x="6492501" y="7559041"/>
            <a:ext cx="5462432" cy="4537710"/>
          </a:xfrm>
        </p:spPr>
        <p:txBody>
          <a:bodyPr lIns="0" tIns="0" rIns="0" bIns="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Click to edit Master text styles</a:t>
            </a:r>
            <a:endParaRPr lang="fr-FR" dirty="0"/>
          </a:p>
          <a:p>
            <a:pPr lvl="1"/>
            <a:r>
              <a:rPr lang="en-US" noProof="0" dirty="0"/>
              <a:t>Second level</a:t>
            </a:r>
            <a:endParaRPr lang="fr-FR" dirty="0"/>
          </a:p>
          <a:p>
            <a:pPr lvl="2"/>
            <a:r>
              <a:rPr lang="en-US" noProof="0" dirty="0"/>
              <a:t>Third level</a:t>
            </a:r>
            <a:endParaRPr lang="fr-FR" dirty="0"/>
          </a:p>
          <a:p>
            <a:pPr lvl="3"/>
            <a:r>
              <a:rPr lang="en-US" noProof="0" dirty="0"/>
              <a:t>Fourth level</a:t>
            </a:r>
            <a:endParaRPr lang="fr-FR" dirty="0"/>
          </a:p>
          <a:p>
            <a:pPr lvl="4"/>
            <a:r>
              <a:rPr lang="en-US" noProof="0" dirty="0"/>
              <a:t>Fifth level</a:t>
            </a:r>
            <a:endParaRPr lang="fr-FR" dirty="0"/>
          </a:p>
        </p:txBody>
      </p:sp>
      <p:sp>
        <p:nvSpPr>
          <p:cNvPr id="15" name="Espace réservé du texte 11">
            <a:extLst>
              <a:ext uri="{FF2B5EF4-FFF2-40B4-BE49-F238E27FC236}">
                <a16:creationId xmlns:a16="http://schemas.microsoft.com/office/drawing/2014/main" id="{69CA27AC-AF40-D8BC-1E72-4004E25FEA74}"/>
              </a:ext>
            </a:extLst>
          </p:cNvPr>
          <p:cNvSpPr>
            <a:spLocks noGrp="1"/>
          </p:cNvSpPr>
          <p:nvPr>
            <p:ph type="body" sz="quarter" idx="16"/>
          </p:nvPr>
        </p:nvSpPr>
        <p:spPr>
          <a:xfrm>
            <a:off x="12392074" y="7559041"/>
            <a:ext cx="5462432" cy="4537710"/>
          </a:xfrm>
        </p:spPr>
        <p:txBody>
          <a:bodyPr lIns="0" tIns="0" rIns="0" bIns="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Click to edit Master text styles</a:t>
            </a:r>
            <a:endParaRPr lang="fr-FR" dirty="0"/>
          </a:p>
          <a:p>
            <a:pPr lvl="1"/>
            <a:r>
              <a:rPr lang="en-US" noProof="0" dirty="0"/>
              <a:t>Second level</a:t>
            </a:r>
            <a:endParaRPr lang="fr-FR" dirty="0"/>
          </a:p>
          <a:p>
            <a:pPr lvl="2"/>
            <a:r>
              <a:rPr lang="en-US" noProof="0" dirty="0"/>
              <a:t>Third level</a:t>
            </a:r>
            <a:endParaRPr lang="fr-FR" dirty="0"/>
          </a:p>
          <a:p>
            <a:pPr lvl="3"/>
            <a:r>
              <a:rPr lang="en-US" noProof="0" dirty="0"/>
              <a:t>Fourth level</a:t>
            </a:r>
            <a:endParaRPr lang="fr-FR" dirty="0"/>
          </a:p>
          <a:p>
            <a:pPr lvl="4"/>
            <a:r>
              <a:rPr lang="en-US" noProof="0" dirty="0"/>
              <a:t>Fifth level</a:t>
            </a:r>
            <a:endParaRPr lang="fr-FR" dirty="0"/>
          </a:p>
        </p:txBody>
      </p:sp>
      <p:sp>
        <p:nvSpPr>
          <p:cNvPr id="18" name="Espace réservé du texte 11">
            <a:extLst>
              <a:ext uri="{FF2B5EF4-FFF2-40B4-BE49-F238E27FC236}">
                <a16:creationId xmlns:a16="http://schemas.microsoft.com/office/drawing/2014/main" id="{0AA4DA9D-C0F5-5364-9EB8-91E4C106ACFC}"/>
              </a:ext>
            </a:extLst>
          </p:cNvPr>
          <p:cNvSpPr>
            <a:spLocks noGrp="1"/>
          </p:cNvSpPr>
          <p:nvPr>
            <p:ph type="body" sz="quarter" idx="17"/>
          </p:nvPr>
        </p:nvSpPr>
        <p:spPr>
          <a:xfrm>
            <a:off x="18291648" y="7559041"/>
            <a:ext cx="5462432" cy="4537710"/>
          </a:xfrm>
        </p:spPr>
        <p:txBody>
          <a:bodyPr lIns="0" tIns="0" rIns="0" bIns="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Click to edit Master text styles</a:t>
            </a:r>
            <a:endParaRPr lang="fr-FR" dirty="0"/>
          </a:p>
          <a:p>
            <a:pPr lvl="1"/>
            <a:r>
              <a:rPr lang="en-US" noProof="0" dirty="0"/>
              <a:t>Second level</a:t>
            </a:r>
            <a:endParaRPr lang="fr-FR" dirty="0"/>
          </a:p>
          <a:p>
            <a:pPr lvl="2"/>
            <a:r>
              <a:rPr lang="en-US" noProof="0" dirty="0"/>
              <a:t>Third level</a:t>
            </a:r>
            <a:endParaRPr lang="fr-FR" dirty="0"/>
          </a:p>
          <a:p>
            <a:pPr lvl="3"/>
            <a:r>
              <a:rPr lang="en-US" noProof="0" dirty="0"/>
              <a:t>Fourth level</a:t>
            </a:r>
            <a:endParaRPr lang="fr-FR" dirty="0"/>
          </a:p>
          <a:p>
            <a:pPr lvl="4"/>
            <a:r>
              <a:rPr lang="en-US" noProof="0" dirty="0"/>
              <a:t>Fifth level</a:t>
            </a:r>
            <a:endParaRPr lang="fr-FR" dirty="0"/>
          </a:p>
        </p:txBody>
      </p:sp>
      <p:sp>
        <p:nvSpPr>
          <p:cNvPr id="19" name="Text 3">
            <a:extLst>
              <a:ext uri="{FF2B5EF4-FFF2-40B4-BE49-F238E27FC236}">
                <a16:creationId xmlns:a16="http://schemas.microsoft.com/office/drawing/2014/main" id="{00EA99CC-602C-5379-F76D-00C222624A37}"/>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accent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accent2"/>
              </a:solidFill>
            </a:endParaRPr>
          </a:p>
        </p:txBody>
      </p:sp>
    </p:spTree>
    <p:extLst>
      <p:ext uri="{BB962C8B-B14F-4D97-AF65-F5344CB8AC3E}">
        <p14:creationId xmlns:p14="http://schemas.microsoft.com/office/powerpoint/2010/main" val="14456565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st and Images 02 - 6 Points">
    <p:spTree>
      <p:nvGrpSpPr>
        <p:cNvPr id="1" name=""/>
        <p:cNvGrpSpPr/>
        <p:nvPr/>
      </p:nvGrpSpPr>
      <p:grpSpPr>
        <a:xfrm>
          <a:off x="0" y="0"/>
          <a:ext cx="0" cy="0"/>
          <a:chOff x="0" y="0"/>
          <a:chExt cx="0" cy="0"/>
        </a:xfrm>
      </p:grpSpPr>
      <p:pic>
        <p:nvPicPr>
          <p:cNvPr id="4" name="Picture 3" descr="A black screen with a black background&#10;&#10;AI-generated content may be incorrect.">
            <a:extLst>
              <a:ext uri="{FF2B5EF4-FFF2-40B4-BE49-F238E27FC236}">
                <a16:creationId xmlns:a16="http://schemas.microsoft.com/office/drawing/2014/main" id="{14B0EFCC-E707-4ECA-BE99-B4D667BE4956}"/>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3" name="Picture Placeholder 2">
            <a:extLst>
              <a:ext uri="{FF2B5EF4-FFF2-40B4-BE49-F238E27FC236}">
                <a16:creationId xmlns:a16="http://schemas.microsoft.com/office/drawing/2014/main" id="{E1F052A0-21AB-6719-43E8-4B2F28B93BA9}"/>
              </a:ext>
            </a:extLst>
          </p:cNvPr>
          <p:cNvSpPr>
            <a:spLocks noGrp="1"/>
          </p:cNvSpPr>
          <p:nvPr>
            <p:ph type="pic" sz="quarter" idx="18"/>
          </p:nvPr>
        </p:nvSpPr>
        <p:spPr>
          <a:xfrm>
            <a:off x="10972483" y="530225"/>
            <a:ext cx="12737592" cy="12736513"/>
          </a:xfrm>
          <a:prstGeom prst="ellipse">
            <a:avLst/>
          </a:prstGeom>
          <a:solidFill>
            <a:schemeClr val="accent2"/>
          </a:solidFill>
        </p:spPr>
        <p:txBody>
          <a:bodyPr/>
          <a:lstStyle/>
          <a:p>
            <a:endParaRPr lang="en-US"/>
          </a:p>
        </p:txBody>
      </p:sp>
      <p:sp>
        <p:nvSpPr>
          <p:cNvPr id="28" name="Title 21">
            <a:extLst>
              <a:ext uri="{FF2B5EF4-FFF2-40B4-BE49-F238E27FC236}">
                <a16:creationId xmlns:a16="http://schemas.microsoft.com/office/drawing/2014/main" id="{155B6402-966D-5DE9-BA17-C05A3313A0C0}"/>
              </a:ext>
            </a:extLst>
          </p:cNvPr>
          <p:cNvSpPr>
            <a:spLocks noGrp="1"/>
          </p:cNvSpPr>
          <p:nvPr>
            <p:ph type="title" hasCustomPrompt="1"/>
          </p:nvPr>
        </p:nvSpPr>
        <p:spPr>
          <a:xfrm>
            <a:off x="410048" y="529558"/>
            <a:ext cx="8825392" cy="3128041"/>
          </a:xfrm>
        </p:spPr>
        <p:txBody>
          <a:bodyPr anchor="t"/>
          <a:lstStyle>
            <a:lvl1pPr>
              <a:lnSpc>
                <a:spcPts val="7820"/>
              </a:lnSpc>
              <a:defRPr sz="7700" spc="-180" baseline="0">
                <a:solidFill>
                  <a:schemeClr val="bg2"/>
                </a:solidFill>
                <a:latin typeface="+mj-lt"/>
              </a:defRPr>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endParaRPr lang="en-US" dirty="0"/>
          </a:p>
        </p:txBody>
      </p:sp>
      <p:sp>
        <p:nvSpPr>
          <p:cNvPr id="29" name="Text Placeholder 51">
            <a:extLst>
              <a:ext uri="{FF2B5EF4-FFF2-40B4-BE49-F238E27FC236}">
                <a16:creationId xmlns:a16="http://schemas.microsoft.com/office/drawing/2014/main" id="{2C73E14F-E78D-E53F-C630-F75C61B15C29}"/>
              </a:ext>
            </a:extLst>
          </p:cNvPr>
          <p:cNvSpPr>
            <a:spLocks noGrp="1"/>
          </p:cNvSpPr>
          <p:nvPr>
            <p:ph type="body" sz="quarter" idx="12" hasCustomPrompt="1"/>
          </p:nvPr>
        </p:nvSpPr>
        <p:spPr>
          <a:xfrm>
            <a:off x="585381" y="6108401"/>
            <a:ext cx="8825393" cy="425232"/>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0" name="Text Placeholder 51">
            <a:extLst>
              <a:ext uri="{FF2B5EF4-FFF2-40B4-BE49-F238E27FC236}">
                <a16:creationId xmlns:a16="http://schemas.microsoft.com/office/drawing/2014/main" id="{74B673DC-B7DF-E2EE-3236-C3B780570762}"/>
              </a:ext>
            </a:extLst>
          </p:cNvPr>
          <p:cNvSpPr>
            <a:spLocks noGrp="1"/>
          </p:cNvSpPr>
          <p:nvPr>
            <p:ph type="body" sz="quarter" idx="13" hasCustomPrompt="1"/>
          </p:nvPr>
        </p:nvSpPr>
        <p:spPr>
          <a:xfrm>
            <a:off x="585381" y="7292683"/>
            <a:ext cx="8825393" cy="425232"/>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1" name="Text Placeholder 51">
            <a:extLst>
              <a:ext uri="{FF2B5EF4-FFF2-40B4-BE49-F238E27FC236}">
                <a16:creationId xmlns:a16="http://schemas.microsoft.com/office/drawing/2014/main" id="{2B017BBA-7B8B-CB47-6CE1-934AC680203C}"/>
              </a:ext>
            </a:extLst>
          </p:cNvPr>
          <p:cNvSpPr>
            <a:spLocks noGrp="1"/>
          </p:cNvSpPr>
          <p:nvPr>
            <p:ph type="body" sz="quarter" idx="14" hasCustomPrompt="1"/>
          </p:nvPr>
        </p:nvSpPr>
        <p:spPr>
          <a:xfrm>
            <a:off x="585381" y="8446074"/>
            <a:ext cx="8825393" cy="425232"/>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2" name="Text Placeholder 51">
            <a:extLst>
              <a:ext uri="{FF2B5EF4-FFF2-40B4-BE49-F238E27FC236}">
                <a16:creationId xmlns:a16="http://schemas.microsoft.com/office/drawing/2014/main" id="{DE6E6D3A-B4EA-4E3A-EEFB-A8EBEB552E4B}"/>
              </a:ext>
            </a:extLst>
          </p:cNvPr>
          <p:cNvSpPr>
            <a:spLocks noGrp="1"/>
          </p:cNvSpPr>
          <p:nvPr>
            <p:ph type="body" sz="quarter" idx="15" hasCustomPrompt="1"/>
          </p:nvPr>
        </p:nvSpPr>
        <p:spPr>
          <a:xfrm>
            <a:off x="585381" y="9599465"/>
            <a:ext cx="8825393" cy="425232"/>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3" name="Text Placeholder 51">
            <a:extLst>
              <a:ext uri="{FF2B5EF4-FFF2-40B4-BE49-F238E27FC236}">
                <a16:creationId xmlns:a16="http://schemas.microsoft.com/office/drawing/2014/main" id="{271DD997-F193-4B3F-D2FD-EC1576792498}"/>
              </a:ext>
            </a:extLst>
          </p:cNvPr>
          <p:cNvSpPr>
            <a:spLocks noGrp="1"/>
          </p:cNvSpPr>
          <p:nvPr>
            <p:ph type="body" sz="quarter" idx="16" hasCustomPrompt="1"/>
          </p:nvPr>
        </p:nvSpPr>
        <p:spPr>
          <a:xfrm>
            <a:off x="585381" y="10757094"/>
            <a:ext cx="8825393" cy="425232"/>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4" name="Text Placeholder 51">
            <a:extLst>
              <a:ext uri="{FF2B5EF4-FFF2-40B4-BE49-F238E27FC236}">
                <a16:creationId xmlns:a16="http://schemas.microsoft.com/office/drawing/2014/main" id="{FFA79F62-8331-7DCD-1219-C35B8D0F519C}"/>
              </a:ext>
            </a:extLst>
          </p:cNvPr>
          <p:cNvSpPr>
            <a:spLocks noGrp="1"/>
          </p:cNvSpPr>
          <p:nvPr>
            <p:ph type="body" sz="quarter" idx="17" hasCustomPrompt="1"/>
          </p:nvPr>
        </p:nvSpPr>
        <p:spPr>
          <a:xfrm>
            <a:off x="585381" y="11914723"/>
            <a:ext cx="8825393" cy="425232"/>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56" name="Text 3">
            <a:extLst>
              <a:ext uri="{FF2B5EF4-FFF2-40B4-BE49-F238E27FC236}">
                <a16:creationId xmlns:a16="http://schemas.microsoft.com/office/drawing/2014/main" id="{6DE6F9AD-7FA1-6264-79B9-CA4478FEB08B}"/>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solidFill>
            </a:endParaRPr>
          </a:p>
        </p:txBody>
      </p:sp>
    </p:spTree>
    <p:extLst>
      <p:ext uri="{BB962C8B-B14F-4D97-AF65-F5344CB8AC3E}">
        <p14:creationId xmlns:p14="http://schemas.microsoft.com/office/powerpoint/2010/main" val="2359558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List and Images 02 - 6 Points">
    <p:spTree>
      <p:nvGrpSpPr>
        <p:cNvPr id="1" name=""/>
        <p:cNvGrpSpPr/>
        <p:nvPr/>
      </p:nvGrpSpPr>
      <p:grpSpPr>
        <a:xfrm>
          <a:off x="0" y="0"/>
          <a:ext cx="0" cy="0"/>
          <a:chOff x="0" y="0"/>
          <a:chExt cx="0" cy="0"/>
        </a:xfrm>
      </p:grpSpPr>
      <p:pic>
        <p:nvPicPr>
          <p:cNvPr id="2" name="Picture 1" descr="A black screen with a black background&#10;&#10;AI-generated content may be incorrect.">
            <a:extLst>
              <a:ext uri="{FF2B5EF4-FFF2-40B4-BE49-F238E27FC236}">
                <a16:creationId xmlns:a16="http://schemas.microsoft.com/office/drawing/2014/main" id="{26C4C9ED-A73E-4E29-F1BE-8C3BEE018CF9}"/>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29" name="Text Placeholder 51">
            <a:extLst>
              <a:ext uri="{FF2B5EF4-FFF2-40B4-BE49-F238E27FC236}">
                <a16:creationId xmlns:a16="http://schemas.microsoft.com/office/drawing/2014/main" id="{2C73E14F-E78D-E53F-C630-F75C61B15C29}"/>
              </a:ext>
            </a:extLst>
          </p:cNvPr>
          <p:cNvSpPr>
            <a:spLocks noGrp="1"/>
          </p:cNvSpPr>
          <p:nvPr>
            <p:ph type="body" sz="quarter" idx="12" hasCustomPrompt="1"/>
          </p:nvPr>
        </p:nvSpPr>
        <p:spPr>
          <a:xfrm>
            <a:off x="585381" y="8487450"/>
            <a:ext cx="8825393" cy="3974425"/>
          </a:xfrm>
        </p:spPr>
        <p:txBody>
          <a:bodyPr/>
          <a:lstStyle>
            <a:lvl1pPr marL="228600" marR="0" indent="-22860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endParaRPr lang="en-US" dirty="0"/>
          </a:p>
          <a:p>
            <a:pPr lvl="0"/>
            <a:r>
              <a:rPr lang="en-US" dirty="0"/>
              <a:t>Lorem ipsum dolor sit </a:t>
            </a:r>
            <a:r>
              <a:rPr lang="en-US" dirty="0" err="1"/>
              <a:t>amet</a:t>
            </a:r>
            <a:r>
              <a:rPr lang="en-US" dirty="0"/>
              <a:t>, </a:t>
            </a:r>
            <a:r>
              <a:rPr lang="en-US" dirty="0" err="1"/>
              <a:t>consectetur</a:t>
            </a:r>
            <a:endParaRPr lang="en-US" dirty="0"/>
          </a:p>
          <a:p>
            <a:pPr lvl="0"/>
            <a:r>
              <a:rPr lang="en-US" dirty="0"/>
              <a:t>Lorem ipsum dolor sit </a:t>
            </a:r>
            <a:r>
              <a:rPr lang="en-US" dirty="0" err="1"/>
              <a:t>amet</a:t>
            </a:r>
            <a:r>
              <a:rPr lang="en-US" dirty="0"/>
              <a:t>, </a:t>
            </a:r>
            <a:r>
              <a:rPr lang="en-US" dirty="0" err="1"/>
              <a:t>consectetur</a:t>
            </a:r>
            <a:endParaRPr lang="en-US" dirty="0"/>
          </a:p>
          <a:p>
            <a:pPr lvl="0"/>
            <a:r>
              <a:rPr lang="en-US" dirty="0"/>
              <a:t>Lorem ipsum dolor sit </a:t>
            </a:r>
            <a:r>
              <a:rPr lang="en-US" dirty="0" err="1"/>
              <a:t>amet</a:t>
            </a:r>
            <a:r>
              <a:rPr lang="en-US" dirty="0"/>
              <a:t>, </a:t>
            </a:r>
            <a:r>
              <a:rPr lang="en-US" dirty="0" err="1"/>
              <a:t>consectetur</a:t>
            </a:r>
            <a:endParaRPr lang="en-US" dirty="0"/>
          </a:p>
          <a:p>
            <a:pPr lvl="0"/>
            <a:r>
              <a:rPr lang="en-US" dirty="0"/>
              <a:t>Lorem ipsum dolor sit </a:t>
            </a:r>
            <a:r>
              <a:rPr lang="en-US" dirty="0" err="1"/>
              <a:t>amet</a:t>
            </a:r>
            <a:r>
              <a:rPr lang="en-US" dirty="0"/>
              <a:t>, </a:t>
            </a:r>
            <a:r>
              <a:rPr lang="en-US" dirty="0" err="1"/>
              <a:t>consectetur</a:t>
            </a:r>
            <a:endParaRPr lang="en-US" dirty="0"/>
          </a:p>
          <a:p>
            <a:pPr lvl="0"/>
            <a:endParaRPr lang="en-US" dirty="0"/>
          </a:p>
        </p:txBody>
      </p:sp>
      <p:sp>
        <p:nvSpPr>
          <p:cNvPr id="3" name="Picture Placeholder 2">
            <a:extLst>
              <a:ext uri="{FF2B5EF4-FFF2-40B4-BE49-F238E27FC236}">
                <a16:creationId xmlns:a16="http://schemas.microsoft.com/office/drawing/2014/main" id="{E1F052A0-21AB-6719-43E8-4B2F28B93BA9}"/>
              </a:ext>
            </a:extLst>
          </p:cNvPr>
          <p:cNvSpPr>
            <a:spLocks noGrp="1"/>
          </p:cNvSpPr>
          <p:nvPr>
            <p:ph type="pic" sz="quarter" idx="18"/>
          </p:nvPr>
        </p:nvSpPr>
        <p:spPr>
          <a:xfrm>
            <a:off x="10972483" y="530225"/>
            <a:ext cx="12737592" cy="12736513"/>
          </a:xfrm>
          <a:prstGeom prst="ellipse">
            <a:avLst/>
          </a:prstGeom>
          <a:solidFill>
            <a:schemeClr val="accent2"/>
          </a:solidFill>
        </p:spPr>
        <p:txBody>
          <a:bodyPr/>
          <a:lstStyle/>
          <a:p>
            <a:endParaRPr lang="en-US"/>
          </a:p>
        </p:txBody>
      </p:sp>
      <p:sp>
        <p:nvSpPr>
          <p:cNvPr id="28" name="Title 21">
            <a:extLst>
              <a:ext uri="{FF2B5EF4-FFF2-40B4-BE49-F238E27FC236}">
                <a16:creationId xmlns:a16="http://schemas.microsoft.com/office/drawing/2014/main" id="{155B6402-966D-5DE9-BA17-C05A3313A0C0}"/>
              </a:ext>
            </a:extLst>
          </p:cNvPr>
          <p:cNvSpPr>
            <a:spLocks noGrp="1"/>
          </p:cNvSpPr>
          <p:nvPr>
            <p:ph type="title" hasCustomPrompt="1"/>
          </p:nvPr>
        </p:nvSpPr>
        <p:spPr>
          <a:xfrm>
            <a:off x="410048" y="529558"/>
            <a:ext cx="8825392" cy="3128041"/>
          </a:xfrm>
        </p:spPr>
        <p:txBody>
          <a:bodyPr anchor="t"/>
          <a:lstStyle>
            <a:lvl1pPr>
              <a:lnSpc>
                <a:spcPts val="7820"/>
              </a:lnSpc>
              <a:defRPr sz="7700" spc="-180" baseline="0">
                <a:solidFill>
                  <a:schemeClr val="bg2"/>
                </a:solidFill>
                <a:latin typeface="+mj-lt"/>
              </a:defRPr>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endParaRPr lang="en-US" dirty="0"/>
          </a:p>
        </p:txBody>
      </p:sp>
      <p:sp>
        <p:nvSpPr>
          <p:cNvPr id="56" name="Text 3">
            <a:extLst>
              <a:ext uri="{FF2B5EF4-FFF2-40B4-BE49-F238E27FC236}">
                <a16:creationId xmlns:a16="http://schemas.microsoft.com/office/drawing/2014/main" id="{6DE6F9AD-7FA1-6264-79B9-CA4478FEB08B}"/>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solidFill>
            </a:endParaRPr>
          </a:p>
        </p:txBody>
      </p:sp>
    </p:spTree>
    <p:extLst>
      <p:ext uri="{BB962C8B-B14F-4D97-AF65-F5344CB8AC3E}">
        <p14:creationId xmlns:p14="http://schemas.microsoft.com/office/powerpoint/2010/main" val="24180960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List and Images 02 - 6 Points">
    <p:spTree>
      <p:nvGrpSpPr>
        <p:cNvPr id="1" name=""/>
        <p:cNvGrpSpPr/>
        <p:nvPr/>
      </p:nvGrpSpPr>
      <p:grpSpPr>
        <a:xfrm>
          <a:off x="0" y="0"/>
          <a:ext cx="0" cy="0"/>
          <a:chOff x="0" y="0"/>
          <a:chExt cx="0" cy="0"/>
        </a:xfrm>
      </p:grpSpPr>
      <p:pic>
        <p:nvPicPr>
          <p:cNvPr id="2" name="Picture 1" descr="A black screen with a black background&#10;&#10;AI-generated content may be incorrect.">
            <a:extLst>
              <a:ext uri="{FF2B5EF4-FFF2-40B4-BE49-F238E27FC236}">
                <a16:creationId xmlns:a16="http://schemas.microsoft.com/office/drawing/2014/main" id="{26C4C9ED-A73E-4E29-F1BE-8C3BEE018CF9}"/>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3" name="Picture Placeholder 2">
            <a:extLst>
              <a:ext uri="{FF2B5EF4-FFF2-40B4-BE49-F238E27FC236}">
                <a16:creationId xmlns:a16="http://schemas.microsoft.com/office/drawing/2014/main" id="{E1F052A0-21AB-6719-43E8-4B2F28B93BA9}"/>
              </a:ext>
            </a:extLst>
          </p:cNvPr>
          <p:cNvSpPr>
            <a:spLocks noGrp="1"/>
          </p:cNvSpPr>
          <p:nvPr>
            <p:ph type="pic" sz="quarter" idx="18"/>
          </p:nvPr>
        </p:nvSpPr>
        <p:spPr>
          <a:xfrm>
            <a:off x="10972483" y="530225"/>
            <a:ext cx="12737592" cy="12736513"/>
          </a:xfrm>
          <a:prstGeom prst="ellipse">
            <a:avLst/>
          </a:prstGeom>
          <a:solidFill>
            <a:schemeClr val="accent2"/>
          </a:solidFill>
        </p:spPr>
        <p:txBody>
          <a:bodyPr/>
          <a:lstStyle/>
          <a:p>
            <a:endParaRPr lang="en-US"/>
          </a:p>
        </p:txBody>
      </p:sp>
      <p:sp>
        <p:nvSpPr>
          <p:cNvPr id="28" name="Title 21">
            <a:extLst>
              <a:ext uri="{FF2B5EF4-FFF2-40B4-BE49-F238E27FC236}">
                <a16:creationId xmlns:a16="http://schemas.microsoft.com/office/drawing/2014/main" id="{155B6402-966D-5DE9-BA17-C05A3313A0C0}"/>
              </a:ext>
            </a:extLst>
          </p:cNvPr>
          <p:cNvSpPr>
            <a:spLocks noGrp="1"/>
          </p:cNvSpPr>
          <p:nvPr>
            <p:ph type="title" hasCustomPrompt="1"/>
          </p:nvPr>
        </p:nvSpPr>
        <p:spPr>
          <a:xfrm>
            <a:off x="410048" y="529558"/>
            <a:ext cx="8825392" cy="3128041"/>
          </a:xfrm>
        </p:spPr>
        <p:txBody>
          <a:bodyPr anchor="t"/>
          <a:lstStyle>
            <a:lvl1pPr>
              <a:lnSpc>
                <a:spcPts val="7820"/>
              </a:lnSpc>
              <a:defRPr sz="7700" spc="-180" baseline="0">
                <a:solidFill>
                  <a:schemeClr val="bg2"/>
                </a:solidFill>
                <a:latin typeface="+mj-lt"/>
              </a:defRPr>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endParaRPr lang="en-US" dirty="0"/>
          </a:p>
        </p:txBody>
      </p:sp>
      <p:sp>
        <p:nvSpPr>
          <p:cNvPr id="56" name="Text 3">
            <a:extLst>
              <a:ext uri="{FF2B5EF4-FFF2-40B4-BE49-F238E27FC236}">
                <a16:creationId xmlns:a16="http://schemas.microsoft.com/office/drawing/2014/main" id="{6DE6F9AD-7FA1-6264-79B9-CA4478FEB08B}"/>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solidFill>
            </a:endParaRPr>
          </a:p>
        </p:txBody>
      </p:sp>
      <p:sp>
        <p:nvSpPr>
          <p:cNvPr id="5" name="Text Placeholder 11">
            <a:extLst>
              <a:ext uri="{FF2B5EF4-FFF2-40B4-BE49-F238E27FC236}">
                <a16:creationId xmlns:a16="http://schemas.microsoft.com/office/drawing/2014/main" id="{0CAB2317-DA54-EE39-2725-88D4BF30906F}"/>
              </a:ext>
            </a:extLst>
          </p:cNvPr>
          <p:cNvSpPr>
            <a:spLocks noGrp="1"/>
          </p:cNvSpPr>
          <p:nvPr>
            <p:ph type="body" sz="quarter" idx="12" hasCustomPrompt="1"/>
          </p:nvPr>
        </p:nvSpPr>
        <p:spPr>
          <a:xfrm>
            <a:off x="502920" y="9753600"/>
            <a:ext cx="9792463" cy="2856079"/>
          </a:xfrm>
          <a:noFill/>
        </p:spPr>
        <p:txBody>
          <a:bodyPr/>
          <a:lstStyle>
            <a:lvl1pPr marL="0" indent="0">
              <a:lnSpc>
                <a:spcPct val="100000"/>
              </a:lnSpc>
              <a:buNone/>
              <a:defRPr lang="en-US" b="0" i="0" smtClean="0">
                <a:effectLs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Tree>
    <p:extLst>
      <p:ext uri="{BB962C8B-B14F-4D97-AF65-F5344CB8AC3E}">
        <p14:creationId xmlns:p14="http://schemas.microsoft.com/office/powerpoint/2010/main" val="6290119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ist - 2 Subjects, 8 Points">
    <p:spTree>
      <p:nvGrpSpPr>
        <p:cNvPr id="1" name=""/>
        <p:cNvGrpSpPr/>
        <p:nvPr/>
      </p:nvGrpSpPr>
      <p:grpSpPr>
        <a:xfrm>
          <a:off x="0" y="0"/>
          <a:ext cx="0" cy="0"/>
          <a:chOff x="0" y="0"/>
          <a:chExt cx="0" cy="0"/>
        </a:xfrm>
      </p:grpSpPr>
      <p:pic>
        <p:nvPicPr>
          <p:cNvPr id="20" name="Picture 19" descr="A blue and white gradient&#10;&#10;AI-generated content may be incorrect.">
            <a:extLst>
              <a:ext uri="{FF2B5EF4-FFF2-40B4-BE49-F238E27FC236}">
                <a16:creationId xmlns:a16="http://schemas.microsoft.com/office/drawing/2014/main" id="{923FA83F-1870-09FF-08D9-5D6446939D4D}"/>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8" name="Text 3">
            <a:extLst>
              <a:ext uri="{FF2B5EF4-FFF2-40B4-BE49-F238E27FC236}">
                <a16:creationId xmlns:a16="http://schemas.microsoft.com/office/drawing/2014/main" id="{69D675D8-21D4-A4C1-5B3A-098FFD61C241}"/>
              </a:ext>
            </a:extLst>
          </p:cNvPr>
          <p:cNvSpPr/>
          <p:nvPr userDrawn="1"/>
        </p:nvSpPr>
        <p:spPr>
          <a:xfrm>
            <a:off x="508063" y="13081000"/>
            <a:ext cx="2485277" cy="186267"/>
          </a:xfrm>
          <a:prstGeom prst="rect">
            <a:avLst/>
          </a:prstGeom>
          <a:noFill/>
          <a:ln/>
        </p:spPr>
        <p:txBody>
          <a:bodyPr wrap="square" lIns="0" tIns="0" rIns="0" bIns="0" rtlCol="0" anchor="t"/>
          <a:lstStyle/>
          <a:p>
            <a:pPr marL="0" indent="0" algn="l">
              <a:lnSpc>
                <a:spcPts val="1820"/>
              </a:lnSpc>
              <a:buNone/>
            </a:pPr>
            <a:r>
              <a:rPr lang="en-US" sz="1400" kern="0" spc="70" dirty="0">
                <a:solidFill>
                  <a:schemeClr val="bg2"/>
                </a:solidFill>
                <a:latin typeface="ABC Diatype Mono Medium" pitchFamily="34" charset="0"/>
                <a:ea typeface="ABC Diatype Mono Medium" pitchFamily="34" charset="-122"/>
                <a:cs typeface="ABC Diatype Mono Medium" pitchFamily="34" charset="-120"/>
              </a:rPr>
              <a:t>HALO / 2025</a:t>
            </a:r>
            <a:endParaRPr lang="en-US" sz="1400" dirty="0">
              <a:solidFill>
                <a:schemeClr val="bg2"/>
              </a:solidFill>
            </a:endParaRPr>
          </a:p>
        </p:txBody>
      </p:sp>
      <p:sp>
        <p:nvSpPr>
          <p:cNvPr id="22" name="Title 21">
            <a:extLst>
              <a:ext uri="{FF2B5EF4-FFF2-40B4-BE49-F238E27FC236}">
                <a16:creationId xmlns:a16="http://schemas.microsoft.com/office/drawing/2014/main" id="{6AEEF7B9-82E4-EFB0-3D85-2951F576CAB3}"/>
              </a:ext>
            </a:extLst>
          </p:cNvPr>
          <p:cNvSpPr>
            <a:spLocks noGrp="1"/>
          </p:cNvSpPr>
          <p:nvPr>
            <p:ph type="title" hasCustomPrompt="1"/>
          </p:nvPr>
        </p:nvSpPr>
        <p:spPr>
          <a:xfrm>
            <a:off x="410048" y="529559"/>
            <a:ext cx="9204418" cy="1991830"/>
          </a:xfrm>
        </p:spPr>
        <p:txBody>
          <a:bodyPr anchor="t"/>
          <a:lstStyle>
            <a:lvl1pPr>
              <a:lnSpc>
                <a:spcPts val="7820"/>
              </a:lnSpc>
              <a:defRPr sz="7700" spc="-180" baseline="0">
                <a:solidFill>
                  <a:schemeClr val="bg2"/>
                </a:solidFill>
                <a:latin typeface="+mj-lt"/>
              </a:defRPr>
            </a:lvl1pPr>
          </a:lstStyle>
          <a:p>
            <a:r>
              <a:rPr lang="en-US" dirty="0"/>
              <a:t>Lorem ipsum dolor sit </a:t>
            </a:r>
            <a:r>
              <a:rPr lang="en-US" dirty="0" err="1"/>
              <a:t>amet</a:t>
            </a:r>
            <a:r>
              <a:rPr lang="en-US" dirty="0"/>
              <a:t>, </a:t>
            </a:r>
            <a:r>
              <a:rPr lang="en-US" dirty="0" err="1"/>
              <a:t>consectetur</a:t>
            </a:r>
            <a:endParaRPr lang="en-US" dirty="0"/>
          </a:p>
        </p:txBody>
      </p:sp>
      <p:sp>
        <p:nvSpPr>
          <p:cNvPr id="38" name="Text Placeholder 37">
            <a:extLst>
              <a:ext uri="{FF2B5EF4-FFF2-40B4-BE49-F238E27FC236}">
                <a16:creationId xmlns:a16="http://schemas.microsoft.com/office/drawing/2014/main" id="{C8F755C9-D0BF-BBCD-639F-45F9F2B4B4B8}"/>
              </a:ext>
            </a:extLst>
          </p:cNvPr>
          <p:cNvSpPr>
            <a:spLocks noGrp="1"/>
          </p:cNvSpPr>
          <p:nvPr>
            <p:ph type="body" sz="quarter" idx="10" hasCustomPrompt="1"/>
          </p:nvPr>
        </p:nvSpPr>
        <p:spPr>
          <a:xfrm>
            <a:off x="396849" y="6288837"/>
            <a:ext cx="6354763" cy="519747"/>
          </a:xfrm>
        </p:spPr>
        <p:txBody>
          <a:bodyPr/>
          <a:lstStyle>
            <a:lvl1pPr>
              <a:buNone/>
              <a:defRPr sz="4300" spc="-160" baseline="0">
                <a:solidFill>
                  <a:schemeClr val="bg2"/>
                </a:solidFill>
              </a:defRPr>
            </a:lvl1pPr>
          </a:lstStyle>
          <a:p>
            <a:pPr lvl="0"/>
            <a:r>
              <a:rPr lang="en-US" dirty="0"/>
              <a:t>Lorem ipsum dolor sit </a:t>
            </a:r>
            <a:r>
              <a:rPr lang="en-US" dirty="0" err="1"/>
              <a:t>amet</a:t>
            </a:r>
            <a:endParaRPr lang="en-US" dirty="0"/>
          </a:p>
        </p:txBody>
      </p:sp>
      <p:sp>
        <p:nvSpPr>
          <p:cNvPr id="39" name="Text Placeholder 37">
            <a:extLst>
              <a:ext uri="{FF2B5EF4-FFF2-40B4-BE49-F238E27FC236}">
                <a16:creationId xmlns:a16="http://schemas.microsoft.com/office/drawing/2014/main" id="{7EB9403B-DF70-9161-7FB5-549897C0CF5B}"/>
              </a:ext>
            </a:extLst>
          </p:cNvPr>
          <p:cNvSpPr>
            <a:spLocks noGrp="1"/>
          </p:cNvSpPr>
          <p:nvPr>
            <p:ph type="body" sz="quarter" idx="11" hasCustomPrompt="1"/>
          </p:nvPr>
        </p:nvSpPr>
        <p:spPr>
          <a:xfrm>
            <a:off x="12637950" y="6288837"/>
            <a:ext cx="6354763" cy="519747"/>
          </a:xfrm>
        </p:spPr>
        <p:txBody>
          <a:bodyPr/>
          <a:lstStyle>
            <a:lvl1pPr>
              <a:buNone/>
              <a:defRPr sz="4300" spc="-160" baseline="0">
                <a:solidFill>
                  <a:schemeClr val="bg2"/>
                </a:solidFill>
              </a:defRPr>
            </a:lvl1pPr>
          </a:lstStyle>
          <a:p>
            <a:pPr lvl="0"/>
            <a:r>
              <a:rPr lang="en-US" dirty="0"/>
              <a:t>Lorem ipsum dolor sit </a:t>
            </a:r>
            <a:r>
              <a:rPr lang="en-US" dirty="0" err="1"/>
              <a:t>amet</a:t>
            </a:r>
            <a:endParaRPr lang="en-US" dirty="0"/>
          </a:p>
        </p:txBody>
      </p:sp>
      <p:sp>
        <p:nvSpPr>
          <p:cNvPr id="52" name="Text Placeholder 51">
            <a:extLst>
              <a:ext uri="{FF2B5EF4-FFF2-40B4-BE49-F238E27FC236}">
                <a16:creationId xmlns:a16="http://schemas.microsoft.com/office/drawing/2014/main" id="{285DF87A-FA8D-5034-8717-A17C4C2E5F4F}"/>
              </a:ext>
            </a:extLst>
          </p:cNvPr>
          <p:cNvSpPr>
            <a:spLocks noGrp="1"/>
          </p:cNvSpPr>
          <p:nvPr>
            <p:ph type="body" sz="quarter" idx="12" hasCustomPrompt="1"/>
          </p:nvPr>
        </p:nvSpPr>
        <p:spPr>
          <a:xfrm>
            <a:off x="396849" y="7823200"/>
            <a:ext cx="9591675" cy="427038"/>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apsicinding</a:t>
            </a:r>
            <a:r>
              <a:rPr lang="en-US" dirty="0"/>
              <a:t> </a:t>
            </a:r>
            <a:r>
              <a:rPr lang="en-US" dirty="0" err="1"/>
              <a:t>elit</a:t>
            </a:r>
            <a:endParaRPr lang="en-US" dirty="0"/>
          </a:p>
        </p:txBody>
      </p:sp>
      <p:sp>
        <p:nvSpPr>
          <p:cNvPr id="53" name="Text Placeholder 51">
            <a:extLst>
              <a:ext uri="{FF2B5EF4-FFF2-40B4-BE49-F238E27FC236}">
                <a16:creationId xmlns:a16="http://schemas.microsoft.com/office/drawing/2014/main" id="{DC39ACE4-C8A5-EC62-3483-4EC0C03D04E2}"/>
              </a:ext>
            </a:extLst>
          </p:cNvPr>
          <p:cNvSpPr>
            <a:spLocks noGrp="1"/>
          </p:cNvSpPr>
          <p:nvPr>
            <p:ph type="body" sz="quarter" idx="13" hasCustomPrompt="1"/>
          </p:nvPr>
        </p:nvSpPr>
        <p:spPr>
          <a:xfrm>
            <a:off x="396848" y="9142811"/>
            <a:ext cx="9591675" cy="427038"/>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apsicinding</a:t>
            </a:r>
            <a:r>
              <a:rPr lang="en-US" dirty="0"/>
              <a:t> </a:t>
            </a:r>
            <a:r>
              <a:rPr lang="en-US" dirty="0" err="1"/>
              <a:t>elit</a:t>
            </a:r>
            <a:endParaRPr lang="en-US" dirty="0"/>
          </a:p>
        </p:txBody>
      </p:sp>
      <p:sp>
        <p:nvSpPr>
          <p:cNvPr id="54" name="Text Placeholder 51">
            <a:extLst>
              <a:ext uri="{FF2B5EF4-FFF2-40B4-BE49-F238E27FC236}">
                <a16:creationId xmlns:a16="http://schemas.microsoft.com/office/drawing/2014/main" id="{28B75B55-4CC5-7E30-5759-D2D89CB14966}"/>
              </a:ext>
            </a:extLst>
          </p:cNvPr>
          <p:cNvSpPr>
            <a:spLocks noGrp="1"/>
          </p:cNvSpPr>
          <p:nvPr>
            <p:ph type="body" sz="quarter" idx="14" hasCustomPrompt="1"/>
          </p:nvPr>
        </p:nvSpPr>
        <p:spPr>
          <a:xfrm>
            <a:off x="410048" y="10462422"/>
            <a:ext cx="9591675" cy="427038"/>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apsicinding</a:t>
            </a:r>
            <a:r>
              <a:rPr lang="en-US" dirty="0"/>
              <a:t> </a:t>
            </a:r>
            <a:r>
              <a:rPr lang="en-US" dirty="0" err="1"/>
              <a:t>elit</a:t>
            </a:r>
            <a:endParaRPr lang="en-US" dirty="0"/>
          </a:p>
        </p:txBody>
      </p:sp>
      <p:sp>
        <p:nvSpPr>
          <p:cNvPr id="55" name="Text Placeholder 51">
            <a:extLst>
              <a:ext uri="{FF2B5EF4-FFF2-40B4-BE49-F238E27FC236}">
                <a16:creationId xmlns:a16="http://schemas.microsoft.com/office/drawing/2014/main" id="{13827BEF-6E4D-D963-ED27-6BB389C11749}"/>
              </a:ext>
            </a:extLst>
          </p:cNvPr>
          <p:cNvSpPr>
            <a:spLocks noGrp="1"/>
          </p:cNvSpPr>
          <p:nvPr>
            <p:ph type="body" sz="quarter" idx="15" hasCustomPrompt="1"/>
          </p:nvPr>
        </p:nvSpPr>
        <p:spPr>
          <a:xfrm>
            <a:off x="428278" y="11782032"/>
            <a:ext cx="9591675" cy="427038"/>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apsicinding</a:t>
            </a:r>
            <a:r>
              <a:rPr lang="en-US" dirty="0"/>
              <a:t> </a:t>
            </a:r>
            <a:r>
              <a:rPr lang="en-US" dirty="0" err="1"/>
              <a:t>elit</a:t>
            </a:r>
            <a:endParaRPr lang="en-US" dirty="0"/>
          </a:p>
        </p:txBody>
      </p:sp>
      <p:sp>
        <p:nvSpPr>
          <p:cNvPr id="56" name="Text Placeholder 51">
            <a:extLst>
              <a:ext uri="{FF2B5EF4-FFF2-40B4-BE49-F238E27FC236}">
                <a16:creationId xmlns:a16="http://schemas.microsoft.com/office/drawing/2014/main" id="{CB1F6FBB-C83A-8E79-85B8-A7A4B654A391}"/>
              </a:ext>
            </a:extLst>
          </p:cNvPr>
          <p:cNvSpPr>
            <a:spLocks noGrp="1"/>
          </p:cNvSpPr>
          <p:nvPr>
            <p:ph type="body" sz="quarter" idx="16" hasCustomPrompt="1"/>
          </p:nvPr>
        </p:nvSpPr>
        <p:spPr>
          <a:xfrm>
            <a:off x="12637951" y="7823200"/>
            <a:ext cx="9591675" cy="427038"/>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apsicinding</a:t>
            </a:r>
            <a:r>
              <a:rPr lang="en-US" dirty="0"/>
              <a:t> </a:t>
            </a:r>
            <a:r>
              <a:rPr lang="en-US" dirty="0" err="1"/>
              <a:t>elit</a:t>
            </a:r>
            <a:endParaRPr lang="en-US" dirty="0"/>
          </a:p>
        </p:txBody>
      </p:sp>
      <p:sp>
        <p:nvSpPr>
          <p:cNvPr id="57" name="Text Placeholder 51">
            <a:extLst>
              <a:ext uri="{FF2B5EF4-FFF2-40B4-BE49-F238E27FC236}">
                <a16:creationId xmlns:a16="http://schemas.microsoft.com/office/drawing/2014/main" id="{CDE7BD21-F33D-C98E-CA00-2C4A3F59B1A0}"/>
              </a:ext>
            </a:extLst>
          </p:cNvPr>
          <p:cNvSpPr>
            <a:spLocks noGrp="1"/>
          </p:cNvSpPr>
          <p:nvPr>
            <p:ph type="body" sz="quarter" idx="17" hasCustomPrompt="1"/>
          </p:nvPr>
        </p:nvSpPr>
        <p:spPr>
          <a:xfrm>
            <a:off x="12637950" y="9142811"/>
            <a:ext cx="9591675" cy="427038"/>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apsicinding</a:t>
            </a:r>
            <a:r>
              <a:rPr lang="en-US" dirty="0"/>
              <a:t> </a:t>
            </a:r>
            <a:r>
              <a:rPr lang="en-US" dirty="0" err="1"/>
              <a:t>elit</a:t>
            </a:r>
            <a:endParaRPr lang="en-US" dirty="0"/>
          </a:p>
        </p:txBody>
      </p:sp>
      <p:sp>
        <p:nvSpPr>
          <p:cNvPr id="58" name="Text Placeholder 51">
            <a:extLst>
              <a:ext uri="{FF2B5EF4-FFF2-40B4-BE49-F238E27FC236}">
                <a16:creationId xmlns:a16="http://schemas.microsoft.com/office/drawing/2014/main" id="{54129BB0-058F-4B41-1D22-3A60AF8B8BAB}"/>
              </a:ext>
            </a:extLst>
          </p:cNvPr>
          <p:cNvSpPr>
            <a:spLocks noGrp="1"/>
          </p:cNvSpPr>
          <p:nvPr>
            <p:ph type="body" sz="quarter" idx="18" hasCustomPrompt="1"/>
          </p:nvPr>
        </p:nvSpPr>
        <p:spPr>
          <a:xfrm>
            <a:off x="12651150" y="10462422"/>
            <a:ext cx="9591675" cy="427038"/>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apsicinding</a:t>
            </a:r>
            <a:r>
              <a:rPr lang="en-US" dirty="0"/>
              <a:t> </a:t>
            </a:r>
            <a:r>
              <a:rPr lang="en-US" dirty="0" err="1"/>
              <a:t>elit</a:t>
            </a:r>
            <a:endParaRPr lang="en-US" dirty="0"/>
          </a:p>
        </p:txBody>
      </p:sp>
      <p:sp>
        <p:nvSpPr>
          <p:cNvPr id="59" name="Text Placeholder 51">
            <a:extLst>
              <a:ext uri="{FF2B5EF4-FFF2-40B4-BE49-F238E27FC236}">
                <a16:creationId xmlns:a16="http://schemas.microsoft.com/office/drawing/2014/main" id="{B676A9B9-6781-F2EA-619E-75A949660F4E}"/>
              </a:ext>
            </a:extLst>
          </p:cNvPr>
          <p:cNvSpPr>
            <a:spLocks noGrp="1"/>
          </p:cNvSpPr>
          <p:nvPr>
            <p:ph type="body" sz="quarter" idx="19" hasCustomPrompt="1"/>
          </p:nvPr>
        </p:nvSpPr>
        <p:spPr>
          <a:xfrm>
            <a:off x="12669380" y="11782032"/>
            <a:ext cx="9591675" cy="427038"/>
          </a:xfrm>
        </p:spPr>
        <p:txBody>
          <a:bodyPr/>
          <a:lstStyle>
            <a:lvl1pPr>
              <a:buNone/>
              <a:defRPr sz="3000" spc="-110" baseline="0">
                <a:solidFill>
                  <a:schemeClr val="bg2"/>
                </a:solidFill>
                <a:latin typeface="+mn-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apsicinding</a:t>
            </a:r>
            <a:r>
              <a:rPr lang="en-US" dirty="0"/>
              <a:t> </a:t>
            </a:r>
            <a:r>
              <a:rPr lang="en-US" dirty="0" err="1"/>
              <a:t>elit</a:t>
            </a:r>
            <a:endParaRPr lang="en-US" dirty="0"/>
          </a:p>
        </p:txBody>
      </p:sp>
    </p:spTree>
    <p:extLst>
      <p:ext uri="{BB962C8B-B14F-4D97-AF65-F5344CB8AC3E}">
        <p14:creationId xmlns:p14="http://schemas.microsoft.com/office/powerpoint/2010/main" val="35385089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ist and Image - 7 Points">
    <p:spTree>
      <p:nvGrpSpPr>
        <p:cNvPr id="1" name=""/>
        <p:cNvGrpSpPr/>
        <p:nvPr/>
      </p:nvGrpSpPr>
      <p:grpSpPr>
        <a:xfrm>
          <a:off x="0" y="0"/>
          <a:ext cx="0" cy="0"/>
          <a:chOff x="0" y="0"/>
          <a:chExt cx="0" cy="0"/>
        </a:xfrm>
      </p:grpSpPr>
      <p:pic>
        <p:nvPicPr>
          <p:cNvPr id="2" name="Picture 1" descr="A white background with black dots&#10;&#10;AI-generated content may be incorrect.">
            <a:extLst>
              <a:ext uri="{FF2B5EF4-FFF2-40B4-BE49-F238E27FC236}">
                <a16:creationId xmlns:a16="http://schemas.microsoft.com/office/drawing/2014/main" id="{082A0224-8A53-C30E-F277-C73C4DB87D01}"/>
              </a:ext>
            </a:extLst>
          </p:cNvPr>
          <p:cNvPicPr>
            <a:picLocks noChangeAspect="1"/>
          </p:cNvPicPr>
          <p:nvPr userDrawn="1"/>
        </p:nvPicPr>
        <p:blipFill>
          <a:blip r:embed="rId2"/>
          <a:stretch>
            <a:fillRect/>
          </a:stretch>
        </p:blipFill>
        <p:spPr>
          <a:xfrm>
            <a:off x="1587" y="-893"/>
            <a:ext cx="24385588" cy="13716893"/>
          </a:xfrm>
          <a:prstGeom prst="rect">
            <a:avLst/>
          </a:prstGeom>
        </p:spPr>
      </p:pic>
      <p:sp>
        <p:nvSpPr>
          <p:cNvPr id="8" name="Text Placeholder 18">
            <a:extLst>
              <a:ext uri="{FF2B5EF4-FFF2-40B4-BE49-F238E27FC236}">
                <a16:creationId xmlns:a16="http://schemas.microsoft.com/office/drawing/2014/main" id="{321BFC81-B0D3-DEAB-3F53-A47D4CA935A1}"/>
              </a:ext>
            </a:extLst>
          </p:cNvPr>
          <p:cNvSpPr>
            <a:spLocks noGrp="1"/>
          </p:cNvSpPr>
          <p:nvPr>
            <p:ph type="body" sz="quarter" idx="10" hasCustomPrompt="1"/>
          </p:nvPr>
        </p:nvSpPr>
        <p:spPr>
          <a:xfrm>
            <a:off x="10775505" y="426720"/>
            <a:ext cx="7088678" cy="346825"/>
          </a:xfrm>
        </p:spPr>
        <p:txBody>
          <a:bodyPr/>
          <a:lstStyle>
            <a:lvl1pPr>
              <a:buNone/>
              <a:defRPr sz="2000" spc="-100" baseline="0">
                <a:solidFill>
                  <a:srgbClr val="1744EC"/>
                </a:solidFill>
              </a:defRPr>
            </a:lvl1pPr>
            <a:lvl2pPr>
              <a:buNone/>
              <a:defRPr/>
            </a:lvl2pPr>
            <a:lvl3pPr>
              <a:buNone/>
              <a:defRPr/>
            </a:lvl3pPr>
            <a:lvl4pPr>
              <a:buNone/>
              <a:defRPr/>
            </a:lvl4pPr>
            <a:lvl5pPr>
              <a:buNone/>
              <a:defRPr/>
            </a:lvl5pPr>
          </a:lstStyle>
          <a:p>
            <a:pPr lvl="0"/>
            <a:r>
              <a:rPr lang="en-US" dirty="0"/>
              <a:t>SLIDE SUMMARY GOES HERE</a:t>
            </a:r>
          </a:p>
        </p:txBody>
      </p:sp>
      <p:sp>
        <p:nvSpPr>
          <p:cNvPr id="9" name="Oval 8">
            <a:extLst>
              <a:ext uri="{FF2B5EF4-FFF2-40B4-BE49-F238E27FC236}">
                <a16:creationId xmlns:a16="http://schemas.microsoft.com/office/drawing/2014/main" id="{E179C911-905E-531D-83F8-CD6A2AC759F7}"/>
              </a:ext>
            </a:extLst>
          </p:cNvPr>
          <p:cNvSpPr/>
          <p:nvPr userDrawn="1"/>
        </p:nvSpPr>
        <p:spPr>
          <a:xfrm>
            <a:off x="10531665" y="525781"/>
            <a:ext cx="144780" cy="144780"/>
          </a:xfrm>
          <a:prstGeom prst="ellipse">
            <a:avLst/>
          </a:prstGeom>
          <a:solidFill>
            <a:srgbClr val="174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7">
            <a:extLst>
              <a:ext uri="{FF2B5EF4-FFF2-40B4-BE49-F238E27FC236}">
                <a16:creationId xmlns:a16="http://schemas.microsoft.com/office/drawing/2014/main" id="{B70A5455-5AB2-588C-DEAE-7F958B0E27A8}"/>
              </a:ext>
            </a:extLst>
          </p:cNvPr>
          <p:cNvSpPr>
            <a:spLocks noGrp="1"/>
          </p:cNvSpPr>
          <p:nvPr>
            <p:ph type="body" sz="quarter" idx="18" hasCustomPrompt="1"/>
          </p:nvPr>
        </p:nvSpPr>
        <p:spPr>
          <a:xfrm>
            <a:off x="10775505" y="9164320"/>
            <a:ext cx="11520805" cy="3881119"/>
          </a:xfrm>
        </p:spPr>
        <p:txBody>
          <a:bodyPr/>
          <a:lstStyle>
            <a:lvl1pPr marL="0" marR="0" indent="-22860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3200" spc="-110" baseline="0"/>
            </a:lvl1pPr>
            <a:lvl2pPr>
              <a:buNone/>
              <a:defRPr/>
            </a:lvl2pPr>
            <a:lvl3pPr>
              <a:buNone/>
              <a:defRPr/>
            </a:lvl3pPr>
            <a:lvl4pPr>
              <a:buNone/>
              <a:defRPr/>
            </a:lvl4pPr>
            <a:lvl5pPr>
              <a:buNone/>
              <a:defRPr/>
            </a:lvl5pPr>
          </a:lstStyle>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6" name="Picture Placeholder 15">
            <a:extLst>
              <a:ext uri="{FF2B5EF4-FFF2-40B4-BE49-F238E27FC236}">
                <a16:creationId xmlns:a16="http://schemas.microsoft.com/office/drawing/2014/main" id="{99B2EF15-3A34-F843-D313-C86A82B0EDB9}"/>
              </a:ext>
            </a:extLst>
          </p:cNvPr>
          <p:cNvSpPr>
            <a:spLocks noGrp="1"/>
          </p:cNvSpPr>
          <p:nvPr>
            <p:ph type="pic" sz="quarter" idx="20"/>
          </p:nvPr>
        </p:nvSpPr>
        <p:spPr>
          <a:xfrm>
            <a:off x="0" y="0"/>
            <a:ext cx="10058400" cy="13716000"/>
          </a:xfrm>
        </p:spPr>
        <p:txBody>
          <a:bodyPr/>
          <a:lstStyle/>
          <a:p>
            <a:r>
              <a:rPr lang="en-US"/>
              <a:t>Click icon to add picture</a:t>
            </a:r>
          </a:p>
        </p:txBody>
      </p:sp>
    </p:spTree>
    <p:extLst>
      <p:ext uri="{BB962C8B-B14F-4D97-AF65-F5344CB8AC3E}">
        <p14:creationId xmlns:p14="http://schemas.microsoft.com/office/powerpoint/2010/main" val="40936291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List and Image - 7 Points">
    <p:spTree>
      <p:nvGrpSpPr>
        <p:cNvPr id="1" name=""/>
        <p:cNvGrpSpPr/>
        <p:nvPr/>
      </p:nvGrpSpPr>
      <p:grpSpPr>
        <a:xfrm>
          <a:off x="0" y="0"/>
          <a:ext cx="0" cy="0"/>
          <a:chOff x="0" y="0"/>
          <a:chExt cx="0" cy="0"/>
        </a:xfrm>
      </p:grpSpPr>
      <p:pic>
        <p:nvPicPr>
          <p:cNvPr id="4" name="Picture 3" descr="A black screen with a black background&#10;&#10;AI-generated content may be incorrect.">
            <a:extLst>
              <a:ext uri="{FF2B5EF4-FFF2-40B4-BE49-F238E27FC236}">
                <a16:creationId xmlns:a16="http://schemas.microsoft.com/office/drawing/2014/main" id="{3BB28E20-9B71-6626-1568-4B9B626F303F}"/>
              </a:ext>
            </a:extLst>
          </p:cNvPr>
          <p:cNvPicPr>
            <a:picLocks noChangeAspect="1"/>
          </p:cNvPicPr>
          <p:nvPr userDrawn="1"/>
        </p:nvPicPr>
        <p:blipFill>
          <a:blip r:embed="rId2"/>
          <a:stretch>
            <a:fillRect/>
          </a:stretch>
        </p:blipFill>
        <p:spPr>
          <a:xfrm>
            <a:off x="1587" y="0"/>
            <a:ext cx="24385588" cy="13716893"/>
          </a:xfrm>
          <a:prstGeom prst="rect">
            <a:avLst/>
          </a:prstGeom>
        </p:spPr>
      </p:pic>
      <p:sp>
        <p:nvSpPr>
          <p:cNvPr id="8" name="Text Placeholder 18">
            <a:extLst>
              <a:ext uri="{FF2B5EF4-FFF2-40B4-BE49-F238E27FC236}">
                <a16:creationId xmlns:a16="http://schemas.microsoft.com/office/drawing/2014/main" id="{321BFC81-B0D3-DEAB-3F53-A47D4CA935A1}"/>
              </a:ext>
            </a:extLst>
          </p:cNvPr>
          <p:cNvSpPr>
            <a:spLocks noGrp="1"/>
          </p:cNvSpPr>
          <p:nvPr>
            <p:ph type="body" sz="quarter" idx="10" hasCustomPrompt="1"/>
          </p:nvPr>
        </p:nvSpPr>
        <p:spPr>
          <a:xfrm>
            <a:off x="10775505" y="426720"/>
            <a:ext cx="7088678" cy="346825"/>
          </a:xfrm>
        </p:spPr>
        <p:txBody>
          <a:bodyPr/>
          <a:lstStyle>
            <a:lvl1pPr>
              <a:buNone/>
              <a:defRPr sz="2000" spc="-100" baseline="0">
                <a:solidFill>
                  <a:schemeClr val="accent4"/>
                </a:solidFill>
              </a:defRPr>
            </a:lvl1pPr>
            <a:lvl2pPr>
              <a:buNone/>
              <a:defRPr/>
            </a:lvl2pPr>
            <a:lvl3pPr>
              <a:buNone/>
              <a:defRPr/>
            </a:lvl3pPr>
            <a:lvl4pPr>
              <a:buNone/>
              <a:defRPr/>
            </a:lvl4pPr>
            <a:lvl5pPr>
              <a:buNone/>
              <a:defRPr/>
            </a:lvl5pPr>
          </a:lstStyle>
          <a:p>
            <a:pPr lvl="0"/>
            <a:r>
              <a:rPr lang="en-US" dirty="0"/>
              <a:t>SLIDE SUMMARY GOES HERE</a:t>
            </a:r>
          </a:p>
        </p:txBody>
      </p:sp>
      <p:sp>
        <p:nvSpPr>
          <p:cNvPr id="9" name="Oval 8">
            <a:extLst>
              <a:ext uri="{FF2B5EF4-FFF2-40B4-BE49-F238E27FC236}">
                <a16:creationId xmlns:a16="http://schemas.microsoft.com/office/drawing/2014/main" id="{E179C911-905E-531D-83F8-CD6A2AC759F7}"/>
              </a:ext>
            </a:extLst>
          </p:cNvPr>
          <p:cNvSpPr/>
          <p:nvPr userDrawn="1"/>
        </p:nvSpPr>
        <p:spPr>
          <a:xfrm>
            <a:off x="10531665" y="525781"/>
            <a:ext cx="144780" cy="14478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7">
            <a:extLst>
              <a:ext uri="{FF2B5EF4-FFF2-40B4-BE49-F238E27FC236}">
                <a16:creationId xmlns:a16="http://schemas.microsoft.com/office/drawing/2014/main" id="{B70A5455-5AB2-588C-DEAE-7F958B0E27A8}"/>
              </a:ext>
            </a:extLst>
          </p:cNvPr>
          <p:cNvSpPr>
            <a:spLocks noGrp="1"/>
          </p:cNvSpPr>
          <p:nvPr>
            <p:ph type="body" sz="quarter" idx="18" hasCustomPrompt="1"/>
          </p:nvPr>
        </p:nvSpPr>
        <p:spPr>
          <a:xfrm>
            <a:off x="10775505" y="9164320"/>
            <a:ext cx="11520805" cy="3881119"/>
          </a:xfrm>
        </p:spPr>
        <p:txBody>
          <a:bodyPr/>
          <a:lstStyle>
            <a:lvl1pPr marL="0" marR="0" indent="-22860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3200" spc="-110" baseline="0">
                <a:solidFill>
                  <a:schemeClr val="bg1"/>
                </a:solidFill>
              </a:defRPr>
            </a:lvl1pPr>
            <a:lvl2pPr>
              <a:buNone/>
              <a:defRPr/>
            </a:lvl2pPr>
            <a:lvl3pPr>
              <a:buNone/>
              <a:defRPr/>
            </a:lvl3pPr>
            <a:lvl4pPr>
              <a:buNone/>
              <a:defRPr/>
            </a:lvl4pPr>
            <a:lvl5pPr>
              <a:buNone/>
              <a:defRPr/>
            </a:lvl5pPr>
          </a:lstStyle>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endParaRPr lang="en-US" dirty="0"/>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6" name="Picture Placeholder 15">
            <a:extLst>
              <a:ext uri="{FF2B5EF4-FFF2-40B4-BE49-F238E27FC236}">
                <a16:creationId xmlns:a16="http://schemas.microsoft.com/office/drawing/2014/main" id="{99B2EF15-3A34-F843-D313-C86A82B0EDB9}"/>
              </a:ext>
            </a:extLst>
          </p:cNvPr>
          <p:cNvSpPr>
            <a:spLocks noGrp="1"/>
          </p:cNvSpPr>
          <p:nvPr>
            <p:ph type="pic" sz="quarter" idx="20"/>
          </p:nvPr>
        </p:nvSpPr>
        <p:spPr>
          <a:xfrm>
            <a:off x="0" y="0"/>
            <a:ext cx="10058400" cy="13716000"/>
          </a:xfrm>
        </p:spPr>
        <p:txBody>
          <a:bodyPr/>
          <a:lstStyle/>
          <a:p>
            <a:r>
              <a:rPr lang="en-US"/>
              <a:t>Click icon to add picture</a:t>
            </a:r>
          </a:p>
        </p:txBody>
      </p:sp>
    </p:spTree>
    <p:extLst>
      <p:ext uri="{BB962C8B-B14F-4D97-AF65-F5344CB8AC3E}">
        <p14:creationId xmlns:p14="http://schemas.microsoft.com/office/powerpoint/2010/main" val="1344675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98466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A79175-8BBE-3E5E-524A-D3B82CF25589}"/>
              </a:ext>
            </a:extLst>
          </p:cNvPr>
          <p:cNvSpPr>
            <a:spLocks noGrp="1"/>
          </p:cNvSpPr>
          <p:nvPr>
            <p:ph type="title"/>
          </p:nvPr>
        </p:nvSpPr>
        <p:spPr>
          <a:xfrm>
            <a:off x="1676400" y="730250"/>
            <a:ext cx="21034375" cy="265112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547045-C1C0-D7BF-9C01-B7FFED701FC4}"/>
              </a:ext>
            </a:extLst>
          </p:cNvPr>
          <p:cNvSpPr>
            <a:spLocks noGrp="1"/>
          </p:cNvSpPr>
          <p:nvPr>
            <p:ph type="body" idx="1"/>
          </p:nvPr>
        </p:nvSpPr>
        <p:spPr>
          <a:xfrm>
            <a:off x="1676400" y="3651250"/>
            <a:ext cx="21034375" cy="87026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4D82921-88FE-3ABA-4AA1-C306FA3DFC08}"/>
              </a:ext>
            </a:extLst>
          </p:cNvPr>
          <p:cNvSpPr>
            <a:spLocks noGrp="1"/>
          </p:cNvSpPr>
          <p:nvPr>
            <p:ph type="dt" sz="half" idx="2"/>
          </p:nvPr>
        </p:nvSpPr>
        <p:spPr>
          <a:xfrm>
            <a:off x="1676400" y="12712700"/>
            <a:ext cx="5487988" cy="730250"/>
          </a:xfrm>
          <a:prstGeom prst="rect">
            <a:avLst/>
          </a:prstGeom>
        </p:spPr>
        <p:txBody>
          <a:bodyPr vert="horz" lIns="91440" tIns="45720" rIns="91440" bIns="45720" rtlCol="0" anchor="ctr"/>
          <a:lstStyle>
            <a:lvl1pPr algn="l">
              <a:defRPr sz="1200">
                <a:solidFill>
                  <a:schemeClr val="tx1">
                    <a:tint val="82000"/>
                  </a:schemeClr>
                </a:solidFill>
              </a:defRPr>
            </a:lvl1pPr>
          </a:lstStyle>
          <a:p>
            <a:fld id="{E2902362-CD5F-A64F-AFE9-59D22EE6B79C}" type="datetimeFigureOut">
              <a:rPr lang="en-US" smtClean="0"/>
              <a:t>3/9/2026</a:t>
            </a:fld>
            <a:endParaRPr lang="en-US"/>
          </a:p>
        </p:txBody>
      </p:sp>
      <p:sp>
        <p:nvSpPr>
          <p:cNvPr id="5" name="Footer Placeholder 4">
            <a:extLst>
              <a:ext uri="{FF2B5EF4-FFF2-40B4-BE49-F238E27FC236}">
                <a16:creationId xmlns:a16="http://schemas.microsoft.com/office/drawing/2014/main" id="{04A2FDD1-E62F-E753-24ED-BFD041DFE64C}"/>
              </a:ext>
            </a:extLst>
          </p:cNvPr>
          <p:cNvSpPr>
            <a:spLocks noGrp="1"/>
          </p:cNvSpPr>
          <p:nvPr>
            <p:ph type="ftr" sz="quarter" idx="3"/>
          </p:nvPr>
        </p:nvSpPr>
        <p:spPr>
          <a:xfrm>
            <a:off x="8078788" y="12712700"/>
            <a:ext cx="8229600" cy="730250"/>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1333877-7F5B-0054-2F27-0AD4D9B6F6C9}"/>
              </a:ext>
            </a:extLst>
          </p:cNvPr>
          <p:cNvSpPr>
            <a:spLocks noGrp="1"/>
          </p:cNvSpPr>
          <p:nvPr>
            <p:ph type="sldNum" sz="quarter" idx="4"/>
          </p:nvPr>
        </p:nvSpPr>
        <p:spPr>
          <a:xfrm>
            <a:off x="17222788" y="12712700"/>
            <a:ext cx="5487987" cy="730250"/>
          </a:xfrm>
          <a:prstGeom prst="rect">
            <a:avLst/>
          </a:prstGeom>
        </p:spPr>
        <p:txBody>
          <a:bodyPr vert="horz" lIns="91440" tIns="45720" rIns="91440" bIns="45720" rtlCol="0" anchor="ctr"/>
          <a:lstStyle>
            <a:lvl1pPr algn="r">
              <a:defRPr sz="1200">
                <a:solidFill>
                  <a:schemeClr val="tx1">
                    <a:tint val="82000"/>
                  </a:schemeClr>
                </a:solidFill>
              </a:defRPr>
            </a:lvl1pPr>
          </a:lstStyle>
          <a:p>
            <a:fld id="{FEC5007C-115F-5242-BE3C-8A4B09CA5CD5}" type="slidenum">
              <a:rPr lang="en-US" smtClean="0"/>
              <a:t>‹#›</a:t>
            </a:fld>
            <a:endParaRPr lang="en-US"/>
          </a:p>
        </p:txBody>
      </p:sp>
    </p:spTree>
    <p:extLst>
      <p:ext uri="{BB962C8B-B14F-4D97-AF65-F5344CB8AC3E}">
        <p14:creationId xmlns:p14="http://schemas.microsoft.com/office/powerpoint/2010/main" val="3168559047"/>
      </p:ext>
    </p:extLst>
  </p:cSld>
  <p:clrMap bg1="lt1" tx1="dk1" bg2="lt2" tx2="dk2" accent1="accent1" accent2="accent2" accent3="accent3" accent4="accent4" accent5="accent5" accent6="accent6" hlink="hlink" folHlink="folHlink"/>
  <p:sldLayoutIdLst>
    <p:sldLayoutId id="2147483701" r:id="rId1"/>
    <p:sldLayoutId id="2147483704" r:id="rId2"/>
    <p:sldLayoutId id="2147483705" r:id="rId3"/>
    <p:sldLayoutId id="2147483708" r:id="rId4"/>
    <p:sldLayoutId id="2147483707" r:id="rId5"/>
    <p:sldLayoutId id="2147483702" r:id="rId6"/>
    <p:sldLayoutId id="2147483703" r:id="rId7"/>
    <p:sldLayoutId id="2147483660" r:id="rId8"/>
    <p:sldLayoutId id="2147483706" r:id="rId9"/>
    <p:sldLayoutId id="2147483687" r:id="rId10"/>
    <p:sldLayoutId id="2147483688" r:id="rId11"/>
    <p:sldLayoutId id="2147483683" r:id="rId12"/>
    <p:sldLayoutId id="2147483689" r:id="rId13"/>
    <p:sldLayoutId id="2147483691" r:id="rId14"/>
    <p:sldLayoutId id="2147483690" r:id="rId15"/>
    <p:sldLayoutId id="2147483692" r:id="rId16"/>
    <p:sldLayoutId id="2147483684" r:id="rId17"/>
    <p:sldLayoutId id="2147483685" r:id="rId18"/>
    <p:sldLayoutId id="2147483686" r:id="rId19"/>
    <p:sldLayoutId id="2147483674" r:id="rId20"/>
    <p:sldLayoutId id="2147483695" r:id="rId21"/>
    <p:sldLayoutId id="2147483676" r:id="rId22"/>
    <p:sldLayoutId id="2147483696" r:id="rId23"/>
    <p:sldLayoutId id="2147483675" r:id="rId24"/>
    <p:sldLayoutId id="2147483697" r:id="rId25"/>
    <p:sldLayoutId id="2147483677" r:id="rId26"/>
    <p:sldLayoutId id="2147483698" r:id="rId27"/>
    <p:sldLayoutId id="2147483659" r:id="rId28"/>
    <p:sldLayoutId id="2147483671" r:id="rId29"/>
    <p:sldLayoutId id="2147483662" r:id="rId30"/>
    <p:sldLayoutId id="2147483672" r:id="rId31"/>
    <p:sldLayoutId id="2147483664" r:id="rId32"/>
    <p:sldLayoutId id="2147483673" r:id="rId33"/>
    <p:sldLayoutId id="2147483680" r:id="rId34"/>
    <p:sldLayoutId id="2147483669" r:id="rId35"/>
    <p:sldLayoutId id="2147483665" r:id="rId36"/>
    <p:sldLayoutId id="2147483658" r:id="rId37"/>
    <p:sldLayoutId id="2147483668" r:id="rId38"/>
    <p:sldLayoutId id="2147483679" r:id="rId39"/>
    <p:sldLayoutId id="2147483681" r:id="rId40"/>
    <p:sldLayoutId id="2147483682" r:id="rId41"/>
    <p:sldLayoutId id="2147483670" r:id="rId42"/>
    <p:sldLayoutId id="2147483693" r:id="rId43"/>
    <p:sldLayoutId id="2147483694" r:id="rId44"/>
    <p:sldLayoutId id="2147483657" r:id="rId45"/>
    <p:sldLayoutId id="2147483667" r:id="rId46"/>
    <p:sldLayoutId id="2147483699" r:id="rId47"/>
    <p:sldLayoutId id="2147483700" r:id="rId48"/>
  </p:sldLayoutIdLst>
  <p:txStyles>
    <p:titleStyle>
      <a:lvl1pPr algn="l" defTabSz="914400" rtl="0" eaLnBrk="1" latinLnBrk="0" hangingPunct="1">
        <a:lnSpc>
          <a:spcPts val="7840"/>
        </a:lnSpc>
        <a:spcBef>
          <a:spcPct val="0"/>
        </a:spcBef>
        <a:buNone/>
        <a:defRPr sz="7700" kern="1200" spc="-18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4000" kern="1200" spc="-16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spc="-11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80.svg"/><Relationship Id="rId18" Type="http://schemas.openxmlformats.org/officeDocument/2006/relationships/image" Target="../media/image8.png"/><Relationship Id="rId3" Type="http://schemas.openxmlformats.org/officeDocument/2006/relationships/image" Target="../media/image1.png"/><Relationship Id="rId21" Type="http://schemas.openxmlformats.org/officeDocument/2006/relationships/image" Target="../media/image11.svg"/><Relationship Id="rId7" Type="http://schemas.openxmlformats.org/officeDocument/2006/relationships/image" Target="../media/image77.svg"/><Relationship Id="rId12" Type="http://schemas.openxmlformats.org/officeDocument/2006/relationships/image" Target="../media/image20.png"/><Relationship Id="rId17" Type="http://schemas.openxmlformats.org/officeDocument/2006/relationships/image" Target="../media/image7.svg"/><Relationship Id="rId2" Type="http://schemas.openxmlformats.org/officeDocument/2006/relationships/notesSlide" Target="../notesSlides/notesSlide1.xml"/><Relationship Id="rId16" Type="http://schemas.openxmlformats.org/officeDocument/2006/relationships/image" Target="../media/image6.png"/><Relationship Id="rId20" Type="http://schemas.openxmlformats.org/officeDocument/2006/relationships/image" Target="../media/image10.png"/><Relationship Id="rId1" Type="http://schemas.openxmlformats.org/officeDocument/2006/relationships/slideLayout" Target="../slideLayouts/slideLayout48.xml"/><Relationship Id="rId6" Type="http://schemas.openxmlformats.org/officeDocument/2006/relationships/image" Target="../media/image14.png"/><Relationship Id="rId11" Type="http://schemas.openxmlformats.org/officeDocument/2006/relationships/image" Target="../media/image79.svg"/><Relationship Id="rId5" Type="http://schemas.openxmlformats.org/officeDocument/2006/relationships/image" Target="../media/image3.svg"/><Relationship Id="rId15" Type="http://schemas.openxmlformats.org/officeDocument/2006/relationships/image" Target="../media/image5.svg"/><Relationship Id="rId10" Type="http://schemas.openxmlformats.org/officeDocument/2006/relationships/image" Target="../media/image18.png"/><Relationship Id="rId19" Type="http://schemas.openxmlformats.org/officeDocument/2006/relationships/image" Target="../media/image9.svg"/><Relationship Id="rId4" Type="http://schemas.openxmlformats.org/officeDocument/2006/relationships/image" Target="../media/image2.png"/><Relationship Id="rId9" Type="http://schemas.openxmlformats.org/officeDocument/2006/relationships/image" Target="../media/image78.svg"/><Relationship Id="rId1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83.svg"/><Relationship Id="rId13" Type="http://schemas.openxmlformats.org/officeDocument/2006/relationships/image" Target="../media/image86.svg"/><Relationship Id="rId18" Type="http://schemas.openxmlformats.org/officeDocument/2006/relationships/image" Target="../media/image89.png"/><Relationship Id="rId3" Type="http://schemas.openxmlformats.org/officeDocument/2006/relationships/image" Target="../media/image30.png"/><Relationship Id="rId7" Type="http://schemas.openxmlformats.org/officeDocument/2006/relationships/image" Target="../media/image82.svg"/><Relationship Id="rId12" Type="http://schemas.openxmlformats.org/officeDocument/2006/relationships/image" Target="../media/image39.png"/><Relationship Id="rId17" Type="http://schemas.openxmlformats.org/officeDocument/2006/relationships/image" Target="../media/image88.svg"/><Relationship Id="rId2" Type="http://schemas.openxmlformats.org/officeDocument/2006/relationships/notesSlide" Target="../notesSlides/notesSlide2.xml"/><Relationship Id="rId16" Type="http://schemas.openxmlformats.org/officeDocument/2006/relationships/image" Target="../media/image43.png"/><Relationship Id="rId1" Type="http://schemas.openxmlformats.org/officeDocument/2006/relationships/slideLayout" Target="../slideLayouts/slideLayout48.xml"/><Relationship Id="rId6" Type="http://schemas.openxmlformats.org/officeDocument/2006/relationships/image" Target="../media/image33.png"/><Relationship Id="rId11" Type="http://schemas.openxmlformats.org/officeDocument/2006/relationships/image" Target="../media/image85.svg"/><Relationship Id="rId5" Type="http://schemas.openxmlformats.org/officeDocument/2006/relationships/image" Target="../media/image81.svg"/><Relationship Id="rId15" Type="http://schemas.openxmlformats.org/officeDocument/2006/relationships/image" Target="../media/image87.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84.svg"/><Relationship Id="rId14" Type="http://schemas.openxmlformats.org/officeDocument/2006/relationships/image" Target="../media/image41.png"/></Relationships>
</file>

<file path=ppt/slides/_rels/slide6.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svg"/><Relationship Id="rId3" Type="http://schemas.openxmlformats.org/officeDocument/2006/relationships/image" Target="../media/image47.jpg"/><Relationship Id="rId7" Type="http://schemas.openxmlformats.org/officeDocument/2006/relationships/image" Target="../media/image51.svg"/><Relationship Id="rId12" Type="http://schemas.openxmlformats.org/officeDocument/2006/relationships/image" Target="../media/image56.png"/><Relationship Id="rId2" Type="http://schemas.openxmlformats.org/officeDocument/2006/relationships/notesSlide" Target="../notesSlides/notesSlide3.xml"/><Relationship Id="rId1" Type="http://schemas.openxmlformats.org/officeDocument/2006/relationships/slideLayout" Target="../slideLayouts/slideLayout48.xml"/><Relationship Id="rId6" Type="http://schemas.openxmlformats.org/officeDocument/2006/relationships/image" Target="../media/image50.png"/><Relationship Id="rId11" Type="http://schemas.openxmlformats.org/officeDocument/2006/relationships/image" Target="../media/image55.svg"/><Relationship Id="rId5" Type="http://schemas.openxmlformats.org/officeDocument/2006/relationships/image" Target="../media/image49.svg"/><Relationship Id="rId15" Type="http://schemas.openxmlformats.org/officeDocument/2006/relationships/image" Target="../media/image59.sv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svg"/><Relationship Id="rId14" Type="http://schemas.openxmlformats.org/officeDocument/2006/relationships/image" Target="../media/image58.png"/></Relationships>
</file>

<file path=ppt/slides/_rels/slide7.xml.rels><?xml version="1.0" encoding="UTF-8" standalone="yes"?>
<Relationships xmlns="http://schemas.openxmlformats.org/package/2006/relationships"><Relationship Id="rId3" Type="http://schemas.openxmlformats.org/officeDocument/2006/relationships/image" Target="../media/image60.jpg"/><Relationship Id="rId7" Type="http://schemas.openxmlformats.org/officeDocument/2006/relationships/image" Target="../media/image93.svg"/><Relationship Id="rId2" Type="http://schemas.openxmlformats.org/officeDocument/2006/relationships/notesSlide" Target="../notesSlides/notesSlide4.xml"/><Relationship Id="rId1" Type="http://schemas.openxmlformats.org/officeDocument/2006/relationships/slideLayout" Target="../slideLayouts/slideLayout48.xml"/><Relationship Id="rId6" Type="http://schemas.openxmlformats.org/officeDocument/2006/relationships/image" Target="../media/image92.png"/><Relationship Id="rId5" Type="http://schemas.openxmlformats.org/officeDocument/2006/relationships/image" Target="../media/image91.svg"/><Relationship Id="rId4" Type="http://schemas.openxmlformats.org/officeDocument/2006/relationships/image" Target="../media/image90.png"/></Relationships>
</file>

<file path=ppt/slides/_rels/slide8.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5.xml"/><Relationship Id="rId1" Type="http://schemas.openxmlformats.org/officeDocument/2006/relationships/slideLayout" Target="../slideLayouts/slideLayout48.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svg"/><Relationship Id="rId2" Type="http://schemas.openxmlformats.org/officeDocument/2006/relationships/notesSlide" Target="../notesSlides/notesSlide6.xml"/><Relationship Id="rId1" Type="http://schemas.openxmlformats.org/officeDocument/2006/relationships/slideLayout" Target="../slideLayouts/slideLayout48.xml"/><Relationship Id="rId6" Type="http://schemas.openxmlformats.org/officeDocument/2006/relationships/image" Target="../media/image102.png"/><Relationship Id="rId5" Type="http://schemas.openxmlformats.org/officeDocument/2006/relationships/image" Target="../media/image101.png"/><Relationship Id="rId10" Type="http://schemas.openxmlformats.org/officeDocument/2006/relationships/image" Target="../media/image106.jpeg"/><Relationship Id="rId4" Type="http://schemas.openxmlformats.org/officeDocument/2006/relationships/image" Target="../media/image100.png"/><Relationship Id="rId9" Type="http://schemas.openxmlformats.org/officeDocument/2006/relationships/image" Target="../media/image105.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A machine with a circular object&#10;&#10;AI-generated content may be incorrect.">
            <a:extLst>
              <a:ext uri="{FF2B5EF4-FFF2-40B4-BE49-F238E27FC236}">
                <a16:creationId xmlns:a16="http://schemas.microsoft.com/office/drawing/2014/main" id="{63365694-C7CD-8486-CFFD-7C6986A9A132}"/>
              </a:ext>
            </a:extLst>
          </p:cNvPr>
          <p:cNvPicPr>
            <a:picLocks noChangeAspect="1"/>
          </p:cNvPicPr>
          <p:nvPr/>
        </p:nvPicPr>
        <p:blipFill>
          <a:blip r:embed="rId3"/>
          <a:stretch>
            <a:fillRect/>
          </a:stretch>
        </p:blipFill>
        <p:spPr>
          <a:xfrm>
            <a:off x="4763" y="2683"/>
            <a:ext cx="24376064" cy="13710642"/>
          </a:xfrm>
          <a:prstGeom prst="rect">
            <a:avLst/>
          </a:prstGeom>
        </p:spPr>
      </p:pic>
      <p:pic>
        <p:nvPicPr>
          <p:cNvPr id="4" name="Image 2" descr=" "/>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2641" y="512765"/>
            <a:ext cx="1714032" cy="1713830"/>
          </a:xfrm>
          <a:prstGeom prst="rect">
            <a:avLst/>
          </a:prstGeom>
        </p:spPr>
      </p:pic>
      <p:sp>
        <p:nvSpPr>
          <p:cNvPr id="6" name="Text 0"/>
          <p:cNvSpPr/>
          <p:nvPr/>
        </p:nvSpPr>
        <p:spPr>
          <a:xfrm>
            <a:off x="512630" y="13078573"/>
            <a:ext cx="2484306" cy="186194"/>
          </a:xfrm>
          <a:prstGeom prst="rect">
            <a:avLst/>
          </a:prstGeom>
          <a:noFill/>
          <a:ln/>
        </p:spPr>
        <p:txBody>
          <a:bodyPr wrap="square" lIns="0" tIns="0" rIns="0" bIns="0" rtlCol="0" anchor="t"/>
          <a:lstStyle/>
          <a:p>
            <a:pPr>
              <a:lnSpc>
                <a:spcPts val="1820"/>
              </a:lnSpc>
            </a:pPr>
            <a:r>
              <a:rPr lang="en-US" sz="1400" kern="0" spc="70" dirty="0">
                <a:solidFill>
                  <a:srgbClr val="FFFFFF">
                    <a:alpha val="100000"/>
                  </a:srgbClr>
                </a:solidFill>
                <a:latin typeface="ABC Diatype Mono Medium" pitchFamily="34" charset="0"/>
                <a:ea typeface="ABC Diatype Mono Medium" pitchFamily="34" charset="-122"/>
                <a:cs typeface="ABC Diatype Mono Medium" pitchFamily="34" charset="-120"/>
              </a:rPr>
              <a:t>HALO / NOVEMBER 2025</a:t>
            </a:r>
            <a:endParaRPr lang="en-US" sz="1400" dirty="0"/>
          </a:p>
        </p:txBody>
      </p:sp>
      <p:sp>
        <p:nvSpPr>
          <p:cNvPr id="7" name="Text 1"/>
          <p:cNvSpPr/>
          <p:nvPr/>
        </p:nvSpPr>
        <p:spPr>
          <a:xfrm>
            <a:off x="20592610" y="13078573"/>
            <a:ext cx="3284194" cy="186194"/>
          </a:xfrm>
          <a:prstGeom prst="rect">
            <a:avLst/>
          </a:prstGeom>
          <a:noFill/>
          <a:ln/>
        </p:spPr>
        <p:txBody>
          <a:bodyPr wrap="square" lIns="0" tIns="0" rIns="0" bIns="0" rtlCol="0" anchor="t"/>
          <a:lstStyle/>
          <a:p>
            <a:pPr algn="r">
              <a:lnSpc>
                <a:spcPts val="1820"/>
              </a:lnSpc>
            </a:pPr>
            <a:r>
              <a:rPr lang="en-US" sz="1400" kern="0" spc="70" dirty="0">
                <a:solidFill>
                  <a:srgbClr val="FFFFFF">
                    <a:alpha val="100000"/>
                  </a:srgbClr>
                </a:solidFill>
                <a:latin typeface="ABC Diatype Mono Medium" pitchFamily="34" charset="0"/>
                <a:ea typeface="ABC Diatype Mono Medium" pitchFamily="34" charset="-122"/>
                <a:cs typeface="ABC Diatype Mono Medium" pitchFamily="34" charset="-120"/>
              </a:rPr>
              <a:t>CONFIDENTIAL AND PROPRIETARY</a:t>
            </a:r>
            <a:endParaRPr lang="en-US" sz="1400" dirty="0"/>
          </a:p>
        </p:txBody>
      </p:sp>
      <p:sp>
        <p:nvSpPr>
          <p:cNvPr id="9" name="Shape 3"/>
          <p:cNvSpPr/>
          <p:nvPr/>
        </p:nvSpPr>
        <p:spPr>
          <a:xfrm>
            <a:off x="232173" y="256580"/>
            <a:ext cx="65748" cy="65740"/>
          </a:xfrm>
          <a:prstGeom prst="rect">
            <a:avLst/>
          </a:prstGeom>
          <a:solidFill>
            <a:srgbClr val="FFFFFF">
              <a:alpha val="100000"/>
            </a:srgbClr>
          </a:solidFill>
          <a:ln/>
        </p:spPr>
        <p:txBody>
          <a:bodyPr/>
          <a:lstStyle/>
          <a:p>
            <a:endParaRPr lang="en-US"/>
          </a:p>
        </p:txBody>
      </p:sp>
      <p:pic>
        <p:nvPicPr>
          <p:cNvPr id="10" name="Image 4" descr=" "/>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2350" y="512765"/>
            <a:ext cx="12698" cy="5700222"/>
          </a:xfrm>
          <a:prstGeom prst="rect">
            <a:avLst/>
          </a:prstGeom>
        </p:spPr>
      </p:pic>
      <p:sp>
        <p:nvSpPr>
          <p:cNvPr id="11" name="Shape 4"/>
          <p:cNvSpPr/>
          <p:nvPr/>
        </p:nvSpPr>
        <p:spPr>
          <a:xfrm>
            <a:off x="232173" y="6403408"/>
            <a:ext cx="65748" cy="65740"/>
          </a:xfrm>
          <a:prstGeom prst="rect">
            <a:avLst/>
          </a:prstGeom>
          <a:solidFill>
            <a:srgbClr val="FFFFFF">
              <a:alpha val="100000"/>
            </a:srgbClr>
          </a:solidFill>
          <a:ln/>
        </p:spPr>
        <p:txBody>
          <a:bodyPr/>
          <a:lstStyle/>
          <a:p>
            <a:endParaRPr lang="en-US"/>
          </a:p>
        </p:txBody>
      </p:sp>
      <p:pic>
        <p:nvPicPr>
          <p:cNvPr id="12" name="Image 5" descr=" "/>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2350" y="6659545"/>
            <a:ext cx="12698" cy="6543698"/>
          </a:xfrm>
          <a:prstGeom prst="rect">
            <a:avLst/>
          </a:prstGeom>
        </p:spPr>
      </p:pic>
      <p:sp>
        <p:nvSpPr>
          <p:cNvPr id="13" name="Shape 5"/>
          <p:cNvSpPr/>
          <p:nvPr/>
        </p:nvSpPr>
        <p:spPr>
          <a:xfrm>
            <a:off x="232173" y="13393664"/>
            <a:ext cx="65748" cy="65740"/>
          </a:xfrm>
          <a:prstGeom prst="rect">
            <a:avLst/>
          </a:prstGeom>
          <a:solidFill>
            <a:srgbClr val="FFFFFF">
              <a:alpha val="100000"/>
            </a:srgbClr>
          </a:solidFill>
          <a:ln/>
        </p:spPr>
        <p:txBody>
          <a:bodyPr/>
          <a:lstStyle/>
          <a:p>
            <a:endParaRPr lang="en-US"/>
          </a:p>
        </p:txBody>
      </p:sp>
      <p:sp>
        <p:nvSpPr>
          <p:cNvPr id="15" name="Shape 7"/>
          <p:cNvSpPr/>
          <p:nvPr/>
        </p:nvSpPr>
        <p:spPr>
          <a:xfrm>
            <a:off x="12795485" y="256580"/>
            <a:ext cx="65748" cy="65740"/>
          </a:xfrm>
          <a:prstGeom prst="rect">
            <a:avLst/>
          </a:prstGeom>
          <a:solidFill>
            <a:srgbClr val="FFFFFF">
              <a:alpha val="100000"/>
            </a:srgbClr>
          </a:solidFill>
          <a:ln/>
        </p:spPr>
        <p:txBody>
          <a:bodyPr/>
          <a:lstStyle/>
          <a:p>
            <a:endParaRPr lang="en-US"/>
          </a:p>
        </p:txBody>
      </p:sp>
      <p:pic>
        <p:nvPicPr>
          <p:cNvPr id="16" name="Image 6" descr=" "/>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815662" y="512765"/>
            <a:ext cx="12698" cy="5700222"/>
          </a:xfrm>
          <a:prstGeom prst="rect">
            <a:avLst/>
          </a:prstGeom>
        </p:spPr>
      </p:pic>
      <p:sp>
        <p:nvSpPr>
          <p:cNvPr id="17" name="Shape 8"/>
          <p:cNvSpPr/>
          <p:nvPr/>
        </p:nvSpPr>
        <p:spPr>
          <a:xfrm>
            <a:off x="12795485" y="6403408"/>
            <a:ext cx="65748" cy="65740"/>
          </a:xfrm>
          <a:prstGeom prst="rect">
            <a:avLst/>
          </a:prstGeom>
          <a:solidFill>
            <a:srgbClr val="FFFFFF">
              <a:alpha val="100000"/>
            </a:srgbClr>
          </a:solidFill>
          <a:ln/>
        </p:spPr>
        <p:txBody>
          <a:bodyPr/>
          <a:lstStyle/>
          <a:p>
            <a:endParaRPr lang="en-US"/>
          </a:p>
        </p:txBody>
      </p:sp>
      <p:pic>
        <p:nvPicPr>
          <p:cNvPr id="18" name="Image 7" descr=" "/>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2815662" y="6659545"/>
            <a:ext cx="12698" cy="6543698"/>
          </a:xfrm>
          <a:prstGeom prst="rect">
            <a:avLst/>
          </a:prstGeom>
        </p:spPr>
      </p:pic>
      <p:sp>
        <p:nvSpPr>
          <p:cNvPr id="19" name="Shape 9"/>
          <p:cNvSpPr/>
          <p:nvPr/>
        </p:nvSpPr>
        <p:spPr>
          <a:xfrm>
            <a:off x="12795485" y="13393664"/>
            <a:ext cx="65748" cy="65740"/>
          </a:xfrm>
          <a:prstGeom prst="rect">
            <a:avLst/>
          </a:prstGeom>
          <a:solidFill>
            <a:srgbClr val="FFFFFF">
              <a:alpha val="100000"/>
            </a:srgbClr>
          </a:solidFill>
          <a:ln/>
        </p:spPr>
        <p:txBody>
          <a:bodyPr/>
          <a:lstStyle/>
          <a:p>
            <a:endParaRPr lang="en-US"/>
          </a:p>
        </p:txBody>
      </p:sp>
      <p:sp>
        <p:nvSpPr>
          <p:cNvPr id="21" name="Shape 11"/>
          <p:cNvSpPr/>
          <p:nvPr/>
        </p:nvSpPr>
        <p:spPr>
          <a:xfrm>
            <a:off x="24101825" y="256580"/>
            <a:ext cx="65748" cy="65740"/>
          </a:xfrm>
          <a:prstGeom prst="rect">
            <a:avLst/>
          </a:prstGeom>
          <a:solidFill>
            <a:srgbClr val="FFFFFF">
              <a:alpha val="100000"/>
            </a:srgbClr>
          </a:solidFill>
          <a:ln/>
        </p:spPr>
        <p:txBody>
          <a:bodyPr/>
          <a:lstStyle/>
          <a:p>
            <a:endParaRPr lang="en-US"/>
          </a:p>
        </p:txBody>
      </p:sp>
      <p:pic>
        <p:nvPicPr>
          <p:cNvPr id="22" name="Image 8" descr=" "/>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122006" y="512765"/>
            <a:ext cx="12698" cy="5700222"/>
          </a:xfrm>
          <a:prstGeom prst="rect">
            <a:avLst/>
          </a:prstGeom>
        </p:spPr>
      </p:pic>
      <p:sp>
        <p:nvSpPr>
          <p:cNvPr id="23" name="Shape 12"/>
          <p:cNvSpPr/>
          <p:nvPr/>
        </p:nvSpPr>
        <p:spPr>
          <a:xfrm>
            <a:off x="24101825" y="6403408"/>
            <a:ext cx="65748" cy="65740"/>
          </a:xfrm>
          <a:prstGeom prst="rect">
            <a:avLst/>
          </a:prstGeom>
          <a:solidFill>
            <a:srgbClr val="FFFFFF">
              <a:alpha val="100000"/>
            </a:srgbClr>
          </a:solidFill>
          <a:ln/>
        </p:spPr>
        <p:txBody>
          <a:bodyPr/>
          <a:lstStyle/>
          <a:p>
            <a:endParaRPr lang="en-US"/>
          </a:p>
        </p:txBody>
      </p:sp>
      <p:pic>
        <p:nvPicPr>
          <p:cNvPr id="24" name="Image 9" descr=" "/>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4122006" y="6659545"/>
            <a:ext cx="12698" cy="6543698"/>
          </a:xfrm>
          <a:prstGeom prst="rect">
            <a:avLst/>
          </a:prstGeom>
        </p:spPr>
      </p:pic>
      <p:sp>
        <p:nvSpPr>
          <p:cNvPr id="25" name="Shape 13"/>
          <p:cNvSpPr/>
          <p:nvPr/>
        </p:nvSpPr>
        <p:spPr>
          <a:xfrm>
            <a:off x="24101825" y="13393664"/>
            <a:ext cx="65748" cy="65740"/>
          </a:xfrm>
          <a:prstGeom prst="rect">
            <a:avLst/>
          </a:prstGeom>
          <a:solidFill>
            <a:srgbClr val="FFFFFF">
              <a:alpha val="100000"/>
            </a:srgbClr>
          </a:solidFill>
          <a:ln/>
        </p:spPr>
        <p:txBody>
          <a:bodyPr/>
          <a:lstStyle/>
          <a:p>
            <a:endParaRPr lang="en-US"/>
          </a:p>
        </p:txBody>
      </p:sp>
      <p:pic>
        <p:nvPicPr>
          <p:cNvPr id="26" name="Image 10" descr=" "/>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256956" y="6418782"/>
            <a:ext cx="4093298" cy="6121688"/>
          </a:xfrm>
          <a:prstGeom prst="rect">
            <a:avLst/>
          </a:prstGeom>
        </p:spPr>
      </p:pic>
      <p:pic>
        <p:nvPicPr>
          <p:cNvPr id="27" name="Image 11" descr=" "/>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544987" y="6418782"/>
            <a:ext cx="5903796" cy="6121688"/>
          </a:xfrm>
          <a:prstGeom prst="rect">
            <a:avLst/>
          </a:prstGeom>
        </p:spPr>
      </p:pic>
      <p:pic>
        <p:nvPicPr>
          <p:cNvPr id="28" name="Image 12" descr=" "/>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12630" y="6418782"/>
            <a:ext cx="5142866" cy="6121688"/>
          </a:xfrm>
          <a:prstGeom prst="rect">
            <a:avLst/>
          </a:prstGeom>
        </p:spPr>
      </p:pic>
      <p:pic>
        <p:nvPicPr>
          <p:cNvPr id="29" name="Image 13" descr=" "/>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7612083" y="6348662"/>
            <a:ext cx="6262344" cy="6261580"/>
          </a:xfrm>
          <a:prstGeom prst="rect">
            <a:avLst/>
          </a:prstGeom>
        </p:spPr>
      </p:pic>
      <p:sp>
        <p:nvSpPr>
          <p:cNvPr id="31" name="Shape 15"/>
          <p:cNvSpPr/>
          <p:nvPr/>
        </p:nvSpPr>
        <p:spPr>
          <a:xfrm>
            <a:off x="18224426" y="510480"/>
            <a:ext cx="1828314" cy="583972"/>
          </a:xfrm>
          <a:prstGeom prst="rect">
            <a:avLst/>
          </a:prstGeom>
          <a:noFill/>
          <a:ln/>
        </p:spPr>
        <p:txBody>
          <a:bodyPr/>
          <a:lstStyle/>
          <a:p>
            <a:endParaRPr lang="en-US"/>
          </a:p>
        </p:txBody>
      </p:sp>
      <p:sp>
        <p:nvSpPr>
          <p:cNvPr id="34" name="Shape 18"/>
          <p:cNvSpPr/>
          <p:nvPr/>
        </p:nvSpPr>
        <p:spPr>
          <a:xfrm>
            <a:off x="18224421" y="1553754"/>
            <a:ext cx="2107640" cy="583972"/>
          </a:xfrm>
          <a:prstGeom prst="rect">
            <a:avLst/>
          </a:prstGeom>
          <a:noFill/>
          <a:ln/>
        </p:spPr>
        <p:txBody>
          <a:bodyPr/>
          <a:lstStyle/>
          <a:p>
            <a:endParaRPr lang="en-US"/>
          </a:p>
        </p:txBody>
      </p:sp>
      <p:sp>
        <p:nvSpPr>
          <p:cNvPr id="37" name="Shape 21"/>
          <p:cNvSpPr/>
          <p:nvPr/>
        </p:nvSpPr>
        <p:spPr>
          <a:xfrm>
            <a:off x="18224421" y="2596978"/>
            <a:ext cx="2653596" cy="583972"/>
          </a:xfrm>
          <a:prstGeom prst="rect">
            <a:avLst/>
          </a:prstGeom>
          <a:noFill/>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9932B2-3C18-A7EE-ABD2-49696C653C0D}"/>
              </a:ext>
            </a:extLst>
          </p:cNvPr>
          <p:cNvSpPr>
            <a:spLocks noGrp="1"/>
          </p:cNvSpPr>
          <p:nvPr>
            <p:ph type="body" sz="quarter" idx="10"/>
          </p:nvPr>
        </p:nvSpPr>
        <p:spPr/>
        <p:txBody>
          <a:bodyPr>
            <a:normAutofit lnSpcReduction="10000"/>
          </a:bodyPr>
          <a:lstStyle/>
          <a:p>
            <a:endParaRPr lang="en-US"/>
          </a:p>
        </p:txBody>
      </p:sp>
      <p:sp>
        <p:nvSpPr>
          <p:cNvPr id="3" name="Text Placeholder 2">
            <a:extLst>
              <a:ext uri="{FF2B5EF4-FFF2-40B4-BE49-F238E27FC236}">
                <a16:creationId xmlns:a16="http://schemas.microsoft.com/office/drawing/2014/main" id="{8B4F1BA9-C3E6-73A9-737B-D5787A38CC5D}"/>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10E31188-7E9E-494F-9F87-90518FD15E17}"/>
              </a:ext>
            </a:extLst>
          </p:cNvPr>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4136312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ABFB6-0972-5D25-D515-E587C965223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75E5755-0993-397F-D734-811EA7965D7E}"/>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421761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8CCA-18A8-B688-5EC1-70B864C2860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FAB8F48-33D3-75C0-035A-856A0A1D3A7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1301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machine&#10;&#10;AI-generated content may be incorrect.">
            <a:extLst>
              <a:ext uri="{FF2B5EF4-FFF2-40B4-BE49-F238E27FC236}">
                <a16:creationId xmlns:a16="http://schemas.microsoft.com/office/drawing/2014/main" id="{917AC446-CDC2-7786-AC22-82B61E7DB9D3}"/>
              </a:ext>
            </a:extLst>
          </p:cNvPr>
          <p:cNvPicPr>
            <a:picLocks noChangeAspect="1"/>
          </p:cNvPicPr>
          <p:nvPr/>
        </p:nvPicPr>
        <p:blipFill>
          <a:blip r:embed="rId3"/>
          <a:stretch>
            <a:fillRect/>
          </a:stretch>
        </p:blipFill>
        <p:spPr>
          <a:xfrm>
            <a:off x="1587" y="0"/>
            <a:ext cx="24384000" cy="13716000"/>
          </a:xfrm>
          <a:prstGeom prst="rect">
            <a:avLst/>
          </a:prstGeom>
        </p:spPr>
      </p:pic>
      <p:sp>
        <p:nvSpPr>
          <p:cNvPr id="5" name="Text 0"/>
          <p:cNvSpPr/>
          <p:nvPr/>
        </p:nvSpPr>
        <p:spPr>
          <a:xfrm>
            <a:off x="489780" y="516632"/>
            <a:ext cx="11005534" cy="2370667"/>
          </a:xfrm>
          <a:prstGeom prst="rect">
            <a:avLst/>
          </a:prstGeom>
          <a:noFill/>
          <a:ln/>
        </p:spPr>
        <p:txBody>
          <a:bodyPr wrap="square" lIns="0" tIns="0" rIns="0" bIns="0" rtlCol="0" anchor="t"/>
          <a:lstStyle/>
          <a:p>
            <a:pPr marL="0" indent="0" algn="l">
              <a:lnSpc>
                <a:spcPts val="8000"/>
              </a:lnSpc>
              <a:buNone/>
            </a:pPr>
            <a:r>
              <a:rPr lang="en-US" sz="9600" kern="0" spc="-32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Title</a:t>
            </a:r>
            <a:endParaRPr lang="en-US" sz="9600" dirty="0">
              <a:latin typeface="Arial" panose="020B0604020202020204" pitchFamily="34" charset="0"/>
              <a:cs typeface="Arial" panose="020B0604020202020204" pitchFamily="34" charset="0"/>
            </a:endParaRPr>
          </a:p>
        </p:txBody>
      </p:sp>
      <p:sp>
        <p:nvSpPr>
          <p:cNvPr id="9" name="Shape 4"/>
          <p:cNvSpPr/>
          <p:nvPr/>
        </p:nvSpPr>
        <p:spPr>
          <a:xfrm>
            <a:off x="0" y="8439144"/>
            <a:ext cx="12066508" cy="4267203"/>
          </a:xfrm>
          <a:prstGeom prst="rect">
            <a:avLst/>
          </a:prstGeom>
          <a:noFill/>
          <a:ln/>
        </p:spPr>
        <p:txBody>
          <a:bodyPr/>
          <a:lstStyle/>
          <a:p>
            <a:endParaRPr lang="en-US">
              <a:latin typeface="Arial" panose="020B0604020202020204" pitchFamily="34" charset="0"/>
              <a:cs typeface="Arial" panose="020B0604020202020204" pitchFamily="34" charset="0"/>
            </a:endParaRPr>
          </a:p>
        </p:txBody>
      </p:sp>
      <p:pic>
        <p:nvPicPr>
          <p:cNvPr id="10" name="Image 3" descr=" "/>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8426443"/>
            <a:ext cx="12066508" cy="12702"/>
          </a:xfrm>
          <a:prstGeom prst="rect">
            <a:avLst/>
          </a:prstGeom>
        </p:spPr>
      </p:pic>
      <p:sp>
        <p:nvSpPr>
          <p:cNvPr id="11" name="Shape 5"/>
          <p:cNvSpPr/>
          <p:nvPr/>
        </p:nvSpPr>
        <p:spPr>
          <a:xfrm>
            <a:off x="0" y="8845545"/>
            <a:ext cx="2133867" cy="254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pic>
        <p:nvPicPr>
          <p:cNvPr id="12" name="Image 4" descr=" "/>
          <p:cNvPicPr>
            <a:picLocks noChangeAspect="1"/>
          </p:cNvPicPr>
          <p:nvPr/>
        </p:nvPicPr>
        <p:blipFill>
          <a:blip r:embed="rId6"/>
          <a:stretch>
            <a:fillRect/>
          </a:stretch>
        </p:blipFill>
        <p:spPr>
          <a:xfrm>
            <a:off x="0" y="8845545"/>
            <a:ext cx="508063" cy="254000"/>
          </a:xfrm>
          <a:prstGeom prst="rect">
            <a:avLst/>
          </a:prstGeom>
        </p:spPr>
      </p:pic>
      <p:sp>
        <p:nvSpPr>
          <p:cNvPr id="13" name="Text 6"/>
          <p:cNvSpPr/>
          <p:nvPr/>
        </p:nvSpPr>
        <p:spPr>
          <a:xfrm>
            <a:off x="508063" y="8782483"/>
            <a:ext cx="2584761" cy="542925"/>
          </a:xfrm>
          <a:prstGeom prst="rect">
            <a:avLst/>
          </a:prstGeom>
          <a:noFill/>
          <a:ln/>
        </p:spPr>
        <p:txBody>
          <a:bodyPr wrap="square" lIns="0" tIns="0" rIns="0" bIns="0" rtlCol="0" anchor="t"/>
          <a:lstStyle/>
          <a:p>
            <a:pPr marL="0" indent="0" algn="l">
              <a:lnSpc>
                <a:spcPts val="3360"/>
              </a:lnSpc>
              <a:buNone/>
            </a:pPr>
            <a:r>
              <a:rPr lang="en-US" sz="3600" kern="0" spc="-112"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Content 1</a:t>
            </a:r>
            <a:endParaRPr lang="en-US" sz="3600" dirty="0">
              <a:latin typeface="Arial" panose="020B0604020202020204" pitchFamily="34" charset="0"/>
              <a:cs typeface="Arial" panose="020B0604020202020204" pitchFamily="34" charset="0"/>
            </a:endParaRPr>
          </a:p>
        </p:txBody>
      </p:sp>
      <p:pic>
        <p:nvPicPr>
          <p:cNvPr id="14" name="Image 5" descr=" "/>
          <p:cNvPicPr>
            <a:picLocks noChangeAspect="1"/>
          </p:cNvPicPr>
          <p:nvPr/>
        </p:nvPicPr>
        <p:blipFill>
          <a:blip r:embed="rId4">
            <a:extLst>
              <a:ext uri="{96DAC541-7B7A-43D3-8B79-37D633B846F1}">
                <asvg:svgBlip xmlns:asvg="http://schemas.microsoft.com/office/drawing/2016/SVG/main" r:embed="rId7"/>
              </a:ext>
            </a:extLst>
          </a:blip>
          <a:stretch>
            <a:fillRect/>
          </a:stretch>
        </p:blipFill>
        <p:spPr>
          <a:xfrm>
            <a:off x="0" y="9493244"/>
            <a:ext cx="12066508" cy="12702"/>
          </a:xfrm>
          <a:prstGeom prst="rect">
            <a:avLst/>
          </a:prstGeom>
        </p:spPr>
      </p:pic>
      <p:sp>
        <p:nvSpPr>
          <p:cNvPr id="15" name="Shape 7"/>
          <p:cNvSpPr/>
          <p:nvPr/>
        </p:nvSpPr>
        <p:spPr>
          <a:xfrm>
            <a:off x="0" y="9912345"/>
            <a:ext cx="3848581" cy="254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pic>
        <p:nvPicPr>
          <p:cNvPr id="16" name="Image 6" descr=" "/>
          <p:cNvPicPr>
            <a:picLocks noChangeAspect="1"/>
          </p:cNvPicPr>
          <p:nvPr/>
        </p:nvPicPr>
        <p:blipFill>
          <a:blip r:embed="rId6"/>
          <a:stretch>
            <a:fillRect/>
          </a:stretch>
        </p:blipFill>
        <p:spPr>
          <a:xfrm>
            <a:off x="0" y="9912345"/>
            <a:ext cx="508063" cy="254000"/>
          </a:xfrm>
          <a:prstGeom prst="rect">
            <a:avLst/>
          </a:prstGeom>
        </p:spPr>
      </p:pic>
      <p:sp>
        <p:nvSpPr>
          <p:cNvPr id="17" name="Text 8"/>
          <p:cNvSpPr/>
          <p:nvPr/>
        </p:nvSpPr>
        <p:spPr>
          <a:xfrm>
            <a:off x="508063" y="9849283"/>
            <a:ext cx="5125608" cy="542925"/>
          </a:xfrm>
          <a:prstGeom prst="rect">
            <a:avLst/>
          </a:prstGeom>
          <a:noFill/>
          <a:ln/>
        </p:spPr>
        <p:txBody>
          <a:bodyPr wrap="square" lIns="0" tIns="0" rIns="0" bIns="0" rtlCol="0" anchor="t"/>
          <a:lstStyle/>
          <a:p>
            <a:pPr marL="0" indent="0" algn="l">
              <a:lnSpc>
                <a:spcPts val="3360"/>
              </a:lnSpc>
              <a:buNone/>
            </a:pPr>
            <a:r>
              <a:rPr lang="en-US" sz="3600" kern="0" spc="-112"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Content 2</a:t>
            </a:r>
            <a:endParaRPr lang="en-US" sz="3600" dirty="0">
              <a:latin typeface="Arial" panose="020B0604020202020204" pitchFamily="34" charset="0"/>
              <a:cs typeface="Arial" panose="020B0604020202020204" pitchFamily="34" charset="0"/>
            </a:endParaRPr>
          </a:p>
        </p:txBody>
      </p:sp>
      <p:pic>
        <p:nvPicPr>
          <p:cNvPr id="18" name="Image 7" descr=" "/>
          <p:cNvPicPr>
            <a:picLocks noChangeAspect="1"/>
          </p:cNvPicPr>
          <p:nvPr/>
        </p:nvPicPr>
        <p:blipFill>
          <a:blip r:embed="rId4">
            <a:extLst>
              <a:ext uri="{96DAC541-7B7A-43D3-8B79-37D633B846F1}">
                <asvg:svgBlip xmlns:asvg="http://schemas.microsoft.com/office/drawing/2016/SVG/main" r:embed="rId8"/>
              </a:ext>
            </a:extLst>
          </a:blip>
          <a:stretch>
            <a:fillRect/>
          </a:stretch>
        </p:blipFill>
        <p:spPr>
          <a:xfrm>
            <a:off x="0" y="10560045"/>
            <a:ext cx="12066508" cy="12702"/>
          </a:xfrm>
          <a:prstGeom prst="rect">
            <a:avLst/>
          </a:prstGeom>
        </p:spPr>
      </p:pic>
      <p:sp>
        <p:nvSpPr>
          <p:cNvPr id="19" name="Shape 9"/>
          <p:cNvSpPr/>
          <p:nvPr/>
        </p:nvSpPr>
        <p:spPr>
          <a:xfrm>
            <a:off x="0" y="10979145"/>
            <a:ext cx="6706438" cy="254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pic>
        <p:nvPicPr>
          <p:cNvPr id="20" name="Image 8" descr=" "/>
          <p:cNvPicPr>
            <a:picLocks noChangeAspect="1"/>
          </p:cNvPicPr>
          <p:nvPr/>
        </p:nvPicPr>
        <p:blipFill>
          <a:blip r:embed="rId6"/>
          <a:stretch>
            <a:fillRect/>
          </a:stretch>
        </p:blipFill>
        <p:spPr>
          <a:xfrm>
            <a:off x="0" y="10979145"/>
            <a:ext cx="508063" cy="254000"/>
          </a:xfrm>
          <a:prstGeom prst="rect">
            <a:avLst/>
          </a:prstGeom>
        </p:spPr>
      </p:pic>
      <p:sp>
        <p:nvSpPr>
          <p:cNvPr id="21" name="Text 10"/>
          <p:cNvSpPr/>
          <p:nvPr/>
        </p:nvSpPr>
        <p:spPr>
          <a:xfrm>
            <a:off x="508063" y="10916083"/>
            <a:ext cx="9360350" cy="542925"/>
          </a:xfrm>
          <a:prstGeom prst="rect">
            <a:avLst/>
          </a:prstGeom>
          <a:noFill/>
          <a:ln/>
        </p:spPr>
        <p:txBody>
          <a:bodyPr wrap="square" lIns="0" tIns="0" rIns="0" bIns="0" rtlCol="0" anchor="t"/>
          <a:lstStyle/>
          <a:p>
            <a:pPr marL="0" indent="0" algn="l">
              <a:lnSpc>
                <a:spcPts val="3360"/>
              </a:lnSpc>
              <a:buNone/>
            </a:pPr>
            <a:r>
              <a:rPr lang="en-US" sz="3600" kern="0" spc="-112"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Content 3</a:t>
            </a:r>
            <a:endParaRPr lang="en-US" sz="3600" dirty="0">
              <a:latin typeface="Arial" panose="020B0604020202020204" pitchFamily="34" charset="0"/>
              <a:cs typeface="Arial" panose="020B0604020202020204" pitchFamily="34" charset="0"/>
            </a:endParaRPr>
          </a:p>
        </p:txBody>
      </p:sp>
      <p:pic>
        <p:nvPicPr>
          <p:cNvPr id="22" name="Image 9" descr=" "/>
          <p:cNvPicPr>
            <a:picLocks noChangeAspect="1"/>
          </p:cNvPicPr>
          <p:nvPr/>
        </p:nvPicPr>
        <p:blipFill>
          <a:blip r:embed="rId4">
            <a:extLst>
              <a:ext uri="{96DAC541-7B7A-43D3-8B79-37D633B846F1}">
                <asvg:svgBlip xmlns:asvg="http://schemas.microsoft.com/office/drawing/2016/SVG/main" r:embed="rId8"/>
              </a:ext>
            </a:extLst>
          </a:blip>
          <a:stretch>
            <a:fillRect/>
          </a:stretch>
        </p:blipFill>
        <p:spPr>
          <a:xfrm>
            <a:off x="0" y="11626845"/>
            <a:ext cx="12066508" cy="12702"/>
          </a:xfrm>
          <a:prstGeom prst="rect">
            <a:avLst/>
          </a:prstGeom>
        </p:spPr>
      </p:pic>
      <p:sp>
        <p:nvSpPr>
          <p:cNvPr id="23" name="Shape 11"/>
          <p:cNvSpPr/>
          <p:nvPr/>
        </p:nvSpPr>
        <p:spPr>
          <a:xfrm>
            <a:off x="0" y="12045946"/>
            <a:ext cx="8319540" cy="254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pic>
        <p:nvPicPr>
          <p:cNvPr id="24" name="Image 10" descr=" "/>
          <p:cNvPicPr>
            <a:picLocks noChangeAspect="1"/>
          </p:cNvPicPr>
          <p:nvPr/>
        </p:nvPicPr>
        <p:blipFill>
          <a:blip r:embed="rId6"/>
          <a:stretch>
            <a:fillRect/>
          </a:stretch>
        </p:blipFill>
        <p:spPr>
          <a:xfrm>
            <a:off x="0" y="12045946"/>
            <a:ext cx="508063" cy="254000"/>
          </a:xfrm>
          <a:prstGeom prst="rect">
            <a:avLst/>
          </a:prstGeom>
        </p:spPr>
      </p:pic>
      <p:sp>
        <p:nvSpPr>
          <p:cNvPr id="25" name="Text 12"/>
          <p:cNvSpPr/>
          <p:nvPr/>
        </p:nvSpPr>
        <p:spPr>
          <a:xfrm>
            <a:off x="508063" y="11982884"/>
            <a:ext cx="11750626" cy="542925"/>
          </a:xfrm>
          <a:prstGeom prst="rect">
            <a:avLst/>
          </a:prstGeom>
          <a:noFill/>
          <a:ln/>
        </p:spPr>
        <p:txBody>
          <a:bodyPr wrap="square" lIns="0" tIns="0" rIns="0" bIns="0" rtlCol="0" anchor="t"/>
          <a:lstStyle/>
          <a:p>
            <a:pPr marL="0" indent="0" algn="l">
              <a:lnSpc>
                <a:spcPts val="3360"/>
              </a:lnSpc>
              <a:buNone/>
            </a:pPr>
            <a:r>
              <a:rPr lang="en-US" sz="3600" kern="0" spc="-112"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Content 4</a:t>
            </a:r>
            <a:endParaRPr lang="en-US" sz="3600" dirty="0">
              <a:latin typeface="Arial" panose="020B0604020202020204" pitchFamily="34" charset="0"/>
              <a:cs typeface="Arial" panose="020B0604020202020204" pitchFamily="34" charset="0"/>
            </a:endParaRPr>
          </a:p>
        </p:txBody>
      </p:sp>
      <p:pic>
        <p:nvPicPr>
          <p:cNvPr id="26" name="Image 11" descr=" "/>
          <p:cNvPicPr>
            <a:picLocks noChangeAspect="1"/>
          </p:cNvPicPr>
          <p:nvPr/>
        </p:nvPicPr>
        <p:blipFill>
          <a:blip r:embed="rId4">
            <a:extLst>
              <a:ext uri="{96DAC541-7B7A-43D3-8B79-37D633B846F1}">
                <asvg:svgBlip xmlns:asvg="http://schemas.microsoft.com/office/drawing/2016/SVG/main" r:embed="rId9"/>
              </a:ext>
            </a:extLst>
          </a:blip>
          <a:stretch>
            <a:fillRect/>
          </a:stretch>
        </p:blipFill>
        <p:spPr>
          <a:xfrm>
            <a:off x="0" y="12693645"/>
            <a:ext cx="12066508" cy="12702"/>
          </a:xfrm>
          <a:prstGeom prst="rect">
            <a:avLst/>
          </a:prstGeom>
        </p:spPr>
      </p:pic>
      <p:pic>
        <p:nvPicPr>
          <p:cNvPr id="28" name="Image 13" descr=" "/>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8774460" y="9729729"/>
            <a:ext cx="1967927" cy="2943105"/>
          </a:xfrm>
          <a:prstGeom prst="rect">
            <a:avLst/>
          </a:prstGeom>
        </p:spPr>
      </p:pic>
      <p:pic>
        <p:nvPicPr>
          <p:cNvPr id="29" name="Image 14" descr=" "/>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5547562" y="9729729"/>
            <a:ext cx="2838358" cy="2943105"/>
          </a:xfrm>
          <a:prstGeom prst="rect">
            <a:avLst/>
          </a:prstGeom>
        </p:spPr>
      </p:pic>
      <p:pic>
        <p:nvPicPr>
          <p:cNvPr id="30" name="Image 15" descr=" "/>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647407" y="9729729"/>
            <a:ext cx="2472518" cy="2943112"/>
          </a:xfrm>
          <a:prstGeom prst="rect">
            <a:avLst/>
          </a:prstGeom>
        </p:spPr>
      </p:pic>
      <p:pic>
        <p:nvPicPr>
          <p:cNvPr id="31" name="Image 16" descr=" "/>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0868262" y="9695997"/>
            <a:ext cx="3010723" cy="3010349"/>
          </a:xfrm>
          <a:prstGeom prst="rect">
            <a:avLst/>
          </a:prstGeom>
        </p:spPr>
      </p:pic>
      <p:sp>
        <p:nvSpPr>
          <p:cNvPr id="33" name="Text 14">
            <a:extLst>
              <a:ext uri="{FF2B5EF4-FFF2-40B4-BE49-F238E27FC236}">
                <a16:creationId xmlns:a16="http://schemas.microsoft.com/office/drawing/2014/main" id="{5839D569-260A-C26D-177C-6BE443F7CB3A}"/>
              </a:ext>
            </a:extLst>
          </p:cNvPr>
          <p:cNvSpPr/>
          <p:nvPr/>
        </p:nvSpPr>
        <p:spPr>
          <a:xfrm>
            <a:off x="23446333" y="13019008"/>
            <a:ext cx="435033" cy="186267"/>
          </a:xfrm>
          <a:prstGeom prst="rect">
            <a:avLst/>
          </a:prstGeom>
          <a:noFill/>
          <a:ln/>
        </p:spPr>
        <p:txBody>
          <a:bodyPr wrap="square" lIns="0" tIns="0" rIns="0" bIns="0" rtlCol="0" anchor="t"/>
          <a:lstStyle/>
          <a:p>
            <a:pPr marL="0" indent="0" algn="r">
              <a:lnSpc>
                <a:spcPts val="1820"/>
              </a:lnSpc>
              <a:buNone/>
            </a:pPr>
            <a:r>
              <a:rPr lang="en-US" sz="1400" kern="0" spc="70" dirty="0">
                <a:solidFill>
                  <a:srgbClr val="E7E7E7">
                    <a:alpha val="60000"/>
                  </a:srgbClr>
                </a:solidFill>
                <a:latin typeface="Arial" panose="020B0604020202020204" pitchFamily="34" charset="0"/>
                <a:ea typeface="ABC Diatype Mono Unlicensed Tri" pitchFamily="34" charset="-122"/>
                <a:cs typeface="Arial" panose="020B0604020202020204" pitchFamily="34" charset="0"/>
              </a:rPr>
              <a:t>11</a:t>
            </a:r>
            <a:endParaRPr lang="en-US" sz="1400" dirty="0">
              <a:solidFill>
                <a:srgbClr val="E7E7E7">
                  <a:alpha val="60000"/>
                </a:srgbClr>
              </a:solidFill>
              <a:latin typeface="Arial" panose="020B0604020202020204" pitchFamily="34" charset="0"/>
              <a:cs typeface="Arial" panose="020B0604020202020204" pitchFamily="34" charset="0"/>
            </a:endParaRPr>
          </a:p>
        </p:txBody>
      </p:sp>
      <p:sp>
        <p:nvSpPr>
          <p:cNvPr id="2" name="Text 0">
            <a:extLst>
              <a:ext uri="{FF2B5EF4-FFF2-40B4-BE49-F238E27FC236}">
                <a16:creationId xmlns:a16="http://schemas.microsoft.com/office/drawing/2014/main" id="{572456CE-B420-1F22-16FA-716368FA6370}"/>
              </a:ext>
            </a:extLst>
          </p:cNvPr>
          <p:cNvSpPr/>
          <p:nvPr/>
        </p:nvSpPr>
        <p:spPr>
          <a:xfrm>
            <a:off x="508062" y="13019008"/>
            <a:ext cx="2716439" cy="265548"/>
          </a:xfrm>
          <a:prstGeom prst="rect">
            <a:avLst/>
          </a:prstGeom>
          <a:noFill/>
          <a:ln/>
        </p:spPr>
        <p:txBody>
          <a:bodyPr wrap="square" lIns="0" tIns="0" rIns="0" bIns="0" rtlCol="0" anchor="t"/>
          <a:lstStyle/>
          <a:p>
            <a:pPr marL="0" indent="0" algn="l">
              <a:lnSpc>
                <a:spcPts val="1820"/>
              </a:lnSpc>
              <a:buNone/>
            </a:pPr>
            <a:r>
              <a:rPr lang="en-US" sz="1400" kern="0" spc="70" dirty="0">
                <a:solidFill>
                  <a:srgbClr val="E7E7E7">
                    <a:alpha val="60000"/>
                  </a:srgbClr>
                </a:solidFill>
                <a:latin typeface="Arial" panose="020B0604020202020204" pitchFamily="34" charset="0"/>
                <a:ea typeface="ABC Diatype Mono Unlicensed Tri" pitchFamily="34" charset="-122"/>
                <a:cs typeface="Arial" panose="020B0604020202020204" pitchFamily="34" charset="0"/>
              </a:rPr>
              <a:t>HALO / DECEMBER 2025</a:t>
            </a:r>
            <a:endParaRPr lang="en-US" sz="1400" dirty="0">
              <a:solidFill>
                <a:srgbClr val="E7E7E7">
                  <a:alpha val="60000"/>
                </a:srgb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A1D12540-C366-E3B8-67AB-4B8218935372}"/>
              </a:ext>
            </a:extLst>
          </p:cNvPr>
          <p:cNvPicPr>
            <a:picLocks noChangeAspect="1"/>
          </p:cNvPicPr>
          <p:nvPr/>
        </p:nvPicPr>
        <p:blipFill>
          <a:blip r:embed="rId18"/>
          <a:stretch>
            <a:fillRect/>
          </a:stretch>
        </p:blipFill>
        <p:spPr>
          <a:xfrm>
            <a:off x="12647407" y="439223"/>
            <a:ext cx="1714714" cy="171471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1978A-4410-C24B-A945-F60A9D8F74A8}"/>
            </a:ext>
          </a:extLst>
        </p:cNvPr>
        <p:cNvGrpSpPr/>
        <p:nvPr/>
      </p:nvGrpSpPr>
      <p:grpSpPr>
        <a:xfrm>
          <a:off x="0" y="0"/>
          <a:ext cx="0" cy="0"/>
          <a:chOff x="0" y="0"/>
          <a:chExt cx="0" cy="0"/>
        </a:xfrm>
      </p:grpSpPr>
      <p:pic>
        <p:nvPicPr>
          <p:cNvPr id="35" name="Picture 34" descr="A black object with a line of light&#10;&#10;AI-generated content may be incorrect.">
            <a:extLst>
              <a:ext uri="{FF2B5EF4-FFF2-40B4-BE49-F238E27FC236}">
                <a16:creationId xmlns:a16="http://schemas.microsoft.com/office/drawing/2014/main" id="{1B701760-CB99-EFDA-EE1A-F42DDC675F78}"/>
              </a:ext>
            </a:extLst>
          </p:cNvPr>
          <p:cNvPicPr>
            <a:picLocks noGrp="1" noRot="1" noChangeAspect="1" noMove="1" noResize="1" noEditPoints="1" noAdjustHandles="1" noChangeArrowheads="1" noChangeShapeType="1" noCrop="1"/>
          </p:cNvPicPr>
          <p:nvPr/>
        </p:nvPicPr>
        <p:blipFill>
          <a:blip r:embed="rId3"/>
          <a:stretch>
            <a:fillRect/>
          </a:stretch>
        </p:blipFill>
        <p:spPr>
          <a:xfrm>
            <a:off x="1586" y="0"/>
            <a:ext cx="24385461" cy="13716822"/>
          </a:xfrm>
          <a:prstGeom prst="rect">
            <a:avLst/>
          </a:prstGeom>
        </p:spPr>
      </p:pic>
      <p:sp>
        <p:nvSpPr>
          <p:cNvPr id="9" name="Shape 2">
            <a:extLst>
              <a:ext uri="{FF2B5EF4-FFF2-40B4-BE49-F238E27FC236}">
                <a16:creationId xmlns:a16="http://schemas.microsoft.com/office/drawing/2014/main" id="{BD932053-D257-CF12-45D3-D451250A55FE}"/>
              </a:ext>
            </a:extLst>
          </p:cNvPr>
          <p:cNvSpPr/>
          <p:nvPr/>
        </p:nvSpPr>
        <p:spPr>
          <a:xfrm>
            <a:off x="7519340"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0" name="Text 3">
            <a:extLst>
              <a:ext uri="{FF2B5EF4-FFF2-40B4-BE49-F238E27FC236}">
                <a16:creationId xmlns:a16="http://schemas.microsoft.com/office/drawing/2014/main" id="{6C21B1AC-19A8-D801-BB33-E26294CF646A}"/>
              </a:ext>
            </a:extLst>
          </p:cNvPr>
          <p:cNvSpPr/>
          <p:nvPr/>
        </p:nvSpPr>
        <p:spPr>
          <a:xfrm>
            <a:off x="7881335" y="3126136"/>
            <a:ext cx="884864" cy="262467"/>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2014</a:t>
            </a:r>
            <a:endParaRPr lang="en-US" sz="2800" b="1" dirty="0">
              <a:latin typeface="Arial" panose="020B0604020202020204" pitchFamily="34" charset="0"/>
              <a:cs typeface="Arial" panose="020B0604020202020204" pitchFamily="34" charset="0"/>
            </a:endParaRPr>
          </a:p>
        </p:txBody>
      </p:sp>
      <p:sp>
        <p:nvSpPr>
          <p:cNvPr id="11" name="Text 4">
            <a:extLst>
              <a:ext uri="{FF2B5EF4-FFF2-40B4-BE49-F238E27FC236}">
                <a16:creationId xmlns:a16="http://schemas.microsoft.com/office/drawing/2014/main" id="{BCE4EED3-241A-790F-C696-CCA7FF5F1B12}"/>
              </a:ext>
            </a:extLst>
          </p:cNvPr>
          <p:cNvSpPr/>
          <p:nvPr/>
        </p:nvSpPr>
        <p:spPr>
          <a:xfrm>
            <a:off x="7881335" y="3557936"/>
            <a:ext cx="3673419" cy="6477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Spin out from Stanford University. Silicon Valley Headquarters.</a:t>
            </a:r>
            <a:endParaRPr lang="en-US" sz="3200" dirty="0">
              <a:latin typeface="Arial" panose="020B0604020202020204" pitchFamily="34" charset="0"/>
              <a:cs typeface="Arial" panose="020B0604020202020204" pitchFamily="34" charset="0"/>
            </a:endParaRPr>
          </a:p>
        </p:txBody>
      </p:sp>
      <p:pic>
        <p:nvPicPr>
          <p:cNvPr id="12" name="Image 5" descr=" ">
            <a:extLst>
              <a:ext uri="{FF2B5EF4-FFF2-40B4-BE49-F238E27FC236}">
                <a16:creationId xmlns:a16="http://schemas.microsoft.com/office/drawing/2014/main" id="{2703CD3E-2489-DBE4-4EA4-4145B40C1E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93428" y="3173033"/>
            <a:ext cx="67750" cy="3830472"/>
          </a:xfrm>
          <a:prstGeom prst="rect">
            <a:avLst/>
          </a:prstGeom>
        </p:spPr>
      </p:pic>
      <p:sp>
        <p:nvSpPr>
          <p:cNvPr id="13" name="Shape 5">
            <a:extLst>
              <a:ext uri="{FF2B5EF4-FFF2-40B4-BE49-F238E27FC236}">
                <a16:creationId xmlns:a16="http://schemas.microsoft.com/office/drawing/2014/main" id="{4BF0D40A-70C6-8515-C63A-F020D25E8BF3}"/>
              </a:ext>
            </a:extLst>
          </p:cNvPr>
          <p:cNvSpPr/>
          <p:nvPr/>
        </p:nvSpPr>
        <p:spPr>
          <a:xfrm>
            <a:off x="10162585"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4" name="Text 6">
            <a:extLst>
              <a:ext uri="{FF2B5EF4-FFF2-40B4-BE49-F238E27FC236}">
                <a16:creationId xmlns:a16="http://schemas.microsoft.com/office/drawing/2014/main" id="{C347D770-7E78-C5AC-7596-160183551D9B}"/>
              </a:ext>
            </a:extLst>
          </p:cNvPr>
          <p:cNvSpPr/>
          <p:nvPr/>
        </p:nvSpPr>
        <p:spPr>
          <a:xfrm>
            <a:off x="10632543" y="10675194"/>
            <a:ext cx="1129245" cy="262467"/>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2022</a:t>
            </a:r>
            <a:endParaRPr lang="en-US" sz="2800" b="1" dirty="0">
              <a:latin typeface="Arial" panose="020B0604020202020204" pitchFamily="34" charset="0"/>
              <a:cs typeface="Arial" panose="020B0604020202020204" pitchFamily="34" charset="0"/>
            </a:endParaRPr>
          </a:p>
        </p:txBody>
      </p:sp>
      <p:sp>
        <p:nvSpPr>
          <p:cNvPr id="15" name="Text 7">
            <a:extLst>
              <a:ext uri="{FF2B5EF4-FFF2-40B4-BE49-F238E27FC236}">
                <a16:creationId xmlns:a16="http://schemas.microsoft.com/office/drawing/2014/main" id="{26ECE05C-69BA-38C8-EB77-5371B948D1EF}"/>
              </a:ext>
            </a:extLst>
          </p:cNvPr>
          <p:cNvSpPr/>
          <p:nvPr/>
        </p:nvSpPr>
        <p:spPr>
          <a:xfrm>
            <a:off x="10632543" y="11106994"/>
            <a:ext cx="4594205" cy="6477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Initial </a:t>
            </a:r>
            <a:r>
              <a:rPr lang="en-US" sz="3200" kern="0" dirty="0" err="1">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SiC</a:t>
            </a: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 laser slicing tool demonstrated and Santa Clara CA production site build out.</a:t>
            </a:r>
            <a:endParaRPr lang="en-US" sz="3200" dirty="0">
              <a:latin typeface="Arial" panose="020B0604020202020204" pitchFamily="34" charset="0"/>
              <a:cs typeface="Arial" panose="020B0604020202020204" pitchFamily="34" charset="0"/>
            </a:endParaRPr>
          </a:p>
        </p:txBody>
      </p:sp>
      <p:pic>
        <p:nvPicPr>
          <p:cNvPr id="16" name="Image 6" descr=" ">
            <a:extLst>
              <a:ext uri="{FF2B5EF4-FFF2-40B4-BE49-F238E27FC236}">
                <a16:creationId xmlns:a16="http://schemas.microsoft.com/office/drawing/2014/main" id="{E95CC3C5-5B19-EFB7-D84F-81C5B51B1B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236673" y="7664500"/>
            <a:ext cx="67750" cy="3108061"/>
          </a:xfrm>
          <a:prstGeom prst="rect">
            <a:avLst/>
          </a:prstGeom>
        </p:spPr>
      </p:pic>
      <p:sp>
        <p:nvSpPr>
          <p:cNvPr id="17" name="Shape 8">
            <a:extLst>
              <a:ext uri="{FF2B5EF4-FFF2-40B4-BE49-F238E27FC236}">
                <a16:creationId xmlns:a16="http://schemas.microsoft.com/office/drawing/2014/main" id="{CA247EA5-41B3-8573-556F-CC02F989BBAD}"/>
              </a:ext>
            </a:extLst>
          </p:cNvPr>
          <p:cNvSpPr/>
          <p:nvPr/>
        </p:nvSpPr>
        <p:spPr>
          <a:xfrm>
            <a:off x="20735590"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8" name="Text 9">
            <a:extLst>
              <a:ext uri="{FF2B5EF4-FFF2-40B4-BE49-F238E27FC236}">
                <a16:creationId xmlns:a16="http://schemas.microsoft.com/office/drawing/2014/main" id="{1C3F75C7-2A0F-7499-46F6-139950EDB4BB}"/>
              </a:ext>
            </a:extLst>
          </p:cNvPr>
          <p:cNvSpPr/>
          <p:nvPr/>
        </p:nvSpPr>
        <p:spPr>
          <a:xfrm>
            <a:off x="21204654" y="10772561"/>
            <a:ext cx="1129245" cy="165100"/>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2027</a:t>
            </a:r>
            <a:endParaRPr lang="en-US" sz="2800" b="1" dirty="0">
              <a:latin typeface="Arial" panose="020B0604020202020204" pitchFamily="34" charset="0"/>
              <a:cs typeface="Arial" panose="020B0604020202020204" pitchFamily="34" charset="0"/>
            </a:endParaRPr>
          </a:p>
        </p:txBody>
      </p:sp>
      <p:sp>
        <p:nvSpPr>
          <p:cNvPr id="19" name="Text 10">
            <a:extLst>
              <a:ext uri="{FF2B5EF4-FFF2-40B4-BE49-F238E27FC236}">
                <a16:creationId xmlns:a16="http://schemas.microsoft.com/office/drawing/2014/main" id="{73CB4110-18A0-0DCE-9CCF-F4F1E397A53B}"/>
              </a:ext>
            </a:extLst>
          </p:cNvPr>
          <p:cNvSpPr/>
          <p:nvPr/>
        </p:nvSpPr>
        <p:spPr>
          <a:xfrm>
            <a:off x="21204655" y="11106994"/>
            <a:ext cx="2664015" cy="6477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High-volume production scale-up In Malaysia.</a:t>
            </a:r>
            <a:endParaRPr lang="en-US" sz="3200" dirty="0">
              <a:latin typeface="Arial" panose="020B0604020202020204" pitchFamily="34" charset="0"/>
              <a:cs typeface="Arial" panose="020B0604020202020204" pitchFamily="34" charset="0"/>
            </a:endParaRPr>
          </a:p>
        </p:txBody>
      </p:sp>
      <p:pic>
        <p:nvPicPr>
          <p:cNvPr id="20" name="Image 7" descr=" ">
            <a:extLst>
              <a:ext uri="{FF2B5EF4-FFF2-40B4-BE49-F238E27FC236}">
                <a16:creationId xmlns:a16="http://schemas.microsoft.com/office/drawing/2014/main" id="{34F6C9E9-5231-5A40-431C-958ADE626EE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808785" y="7664500"/>
            <a:ext cx="67750" cy="3108061"/>
          </a:xfrm>
          <a:prstGeom prst="rect">
            <a:avLst/>
          </a:prstGeom>
        </p:spPr>
      </p:pic>
      <p:sp>
        <p:nvSpPr>
          <p:cNvPr id="21" name="Shape 11">
            <a:extLst>
              <a:ext uri="{FF2B5EF4-FFF2-40B4-BE49-F238E27FC236}">
                <a16:creationId xmlns:a16="http://schemas.microsoft.com/office/drawing/2014/main" id="{3269139D-7C79-9138-444A-BAF3E9F41A8C}"/>
              </a:ext>
            </a:extLst>
          </p:cNvPr>
          <p:cNvSpPr/>
          <p:nvPr/>
        </p:nvSpPr>
        <p:spPr>
          <a:xfrm>
            <a:off x="15449100"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22" name="Text 12">
            <a:extLst>
              <a:ext uri="{FF2B5EF4-FFF2-40B4-BE49-F238E27FC236}">
                <a16:creationId xmlns:a16="http://schemas.microsoft.com/office/drawing/2014/main" id="{F3B70D29-8FD9-6B94-6005-2B5224E59491}"/>
              </a:ext>
            </a:extLst>
          </p:cNvPr>
          <p:cNvSpPr/>
          <p:nvPr/>
        </p:nvSpPr>
        <p:spPr>
          <a:xfrm>
            <a:off x="15919057" y="10675194"/>
            <a:ext cx="1129245" cy="262467"/>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2025</a:t>
            </a:r>
            <a:endParaRPr lang="en-US" sz="2800" b="1" dirty="0">
              <a:latin typeface="Arial" panose="020B0604020202020204" pitchFamily="34" charset="0"/>
              <a:cs typeface="Arial" panose="020B0604020202020204" pitchFamily="34" charset="0"/>
            </a:endParaRPr>
          </a:p>
        </p:txBody>
      </p:sp>
      <p:sp>
        <p:nvSpPr>
          <p:cNvPr id="23" name="Text 13">
            <a:extLst>
              <a:ext uri="{FF2B5EF4-FFF2-40B4-BE49-F238E27FC236}">
                <a16:creationId xmlns:a16="http://schemas.microsoft.com/office/drawing/2014/main" id="{7D72D8AA-62B3-5627-7BCB-4927E33A4CBB}"/>
              </a:ext>
            </a:extLst>
          </p:cNvPr>
          <p:cNvSpPr/>
          <p:nvPr/>
        </p:nvSpPr>
        <p:spPr>
          <a:xfrm>
            <a:off x="15919057" y="11106994"/>
            <a:ext cx="3652322" cy="6477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Key customer qualification and IATF automotive quality certification.</a:t>
            </a:r>
            <a:endParaRPr lang="en-US" sz="3200" dirty="0">
              <a:latin typeface="Arial" panose="020B0604020202020204" pitchFamily="34" charset="0"/>
              <a:cs typeface="Arial" panose="020B0604020202020204" pitchFamily="34" charset="0"/>
            </a:endParaRPr>
          </a:p>
        </p:txBody>
      </p:sp>
      <p:pic>
        <p:nvPicPr>
          <p:cNvPr id="24" name="Image 8" descr=" ">
            <a:extLst>
              <a:ext uri="{FF2B5EF4-FFF2-40B4-BE49-F238E27FC236}">
                <a16:creationId xmlns:a16="http://schemas.microsoft.com/office/drawing/2014/main" id="{9665B83C-24F0-520F-75E5-12BF2E17A2A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5523188" y="7664500"/>
            <a:ext cx="67750" cy="3108061"/>
          </a:xfrm>
          <a:prstGeom prst="rect">
            <a:avLst/>
          </a:prstGeom>
        </p:spPr>
      </p:pic>
      <p:sp>
        <p:nvSpPr>
          <p:cNvPr id="25" name="Shape 14">
            <a:extLst>
              <a:ext uri="{FF2B5EF4-FFF2-40B4-BE49-F238E27FC236}">
                <a16:creationId xmlns:a16="http://schemas.microsoft.com/office/drawing/2014/main" id="{27A6C5CE-DADD-0343-23DC-CC854E2C98DE}"/>
              </a:ext>
            </a:extLst>
          </p:cNvPr>
          <p:cNvSpPr/>
          <p:nvPr/>
        </p:nvSpPr>
        <p:spPr>
          <a:xfrm>
            <a:off x="12805842"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26" name="Text 15">
            <a:extLst>
              <a:ext uri="{FF2B5EF4-FFF2-40B4-BE49-F238E27FC236}">
                <a16:creationId xmlns:a16="http://schemas.microsoft.com/office/drawing/2014/main" id="{66915EE2-838D-1CC8-DC97-208F609D4C1A}"/>
              </a:ext>
            </a:extLst>
          </p:cNvPr>
          <p:cNvSpPr/>
          <p:nvPr/>
        </p:nvSpPr>
        <p:spPr>
          <a:xfrm>
            <a:off x="13167836" y="3126136"/>
            <a:ext cx="1105021" cy="262467"/>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2024</a:t>
            </a:r>
            <a:endParaRPr lang="en-US" sz="2800" b="1" dirty="0">
              <a:latin typeface="Arial" panose="020B0604020202020204" pitchFamily="34" charset="0"/>
              <a:cs typeface="Arial" panose="020B0604020202020204" pitchFamily="34" charset="0"/>
            </a:endParaRPr>
          </a:p>
        </p:txBody>
      </p:sp>
      <p:sp>
        <p:nvSpPr>
          <p:cNvPr id="27" name="Text 16">
            <a:extLst>
              <a:ext uri="{FF2B5EF4-FFF2-40B4-BE49-F238E27FC236}">
                <a16:creationId xmlns:a16="http://schemas.microsoft.com/office/drawing/2014/main" id="{FDBE371B-C665-DE31-2A01-57DFBC070432}"/>
              </a:ext>
            </a:extLst>
          </p:cNvPr>
          <p:cNvSpPr/>
          <p:nvPr/>
        </p:nvSpPr>
        <p:spPr>
          <a:xfrm>
            <a:off x="13167837" y="3557936"/>
            <a:ext cx="3880465" cy="9779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Top tier US VC Series B $80M USD funding. 200mm production capability.</a:t>
            </a:r>
            <a:endParaRPr lang="en-US" sz="3200" dirty="0">
              <a:latin typeface="Arial" panose="020B0604020202020204" pitchFamily="34" charset="0"/>
              <a:cs typeface="Arial" panose="020B0604020202020204" pitchFamily="34" charset="0"/>
            </a:endParaRPr>
          </a:p>
        </p:txBody>
      </p:sp>
      <p:pic>
        <p:nvPicPr>
          <p:cNvPr id="28" name="Image 9" descr=" ">
            <a:extLst>
              <a:ext uri="{FF2B5EF4-FFF2-40B4-BE49-F238E27FC236}">
                <a16:creationId xmlns:a16="http://schemas.microsoft.com/office/drawing/2014/main" id="{EE1C9A34-8978-7FEF-19D3-171B6E2D0DC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2879931" y="3173033"/>
            <a:ext cx="67750" cy="3830472"/>
          </a:xfrm>
          <a:prstGeom prst="rect">
            <a:avLst/>
          </a:prstGeom>
        </p:spPr>
      </p:pic>
      <p:sp>
        <p:nvSpPr>
          <p:cNvPr id="29" name="Shape 17">
            <a:extLst>
              <a:ext uri="{FF2B5EF4-FFF2-40B4-BE49-F238E27FC236}">
                <a16:creationId xmlns:a16="http://schemas.microsoft.com/office/drawing/2014/main" id="{8E8FAD0E-76EB-5FE4-293A-501C93C2F805}"/>
              </a:ext>
            </a:extLst>
          </p:cNvPr>
          <p:cNvSpPr/>
          <p:nvPr/>
        </p:nvSpPr>
        <p:spPr>
          <a:xfrm>
            <a:off x="18092345" y="7194600"/>
            <a:ext cx="215927" cy="2159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30" name="Text 18">
            <a:extLst>
              <a:ext uri="{FF2B5EF4-FFF2-40B4-BE49-F238E27FC236}">
                <a16:creationId xmlns:a16="http://schemas.microsoft.com/office/drawing/2014/main" id="{11CBAAD4-F25A-655C-8444-56E2214DA60B}"/>
              </a:ext>
            </a:extLst>
          </p:cNvPr>
          <p:cNvSpPr/>
          <p:nvPr/>
        </p:nvSpPr>
        <p:spPr>
          <a:xfrm>
            <a:off x="18454339" y="3126136"/>
            <a:ext cx="1117039" cy="262467"/>
          </a:xfrm>
          <a:prstGeom prst="rect">
            <a:avLst/>
          </a:prstGeom>
          <a:noFill/>
          <a:ln/>
        </p:spPr>
        <p:txBody>
          <a:bodyPr wrap="square" lIns="0" tIns="0" rIns="0" bIns="0" rtlCol="0" anchor="t"/>
          <a:lstStyle/>
          <a:p>
            <a:pPr marL="0" indent="0" algn="l">
              <a:lnSpc>
                <a:spcPts val="1800"/>
              </a:lnSpc>
              <a:spcAft>
                <a:spcPts val="5178"/>
              </a:spcAft>
              <a:buNone/>
            </a:pPr>
            <a:r>
              <a:rPr lang="en-US" sz="2800" b="1" kern="0" spc="100" dirty="0">
                <a:solidFill>
                  <a:srgbClr val="FFFFFF">
                    <a:alpha val="60000"/>
                  </a:srgbClr>
                </a:solidFill>
                <a:latin typeface="Arial" panose="020B0604020202020204" pitchFamily="34" charset="0"/>
                <a:ea typeface="ABC Diatype Mono Unlicensed Tri" pitchFamily="34" charset="-122"/>
                <a:cs typeface="Arial" panose="020B0604020202020204" pitchFamily="34" charset="0"/>
              </a:rPr>
              <a:t>2026</a:t>
            </a:r>
            <a:endParaRPr lang="en-US" sz="2800" b="1" dirty="0">
              <a:latin typeface="Arial" panose="020B0604020202020204" pitchFamily="34" charset="0"/>
              <a:cs typeface="Arial" panose="020B0604020202020204" pitchFamily="34" charset="0"/>
            </a:endParaRPr>
          </a:p>
        </p:txBody>
      </p:sp>
      <p:sp>
        <p:nvSpPr>
          <p:cNvPr id="31" name="Text 19">
            <a:extLst>
              <a:ext uri="{FF2B5EF4-FFF2-40B4-BE49-F238E27FC236}">
                <a16:creationId xmlns:a16="http://schemas.microsoft.com/office/drawing/2014/main" id="{43E02D47-F9D5-B4AF-2E4E-F4CD3BCCE990}"/>
              </a:ext>
            </a:extLst>
          </p:cNvPr>
          <p:cNvSpPr/>
          <p:nvPr/>
        </p:nvSpPr>
        <p:spPr>
          <a:xfrm>
            <a:off x="18454339" y="3557936"/>
            <a:ext cx="3879559" cy="977900"/>
          </a:xfrm>
          <a:prstGeom prst="rect">
            <a:avLst/>
          </a:prstGeom>
          <a:noFill/>
          <a:ln/>
        </p:spPr>
        <p:txBody>
          <a:bodyPr wrap="square" lIns="0" tIns="0" rIns="0" bIns="0" rtlCol="0" anchor="t"/>
          <a:lstStyle/>
          <a:p>
            <a:pPr marL="0" indent="0" algn="l">
              <a:buNone/>
            </a:pPr>
            <a:r>
              <a:rPr lang="en-US" sz="3200" kern="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Initial production manufacturing with Tier 1 automotive customer out of California production line.</a:t>
            </a:r>
            <a:endParaRPr lang="en-US" sz="3200" dirty="0">
              <a:latin typeface="Arial" panose="020B0604020202020204" pitchFamily="34" charset="0"/>
              <a:cs typeface="Arial" panose="020B0604020202020204" pitchFamily="34" charset="0"/>
            </a:endParaRPr>
          </a:p>
        </p:txBody>
      </p:sp>
      <p:pic>
        <p:nvPicPr>
          <p:cNvPr id="32" name="Image 10" descr=" ">
            <a:extLst>
              <a:ext uri="{FF2B5EF4-FFF2-40B4-BE49-F238E27FC236}">
                <a16:creationId xmlns:a16="http://schemas.microsoft.com/office/drawing/2014/main" id="{8290FA54-92C3-8F93-4B4B-1243D665F72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8166433" y="3173033"/>
            <a:ext cx="67750" cy="3830472"/>
          </a:xfrm>
          <a:prstGeom prst="rect">
            <a:avLst/>
          </a:prstGeom>
        </p:spPr>
      </p:pic>
      <p:sp>
        <p:nvSpPr>
          <p:cNvPr id="33" name="Text 20">
            <a:extLst>
              <a:ext uri="{FF2B5EF4-FFF2-40B4-BE49-F238E27FC236}">
                <a16:creationId xmlns:a16="http://schemas.microsoft.com/office/drawing/2014/main" id="{FFB2F0BA-D90B-82C9-37DF-DB449CF16A36}"/>
              </a:ext>
            </a:extLst>
          </p:cNvPr>
          <p:cNvSpPr/>
          <p:nvPr/>
        </p:nvSpPr>
        <p:spPr>
          <a:xfrm>
            <a:off x="508063" y="508000"/>
            <a:ext cx="12659774" cy="1354667"/>
          </a:xfrm>
          <a:prstGeom prst="rect">
            <a:avLst/>
          </a:prstGeom>
          <a:noFill/>
          <a:ln/>
        </p:spPr>
        <p:txBody>
          <a:bodyPr wrap="square" lIns="0" tIns="0" rIns="0" bIns="0" rtlCol="0" anchor="t"/>
          <a:lstStyle/>
          <a:p>
            <a:pPr marL="0" indent="0" algn="l">
              <a:lnSpc>
                <a:spcPts val="8000"/>
              </a:lnSpc>
              <a:buNone/>
            </a:pPr>
            <a:r>
              <a:rPr lang="en-US" sz="8000" kern="0" spc="-32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Halo Industries Overview</a:t>
            </a:r>
            <a:endParaRPr lang="en-US" sz="8000" dirty="0">
              <a:latin typeface="Arial" panose="020B0604020202020204" pitchFamily="34" charset="0"/>
              <a:cs typeface="Arial" panose="020B0604020202020204" pitchFamily="34" charset="0"/>
            </a:endParaRPr>
          </a:p>
        </p:txBody>
      </p:sp>
      <p:sp>
        <p:nvSpPr>
          <p:cNvPr id="3" name="Text 14">
            <a:extLst>
              <a:ext uri="{FF2B5EF4-FFF2-40B4-BE49-F238E27FC236}">
                <a16:creationId xmlns:a16="http://schemas.microsoft.com/office/drawing/2014/main" id="{84483E7A-85D1-D20C-AE87-FCC7A13A5AC4}"/>
              </a:ext>
            </a:extLst>
          </p:cNvPr>
          <p:cNvSpPr/>
          <p:nvPr/>
        </p:nvSpPr>
        <p:spPr>
          <a:xfrm>
            <a:off x="23707778" y="13019008"/>
            <a:ext cx="173588" cy="186267"/>
          </a:xfrm>
          <a:prstGeom prst="rect">
            <a:avLst/>
          </a:prstGeom>
          <a:noFill/>
          <a:ln/>
        </p:spPr>
        <p:txBody>
          <a:bodyPr wrap="square" lIns="0" tIns="0" rIns="0" bIns="0" rtlCol="0" anchor="t"/>
          <a:lstStyle/>
          <a:p>
            <a:pPr marL="0" indent="0" algn="r">
              <a:lnSpc>
                <a:spcPts val="1820"/>
              </a:lnSpc>
              <a:buNone/>
            </a:pPr>
            <a:r>
              <a:rPr lang="en-US" sz="1400" kern="0" spc="70" dirty="0">
                <a:solidFill>
                  <a:srgbClr val="E7E7E7">
                    <a:alpha val="60000"/>
                  </a:srgbClr>
                </a:solidFill>
                <a:latin typeface="Arial" panose="020B0604020202020204" pitchFamily="34" charset="0"/>
                <a:ea typeface="ABC Diatype Mono Unlicensed Tri" pitchFamily="34" charset="-122"/>
                <a:cs typeface="Arial" panose="020B0604020202020204" pitchFamily="34" charset="0"/>
              </a:rPr>
              <a:t>5</a:t>
            </a:r>
            <a:endParaRPr lang="en-US" sz="1400" dirty="0">
              <a:solidFill>
                <a:srgbClr val="E7E7E7">
                  <a:alpha val="60000"/>
                </a:srgbClr>
              </a:solidFill>
              <a:latin typeface="Arial" panose="020B0604020202020204" pitchFamily="34" charset="0"/>
              <a:cs typeface="Arial" panose="020B0604020202020204" pitchFamily="34" charset="0"/>
            </a:endParaRPr>
          </a:p>
        </p:txBody>
      </p:sp>
      <p:sp>
        <p:nvSpPr>
          <p:cNvPr id="4" name="Text 0">
            <a:extLst>
              <a:ext uri="{FF2B5EF4-FFF2-40B4-BE49-F238E27FC236}">
                <a16:creationId xmlns:a16="http://schemas.microsoft.com/office/drawing/2014/main" id="{CF3D478F-7F96-FD52-0D62-8ACD5C5C5BA3}"/>
              </a:ext>
            </a:extLst>
          </p:cNvPr>
          <p:cNvSpPr/>
          <p:nvPr/>
        </p:nvSpPr>
        <p:spPr>
          <a:xfrm>
            <a:off x="508062" y="13019008"/>
            <a:ext cx="2716439" cy="265548"/>
          </a:xfrm>
          <a:prstGeom prst="rect">
            <a:avLst/>
          </a:prstGeom>
          <a:noFill/>
          <a:ln/>
        </p:spPr>
        <p:txBody>
          <a:bodyPr wrap="square" lIns="0" tIns="0" rIns="0" bIns="0" rtlCol="0" anchor="t"/>
          <a:lstStyle/>
          <a:p>
            <a:pPr marL="0" indent="0" algn="l">
              <a:lnSpc>
                <a:spcPts val="1820"/>
              </a:lnSpc>
              <a:buNone/>
            </a:pPr>
            <a:r>
              <a:rPr lang="en-US" sz="1400" kern="0" spc="70" dirty="0">
                <a:solidFill>
                  <a:srgbClr val="E7E7E7">
                    <a:alpha val="60000"/>
                  </a:srgbClr>
                </a:solidFill>
                <a:latin typeface="Arial" panose="020B0604020202020204" pitchFamily="34" charset="0"/>
                <a:ea typeface="ABC Diatype Mono Unlicensed Tri" pitchFamily="34" charset="-122"/>
                <a:cs typeface="Arial" panose="020B0604020202020204" pitchFamily="34" charset="0"/>
              </a:rPr>
              <a:t>HALO / DECEMBER 2025</a:t>
            </a:r>
            <a:endParaRPr lang="en-US" sz="1400" dirty="0">
              <a:solidFill>
                <a:srgbClr val="E7E7E7">
                  <a:alpha val="6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3572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blue object with a circle&#10;&#10;AI-generated content may be incorrect.">
            <a:extLst>
              <a:ext uri="{FF2B5EF4-FFF2-40B4-BE49-F238E27FC236}">
                <a16:creationId xmlns:a16="http://schemas.microsoft.com/office/drawing/2014/main" id="{D40CE853-1C78-94A8-6091-80CDF914DC7A}"/>
              </a:ext>
            </a:extLst>
          </p:cNvPr>
          <p:cNvPicPr>
            <a:picLocks noChangeAspect="1"/>
          </p:cNvPicPr>
          <p:nvPr/>
        </p:nvPicPr>
        <p:blipFill>
          <a:blip r:embed="rId3"/>
          <a:stretch>
            <a:fillRect/>
          </a:stretch>
        </p:blipFill>
        <p:spPr>
          <a:xfrm>
            <a:off x="1587" y="0"/>
            <a:ext cx="24384000" cy="13716000"/>
          </a:xfrm>
          <a:prstGeom prst="rect">
            <a:avLst/>
          </a:prstGeom>
        </p:spPr>
      </p:pic>
      <p:sp>
        <p:nvSpPr>
          <p:cNvPr id="4" name="Text 0"/>
          <p:cNvSpPr/>
          <p:nvPr/>
        </p:nvSpPr>
        <p:spPr>
          <a:xfrm>
            <a:off x="502482" y="4872186"/>
            <a:ext cx="15140404" cy="8331200"/>
          </a:xfrm>
          <a:prstGeom prst="rect">
            <a:avLst/>
          </a:prstGeom>
          <a:noFill/>
          <a:ln/>
        </p:spPr>
        <p:txBody>
          <a:bodyPr wrap="square" lIns="0" tIns="0" rIns="0" bIns="0" rtlCol="0" anchor="t"/>
          <a:lstStyle/>
          <a:p>
            <a:pPr marL="0" indent="0" algn="l">
              <a:lnSpc>
                <a:spcPts val="19200"/>
              </a:lnSpc>
              <a:buNone/>
            </a:pPr>
            <a:r>
              <a:rPr lang="en-US" sz="24000" kern="0" spc="-960"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Laser is the future of wafering</a:t>
            </a:r>
            <a:endParaRPr lang="en-US" sz="24000" dirty="0">
              <a:latin typeface="Arial" panose="020B0604020202020204" pitchFamily="34" charset="0"/>
              <a:cs typeface="Arial" panose="020B0604020202020204" pitchFamily="34" charset="0"/>
            </a:endParaRPr>
          </a:p>
        </p:txBody>
      </p:sp>
      <p:sp>
        <p:nvSpPr>
          <p:cNvPr id="7" name="Shape 3"/>
          <p:cNvSpPr/>
          <p:nvPr/>
        </p:nvSpPr>
        <p:spPr>
          <a:xfrm>
            <a:off x="228629"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8" name="Shape 4"/>
          <p:cNvSpPr/>
          <p:nvPr/>
        </p:nvSpPr>
        <p:spPr>
          <a:xfrm>
            <a:off x="227500" y="254000"/>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9" name="Image 2" descr=" "/>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7681" y="510265"/>
            <a:ext cx="12702" cy="12695468"/>
          </a:xfrm>
          <a:prstGeom prst="rect">
            <a:avLst/>
          </a:prstGeom>
        </p:spPr>
      </p:pic>
      <p:sp>
        <p:nvSpPr>
          <p:cNvPr id="10" name="Shape 5"/>
          <p:cNvSpPr/>
          <p:nvPr/>
        </p:nvSpPr>
        <p:spPr>
          <a:xfrm>
            <a:off x="227500" y="13396235"/>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1" name="Shape 6"/>
          <p:cNvSpPr/>
          <p:nvPr/>
        </p:nvSpPr>
        <p:spPr>
          <a:xfrm>
            <a:off x="15940492"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12" name="Shape 7"/>
          <p:cNvSpPr/>
          <p:nvPr/>
        </p:nvSpPr>
        <p:spPr>
          <a:xfrm>
            <a:off x="15939364" y="254000"/>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13" name="Image 3" descr=" "/>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959545" y="510265"/>
            <a:ext cx="12702" cy="12695468"/>
          </a:xfrm>
          <a:prstGeom prst="rect">
            <a:avLst/>
          </a:prstGeom>
        </p:spPr>
      </p:pic>
      <p:sp>
        <p:nvSpPr>
          <p:cNvPr id="14" name="Shape 8"/>
          <p:cNvSpPr/>
          <p:nvPr/>
        </p:nvSpPr>
        <p:spPr>
          <a:xfrm>
            <a:off x="15939364" y="13396235"/>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5" name="Shape 9"/>
          <p:cNvSpPr/>
          <p:nvPr/>
        </p:nvSpPr>
        <p:spPr>
          <a:xfrm>
            <a:off x="24107625"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16" name="Shape 10"/>
          <p:cNvSpPr/>
          <p:nvPr/>
        </p:nvSpPr>
        <p:spPr>
          <a:xfrm>
            <a:off x="24106497" y="254000"/>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17" name="Image 4" descr=" "/>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126678" y="510265"/>
            <a:ext cx="12702" cy="12695468"/>
          </a:xfrm>
          <a:prstGeom prst="rect">
            <a:avLst/>
          </a:prstGeom>
        </p:spPr>
      </p:pic>
      <p:sp>
        <p:nvSpPr>
          <p:cNvPr id="18" name="Shape 11"/>
          <p:cNvSpPr/>
          <p:nvPr/>
        </p:nvSpPr>
        <p:spPr>
          <a:xfrm>
            <a:off x="24106497" y="13396233"/>
            <a:ext cx="65774" cy="65766"/>
          </a:xfrm>
          <a:prstGeom prst="rect">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9" name="Text 12"/>
          <p:cNvSpPr/>
          <p:nvPr/>
        </p:nvSpPr>
        <p:spPr>
          <a:xfrm>
            <a:off x="990724" y="1016000"/>
            <a:ext cx="7012308" cy="1748367"/>
          </a:xfrm>
          <a:prstGeom prst="rect">
            <a:avLst/>
          </a:prstGeom>
          <a:noFill/>
          <a:ln/>
        </p:spPr>
        <p:txBody>
          <a:bodyPr wrap="square" lIns="0" tIns="0" rIns="0" bIns="0" rtlCol="0" anchor="t"/>
          <a:lstStyle/>
          <a:p>
            <a:pPr marL="0" indent="0" algn="l">
              <a:lnSpc>
                <a:spcPts val="3520"/>
              </a:lnSpc>
              <a:buNone/>
            </a:pPr>
            <a:r>
              <a:rPr lang="en-US" sz="3200" kern="0" spc="-128" dirty="0">
                <a:solidFill>
                  <a:srgbClr val="FFFFFF">
                    <a:alpha val="100000"/>
                  </a:srgbClr>
                </a:solidFill>
                <a:latin typeface="Arial" panose="020B0604020202020204" pitchFamily="34" charset="0"/>
                <a:ea typeface="ABC Diatype Unlicensed Trial Regular" pitchFamily="34" charset="-122"/>
                <a:cs typeface="Arial" panose="020B0604020202020204" pitchFamily="34" charset="0"/>
              </a:rPr>
              <a:t>In the near future, all semiconductor wafering will be light-based. Halo is at the vanguard of a sustainable semiconductor manufacturing revolution.</a:t>
            </a:r>
            <a:endParaRPr lang="en-US" sz="3200" dirty="0">
              <a:latin typeface="Arial" panose="020B0604020202020204" pitchFamily="34" charset="0"/>
              <a:cs typeface="Arial" panose="020B0604020202020204" pitchFamily="34" charset="0"/>
            </a:endParaRPr>
          </a:p>
        </p:txBody>
      </p:sp>
      <p:sp>
        <p:nvSpPr>
          <p:cNvPr id="20" name="Shape 13"/>
          <p:cNvSpPr/>
          <p:nvPr/>
        </p:nvSpPr>
        <p:spPr>
          <a:xfrm>
            <a:off x="508063" y="1101344"/>
            <a:ext cx="279435" cy="279400"/>
          </a:xfrm>
          <a:prstGeom prst="ellipse">
            <a:avLst/>
          </a:prstGeom>
          <a:solidFill>
            <a:srgbClr val="FFFFFF">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21" name="Text 14">
            <a:extLst>
              <a:ext uri="{FF2B5EF4-FFF2-40B4-BE49-F238E27FC236}">
                <a16:creationId xmlns:a16="http://schemas.microsoft.com/office/drawing/2014/main" id="{CE1B3638-D07E-E758-EAE6-E7DF124E72FE}"/>
              </a:ext>
            </a:extLst>
          </p:cNvPr>
          <p:cNvSpPr/>
          <p:nvPr/>
        </p:nvSpPr>
        <p:spPr>
          <a:xfrm>
            <a:off x="23707778" y="13019008"/>
            <a:ext cx="173588" cy="186267"/>
          </a:xfrm>
          <a:prstGeom prst="rect">
            <a:avLst/>
          </a:prstGeom>
          <a:noFill/>
          <a:ln/>
        </p:spPr>
        <p:txBody>
          <a:bodyPr wrap="square" lIns="0" tIns="0" rIns="0" bIns="0" rtlCol="0" anchor="t"/>
          <a:lstStyle/>
          <a:p>
            <a:pPr marL="0" indent="0" algn="r">
              <a:lnSpc>
                <a:spcPts val="1820"/>
              </a:lnSpc>
              <a:buNone/>
            </a:pPr>
            <a:r>
              <a:rPr lang="en-US" sz="1400" kern="0" spc="70" dirty="0">
                <a:solidFill>
                  <a:srgbClr val="E7E7E7">
                    <a:alpha val="60000"/>
                  </a:srgbClr>
                </a:solidFill>
                <a:latin typeface="Arial" panose="020B0604020202020204" pitchFamily="34" charset="0"/>
                <a:ea typeface="ABC Diatype Mono Unlicensed Tri" pitchFamily="34" charset="-122"/>
                <a:cs typeface="Arial" panose="020B0604020202020204" pitchFamily="34" charset="0"/>
              </a:rPr>
              <a:t>7</a:t>
            </a:r>
            <a:endParaRPr lang="en-US" sz="1400" dirty="0">
              <a:solidFill>
                <a:srgbClr val="E7E7E7">
                  <a:alpha val="60000"/>
                </a:srgbClr>
              </a:solidFill>
              <a:latin typeface="Arial" panose="020B0604020202020204" pitchFamily="34" charset="0"/>
              <a:cs typeface="Arial" panose="020B0604020202020204" pitchFamily="34" charset="0"/>
            </a:endParaRPr>
          </a:p>
        </p:txBody>
      </p:sp>
      <p:sp>
        <p:nvSpPr>
          <p:cNvPr id="2" name="Text 0">
            <a:extLst>
              <a:ext uri="{FF2B5EF4-FFF2-40B4-BE49-F238E27FC236}">
                <a16:creationId xmlns:a16="http://schemas.microsoft.com/office/drawing/2014/main" id="{671EFCCD-A2D8-17BB-9184-D15CC91F0186}"/>
              </a:ext>
            </a:extLst>
          </p:cNvPr>
          <p:cNvSpPr/>
          <p:nvPr/>
        </p:nvSpPr>
        <p:spPr>
          <a:xfrm>
            <a:off x="508062" y="13019008"/>
            <a:ext cx="2716439" cy="265548"/>
          </a:xfrm>
          <a:prstGeom prst="rect">
            <a:avLst/>
          </a:prstGeom>
          <a:noFill/>
          <a:ln/>
        </p:spPr>
        <p:txBody>
          <a:bodyPr wrap="square" lIns="0" tIns="0" rIns="0" bIns="0" rtlCol="0" anchor="t"/>
          <a:lstStyle/>
          <a:p>
            <a:pPr marL="0" indent="0" algn="l">
              <a:lnSpc>
                <a:spcPts val="1820"/>
              </a:lnSpc>
              <a:buNone/>
            </a:pPr>
            <a:r>
              <a:rPr lang="en-US" sz="1400" kern="0" spc="70" dirty="0">
                <a:solidFill>
                  <a:srgbClr val="E7E7E7">
                    <a:alpha val="60000"/>
                  </a:srgbClr>
                </a:solidFill>
                <a:latin typeface="Arial" panose="020B0604020202020204" pitchFamily="34" charset="0"/>
                <a:ea typeface="ABC Diatype Mono Unlicensed Tri" pitchFamily="34" charset="-122"/>
                <a:cs typeface="Arial" panose="020B0604020202020204" pitchFamily="34" charset="0"/>
              </a:rPr>
              <a:t>HALO / DECEMBER 2025</a:t>
            </a:r>
            <a:endParaRPr lang="en-US" sz="1400" dirty="0">
              <a:solidFill>
                <a:srgbClr val="E7E7E7">
                  <a:alpha val="60000"/>
                </a:srgbClr>
              </a:solidFill>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3"/>
          <p:cNvSpPr/>
          <p:nvPr/>
        </p:nvSpPr>
        <p:spPr>
          <a:xfrm>
            <a:off x="508063" y="510257"/>
            <a:ext cx="4530233" cy="262467"/>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744EC"/>
              </a:buClr>
              <a:buSzPts val="2000"/>
              <a:buFont typeface="Arial"/>
              <a:buNone/>
            </a:pPr>
            <a:r>
              <a:rPr lang="en-US" sz="2000">
                <a:solidFill>
                  <a:srgbClr val="1744EC"/>
                </a:solidFill>
                <a:latin typeface="Arial"/>
                <a:ea typeface="Arial"/>
                <a:cs typeface="Arial"/>
                <a:sym typeface="Arial"/>
              </a:rPr>
              <a:t>EXECUTIVE SUMMARY ● THE ASK</a:t>
            </a:r>
            <a:endParaRPr sz="2000">
              <a:solidFill>
                <a:schemeClr val="dk1"/>
              </a:solidFill>
              <a:latin typeface="Calibri"/>
              <a:ea typeface="Calibri"/>
              <a:cs typeface="Calibri"/>
              <a:sym typeface="Calibri"/>
            </a:endParaRPr>
          </a:p>
        </p:txBody>
      </p:sp>
      <p:sp>
        <p:nvSpPr>
          <p:cNvPr id="77" name="Google Shape;77;p3"/>
          <p:cNvSpPr/>
          <p:nvPr/>
        </p:nvSpPr>
        <p:spPr>
          <a:xfrm>
            <a:off x="228629" y="254000"/>
            <a:ext cx="63508" cy="13208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 name="Google Shape;78;p3"/>
          <p:cNvSpPr/>
          <p:nvPr/>
        </p:nvSpPr>
        <p:spPr>
          <a:xfrm>
            <a:off x="227497" y="254000"/>
            <a:ext cx="65774" cy="65766"/>
          </a:xfrm>
          <a:prstGeom prst="rect">
            <a:avLst/>
          </a:prstGeom>
          <a:solidFill>
            <a:srgbClr val="1312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9" name="Google Shape;79;p3" descr=" "/>
          <p:cNvPicPr preferRelativeResize="0"/>
          <p:nvPr/>
        </p:nvPicPr>
        <p:blipFill rotWithShape="1">
          <a:blip r:embed="rId3">
            <a:alphaModFix/>
          </a:blip>
          <a:srcRect/>
          <a:stretch/>
        </p:blipFill>
        <p:spPr>
          <a:xfrm>
            <a:off x="247681" y="510265"/>
            <a:ext cx="12702" cy="12695468"/>
          </a:xfrm>
          <a:prstGeom prst="rect">
            <a:avLst/>
          </a:prstGeom>
          <a:noFill/>
          <a:ln>
            <a:noFill/>
          </a:ln>
        </p:spPr>
      </p:pic>
      <p:sp>
        <p:nvSpPr>
          <p:cNvPr id="80" name="Google Shape;80;p3"/>
          <p:cNvSpPr/>
          <p:nvPr/>
        </p:nvSpPr>
        <p:spPr>
          <a:xfrm>
            <a:off x="227497" y="13396235"/>
            <a:ext cx="65774" cy="65766"/>
          </a:xfrm>
          <a:prstGeom prst="rect">
            <a:avLst/>
          </a:prstGeom>
          <a:solidFill>
            <a:srgbClr val="1312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 name="Google Shape;81;p3"/>
          <p:cNvSpPr/>
          <p:nvPr/>
        </p:nvSpPr>
        <p:spPr>
          <a:xfrm>
            <a:off x="11063083" y="3048000"/>
            <a:ext cx="12815902" cy="3556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2" name="Google Shape;82;p3" descr=" "/>
          <p:cNvPicPr preferRelativeResize="0"/>
          <p:nvPr/>
        </p:nvPicPr>
        <p:blipFill rotWithShape="1">
          <a:blip r:embed="rId4">
            <a:alphaModFix/>
          </a:blip>
          <a:srcRect/>
          <a:stretch/>
        </p:blipFill>
        <p:spPr>
          <a:xfrm>
            <a:off x="11063083" y="3035299"/>
            <a:ext cx="12815902" cy="12701"/>
          </a:xfrm>
          <a:prstGeom prst="rect">
            <a:avLst/>
          </a:prstGeom>
          <a:noFill/>
          <a:ln>
            <a:noFill/>
          </a:ln>
        </p:spPr>
      </p:pic>
      <p:sp>
        <p:nvSpPr>
          <p:cNvPr id="83" name="Google Shape;83;p3"/>
          <p:cNvSpPr/>
          <p:nvPr/>
        </p:nvSpPr>
        <p:spPr>
          <a:xfrm>
            <a:off x="11469483" y="3225799"/>
            <a:ext cx="12238295" cy="529167"/>
          </a:xfrm>
          <a:prstGeom prst="rect">
            <a:avLst/>
          </a:prstGeom>
          <a:noFill/>
          <a:ln>
            <a:noFill/>
          </a:ln>
        </p:spPr>
        <p:txBody>
          <a:bodyPr spcFirstLastPara="1" wrap="square" lIns="91425" tIns="45700" rIns="91425" bIns="45700" anchor="t" anchorCtr="0">
            <a:noAutofit/>
          </a:bodyPr>
          <a:lstStyle/>
          <a:p>
            <a:pPr lvl="0"/>
            <a:r>
              <a:rPr lang="en-US" sz="2800" b="1" dirty="0"/>
              <a:t>Line 1:</a:t>
            </a:r>
            <a:r>
              <a:rPr lang="en-US" sz="2800" dirty="0"/>
              <a:t> blah blah</a:t>
            </a:r>
          </a:p>
        </p:txBody>
      </p:sp>
      <p:sp>
        <p:nvSpPr>
          <p:cNvPr id="84" name="Google Shape;84;p3"/>
          <p:cNvSpPr/>
          <p:nvPr/>
        </p:nvSpPr>
        <p:spPr>
          <a:xfrm>
            <a:off x="11063083" y="3352800"/>
            <a:ext cx="279435" cy="279400"/>
          </a:xfrm>
          <a:prstGeom prst="ellipse">
            <a:avLst/>
          </a:prstGeom>
          <a:solidFill>
            <a:srgbClr val="1744E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5" name="Google Shape;85;p3" descr=" "/>
          <p:cNvPicPr preferRelativeResize="0"/>
          <p:nvPr/>
        </p:nvPicPr>
        <p:blipFill rotWithShape="1">
          <a:blip r:embed="rId4">
            <a:alphaModFix/>
          </a:blip>
          <a:srcRect/>
          <a:stretch/>
        </p:blipFill>
        <p:spPr>
          <a:xfrm>
            <a:off x="11063083" y="3924299"/>
            <a:ext cx="12815902" cy="12701"/>
          </a:xfrm>
          <a:prstGeom prst="rect">
            <a:avLst/>
          </a:prstGeom>
          <a:noFill/>
          <a:ln>
            <a:noFill/>
          </a:ln>
        </p:spPr>
      </p:pic>
      <p:pic>
        <p:nvPicPr>
          <p:cNvPr id="86" name="Google Shape;86;p3"/>
          <p:cNvPicPr preferRelativeResize="0"/>
          <p:nvPr/>
        </p:nvPicPr>
        <p:blipFill rotWithShape="1">
          <a:blip r:embed="rId5">
            <a:alphaModFix/>
          </a:blip>
          <a:srcRect/>
          <a:stretch/>
        </p:blipFill>
        <p:spPr>
          <a:xfrm>
            <a:off x="631" y="0"/>
            <a:ext cx="10096500" cy="13716000"/>
          </a:xfrm>
          <a:prstGeom prst="rect">
            <a:avLst/>
          </a:prstGeom>
          <a:noFill/>
          <a:ln>
            <a:noFill/>
          </a:ln>
        </p:spPr>
      </p:pic>
      <p:sp>
        <p:nvSpPr>
          <p:cNvPr id="88" name="Google Shape;88;p3"/>
          <p:cNvSpPr/>
          <p:nvPr/>
        </p:nvSpPr>
        <p:spPr>
          <a:xfrm>
            <a:off x="11063083" y="4241800"/>
            <a:ext cx="279435" cy="279400"/>
          </a:xfrm>
          <a:prstGeom prst="ellipse">
            <a:avLst/>
          </a:prstGeom>
          <a:solidFill>
            <a:srgbClr val="1744E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9" name="Google Shape;89;p3" descr=" "/>
          <p:cNvPicPr preferRelativeResize="0"/>
          <p:nvPr/>
        </p:nvPicPr>
        <p:blipFill rotWithShape="1">
          <a:blip r:embed="rId4">
            <a:alphaModFix/>
          </a:blip>
          <a:srcRect/>
          <a:stretch/>
        </p:blipFill>
        <p:spPr>
          <a:xfrm>
            <a:off x="11063083" y="4813299"/>
            <a:ext cx="12815902" cy="12701"/>
          </a:xfrm>
          <a:prstGeom prst="rect">
            <a:avLst/>
          </a:prstGeom>
          <a:noFill/>
          <a:ln>
            <a:noFill/>
          </a:ln>
        </p:spPr>
      </p:pic>
      <p:sp>
        <p:nvSpPr>
          <p:cNvPr id="90" name="Google Shape;90;p3"/>
          <p:cNvSpPr/>
          <p:nvPr/>
        </p:nvSpPr>
        <p:spPr>
          <a:xfrm>
            <a:off x="11063083" y="5088466"/>
            <a:ext cx="12815902" cy="279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 name="Google Shape;91;p3"/>
          <p:cNvSpPr/>
          <p:nvPr/>
        </p:nvSpPr>
        <p:spPr>
          <a:xfrm>
            <a:off x="11063083" y="5130800"/>
            <a:ext cx="279435" cy="279400"/>
          </a:xfrm>
          <a:prstGeom prst="ellipse">
            <a:avLst/>
          </a:prstGeom>
          <a:solidFill>
            <a:srgbClr val="1744E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2" name="Google Shape;92;p3" descr=" "/>
          <p:cNvPicPr preferRelativeResize="0"/>
          <p:nvPr/>
        </p:nvPicPr>
        <p:blipFill rotWithShape="1">
          <a:blip r:embed="rId4">
            <a:alphaModFix/>
          </a:blip>
          <a:srcRect/>
          <a:stretch/>
        </p:blipFill>
        <p:spPr>
          <a:xfrm>
            <a:off x="11063083" y="5702299"/>
            <a:ext cx="12815902" cy="12701"/>
          </a:xfrm>
          <a:prstGeom prst="rect">
            <a:avLst/>
          </a:prstGeom>
          <a:noFill/>
          <a:ln>
            <a:noFill/>
          </a:ln>
        </p:spPr>
      </p:pic>
      <p:sp>
        <p:nvSpPr>
          <p:cNvPr id="93" name="Google Shape;93;p3"/>
          <p:cNvSpPr/>
          <p:nvPr/>
        </p:nvSpPr>
        <p:spPr>
          <a:xfrm>
            <a:off x="11063083" y="6019800"/>
            <a:ext cx="12815902" cy="279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3"/>
          <p:cNvSpPr/>
          <p:nvPr/>
        </p:nvSpPr>
        <p:spPr>
          <a:xfrm>
            <a:off x="11063083" y="6019800"/>
            <a:ext cx="279435" cy="279400"/>
          </a:xfrm>
          <a:prstGeom prst="ellipse">
            <a:avLst/>
          </a:prstGeom>
          <a:solidFill>
            <a:srgbClr val="1744E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5" name="Google Shape;95;p3" descr=" "/>
          <p:cNvPicPr preferRelativeResize="0"/>
          <p:nvPr/>
        </p:nvPicPr>
        <p:blipFill rotWithShape="1">
          <a:blip r:embed="rId4">
            <a:alphaModFix/>
          </a:blip>
          <a:srcRect/>
          <a:stretch/>
        </p:blipFill>
        <p:spPr>
          <a:xfrm>
            <a:off x="11063083" y="6591299"/>
            <a:ext cx="12815902" cy="12701"/>
          </a:xfrm>
          <a:prstGeom prst="rect">
            <a:avLst/>
          </a:prstGeom>
          <a:noFill/>
          <a:ln>
            <a:noFill/>
          </a:ln>
        </p:spPr>
      </p:pic>
      <p:pic>
        <p:nvPicPr>
          <p:cNvPr id="99" name="Google Shape;99;p3" descr=" "/>
          <p:cNvPicPr preferRelativeResize="0"/>
          <p:nvPr/>
        </p:nvPicPr>
        <p:blipFill rotWithShape="1">
          <a:blip r:embed="rId6">
            <a:alphaModFix/>
          </a:blip>
          <a:srcRect/>
          <a:stretch/>
        </p:blipFill>
        <p:spPr>
          <a:xfrm>
            <a:off x="11063083" y="8274273"/>
            <a:ext cx="12815902" cy="12701"/>
          </a:xfrm>
          <a:prstGeom prst="rect">
            <a:avLst/>
          </a:prstGeom>
          <a:noFill/>
          <a:ln>
            <a:noFill/>
          </a:ln>
        </p:spPr>
      </p:pic>
      <p:sp>
        <p:nvSpPr>
          <p:cNvPr id="100" name="Google Shape;100;p3"/>
          <p:cNvSpPr/>
          <p:nvPr/>
        </p:nvSpPr>
        <p:spPr>
          <a:xfrm>
            <a:off x="11063083" y="8591774"/>
            <a:ext cx="12815902" cy="279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3"/>
          <p:cNvSpPr/>
          <p:nvPr/>
        </p:nvSpPr>
        <p:spPr>
          <a:xfrm>
            <a:off x="11063083" y="8591774"/>
            <a:ext cx="279435" cy="279400"/>
          </a:xfrm>
          <a:prstGeom prst="ellipse">
            <a:avLst/>
          </a:prstGeom>
          <a:solidFill>
            <a:srgbClr val="1744E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2" name="Google Shape;102;p3" descr=" "/>
          <p:cNvPicPr preferRelativeResize="0"/>
          <p:nvPr/>
        </p:nvPicPr>
        <p:blipFill rotWithShape="1">
          <a:blip r:embed="rId6">
            <a:alphaModFix/>
          </a:blip>
          <a:srcRect/>
          <a:stretch/>
        </p:blipFill>
        <p:spPr>
          <a:xfrm>
            <a:off x="11063083" y="9163273"/>
            <a:ext cx="12815902" cy="12701"/>
          </a:xfrm>
          <a:prstGeom prst="rect">
            <a:avLst/>
          </a:prstGeom>
          <a:noFill/>
          <a:ln>
            <a:noFill/>
          </a:ln>
        </p:spPr>
      </p:pic>
      <p:sp>
        <p:nvSpPr>
          <p:cNvPr id="103" name="Google Shape;103;p3"/>
          <p:cNvSpPr/>
          <p:nvPr/>
        </p:nvSpPr>
        <p:spPr>
          <a:xfrm>
            <a:off x="11063083" y="9480774"/>
            <a:ext cx="12815902" cy="279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3"/>
          <p:cNvSpPr/>
          <p:nvPr/>
        </p:nvSpPr>
        <p:spPr>
          <a:xfrm>
            <a:off x="11063083" y="9480774"/>
            <a:ext cx="279435" cy="279400"/>
          </a:xfrm>
          <a:prstGeom prst="ellipse">
            <a:avLst/>
          </a:prstGeom>
          <a:solidFill>
            <a:srgbClr val="1744E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5" name="Google Shape;105;p3" descr=" "/>
          <p:cNvPicPr preferRelativeResize="0"/>
          <p:nvPr/>
        </p:nvPicPr>
        <p:blipFill rotWithShape="1">
          <a:blip r:embed="rId6">
            <a:alphaModFix/>
          </a:blip>
          <a:srcRect/>
          <a:stretch/>
        </p:blipFill>
        <p:spPr>
          <a:xfrm>
            <a:off x="11063083" y="10052273"/>
            <a:ext cx="12815902" cy="12701"/>
          </a:xfrm>
          <a:prstGeom prst="rect">
            <a:avLst/>
          </a:prstGeom>
          <a:noFill/>
          <a:ln>
            <a:noFill/>
          </a:ln>
        </p:spPr>
      </p:pic>
      <p:sp>
        <p:nvSpPr>
          <p:cNvPr id="106" name="Google Shape;106;p3"/>
          <p:cNvSpPr/>
          <p:nvPr/>
        </p:nvSpPr>
        <p:spPr>
          <a:xfrm>
            <a:off x="11063083" y="10369774"/>
            <a:ext cx="12815902" cy="279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3"/>
          <p:cNvSpPr/>
          <p:nvPr/>
        </p:nvSpPr>
        <p:spPr>
          <a:xfrm>
            <a:off x="11063083" y="10369774"/>
            <a:ext cx="279435" cy="279400"/>
          </a:xfrm>
          <a:prstGeom prst="ellipse">
            <a:avLst/>
          </a:prstGeom>
          <a:solidFill>
            <a:srgbClr val="1744E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8" name="Google Shape;108;p3" descr=" "/>
          <p:cNvPicPr preferRelativeResize="0"/>
          <p:nvPr/>
        </p:nvPicPr>
        <p:blipFill rotWithShape="1">
          <a:blip r:embed="rId6">
            <a:alphaModFix/>
          </a:blip>
          <a:srcRect/>
          <a:stretch/>
        </p:blipFill>
        <p:spPr>
          <a:xfrm>
            <a:off x="11063083" y="10941273"/>
            <a:ext cx="12815902" cy="12701"/>
          </a:xfrm>
          <a:prstGeom prst="rect">
            <a:avLst/>
          </a:prstGeom>
          <a:noFill/>
          <a:ln>
            <a:noFill/>
          </a:ln>
        </p:spPr>
      </p:pic>
      <p:sp>
        <p:nvSpPr>
          <p:cNvPr id="110" name="Google Shape;110;p3"/>
          <p:cNvSpPr/>
          <p:nvPr/>
        </p:nvSpPr>
        <p:spPr>
          <a:xfrm>
            <a:off x="11063083" y="11258774"/>
            <a:ext cx="279435" cy="279400"/>
          </a:xfrm>
          <a:prstGeom prst="ellipse">
            <a:avLst/>
          </a:prstGeom>
          <a:solidFill>
            <a:srgbClr val="1744E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1" name="Google Shape;111;p3" descr=" "/>
          <p:cNvPicPr preferRelativeResize="0"/>
          <p:nvPr/>
        </p:nvPicPr>
        <p:blipFill rotWithShape="1">
          <a:blip r:embed="rId6">
            <a:alphaModFix/>
          </a:blip>
          <a:srcRect/>
          <a:stretch/>
        </p:blipFill>
        <p:spPr>
          <a:xfrm>
            <a:off x="11063083" y="11830273"/>
            <a:ext cx="12815902" cy="12701"/>
          </a:xfrm>
          <a:prstGeom prst="rect">
            <a:avLst/>
          </a:prstGeom>
          <a:noFill/>
          <a:ln>
            <a:noFill/>
          </a:ln>
        </p:spPr>
      </p:pic>
      <p:sp>
        <p:nvSpPr>
          <p:cNvPr id="113" name="Google Shape;113;p3"/>
          <p:cNvSpPr/>
          <p:nvPr/>
        </p:nvSpPr>
        <p:spPr>
          <a:xfrm>
            <a:off x="11063083" y="12147774"/>
            <a:ext cx="279435" cy="279400"/>
          </a:xfrm>
          <a:prstGeom prst="ellipse">
            <a:avLst/>
          </a:prstGeom>
          <a:solidFill>
            <a:srgbClr val="1744E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4" name="Google Shape;114;p3" descr=" "/>
          <p:cNvPicPr preferRelativeResize="0"/>
          <p:nvPr/>
        </p:nvPicPr>
        <p:blipFill rotWithShape="1">
          <a:blip r:embed="rId6">
            <a:alphaModFix/>
          </a:blip>
          <a:srcRect/>
          <a:stretch/>
        </p:blipFill>
        <p:spPr>
          <a:xfrm>
            <a:off x="11063083" y="12719273"/>
            <a:ext cx="12815902" cy="12701"/>
          </a:xfrm>
          <a:prstGeom prst="rect">
            <a:avLst/>
          </a:prstGeom>
          <a:noFill/>
          <a:ln>
            <a:noFill/>
          </a:ln>
        </p:spPr>
      </p:pic>
      <p:sp>
        <p:nvSpPr>
          <p:cNvPr id="115" name="Google Shape;115;p3"/>
          <p:cNvSpPr/>
          <p:nvPr/>
        </p:nvSpPr>
        <p:spPr>
          <a:xfrm>
            <a:off x="11063082" y="510258"/>
            <a:ext cx="12581188" cy="1362768"/>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744EC"/>
              </a:buClr>
              <a:buSzPts val="2000"/>
              <a:buFont typeface="Arial"/>
              <a:buNone/>
            </a:pPr>
            <a:r>
              <a:rPr lang="en-US" sz="9600" dirty="0">
                <a:latin typeface="Arial"/>
                <a:ea typeface="Arial"/>
                <a:cs typeface="Arial"/>
                <a:sym typeface="Arial"/>
              </a:rPr>
              <a:t>Halo Summary</a:t>
            </a:r>
            <a:endParaRPr sz="9600" dirty="0">
              <a:latin typeface="Arial"/>
              <a:ea typeface="Arial"/>
              <a:cs typeface="Arial"/>
              <a:sym typeface="Arial"/>
            </a:endParaRPr>
          </a:p>
        </p:txBody>
      </p:sp>
      <p:sp>
        <p:nvSpPr>
          <p:cNvPr id="116" name="Google Shape;116;p3"/>
          <p:cNvSpPr/>
          <p:nvPr/>
        </p:nvSpPr>
        <p:spPr>
          <a:xfrm>
            <a:off x="24107613" y="254000"/>
            <a:ext cx="63508" cy="13208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3"/>
          <p:cNvSpPr/>
          <p:nvPr/>
        </p:nvSpPr>
        <p:spPr>
          <a:xfrm>
            <a:off x="24106478" y="254000"/>
            <a:ext cx="65774" cy="65766"/>
          </a:xfrm>
          <a:prstGeom prst="rect">
            <a:avLst/>
          </a:prstGeom>
          <a:solidFill>
            <a:srgbClr val="1312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8" name="Google Shape;118;p3" descr=" "/>
          <p:cNvPicPr preferRelativeResize="0"/>
          <p:nvPr/>
        </p:nvPicPr>
        <p:blipFill rotWithShape="1">
          <a:blip r:embed="rId7">
            <a:alphaModFix/>
          </a:blip>
          <a:srcRect/>
          <a:stretch/>
        </p:blipFill>
        <p:spPr>
          <a:xfrm>
            <a:off x="24126665" y="510265"/>
            <a:ext cx="12702" cy="12695468"/>
          </a:xfrm>
          <a:prstGeom prst="rect">
            <a:avLst/>
          </a:prstGeom>
          <a:noFill/>
          <a:ln>
            <a:noFill/>
          </a:ln>
        </p:spPr>
      </p:pic>
      <p:sp>
        <p:nvSpPr>
          <p:cNvPr id="119" name="Google Shape;119;p3"/>
          <p:cNvSpPr/>
          <p:nvPr/>
        </p:nvSpPr>
        <p:spPr>
          <a:xfrm>
            <a:off x="24106478" y="13396233"/>
            <a:ext cx="65774" cy="65766"/>
          </a:xfrm>
          <a:prstGeom prst="rect">
            <a:avLst/>
          </a:prstGeom>
          <a:solidFill>
            <a:srgbClr val="13121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 name="Google Shape;120;p3"/>
          <p:cNvSpPr/>
          <p:nvPr/>
        </p:nvSpPr>
        <p:spPr>
          <a:xfrm>
            <a:off x="23707778" y="13019008"/>
            <a:ext cx="173588" cy="186267"/>
          </a:xfrm>
          <a:prstGeom prst="rect">
            <a:avLst/>
          </a:prstGeom>
          <a:noFill/>
          <a:ln>
            <a:noFill/>
          </a:ln>
        </p:spPr>
        <p:txBody>
          <a:bodyPr spcFirstLastPara="1" wrap="square" lIns="0" tIns="0" rIns="0" bIns="0" anchor="t" anchorCtr="0">
            <a:noAutofit/>
          </a:bodyPr>
          <a:lstStyle/>
          <a:p>
            <a:pPr marL="0" marR="0" lvl="0" indent="0" algn="r" rtl="0">
              <a:lnSpc>
                <a:spcPct val="130000"/>
              </a:lnSpc>
              <a:spcBef>
                <a:spcPts val="0"/>
              </a:spcBef>
              <a:spcAft>
                <a:spcPts val="0"/>
              </a:spcAft>
              <a:buClr>
                <a:srgbClr val="717171"/>
              </a:buClr>
              <a:buSzPts val="1400"/>
              <a:buFont typeface="Arial"/>
              <a:buNone/>
            </a:pPr>
            <a:r>
              <a:rPr lang="en-US" sz="1400">
                <a:solidFill>
                  <a:srgbClr val="717171"/>
                </a:solidFill>
                <a:latin typeface="Arial"/>
                <a:ea typeface="Arial"/>
                <a:cs typeface="Arial"/>
                <a:sym typeface="Arial"/>
              </a:rPr>
              <a:t>3</a:t>
            </a:r>
            <a:endParaRPr sz="1400">
              <a:solidFill>
                <a:srgbClr val="717171"/>
              </a:solidFill>
              <a:latin typeface="Arial"/>
              <a:ea typeface="Arial"/>
              <a:cs typeface="Arial"/>
              <a:sym typeface="Arial"/>
            </a:endParaRPr>
          </a:p>
        </p:txBody>
      </p:sp>
      <p:sp>
        <p:nvSpPr>
          <p:cNvPr id="2" name="Google Shape;83;p3">
            <a:extLst>
              <a:ext uri="{FF2B5EF4-FFF2-40B4-BE49-F238E27FC236}">
                <a16:creationId xmlns:a16="http://schemas.microsoft.com/office/drawing/2014/main" id="{C5B6C288-C353-7D72-83AC-8F0597083305}"/>
              </a:ext>
            </a:extLst>
          </p:cNvPr>
          <p:cNvSpPr/>
          <p:nvPr/>
        </p:nvSpPr>
        <p:spPr>
          <a:xfrm>
            <a:off x="11469483" y="4089399"/>
            <a:ext cx="12174787" cy="660401"/>
          </a:xfrm>
          <a:prstGeom prst="rect">
            <a:avLst/>
          </a:prstGeom>
          <a:noFill/>
          <a:ln>
            <a:noFill/>
          </a:ln>
        </p:spPr>
        <p:txBody>
          <a:bodyPr spcFirstLastPara="1" wrap="square" lIns="91425" tIns="45700" rIns="91425" bIns="45700" anchor="t" anchorCtr="0">
            <a:noAutofit/>
          </a:bodyPr>
          <a:lstStyle/>
          <a:p>
            <a:pPr lvl="0"/>
            <a:r>
              <a:rPr lang="en-US" sz="2800" b="1" dirty="0"/>
              <a:t>Line 1:</a:t>
            </a:r>
            <a:r>
              <a:rPr lang="en-US" sz="2800" dirty="0"/>
              <a:t> blah blah</a:t>
            </a:r>
          </a:p>
        </p:txBody>
      </p:sp>
      <p:sp>
        <p:nvSpPr>
          <p:cNvPr id="3" name="Google Shape;83;p3">
            <a:extLst>
              <a:ext uri="{FF2B5EF4-FFF2-40B4-BE49-F238E27FC236}">
                <a16:creationId xmlns:a16="http://schemas.microsoft.com/office/drawing/2014/main" id="{7FE2BE27-7053-8FBA-4883-A3A36489C226}"/>
              </a:ext>
            </a:extLst>
          </p:cNvPr>
          <p:cNvSpPr/>
          <p:nvPr/>
        </p:nvSpPr>
        <p:spPr>
          <a:xfrm>
            <a:off x="11469483" y="4978399"/>
            <a:ext cx="12174787" cy="660401"/>
          </a:xfrm>
          <a:prstGeom prst="rect">
            <a:avLst/>
          </a:prstGeom>
          <a:noFill/>
          <a:ln>
            <a:noFill/>
          </a:ln>
        </p:spPr>
        <p:txBody>
          <a:bodyPr spcFirstLastPara="1" wrap="square" lIns="91425" tIns="45700" rIns="91425" bIns="45700" anchor="t" anchorCtr="0">
            <a:noAutofit/>
          </a:bodyPr>
          <a:lstStyle/>
          <a:p>
            <a:pPr lvl="0"/>
            <a:r>
              <a:rPr lang="en-US" sz="2800" b="1" dirty="0"/>
              <a:t>Line 1:</a:t>
            </a:r>
            <a:r>
              <a:rPr lang="en-US" sz="2800" dirty="0"/>
              <a:t> blah blah</a:t>
            </a:r>
          </a:p>
        </p:txBody>
      </p:sp>
      <p:sp>
        <p:nvSpPr>
          <p:cNvPr id="4" name="Google Shape;83;p3">
            <a:extLst>
              <a:ext uri="{FF2B5EF4-FFF2-40B4-BE49-F238E27FC236}">
                <a16:creationId xmlns:a16="http://schemas.microsoft.com/office/drawing/2014/main" id="{933BFE82-20CB-42B6-303B-972B924D9680}"/>
              </a:ext>
            </a:extLst>
          </p:cNvPr>
          <p:cNvSpPr/>
          <p:nvPr/>
        </p:nvSpPr>
        <p:spPr>
          <a:xfrm>
            <a:off x="11469483" y="5841999"/>
            <a:ext cx="12174787" cy="660401"/>
          </a:xfrm>
          <a:prstGeom prst="rect">
            <a:avLst/>
          </a:prstGeom>
          <a:noFill/>
          <a:ln>
            <a:noFill/>
          </a:ln>
        </p:spPr>
        <p:txBody>
          <a:bodyPr spcFirstLastPara="1" wrap="square" lIns="91425" tIns="45700" rIns="91425" bIns="45700" anchor="t" anchorCtr="0">
            <a:noAutofit/>
          </a:bodyPr>
          <a:lstStyle/>
          <a:p>
            <a:pPr lvl="0"/>
            <a:r>
              <a:rPr lang="en-US" sz="2800" b="1" dirty="0"/>
              <a:t>Line 1:</a:t>
            </a:r>
            <a:r>
              <a:rPr lang="en-US" sz="2800" dirty="0"/>
              <a:t> blah blah</a:t>
            </a:r>
          </a:p>
        </p:txBody>
      </p:sp>
      <p:sp>
        <p:nvSpPr>
          <p:cNvPr id="5" name="Google Shape;83;p3">
            <a:extLst>
              <a:ext uri="{FF2B5EF4-FFF2-40B4-BE49-F238E27FC236}">
                <a16:creationId xmlns:a16="http://schemas.microsoft.com/office/drawing/2014/main" id="{86475F34-1884-6865-35A0-52E3C5231EF5}"/>
              </a:ext>
            </a:extLst>
          </p:cNvPr>
          <p:cNvSpPr/>
          <p:nvPr/>
        </p:nvSpPr>
        <p:spPr>
          <a:xfrm>
            <a:off x="11469482" y="8432799"/>
            <a:ext cx="12635749" cy="660401"/>
          </a:xfrm>
          <a:prstGeom prst="rect">
            <a:avLst/>
          </a:prstGeom>
          <a:noFill/>
          <a:ln>
            <a:noFill/>
          </a:ln>
        </p:spPr>
        <p:txBody>
          <a:bodyPr spcFirstLastPara="1" wrap="square" lIns="91425" tIns="45700" rIns="91425" bIns="45700" anchor="t" anchorCtr="0">
            <a:noAutofit/>
          </a:bodyPr>
          <a:lstStyle/>
          <a:p>
            <a:pPr lvl="0"/>
            <a:r>
              <a:rPr lang="en-US" sz="2800" b="1" dirty="0"/>
              <a:t>Line 1:</a:t>
            </a:r>
            <a:r>
              <a:rPr lang="en-US" sz="2800" dirty="0"/>
              <a:t> blah blah</a:t>
            </a:r>
          </a:p>
        </p:txBody>
      </p:sp>
      <p:sp>
        <p:nvSpPr>
          <p:cNvPr id="6" name="Google Shape;83;p3">
            <a:extLst>
              <a:ext uri="{FF2B5EF4-FFF2-40B4-BE49-F238E27FC236}">
                <a16:creationId xmlns:a16="http://schemas.microsoft.com/office/drawing/2014/main" id="{CAD3EA4E-DFC3-7ACE-4F8A-968C5ECAD046}"/>
              </a:ext>
            </a:extLst>
          </p:cNvPr>
          <p:cNvSpPr/>
          <p:nvPr/>
        </p:nvSpPr>
        <p:spPr>
          <a:xfrm>
            <a:off x="11469482" y="9321799"/>
            <a:ext cx="12635749" cy="660401"/>
          </a:xfrm>
          <a:prstGeom prst="rect">
            <a:avLst/>
          </a:prstGeom>
          <a:noFill/>
          <a:ln>
            <a:noFill/>
          </a:ln>
        </p:spPr>
        <p:txBody>
          <a:bodyPr spcFirstLastPara="1" wrap="square" lIns="91425" tIns="45700" rIns="91425" bIns="45700" anchor="t" anchorCtr="0">
            <a:noAutofit/>
          </a:bodyPr>
          <a:lstStyle/>
          <a:p>
            <a:pPr lvl="0"/>
            <a:r>
              <a:rPr lang="en-US" sz="2800" b="1" dirty="0"/>
              <a:t>Line 1:</a:t>
            </a:r>
            <a:r>
              <a:rPr lang="en-US" sz="2800" dirty="0"/>
              <a:t> blah blah</a:t>
            </a:r>
          </a:p>
        </p:txBody>
      </p:sp>
      <p:sp>
        <p:nvSpPr>
          <p:cNvPr id="7" name="Google Shape;83;p3">
            <a:extLst>
              <a:ext uri="{FF2B5EF4-FFF2-40B4-BE49-F238E27FC236}">
                <a16:creationId xmlns:a16="http://schemas.microsoft.com/office/drawing/2014/main" id="{F6D739DF-2FF0-4D96-A88A-F8B6810FE7A7}"/>
              </a:ext>
            </a:extLst>
          </p:cNvPr>
          <p:cNvSpPr/>
          <p:nvPr/>
        </p:nvSpPr>
        <p:spPr>
          <a:xfrm>
            <a:off x="11469482" y="10185399"/>
            <a:ext cx="12635749" cy="660401"/>
          </a:xfrm>
          <a:prstGeom prst="rect">
            <a:avLst/>
          </a:prstGeom>
          <a:noFill/>
          <a:ln>
            <a:noFill/>
          </a:ln>
        </p:spPr>
        <p:txBody>
          <a:bodyPr spcFirstLastPara="1" wrap="square" lIns="91425" tIns="45700" rIns="91425" bIns="45700" anchor="t" anchorCtr="0">
            <a:noAutofit/>
          </a:bodyPr>
          <a:lstStyle/>
          <a:p>
            <a:pPr lvl="0"/>
            <a:r>
              <a:rPr lang="en-US" sz="2800" b="1" dirty="0"/>
              <a:t>Line 1:</a:t>
            </a:r>
            <a:r>
              <a:rPr lang="en-US" sz="2800" dirty="0"/>
              <a:t> blah blah</a:t>
            </a:r>
          </a:p>
        </p:txBody>
      </p:sp>
      <p:sp>
        <p:nvSpPr>
          <p:cNvPr id="8" name="Google Shape;83;p3">
            <a:extLst>
              <a:ext uri="{FF2B5EF4-FFF2-40B4-BE49-F238E27FC236}">
                <a16:creationId xmlns:a16="http://schemas.microsoft.com/office/drawing/2014/main" id="{1AC1C4B4-1243-5FAC-F185-E7B0940633D9}"/>
              </a:ext>
            </a:extLst>
          </p:cNvPr>
          <p:cNvSpPr/>
          <p:nvPr/>
        </p:nvSpPr>
        <p:spPr>
          <a:xfrm>
            <a:off x="11469482" y="11099799"/>
            <a:ext cx="12635749" cy="660401"/>
          </a:xfrm>
          <a:prstGeom prst="rect">
            <a:avLst/>
          </a:prstGeom>
          <a:noFill/>
          <a:ln>
            <a:noFill/>
          </a:ln>
        </p:spPr>
        <p:txBody>
          <a:bodyPr spcFirstLastPara="1" wrap="square" lIns="91425" tIns="45700" rIns="91425" bIns="45700" anchor="t" anchorCtr="0">
            <a:noAutofit/>
          </a:bodyPr>
          <a:lstStyle/>
          <a:p>
            <a:pPr lvl="0"/>
            <a:r>
              <a:rPr lang="en-US" sz="2800" b="1" dirty="0"/>
              <a:t>Line 1:</a:t>
            </a:r>
            <a:r>
              <a:rPr lang="en-US" sz="2800" dirty="0"/>
              <a:t> blah blah</a:t>
            </a:r>
          </a:p>
        </p:txBody>
      </p:sp>
      <p:sp>
        <p:nvSpPr>
          <p:cNvPr id="9" name="Google Shape;83;p3">
            <a:extLst>
              <a:ext uri="{FF2B5EF4-FFF2-40B4-BE49-F238E27FC236}">
                <a16:creationId xmlns:a16="http://schemas.microsoft.com/office/drawing/2014/main" id="{9D476687-A822-83E1-F578-9D847632F5BD}"/>
              </a:ext>
            </a:extLst>
          </p:cNvPr>
          <p:cNvSpPr/>
          <p:nvPr/>
        </p:nvSpPr>
        <p:spPr>
          <a:xfrm>
            <a:off x="11469482" y="11988799"/>
            <a:ext cx="12635749" cy="660401"/>
          </a:xfrm>
          <a:prstGeom prst="rect">
            <a:avLst/>
          </a:prstGeom>
          <a:noFill/>
          <a:ln>
            <a:noFill/>
          </a:ln>
        </p:spPr>
        <p:txBody>
          <a:bodyPr spcFirstLastPara="1" wrap="square" lIns="91425" tIns="45700" rIns="91425" bIns="45700" anchor="t" anchorCtr="0">
            <a:noAutofit/>
          </a:bodyPr>
          <a:lstStyle/>
          <a:p>
            <a:pPr lvl="0"/>
            <a:r>
              <a:rPr lang="en-US" sz="2800" b="1" dirty="0"/>
              <a:t>Line 1:</a:t>
            </a:r>
            <a:r>
              <a:rPr lang="en-US" sz="2800" dirty="0"/>
              <a:t> blah blah</a:t>
            </a:r>
          </a:p>
        </p:txBody>
      </p:sp>
      <p:sp>
        <p:nvSpPr>
          <p:cNvPr id="10" name="Text 0">
            <a:extLst>
              <a:ext uri="{FF2B5EF4-FFF2-40B4-BE49-F238E27FC236}">
                <a16:creationId xmlns:a16="http://schemas.microsoft.com/office/drawing/2014/main" id="{E8908993-9B18-2771-9EC1-7E77051D53E8}"/>
              </a:ext>
            </a:extLst>
          </p:cNvPr>
          <p:cNvSpPr/>
          <p:nvPr/>
        </p:nvSpPr>
        <p:spPr>
          <a:xfrm>
            <a:off x="508062" y="13019008"/>
            <a:ext cx="2716439" cy="265548"/>
          </a:xfrm>
          <a:prstGeom prst="rect">
            <a:avLst/>
          </a:prstGeom>
          <a:noFill/>
          <a:ln/>
        </p:spPr>
        <p:txBody>
          <a:bodyPr wrap="square" lIns="0" tIns="0" rIns="0" bIns="0" rtlCol="0" anchor="t"/>
          <a:lstStyle/>
          <a:p>
            <a:pPr marL="0" indent="0" algn="l">
              <a:lnSpc>
                <a:spcPts val="1820"/>
              </a:lnSpc>
              <a:buNone/>
            </a:pPr>
            <a:r>
              <a:rPr lang="en-US" sz="1400" kern="0" spc="70" dirty="0">
                <a:solidFill>
                  <a:schemeClr val="tx1">
                    <a:alpha val="60000"/>
                  </a:schemeClr>
                </a:solidFill>
                <a:latin typeface="Arial" panose="020B0604020202020204" pitchFamily="34" charset="0"/>
                <a:ea typeface="ABC Diatype Mono Unlicensed Tri" pitchFamily="34" charset="-122"/>
                <a:cs typeface="Arial" panose="020B0604020202020204" pitchFamily="34" charset="0"/>
              </a:rPr>
              <a:t>HALO / DECEMBER 2025</a:t>
            </a:r>
            <a:endParaRPr lang="en-US" sz="1400" dirty="0">
              <a:solidFill>
                <a:schemeClr val="tx1">
                  <a:alpha val="60000"/>
                </a:schemeClr>
              </a:solidFill>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3226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p:cNvSpPr/>
          <p:nvPr/>
        </p:nvSpPr>
        <p:spPr>
          <a:xfrm>
            <a:off x="866883" y="3695700"/>
            <a:ext cx="4093632" cy="23368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4" name="Shape 1"/>
          <p:cNvSpPr/>
          <p:nvPr/>
        </p:nvSpPr>
        <p:spPr>
          <a:xfrm>
            <a:off x="866883" y="3695700"/>
            <a:ext cx="381048" cy="381000"/>
          </a:xfrm>
          <a:prstGeom prst="rect">
            <a:avLst/>
          </a:prstGeom>
          <a:solidFill>
            <a:srgbClr val="1744EC">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5" name="Text 2"/>
          <p:cNvSpPr/>
          <p:nvPr/>
        </p:nvSpPr>
        <p:spPr>
          <a:xfrm>
            <a:off x="896520" y="3782483"/>
            <a:ext cx="321774" cy="207433"/>
          </a:xfrm>
          <a:prstGeom prst="rect">
            <a:avLst/>
          </a:prstGeom>
          <a:noFill/>
          <a:ln/>
        </p:spPr>
        <p:txBody>
          <a:bodyPr wrap="square" lIns="0" tIns="0" rIns="0" bIns="0" rtlCol="0" anchor="ctr"/>
          <a:lstStyle/>
          <a:p>
            <a:pPr marL="0" indent="0" algn="ctr">
              <a:lnSpc>
                <a:spcPts val="2080"/>
              </a:lnSpc>
              <a:buNone/>
            </a:pPr>
            <a:r>
              <a:rPr lang="en-US" sz="1600" dirty="0">
                <a:solidFill>
                  <a:srgbClr val="FFFFFF">
                    <a:alpha val="100000"/>
                  </a:srgbClr>
                </a:solidFill>
                <a:latin typeface="Arial" panose="020B0604020202020204" pitchFamily="34" charset="0"/>
                <a:ea typeface="ABC Diatype Mono Unlicensed Tri" pitchFamily="34" charset="-122"/>
                <a:cs typeface="Arial" panose="020B0604020202020204" pitchFamily="34" charset="0"/>
              </a:rPr>
              <a:t>01</a:t>
            </a:r>
            <a:endParaRPr lang="en-US" sz="1600" dirty="0">
              <a:latin typeface="Arial" panose="020B0604020202020204" pitchFamily="34" charset="0"/>
              <a:cs typeface="Arial" panose="020B0604020202020204" pitchFamily="34" charset="0"/>
            </a:endParaRPr>
          </a:p>
        </p:txBody>
      </p:sp>
      <p:sp>
        <p:nvSpPr>
          <p:cNvPr id="6" name="Text 3"/>
          <p:cNvSpPr/>
          <p:nvPr/>
        </p:nvSpPr>
        <p:spPr>
          <a:xfrm>
            <a:off x="866883" y="4381500"/>
            <a:ext cx="4279922" cy="579967"/>
          </a:xfrm>
          <a:prstGeom prst="rect">
            <a:avLst/>
          </a:prstGeom>
          <a:noFill/>
          <a:ln/>
        </p:spPr>
        <p:txBody>
          <a:bodyPr wrap="square" lIns="0" tIns="0" rIns="0" bIns="0" rtlCol="0" anchor="t"/>
          <a:lstStyle/>
          <a:p>
            <a:pPr marL="0" indent="0" algn="l">
              <a:lnSpc>
                <a:spcPts val="4400"/>
              </a:lnSpc>
              <a:buNone/>
            </a:pPr>
            <a:r>
              <a:rPr lang="en-US" sz="4400" kern="0" spc="-176" dirty="0">
                <a:solidFill>
                  <a:srgbClr val="131212">
                    <a:alpha val="100000"/>
                  </a:srgbClr>
                </a:solidFill>
                <a:latin typeface="Arial" panose="020B0604020202020204" pitchFamily="34" charset="0"/>
                <a:ea typeface="ABC Diatype Unlicensed Trial Regular" pitchFamily="34" charset="-122"/>
                <a:cs typeface="Arial" panose="020B0604020202020204" pitchFamily="34" charset="0"/>
              </a:rPr>
              <a:t>Minimizing cost</a:t>
            </a:r>
            <a:endParaRPr lang="en-US" sz="4400" dirty="0">
              <a:latin typeface="Arial" panose="020B0604020202020204" pitchFamily="34" charset="0"/>
              <a:cs typeface="Arial" panose="020B0604020202020204" pitchFamily="34" charset="0"/>
            </a:endParaRPr>
          </a:p>
        </p:txBody>
      </p:sp>
      <p:sp>
        <p:nvSpPr>
          <p:cNvPr id="7" name="Text 4"/>
          <p:cNvSpPr/>
          <p:nvPr/>
        </p:nvSpPr>
        <p:spPr>
          <a:xfrm>
            <a:off x="866883" y="5080000"/>
            <a:ext cx="4195245" cy="1054100"/>
          </a:xfrm>
          <a:prstGeom prst="rect">
            <a:avLst/>
          </a:prstGeom>
          <a:noFill/>
          <a:ln/>
        </p:spPr>
        <p:txBody>
          <a:bodyPr wrap="square" lIns="0" tIns="0" rIns="0" bIns="0" rtlCol="0" anchor="t"/>
          <a:lstStyle/>
          <a:p>
            <a:pPr marL="0" indent="0" algn="l">
              <a:lnSpc>
                <a:spcPts val="2880"/>
              </a:lnSpc>
              <a:buNone/>
            </a:pPr>
            <a:r>
              <a:rPr lang="en-US" sz="2400" kern="0" spc="-96" dirty="0">
                <a:solidFill>
                  <a:srgbClr val="131212">
                    <a:alpha val="100000"/>
                  </a:srgbClr>
                </a:solidFill>
                <a:latin typeface="Arial" panose="020B0604020202020204" pitchFamily="34" charset="0"/>
                <a:ea typeface="ABC Diatype Unlicensed Trial Regular" pitchFamily="34" charset="-122"/>
                <a:cs typeface="Arial" panose="020B0604020202020204" pitchFamily="34" charset="0"/>
              </a:rPr>
              <a:t>Eliminating consumables from wafering process while enabling end-to-end, high-throughput automation</a:t>
            </a:r>
            <a:endParaRPr lang="en-US" sz="2400" dirty="0">
              <a:latin typeface="Arial" panose="020B0604020202020204" pitchFamily="34" charset="0"/>
              <a:cs typeface="Arial" panose="020B0604020202020204" pitchFamily="34" charset="0"/>
            </a:endParaRPr>
          </a:p>
        </p:txBody>
      </p:sp>
      <p:pic>
        <p:nvPicPr>
          <p:cNvPr id="8" name="Image 1"/>
          <p:cNvPicPr>
            <a:picLocks noChangeAspect="1"/>
          </p:cNvPicPr>
          <p:nvPr/>
        </p:nvPicPr>
        <p:blipFill>
          <a:blip r:embed="rId3"/>
          <a:srcRect l="1085" r="1473"/>
          <a:stretch>
            <a:fillRect/>
          </a:stretch>
        </p:blipFill>
        <p:spPr>
          <a:xfrm>
            <a:off x="6604697" y="7581900"/>
            <a:ext cx="5327436" cy="5229679"/>
          </a:xfrm>
          <a:prstGeom prst="rect">
            <a:avLst/>
          </a:prstGeom>
        </p:spPr>
      </p:pic>
      <p:sp>
        <p:nvSpPr>
          <p:cNvPr id="9" name="Shape 5"/>
          <p:cNvSpPr/>
          <p:nvPr/>
        </p:nvSpPr>
        <p:spPr>
          <a:xfrm>
            <a:off x="6893787" y="3695700"/>
            <a:ext cx="4093632" cy="25273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10" name="Shape 6"/>
          <p:cNvSpPr/>
          <p:nvPr/>
        </p:nvSpPr>
        <p:spPr>
          <a:xfrm>
            <a:off x="6893787" y="3695700"/>
            <a:ext cx="381048" cy="381000"/>
          </a:xfrm>
          <a:prstGeom prst="rect">
            <a:avLst/>
          </a:prstGeom>
          <a:solidFill>
            <a:srgbClr val="1744EC">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1" name="Text 7"/>
          <p:cNvSpPr/>
          <p:nvPr/>
        </p:nvSpPr>
        <p:spPr>
          <a:xfrm>
            <a:off x="6923424" y="3782483"/>
            <a:ext cx="321774" cy="207433"/>
          </a:xfrm>
          <a:prstGeom prst="rect">
            <a:avLst/>
          </a:prstGeom>
          <a:noFill/>
          <a:ln/>
        </p:spPr>
        <p:txBody>
          <a:bodyPr wrap="square" lIns="0" tIns="0" rIns="0" bIns="0" rtlCol="0" anchor="ctr"/>
          <a:lstStyle/>
          <a:p>
            <a:pPr marL="0" indent="0" algn="ctr">
              <a:lnSpc>
                <a:spcPts val="2080"/>
              </a:lnSpc>
              <a:buNone/>
            </a:pPr>
            <a:r>
              <a:rPr lang="en-US" sz="1600" dirty="0">
                <a:solidFill>
                  <a:srgbClr val="FFFFFF">
                    <a:alpha val="100000"/>
                  </a:srgbClr>
                </a:solidFill>
                <a:latin typeface="Arial" panose="020B0604020202020204" pitchFamily="34" charset="0"/>
                <a:ea typeface="ABC Diatype Mono Unlicensed Tri" pitchFamily="34" charset="-122"/>
                <a:cs typeface="Arial" panose="020B0604020202020204" pitchFamily="34" charset="0"/>
              </a:rPr>
              <a:t>02</a:t>
            </a:r>
            <a:endParaRPr lang="en-US" sz="1600" dirty="0">
              <a:latin typeface="Arial" panose="020B0604020202020204" pitchFamily="34" charset="0"/>
              <a:cs typeface="Arial" panose="020B0604020202020204" pitchFamily="34" charset="0"/>
            </a:endParaRPr>
          </a:p>
        </p:txBody>
      </p:sp>
      <p:sp>
        <p:nvSpPr>
          <p:cNvPr id="12" name="Text 8"/>
          <p:cNvSpPr/>
          <p:nvPr/>
        </p:nvSpPr>
        <p:spPr>
          <a:xfrm>
            <a:off x="6893787" y="4381500"/>
            <a:ext cx="4279922" cy="1138767"/>
          </a:xfrm>
          <a:prstGeom prst="rect">
            <a:avLst/>
          </a:prstGeom>
          <a:noFill/>
          <a:ln/>
        </p:spPr>
        <p:txBody>
          <a:bodyPr wrap="square" lIns="0" tIns="0" rIns="0" bIns="0" rtlCol="0" anchor="t"/>
          <a:lstStyle/>
          <a:p>
            <a:pPr marL="0" indent="0" algn="l">
              <a:lnSpc>
                <a:spcPts val="4400"/>
              </a:lnSpc>
              <a:buNone/>
            </a:pPr>
            <a:r>
              <a:rPr lang="en-US" sz="4400" kern="0" spc="-176" dirty="0">
                <a:solidFill>
                  <a:srgbClr val="131212">
                    <a:alpha val="100000"/>
                  </a:srgbClr>
                </a:solidFill>
                <a:latin typeface="Arial" panose="020B0604020202020204" pitchFamily="34" charset="0"/>
                <a:ea typeface="ABC Diatype Unlicensed Trial Regular" pitchFamily="34" charset="-122"/>
                <a:cs typeface="Arial" panose="020B0604020202020204" pitchFamily="34" charset="0"/>
              </a:rPr>
              <a:t>Reducing material waste</a:t>
            </a:r>
            <a:endParaRPr lang="en-US" sz="4400" dirty="0">
              <a:latin typeface="Arial" panose="020B0604020202020204" pitchFamily="34" charset="0"/>
              <a:cs typeface="Arial" panose="020B0604020202020204" pitchFamily="34" charset="0"/>
            </a:endParaRPr>
          </a:p>
        </p:txBody>
      </p:sp>
      <p:sp>
        <p:nvSpPr>
          <p:cNvPr id="13" name="Text 9"/>
          <p:cNvSpPr/>
          <p:nvPr/>
        </p:nvSpPr>
        <p:spPr>
          <a:xfrm>
            <a:off x="6893787" y="5638800"/>
            <a:ext cx="3504522" cy="685800"/>
          </a:xfrm>
          <a:prstGeom prst="rect">
            <a:avLst/>
          </a:prstGeom>
          <a:noFill/>
          <a:ln/>
        </p:spPr>
        <p:txBody>
          <a:bodyPr wrap="square" lIns="0" tIns="0" rIns="0" bIns="0" rtlCol="0" anchor="t"/>
          <a:lstStyle/>
          <a:p>
            <a:pPr marL="0" indent="0" algn="l">
              <a:lnSpc>
                <a:spcPts val="2880"/>
              </a:lnSpc>
              <a:buNone/>
            </a:pPr>
            <a:r>
              <a:rPr lang="en-US" sz="2400" kern="0" spc="-96" dirty="0">
                <a:solidFill>
                  <a:srgbClr val="131212">
                    <a:alpha val="100000"/>
                  </a:srgbClr>
                </a:solidFill>
                <a:latin typeface="Arial" panose="020B0604020202020204" pitchFamily="34" charset="0"/>
                <a:ea typeface="ABC Diatype Unlicensed Trial Regular" pitchFamily="34" charset="-122"/>
                <a:cs typeface="Arial" panose="020B0604020202020204" pitchFamily="34" charset="0"/>
              </a:rPr>
              <a:t>More sellable wafers from same starting workpiece</a:t>
            </a:r>
            <a:endParaRPr lang="en-US" sz="2400" dirty="0">
              <a:latin typeface="Arial" panose="020B0604020202020204" pitchFamily="34" charset="0"/>
              <a:cs typeface="Arial" panose="020B0604020202020204" pitchFamily="34" charset="0"/>
            </a:endParaRPr>
          </a:p>
        </p:txBody>
      </p:sp>
      <p:pic>
        <p:nvPicPr>
          <p:cNvPr id="14" name="Image 2"/>
          <p:cNvPicPr>
            <a:picLocks noChangeAspect="1"/>
          </p:cNvPicPr>
          <p:nvPr/>
        </p:nvPicPr>
        <p:blipFill>
          <a:blip r:embed="rId4"/>
          <a:srcRect l="1155" t="589" r="-10"/>
          <a:stretch>
            <a:fillRect/>
          </a:stretch>
        </p:blipFill>
        <p:spPr>
          <a:xfrm>
            <a:off x="12526377" y="7581900"/>
            <a:ext cx="5436842" cy="5229679"/>
          </a:xfrm>
          <a:prstGeom prst="rect">
            <a:avLst/>
          </a:prstGeom>
        </p:spPr>
      </p:pic>
      <p:sp>
        <p:nvSpPr>
          <p:cNvPr id="15" name="Shape 10"/>
          <p:cNvSpPr/>
          <p:nvPr/>
        </p:nvSpPr>
        <p:spPr>
          <a:xfrm>
            <a:off x="12844480" y="3695700"/>
            <a:ext cx="4093632" cy="23368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16" name="Shape 11"/>
          <p:cNvSpPr/>
          <p:nvPr/>
        </p:nvSpPr>
        <p:spPr>
          <a:xfrm>
            <a:off x="12844480" y="3695700"/>
            <a:ext cx="381048" cy="381000"/>
          </a:xfrm>
          <a:prstGeom prst="rect">
            <a:avLst/>
          </a:prstGeom>
          <a:solidFill>
            <a:srgbClr val="1744EC">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17" name="Text 12"/>
          <p:cNvSpPr/>
          <p:nvPr/>
        </p:nvSpPr>
        <p:spPr>
          <a:xfrm>
            <a:off x="12874117" y="3782483"/>
            <a:ext cx="321774" cy="207433"/>
          </a:xfrm>
          <a:prstGeom prst="rect">
            <a:avLst/>
          </a:prstGeom>
          <a:noFill/>
          <a:ln/>
        </p:spPr>
        <p:txBody>
          <a:bodyPr wrap="square" lIns="0" tIns="0" rIns="0" bIns="0" rtlCol="0" anchor="ctr"/>
          <a:lstStyle/>
          <a:p>
            <a:pPr marL="0" indent="0" algn="ctr">
              <a:lnSpc>
                <a:spcPts val="2080"/>
              </a:lnSpc>
              <a:buNone/>
            </a:pPr>
            <a:r>
              <a:rPr lang="en-US" sz="1600" dirty="0">
                <a:solidFill>
                  <a:srgbClr val="FFFFFF">
                    <a:alpha val="100000"/>
                  </a:srgbClr>
                </a:solidFill>
                <a:latin typeface="Arial" panose="020B0604020202020204" pitchFamily="34" charset="0"/>
                <a:ea typeface="ABC Diatype Mono Unlicensed Tri" pitchFamily="34" charset="-122"/>
                <a:cs typeface="Arial" panose="020B0604020202020204" pitchFamily="34" charset="0"/>
              </a:rPr>
              <a:t>03</a:t>
            </a:r>
            <a:endParaRPr lang="en-US" sz="1600" dirty="0">
              <a:latin typeface="Arial" panose="020B0604020202020204" pitchFamily="34" charset="0"/>
              <a:cs typeface="Arial" panose="020B0604020202020204" pitchFamily="34" charset="0"/>
            </a:endParaRPr>
          </a:p>
        </p:txBody>
      </p:sp>
      <p:sp>
        <p:nvSpPr>
          <p:cNvPr id="18" name="Text 13"/>
          <p:cNvSpPr/>
          <p:nvPr/>
        </p:nvSpPr>
        <p:spPr>
          <a:xfrm>
            <a:off x="12844480" y="4381500"/>
            <a:ext cx="4279922" cy="579967"/>
          </a:xfrm>
          <a:prstGeom prst="rect">
            <a:avLst/>
          </a:prstGeom>
          <a:noFill/>
          <a:ln/>
        </p:spPr>
        <p:txBody>
          <a:bodyPr wrap="square" lIns="0" tIns="0" rIns="0" bIns="0" rtlCol="0" anchor="t"/>
          <a:lstStyle/>
          <a:p>
            <a:pPr marL="0" indent="0" algn="l">
              <a:lnSpc>
                <a:spcPts val="4400"/>
              </a:lnSpc>
              <a:buNone/>
            </a:pPr>
            <a:r>
              <a:rPr lang="en-US" sz="4400" kern="0" spc="-176" dirty="0">
                <a:solidFill>
                  <a:srgbClr val="131212">
                    <a:alpha val="100000"/>
                  </a:srgbClr>
                </a:solidFill>
                <a:latin typeface="Arial" panose="020B0604020202020204" pitchFamily="34" charset="0"/>
                <a:ea typeface="ABC Diatype Unlicensed Trial Regular" pitchFamily="34" charset="-122"/>
                <a:cs typeface="Arial" panose="020B0604020202020204" pitchFamily="34" charset="0"/>
              </a:rPr>
              <a:t>Improving quality</a:t>
            </a:r>
            <a:endParaRPr lang="en-US" sz="4400" dirty="0">
              <a:latin typeface="Arial" panose="020B0604020202020204" pitchFamily="34" charset="0"/>
              <a:cs typeface="Arial" panose="020B0604020202020204" pitchFamily="34" charset="0"/>
            </a:endParaRPr>
          </a:p>
        </p:txBody>
      </p:sp>
      <p:sp>
        <p:nvSpPr>
          <p:cNvPr id="19" name="Text 14"/>
          <p:cNvSpPr/>
          <p:nvPr/>
        </p:nvSpPr>
        <p:spPr>
          <a:xfrm>
            <a:off x="12844480" y="5080000"/>
            <a:ext cx="4195245" cy="1054100"/>
          </a:xfrm>
          <a:prstGeom prst="rect">
            <a:avLst/>
          </a:prstGeom>
          <a:noFill/>
          <a:ln/>
        </p:spPr>
        <p:txBody>
          <a:bodyPr wrap="square" lIns="0" tIns="0" rIns="0" bIns="0" rtlCol="0" anchor="t"/>
          <a:lstStyle/>
          <a:p>
            <a:pPr marL="0" indent="0" algn="l">
              <a:lnSpc>
                <a:spcPts val="2880"/>
              </a:lnSpc>
              <a:buNone/>
            </a:pPr>
            <a:r>
              <a:rPr lang="en-US" sz="2400" kern="0" spc="-96" dirty="0">
                <a:solidFill>
                  <a:srgbClr val="131212">
                    <a:alpha val="100000"/>
                  </a:srgbClr>
                </a:solidFill>
                <a:latin typeface="Arial" panose="020B0604020202020204" pitchFamily="34" charset="0"/>
                <a:ea typeface="ABC Diatype Unlicensed Trial Regular" pitchFamily="34" charset="-122"/>
                <a:cs typeface="Arial" panose="020B0604020202020204" pitchFamily="34" charset="0"/>
              </a:rPr>
              <a:t>Minimum amount of targeted energy used in process enables extreme precision without any residual damage</a:t>
            </a:r>
            <a:endParaRPr lang="en-US" sz="2400" dirty="0">
              <a:latin typeface="Arial" panose="020B0604020202020204" pitchFamily="34" charset="0"/>
              <a:cs typeface="Arial" panose="020B0604020202020204" pitchFamily="34" charset="0"/>
            </a:endParaRPr>
          </a:p>
        </p:txBody>
      </p:sp>
      <p:pic>
        <p:nvPicPr>
          <p:cNvPr id="20" name="Image 3"/>
          <p:cNvPicPr>
            <a:picLocks noChangeAspect="1"/>
          </p:cNvPicPr>
          <p:nvPr/>
        </p:nvPicPr>
        <p:blipFill>
          <a:blip r:embed="rId5"/>
          <a:srcRect t="589"/>
          <a:stretch>
            <a:fillRect/>
          </a:stretch>
        </p:blipFill>
        <p:spPr>
          <a:xfrm>
            <a:off x="18413562" y="7581900"/>
            <a:ext cx="5499787" cy="5229679"/>
          </a:xfrm>
          <a:prstGeom prst="rect">
            <a:avLst/>
          </a:prstGeom>
        </p:spPr>
      </p:pic>
      <p:sp>
        <p:nvSpPr>
          <p:cNvPr id="21" name="Shape 15"/>
          <p:cNvSpPr/>
          <p:nvPr/>
        </p:nvSpPr>
        <p:spPr>
          <a:xfrm>
            <a:off x="18795174" y="3695700"/>
            <a:ext cx="4093632" cy="23368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22" name="Shape 16"/>
          <p:cNvSpPr/>
          <p:nvPr/>
        </p:nvSpPr>
        <p:spPr>
          <a:xfrm>
            <a:off x="18795174" y="3695700"/>
            <a:ext cx="381048" cy="381000"/>
          </a:xfrm>
          <a:prstGeom prst="rect">
            <a:avLst/>
          </a:prstGeom>
          <a:solidFill>
            <a:srgbClr val="1744EC">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23" name="Text 17"/>
          <p:cNvSpPr/>
          <p:nvPr/>
        </p:nvSpPr>
        <p:spPr>
          <a:xfrm>
            <a:off x="18824811" y="3782483"/>
            <a:ext cx="321774" cy="207433"/>
          </a:xfrm>
          <a:prstGeom prst="rect">
            <a:avLst/>
          </a:prstGeom>
          <a:noFill/>
          <a:ln/>
        </p:spPr>
        <p:txBody>
          <a:bodyPr wrap="square" lIns="0" tIns="0" rIns="0" bIns="0" rtlCol="0" anchor="ctr"/>
          <a:lstStyle/>
          <a:p>
            <a:pPr marL="0" indent="0" algn="ctr">
              <a:lnSpc>
                <a:spcPts val="2080"/>
              </a:lnSpc>
              <a:buNone/>
            </a:pPr>
            <a:r>
              <a:rPr lang="en-US" sz="1600" dirty="0">
                <a:solidFill>
                  <a:srgbClr val="FFFFFF">
                    <a:alpha val="100000"/>
                  </a:srgbClr>
                </a:solidFill>
                <a:latin typeface="Arial" panose="020B0604020202020204" pitchFamily="34" charset="0"/>
                <a:ea typeface="ABC Diatype Mono Unlicensed Tri" pitchFamily="34" charset="-122"/>
                <a:cs typeface="Arial" panose="020B0604020202020204" pitchFamily="34" charset="0"/>
              </a:rPr>
              <a:t>04</a:t>
            </a:r>
            <a:endParaRPr lang="en-US" sz="1600" dirty="0">
              <a:latin typeface="Arial" panose="020B0604020202020204" pitchFamily="34" charset="0"/>
              <a:cs typeface="Arial" panose="020B0604020202020204" pitchFamily="34" charset="0"/>
            </a:endParaRPr>
          </a:p>
        </p:txBody>
      </p:sp>
      <p:sp>
        <p:nvSpPr>
          <p:cNvPr id="24" name="Text 18"/>
          <p:cNvSpPr/>
          <p:nvPr/>
        </p:nvSpPr>
        <p:spPr>
          <a:xfrm>
            <a:off x="18795174" y="4381500"/>
            <a:ext cx="4279922" cy="579967"/>
          </a:xfrm>
          <a:prstGeom prst="rect">
            <a:avLst/>
          </a:prstGeom>
          <a:noFill/>
          <a:ln/>
        </p:spPr>
        <p:txBody>
          <a:bodyPr wrap="square" lIns="0" tIns="0" rIns="0" bIns="0" rtlCol="0" anchor="t"/>
          <a:lstStyle/>
          <a:p>
            <a:pPr marL="0" indent="0" algn="l">
              <a:lnSpc>
                <a:spcPts val="4400"/>
              </a:lnSpc>
              <a:buNone/>
            </a:pPr>
            <a:r>
              <a:rPr lang="en-US" sz="4400" kern="0" spc="-176" dirty="0">
                <a:solidFill>
                  <a:srgbClr val="131212">
                    <a:alpha val="100000"/>
                  </a:srgbClr>
                </a:solidFill>
                <a:latin typeface="Arial" panose="020B0604020202020204" pitchFamily="34" charset="0"/>
                <a:ea typeface="ABC Diatype Unlicensed Trial Regular" pitchFamily="34" charset="-122"/>
                <a:cs typeface="Arial" panose="020B0604020202020204" pitchFamily="34" charset="0"/>
              </a:rPr>
              <a:t>Increasing yields</a:t>
            </a:r>
            <a:endParaRPr lang="en-US" sz="4400" dirty="0">
              <a:latin typeface="Arial" panose="020B0604020202020204" pitchFamily="34" charset="0"/>
              <a:cs typeface="Arial" panose="020B0604020202020204" pitchFamily="34" charset="0"/>
            </a:endParaRPr>
          </a:p>
        </p:txBody>
      </p:sp>
      <p:sp>
        <p:nvSpPr>
          <p:cNvPr id="25" name="Text 19"/>
          <p:cNvSpPr/>
          <p:nvPr/>
        </p:nvSpPr>
        <p:spPr>
          <a:xfrm>
            <a:off x="18795174" y="5080000"/>
            <a:ext cx="4195245" cy="1054100"/>
          </a:xfrm>
          <a:prstGeom prst="rect">
            <a:avLst/>
          </a:prstGeom>
          <a:noFill/>
          <a:ln/>
        </p:spPr>
        <p:txBody>
          <a:bodyPr wrap="square" lIns="0" tIns="0" rIns="0" bIns="0" rtlCol="0" anchor="t"/>
          <a:lstStyle/>
          <a:p>
            <a:pPr marL="0" indent="0" algn="l">
              <a:lnSpc>
                <a:spcPts val="2880"/>
              </a:lnSpc>
              <a:buNone/>
            </a:pPr>
            <a:r>
              <a:rPr lang="en-US" sz="2400" kern="0" spc="-96" dirty="0">
                <a:solidFill>
                  <a:srgbClr val="131212">
                    <a:alpha val="100000"/>
                  </a:srgbClr>
                </a:solidFill>
                <a:latin typeface="Arial" panose="020B0604020202020204" pitchFamily="34" charset="0"/>
                <a:ea typeface="ABC Diatype Unlicensed Trial Regular" pitchFamily="34" charset="-122"/>
                <a:cs typeface="Arial" panose="020B0604020202020204" pitchFamily="34" charset="0"/>
              </a:rPr>
              <a:t>﻿﻿Precise, gentle, zero-contact manufacturing reduces opportunity for failures</a:t>
            </a:r>
            <a:endParaRPr lang="en-US" sz="2400" dirty="0">
              <a:latin typeface="Arial" panose="020B0604020202020204" pitchFamily="34" charset="0"/>
              <a:cs typeface="Arial" panose="020B0604020202020204" pitchFamily="34" charset="0"/>
            </a:endParaRPr>
          </a:p>
        </p:txBody>
      </p:sp>
      <p:sp>
        <p:nvSpPr>
          <p:cNvPr id="26" name="Text 20"/>
          <p:cNvSpPr/>
          <p:nvPr/>
        </p:nvSpPr>
        <p:spPr>
          <a:xfrm>
            <a:off x="502482" y="510282"/>
            <a:ext cx="17170644" cy="1354667"/>
          </a:xfrm>
          <a:prstGeom prst="rect">
            <a:avLst/>
          </a:prstGeom>
          <a:noFill/>
          <a:ln/>
        </p:spPr>
        <p:txBody>
          <a:bodyPr wrap="square" lIns="0" tIns="0" rIns="0" bIns="0" rtlCol="0" anchor="t"/>
          <a:lstStyle/>
          <a:p>
            <a:pPr marL="0" indent="0" algn="l">
              <a:lnSpc>
                <a:spcPts val="8000"/>
              </a:lnSpc>
              <a:buNone/>
            </a:pPr>
            <a:r>
              <a:rPr lang="en-US" sz="9600" kern="0" spc="-320" dirty="0">
                <a:solidFill>
                  <a:srgbClr val="131212">
                    <a:alpha val="100000"/>
                  </a:srgbClr>
                </a:solidFill>
                <a:latin typeface="Arial" panose="020B0604020202020204" pitchFamily="34" charset="0"/>
                <a:ea typeface="ABC Diatype Unlicensed Trial Regular" pitchFamily="34" charset="-122"/>
                <a:cs typeface="Arial" panose="020B0604020202020204" pitchFamily="34" charset="0"/>
              </a:rPr>
              <a:t>Why laser-based wafering?</a:t>
            </a:r>
            <a:endParaRPr lang="en-US" sz="9600" dirty="0">
              <a:latin typeface="Arial" panose="020B0604020202020204" pitchFamily="34" charset="0"/>
              <a:cs typeface="Arial" panose="020B0604020202020204" pitchFamily="34" charset="0"/>
            </a:endParaRPr>
          </a:p>
        </p:txBody>
      </p:sp>
      <p:sp>
        <p:nvSpPr>
          <p:cNvPr id="30" name="Shape 24"/>
          <p:cNvSpPr/>
          <p:nvPr/>
        </p:nvSpPr>
        <p:spPr>
          <a:xfrm>
            <a:off x="228629"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31" name="Shape 25"/>
          <p:cNvSpPr/>
          <p:nvPr/>
        </p:nvSpPr>
        <p:spPr>
          <a:xfrm>
            <a:off x="227500" y="254000"/>
            <a:ext cx="65774" cy="65766"/>
          </a:xfrm>
          <a:prstGeom prst="rect">
            <a:avLst/>
          </a:prstGeom>
          <a:solidFill>
            <a:srgbClr val="131212">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32" name="Image 4" descr=" "/>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7681" y="510265"/>
            <a:ext cx="12702" cy="12695468"/>
          </a:xfrm>
          <a:prstGeom prst="rect">
            <a:avLst/>
          </a:prstGeom>
        </p:spPr>
      </p:pic>
      <p:sp>
        <p:nvSpPr>
          <p:cNvPr id="33" name="Shape 26"/>
          <p:cNvSpPr/>
          <p:nvPr/>
        </p:nvSpPr>
        <p:spPr>
          <a:xfrm>
            <a:off x="227500" y="13396235"/>
            <a:ext cx="65774" cy="65766"/>
          </a:xfrm>
          <a:prstGeom prst="rect">
            <a:avLst/>
          </a:prstGeom>
          <a:solidFill>
            <a:srgbClr val="131212">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34" name="Shape 27"/>
          <p:cNvSpPr/>
          <p:nvPr/>
        </p:nvSpPr>
        <p:spPr>
          <a:xfrm>
            <a:off x="6255532"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35" name="Shape 28"/>
          <p:cNvSpPr/>
          <p:nvPr/>
        </p:nvSpPr>
        <p:spPr>
          <a:xfrm>
            <a:off x="6254403" y="254000"/>
            <a:ext cx="65774" cy="65766"/>
          </a:xfrm>
          <a:prstGeom prst="rect">
            <a:avLst/>
          </a:prstGeom>
          <a:solidFill>
            <a:srgbClr val="131212">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36" name="Image 5" descr=" "/>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74584" y="510265"/>
            <a:ext cx="12702" cy="12695468"/>
          </a:xfrm>
          <a:prstGeom prst="rect">
            <a:avLst/>
          </a:prstGeom>
        </p:spPr>
      </p:pic>
      <p:sp>
        <p:nvSpPr>
          <p:cNvPr id="37" name="Shape 29"/>
          <p:cNvSpPr/>
          <p:nvPr/>
        </p:nvSpPr>
        <p:spPr>
          <a:xfrm>
            <a:off x="6254403" y="13396235"/>
            <a:ext cx="65774" cy="65766"/>
          </a:xfrm>
          <a:prstGeom prst="rect">
            <a:avLst/>
          </a:prstGeom>
          <a:solidFill>
            <a:srgbClr val="131212">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38" name="Shape 30"/>
          <p:cNvSpPr/>
          <p:nvPr/>
        </p:nvSpPr>
        <p:spPr>
          <a:xfrm>
            <a:off x="12206226"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39" name="Shape 31"/>
          <p:cNvSpPr/>
          <p:nvPr/>
        </p:nvSpPr>
        <p:spPr>
          <a:xfrm>
            <a:off x="12205097" y="254000"/>
            <a:ext cx="65774" cy="65766"/>
          </a:xfrm>
          <a:prstGeom prst="rect">
            <a:avLst/>
          </a:prstGeom>
          <a:solidFill>
            <a:srgbClr val="131212">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40" name="Image 6" descr=" "/>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225278" y="510265"/>
            <a:ext cx="12702" cy="12695468"/>
          </a:xfrm>
          <a:prstGeom prst="rect">
            <a:avLst/>
          </a:prstGeom>
        </p:spPr>
      </p:pic>
      <p:sp>
        <p:nvSpPr>
          <p:cNvPr id="41" name="Shape 32"/>
          <p:cNvSpPr/>
          <p:nvPr/>
        </p:nvSpPr>
        <p:spPr>
          <a:xfrm>
            <a:off x="12205097" y="13396235"/>
            <a:ext cx="65774" cy="65766"/>
          </a:xfrm>
          <a:prstGeom prst="rect">
            <a:avLst/>
          </a:prstGeom>
          <a:solidFill>
            <a:srgbClr val="131212">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42" name="Shape 33"/>
          <p:cNvSpPr/>
          <p:nvPr/>
        </p:nvSpPr>
        <p:spPr>
          <a:xfrm>
            <a:off x="18156919"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43" name="Shape 34"/>
          <p:cNvSpPr/>
          <p:nvPr/>
        </p:nvSpPr>
        <p:spPr>
          <a:xfrm>
            <a:off x="18155791" y="254000"/>
            <a:ext cx="65774" cy="65766"/>
          </a:xfrm>
          <a:prstGeom prst="rect">
            <a:avLst/>
          </a:prstGeom>
          <a:solidFill>
            <a:srgbClr val="131212">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44" name="Image 7" descr=" "/>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175972" y="510265"/>
            <a:ext cx="12702" cy="12695468"/>
          </a:xfrm>
          <a:prstGeom prst="rect">
            <a:avLst/>
          </a:prstGeom>
        </p:spPr>
      </p:pic>
      <p:sp>
        <p:nvSpPr>
          <p:cNvPr id="45" name="Shape 35"/>
          <p:cNvSpPr/>
          <p:nvPr/>
        </p:nvSpPr>
        <p:spPr>
          <a:xfrm>
            <a:off x="18155791" y="13396235"/>
            <a:ext cx="65774" cy="65766"/>
          </a:xfrm>
          <a:prstGeom prst="rect">
            <a:avLst/>
          </a:prstGeom>
          <a:solidFill>
            <a:srgbClr val="131212">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46" name="Shape 36"/>
          <p:cNvSpPr/>
          <p:nvPr/>
        </p:nvSpPr>
        <p:spPr>
          <a:xfrm>
            <a:off x="24107613" y="254000"/>
            <a:ext cx="63508" cy="13208000"/>
          </a:xfrm>
          <a:prstGeom prst="rect">
            <a:avLst/>
          </a:prstGeom>
          <a:noFill/>
          <a:ln/>
        </p:spPr>
        <p:txBody>
          <a:bodyPr/>
          <a:lstStyle/>
          <a:p>
            <a:endParaRPr lang="en-US">
              <a:latin typeface="Arial" panose="020B0604020202020204" pitchFamily="34" charset="0"/>
              <a:cs typeface="Arial" panose="020B0604020202020204" pitchFamily="34" charset="0"/>
            </a:endParaRPr>
          </a:p>
        </p:txBody>
      </p:sp>
      <p:sp>
        <p:nvSpPr>
          <p:cNvPr id="47" name="Shape 37"/>
          <p:cNvSpPr/>
          <p:nvPr/>
        </p:nvSpPr>
        <p:spPr>
          <a:xfrm>
            <a:off x="24106484" y="254000"/>
            <a:ext cx="65774" cy="65766"/>
          </a:xfrm>
          <a:prstGeom prst="rect">
            <a:avLst/>
          </a:prstGeom>
          <a:solidFill>
            <a:srgbClr val="131212">
              <a:alpha val="100000"/>
            </a:srgbClr>
          </a:solidFill>
          <a:ln/>
        </p:spPr>
        <p:txBody>
          <a:bodyPr/>
          <a:lstStyle/>
          <a:p>
            <a:endParaRPr lang="en-US">
              <a:latin typeface="Arial" panose="020B0604020202020204" pitchFamily="34" charset="0"/>
              <a:cs typeface="Arial" panose="020B0604020202020204" pitchFamily="34" charset="0"/>
            </a:endParaRPr>
          </a:p>
        </p:txBody>
      </p:sp>
      <p:pic>
        <p:nvPicPr>
          <p:cNvPr id="48" name="Image 8" descr=" "/>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126665" y="510265"/>
            <a:ext cx="12702" cy="12695468"/>
          </a:xfrm>
          <a:prstGeom prst="rect">
            <a:avLst/>
          </a:prstGeom>
        </p:spPr>
      </p:pic>
      <p:sp>
        <p:nvSpPr>
          <p:cNvPr id="49" name="Shape 38"/>
          <p:cNvSpPr/>
          <p:nvPr/>
        </p:nvSpPr>
        <p:spPr>
          <a:xfrm>
            <a:off x="24106484" y="13396233"/>
            <a:ext cx="65774" cy="65766"/>
          </a:xfrm>
          <a:prstGeom prst="rect">
            <a:avLst/>
          </a:prstGeom>
          <a:solidFill>
            <a:srgbClr val="131212">
              <a:alpha val="100000"/>
            </a:srgbClr>
          </a:solidFill>
          <a:ln/>
        </p:spPr>
        <p:txBody>
          <a:bodyPr/>
          <a:lstStyle/>
          <a:p>
            <a:endParaRPr lang="en-US">
              <a:latin typeface="Arial" panose="020B0604020202020204" pitchFamily="34" charset="0"/>
              <a:cs typeface="Arial" panose="020B0604020202020204" pitchFamily="34" charset="0"/>
            </a:endParaRPr>
          </a:p>
        </p:txBody>
      </p:sp>
      <p:sp>
        <p:nvSpPr>
          <p:cNvPr id="29" name="Text 14">
            <a:extLst>
              <a:ext uri="{FF2B5EF4-FFF2-40B4-BE49-F238E27FC236}">
                <a16:creationId xmlns:a16="http://schemas.microsoft.com/office/drawing/2014/main" id="{932F5AD5-DF7F-71A2-BC95-66AE6FA2BC05}"/>
              </a:ext>
            </a:extLst>
          </p:cNvPr>
          <p:cNvSpPr/>
          <p:nvPr/>
        </p:nvSpPr>
        <p:spPr>
          <a:xfrm>
            <a:off x="23707778" y="13019008"/>
            <a:ext cx="173588" cy="186267"/>
          </a:xfrm>
          <a:prstGeom prst="rect">
            <a:avLst/>
          </a:prstGeom>
          <a:noFill/>
          <a:ln/>
        </p:spPr>
        <p:txBody>
          <a:bodyPr wrap="square" lIns="0" tIns="0" rIns="0" bIns="0" rtlCol="0" anchor="t"/>
          <a:lstStyle/>
          <a:p>
            <a:pPr marL="0" indent="0" algn="r">
              <a:lnSpc>
                <a:spcPts val="1820"/>
              </a:lnSpc>
              <a:buNone/>
            </a:pPr>
            <a:r>
              <a:rPr lang="en-US" sz="1400" kern="0" spc="70" dirty="0">
                <a:solidFill>
                  <a:srgbClr val="717171">
                    <a:alpha val="60000"/>
                  </a:srgbClr>
                </a:solidFill>
                <a:latin typeface="Arial" panose="020B0604020202020204" pitchFamily="34" charset="0"/>
                <a:cs typeface="Arial" panose="020B0604020202020204" pitchFamily="34" charset="0"/>
              </a:rPr>
              <a:t>8</a:t>
            </a:r>
            <a:endParaRPr lang="en-US" sz="1400" dirty="0">
              <a:solidFill>
                <a:srgbClr val="717171">
                  <a:alpha val="60000"/>
                </a:srgbClr>
              </a:solidFill>
              <a:latin typeface="Arial" panose="020B0604020202020204" pitchFamily="34" charset="0"/>
              <a:cs typeface="Arial" panose="020B0604020202020204" pitchFamily="34" charset="0"/>
            </a:endParaRPr>
          </a:p>
        </p:txBody>
      </p:sp>
      <p:pic>
        <p:nvPicPr>
          <p:cNvPr id="1026" name="Picture 2" descr="Robots for Wafer Handling - MGA Technologies">
            <a:extLst>
              <a:ext uri="{FF2B5EF4-FFF2-40B4-BE49-F238E27FC236}">
                <a16:creationId xmlns:a16="http://schemas.microsoft.com/office/drawing/2014/main" id="{A35F3445-656E-4218-391E-DA5E92E4D98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1526" y="7635313"/>
            <a:ext cx="5673661" cy="5176265"/>
          </a:xfrm>
          <a:prstGeom prst="rect">
            <a:avLst/>
          </a:prstGeom>
          <a:noFill/>
          <a:extLst>
            <a:ext uri="{909E8E84-426E-40DD-AFC4-6F175D3DCCD1}">
              <a14:hiddenFill xmlns:a14="http://schemas.microsoft.com/office/drawing/2010/main">
                <a:solidFill>
                  <a:srgbClr val="FFFFFF"/>
                </a:solidFill>
              </a14:hiddenFill>
            </a:ext>
          </a:extLst>
        </p:spPr>
      </p:pic>
      <p:sp>
        <p:nvSpPr>
          <p:cNvPr id="2" name="Text 0">
            <a:extLst>
              <a:ext uri="{FF2B5EF4-FFF2-40B4-BE49-F238E27FC236}">
                <a16:creationId xmlns:a16="http://schemas.microsoft.com/office/drawing/2014/main" id="{17CFA10B-E543-2D4A-E5F1-209F58918271}"/>
              </a:ext>
            </a:extLst>
          </p:cNvPr>
          <p:cNvSpPr/>
          <p:nvPr/>
        </p:nvSpPr>
        <p:spPr>
          <a:xfrm>
            <a:off x="508062" y="13019008"/>
            <a:ext cx="2716439" cy="265548"/>
          </a:xfrm>
          <a:prstGeom prst="rect">
            <a:avLst/>
          </a:prstGeom>
          <a:noFill/>
          <a:ln/>
        </p:spPr>
        <p:txBody>
          <a:bodyPr wrap="square" lIns="0" tIns="0" rIns="0" bIns="0" rtlCol="0" anchor="t"/>
          <a:lstStyle/>
          <a:p>
            <a:pPr marL="0" indent="0" algn="l">
              <a:lnSpc>
                <a:spcPts val="1820"/>
              </a:lnSpc>
              <a:buNone/>
            </a:pPr>
            <a:r>
              <a:rPr lang="en-US" sz="1400" kern="0" spc="70" dirty="0">
                <a:solidFill>
                  <a:schemeClr val="tx1">
                    <a:alpha val="60000"/>
                  </a:schemeClr>
                </a:solidFill>
                <a:latin typeface="Arial" panose="020B0604020202020204" pitchFamily="34" charset="0"/>
                <a:ea typeface="ABC Diatype Mono Unlicensed Tri" pitchFamily="34" charset="-122"/>
                <a:cs typeface="Arial" panose="020B0604020202020204" pitchFamily="34" charset="0"/>
              </a:rPr>
              <a:t>HALO / DECEMBER 2025</a:t>
            </a:r>
            <a:endParaRPr lang="en-US" sz="1400" dirty="0">
              <a:solidFill>
                <a:schemeClr val="tx1">
                  <a:alpha val="60000"/>
                </a:schemeClr>
              </a:solidFill>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08D6261-3F67-9640-29E6-619965446347}"/>
              </a:ext>
            </a:extLst>
          </p:cNvPr>
          <p:cNvSpPr>
            <a:spLocks noGrp="1"/>
          </p:cNvSpPr>
          <p:nvPr>
            <p:ph type="pic" sz="quarter" idx="20"/>
          </p:nvPr>
        </p:nvSpPr>
        <p:spPr/>
        <p:txBody>
          <a:bodyPr/>
          <a:lstStyle/>
          <a:p>
            <a:endParaRPr lang="en-US"/>
          </a:p>
        </p:txBody>
      </p:sp>
      <p:sp>
        <p:nvSpPr>
          <p:cNvPr id="3" name="Text Placeholder 2">
            <a:extLst>
              <a:ext uri="{FF2B5EF4-FFF2-40B4-BE49-F238E27FC236}">
                <a16:creationId xmlns:a16="http://schemas.microsoft.com/office/drawing/2014/main" id="{A78E8DB9-4BEB-9908-C330-E6B1001BFD31}"/>
              </a:ext>
            </a:extLst>
          </p:cNvPr>
          <p:cNvSpPr>
            <a:spLocks noGrp="1"/>
          </p:cNvSpPr>
          <p:nvPr>
            <p:ph type="body" sz="quarter" idx="11"/>
          </p:nvPr>
        </p:nvSpPr>
        <p:spPr/>
        <p:txBody>
          <a:bodyPr>
            <a:normAutofit fontScale="25000" lnSpcReduction="20000"/>
          </a:bodyPr>
          <a:lstStyle/>
          <a:p>
            <a:endParaRPr lang="en-US"/>
          </a:p>
        </p:txBody>
      </p:sp>
    </p:spTree>
    <p:extLst>
      <p:ext uri="{BB962C8B-B14F-4D97-AF65-F5344CB8AC3E}">
        <p14:creationId xmlns:p14="http://schemas.microsoft.com/office/powerpoint/2010/main" val="392112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FF6B1A1-445A-6D16-6CDB-4B8036FF8A7A}"/>
              </a:ext>
            </a:extLst>
          </p:cNvPr>
          <p:cNvSpPr>
            <a:spLocks noGrp="1"/>
          </p:cNvSpPr>
          <p:nvPr>
            <p:ph type="pic" sz="quarter" idx="20"/>
          </p:nvPr>
        </p:nvSpPr>
        <p:spPr/>
        <p:txBody>
          <a:bodyPr/>
          <a:lstStyle/>
          <a:p>
            <a:endParaRPr lang="en-US"/>
          </a:p>
        </p:txBody>
      </p:sp>
      <p:sp>
        <p:nvSpPr>
          <p:cNvPr id="3" name="Text Placeholder 2">
            <a:extLst>
              <a:ext uri="{FF2B5EF4-FFF2-40B4-BE49-F238E27FC236}">
                <a16:creationId xmlns:a16="http://schemas.microsoft.com/office/drawing/2014/main" id="{2A1AC798-577A-B615-BD53-1D37A4F3E375}"/>
              </a:ext>
            </a:extLst>
          </p:cNvPr>
          <p:cNvSpPr>
            <a:spLocks noGrp="1"/>
          </p:cNvSpPr>
          <p:nvPr>
            <p:ph type="body" sz="quarter" idx="11"/>
          </p:nvPr>
        </p:nvSpPr>
        <p:spPr/>
        <p:txBody>
          <a:bodyPr>
            <a:normAutofit fontScale="77500" lnSpcReduction="20000"/>
          </a:bodyPr>
          <a:lstStyle/>
          <a:p>
            <a:endParaRPr lang="en-US"/>
          </a:p>
        </p:txBody>
      </p:sp>
    </p:spTree>
    <p:extLst>
      <p:ext uri="{BB962C8B-B14F-4D97-AF65-F5344CB8AC3E}">
        <p14:creationId xmlns:p14="http://schemas.microsoft.com/office/powerpoint/2010/main" val="2707832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46BDD5-3BBC-1572-2EF6-D34216868D71}"/>
              </a:ext>
            </a:extLst>
          </p:cNvPr>
          <p:cNvSpPr>
            <a:spLocks noGrp="1"/>
          </p:cNvSpPr>
          <p:nvPr>
            <p:ph type="body" sz="quarter" idx="11"/>
          </p:nvPr>
        </p:nvSpPr>
        <p:spPr/>
        <p:txBody>
          <a:bodyPr/>
          <a:lstStyle/>
          <a:p>
            <a:endParaRPr lang="en-US"/>
          </a:p>
        </p:txBody>
      </p:sp>
      <p:sp>
        <p:nvSpPr>
          <p:cNvPr id="3" name="Text Placeholder 2">
            <a:extLst>
              <a:ext uri="{FF2B5EF4-FFF2-40B4-BE49-F238E27FC236}">
                <a16:creationId xmlns:a16="http://schemas.microsoft.com/office/drawing/2014/main" id="{72FB42E0-6DC7-15C1-5D0C-CF6879C0934E}"/>
              </a:ext>
            </a:extLst>
          </p:cNvPr>
          <p:cNvSpPr>
            <a:spLocks noGrp="1"/>
          </p:cNvSpPr>
          <p:nvPr>
            <p:ph type="body" sz="quarter" idx="12"/>
          </p:nvPr>
        </p:nvSpPr>
        <p:spPr/>
        <p:txBody>
          <a:bodyPr>
            <a:normAutofit fontScale="47500" lnSpcReduction="20000"/>
          </a:bodyPr>
          <a:lstStyle/>
          <a:p>
            <a:endParaRPr lang="en-US"/>
          </a:p>
        </p:txBody>
      </p:sp>
      <p:sp>
        <p:nvSpPr>
          <p:cNvPr id="4" name="Text Placeholder 3">
            <a:extLst>
              <a:ext uri="{FF2B5EF4-FFF2-40B4-BE49-F238E27FC236}">
                <a16:creationId xmlns:a16="http://schemas.microsoft.com/office/drawing/2014/main" id="{C8CC5E7A-B67B-546A-02C1-2AFF5246830E}"/>
              </a:ext>
            </a:extLst>
          </p:cNvPr>
          <p:cNvSpPr>
            <a:spLocks noGrp="1"/>
          </p:cNvSpPr>
          <p:nvPr>
            <p:ph type="body" sz="quarter" idx="13"/>
          </p:nvPr>
        </p:nvSpPr>
        <p:spPr/>
        <p:txBody>
          <a:bodyPr>
            <a:normAutofit fontScale="47500" lnSpcReduction="20000"/>
          </a:bodyPr>
          <a:lstStyle/>
          <a:p>
            <a:endParaRPr lang="en-US"/>
          </a:p>
        </p:txBody>
      </p:sp>
    </p:spTree>
    <p:extLst>
      <p:ext uri="{BB962C8B-B14F-4D97-AF65-F5344CB8AC3E}">
        <p14:creationId xmlns:p14="http://schemas.microsoft.com/office/powerpoint/2010/main" val="3282838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5E4607-2891-EA9B-9692-BB258C032A64}"/>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2D94B0F3-DD3A-A8BE-F6D2-EFE69807245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90642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90F69A-483D-1BA5-3E61-880EB25BFE17}"/>
              </a:ext>
            </a:extLst>
          </p:cNvPr>
          <p:cNvSpPr>
            <a:spLocks noGrp="1"/>
          </p:cNvSpPr>
          <p:nvPr>
            <p:ph type="body" sz="quarter" idx="14"/>
          </p:nvPr>
        </p:nvSpPr>
        <p:spPr/>
        <p:txBody>
          <a:bodyPr/>
          <a:lstStyle/>
          <a:p>
            <a:endParaRPr lang="en-US"/>
          </a:p>
        </p:txBody>
      </p:sp>
      <p:sp>
        <p:nvSpPr>
          <p:cNvPr id="3" name="Title 2">
            <a:extLst>
              <a:ext uri="{FF2B5EF4-FFF2-40B4-BE49-F238E27FC236}">
                <a16:creationId xmlns:a16="http://schemas.microsoft.com/office/drawing/2014/main" id="{BFC27000-1062-4126-2F35-1C493E3C5F93}"/>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8BA454F1-FAD6-0227-EBCE-53BE9B538171}"/>
              </a:ext>
            </a:extLst>
          </p:cNvPr>
          <p:cNvSpPr>
            <a:spLocks noGrp="1"/>
          </p:cNvSpPr>
          <p:nvPr>
            <p:ph type="body" sz="quarter" idx="15"/>
          </p:nvPr>
        </p:nvSpPr>
        <p:spPr/>
        <p:txBody>
          <a:bodyPr/>
          <a:lstStyle/>
          <a:p>
            <a:endParaRPr lang="en-US"/>
          </a:p>
        </p:txBody>
      </p:sp>
      <p:sp>
        <p:nvSpPr>
          <p:cNvPr id="5" name="Text Placeholder 4">
            <a:extLst>
              <a:ext uri="{FF2B5EF4-FFF2-40B4-BE49-F238E27FC236}">
                <a16:creationId xmlns:a16="http://schemas.microsoft.com/office/drawing/2014/main" id="{56A5E884-713D-C217-F8D3-8395EE1C9036}"/>
              </a:ext>
            </a:extLst>
          </p:cNvPr>
          <p:cNvSpPr>
            <a:spLocks noGrp="1"/>
          </p:cNvSpPr>
          <p:nvPr>
            <p:ph type="body" sz="quarter" idx="16"/>
          </p:nvPr>
        </p:nvSpPr>
        <p:spPr/>
        <p:txBody>
          <a:bodyPr/>
          <a:lstStyle/>
          <a:p>
            <a:endParaRPr lang="en-US"/>
          </a:p>
        </p:txBody>
      </p:sp>
      <p:sp>
        <p:nvSpPr>
          <p:cNvPr id="6" name="Text Placeholder 5">
            <a:extLst>
              <a:ext uri="{FF2B5EF4-FFF2-40B4-BE49-F238E27FC236}">
                <a16:creationId xmlns:a16="http://schemas.microsoft.com/office/drawing/2014/main" id="{A6D42390-EB38-4D68-17AD-EA2A33C6CD3C}"/>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335997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art Placeholder 1">
            <a:extLst>
              <a:ext uri="{FF2B5EF4-FFF2-40B4-BE49-F238E27FC236}">
                <a16:creationId xmlns:a16="http://schemas.microsoft.com/office/drawing/2014/main" id="{B49425EA-5745-A618-7C3A-822EF91D1E36}"/>
              </a:ext>
            </a:extLst>
          </p:cNvPr>
          <p:cNvSpPr>
            <a:spLocks noGrp="1"/>
          </p:cNvSpPr>
          <p:nvPr>
            <p:ph type="chart" sz="quarter" idx="13"/>
          </p:nvPr>
        </p:nvSpPr>
        <p:spPr/>
        <p:txBody>
          <a:bodyPr/>
          <a:lstStyle/>
          <a:p>
            <a:endParaRPr lang="en-US"/>
          </a:p>
        </p:txBody>
      </p:sp>
      <p:sp>
        <p:nvSpPr>
          <p:cNvPr id="3" name="Chart Placeholder 2">
            <a:extLst>
              <a:ext uri="{FF2B5EF4-FFF2-40B4-BE49-F238E27FC236}">
                <a16:creationId xmlns:a16="http://schemas.microsoft.com/office/drawing/2014/main" id="{6BFDFDAD-AFE9-0DF1-C9DE-CC1D2881478A}"/>
              </a:ext>
            </a:extLst>
          </p:cNvPr>
          <p:cNvSpPr>
            <a:spLocks noGrp="1"/>
          </p:cNvSpPr>
          <p:nvPr>
            <p:ph type="chart" sz="quarter" idx="14"/>
          </p:nvPr>
        </p:nvSpPr>
        <p:spPr/>
        <p:txBody>
          <a:bodyPr/>
          <a:lstStyle/>
          <a:p>
            <a:endParaRPr lang="en-US"/>
          </a:p>
        </p:txBody>
      </p:sp>
      <p:sp>
        <p:nvSpPr>
          <p:cNvPr id="4" name="Chart Placeholder 3">
            <a:extLst>
              <a:ext uri="{FF2B5EF4-FFF2-40B4-BE49-F238E27FC236}">
                <a16:creationId xmlns:a16="http://schemas.microsoft.com/office/drawing/2014/main" id="{F4F4330C-BDCD-1B45-693E-A191636C5271}"/>
              </a:ext>
            </a:extLst>
          </p:cNvPr>
          <p:cNvSpPr>
            <a:spLocks noGrp="1"/>
          </p:cNvSpPr>
          <p:nvPr>
            <p:ph type="chart" sz="quarter" idx="15"/>
          </p:nvPr>
        </p:nvSpPr>
        <p:spPr/>
        <p:txBody>
          <a:bodyPr/>
          <a:lstStyle/>
          <a:p>
            <a:endParaRPr lang="en-US"/>
          </a:p>
        </p:txBody>
      </p:sp>
      <p:sp>
        <p:nvSpPr>
          <p:cNvPr id="5" name="Text Placeholder 4">
            <a:extLst>
              <a:ext uri="{FF2B5EF4-FFF2-40B4-BE49-F238E27FC236}">
                <a16:creationId xmlns:a16="http://schemas.microsoft.com/office/drawing/2014/main" id="{62A0C824-1CDB-C091-1F4D-9DA39303300C}"/>
              </a:ext>
            </a:extLst>
          </p:cNvPr>
          <p:cNvSpPr>
            <a:spLocks noGrp="1"/>
          </p:cNvSpPr>
          <p:nvPr>
            <p:ph type="body" sz="quarter" idx="30"/>
          </p:nvPr>
        </p:nvSpPr>
        <p:spPr/>
        <p:txBody>
          <a:bodyPr/>
          <a:lstStyle/>
          <a:p>
            <a:endParaRPr lang="en-US"/>
          </a:p>
        </p:txBody>
      </p:sp>
      <p:sp>
        <p:nvSpPr>
          <p:cNvPr id="6" name="Text Placeholder 5">
            <a:extLst>
              <a:ext uri="{FF2B5EF4-FFF2-40B4-BE49-F238E27FC236}">
                <a16:creationId xmlns:a16="http://schemas.microsoft.com/office/drawing/2014/main" id="{C27FF0D6-3FBA-55B6-B52C-79D96B2F27D1}"/>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765547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3D1496F-C901-6F10-3915-52700851E36D}"/>
              </a:ext>
            </a:extLst>
          </p:cNvPr>
          <p:cNvSpPr>
            <a:spLocks noGrp="1"/>
          </p:cNvSpPr>
          <p:nvPr>
            <p:ph type="pic" sz="quarter" idx="18"/>
          </p:nvPr>
        </p:nvSpPr>
        <p:spPr/>
        <p:txBody>
          <a:bodyPr/>
          <a:lstStyle/>
          <a:p>
            <a:endParaRPr lang="en-US"/>
          </a:p>
        </p:txBody>
      </p:sp>
      <p:sp>
        <p:nvSpPr>
          <p:cNvPr id="3" name="Title 2">
            <a:extLst>
              <a:ext uri="{FF2B5EF4-FFF2-40B4-BE49-F238E27FC236}">
                <a16:creationId xmlns:a16="http://schemas.microsoft.com/office/drawing/2014/main" id="{D23C4526-5953-BB7D-EA2E-1A1B04512016}"/>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418CA56A-A4D3-E979-BD29-BEDA8A7DC33B}"/>
              </a:ext>
            </a:extLst>
          </p:cNvPr>
          <p:cNvSpPr>
            <a:spLocks noGrp="1"/>
          </p:cNvSpPr>
          <p:nvPr>
            <p:ph type="body" sz="quarter" idx="12"/>
          </p:nvPr>
        </p:nvSpPr>
        <p:spPr/>
        <p:txBody>
          <a:bodyPr>
            <a:normAutofit fontScale="92500" lnSpcReduction="20000"/>
          </a:bodyPr>
          <a:lstStyle/>
          <a:p>
            <a:endParaRPr lang="en-US" dirty="0"/>
          </a:p>
        </p:txBody>
      </p:sp>
      <p:sp>
        <p:nvSpPr>
          <p:cNvPr id="5" name="Text Placeholder 4">
            <a:extLst>
              <a:ext uri="{FF2B5EF4-FFF2-40B4-BE49-F238E27FC236}">
                <a16:creationId xmlns:a16="http://schemas.microsoft.com/office/drawing/2014/main" id="{27F5B788-07C8-F0DC-3967-06ED7B4F84DD}"/>
              </a:ext>
            </a:extLst>
          </p:cNvPr>
          <p:cNvSpPr>
            <a:spLocks noGrp="1"/>
          </p:cNvSpPr>
          <p:nvPr>
            <p:ph type="body" sz="quarter" idx="13"/>
          </p:nvPr>
        </p:nvSpPr>
        <p:spPr/>
        <p:txBody>
          <a:bodyPr>
            <a:normAutofit fontScale="92500" lnSpcReduction="20000"/>
          </a:bodyPr>
          <a:lstStyle/>
          <a:p>
            <a:endParaRPr lang="en-US" dirty="0"/>
          </a:p>
        </p:txBody>
      </p:sp>
      <p:sp>
        <p:nvSpPr>
          <p:cNvPr id="6" name="Text Placeholder 5">
            <a:extLst>
              <a:ext uri="{FF2B5EF4-FFF2-40B4-BE49-F238E27FC236}">
                <a16:creationId xmlns:a16="http://schemas.microsoft.com/office/drawing/2014/main" id="{311C33F7-49A2-7FEA-48AA-EA02F3115319}"/>
              </a:ext>
            </a:extLst>
          </p:cNvPr>
          <p:cNvSpPr>
            <a:spLocks noGrp="1"/>
          </p:cNvSpPr>
          <p:nvPr>
            <p:ph type="body" sz="quarter" idx="14"/>
          </p:nvPr>
        </p:nvSpPr>
        <p:spPr/>
        <p:txBody>
          <a:bodyPr>
            <a:normAutofit fontScale="92500" lnSpcReduction="20000"/>
          </a:bodyPr>
          <a:lstStyle/>
          <a:p>
            <a:endParaRPr lang="en-US" dirty="0"/>
          </a:p>
        </p:txBody>
      </p:sp>
      <p:sp>
        <p:nvSpPr>
          <p:cNvPr id="7" name="Text Placeholder 6">
            <a:extLst>
              <a:ext uri="{FF2B5EF4-FFF2-40B4-BE49-F238E27FC236}">
                <a16:creationId xmlns:a16="http://schemas.microsoft.com/office/drawing/2014/main" id="{7C61A313-BB78-1C26-2375-EA564986F212}"/>
              </a:ext>
            </a:extLst>
          </p:cNvPr>
          <p:cNvSpPr>
            <a:spLocks noGrp="1"/>
          </p:cNvSpPr>
          <p:nvPr>
            <p:ph type="body" sz="quarter" idx="15"/>
          </p:nvPr>
        </p:nvSpPr>
        <p:spPr/>
        <p:txBody>
          <a:bodyPr>
            <a:normAutofit fontScale="92500" lnSpcReduction="20000"/>
          </a:bodyPr>
          <a:lstStyle/>
          <a:p>
            <a:endParaRPr lang="en-US"/>
          </a:p>
        </p:txBody>
      </p:sp>
      <p:sp>
        <p:nvSpPr>
          <p:cNvPr id="8" name="Text Placeholder 7">
            <a:extLst>
              <a:ext uri="{FF2B5EF4-FFF2-40B4-BE49-F238E27FC236}">
                <a16:creationId xmlns:a16="http://schemas.microsoft.com/office/drawing/2014/main" id="{D9CE9171-7DA3-F854-364C-E26FC638F21F}"/>
              </a:ext>
            </a:extLst>
          </p:cNvPr>
          <p:cNvSpPr>
            <a:spLocks noGrp="1"/>
          </p:cNvSpPr>
          <p:nvPr>
            <p:ph type="body" sz="quarter" idx="16"/>
          </p:nvPr>
        </p:nvSpPr>
        <p:spPr/>
        <p:txBody>
          <a:bodyPr>
            <a:normAutofit fontScale="92500" lnSpcReduction="20000"/>
          </a:bodyPr>
          <a:lstStyle/>
          <a:p>
            <a:endParaRPr lang="en-US"/>
          </a:p>
        </p:txBody>
      </p:sp>
      <p:sp>
        <p:nvSpPr>
          <p:cNvPr id="9" name="Text Placeholder 8">
            <a:extLst>
              <a:ext uri="{FF2B5EF4-FFF2-40B4-BE49-F238E27FC236}">
                <a16:creationId xmlns:a16="http://schemas.microsoft.com/office/drawing/2014/main" id="{0901A69C-7C80-98B0-C33E-ACC60F9D0822}"/>
              </a:ext>
            </a:extLst>
          </p:cNvPr>
          <p:cNvSpPr>
            <a:spLocks noGrp="1"/>
          </p:cNvSpPr>
          <p:nvPr>
            <p:ph type="body" sz="quarter" idx="17"/>
          </p:nvPr>
        </p:nvSpPr>
        <p:spPr/>
        <p:txBody>
          <a:bodyPr>
            <a:normAutofit fontScale="92500" lnSpcReduction="20000"/>
          </a:bodyPr>
          <a:lstStyle/>
          <a:p>
            <a:endParaRPr lang="en-US"/>
          </a:p>
        </p:txBody>
      </p:sp>
    </p:spTree>
    <p:extLst>
      <p:ext uri="{BB962C8B-B14F-4D97-AF65-F5344CB8AC3E}">
        <p14:creationId xmlns:p14="http://schemas.microsoft.com/office/powerpoint/2010/main" val="2238604940"/>
      </p:ext>
    </p:extLst>
  </p:cSld>
  <p:clrMapOvr>
    <a:masterClrMapping/>
  </p:clrMapOvr>
</p:sld>
</file>

<file path=ppt/theme/theme1.xml><?xml version="1.0" encoding="utf-8"?>
<a:theme xmlns:a="http://schemas.openxmlformats.org/drawingml/2006/main" name="Custom Desig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alo 1030" id="{397794D2-1F1E-B24E-8A60-41BB4A732698}" vid="{9067406B-1768-B049-BA30-40B8A1239F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Custom Design</Template>
  <TotalTime>67126</TotalTime>
  <Words>268</Words>
  <Application>Microsoft Office PowerPoint</Application>
  <PresentationFormat>Custom</PresentationFormat>
  <Paragraphs>62</Paragraphs>
  <Slides>17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ABC Diatype Mono Medium</vt:lpstr>
      <vt:lpstr>Arial</vt:lpstr>
      <vt:lpstr>Calibri</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PptxGenJS Presentation</dc:subject>
  <dc:creator>logan kemp</dc:creator>
  <cp:lastModifiedBy>Bart Laenens</cp:lastModifiedBy>
  <cp:revision>20</cp:revision>
  <dcterms:created xsi:type="dcterms:W3CDTF">2025-10-31T16:49:37Z</dcterms:created>
  <dcterms:modified xsi:type="dcterms:W3CDTF">2026-03-09T18:47:18Z</dcterms:modified>
</cp:coreProperties>
</file>