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A2D42-0868-1CF7-BD21-A41912ACE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EE336C-A897-61C2-AF33-9B0ADA947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235D5-693E-CDF9-02A8-BE8FB4AD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A6DC0-9238-B7C4-4B9D-0BD6B5D55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36ABF-0CC3-B6F3-4C03-EEA11EA95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8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43B5-C7A5-8B97-C1D0-9E6E213E3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90E2D-DC5D-1652-4F37-2FD55234D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D563C-0071-F353-49C1-327C50C46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3594F-17B3-9512-83EB-0F5F3F6E0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D3A64-F32D-29D1-9B6A-5C51DCD9C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7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32A60-62A7-ED3B-4E96-3AF8F025B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1A72E-2B1B-44E8-0E06-2910A15AD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6FCC8-5150-C787-B694-3C4902AD6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4B1D6-4288-C5A0-005C-4C1B24707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8D447-9CDF-BEDB-F484-EBADEAF5F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7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705A9-E068-C5B0-844F-CB2753C66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D122D-09CB-C8F3-D6B0-1A4F78C21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35CAA1-D50E-A35E-5DD8-78221053B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21940-0452-8206-48D6-5213E0C09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DA158-5F9C-31CE-3163-DEE4E95CB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DFA24-C22A-492E-958E-731C17D0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8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1A6E-3B35-212A-938C-F75A1BF09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9C092-D3D1-FC72-84D1-DCB3C66C2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46E53-514B-60CE-FA82-98D48DA1A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04E0EA-83E9-F99A-91A4-E1FEE2E752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AFC56-45F3-2EFC-FCE3-6457BDE72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511927-C4E8-0995-2AE7-EBD29F520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6EBA7-8FB6-4F75-9449-D55425093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072386-6812-4BF6-A66B-D0D815398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3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5F923-9FB1-F189-5528-BA3F366D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6AB71D-26C4-E92A-8328-8CFEE8051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BD255E-FCF4-208C-717E-9F98E7A19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4F65A-3351-2C6A-FF2C-535CB341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5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5D6542-1CFF-A4CB-EB93-C6ACE85CB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222496-4674-9C53-AE9C-8144A67B6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424A7-5767-A75D-7976-074A9E09E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96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9C8C0-1274-9ED7-4F83-CB07CD94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EFB72-9F7D-8521-80D8-DE27C9D10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B04F3-00AA-BF2D-A743-5401B51F5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8CFD35-1946-2C7A-25DD-82E649344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558E8-4F54-8116-A9D2-DC848C3D2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AC34A-DA21-FB1C-F448-437189CC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5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6B131-7E0B-8F45-841C-552567464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7A2BAC-1BA0-F3B0-9913-75E9F8BBE9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68C7A-C39C-52FF-27A3-160B0DA42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F4438E-007B-CB5A-F0E8-07AEEF77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FF5F3-A399-8C58-2D46-59943735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30CC6-0399-F7B5-C9F4-4FD6C6162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1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5BF37-5154-4D20-8E12-D371FD33E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CFE26-C7AF-B348-6AD7-BC41D2B289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3A8EC-BCA7-2D63-01FD-4B18D4BB6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69CAF-5505-BE6F-1E84-53D84D729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5AF67-3F5D-5828-6B70-A3BF23B03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20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87F315-DC7B-848F-4A2D-FE69EEC916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66C7D-F514-1C86-0461-2EFAFE69C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D5784-4763-73FF-2C32-2A2E30263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2A7ED-0022-B563-95CA-904D37283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36A95-0401-9117-ECDC-05F83D2D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5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9DEC7C-ED1A-05C8-9F5E-65339060E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02C9B-2BC8-A642-31EF-1EA332FD0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A5BE8-32DC-5FBD-FFC9-77BA97282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CAB706-6F53-43A1-99FF-2994BEAA504E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BEAB0-AA5D-6061-9A7F-3013945EF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B34F3-7397-15DE-CB1A-79A517287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6A33D-C6DB-49E6-9A01-1ED3B38F7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0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34B812-320F-4862-C2D7-7E071B040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401708"/>
            <a:ext cx="11361420" cy="603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65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Perficient,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Carrie Grapenthin</dc:creator>
  <cp:lastModifiedBy>Carrie Grapenthin</cp:lastModifiedBy>
  <cp:revision>1</cp:revision>
  <dcterms:created xsi:type="dcterms:W3CDTF">2026-02-27T17:57:00Z</dcterms:created>
  <dcterms:modified xsi:type="dcterms:W3CDTF">2026-02-27T17:57:30Z</dcterms:modified>
</cp:coreProperties>
</file>