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4"/>
  </p:sldMasterIdLst>
  <p:notesMasterIdLst>
    <p:notesMasterId r:id="rId15"/>
  </p:notesMasterIdLst>
  <p:sldIdLst>
    <p:sldId id="265" r:id="rId5"/>
    <p:sldId id="494" r:id="rId6"/>
    <p:sldId id="495" r:id="rId7"/>
    <p:sldId id="2861" r:id="rId8"/>
    <p:sldId id="2840" r:id="rId9"/>
    <p:sldId id="2866" r:id="rId10"/>
    <p:sldId id="2848" r:id="rId11"/>
    <p:sldId id="2844" r:id="rId12"/>
    <p:sldId id="2847" r:id="rId13"/>
    <p:sldId id="2857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duction" id="{E1F5F2A5-BA20-7842-AB5E-B0CE3B4535E4}">
          <p14:sldIdLst>
            <p14:sldId id="265"/>
            <p14:sldId id="494"/>
          </p14:sldIdLst>
        </p14:section>
        <p14:section name="Sales Team Presentation" id="{41FFFDC2-E2CA-FA4C-BE1B-5B5C68757143}">
          <p14:sldIdLst>
            <p14:sldId id="495"/>
            <p14:sldId id="2861"/>
            <p14:sldId id="2840"/>
            <p14:sldId id="2866"/>
            <p14:sldId id="2848"/>
            <p14:sldId id="2844"/>
            <p14:sldId id="2847"/>
            <p14:sldId id="28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DE2A5F-8CAA-44FE-A335-E53E6540404C}">
  <a:tblStyle styleId="{50DE2A5F-8CAA-44FE-A335-E53E6540404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48"/>
    <p:restoredTop sz="89006"/>
  </p:normalViewPr>
  <p:slideViewPr>
    <p:cSldViewPr snapToGrid="0">
      <p:cViewPr varScale="1">
        <p:scale>
          <a:sx n="136" d="100"/>
          <a:sy n="136" d="100"/>
        </p:scale>
        <p:origin x="139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A6285-A165-C641-A627-AFA933347167}" type="doc">
      <dgm:prSet loTypeId="urn:microsoft.com/office/officeart/2008/layout/HalfCircleOrganizationChar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DDF7935-AE79-0E46-A858-A353BC961546}">
      <dgm:prSet phldrT="[Text]"/>
      <dgm:spPr/>
      <dgm:t>
        <a:bodyPr/>
        <a:lstStyle/>
        <a:p>
          <a:r>
            <a:rPr lang="en-GB" dirty="0"/>
            <a:t>Managing Director</a:t>
          </a:r>
        </a:p>
      </dgm:t>
    </dgm:pt>
    <dgm:pt modelId="{CE11574F-820A-BA41-8B8B-B11CE19D3C05}" type="parTrans" cxnId="{0E9D7E22-6BD3-2C45-A880-61F4F895C167}">
      <dgm:prSet/>
      <dgm:spPr/>
      <dgm:t>
        <a:bodyPr/>
        <a:lstStyle/>
        <a:p>
          <a:endParaRPr lang="en-GB"/>
        </a:p>
      </dgm:t>
    </dgm:pt>
    <dgm:pt modelId="{B52FBC90-E3E6-8F46-BFC5-4E14F35B0AD0}" type="sibTrans" cxnId="{0E9D7E22-6BD3-2C45-A880-61F4F895C167}">
      <dgm:prSet/>
      <dgm:spPr/>
      <dgm:t>
        <a:bodyPr/>
        <a:lstStyle/>
        <a:p>
          <a:endParaRPr lang="en-GB"/>
        </a:p>
      </dgm:t>
    </dgm:pt>
    <dgm:pt modelId="{92D0EFE7-62F9-CA48-904E-5C5FD864EDA1}" type="asst">
      <dgm:prSet phldrT="[Text]"/>
      <dgm:spPr/>
      <dgm:t>
        <a:bodyPr/>
        <a:lstStyle/>
        <a:p>
          <a:r>
            <a:rPr lang="en-GB" dirty="0"/>
            <a:t>HR Advisor</a:t>
          </a:r>
        </a:p>
      </dgm:t>
    </dgm:pt>
    <dgm:pt modelId="{94ABD289-D3F8-BD4B-981A-85A21713A36E}" type="parTrans" cxnId="{CBA7EC4E-C3FF-7347-A128-7B710AB2C121}">
      <dgm:prSet/>
      <dgm:spPr/>
      <dgm:t>
        <a:bodyPr/>
        <a:lstStyle/>
        <a:p>
          <a:endParaRPr lang="en-GB"/>
        </a:p>
      </dgm:t>
    </dgm:pt>
    <dgm:pt modelId="{16B6DB47-F796-4E4A-B9DF-B0FC67197472}" type="sibTrans" cxnId="{CBA7EC4E-C3FF-7347-A128-7B710AB2C121}">
      <dgm:prSet/>
      <dgm:spPr/>
      <dgm:t>
        <a:bodyPr/>
        <a:lstStyle/>
        <a:p>
          <a:endParaRPr lang="en-GB"/>
        </a:p>
      </dgm:t>
    </dgm:pt>
    <dgm:pt modelId="{98889E36-DB3D-B743-A2E0-F55E0DE20375}">
      <dgm:prSet phldrT="[Text]"/>
      <dgm:spPr/>
      <dgm:t>
        <a:bodyPr/>
        <a:lstStyle/>
        <a:p>
          <a:r>
            <a:rPr lang="en-GB" dirty="0"/>
            <a:t>Sr Project Director</a:t>
          </a:r>
        </a:p>
      </dgm:t>
    </dgm:pt>
    <dgm:pt modelId="{0DD6AD43-51C3-2D4F-A2FC-5951AC509B6A}" type="parTrans" cxnId="{4B8D2213-C671-BC48-9048-F7A6E49CEB4B}">
      <dgm:prSet/>
      <dgm:spPr/>
      <dgm:t>
        <a:bodyPr/>
        <a:lstStyle/>
        <a:p>
          <a:endParaRPr lang="en-GB"/>
        </a:p>
      </dgm:t>
    </dgm:pt>
    <dgm:pt modelId="{29F961AB-1F7B-444A-82F5-B9D157B3AE81}" type="sibTrans" cxnId="{4B8D2213-C671-BC48-9048-F7A6E49CEB4B}">
      <dgm:prSet/>
      <dgm:spPr/>
      <dgm:t>
        <a:bodyPr/>
        <a:lstStyle/>
        <a:p>
          <a:endParaRPr lang="en-GB"/>
        </a:p>
      </dgm:t>
    </dgm:pt>
    <dgm:pt modelId="{9A518134-E0D6-0C40-9D03-A7543BC34CFD}">
      <dgm:prSet phldrT="[Text]"/>
      <dgm:spPr/>
      <dgm:t>
        <a:bodyPr/>
        <a:lstStyle/>
        <a:p>
          <a:r>
            <a:rPr lang="en-GB" dirty="0"/>
            <a:t>Finance Business Architect</a:t>
          </a:r>
        </a:p>
      </dgm:t>
    </dgm:pt>
    <dgm:pt modelId="{1D1740CA-16D8-1545-BDAC-EE9F5B6A02DA}" type="parTrans" cxnId="{31134DF4-D16B-5547-AB7A-A367BCD1F146}">
      <dgm:prSet/>
      <dgm:spPr/>
      <dgm:t>
        <a:bodyPr/>
        <a:lstStyle/>
        <a:p>
          <a:endParaRPr lang="en-GB"/>
        </a:p>
      </dgm:t>
    </dgm:pt>
    <dgm:pt modelId="{951A1628-E443-4E4B-B58F-7BBE1AF0746A}" type="sibTrans" cxnId="{31134DF4-D16B-5547-AB7A-A367BCD1F146}">
      <dgm:prSet/>
      <dgm:spPr/>
      <dgm:t>
        <a:bodyPr/>
        <a:lstStyle/>
        <a:p>
          <a:endParaRPr lang="en-GB"/>
        </a:p>
      </dgm:t>
    </dgm:pt>
    <dgm:pt modelId="{B11F3372-AF51-574E-9C67-2A64D5EA6048}">
      <dgm:prSet phldrT="[Text]"/>
      <dgm:spPr/>
      <dgm:t>
        <a:bodyPr/>
        <a:lstStyle/>
        <a:p>
          <a:r>
            <a:rPr lang="en-GB" dirty="0"/>
            <a:t>Supply Chain Architect</a:t>
          </a:r>
        </a:p>
      </dgm:t>
    </dgm:pt>
    <dgm:pt modelId="{B9FD475F-C552-BB40-A9BE-CB369294EFC9}" type="parTrans" cxnId="{35F966A3-C19E-2543-8B00-26CECB04DE8B}">
      <dgm:prSet/>
      <dgm:spPr/>
      <dgm:t>
        <a:bodyPr/>
        <a:lstStyle/>
        <a:p>
          <a:endParaRPr lang="en-GB"/>
        </a:p>
      </dgm:t>
    </dgm:pt>
    <dgm:pt modelId="{54E6F516-8E7E-074A-96CA-F6EB09A24F72}" type="sibTrans" cxnId="{35F966A3-C19E-2543-8B00-26CECB04DE8B}">
      <dgm:prSet/>
      <dgm:spPr/>
      <dgm:t>
        <a:bodyPr/>
        <a:lstStyle/>
        <a:p>
          <a:endParaRPr lang="en-GB"/>
        </a:p>
      </dgm:t>
    </dgm:pt>
    <dgm:pt modelId="{214C3A06-97B8-4846-B2A4-D3530D48A194}">
      <dgm:prSet/>
      <dgm:spPr/>
      <dgm:t>
        <a:bodyPr/>
        <a:lstStyle/>
        <a:p>
          <a:r>
            <a:rPr lang="en-GB" dirty="0"/>
            <a:t>Experts</a:t>
          </a:r>
        </a:p>
      </dgm:t>
    </dgm:pt>
    <dgm:pt modelId="{1ECA1222-3CC8-3843-BE9E-2E64FC534E34}" type="parTrans" cxnId="{EA6508C9-B973-D347-8767-0B21940DECD5}">
      <dgm:prSet/>
      <dgm:spPr/>
      <dgm:t>
        <a:bodyPr/>
        <a:lstStyle/>
        <a:p>
          <a:endParaRPr lang="en-GB"/>
        </a:p>
      </dgm:t>
    </dgm:pt>
    <dgm:pt modelId="{0A97FDBB-F7A9-EF4C-BEF4-129DE437489D}" type="sibTrans" cxnId="{EA6508C9-B973-D347-8767-0B21940DECD5}">
      <dgm:prSet/>
      <dgm:spPr/>
      <dgm:t>
        <a:bodyPr/>
        <a:lstStyle/>
        <a:p>
          <a:endParaRPr lang="en-GB"/>
        </a:p>
      </dgm:t>
    </dgm:pt>
    <dgm:pt modelId="{921D969F-05C9-B04B-8FB3-66C159C269E1}" type="pres">
      <dgm:prSet presAssocID="{DF6A6285-A165-C641-A627-AFA93334716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B090C4C-4AAA-3642-9934-61714F0193E1}" type="pres">
      <dgm:prSet presAssocID="{DDDF7935-AE79-0E46-A858-A353BC961546}" presName="hierRoot1" presStyleCnt="0">
        <dgm:presLayoutVars>
          <dgm:hierBranch val="init"/>
        </dgm:presLayoutVars>
      </dgm:prSet>
      <dgm:spPr/>
    </dgm:pt>
    <dgm:pt modelId="{ACED2AE6-78A8-B941-BB27-8D67DE6BC83A}" type="pres">
      <dgm:prSet presAssocID="{DDDF7935-AE79-0E46-A858-A353BC961546}" presName="rootComposite1" presStyleCnt="0"/>
      <dgm:spPr/>
    </dgm:pt>
    <dgm:pt modelId="{15736961-5AAA-C246-BBAC-4CA9D8683A82}" type="pres">
      <dgm:prSet presAssocID="{DDDF7935-AE79-0E46-A858-A353BC961546}" presName="rootText1" presStyleLbl="alignAcc1" presStyleIdx="0" presStyleCnt="0">
        <dgm:presLayoutVars>
          <dgm:chPref val="3"/>
        </dgm:presLayoutVars>
      </dgm:prSet>
      <dgm:spPr/>
    </dgm:pt>
    <dgm:pt modelId="{244B541F-8176-8340-8E13-EB58AC834A4C}" type="pres">
      <dgm:prSet presAssocID="{DDDF7935-AE79-0E46-A858-A353BC961546}" presName="topArc1" presStyleLbl="parChTrans1D1" presStyleIdx="0" presStyleCnt="12"/>
      <dgm:spPr/>
    </dgm:pt>
    <dgm:pt modelId="{9B1C3E4D-09C0-9746-A9B2-E5787A223B9B}" type="pres">
      <dgm:prSet presAssocID="{DDDF7935-AE79-0E46-A858-A353BC961546}" presName="bottomArc1" presStyleLbl="parChTrans1D1" presStyleIdx="1" presStyleCnt="12"/>
      <dgm:spPr/>
    </dgm:pt>
    <dgm:pt modelId="{306A32F4-1254-2041-ACB3-7A7EC5B7C06C}" type="pres">
      <dgm:prSet presAssocID="{DDDF7935-AE79-0E46-A858-A353BC961546}" presName="topConnNode1" presStyleLbl="node1" presStyleIdx="0" presStyleCnt="0"/>
      <dgm:spPr/>
    </dgm:pt>
    <dgm:pt modelId="{07F953DB-7CC5-8445-99B2-A486DB05F34F}" type="pres">
      <dgm:prSet presAssocID="{DDDF7935-AE79-0E46-A858-A353BC961546}" presName="hierChild2" presStyleCnt="0"/>
      <dgm:spPr/>
    </dgm:pt>
    <dgm:pt modelId="{47D4393B-E854-7641-86A0-D1D43BDEF667}" type="pres">
      <dgm:prSet presAssocID="{0DD6AD43-51C3-2D4F-A2FC-5951AC509B6A}" presName="Name28" presStyleLbl="parChTrans1D2" presStyleIdx="0" presStyleCnt="5"/>
      <dgm:spPr/>
    </dgm:pt>
    <dgm:pt modelId="{42950394-A85E-8C48-ABFE-29DD43242251}" type="pres">
      <dgm:prSet presAssocID="{98889E36-DB3D-B743-A2E0-F55E0DE20375}" presName="hierRoot2" presStyleCnt="0">
        <dgm:presLayoutVars>
          <dgm:hierBranch val="init"/>
        </dgm:presLayoutVars>
      </dgm:prSet>
      <dgm:spPr/>
    </dgm:pt>
    <dgm:pt modelId="{89E3040A-BC06-BE45-BE39-C96E8773E2E8}" type="pres">
      <dgm:prSet presAssocID="{98889E36-DB3D-B743-A2E0-F55E0DE20375}" presName="rootComposite2" presStyleCnt="0"/>
      <dgm:spPr/>
    </dgm:pt>
    <dgm:pt modelId="{4EEBB68A-D377-BE4A-B7FB-57FD62E06127}" type="pres">
      <dgm:prSet presAssocID="{98889E36-DB3D-B743-A2E0-F55E0DE20375}" presName="rootText2" presStyleLbl="alignAcc1" presStyleIdx="0" presStyleCnt="0">
        <dgm:presLayoutVars>
          <dgm:chPref val="3"/>
        </dgm:presLayoutVars>
      </dgm:prSet>
      <dgm:spPr/>
    </dgm:pt>
    <dgm:pt modelId="{94A8CF20-32A8-9949-9085-DF00BB01A68B}" type="pres">
      <dgm:prSet presAssocID="{98889E36-DB3D-B743-A2E0-F55E0DE20375}" presName="topArc2" presStyleLbl="parChTrans1D1" presStyleIdx="2" presStyleCnt="12"/>
      <dgm:spPr/>
    </dgm:pt>
    <dgm:pt modelId="{D31A7C09-DA06-3349-AC17-C47E61D3ECE2}" type="pres">
      <dgm:prSet presAssocID="{98889E36-DB3D-B743-A2E0-F55E0DE20375}" presName="bottomArc2" presStyleLbl="parChTrans1D1" presStyleIdx="3" presStyleCnt="12"/>
      <dgm:spPr/>
    </dgm:pt>
    <dgm:pt modelId="{D1C9CF6E-BC0F-4542-99EA-BDAC619794BE}" type="pres">
      <dgm:prSet presAssocID="{98889E36-DB3D-B743-A2E0-F55E0DE20375}" presName="topConnNode2" presStyleLbl="node2" presStyleIdx="0" presStyleCnt="0"/>
      <dgm:spPr/>
    </dgm:pt>
    <dgm:pt modelId="{8B6012ED-B9FC-B24A-A6AB-D8921DD78BBA}" type="pres">
      <dgm:prSet presAssocID="{98889E36-DB3D-B743-A2E0-F55E0DE20375}" presName="hierChild4" presStyleCnt="0"/>
      <dgm:spPr/>
    </dgm:pt>
    <dgm:pt modelId="{D769D490-305E-704C-AE46-75066517F73C}" type="pres">
      <dgm:prSet presAssocID="{98889E36-DB3D-B743-A2E0-F55E0DE20375}" presName="hierChild5" presStyleCnt="0"/>
      <dgm:spPr/>
    </dgm:pt>
    <dgm:pt modelId="{CE2FA9BA-4C28-4046-AB27-AA14D7A44317}" type="pres">
      <dgm:prSet presAssocID="{1D1740CA-16D8-1545-BDAC-EE9F5B6A02DA}" presName="Name28" presStyleLbl="parChTrans1D2" presStyleIdx="1" presStyleCnt="5"/>
      <dgm:spPr/>
    </dgm:pt>
    <dgm:pt modelId="{B8E95944-6149-3F48-B144-3584DB5C14E8}" type="pres">
      <dgm:prSet presAssocID="{9A518134-E0D6-0C40-9D03-A7543BC34CFD}" presName="hierRoot2" presStyleCnt="0">
        <dgm:presLayoutVars>
          <dgm:hierBranch val="init"/>
        </dgm:presLayoutVars>
      </dgm:prSet>
      <dgm:spPr/>
    </dgm:pt>
    <dgm:pt modelId="{9CC4EB8C-1EFD-3340-8A74-3EAA2B2BD31B}" type="pres">
      <dgm:prSet presAssocID="{9A518134-E0D6-0C40-9D03-A7543BC34CFD}" presName="rootComposite2" presStyleCnt="0"/>
      <dgm:spPr/>
    </dgm:pt>
    <dgm:pt modelId="{B4239BCE-6E94-A944-ADA8-52D1A1EBDF7E}" type="pres">
      <dgm:prSet presAssocID="{9A518134-E0D6-0C40-9D03-A7543BC34CFD}" presName="rootText2" presStyleLbl="alignAcc1" presStyleIdx="0" presStyleCnt="0">
        <dgm:presLayoutVars>
          <dgm:chPref val="3"/>
        </dgm:presLayoutVars>
      </dgm:prSet>
      <dgm:spPr/>
    </dgm:pt>
    <dgm:pt modelId="{75FD1CB9-2571-C346-AD0B-705D99B000A7}" type="pres">
      <dgm:prSet presAssocID="{9A518134-E0D6-0C40-9D03-A7543BC34CFD}" presName="topArc2" presStyleLbl="parChTrans1D1" presStyleIdx="4" presStyleCnt="12"/>
      <dgm:spPr/>
    </dgm:pt>
    <dgm:pt modelId="{01E6DAC8-D39F-1C42-AF60-118CC944028C}" type="pres">
      <dgm:prSet presAssocID="{9A518134-E0D6-0C40-9D03-A7543BC34CFD}" presName="bottomArc2" presStyleLbl="parChTrans1D1" presStyleIdx="5" presStyleCnt="12"/>
      <dgm:spPr/>
    </dgm:pt>
    <dgm:pt modelId="{3EB82DD5-0A2C-514F-A1D3-513483FE4C31}" type="pres">
      <dgm:prSet presAssocID="{9A518134-E0D6-0C40-9D03-A7543BC34CFD}" presName="topConnNode2" presStyleLbl="node2" presStyleIdx="0" presStyleCnt="0"/>
      <dgm:spPr/>
    </dgm:pt>
    <dgm:pt modelId="{4DF213DD-E6F2-6D41-9109-6A64313F886F}" type="pres">
      <dgm:prSet presAssocID="{9A518134-E0D6-0C40-9D03-A7543BC34CFD}" presName="hierChild4" presStyleCnt="0"/>
      <dgm:spPr/>
    </dgm:pt>
    <dgm:pt modelId="{0967C328-35BC-4148-ABC1-D38E9C40DF78}" type="pres">
      <dgm:prSet presAssocID="{9A518134-E0D6-0C40-9D03-A7543BC34CFD}" presName="hierChild5" presStyleCnt="0"/>
      <dgm:spPr/>
    </dgm:pt>
    <dgm:pt modelId="{8147B76D-2B44-7F4A-8C46-A5F23C817243}" type="pres">
      <dgm:prSet presAssocID="{B9FD475F-C552-BB40-A9BE-CB369294EFC9}" presName="Name28" presStyleLbl="parChTrans1D2" presStyleIdx="2" presStyleCnt="5"/>
      <dgm:spPr/>
    </dgm:pt>
    <dgm:pt modelId="{1AA6E8F6-CEF9-2948-9811-FD0E5C80A028}" type="pres">
      <dgm:prSet presAssocID="{B11F3372-AF51-574E-9C67-2A64D5EA6048}" presName="hierRoot2" presStyleCnt="0">
        <dgm:presLayoutVars>
          <dgm:hierBranch val="init"/>
        </dgm:presLayoutVars>
      </dgm:prSet>
      <dgm:spPr/>
    </dgm:pt>
    <dgm:pt modelId="{3F5FD940-432F-704E-9339-384F5EEB8078}" type="pres">
      <dgm:prSet presAssocID="{B11F3372-AF51-574E-9C67-2A64D5EA6048}" presName="rootComposite2" presStyleCnt="0"/>
      <dgm:spPr/>
    </dgm:pt>
    <dgm:pt modelId="{1F9EE1BD-1009-1146-AC68-FA3476282C78}" type="pres">
      <dgm:prSet presAssocID="{B11F3372-AF51-574E-9C67-2A64D5EA6048}" presName="rootText2" presStyleLbl="alignAcc1" presStyleIdx="0" presStyleCnt="0">
        <dgm:presLayoutVars>
          <dgm:chPref val="3"/>
        </dgm:presLayoutVars>
      </dgm:prSet>
      <dgm:spPr/>
    </dgm:pt>
    <dgm:pt modelId="{AA48D861-9F39-824E-8D33-7951D0DF0360}" type="pres">
      <dgm:prSet presAssocID="{B11F3372-AF51-574E-9C67-2A64D5EA6048}" presName="topArc2" presStyleLbl="parChTrans1D1" presStyleIdx="6" presStyleCnt="12"/>
      <dgm:spPr/>
    </dgm:pt>
    <dgm:pt modelId="{8FDEEEED-5AA2-9447-9FBA-3BF33ECEB522}" type="pres">
      <dgm:prSet presAssocID="{B11F3372-AF51-574E-9C67-2A64D5EA6048}" presName="bottomArc2" presStyleLbl="parChTrans1D1" presStyleIdx="7" presStyleCnt="12"/>
      <dgm:spPr/>
    </dgm:pt>
    <dgm:pt modelId="{93A29F55-FAD4-A344-A9AF-2C3A4E400166}" type="pres">
      <dgm:prSet presAssocID="{B11F3372-AF51-574E-9C67-2A64D5EA6048}" presName="topConnNode2" presStyleLbl="node2" presStyleIdx="0" presStyleCnt="0"/>
      <dgm:spPr/>
    </dgm:pt>
    <dgm:pt modelId="{526900C8-FED1-004C-BAD7-2E863E4276CA}" type="pres">
      <dgm:prSet presAssocID="{B11F3372-AF51-574E-9C67-2A64D5EA6048}" presName="hierChild4" presStyleCnt="0"/>
      <dgm:spPr/>
    </dgm:pt>
    <dgm:pt modelId="{57182307-EC8D-8045-B2F3-462C9895762B}" type="pres">
      <dgm:prSet presAssocID="{B11F3372-AF51-574E-9C67-2A64D5EA6048}" presName="hierChild5" presStyleCnt="0"/>
      <dgm:spPr/>
    </dgm:pt>
    <dgm:pt modelId="{5476295C-4368-514F-8B52-CB1EADD5F93A}" type="pres">
      <dgm:prSet presAssocID="{1ECA1222-3CC8-3843-BE9E-2E64FC534E34}" presName="Name28" presStyleLbl="parChTrans1D2" presStyleIdx="3" presStyleCnt="5"/>
      <dgm:spPr/>
    </dgm:pt>
    <dgm:pt modelId="{0556F1E4-DB8D-7B4B-BCD7-D36C096E0386}" type="pres">
      <dgm:prSet presAssocID="{214C3A06-97B8-4846-B2A4-D3530D48A194}" presName="hierRoot2" presStyleCnt="0">
        <dgm:presLayoutVars>
          <dgm:hierBranch val="init"/>
        </dgm:presLayoutVars>
      </dgm:prSet>
      <dgm:spPr/>
    </dgm:pt>
    <dgm:pt modelId="{C9AF66E3-28F8-3540-A141-019F65CA8CDC}" type="pres">
      <dgm:prSet presAssocID="{214C3A06-97B8-4846-B2A4-D3530D48A194}" presName="rootComposite2" presStyleCnt="0"/>
      <dgm:spPr/>
    </dgm:pt>
    <dgm:pt modelId="{D9823BE9-0E74-5E48-BCB0-0FC17E41E056}" type="pres">
      <dgm:prSet presAssocID="{214C3A06-97B8-4846-B2A4-D3530D48A194}" presName="rootText2" presStyleLbl="alignAcc1" presStyleIdx="0" presStyleCnt="0">
        <dgm:presLayoutVars>
          <dgm:chPref val="3"/>
        </dgm:presLayoutVars>
      </dgm:prSet>
      <dgm:spPr/>
    </dgm:pt>
    <dgm:pt modelId="{68D4D0DD-7666-FD46-829D-D9A17B80B06D}" type="pres">
      <dgm:prSet presAssocID="{214C3A06-97B8-4846-B2A4-D3530D48A194}" presName="topArc2" presStyleLbl="parChTrans1D1" presStyleIdx="8" presStyleCnt="12"/>
      <dgm:spPr/>
    </dgm:pt>
    <dgm:pt modelId="{FFED61B6-2D9B-3F4C-B118-DEC34A5FD87B}" type="pres">
      <dgm:prSet presAssocID="{214C3A06-97B8-4846-B2A4-D3530D48A194}" presName="bottomArc2" presStyleLbl="parChTrans1D1" presStyleIdx="9" presStyleCnt="12"/>
      <dgm:spPr/>
    </dgm:pt>
    <dgm:pt modelId="{C0F39FB0-FAD5-194F-902C-700FBD5F7303}" type="pres">
      <dgm:prSet presAssocID="{214C3A06-97B8-4846-B2A4-D3530D48A194}" presName="topConnNode2" presStyleLbl="node2" presStyleIdx="0" presStyleCnt="0"/>
      <dgm:spPr/>
    </dgm:pt>
    <dgm:pt modelId="{CA891B37-44D1-B945-8585-879288746468}" type="pres">
      <dgm:prSet presAssocID="{214C3A06-97B8-4846-B2A4-D3530D48A194}" presName="hierChild4" presStyleCnt="0"/>
      <dgm:spPr/>
    </dgm:pt>
    <dgm:pt modelId="{147AA32A-C36E-A34B-B8FD-83C4E294DE16}" type="pres">
      <dgm:prSet presAssocID="{214C3A06-97B8-4846-B2A4-D3530D48A194}" presName="hierChild5" presStyleCnt="0"/>
      <dgm:spPr/>
    </dgm:pt>
    <dgm:pt modelId="{382566FD-73EB-4E40-9E8B-6A970DE66D4E}" type="pres">
      <dgm:prSet presAssocID="{DDDF7935-AE79-0E46-A858-A353BC961546}" presName="hierChild3" presStyleCnt="0"/>
      <dgm:spPr/>
    </dgm:pt>
    <dgm:pt modelId="{71F31402-7F76-5F40-B1E5-DF5C0324B4F8}" type="pres">
      <dgm:prSet presAssocID="{94ABD289-D3F8-BD4B-981A-85A21713A36E}" presName="Name101" presStyleLbl="parChTrans1D2" presStyleIdx="4" presStyleCnt="5"/>
      <dgm:spPr/>
    </dgm:pt>
    <dgm:pt modelId="{23E523A8-4F0F-1948-9333-E1746EDE05E3}" type="pres">
      <dgm:prSet presAssocID="{92D0EFE7-62F9-CA48-904E-5C5FD864EDA1}" presName="hierRoot3" presStyleCnt="0">
        <dgm:presLayoutVars>
          <dgm:hierBranch val="init"/>
        </dgm:presLayoutVars>
      </dgm:prSet>
      <dgm:spPr/>
    </dgm:pt>
    <dgm:pt modelId="{7B9F7715-08DF-D24C-9117-18B4296BF8A5}" type="pres">
      <dgm:prSet presAssocID="{92D0EFE7-62F9-CA48-904E-5C5FD864EDA1}" presName="rootComposite3" presStyleCnt="0"/>
      <dgm:spPr/>
    </dgm:pt>
    <dgm:pt modelId="{F362EDEA-5D3C-594A-871C-BC0A43FB4227}" type="pres">
      <dgm:prSet presAssocID="{92D0EFE7-62F9-CA48-904E-5C5FD864EDA1}" presName="rootText3" presStyleLbl="alignAcc1" presStyleIdx="0" presStyleCnt="0">
        <dgm:presLayoutVars>
          <dgm:chPref val="3"/>
        </dgm:presLayoutVars>
      </dgm:prSet>
      <dgm:spPr/>
    </dgm:pt>
    <dgm:pt modelId="{B36540A1-F5F9-B544-877C-6D7F54000925}" type="pres">
      <dgm:prSet presAssocID="{92D0EFE7-62F9-CA48-904E-5C5FD864EDA1}" presName="topArc3" presStyleLbl="parChTrans1D1" presStyleIdx="10" presStyleCnt="12"/>
      <dgm:spPr/>
    </dgm:pt>
    <dgm:pt modelId="{380B16FC-DB18-7C4B-8C16-D8CB96F430D9}" type="pres">
      <dgm:prSet presAssocID="{92D0EFE7-62F9-CA48-904E-5C5FD864EDA1}" presName="bottomArc3" presStyleLbl="parChTrans1D1" presStyleIdx="11" presStyleCnt="12"/>
      <dgm:spPr/>
    </dgm:pt>
    <dgm:pt modelId="{1E61D3F0-07D5-B04D-B038-FD97D772CA2D}" type="pres">
      <dgm:prSet presAssocID="{92D0EFE7-62F9-CA48-904E-5C5FD864EDA1}" presName="topConnNode3" presStyleLbl="asst1" presStyleIdx="0" presStyleCnt="0"/>
      <dgm:spPr/>
    </dgm:pt>
    <dgm:pt modelId="{B4B37EDC-AE6F-234C-89DD-073C1B971F33}" type="pres">
      <dgm:prSet presAssocID="{92D0EFE7-62F9-CA48-904E-5C5FD864EDA1}" presName="hierChild6" presStyleCnt="0"/>
      <dgm:spPr/>
    </dgm:pt>
    <dgm:pt modelId="{CDC2073D-040B-C848-8D74-0F8038E29465}" type="pres">
      <dgm:prSet presAssocID="{92D0EFE7-62F9-CA48-904E-5C5FD864EDA1}" presName="hierChild7" presStyleCnt="0"/>
      <dgm:spPr/>
    </dgm:pt>
  </dgm:ptLst>
  <dgm:cxnLst>
    <dgm:cxn modelId="{2A5DB30E-64D0-3443-A6BF-7184E75EBAF8}" type="presOf" srcId="{B11F3372-AF51-574E-9C67-2A64D5EA6048}" destId="{1F9EE1BD-1009-1146-AC68-FA3476282C78}" srcOrd="0" destOrd="0" presId="urn:microsoft.com/office/officeart/2008/layout/HalfCircleOrganizationChart"/>
    <dgm:cxn modelId="{4B8D2213-C671-BC48-9048-F7A6E49CEB4B}" srcId="{DDDF7935-AE79-0E46-A858-A353BC961546}" destId="{98889E36-DB3D-B743-A2E0-F55E0DE20375}" srcOrd="1" destOrd="0" parTransId="{0DD6AD43-51C3-2D4F-A2FC-5951AC509B6A}" sibTransId="{29F961AB-1F7B-444A-82F5-B9D157B3AE81}"/>
    <dgm:cxn modelId="{0E9D7E22-6BD3-2C45-A880-61F4F895C167}" srcId="{DF6A6285-A165-C641-A627-AFA933347167}" destId="{DDDF7935-AE79-0E46-A858-A353BC961546}" srcOrd="0" destOrd="0" parTransId="{CE11574F-820A-BA41-8B8B-B11CE19D3C05}" sibTransId="{B52FBC90-E3E6-8F46-BFC5-4E14F35B0AD0}"/>
    <dgm:cxn modelId="{063C6128-26DD-F844-A6B8-7A4E73B641A4}" type="presOf" srcId="{92D0EFE7-62F9-CA48-904E-5C5FD864EDA1}" destId="{1E61D3F0-07D5-B04D-B038-FD97D772CA2D}" srcOrd="1" destOrd="0" presId="urn:microsoft.com/office/officeart/2008/layout/HalfCircleOrganizationChart"/>
    <dgm:cxn modelId="{833A9740-F60A-0842-9361-28B544943C7B}" type="presOf" srcId="{98889E36-DB3D-B743-A2E0-F55E0DE20375}" destId="{D1C9CF6E-BC0F-4542-99EA-BDAC619794BE}" srcOrd="1" destOrd="0" presId="urn:microsoft.com/office/officeart/2008/layout/HalfCircleOrganizationChart"/>
    <dgm:cxn modelId="{5A26254A-FED3-614B-8658-AAF1F51CC0C9}" type="presOf" srcId="{B9FD475F-C552-BB40-A9BE-CB369294EFC9}" destId="{8147B76D-2B44-7F4A-8C46-A5F23C817243}" srcOrd="0" destOrd="0" presId="urn:microsoft.com/office/officeart/2008/layout/HalfCircleOrganizationChart"/>
    <dgm:cxn modelId="{1988AA4B-00BE-F541-B0E6-9348C9E095E7}" type="presOf" srcId="{DDDF7935-AE79-0E46-A858-A353BC961546}" destId="{15736961-5AAA-C246-BBAC-4CA9D8683A82}" srcOrd="0" destOrd="0" presId="urn:microsoft.com/office/officeart/2008/layout/HalfCircleOrganizationChart"/>
    <dgm:cxn modelId="{CBA7EC4E-C3FF-7347-A128-7B710AB2C121}" srcId="{DDDF7935-AE79-0E46-A858-A353BC961546}" destId="{92D0EFE7-62F9-CA48-904E-5C5FD864EDA1}" srcOrd="0" destOrd="0" parTransId="{94ABD289-D3F8-BD4B-981A-85A21713A36E}" sibTransId="{16B6DB47-F796-4E4A-B9DF-B0FC67197472}"/>
    <dgm:cxn modelId="{40C4936B-0310-3341-9E32-F918599841BF}" type="presOf" srcId="{B11F3372-AF51-574E-9C67-2A64D5EA6048}" destId="{93A29F55-FAD4-A344-A9AF-2C3A4E400166}" srcOrd="1" destOrd="0" presId="urn:microsoft.com/office/officeart/2008/layout/HalfCircleOrganizationChart"/>
    <dgm:cxn modelId="{75357474-2640-834C-BA50-84AF0584A662}" type="presOf" srcId="{92D0EFE7-62F9-CA48-904E-5C5FD864EDA1}" destId="{F362EDEA-5D3C-594A-871C-BC0A43FB4227}" srcOrd="0" destOrd="0" presId="urn:microsoft.com/office/officeart/2008/layout/HalfCircleOrganizationChart"/>
    <dgm:cxn modelId="{4BA5EB88-BA76-8E40-B0BD-F89154E9CC7A}" type="presOf" srcId="{214C3A06-97B8-4846-B2A4-D3530D48A194}" destId="{D9823BE9-0E74-5E48-BCB0-0FC17E41E056}" srcOrd="0" destOrd="0" presId="urn:microsoft.com/office/officeart/2008/layout/HalfCircleOrganizationChart"/>
    <dgm:cxn modelId="{95ED948B-04E5-5A40-93F5-CBC624C918EB}" type="presOf" srcId="{DF6A6285-A165-C641-A627-AFA933347167}" destId="{921D969F-05C9-B04B-8FB3-66C159C269E1}" srcOrd="0" destOrd="0" presId="urn:microsoft.com/office/officeart/2008/layout/HalfCircleOrganizationChart"/>
    <dgm:cxn modelId="{48247F8C-D4D2-0E4F-9415-CAF852C07138}" type="presOf" srcId="{DDDF7935-AE79-0E46-A858-A353BC961546}" destId="{306A32F4-1254-2041-ACB3-7A7EC5B7C06C}" srcOrd="1" destOrd="0" presId="urn:microsoft.com/office/officeart/2008/layout/HalfCircleOrganizationChart"/>
    <dgm:cxn modelId="{35F966A3-C19E-2543-8B00-26CECB04DE8B}" srcId="{DDDF7935-AE79-0E46-A858-A353BC961546}" destId="{B11F3372-AF51-574E-9C67-2A64D5EA6048}" srcOrd="3" destOrd="0" parTransId="{B9FD475F-C552-BB40-A9BE-CB369294EFC9}" sibTransId="{54E6F516-8E7E-074A-96CA-F6EB09A24F72}"/>
    <dgm:cxn modelId="{90F32FAB-482D-FC4E-B949-0401E72E9CAE}" type="presOf" srcId="{94ABD289-D3F8-BD4B-981A-85A21713A36E}" destId="{71F31402-7F76-5F40-B1E5-DF5C0324B4F8}" srcOrd="0" destOrd="0" presId="urn:microsoft.com/office/officeart/2008/layout/HalfCircleOrganizationChart"/>
    <dgm:cxn modelId="{B65335B4-9B7F-6C47-A6AE-A4C249E6EC76}" type="presOf" srcId="{0DD6AD43-51C3-2D4F-A2FC-5951AC509B6A}" destId="{47D4393B-E854-7641-86A0-D1D43BDEF667}" srcOrd="0" destOrd="0" presId="urn:microsoft.com/office/officeart/2008/layout/HalfCircleOrganizationChart"/>
    <dgm:cxn modelId="{3FCE4CC3-A751-0D4B-8079-C41415FDFE1D}" type="presOf" srcId="{98889E36-DB3D-B743-A2E0-F55E0DE20375}" destId="{4EEBB68A-D377-BE4A-B7FB-57FD62E06127}" srcOrd="0" destOrd="0" presId="urn:microsoft.com/office/officeart/2008/layout/HalfCircleOrganizationChart"/>
    <dgm:cxn modelId="{EA6508C9-B973-D347-8767-0B21940DECD5}" srcId="{DDDF7935-AE79-0E46-A858-A353BC961546}" destId="{214C3A06-97B8-4846-B2A4-D3530D48A194}" srcOrd="4" destOrd="0" parTransId="{1ECA1222-3CC8-3843-BE9E-2E64FC534E34}" sibTransId="{0A97FDBB-F7A9-EF4C-BEF4-129DE437489D}"/>
    <dgm:cxn modelId="{F441D7CD-66A6-774B-8E01-D564048D235E}" type="presOf" srcId="{1D1740CA-16D8-1545-BDAC-EE9F5B6A02DA}" destId="{CE2FA9BA-4C28-4046-AB27-AA14D7A44317}" srcOrd="0" destOrd="0" presId="urn:microsoft.com/office/officeart/2008/layout/HalfCircleOrganizationChart"/>
    <dgm:cxn modelId="{90A87BD7-7A72-5B42-BB1A-09E3F4F74181}" type="presOf" srcId="{9A518134-E0D6-0C40-9D03-A7543BC34CFD}" destId="{3EB82DD5-0A2C-514F-A1D3-513483FE4C31}" srcOrd="1" destOrd="0" presId="urn:microsoft.com/office/officeart/2008/layout/HalfCircleOrganizationChart"/>
    <dgm:cxn modelId="{2E4B86DD-6417-4040-A771-18D4F6824E67}" type="presOf" srcId="{9A518134-E0D6-0C40-9D03-A7543BC34CFD}" destId="{B4239BCE-6E94-A944-ADA8-52D1A1EBDF7E}" srcOrd="0" destOrd="0" presId="urn:microsoft.com/office/officeart/2008/layout/HalfCircleOrganizationChart"/>
    <dgm:cxn modelId="{31134DF4-D16B-5547-AB7A-A367BCD1F146}" srcId="{DDDF7935-AE79-0E46-A858-A353BC961546}" destId="{9A518134-E0D6-0C40-9D03-A7543BC34CFD}" srcOrd="2" destOrd="0" parTransId="{1D1740CA-16D8-1545-BDAC-EE9F5B6A02DA}" sibTransId="{951A1628-E443-4E4B-B58F-7BBE1AF0746A}"/>
    <dgm:cxn modelId="{CFAC52FB-8DE1-204E-B489-0E95AF43E4BE}" type="presOf" srcId="{1ECA1222-3CC8-3843-BE9E-2E64FC534E34}" destId="{5476295C-4368-514F-8B52-CB1EADD5F93A}" srcOrd="0" destOrd="0" presId="urn:microsoft.com/office/officeart/2008/layout/HalfCircleOrganizationChart"/>
    <dgm:cxn modelId="{E59754FB-083A-C445-94F1-BC0AC2274726}" type="presOf" srcId="{214C3A06-97B8-4846-B2A4-D3530D48A194}" destId="{C0F39FB0-FAD5-194F-902C-700FBD5F7303}" srcOrd="1" destOrd="0" presId="urn:microsoft.com/office/officeart/2008/layout/HalfCircleOrganizationChart"/>
    <dgm:cxn modelId="{0CC416B4-56B2-5048-8F1C-F2985E5B5A3D}" type="presParOf" srcId="{921D969F-05C9-B04B-8FB3-66C159C269E1}" destId="{EB090C4C-4AAA-3642-9934-61714F0193E1}" srcOrd="0" destOrd="0" presId="urn:microsoft.com/office/officeart/2008/layout/HalfCircleOrganizationChart"/>
    <dgm:cxn modelId="{7EC94973-9DBC-DE43-9A1D-1C804BBD48B4}" type="presParOf" srcId="{EB090C4C-4AAA-3642-9934-61714F0193E1}" destId="{ACED2AE6-78A8-B941-BB27-8D67DE6BC83A}" srcOrd="0" destOrd="0" presId="urn:microsoft.com/office/officeart/2008/layout/HalfCircleOrganizationChart"/>
    <dgm:cxn modelId="{20D1EB44-4857-FC4B-B278-743197B52570}" type="presParOf" srcId="{ACED2AE6-78A8-B941-BB27-8D67DE6BC83A}" destId="{15736961-5AAA-C246-BBAC-4CA9D8683A82}" srcOrd="0" destOrd="0" presId="urn:microsoft.com/office/officeart/2008/layout/HalfCircleOrganizationChart"/>
    <dgm:cxn modelId="{C24138ED-F61E-4049-8997-873349E66E42}" type="presParOf" srcId="{ACED2AE6-78A8-B941-BB27-8D67DE6BC83A}" destId="{244B541F-8176-8340-8E13-EB58AC834A4C}" srcOrd="1" destOrd="0" presId="urn:microsoft.com/office/officeart/2008/layout/HalfCircleOrganizationChart"/>
    <dgm:cxn modelId="{C71136F7-A604-6846-9D11-07838A4E0ABA}" type="presParOf" srcId="{ACED2AE6-78A8-B941-BB27-8D67DE6BC83A}" destId="{9B1C3E4D-09C0-9746-A9B2-E5787A223B9B}" srcOrd="2" destOrd="0" presId="urn:microsoft.com/office/officeart/2008/layout/HalfCircleOrganizationChart"/>
    <dgm:cxn modelId="{5681FC0A-6ACA-4745-A3DE-A7440F1BA4E7}" type="presParOf" srcId="{ACED2AE6-78A8-B941-BB27-8D67DE6BC83A}" destId="{306A32F4-1254-2041-ACB3-7A7EC5B7C06C}" srcOrd="3" destOrd="0" presId="urn:microsoft.com/office/officeart/2008/layout/HalfCircleOrganizationChart"/>
    <dgm:cxn modelId="{DC4A4C4B-68F4-AA4E-B171-A5F8911BA321}" type="presParOf" srcId="{EB090C4C-4AAA-3642-9934-61714F0193E1}" destId="{07F953DB-7CC5-8445-99B2-A486DB05F34F}" srcOrd="1" destOrd="0" presId="urn:microsoft.com/office/officeart/2008/layout/HalfCircleOrganizationChart"/>
    <dgm:cxn modelId="{BB99199E-806B-5F41-9C3C-7F9AFC07F974}" type="presParOf" srcId="{07F953DB-7CC5-8445-99B2-A486DB05F34F}" destId="{47D4393B-E854-7641-86A0-D1D43BDEF667}" srcOrd="0" destOrd="0" presId="urn:microsoft.com/office/officeart/2008/layout/HalfCircleOrganizationChart"/>
    <dgm:cxn modelId="{3C12E00E-1FE5-6D41-AAE6-489094CC2E8F}" type="presParOf" srcId="{07F953DB-7CC5-8445-99B2-A486DB05F34F}" destId="{42950394-A85E-8C48-ABFE-29DD43242251}" srcOrd="1" destOrd="0" presId="urn:microsoft.com/office/officeart/2008/layout/HalfCircleOrganizationChart"/>
    <dgm:cxn modelId="{B094E8DA-B47A-F044-9BBB-1C14CF6E0CEC}" type="presParOf" srcId="{42950394-A85E-8C48-ABFE-29DD43242251}" destId="{89E3040A-BC06-BE45-BE39-C96E8773E2E8}" srcOrd="0" destOrd="0" presId="urn:microsoft.com/office/officeart/2008/layout/HalfCircleOrganizationChart"/>
    <dgm:cxn modelId="{E8B2605E-567B-764A-8838-75F60CEC9717}" type="presParOf" srcId="{89E3040A-BC06-BE45-BE39-C96E8773E2E8}" destId="{4EEBB68A-D377-BE4A-B7FB-57FD62E06127}" srcOrd="0" destOrd="0" presId="urn:microsoft.com/office/officeart/2008/layout/HalfCircleOrganizationChart"/>
    <dgm:cxn modelId="{7EB0F183-3A3B-2444-8585-A16AECEB919F}" type="presParOf" srcId="{89E3040A-BC06-BE45-BE39-C96E8773E2E8}" destId="{94A8CF20-32A8-9949-9085-DF00BB01A68B}" srcOrd="1" destOrd="0" presId="urn:microsoft.com/office/officeart/2008/layout/HalfCircleOrganizationChart"/>
    <dgm:cxn modelId="{F38F700F-68DF-AB4C-B35E-85B02C23E68A}" type="presParOf" srcId="{89E3040A-BC06-BE45-BE39-C96E8773E2E8}" destId="{D31A7C09-DA06-3349-AC17-C47E61D3ECE2}" srcOrd="2" destOrd="0" presId="urn:microsoft.com/office/officeart/2008/layout/HalfCircleOrganizationChart"/>
    <dgm:cxn modelId="{5D8452A6-4760-B648-93CD-878AC265DCC1}" type="presParOf" srcId="{89E3040A-BC06-BE45-BE39-C96E8773E2E8}" destId="{D1C9CF6E-BC0F-4542-99EA-BDAC619794BE}" srcOrd="3" destOrd="0" presId="urn:microsoft.com/office/officeart/2008/layout/HalfCircleOrganizationChart"/>
    <dgm:cxn modelId="{2DD4BED9-B9EE-9340-8925-D8861BB42BCD}" type="presParOf" srcId="{42950394-A85E-8C48-ABFE-29DD43242251}" destId="{8B6012ED-B9FC-B24A-A6AB-D8921DD78BBA}" srcOrd="1" destOrd="0" presId="urn:microsoft.com/office/officeart/2008/layout/HalfCircleOrganizationChart"/>
    <dgm:cxn modelId="{4A483DA7-99D5-F943-BBD4-1C5BF5251950}" type="presParOf" srcId="{42950394-A85E-8C48-ABFE-29DD43242251}" destId="{D769D490-305E-704C-AE46-75066517F73C}" srcOrd="2" destOrd="0" presId="urn:microsoft.com/office/officeart/2008/layout/HalfCircleOrganizationChart"/>
    <dgm:cxn modelId="{DAB34ECB-47E0-2142-979D-52BED8B8CA9B}" type="presParOf" srcId="{07F953DB-7CC5-8445-99B2-A486DB05F34F}" destId="{CE2FA9BA-4C28-4046-AB27-AA14D7A44317}" srcOrd="2" destOrd="0" presId="urn:microsoft.com/office/officeart/2008/layout/HalfCircleOrganizationChart"/>
    <dgm:cxn modelId="{35760C2B-6ABF-0441-A096-4762DEF24E49}" type="presParOf" srcId="{07F953DB-7CC5-8445-99B2-A486DB05F34F}" destId="{B8E95944-6149-3F48-B144-3584DB5C14E8}" srcOrd="3" destOrd="0" presId="urn:microsoft.com/office/officeart/2008/layout/HalfCircleOrganizationChart"/>
    <dgm:cxn modelId="{E2BE90A5-98BC-7449-B76C-ECDED1CFF310}" type="presParOf" srcId="{B8E95944-6149-3F48-B144-3584DB5C14E8}" destId="{9CC4EB8C-1EFD-3340-8A74-3EAA2B2BD31B}" srcOrd="0" destOrd="0" presId="urn:microsoft.com/office/officeart/2008/layout/HalfCircleOrganizationChart"/>
    <dgm:cxn modelId="{BA519A83-8FA0-B341-9170-1399F95E349A}" type="presParOf" srcId="{9CC4EB8C-1EFD-3340-8A74-3EAA2B2BD31B}" destId="{B4239BCE-6E94-A944-ADA8-52D1A1EBDF7E}" srcOrd="0" destOrd="0" presId="urn:microsoft.com/office/officeart/2008/layout/HalfCircleOrganizationChart"/>
    <dgm:cxn modelId="{8BD7730F-4C48-064E-ABB3-4D19552DDE62}" type="presParOf" srcId="{9CC4EB8C-1EFD-3340-8A74-3EAA2B2BD31B}" destId="{75FD1CB9-2571-C346-AD0B-705D99B000A7}" srcOrd="1" destOrd="0" presId="urn:microsoft.com/office/officeart/2008/layout/HalfCircleOrganizationChart"/>
    <dgm:cxn modelId="{CCA18F58-78A2-114B-ABD7-521267FBD532}" type="presParOf" srcId="{9CC4EB8C-1EFD-3340-8A74-3EAA2B2BD31B}" destId="{01E6DAC8-D39F-1C42-AF60-118CC944028C}" srcOrd="2" destOrd="0" presId="urn:microsoft.com/office/officeart/2008/layout/HalfCircleOrganizationChart"/>
    <dgm:cxn modelId="{712185E7-3F5E-084E-ACED-F56EE39A0347}" type="presParOf" srcId="{9CC4EB8C-1EFD-3340-8A74-3EAA2B2BD31B}" destId="{3EB82DD5-0A2C-514F-A1D3-513483FE4C31}" srcOrd="3" destOrd="0" presId="urn:microsoft.com/office/officeart/2008/layout/HalfCircleOrganizationChart"/>
    <dgm:cxn modelId="{3934D163-3C29-B54B-BFF4-92C8D120AD0A}" type="presParOf" srcId="{B8E95944-6149-3F48-B144-3584DB5C14E8}" destId="{4DF213DD-E6F2-6D41-9109-6A64313F886F}" srcOrd="1" destOrd="0" presId="urn:microsoft.com/office/officeart/2008/layout/HalfCircleOrganizationChart"/>
    <dgm:cxn modelId="{F2B1229D-32C5-D042-931B-77C8DD31FCC7}" type="presParOf" srcId="{B8E95944-6149-3F48-B144-3584DB5C14E8}" destId="{0967C328-35BC-4148-ABC1-D38E9C40DF78}" srcOrd="2" destOrd="0" presId="urn:microsoft.com/office/officeart/2008/layout/HalfCircleOrganizationChart"/>
    <dgm:cxn modelId="{149B6B1E-2503-9040-BE25-FCBCB00D440A}" type="presParOf" srcId="{07F953DB-7CC5-8445-99B2-A486DB05F34F}" destId="{8147B76D-2B44-7F4A-8C46-A5F23C817243}" srcOrd="4" destOrd="0" presId="urn:microsoft.com/office/officeart/2008/layout/HalfCircleOrganizationChart"/>
    <dgm:cxn modelId="{96E2267A-EB67-914F-AEBA-01CE3FA9AAC3}" type="presParOf" srcId="{07F953DB-7CC5-8445-99B2-A486DB05F34F}" destId="{1AA6E8F6-CEF9-2948-9811-FD0E5C80A028}" srcOrd="5" destOrd="0" presId="urn:microsoft.com/office/officeart/2008/layout/HalfCircleOrganizationChart"/>
    <dgm:cxn modelId="{F8280A1F-5F7D-EF40-AEEB-513AD2C6F1D7}" type="presParOf" srcId="{1AA6E8F6-CEF9-2948-9811-FD0E5C80A028}" destId="{3F5FD940-432F-704E-9339-384F5EEB8078}" srcOrd="0" destOrd="0" presId="urn:microsoft.com/office/officeart/2008/layout/HalfCircleOrganizationChart"/>
    <dgm:cxn modelId="{EE1DF911-5434-0F48-A1CE-15289170944F}" type="presParOf" srcId="{3F5FD940-432F-704E-9339-384F5EEB8078}" destId="{1F9EE1BD-1009-1146-AC68-FA3476282C78}" srcOrd="0" destOrd="0" presId="urn:microsoft.com/office/officeart/2008/layout/HalfCircleOrganizationChart"/>
    <dgm:cxn modelId="{E92A70BE-B988-0447-ADB2-E29A2C14EB33}" type="presParOf" srcId="{3F5FD940-432F-704E-9339-384F5EEB8078}" destId="{AA48D861-9F39-824E-8D33-7951D0DF0360}" srcOrd="1" destOrd="0" presId="urn:microsoft.com/office/officeart/2008/layout/HalfCircleOrganizationChart"/>
    <dgm:cxn modelId="{1F1BFFCB-80FB-8D40-A8A3-4D8C7FEAB402}" type="presParOf" srcId="{3F5FD940-432F-704E-9339-384F5EEB8078}" destId="{8FDEEEED-5AA2-9447-9FBA-3BF33ECEB522}" srcOrd="2" destOrd="0" presId="urn:microsoft.com/office/officeart/2008/layout/HalfCircleOrganizationChart"/>
    <dgm:cxn modelId="{E9BED0C0-99C3-D34D-93B2-1C5DADA6EC36}" type="presParOf" srcId="{3F5FD940-432F-704E-9339-384F5EEB8078}" destId="{93A29F55-FAD4-A344-A9AF-2C3A4E400166}" srcOrd="3" destOrd="0" presId="urn:microsoft.com/office/officeart/2008/layout/HalfCircleOrganizationChart"/>
    <dgm:cxn modelId="{08D4CA47-3474-B54C-87AD-965B11BC633E}" type="presParOf" srcId="{1AA6E8F6-CEF9-2948-9811-FD0E5C80A028}" destId="{526900C8-FED1-004C-BAD7-2E863E4276CA}" srcOrd="1" destOrd="0" presId="urn:microsoft.com/office/officeart/2008/layout/HalfCircleOrganizationChart"/>
    <dgm:cxn modelId="{FFA7237C-C1E4-3E49-8E45-E6122413A409}" type="presParOf" srcId="{1AA6E8F6-CEF9-2948-9811-FD0E5C80A028}" destId="{57182307-EC8D-8045-B2F3-462C9895762B}" srcOrd="2" destOrd="0" presId="urn:microsoft.com/office/officeart/2008/layout/HalfCircleOrganizationChart"/>
    <dgm:cxn modelId="{C770F84F-D1AD-5246-AA9F-8EDDE5044208}" type="presParOf" srcId="{07F953DB-7CC5-8445-99B2-A486DB05F34F}" destId="{5476295C-4368-514F-8B52-CB1EADD5F93A}" srcOrd="6" destOrd="0" presId="urn:microsoft.com/office/officeart/2008/layout/HalfCircleOrganizationChart"/>
    <dgm:cxn modelId="{97083CAD-3801-984A-AA95-354EB0941BC8}" type="presParOf" srcId="{07F953DB-7CC5-8445-99B2-A486DB05F34F}" destId="{0556F1E4-DB8D-7B4B-BCD7-D36C096E0386}" srcOrd="7" destOrd="0" presId="urn:microsoft.com/office/officeart/2008/layout/HalfCircleOrganizationChart"/>
    <dgm:cxn modelId="{0EBD830E-B8FC-F640-9023-C6249C96A079}" type="presParOf" srcId="{0556F1E4-DB8D-7B4B-BCD7-D36C096E0386}" destId="{C9AF66E3-28F8-3540-A141-019F65CA8CDC}" srcOrd="0" destOrd="0" presId="urn:microsoft.com/office/officeart/2008/layout/HalfCircleOrganizationChart"/>
    <dgm:cxn modelId="{7AD5148F-648B-624C-BBE9-54E086394C96}" type="presParOf" srcId="{C9AF66E3-28F8-3540-A141-019F65CA8CDC}" destId="{D9823BE9-0E74-5E48-BCB0-0FC17E41E056}" srcOrd="0" destOrd="0" presId="urn:microsoft.com/office/officeart/2008/layout/HalfCircleOrganizationChart"/>
    <dgm:cxn modelId="{2D080B9E-C0A1-B344-9AC5-2978CD680D36}" type="presParOf" srcId="{C9AF66E3-28F8-3540-A141-019F65CA8CDC}" destId="{68D4D0DD-7666-FD46-829D-D9A17B80B06D}" srcOrd="1" destOrd="0" presId="urn:microsoft.com/office/officeart/2008/layout/HalfCircleOrganizationChart"/>
    <dgm:cxn modelId="{0247E952-788C-0443-8455-E3D2768BF18C}" type="presParOf" srcId="{C9AF66E3-28F8-3540-A141-019F65CA8CDC}" destId="{FFED61B6-2D9B-3F4C-B118-DEC34A5FD87B}" srcOrd="2" destOrd="0" presId="urn:microsoft.com/office/officeart/2008/layout/HalfCircleOrganizationChart"/>
    <dgm:cxn modelId="{5E709F74-FD05-244D-94FE-DB949378AC3A}" type="presParOf" srcId="{C9AF66E3-28F8-3540-A141-019F65CA8CDC}" destId="{C0F39FB0-FAD5-194F-902C-700FBD5F7303}" srcOrd="3" destOrd="0" presId="urn:microsoft.com/office/officeart/2008/layout/HalfCircleOrganizationChart"/>
    <dgm:cxn modelId="{CBB76B8C-9DC0-5542-AA10-225D69D8CA91}" type="presParOf" srcId="{0556F1E4-DB8D-7B4B-BCD7-D36C096E0386}" destId="{CA891B37-44D1-B945-8585-879288746468}" srcOrd="1" destOrd="0" presId="urn:microsoft.com/office/officeart/2008/layout/HalfCircleOrganizationChart"/>
    <dgm:cxn modelId="{6E6EE03C-1F32-7844-9D02-5D8432EEEC23}" type="presParOf" srcId="{0556F1E4-DB8D-7B4B-BCD7-D36C096E0386}" destId="{147AA32A-C36E-A34B-B8FD-83C4E294DE16}" srcOrd="2" destOrd="0" presId="urn:microsoft.com/office/officeart/2008/layout/HalfCircleOrganizationChart"/>
    <dgm:cxn modelId="{C79A67DD-0EB9-4F4B-A947-A31B5024FBAD}" type="presParOf" srcId="{EB090C4C-4AAA-3642-9934-61714F0193E1}" destId="{382566FD-73EB-4E40-9E8B-6A970DE66D4E}" srcOrd="2" destOrd="0" presId="urn:microsoft.com/office/officeart/2008/layout/HalfCircleOrganizationChart"/>
    <dgm:cxn modelId="{C7438AD0-F573-284D-BF7C-2B2FB103E86E}" type="presParOf" srcId="{382566FD-73EB-4E40-9E8B-6A970DE66D4E}" destId="{71F31402-7F76-5F40-B1E5-DF5C0324B4F8}" srcOrd="0" destOrd="0" presId="urn:microsoft.com/office/officeart/2008/layout/HalfCircleOrganizationChart"/>
    <dgm:cxn modelId="{57442138-A44C-AE40-B1F2-B6F9A937ED2C}" type="presParOf" srcId="{382566FD-73EB-4E40-9E8B-6A970DE66D4E}" destId="{23E523A8-4F0F-1948-9333-E1746EDE05E3}" srcOrd="1" destOrd="0" presId="urn:microsoft.com/office/officeart/2008/layout/HalfCircleOrganizationChart"/>
    <dgm:cxn modelId="{0FE02254-826A-DC4D-8696-52BCD497AC1E}" type="presParOf" srcId="{23E523A8-4F0F-1948-9333-E1746EDE05E3}" destId="{7B9F7715-08DF-D24C-9117-18B4296BF8A5}" srcOrd="0" destOrd="0" presId="urn:microsoft.com/office/officeart/2008/layout/HalfCircleOrganizationChart"/>
    <dgm:cxn modelId="{74992BF4-EF58-4140-B955-904CBBD42A48}" type="presParOf" srcId="{7B9F7715-08DF-D24C-9117-18B4296BF8A5}" destId="{F362EDEA-5D3C-594A-871C-BC0A43FB4227}" srcOrd="0" destOrd="0" presId="urn:microsoft.com/office/officeart/2008/layout/HalfCircleOrganizationChart"/>
    <dgm:cxn modelId="{5C4F57BA-F1E2-824D-B0F8-D4E2B29BA7EC}" type="presParOf" srcId="{7B9F7715-08DF-D24C-9117-18B4296BF8A5}" destId="{B36540A1-F5F9-B544-877C-6D7F54000925}" srcOrd="1" destOrd="0" presId="urn:microsoft.com/office/officeart/2008/layout/HalfCircleOrganizationChart"/>
    <dgm:cxn modelId="{568F72A6-12CB-E34B-8B3E-2AC27C57E75F}" type="presParOf" srcId="{7B9F7715-08DF-D24C-9117-18B4296BF8A5}" destId="{380B16FC-DB18-7C4B-8C16-D8CB96F430D9}" srcOrd="2" destOrd="0" presId="urn:microsoft.com/office/officeart/2008/layout/HalfCircleOrganizationChart"/>
    <dgm:cxn modelId="{321AF634-CBDB-4943-AB61-2EE5E72AECAF}" type="presParOf" srcId="{7B9F7715-08DF-D24C-9117-18B4296BF8A5}" destId="{1E61D3F0-07D5-B04D-B038-FD97D772CA2D}" srcOrd="3" destOrd="0" presId="urn:microsoft.com/office/officeart/2008/layout/HalfCircleOrganizationChart"/>
    <dgm:cxn modelId="{C14EBD03-DBBE-1A4F-A8E5-8F5821820F0C}" type="presParOf" srcId="{23E523A8-4F0F-1948-9333-E1746EDE05E3}" destId="{B4B37EDC-AE6F-234C-89DD-073C1B971F33}" srcOrd="1" destOrd="0" presId="urn:microsoft.com/office/officeart/2008/layout/HalfCircleOrganizationChart"/>
    <dgm:cxn modelId="{EA33962F-5628-2D48-A2B3-13EAFB1873CB}" type="presParOf" srcId="{23E523A8-4F0F-1948-9333-E1746EDE05E3}" destId="{CDC2073D-040B-C848-8D74-0F8038E2946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75DDD9-1A21-D04F-B42D-476168D36607}" type="doc">
      <dgm:prSet loTypeId="urn:microsoft.com/office/officeart/2005/8/layout/matrix2" loCatId="icon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73F62E-8504-1349-9129-AA2D724BF5E0}">
      <dgm:prSet phldrT="[Text]" custT="1"/>
      <dgm:spPr/>
      <dgm:t>
        <a:bodyPr/>
        <a:lstStyle/>
        <a:p>
          <a:r>
            <a:rPr lang="en-GB" sz="1000" dirty="0"/>
            <a:t>Q1</a:t>
          </a:r>
        </a:p>
      </dgm:t>
    </dgm:pt>
    <dgm:pt modelId="{9CFFFD56-2B8E-F64C-B78B-8F4D6C9E91E2}" type="parTrans" cxnId="{61CB0C33-3DD3-5248-A501-C9B0854DBBBA}">
      <dgm:prSet/>
      <dgm:spPr/>
      <dgm:t>
        <a:bodyPr/>
        <a:lstStyle/>
        <a:p>
          <a:endParaRPr lang="en-GB"/>
        </a:p>
      </dgm:t>
    </dgm:pt>
    <dgm:pt modelId="{62E8439B-7B3D-FD40-B8BD-DDE7B6BF55D5}" type="sibTrans" cxnId="{61CB0C33-3DD3-5248-A501-C9B0854DBBBA}">
      <dgm:prSet/>
      <dgm:spPr/>
      <dgm:t>
        <a:bodyPr/>
        <a:lstStyle/>
        <a:p>
          <a:endParaRPr lang="en-GB"/>
        </a:p>
      </dgm:t>
    </dgm:pt>
    <dgm:pt modelId="{8044BAD3-4BB6-3547-AB71-3FBCB48F523D}">
      <dgm:prSet phldrT="[Text]" custT="1"/>
      <dgm:spPr/>
      <dgm:t>
        <a:bodyPr/>
        <a:lstStyle/>
        <a:p>
          <a:r>
            <a:rPr lang="en-GB" sz="800" dirty="0"/>
            <a:t>Icon Toolkit</a:t>
          </a:r>
        </a:p>
      </dgm:t>
    </dgm:pt>
    <dgm:pt modelId="{D47B247D-BD58-9A4D-865E-02192496DD64}" type="parTrans" cxnId="{8A712E81-C74F-E842-A18F-F421B61486B9}">
      <dgm:prSet/>
      <dgm:spPr/>
      <dgm:t>
        <a:bodyPr/>
        <a:lstStyle/>
        <a:p>
          <a:endParaRPr lang="en-GB"/>
        </a:p>
      </dgm:t>
    </dgm:pt>
    <dgm:pt modelId="{13E0DF89-5ABA-B74A-A8DE-397B752F493D}" type="sibTrans" cxnId="{8A712E81-C74F-E842-A18F-F421B61486B9}">
      <dgm:prSet/>
      <dgm:spPr/>
      <dgm:t>
        <a:bodyPr/>
        <a:lstStyle/>
        <a:p>
          <a:endParaRPr lang="en-GB"/>
        </a:p>
      </dgm:t>
    </dgm:pt>
    <dgm:pt modelId="{11FF45E3-92C5-1F40-966C-C0C2D78BCBCE}">
      <dgm:prSet phldrT="[Text]" custT="1"/>
      <dgm:spPr/>
      <dgm:t>
        <a:bodyPr/>
        <a:lstStyle/>
        <a:p>
          <a:r>
            <a:rPr lang="en-GB" sz="1000" dirty="0"/>
            <a:t>Q2</a:t>
          </a:r>
        </a:p>
      </dgm:t>
    </dgm:pt>
    <dgm:pt modelId="{0C03CC94-D1C8-ED41-952A-E730DF757C56}" type="parTrans" cxnId="{C04FFE22-E317-A944-B5B9-D974D86DA0DC}">
      <dgm:prSet/>
      <dgm:spPr/>
      <dgm:t>
        <a:bodyPr/>
        <a:lstStyle/>
        <a:p>
          <a:endParaRPr lang="en-GB"/>
        </a:p>
      </dgm:t>
    </dgm:pt>
    <dgm:pt modelId="{7EA354BF-B23E-8945-805C-D3F4673316CB}" type="sibTrans" cxnId="{C04FFE22-E317-A944-B5B9-D974D86DA0DC}">
      <dgm:prSet/>
      <dgm:spPr/>
      <dgm:t>
        <a:bodyPr/>
        <a:lstStyle/>
        <a:p>
          <a:endParaRPr lang="en-GB"/>
        </a:p>
      </dgm:t>
    </dgm:pt>
    <dgm:pt modelId="{0BC5A219-E80C-F446-9DE2-5E2444333B84}">
      <dgm:prSet phldrT="[Text]" custT="1"/>
      <dgm:spPr/>
      <dgm:t>
        <a:bodyPr/>
        <a:lstStyle/>
        <a:p>
          <a:r>
            <a:rPr lang="en-GB" sz="800" dirty="0"/>
            <a:t>Target Japanese companies for assessment to prepare for 2027budget cycle</a:t>
          </a:r>
        </a:p>
      </dgm:t>
    </dgm:pt>
    <dgm:pt modelId="{BDBBCD8D-23BC-0447-8AEC-889AA0632C8E}" type="parTrans" cxnId="{1EA6D6D8-EDCE-294F-80F7-840DBA5CAC72}">
      <dgm:prSet/>
      <dgm:spPr/>
      <dgm:t>
        <a:bodyPr/>
        <a:lstStyle/>
        <a:p>
          <a:endParaRPr lang="en-GB"/>
        </a:p>
      </dgm:t>
    </dgm:pt>
    <dgm:pt modelId="{7C8C28B0-A0CE-BB4F-988B-C09081D3D6E2}" type="sibTrans" cxnId="{1EA6D6D8-EDCE-294F-80F7-840DBA5CAC72}">
      <dgm:prSet/>
      <dgm:spPr/>
      <dgm:t>
        <a:bodyPr/>
        <a:lstStyle/>
        <a:p>
          <a:endParaRPr lang="en-GB"/>
        </a:p>
      </dgm:t>
    </dgm:pt>
    <dgm:pt modelId="{C5862E1B-8BDE-D842-9DB1-FD1CC639CDE6}">
      <dgm:prSet phldrT="[Text]"/>
      <dgm:spPr/>
      <dgm:t>
        <a:bodyPr/>
        <a:lstStyle/>
        <a:p>
          <a:r>
            <a:rPr lang="en-GB" dirty="0"/>
            <a:t>Q3</a:t>
          </a:r>
        </a:p>
      </dgm:t>
    </dgm:pt>
    <dgm:pt modelId="{02101CA3-C9E8-4A4D-B843-14BF4499C5C2}" type="parTrans" cxnId="{2131B348-83EA-3541-A061-4512CB2784D9}">
      <dgm:prSet/>
      <dgm:spPr/>
      <dgm:t>
        <a:bodyPr/>
        <a:lstStyle/>
        <a:p>
          <a:endParaRPr lang="en-GB"/>
        </a:p>
      </dgm:t>
    </dgm:pt>
    <dgm:pt modelId="{F6128E43-1C49-D043-8E83-EE330DA94C14}" type="sibTrans" cxnId="{2131B348-83EA-3541-A061-4512CB2784D9}">
      <dgm:prSet/>
      <dgm:spPr/>
      <dgm:t>
        <a:bodyPr/>
        <a:lstStyle/>
        <a:p>
          <a:endParaRPr lang="en-GB"/>
        </a:p>
      </dgm:t>
    </dgm:pt>
    <dgm:pt modelId="{245D2FBB-17ED-C047-857C-72741FF9285B}">
      <dgm:prSet phldrT="[Text]"/>
      <dgm:spPr/>
      <dgm:t>
        <a:bodyPr/>
        <a:lstStyle/>
        <a:p>
          <a:r>
            <a:rPr lang="en-GB" dirty="0"/>
            <a:t>First Public Cloud mid-market in Australia</a:t>
          </a:r>
        </a:p>
      </dgm:t>
    </dgm:pt>
    <dgm:pt modelId="{F8BA75EE-1C62-FE4D-B162-F744112EA2CA}" type="parTrans" cxnId="{3AA97553-A5A9-5A4A-A1B8-F9AAFBAE1ECD}">
      <dgm:prSet/>
      <dgm:spPr/>
      <dgm:t>
        <a:bodyPr/>
        <a:lstStyle/>
        <a:p>
          <a:endParaRPr lang="en-GB"/>
        </a:p>
      </dgm:t>
    </dgm:pt>
    <dgm:pt modelId="{370ED87C-BA95-504C-A0AA-3335532F7D2C}" type="sibTrans" cxnId="{3AA97553-A5A9-5A4A-A1B8-F9AAFBAE1ECD}">
      <dgm:prSet/>
      <dgm:spPr/>
      <dgm:t>
        <a:bodyPr/>
        <a:lstStyle/>
        <a:p>
          <a:endParaRPr lang="en-GB"/>
        </a:p>
      </dgm:t>
    </dgm:pt>
    <dgm:pt modelId="{2772D8B4-7563-094D-8DD1-0695630C599C}">
      <dgm:prSet phldrT="[Text]"/>
      <dgm:spPr/>
      <dgm:t>
        <a:bodyPr/>
        <a:lstStyle/>
        <a:p>
          <a:r>
            <a:rPr lang="en-GB" dirty="0"/>
            <a:t>Q4</a:t>
          </a:r>
        </a:p>
      </dgm:t>
    </dgm:pt>
    <dgm:pt modelId="{B2D9CEFE-76C2-5E49-8F6B-108F17F7CEAF}" type="parTrans" cxnId="{1D7F2300-1A29-2F4E-93BD-2400AA3D5298}">
      <dgm:prSet/>
      <dgm:spPr/>
      <dgm:t>
        <a:bodyPr/>
        <a:lstStyle/>
        <a:p>
          <a:endParaRPr lang="en-GB"/>
        </a:p>
      </dgm:t>
    </dgm:pt>
    <dgm:pt modelId="{F3BB6F2F-735B-464E-885B-A5505772661D}" type="sibTrans" cxnId="{1D7F2300-1A29-2F4E-93BD-2400AA3D5298}">
      <dgm:prSet/>
      <dgm:spPr/>
      <dgm:t>
        <a:bodyPr/>
        <a:lstStyle/>
        <a:p>
          <a:endParaRPr lang="en-GB"/>
        </a:p>
      </dgm:t>
    </dgm:pt>
    <dgm:pt modelId="{2F03ABB3-D9D7-7741-A2FB-E4E6D1DF482C}">
      <dgm:prSet phldrT="[Text]"/>
      <dgm:spPr/>
      <dgm:t>
        <a:bodyPr/>
        <a:lstStyle/>
        <a:p>
          <a:r>
            <a:rPr lang="en-GB" dirty="0"/>
            <a:t>Second Public Cloud in Australia</a:t>
          </a:r>
        </a:p>
      </dgm:t>
    </dgm:pt>
    <dgm:pt modelId="{6B148DBD-8ACC-CE47-A350-0E4B64939FAC}" type="parTrans" cxnId="{47C02D9C-ACA1-E64E-A66D-30B2AFAEF8C1}">
      <dgm:prSet/>
      <dgm:spPr/>
      <dgm:t>
        <a:bodyPr/>
        <a:lstStyle/>
        <a:p>
          <a:endParaRPr lang="en-GB"/>
        </a:p>
      </dgm:t>
    </dgm:pt>
    <dgm:pt modelId="{38920D0A-70D8-8E4B-81DD-94E132501CA0}" type="sibTrans" cxnId="{47C02D9C-ACA1-E64E-A66D-30B2AFAEF8C1}">
      <dgm:prSet/>
      <dgm:spPr/>
      <dgm:t>
        <a:bodyPr/>
        <a:lstStyle/>
        <a:p>
          <a:endParaRPr lang="en-GB"/>
        </a:p>
      </dgm:t>
    </dgm:pt>
    <dgm:pt modelId="{8B913257-8277-D043-8271-39CB4AD82196}">
      <dgm:prSet phldrT="[Text]"/>
      <dgm:spPr/>
      <dgm:t>
        <a:bodyPr/>
        <a:lstStyle/>
        <a:p>
          <a:endParaRPr lang="en-GB" sz="600" dirty="0"/>
        </a:p>
      </dgm:t>
    </dgm:pt>
    <dgm:pt modelId="{3492DBF2-144F-C349-9227-7E64D57C1476}" type="parTrans" cxnId="{46484F50-ECC6-8445-A9CE-B083DC67AE70}">
      <dgm:prSet/>
      <dgm:spPr/>
      <dgm:t>
        <a:bodyPr/>
        <a:lstStyle/>
        <a:p>
          <a:endParaRPr lang="en-GB"/>
        </a:p>
      </dgm:t>
    </dgm:pt>
    <dgm:pt modelId="{D54BC87E-AE1F-114C-8489-CB3B89E8DFAC}" type="sibTrans" cxnId="{46484F50-ECC6-8445-A9CE-B083DC67AE70}">
      <dgm:prSet/>
      <dgm:spPr/>
      <dgm:t>
        <a:bodyPr/>
        <a:lstStyle/>
        <a:p>
          <a:endParaRPr lang="en-GB"/>
        </a:p>
      </dgm:t>
    </dgm:pt>
    <dgm:pt modelId="{EA646BE4-8CFE-B74A-A188-BD4D8CE84AC4}">
      <dgm:prSet phldrT="[Text]"/>
      <dgm:spPr/>
      <dgm:t>
        <a:bodyPr/>
        <a:lstStyle/>
        <a:p>
          <a:endParaRPr lang="en-GB" sz="600" dirty="0"/>
        </a:p>
      </dgm:t>
    </dgm:pt>
    <dgm:pt modelId="{EAC05A86-DD21-DB4E-B8FF-527C0403EDF9}" type="parTrans" cxnId="{8F98FCB8-EF11-1244-869B-0B9F4024E7D3}">
      <dgm:prSet/>
      <dgm:spPr/>
      <dgm:t>
        <a:bodyPr/>
        <a:lstStyle/>
        <a:p>
          <a:endParaRPr lang="en-GB"/>
        </a:p>
      </dgm:t>
    </dgm:pt>
    <dgm:pt modelId="{4FC9F001-9158-C747-8048-1D8554B213A1}" type="sibTrans" cxnId="{8F98FCB8-EF11-1244-869B-0B9F4024E7D3}">
      <dgm:prSet/>
      <dgm:spPr/>
      <dgm:t>
        <a:bodyPr/>
        <a:lstStyle/>
        <a:p>
          <a:endParaRPr lang="en-GB"/>
        </a:p>
      </dgm:t>
    </dgm:pt>
    <dgm:pt modelId="{77C6035D-9148-6D42-97A0-116ADE33E55D}">
      <dgm:prSet phldrT="[Text]" custT="1"/>
      <dgm:spPr/>
      <dgm:t>
        <a:bodyPr/>
        <a:lstStyle/>
        <a:p>
          <a:r>
            <a:rPr lang="en-GB" sz="800" dirty="0"/>
            <a:t>Assessments Ready</a:t>
          </a:r>
        </a:p>
      </dgm:t>
    </dgm:pt>
    <dgm:pt modelId="{0646C622-D5E0-F449-AC53-C9D086A23A00}" type="parTrans" cxnId="{DB538B0A-7719-1E44-8FD2-DD308528DAC7}">
      <dgm:prSet/>
      <dgm:spPr/>
      <dgm:t>
        <a:bodyPr/>
        <a:lstStyle/>
        <a:p>
          <a:endParaRPr lang="en-GB"/>
        </a:p>
      </dgm:t>
    </dgm:pt>
    <dgm:pt modelId="{1B4E07F3-47EC-034F-B056-BEBD9FF2369C}" type="sibTrans" cxnId="{DB538B0A-7719-1E44-8FD2-DD308528DAC7}">
      <dgm:prSet/>
      <dgm:spPr/>
      <dgm:t>
        <a:bodyPr/>
        <a:lstStyle/>
        <a:p>
          <a:endParaRPr lang="en-GB"/>
        </a:p>
      </dgm:t>
    </dgm:pt>
    <dgm:pt modelId="{6AD89046-8F0D-3F41-8FB5-9CD8F9D111E5}">
      <dgm:prSet phldrT="[Text]" custT="1"/>
      <dgm:spPr/>
      <dgm:t>
        <a:bodyPr/>
        <a:lstStyle/>
        <a:p>
          <a:r>
            <a:rPr lang="en-GB" sz="800" dirty="0"/>
            <a:t>Translate to Japanese</a:t>
          </a:r>
        </a:p>
      </dgm:t>
    </dgm:pt>
    <dgm:pt modelId="{0E73AF7E-DE82-AB40-A825-A09D98BD2198}" type="parTrans" cxnId="{2DEE8BCF-98D4-844F-95BD-7D41363334CC}">
      <dgm:prSet/>
      <dgm:spPr/>
      <dgm:t>
        <a:bodyPr/>
        <a:lstStyle/>
        <a:p>
          <a:endParaRPr lang="en-GB"/>
        </a:p>
      </dgm:t>
    </dgm:pt>
    <dgm:pt modelId="{AC16EF5A-7534-F542-9BCD-D3E51F46822E}" type="sibTrans" cxnId="{2DEE8BCF-98D4-844F-95BD-7D41363334CC}">
      <dgm:prSet/>
      <dgm:spPr/>
      <dgm:t>
        <a:bodyPr/>
        <a:lstStyle/>
        <a:p>
          <a:endParaRPr lang="en-GB"/>
        </a:p>
      </dgm:t>
    </dgm:pt>
    <dgm:pt modelId="{0AC17469-3DF9-4343-8BD9-1F0A8DBD9817}">
      <dgm:prSet phldrT="[Text]" custT="1"/>
      <dgm:spPr/>
      <dgm:t>
        <a:bodyPr/>
        <a:lstStyle/>
        <a:p>
          <a:r>
            <a:rPr lang="en-GB" sz="800" dirty="0"/>
            <a:t>New Japan MD hired</a:t>
          </a:r>
        </a:p>
      </dgm:t>
    </dgm:pt>
    <dgm:pt modelId="{3938437B-F9D7-7749-8DDD-D1B06C1A6CE3}" type="parTrans" cxnId="{CF9CBEAD-E123-BA4D-9C32-29E88F28423A}">
      <dgm:prSet/>
      <dgm:spPr/>
      <dgm:t>
        <a:bodyPr/>
        <a:lstStyle/>
        <a:p>
          <a:endParaRPr lang="en-GB"/>
        </a:p>
      </dgm:t>
    </dgm:pt>
    <dgm:pt modelId="{927E47B1-AEAE-8C42-8D38-777598764264}" type="sibTrans" cxnId="{CF9CBEAD-E123-BA4D-9C32-29E88F28423A}">
      <dgm:prSet/>
      <dgm:spPr/>
      <dgm:t>
        <a:bodyPr/>
        <a:lstStyle/>
        <a:p>
          <a:endParaRPr lang="en-GB"/>
        </a:p>
      </dgm:t>
    </dgm:pt>
    <dgm:pt modelId="{3AD8A272-C599-6C4F-B709-BE410E43CFCC}">
      <dgm:prSet phldrT="[Text]" custT="1"/>
      <dgm:spPr/>
      <dgm:t>
        <a:bodyPr/>
        <a:lstStyle/>
        <a:p>
          <a:r>
            <a:rPr lang="en-GB" sz="800" dirty="0"/>
            <a:t>Onboard Australia MD</a:t>
          </a:r>
        </a:p>
      </dgm:t>
    </dgm:pt>
    <dgm:pt modelId="{75CDDE1E-3DC0-3C49-B7B8-AF0B7B076344}" type="parTrans" cxnId="{1992ACFC-1E7B-4A4F-B0C0-976B0A49570C}">
      <dgm:prSet/>
      <dgm:spPr/>
      <dgm:t>
        <a:bodyPr/>
        <a:lstStyle/>
        <a:p>
          <a:endParaRPr lang="en-GB"/>
        </a:p>
      </dgm:t>
    </dgm:pt>
    <dgm:pt modelId="{533D3515-9018-4A49-977F-EA37B5FD7A68}" type="sibTrans" cxnId="{1992ACFC-1E7B-4A4F-B0C0-976B0A49570C}">
      <dgm:prSet/>
      <dgm:spPr/>
      <dgm:t>
        <a:bodyPr/>
        <a:lstStyle/>
        <a:p>
          <a:endParaRPr lang="en-GB"/>
        </a:p>
      </dgm:t>
    </dgm:pt>
    <dgm:pt modelId="{C44C190D-48B7-EC46-B091-94A6CB286239}">
      <dgm:prSet phldrT="[Text]" custT="1"/>
      <dgm:spPr/>
      <dgm:t>
        <a:bodyPr/>
        <a:lstStyle/>
        <a:p>
          <a:r>
            <a:rPr lang="en-GB" sz="800" dirty="0"/>
            <a:t>Deliver 1 Assessment / </a:t>
          </a:r>
          <a:r>
            <a:rPr lang="en-GB" sz="800" dirty="0" err="1"/>
            <a:t>Mth</a:t>
          </a:r>
          <a:r>
            <a:rPr lang="en-GB" sz="800" dirty="0"/>
            <a:t> by Australia</a:t>
          </a:r>
        </a:p>
      </dgm:t>
    </dgm:pt>
    <dgm:pt modelId="{7597C4E6-D017-224A-84FC-BCAA1AEBB0EA}" type="parTrans" cxnId="{FDF574BC-779E-864E-A1F0-8A4298FCDBD0}">
      <dgm:prSet/>
      <dgm:spPr/>
      <dgm:t>
        <a:bodyPr/>
        <a:lstStyle/>
        <a:p>
          <a:endParaRPr lang="en-GB"/>
        </a:p>
      </dgm:t>
    </dgm:pt>
    <dgm:pt modelId="{298AEBB5-DACA-694B-AD06-8B8F54F0A6EF}" type="sibTrans" cxnId="{FDF574BC-779E-864E-A1F0-8A4298FCDBD0}">
      <dgm:prSet/>
      <dgm:spPr/>
      <dgm:t>
        <a:bodyPr/>
        <a:lstStyle/>
        <a:p>
          <a:endParaRPr lang="en-GB"/>
        </a:p>
      </dgm:t>
    </dgm:pt>
    <dgm:pt modelId="{521D73D1-FD24-4746-8B4E-FD818BE1D437}">
      <dgm:prSet phldrT="[Text]" custT="1"/>
      <dgm:spPr/>
      <dgm:t>
        <a:bodyPr/>
        <a:lstStyle/>
        <a:p>
          <a:r>
            <a:rPr lang="en-GB" sz="800" dirty="0"/>
            <a:t>Deliver 1 Assessment/ </a:t>
          </a:r>
          <a:r>
            <a:rPr lang="en-GB" sz="800" dirty="0" err="1"/>
            <a:t>Mth</a:t>
          </a:r>
          <a:r>
            <a:rPr lang="en-GB" sz="800" dirty="0"/>
            <a:t> by Japan</a:t>
          </a:r>
        </a:p>
      </dgm:t>
    </dgm:pt>
    <dgm:pt modelId="{DA6B36CC-4EA4-2443-A3FC-75D9697FD671}" type="parTrans" cxnId="{E83B47A4-926F-CD46-A559-6C5ADB3E5A89}">
      <dgm:prSet/>
      <dgm:spPr/>
      <dgm:t>
        <a:bodyPr/>
        <a:lstStyle/>
        <a:p>
          <a:endParaRPr lang="en-GB"/>
        </a:p>
      </dgm:t>
    </dgm:pt>
    <dgm:pt modelId="{32424216-80F3-9E4F-A982-993E54D7B3FE}" type="sibTrans" cxnId="{E83B47A4-926F-CD46-A559-6C5ADB3E5A89}">
      <dgm:prSet/>
      <dgm:spPr/>
      <dgm:t>
        <a:bodyPr/>
        <a:lstStyle/>
        <a:p>
          <a:endParaRPr lang="en-GB"/>
        </a:p>
      </dgm:t>
    </dgm:pt>
    <dgm:pt modelId="{5BD5B05F-DE81-C041-B88C-E344FC6F44F1}">
      <dgm:prSet phldrT="[Text]" custT="1"/>
      <dgm:spPr/>
      <dgm:t>
        <a:bodyPr/>
        <a:lstStyle/>
        <a:p>
          <a:r>
            <a:rPr lang="en-GB" sz="800" dirty="0"/>
            <a:t>Build Methods and Standardize Delivery Model</a:t>
          </a:r>
        </a:p>
      </dgm:t>
    </dgm:pt>
    <dgm:pt modelId="{7B5EF395-415D-1B4A-ACDD-D877A390F081}" type="parTrans" cxnId="{5758F8F2-C485-5449-ADCE-FF8D3E6F7288}">
      <dgm:prSet/>
      <dgm:spPr/>
      <dgm:t>
        <a:bodyPr/>
        <a:lstStyle/>
        <a:p>
          <a:endParaRPr lang="en-GB"/>
        </a:p>
      </dgm:t>
    </dgm:pt>
    <dgm:pt modelId="{E9A602D2-529B-8C4D-AE35-375A2213AFDA}" type="sibTrans" cxnId="{5758F8F2-C485-5449-ADCE-FF8D3E6F7288}">
      <dgm:prSet/>
      <dgm:spPr/>
      <dgm:t>
        <a:bodyPr/>
        <a:lstStyle/>
        <a:p>
          <a:endParaRPr lang="en-GB"/>
        </a:p>
      </dgm:t>
    </dgm:pt>
    <dgm:pt modelId="{8B3A710D-EE09-CC41-98B0-213527416179}">
      <dgm:prSet phldrT="[Text]" custT="1"/>
      <dgm:spPr/>
      <dgm:t>
        <a:bodyPr/>
        <a:lstStyle/>
        <a:p>
          <a:r>
            <a:rPr lang="en-GB" sz="800" dirty="0"/>
            <a:t>Establish Career Path &amp; Skills Matrix</a:t>
          </a:r>
          <a:endParaRPr lang="en-GB" sz="600" dirty="0"/>
        </a:p>
      </dgm:t>
    </dgm:pt>
    <dgm:pt modelId="{2A7E6F23-143A-DC41-B251-37B6F9212E09}" type="parTrans" cxnId="{719A491D-0B1C-F541-98B1-DF7A187E6B20}">
      <dgm:prSet/>
      <dgm:spPr/>
      <dgm:t>
        <a:bodyPr/>
        <a:lstStyle/>
        <a:p>
          <a:endParaRPr lang="en-GB"/>
        </a:p>
      </dgm:t>
    </dgm:pt>
    <dgm:pt modelId="{611905E1-CE84-E449-AE94-21BD3A838E57}" type="sibTrans" cxnId="{719A491D-0B1C-F541-98B1-DF7A187E6B20}">
      <dgm:prSet/>
      <dgm:spPr/>
      <dgm:t>
        <a:bodyPr/>
        <a:lstStyle/>
        <a:p>
          <a:endParaRPr lang="en-GB"/>
        </a:p>
      </dgm:t>
    </dgm:pt>
    <dgm:pt modelId="{40AF7ABF-A1C7-E940-BFFD-8EADCCDC30A3}">
      <dgm:prSet phldrT="[Text]" custT="1"/>
      <dgm:spPr/>
      <dgm:t>
        <a:bodyPr/>
        <a:lstStyle/>
        <a:p>
          <a:r>
            <a:rPr lang="en-GB" sz="800" dirty="0"/>
            <a:t>Sell 1 Advisory Services in Australia</a:t>
          </a:r>
        </a:p>
      </dgm:t>
    </dgm:pt>
    <dgm:pt modelId="{C103A3EF-FD66-D94F-90F3-3DEA71D1AF79}" type="parTrans" cxnId="{4C1779CE-10F7-7642-89E8-DD2E09B2C5CD}">
      <dgm:prSet/>
      <dgm:spPr/>
      <dgm:t>
        <a:bodyPr/>
        <a:lstStyle/>
        <a:p>
          <a:endParaRPr lang="en-GB"/>
        </a:p>
      </dgm:t>
    </dgm:pt>
    <dgm:pt modelId="{2F460C4B-649F-EE47-AF5A-AC481DF09A1A}" type="sibTrans" cxnId="{4C1779CE-10F7-7642-89E8-DD2E09B2C5CD}">
      <dgm:prSet/>
      <dgm:spPr/>
      <dgm:t>
        <a:bodyPr/>
        <a:lstStyle/>
        <a:p>
          <a:endParaRPr lang="en-GB"/>
        </a:p>
      </dgm:t>
    </dgm:pt>
    <dgm:pt modelId="{C7087C0E-BF66-5E4D-B503-12CA5E89977A}">
      <dgm:prSet phldrT="[Text]"/>
      <dgm:spPr/>
      <dgm:t>
        <a:bodyPr/>
        <a:lstStyle/>
        <a:p>
          <a:endParaRPr lang="en-GB" sz="600" dirty="0"/>
        </a:p>
      </dgm:t>
    </dgm:pt>
    <dgm:pt modelId="{FBA8088D-463C-774A-B00C-22EF0A748AD5}" type="parTrans" cxnId="{1ECA5F6F-919B-E847-AB04-F80BC64CD3A4}">
      <dgm:prSet/>
      <dgm:spPr/>
      <dgm:t>
        <a:bodyPr/>
        <a:lstStyle/>
        <a:p>
          <a:endParaRPr lang="en-GB"/>
        </a:p>
      </dgm:t>
    </dgm:pt>
    <dgm:pt modelId="{054755E6-23B0-7F4E-90BE-3EC829BB5796}" type="sibTrans" cxnId="{1ECA5F6F-919B-E847-AB04-F80BC64CD3A4}">
      <dgm:prSet/>
      <dgm:spPr/>
      <dgm:t>
        <a:bodyPr/>
        <a:lstStyle/>
        <a:p>
          <a:endParaRPr lang="en-GB"/>
        </a:p>
      </dgm:t>
    </dgm:pt>
    <dgm:pt modelId="{7769E50C-D6D8-D949-8502-BF3FD5BD9266}">
      <dgm:prSet phldrT="[Text]"/>
      <dgm:spPr/>
      <dgm:t>
        <a:bodyPr/>
        <a:lstStyle/>
        <a:p>
          <a:r>
            <a:rPr lang="en-GB" dirty="0"/>
            <a:t>Sell 1 Advisory Services in Japan</a:t>
          </a:r>
        </a:p>
      </dgm:t>
    </dgm:pt>
    <dgm:pt modelId="{3E14E409-7089-814F-8833-B6C680AF94C2}" type="parTrans" cxnId="{4DA1813C-8F8E-6145-B844-BBE56D162624}">
      <dgm:prSet/>
      <dgm:spPr/>
      <dgm:t>
        <a:bodyPr/>
        <a:lstStyle/>
        <a:p>
          <a:endParaRPr lang="en-GB"/>
        </a:p>
      </dgm:t>
    </dgm:pt>
    <dgm:pt modelId="{FA9E2162-BE52-5B40-8F5A-60056AE143D6}" type="sibTrans" cxnId="{4DA1813C-8F8E-6145-B844-BBE56D162624}">
      <dgm:prSet/>
      <dgm:spPr/>
      <dgm:t>
        <a:bodyPr/>
        <a:lstStyle/>
        <a:p>
          <a:endParaRPr lang="en-GB"/>
        </a:p>
      </dgm:t>
    </dgm:pt>
    <dgm:pt modelId="{3E39F400-0017-D248-8EBB-CF432AF4F90F}">
      <dgm:prSet phldrT="[Text]"/>
      <dgm:spPr/>
      <dgm:t>
        <a:bodyPr/>
        <a:lstStyle/>
        <a:p>
          <a:r>
            <a:rPr lang="en-GB" dirty="0"/>
            <a:t>Sell 1 Advisory Service in Australia</a:t>
          </a:r>
        </a:p>
      </dgm:t>
    </dgm:pt>
    <dgm:pt modelId="{D4344E34-3CC4-3B4D-95D3-E95B6CA8E1F2}" type="parTrans" cxnId="{E9830694-E4EE-0C45-A126-F2F711B26DAB}">
      <dgm:prSet/>
      <dgm:spPr/>
      <dgm:t>
        <a:bodyPr/>
        <a:lstStyle/>
        <a:p>
          <a:endParaRPr lang="en-GB"/>
        </a:p>
      </dgm:t>
    </dgm:pt>
    <dgm:pt modelId="{AD22AD2F-ABE5-144E-ACB4-4D0D02B3C0C7}" type="sibTrans" cxnId="{E9830694-E4EE-0C45-A126-F2F711B26DAB}">
      <dgm:prSet/>
      <dgm:spPr/>
      <dgm:t>
        <a:bodyPr/>
        <a:lstStyle/>
        <a:p>
          <a:endParaRPr lang="en-GB"/>
        </a:p>
      </dgm:t>
    </dgm:pt>
    <dgm:pt modelId="{A90562E6-1F2B-984B-B074-2A6B194E2912}">
      <dgm:prSet phldrT="[Text]"/>
      <dgm:spPr/>
      <dgm:t>
        <a:bodyPr/>
        <a:lstStyle/>
        <a:p>
          <a:r>
            <a:rPr lang="en-GB" dirty="0"/>
            <a:t>Sell 2 Advisory Services in Japan</a:t>
          </a:r>
        </a:p>
      </dgm:t>
    </dgm:pt>
    <dgm:pt modelId="{11DDDAA8-8E14-CD4F-86B0-6FC3F3177026}" type="parTrans" cxnId="{28A76674-331B-514C-8013-AFDE980E107C}">
      <dgm:prSet/>
      <dgm:spPr/>
      <dgm:t>
        <a:bodyPr/>
        <a:lstStyle/>
        <a:p>
          <a:endParaRPr lang="en-GB"/>
        </a:p>
      </dgm:t>
    </dgm:pt>
    <dgm:pt modelId="{F81A8DDB-DA9B-3743-9979-1D9EE6346200}" type="sibTrans" cxnId="{28A76674-331B-514C-8013-AFDE980E107C}">
      <dgm:prSet/>
      <dgm:spPr/>
      <dgm:t>
        <a:bodyPr/>
        <a:lstStyle/>
        <a:p>
          <a:endParaRPr lang="en-GB"/>
        </a:p>
      </dgm:t>
    </dgm:pt>
    <dgm:pt modelId="{E38C525D-DC1D-704F-8A2D-04948E942D93}">
      <dgm:prSet phldrT="[Text]"/>
      <dgm:spPr/>
      <dgm:t>
        <a:bodyPr/>
        <a:lstStyle/>
        <a:p>
          <a:r>
            <a:rPr lang="en-GB" dirty="0"/>
            <a:t>Sell 1 Advisory Services in Australia</a:t>
          </a:r>
        </a:p>
      </dgm:t>
    </dgm:pt>
    <dgm:pt modelId="{D3CB6B71-2FB0-9C42-B0B5-21CDFCAD851C}" type="parTrans" cxnId="{1E419D39-A0F5-EC4B-81A6-ECA982130C7A}">
      <dgm:prSet/>
      <dgm:spPr/>
      <dgm:t>
        <a:bodyPr/>
        <a:lstStyle/>
        <a:p>
          <a:endParaRPr lang="en-GB"/>
        </a:p>
      </dgm:t>
    </dgm:pt>
    <dgm:pt modelId="{2372A5EF-39E1-EE4E-BF17-905BABC81AED}" type="sibTrans" cxnId="{1E419D39-A0F5-EC4B-81A6-ECA982130C7A}">
      <dgm:prSet/>
      <dgm:spPr/>
      <dgm:t>
        <a:bodyPr/>
        <a:lstStyle/>
        <a:p>
          <a:endParaRPr lang="en-GB"/>
        </a:p>
      </dgm:t>
    </dgm:pt>
    <dgm:pt modelId="{79895FCD-EB89-FF48-AC2E-BCCF4B12981F}" type="pres">
      <dgm:prSet presAssocID="{4775DDD9-1A21-D04F-B42D-476168D36607}" presName="matrix" presStyleCnt="0">
        <dgm:presLayoutVars>
          <dgm:chMax val="1"/>
          <dgm:dir/>
          <dgm:resizeHandles val="exact"/>
        </dgm:presLayoutVars>
      </dgm:prSet>
      <dgm:spPr/>
    </dgm:pt>
    <dgm:pt modelId="{34398B6B-6A19-EE48-94F9-F0C7638DC103}" type="pres">
      <dgm:prSet presAssocID="{4775DDD9-1A21-D04F-B42D-476168D36607}" presName="axisShape" presStyleLbl="bgShp" presStyleIdx="0" presStyleCnt="1"/>
      <dgm:spPr/>
    </dgm:pt>
    <dgm:pt modelId="{32AA6E4E-B5F1-CC46-8B32-231496FBD2C6}" type="pres">
      <dgm:prSet presAssocID="{4775DDD9-1A21-D04F-B42D-476168D36607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4998722-B758-D840-9B2C-9B18189A79A4}" type="pres">
      <dgm:prSet presAssocID="{4775DDD9-1A21-D04F-B42D-476168D36607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D8F3C0A-6D1E-704F-8C7A-DD105C2633A9}" type="pres">
      <dgm:prSet presAssocID="{4775DDD9-1A21-D04F-B42D-476168D36607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675742F-A1DD-9D4B-BCD6-85D1C997DF3F}" type="pres">
      <dgm:prSet presAssocID="{4775DDD9-1A21-D04F-B42D-476168D36607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D7F2300-1A29-2F4E-93BD-2400AA3D5298}" srcId="{4775DDD9-1A21-D04F-B42D-476168D36607}" destId="{2772D8B4-7563-094D-8DD1-0695630C599C}" srcOrd="3" destOrd="0" parTransId="{B2D9CEFE-76C2-5E49-8F6B-108F17F7CEAF}" sibTransId="{F3BB6F2F-735B-464E-885B-A5505772661D}"/>
    <dgm:cxn modelId="{8B575C01-691F-DF49-B9D6-2E40D232F4E4}" type="presOf" srcId="{C44C190D-48B7-EC46-B091-94A6CB286239}" destId="{32AA6E4E-B5F1-CC46-8B32-231496FBD2C6}" srcOrd="0" destOrd="5" presId="urn:microsoft.com/office/officeart/2005/8/layout/matrix2"/>
    <dgm:cxn modelId="{8C001303-0DE0-4F44-BD23-D86C10AE69DB}" type="presOf" srcId="{245D2FBB-17ED-C047-857C-72741FF9285B}" destId="{FD8F3C0A-6D1E-704F-8C7A-DD105C2633A9}" srcOrd="0" destOrd="1" presId="urn:microsoft.com/office/officeart/2005/8/layout/matrix2"/>
    <dgm:cxn modelId="{917C5205-29EF-5C41-8AFF-AFEA45B2E0DA}" type="presOf" srcId="{3E39F400-0017-D248-8EBB-CF432AF4F90F}" destId="{FD8F3C0A-6D1E-704F-8C7A-DD105C2633A9}" srcOrd="0" destOrd="3" presId="urn:microsoft.com/office/officeart/2005/8/layout/matrix2"/>
    <dgm:cxn modelId="{DA589A08-4ECD-F847-A147-7E2F12592BD9}" type="presOf" srcId="{8B3A710D-EE09-CC41-98B0-213527416179}" destId="{32AA6E4E-B5F1-CC46-8B32-231496FBD2C6}" srcOrd="0" destOrd="6" presId="urn:microsoft.com/office/officeart/2005/8/layout/matrix2"/>
    <dgm:cxn modelId="{DB538B0A-7719-1E44-8FD2-DD308528DAC7}" srcId="{7D73F62E-8504-1349-9129-AA2D724BF5E0}" destId="{77C6035D-9148-6D42-97A0-116ADE33E55D}" srcOrd="1" destOrd="0" parTransId="{0646C622-D5E0-F449-AC53-C9D086A23A00}" sibTransId="{1B4E07F3-47EC-034F-B056-BEBD9FF2369C}"/>
    <dgm:cxn modelId="{A3A74C14-3A6A-614B-8660-9044995F801C}" type="presOf" srcId="{4775DDD9-1A21-D04F-B42D-476168D36607}" destId="{79895FCD-EB89-FF48-AC2E-BCCF4B12981F}" srcOrd="0" destOrd="0" presId="urn:microsoft.com/office/officeart/2005/8/layout/matrix2"/>
    <dgm:cxn modelId="{719A491D-0B1C-F541-98B1-DF7A187E6B20}" srcId="{7D73F62E-8504-1349-9129-AA2D724BF5E0}" destId="{8B3A710D-EE09-CC41-98B0-213527416179}" srcOrd="5" destOrd="0" parTransId="{2A7E6F23-143A-DC41-B251-37B6F9212E09}" sibTransId="{611905E1-CE84-E449-AE94-21BD3A838E57}"/>
    <dgm:cxn modelId="{C04FFE22-E317-A944-B5B9-D974D86DA0DC}" srcId="{4775DDD9-1A21-D04F-B42D-476168D36607}" destId="{11FF45E3-92C5-1F40-966C-C0C2D78BCBCE}" srcOrd="1" destOrd="0" parTransId="{0C03CC94-D1C8-ED41-952A-E730DF757C56}" sibTransId="{7EA354BF-B23E-8945-805C-D3F4673316CB}"/>
    <dgm:cxn modelId="{8DC2B730-167F-064A-8C1F-F19D032AB11D}" type="presOf" srcId="{0AC17469-3DF9-4343-8BD9-1F0A8DBD9817}" destId="{A4998722-B758-D840-9B2C-9B18189A79A4}" srcOrd="0" destOrd="1" presId="urn:microsoft.com/office/officeart/2005/8/layout/matrix2"/>
    <dgm:cxn modelId="{61CB0C33-3DD3-5248-A501-C9B0854DBBBA}" srcId="{4775DDD9-1A21-D04F-B42D-476168D36607}" destId="{7D73F62E-8504-1349-9129-AA2D724BF5E0}" srcOrd="0" destOrd="0" parTransId="{9CFFFD56-2B8E-F64C-B78B-8F4D6C9E91E2}" sibTransId="{62E8439B-7B3D-FD40-B8BD-DDE7B6BF55D5}"/>
    <dgm:cxn modelId="{1E419D39-A0F5-EC4B-81A6-ECA982130C7A}" srcId="{2772D8B4-7563-094D-8DD1-0695630C599C}" destId="{E38C525D-DC1D-704F-8A2D-04948E942D93}" srcOrd="2" destOrd="0" parTransId="{D3CB6B71-2FB0-9C42-B0B5-21CDFCAD851C}" sibTransId="{2372A5EF-39E1-EE4E-BF17-905BABC81AED}"/>
    <dgm:cxn modelId="{4DA1813C-8F8E-6145-B844-BBE56D162624}" srcId="{C5862E1B-8BDE-D842-9DB1-FD1CC639CDE6}" destId="{7769E50C-D6D8-D949-8502-BF3FD5BD9266}" srcOrd="1" destOrd="0" parTransId="{3E14E409-7089-814F-8833-B6C680AF94C2}" sibTransId="{FA9E2162-BE52-5B40-8F5A-60056AE143D6}"/>
    <dgm:cxn modelId="{C9461642-7B18-7F45-AADB-7BA47440E2D3}" type="presOf" srcId="{2772D8B4-7563-094D-8DD1-0695630C599C}" destId="{4675742F-A1DD-9D4B-BCD6-85D1C997DF3F}" srcOrd="0" destOrd="0" presId="urn:microsoft.com/office/officeart/2005/8/layout/matrix2"/>
    <dgm:cxn modelId="{F64BCD47-1322-2548-BAA5-D56FFBFF224C}" type="presOf" srcId="{EA646BE4-8CFE-B74A-A188-BD4D8CE84AC4}" destId="{A4998722-B758-D840-9B2C-9B18189A79A4}" srcOrd="0" destOrd="7" presId="urn:microsoft.com/office/officeart/2005/8/layout/matrix2"/>
    <dgm:cxn modelId="{2131B348-83EA-3541-A061-4512CB2784D9}" srcId="{4775DDD9-1A21-D04F-B42D-476168D36607}" destId="{C5862E1B-8BDE-D842-9DB1-FD1CC639CDE6}" srcOrd="2" destOrd="0" parTransId="{02101CA3-C9E8-4A4D-B843-14BF4499C5C2}" sibTransId="{F6128E43-1C49-D043-8E83-EE330DA94C14}"/>
    <dgm:cxn modelId="{46484F50-ECC6-8445-A9CE-B083DC67AE70}" srcId="{11FF45E3-92C5-1F40-966C-C0C2D78BCBCE}" destId="{8B913257-8277-D043-8271-39CB4AD82196}" srcOrd="7" destOrd="0" parTransId="{3492DBF2-144F-C349-9227-7E64D57C1476}" sibTransId="{D54BC87E-AE1F-114C-8489-CB3B89E8DFAC}"/>
    <dgm:cxn modelId="{3AA97553-A5A9-5A4A-A1B8-F9AAFBAE1ECD}" srcId="{C5862E1B-8BDE-D842-9DB1-FD1CC639CDE6}" destId="{245D2FBB-17ED-C047-857C-72741FF9285B}" srcOrd="0" destOrd="0" parTransId="{F8BA75EE-1C62-FE4D-B162-F744112EA2CA}" sibTransId="{370ED87C-BA95-504C-A0AA-3335532F7D2C}"/>
    <dgm:cxn modelId="{171D3557-C780-0F4D-B914-99809DCDD2E7}" type="presOf" srcId="{77C6035D-9148-6D42-97A0-116ADE33E55D}" destId="{32AA6E4E-B5F1-CC46-8B32-231496FBD2C6}" srcOrd="0" destOrd="2" presId="urn:microsoft.com/office/officeart/2005/8/layout/matrix2"/>
    <dgm:cxn modelId="{2B23F463-D598-A842-9C04-4799CACAD073}" type="presOf" srcId="{0BC5A219-E80C-F446-9DE2-5E2444333B84}" destId="{A4998722-B758-D840-9B2C-9B18189A79A4}" srcOrd="0" destOrd="2" presId="urn:microsoft.com/office/officeart/2005/8/layout/matrix2"/>
    <dgm:cxn modelId="{1ECA5F6F-919B-E847-AB04-F80BC64CD3A4}" srcId="{11FF45E3-92C5-1F40-966C-C0C2D78BCBCE}" destId="{C7087C0E-BF66-5E4D-B503-12CA5E89977A}" srcOrd="5" destOrd="0" parTransId="{FBA8088D-463C-774A-B00C-22EF0A748AD5}" sibTransId="{054755E6-23B0-7F4E-90BE-3EC829BB5796}"/>
    <dgm:cxn modelId="{28A76674-331B-514C-8013-AFDE980E107C}" srcId="{2772D8B4-7563-094D-8DD1-0695630C599C}" destId="{A90562E6-1F2B-984B-B074-2A6B194E2912}" srcOrd="1" destOrd="0" parTransId="{11DDDAA8-8E14-CD4F-86B0-6FC3F3177026}" sibTransId="{F81A8DDB-DA9B-3743-9979-1D9EE6346200}"/>
    <dgm:cxn modelId="{8A712E81-C74F-E842-A18F-F421B61486B9}" srcId="{7D73F62E-8504-1349-9129-AA2D724BF5E0}" destId="{8044BAD3-4BB6-3547-AB71-3FBCB48F523D}" srcOrd="0" destOrd="0" parTransId="{D47B247D-BD58-9A4D-865E-02192496DD64}" sibTransId="{13E0DF89-5ABA-B74A-A8DE-397B752F493D}"/>
    <dgm:cxn modelId="{97B0E581-5F0A-8A48-8D8B-0D12E600DD99}" type="presOf" srcId="{C5862E1B-8BDE-D842-9DB1-FD1CC639CDE6}" destId="{FD8F3C0A-6D1E-704F-8C7A-DD105C2633A9}" srcOrd="0" destOrd="0" presId="urn:microsoft.com/office/officeart/2005/8/layout/matrix2"/>
    <dgm:cxn modelId="{A89A9D82-81A8-3C4C-8D14-4B51115478BA}" type="presOf" srcId="{A90562E6-1F2B-984B-B074-2A6B194E2912}" destId="{4675742F-A1DD-9D4B-BCD6-85D1C997DF3F}" srcOrd="0" destOrd="2" presId="urn:microsoft.com/office/officeart/2005/8/layout/matrix2"/>
    <dgm:cxn modelId="{FDBA1586-C83D-7D4D-8FEA-3DE2128D8F3C}" type="presOf" srcId="{3AD8A272-C599-6C4F-B709-BE410E43CFCC}" destId="{32AA6E4E-B5F1-CC46-8B32-231496FBD2C6}" srcOrd="0" destOrd="3" presId="urn:microsoft.com/office/officeart/2005/8/layout/matrix2"/>
    <dgm:cxn modelId="{413B2E86-528A-174B-8AC5-D173161B2393}" type="presOf" srcId="{40AF7ABF-A1C7-E940-BFFD-8EADCCDC30A3}" destId="{A4998722-B758-D840-9B2C-9B18189A79A4}" srcOrd="0" destOrd="5" presId="urn:microsoft.com/office/officeart/2005/8/layout/matrix2"/>
    <dgm:cxn modelId="{846DE98E-4EEB-9248-B11A-B9C854B69073}" type="presOf" srcId="{8044BAD3-4BB6-3547-AB71-3FBCB48F523D}" destId="{32AA6E4E-B5F1-CC46-8B32-231496FBD2C6}" srcOrd="0" destOrd="1" presId="urn:microsoft.com/office/officeart/2005/8/layout/matrix2"/>
    <dgm:cxn modelId="{21D28E8F-927E-1346-83C1-7C85A258B7D6}" type="presOf" srcId="{11FF45E3-92C5-1F40-966C-C0C2D78BCBCE}" destId="{A4998722-B758-D840-9B2C-9B18189A79A4}" srcOrd="0" destOrd="0" presId="urn:microsoft.com/office/officeart/2005/8/layout/matrix2"/>
    <dgm:cxn modelId="{E9830694-E4EE-0C45-A126-F2F711B26DAB}" srcId="{C5862E1B-8BDE-D842-9DB1-FD1CC639CDE6}" destId="{3E39F400-0017-D248-8EBB-CF432AF4F90F}" srcOrd="2" destOrd="0" parTransId="{D4344E34-3CC4-3B4D-95D3-E95B6CA8E1F2}" sibTransId="{AD22AD2F-ABE5-144E-ACB4-4D0D02B3C0C7}"/>
    <dgm:cxn modelId="{47C02D9C-ACA1-E64E-A66D-30B2AFAEF8C1}" srcId="{2772D8B4-7563-094D-8DD1-0695630C599C}" destId="{2F03ABB3-D9D7-7741-A2FB-E4E6D1DF482C}" srcOrd="0" destOrd="0" parTransId="{6B148DBD-8ACC-CE47-A350-0E4B64939FAC}" sibTransId="{38920D0A-70D8-8E4B-81DD-94E132501CA0}"/>
    <dgm:cxn modelId="{E83B47A4-926F-CD46-A559-6C5ADB3E5A89}" srcId="{11FF45E3-92C5-1F40-966C-C0C2D78BCBCE}" destId="{521D73D1-FD24-4746-8B4E-FD818BE1D437}" srcOrd="2" destOrd="0" parTransId="{DA6B36CC-4EA4-2443-A3FC-75D9697FD671}" sibTransId="{32424216-80F3-9E4F-A982-993E54D7B3FE}"/>
    <dgm:cxn modelId="{A0E970AC-ED9A-F341-9EF7-67687FEEEFAD}" type="presOf" srcId="{C7087C0E-BF66-5E4D-B503-12CA5E89977A}" destId="{A4998722-B758-D840-9B2C-9B18189A79A4}" srcOrd="0" destOrd="6" presId="urn:microsoft.com/office/officeart/2005/8/layout/matrix2"/>
    <dgm:cxn modelId="{CF9CBEAD-E123-BA4D-9C32-29E88F28423A}" srcId="{11FF45E3-92C5-1F40-966C-C0C2D78BCBCE}" destId="{0AC17469-3DF9-4343-8BD9-1F0A8DBD9817}" srcOrd="0" destOrd="0" parTransId="{3938437B-F9D7-7749-8DDD-D1B06C1A6CE3}" sibTransId="{927E47B1-AEAE-8C42-8D38-777598764264}"/>
    <dgm:cxn modelId="{B5AC53B5-55E5-3940-8C29-8815BDEA337B}" type="presOf" srcId="{7769E50C-D6D8-D949-8502-BF3FD5BD9266}" destId="{FD8F3C0A-6D1E-704F-8C7A-DD105C2633A9}" srcOrd="0" destOrd="2" presId="urn:microsoft.com/office/officeart/2005/8/layout/matrix2"/>
    <dgm:cxn modelId="{56C781B8-69E7-CC48-8A87-92842646BA7E}" type="presOf" srcId="{521D73D1-FD24-4746-8B4E-FD818BE1D437}" destId="{A4998722-B758-D840-9B2C-9B18189A79A4}" srcOrd="0" destOrd="3" presId="urn:microsoft.com/office/officeart/2005/8/layout/matrix2"/>
    <dgm:cxn modelId="{8F98FCB8-EF11-1244-869B-0B9F4024E7D3}" srcId="{11FF45E3-92C5-1F40-966C-C0C2D78BCBCE}" destId="{EA646BE4-8CFE-B74A-A188-BD4D8CE84AC4}" srcOrd="6" destOrd="0" parTransId="{EAC05A86-DD21-DB4E-B8FF-527C0403EDF9}" sibTransId="{4FC9F001-9158-C747-8048-1D8554B213A1}"/>
    <dgm:cxn modelId="{FDF574BC-779E-864E-A1F0-8A4298FCDBD0}" srcId="{7D73F62E-8504-1349-9129-AA2D724BF5E0}" destId="{C44C190D-48B7-EC46-B091-94A6CB286239}" srcOrd="4" destOrd="0" parTransId="{7597C4E6-D017-224A-84FC-BCAA1AEBB0EA}" sibTransId="{298AEBB5-DACA-694B-AD06-8B8F54F0A6EF}"/>
    <dgm:cxn modelId="{F2DD3BBD-E03A-B047-ACF3-1086A8DAFE79}" type="presOf" srcId="{6AD89046-8F0D-3F41-8FB5-9CD8F9D111E5}" destId="{32AA6E4E-B5F1-CC46-8B32-231496FBD2C6}" srcOrd="0" destOrd="4" presId="urn:microsoft.com/office/officeart/2005/8/layout/matrix2"/>
    <dgm:cxn modelId="{4C1779CE-10F7-7642-89E8-DD2E09B2C5CD}" srcId="{11FF45E3-92C5-1F40-966C-C0C2D78BCBCE}" destId="{40AF7ABF-A1C7-E940-BFFD-8EADCCDC30A3}" srcOrd="4" destOrd="0" parTransId="{C103A3EF-FD66-D94F-90F3-3DEA71D1AF79}" sibTransId="{2F460C4B-649F-EE47-AF5A-AC481DF09A1A}"/>
    <dgm:cxn modelId="{2DEE8BCF-98D4-844F-95BD-7D41363334CC}" srcId="{7D73F62E-8504-1349-9129-AA2D724BF5E0}" destId="{6AD89046-8F0D-3F41-8FB5-9CD8F9D111E5}" srcOrd="3" destOrd="0" parTransId="{0E73AF7E-DE82-AB40-A825-A09D98BD2198}" sibTransId="{AC16EF5A-7534-F542-9BCD-D3E51F46822E}"/>
    <dgm:cxn modelId="{F9FB70D1-E67C-EB4A-9D1D-97ED004E7ED9}" type="presOf" srcId="{8B913257-8277-D043-8271-39CB4AD82196}" destId="{A4998722-B758-D840-9B2C-9B18189A79A4}" srcOrd="0" destOrd="8" presId="urn:microsoft.com/office/officeart/2005/8/layout/matrix2"/>
    <dgm:cxn modelId="{1EA6D6D8-EDCE-294F-80F7-840DBA5CAC72}" srcId="{11FF45E3-92C5-1F40-966C-C0C2D78BCBCE}" destId="{0BC5A219-E80C-F446-9DE2-5E2444333B84}" srcOrd="1" destOrd="0" parTransId="{BDBBCD8D-23BC-0447-8AEC-889AA0632C8E}" sibTransId="{7C8C28B0-A0CE-BB4F-988B-C09081D3D6E2}"/>
    <dgm:cxn modelId="{5758F8F2-C485-5449-ADCE-FF8D3E6F7288}" srcId="{11FF45E3-92C5-1F40-966C-C0C2D78BCBCE}" destId="{5BD5B05F-DE81-C041-B88C-E344FC6F44F1}" srcOrd="3" destOrd="0" parTransId="{7B5EF395-415D-1B4A-ACDD-D877A390F081}" sibTransId="{E9A602D2-529B-8C4D-AE35-375A2213AFDA}"/>
    <dgm:cxn modelId="{214623F3-6C08-BA41-AFD7-3E77EFC8DBA9}" type="presOf" srcId="{7D73F62E-8504-1349-9129-AA2D724BF5E0}" destId="{32AA6E4E-B5F1-CC46-8B32-231496FBD2C6}" srcOrd="0" destOrd="0" presId="urn:microsoft.com/office/officeart/2005/8/layout/matrix2"/>
    <dgm:cxn modelId="{3498DBFA-7772-C440-B5C7-9796B890BB1F}" type="presOf" srcId="{E38C525D-DC1D-704F-8A2D-04948E942D93}" destId="{4675742F-A1DD-9D4B-BCD6-85D1C997DF3F}" srcOrd="0" destOrd="3" presId="urn:microsoft.com/office/officeart/2005/8/layout/matrix2"/>
    <dgm:cxn modelId="{AE9A6DFC-0293-AD47-ADB4-D3D40F12FD49}" type="presOf" srcId="{5BD5B05F-DE81-C041-B88C-E344FC6F44F1}" destId="{A4998722-B758-D840-9B2C-9B18189A79A4}" srcOrd="0" destOrd="4" presId="urn:microsoft.com/office/officeart/2005/8/layout/matrix2"/>
    <dgm:cxn modelId="{1992ACFC-1E7B-4A4F-B0C0-976B0A49570C}" srcId="{7D73F62E-8504-1349-9129-AA2D724BF5E0}" destId="{3AD8A272-C599-6C4F-B709-BE410E43CFCC}" srcOrd="2" destOrd="0" parTransId="{75CDDE1E-3DC0-3C49-B7B8-AF0B7B076344}" sibTransId="{533D3515-9018-4A49-977F-EA37B5FD7A68}"/>
    <dgm:cxn modelId="{2DC89AFF-9A7F-0E4C-8FC1-9F7DD09FDF3C}" type="presOf" srcId="{2F03ABB3-D9D7-7741-A2FB-E4E6D1DF482C}" destId="{4675742F-A1DD-9D4B-BCD6-85D1C997DF3F}" srcOrd="0" destOrd="1" presId="urn:microsoft.com/office/officeart/2005/8/layout/matrix2"/>
    <dgm:cxn modelId="{F8E86F47-42FB-9749-B714-101547ACD822}" type="presParOf" srcId="{79895FCD-EB89-FF48-AC2E-BCCF4B12981F}" destId="{34398B6B-6A19-EE48-94F9-F0C7638DC103}" srcOrd="0" destOrd="0" presId="urn:microsoft.com/office/officeart/2005/8/layout/matrix2"/>
    <dgm:cxn modelId="{ECDC1647-59A9-4B45-A8D9-0AF3D73752CB}" type="presParOf" srcId="{79895FCD-EB89-FF48-AC2E-BCCF4B12981F}" destId="{32AA6E4E-B5F1-CC46-8B32-231496FBD2C6}" srcOrd="1" destOrd="0" presId="urn:microsoft.com/office/officeart/2005/8/layout/matrix2"/>
    <dgm:cxn modelId="{7CAC6F89-5A3D-4F41-BC7F-7906703034FB}" type="presParOf" srcId="{79895FCD-EB89-FF48-AC2E-BCCF4B12981F}" destId="{A4998722-B758-D840-9B2C-9B18189A79A4}" srcOrd="2" destOrd="0" presId="urn:microsoft.com/office/officeart/2005/8/layout/matrix2"/>
    <dgm:cxn modelId="{8ED83541-D222-B947-B721-4596EF482D6F}" type="presParOf" srcId="{79895FCD-EB89-FF48-AC2E-BCCF4B12981F}" destId="{FD8F3C0A-6D1E-704F-8C7A-DD105C2633A9}" srcOrd="3" destOrd="0" presId="urn:microsoft.com/office/officeart/2005/8/layout/matrix2"/>
    <dgm:cxn modelId="{70DCAEF2-52B6-7744-925E-9030D4959586}" type="presParOf" srcId="{79895FCD-EB89-FF48-AC2E-BCCF4B12981F}" destId="{4675742F-A1DD-9D4B-BCD6-85D1C997DF3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31402-7F76-5F40-B1E5-DF5C0324B4F8}">
      <dsp:nvSpPr>
        <dsp:cNvPr id="0" name=""/>
        <dsp:cNvSpPr/>
      </dsp:nvSpPr>
      <dsp:spPr>
        <a:xfrm>
          <a:off x="3471419" y="714056"/>
          <a:ext cx="591786" cy="427797"/>
        </a:xfrm>
        <a:custGeom>
          <a:avLst/>
          <a:gdLst/>
          <a:ahLst/>
          <a:cxnLst/>
          <a:rect l="0" t="0" r="0" b="0"/>
          <a:pathLst>
            <a:path>
              <a:moveTo>
                <a:pt x="591786" y="0"/>
              </a:moveTo>
              <a:lnTo>
                <a:pt x="591786" y="427797"/>
              </a:lnTo>
              <a:lnTo>
                <a:pt x="0" y="42779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76295C-4368-514F-8B52-CB1EADD5F93A}">
      <dsp:nvSpPr>
        <dsp:cNvPr id="0" name=""/>
        <dsp:cNvSpPr/>
      </dsp:nvSpPr>
      <dsp:spPr>
        <a:xfrm>
          <a:off x="4063206" y="714056"/>
          <a:ext cx="2588173" cy="1311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2182"/>
              </a:lnTo>
              <a:lnTo>
                <a:pt x="2588173" y="1162182"/>
              </a:lnTo>
              <a:lnTo>
                <a:pt x="2588173" y="131191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7B76D-2B44-7F4A-8C46-A5F23C817243}">
      <dsp:nvSpPr>
        <dsp:cNvPr id="0" name=""/>
        <dsp:cNvSpPr/>
      </dsp:nvSpPr>
      <dsp:spPr>
        <a:xfrm>
          <a:off x="4063206" y="714056"/>
          <a:ext cx="862724" cy="1311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2182"/>
              </a:lnTo>
              <a:lnTo>
                <a:pt x="862724" y="1162182"/>
              </a:lnTo>
              <a:lnTo>
                <a:pt x="862724" y="131191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FA9BA-4C28-4046-AB27-AA14D7A44317}">
      <dsp:nvSpPr>
        <dsp:cNvPr id="0" name=""/>
        <dsp:cNvSpPr/>
      </dsp:nvSpPr>
      <dsp:spPr>
        <a:xfrm>
          <a:off x="3200481" y="714056"/>
          <a:ext cx="862724" cy="1311911"/>
        </a:xfrm>
        <a:custGeom>
          <a:avLst/>
          <a:gdLst/>
          <a:ahLst/>
          <a:cxnLst/>
          <a:rect l="0" t="0" r="0" b="0"/>
          <a:pathLst>
            <a:path>
              <a:moveTo>
                <a:pt x="862724" y="0"/>
              </a:moveTo>
              <a:lnTo>
                <a:pt x="862724" y="1162182"/>
              </a:lnTo>
              <a:lnTo>
                <a:pt x="0" y="1162182"/>
              </a:lnTo>
              <a:lnTo>
                <a:pt x="0" y="131191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4393B-E854-7641-86A0-D1D43BDEF667}">
      <dsp:nvSpPr>
        <dsp:cNvPr id="0" name=""/>
        <dsp:cNvSpPr/>
      </dsp:nvSpPr>
      <dsp:spPr>
        <a:xfrm>
          <a:off x="1475032" y="714056"/>
          <a:ext cx="2588173" cy="1311911"/>
        </a:xfrm>
        <a:custGeom>
          <a:avLst/>
          <a:gdLst/>
          <a:ahLst/>
          <a:cxnLst/>
          <a:rect l="0" t="0" r="0" b="0"/>
          <a:pathLst>
            <a:path>
              <a:moveTo>
                <a:pt x="2588173" y="0"/>
              </a:moveTo>
              <a:lnTo>
                <a:pt x="2588173" y="1162182"/>
              </a:lnTo>
              <a:lnTo>
                <a:pt x="0" y="1162182"/>
              </a:lnTo>
              <a:lnTo>
                <a:pt x="0" y="131191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B541F-8176-8340-8E13-EB58AC834A4C}">
      <dsp:nvSpPr>
        <dsp:cNvPr id="0" name=""/>
        <dsp:cNvSpPr/>
      </dsp:nvSpPr>
      <dsp:spPr>
        <a:xfrm>
          <a:off x="3706708" y="1061"/>
          <a:ext cx="712995" cy="712995"/>
        </a:xfrm>
        <a:prstGeom prst="arc">
          <a:avLst>
            <a:gd name="adj1" fmla="val 13200000"/>
            <a:gd name="adj2" fmla="val 19200000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C3E4D-09C0-9746-A9B2-E5787A223B9B}">
      <dsp:nvSpPr>
        <dsp:cNvPr id="0" name=""/>
        <dsp:cNvSpPr/>
      </dsp:nvSpPr>
      <dsp:spPr>
        <a:xfrm>
          <a:off x="3706708" y="1061"/>
          <a:ext cx="712995" cy="712995"/>
        </a:xfrm>
        <a:prstGeom prst="arc">
          <a:avLst>
            <a:gd name="adj1" fmla="val 2400000"/>
            <a:gd name="adj2" fmla="val 8400000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36961-5AAA-C246-BBAC-4CA9D8683A82}">
      <dsp:nvSpPr>
        <dsp:cNvPr id="0" name=""/>
        <dsp:cNvSpPr/>
      </dsp:nvSpPr>
      <dsp:spPr>
        <a:xfrm>
          <a:off x="3350210" y="129400"/>
          <a:ext cx="1425990" cy="456317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Managing Director</a:t>
          </a:r>
        </a:p>
      </dsp:txBody>
      <dsp:txXfrm>
        <a:off x="3350210" y="129400"/>
        <a:ext cx="1425990" cy="456317"/>
      </dsp:txXfrm>
    </dsp:sp>
    <dsp:sp modelId="{94A8CF20-32A8-9949-9085-DF00BB01A68B}">
      <dsp:nvSpPr>
        <dsp:cNvPr id="0" name=""/>
        <dsp:cNvSpPr/>
      </dsp:nvSpPr>
      <dsp:spPr>
        <a:xfrm>
          <a:off x="1118534" y="2025968"/>
          <a:ext cx="712995" cy="712995"/>
        </a:xfrm>
        <a:prstGeom prst="arc">
          <a:avLst>
            <a:gd name="adj1" fmla="val 13200000"/>
            <a:gd name="adj2" fmla="val 19200000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A7C09-DA06-3349-AC17-C47E61D3ECE2}">
      <dsp:nvSpPr>
        <dsp:cNvPr id="0" name=""/>
        <dsp:cNvSpPr/>
      </dsp:nvSpPr>
      <dsp:spPr>
        <a:xfrm>
          <a:off x="1118534" y="2025968"/>
          <a:ext cx="712995" cy="712995"/>
        </a:xfrm>
        <a:prstGeom prst="arc">
          <a:avLst>
            <a:gd name="adj1" fmla="val 2400000"/>
            <a:gd name="adj2" fmla="val 8400000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BB68A-D377-BE4A-B7FB-57FD62E06127}">
      <dsp:nvSpPr>
        <dsp:cNvPr id="0" name=""/>
        <dsp:cNvSpPr/>
      </dsp:nvSpPr>
      <dsp:spPr>
        <a:xfrm>
          <a:off x="762037" y="2154307"/>
          <a:ext cx="1425990" cy="456317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Sr Project Director</a:t>
          </a:r>
        </a:p>
      </dsp:txBody>
      <dsp:txXfrm>
        <a:off x="762037" y="2154307"/>
        <a:ext cx="1425990" cy="456317"/>
      </dsp:txXfrm>
    </dsp:sp>
    <dsp:sp modelId="{75FD1CB9-2571-C346-AD0B-705D99B000A7}">
      <dsp:nvSpPr>
        <dsp:cNvPr id="0" name=""/>
        <dsp:cNvSpPr/>
      </dsp:nvSpPr>
      <dsp:spPr>
        <a:xfrm>
          <a:off x="2843983" y="2025968"/>
          <a:ext cx="712995" cy="712995"/>
        </a:xfrm>
        <a:prstGeom prst="arc">
          <a:avLst>
            <a:gd name="adj1" fmla="val 13200000"/>
            <a:gd name="adj2" fmla="val 19200000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E6DAC8-D39F-1C42-AF60-118CC944028C}">
      <dsp:nvSpPr>
        <dsp:cNvPr id="0" name=""/>
        <dsp:cNvSpPr/>
      </dsp:nvSpPr>
      <dsp:spPr>
        <a:xfrm>
          <a:off x="2843983" y="2025968"/>
          <a:ext cx="712995" cy="712995"/>
        </a:xfrm>
        <a:prstGeom prst="arc">
          <a:avLst>
            <a:gd name="adj1" fmla="val 2400000"/>
            <a:gd name="adj2" fmla="val 8400000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239BCE-6E94-A944-ADA8-52D1A1EBDF7E}">
      <dsp:nvSpPr>
        <dsp:cNvPr id="0" name=""/>
        <dsp:cNvSpPr/>
      </dsp:nvSpPr>
      <dsp:spPr>
        <a:xfrm>
          <a:off x="2487486" y="2154307"/>
          <a:ext cx="1425990" cy="456317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Finance Business Architect</a:t>
          </a:r>
        </a:p>
      </dsp:txBody>
      <dsp:txXfrm>
        <a:off x="2487486" y="2154307"/>
        <a:ext cx="1425990" cy="456317"/>
      </dsp:txXfrm>
    </dsp:sp>
    <dsp:sp modelId="{AA48D861-9F39-824E-8D33-7951D0DF0360}">
      <dsp:nvSpPr>
        <dsp:cNvPr id="0" name=""/>
        <dsp:cNvSpPr/>
      </dsp:nvSpPr>
      <dsp:spPr>
        <a:xfrm>
          <a:off x="4569432" y="2025968"/>
          <a:ext cx="712995" cy="712995"/>
        </a:xfrm>
        <a:prstGeom prst="arc">
          <a:avLst>
            <a:gd name="adj1" fmla="val 13200000"/>
            <a:gd name="adj2" fmla="val 19200000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EEEED-5AA2-9447-9FBA-3BF33ECEB522}">
      <dsp:nvSpPr>
        <dsp:cNvPr id="0" name=""/>
        <dsp:cNvSpPr/>
      </dsp:nvSpPr>
      <dsp:spPr>
        <a:xfrm>
          <a:off x="4569432" y="2025968"/>
          <a:ext cx="712995" cy="712995"/>
        </a:xfrm>
        <a:prstGeom prst="arc">
          <a:avLst>
            <a:gd name="adj1" fmla="val 2400000"/>
            <a:gd name="adj2" fmla="val 8400000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EE1BD-1009-1146-AC68-FA3476282C78}">
      <dsp:nvSpPr>
        <dsp:cNvPr id="0" name=""/>
        <dsp:cNvSpPr/>
      </dsp:nvSpPr>
      <dsp:spPr>
        <a:xfrm>
          <a:off x="4212935" y="2154307"/>
          <a:ext cx="1425990" cy="456317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Supply Chain Architect</a:t>
          </a:r>
        </a:p>
      </dsp:txBody>
      <dsp:txXfrm>
        <a:off x="4212935" y="2154307"/>
        <a:ext cx="1425990" cy="456317"/>
      </dsp:txXfrm>
    </dsp:sp>
    <dsp:sp modelId="{68D4D0DD-7666-FD46-829D-D9A17B80B06D}">
      <dsp:nvSpPr>
        <dsp:cNvPr id="0" name=""/>
        <dsp:cNvSpPr/>
      </dsp:nvSpPr>
      <dsp:spPr>
        <a:xfrm>
          <a:off x="6294881" y="2025968"/>
          <a:ext cx="712995" cy="712995"/>
        </a:xfrm>
        <a:prstGeom prst="arc">
          <a:avLst>
            <a:gd name="adj1" fmla="val 13200000"/>
            <a:gd name="adj2" fmla="val 19200000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D61B6-2D9B-3F4C-B118-DEC34A5FD87B}">
      <dsp:nvSpPr>
        <dsp:cNvPr id="0" name=""/>
        <dsp:cNvSpPr/>
      </dsp:nvSpPr>
      <dsp:spPr>
        <a:xfrm>
          <a:off x="6294881" y="2025968"/>
          <a:ext cx="712995" cy="712995"/>
        </a:xfrm>
        <a:prstGeom prst="arc">
          <a:avLst>
            <a:gd name="adj1" fmla="val 2400000"/>
            <a:gd name="adj2" fmla="val 8400000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23BE9-0E74-5E48-BCB0-0FC17E41E056}">
      <dsp:nvSpPr>
        <dsp:cNvPr id="0" name=""/>
        <dsp:cNvSpPr/>
      </dsp:nvSpPr>
      <dsp:spPr>
        <a:xfrm>
          <a:off x="5938384" y="2154307"/>
          <a:ext cx="1425990" cy="456317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Experts</a:t>
          </a:r>
        </a:p>
      </dsp:txBody>
      <dsp:txXfrm>
        <a:off x="5938384" y="2154307"/>
        <a:ext cx="1425990" cy="456317"/>
      </dsp:txXfrm>
    </dsp:sp>
    <dsp:sp modelId="{B36540A1-F5F9-B544-877C-6D7F54000925}">
      <dsp:nvSpPr>
        <dsp:cNvPr id="0" name=""/>
        <dsp:cNvSpPr/>
      </dsp:nvSpPr>
      <dsp:spPr>
        <a:xfrm>
          <a:off x="2843983" y="1013514"/>
          <a:ext cx="712995" cy="712995"/>
        </a:xfrm>
        <a:prstGeom prst="arc">
          <a:avLst>
            <a:gd name="adj1" fmla="val 13200000"/>
            <a:gd name="adj2" fmla="val 19200000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B16FC-DB18-7C4B-8C16-D8CB96F430D9}">
      <dsp:nvSpPr>
        <dsp:cNvPr id="0" name=""/>
        <dsp:cNvSpPr/>
      </dsp:nvSpPr>
      <dsp:spPr>
        <a:xfrm>
          <a:off x="2843983" y="1013514"/>
          <a:ext cx="712995" cy="712995"/>
        </a:xfrm>
        <a:prstGeom prst="arc">
          <a:avLst>
            <a:gd name="adj1" fmla="val 2400000"/>
            <a:gd name="adj2" fmla="val 8400000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2EDEA-5D3C-594A-871C-BC0A43FB4227}">
      <dsp:nvSpPr>
        <dsp:cNvPr id="0" name=""/>
        <dsp:cNvSpPr/>
      </dsp:nvSpPr>
      <dsp:spPr>
        <a:xfrm>
          <a:off x="2487486" y="1141853"/>
          <a:ext cx="1425990" cy="456317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HR Advisor</a:t>
          </a:r>
        </a:p>
      </dsp:txBody>
      <dsp:txXfrm>
        <a:off x="2487486" y="1141853"/>
        <a:ext cx="1425990" cy="456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98B6B-6A19-EE48-94F9-F0C7638DC103}">
      <dsp:nvSpPr>
        <dsp:cNvPr id="0" name=""/>
        <dsp:cNvSpPr/>
      </dsp:nvSpPr>
      <dsp:spPr>
        <a:xfrm>
          <a:off x="474243" y="0"/>
          <a:ext cx="3796507" cy="379650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A6E4E-B5F1-CC46-8B32-231496FBD2C6}">
      <dsp:nvSpPr>
        <dsp:cNvPr id="0" name=""/>
        <dsp:cNvSpPr/>
      </dsp:nvSpPr>
      <dsp:spPr>
        <a:xfrm>
          <a:off x="721016" y="246772"/>
          <a:ext cx="1518602" cy="1518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Q1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 dirty="0"/>
            <a:t>Icon Toolkit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 dirty="0"/>
            <a:t>Assessments Ready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 dirty="0"/>
            <a:t>Onboard Australia MD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 dirty="0"/>
            <a:t>Translate to Japanese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 dirty="0"/>
            <a:t>Deliver 1 Assessment / </a:t>
          </a:r>
          <a:r>
            <a:rPr lang="en-GB" sz="800" kern="1200" dirty="0" err="1"/>
            <a:t>Mth</a:t>
          </a:r>
          <a:r>
            <a:rPr lang="en-GB" sz="800" kern="1200" dirty="0"/>
            <a:t> by Australia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 dirty="0"/>
            <a:t>Establish Career Path &amp; Skills Matrix</a:t>
          </a:r>
          <a:endParaRPr lang="en-GB" sz="600" kern="1200" dirty="0"/>
        </a:p>
      </dsp:txBody>
      <dsp:txXfrm>
        <a:off x="795148" y="320904"/>
        <a:ext cx="1370338" cy="1370338"/>
      </dsp:txXfrm>
    </dsp:sp>
    <dsp:sp modelId="{A4998722-B758-D840-9B2C-9B18189A79A4}">
      <dsp:nvSpPr>
        <dsp:cNvPr id="0" name=""/>
        <dsp:cNvSpPr/>
      </dsp:nvSpPr>
      <dsp:spPr>
        <a:xfrm>
          <a:off x="2505374" y="246772"/>
          <a:ext cx="1518602" cy="1518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Q2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 dirty="0"/>
            <a:t>New Japan MD hired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 dirty="0"/>
            <a:t>Target Japanese companies for assessment to prepare for 2027budget cycle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 dirty="0"/>
            <a:t>Deliver 1 Assessment/ </a:t>
          </a:r>
          <a:r>
            <a:rPr lang="en-GB" sz="800" kern="1200" dirty="0" err="1"/>
            <a:t>Mth</a:t>
          </a:r>
          <a:r>
            <a:rPr lang="en-GB" sz="800" kern="1200" dirty="0"/>
            <a:t> by Japan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 dirty="0"/>
            <a:t>Build Methods and Standardize Delivery Model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 dirty="0"/>
            <a:t>Sell 1 Advisory Services in Australia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600" kern="1200" dirty="0"/>
        </a:p>
      </dsp:txBody>
      <dsp:txXfrm>
        <a:off x="2579506" y="320904"/>
        <a:ext cx="1370338" cy="1370338"/>
      </dsp:txXfrm>
    </dsp:sp>
    <dsp:sp modelId="{FD8F3C0A-6D1E-704F-8C7A-DD105C2633A9}">
      <dsp:nvSpPr>
        <dsp:cNvPr id="0" name=""/>
        <dsp:cNvSpPr/>
      </dsp:nvSpPr>
      <dsp:spPr>
        <a:xfrm>
          <a:off x="721016" y="2031131"/>
          <a:ext cx="1518602" cy="1518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Q3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First Public Cloud mid-market in Australia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Sell 1 Advisory Services in Japan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Sell 1 Advisory Service in Australia</a:t>
          </a:r>
        </a:p>
      </dsp:txBody>
      <dsp:txXfrm>
        <a:off x="795148" y="2105263"/>
        <a:ext cx="1370338" cy="1370338"/>
      </dsp:txXfrm>
    </dsp:sp>
    <dsp:sp modelId="{4675742F-A1DD-9D4B-BCD6-85D1C997DF3F}">
      <dsp:nvSpPr>
        <dsp:cNvPr id="0" name=""/>
        <dsp:cNvSpPr/>
      </dsp:nvSpPr>
      <dsp:spPr>
        <a:xfrm>
          <a:off x="2505374" y="2031131"/>
          <a:ext cx="1518602" cy="1518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Q4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Second Public Cloud in Australia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Sell 2 Advisory Services in Japan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Sell 1 Advisory Services in Australia</a:t>
          </a:r>
        </a:p>
      </dsp:txBody>
      <dsp:txXfrm>
        <a:off x="2579506" y="2105263"/>
        <a:ext cx="1370338" cy="1370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0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92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49E084A-0B00-F622-4C05-94E0B6138A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178" y="1"/>
            <a:ext cx="5984823" cy="51434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B3D7A5D-B3A4-0A63-5573-2F68C0A38E2F}"/>
              </a:ext>
            </a:extLst>
          </p:cNvPr>
          <p:cNvSpPr/>
          <p:nvPr userDrawn="1"/>
        </p:nvSpPr>
        <p:spPr>
          <a:xfrm>
            <a:off x="4447615" y="3325091"/>
            <a:ext cx="4696385" cy="181840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1000">
                <a:schemeClr val="bg1">
                  <a:alpha val="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22939-9D8B-E03C-8BB9-1EFE2C74F459}"/>
              </a:ext>
            </a:extLst>
          </p:cNvPr>
          <p:cNvSpPr/>
          <p:nvPr userDrawn="1"/>
        </p:nvSpPr>
        <p:spPr>
          <a:xfrm>
            <a:off x="-14036" y="-5315"/>
            <a:ext cx="4938081" cy="5153035"/>
          </a:xfrm>
          <a:custGeom>
            <a:avLst/>
            <a:gdLst>
              <a:gd name="connsiteX0" fmla="*/ 0 w 7509042"/>
              <a:gd name="connsiteY0" fmla="*/ 0 h 6847670"/>
              <a:gd name="connsiteX1" fmla="*/ 7509042 w 7509042"/>
              <a:gd name="connsiteY1" fmla="*/ 0 h 6847670"/>
              <a:gd name="connsiteX2" fmla="*/ 7509042 w 7509042"/>
              <a:gd name="connsiteY2" fmla="*/ 6847670 h 6847670"/>
              <a:gd name="connsiteX3" fmla="*/ 0 w 7509042"/>
              <a:gd name="connsiteY3" fmla="*/ 6847670 h 6847670"/>
              <a:gd name="connsiteX4" fmla="*/ 0 w 7509042"/>
              <a:gd name="connsiteY4" fmla="*/ 0 h 6847670"/>
              <a:gd name="connsiteX0" fmla="*/ 0 w 7509042"/>
              <a:gd name="connsiteY0" fmla="*/ 0 h 6861846"/>
              <a:gd name="connsiteX1" fmla="*/ 7509042 w 7509042"/>
              <a:gd name="connsiteY1" fmla="*/ 0 h 6861846"/>
              <a:gd name="connsiteX2" fmla="*/ 5198233 w 7509042"/>
              <a:gd name="connsiteY2" fmla="*/ 6861846 h 6861846"/>
              <a:gd name="connsiteX3" fmla="*/ 0 w 7509042"/>
              <a:gd name="connsiteY3" fmla="*/ 6847670 h 6861846"/>
              <a:gd name="connsiteX4" fmla="*/ 0 w 7509042"/>
              <a:gd name="connsiteY4" fmla="*/ 0 h 6861846"/>
              <a:gd name="connsiteX0" fmla="*/ 0 w 7374363"/>
              <a:gd name="connsiteY0" fmla="*/ 7088 h 6868934"/>
              <a:gd name="connsiteX1" fmla="*/ 7374363 w 7374363"/>
              <a:gd name="connsiteY1" fmla="*/ 0 h 6868934"/>
              <a:gd name="connsiteX2" fmla="*/ 5198233 w 7374363"/>
              <a:gd name="connsiteY2" fmla="*/ 6868934 h 6868934"/>
              <a:gd name="connsiteX3" fmla="*/ 0 w 7374363"/>
              <a:gd name="connsiteY3" fmla="*/ 6854758 h 6868934"/>
              <a:gd name="connsiteX4" fmla="*/ 0 w 7374363"/>
              <a:gd name="connsiteY4" fmla="*/ 7088 h 6868934"/>
              <a:gd name="connsiteX0" fmla="*/ 0 w 7374363"/>
              <a:gd name="connsiteY0" fmla="*/ 7088 h 6854758"/>
              <a:gd name="connsiteX1" fmla="*/ 7374363 w 7374363"/>
              <a:gd name="connsiteY1" fmla="*/ 0 h 6854758"/>
              <a:gd name="connsiteX2" fmla="*/ 4925991 w 7374363"/>
              <a:gd name="connsiteY2" fmla="*/ 6845784 h 6854758"/>
              <a:gd name="connsiteX3" fmla="*/ 0 w 7374363"/>
              <a:gd name="connsiteY3" fmla="*/ 6854758 h 6854758"/>
              <a:gd name="connsiteX4" fmla="*/ 0 w 7374363"/>
              <a:gd name="connsiteY4" fmla="*/ 7088 h 6854758"/>
              <a:gd name="connsiteX0" fmla="*/ 0 w 7374363"/>
              <a:gd name="connsiteY0" fmla="*/ 7088 h 6861659"/>
              <a:gd name="connsiteX1" fmla="*/ 7374363 w 7374363"/>
              <a:gd name="connsiteY1" fmla="*/ 0 h 6861659"/>
              <a:gd name="connsiteX2" fmla="*/ 4933104 w 7374363"/>
              <a:gd name="connsiteY2" fmla="*/ 6861659 h 6861659"/>
              <a:gd name="connsiteX3" fmla="*/ 0 w 7374363"/>
              <a:gd name="connsiteY3" fmla="*/ 6854758 h 6861659"/>
              <a:gd name="connsiteX4" fmla="*/ 0 w 7374363"/>
              <a:gd name="connsiteY4" fmla="*/ 7088 h 6861659"/>
              <a:gd name="connsiteX0" fmla="*/ 0 w 7374363"/>
              <a:gd name="connsiteY0" fmla="*/ 7088 h 6870713"/>
              <a:gd name="connsiteX1" fmla="*/ 7374363 w 7374363"/>
              <a:gd name="connsiteY1" fmla="*/ 0 h 6870713"/>
              <a:gd name="connsiteX2" fmla="*/ 4912824 w 7374363"/>
              <a:gd name="connsiteY2" fmla="*/ 6870713 h 6870713"/>
              <a:gd name="connsiteX3" fmla="*/ 0 w 7374363"/>
              <a:gd name="connsiteY3" fmla="*/ 6854758 h 6870713"/>
              <a:gd name="connsiteX4" fmla="*/ 0 w 7374363"/>
              <a:gd name="connsiteY4" fmla="*/ 7088 h 687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4363" h="6870713">
                <a:moveTo>
                  <a:pt x="0" y="7088"/>
                </a:moveTo>
                <a:lnTo>
                  <a:pt x="7374363" y="0"/>
                </a:lnTo>
                <a:lnTo>
                  <a:pt x="4912824" y="6870713"/>
                </a:lnTo>
                <a:lnTo>
                  <a:pt x="0" y="6854758"/>
                </a:lnTo>
                <a:lnTo>
                  <a:pt x="0" y="70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744" y="526785"/>
            <a:ext cx="3902483" cy="1106260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75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4742" y="1802011"/>
            <a:ext cx="3578267" cy="4144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500" cap="none">
                <a:solidFill>
                  <a:schemeClr val="bg1"/>
                </a:solidFill>
                <a:latin typeface="Barlow" pitchFamily="2" charset="77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EAA887B-1156-5BE9-72E5-5500FDF0238C}"/>
              </a:ext>
            </a:extLst>
          </p:cNvPr>
          <p:cNvGrpSpPr/>
          <p:nvPr userDrawn="1"/>
        </p:nvGrpSpPr>
        <p:grpSpPr>
          <a:xfrm>
            <a:off x="7574612" y="4552950"/>
            <a:ext cx="1286211" cy="406250"/>
            <a:chOff x="9351052" y="361576"/>
            <a:chExt cx="2374871" cy="750103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BD3FC0B-A6FD-16FC-DB30-160D6E9607F2}"/>
                </a:ext>
              </a:extLst>
            </p:cNvPr>
            <p:cNvSpPr/>
            <p:nvPr/>
          </p:nvSpPr>
          <p:spPr>
            <a:xfrm>
              <a:off x="9351052" y="362526"/>
              <a:ext cx="652421" cy="746130"/>
            </a:xfrm>
            <a:custGeom>
              <a:avLst/>
              <a:gdLst>
                <a:gd name="connsiteX0" fmla="*/ 0 w 652421"/>
                <a:gd name="connsiteY0" fmla="*/ 746130 h 746130"/>
                <a:gd name="connsiteX1" fmla="*/ 652422 w 652421"/>
                <a:gd name="connsiteY1" fmla="*/ 394414 h 746130"/>
                <a:gd name="connsiteX2" fmla="*/ 426800 w 652421"/>
                <a:gd name="connsiteY2" fmla="*/ 0 h 74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2421" h="746130">
                  <a:moveTo>
                    <a:pt x="0" y="746130"/>
                  </a:moveTo>
                  <a:lnTo>
                    <a:pt x="652422" y="394414"/>
                  </a:lnTo>
                  <a:lnTo>
                    <a:pt x="426800" y="0"/>
                  </a:lnTo>
                  <a:close/>
                </a:path>
              </a:pathLst>
            </a:custGeom>
            <a:solidFill>
              <a:srgbClr val="1659C8">
                <a:alpha val="50000"/>
              </a:srgbClr>
            </a:solidFill>
            <a:ln w="2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E2DF589-88C5-6478-A08D-FDB08E9714C4}"/>
                </a:ext>
              </a:extLst>
            </p:cNvPr>
            <p:cNvSpPr/>
            <p:nvPr/>
          </p:nvSpPr>
          <p:spPr>
            <a:xfrm>
              <a:off x="9552338" y="362526"/>
              <a:ext cx="652421" cy="746130"/>
            </a:xfrm>
            <a:custGeom>
              <a:avLst/>
              <a:gdLst>
                <a:gd name="connsiteX0" fmla="*/ 652422 w 652421"/>
                <a:gd name="connsiteY0" fmla="*/ 746130 h 746130"/>
                <a:gd name="connsiteX1" fmla="*/ 0 w 652421"/>
                <a:gd name="connsiteY1" fmla="*/ 394414 h 746130"/>
                <a:gd name="connsiteX2" fmla="*/ 225600 w 652421"/>
                <a:gd name="connsiteY2" fmla="*/ 0 h 74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2421" h="746130">
                  <a:moveTo>
                    <a:pt x="652422" y="746130"/>
                  </a:moveTo>
                  <a:lnTo>
                    <a:pt x="0" y="394414"/>
                  </a:lnTo>
                  <a:lnTo>
                    <a:pt x="225600" y="0"/>
                  </a:lnTo>
                  <a:close/>
                </a:path>
              </a:pathLst>
            </a:custGeom>
            <a:solidFill>
              <a:srgbClr val="1659C8">
                <a:alpha val="50000"/>
              </a:srgbClr>
            </a:solidFill>
            <a:ln w="2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2EA92D3-70AE-D4F9-D590-3925D2411DC1}"/>
                </a:ext>
              </a:extLst>
            </p:cNvPr>
            <p:cNvSpPr/>
            <p:nvPr/>
          </p:nvSpPr>
          <p:spPr>
            <a:xfrm>
              <a:off x="9667247" y="362526"/>
              <a:ext cx="536971" cy="745179"/>
            </a:xfrm>
            <a:custGeom>
              <a:avLst/>
              <a:gdLst>
                <a:gd name="connsiteX0" fmla="*/ 536972 w 536971"/>
                <a:gd name="connsiteY0" fmla="*/ 745180 h 745179"/>
                <a:gd name="connsiteX1" fmla="*/ 0 w 536971"/>
                <a:gd name="connsiteY1" fmla="*/ 193536 h 745179"/>
                <a:gd name="connsiteX2" fmla="*/ 110691 w 536971"/>
                <a:gd name="connsiteY2" fmla="*/ 0 h 74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6971" h="745179">
                  <a:moveTo>
                    <a:pt x="536972" y="745180"/>
                  </a:moveTo>
                  <a:lnTo>
                    <a:pt x="0" y="193536"/>
                  </a:lnTo>
                  <a:lnTo>
                    <a:pt x="110691" y="0"/>
                  </a:lnTo>
                  <a:close/>
                </a:path>
              </a:pathLst>
            </a:custGeom>
            <a:solidFill>
              <a:srgbClr val="1659C8">
                <a:alpha val="50000"/>
              </a:srgbClr>
            </a:solidFill>
            <a:ln w="2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8EEBE37-FF41-CB7A-BBC8-3B13F6FA9E09}"/>
                </a:ext>
              </a:extLst>
            </p:cNvPr>
            <p:cNvSpPr/>
            <p:nvPr/>
          </p:nvSpPr>
          <p:spPr>
            <a:xfrm>
              <a:off x="9351593" y="361576"/>
              <a:ext cx="536950" cy="746129"/>
            </a:xfrm>
            <a:custGeom>
              <a:avLst/>
              <a:gdLst>
                <a:gd name="connsiteX0" fmla="*/ 0 w 536950"/>
                <a:gd name="connsiteY0" fmla="*/ 745180 h 745179"/>
                <a:gd name="connsiteX1" fmla="*/ 536950 w 536950"/>
                <a:gd name="connsiteY1" fmla="*/ 193536 h 745179"/>
                <a:gd name="connsiteX2" fmla="*/ 426259 w 536950"/>
                <a:gd name="connsiteY2" fmla="*/ 0 h 74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6950" h="745179">
                  <a:moveTo>
                    <a:pt x="0" y="745180"/>
                  </a:moveTo>
                  <a:lnTo>
                    <a:pt x="536950" y="193536"/>
                  </a:lnTo>
                  <a:lnTo>
                    <a:pt x="426259" y="0"/>
                  </a:lnTo>
                  <a:close/>
                </a:path>
              </a:pathLst>
            </a:custGeom>
            <a:solidFill>
              <a:srgbClr val="1659C8">
                <a:alpha val="50000"/>
              </a:srgbClr>
            </a:solidFill>
            <a:ln w="2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grpSp>
          <p:nvGrpSpPr>
            <p:cNvPr id="22" name="Graphic 11">
              <a:extLst>
                <a:ext uri="{FF2B5EF4-FFF2-40B4-BE49-F238E27FC236}">
                  <a16:creationId xmlns:a16="http://schemas.microsoft.com/office/drawing/2014/main" id="{D04C9AC6-7551-569F-9C6D-E7F735DBBA75}"/>
                </a:ext>
              </a:extLst>
            </p:cNvPr>
            <p:cNvGrpSpPr/>
            <p:nvPr/>
          </p:nvGrpSpPr>
          <p:grpSpPr>
            <a:xfrm>
              <a:off x="10247526" y="397125"/>
              <a:ext cx="1478397" cy="460740"/>
              <a:chOff x="10247526" y="397125"/>
              <a:chExt cx="1478397" cy="460740"/>
            </a:xfrm>
            <a:solidFill>
              <a:srgbClr val="213863"/>
            </a:solidFill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DF87BD1E-1812-C6BC-A8D5-79109A4954B0}"/>
                  </a:ext>
                </a:extLst>
              </p:cNvPr>
              <p:cNvSpPr/>
              <p:nvPr/>
            </p:nvSpPr>
            <p:spPr>
              <a:xfrm>
                <a:off x="10247526" y="404727"/>
                <a:ext cx="89794" cy="445513"/>
              </a:xfrm>
              <a:custGeom>
                <a:avLst/>
                <a:gdLst>
                  <a:gd name="connsiteX0" fmla="*/ 0 w 89794"/>
                  <a:gd name="connsiteY0" fmla="*/ 445514 h 445513"/>
                  <a:gd name="connsiteX1" fmla="*/ 0 w 89794"/>
                  <a:gd name="connsiteY1" fmla="*/ 0 h 445513"/>
                  <a:gd name="connsiteX2" fmla="*/ 89795 w 89794"/>
                  <a:gd name="connsiteY2" fmla="*/ 0 h 445513"/>
                  <a:gd name="connsiteX3" fmla="*/ 89795 w 89794"/>
                  <a:gd name="connsiteY3" fmla="*/ 445514 h 445513"/>
                  <a:gd name="connsiteX4" fmla="*/ 0 w 89794"/>
                  <a:gd name="connsiteY4" fmla="*/ 445514 h 44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794" h="445513">
                    <a:moveTo>
                      <a:pt x="0" y="445514"/>
                    </a:moveTo>
                    <a:lnTo>
                      <a:pt x="0" y="0"/>
                    </a:lnTo>
                    <a:lnTo>
                      <a:pt x="89795" y="0"/>
                    </a:lnTo>
                    <a:lnTo>
                      <a:pt x="89795" y="445514"/>
                    </a:lnTo>
                    <a:lnTo>
                      <a:pt x="0" y="445514"/>
                    </a:ln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A07FD45-676B-D03A-A4C1-A8382DBE9BFA}"/>
                  </a:ext>
                </a:extLst>
              </p:cNvPr>
              <p:cNvSpPr/>
              <p:nvPr/>
            </p:nvSpPr>
            <p:spPr>
              <a:xfrm>
                <a:off x="10410978" y="397190"/>
                <a:ext cx="400257" cy="460675"/>
              </a:xfrm>
              <a:custGeom>
                <a:avLst/>
                <a:gdLst>
                  <a:gd name="connsiteX0" fmla="*/ 207603 w 400257"/>
                  <a:gd name="connsiteY0" fmla="*/ 77146 h 460675"/>
                  <a:gd name="connsiteX1" fmla="*/ 144891 w 400257"/>
                  <a:gd name="connsiteY1" fmla="*/ 96606 h 460675"/>
                  <a:gd name="connsiteX2" fmla="*/ 105932 w 400257"/>
                  <a:gd name="connsiteY2" fmla="*/ 150254 h 460675"/>
                  <a:gd name="connsiteX3" fmla="*/ 92845 w 400257"/>
                  <a:gd name="connsiteY3" fmla="*/ 228502 h 460675"/>
                  <a:gd name="connsiteX4" fmla="*/ 106235 w 400257"/>
                  <a:gd name="connsiteY4" fmla="*/ 310551 h 460675"/>
                  <a:gd name="connsiteX5" fmla="*/ 145194 w 400257"/>
                  <a:gd name="connsiteY5" fmla="*/ 364502 h 460675"/>
                  <a:gd name="connsiteX6" fmla="*/ 206370 w 400257"/>
                  <a:gd name="connsiteY6" fmla="*/ 383486 h 460675"/>
                  <a:gd name="connsiteX7" fmla="*/ 252640 w 400257"/>
                  <a:gd name="connsiteY7" fmla="*/ 372536 h 460675"/>
                  <a:gd name="connsiteX8" fmla="*/ 289004 w 400257"/>
                  <a:gd name="connsiteY8" fmla="*/ 341241 h 460675"/>
                  <a:gd name="connsiteX9" fmla="*/ 311069 w 400257"/>
                  <a:gd name="connsiteY9" fmla="*/ 293230 h 460675"/>
                  <a:gd name="connsiteX10" fmla="*/ 400257 w 400257"/>
                  <a:gd name="connsiteY10" fmla="*/ 314201 h 460675"/>
                  <a:gd name="connsiteX11" fmla="*/ 364197 w 400257"/>
                  <a:gd name="connsiteY11" fmla="*/ 391239 h 460675"/>
                  <a:gd name="connsiteX12" fmla="*/ 298911 w 400257"/>
                  <a:gd name="connsiteY12" fmla="*/ 442447 h 460675"/>
                  <a:gd name="connsiteX13" fmla="*/ 208814 w 400257"/>
                  <a:gd name="connsiteY13" fmla="*/ 460675 h 460675"/>
                  <a:gd name="connsiteX14" fmla="*/ 96198 w 400257"/>
                  <a:gd name="connsiteY14" fmla="*/ 432728 h 460675"/>
                  <a:gd name="connsiteX15" fmla="*/ 24661 w 400257"/>
                  <a:gd name="connsiteY15" fmla="*/ 352040 h 460675"/>
                  <a:gd name="connsiteX16" fmla="*/ 0 w 400257"/>
                  <a:gd name="connsiteY16" fmla="*/ 226688 h 460675"/>
                  <a:gd name="connsiteX17" fmla="*/ 25418 w 400257"/>
                  <a:gd name="connsiteY17" fmla="*/ 105893 h 460675"/>
                  <a:gd name="connsiteX18" fmla="*/ 98015 w 400257"/>
                  <a:gd name="connsiteY18" fmla="*/ 27342 h 460675"/>
                  <a:gd name="connsiteX19" fmla="*/ 208814 w 400257"/>
                  <a:gd name="connsiteY19" fmla="*/ 0 h 460675"/>
                  <a:gd name="connsiteX20" fmla="*/ 329045 w 400257"/>
                  <a:gd name="connsiteY20" fmla="*/ 32979 h 460675"/>
                  <a:gd name="connsiteX21" fmla="*/ 395087 w 400257"/>
                  <a:gd name="connsiteY21" fmla="*/ 130687 h 460675"/>
                  <a:gd name="connsiteX22" fmla="*/ 306201 w 400257"/>
                  <a:gd name="connsiteY22" fmla="*/ 151960 h 460675"/>
                  <a:gd name="connsiteX23" fmla="*/ 207603 w 400257"/>
                  <a:gd name="connsiteY23" fmla="*/ 77146 h 46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0257" h="460675">
                    <a:moveTo>
                      <a:pt x="207603" y="77146"/>
                    </a:moveTo>
                    <a:cubicBezTo>
                      <a:pt x="183050" y="77146"/>
                      <a:pt x="162154" y="83626"/>
                      <a:pt x="144891" y="96606"/>
                    </a:cubicBezTo>
                    <a:cubicBezTo>
                      <a:pt x="127651" y="109564"/>
                      <a:pt x="114650" y="127447"/>
                      <a:pt x="105932" y="150254"/>
                    </a:cubicBezTo>
                    <a:cubicBezTo>
                      <a:pt x="97214" y="173039"/>
                      <a:pt x="92845" y="199129"/>
                      <a:pt x="92845" y="228502"/>
                    </a:cubicBezTo>
                    <a:cubicBezTo>
                      <a:pt x="92845" y="259905"/>
                      <a:pt x="97301" y="287269"/>
                      <a:pt x="106235" y="310551"/>
                    </a:cubicBezTo>
                    <a:cubicBezTo>
                      <a:pt x="115169" y="333855"/>
                      <a:pt x="128148" y="351824"/>
                      <a:pt x="145194" y="364502"/>
                    </a:cubicBezTo>
                    <a:cubicBezTo>
                      <a:pt x="162240" y="377179"/>
                      <a:pt x="182639" y="383486"/>
                      <a:pt x="206370" y="383486"/>
                    </a:cubicBezTo>
                    <a:cubicBezTo>
                      <a:pt x="223005" y="383486"/>
                      <a:pt x="238428" y="379836"/>
                      <a:pt x="252640" y="372536"/>
                    </a:cubicBezTo>
                    <a:cubicBezTo>
                      <a:pt x="266831" y="365236"/>
                      <a:pt x="278967" y="354804"/>
                      <a:pt x="289004" y="341241"/>
                    </a:cubicBezTo>
                    <a:cubicBezTo>
                      <a:pt x="299041" y="327678"/>
                      <a:pt x="306396" y="311674"/>
                      <a:pt x="311069" y="293230"/>
                    </a:cubicBezTo>
                    <a:lnTo>
                      <a:pt x="400257" y="314201"/>
                    </a:lnTo>
                    <a:cubicBezTo>
                      <a:pt x="393357" y="343574"/>
                      <a:pt x="381329" y="369253"/>
                      <a:pt x="364197" y="391239"/>
                    </a:cubicBezTo>
                    <a:cubicBezTo>
                      <a:pt x="347043" y="413226"/>
                      <a:pt x="325281" y="430288"/>
                      <a:pt x="298911" y="442447"/>
                    </a:cubicBezTo>
                    <a:cubicBezTo>
                      <a:pt x="272520" y="454607"/>
                      <a:pt x="242495" y="460675"/>
                      <a:pt x="208814" y="460675"/>
                    </a:cubicBezTo>
                    <a:cubicBezTo>
                      <a:pt x="164988" y="460675"/>
                      <a:pt x="127434" y="451367"/>
                      <a:pt x="96198" y="432728"/>
                    </a:cubicBezTo>
                    <a:cubicBezTo>
                      <a:pt x="64939" y="414090"/>
                      <a:pt x="41101" y="387201"/>
                      <a:pt x="24661" y="352040"/>
                    </a:cubicBezTo>
                    <a:cubicBezTo>
                      <a:pt x="8220" y="316901"/>
                      <a:pt x="0" y="275109"/>
                      <a:pt x="0" y="226688"/>
                    </a:cubicBezTo>
                    <a:cubicBezTo>
                      <a:pt x="0" y="180296"/>
                      <a:pt x="8480" y="140038"/>
                      <a:pt x="25418" y="105893"/>
                    </a:cubicBezTo>
                    <a:cubicBezTo>
                      <a:pt x="42356" y="71747"/>
                      <a:pt x="66562" y="45571"/>
                      <a:pt x="98015" y="27342"/>
                    </a:cubicBezTo>
                    <a:cubicBezTo>
                      <a:pt x="129468" y="9114"/>
                      <a:pt x="166394" y="0"/>
                      <a:pt x="208814" y="0"/>
                    </a:cubicBezTo>
                    <a:cubicBezTo>
                      <a:pt x="257508" y="0"/>
                      <a:pt x="297592" y="10993"/>
                      <a:pt x="329045" y="32979"/>
                    </a:cubicBezTo>
                    <a:cubicBezTo>
                      <a:pt x="360498" y="54966"/>
                      <a:pt x="382519" y="87535"/>
                      <a:pt x="395087" y="130687"/>
                    </a:cubicBezTo>
                    <a:lnTo>
                      <a:pt x="306201" y="151960"/>
                    </a:lnTo>
                    <a:cubicBezTo>
                      <a:pt x="291405" y="102048"/>
                      <a:pt x="258524" y="77146"/>
                      <a:pt x="207603" y="77146"/>
                    </a:cubicBez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34D15B78-9D54-1DC5-2EFD-0CCEBFB126D7}"/>
                  </a:ext>
                </a:extLst>
              </p:cNvPr>
              <p:cNvSpPr/>
              <p:nvPr/>
            </p:nvSpPr>
            <p:spPr>
              <a:xfrm>
                <a:off x="10863001" y="397125"/>
                <a:ext cx="435885" cy="460718"/>
              </a:xfrm>
              <a:custGeom>
                <a:avLst/>
                <a:gdLst>
                  <a:gd name="connsiteX0" fmla="*/ 0 w 435885"/>
                  <a:gd name="connsiteY0" fmla="*/ 232800 h 460718"/>
                  <a:gd name="connsiteX1" fmla="*/ 26629 w 435885"/>
                  <a:gd name="connsiteY1" fmla="*/ 109867 h 460718"/>
                  <a:gd name="connsiteX2" fmla="*/ 102579 w 435885"/>
                  <a:gd name="connsiteY2" fmla="*/ 28725 h 460718"/>
                  <a:gd name="connsiteX3" fmla="*/ 217640 w 435885"/>
                  <a:gd name="connsiteY3" fmla="*/ 0 h 460718"/>
                  <a:gd name="connsiteX4" fmla="*/ 333003 w 435885"/>
                  <a:gd name="connsiteY4" fmla="*/ 28574 h 460718"/>
                  <a:gd name="connsiteX5" fmla="*/ 409105 w 435885"/>
                  <a:gd name="connsiteY5" fmla="*/ 109413 h 460718"/>
                  <a:gd name="connsiteX6" fmla="*/ 435885 w 435885"/>
                  <a:gd name="connsiteY6" fmla="*/ 230964 h 460718"/>
                  <a:gd name="connsiteX7" fmla="*/ 409559 w 435885"/>
                  <a:gd name="connsiteY7" fmla="*/ 350550 h 460718"/>
                  <a:gd name="connsiteX8" fmla="*/ 334215 w 435885"/>
                  <a:gd name="connsiteY8" fmla="*/ 431692 h 460718"/>
                  <a:gd name="connsiteX9" fmla="*/ 218851 w 435885"/>
                  <a:gd name="connsiteY9" fmla="*/ 460719 h 460718"/>
                  <a:gd name="connsiteX10" fmla="*/ 102882 w 435885"/>
                  <a:gd name="connsiteY10" fmla="*/ 431994 h 460718"/>
                  <a:gd name="connsiteX11" fmla="*/ 26629 w 435885"/>
                  <a:gd name="connsiteY11" fmla="*/ 351457 h 460718"/>
                  <a:gd name="connsiteX12" fmla="*/ 0 w 435885"/>
                  <a:gd name="connsiteY12" fmla="*/ 232800 h 460718"/>
                  <a:gd name="connsiteX13" fmla="*/ 217618 w 435885"/>
                  <a:gd name="connsiteY13" fmla="*/ 77211 h 460718"/>
                  <a:gd name="connsiteX14" fmla="*/ 151121 w 435885"/>
                  <a:gd name="connsiteY14" fmla="*/ 96822 h 460718"/>
                  <a:gd name="connsiteX15" fmla="*/ 108052 w 435885"/>
                  <a:gd name="connsiteY15" fmla="*/ 151075 h 460718"/>
                  <a:gd name="connsiteX16" fmla="*/ 93147 w 435885"/>
                  <a:gd name="connsiteY16" fmla="*/ 230403 h 460718"/>
                  <a:gd name="connsiteX17" fmla="*/ 107749 w 435885"/>
                  <a:gd name="connsiteY17" fmla="*/ 309730 h 460718"/>
                  <a:gd name="connsiteX18" fmla="*/ 150667 w 435885"/>
                  <a:gd name="connsiteY18" fmla="*/ 363983 h 460718"/>
                  <a:gd name="connsiteX19" fmla="*/ 218245 w 435885"/>
                  <a:gd name="connsiteY19" fmla="*/ 383594 h 460718"/>
                  <a:gd name="connsiteX20" fmla="*/ 285067 w 435885"/>
                  <a:gd name="connsiteY20" fmla="*/ 364134 h 460718"/>
                  <a:gd name="connsiteX21" fmla="*/ 327985 w 435885"/>
                  <a:gd name="connsiteY21" fmla="*/ 309730 h 460718"/>
                  <a:gd name="connsiteX22" fmla="*/ 342738 w 435885"/>
                  <a:gd name="connsiteY22" fmla="*/ 229193 h 460718"/>
                  <a:gd name="connsiteX23" fmla="*/ 327985 w 435885"/>
                  <a:gd name="connsiteY23" fmla="*/ 150945 h 460718"/>
                  <a:gd name="connsiteX24" fmla="*/ 285067 w 435885"/>
                  <a:gd name="connsiteY24" fmla="*/ 96843 h 460718"/>
                  <a:gd name="connsiteX25" fmla="*/ 217618 w 435885"/>
                  <a:gd name="connsiteY25" fmla="*/ 77211 h 460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5885" h="460718">
                    <a:moveTo>
                      <a:pt x="0" y="232800"/>
                    </a:moveTo>
                    <a:cubicBezTo>
                      <a:pt x="0" y="185804"/>
                      <a:pt x="8869" y="144811"/>
                      <a:pt x="26629" y="109867"/>
                    </a:cubicBezTo>
                    <a:cubicBezTo>
                      <a:pt x="44389" y="74922"/>
                      <a:pt x="69698" y="47882"/>
                      <a:pt x="102579" y="28725"/>
                    </a:cubicBezTo>
                    <a:cubicBezTo>
                      <a:pt x="135460" y="9589"/>
                      <a:pt x="173813" y="0"/>
                      <a:pt x="217640" y="0"/>
                    </a:cubicBezTo>
                    <a:cubicBezTo>
                      <a:pt x="261661" y="0"/>
                      <a:pt x="300123" y="9525"/>
                      <a:pt x="333003" y="28574"/>
                    </a:cubicBezTo>
                    <a:cubicBezTo>
                      <a:pt x="365884" y="47623"/>
                      <a:pt x="391237" y="74576"/>
                      <a:pt x="409105" y="109413"/>
                    </a:cubicBezTo>
                    <a:cubicBezTo>
                      <a:pt x="426951" y="144272"/>
                      <a:pt x="435885" y="184789"/>
                      <a:pt x="435885" y="230964"/>
                    </a:cubicBezTo>
                    <a:cubicBezTo>
                      <a:pt x="435885" y="275930"/>
                      <a:pt x="427103" y="315799"/>
                      <a:pt x="409559" y="350550"/>
                    </a:cubicBezTo>
                    <a:cubicBezTo>
                      <a:pt x="391994" y="385300"/>
                      <a:pt x="366901" y="412340"/>
                      <a:pt x="334215" y="431692"/>
                    </a:cubicBezTo>
                    <a:cubicBezTo>
                      <a:pt x="301550" y="451043"/>
                      <a:pt x="263089" y="460719"/>
                      <a:pt x="218851" y="460719"/>
                    </a:cubicBezTo>
                    <a:cubicBezTo>
                      <a:pt x="174614" y="460719"/>
                      <a:pt x="135957" y="451151"/>
                      <a:pt x="102882" y="431994"/>
                    </a:cubicBezTo>
                    <a:cubicBezTo>
                      <a:pt x="69806" y="412859"/>
                      <a:pt x="44389" y="386013"/>
                      <a:pt x="26629" y="351457"/>
                    </a:cubicBezTo>
                    <a:cubicBezTo>
                      <a:pt x="8869" y="316922"/>
                      <a:pt x="0" y="277377"/>
                      <a:pt x="0" y="232800"/>
                    </a:cubicBezTo>
                    <a:close/>
                    <a:moveTo>
                      <a:pt x="217618" y="77211"/>
                    </a:moveTo>
                    <a:cubicBezTo>
                      <a:pt x="192049" y="77211"/>
                      <a:pt x="169876" y="83755"/>
                      <a:pt x="151121" y="96822"/>
                    </a:cubicBezTo>
                    <a:cubicBezTo>
                      <a:pt x="132345" y="109888"/>
                      <a:pt x="117981" y="127965"/>
                      <a:pt x="108052" y="151075"/>
                    </a:cubicBezTo>
                    <a:cubicBezTo>
                      <a:pt x="98101" y="174163"/>
                      <a:pt x="93147" y="200620"/>
                      <a:pt x="93147" y="230403"/>
                    </a:cubicBezTo>
                    <a:cubicBezTo>
                      <a:pt x="93147" y="260186"/>
                      <a:pt x="98015" y="286621"/>
                      <a:pt x="107749" y="309730"/>
                    </a:cubicBezTo>
                    <a:cubicBezTo>
                      <a:pt x="117484" y="332818"/>
                      <a:pt x="131804" y="350917"/>
                      <a:pt x="150667" y="363983"/>
                    </a:cubicBezTo>
                    <a:cubicBezTo>
                      <a:pt x="169530" y="377050"/>
                      <a:pt x="192071" y="383594"/>
                      <a:pt x="218245" y="383594"/>
                    </a:cubicBezTo>
                    <a:cubicBezTo>
                      <a:pt x="244009" y="383594"/>
                      <a:pt x="266290" y="377115"/>
                      <a:pt x="285067" y="364134"/>
                    </a:cubicBezTo>
                    <a:cubicBezTo>
                      <a:pt x="303843" y="351176"/>
                      <a:pt x="318142" y="333034"/>
                      <a:pt x="327985" y="309730"/>
                    </a:cubicBezTo>
                    <a:cubicBezTo>
                      <a:pt x="337827" y="286427"/>
                      <a:pt x="342738" y="259581"/>
                      <a:pt x="342738" y="229193"/>
                    </a:cubicBezTo>
                    <a:cubicBezTo>
                      <a:pt x="342738" y="200015"/>
                      <a:pt x="337806" y="173947"/>
                      <a:pt x="327985" y="150945"/>
                    </a:cubicBezTo>
                    <a:cubicBezTo>
                      <a:pt x="318142" y="127944"/>
                      <a:pt x="303843" y="109910"/>
                      <a:pt x="285067" y="96843"/>
                    </a:cubicBezTo>
                    <a:cubicBezTo>
                      <a:pt x="266269" y="83734"/>
                      <a:pt x="243793" y="77211"/>
                      <a:pt x="217618" y="77211"/>
                    </a:cubicBez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F45C44EA-D9B1-0ECE-8428-D5620E5E44E0}"/>
                  </a:ext>
                </a:extLst>
              </p:cNvPr>
              <p:cNvSpPr/>
              <p:nvPr/>
            </p:nvSpPr>
            <p:spPr>
              <a:xfrm>
                <a:off x="11372521" y="404727"/>
                <a:ext cx="353402" cy="445513"/>
              </a:xfrm>
              <a:custGeom>
                <a:avLst/>
                <a:gdLst>
                  <a:gd name="connsiteX0" fmla="*/ 269686 w 353402"/>
                  <a:gd name="connsiteY0" fmla="*/ 0 h 445513"/>
                  <a:gd name="connsiteX1" fmla="*/ 353403 w 353402"/>
                  <a:gd name="connsiteY1" fmla="*/ 0 h 445513"/>
                  <a:gd name="connsiteX2" fmla="*/ 353403 w 353402"/>
                  <a:gd name="connsiteY2" fmla="*/ 445514 h 445513"/>
                  <a:gd name="connsiteX3" fmla="*/ 263002 w 353402"/>
                  <a:gd name="connsiteY3" fmla="*/ 445514 h 445513"/>
                  <a:gd name="connsiteX4" fmla="*/ 83716 w 353402"/>
                  <a:gd name="connsiteY4" fmla="*/ 154984 h 445513"/>
                  <a:gd name="connsiteX5" fmla="*/ 83716 w 353402"/>
                  <a:gd name="connsiteY5" fmla="*/ 445514 h 445513"/>
                  <a:gd name="connsiteX6" fmla="*/ 0 w 353402"/>
                  <a:gd name="connsiteY6" fmla="*/ 445514 h 445513"/>
                  <a:gd name="connsiteX7" fmla="*/ 0 w 353402"/>
                  <a:gd name="connsiteY7" fmla="*/ 0 h 445513"/>
                  <a:gd name="connsiteX8" fmla="*/ 87350 w 353402"/>
                  <a:gd name="connsiteY8" fmla="*/ 0 h 445513"/>
                  <a:gd name="connsiteX9" fmla="*/ 269686 w 353402"/>
                  <a:gd name="connsiteY9" fmla="*/ 297528 h 445513"/>
                  <a:gd name="connsiteX10" fmla="*/ 269686 w 353402"/>
                  <a:gd name="connsiteY10" fmla="*/ 0 h 445513"/>
                  <a:gd name="connsiteX11" fmla="*/ 269686 w 353402"/>
                  <a:gd name="connsiteY11" fmla="*/ 0 h 44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3402" h="445513">
                    <a:moveTo>
                      <a:pt x="269686" y="0"/>
                    </a:moveTo>
                    <a:lnTo>
                      <a:pt x="353403" y="0"/>
                    </a:lnTo>
                    <a:lnTo>
                      <a:pt x="353403" y="445514"/>
                    </a:lnTo>
                    <a:lnTo>
                      <a:pt x="263002" y="445514"/>
                    </a:lnTo>
                    <a:lnTo>
                      <a:pt x="83716" y="154984"/>
                    </a:lnTo>
                    <a:lnTo>
                      <a:pt x="83716" y="445514"/>
                    </a:lnTo>
                    <a:lnTo>
                      <a:pt x="0" y="445514"/>
                    </a:lnTo>
                    <a:lnTo>
                      <a:pt x="0" y="0"/>
                    </a:lnTo>
                    <a:lnTo>
                      <a:pt x="87350" y="0"/>
                    </a:lnTo>
                    <a:lnTo>
                      <a:pt x="269686" y="297528"/>
                    </a:lnTo>
                    <a:lnTo>
                      <a:pt x="269686" y="0"/>
                    </a:lnTo>
                    <a:lnTo>
                      <a:pt x="269686" y="0"/>
                    </a:ln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</p:grpSp>
        <p:grpSp>
          <p:nvGrpSpPr>
            <p:cNvPr id="27" name="Graphic 11">
              <a:extLst>
                <a:ext uri="{FF2B5EF4-FFF2-40B4-BE49-F238E27FC236}">
                  <a16:creationId xmlns:a16="http://schemas.microsoft.com/office/drawing/2014/main" id="{82A9A713-AA51-FEE9-6D0F-B7DA0DD55AE8}"/>
                </a:ext>
              </a:extLst>
            </p:cNvPr>
            <p:cNvGrpSpPr/>
            <p:nvPr/>
          </p:nvGrpSpPr>
          <p:grpSpPr>
            <a:xfrm>
              <a:off x="10247526" y="925509"/>
              <a:ext cx="1478397" cy="186170"/>
              <a:chOff x="10247526" y="925509"/>
              <a:chExt cx="1478397" cy="186170"/>
            </a:xfrm>
            <a:solidFill>
              <a:srgbClr val="213863"/>
            </a:solidFill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07105EE7-21FA-E0F0-640E-106BB72AF8F8}"/>
                  </a:ext>
                </a:extLst>
              </p:cNvPr>
              <p:cNvSpPr/>
              <p:nvPr/>
            </p:nvSpPr>
            <p:spPr>
              <a:xfrm>
                <a:off x="10247526" y="937128"/>
                <a:ext cx="100004" cy="130297"/>
              </a:xfrm>
              <a:custGeom>
                <a:avLst/>
                <a:gdLst>
                  <a:gd name="connsiteX0" fmla="*/ 26975 w 100004"/>
                  <a:gd name="connsiteY0" fmla="*/ 122156 h 130297"/>
                  <a:gd name="connsiteX1" fmla="*/ 6857 w 100004"/>
                  <a:gd name="connsiteY1" fmla="*/ 99327 h 130297"/>
                  <a:gd name="connsiteX2" fmla="*/ 0 w 100004"/>
                  <a:gd name="connsiteY2" fmla="*/ 64793 h 130297"/>
                  <a:gd name="connsiteX3" fmla="*/ 8047 w 100004"/>
                  <a:gd name="connsiteY3" fmla="*/ 30949 h 130297"/>
                  <a:gd name="connsiteX4" fmla="*/ 30133 w 100004"/>
                  <a:gd name="connsiteY4" fmla="*/ 8121 h 130297"/>
                  <a:gd name="connsiteX5" fmla="*/ 61651 w 100004"/>
                  <a:gd name="connsiteY5" fmla="*/ 0 h 130297"/>
                  <a:gd name="connsiteX6" fmla="*/ 93321 w 100004"/>
                  <a:gd name="connsiteY6" fmla="*/ 4104 h 130297"/>
                  <a:gd name="connsiteX7" fmla="*/ 98967 w 100004"/>
                  <a:gd name="connsiteY7" fmla="*/ 5140 h 130297"/>
                  <a:gd name="connsiteX8" fmla="*/ 97258 w 100004"/>
                  <a:gd name="connsiteY8" fmla="*/ 35917 h 130297"/>
                  <a:gd name="connsiteX9" fmla="*/ 85793 w 100004"/>
                  <a:gd name="connsiteY9" fmla="*/ 35917 h 130297"/>
                  <a:gd name="connsiteX10" fmla="*/ 81509 w 100004"/>
                  <a:gd name="connsiteY10" fmla="*/ 14211 h 130297"/>
                  <a:gd name="connsiteX11" fmla="*/ 73203 w 100004"/>
                  <a:gd name="connsiteY11" fmla="*/ 10712 h 130297"/>
                  <a:gd name="connsiteX12" fmla="*/ 58731 w 100004"/>
                  <a:gd name="connsiteY12" fmla="*/ 9265 h 130297"/>
                  <a:gd name="connsiteX13" fmla="*/ 39219 w 100004"/>
                  <a:gd name="connsiteY13" fmla="*/ 15507 h 130297"/>
                  <a:gd name="connsiteX14" fmla="*/ 25785 w 100004"/>
                  <a:gd name="connsiteY14" fmla="*/ 33887 h 130297"/>
                  <a:gd name="connsiteX15" fmla="*/ 20897 w 100004"/>
                  <a:gd name="connsiteY15" fmla="*/ 62957 h 130297"/>
                  <a:gd name="connsiteX16" fmla="*/ 25180 w 100004"/>
                  <a:gd name="connsiteY16" fmla="*/ 92200 h 130297"/>
                  <a:gd name="connsiteX17" fmla="*/ 38202 w 100004"/>
                  <a:gd name="connsiteY17" fmla="*/ 113149 h 130297"/>
                  <a:gd name="connsiteX18" fmla="*/ 59769 w 100004"/>
                  <a:gd name="connsiteY18" fmla="*/ 120925 h 130297"/>
                  <a:gd name="connsiteX19" fmla="*/ 73722 w 100004"/>
                  <a:gd name="connsiteY19" fmla="*/ 119391 h 130297"/>
                  <a:gd name="connsiteX20" fmla="*/ 82029 w 100004"/>
                  <a:gd name="connsiteY20" fmla="*/ 114942 h 130297"/>
                  <a:gd name="connsiteX21" fmla="*/ 89210 w 100004"/>
                  <a:gd name="connsiteY21" fmla="*/ 98182 h 130297"/>
                  <a:gd name="connsiteX22" fmla="*/ 100005 w 100004"/>
                  <a:gd name="connsiteY22" fmla="*/ 99543 h 130297"/>
                  <a:gd name="connsiteX23" fmla="*/ 95895 w 100004"/>
                  <a:gd name="connsiteY23" fmla="*/ 123819 h 130297"/>
                  <a:gd name="connsiteX24" fmla="*/ 85273 w 100004"/>
                  <a:gd name="connsiteY24" fmla="*/ 126216 h 130297"/>
                  <a:gd name="connsiteX25" fmla="*/ 73376 w 100004"/>
                  <a:gd name="connsiteY25" fmla="*/ 129196 h 130297"/>
                  <a:gd name="connsiteX26" fmla="*/ 59077 w 100004"/>
                  <a:gd name="connsiteY26" fmla="*/ 130298 h 130297"/>
                  <a:gd name="connsiteX27" fmla="*/ 26975 w 100004"/>
                  <a:gd name="connsiteY27" fmla="*/ 122156 h 130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004" h="130297">
                    <a:moveTo>
                      <a:pt x="26975" y="122156"/>
                    </a:moveTo>
                    <a:cubicBezTo>
                      <a:pt x="18128" y="116735"/>
                      <a:pt x="11422" y="109132"/>
                      <a:pt x="6857" y="99327"/>
                    </a:cubicBezTo>
                    <a:cubicBezTo>
                      <a:pt x="2293" y="89522"/>
                      <a:pt x="0" y="78010"/>
                      <a:pt x="0" y="64793"/>
                    </a:cubicBezTo>
                    <a:cubicBezTo>
                      <a:pt x="0" y="52028"/>
                      <a:pt x="2682" y="40755"/>
                      <a:pt x="8047" y="30949"/>
                    </a:cubicBezTo>
                    <a:cubicBezTo>
                      <a:pt x="13412" y="21144"/>
                      <a:pt x="20767" y="13542"/>
                      <a:pt x="30133" y="8121"/>
                    </a:cubicBezTo>
                    <a:cubicBezTo>
                      <a:pt x="39500" y="2700"/>
                      <a:pt x="49992" y="0"/>
                      <a:pt x="61651" y="0"/>
                    </a:cubicBezTo>
                    <a:cubicBezTo>
                      <a:pt x="70434" y="0"/>
                      <a:pt x="80990" y="1361"/>
                      <a:pt x="93321" y="4104"/>
                    </a:cubicBezTo>
                    <a:lnTo>
                      <a:pt x="98967" y="5140"/>
                    </a:lnTo>
                    <a:lnTo>
                      <a:pt x="97258" y="35917"/>
                    </a:lnTo>
                    <a:lnTo>
                      <a:pt x="85793" y="35917"/>
                    </a:lnTo>
                    <a:lnTo>
                      <a:pt x="81509" y="14211"/>
                    </a:lnTo>
                    <a:cubicBezTo>
                      <a:pt x="79909" y="12850"/>
                      <a:pt x="77140" y="11684"/>
                      <a:pt x="73203" y="10712"/>
                    </a:cubicBezTo>
                    <a:cubicBezTo>
                      <a:pt x="69266" y="9740"/>
                      <a:pt x="64442" y="9265"/>
                      <a:pt x="58731" y="9265"/>
                    </a:cubicBezTo>
                    <a:cubicBezTo>
                      <a:pt x="51419" y="9265"/>
                      <a:pt x="44908" y="11339"/>
                      <a:pt x="39219" y="15507"/>
                    </a:cubicBezTo>
                    <a:cubicBezTo>
                      <a:pt x="33508" y="19675"/>
                      <a:pt x="29030" y="25787"/>
                      <a:pt x="25785" y="33887"/>
                    </a:cubicBezTo>
                    <a:cubicBezTo>
                      <a:pt x="22541" y="41986"/>
                      <a:pt x="20897" y="51661"/>
                      <a:pt x="20897" y="62957"/>
                    </a:cubicBezTo>
                    <a:cubicBezTo>
                      <a:pt x="20897" y="73669"/>
                      <a:pt x="22324" y="83410"/>
                      <a:pt x="25180" y="92200"/>
                    </a:cubicBezTo>
                    <a:cubicBezTo>
                      <a:pt x="28035" y="100968"/>
                      <a:pt x="32361" y="107966"/>
                      <a:pt x="38202" y="113149"/>
                    </a:cubicBezTo>
                    <a:cubicBezTo>
                      <a:pt x="44021" y="118333"/>
                      <a:pt x="51225" y="120925"/>
                      <a:pt x="59769" y="120925"/>
                    </a:cubicBezTo>
                    <a:cubicBezTo>
                      <a:pt x="65826" y="120925"/>
                      <a:pt x="70477" y="120406"/>
                      <a:pt x="73722" y="119391"/>
                    </a:cubicBezTo>
                    <a:cubicBezTo>
                      <a:pt x="76967" y="118354"/>
                      <a:pt x="79736" y="116886"/>
                      <a:pt x="82029" y="114942"/>
                    </a:cubicBezTo>
                    <a:lnTo>
                      <a:pt x="89210" y="98182"/>
                    </a:lnTo>
                    <a:lnTo>
                      <a:pt x="100005" y="99543"/>
                    </a:lnTo>
                    <a:lnTo>
                      <a:pt x="95895" y="123819"/>
                    </a:lnTo>
                    <a:cubicBezTo>
                      <a:pt x="93494" y="123927"/>
                      <a:pt x="89968" y="124726"/>
                      <a:pt x="85273" y="126216"/>
                    </a:cubicBezTo>
                    <a:cubicBezTo>
                      <a:pt x="81163" y="127469"/>
                      <a:pt x="77205" y="128462"/>
                      <a:pt x="73376" y="129196"/>
                    </a:cubicBezTo>
                    <a:cubicBezTo>
                      <a:pt x="69547" y="129931"/>
                      <a:pt x="64788" y="130298"/>
                      <a:pt x="59077" y="130298"/>
                    </a:cubicBezTo>
                    <a:cubicBezTo>
                      <a:pt x="46509" y="130276"/>
                      <a:pt x="35823" y="127555"/>
                      <a:pt x="26975" y="122156"/>
                    </a:cubicBez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328EC494-DB9C-08B7-7CD2-11E5FA78CE0C}"/>
                  </a:ext>
                </a:extLst>
              </p:cNvPr>
              <p:cNvSpPr/>
              <p:nvPr/>
            </p:nvSpPr>
            <p:spPr>
              <a:xfrm>
                <a:off x="10361397" y="968056"/>
                <a:ext cx="88539" cy="99327"/>
              </a:xfrm>
              <a:custGeom>
                <a:avLst/>
                <a:gdLst>
                  <a:gd name="connsiteX0" fmla="*/ 6338 w 88539"/>
                  <a:gd name="connsiteY0" fmla="*/ 23088 h 99327"/>
                  <a:gd name="connsiteX1" fmla="*/ 23038 w 88539"/>
                  <a:gd name="connsiteY1" fmla="*/ 5896 h 99327"/>
                  <a:gd name="connsiteX2" fmla="*/ 45211 w 88539"/>
                  <a:gd name="connsiteY2" fmla="*/ 0 h 99327"/>
                  <a:gd name="connsiteX3" fmla="*/ 77659 w 88539"/>
                  <a:gd name="connsiteY3" fmla="*/ 13671 h 99327"/>
                  <a:gd name="connsiteX4" fmla="*/ 88540 w 88539"/>
                  <a:gd name="connsiteY4" fmla="*/ 49566 h 99327"/>
                  <a:gd name="connsiteX5" fmla="*/ 82202 w 88539"/>
                  <a:gd name="connsiteY5" fmla="*/ 76412 h 99327"/>
                  <a:gd name="connsiteX6" fmla="*/ 65502 w 88539"/>
                  <a:gd name="connsiteY6" fmla="*/ 93517 h 99327"/>
                  <a:gd name="connsiteX7" fmla="*/ 43329 w 88539"/>
                  <a:gd name="connsiteY7" fmla="*/ 99327 h 99327"/>
                  <a:gd name="connsiteX8" fmla="*/ 10881 w 88539"/>
                  <a:gd name="connsiteY8" fmla="*/ 85656 h 99327"/>
                  <a:gd name="connsiteX9" fmla="*/ 0 w 88539"/>
                  <a:gd name="connsiteY9" fmla="*/ 49761 h 99327"/>
                  <a:gd name="connsiteX10" fmla="*/ 6338 w 88539"/>
                  <a:gd name="connsiteY10" fmla="*/ 23088 h 99327"/>
                  <a:gd name="connsiteX11" fmla="*/ 62495 w 88539"/>
                  <a:gd name="connsiteY11" fmla="*/ 79846 h 99327"/>
                  <a:gd name="connsiteX12" fmla="*/ 68833 w 88539"/>
                  <a:gd name="connsiteY12" fmla="*/ 50949 h 99327"/>
                  <a:gd name="connsiteX13" fmla="*/ 63014 w 88539"/>
                  <a:gd name="connsiteY13" fmla="*/ 20863 h 99327"/>
                  <a:gd name="connsiteX14" fmla="*/ 44346 w 88539"/>
                  <a:gd name="connsiteY14" fmla="*/ 9740 h 99327"/>
                  <a:gd name="connsiteX15" fmla="*/ 26110 w 88539"/>
                  <a:gd name="connsiteY15" fmla="*/ 19481 h 99327"/>
                  <a:gd name="connsiteX16" fmla="*/ 19685 w 88539"/>
                  <a:gd name="connsiteY16" fmla="*/ 48378 h 99327"/>
                  <a:gd name="connsiteX17" fmla="*/ 25677 w 88539"/>
                  <a:gd name="connsiteY17" fmla="*/ 78464 h 99327"/>
                  <a:gd name="connsiteX18" fmla="*/ 44346 w 88539"/>
                  <a:gd name="connsiteY18" fmla="*/ 89587 h 99327"/>
                  <a:gd name="connsiteX19" fmla="*/ 62495 w 88539"/>
                  <a:gd name="connsiteY19" fmla="*/ 79846 h 99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8539" h="99327">
                    <a:moveTo>
                      <a:pt x="6338" y="23088"/>
                    </a:moveTo>
                    <a:cubicBezTo>
                      <a:pt x="10556" y="15572"/>
                      <a:pt x="16116" y="9848"/>
                      <a:pt x="23038" y="5896"/>
                    </a:cubicBezTo>
                    <a:cubicBezTo>
                      <a:pt x="29939" y="1965"/>
                      <a:pt x="37337" y="0"/>
                      <a:pt x="45211" y="0"/>
                    </a:cubicBezTo>
                    <a:cubicBezTo>
                      <a:pt x="59596" y="0"/>
                      <a:pt x="70412" y="4557"/>
                      <a:pt x="77659" y="13671"/>
                    </a:cubicBezTo>
                    <a:cubicBezTo>
                      <a:pt x="84906" y="22785"/>
                      <a:pt x="88540" y="34750"/>
                      <a:pt x="88540" y="49566"/>
                    </a:cubicBezTo>
                    <a:cubicBezTo>
                      <a:pt x="88540" y="59933"/>
                      <a:pt x="86420" y="68875"/>
                      <a:pt x="82202" y="76412"/>
                    </a:cubicBezTo>
                    <a:cubicBezTo>
                      <a:pt x="77983" y="83928"/>
                      <a:pt x="72402" y="89630"/>
                      <a:pt x="65502" y="93517"/>
                    </a:cubicBezTo>
                    <a:cubicBezTo>
                      <a:pt x="58601" y="97383"/>
                      <a:pt x="51203" y="99327"/>
                      <a:pt x="43329" y="99327"/>
                    </a:cubicBezTo>
                    <a:cubicBezTo>
                      <a:pt x="28944" y="99327"/>
                      <a:pt x="18128" y="94770"/>
                      <a:pt x="10881" y="85656"/>
                    </a:cubicBezTo>
                    <a:cubicBezTo>
                      <a:pt x="3634" y="76542"/>
                      <a:pt x="0" y="64577"/>
                      <a:pt x="0" y="49761"/>
                    </a:cubicBezTo>
                    <a:cubicBezTo>
                      <a:pt x="0" y="39502"/>
                      <a:pt x="2098" y="30625"/>
                      <a:pt x="6338" y="23088"/>
                    </a:cubicBezTo>
                    <a:close/>
                    <a:moveTo>
                      <a:pt x="62495" y="79846"/>
                    </a:moveTo>
                    <a:cubicBezTo>
                      <a:pt x="66713" y="73345"/>
                      <a:pt x="68833" y="63713"/>
                      <a:pt x="68833" y="50949"/>
                    </a:cubicBezTo>
                    <a:cubicBezTo>
                      <a:pt x="68833" y="38292"/>
                      <a:pt x="66886" y="28271"/>
                      <a:pt x="63014" y="20863"/>
                    </a:cubicBezTo>
                    <a:cubicBezTo>
                      <a:pt x="59142" y="13455"/>
                      <a:pt x="52912" y="9740"/>
                      <a:pt x="44346" y="9740"/>
                    </a:cubicBezTo>
                    <a:cubicBezTo>
                      <a:pt x="36472" y="9740"/>
                      <a:pt x="30393" y="12980"/>
                      <a:pt x="26110" y="19481"/>
                    </a:cubicBezTo>
                    <a:cubicBezTo>
                      <a:pt x="21827" y="25982"/>
                      <a:pt x="19685" y="35614"/>
                      <a:pt x="19685" y="48378"/>
                    </a:cubicBezTo>
                    <a:cubicBezTo>
                      <a:pt x="19685" y="61035"/>
                      <a:pt x="21675" y="71056"/>
                      <a:pt x="25677" y="78464"/>
                    </a:cubicBezTo>
                    <a:cubicBezTo>
                      <a:pt x="29679" y="85872"/>
                      <a:pt x="35887" y="89587"/>
                      <a:pt x="44346" y="89587"/>
                    </a:cubicBezTo>
                    <a:cubicBezTo>
                      <a:pt x="52220" y="89608"/>
                      <a:pt x="58277" y="86347"/>
                      <a:pt x="62495" y="79846"/>
                    </a:cubicBez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851BCF98-9CD0-7A58-8E93-288F3FC406A4}"/>
                  </a:ext>
                </a:extLst>
              </p:cNvPr>
              <p:cNvSpPr/>
              <p:nvPr/>
            </p:nvSpPr>
            <p:spPr>
              <a:xfrm>
                <a:off x="10463435" y="968445"/>
                <a:ext cx="103422" cy="97102"/>
              </a:xfrm>
              <a:custGeom>
                <a:avLst/>
                <a:gdLst>
                  <a:gd name="connsiteX0" fmla="*/ 12330 w 103422"/>
                  <a:gd name="connsiteY0" fmla="*/ 15356 h 97102"/>
                  <a:gd name="connsiteX1" fmla="*/ 0 w 103422"/>
                  <a:gd name="connsiteY1" fmla="*/ 12289 h 97102"/>
                  <a:gd name="connsiteX2" fmla="*/ 0 w 103422"/>
                  <a:gd name="connsiteY2" fmla="*/ 3067 h 97102"/>
                  <a:gd name="connsiteX3" fmla="*/ 24487 w 103422"/>
                  <a:gd name="connsiteY3" fmla="*/ 0 h 97102"/>
                  <a:gd name="connsiteX4" fmla="*/ 25007 w 103422"/>
                  <a:gd name="connsiteY4" fmla="*/ 0 h 97102"/>
                  <a:gd name="connsiteX5" fmla="*/ 28598 w 103422"/>
                  <a:gd name="connsiteY5" fmla="*/ 3067 h 97102"/>
                  <a:gd name="connsiteX6" fmla="*/ 28598 w 103422"/>
                  <a:gd name="connsiteY6" fmla="*/ 10259 h 97102"/>
                  <a:gd name="connsiteX7" fmla="*/ 28425 w 103422"/>
                  <a:gd name="connsiteY7" fmla="*/ 14362 h 97102"/>
                  <a:gd name="connsiteX8" fmla="*/ 44692 w 103422"/>
                  <a:gd name="connsiteY8" fmla="*/ 4449 h 97102"/>
                  <a:gd name="connsiteX9" fmla="*/ 64031 w 103422"/>
                  <a:gd name="connsiteY9" fmla="*/ 0 h 97102"/>
                  <a:gd name="connsiteX10" fmla="*/ 80731 w 103422"/>
                  <a:gd name="connsiteY10" fmla="*/ 4104 h 97102"/>
                  <a:gd name="connsiteX11" fmla="*/ 89037 w 103422"/>
                  <a:gd name="connsiteY11" fmla="*/ 16673 h 97102"/>
                  <a:gd name="connsiteX12" fmla="*/ 91439 w 103422"/>
                  <a:gd name="connsiteY12" fmla="*/ 39502 h 97102"/>
                  <a:gd name="connsiteX13" fmla="*/ 91439 w 103422"/>
                  <a:gd name="connsiteY13" fmla="*/ 87362 h 97102"/>
                  <a:gd name="connsiteX14" fmla="*/ 103423 w 103422"/>
                  <a:gd name="connsiteY14" fmla="*/ 88550 h 97102"/>
                  <a:gd name="connsiteX15" fmla="*/ 103423 w 103422"/>
                  <a:gd name="connsiteY15" fmla="*/ 97103 h 97102"/>
                  <a:gd name="connsiteX16" fmla="*/ 62841 w 103422"/>
                  <a:gd name="connsiteY16" fmla="*/ 97103 h 97102"/>
                  <a:gd name="connsiteX17" fmla="*/ 62841 w 103422"/>
                  <a:gd name="connsiteY17" fmla="*/ 88723 h 97102"/>
                  <a:gd name="connsiteX18" fmla="*/ 73462 w 103422"/>
                  <a:gd name="connsiteY18" fmla="*/ 87362 h 97102"/>
                  <a:gd name="connsiteX19" fmla="*/ 73462 w 103422"/>
                  <a:gd name="connsiteY19" fmla="*/ 39329 h 97102"/>
                  <a:gd name="connsiteX20" fmla="*/ 72100 w 103422"/>
                  <a:gd name="connsiteY20" fmla="*/ 23520 h 97102"/>
                  <a:gd name="connsiteX21" fmla="*/ 66973 w 103422"/>
                  <a:gd name="connsiteY21" fmla="*/ 14967 h 97102"/>
                  <a:gd name="connsiteX22" fmla="*/ 56005 w 103422"/>
                  <a:gd name="connsiteY22" fmla="*/ 12138 h 97102"/>
                  <a:gd name="connsiteX23" fmla="*/ 42831 w 103422"/>
                  <a:gd name="connsiteY23" fmla="*/ 15205 h 97102"/>
                  <a:gd name="connsiteX24" fmla="*/ 30328 w 103422"/>
                  <a:gd name="connsiteY24" fmla="*/ 22375 h 97102"/>
                  <a:gd name="connsiteX25" fmla="*/ 30328 w 103422"/>
                  <a:gd name="connsiteY25" fmla="*/ 87168 h 97102"/>
                  <a:gd name="connsiteX26" fmla="*/ 41966 w 103422"/>
                  <a:gd name="connsiteY26" fmla="*/ 88701 h 97102"/>
                  <a:gd name="connsiteX27" fmla="*/ 41966 w 103422"/>
                  <a:gd name="connsiteY27" fmla="*/ 97081 h 97102"/>
                  <a:gd name="connsiteX28" fmla="*/ 1558 w 103422"/>
                  <a:gd name="connsiteY28" fmla="*/ 97081 h 97102"/>
                  <a:gd name="connsiteX29" fmla="*/ 1558 w 103422"/>
                  <a:gd name="connsiteY29" fmla="*/ 88701 h 97102"/>
                  <a:gd name="connsiteX30" fmla="*/ 12352 w 103422"/>
                  <a:gd name="connsiteY30" fmla="*/ 87168 h 97102"/>
                  <a:gd name="connsiteX31" fmla="*/ 12330 w 103422"/>
                  <a:gd name="connsiteY31" fmla="*/ 15356 h 97102"/>
                  <a:gd name="connsiteX32" fmla="*/ 12330 w 103422"/>
                  <a:gd name="connsiteY32" fmla="*/ 15356 h 9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3422" h="97102">
                    <a:moveTo>
                      <a:pt x="12330" y="15356"/>
                    </a:moveTo>
                    <a:lnTo>
                      <a:pt x="0" y="12289"/>
                    </a:lnTo>
                    <a:lnTo>
                      <a:pt x="0" y="3067"/>
                    </a:lnTo>
                    <a:lnTo>
                      <a:pt x="24487" y="0"/>
                    </a:lnTo>
                    <a:lnTo>
                      <a:pt x="25007" y="0"/>
                    </a:lnTo>
                    <a:lnTo>
                      <a:pt x="28598" y="3067"/>
                    </a:lnTo>
                    <a:lnTo>
                      <a:pt x="28598" y="10259"/>
                    </a:lnTo>
                    <a:lnTo>
                      <a:pt x="28425" y="14362"/>
                    </a:lnTo>
                    <a:cubicBezTo>
                      <a:pt x="32535" y="10712"/>
                      <a:pt x="37964" y="7408"/>
                      <a:pt x="44692" y="4449"/>
                    </a:cubicBezTo>
                    <a:cubicBezTo>
                      <a:pt x="51419" y="1490"/>
                      <a:pt x="57866" y="0"/>
                      <a:pt x="64031" y="0"/>
                    </a:cubicBezTo>
                    <a:cubicBezTo>
                      <a:pt x="71213" y="0"/>
                      <a:pt x="76794" y="1361"/>
                      <a:pt x="80731" y="4104"/>
                    </a:cubicBezTo>
                    <a:cubicBezTo>
                      <a:pt x="84668" y="6846"/>
                      <a:pt x="87437" y="11036"/>
                      <a:pt x="89037" y="16673"/>
                    </a:cubicBezTo>
                    <a:cubicBezTo>
                      <a:pt x="90638" y="22310"/>
                      <a:pt x="91439" y="29913"/>
                      <a:pt x="91439" y="39502"/>
                    </a:cubicBezTo>
                    <a:lnTo>
                      <a:pt x="91439" y="87362"/>
                    </a:lnTo>
                    <a:lnTo>
                      <a:pt x="103423" y="88550"/>
                    </a:lnTo>
                    <a:lnTo>
                      <a:pt x="103423" y="97103"/>
                    </a:lnTo>
                    <a:lnTo>
                      <a:pt x="62841" y="97103"/>
                    </a:lnTo>
                    <a:lnTo>
                      <a:pt x="62841" y="88723"/>
                    </a:lnTo>
                    <a:lnTo>
                      <a:pt x="73462" y="87362"/>
                    </a:lnTo>
                    <a:lnTo>
                      <a:pt x="73462" y="39329"/>
                    </a:lnTo>
                    <a:cubicBezTo>
                      <a:pt x="73462" y="32612"/>
                      <a:pt x="73008" y="27342"/>
                      <a:pt x="72100" y="23520"/>
                    </a:cubicBezTo>
                    <a:cubicBezTo>
                      <a:pt x="71191" y="19697"/>
                      <a:pt x="69482" y="16846"/>
                      <a:pt x="66973" y="14967"/>
                    </a:cubicBezTo>
                    <a:cubicBezTo>
                      <a:pt x="64463" y="13088"/>
                      <a:pt x="60808" y="12138"/>
                      <a:pt x="56005" y="12138"/>
                    </a:cubicBezTo>
                    <a:cubicBezTo>
                      <a:pt x="51895" y="12138"/>
                      <a:pt x="47504" y="13153"/>
                      <a:pt x="42831" y="15205"/>
                    </a:cubicBezTo>
                    <a:cubicBezTo>
                      <a:pt x="38159" y="17256"/>
                      <a:pt x="33984" y="19654"/>
                      <a:pt x="30328" y="22375"/>
                    </a:cubicBezTo>
                    <a:lnTo>
                      <a:pt x="30328" y="87168"/>
                    </a:lnTo>
                    <a:lnTo>
                      <a:pt x="41966" y="88701"/>
                    </a:lnTo>
                    <a:lnTo>
                      <a:pt x="41966" y="97081"/>
                    </a:lnTo>
                    <a:lnTo>
                      <a:pt x="1558" y="97081"/>
                    </a:lnTo>
                    <a:lnTo>
                      <a:pt x="1558" y="88701"/>
                    </a:lnTo>
                    <a:lnTo>
                      <a:pt x="12352" y="87168"/>
                    </a:lnTo>
                    <a:lnTo>
                      <a:pt x="12330" y="15356"/>
                    </a:lnTo>
                    <a:lnTo>
                      <a:pt x="12330" y="15356"/>
                    </a:ln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20A62EFF-E9C9-6DEF-F3AB-B7100466380A}"/>
                  </a:ext>
                </a:extLst>
              </p:cNvPr>
              <p:cNvSpPr/>
              <p:nvPr/>
            </p:nvSpPr>
            <p:spPr>
              <a:xfrm>
                <a:off x="10580876" y="968574"/>
                <a:ext cx="69352" cy="98765"/>
              </a:xfrm>
              <a:custGeom>
                <a:avLst/>
                <a:gdLst>
                  <a:gd name="connsiteX0" fmla="*/ 14256 w 69352"/>
                  <a:gd name="connsiteY0" fmla="*/ 83258 h 98765"/>
                  <a:gd name="connsiteX1" fmla="*/ 21524 w 69352"/>
                  <a:gd name="connsiteY1" fmla="*/ 87880 h 98765"/>
                  <a:gd name="connsiteX2" fmla="*/ 33248 w 69352"/>
                  <a:gd name="connsiteY2" fmla="*/ 89932 h 98765"/>
                  <a:gd name="connsiteX3" fmla="*/ 47634 w 69352"/>
                  <a:gd name="connsiteY3" fmla="*/ 86174 h 98765"/>
                  <a:gd name="connsiteX4" fmla="*/ 52263 w 69352"/>
                  <a:gd name="connsiteY4" fmla="*/ 75743 h 98765"/>
                  <a:gd name="connsiteX5" fmla="*/ 49343 w 69352"/>
                  <a:gd name="connsiteY5" fmla="*/ 67708 h 98765"/>
                  <a:gd name="connsiteX6" fmla="*/ 41209 w 69352"/>
                  <a:gd name="connsiteY6" fmla="*/ 61639 h 98765"/>
                  <a:gd name="connsiteX7" fmla="*/ 26218 w 69352"/>
                  <a:gd name="connsiteY7" fmla="*/ 55225 h 98765"/>
                  <a:gd name="connsiteX8" fmla="*/ 6944 w 69352"/>
                  <a:gd name="connsiteY8" fmla="*/ 43346 h 98765"/>
                  <a:gd name="connsiteX9" fmla="*/ 865 w 69352"/>
                  <a:gd name="connsiteY9" fmla="*/ 25139 h 98765"/>
                  <a:gd name="connsiteX10" fmla="*/ 5408 w 69352"/>
                  <a:gd name="connsiteY10" fmla="*/ 11965 h 98765"/>
                  <a:gd name="connsiteX11" fmla="*/ 17911 w 69352"/>
                  <a:gd name="connsiteY11" fmla="*/ 3153 h 98765"/>
                  <a:gd name="connsiteX12" fmla="*/ 35628 w 69352"/>
                  <a:gd name="connsiteY12" fmla="*/ 0 h 98765"/>
                  <a:gd name="connsiteX13" fmla="*/ 49408 w 69352"/>
                  <a:gd name="connsiteY13" fmla="*/ 1188 h 98765"/>
                  <a:gd name="connsiteX14" fmla="*/ 58904 w 69352"/>
                  <a:gd name="connsiteY14" fmla="*/ 3585 h 98765"/>
                  <a:gd name="connsiteX15" fmla="*/ 63706 w 69352"/>
                  <a:gd name="connsiteY15" fmla="*/ 5119 h 98765"/>
                  <a:gd name="connsiteX16" fmla="*/ 63706 w 69352"/>
                  <a:gd name="connsiteY16" fmla="*/ 26306 h 98765"/>
                  <a:gd name="connsiteX17" fmla="*/ 53258 w 69352"/>
                  <a:gd name="connsiteY17" fmla="*/ 26306 h 98765"/>
                  <a:gd name="connsiteX18" fmla="*/ 49840 w 69352"/>
                  <a:gd name="connsiteY18" fmla="*/ 13650 h 98765"/>
                  <a:gd name="connsiteX19" fmla="*/ 44367 w 69352"/>
                  <a:gd name="connsiteY19" fmla="*/ 10151 h 98765"/>
                  <a:gd name="connsiteX20" fmla="*/ 34438 w 69352"/>
                  <a:gd name="connsiteY20" fmla="*/ 8704 h 98765"/>
                  <a:gd name="connsiteX21" fmla="*/ 22022 w 69352"/>
                  <a:gd name="connsiteY21" fmla="*/ 12116 h 98765"/>
                  <a:gd name="connsiteX22" fmla="*/ 17306 w 69352"/>
                  <a:gd name="connsiteY22" fmla="*/ 21338 h 98765"/>
                  <a:gd name="connsiteX23" fmla="*/ 19793 w 69352"/>
                  <a:gd name="connsiteY23" fmla="*/ 29805 h 98765"/>
                  <a:gd name="connsiteX24" fmla="*/ 26045 w 69352"/>
                  <a:gd name="connsiteY24" fmla="*/ 35182 h 98765"/>
                  <a:gd name="connsiteX25" fmla="*/ 36320 w 69352"/>
                  <a:gd name="connsiteY25" fmla="*/ 39977 h 98765"/>
                  <a:gd name="connsiteX26" fmla="*/ 39738 w 69352"/>
                  <a:gd name="connsiteY26" fmla="*/ 41338 h 98765"/>
                  <a:gd name="connsiteX27" fmla="*/ 55313 w 69352"/>
                  <a:gd name="connsiteY27" fmla="*/ 48508 h 98765"/>
                  <a:gd name="connsiteX28" fmla="*/ 65329 w 69352"/>
                  <a:gd name="connsiteY28" fmla="*/ 57493 h 98765"/>
                  <a:gd name="connsiteX29" fmla="*/ 69352 w 69352"/>
                  <a:gd name="connsiteY29" fmla="*/ 71078 h 98765"/>
                  <a:gd name="connsiteX30" fmla="*/ 59510 w 69352"/>
                  <a:gd name="connsiteY30" fmla="*/ 91250 h 98765"/>
                  <a:gd name="connsiteX31" fmla="*/ 32535 w 69352"/>
                  <a:gd name="connsiteY31" fmla="*/ 98766 h 98765"/>
                  <a:gd name="connsiteX32" fmla="*/ 14991 w 69352"/>
                  <a:gd name="connsiteY32" fmla="*/ 96455 h 98765"/>
                  <a:gd name="connsiteX33" fmla="*/ 0 w 69352"/>
                  <a:gd name="connsiteY33" fmla="*/ 91746 h 98765"/>
                  <a:gd name="connsiteX34" fmla="*/ 0 w 69352"/>
                  <a:gd name="connsiteY34" fmla="*/ 69868 h 98765"/>
                  <a:gd name="connsiteX35" fmla="*/ 11141 w 69352"/>
                  <a:gd name="connsiteY35" fmla="*/ 69868 h 98765"/>
                  <a:gd name="connsiteX36" fmla="*/ 14256 w 69352"/>
                  <a:gd name="connsiteY36" fmla="*/ 83258 h 9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9352" h="98765">
                    <a:moveTo>
                      <a:pt x="14256" y="83258"/>
                    </a:moveTo>
                    <a:cubicBezTo>
                      <a:pt x="15402" y="84965"/>
                      <a:pt x="17825" y="86498"/>
                      <a:pt x="21524" y="87880"/>
                    </a:cubicBezTo>
                    <a:cubicBezTo>
                      <a:pt x="25223" y="89241"/>
                      <a:pt x="29138" y="89932"/>
                      <a:pt x="33248" y="89932"/>
                    </a:cubicBezTo>
                    <a:cubicBezTo>
                      <a:pt x="39760" y="89932"/>
                      <a:pt x="44540" y="88679"/>
                      <a:pt x="47634" y="86174"/>
                    </a:cubicBezTo>
                    <a:cubicBezTo>
                      <a:pt x="50705" y="83669"/>
                      <a:pt x="52263" y="80192"/>
                      <a:pt x="52263" y="75743"/>
                    </a:cubicBezTo>
                    <a:cubicBezTo>
                      <a:pt x="52263" y="72676"/>
                      <a:pt x="51290" y="69998"/>
                      <a:pt x="49343" y="67708"/>
                    </a:cubicBezTo>
                    <a:cubicBezTo>
                      <a:pt x="47396" y="65419"/>
                      <a:pt x="44692" y="63410"/>
                      <a:pt x="41209" y="61639"/>
                    </a:cubicBezTo>
                    <a:cubicBezTo>
                      <a:pt x="37726" y="59868"/>
                      <a:pt x="32729" y="57730"/>
                      <a:pt x="26218" y="55225"/>
                    </a:cubicBezTo>
                    <a:cubicBezTo>
                      <a:pt x="17435" y="51920"/>
                      <a:pt x="11011" y="47968"/>
                      <a:pt x="6944" y="43346"/>
                    </a:cubicBezTo>
                    <a:cubicBezTo>
                      <a:pt x="2899" y="38724"/>
                      <a:pt x="865" y="32655"/>
                      <a:pt x="865" y="25139"/>
                    </a:cubicBezTo>
                    <a:cubicBezTo>
                      <a:pt x="865" y="20129"/>
                      <a:pt x="2380" y="15745"/>
                      <a:pt x="5408" y="11965"/>
                    </a:cubicBezTo>
                    <a:cubicBezTo>
                      <a:pt x="8437" y="8207"/>
                      <a:pt x="12590" y="5270"/>
                      <a:pt x="17911" y="3153"/>
                    </a:cubicBezTo>
                    <a:cubicBezTo>
                      <a:pt x="23211" y="1037"/>
                      <a:pt x="29138" y="0"/>
                      <a:pt x="35628" y="0"/>
                    </a:cubicBezTo>
                    <a:cubicBezTo>
                      <a:pt x="40885" y="0"/>
                      <a:pt x="45471" y="410"/>
                      <a:pt x="49408" y="1188"/>
                    </a:cubicBezTo>
                    <a:cubicBezTo>
                      <a:pt x="53345" y="1987"/>
                      <a:pt x="56503" y="2786"/>
                      <a:pt x="58904" y="3585"/>
                    </a:cubicBezTo>
                    <a:cubicBezTo>
                      <a:pt x="61305" y="4384"/>
                      <a:pt x="62906" y="4903"/>
                      <a:pt x="63706" y="5119"/>
                    </a:cubicBezTo>
                    <a:lnTo>
                      <a:pt x="63706" y="26306"/>
                    </a:lnTo>
                    <a:lnTo>
                      <a:pt x="53258" y="26306"/>
                    </a:lnTo>
                    <a:lnTo>
                      <a:pt x="49840" y="13650"/>
                    </a:lnTo>
                    <a:cubicBezTo>
                      <a:pt x="49148" y="12289"/>
                      <a:pt x="47331" y="11123"/>
                      <a:pt x="44367" y="10151"/>
                    </a:cubicBezTo>
                    <a:cubicBezTo>
                      <a:pt x="41404" y="9179"/>
                      <a:pt x="38094" y="8704"/>
                      <a:pt x="34438" y="8704"/>
                    </a:cubicBezTo>
                    <a:cubicBezTo>
                      <a:pt x="29312" y="8704"/>
                      <a:pt x="25158" y="9848"/>
                      <a:pt x="22022" y="12116"/>
                    </a:cubicBezTo>
                    <a:cubicBezTo>
                      <a:pt x="18885" y="14406"/>
                      <a:pt x="17306" y="17472"/>
                      <a:pt x="17306" y="21338"/>
                    </a:cubicBezTo>
                    <a:cubicBezTo>
                      <a:pt x="17306" y="24751"/>
                      <a:pt x="18128" y="27580"/>
                      <a:pt x="19793" y="29805"/>
                    </a:cubicBezTo>
                    <a:cubicBezTo>
                      <a:pt x="21437" y="32029"/>
                      <a:pt x="23536" y="33822"/>
                      <a:pt x="26045" y="35182"/>
                    </a:cubicBezTo>
                    <a:cubicBezTo>
                      <a:pt x="28554" y="36543"/>
                      <a:pt x="31972" y="38141"/>
                      <a:pt x="36320" y="39977"/>
                    </a:cubicBezTo>
                    <a:lnTo>
                      <a:pt x="39738" y="41338"/>
                    </a:lnTo>
                    <a:cubicBezTo>
                      <a:pt x="46119" y="43843"/>
                      <a:pt x="51333" y="46240"/>
                      <a:pt x="55313" y="48508"/>
                    </a:cubicBezTo>
                    <a:cubicBezTo>
                      <a:pt x="59315" y="50797"/>
                      <a:pt x="62646" y="53778"/>
                      <a:pt x="65329" y="57493"/>
                    </a:cubicBezTo>
                    <a:cubicBezTo>
                      <a:pt x="68011" y="61207"/>
                      <a:pt x="69352" y="65721"/>
                      <a:pt x="69352" y="71078"/>
                    </a:cubicBezTo>
                    <a:cubicBezTo>
                      <a:pt x="69352" y="79522"/>
                      <a:pt x="66064" y="86239"/>
                      <a:pt x="59510" y="91250"/>
                    </a:cubicBezTo>
                    <a:cubicBezTo>
                      <a:pt x="52934" y="96260"/>
                      <a:pt x="43956" y="98766"/>
                      <a:pt x="32535" y="98766"/>
                    </a:cubicBezTo>
                    <a:cubicBezTo>
                      <a:pt x="26932" y="98766"/>
                      <a:pt x="21091" y="97988"/>
                      <a:pt x="14991" y="96455"/>
                    </a:cubicBezTo>
                    <a:cubicBezTo>
                      <a:pt x="8891" y="94921"/>
                      <a:pt x="3894" y="93345"/>
                      <a:pt x="0" y="91746"/>
                    </a:cubicBezTo>
                    <a:lnTo>
                      <a:pt x="0" y="69868"/>
                    </a:lnTo>
                    <a:lnTo>
                      <a:pt x="11141" y="69868"/>
                    </a:lnTo>
                    <a:lnTo>
                      <a:pt x="14256" y="83258"/>
                    </a:ln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7EBF23DC-2D00-4431-B334-B8920F72EF4D}"/>
                  </a:ext>
                </a:extLst>
              </p:cNvPr>
              <p:cNvSpPr/>
              <p:nvPr/>
            </p:nvSpPr>
            <p:spPr>
              <a:xfrm>
                <a:off x="10664116" y="968574"/>
                <a:ext cx="96046" cy="98830"/>
              </a:xfrm>
              <a:custGeom>
                <a:avLst/>
                <a:gdLst>
                  <a:gd name="connsiteX0" fmla="*/ 72359 w 96046"/>
                  <a:gd name="connsiteY0" fmla="*/ 96606 h 98830"/>
                  <a:gd name="connsiteX1" fmla="*/ 70045 w 96046"/>
                  <a:gd name="connsiteY1" fmla="*/ 90450 h 98830"/>
                  <a:gd name="connsiteX2" fmla="*/ 70045 w 96046"/>
                  <a:gd name="connsiteY2" fmla="*/ 84641 h 98830"/>
                  <a:gd name="connsiteX3" fmla="*/ 55919 w 96046"/>
                  <a:gd name="connsiteY3" fmla="*/ 94554 h 98830"/>
                  <a:gd name="connsiteX4" fmla="*/ 38873 w 96046"/>
                  <a:gd name="connsiteY4" fmla="*/ 98830 h 98830"/>
                  <a:gd name="connsiteX5" fmla="*/ 16267 w 96046"/>
                  <a:gd name="connsiteY5" fmla="*/ 90278 h 98830"/>
                  <a:gd name="connsiteX6" fmla="*/ 9583 w 96046"/>
                  <a:gd name="connsiteY6" fmla="*/ 62071 h 98830"/>
                  <a:gd name="connsiteX7" fmla="*/ 9583 w 96046"/>
                  <a:gd name="connsiteY7" fmla="*/ 12483 h 98830"/>
                  <a:gd name="connsiteX8" fmla="*/ 0 w 96046"/>
                  <a:gd name="connsiteY8" fmla="*/ 9741 h 98830"/>
                  <a:gd name="connsiteX9" fmla="*/ 0 w 96046"/>
                  <a:gd name="connsiteY9" fmla="*/ 2225 h 98830"/>
                  <a:gd name="connsiteX10" fmla="*/ 23968 w 96046"/>
                  <a:gd name="connsiteY10" fmla="*/ 0 h 98830"/>
                  <a:gd name="connsiteX11" fmla="*/ 24141 w 96046"/>
                  <a:gd name="connsiteY11" fmla="*/ 0 h 98830"/>
                  <a:gd name="connsiteX12" fmla="*/ 27386 w 96046"/>
                  <a:gd name="connsiteY12" fmla="*/ 2052 h 98830"/>
                  <a:gd name="connsiteX13" fmla="*/ 27386 w 96046"/>
                  <a:gd name="connsiteY13" fmla="*/ 60689 h 98830"/>
                  <a:gd name="connsiteX14" fmla="*/ 28835 w 96046"/>
                  <a:gd name="connsiteY14" fmla="*/ 76153 h 98830"/>
                  <a:gd name="connsiteX15" fmla="*/ 33962 w 96046"/>
                  <a:gd name="connsiteY15" fmla="*/ 84360 h 98830"/>
                  <a:gd name="connsiteX16" fmla="*/ 44670 w 96046"/>
                  <a:gd name="connsiteY16" fmla="*/ 87016 h 98830"/>
                  <a:gd name="connsiteX17" fmla="*/ 57519 w 96046"/>
                  <a:gd name="connsiteY17" fmla="*/ 84122 h 98830"/>
                  <a:gd name="connsiteX18" fmla="*/ 67968 w 96046"/>
                  <a:gd name="connsiteY18" fmla="*/ 77276 h 98830"/>
                  <a:gd name="connsiteX19" fmla="*/ 67968 w 96046"/>
                  <a:gd name="connsiteY19" fmla="*/ 12483 h 98830"/>
                  <a:gd name="connsiteX20" fmla="*/ 55638 w 96046"/>
                  <a:gd name="connsiteY20" fmla="*/ 9741 h 98830"/>
                  <a:gd name="connsiteX21" fmla="*/ 55638 w 96046"/>
                  <a:gd name="connsiteY21" fmla="*/ 2225 h 98830"/>
                  <a:gd name="connsiteX22" fmla="*/ 81661 w 96046"/>
                  <a:gd name="connsiteY22" fmla="*/ 0 h 98830"/>
                  <a:gd name="connsiteX23" fmla="*/ 81834 w 96046"/>
                  <a:gd name="connsiteY23" fmla="*/ 0 h 98830"/>
                  <a:gd name="connsiteX24" fmla="*/ 85771 w 96046"/>
                  <a:gd name="connsiteY24" fmla="*/ 2052 h 98830"/>
                  <a:gd name="connsiteX25" fmla="*/ 85771 w 96046"/>
                  <a:gd name="connsiteY25" fmla="*/ 88204 h 98830"/>
                  <a:gd name="connsiteX26" fmla="*/ 96046 w 96046"/>
                  <a:gd name="connsiteY26" fmla="*/ 88204 h 98830"/>
                  <a:gd name="connsiteX27" fmla="*/ 95873 w 96046"/>
                  <a:gd name="connsiteY27" fmla="*/ 95893 h 98830"/>
                  <a:gd name="connsiteX28" fmla="*/ 87566 w 96046"/>
                  <a:gd name="connsiteY28" fmla="*/ 97772 h 98830"/>
                  <a:gd name="connsiteX29" fmla="*/ 79433 w 96046"/>
                  <a:gd name="connsiteY29" fmla="*/ 98463 h 98830"/>
                  <a:gd name="connsiteX30" fmla="*/ 72359 w 96046"/>
                  <a:gd name="connsiteY30" fmla="*/ 96606 h 98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6046" h="98830">
                    <a:moveTo>
                      <a:pt x="72359" y="96606"/>
                    </a:moveTo>
                    <a:cubicBezTo>
                      <a:pt x="70823" y="95353"/>
                      <a:pt x="70045" y="93301"/>
                      <a:pt x="70045" y="90450"/>
                    </a:cubicBezTo>
                    <a:lnTo>
                      <a:pt x="70045" y="84641"/>
                    </a:lnTo>
                    <a:cubicBezTo>
                      <a:pt x="66280" y="88399"/>
                      <a:pt x="61565" y="91703"/>
                      <a:pt x="55919" y="94554"/>
                    </a:cubicBezTo>
                    <a:cubicBezTo>
                      <a:pt x="50273" y="97405"/>
                      <a:pt x="44584" y="98830"/>
                      <a:pt x="38873" y="98830"/>
                    </a:cubicBezTo>
                    <a:cubicBezTo>
                      <a:pt x="28251" y="98830"/>
                      <a:pt x="20723" y="95979"/>
                      <a:pt x="16267" y="90278"/>
                    </a:cubicBezTo>
                    <a:cubicBezTo>
                      <a:pt x="11811" y="84576"/>
                      <a:pt x="9583" y="75181"/>
                      <a:pt x="9583" y="62071"/>
                    </a:cubicBezTo>
                    <a:lnTo>
                      <a:pt x="9583" y="12483"/>
                    </a:lnTo>
                    <a:lnTo>
                      <a:pt x="0" y="9741"/>
                    </a:lnTo>
                    <a:lnTo>
                      <a:pt x="0" y="2225"/>
                    </a:lnTo>
                    <a:lnTo>
                      <a:pt x="23968" y="0"/>
                    </a:lnTo>
                    <a:lnTo>
                      <a:pt x="24141" y="0"/>
                    </a:lnTo>
                    <a:lnTo>
                      <a:pt x="27386" y="2052"/>
                    </a:lnTo>
                    <a:lnTo>
                      <a:pt x="27386" y="60689"/>
                    </a:lnTo>
                    <a:cubicBezTo>
                      <a:pt x="27386" y="67298"/>
                      <a:pt x="27862" y="72460"/>
                      <a:pt x="28835" y="76153"/>
                    </a:cubicBezTo>
                    <a:cubicBezTo>
                      <a:pt x="29809" y="79868"/>
                      <a:pt x="31518" y="82589"/>
                      <a:pt x="33962" y="84360"/>
                    </a:cubicBezTo>
                    <a:cubicBezTo>
                      <a:pt x="36407" y="86131"/>
                      <a:pt x="39976" y="87016"/>
                      <a:pt x="44670" y="87016"/>
                    </a:cubicBezTo>
                    <a:cubicBezTo>
                      <a:pt x="49235" y="87016"/>
                      <a:pt x="53518" y="86045"/>
                      <a:pt x="57519" y="84122"/>
                    </a:cubicBezTo>
                    <a:cubicBezTo>
                      <a:pt x="61521" y="82179"/>
                      <a:pt x="65004" y="79911"/>
                      <a:pt x="67968" y="77276"/>
                    </a:cubicBezTo>
                    <a:lnTo>
                      <a:pt x="67968" y="12483"/>
                    </a:lnTo>
                    <a:lnTo>
                      <a:pt x="55638" y="9741"/>
                    </a:lnTo>
                    <a:lnTo>
                      <a:pt x="55638" y="2225"/>
                    </a:lnTo>
                    <a:lnTo>
                      <a:pt x="81661" y="0"/>
                    </a:lnTo>
                    <a:lnTo>
                      <a:pt x="81834" y="0"/>
                    </a:lnTo>
                    <a:lnTo>
                      <a:pt x="85771" y="2052"/>
                    </a:lnTo>
                    <a:lnTo>
                      <a:pt x="85771" y="88204"/>
                    </a:lnTo>
                    <a:lnTo>
                      <a:pt x="96046" y="88204"/>
                    </a:lnTo>
                    <a:lnTo>
                      <a:pt x="95873" y="95893"/>
                    </a:lnTo>
                    <a:cubicBezTo>
                      <a:pt x="92672" y="96692"/>
                      <a:pt x="89903" y="97318"/>
                      <a:pt x="87566" y="97772"/>
                    </a:cubicBezTo>
                    <a:cubicBezTo>
                      <a:pt x="85230" y="98226"/>
                      <a:pt x="82504" y="98463"/>
                      <a:pt x="79433" y="98463"/>
                    </a:cubicBezTo>
                    <a:cubicBezTo>
                      <a:pt x="76275" y="98485"/>
                      <a:pt x="73895" y="97858"/>
                      <a:pt x="72359" y="96606"/>
                    </a:cubicBez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D85114CA-A961-C57D-DC56-1B36B5DA0A4F}"/>
                  </a:ext>
                </a:extLst>
              </p:cNvPr>
              <p:cNvSpPr/>
              <p:nvPr/>
            </p:nvSpPr>
            <p:spPr>
              <a:xfrm>
                <a:off x="10772514" y="925509"/>
                <a:ext cx="46227" cy="140016"/>
              </a:xfrm>
              <a:custGeom>
                <a:avLst/>
                <a:gdLst>
                  <a:gd name="connsiteX0" fmla="*/ 13866 w 46227"/>
                  <a:gd name="connsiteY0" fmla="*/ 12462 h 140016"/>
                  <a:gd name="connsiteX1" fmla="*/ 0 w 46227"/>
                  <a:gd name="connsiteY1" fmla="*/ 10583 h 140016"/>
                  <a:gd name="connsiteX2" fmla="*/ 0 w 46227"/>
                  <a:gd name="connsiteY2" fmla="*/ 3240 h 140016"/>
                  <a:gd name="connsiteX3" fmla="*/ 27559 w 46227"/>
                  <a:gd name="connsiteY3" fmla="*/ 0 h 140016"/>
                  <a:gd name="connsiteX4" fmla="*/ 27905 w 46227"/>
                  <a:gd name="connsiteY4" fmla="*/ 0 h 140016"/>
                  <a:gd name="connsiteX5" fmla="*/ 31669 w 46227"/>
                  <a:gd name="connsiteY5" fmla="*/ 2570 h 140016"/>
                  <a:gd name="connsiteX6" fmla="*/ 31669 w 46227"/>
                  <a:gd name="connsiteY6" fmla="*/ 130276 h 140016"/>
                  <a:gd name="connsiteX7" fmla="*/ 46228 w 46227"/>
                  <a:gd name="connsiteY7" fmla="*/ 131637 h 140016"/>
                  <a:gd name="connsiteX8" fmla="*/ 46228 w 46227"/>
                  <a:gd name="connsiteY8" fmla="*/ 140017 h 140016"/>
                  <a:gd name="connsiteX9" fmla="*/ 0 w 46227"/>
                  <a:gd name="connsiteY9" fmla="*/ 140017 h 140016"/>
                  <a:gd name="connsiteX10" fmla="*/ 0 w 46227"/>
                  <a:gd name="connsiteY10" fmla="*/ 131637 h 140016"/>
                  <a:gd name="connsiteX11" fmla="*/ 13866 w 46227"/>
                  <a:gd name="connsiteY11" fmla="*/ 130104 h 140016"/>
                  <a:gd name="connsiteX12" fmla="*/ 13866 w 46227"/>
                  <a:gd name="connsiteY12" fmla="*/ 12462 h 140016"/>
                  <a:gd name="connsiteX13" fmla="*/ 13866 w 46227"/>
                  <a:gd name="connsiteY13" fmla="*/ 12462 h 14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227" h="140016">
                    <a:moveTo>
                      <a:pt x="13866" y="12462"/>
                    </a:moveTo>
                    <a:lnTo>
                      <a:pt x="0" y="10583"/>
                    </a:lnTo>
                    <a:lnTo>
                      <a:pt x="0" y="3240"/>
                    </a:lnTo>
                    <a:lnTo>
                      <a:pt x="27559" y="0"/>
                    </a:lnTo>
                    <a:lnTo>
                      <a:pt x="27905" y="0"/>
                    </a:lnTo>
                    <a:lnTo>
                      <a:pt x="31669" y="2570"/>
                    </a:lnTo>
                    <a:lnTo>
                      <a:pt x="31669" y="130276"/>
                    </a:lnTo>
                    <a:lnTo>
                      <a:pt x="46228" y="131637"/>
                    </a:lnTo>
                    <a:lnTo>
                      <a:pt x="46228" y="140017"/>
                    </a:lnTo>
                    <a:lnTo>
                      <a:pt x="0" y="140017"/>
                    </a:lnTo>
                    <a:lnTo>
                      <a:pt x="0" y="131637"/>
                    </a:lnTo>
                    <a:lnTo>
                      <a:pt x="13866" y="130104"/>
                    </a:lnTo>
                    <a:lnTo>
                      <a:pt x="13866" y="12462"/>
                    </a:lnTo>
                    <a:lnTo>
                      <a:pt x="13866" y="12462"/>
                    </a:ln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1E2BE116-DA87-6AC6-A7AB-802A28BDE072}"/>
                  </a:ext>
                </a:extLst>
              </p:cNvPr>
              <p:cNvSpPr/>
              <p:nvPr/>
            </p:nvSpPr>
            <p:spPr>
              <a:xfrm>
                <a:off x="10828498" y="946026"/>
                <a:ext cx="61672" cy="121163"/>
              </a:xfrm>
              <a:custGeom>
                <a:avLst/>
                <a:gdLst>
                  <a:gd name="connsiteX0" fmla="*/ 17133 w 61672"/>
                  <a:gd name="connsiteY0" fmla="*/ 116756 h 121163"/>
                  <a:gd name="connsiteX1" fmla="*/ 12330 w 61672"/>
                  <a:gd name="connsiteY1" fmla="*/ 101552 h 121163"/>
                  <a:gd name="connsiteX2" fmla="*/ 12330 w 61672"/>
                  <a:gd name="connsiteY2" fmla="*/ 35895 h 121163"/>
                  <a:gd name="connsiteX3" fmla="*/ 0 w 61672"/>
                  <a:gd name="connsiteY3" fmla="*/ 35895 h 121163"/>
                  <a:gd name="connsiteX4" fmla="*/ 0 w 61672"/>
                  <a:gd name="connsiteY4" fmla="*/ 28206 h 121163"/>
                  <a:gd name="connsiteX5" fmla="*/ 4802 w 61672"/>
                  <a:gd name="connsiteY5" fmla="*/ 27019 h 121163"/>
                  <a:gd name="connsiteX6" fmla="*/ 10102 w 61672"/>
                  <a:gd name="connsiteY6" fmla="*/ 25139 h 121163"/>
                  <a:gd name="connsiteX7" fmla="*/ 14385 w 61672"/>
                  <a:gd name="connsiteY7" fmla="*/ 18984 h 121163"/>
                  <a:gd name="connsiteX8" fmla="*/ 17630 w 61672"/>
                  <a:gd name="connsiteY8" fmla="*/ 8553 h 121163"/>
                  <a:gd name="connsiteX9" fmla="*/ 19858 w 61672"/>
                  <a:gd name="connsiteY9" fmla="*/ 0 h 121163"/>
                  <a:gd name="connsiteX10" fmla="*/ 29960 w 61672"/>
                  <a:gd name="connsiteY10" fmla="*/ 0 h 121163"/>
                  <a:gd name="connsiteX11" fmla="*/ 30306 w 61672"/>
                  <a:gd name="connsiteY11" fmla="*/ 24621 h 121163"/>
                  <a:gd name="connsiteX12" fmla="*/ 58904 w 61672"/>
                  <a:gd name="connsiteY12" fmla="*/ 24621 h 121163"/>
                  <a:gd name="connsiteX13" fmla="*/ 58904 w 61672"/>
                  <a:gd name="connsiteY13" fmla="*/ 35895 h 121163"/>
                  <a:gd name="connsiteX14" fmla="*/ 30306 w 61672"/>
                  <a:gd name="connsiteY14" fmla="*/ 35895 h 121163"/>
                  <a:gd name="connsiteX15" fmla="*/ 30306 w 61672"/>
                  <a:gd name="connsiteY15" fmla="*/ 88377 h 121163"/>
                  <a:gd name="connsiteX16" fmla="*/ 30912 w 61672"/>
                  <a:gd name="connsiteY16" fmla="*/ 102048 h 121163"/>
                  <a:gd name="connsiteX17" fmla="*/ 33486 w 61672"/>
                  <a:gd name="connsiteY17" fmla="*/ 107167 h 121163"/>
                  <a:gd name="connsiteX18" fmla="*/ 40257 w 61672"/>
                  <a:gd name="connsiteY18" fmla="*/ 108355 h 121163"/>
                  <a:gd name="connsiteX19" fmla="*/ 50446 w 61672"/>
                  <a:gd name="connsiteY19" fmla="*/ 107167 h 121163"/>
                  <a:gd name="connsiteX20" fmla="*/ 59099 w 61672"/>
                  <a:gd name="connsiteY20" fmla="*/ 104597 h 121163"/>
                  <a:gd name="connsiteX21" fmla="*/ 61673 w 61672"/>
                  <a:gd name="connsiteY21" fmla="*/ 112286 h 121163"/>
                  <a:gd name="connsiteX22" fmla="*/ 48412 w 61672"/>
                  <a:gd name="connsiteY22" fmla="*/ 118268 h 121163"/>
                  <a:gd name="connsiteX23" fmla="*/ 31712 w 61672"/>
                  <a:gd name="connsiteY23" fmla="*/ 121162 h 121163"/>
                  <a:gd name="connsiteX24" fmla="*/ 17133 w 61672"/>
                  <a:gd name="connsiteY24" fmla="*/ 116756 h 12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1672" h="121163">
                    <a:moveTo>
                      <a:pt x="17133" y="116756"/>
                    </a:moveTo>
                    <a:cubicBezTo>
                      <a:pt x="13931" y="113797"/>
                      <a:pt x="12330" y="108722"/>
                      <a:pt x="12330" y="101552"/>
                    </a:cubicBezTo>
                    <a:lnTo>
                      <a:pt x="12330" y="35895"/>
                    </a:lnTo>
                    <a:lnTo>
                      <a:pt x="0" y="35895"/>
                    </a:lnTo>
                    <a:lnTo>
                      <a:pt x="0" y="28206"/>
                    </a:lnTo>
                    <a:cubicBezTo>
                      <a:pt x="562" y="28098"/>
                      <a:pt x="2163" y="27688"/>
                      <a:pt x="4802" y="27019"/>
                    </a:cubicBezTo>
                    <a:cubicBezTo>
                      <a:pt x="7420" y="26327"/>
                      <a:pt x="9194" y="25701"/>
                      <a:pt x="10102" y="25139"/>
                    </a:cubicBezTo>
                    <a:cubicBezTo>
                      <a:pt x="11919" y="24124"/>
                      <a:pt x="13347" y="22073"/>
                      <a:pt x="14385" y="18984"/>
                    </a:cubicBezTo>
                    <a:cubicBezTo>
                      <a:pt x="15294" y="16824"/>
                      <a:pt x="16375" y="13347"/>
                      <a:pt x="17630" y="8553"/>
                    </a:cubicBezTo>
                    <a:cubicBezTo>
                      <a:pt x="18885" y="3758"/>
                      <a:pt x="19620" y="929"/>
                      <a:pt x="19858" y="0"/>
                    </a:cubicBezTo>
                    <a:lnTo>
                      <a:pt x="29960" y="0"/>
                    </a:lnTo>
                    <a:lnTo>
                      <a:pt x="30306" y="24621"/>
                    </a:lnTo>
                    <a:lnTo>
                      <a:pt x="58904" y="24621"/>
                    </a:lnTo>
                    <a:lnTo>
                      <a:pt x="58904" y="35895"/>
                    </a:lnTo>
                    <a:lnTo>
                      <a:pt x="30306" y="35895"/>
                    </a:lnTo>
                    <a:lnTo>
                      <a:pt x="30306" y="88377"/>
                    </a:lnTo>
                    <a:cubicBezTo>
                      <a:pt x="30306" y="94878"/>
                      <a:pt x="30501" y="99435"/>
                      <a:pt x="30912" y="102048"/>
                    </a:cubicBezTo>
                    <a:cubicBezTo>
                      <a:pt x="31301" y="104662"/>
                      <a:pt x="32167" y="106389"/>
                      <a:pt x="33486" y="107167"/>
                    </a:cubicBezTo>
                    <a:cubicBezTo>
                      <a:pt x="34806" y="107966"/>
                      <a:pt x="37056" y="108355"/>
                      <a:pt x="40257" y="108355"/>
                    </a:cubicBezTo>
                    <a:cubicBezTo>
                      <a:pt x="43329" y="108355"/>
                      <a:pt x="46725" y="107966"/>
                      <a:pt x="50446" y="107167"/>
                    </a:cubicBezTo>
                    <a:cubicBezTo>
                      <a:pt x="54145" y="106368"/>
                      <a:pt x="57044" y="105526"/>
                      <a:pt x="59099" y="104597"/>
                    </a:cubicBezTo>
                    <a:lnTo>
                      <a:pt x="61673" y="112286"/>
                    </a:lnTo>
                    <a:cubicBezTo>
                      <a:pt x="58926" y="114337"/>
                      <a:pt x="54513" y="116324"/>
                      <a:pt x="48412" y="118268"/>
                    </a:cubicBezTo>
                    <a:cubicBezTo>
                      <a:pt x="42312" y="120212"/>
                      <a:pt x="36731" y="121162"/>
                      <a:pt x="31712" y="121162"/>
                    </a:cubicBezTo>
                    <a:cubicBezTo>
                      <a:pt x="25180" y="121205"/>
                      <a:pt x="20334" y="119715"/>
                      <a:pt x="17133" y="116756"/>
                    </a:cubicBez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D5CBAE5-319F-8733-9C10-3BD87D1B2E7D}"/>
                  </a:ext>
                </a:extLst>
              </p:cNvPr>
              <p:cNvSpPr/>
              <p:nvPr/>
            </p:nvSpPr>
            <p:spPr>
              <a:xfrm>
                <a:off x="10900056" y="929958"/>
                <a:ext cx="45383" cy="135546"/>
              </a:xfrm>
              <a:custGeom>
                <a:avLst/>
                <a:gdLst>
                  <a:gd name="connsiteX0" fmla="*/ 13888 w 45383"/>
                  <a:gd name="connsiteY0" fmla="*/ 53843 h 135546"/>
                  <a:gd name="connsiteX1" fmla="*/ 865 w 45383"/>
                  <a:gd name="connsiteY1" fmla="*/ 50776 h 135546"/>
                  <a:gd name="connsiteX2" fmla="*/ 865 w 45383"/>
                  <a:gd name="connsiteY2" fmla="*/ 41705 h 135546"/>
                  <a:gd name="connsiteX3" fmla="*/ 27408 w 45383"/>
                  <a:gd name="connsiteY3" fmla="*/ 38465 h 135546"/>
                  <a:gd name="connsiteX4" fmla="*/ 27754 w 45383"/>
                  <a:gd name="connsiteY4" fmla="*/ 38465 h 135546"/>
                  <a:gd name="connsiteX5" fmla="*/ 31691 w 45383"/>
                  <a:gd name="connsiteY5" fmla="*/ 41532 h 135546"/>
                  <a:gd name="connsiteX6" fmla="*/ 31691 w 45383"/>
                  <a:gd name="connsiteY6" fmla="*/ 125806 h 135546"/>
                  <a:gd name="connsiteX7" fmla="*/ 45384 w 45383"/>
                  <a:gd name="connsiteY7" fmla="*/ 127166 h 135546"/>
                  <a:gd name="connsiteX8" fmla="*/ 45384 w 45383"/>
                  <a:gd name="connsiteY8" fmla="*/ 135546 h 135546"/>
                  <a:gd name="connsiteX9" fmla="*/ 0 w 45383"/>
                  <a:gd name="connsiteY9" fmla="*/ 135546 h 135546"/>
                  <a:gd name="connsiteX10" fmla="*/ 0 w 45383"/>
                  <a:gd name="connsiteY10" fmla="*/ 127166 h 135546"/>
                  <a:gd name="connsiteX11" fmla="*/ 13866 w 45383"/>
                  <a:gd name="connsiteY11" fmla="*/ 125633 h 135546"/>
                  <a:gd name="connsiteX12" fmla="*/ 13866 w 45383"/>
                  <a:gd name="connsiteY12" fmla="*/ 53843 h 135546"/>
                  <a:gd name="connsiteX13" fmla="*/ 13888 w 45383"/>
                  <a:gd name="connsiteY13" fmla="*/ 53843 h 135546"/>
                  <a:gd name="connsiteX14" fmla="*/ 12525 w 45383"/>
                  <a:gd name="connsiteY14" fmla="*/ 20496 h 135546"/>
                  <a:gd name="connsiteX15" fmla="*/ 9778 w 45383"/>
                  <a:gd name="connsiteY15" fmla="*/ 12635 h 135546"/>
                  <a:gd name="connsiteX16" fmla="*/ 13109 w 45383"/>
                  <a:gd name="connsiteY16" fmla="*/ 3585 h 135546"/>
                  <a:gd name="connsiteX17" fmla="*/ 22259 w 45383"/>
                  <a:gd name="connsiteY17" fmla="*/ 0 h 135546"/>
                  <a:gd name="connsiteX18" fmla="*/ 30826 w 45383"/>
                  <a:gd name="connsiteY18" fmla="*/ 3067 h 135546"/>
                  <a:gd name="connsiteX19" fmla="*/ 33573 w 45383"/>
                  <a:gd name="connsiteY19" fmla="*/ 10928 h 135546"/>
                  <a:gd name="connsiteX20" fmla="*/ 30242 w 45383"/>
                  <a:gd name="connsiteY20" fmla="*/ 20150 h 135546"/>
                  <a:gd name="connsiteX21" fmla="*/ 20918 w 45383"/>
                  <a:gd name="connsiteY21" fmla="*/ 23563 h 135546"/>
                  <a:gd name="connsiteX22" fmla="*/ 20745 w 45383"/>
                  <a:gd name="connsiteY22" fmla="*/ 23563 h 135546"/>
                  <a:gd name="connsiteX23" fmla="*/ 12525 w 45383"/>
                  <a:gd name="connsiteY23" fmla="*/ 20496 h 135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383" h="135546">
                    <a:moveTo>
                      <a:pt x="13888" y="53843"/>
                    </a:moveTo>
                    <a:lnTo>
                      <a:pt x="865" y="50776"/>
                    </a:lnTo>
                    <a:lnTo>
                      <a:pt x="865" y="41705"/>
                    </a:lnTo>
                    <a:lnTo>
                      <a:pt x="27408" y="38465"/>
                    </a:lnTo>
                    <a:lnTo>
                      <a:pt x="27754" y="38465"/>
                    </a:lnTo>
                    <a:lnTo>
                      <a:pt x="31691" y="41532"/>
                    </a:lnTo>
                    <a:lnTo>
                      <a:pt x="31691" y="125806"/>
                    </a:lnTo>
                    <a:lnTo>
                      <a:pt x="45384" y="127166"/>
                    </a:lnTo>
                    <a:lnTo>
                      <a:pt x="45384" y="135546"/>
                    </a:lnTo>
                    <a:lnTo>
                      <a:pt x="0" y="135546"/>
                    </a:lnTo>
                    <a:lnTo>
                      <a:pt x="0" y="127166"/>
                    </a:lnTo>
                    <a:lnTo>
                      <a:pt x="13866" y="125633"/>
                    </a:lnTo>
                    <a:lnTo>
                      <a:pt x="13866" y="53843"/>
                    </a:lnTo>
                    <a:lnTo>
                      <a:pt x="13888" y="53843"/>
                    </a:lnTo>
                    <a:close/>
                    <a:moveTo>
                      <a:pt x="12525" y="20496"/>
                    </a:moveTo>
                    <a:cubicBezTo>
                      <a:pt x="10686" y="18444"/>
                      <a:pt x="9778" y="15831"/>
                      <a:pt x="9778" y="12635"/>
                    </a:cubicBezTo>
                    <a:cubicBezTo>
                      <a:pt x="9778" y="8985"/>
                      <a:pt x="10881" y="5961"/>
                      <a:pt x="13109" y="3585"/>
                    </a:cubicBezTo>
                    <a:cubicBezTo>
                      <a:pt x="15337" y="1188"/>
                      <a:pt x="18387" y="0"/>
                      <a:pt x="22259" y="0"/>
                    </a:cubicBezTo>
                    <a:cubicBezTo>
                      <a:pt x="26131" y="0"/>
                      <a:pt x="28987" y="1015"/>
                      <a:pt x="30826" y="3067"/>
                    </a:cubicBezTo>
                    <a:cubicBezTo>
                      <a:pt x="32643" y="5119"/>
                      <a:pt x="33573" y="7732"/>
                      <a:pt x="33573" y="10928"/>
                    </a:cubicBezTo>
                    <a:cubicBezTo>
                      <a:pt x="33573" y="14794"/>
                      <a:pt x="32470" y="17883"/>
                      <a:pt x="30242" y="20150"/>
                    </a:cubicBezTo>
                    <a:cubicBezTo>
                      <a:pt x="28013" y="22440"/>
                      <a:pt x="24898" y="23563"/>
                      <a:pt x="20918" y="23563"/>
                    </a:cubicBezTo>
                    <a:lnTo>
                      <a:pt x="20745" y="23563"/>
                    </a:lnTo>
                    <a:cubicBezTo>
                      <a:pt x="17089" y="23585"/>
                      <a:pt x="14342" y="22548"/>
                      <a:pt x="12525" y="20496"/>
                    </a:cubicBez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4448712E-91BD-7AF7-B28F-36B1F2A121CF}"/>
                  </a:ext>
                </a:extLst>
              </p:cNvPr>
              <p:cNvSpPr/>
              <p:nvPr/>
            </p:nvSpPr>
            <p:spPr>
              <a:xfrm>
                <a:off x="10955564" y="968445"/>
                <a:ext cx="103422" cy="97102"/>
              </a:xfrm>
              <a:custGeom>
                <a:avLst/>
                <a:gdLst>
                  <a:gd name="connsiteX0" fmla="*/ 12330 w 103422"/>
                  <a:gd name="connsiteY0" fmla="*/ 15356 h 97102"/>
                  <a:gd name="connsiteX1" fmla="*/ 0 w 103422"/>
                  <a:gd name="connsiteY1" fmla="*/ 12289 h 97102"/>
                  <a:gd name="connsiteX2" fmla="*/ 0 w 103422"/>
                  <a:gd name="connsiteY2" fmla="*/ 3067 h 97102"/>
                  <a:gd name="connsiteX3" fmla="*/ 24487 w 103422"/>
                  <a:gd name="connsiteY3" fmla="*/ 0 h 97102"/>
                  <a:gd name="connsiteX4" fmla="*/ 25007 w 103422"/>
                  <a:gd name="connsiteY4" fmla="*/ 0 h 97102"/>
                  <a:gd name="connsiteX5" fmla="*/ 28598 w 103422"/>
                  <a:gd name="connsiteY5" fmla="*/ 3067 h 97102"/>
                  <a:gd name="connsiteX6" fmla="*/ 28598 w 103422"/>
                  <a:gd name="connsiteY6" fmla="*/ 10259 h 97102"/>
                  <a:gd name="connsiteX7" fmla="*/ 28425 w 103422"/>
                  <a:gd name="connsiteY7" fmla="*/ 14362 h 97102"/>
                  <a:gd name="connsiteX8" fmla="*/ 44692 w 103422"/>
                  <a:gd name="connsiteY8" fmla="*/ 4449 h 97102"/>
                  <a:gd name="connsiteX9" fmla="*/ 64031 w 103422"/>
                  <a:gd name="connsiteY9" fmla="*/ 0 h 97102"/>
                  <a:gd name="connsiteX10" fmla="*/ 80731 w 103422"/>
                  <a:gd name="connsiteY10" fmla="*/ 4104 h 97102"/>
                  <a:gd name="connsiteX11" fmla="*/ 89037 w 103422"/>
                  <a:gd name="connsiteY11" fmla="*/ 16673 h 97102"/>
                  <a:gd name="connsiteX12" fmla="*/ 91439 w 103422"/>
                  <a:gd name="connsiteY12" fmla="*/ 39502 h 97102"/>
                  <a:gd name="connsiteX13" fmla="*/ 91439 w 103422"/>
                  <a:gd name="connsiteY13" fmla="*/ 87362 h 97102"/>
                  <a:gd name="connsiteX14" fmla="*/ 103423 w 103422"/>
                  <a:gd name="connsiteY14" fmla="*/ 88550 h 97102"/>
                  <a:gd name="connsiteX15" fmla="*/ 103423 w 103422"/>
                  <a:gd name="connsiteY15" fmla="*/ 97103 h 97102"/>
                  <a:gd name="connsiteX16" fmla="*/ 62841 w 103422"/>
                  <a:gd name="connsiteY16" fmla="*/ 97103 h 97102"/>
                  <a:gd name="connsiteX17" fmla="*/ 62841 w 103422"/>
                  <a:gd name="connsiteY17" fmla="*/ 88723 h 97102"/>
                  <a:gd name="connsiteX18" fmla="*/ 73462 w 103422"/>
                  <a:gd name="connsiteY18" fmla="*/ 87362 h 97102"/>
                  <a:gd name="connsiteX19" fmla="*/ 73462 w 103422"/>
                  <a:gd name="connsiteY19" fmla="*/ 39329 h 97102"/>
                  <a:gd name="connsiteX20" fmla="*/ 72100 w 103422"/>
                  <a:gd name="connsiteY20" fmla="*/ 23520 h 97102"/>
                  <a:gd name="connsiteX21" fmla="*/ 66951 w 103422"/>
                  <a:gd name="connsiteY21" fmla="*/ 14967 h 97102"/>
                  <a:gd name="connsiteX22" fmla="*/ 55984 w 103422"/>
                  <a:gd name="connsiteY22" fmla="*/ 12138 h 97102"/>
                  <a:gd name="connsiteX23" fmla="*/ 42810 w 103422"/>
                  <a:gd name="connsiteY23" fmla="*/ 15205 h 97102"/>
                  <a:gd name="connsiteX24" fmla="*/ 30306 w 103422"/>
                  <a:gd name="connsiteY24" fmla="*/ 22375 h 97102"/>
                  <a:gd name="connsiteX25" fmla="*/ 30306 w 103422"/>
                  <a:gd name="connsiteY25" fmla="*/ 87168 h 97102"/>
                  <a:gd name="connsiteX26" fmla="*/ 41945 w 103422"/>
                  <a:gd name="connsiteY26" fmla="*/ 88701 h 97102"/>
                  <a:gd name="connsiteX27" fmla="*/ 41945 w 103422"/>
                  <a:gd name="connsiteY27" fmla="*/ 97081 h 97102"/>
                  <a:gd name="connsiteX28" fmla="*/ 1536 w 103422"/>
                  <a:gd name="connsiteY28" fmla="*/ 97081 h 97102"/>
                  <a:gd name="connsiteX29" fmla="*/ 1536 w 103422"/>
                  <a:gd name="connsiteY29" fmla="*/ 88701 h 97102"/>
                  <a:gd name="connsiteX30" fmla="*/ 12330 w 103422"/>
                  <a:gd name="connsiteY30" fmla="*/ 87168 h 97102"/>
                  <a:gd name="connsiteX31" fmla="*/ 12330 w 103422"/>
                  <a:gd name="connsiteY31" fmla="*/ 15356 h 97102"/>
                  <a:gd name="connsiteX32" fmla="*/ 12330 w 103422"/>
                  <a:gd name="connsiteY32" fmla="*/ 15356 h 9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3422" h="97102">
                    <a:moveTo>
                      <a:pt x="12330" y="15356"/>
                    </a:moveTo>
                    <a:lnTo>
                      <a:pt x="0" y="12289"/>
                    </a:lnTo>
                    <a:lnTo>
                      <a:pt x="0" y="3067"/>
                    </a:lnTo>
                    <a:lnTo>
                      <a:pt x="24487" y="0"/>
                    </a:lnTo>
                    <a:lnTo>
                      <a:pt x="25007" y="0"/>
                    </a:lnTo>
                    <a:lnTo>
                      <a:pt x="28598" y="3067"/>
                    </a:lnTo>
                    <a:lnTo>
                      <a:pt x="28598" y="10259"/>
                    </a:lnTo>
                    <a:lnTo>
                      <a:pt x="28425" y="14362"/>
                    </a:lnTo>
                    <a:cubicBezTo>
                      <a:pt x="32535" y="10712"/>
                      <a:pt x="37964" y="7408"/>
                      <a:pt x="44692" y="4449"/>
                    </a:cubicBezTo>
                    <a:cubicBezTo>
                      <a:pt x="51419" y="1490"/>
                      <a:pt x="57866" y="0"/>
                      <a:pt x="64031" y="0"/>
                    </a:cubicBezTo>
                    <a:cubicBezTo>
                      <a:pt x="71213" y="0"/>
                      <a:pt x="76794" y="1361"/>
                      <a:pt x="80731" y="4104"/>
                    </a:cubicBezTo>
                    <a:cubicBezTo>
                      <a:pt x="84668" y="6846"/>
                      <a:pt x="87437" y="11036"/>
                      <a:pt x="89037" y="16673"/>
                    </a:cubicBezTo>
                    <a:cubicBezTo>
                      <a:pt x="90638" y="22310"/>
                      <a:pt x="91439" y="29913"/>
                      <a:pt x="91439" y="39502"/>
                    </a:cubicBezTo>
                    <a:lnTo>
                      <a:pt x="91439" y="87362"/>
                    </a:lnTo>
                    <a:lnTo>
                      <a:pt x="103423" y="88550"/>
                    </a:lnTo>
                    <a:lnTo>
                      <a:pt x="103423" y="97103"/>
                    </a:lnTo>
                    <a:lnTo>
                      <a:pt x="62841" y="97103"/>
                    </a:lnTo>
                    <a:lnTo>
                      <a:pt x="62841" y="88723"/>
                    </a:lnTo>
                    <a:lnTo>
                      <a:pt x="73462" y="87362"/>
                    </a:lnTo>
                    <a:lnTo>
                      <a:pt x="73462" y="39329"/>
                    </a:lnTo>
                    <a:cubicBezTo>
                      <a:pt x="73462" y="32612"/>
                      <a:pt x="73008" y="27342"/>
                      <a:pt x="72100" y="23520"/>
                    </a:cubicBezTo>
                    <a:cubicBezTo>
                      <a:pt x="71191" y="19697"/>
                      <a:pt x="69482" y="16846"/>
                      <a:pt x="66951" y="14967"/>
                    </a:cubicBezTo>
                    <a:cubicBezTo>
                      <a:pt x="64442" y="13088"/>
                      <a:pt x="60786" y="12138"/>
                      <a:pt x="55984" y="12138"/>
                    </a:cubicBezTo>
                    <a:cubicBezTo>
                      <a:pt x="51874" y="12138"/>
                      <a:pt x="47482" y="13153"/>
                      <a:pt x="42810" y="15205"/>
                    </a:cubicBezTo>
                    <a:cubicBezTo>
                      <a:pt x="38137" y="17256"/>
                      <a:pt x="33962" y="19654"/>
                      <a:pt x="30306" y="22375"/>
                    </a:cubicBezTo>
                    <a:lnTo>
                      <a:pt x="30306" y="87168"/>
                    </a:lnTo>
                    <a:lnTo>
                      <a:pt x="41945" y="88701"/>
                    </a:lnTo>
                    <a:lnTo>
                      <a:pt x="41945" y="97081"/>
                    </a:lnTo>
                    <a:lnTo>
                      <a:pt x="1536" y="97081"/>
                    </a:lnTo>
                    <a:lnTo>
                      <a:pt x="1536" y="88701"/>
                    </a:lnTo>
                    <a:lnTo>
                      <a:pt x="12330" y="87168"/>
                    </a:lnTo>
                    <a:lnTo>
                      <a:pt x="12330" y="15356"/>
                    </a:lnTo>
                    <a:lnTo>
                      <a:pt x="12330" y="15356"/>
                    </a:ln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716FEF5-1A77-E968-8BBA-0670547DA57D}"/>
                  </a:ext>
                </a:extLst>
              </p:cNvPr>
              <p:cNvSpPr/>
              <p:nvPr/>
            </p:nvSpPr>
            <p:spPr>
              <a:xfrm>
                <a:off x="11070625" y="967883"/>
                <a:ext cx="95180" cy="143796"/>
              </a:xfrm>
              <a:custGeom>
                <a:avLst/>
                <a:gdLst>
                  <a:gd name="connsiteX0" fmla="*/ 9843 w 95180"/>
                  <a:gd name="connsiteY0" fmla="*/ 136864 h 143796"/>
                  <a:gd name="connsiteX1" fmla="*/ 0 w 95180"/>
                  <a:gd name="connsiteY1" fmla="*/ 117793 h 143796"/>
                  <a:gd name="connsiteX2" fmla="*/ 4716 w 95180"/>
                  <a:gd name="connsiteY2" fmla="*/ 103949 h 143796"/>
                  <a:gd name="connsiteX3" fmla="*/ 15943 w 95180"/>
                  <a:gd name="connsiteY3" fmla="*/ 94381 h 143796"/>
                  <a:gd name="connsiteX4" fmla="*/ 8069 w 95180"/>
                  <a:gd name="connsiteY4" fmla="*/ 80019 h 143796"/>
                  <a:gd name="connsiteX5" fmla="*/ 11660 w 95180"/>
                  <a:gd name="connsiteY5" fmla="*/ 68399 h 143796"/>
                  <a:gd name="connsiteX6" fmla="*/ 21070 w 95180"/>
                  <a:gd name="connsiteY6" fmla="*/ 60020 h 143796"/>
                  <a:gd name="connsiteX7" fmla="*/ 7961 w 95180"/>
                  <a:gd name="connsiteY7" fmla="*/ 49242 h 143796"/>
                  <a:gd name="connsiteX8" fmla="*/ 3418 w 95180"/>
                  <a:gd name="connsiteY8" fmla="*/ 32655 h 143796"/>
                  <a:gd name="connsiteX9" fmla="*/ 8977 w 95180"/>
                  <a:gd name="connsiteY9" fmla="*/ 15377 h 143796"/>
                  <a:gd name="connsiteX10" fmla="*/ 23709 w 95180"/>
                  <a:gd name="connsiteY10" fmla="*/ 4104 h 143796"/>
                  <a:gd name="connsiteX11" fmla="*/ 43134 w 95180"/>
                  <a:gd name="connsiteY11" fmla="*/ 173 h 143796"/>
                  <a:gd name="connsiteX12" fmla="*/ 70196 w 95180"/>
                  <a:gd name="connsiteY12" fmla="*/ 7365 h 143796"/>
                  <a:gd name="connsiteX13" fmla="*/ 78070 w 95180"/>
                  <a:gd name="connsiteY13" fmla="*/ 2397 h 143796"/>
                  <a:gd name="connsiteX14" fmla="*/ 89362 w 95180"/>
                  <a:gd name="connsiteY14" fmla="*/ 0 h 143796"/>
                  <a:gd name="connsiteX15" fmla="*/ 95181 w 95180"/>
                  <a:gd name="connsiteY15" fmla="*/ 0 h 143796"/>
                  <a:gd name="connsiteX16" fmla="*/ 95181 w 95180"/>
                  <a:gd name="connsiteY16" fmla="*/ 15053 h 143796"/>
                  <a:gd name="connsiteX17" fmla="*/ 76339 w 95180"/>
                  <a:gd name="connsiteY17" fmla="*/ 15053 h 143796"/>
                  <a:gd name="connsiteX18" fmla="*/ 80450 w 95180"/>
                  <a:gd name="connsiteY18" fmla="*/ 29761 h 143796"/>
                  <a:gd name="connsiteX19" fmla="*/ 75388 w 95180"/>
                  <a:gd name="connsiteY19" fmla="*/ 47623 h 143796"/>
                  <a:gd name="connsiteX20" fmla="*/ 61348 w 95180"/>
                  <a:gd name="connsiteY20" fmla="*/ 59674 h 143796"/>
                  <a:gd name="connsiteX21" fmla="*/ 41058 w 95180"/>
                  <a:gd name="connsiteY21" fmla="*/ 63950 h 143796"/>
                  <a:gd name="connsiteX22" fmla="*/ 27862 w 95180"/>
                  <a:gd name="connsiteY22" fmla="*/ 62417 h 143796"/>
                  <a:gd name="connsiteX23" fmla="*/ 23925 w 95180"/>
                  <a:gd name="connsiteY23" fmla="*/ 67708 h 143796"/>
                  <a:gd name="connsiteX24" fmla="*/ 22389 w 95180"/>
                  <a:gd name="connsiteY24" fmla="*/ 73345 h 143796"/>
                  <a:gd name="connsiteX25" fmla="*/ 26499 w 95180"/>
                  <a:gd name="connsiteY25" fmla="*/ 81811 h 143796"/>
                  <a:gd name="connsiteX26" fmla="*/ 41231 w 95180"/>
                  <a:gd name="connsiteY26" fmla="*/ 84122 h 143796"/>
                  <a:gd name="connsiteX27" fmla="*/ 60570 w 95180"/>
                  <a:gd name="connsiteY27" fmla="*/ 84122 h 143796"/>
                  <a:gd name="connsiteX28" fmla="*/ 85230 w 95180"/>
                  <a:gd name="connsiteY28" fmla="*/ 90450 h 143796"/>
                  <a:gd name="connsiteX29" fmla="*/ 93277 w 95180"/>
                  <a:gd name="connsiteY29" fmla="*/ 108398 h 143796"/>
                  <a:gd name="connsiteX30" fmla="*/ 86247 w 95180"/>
                  <a:gd name="connsiteY30" fmla="*/ 126259 h 143796"/>
                  <a:gd name="connsiteX31" fmla="*/ 67319 w 95180"/>
                  <a:gd name="connsiteY31" fmla="*/ 139088 h 143796"/>
                  <a:gd name="connsiteX32" fmla="*/ 41555 w 95180"/>
                  <a:gd name="connsiteY32" fmla="*/ 143796 h 143796"/>
                  <a:gd name="connsiteX33" fmla="*/ 9843 w 95180"/>
                  <a:gd name="connsiteY33" fmla="*/ 136864 h 143796"/>
                  <a:gd name="connsiteX34" fmla="*/ 58991 w 95180"/>
                  <a:gd name="connsiteY34" fmla="*/ 131399 h 143796"/>
                  <a:gd name="connsiteX35" fmla="*/ 71061 w 95180"/>
                  <a:gd name="connsiteY35" fmla="*/ 124056 h 143796"/>
                  <a:gd name="connsiteX36" fmla="*/ 75690 w 95180"/>
                  <a:gd name="connsiteY36" fmla="*/ 112696 h 143796"/>
                  <a:gd name="connsiteX37" fmla="*/ 71580 w 95180"/>
                  <a:gd name="connsiteY37" fmla="*/ 101508 h 143796"/>
                  <a:gd name="connsiteX38" fmla="*/ 55659 w 95180"/>
                  <a:gd name="connsiteY38" fmla="*/ 98010 h 143796"/>
                  <a:gd name="connsiteX39" fmla="*/ 35455 w 95180"/>
                  <a:gd name="connsiteY39" fmla="*/ 98010 h 143796"/>
                  <a:gd name="connsiteX40" fmla="*/ 24661 w 95180"/>
                  <a:gd name="connsiteY40" fmla="*/ 97146 h 143796"/>
                  <a:gd name="connsiteX41" fmla="*/ 17630 w 95180"/>
                  <a:gd name="connsiteY41" fmla="*/ 114402 h 143796"/>
                  <a:gd name="connsiteX42" fmla="*/ 23449 w 95180"/>
                  <a:gd name="connsiteY42" fmla="*/ 128937 h 143796"/>
                  <a:gd name="connsiteX43" fmla="*/ 43134 w 95180"/>
                  <a:gd name="connsiteY43" fmla="*/ 133905 h 143796"/>
                  <a:gd name="connsiteX44" fmla="*/ 58991 w 95180"/>
                  <a:gd name="connsiteY44" fmla="*/ 131399 h 143796"/>
                  <a:gd name="connsiteX45" fmla="*/ 62322 w 95180"/>
                  <a:gd name="connsiteY45" fmla="*/ 31468 h 143796"/>
                  <a:gd name="connsiteX46" fmla="*/ 57282 w 95180"/>
                  <a:gd name="connsiteY46" fmla="*/ 14622 h 143796"/>
                  <a:gd name="connsiteX47" fmla="*/ 42117 w 95180"/>
                  <a:gd name="connsiteY47" fmla="*/ 9244 h 143796"/>
                  <a:gd name="connsiteX48" fmla="*/ 27213 w 95180"/>
                  <a:gd name="connsiteY48" fmla="*/ 14449 h 143796"/>
                  <a:gd name="connsiteX49" fmla="*/ 21740 w 95180"/>
                  <a:gd name="connsiteY49" fmla="*/ 31122 h 143796"/>
                  <a:gd name="connsiteX50" fmla="*/ 26954 w 95180"/>
                  <a:gd name="connsiteY50" fmla="*/ 48227 h 143796"/>
                  <a:gd name="connsiteX51" fmla="*/ 42788 w 95180"/>
                  <a:gd name="connsiteY51" fmla="*/ 54555 h 143796"/>
                  <a:gd name="connsiteX52" fmla="*/ 62322 w 95180"/>
                  <a:gd name="connsiteY52" fmla="*/ 31468 h 143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95180" h="143796">
                    <a:moveTo>
                      <a:pt x="9843" y="136864"/>
                    </a:moveTo>
                    <a:cubicBezTo>
                      <a:pt x="3266" y="132242"/>
                      <a:pt x="0" y="125892"/>
                      <a:pt x="0" y="117793"/>
                    </a:cubicBezTo>
                    <a:cubicBezTo>
                      <a:pt x="0" y="112782"/>
                      <a:pt x="1579" y="108161"/>
                      <a:pt x="4716" y="103949"/>
                    </a:cubicBezTo>
                    <a:cubicBezTo>
                      <a:pt x="7852" y="99737"/>
                      <a:pt x="11595" y="96541"/>
                      <a:pt x="15943" y="94381"/>
                    </a:cubicBezTo>
                    <a:cubicBezTo>
                      <a:pt x="10686" y="91422"/>
                      <a:pt x="8069" y="86628"/>
                      <a:pt x="8069" y="80019"/>
                    </a:cubicBezTo>
                    <a:cubicBezTo>
                      <a:pt x="8069" y="75915"/>
                      <a:pt x="9259" y="72049"/>
                      <a:pt x="11660" y="68399"/>
                    </a:cubicBezTo>
                    <a:cubicBezTo>
                      <a:pt x="14061" y="64749"/>
                      <a:pt x="17197" y="61963"/>
                      <a:pt x="21070" y="60020"/>
                    </a:cubicBezTo>
                    <a:cubicBezTo>
                      <a:pt x="15359" y="57514"/>
                      <a:pt x="10989" y="53929"/>
                      <a:pt x="7961" y="49242"/>
                    </a:cubicBezTo>
                    <a:cubicBezTo>
                      <a:pt x="4932" y="44577"/>
                      <a:pt x="3418" y="39048"/>
                      <a:pt x="3418" y="32655"/>
                    </a:cubicBezTo>
                    <a:cubicBezTo>
                      <a:pt x="3418" y="26047"/>
                      <a:pt x="5278" y="20280"/>
                      <a:pt x="8977" y="15377"/>
                    </a:cubicBezTo>
                    <a:cubicBezTo>
                      <a:pt x="12676" y="10475"/>
                      <a:pt x="17587" y="6717"/>
                      <a:pt x="23709" y="4104"/>
                    </a:cubicBezTo>
                    <a:cubicBezTo>
                      <a:pt x="29809" y="1490"/>
                      <a:pt x="36299" y="173"/>
                      <a:pt x="43134" y="173"/>
                    </a:cubicBezTo>
                    <a:cubicBezTo>
                      <a:pt x="54664" y="173"/>
                      <a:pt x="63685" y="2570"/>
                      <a:pt x="70196" y="7365"/>
                    </a:cubicBezTo>
                    <a:cubicBezTo>
                      <a:pt x="71905" y="5659"/>
                      <a:pt x="74522" y="3996"/>
                      <a:pt x="78070" y="2397"/>
                    </a:cubicBezTo>
                    <a:cubicBezTo>
                      <a:pt x="81596" y="799"/>
                      <a:pt x="85382" y="0"/>
                      <a:pt x="89362" y="0"/>
                    </a:cubicBezTo>
                    <a:lnTo>
                      <a:pt x="95181" y="0"/>
                    </a:lnTo>
                    <a:lnTo>
                      <a:pt x="95181" y="15053"/>
                    </a:lnTo>
                    <a:lnTo>
                      <a:pt x="76339" y="15053"/>
                    </a:lnTo>
                    <a:cubicBezTo>
                      <a:pt x="79087" y="19265"/>
                      <a:pt x="80450" y="24168"/>
                      <a:pt x="80450" y="29761"/>
                    </a:cubicBezTo>
                    <a:cubicBezTo>
                      <a:pt x="80450" y="36478"/>
                      <a:pt x="78762" y="42439"/>
                      <a:pt x="75388" y="47623"/>
                    </a:cubicBezTo>
                    <a:cubicBezTo>
                      <a:pt x="72013" y="52806"/>
                      <a:pt x="67341" y="56823"/>
                      <a:pt x="61348" y="59674"/>
                    </a:cubicBezTo>
                    <a:cubicBezTo>
                      <a:pt x="55356" y="62525"/>
                      <a:pt x="48586" y="63950"/>
                      <a:pt x="41058" y="63950"/>
                    </a:cubicBezTo>
                    <a:cubicBezTo>
                      <a:pt x="36147" y="63950"/>
                      <a:pt x="31756" y="63432"/>
                      <a:pt x="27862" y="62417"/>
                    </a:cubicBezTo>
                    <a:cubicBezTo>
                      <a:pt x="26261" y="64015"/>
                      <a:pt x="24942" y="65786"/>
                      <a:pt x="23925" y="67708"/>
                    </a:cubicBezTo>
                    <a:cubicBezTo>
                      <a:pt x="22908" y="69652"/>
                      <a:pt x="22389" y="71531"/>
                      <a:pt x="22389" y="73345"/>
                    </a:cubicBezTo>
                    <a:cubicBezTo>
                      <a:pt x="22389" y="77449"/>
                      <a:pt x="23752" y="80278"/>
                      <a:pt x="26499" y="81811"/>
                    </a:cubicBezTo>
                    <a:cubicBezTo>
                      <a:pt x="29247" y="83345"/>
                      <a:pt x="34157" y="84122"/>
                      <a:pt x="41231" y="84122"/>
                    </a:cubicBezTo>
                    <a:lnTo>
                      <a:pt x="60570" y="84122"/>
                    </a:lnTo>
                    <a:cubicBezTo>
                      <a:pt x="71645" y="84122"/>
                      <a:pt x="79865" y="86239"/>
                      <a:pt x="85230" y="90450"/>
                    </a:cubicBezTo>
                    <a:cubicBezTo>
                      <a:pt x="90595" y="94662"/>
                      <a:pt x="93277" y="100645"/>
                      <a:pt x="93277" y="108398"/>
                    </a:cubicBezTo>
                    <a:cubicBezTo>
                      <a:pt x="93277" y="114899"/>
                      <a:pt x="90941" y="120838"/>
                      <a:pt x="86247" y="126259"/>
                    </a:cubicBezTo>
                    <a:cubicBezTo>
                      <a:pt x="81574" y="131680"/>
                      <a:pt x="75258" y="135935"/>
                      <a:pt x="67319" y="139088"/>
                    </a:cubicBezTo>
                    <a:cubicBezTo>
                      <a:pt x="59380" y="142220"/>
                      <a:pt x="50792" y="143796"/>
                      <a:pt x="41555" y="143796"/>
                    </a:cubicBezTo>
                    <a:cubicBezTo>
                      <a:pt x="26997" y="143796"/>
                      <a:pt x="16419" y="141485"/>
                      <a:pt x="9843" y="136864"/>
                    </a:cubicBezTo>
                    <a:close/>
                    <a:moveTo>
                      <a:pt x="58991" y="131399"/>
                    </a:moveTo>
                    <a:cubicBezTo>
                      <a:pt x="63966" y="129736"/>
                      <a:pt x="67989" y="127296"/>
                      <a:pt x="71061" y="124056"/>
                    </a:cubicBezTo>
                    <a:cubicBezTo>
                      <a:pt x="74133" y="120817"/>
                      <a:pt x="75690" y="117015"/>
                      <a:pt x="75690" y="112696"/>
                    </a:cubicBezTo>
                    <a:cubicBezTo>
                      <a:pt x="75690" y="107577"/>
                      <a:pt x="74328" y="103841"/>
                      <a:pt x="71580" y="101508"/>
                    </a:cubicBezTo>
                    <a:cubicBezTo>
                      <a:pt x="68833" y="99176"/>
                      <a:pt x="63533" y="98010"/>
                      <a:pt x="55659" y="98010"/>
                    </a:cubicBezTo>
                    <a:lnTo>
                      <a:pt x="35455" y="98010"/>
                    </a:lnTo>
                    <a:cubicBezTo>
                      <a:pt x="30891" y="98010"/>
                      <a:pt x="27300" y="97729"/>
                      <a:pt x="24661" y="97146"/>
                    </a:cubicBezTo>
                    <a:cubicBezTo>
                      <a:pt x="19988" y="102264"/>
                      <a:pt x="17630" y="108031"/>
                      <a:pt x="17630" y="114402"/>
                    </a:cubicBezTo>
                    <a:cubicBezTo>
                      <a:pt x="17630" y="120795"/>
                      <a:pt x="19577" y="125633"/>
                      <a:pt x="23449" y="128937"/>
                    </a:cubicBezTo>
                    <a:cubicBezTo>
                      <a:pt x="27321" y="132242"/>
                      <a:pt x="33897" y="133905"/>
                      <a:pt x="43134" y="133905"/>
                    </a:cubicBezTo>
                    <a:cubicBezTo>
                      <a:pt x="48737" y="133883"/>
                      <a:pt x="54015" y="133041"/>
                      <a:pt x="58991" y="131399"/>
                    </a:cubicBezTo>
                    <a:close/>
                    <a:moveTo>
                      <a:pt x="62322" y="31468"/>
                    </a:moveTo>
                    <a:cubicBezTo>
                      <a:pt x="62322" y="23822"/>
                      <a:pt x="60635" y="18228"/>
                      <a:pt x="57282" y="14622"/>
                    </a:cubicBezTo>
                    <a:cubicBezTo>
                      <a:pt x="53907" y="11036"/>
                      <a:pt x="48867" y="9244"/>
                      <a:pt x="42117" y="9244"/>
                    </a:cubicBezTo>
                    <a:cubicBezTo>
                      <a:pt x="35844" y="9244"/>
                      <a:pt x="30869" y="10993"/>
                      <a:pt x="27213" y="14449"/>
                    </a:cubicBezTo>
                    <a:cubicBezTo>
                      <a:pt x="23557" y="17926"/>
                      <a:pt x="21740" y="23477"/>
                      <a:pt x="21740" y="31122"/>
                    </a:cubicBezTo>
                    <a:cubicBezTo>
                      <a:pt x="21740" y="38292"/>
                      <a:pt x="23471" y="43994"/>
                      <a:pt x="26954" y="48227"/>
                    </a:cubicBezTo>
                    <a:cubicBezTo>
                      <a:pt x="30436" y="52439"/>
                      <a:pt x="35714" y="54555"/>
                      <a:pt x="42788" y="54555"/>
                    </a:cubicBezTo>
                    <a:cubicBezTo>
                      <a:pt x="55832" y="54555"/>
                      <a:pt x="62322" y="46867"/>
                      <a:pt x="62322" y="31468"/>
                    </a:cubicBez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7C02B26-64CB-F283-5387-2BB622ED5A59}"/>
                  </a:ext>
                </a:extLst>
              </p:cNvPr>
              <p:cNvSpPr/>
              <p:nvPr/>
            </p:nvSpPr>
            <p:spPr>
              <a:xfrm>
                <a:off x="11215473" y="937128"/>
                <a:ext cx="116077" cy="130276"/>
              </a:xfrm>
              <a:custGeom>
                <a:avLst/>
                <a:gdLst>
                  <a:gd name="connsiteX0" fmla="*/ 27494 w 116077"/>
                  <a:gd name="connsiteY0" fmla="*/ 122069 h 130276"/>
                  <a:gd name="connsiteX1" fmla="*/ 7030 w 116077"/>
                  <a:gd name="connsiteY1" fmla="*/ 99413 h 130276"/>
                  <a:gd name="connsiteX2" fmla="*/ 0 w 116077"/>
                  <a:gd name="connsiteY2" fmla="*/ 66672 h 130276"/>
                  <a:gd name="connsiteX3" fmla="*/ 8307 w 116077"/>
                  <a:gd name="connsiteY3" fmla="*/ 30604 h 130276"/>
                  <a:gd name="connsiteX4" fmla="*/ 31345 w 116077"/>
                  <a:gd name="connsiteY4" fmla="*/ 7775 h 130276"/>
                  <a:gd name="connsiteX5" fmla="*/ 64896 w 116077"/>
                  <a:gd name="connsiteY5" fmla="*/ 0 h 130276"/>
                  <a:gd name="connsiteX6" fmla="*/ 104786 w 116077"/>
                  <a:gd name="connsiteY6" fmla="*/ 5291 h 130276"/>
                  <a:gd name="connsiteX7" fmla="*/ 103250 w 116077"/>
                  <a:gd name="connsiteY7" fmla="*/ 34858 h 130276"/>
                  <a:gd name="connsiteX8" fmla="*/ 91092 w 116077"/>
                  <a:gd name="connsiteY8" fmla="*/ 34858 h 130276"/>
                  <a:gd name="connsiteX9" fmla="*/ 86982 w 116077"/>
                  <a:gd name="connsiteY9" fmla="*/ 14341 h 130276"/>
                  <a:gd name="connsiteX10" fmla="*/ 78849 w 116077"/>
                  <a:gd name="connsiteY10" fmla="*/ 10756 h 130276"/>
                  <a:gd name="connsiteX11" fmla="*/ 63533 w 116077"/>
                  <a:gd name="connsiteY11" fmla="*/ 9049 h 130276"/>
                  <a:gd name="connsiteX12" fmla="*/ 41447 w 116077"/>
                  <a:gd name="connsiteY12" fmla="*/ 15205 h 130276"/>
                  <a:gd name="connsiteX13" fmla="*/ 26456 w 116077"/>
                  <a:gd name="connsiteY13" fmla="*/ 33498 h 130276"/>
                  <a:gd name="connsiteX14" fmla="*/ 21070 w 116077"/>
                  <a:gd name="connsiteY14" fmla="*/ 62892 h 130276"/>
                  <a:gd name="connsiteX15" fmla="*/ 25439 w 116077"/>
                  <a:gd name="connsiteY15" fmla="*/ 91962 h 130276"/>
                  <a:gd name="connsiteX16" fmla="*/ 38786 w 116077"/>
                  <a:gd name="connsiteY16" fmla="*/ 113085 h 130276"/>
                  <a:gd name="connsiteX17" fmla="*/ 60786 w 116077"/>
                  <a:gd name="connsiteY17" fmla="*/ 121033 h 130276"/>
                  <a:gd name="connsiteX18" fmla="*/ 76361 w 116077"/>
                  <a:gd name="connsiteY18" fmla="*/ 119067 h 130276"/>
                  <a:gd name="connsiteX19" fmla="*/ 87653 w 116077"/>
                  <a:gd name="connsiteY19" fmla="*/ 113862 h 130276"/>
                  <a:gd name="connsiteX20" fmla="*/ 87653 w 116077"/>
                  <a:gd name="connsiteY20" fmla="*/ 75743 h 130276"/>
                  <a:gd name="connsiteX21" fmla="*/ 66086 w 116077"/>
                  <a:gd name="connsiteY21" fmla="*/ 74036 h 130276"/>
                  <a:gd name="connsiteX22" fmla="*/ 66086 w 116077"/>
                  <a:gd name="connsiteY22" fmla="*/ 63950 h 130276"/>
                  <a:gd name="connsiteX23" fmla="*/ 116077 w 116077"/>
                  <a:gd name="connsiteY23" fmla="*/ 63950 h 130276"/>
                  <a:gd name="connsiteX24" fmla="*/ 116077 w 116077"/>
                  <a:gd name="connsiteY24" fmla="*/ 74036 h 130276"/>
                  <a:gd name="connsiteX25" fmla="*/ 106148 w 116077"/>
                  <a:gd name="connsiteY25" fmla="*/ 75570 h 130276"/>
                  <a:gd name="connsiteX26" fmla="*/ 106148 w 116077"/>
                  <a:gd name="connsiteY26" fmla="*/ 121551 h 130276"/>
                  <a:gd name="connsiteX27" fmla="*/ 93645 w 116077"/>
                  <a:gd name="connsiteY27" fmla="*/ 124467 h 130276"/>
                  <a:gd name="connsiteX28" fmla="*/ 76859 w 116077"/>
                  <a:gd name="connsiteY28" fmla="*/ 128743 h 130276"/>
                  <a:gd name="connsiteX29" fmla="*/ 59401 w 116077"/>
                  <a:gd name="connsiteY29" fmla="*/ 130276 h 130276"/>
                  <a:gd name="connsiteX30" fmla="*/ 27494 w 116077"/>
                  <a:gd name="connsiteY30" fmla="*/ 122069 h 130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6077" h="130276">
                    <a:moveTo>
                      <a:pt x="27494" y="122069"/>
                    </a:moveTo>
                    <a:cubicBezTo>
                      <a:pt x="18539" y="116605"/>
                      <a:pt x="11703" y="109046"/>
                      <a:pt x="7030" y="99413"/>
                    </a:cubicBezTo>
                    <a:cubicBezTo>
                      <a:pt x="2358" y="89781"/>
                      <a:pt x="0" y="78874"/>
                      <a:pt x="0" y="66672"/>
                    </a:cubicBezTo>
                    <a:cubicBezTo>
                      <a:pt x="0" y="52655"/>
                      <a:pt x="2769" y="40625"/>
                      <a:pt x="8307" y="30604"/>
                    </a:cubicBezTo>
                    <a:cubicBezTo>
                      <a:pt x="13844" y="20582"/>
                      <a:pt x="21524" y="12959"/>
                      <a:pt x="31345" y="7775"/>
                    </a:cubicBezTo>
                    <a:cubicBezTo>
                      <a:pt x="41166" y="2592"/>
                      <a:pt x="52349" y="0"/>
                      <a:pt x="64896" y="0"/>
                    </a:cubicBezTo>
                    <a:cubicBezTo>
                      <a:pt x="76426" y="0"/>
                      <a:pt x="89730" y="1771"/>
                      <a:pt x="104786" y="5291"/>
                    </a:cubicBezTo>
                    <a:lnTo>
                      <a:pt x="103250" y="34858"/>
                    </a:lnTo>
                    <a:lnTo>
                      <a:pt x="91092" y="34858"/>
                    </a:lnTo>
                    <a:lnTo>
                      <a:pt x="86982" y="14341"/>
                    </a:lnTo>
                    <a:cubicBezTo>
                      <a:pt x="85382" y="13088"/>
                      <a:pt x="82678" y="11900"/>
                      <a:pt x="78849" y="10756"/>
                    </a:cubicBezTo>
                    <a:cubicBezTo>
                      <a:pt x="75020" y="9611"/>
                      <a:pt x="69915" y="9049"/>
                      <a:pt x="63533" y="9049"/>
                    </a:cubicBezTo>
                    <a:cubicBezTo>
                      <a:pt x="55205" y="9049"/>
                      <a:pt x="47828" y="11101"/>
                      <a:pt x="41447" y="15205"/>
                    </a:cubicBezTo>
                    <a:cubicBezTo>
                      <a:pt x="35044" y="19308"/>
                      <a:pt x="30068" y="25399"/>
                      <a:pt x="26456" y="33498"/>
                    </a:cubicBezTo>
                    <a:cubicBezTo>
                      <a:pt x="22865" y="41597"/>
                      <a:pt x="21070" y="51402"/>
                      <a:pt x="21070" y="62892"/>
                    </a:cubicBezTo>
                    <a:cubicBezTo>
                      <a:pt x="21070" y="73496"/>
                      <a:pt x="22519" y="83172"/>
                      <a:pt x="25439" y="91962"/>
                    </a:cubicBezTo>
                    <a:cubicBezTo>
                      <a:pt x="28360" y="100731"/>
                      <a:pt x="32794" y="107772"/>
                      <a:pt x="38786" y="113085"/>
                    </a:cubicBezTo>
                    <a:cubicBezTo>
                      <a:pt x="44778" y="118376"/>
                      <a:pt x="52111" y="121033"/>
                      <a:pt x="60786" y="121033"/>
                    </a:cubicBezTo>
                    <a:cubicBezTo>
                      <a:pt x="66259" y="121033"/>
                      <a:pt x="71451" y="120385"/>
                      <a:pt x="76361" y="119067"/>
                    </a:cubicBezTo>
                    <a:cubicBezTo>
                      <a:pt x="81272" y="117750"/>
                      <a:pt x="85035" y="116022"/>
                      <a:pt x="87653" y="113862"/>
                    </a:cubicBezTo>
                    <a:lnTo>
                      <a:pt x="87653" y="75743"/>
                    </a:lnTo>
                    <a:lnTo>
                      <a:pt x="66086" y="74036"/>
                    </a:lnTo>
                    <a:lnTo>
                      <a:pt x="66086" y="63950"/>
                    </a:lnTo>
                    <a:lnTo>
                      <a:pt x="116077" y="63950"/>
                    </a:lnTo>
                    <a:lnTo>
                      <a:pt x="116077" y="74036"/>
                    </a:lnTo>
                    <a:lnTo>
                      <a:pt x="106148" y="75570"/>
                    </a:lnTo>
                    <a:lnTo>
                      <a:pt x="106148" y="121551"/>
                    </a:lnTo>
                    <a:cubicBezTo>
                      <a:pt x="103639" y="121659"/>
                      <a:pt x="99464" y="122631"/>
                      <a:pt x="93645" y="124467"/>
                    </a:cubicBezTo>
                    <a:cubicBezTo>
                      <a:pt x="87718" y="126281"/>
                      <a:pt x="82115" y="127706"/>
                      <a:pt x="76859" y="128743"/>
                    </a:cubicBezTo>
                    <a:cubicBezTo>
                      <a:pt x="71602" y="129780"/>
                      <a:pt x="65783" y="130276"/>
                      <a:pt x="59401" y="130276"/>
                    </a:cubicBezTo>
                    <a:cubicBezTo>
                      <a:pt x="47093" y="130276"/>
                      <a:pt x="36450" y="127533"/>
                      <a:pt x="27494" y="122069"/>
                    </a:cubicBez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1096BEE-5AA3-C338-A7A0-E9022EF239B6}"/>
                  </a:ext>
                </a:extLst>
              </p:cNvPr>
              <p:cNvSpPr/>
              <p:nvPr/>
            </p:nvSpPr>
            <p:spPr>
              <a:xfrm>
                <a:off x="11342864" y="968099"/>
                <a:ext cx="66778" cy="97469"/>
              </a:xfrm>
              <a:custGeom>
                <a:avLst/>
                <a:gdLst>
                  <a:gd name="connsiteX0" fmla="*/ 22 w 66778"/>
                  <a:gd name="connsiteY0" fmla="*/ 89047 h 97469"/>
                  <a:gd name="connsiteX1" fmla="*/ 12871 w 66778"/>
                  <a:gd name="connsiteY1" fmla="*/ 88032 h 97469"/>
                  <a:gd name="connsiteX2" fmla="*/ 12871 w 66778"/>
                  <a:gd name="connsiteY2" fmla="*/ 15723 h 97469"/>
                  <a:gd name="connsiteX3" fmla="*/ 541 w 66778"/>
                  <a:gd name="connsiteY3" fmla="*/ 12656 h 97469"/>
                  <a:gd name="connsiteX4" fmla="*/ 541 w 66778"/>
                  <a:gd name="connsiteY4" fmla="*/ 3434 h 97469"/>
                  <a:gd name="connsiteX5" fmla="*/ 24163 w 66778"/>
                  <a:gd name="connsiteY5" fmla="*/ 367 h 97469"/>
                  <a:gd name="connsiteX6" fmla="*/ 24509 w 66778"/>
                  <a:gd name="connsiteY6" fmla="*/ 367 h 97469"/>
                  <a:gd name="connsiteX7" fmla="*/ 28273 w 66778"/>
                  <a:gd name="connsiteY7" fmla="*/ 3434 h 97469"/>
                  <a:gd name="connsiteX8" fmla="*/ 28273 w 66778"/>
                  <a:gd name="connsiteY8" fmla="*/ 6501 h 97469"/>
                  <a:gd name="connsiteX9" fmla="*/ 27754 w 66778"/>
                  <a:gd name="connsiteY9" fmla="*/ 19827 h 97469"/>
                  <a:gd name="connsiteX10" fmla="*/ 28273 w 66778"/>
                  <a:gd name="connsiteY10" fmla="*/ 19827 h 97469"/>
                  <a:gd name="connsiteX11" fmla="*/ 34438 w 66778"/>
                  <a:gd name="connsiteY11" fmla="*/ 12311 h 97469"/>
                  <a:gd name="connsiteX12" fmla="*/ 45903 w 66778"/>
                  <a:gd name="connsiteY12" fmla="*/ 3844 h 97469"/>
                  <a:gd name="connsiteX13" fmla="*/ 61132 w 66778"/>
                  <a:gd name="connsiteY13" fmla="*/ 0 h 97469"/>
                  <a:gd name="connsiteX14" fmla="*/ 66778 w 66778"/>
                  <a:gd name="connsiteY14" fmla="*/ 864 h 97469"/>
                  <a:gd name="connsiteX15" fmla="*/ 66778 w 66778"/>
                  <a:gd name="connsiteY15" fmla="*/ 20021 h 97469"/>
                  <a:gd name="connsiteX16" fmla="*/ 62928 w 66778"/>
                  <a:gd name="connsiteY16" fmla="*/ 18401 h 97469"/>
                  <a:gd name="connsiteX17" fmla="*/ 57022 w 66778"/>
                  <a:gd name="connsiteY17" fmla="*/ 17624 h 97469"/>
                  <a:gd name="connsiteX18" fmla="*/ 30653 w 66778"/>
                  <a:gd name="connsiteY18" fmla="*/ 26349 h 97469"/>
                  <a:gd name="connsiteX19" fmla="*/ 30653 w 66778"/>
                  <a:gd name="connsiteY19" fmla="*/ 87902 h 97469"/>
                  <a:gd name="connsiteX20" fmla="*/ 52393 w 66778"/>
                  <a:gd name="connsiteY20" fmla="*/ 89263 h 97469"/>
                  <a:gd name="connsiteX21" fmla="*/ 52393 w 66778"/>
                  <a:gd name="connsiteY21" fmla="*/ 97470 h 97469"/>
                  <a:gd name="connsiteX22" fmla="*/ 0 w 66778"/>
                  <a:gd name="connsiteY22" fmla="*/ 97470 h 97469"/>
                  <a:gd name="connsiteX23" fmla="*/ 0 w 66778"/>
                  <a:gd name="connsiteY23" fmla="*/ 89047 h 97469"/>
                  <a:gd name="connsiteX24" fmla="*/ 22 w 66778"/>
                  <a:gd name="connsiteY24" fmla="*/ 89047 h 9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6778" h="97469">
                    <a:moveTo>
                      <a:pt x="22" y="89047"/>
                    </a:moveTo>
                    <a:lnTo>
                      <a:pt x="12871" y="88032"/>
                    </a:lnTo>
                    <a:lnTo>
                      <a:pt x="12871" y="15723"/>
                    </a:lnTo>
                    <a:lnTo>
                      <a:pt x="541" y="12656"/>
                    </a:lnTo>
                    <a:lnTo>
                      <a:pt x="541" y="3434"/>
                    </a:lnTo>
                    <a:lnTo>
                      <a:pt x="24163" y="367"/>
                    </a:lnTo>
                    <a:lnTo>
                      <a:pt x="24509" y="367"/>
                    </a:lnTo>
                    <a:lnTo>
                      <a:pt x="28273" y="3434"/>
                    </a:lnTo>
                    <a:lnTo>
                      <a:pt x="28273" y="6501"/>
                    </a:lnTo>
                    <a:lnTo>
                      <a:pt x="27754" y="19827"/>
                    </a:lnTo>
                    <a:lnTo>
                      <a:pt x="28273" y="19827"/>
                    </a:lnTo>
                    <a:cubicBezTo>
                      <a:pt x="29420" y="17883"/>
                      <a:pt x="31475" y="15377"/>
                      <a:pt x="34438" y="12311"/>
                    </a:cubicBezTo>
                    <a:cubicBezTo>
                      <a:pt x="37402" y="9244"/>
                      <a:pt x="41231" y="6414"/>
                      <a:pt x="45903" y="3844"/>
                    </a:cubicBezTo>
                    <a:cubicBezTo>
                      <a:pt x="50576" y="1274"/>
                      <a:pt x="55659" y="0"/>
                      <a:pt x="61132" y="0"/>
                    </a:cubicBezTo>
                    <a:cubicBezTo>
                      <a:pt x="63425" y="0"/>
                      <a:pt x="65307" y="281"/>
                      <a:pt x="66778" y="864"/>
                    </a:cubicBezTo>
                    <a:lnTo>
                      <a:pt x="66778" y="20021"/>
                    </a:lnTo>
                    <a:cubicBezTo>
                      <a:pt x="65978" y="19459"/>
                      <a:pt x="64701" y="18919"/>
                      <a:pt x="62928" y="18401"/>
                    </a:cubicBezTo>
                    <a:cubicBezTo>
                      <a:pt x="61154" y="17883"/>
                      <a:pt x="59185" y="17624"/>
                      <a:pt x="57022" y="17624"/>
                    </a:cubicBezTo>
                    <a:cubicBezTo>
                      <a:pt x="47547" y="17624"/>
                      <a:pt x="38765" y="20539"/>
                      <a:pt x="30653" y="26349"/>
                    </a:cubicBezTo>
                    <a:lnTo>
                      <a:pt x="30653" y="87902"/>
                    </a:lnTo>
                    <a:lnTo>
                      <a:pt x="52393" y="89263"/>
                    </a:lnTo>
                    <a:lnTo>
                      <a:pt x="52393" y="97470"/>
                    </a:lnTo>
                    <a:lnTo>
                      <a:pt x="0" y="97470"/>
                    </a:lnTo>
                    <a:lnTo>
                      <a:pt x="0" y="89047"/>
                    </a:lnTo>
                    <a:lnTo>
                      <a:pt x="22" y="89047"/>
                    </a:ln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7A33094D-4A06-CD97-0E52-146676ACD379}"/>
                  </a:ext>
                </a:extLst>
              </p:cNvPr>
              <p:cNvSpPr/>
              <p:nvPr/>
            </p:nvSpPr>
            <p:spPr>
              <a:xfrm>
                <a:off x="11420955" y="968056"/>
                <a:ext cx="88539" cy="99327"/>
              </a:xfrm>
              <a:custGeom>
                <a:avLst/>
                <a:gdLst>
                  <a:gd name="connsiteX0" fmla="*/ 6338 w 88539"/>
                  <a:gd name="connsiteY0" fmla="*/ 23088 h 99327"/>
                  <a:gd name="connsiteX1" fmla="*/ 23038 w 88539"/>
                  <a:gd name="connsiteY1" fmla="*/ 5896 h 99327"/>
                  <a:gd name="connsiteX2" fmla="*/ 45211 w 88539"/>
                  <a:gd name="connsiteY2" fmla="*/ 0 h 99327"/>
                  <a:gd name="connsiteX3" fmla="*/ 77659 w 88539"/>
                  <a:gd name="connsiteY3" fmla="*/ 13671 h 99327"/>
                  <a:gd name="connsiteX4" fmla="*/ 88540 w 88539"/>
                  <a:gd name="connsiteY4" fmla="*/ 49566 h 99327"/>
                  <a:gd name="connsiteX5" fmla="*/ 82202 w 88539"/>
                  <a:gd name="connsiteY5" fmla="*/ 76412 h 99327"/>
                  <a:gd name="connsiteX6" fmla="*/ 65502 w 88539"/>
                  <a:gd name="connsiteY6" fmla="*/ 93517 h 99327"/>
                  <a:gd name="connsiteX7" fmla="*/ 43329 w 88539"/>
                  <a:gd name="connsiteY7" fmla="*/ 99327 h 99327"/>
                  <a:gd name="connsiteX8" fmla="*/ 10881 w 88539"/>
                  <a:gd name="connsiteY8" fmla="*/ 85656 h 99327"/>
                  <a:gd name="connsiteX9" fmla="*/ 0 w 88539"/>
                  <a:gd name="connsiteY9" fmla="*/ 49761 h 99327"/>
                  <a:gd name="connsiteX10" fmla="*/ 6338 w 88539"/>
                  <a:gd name="connsiteY10" fmla="*/ 23088 h 99327"/>
                  <a:gd name="connsiteX11" fmla="*/ 62516 w 88539"/>
                  <a:gd name="connsiteY11" fmla="*/ 79846 h 99327"/>
                  <a:gd name="connsiteX12" fmla="*/ 68855 w 88539"/>
                  <a:gd name="connsiteY12" fmla="*/ 50949 h 99327"/>
                  <a:gd name="connsiteX13" fmla="*/ 63036 w 88539"/>
                  <a:gd name="connsiteY13" fmla="*/ 20863 h 99327"/>
                  <a:gd name="connsiteX14" fmla="*/ 44367 w 88539"/>
                  <a:gd name="connsiteY14" fmla="*/ 9740 h 99327"/>
                  <a:gd name="connsiteX15" fmla="*/ 26132 w 88539"/>
                  <a:gd name="connsiteY15" fmla="*/ 19481 h 99327"/>
                  <a:gd name="connsiteX16" fmla="*/ 19707 w 88539"/>
                  <a:gd name="connsiteY16" fmla="*/ 48378 h 99327"/>
                  <a:gd name="connsiteX17" fmla="*/ 25699 w 88539"/>
                  <a:gd name="connsiteY17" fmla="*/ 78464 h 99327"/>
                  <a:gd name="connsiteX18" fmla="*/ 44367 w 88539"/>
                  <a:gd name="connsiteY18" fmla="*/ 89587 h 99327"/>
                  <a:gd name="connsiteX19" fmla="*/ 62516 w 88539"/>
                  <a:gd name="connsiteY19" fmla="*/ 79846 h 99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8539" h="99327">
                    <a:moveTo>
                      <a:pt x="6338" y="23088"/>
                    </a:moveTo>
                    <a:cubicBezTo>
                      <a:pt x="10556" y="15572"/>
                      <a:pt x="16116" y="9848"/>
                      <a:pt x="23038" y="5896"/>
                    </a:cubicBezTo>
                    <a:cubicBezTo>
                      <a:pt x="29939" y="1965"/>
                      <a:pt x="37337" y="0"/>
                      <a:pt x="45211" y="0"/>
                    </a:cubicBezTo>
                    <a:cubicBezTo>
                      <a:pt x="59596" y="0"/>
                      <a:pt x="70412" y="4557"/>
                      <a:pt x="77659" y="13671"/>
                    </a:cubicBezTo>
                    <a:cubicBezTo>
                      <a:pt x="84906" y="22785"/>
                      <a:pt x="88540" y="34750"/>
                      <a:pt x="88540" y="49566"/>
                    </a:cubicBezTo>
                    <a:cubicBezTo>
                      <a:pt x="88540" y="59933"/>
                      <a:pt x="86420" y="68875"/>
                      <a:pt x="82202" y="76412"/>
                    </a:cubicBezTo>
                    <a:cubicBezTo>
                      <a:pt x="77983" y="83928"/>
                      <a:pt x="72424" y="89630"/>
                      <a:pt x="65502" y="93517"/>
                    </a:cubicBezTo>
                    <a:cubicBezTo>
                      <a:pt x="58601" y="97383"/>
                      <a:pt x="51203" y="99327"/>
                      <a:pt x="43329" y="99327"/>
                    </a:cubicBezTo>
                    <a:cubicBezTo>
                      <a:pt x="28944" y="99327"/>
                      <a:pt x="18128" y="94770"/>
                      <a:pt x="10881" y="85656"/>
                    </a:cubicBezTo>
                    <a:cubicBezTo>
                      <a:pt x="3634" y="76542"/>
                      <a:pt x="0" y="64577"/>
                      <a:pt x="0" y="49761"/>
                    </a:cubicBezTo>
                    <a:cubicBezTo>
                      <a:pt x="0" y="39502"/>
                      <a:pt x="2120" y="30625"/>
                      <a:pt x="6338" y="23088"/>
                    </a:cubicBezTo>
                    <a:close/>
                    <a:moveTo>
                      <a:pt x="62516" y="79846"/>
                    </a:moveTo>
                    <a:cubicBezTo>
                      <a:pt x="66735" y="73345"/>
                      <a:pt x="68855" y="63713"/>
                      <a:pt x="68855" y="50949"/>
                    </a:cubicBezTo>
                    <a:cubicBezTo>
                      <a:pt x="68855" y="38292"/>
                      <a:pt x="66908" y="28271"/>
                      <a:pt x="63036" y="20863"/>
                    </a:cubicBezTo>
                    <a:cubicBezTo>
                      <a:pt x="59164" y="13455"/>
                      <a:pt x="52934" y="9740"/>
                      <a:pt x="44367" y="9740"/>
                    </a:cubicBezTo>
                    <a:cubicBezTo>
                      <a:pt x="36493" y="9740"/>
                      <a:pt x="30415" y="12980"/>
                      <a:pt x="26132" y="19481"/>
                    </a:cubicBezTo>
                    <a:cubicBezTo>
                      <a:pt x="21848" y="25982"/>
                      <a:pt x="19707" y="35614"/>
                      <a:pt x="19707" y="48378"/>
                    </a:cubicBezTo>
                    <a:cubicBezTo>
                      <a:pt x="19707" y="61035"/>
                      <a:pt x="21697" y="71056"/>
                      <a:pt x="25699" y="78464"/>
                    </a:cubicBezTo>
                    <a:cubicBezTo>
                      <a:pt x="29701" y="85872"/>
                      <a:pt x="35909" y="89587"/>
                      <a:pt x="44367" y="89587"/>
                    </a:cubicBezTo>
                    <a:cubicBezTo>
                      <a:pt x="52241" y="89608"/>
                      <a:pt x="58277" y="86347"/>
                      <a:pt x="62516" y="79846"/>
                    </a:cubicBez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09C4C90C-DE4E-A6D0-4C85-99863BC99475}"/>
                  </a:ext>
                </a:extLst>
              </p:cNvPr>
              <p:cNvSpPr/>
              <p:nvPr/>
            </p:nvSpPr>
            <p:spPr>
              <a:xfrm>
                <a:off x="11523513" y="968574"/>
                <a:ext cx="96046" cy="98830"/>
              </a:xfrm>
              <a:custGeom>
                <a:avLst/>
                <a:gdLst>
                  <a:gd name="connsiteX0" fmla="*/ 72359 w 96046"/>
                  <a:gd name="connsiteY0" fmla="*/ 96606 h 98830"/>
                  <a:gd name="connsiteX1" fmla="*/ 70045 w 96046"/>
                  <a:gd name="connsiteY1" fmla="*/ 90450 h 98830"/>
                  <a:gd name="connsiteX2" fmla="*/ 70045 w 96046"/>
                  <a:gd name="connsiteY2" fmla="*/ 84641 h 98830"/>
                  <a:gd name="connsiteX3" fmla="*/ 55919 w 96046"/>
                  <a:gd name="connsiteY3" fmla="*/ 94554 h 98830"/>
                  <a:gd name="connsiteX4" fmla="*/ 38873 w 96046"/>
                  <a:gd name="connsiteY4" fmla="*/ 98830 h 98830"/>
                  <a:gd name="connsiteX5" fmla="*/ 16267 w 96046"/>
                  <a:gd name="connsiteY5" fmla="*/ 90278 h 98830"/>
                  <a:gd name="connsiteX6" fmla="*/ 9583 w 96046"/>
                  <a:gd name="connsiteY6" fmla="*/ 62071 h 98830"/>
                  <a:gd name="connsiteX7" fmla="*/ 9583 w 96046"/>
                  <a:gd name="connsiteY7" fmla="*/ 12483 h 98830"/>
                  <a:gd name="connsiteX8" fmla="*/ 0 w 96046"/>
                  <a:gd name="connsiteY8" fmla="*/ 9741 h 98830"/>
                  <a:gd name="connsiteX9" fmla="*/ 0 w 96046"/>
                  <a:gd name="connsiteY9" fmla="*/ 2225 h 98830"/>
                  <a:gd name="connsiteX10" fmla="*/ 23968 w 96046"/>
                  <a:gd name="connsiteY10" fmla="*/ 0 h 98830"/>
                  <a:gd name="connsiteX11" fmla="*/ 24141 w 96046"/>
                  <a:gd name="connsiteY11" fmla="*/ 0 h 98830"/>
                  <a:gd name="connsiteX12" fmla="*/ 27386 w 96046"/>
                  <a:gd name="connsiteY12" fmla="*/ 2052 h 98830"/>
                  <a:gd name="connsiteX13" fmla="*/ 27386 w 96046"/>
                  <a:gd name="connsiteY13" fmla="*/ 60689 h 98830"/>
                  <a:gd name="connsiteX14" fmla="*/ 28835 w 96046"/>
                  <a:gd name="connsiteY14" fmla="*/ 76153 h 98830"/>
                  <a:gd name="connsiteX15" fmla="*/ 33962 w 96046"/>
                  <a:gd name="connsiteY15" fmla="*/ 84360 h 98830"/>
                  <a:gd name="connsiteX16" fmla="*/ 44670 w 96046"/>
                  <a:gd name="connsiteY16" fmla="*/ 87016 h 98830"/>
                  <a:gd name="connsiteX17" fmla="*/ 57519 w 96046"/>
                  <a:gd name="connsiteY17" fmla="*/ 84122 h 98830"/>
                  <a:gd name="connsiteX18" fmla="*/ 67968 w 96046"/>
                  <a:gd name="connsiteY18" fmla="*/ 77276 h 98830"/>
                  <a:gd name="connsiteX19" fmla="*/ 67968 w 96046"/>
                  <a:gd name="connsiteY19" fmla="*/ 12483 h 98830"/>
                  <a:gd name="connsiteX20" fmla="*/ 55638 w 96046"/>
                  <a:gd name="connsiteY20" fmla="*/ 9741 h 98830"/>
                  <a:gd name="connsiteX21" fmla="*/ 55638 w 96046"/>
                  <a:gd name="connsiteY21" fmla="*/ 2225 h 98830"/>
                  <a:gd name="connsiteX22" fmla="*/ 81661 w 96046"/>
                  <a:gd name="connsiteY22" fmla="*/ 0 h 98830"/>
                  <a:gd name="connsiteX23" fmla="*/ 81834 w 96046"/>
                  <a:gd name="connsiteY23" fmla="*/ 0 h 98830"/>
                  <a:gd name="connsiteX24" fmla="*/ 85771 w 96046"/>
                  <a:gd name="connsiteY24" fmla="*/ 2052 h 98830"/>
                  <a:gd name="connsiteX25" fmla="*/ 85771 w 96046"/>
                  <a:gd name="connsiteY25" fmla="*/ 88204 h 98830"/>
                  <a:gd name="connsiteX26" fmla="*/ 96046 w 96046"/>
                  <a:gd name="connsiteY26" fmla="*/ 88204 h 98830"/>
                  <a:gd name="connsiteX27" fmla="*/ 95873 w 96046"/>
                  <a:gd name="connsiteY27" fmla="*/ 95893 h 98830"/>
                  <a:gd name="connsiteX28" fmla="*/ 87566 w 96046"/>
                  <a:gd name="connsiteY28" fmla="*/ 97772 h 98830"/>
                  <a:gd name="connsiteX29" fmla="*/ 79433 w 96046"/>
                  <a:gd name="connsiteY29" fmla="*/ 98463 h 98830"/>
                  <a:gd name="connsiteX30" fmla="*/ 72359 w 96046"/>
                  <a:gd name="connsiteY30" fmla="*/ 96606 h 98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6046" h="98830">
                    <a:moveTo>
                      <a:pt x="72359" y="96606"/>
                    </a:moveTo>
                    <a:cubicBezTo>
                      <a:pt x="70823" y="95353"/>
                      <a:pt x="70045" y="93301"/>
                      <a:pt x="70045" y="90450"/>
                    </a:cubicBezTo>
                    <a:lnTo>
                      <a:pt x="70045" y="84641"/>
                    </a:lnTo>
                    <a:cubicBezTo>
                      <a:pt x="66281" y="88399"/>
                      <a:pt x="61565" y="91703"/>
                      <a:pt x="55919" y="94554"/>
                    </a:cubicBezTo>
                    <a:cubicBezTo>
                      <a:pt x="50273" y="97405"/>
                      <a:pt x="44584" y="98830"/>
                      <a:pt x="38873" y="98830"/>
                    </a:cubicBezTo>
                    <a:cubicBezTo>
                      <a:pt x="28252" y="98830"/>
                      <a:pt x="20723" y="95979"/>
                      <a:pt x="16267" y="90278"/>
                    </a:cubicBezTo>
                    <a:cubicBezTo>
                      <a:pt x="11811" y="84576"/>
                      <a:pt x="9583" y="75181"/>
                      <a:pt x="9583" y="62071"/>
                    </a:cubicBezTo>
                    <a:lnTo>
                      <a:pt x="9583" y="12483"/>
                    </a:lnTo>
                    <a:lnTo>
                      <a:pt x="0" y="9741"/>
                    </a:lnTo>
                    <a:lnTo>
                      <a:pt x="0" y="2225"/>
                    </a:lnTo>
                    <a:lnTo>
                      <a:pt x="23968" y="0"/>
                    </a:lnTo>
                    <a:lnTo>
                      <a:pt x="24141" y="0"/>
                    </a:lnTo>
                    <a:lnTo>
                      <a:pt x="27386" y="2052"/>
                    </a:lnTo>
                    <a:lnTo>
                      <a:pt x="27386" y="60689"/>
                    </a:lnTo>
                    <a:cubicBezTo>
                      <a:pt x="27386" y="67298"/>
                      <a:pt x="27862" y="72460"/>
                      <a:pt x="28835" y="76153"/>
                    </a:cubicBezTo>
                    <a:cubicBezTo>
                      <a:pt x="29809" y="79868"/>
                      <a:pt x="31518" y="82589"/>
                      <a:pt x="33962" y="84360"/>
                    </a:cubicBezTo>
                    <a:cubicBezTo>
                      <a:pt x="36407" y="86131"/>
                      <a:pt x="39976" y="87016"/>
                      <a:pt x="44670" y="87016"/>
                    </a:cubicBezTo>
                    <a:cubicBezTo>
                      <a:pt x="49235" y="87016"/>
                      <a:pt x="53518" y="86045"/>
                      <a:pt x="57519" y="84122"/>
                    </a:cubicBezTo>
                    <a:cubicBezTo>
                      <a:pt x="61522" y="82179"/>
                      <a:pt x="65004" y="79911"/>
                      <a:pt x="67968" y="77276"/>
                    </a:cubicBezTo>
                    <a:lnTo>
                      <a:pt x="67968" y="12483"/>
                    </a:lnTo>
                    <a:lnTo>
                      <a:pt x="55638" y="9741"/>
                    </a:lnTo>
                    <a:lnTo>
                      <a:pt x="55638" y="2225"/>
                    </a:lnTo>
                    <a:lnTo>
                      <a:pt x="81661" y="0"/>
                    </a:lnTo>
                    <a:lnTo>
                      <a:pt x="81834" y="0"/>
                    </a:lnTo>
                    <a:lnTo>
                      <a:pt x="85771" y="2052"/>
                    </a:lnTo>
                    <a:lnTo>
                      <a:pt x="85771" y="88204"/>
                    </a:lnTo>
                    <a:lnTo>
                      <a:pt x="96046" y="88204"/>
                    </a:lnTo>
                    <a:lnTo>
                      <a:pt x="95873" y="95893"/>
                    </a:lnTo>
                    <a:cubicBezTo>
                      <a:pt x="92672" y="96692"/>
                      <a:pt x="89903" y="97318"/>
                      <a:pt x="87566" y="97772"/>
                    </a:cubicBezTo>
                    <a:cubicBezTo>
                      <a:pt x="85230" y="98226"/>
                      <a:pt x="82526" y="98463"/>
                      <a:pt x="79433" y="98463"/>
                    </a:cubicBezTo>
                    <a:cubicBezTo>
                      <a:pt x="76275" y="98485"/>
                      <a:pt x="73895" y="97858"/>
                      <a:pt x="72359" y="96606"/>
                    </a:cubicBez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5E923061-2139-AAA1-C8E8-57BAA563FE92}"/>
                  </a:ext>
                </a:extLst>
              </p:cNvPr>
              <p:cNvSpPr/>
              <p:nvPr/>
            </p:nvSpPr>
            <p:spPr>
              <a:xfrm>
                <a:off x="11630548" y="968142"/>
                <a:ext cx="95375" cy="138785"/>
              </a:xfrm>
              <a:custGeom>
                <a:avLst/>
                <a:gdLst>
                  <a:gd name="connsiteX0" fmla="*/ 89384 w 95375"/>
                  <a:gd name="connsiteY0" fmla="*/ 73194 h 138785"/>
                  <a:gd name="connsiteX1" fmla="*/ 72251 w 95375"/>
                  <a:gd name="connsiteY1" fmla="*/ 92265 h 138785"/>
                  <a:gd name="connsiteX2" fmla="*/ 46228 w 95375"/>
                  <a:gd name="connsiteY2" fmla="*/ 99284 h 138785"/>
                  <a:gd name="connsiteX3" fmla="*/ 37315 w 95375"/>
                  <a:gd name="connsiteY3" fmla="*/ 98593 h 138785"/>
                  <a:gd name="connsiteX4" fmla="*/ 29614 w 95375"/>
                  <a:gd name="connsiteY4" fmla="*/ 96887 h 138785"/>
                  <a:gd name="connsiteX5" fmla="*/ 30134 w 95375"/>
                  <a:gd name="connsiteY5" fmla="*/ 111249 h 138785"/>
                  <a:gd name="connsiteX6" fmla="*/ 30134 w 95375"/>
                  <a:gd name="connsiteY6" fmla="*/ 128527 h 138785"/>
                  <a:gd name="connsiteX7" fmla="*/ 47937 w 95375"/>
                  <a:gd name="connsiteY7" fmla="*/ 130406 h 138785"/>
                  <a:gd name="connsiteX8" fmla="*/ 47937 w 95375"/>
                  <a:gd name="connsiteY8" fmla="*/ 138786 h 138785"/>
                  <a:gd name="connsiteX9" fmla="*/ 173 w 95375"/>
                  <a:gd name="connsiteY9" fmla="*/ 138786 h 138785"/>
                  <a:gd name="connsiteX10" fmla="*/ 173 w 95375"/>
                  <a:gd name="connsiteY10" fmla="*/ 130406 h 138785"/>
                  <a:gd name="connsiteX11" fmla="*/ 12503 w 95375"/>
                  <a:gd name="connsiteY11" fmla="*/ 128527 h 138785"/>
                  <a:gd name="connsiteX12" fmla="*/ 12503 w 95375"/>
                  <a:gd name="connsiteY12" fmla="*/ 15701 h 138785"/>
                  <a:gd name="connsiteX13" fmla="*/ 0 w 95375"/>
                  <a:gd name="connsiteY13" fmla="*/ 12635 h 138785"/>
                  <a:gd name="connsiteX14" fmla="*/ 0 w 95375"/>
                  <a:gd name="connsiteY14" fmla="*/ 3412 h 138785"/>
                  <a:gd name="connsiteX15" fmla="*/ 24314 w 95375"/>
                  <a:gd name="connsiteY15" fmla="*/ 346 h 138785"/>
                  <a:gd name="connsiteX16" fmla="*/ 24661 w 95375"/>
                  <a:gd name="connsiteY16" fmla="*/ 346 h 138785"/>
                  <a:gd name="connsiteX17" fmla="*/ 28252 w 95375"/>
                  <a:gd name="connsiteY17" fmla="*/ 3412 h 138785"/>
                  <a:gd name="connsiteX18" fmla="*/ 28252 w 95375"/>
                  <a:gd name="connsiteY18" fmla="*/ 13498 h 138785"/>
                  <a:gd name="connsiteX19" fmla="*/ 41015 w 95375"/>
                  <a:gd name="connsiteY19" fmla="*/ 3931 h 138785"/>
                  <a:gd name="connsiteX20" fmla="*/ 58061 w 95375"/>
                  <a:gd name="connsiteY20" fmla="*/ 0 h 138785"/>
                  <a:gd name="connsiteX21" fmla="*/ 76642 w 95375"/>
                  <a:gd name="connsiteY21" fmla="*/ 4967 h 138785"/>
                  <a:gd name="connsiteX22" fmla="*/ 90249 w 95375"/>
                  <a:gd name="connsiteY22" fmla="*/ 20345 h 138785"/>
                  <a:gd name="connsiteX23" fmla="*/ 95376 w 95375"/>
                  <a:gd name="connsiteY23" fmla="*/ 46672 h 138785"/>
                  <a:gd name="connsiteX24" fmla="*/ 89384 w 95375"/>
                  <a:gd name="connsiteY24" fmla="*/ 73194 h 138785"/>
                  <a:gd name="connsiteX25" fmla="*/ 38873 w 95375"/>
                  <a:gd name="connsiteY25" fmla="*/ 14622 h 138785"/>
                  <a:gd name="connsiteX26" fmla="*/ 30134 w 95375"/>
                  <a:gd name="connsiteY26" fmla="*/ 20604 h 138785"/>
                  <a:gd name="connsiteX27" fmla="*/ 30134 w 95375"/>
                  <a:gd name="connsiteY27" fmla="*/ 85051 h 138785"/>
                  <a:gd name="connsiteX28" fmla="*/ 36212 w 95375"/>
                  <a:gd name="connsiteY28" fmla="*/ 88723 h 138785"/>
                  <a:gd name="connsiteX29" fmla="*/ 46920 w 95375"/>
                  <a:gd name="connsiteY29" fmla="*/ 90343 h 138785"/>
                  <a:gd name="connsiteX30" fmla="*/ 68227 w 95375"/>
                  <a:gd name="connsiteY30" fmla="*/ 79911 h 138785"/>
                  <a:gd name="connsiteX31" fmla="*/ 76361 w 95375"/>
                  <a:gd name="connsiteY31" fmla="*/ 48443 h 138785"/>
                  <a:gd name="connsiteX32" fmla="*/ 69266 w 95375"/>
                  <a:gd name="connsiteY32" fmla="*/ 20928 h 138785"/>
                  <a:gd name="connsiteX33" fmla="*/ 51030 w 95375"/>
                  <a:gd name="connsiteY33" fmla="*/ 11857 h 138785"/>
                  <a:gd name="connsiteX34" fmla="*/ 38873 w 95375"/>
                  <a:gd name="connsiteY34" fmla="*/ 14622 h 138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5375" h="138785">
                    <a:moveTo>
                      <a:pt x="89384" y="73194"/>
                    </a:moveTo>
                    <a:cubicBezTo>
                      <a:pt x="85382" y="81228"/>
                      <a:pt x="79671" y="87578"/>
                      <a:pt x="72251" y="92265"/>
                    </a:cubicBezTo>
                    <a:cubicBezTo>
                      <a:pt x="64831" y="96930"/>
                      <a:pt x="56157" y="99284"/>
                      <a:pt x="46228" y="99284"/>
                    </a:cubicBezTo>
                    <a:cubicBezTo>
                      <a:pt x="43480" y="99284"/>
                      <a:pt x="40517" y="99046"/>
                      <a:pt x="37315" y="98593"/>
                    </a:cubicBezTo>
                    <a:cubicBezTo>
                      <a:pt x="34114" y="98139"/>
                      <a:pt x="31540" y="97556"/>
                      <a:pt x="29614" y="96887"/>
                    </a:cubicBezTo>
                    <a:lnTo>
                      <a:pt x="30134" y="111249"/>
                    </a:lnTo>
                    <a:lnTo>
                      <a:pt x="30134" y="128527"/>
                    </a:lnTo>
                    <a:lnTo>
                      <a:pt x="47937" y="130406"/>
                    </a:lnTo>
                    <a:lnTo>
                      <a:pt x="47937" y="138786"/>
                    </a:lnTo>
                    <a:lnTo>
                      <a:pt x="173" y="138786"/>
                    </a:lnTo>
                    <a:lnTo>
                      <a:pt x="173" y="130406"/>
                    </a:lnTo>
                    <a:lnTo>
                      <a:pt x="12503" y="128527"/>
                    </a:lnTo>
                    <a:lnTo>
                      <a:pt x="12503" y="15701"/>
                    </a:lnTo>
                    <a:lnTo>
                      <a:pt x="0" y="12635"/>
                    </a:lnTo>
                    <a:lnTo>
                      <a:pt x="0" y="3412"/>
                    </a:lnTo>
                    <a:lnTo>
                      <a:pt x="24314" y="346"/>
                    </a:lnTo>
                    <a:lnTo>
                      <a:pt x="24661" y="346"/>
                    </a:lnTo>
                    <a:lnTo>
                      <a:pt x="28252" y="3412"/>
                    </a:lnTo>
                    <a:lnTo>
                      <a:pt x="28252" y="13498"/>
                    </a:lnTo>
                    <a:cubicBezTo>
                      <a:pt x="31669" y="9741"/>
                      <a:pt x="35931" y="6544"/>
                      <a:pt x="41015" y="3931"/>
                    </a:cubicBezTo>
                    <a:cubicBezTo>
                      <a:pt x="46098" y="1317"/>
                      <a:pt x="51766" y="0"/>
                      <a:pt x="58061" y="0"/>
                    </a:cubicBezTo>
                    <a:cubicBezTo>
                      <a:pt x="64788" y="0"/>
                      <a:pt x="70996" y="1663"/>
                      <a:pt x="76642" y="4967"/>
                    </a:cubicBezTo>
                    <a:cubicBezTo>
                      <a:pt x="82288" y="8272"/>
                      <a:pt x="86831" y="13412"/>
                      <a:pt x="90249" y="20345"/>
                    </a:cubicBezTo>
                    <a:cubicBezTo>
                      <a:pt x="93667" y="27299"/>
                      <a:pt x="95376" y="36068"/>
                      <a:pt x="95376" y="46672"/>
                    </a:cubicBezTo>
                    <a:cubicBezTo>
                      <a:pt x="95376" y="56283"/>
                      <a:pt x="93386" y="65160"/>
                      <a:pt x="89384" y="73194"/>
                    </a:cubicBezTo>
                    <a:close/>
                    <a:moveTo>
                      <a:pt x="38873" y="14622"/>
                    </a:moveTo>
                    <a:cubicBezTo>
                      <a:pt x="35109" y="16457"/>
                      <a:pt x="32188" y="18444"/>
                      <a:pt x="30134" y="20604"/>
                    </a:cubicBezTo>
                    <a:lnTo>
                      <a:pt x="30134" y="85051"/>
                    </a:lnTo>
                    <a:cubicBezTo>
                      <a:pt x="30934" y="86412"/>
                      <a:pt x="32967" y="87643"/>
                      <a:pt x="36212" y="88723"/>
                    </a:cubicBezTo>
                    <a:cubicBezTo>
                      <a:pt x="39457" y="89803"/>
                      <a:pt x="43026" y="90343"/>
                      <a:pt x="46920" y="90343"/>
                    </a:cubicBezTo>
                    <a:cubicBezTo>
                      <a:pt x="55702" y="90343"/>
                      <a:pt x="62819" y="86865"/>
                      <a:pt x="68227" y="79911"/>
                    </a:cubicBezTo>
                    <a:cubicBezTo>
                      <a:pt x="73657" y="72956"/>
                      <a:pt x="76361" y="62482"/>
                      <a:pt x="76361" y="48443"/>
                    </a:cubicBezTo>
                    <a:cubicBezTo>
                      <a:pt x="76361" y="36133"/>
                      <a:pt x="73982" y="26954"/>
                      <a:pt x="69266" y="20928"/>
                    </a:cubicBezTo>
                    <a:cubicBezTo>
                      <a:pt x="64529" y="14881"/>
                      <a:pt x="58450" y="11857"/>
                      <a:pt x="51030" y="11857"/>
                    </a:cubicBezTo>
                    <a:cubicBezTo>
                      <a:pt x="46682" y="11900"/>
                      <a:pt x="42637" y="12807"/>
                      <a:pt x="38873" y="14622"/>
                    </a:cubicBez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534357F-D32E-DAD9-92C6-9FF71029EF7F}"/>
              </a:ext>
            </a:extLst>
          </p:cNvPr>
          <p:cNvSpPr txBox="1"/>
          <p:nvPr userDrawn="1"/>
        </p:nvSpPr>
        <p:spPr>
          <a:xfrm>
            <a:off x="324743" y="4820701"/>
            <a:ext cx="61074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7CF5C-D224-8846-9E2C-570E8416FB07}" type="datetimeyyyy">
              <a:rPr lang="en-US" sz="900" smtClean="0">
                <a:solidFill>
                  <a:schemeClr val="bg1">
                    <a:alpha val="80224"/>
                  </a:schemeClr>
                </a:solidFill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r>
              <a:rPr lang="en-GB" sz="900">
                <a:solidFill>
                  <a:schemeClr val="bg1">
                    <a:alpha val="80224"/>
                  </a:schemeClr>
                </a:solidFill>
              </a:rPr>
              <a:t> © ICG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399AE11-8946-9B74-39DD-3C054138BA84}"/>
              </a:ext>
            </a:extLst>
          </p:cNvPr>
          <p:cNvGrpSpPr/>
          <p:nvPr userDrawn="1"/>
        </p:nvGrpSpPr>
        <p:grpSpPr>
          <a:xfrm rot="19423751">
            <a:off x="1677287" y="297777"/>
            <a:ext cx="6699037" cy="3168556"/>
            <a:chOff x="4039037" y="-1362358"/>
            <a:chExt cx="914985" cy="1046406"/>
          </a:xfrm>
        </p:grpSpPr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852E95CD-4247-F0B7-2431-0CB0C9FF34FF}"/>
                </a:ext>
              </a:extLst>
            </p:cNvPr>
            <p:cNvSpPr/>
            <p:nvPr userDrawn="1"/>
          </p:nvSpPr>
          <p:spPr>
            <a:xfrm>
              <a:off x="4039037" y="-1362358"/>
              <a:ext cx="914985" cy="1046406"/>
            </a:xfrm>
            <a:custGeom>
              <a:avLst/>
              <a:gdLst>
                <a:gd name="connsiteX0" fmla="*/ 0 w 365916"/>
                <a:gd name="connsiteY0" fmla="*/ 418473 h 418473"/>
                <a:gd name="connsiteX1" fmla="*/ 365916 w 365916"/>
                <a:gd name="connsiteY1" fmla="*/ 221210 h 418473"/>
                <a:gd name="connsiteX2" fmla="*/ 239374 w 365916"/>
                <a:gd name="connsiteY2" fmla="*/ 0 h 41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916" h="418473">
                  <a:moveTo>
                    <a:pt x="0" y="418473"/>
                  </a:moveTo>
                  <a:lnTo>
                    <a:pt x="365916" y="221210"/>
                  </a:lnTo>
                  <a:lnTo>
                    <a:pt x="239374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4C7B4E4A-32CC-3C2E-65A2-175EEC59CD28}"/>
                </a:ext>
              </a:extLst>
            </p:cNvPr>
            <p:cNvSpPr/>
            <p:nvPr userDrawn="1"/>
          </p:nvSpPr>
          <p:spPr>
            <a:xfrm>
              <a:off x="4040587" y="-1362358"/>
              <a:ext cx="753041" cy="1045073"/>
            </a:xfrm>
            <a:custGeom>
              <a:avLst/>
              <a:gdLst>
                <a:gd name="connsiteX0" fmla="*/ 0 w 301152"/>
                <a:gd name="connsiteY0" fmla="*/ 417940 h 417940"/>
                <a:gd name="connsiteX1" fmla="*/ 301153 w 301152"/>
                <a:gd name="connsiteY1" fmla="*/ 108546 h 417940"/>
                <a:gd name="connsiteX2" fmla="*/ 239071 w 301152"/>
                <a:gd name="connsiteY2" fmla="*/ 0 h 41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152" h="417940">
                  <a:moveTo>
                    <a:pt x="0" y="417940"/>
                  </a:moveTo>
                  <a:lnTo>
                    <a:pt x="301153" y="108546"/>
                  </a:lnTo>
                  <a:lnTo>
                    <a:pt x="239071" y="0"/>
                  </a:lnTo>
                  <a:close/>
                </a:path>
              </a:pathLst>
            </a:custGeom>
            <a:solidFill>
              <a:srgbClr val="1659C8">
                <a:alpha val="50000"/>
              </a:srgbClr>
            </a:solidFill>
            <a:ln w="1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</p:grpSp>
      <p:sp>
        <p:nvSpPr>
          <p:cNvPr id="63" name="Freeform 62">
            <a:extLst>
              <a:ext uri="{FF2B5EF4-FFF2-40B4-BE49-F238E27FC236}">
                <a16:creationId xmlns:a16="http://schemas.microsoft.com/office/drawing/2014/main" id="{D3A3A440-2D66-94C1-1CFA-836B621D507C}"/>
              </a:ext>
            </a:extLst>
          </p:cNvPr>
          <p:cNvSpPr/>
          <p:nvPr userDrawn="1"/>
        </p:nvSpPr>
        <p:spPr>
          <a:xfrm>
            <a:off x="-14037" y="-7745"/>
            <a:ext cx="431948" cy="1080940"/>
          </a:xfrm>
          <a:custGeom>
            <a:avLst/>
            <a:gdLst>
              <a:gd name="connsiteX0" fmla="*/ 0 w 575930"/>
              <a:gd name="connsiteY0" fmla="*/ 0 h 1441253"/>
              <a:gd name="connsiteX1" fmla="*/ 575930 w 575930"/>
              <a:gd name="connsiteY1" fmla="*/ 0 h 1441253"/>
              <a:gd name="connsiteX2" fmla="*/ 0 w 575930"/>
              <a:gd name="connsiteY2" fmla="*/ 1441253 h 144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930" h="1441253">
                <a:moveTo>
                  <a:pt x="0" y="0"/>
                </a:moveTo>
                <a:lnTo>
                  <a:pt x="575930" y="0"/>
                </a:lnTo>
                <a:lnTo>
                  <a:pt x="0" y="14412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3542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D72B7F-4E04-7186-DAF5-2D6C45B1C4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43"/>
          <a:stretch/>
        </p:blipFill>
        <p:spPr>
          <a:xfrm>
            <a:off x="1" y="995297"/>
            <a:ext cx="3941882" cy="3451197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BB7E78CE-2596-D010-F78A-2F6C40431D42}"/>
              </a:ext>
            </a:extLst>
          </p:cNvPr>
          <p:cNvSpPr/>
          <p:nvPr userDrawn="1"/>
        </p:nvSpPr>
        <p:spPr>
          <a:xfrm flipH="1">
            <a:off x="2737314" y="995297"/>
            <a:ext cx="6610859" cy="3457046"/>
          </a:xfrm>
          <a:custGeom>
            <a:avLst/>
            <a:gdLst>
              <a:gd name="connsiteX0" fmla="*/ 0 w 7509042"/>
              <a:gd name="connsiteY0" fmla="*/ 0 h 6847670"/>
              <a:gd name="connsiteX1" fmla="*/ 7509042 w 7509042"/>
              <a:gd name="connsiteY1" fmla="*/ 0 h 6847670"/>
              <a:gd name="connsiteX2" fmla="*/ 7509042 w 7509042"/>
              <a:gd name="connsiteY2" fmla="*/ 6847670 h 6847670"/>
              <a:gd name="connsiteX3" fmla="*/ 0 w 7509042"/>
              <a:gd name="connsiteY3" fmla="*/ 6847670 h 6847670"/>
              <a:gd name="connsiteX4" fmla="*/ 0 w 7509042"/>
              <a:gd name="connsiteY4" fmla="*/ 0 h 6847670"/>
              <a:gd name="connsiteX0" fmla="*/ 0 w 7509042"/>
              <a:gd name="connsiteY0" fmla="*/ 0 h 6861846"/>
              <a:gd name="connsiteX1" fmla="*/ 7509042 w 7509042"/>
              <a:gd name="connsiteY1" fmla="*/ 0 h 6861846"/>
              <a:gd name="connsiteX2" fmla="*/ 5198233 w 7509042"/>
              <a:gd name="connsiteY2" fmla="*/ 6861846 h 6861846"/>
              <a:gd name="connsiteX3" fmla="*/ 0 w 7509042"/>
              <a:gd name="connsiteY3" fmla="*/ 6847670 h 6861846"/>
              <a:gd name="connsiteX4" fmla="*/ 0 w 7509042"/>
              <a:gd name="connsiteY4" fmla="*/ 0 h 6861846"/>
              <a:gd name="connsiteX0" fmla="*/ 0 w 7374363"/>
              <a:gd name="connsiteY0" fmla="*/ 7088 h 6868934"/>
              <a:gd name="connsiteX1" fmla="*/ 7374363 w 7374363"/>
              <a:gd name="connsiteY1" fmla="*/ 0 h 6868934"/>
              <a:gd name="connsiteX2" fmla="*/ 5198233 w 7374363"/>
              <a:gd name="connsiteY2" fmla="*/ 6868934 h 6868934"/>
              <a:gd name="connsiteX3" fmla="*/ 0 w 7374363"/>
              <a:gd name="connsiteY3" fmla="*/ 6854758 h 6868934"/>
              <a:gd name="connsiteX4" fmla="*/ 0 w 7374363"/>
              <a:gd name="connsiteY4" fmla="*/ 7088 h 6868934"/>
              <a:gd name="connsiteX0" fmla="*/ 0 w 7374363"/>
              <a:gd name="connsiteY0" fmla="*/ 7088 h 6854758"/>
              <a:gd name="connsiteX1" fmla="*/ 7374363 w 7374363"/>
              <a:gd name="connsiteY1" fmla="*/ 0 h 6854758"/>
              <a:gd name="connsiteX2" fmla="*/ 4925991 w 7374363"/>
              <a:gd name="connsiteY2" fmla="*/ 6845784 h 6854758"/>
              <a:gd name="connsiteX3" fmla="*/ 0 w 7374363"/>
              <a:gd name="connsiteY3" fmla="*/ 6854758 h 6854758"/>
              <a:gd name="connsiteX4" fmla="*/ 0 w 7374363"/>
              <a:gd name="connsiteY4" fmla="*/ 7088 h 6854758"/>
              <a:gd name="connsiteX0" fmla="*/ 0 w 7374363"/>
              <a:gd name="connsiteY0" fmla="*/ 7088 h 6861659"/>
              <a:gd name="connsiteX1" fmla="*/ 7374363 w 7374363"/>
              <a:gd name="connsiteY1" fmla="*/ 0 h 6861659"/>
              <a:gd name="connsiteX2" fmla="*/ 4933104 w 7374363"/>
              <a:gd name="connsiteY2" fmla="*/ 6861659 h 6861659"/>
              <a:gd name="connsiteX3" fmla="*/ 0 w 7374363"/>
              <a:gd name="connsiteY3" fmla="*/ 6854758 h 6861659"/>
              <a:gd name="connsiteX4" fmla="*/ 0 w 7374363"/>
              <a:gd name="connsiteY4" fmla="*/ 7088 h 6861659"/>
              <a:gd name="connsiteX0" fmla="*/ 0 w 7374363"/>
              <a:gd name="connsiteY0" fmla="*/ 7088 h 6861659"/>
              <a:gd name="connsiteX1" fmla="*/ 7374363 w 7374363"/>
              <a:gd name="connsiteY1" fmla="*/ 0 h 6861659"/>
              <a:gd name="connsiteX2" fmla="*/ 5557458 w 7374363"/>
              <a:gd name="connsiteY2" fmla="*/ 6353566 h 6861659"/>
              <a:gd name="connsiteX3" fmla="*/ 4933104 w 7374363"/>
              <a:gd name="connsiteY3" fmla="*/ 6861659 h 6861659"/>
              <a:gd name="connsiteX4" fmla="*/ 0 w 7374363"/>
              <a:gd name="connsiteY4" fmla="*/ 6854758 h 6861659"/>
              <a:gd name="connsiteX5" fmla="*/ 0 w 7374363"/>
              <a:gd name="connsiteY5" fmla="*/ 7088 h 6861659"/>
              <a:gd name="connsiteX0" fmla="*/ 0 w 7564627"/>
              <a:gd name="connsiteY0" fmla="*/ 7088 h 6861659"/>
              <a:gd name="connsiteX1" fmla="*/ 7374363 w 7564627"/>
              <a:gd name="connsiteY1" fmla="*/ 0 h 6861659"/>
              <a:gd name="connsiteX2" fmla="*/ 4933104 w 7564627"/>
              <a:gd name="connsiteY2" fmla="*/ 6861659 h 6861659"/>
              <a:gd name="connsiteX3" fmla="*/ 0 w 7564627"/>
              <a:gd name="connsiteY3" fmla="*/ 6854758 h 6861659"/>
              <a:gd name="connsiteX4" fmla="*/ 0 w 7564627"/>
              <a:gd name="connsiteY4" fmla="*/ 7088 h 6861659"/>
              <a:gd name="connsiteX0" fmla="*/ 0 w 7525629"/>
              <a:gd name="connsiteY0" fmla="*/ 7088 h 6861659"/>
              <a:gd name="connsiteX1" fmla="*/ 7374363 w 7525629"/>
              <a:gd name="connsiteY1" fmla="*/ 0 h 6861659"/>
              <a:gd name="connsiteX2" fmla="*/ 4933104 w 7525629"/>
              <a:gd name="connsiteY2" fmla="*/ 6861659 h 6861659"/>
              <a:gd name="connsiteX3" fmla="*/ 0 w 7525629"/>
              <a:gd name="connsiteY3" fmla="*/ 6854758 h 6861659"/>
              <a:gd name="connsiteX4" fmla="*/ 0 w 7525629"/>
              <a:gd name="connsiteY4" fmla="*/ 7088 h 6861659"/>
              <a:gd name="connsiteX0" fmla="*/ 0 w 7374363"/>
              <a:gd name="connsiteY0" fmla="*/ 7088 h 6861659"/>
              <a:gd name="connsiteX1" fmla="*/ 7374363 w 7374363"/>
              <a:gd name="connsiteY1" fmla="*/ 0 h 6861659"/>
              <a:gd name="connsiteX2" fmla="*/ 4933104 w 7374363"/>
              <a:gd name="connsiteY2" fmla="*/ 6861659 h 6861659"/>
              <a:gd name="connsiteX3" fmla="*/ 0 w 7374363"/>
              <a:gd name="connsiteY3" fmla="*/ 6854758 h 6861659"/>
              <a:gd name="connsiteX4" fmla="*/ 0 w 7374363"/>
              <a:gd name="connsiteY4" fmla="*/ 7088 h 6861659"/>
              <a:gd name="connsiteX0" fmla="*/ 0 w 7374363"/>
              <a:gd name="connsiteY0" fmla="*/ 7088 h 6870713"/>
              <a:gd name="connsiteX1" fmla="*/ 7374363 w 7374363"/>
              <a:gd name="connsiteY1" fmla="*/ 0 h 6870713"/>
              <a:gd name="connsiteX2" fmla="*/ 4892544 w 7374363"/>
              <a:gd name="connsiteY2" fmla="*/ 6870713 h 6870713"/>
              <a:gd name="connsiteX3" fmla="*/ 0 w 7374363"/>
              <a:gd name="connsiteY3" fmla="*/ 6854758 h 6870713"/>
              <a:gd name="connsiteX4" fmla="*/ 0 w 7374363"/>
              <a:gd name="connsiteY4" fmla="*/ 7088 h 6870713"/>
              <a:gd name="connsiteX0" fmla="*/ 0 w 7374363"/>
              <a:gd name="connsiteY0" fmla="*/ 7088 h 6870713"/>
              <a:gd name="connsiteX1" fmla="*/ 7374363 w 7374363"/>
              <a:gd name="connsiteY1" fmla="*/ 0 h 6870713"/>
              <a:gd name="connsiteX2" fmla="*/ 4892544 w 7374363"/>
              <a:gd name="connsiteY2" fmla="*/ 6870713 h 6870713"/>
              <a:gd name="connsiteX3" fmla="*/ 0 w 7374363"/>
              <a:gd name="connsiteY3" fmla="*/ 6854758 h 6870713"/>
              <a:gd name="connsiteX4" fmla="*/ 0 w 7374363"/>
              <a:gd name="connsiteY4" fmla="*/ 7088 h 6870713"/>
              <a:gd name="connsiteX0" fmla="*/ 0 w 7374363"/>
              <a:gd name="connsiteY0" fmla="*/ 7088 h 6870713"/>
              <a:gd name="connsiteX1" fmla="*/ 7374363 w 7374363"/>
              <a:gd name="connsiteY1" fmla="*/ 0 h 6870713"/>
              <a:gd name="connsiteX2" fmla="*/ 6127009 w 7374363"/>
              <a:gd name="connsiteY2" fmla="*/ 6870713 h 6870713"/>
              <a:gd name="connsiteX3" fmla="*/ 0 w 7374363"/>
              <a:gd name="connsiteY3" fmla="*/ 6854758 h 6870713"/>
              <a:gd name="connsiteX4" fmla="*/ 0 w 7374363"/>
              <a:gd name="connsiteY4" fmla="*/ 7088 h 6870713"/>
              <a:gd name="connsiteX0" fmla="*/ 0 w 7374363"/>
              <a:gd name="connsiteY0" fmla="*/ 7088 h 6870713"/>
              <a:gd name="connsiteX1" fmla="*/ 7374363 w 7374363"/>
              <a:gd name="connsiteY1" fmla="*/ 0 h 6870713"/>
              <a:gd name="connsiteX2" fmla="*/ 6127009 w 7374363"/>
              <a:gd name="connsiteY2" fmla="*/ 6870713 h 6870713"/>
              <a:gd name="connsiteX3" fmla="*/ 0 w 7374363"/>
              <a:gd name="connsiteY3" fmla="*/ 6854758 h 6870713"/>
              <a:gd name="connsiteX4" fmla="*/ 0 w 7374363"/>
              <a:gd name="connsiteY4" fmla="*/ 7088 h 6870713"/>
              <a:gd name="connsiteX0" fmla="*/ 0 w 7374363"/>
              <a:gd name="connsiteY0" fmla="*/ 7088 h 6870713"/>
              <a:gd name="connsiteX1" fmla="*/ 7374363 w 7374363"/>
              <a:gd name="connsiteY1" fmla="*/ 0 h 6870713"/>
              <a:gd name="connsiteX2" fmla="*/ 6127009 w 7374363"/>
              <a:gd name="connsiteY2" fmla="*/ 6870713 h 6870713"/>
              <a:gd name="connsiteX3" fmla="*/ 0 w 7374363"/>
              <a:gd name="connsiteY3" fmla="*/ 6854758 h 6870713"/>
              <a:gd name="connsiteX4" fmla="*/ 0 w 7374363"/>
              <a:gd name="connsiteY4" fmla="*/ 7088 h 6870713"/>
              <a:gd name="connsiteX0" fmla="*/ 0 w 7374363"/>
              <a:gd name="connsiteY0" fmla="*/ 7088 h 6860081"/>
              <a:gd name="connsiteX1" fmla="*/ 7374363 w 7374363"/>
              <a:gd name="connsiteY1" fmla="*/ 0 h 6860081"/>
              <a:gd name="connsiteX2" fmla="*/ 6491582 w 7374363"/>
              <a:gd name="connsiteY2" fmla="*/ 6860081 h 6860081"/>
              <a:gd name="connsiteX3" fmla="*/ 0 w 7374363"/>
              <a:gd name="connsiteY3" fmla="*/ 6854758 h 6860081"/>
              <a:gd name="connsiteX4" fmla="*/ 0 w 7374363"/>
              <a:gd name="connsiteY4" fmla="*/ 7088 h 686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4363" h="6860081">
                <a:moveTo>
                  <a:pt x="0" y="7088"/>
                </a:moveTo>
                <a:lnTo>
                  <a:pt x="7374363" y="0"/>
                </a:lnTo>
                <a:lnTo>
                  <a:pt x="6491582" y="6860081"/>
                </a:lnTo>
                <a:lnTo>
                  <a:pt x="0" y="6854758"/>
                </a:lnTo>
                <a:lnTo>
                  <a:pt x="0" y="708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8BB1FD-753C-BC60-2369-361E700E4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3D8D6A-B8F0-0280-917F-092A3C4DA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00B56-5581-07CF-5853-6DE36CA339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34EC290-DB7B-DBB0-2634-58035BA6A3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96378" y="1307949"/>
            <a:ext cx="4491341" cy="244316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2400" b="0" i="0" spc="-75" baseline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750"/>
              </a:spcAft>
              <a:buNone/>
              <a:defRPr sz="1500" b="0" i="0">
                <a:latin typeface="Avenir Light" panose="020B0402020203020204" pitchFamily="34" charset="77"/>
              </a:defRPr>
            </a:lvl2pPr>
            <a:lvl3pPr marL="135000" indent="-135000">
              <a:spcBef>
                <a:spcPts val="0"/>
              </a:spcBef>
              <a:spcAft>
                <a:spcPts val="750"/>
              </a:spcAft>
              <a:buClr>
                <a:schemeClr val="tx2"/>
              </a:buClr>
              <a:defRPr sz="1500" b="0" i="0">
                <a:latin typeface="Avenir Light" panose="020B0402020203020204" pitchFamily="34" charset="77"/>
              </a:defRPr>
            </a:lvl3pPr>
            <a:lvl4pPr marL="0" indent="0">
              <a:spcBef>
                <a:spcPts val="0"/>
              </a:spcBef>
              <a:spcAft>
                <a:spcPts val="750"/>
              </a:spcAft>
              <a:buFontTx/>
              <a:buNone/>
              <a:defRPr sz="1050" b="0" i="0">
                <a:latin typeface="Avenir Light" panose="020B0402020203020204" pitchFamily="34" charset="77"/>
              </a:defRPr>
            </a:lvl4pPr>
            <a:lvl5pPr marL="135000" indent="-135000">
              <a:spcBef>
                <a:spcPts val="0"/>
              </a:spcBef>
              <a:spcAft>
                <a:spcPts val="750"/>
              </a:spcAft>
              <a:buClr>
                <a:schemeClr val="tx2"/>
              </a:buClr>
              <a:defRPr sz="105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Picture 13" descr="A blue triangle with black background&#10;&#10;Description automatically generated">
            <a:extLst>
              <a:ext uri="{FF2B5EF4-FFF2-40B4-BE49-F238E27FC236}">
                <a16:creationId xmlns:a16="http://schemas.microsoft.com/office/drawing/2014/main" id="{3B5E58B6-273D-112E-9A7A-D2E9D07526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0159" y="995008"/>
            <a:ext cx="2120964" cy="345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0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A person in an orange jacket holding a folder and shaking hands with a person&#10;&#10;Description automatically generated">
            <a:extLst>
              <a:ext uri="{FF2B5EF4-FFF2-40B4-BE49-F238E27FC236}">
                <a16:creationId xmlns:a16="http://schemas.microsoft.com/office/drawing/2014/main" id="{5B141F29-ADC3-F9ED-DD0C-842AB7F28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860474" cy="5130962"/>
          </a:xfrm>
          <a:prstGeom prst="rect">
            <a:avLst/>
          </a:prstGeom>
        </p:spPr>
      </p:pic>
      <p:sp>
        <p:nvSpPr>
          <p:cNvPr id="52" name="Rectangle 7">
            <a:extLst>
              <a:ext uri="{FF2B5EF4-FFF2-40B4-BE49-F238E27FC236}">
                <a16:creationId xmlns:a16="http://schemas.microsoft.com/office/drawing/2014/main" id="{2C8652E2-F571-2067-5C2F-CF9D94E9F5A9}"/>
              </a:ext>
            </a:extLst>
          </p:cNvPr>
          <p:cNvSpPr/>
          <p:nvPr userDrawn="1"/>
        </p:nvSpPr>
        <p:spPr>
          <a:xfrm flipH="1">
            <a:off x="4201049" y="-5315"/>
            <a:ext cx="4938081" cy="5153035"/>
          </a:xfrm>
          <a:custGeom>
            <a:avLst/>
            <a:gdLst>
              <a:gd name="connsiteX0" fmla="*/ 0 w 7509042"/>
              <a:gd name="connsiteY0" fmla="*/ 0 h 6847670"/>
              <a:gd name="connsiteX1" fmla="*/ 7509042 w 7509042"/>
              <a:gd name="connsiteY1" fmla="*/ 0 h 6847670"/>
              <a:gd name="connsiteX2" fmla="*/ 7509042 w 7509042"/>
              <a:gd name="connsiteY2" fmla="*/ 6847670 h 6847670"/>
              <a:gd name="connsiteX3" fmla="*/ 0 w 7509042"/>
              <a:gd name="connsiteY3" fmla="*/ 6847670 h 6847670"/>
              <a:gd name="connsiteX4" fmla="*/ 0 w 7509042"/>
              <a:gd name="connsiteY4" fmla="*/ 0 h 6847670"/>
              <a:gd name="connsiteX0" fmla="*/ 0 w 7509042"/>
              <a:gd name="connsiteY0" fmla="*/ 0 h 6861846"/>
              <a:gd name="connsiteX1" fmla="*/ 7509042 w 7509042"/>
              <a:gd name="connsiteY1" fmla="*/ 0 h 6861846"/>
              <a:gd name="connsiteX2" fmla="*/ 5198233 w 7509042"/>
              <a:gd name="connsiteY2" fmla="*/ 6861846 h 6861846"/>
              <a:gd name="connsiteX3" fmla="*/ 0 w 7509042"/>
              <a:gd name="connsiteY3" fmla="*/ 6847670 h 6861846"/>
              <a:gd name="connsiteX4" fmla="*/ 0 w 7509042"/>
              <a:gd name="connsiteY4" fmla="*/ 0 h 6861846"/>
              <a:gd name="connsiteX0" fmla="*/ 0 w 7374363"/>
              <a:gd name="connsiteY0" fmla="*/ 7088 h 6868934"/>
              <a:gd name="connsiteX1" fmla="*/ 7374363 w 7374363"/>
              <a:gd name="connsiteY1" fmla="*/ 0 h 6868934"/>
              <a:gd name="connsiteX2" fmla="*/ 5198233 w 7374363"/>
              <a:gd name="connsiteY2" fmla="*/ 6868934 h 6868934"/>
              <a:gd name="connsiteX3" fmla="*/ 0 w 7374363"/>
              <a:gd name="connsiteY3" fmla="*/ 6854758 h 6868934"/>
              <a:gd name="connsiteX4" fmla="*/ 0 w 7374363"/>
              <a:gd name="connsiteY4" fmla="*/ 7088 h 6868934"/>
              <a:gd name="connsiteX0" fmla="*/ 0 w 7374363"/>
              <a:gd name="connsiteY0" fmla="*/ 7088 h 6854758"/>
              <a:gd name="connsiteX1" fmla="*/ 7374363 w 7374363"/>
              <a:gd name="connsiteY1" fmla="*/ 0 h 6854758"/>
              <a:gd name="connsiteX2" fmla="*/ 4925991 w 7374363"/>
              <a:gd name="connsiteY2" fmla="*/ 6845784 h 6854758"/>
              <a:gd name="connsiteX3" fmla="*/ 0 w 7374363"/>
              <a:gd name="connsiteY3" fmla="*/ 6854758 h 6854758"/>
              <a:gd name="connsiteX4" fmla="*/ 0 w 7374363"/>
              <a:gd name="connsiteY4" fmla="*/ 7088 h 6854758"/>
              <a:gd name="connsiteX0" fmla="*/ 0 w 7374363"/>
              <a:gd name="connsiteY0" fmla="*/ 7088 h 6861659"/>
              <a:gd name="connsiteX1" fmla="*/ 7374363 w 7374363"/>
              <a:gd name="connsiteY1" fmla="*/ 0 h 6861659"/>
              <a:gd name="connsiteX2" fmla="*/ 4933104 w 7374363"/>
              <a:gd name="connsiteY2" fmla="*/ 6861659 h 6861659"/>
              <a:gd name="connsiteX3" fmla="*/ 0 w 7374363"/>
              <a:gd name="connsiteY3" fmla="*/ 6854758 h 6861659"/>
              <a:gd name="connsiteX4" fmla="*/ 0 w 7374363"/>
              <a:gd name="connsiteY4" fmla="*/ 7088 h 6861659"/>
              <a:gd name="connsiteX0" fmla="*/ 0 w 7374363"/>
              <a:gd name="connsiteY0" fmla="*/ 7088 h 6861659"/>
              <a:gd name="connsiteX1" fmla="*/ 7374363 w 7374363"/>
              <a:gd name="connsiteY1" fmla="*/ 0 h 6861659"/>
              <a:gd name="connsiteX2" fmla="*/ 5557458 w 7374363"/>
              <a:gd name="connsiteY2" fmla="*/ 6353566 h 6861659"/>
              <a:gd name="connsiteX3" fmla="*/ 4933104 w 7374363"/>
              <a:gd name="connsiteY3" fmla="*/ 6861659 h 6861659"/>
              <a:gd name="connsiteX4" fmla="*/ 0 w 7374363"/>
              <a:gd name="connsiteY4" fmla="*/ 6854758 h 6861659"/>
              <a:gd name="connsiteX5" fmla="*/ 0 w 7374363"/>
              <a:gd name="connsiteY5" fmla="*/ 7088 h 6861659"/>
              <a:gd name="connsiteX0" fmla="*/ 0 w 7564627"/>
              <a:gd name="connsiteY0" fmla="*/ 7088 h 6861659"/>
              <a:gd name="connsiteX1" fmla="*/ 7374363 w 7564627"/>
              <a:gd name="connsiteY1" fmla="*/ 0 h 6861659"/>
              <a:gd name="connsiteX2" fmla="*/ 4933104 w 7564627"/>
              <a:gd name="connsiteY2" fmla="*/ 6861659 h 6861659"/>
              <a:gd name="connsiteX3" fmla="*/ 0 w 7564627"/>
              <a:gd name="connsiteY3" fmla="*/ 6854758 h 6861659"/>
              <a:gd name="connsiteX4" fmla="*/ 0 w 7564627"/>
              <a:gd name="connsiteY4" fmla="*/ 7088 h 6861659"/>
              <a:gd name="connsiteX0" fmla="*/ 0 w 7525629"/>
              <a:gd name="connsiteY0" fmla="*/ 7088 h 6861659"/>
              <a:gd name="connsiteX1" fmla="*/ 7374363 w 7525629"/>
              <a:gd name="connsiteY1" fmla="*/ 0 h 6861659"/>
              <a:gd name="connsiteX2" fmla="*/ 4933104 w 7525629"/>
              <a:gd name="connsiteY2" fmla="*/ 6861659 h 6861659"/>
              <a:gd name="connsiteX3" fmla="*/ 0 w 7525629"/>
              <a:gd name="connsiteY3" fmla="*/ 6854758 h 6861659"/>
              <a:gd name="connsiteX4" fmla="*/ 0 w 7525629"/>
              <a:gd name="connsiteY4" fmla="*/ 7088 h 6861659"/>
              <a:gd name="connsiteX0" fmla="*/ 0 w 7374363"/>
              <a:gd name="connsiteY0" fmla="*/ 7088 h 6861659"/>
              <a:gd name="connsiteX1" fmla="*/ 7374363 w 7374363"/>
              <a:gd name="connsiteY1" fmla="*/ 0 h 6861659"/>
              <a:gd name="connsiteX2" fmla="*/ 4933104 w 7374363"/>
              <a:gd name="connsiteY2" fmla="*/ 6861659 h 6861659"/>
              <a:gd name="connsiteX3" fmla="*/ 0 w 7374363"/>
              <a:gd name="connsiteY3" fmla="*/ 6854758 h 6861659"/>
              <a:gd name="connsiteX4" fmla="*/ 0 w 7374363"/>
              <a:gd name="connsiteY4" fmla="*/ 7088 h 6861659"/>
              <a:gd name="connsiteX0" fmla="*/ 0 w 7374363"/>
              <a:gd name="connsiteY0" fmla="*/ 7088 h 6870713"/>
              <a:gd name="connsiteX1" fmla="*/ 7374363 w 7374363"/>
              <a:gd name="connsiteY1" fmla="*/ 0 h 6870713"/>
              <a:gd name="connsiteX2" fmla="*/ 4892544 w 7374363"/>
              <a:gd name="connsiteY2" fmla="*/ 6870713 h 6870713"/>
              <a:gd name="connsiteX3" fmla="*/ 0 w 7374363"/>
              <a:gd name="connsiteY3" fmla="*/ 6854758 h 6870713"/>
              <a:gd name="connsiteX4" fmla="*/ 0 w 7374363"/>
              <a:gd name="connsiteY4" fmla="*/ 7088 h 6870713"/>
              <a:gd name="connsiteX0" fmla="*/ 0 w 7374363"/>
              <a:gd name="connsiteY0" fmla="*/ 7088 h 6870713"/>
              <a:gd name="connsiteX1" fmla="*/ 7374363 w 7374363"/>
              <a:gd name="connsiteY1" fmla="*/ 0 h 6870713"/>
              <a:gd name="connsiteX2" fmla="*/ 4892544 w 7374363"/>
              <a:gd name="connsiteY2" fmla="*/ 6870713 h 6870713"/>
              <a:gd name="connsiteX3" fmla="*/ 0 w 7374363"/>
              <a:gd name="connsiteY3" fmla="*/ 6854758 h 6870713"/>
              <a:gd name="connsiteX4" fmla="*/ 0 w 7374363"/>
              <a:gd name="connsiteY4" fmla="*/ 7088 h 687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4363" h="6870713">
                <a:moveTo>
                  <a:pt x="0" y="7088"/>
                </a:moveTo>
                <a:lnTo>
                  <a:pt x="7374363" y="0"/>
                </a:lnTo>
                <a:cubicBezTo>
                  <a:pt x="6624830" y="2074936"/>
                  <a:pt x="5391518" y="5447596"/>
                  <a:pt x="4892544" y="6870713"/>
                </a:cubicBezTo>
                <a:lnTo>
                  <a:pt x="0" y="6854758"/>
                </a:lnTo>
                <a:lnTo>
                  <a:pt x="0" y="7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04613EA-8C7A-6974-F9E0-232A0AEA270E}"/>
              </a:ext>
            </a:extLst>
          </p:cNvPr>
          <p:cNvGrpSpPr/>
          <p:nvPr userDrawn="1"/>
        </p:nvGrpSpPr>
        <p:grpSpPr>
          <a:xfrm rot="2176249" flipH="1">
            <a:off x="749339" y="297777"/>
            <a:ext cx="6699037" cy="3168556"/>
            <a:chOff x="4039037" y="-1362358"/>
            <a:chExt cx="914985" cy="1046406"/>
          </a:xfrm>
        </p:grpSpPr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BF2C8AB8-14A3-1C76-F673-5F7F66E40E89}"/>
                </a:ext>
              </a:extLst>
            </p:cNvPr>
            <p:cNvSpPr/>
            <p:nvPr userDrawn="1"/>
          </p:nvSpPr>
          <p:spPr>
            <a:xfrm>
              <a:off x="4039037" y="-1362358"/>
              <a:ext cx="914985" cy="1046406"/>
            </a:xfrm>
            <a:custGeom>
              <a:avLst/>
              <a:gdLst>
                <a:gd name="connsiteX0" fmla="*/ 0 w 365916"/>
                <a:gd name="connsiteY0" fmla="*/ 418473 h 418473"/>
                <a:gd name="connsiteX1" fmla="*/ 365916 w 365916"/>
                <a:gd name="connsiteY1" fmla="*/ 221210 h 418473"/>
                <a:gd name="connsiteX2" fmla="*/ 239374 w 365916"/>
                <a:gd name="connsiteY2" fmla="*/ 0 h 41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916" h="418473">
                  <a:moveTo>
                    <a:pt x="0" y="418473"/>
                  </a:moveTo>
                  <a:lnTo>
                    <a:pt x="365916" y="221210"/>
                  </a:lnTo>
                  <a:lnTo>
                    <a:pt x="239374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6549F6B-51B9-C670-5849-77F4667DE850}"/>
                </a:ext>
              </a:extLst>
            </p:cNvPr>
            <p:cNvSpPr/>
            <p:nvPr userDrawn="1"/>
          </p:nvSpPr>
          <p:spPr>
            <a:xfrm>
              <a:off x="4040587" y="-1362358"/>
              <a:ext cx="753041" cy="1045073"/>
            </a:xfrm>
            <a:custGeom>
              <a:avLst/>
              <a:gdLst>
                <a:gd name="connsiteX0" fmla="*/ 0 w 301152"/>
                <a:gd name="connsiteY0" fmla="*/ 417940 h 417940"/>
                <a:gd name="connsiteX1" fmla="*/ 301153 w 301152"/>
                <a:gd name="connsiteY1" fmla="*/ 108546 h 417940"/>
                <a:gd name="connsiteX2" fmla="*/ 239071 w 301152"/>
                <a:gd name="connsiteY2" fmla="*/ 0 h 41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152" h="417940">
                  <a:moveTo>
                    <a:pt x="0" y="417940"/>
                  </a:moveTo>
                  <a:lnTo>
                    <a:pt x="301153" y="108546"/>
                  </a:lnTo>
                  <a:lnTo>
                    <a:pt x="239071" y="0"/>
                  </a:lnTo>
                  <a:close/>
                </a:path>
              </a:pathLst>
            </a:custGeom>
            <a:solidFill>
              <a:srgbClr val="1659C8">
                <a:alpha val="50000"/>
              </a:srgbClr>
            </a:solidFill>
            <a:ln w="1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</p:grpSp>
      <p:sp>
        <p:nvSpPr>
          <p:cNvPr id="56" name="Freeform 55">
            <a:extLst>
              <a:ext uri="{FF2B5EF4-FFF2-40B4-BE49-F238E27FC236}">
                <a16:creationId xmlns:a16="http://schemas.microsoft.com/office/drawing/2014/main" id="{90CD3906-2F7C-54B2-7CFE-DFAFA9462CEB}"/>
              </a:ext>
            </a:extLst>
          </p:cNvPr>
          <p:cNvSpPr/>
          <p:nvPr userDrawn="1"/>
        </p:nvSpPr>
        <p:spPr>
          <a:xfrm flipH="1">
            <a:off x="8727992" y="-7745"/>
            <a:ext cx="431948" cy="1080940"/>
          </a:xfrm>
          <a:custGeom>
            <a:avLst/>
            <a:gdLst>
              <a:gd name="connsiteX0" fmla="*/ 0 w 575930"/>
              <a:gd name="connsiteY0" fmla="*/ 0 h 1441253"/>
              <a:gd name="connsiteX1" fmla="*/ 575930 w 575930"/>
              <a:gd name="connsiteY1" fmla="*/ 0 h 1441253"/>
              <a:gd name="connsiteX2" fmla="*/ 0 w 575930"/>
              <a:gd name="connsiteY2" fmla="*/ 1441253 h 144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930" h="1441253">
                <a:moveTo>
                  <a:pt x="0" y="0"/>
                </a:moveTo>
                <a:lnTo>
                  <a:pt x="575930" y="0"/>
                </a:lnTo>
                <a:lnTo>
                  <a:pt x="0" y="14412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632898-AEF0-0863-B6FD-7D6AEC8EDB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93268" y="182534"/>
            <a:ext cx="3760093" cy="1241822"/>
          </a:xfrm>
        </p:spPr>
        <p:txBody>
          <a:bodyPr lIns="0" tIns="0" rIns="0" bIns="0" anchor="b" anchorCtr="0">
            <a:normAutofit/>
          </a:bodyPr>
          <a:lstStyle>
            <a:lvl1pPr algn="r">
              <a:lnSpc>
                <a:spcPct val="90000"/>
              </a:lnSpc>
              <a:defRPr sz="3750" b="0" i="0" spc="-75" baseline="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DAEA54-DC46-C7FC-FF4E-78CC20219736}"/>
              </a:ext>
            </a:extLst>
          </p:cNvPr>
          <p:cNvSpPr/>
          <p:nvPr userDrawn="1"/>
        </p:nvSpPr>
        <p:spPr>
          <a:xfrm>
            <a:off x="4447615" y="3325091"/>
            <a:ext cx="4696385" cy="181840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1000">
                <a:schemeClr val="bg1">
                  <a:alpha val="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8113F1-A78F-A410-4BED-ADBF65CFBA10}"/>
              </a:ext>
            </a:extLst>
          </p:cNvPr>
          <p:cNvGrpSpPr/>
          <p:nvPr userDrawn="1"/>
        </p:nvGrpSpPr>
        <p:grpSpPr>
          <a:xfrm>
            <a:off x="7574612" y="4552950"/>
            <a:ext cx="1286211" cy="406250"/>
            <a:chOff x="9351052" y="361576"/>
            <a:chExt cx="2374871" cy="750103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C9A6752-A14F-AE01-B9D3-A2C14333A97F}"/>
                </a:ext>
              </a:extLst>
            </p:cNvPr>
            <p:cNvSpPr/>
            <p:nvPr/>
          </p:nvSpPr>
          <p:spPr>
            <a:xfrm>
              <a:off x="9351052" y="362526"/>
              <a:ext cx="652421" cy="746130"/>
            </a:xfrm>
            <a:custGeom>
              <a:avLst/>
              <a:gdLst>
                <a:gd name="connsiteX0" fmla="*/ 0 w 652421"/>
                <a:gd name="connsiteY0" fmla="*/ 746130 h 746130"/>
                <a:gd name="connsiteX1" fmla="*/ 652422 w 652421"/>
                <a:gd name="connsiteY1" fmla="*/ 394414 h 746130"/>
                <a:gd name="connsiteX2" fmla="*/ 426800 w 652421"/>
                <a:gd name="connsiteY2" fmla="*/ 0 h 74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2421" h="746130">
                  <a:moveTo>
                    <a:pt x="0" y="746130"/>
                  </a:moveTo>
                  <a:lnTo>
                    <a:pt x="652422" y="394414"/>
                  </a:lnTo>
                  <a:lnTo>
                    <a:pt x="426800" y="0"/>
                  </a:lnTo>
                  <a:close/>
                </a:path>
              </a:pathLst>
            </a:custGeom>
            <a:solidFill>
              <a:srgbClr val="1659C8">
                <a:alpha val="50000"/>
              </a:srgbClr>
            </a:solidFill>
            <a:ln w="2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AA62E4C-B50D-B92E-64DB-A08903F9F729}"/>
                </a:ext>
              </a:extLst>
            </p:cNvPr>
            <p:cNvSpPr/>
            <p:nvPr/>
          </p:nvSpPr>
          <p:spPr>
            <a:xfrm>
              <a:off x="9552338" y="362526"/>
              <a:ext cx="652421" cy="746130"/>
            </a:xfrm>
            <a:custGeom>
              <a:avLst/>
              <a:gdLst>
                <a:gd name="connsiteX0" fmla="*/ 652422 w 652421"/>
                <a:gd name="connsiteY0" fmla="*/ 746130 h 746130"/>
                <a:gd name="connsiteX1" fmla="*/ 0 w 652421"/>
                <a:gd name="connsiteY1" fmla="*/ 394414 h 746130"/>
                <a:gd name="connsiteX2" fmla="*/ 225600 w 652421"/>
                <a:gd name="connsiteY2" fmla="*/ 0 h 74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2421" h="746130">
                  <a:moveTo>
                    <a:pt x="652422" y="746130"/>
                  </a:moveTo>
                  <a:lnTo>
                    <a:pt x="0" y="394414"/>
                  </a:lnTo>
                  <a:lnTo>
                    <a:pt x="225600" y="0"/>
                  </a:lnTo>
                  <a:close/>
                </a:path>
              </a:pathLst>
            </a:custGeom>
            <a:solidFill>
              <a:srgbClr val="1659C8">
                <a:alpha val="50000"/>
              </a:srgbClr>
            </a:solidFill>
            <a:ln w="2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CA37BCE2-4D76-45E4-3E2B-813536471BBA}"/>
                </a:ext>
              </a:extLst>
            </p:cNvPr>
            <p:cNvSpPr/>
            <p:nvPr/>
          </p:nvSpPr>
          <p:spPr>
            <a:xfrm>
              <a:off x="9667247" y="362526"/>
              <a:ext cx="536971" cy="745179"/>
            </a:xfrm>
            <a:custGeom>
              <a:avLst/>
              <a:gdLst>
                <a:gd name="connsiteX0" fmla="*/ 536972 w 536971"/>
                <a:gd name="connsiteY0" fmla="*/ 745180 h 745179"/>
                <a:gd name="connsiteX1" fmla="*/ 0 w 536971"/>
                <a:gd name="connsiteY1" fmla="*/ 193536 h 745179"/>
                <a:gd name="connsiteX2" fmla="*/ 110691 w 536971"/>
                <a:gd name="connsiteY2" fmla="*/ 0 h 74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6971" h="745179">
                  <a:moveTo>
                    <a:pt x="536972" y="745180"/>
                  </a:moveTo>
                  <a:lnTo>
                    <a:pt x="0" y="193536"/>
                  </a:lnTo>
                  <a:lnTo>
                    <a:pt x="110691" y="0"/>
                  </a:lnTo>
                  <a:close/>
                </a:path>
              </a:pathLst>
            </a:custGeom>
            <a:solidFill>
              <a:srgbClr val="1659C8">
                <a:alpha val="50000"/>
              </a:srgbClr>
            </a:solidFill>
            <a:ln w="2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D029F0B-BA87-E2C1-9926-B4DED5922432}"/>
                </a:ext>
              </a:extLst>
            </p:cNvPr>
            <p:cNvSpPr/>
            <p:nvPr/>
          </p:nvSpPr>
          <p:spPr>
            <a:xfrm>
              <a:off x="9351593" y="361576"/>
              <a:ext cx="536950" cy="746129"/>
            </a:xfrm>
            <a:custGeom>
              <a:avLst/>
              <a:gdLst>
                <a:gd name="connsiteX0" fmla="*/ 0 w 536950"/>
                <a:gd name="connsiteY0" fmla="*/ 745180 h 745179"/>
                <a:gd name="connsiteX1" fmla="*/ 536950 w 536950"/>
                <a:gd name="connsiteY1" fmla="*/ 193536 h 745179"/>
                <a:gd name="connsiteX2" fmla="*/ 426259 w 536950"/>
                <a:gd name="connsiteY2" fmla="*/ 0 h 74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6950" h="745179">
                  <a:moveTo>
                    <a:pt x="0" y="745180"/>
                  </a:moveTo>
                  <a:lnTo>
                    <a:pt x="536950" y="193536"/>
                  </a:lnTo>
                  <a:lnTo>
                    <a:pt x="426259" y="0"/>
                  </a:lnTo>
                  <a:close/>
                </a:path>
              </a:pathLst>
            </a:custGeom>
            <a:solidFill>
              <a:srgbClr val="1659C8">
                <a:alpha val="50000"/>
              </a:srgbClr>
            </a:solidFill>
            <a:ln w="2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grpSp>
          <p:nvGrpSpPr>
            <p:cNvPr id="31" name="Graphic 11">
              <a:extLst>
                <a:ext uri="{FF2B5EF4-FFF2-40B4-BE49-F238E27FC236}">
                  <a16:creationId xmlns:a16="http://schemas.microsoft.com/office/drawing/2014/main" id="{CD2E3254-850E-42E9-6EEF-48BE6EFF9306}"/>
                </a:ext>
              </a:extLst>
            </p:cNvPr>
            <p:cNvGrpSpPr/>
            <p:nvPr/>
          </p:nvGrpSpPr>
          <p:grpSpPr>
            <a:xfrm>
              <a:off x="10247526" y="397125"/>
              <a:ext cx="1478397" cy="460740"/>
              <a:chOff x="10247526" y="397125"/>
              <a:chExt cx="1478397" cy="460740"/>
            </a:xfrm>
            <a:solidFill>
              <a:srgbClr val="213863"/>
            </a:solidFill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78ABD6B9-6A75-2CDD-4F0C-8BCDB8E31C14}"/>
                  </a:ext>
                </a:extLst>
              </p:cNvPr>
              <p:cNvSpPr/>
              <p:nvPr/>
            </p:nvSpPr>
            <p:spPr>
              <a:xfrm>
                <a:off x="10247526" y="404727"/>
                <a:ext cx="89794" cy="445513"/>
              </a:xfrm>
              <a:custGeom>
                <a:avLst/>
                <a:gdLst>
                  <a:gd name="connsiteX0" fmla="*/ 0 w 89794"/>
                  <a:gd name="connsiteY0" fmla="*/ 445514 h 445513"/>
                  <a:gd name="connsiteX1" fmla="*/ 0 w 89794"/>
                  <a:gd name="connsiteY1" fmla="*/ 0 h 445513"/>
                  <a:gd name="connsiteX2" fmla="*/ 89795 w 89794"/>
                  <a:gd name="connsiteY2" fmla="*/ 0 h 445513"/>
                  <a:gd name="connsiteX3" fmla="*/ 89795 w 89794"/>
                  <a:gd name="connsiteY3" fmla="*/ 445514 h 445513"/>
                  <a:gd name="connsiteX4" fmla="*/ 0 w 89794"/>
                  <a:gd name="connsiteY4" fmla="*/ 445514 h 44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794" h="445513">
                    <a:moveTo>
                      <a:pt x="0" y="445514"/>
                    </a:moveTo>
                    <a:lnTo>
                      <a:pt x="0" y="0"/>
                    </a:lnTo>
                    <a:lnTo>
                      <a:pt x="89795" y="0"/>
                    </a:lnTo>
                    <a:lnTo>
                      <a:pt x="89795" y="445514"/>
                    </a:lnTo>
                    <a:lnTo>
                      <a:pt x="0" y="445514"/>
                    </a:ln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CE1CA58-0C6E-E30E-5393-9FC0135334A2}"/>
                  </a:ext>
                </a:extLst>
              </p:cNvPr>
              <p:cNvSpPr/>
              <p:nvPr/>
            </p:nvSpPr>
            <p:spPr>
              <a:xfrm>
                <a:off x="10410978" y="397190"/>
                <a:ext cx="400257" cy="460675"/>
              </a:xfrm>
              <a:custGeom>
                <a:avLst/>
                <a:gdLst>
                  <a:gd name="connsiteX0" fmla="*/ 207603 w 400257"/>
                  <a:gd name="connsiteY0" fmla="*/ 77146 h 460675"/>
                  <a:gd name="connsiteX1" fmla="*/ 144891 w 400257"/>
                  <a:gd name="connsiteY1" fmla="*/ 96606 h 460675"/>
                  <a:gd name="connsiteX2" fmla="*/ 105932 w 400257"/>
                  <a:gd name="connsiteY2" fmla="*/ 150254 h 460675"/>
                  <a:gd name="connsiteX3" fmla="*/ 92845 w 400257"/>
                  <a:gd name="connsiteY3" fmla="*/ 228502 h 460675"/>
                  <a:gd name="connsiteX4" fmla="*/ 106235 w 400257"/>
                  <a:gd name="connsiteY4" fmla="*/ 310551 h 460675"/>
                  <a:gd name="connsiteX5" fmla="*/ 145194 w 400257"/>
                  <a:gd name="connsiteY5" fmla="*/ 364502 h 460675"/>
                  <a:gd name="connsiteX6" fmla="*/ 206370 w 400257"/>
                  <a:gd name="connsiteY6" fmla="*/ 383486 h 460675"/>
                  <a:gd name="connsiteX7" fmla="*/ 252640 w 400257"/>
                  <a:gd name="connsiteY7" fmla="*/ 372536 h 460675"/>
                  <a:gd name="connsiteX8" fmla="*/ 289004 w 400257"/>
                  <a:gd name="connsiteY8" fmla="*/ 341241 h 460675"/>
                  <a:gd name="connsiteX9" fmla="*/ 311069 w 400257"/>
                  <a:gd name="connsiteY9" fmla="*/ 293230 h 460675"/>
                  <a:gd name="connsiteX10" fmla="*/ 400257 w 400257"/>
                  <a:gd name="connsiteY10" fmla="*/ 314201 h 460675"/>
                  <a:gd name="connsiteX11" fmla="*/ 364197 w 400257"/>
                  <a:gd name="connsiteY11" fmla="*/ 391239 h 460675"/>
                  <a:gd name="connsiteX12" fmla="*/ 298911 w 400257"/>
                  <a:gd name="connsiteY12" fmla="*/ 442447 h 460675"/>
                  <a:gd name="connsiteX13" fmla="*/ 208814 w 400257"/>
                  <a:gd name="connsiteY13" fmla="*/ 460675 h 460675"/>
                  <a:gd name="connsiteX14" fmla="*/ 96198 w 400257"/>
                  <a:gd name="connsiteY14" fmla="*/ 432728 h 460675"/>
                  <a:gd name="connsiteX15" fmla="*/ 24661 w 400257"/>
                  <a:gd name="connsiteY15" fmla="*/ 352040 h 460675"/>
                  <a:gd name="connsiteX16" fmla="*/ 0 w 400257"/>
                  <a:gd name="connsiteY16" fmla="*/ 226688 h 460675"/>
                  <a:gd name="connsiteX17" fmla="*/ 25418 w 400257"/>
                  <a:gd name="connsiteY17" fmla="*/ 105893 h 460675"/>
                  <a:gd name="connsiteX18" fmla="*/ 98015 w 400257"/>
                  <a:gd name="connsiteY18" fmla="*/ 27342 h 460675"/>
                  <a:gd name="connsiteX19" fmla="*/ 208814 w 400257"/>
                  <a:gd name="connsiteY19" fmla="*/ 0 h 460675"/>
                  <a:gd name="connsiteX20" fmla="*/ 329045 w 400257"/>
                  <a:gd name="connsiteY20" fmla="*/ 32979 h 460675"/>
                  <a:gd name="connsiteX21" fmla="*/ 395087 w 400257"/>
                  <a:gd name="connsiteY21" fmla="*/ 130687 h 460675"/>
                  <a:gd name="connsiteX22" fmla="*/ 306201 w 400257"/>
                  <a:gd name="connsiteY22" fmla="*/ 151960 h 460675"/>
                  <a:gd name="connsiteX23" fmla="*/ 207603 w 400257"/>
                  <a:gd name="connsiteY23" fmla="*/ 77146 h 46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0257" h="460675">
                    <a:moveTo>
                      <a:pt x="207603" y="77146"/>
                    </a:moveTo>
                    <a:cubicBezTo>
                      <a:pt x="183050" y="77146"/>
                      <a:pt x="162154" y="83626"/>
                      <a:pt x="144891" y="96606"/>
                    </a:cubicBezTo>
                    <a:cubicBezTo>
                      <a:pt x="127651" y="109564"/>
                      <a:pt x="114650" y="127447"/>
                      <a:pt x="105932" y="150254"/>
                    </a:cubicBezTo>
                    <a:cubicBezTo>
                      <a:pt x="97214" y="173039"/>
                      <a:pt x="92845" y="199129"/>
                      <a:pt x="92845" y="228502"/>
                    </a:cubicBezTo>
                    <a:cubicBezTo>
                      <a:pt x="92845" y="259905"/>
                      <a:pt x="97301" y="287269"/>
                      <a:pt x="106235" y="310551"/>
                    </a:cubicBezTo>
                    <a:cubicBezTo>
                      <a:pt x="115169" y="333855"/>
                      <a:pt x="128148" y="351824"/>
                      <a:pt x="145194" y="364502"/>
                    </a:cubicBezTo>
                    <a:cubicBezTo>
                      <a:pt x="162240" y="377179"/>
                      <a:pt x="182639" y="383486"/>
                      <a:pt x="206370" y="383486"/>
                    </a:cubicBezTo>
                    <a:cubicBezTo>
                      <a:pt x="223005" y="383486"/>
                      <a:pt x="238428" y="379836"/>
                      <a:pt x="252640" y="372536"/>
                    </a:cubicBezTo>
                    <a:cubicBezTo>
                      <a:pt x="266831" y="365236"/>
                      <a:pt x="278967" y="354804"/>
                      <a:pt x="289004" y="341241"/>
                    </a:cubicBezTo>
                    <a:cubicBezTo>
                      <a:pt x="299041" y="327678"/>
                      <a:pt x="306396" y="311674"/>
                      <a:pt x="311069" y="293230"/>
                    </a:cubicBezTo>
                    <a:lnTo>
                      <a:pt x="400257" y="314201"/>
                    </a:lnTo>
                    <a:cubicBezTo>
                      <a:pt x="393357" y="343574"/>
                      <a:pt x="381329" y="369253"/>
                      <a:pt x="364197" y="391239"/>
                    </a:cubicBezTo>
                    <a:cubicBezTo>
                      <a:pt x="347043" y="413226"/>
                      <a:pt x="325281" y="430288"/>
                      <a:pt x="298911" y="442447"/>
                    </a:cubicBezTo>
                    <a:cubicBezTo>
                      <a:pt x="272520" y="454607"/>
                      <a:pt x="242495" y="460675"/>
                      <a:pt x="208814" y="460675"/>
                    </a:cubicBezTo>
                    <a:cubicBezTo>
                      <a:pt x="164988" y="460675"/>
                      <a:pt x="127434" y="451367"/>
                      <a:pt x="96198" y="432728"/>
                    </a:cubicBezTo>
                    <a:cubicBezTo>
                      <a:pt x="64939" y="414090"/>
                      <a:pt x="41101" y="387201"/>
                      <a:pt x="24661" y="352040"/>
                    </a:cubicBezTo>
                    <a:cubicBezTo>
                      <a:pt x="8220" y="316901"/>
                      <a:pt x="0" y="275109"/>
                      <a:pt x="0" y="226688"/>
                    </a:cubicBezTo>
                    <a:cubicBezTo>
                      <a:pt x="0" y="180296"/>
                      <a:pt x="8480" y="140038"/>
                      <a:pt x="25418" y="105893"/>
                    </a:cubicBezTo>
                    <a:cubicBezTo>
                      <a:pt x="42356" y="71747"/>
                      <a:pt x="66562" y="45571"/>
                      <a:pt x="98015" y="27342"/>
                    </a:cubicBezTo>
                    <a:cubicBezTo>
                      <a:pt x="129468" y="9114"/>
                      <a:pt x="166394" y="0"/>
                      <a:pt x="208814" y="0"/>
                    </a:cubicBezTo>
                    <a:cubicBezTo>
                      <a:pt x="257508" y="0"/>
                      <a:pt x="297592" y="10993"/>
                      <a:pt x="329045" y="32979"/>
                    </a:cubicBezTo>
                    <a:cubicBezTo>
                      <a:pt x="360498" y="54966"/>
                      <a:pt x="382519" y="87535"/>
                      <a:pt x="395087" y="130687"/>
                    </a:cubicBezTo>
                    <a:lnTo>
                      <a:pt x="306201" y="151960"/>
                    </a:lnTo>
                    <a:cubicBezTo>
                      <a:pt x="291405" y="102048"/>
                      <a:pt x="258524" y="77146"/>
                      <a:pt x="207603" y="77146"/>
                    </a:cubicBez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C87D1811-638F-9AB7-5D22-20BDD352EB7E}"/>
                  </a:ext>
                </a:extLst>
              </p:cNvPr>
              <p:cNvSpPr/>
              <p:nvPr/>
            </p:nvSpPr>
            <p:spPr>
              <a:xfrm>
                <a:off x="10863001" y="397125"/>
                <a:ext cx="435885" cy="460718"/>
              </a:xfrm>
              <a:custGeom>
                <a:avLst/>
                <a:gdLst>
                  <a:gd name="connsiteX0" fmla="*/ 0 w 435885"/>
                  <a:gd name="connsiteY0" fmla="*/ 232800 h 460718"/>
                  <a:gd name="connsiteX1" fmla="*/ 26629 w 435885"/>
                  <a:gd name="connsiteY1" fmla="*/ 109867 h 460718"/>
                  <a:gd name="connsiteX2" fmla="*/ 102579 w 435885"/>
                  <a:gd name="connsiteY2" fmla="*/ 28725 h 460718"/>
                  <a:gd name="connsiteX3" fmla="*/ 217640 w 435885"/>
                  <a:gd name="connsiteY3" fmla="*/ 0 h 460718"/>
                  <a:gd name="connsiteX4" fmla="*/ 333003 w 435885"/>
                  <a:gd name="connsiteY4" fmla="*/ 28574 h 460718"/>
                  <a:gd name="connsiteX5" fmla="*/ 409105 w 435885"/>
                  <a:gd name="connsiteY5" fmla="*/ 109413 h 460718"/>
                  <a:gd name="connsiteX6" fmla="*/ 435885 w 435885"/>
                  <a:gd name="connsiteY6" fmla="*/ 230964 h 460718"/>
                  <a:gd name="connsiteX7" fmla="*/ 409559 w 435885"/>
                  <a:gd name="connsiteY7" fmla="*/ 350550 h 460718"/>
                  <a:gd name="connsiteX8" fmla="*/ 334215 w 435885"/>
                  <a:gd name="connsiteY8" fmla="*/ 431692 h 460718"/>
                  <a:gd name="connsiteX9" fmla="*/ 218851 w 435885"/>
                  <a:gd name="connsiteY9" fmla="*/ 460719 h 460718"/>
                  <a:gd name="connsiteX10" fmla="*/ 102882 w 435885"/>
                  <a:gd name="connsiteY10" fmla="*/ 431994 h 460718"/>
                  <a:gd name="connsiteX11" fmla="*/ 26629 w 435885"/>
                  <a:gd name="connsiteY11" fmla="*/ 351457 h 460718"/>
                  <a:gd name="connsiteX12" fmla="*/ 0 w 435885"/>
                  <a:gd name="connsiteY12" fmla="*/ 232800 h 460718"/>
                  <a:gd name="connsiteX13" fmla="*/ 217618 w 435885"/>
                  <a:gd name="connsiteY13" fmla="*/ 77211 h 460718"/>
                  <a:gd name="connsiteX14" fmla="*/ 151121 w 435885"/>
                  <a:gd name="connsiteY14" fmla="*/ 96822 h 460718"/>
                  <a:gd name="connsiteX15" fmla="*/ 108052 w 435885"/>
                  <a:gd name="connsiteY15" fmla="*/ 151075 h 460718"/>
                  <a:gd name="connsiteX16" fmla="*/ 93147 w 435885"/>
                  <a:gd name="connsiteY16" fmla="*/ 230403 h 460718"/>
                  <a:gd name="connsiteX17" fmla="*/ 107749 w 435885"/>
                  <a:gd name="connsiteY17" fmla="*/ 309730 h 460718"/>
                  <a:gd name="connsiteX18" fmla="*/ 150667 w 435885"/>
                  <a:gd name="connsiteY18" fmla="*/ 363983 h 460718"/>
                  <a:gd name="connsiteX19" fmla="*/ 218245 w 435885"/>
                  <a:gd name="connsiteY19" fmla="*/ 383594 h 460718"/>
                  <a:gd name="connsiteX20" fmla="*/ 285067 w 435885"/>
                  <a:gd name="connsiteY20" fmla="*/ 364134 h 460718"/>
                  <a:gd name="connsiteX21" fmla="*/ 327985 w 435885"/>
                  <a:gd name="connsiteY21" fmla="*/ 309730 h 460718"/>
                  <a:gd name="connsiteX22" fmla="*/ 342738 w 435885"/>
                  <a:gd name="connsiteY22" fmla="*/ 229193 h 460718"/>
                  <a:gd name="connsiteX23" fmla="*/ 327985 w 435885"/>
                  <a:gd name="connsiteY23" fmla="*/ 150945 h 460718"/>
                  <a:gd name="connsiteX24" fmla="*/ 285067 w 435885"/>
                  <a:gd name="connsiteY24" fmla="*/ 96843 h 460718"/>
                  <a:gd name="connsiteX25" fmla="*/ 217618 w 435885"/>
                  <a:gd name="connsiteY25" fmla="*/ 77211 h 460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5885" h="460718">
                    <a:moveTo>
                      <a:pt x="0" y="232800"/>
                    </a:moveTo>
                    <a:cubicBezTo>
                      <a:pt x="0" y="185804"/>
                      <a:pt x="8869" y="144811"/>
                      <a:pt x="26629" y="109867"/>
                    </a:cubicBezTo>
                    <a:cubicBezTo>
                      <a:pt x="44389" y="74922"/>
                      <a:pt x="69698" y="47882"/>
                      <a:pt x="102579" y="28725"/>
                    </a:cubicBezTo>
                    <a:cubicBezTo>
                      <a:pt x="135460" y="9589"/>
                      <a:pt x="173813" y="0"/>
                      <a:pt x="217640" y="0"/>
                    </a:cubicBezTo>
                    <a:cubicBezTo>
                      <a:pt x="261661" y="0"/>
                      <a:pt x="300123" y="9525"/>
                      <a:pt x="333003" y="28574"/>
                    </a:cubicBezTo>
                    <a:cubicBezTo>
                      <a:pt x="365884" y="47623"/>
                      <a:pt x="391237" y="74576"/>
                      <a:pt x="409105" y="109413"/>
                    </a:cubicBezTo>
                    <a:cubicBezTo>
                      <a:pt x="426951" y="144272"/>
                      <a:pt x="435885" y="184789"/>
                      <a:pt x="435885" y="230964"/>
                    </a:cubicBezTo>
                    <a:cubicBezTo>
                      <a:pt x="435885" y="275930"/>
                      <a:pt x="427103" y="315799"/>
                      <a:pt x="409559" y="350550"/>
                    </a:cubicBezTo>
                    <a:cubicBezTo>
                      <a:pt x="391994" y="385300"/>
                      <a:pt x="366901" y="412340"/>
                      <a:pt x="334215" y="431692"/>
                    </a:cubicBezTo>
                    <a:cubicBezTo>
                      <a:pt x="301550" y="451043"/>
                      <a:pt x="263089" y="460719"/>
                      <a:pt x="218851" y="460719"/>
                    </a:cubicBezTo>
                    <a:cubicBezTo>
                      <a:pt x="174614" y="460719"/>
                      <a:pt x="135957" y="451151"/>
                      <a:pt x="102882" y="431994"/>
                    </a:cubicBezTo>
                    <a:cubicBezTo>
                      <a:pt x="69806" y="412859"/>
                      <a:pt x="44389" y="386013"/>
                      <a:pt x="26629" y="351457"/>
                    </a:cubicBezTo>
                    <a:cubicBezTo>
                      <a:pt x="8869" y="316922"/>
                      <a:pt x="0" y="277377"/>
                      <a:pt x="0" y="232800"/>
                    </a:cubicBezTo>
                    <a:close/>
                    <a:moveTo>
                      <a:pt x="217618" y="77211"/>
                    </a:moveTo>
                    <a:cubicBezTo>
                      <a:pt x="192049" y="77211"/>
                      <a:pt x="169876" y="83755"/>
                      <a:pt x="151121" y="96822"/>
                    </a:cubicBezTo>
                    <a:cubicBezTo>
                      <a:pt x="132345" y="109888"/>
                      <a:pt x="117981" y="127965"/>
                      <a:pt x="108052" y="151075"/>
                    </a:cubicBezTo>
                    <a:cubicBezTo>
                      <a:pt x="98101" y="174163"/>
                      <a:pt x="93147" y="200620"/>
                      <a:pt x="93147" y="230403"/>
                    </a:cubicBezTo>
                    <a:cubicBezTo>
                      <a:pt x="93147" y="260186"/>
                      <a:pt x="98015" y="286621"/>
                      <a:pt x="107749" y="309730"/>
                    </a:cubicBezTo>
                    <a:cubicBezTo>
                      <a:pt x="117484" y="332818"/>
                      <a:pt x="131804" y="350917"/>
                      <a:pt x="150667" y="363983"/>
                    </a:cubicBezTo>
                    <a:cubicBezTo>
                      <a:pt x="169530" y="377050"/>
                      <a:pt x="192071" y="383594"/>
                      <a:pt x="218245" y="383594"/>
                    </a:cubicBezTo>
                    <a:cubicBezTo>
                      <a:pt x="244009" y="383594"/>
                      <a:pt x="266290" y="377115"/>
                      <a:pt x="285067" y="364134"/>
                    </a:cubicBezTo>
                    <a:cubicBezTo>
                      <a:pt x="303843" y="351176"/>
                      <a:pt x="318142" y="333034"/>
                      <a:pt x="327985" y="309730"/>
                    </a:cubicBezTo>
                    <a:cubicBezTo>
                      <a:pt x="337827" y="286427"/>
                      <a:pt x="342738" y="259581"/>
                      <a:pt x="342738" y="229193"/>
                    </a:cubicBezTo>
                    <a:cubicBezTo>
                      <a:pt x="342738" y="200015"/>
                      <a:pt x="337806" y="173947"/>
                      <a:pt x="327985" y="150945"/>
                    </a:cubicBezTo>
                    <a:cubicBezTo>
                      <a:pt x="318142" y="127944"/>
                      <a:pt x="303843" y="109910"/>
                      <a:pt x="285067" y="96843"/>
                    </a:cubicBezTo>
                    <a:cubicBezTo>
                      <a:pt x="266269" y="83734"/>
                      <a:pt x="243793" y="77211"/>
                      <a:pt x="217618" y="77211"/>
                    </a:cubicBez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D7A0FA4B-CA55-2520-8B5C-4C862E8A8F82}"/>
                  </a:ext>
                </a:extLst>
              </p:cNvPr>
              <p:cNvSpPr/>
              <p:nvPr/>
            </p:nvSpPr>
            <p:spPr>
              <a:xfrm>
                <a:off x="11372521" y="404727"/>
                <a:ext cx="353402" cy="445513"/>
              </a:xfrm>
              <a:custGeom>
                <a:avLst/>
                <a:gdLst>
                  <a:gd name="connsiteX0" fmla="*/ 269686 w 353402"/>
                  <a:gd name="connsiteY0" fmla="*/ 0 h 445513"/>
                  <a:gd name="connsiteX1" fmla="*/ 353403 w 353402"/>
                  <a:gd name="connsiteY1" fmla="*/ 0 h 445513"/>
                  <a:gd name="connsiteX2" fmla="*/ 353403 w 353402"/>
                  <a:gd name="connsiteY2" fmla="*/ 445514 h 445513"/>
                  <a:gd name="connsiteX3" fmla="*/ 263002 w 353402"/>
                  <a:gd name="connsiteY3" fmla="*/ 445514 h 445513"/>
                  <a:gd name="connsiteX4" fmla="*/ 83716 w 353402"/>
                  <a:gd name="connsiteY4" fmla="*/ 154984 h 445513"/>
                  <a:gd name="connsiteX5" fmla="*/ 83716 w 353402"/>
                  <a:gd name="connsiteY5" fmla="*/ 445514 h 445513"/>
                  <a:gd name="connsiteX6" fmla="*/ 0 w 353402"/>
                  <a:gd name="connsiteY6" fmla="*/ 445514 h 445513"/>
                  <a:gd name="connsiteX7" fmla="*/ 0 w 353402"/>
                  <a:gd name="connsiteY7" fmla="*/ 0 h 445513"/>
                  <a:gd name="connsiteX8" fmla="*/ 87350 w 353402"/>
                  <a:gd name="connsiteY8" fmla="*/ 0 h 445513"/>
                  <a:gd name="connsiteX9" fmla="*/ 269686 w 353402"/>
                  <a:gd name="connsiteY9" fmla="*/ 297528 h 445513"/>
                  <a:gd name="connsiteX10" fmla="*/ 269686 w 353402"/>
                  <a:gd name="connsiteY10" fmla="*/ 0 h 445513"/>
                  <a:gd name="connsiteX11" fmla="*/ 269686 w 353402"/>
                  <a:gd name="connsiteY11" fmla="*/ 0 h 44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3402" h="445513">
                    <a:moveTo>
                      <a:pt x="269686" y="0"/>
                    </a:moveTo>
                    <a:lnTo>
                      <a:pt x="353403" y="0"/>
                    </a:lnTo>
                    <a:lnTo>
                      <a:pt x="353403" y="445514"/>
                    </a:lnTo>
                    <a:lnTo>
                      <a:pt x="263002" y="445514"/>
                    </a:lnTo>
                    <a:lnTo>
                      <a:pt x="83716" y="154984"/>
                    </a:lnTo>
                    <a:lnTo>
                      <a:pt x="83716" y="445514"/>
                    </a:lnTo>
                    <a:lnTo>
                      <a:pt x="0" y="445514"/>
                    </a:lnTo>
                    <a:lnTo>
                      <a:pt x="0" y="0"/>
                    </a:lnTo>
                    <a:lnTo>
                      <a:pt x="87350" y="0"/>
                    </a:lnTo>
                    <a:lnTo>
                      <a:pt x="269686" y="297528"/>
                    </a:lnTo>
                    <a:lnTo>
                      <a:pt x="269686" y="0"/>
                    </a:lnTo>
                    <a:lnTo>
                      <a:pt x="269686" y="0"/>
                    </a:ln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</p:grpSp>
        <p:grpSp>
          <p:nvGrpSpPr>
            <p:cNvPr id="32" name="Graphic 11">
              <a:extLst>
                <a:ext uri="{FF2B5EF4-FFF2-40B4-BE49-F238E27FC236}">
                  <a16:creationId xmlns:a16="http://schemas.microsoft.com/office/drawing/2014/main" id="{71B413C0-31B3-222C-9812-5D66C607A3F5}"/>
                </a:ext>
              </a:extLst>
            </p:cNvPr>
            <p:cNvGrpSpPr/>
            <p:nvPr/>
          </p:nvGrpSpPr>
          <p:grpSpPr>
            <a:xfrm>
              <a:off x="10247526" y="925509"/>
              <a:ext cx="1478397" cy="186170"/>
              <a:chOff x="10247526" y="925509"/>
              <a:chExt cx="1478397" cy="186170"/>
            </a:xfrm>
            <a:solidFill>
              <a:srgbClr val="213863"/>
            </a:solidFill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63292BA5-B0DD-EB53-D3FA-EA5000DF00A9}"/>
                  </a:ext>
                </a:extLst>
              </p:cNvPr>
              <p:cNvSpPr/>
              <p:nvPr/>
            </p:nvSpPr>
            <p:spPr>
              <a:xfrm>
                <a:off x="10247526" y="937128"/>
                <a:ext cx="100004" cy="130297"/>
              </a:xfrm>
              <a:custGeom>
                <a:avLst/>
                <a:gdLst>
                  <a:gd name="connsiteX0" fmla="*/ 26975 w 100004"/>
                  <a:gd name="connsiteY0" fmla="*/ 122156 h 130297"/>
                  <a:gd name="connsiteX1" fmla="*/ 6857 w 100004"/>
                  <a:gd name="connsiteY1" fmla="*/ 99327 h 130297"/>
                  <a:gd name="connsiteX2" fmla="*/ 0 w 100004"/>
                  <a:gd name="connsiteY2" fmla="*/ 64793 h 130297"/>
                  <a:gd name="connsiteX3" fmla="*/ 8047 w 100004"/>
                  <a:gd name="connsiteY3" fmla="*/ 30949 h 130297"/>
                  <a:gd name="connsiteX4" fmla="*/ 30133 w 100004"/>
                  <a:gd name="connsiteY4" fmla="*/ 8121 h 130297"/>
                  <a:gd name="connsiteX5" fmla="*/ 61651 w 100004"/>
                  <a:gd name="connsiteY5" fmla="*/ 0 h 130297"/>
                  <a:gd name="connsiteX6" fmla="*/ 93321 w 100004"/>
                  <a:gd name="connsiteY6" fmla="*/ 4104 h 130297"/>
                  <a:gd name="connsiteX7" fmla="*/ 98967 w 100004"/>
                  <a:gd name="connsiteY7" fmla="*/ 5140 h 130297"/>
                  <a:gd name="connsiteX8" fmla="*/ 97258 w 100004"/>
                  <a:gd name="connsiteY8" fmla="*/ 35917 h 130297"/>
                  <a:gd name="connsiteX9" fmla="*/ 85793 w 100004"/>
                  <a:gd name="connsiteY9" fmla="*/ 35917 h 130297"/>
                  <a:gd name="connsiteX10" fmla="*/ 81509 w 100004"/>
                  <a:gd name="connsiteY10" fmla="*/ 14211 h 130297"/>
                  <a:gd name="connsiteX11" fmla="*/ 73203 w 100004"/>
                  <a:gd name="connsiteY11" fmla="*/ 10712 h 130297"/>
                  <a:gd name="connsiteX12" fmla="*/ 58731 w 100004"/>
                  <a:gd name="connsiteY12" fmla="*/ 9265 h 130297"/>
                  <a:gd name="connsiteX13" fmla="*/ 39219 w 100004"/>
                  <a:gd name="connsiteY13" fmla="*/ 15507 h 130297"/>
                  <a:gd name="connsiteX14" fmla="*/ 25785 w 100004"/>
                  <a:gd name="connsiteY14" fmla="*/ 33887 h 130297"/>
                  <a:gd name="connsiteX15" fmla="*/ 20897 w 100004"/>
                  <a:gd name="connsiteY15" fmla="*/ 62957 h 130297"/>
                  <a:gd name="connsiteX16" fmla="*/ 25180 w 100004"/>
                  <a:gd name="connsiteY16" fmla="*/ 92200 h 130297"/>
                  <a:gd name="connsiteX17" fmla="*/ 38202 w 100004"/>
                  <a:gd name="connsiteY17" fmla="*/ 113149 h 130297"/>
                  <a:gd name="connsiteX18" fmla="*/ 59769 w 100004"/>
                  <a:gd name="connsiteY18" fmla="*/ 120925 h 130297"/>
                  <a:gd name="connsiteX19" fmla="*/ 73722 w 100004"/>
                  <a:gd name="connsiteY19" fmla="*/ 119391 h 130297"/>
                  <a:gd name="connsiteX20" fmla="*/ 82029 w 100004"/>
                  <a:gd name="connsiteY20" fmla="*/ 114942 h 130297"/>
                  <a:gd name="connsiteX21" fmla="*/ 89210 w 100004"/>
                  <a:gd name="connsiteY21" fmla="*/ 98182 h 130297"/>
                  <a:gd name="connsiteX22" fmla="*/ 100005 w 100004"/>
                  <a:gd name="connsiteY22" fmla="*/ 99543 h 130297"/>
                  <a:gd name="connsiteX23" fmla="*/ 95895 w 100004"/>
                  <a:gd name="connsiteY23" fmla="*/ 123819 h 130297"/>
                  <a:gd name="connsiteX24" fmla="*/ 85273 w 100004"/>
                  <a:gd name="connsiteY24" fmla="*/ 126216 h 130297"/>
                  <a:gd name="connsiteX25" fmla="*/ 73376 w 100004"/>
                  <a:gd name="connsiteY25" fmla="*/ 129196 h 130297"/>
                  <a:gd name="connsiteX26" fmla="*/ 59077 w 100004"/>
                  <a:gd name="connsiteY26" fmla="*/ 130298 h 130297"/>
                  <a:gd name="connsiteX27" fmla="*/ 26975 w 100004"/>
                  <a:gd name="connsiteY27" fmla="*/ 122156 h 130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004" h="130297">
                    <a:moveTo>
                      <a:pt x="26975" y="122156"/>
                    </a:moveTo>
                    <a:cubicBezTo>
                      <a:pt x="18128" y="116735"/>
                      <a:pt x="11422" y="109132"/>
                      <a:pt x="6857" y="99327"/>
                    </a:cubicBezTo>
                    <a:cubicBezTo>
                      <a:pt x="2293" y="89522"/>
                      <a:pt x="0" y="78010"/>
                      <a:pt x="0" y="64793"/>
                    </a:cubicBezTo>
                    <a:cubicBezTo>
                      <a:pt x="0" y="52028"/>
                      <a:pt x="2682" y="40755"/>
                      <a:pt x="8047" y="30949"/>
                    </a:cubicBezTo>
                    <a:cubicBezTo>
                      <a:pt x="13412" y="21144"/>
                      <a:pt x="20767" y="13542"/>
                      <a:pt x="30133" y="8121"/>
                    </a:cubicBezTo>
                    <a:cubicBezTo>
                      <a:pt x="39500" y="2700"/>
                      <a:pt x="49992" y="0"/>
                      <a:pt x="61651" y="0"/>
                    </a:cubicBezTo>
                    <a:cubicBezTo>
                      <a:pt x="70434" y="0"/>
                      <a:pt x="80990" y="1361"/>
                      <a:pt x="93321" y="4104"/>
                    </a:cubicBezTo>
                    <a:lnTo>
                      <a:pt x="98967" y="5140"/>
                    </a:lnTo>
                    <a:lnTo>
                      <a:pt x="97258" y="35917"/>
                    </a:lnTo>
                    <a:lnTo>
                      <a:pt x="85793" y="35917"/>
                    </a:lnTo>
                    <a:lnTo>
                      <a:pt x="81509" y="14211"/>
                    </a:lnTo>
                    <a:cubicBezTo>
                      <a:pt x="79909" y="12850"/>
                      <a:pt x="77140" y="11684"/>
                      <a:pt x="73203" y="10712"/>
                    </a:cubicBezTo>
                    <a:cubicBezTo>
                      <a:pt x="69266" y="9740"/>
                      <a:pt x="64442" y="9265"/>
                      <a:pt x="58731" y="9265"/>
                    </a:cubicBezTo>
                    <a:cubicBezTo>
                      <a:pt x="51419" y="9265"/>
                      <a:pt x="44908" y="11339"/>
                      <a:pt x="39219" y="15507"/>
                    </a:cubicBezTo>
                    <a:cubicBezTo>
                      <a:pt x="33508" y="19675"/>
                      <a:pt x="29030" y="25787"/>
                      <a:pt x="25785" y="33887"/>
                    </a:cubicBezTo>
                    <a:cubicBezTo>
                      <a:pt x="22541" y="41986"/>
                      <a:pt x="20897" y="51661"/>
                      <a:pt x="20897" y="62957"/>
                    </a:cubicBezTo>
                    <a:cubicBezTo>
                      <a:pt x="20897" y="73669"/>
                      <a:pt x="22324" y="83410"/>
                      <a:pt x="25180" y="92200"/>
                    </a:cubicBezTo>
                    <a:cubicBezTo>
                      <a:pt x="28035" y="100968"/>
                      <a:pt x="32361" y="107966"/>
                      <a:pt x="38202" y="113149"/>
                    </a:cubicBezTo>
                    <a:cubicBezTo>
                      <a:pt x="44021" y="118333"/>
                      <a:pt x="51225" y="120925"/>
                      <a:pt x="59769" y="120925"/>
                    </a:cubicBezTo>
                    <a:cubicBezTo>
                      <a:pt x="65826" y="120925"/>
                      <a:pt x="70477" y="120406"/>
                      <a:pt x="73722" y="119391"/>
                    </a:cubicBezTo>
                    <a:cubicBezTo>
                      <a:pt x="76967" y="118354"/>
                      <a:pt x="79736" y="116886"/>
                      <a:pt x="82029" y="114942"/>
                    </a:cubicBezTo>
                    <a:lnTo>
                      <a:pt x="89210" y="98182"/>
                    </a:lnTo>
                    <a:lnTo>
                      <a:pt x="100005" y="99543"/>
                    </a:lnTo>
                    <a:lnTo>
                      <a:pt x="95895" y="123819"/>
                    </a:lnTo>
                    <a:cubicBezTo>
                      <a:pt x="93494" y="123927"/>
                      <a:pt x="89968" y="124726"/>
                      <a:pt x="85273" y="126216"/>
                    </a:cubicBezTo>
                    <a:cubicBezTo>
                      <a:pt x="81163" y="127469"/>
                      <a:pt x="77205" y="128462"/>
                      <a:pt x="73376" y="129196"/>
                    </a:cubicBezTo>
                    <a:cubicBezTo>
                      <a:pt x="69547" y="129931"/>
                      <a:pt x="64788" y="130298"/>
                      <a:pt x="59077" y="130298"/>
                    </a:cubicBezTo>
                    <a:cubicBezTo>
                      <a:pt x="46509" y="130276"/>
                      <a:pt x="35823" y="127555"/>
                      <a:pt x="26975" y="122156"/>
                    </a:cubicBez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5C079EEB-95A7-C3C9-B354-021F4981D019}"/>
                  </a:ext>
                </a:extLst>
              </p:cNvPr>
              <p:cNvSpPr/>
              <p:nvPr/>
            </p:nvSpPr>
            <p:spPr>
              <a:xfrm>
                <a:off x="10361397" y="968056"/>
                <a:ext cx="88539" cy="99327"/>
              </a:xfrm>
              <a:custGeom>
                <a:avLst/>
                <a:gdLst>
                  <a:gd name="connsiteX0" fmla="*/ 6338 w 88539"/>
                  <a:gd name="connsiteY0" fmla="*/ 23088 h 99327"/>
                  <a:gd name="connsiteX1" fmla="*/ 23038 w 88539"/>
                  <a:gd name="connsiteY1" fmla="*/ 5896 h 99327"/>
                  <a:gd name="connsiteX2" fmla="*/ 45211 w 88539"/>
                  <a:gd name="connsiteY2" fmla="*/ 0 h 99327"/>
                  <a:gd name="connsiteX3" fmla="*/ 77659 w 88539"/>
                  <a:gd name="connsiteY3" fmla="*/ 13671 h 99327"/>
                  <a:gd name="connsiteX4" fmla="*/ 88540 w 88539"/>
                  <a:gd name="connsiteY4" fmla="*/ 49566 h 99327"/>
                  <a:gd name="connsiteX5" fmla="*/ 82202 w 88539"/>
                  <a:gd name="connsiteY5" fmla="*/ 76412 h 99327"/>
                  <a:gd name="connsiteX6" fmla="*/ 65502 w 88539"/>
                  <a:gd name="connsiteY6" fmla="*/ 93517 h 99327"/>
                  <a:gd name="connsiteX7" fmla="*/ 43329 w 88539"/>
                  <a:gd name="connsiteY7" fmla="*/ 99327 h 99327"/>
                  <a:gd name="connsiteX8" fmla="*/ 10881 w 88539"/>
                  <a:gd name="connsiteY8" fmla="*/ 85656 h 99327"/>
                  <a:gd name="connsiteX9" fmla="*/ 0 w 88539"/>
                  <a:gd name="connsiteY9" fmla="*/ 49761 h 99327"/>
                  <a:gd name="connsiteX10" fmla="*/ 6338 w 88539"/>
                  <a:gd name="connsiteY10" fmla="*/ 23088 h 99327"/>
                  <a:gd name="connsiteX11" fmla="*/ 62495 w 88539"/>
                  <a:gd name="connsiteY11" fmla="*/ 79846 h 99327"/>
                  <a:gd name="connsiteX12" fmla="*/ 68833 w 88539"/>
                  <a:gd name="connsiteY12" fmla="*/ 50949 h 99327"/>
                  <a:gd name="connsiteX13" fmla="*/ 63014 w 88539"/>
                  <a:gd name="connsiteY13" fmla="*/ 20863 h 99327"/>
                  <a:gd name="connsiteX14" fmla="*/ 44346 w 88539"/>
                  <a:gd name="connsiteY14" fmla="*/ 9740 h 99327"/>
                  <a:gd name="connsiteX15" fmla="*/ 26110 w 88539"/>
                  <a:gd name="connsiteY15" fmla="*/ 19481 h 99327"/>
                  <a:gd name="connsiteX16" fmla="*/ 19685 w 88539"/>
                  <a:gd name="connsiteY16" fmla="*/ 48378 h 99327"/>
                  <a:gd name="connsiteX17" fmla="*/ 25677 w 88539"/>
                  <a:gd name="connsiteY17" fmla="*/ 78464 h 99327"/>
                  <a:gd name="connsiteX18" fmla="*/ 44346 w 88539"/>
                  <a:gd name="connsiteY18" fmla="*/ 89587 h 99327"/>
                  <a:gd name="connsiteX19" fmla="*/ 62495 w 88539"/>
                  <a:gd name="connsiteY19" fmla="*/ 79846 h 99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8539" h="99327">
                    <a:moveTo>
                      <a:pt x="6338" y="23088"/>
                    </a:moveTo>
                    <a:cubicBezTo>
                      <a:pt x="10556" y="15572"/>
                      <a:pt x="16116" y="9848"/>
                      <a:pt x="23038" y="5896"/>
                    </a:cubicBezTo>
                    <a:cubicBezTo>
                      <a:pt x="29939" y="1965"/>
                      <a:pt x="37337" y="0"/>
                      <a:pt x="45211" y="0"/>
                    </a:cubicBezTo>
                    <a:cubicBezTo>
                      <a:pt x="59596" y="0"/>
                      <a:pt x="70412" y="4557"/>
                      <a:pt x="77659" y="13671"/>
                    </a:cubicBezTo>
                    <a:cubicBezTo>
                      <a:pt x="84906" y="22785"/>
                      <a:pt x="88540" y="34750"/>
                      <a:pt x="88540" y="49566"/>
                    </a:cubicBezTo>
                    <a:cubicBezTo>
                      <a:pt x="88540" y="59933"/>
                      <a:pt x="86420" y="68875"/>
                      <a:pt x="82202" y="76412"/>
                    </a:cubicBezTo>
                    <a:cubicBezTo>
                      <a:pt x="77983" y="83928"/>
                      <a:pt x="72402" y="89630"/>
                      <a:pt x="65502" y="93517"/>
                    </a:cubicBezTo>
                    <a:cubicBezTo>
                      <a:pt x="58601" y="97383"/>
                      <a:pt x="51203" y="99327"/>
                      <a:pt x="43329" y="99327"/>
                    </a:cubicBezTo>
                    <a:cubicBezTo>
                      <a:pt x="28944" y="99327"/>
                      <a:pt x="18128" y="94770"/>
                      <a:pt x="10881" y="85656"/>
                    </a:cubicBezTo>
                    <a:cubicBezTo>
                      <a:pt x="3634" y="76542"/>
                      <a:pt x="0" y="64577"/>
                      <a:pt x="0" y="49761"/>
                    </a:cubicBezTo>
                    <a:cubicBezTo>
                      <a:pt x="0" y="39502"/>
                      <a:pt x="2098" y="30625"/>
                      <a:pt x="6338" y="23088"/>
                    </a:cubicBezTo>
                    <a:close/>
                    <a:moveTo>
                      <a:pt x="62495" y="79846"/>
                    </a:moveTo>
                    <a:cubicBezTo>
                      <a:pt x="66713" y="73345"/>
                      <a:pt x="68833" y="63713"/>
                      <a:pt x="68833" y="50949"/>
                    </a:cubicBezTo>
                    <a:cubicBezTo>
                      <a:pt x="68833" y="38292"/>
                      <a:pt x="66886" y="28271"/>
                      <a:pt x="63014" y="20863"/>
                    </a:cubicBezTo>
                    <a:cubicBezTo>
                      <a:pt x="59142" y="13455"/>
                      <a:pt x="52912" y="9740"/>
                      <a:pt x="44346" y="9740"/>
                    </a:cubicBezTo>
                    <a:cubicBezTo>
                      <a:pt x="36472" y="9740"/>
                      <a:pt x="30393" y="12980"/>
                      <a:pt x="26110" y="19481"/>
                    </a:cubicBezTo>
                    <a:cubicBezTo>
                      <a:pt x="21827" y="25982"/>
                      <a:pt x="19685" y="35614"/>
                      <a:pt x="19685" y="48378"/>
                    </a:cubicBezTo>
                    <a:cubicBezTo>
                      <a:pt x="19685" y="61035"/>
                      <a:pt x="21675" y="71056"/>
                      <a:pt x="25677" y="78464"/>
                    </a:cubicBezTo>
                    <a:cubicBezTo>
                      <a:pt x="29679" y="85872"/>
                      <a:pt x="35887" y="89587"/>
                      <a:pt x="44346" y="89587"/>
                    </a:cubicBezTo>
                    <a:cubicBezTo>
                      <a:pt x="52220" y="89608"/>
                      <a:pt x="58277" y="86347"/>
                      <a:pt x="62495" y="79846"/>
                    </a:cubicBez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A76CD4AC-7CD6-7804-3C7F-31AE9B2A596D}"/>
                  </a:ext>
                </a:extLst>
              </p:cNvPr>
              <p:cNvSpPr/>
              <p:nvPr/>
            </p:nvSpPr>
            <p:spPr>
              <a:xfrm>
                <a:off x="10463435" y="968445"/>
                <a:ext cx="103422" cy="97102"/>
              </a:xfrm>
              <a:custGeom>
                <a:avLst/>
                <a:gdLst>
                  <a:gd name="connsiteX0" fmla="*/ 12330 w 103422"/>
                  <a:gd name="connsiteY0" fmla="*/ 15356 h 97102"/>
                  <a:gd name="connsiteX1" fmla="*/ 0 w 103422"/>
                  <a:gd name="connsiteY1" fmla="*/ 12289 h 97102"/>
                  <a:gd name="connsiteX2" fmla="*/ 0 w 103422"/>
                  <a:gd name="connsiteY2" fmla="*/ 3067 h 97102"/>
                  <a:gd name="connsiteX3" fmla="*/ 24487 w 103422"/>
                  <a:gd name="connsiteY3" fmla="*/ 0 h 97102"/>
                  <a:gd name="connsiteX4" fmla="*/ 25007 w 103422"/>
                  <a:gd name="connsiteY4" fmla="*/ 0 h 97102"/>
                  <a:gd name="connsiteX5" fmla="*/ 28598 w 103422"/>
                  <a:gd name="connsiteY5" fmla="*/ 3067 h 97102"/>
                  <a:gd name="connsiteX6" fmla="*/ 28598 w 103422"/>
                  <a:gd name="connsiteY6" fmla="*/ 10259 h 97102"/>
                  <a:gd name="connsiteX7" fmla="*/ 28425 w 103422"/>
                  <a:gd name="connsiteY7" fmla="*/ 14362 h 97102"/>
                  <a:gd name="connsiteX8" fmla="*/ 44692 w 103422"/>
                  <a:gd name="connsiteY8" fmla="*/ 4449 h 97102"/>
                  <a:gd name="connsiteX9" fmla="*/ 64031 w 103422"/>
                  <a:gd name="connsiteY9" fmla="*/ 0 h 97102"/>
                  <a:gd name="connsiteX10" fmla="*/ 80731 w 103422"/>
                  <a:gd name="connsiteY10" fmla="*/ 4104 h 97102"/>
                  <a:gd name="connsiteX11" fmla="*/ 89037 w 103422"/>
                  <a:gd name="connsiteY11" fmla="*/ 16673 h 97102"/>
                  <a:gd name="connsiteX12" fmla="*/ 91439 w 103422"/>
                  <a:gd name="connsiteY12" fmla="*/ 39502 h 97102"/>
                  <a:gd name="connsiteX13" fmla="*/ 91439 w 103422"/>
                  <a:gd name="connsiteY13" fmla="*/ 87362 h 97102"/>
                  <a:gd name="connsiteX14" fmla="*/ 103423 w 103422"/>
                  <a:gd name="connsiteY14" fmla="*/ 88550 h 97102"/>
                  <a:gd name="connsiteX15" fmla="*/ 103423 w 103422"/>
                  <a:gd name="connsiteY15" fmla="*/ 97103 h 97102"/>
                  <a:gd name="connsiteX16" fmla="*/ 62841 w 103422"/>
                  <a:gd name="connsiteY16" fmla="*/ 97103 h 97102"/>
                  <a:gd name="connsiteX17" fmla="*/ 62841 w 103422"/>
                  <a:gd name="connsiteY17" fmla="*/ 88723 h 97102"/>
                  <a:gd name="connsiteX18" fmla="*/ 73462 w 103422"/>
                  <a:gd name="connsiteY18" fmla="*/ 87362 h 97102"/>
                  <a:gd name="connsiteX19" fmla="*/ 73462 w 103422"/>
                  <a:gd name="connsiteY19" fmla="*/ 39329 h 97102"/>
                  <a:gd name="connsiteX20" fmla="*/ 72100 w 103422"/>
                  <a:gd name="connsiteY20" fmla="*/ 23520 h 97102"/>
                  <a:gd name="connsiteX21" fmla="*/ 66973 w 103422"/>
                  <a:gd name="connsiteY21" fmla="*/ 14967 h 97102"/>
                  <a:gd name="connsiteX22" fmla="*/ 56005 w 103422"/>
                  <a:gd name="connsiteY22" fmla="*/ 12138 h 97102"/>
                  <a:gd name="connsiteX23" fmla="*/ 42831 w 103422"/>
                  <a:gd name="connsiteY23" fmla="*/ 15205 h 97102"/>
                  <a:gd name="connsiteX24" fmla="*/ 30328 w 103422"/>
                  <a:gd name="connsiteY24" fmla="*/ 22375 h 97102"/>
                  <a:gd name="connsiteX25" fmla="*/ 30328 w 103422"/>
                  <a:gd name="connsiteY25" fmla="*/ 87168 h 97102"/>
                  <a:gd name="connsiteX26" fmla="*/ 41966 w 103422"/>
                  <a:gd name="connsiteY26" fmla="*/ 88701 h 97102"/>
                  <a:gd name="connsiteX27" fmla="*/ 41966 w 103422"/>
                  <a:gd name="connsiteY27" fmla="*/ 97081 h 97102"/>
                  <a:gd name="connsiteX28" fmla="*/ 1558 w 103422"/>
                  <a:gd name="connsiteY28" fmla="*/ 97081 h 97102"/>
                  <a:gd name="connsiteX29" fmla="*/ 1558 w 103422"/>
                  <a:gd name="connsiteY29" fmla="*/ 88701 h 97102"/>
                  <a:gd name="connsiteX30" fmla="*/ 12352 w 103422"/>
                  <a:gd name="connsiteY30" fmla="*/ 87168 h 97102"/>
                  <a:gd name="connsiteX31" fmla="*/ 12330 w 103422"/>
                  <a:gd name="connsiteY31" fmla="*/ 15356 h 97102"/>
                  <a:gd name="connsiteX32" fmla="*/ 12330 w 103422"/>
                  <a:gd name="connsiteY32" fmla="*/ 15356 h 9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3422" h="97102">
                    <a:moveTo>
                      <a:pt x="12330" y="15356"/>
                    </a:moveTo>
                    <a:lnTo>
                      <a:pt x="0" y="12289"/>
                    </a:lnTo>
                    <a:lnTo>
                      <a:pt x="0" y="3067"/>
                    </a:lnTo>
                    <a:lnTo>
                      <a:pt x="24487" y="0"/>
                    </a:lnTo>
                    <a:lnTo>
                      <a:pt x="25007" y="0"/>
                    </a:lnTo>
                    <a:lnTo>
                      <a:pt x="28598" y="3067"/>
                    </a:lnTo>
                    <a:lnTo>
                      <a:pt x="28598" y="10259"/>
                    </a:lnTo>
                    <a:lnTo>
                      <a:pt x="28425" y="14362"/>
                    </a:lnTo>
                    <a:cubicBezTo>
                      <a:pt x="32535" y="10712"/>
                      <a:pt x="37964" y="7408"/>
                      <a:pt x="44692" y="4449"/>
                    </a:cubicBezTo>
                    <a:cubicBezTo>
                      <a:pt x="51419" y="1490"/>
                      <a:pt x="57866" y="0"/>
                      <a:pt x="64031" y="0"/>
                    </a:cubicBezTo>
                    <a:cubicBezTo>
                      <a:pt x="71213" y="0"/>
                      <a:pt x="76794" y="1361"/>
                      <a:pt x="80731" y="4104"/>
                    </a:cubicBezTo>
                    <a:cubicBezTo>
                      <a:pt x="84668" y="6846"/>
                      <a:pt x="87437" y="11036"/>
                      <a:pt x="89037" y="16673"/>
                    </a:cubicBezTo>
                    <a:cubicBezTo>
                      <a:pt x="90638" y="22310"/>
                      <a:pt x="91439" y="29913"/>
                      <a:pt x="91439" y="39502"/>
                    </a:cubicBezTo>
                    <a:lnTo>
                      <a:pt x="91439" y="87362"/>
                    </a:lnTo>
                    <a:lnTo>
                      <a:pt x="103423" y="88550"/>
                    </a:lnTo>
                    <a:lnTo>
                      <a:pt x="103423" y="97103"/>
                    </a:lnTo>
                    <a:lnTo>
                      <a:pt x="62841" y="97103"/>
                    </a:lnTo>
                    <a:lnTo>
                      <a:pt x="62841" y="88723"/>
                    </a:lnTo>
                    <a:lnTo>
                      <a:pt x="73462" y="87362"/>
                    </a:lnTo>
                    <a:lnTo>
                      <a:pt x="73462" y="39329"/>
                    </a:lnTo>
                    <a:cubicBezTo>
                      <a:pt x="73462" y="32612"/>
                      <a:pt x="73008" y="27342"/>
                      <a:pt x="72100" y="23520"/>
                    </a:cubicBezTo>
                    <a:cubicBezTo>
                      <a:pt x="71191" y="19697"/>
                      <a:pt x="69482" y="16846"/>
                      <a:pt x="66973" y="14967"/>
                    </a:cubicBezTo>
                    <a:cubicBezTo>
                      <a:pt x="64463" y="13088"/>
                      <a:pt x="60808" y="12138"/>
                      <a:pt x="56005" y="12138"/>
                    </a:cubicBezTo>
                    <a:cubicBezTo>
                      <a:pt x="51895" y="12138"/>
                      <a:pt x="47504" y="13153"/>
                      <a:pt x="42831" y="15205"/>
                    </a:cubicBezTo>
                    <a:cubicBezTo>
                      <a:pt x="38159" y="17256"/>
                      <a:pt x="33984" y="19654"/>
                      <a:pt x="30328" y="22375"/>
                    </a:cubicBezTo>
                    <a:lnTo>
                      <a:pt x="30328" y="87168"/>
                    </a:lnTo>
                    <a:lnTo>
                      <a:pt x="41966" y="88701"/>
                    </a:lnTo>
                    <a:lnTo>
                      <a:pt x="41966" y="97081"/>
                    </a:lnTo>
                    <a:lnTo>
                      <a:pt x="1558" y="97081"/>
                    </a:lnTo>
                    <a:lnTo>
                      <a:pt x="1558" y="88701"/>
                    </a:lnTo>
                    <a:lnTo>
                      <a:pt x="12352" y="87168"/>
                    </a:lnTo>
                    <a:lnTo>
                      <a:pt x="12330" y="15356"/>
                    </a:lnTo>
                    <a:lnTo>
                      <a:pt x="12330" y="15356"/>
                    </a:ln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B24AC6-CBBA-DA88-7FA1-6E9D062D3F3F}"/>
                  </a:ext>
                </a:extLst>
              </p:cNvPr>
              <p:cNvSpPr/>
              <p:nvPr/>
            </p:nvSpPr>
            <p:spPr>
              <a:xfrm>
                <a:off x="10580876" y="968574"/>
                <a:ext cx="69352" cy="98765"/>
              </a:xfrm>
              <a:custGeom>
                <a:avLst/>
                <a:gdLst>
                  <a:gd name="connsiteX0" fmla="*/ 14256 w 69352"/>
                  <a:gd name="connsiteY0" fmla="*/ 83258 h 98765"/>
                  <a:gd name="connsiteX1" fmla="*/ 21524 w 69352"/>
                  <a:gd name="connsiteY1" fmla="*/ 87880 h 98765"/>
                  <a:gd name="connsiteX2" fmla="*/ 33248 w 69352"/>
                  <a:gd name="connsiteY2" fmla="*/ 89932 h 98765"/>
                  <a:gd name="connsiteX3" fmla="*/ 47634 w 69352"/>
                  <a:gd name="connsiteY3" fmla="*/ 86174 h 98765"/>
                  <a:gd name="connsiteX4" fmla="*/ 52263 w 69352"/>
                  <a:gd name="connsiteY4" fmla="*/ 75743 h 98765"/>
                  <a:gd name="connsiteX5" fmla="*/ 49343 w 69352"/>
                  <a:gd name="connsiteY5" fmla="*/ 67708 h 98765"/>
                  <a:gd name="connsiteX6" fmla="*/ 41209 w 69352"/>
                  <a:gd name="connsiteY6" fmla="*/ 61639 h 98765"/>
                  <a:gd name="connsiteX7" fmla="*/ 26218 w 69352"/>
                  <a:gd name="connsiteY7" fmla="*/ 55225 h 98765"/>
                  <a:gd name="connsiteX8" fmla="*/ 6944 w 69352"/>
                  <a:gd name="connsiteY8" fmla="*/ 43346 h 98765"/>
                  <a:gd name="connsiteX9" fmla="*/ 865 w 69352"/>
                  <a:gd name="connsiteY9" fmla="*/ 25139 h 98765"/>
                  <a:gd name="connsiteX10" fmla="*/ 5408 w 69352"/>
                  <a:gd name="connsiteY10" fmla="*/ 11965 h 98765"/>
                  <a:gd name="connsiteX11" fmla="*/ 17911 w 69352"/>
                  <a:gd name="connsiteY11" fmla="*/ 3153 h 98765"/>
                  <a:gd name="connsiteX12" fmla="*/ 35628 w 69352"/>
                  <a:gd name="connsiteY12" fmla="*/ 0 h 98765"/>
                  <a:gd name="connsiteX13" fmla="*/ 49408 w 69352"/>
                  <a:gd name="connsiteY13" fmla="*/ 1188 h 98765"/>
                  <a:gd name="connsiteX14" fmla="*/ 58904 w 69352"/>
                  <a:gd name="connsiteY14" fmla="*/ 3585 h 98765"/>
                  <a:gd name="connsiteX15" fmla="*/ 63706 w 69352"/>
                  <a:gd name="connsiteY15" fmla="*/ 5119 h 98765"/>
                  <a:gd name="connsiteX16" fmla="*/ 63706 w 69352"/>
                  <a:gd name="connsiteY16" fmla="*/ 26306 h 98765"/>
                  <a:gd name="connsiteX17" fmla="*/ 53258 w 69352"/>
                  <a:gd name="connsiteY17" fmla="*/ 26306 h 98765"/>
                  <a:gd name="connsiteX18" fmla="*/ 49840 w 69352"/>
                  <a:gd name="connsiteY18" fmla="*/ 13650 h 98765"/>
                  <a:gd name="connsiteX19" fmla="*/ 44367 w 69352"/>
                  <a:gd name="connsiteY19" fmla="*/ 10151 h 98765"/>
                  <a:gd name="connsiteX20" fmla="*/ 34438 w 69352"/>
                  <a:gd name="connsiteY20" fmla="*/ 8704 h 98765"/>
                  <a:gd name="connsiteX21" fmla="*/ 22022 w 69352"/>
                  <a:gd name="connsiteY21" fmla="*/ 12116 h 98765"/>
                  <a:gd name="connsiteX22" fmla="*/ 17306 w 69352"/>
                  <a:gd name="connsiteY22" fmla="*/ 21338 h 98765"/>
                  <a:gd name="connsiteX23" fmla="*/ 19793 w 69352"/>
                  <a:gd name="connsiteY23" fmla="*/ 29805 h 98765"/>
                  <a:gd name="connsiteX24" fmla="*/ 26045 w 69352"/>
                  <a:gd name="connsiteY24" fmla="*/ 35182 h 98765"/>
                  <a:gd name="connsiteX25" fmla="*/ 36320 w 69352"/>
                  <a:gd name="connsiteY25" fmla="*/ 39977 h 98765"/>
                  <a:gd name="connsiteX26" fmla="*/ 39738 w 69352"/>
                  <a:gd name="connsiteY26" fmla="*/ 41338 h 98765"/>
                  <a:gd name="connsiteX27" fmla="*/ 55313 w 69352"/>
                  <a:gd name="connsiteY27" fmla="*/ 48508 h 98765"/>
                  <a:gd name="connsiteX28" fmla="*/ 65329 w 69352"/>
                  <a:gd name="connsiteY28" fmla="*/ 57493 h 98765"/>
                  <a:gd name="connsiteX29" fmla="*/ 69352 w 69352"/>
                  <a:gd name="connsiteY29" fmla="*/ 71078 h 98765"/>
                  <a:gd name="connsiteX30" fmla="*/ 59510 w 69352"/>
                  <a:gd name="connsiteY30" fmla="*/ 91250 h 98765"/>
                  <a:gd name="connsiteX31" fmla="*/ 32535 w 69352"/>
                  <a:gd name="connsiteY31" fmla="*/ 98766 h 98765"/>
                  <a:gd name="connsiteX32" fmla="*/ 14991 w 69352"/>
                  <a:gd name="connsiteY32" fmla="*/ 96455 h 98765"/>
                  <a:gd name="connsiteX33" fmla="*/ 0 w 69352"/>
                  <a:gd name="connsiteY33" fmla="*/ 91746 h 98765"/>
                  <a:gd name="connsiteX34" fmla="*/ 0 w 69352"/>
                  <a:gd name="connsiteY34" fmla="*/ 69868 h 98765"/>
                  <a:gd name="connsiteX35" fmla="*/ 11141 w 69352"/>
                  <a:gd name="connsiteY35" fmla="*/ 69868 h 98765"/>
                  <a:gd name="connsiteX36" fmla="*/ 14256 w 69352"/>
                  <a:gd name="connsiteY36" fmla="*/ 83258 h 9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9352" h="98765">
                    <a:moveTo>
                      <a:pt x="14256" y="83258"/>
                    </a:moveTo>
                    <a:cubicBezTo>
                      <a:pt x="15402" y="84965"/>
                      <a:pt x="17825" y="86498"/>
                      <a:pt x="21524" y="87880"/>
                    </a:cubicBezTo>
                    <a:cubicBezTo>
                      <a:pt x="25223" y="89241"/>
                      <a:pt x="29138" y="89932"/>
                      <a:pt x="33248" y="89932"/>
                    </a:cubicBezTo>
                    <a:cubicBezTo>
                      <a:pt x="39760" y="89932"/>
                      <a:pt x="44540" y="88679"/>
                      <a:pt x="47634" y="86174"/>
                    </a:cubicBezTo>
                    <a:cubicBezTo>
                      <a:pt x="50705" y="83669"/>
                      <a:pt x="52263" y="80192"/>
                      <a:pt x="52263" y="75743"/>
                    </a:cubicBezTo>
                    <a:cubicBezTo>
                      <a:pt x="52263" y="72676"/>
                      <a:pt x="51290" y="69998"/>
                      <a:pt x="49343" y="67708"/>
                    </a:cubicBezTo>
                    <a:cubicBezTo>
                      <a:pt x="47396" y="65419"/>
                      <a:pt x="44692" y="63410"/>
                      <a:pt x="41209" y="61639"/>
                    </a:cubicBezTo>
                    <a:cubicBezTo>
                      <a:pt x="37726" y="59868"/>
                      <a:pt x="32729" y="57730"/>
                      <a:pt x="26218" y="55225"/>
                    </a:cubicBezTo>
                    <a:cubicBezTo>
                      <a:pt x="17435" y="51920"/>
                      <a:pt x="11011" y="47968"/>
                      <a:pt x="6944" y="43346"/>
                    </a:cubicBezTo>
                    <a:cubicBezTo>
                      <a:pt x="2899" y="38724"/>
                      <a:pt x="865" y="32655"/>
                      <a:pt x="865" y="25139"/>
                    </a:cubicBezTo>
                    <a:cubicBezTo>
                      <a:pt x="865" y="20129"/>
                      <a:pt x="2380" y="15745"/>
                      <a:pt x="5408" y="11965"/>
                    </a:cubicBezTo>
                    <a:cubicBezTo>
                      <a:pt x="8437" y="8207"/>
                      <a:pt x="12590" y="5270"/>
                      <a:pt x="17911" y="3153"/>
                    </a:cubicBezTo>
                    <a:cubicBezTo>
                      <a:pt x="23211" y="1037"/>
                      <a:pt x="29138" y="0"/>
                      <a:pt x="35628" y="0"/>
                    </a:cubicBezTo>
                    <a:cubicBezTo>
                      <a:pt x="40885" y="0"/>
                      <a:pt x="45471" y="410"/>
                      <a:pt x="49408" y="1188"/>
                    </a:cubicBezTo>
                    <a:cubicBezTo>
                      <a:pt x="53345" y="1987"/>
                      <a:pt x="56503" y="2786"/>
                      <a:pt x="58904" y="3585"/>
                    </a:cubicBezTo>
                    <a:cubicBezTo>
                      <a:pt x="61305" y="4384"/>
                      <a:pt x="62906" y="4903"/>
                      <a:pt x="63706" y="5119"/>
                    </a:cubicBezTo>
                    <a:lnTo>
                      <a:pt x="63706" y="26306"/>
                    </a:lnTo>
                    <a:lnTo>
                      <a:pt x="53258" y="26306"/>
                    </a:lnTo>
                    <a:lnTo>
                      <a:pt x="49840" y="13650"/>
                    </a:lnTo>
                    <a:cubicBezTo>
                      <a:pt x="49148" y="12289"/>
                      <a:pt x="47331" y="11123"/>
                      <a:pt x="44367" y="10151"/>
                    </a:cubicBezTo>
                    <a:cubicBezTo>
                      <a:pt x="41404" y="9179"/>
                      <a:pt x="38094" y="8704"/>
                      <a:pt x="34438" y="8704"/>
                    </a:cubicBezTo>
                    <a:cubicBezTo>
                      <a:pt x="29312" y="8704"/>
                      <a:pt x="25158" y="9848"/>
                      <a:pt x="22022" y="12116"/>
                    </a:cubicBezTo>
                    <a:cubicBezTo>
                      <a:pt x="18885" y="14406"/>
                      <a:pt x="17306" y="17472"/>
                      <a:pt x="17306" y="21338"/>
                    </a:cubicBezTo>
                    <a:cubicBezTo>
                      <a:pt x="17306" y="24751"/>
                      <a:pt x="18128" y="27580"/>
                      <a:pt x="19793" y="29805"/>
                    </a:cubicBezTo>
                    <a:cubicBezTo>
                      <a:pt x="21437" y="32029"/>
                      <a:pt x="23536" y="33822"/>
                      <a:pt x="26045" y="35182"/>
                    </a:cubicBezTo>
                    <a:cubicBezTo>
                      <a:pt x="28554" y="36543"/>
                      <a:pt x="31972" y="38141"/>
                      <a:pt x="36320" y="39977"/>
                    </a:cubicBezTo>
                    <a:lnTo>
                      <a:pt x="39738" y="41338"/>
                    </a:lnTo>
                    <a:cubicBezTo>
                      <a:pt x="46119" y="43843"/>
                      <a:pt x="51333" y="46240"/>
                      <a:pt x="55313" y="48508"/>
                    </a:cubicBezTo>
                    <a:cubicBezTo>
                      <a:pt x="59315" y="50797"/>
                      <a:pt x="62646" y="53778"/>
                      <a:pt x="65329" y="57493"/>
                    </a:cubicBezTo>
                    <a:cubicBezTo>
                      <a:pt x="68011" y="61207"/>
                      <a:pt x="69352" y="65721"/>
                      <a:pt x="69352" y="71078"/>
                    </a:cubicBezTo>
                    <a:cubicBezTo>
                      <a:pt x="69352" y="79522"/>
                      <a:pt x="66064" y="86239"/>
                      <a:pt x="59510" y="91250"/>
                    </a:cubicBezTo>
                    <a:cubicBezTo>
                      <a:pt x="52934" y="96260"/>
                      <a:pt x="43956" y="98766"/>
                      <a:pt x="32535" y="98766"/>
                    </a:cubicBezTo>
                    <a:cubicBezTo>
                      <a:pt x="26932" y="98766"/>
                      <a:pt x="21091" y="97988"/>
                      <a:pt x="14991" y="96455"/>
                    </a:cubicBezTo>
                    <a:cubicBezTo>
                      <a:pt x="8891" y="94921"/>
                      <a:pt x="3894" y="93345"/>
                      <a:pt x="0" y="91746"/>
                    </a:cubicBezTo>
                    <a:lnTo>
                      <a:pt x="0" y="69868"/>
                    </a:lnTo>
                    <a:lnTo>
                      <a:pt x="11141" y="69868"/>
                    </a:lnTo>
                    <a:lnTo>
                      <a:pt x="14256" y="83258"/>
                    </a:ln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35240A6E-FBAD-94E7-5B57-D18620B50B92}"/>
                  </a:ext>
                </a:extLst>
              </p:cNvPr>
              <p:cNvSpPr/>
              <p:nvPr/>
            </p:nvSpPr>
            <p:spPr>
              <a:xfrm>
                <a:off x="10664116" y="968574"/>
                <a:ext cx="96046" cy="98830"/>
              </a:xfrm>
              <a:custGeom>
                <a:avLst/>
                <a:gdLst>
                  <a:gd name="connsiteX0" fmla="*/ 72359 w 96046"/>
                  <a:gd name="connsiteY0" fmla="*/ 96606 h 98830"/>
                  <a:gd name="connsiteX1" fmla="*/ 70045 w 96046"/>
                  <a:gd name="connsiteY1" fmla="*/ 90450 h 98830"/>
                  <a:gd name="connsiteX2" fmla="*/ 70045 w 96046"/>
                  <a:gd name="connsiteY2" fmla="*/ 84641 h 98830"/>
                  <a:gd name="connsiteX3" fmla="*/ 55919 w 96046"/>
                  <a:gd name="connsiteY3" fmla="*/ 94554 h 98830"/>
                  <a:gd name="connsiteX4" fmla="*/ 38873 w 96046"/>
                  <a:gd name="connsiteY4" fmla="*/ 98830 h 98830"/>
                  <a:gd name="connsiteX5" fmla="*/ 16267 w 96046"/>
                  <a:gd name="connsiteY5" fmla="*/ 90278 h 98830"/>
                  <a:gd name="connsiteX6" fmla="*/ 9583 w 96046"/>
                  <a:gd name="connsiteY6" fmla="*/ 62071 h 98830"/>
                  <a:gd name="connsiteX7" fmla="*/ 9583 w 96046"/>
                  <a:gd name="connsiteY7" fmla="*/ 12483 h 98830"/>
                  <a:gd name="connsiteX8" fmla="*/ 0 w 96046"/>
                  <a:gd name="connsiteY8" fmla="*/ 9741 h 98830"/>
                  <a:gd name="connsiteX9" fmla="*/ 0 w 96046"/>
                  <a:gd name="connsiteY9" fmla="*/ 2225 h 98830"/>
                  <a:gd name="connsiteX10" fmla="*/ 23968 w 96046"/>
                  <a:gd name="connsiteY10" fmla="*/ 0 h 98830"/>
                  <a:gd name="connsiteX11" fmla="*/ 24141 w 96046"/>
                  <a:gd name="connsiteY11" fmla="*/ 0 h 98830"/>
                  <a:gd name="connsiteX12" fmla="*/ 27386 w 96046"/>
                  <a:gd name="connsiteY12" fmla="*/ 2052 h 98830"/>
                  <a:gd name="connsiteX13" fmla="*/ 27386 w 96046"/>
                  <a:gd name="connsiteY13" fmla="*/ 60689 h 98830"/>
                  <a:gd name="connsiteX14" fmla="*/ 28835 w 96046"/>
                  <a:gd name="connsiteY14" fmla="*/ 76153 h 98830"/>
                  <a:gd name="connsiteX15" fmla="*/ 33962 w 96046"/>
                  <a:gd name="connsiteY15" fmla="*/ 84360 h 98830"/>
                  <a:gd name="connsiteX16" fmla="*/ 44670 w 96046"/>
                  <a:gd name="connsiteY16" fmla="*/ 87016 h 98830"/>
                  <a:gd name="connsiteX17" fmla="*/ 57519 w 96046"/>
                  <a:gd name="connsiteY17" fmla="*/ 84122 h 98830"/>
                  <a:gd name="connsiteX18" fmla="*/ 67968 w 96046"/>
                  <a:gd name="connsiteY18" fmla="*/ 77276 h 98830"/>
                  <a:gd name="connsiteX19" fmla="*/ 67968 w 96046"/>
                  <a:gd name="connsiteY19" fmla="*/ 12483 h 98830"/>
                  <a:gd name="connsiteX20" fmla="*/ 55638 w 96046"/>
                  <a:gd name="connsiteY20" fmla="*/ 9741 h 98830"/>
                  <a:gd name="connsiteX21" fmla="*/ 55638 w 96046"/>
                  <a:gd name="connsiteY21" fmla="*/ 2225 h 98830"/>
                  <a:gd name="connsiteX22" fmla="*/ 81661 w 96046"/>
                  <a:gd name="connsiteY22" fmla="*/ 0 h 98830"/>
                  <a:gd name="connsiteX23" fmla="*/ 81834 w 96046"/>
                  <a:gd name="connsiteY23" fmla="*/ 0 h 98830"/>
                  <a:gd name="connsiteX24" fmla="*/ 85771 w 96046"/>
                  <a:gd name="connsiteY24" fmla="*/ 2052 h 98830"/>
                  <a:gd name="connsiteX25" fmla="*/ 85771 w 96046"/>
                  <a:gd name="connsiteY25" fmla="*/ 88204 h 98830"/>
                  <a:gd name="connsiteX26" fmla="*/ 96046 w 96046"/>
                  <a:gd name="connsiteY26" fmla="*/ 88204 h 98830"/>
                  <a:gd name="connsiteX27" fmla="*/ 95873 w 96046"/>
                  <a:gd name="connsiteY27" fmla="*/ 95893 h 98830"/>
                  <a:gd name="connsiteX28" fmla="*/ 87566 w 96046"/>
                  <a:gd name="connsiteY28" fmla="*/ 97772 h 98830"/>
                  <a:gd name="connsiteX29" fmla="*/ 79433 w 96046"/>
                  <a:gd name="connsiteY29" fmla="*/ 98463 h 98830"/>
                  <a:gd name="connsiteX30" fmla="*/ 72359 w 96046"/>
                  <a:gd name="connsiteY30" fmla="*/ 96606 h 98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6046" h="98830">
                    <a:moveTo>
                      <a:pt x="72359" y="96606"/>
                    </a:moveTo>
                    <a:cubicBezTo>
                      <a:pt x="70823" y="95353"/>
                      <a:pt x="70045" y="93301"/>
                      <a:pt x="70045" y="90450"/>
                    </a:cubicBezTo>
                    <a:lnTo>
                      <a:pt x="70045" y="84641"/>
                    </a:lnTo>
                    <a:cubicBezTo>
                      <a:pt x="66280" y="88399"/>
                      <a:pt x="61565" y="91703"/>
                      <a:pt x="55919" y="94554"/>
                    </a:cubicBezTo>
                    <a:cubicBezTo>
                      <a:pt x="50273" y="97405"/>
                      <a:pt x="44584" y="98830"/>
                      <a:pt x="38873" y="98830"/>
                    </a:cubicBezTo>
                    <a:cubicBezTo>
                      <a:pt x="28251" y="98830"/>
                      <a:pt x="20723" y="95979"/>
                      <a:pt x="16267" y="90278"/>
                    </a:cubicBezTo>
                    <a:cubicBezTo>
                      <a:pt x="11811" y="84576"/>
                      <a:pt x="9583" y="75181"/>
                      <a:pt x="9583" y="62071"/>
                    </a:cubicBezTo>
                    <a:lnTo>
                      <a:pt x="9583" y="12483"/>
                    </a:lnTo>
                    <a:lnTo>
                      <a:pt x="0" y="9741"/>
                    </a:lnTo>
                    <a:lnTo>
                      <a:pt x="0" y="2225"/>
                    </a:lnTo>
                    <a:lnTo>
                      <a:pt x="23968" y="0"/>
                    </a:lnTo>
                    <a:lnTo>
                      <a:pt x="24141" y="0"/>
                    </a:lnTo>
                    <a:lnTo>
                      <a:pt x="27386" y="2052"/>
                    </a:lnTo>
                    <a:lnTo>
                      <a:pt x="27386" y="60689"/>
                    </a:lnTo>
                    <a:cubicBezTo>
                      <a:pt x="27386" y="67298"/>
                      <a:pt x="27862" y="72460"/>
                      <a:pt x="28835" y="76153"/>
                    </a:cubicBezTo>
                    <a:cubicBezTo>
                      <a:pt x="29809" y="79868"/>
                      <a:pt x="31518" y="82589"/>
                      <a:pt x="33962" y="84360"/>
                    </a:cubicBezTo>
                    <a:cubicBezTo>
                      <a:pt x="36407" y="86131"/>
                      <a:pt x="39976" y="87016"/>
                      <a:pt x="44670" y="87016"/>
                    </a:cubicBezTo>
                    <a:cubicBezTo>
                      <a:pt x="49235" y="87016"/>
                      <a:pt x="53518" y="86045"/>
                      <a:pt x="57519" y="84122"/>
                    </a:cubicBezTo>
                    <a:cubicBezTo>
                      <a:pt x="61521" y="82179"/>
                      <a:pt x="65004" y="79911"/>
                      <a:pt x="67968" y="77276"/>
                    </a:cubicBezTo>
                    <a:lnTo>
                      <a:pt x="67968" y="12483"/>
                    </a:lnTo>
                    <a:lnTo>
                      <a:pt x="55638" y="9741"/>
                    </a:lnTo>
                    <a:lnTo>
                      <a:pt x="55638" y="2225"/>
                    </a:lnTo>
                    <a:lnTo>
                      <a:pt x="81661" y="0"/>
                    </a:lnTo>
                    <a:lnTo>
                      <a:pt x="81834" y="0"/>
                    </a:lnTo>
                    <a:lnTo>
                      <a:pt x="85771" y="2052"/>
                    </a:lnTo>
                    <a:lnTo>
                      <a:pt x="85771" y="88204"/>
                    </a:lnTo>
                    <a:lnTo>
                      <a:pt x="96046" y="88204"/>
                    </a:lnTo>
                    <a:lnTo>
                      <a:pt x="95873" y="95893"/>
                    </a:lnTo>
                    <a:cubicBezTo>
                      <a:pt x="92672" y="96692"/>
                      <a:pt x="89903" y="97318"/>
                      <a:pt x="87566" y="97772"/>
                    </a:cubicBezTo>
                    <a:cubicBezTo>
                      <a:pt x="85230" y="98226"/>
                      <a:pt x="82504" y="98463"/>
                      <a:pt x="79433" y="98463"/>
                    </a:cubicBezTo>
                    <a:cubicBezTo>
                      <a:pt x="76275" y="98485"/>
                      <a:pt x="73895" y="97858"/>
                      <a:pt x="72359" y="96606"/>
                    </a:cubicBez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FE581DFC-E217-85BD-ACC3-592BFE9508E4}"/>
                  </a:ext>
                </a:extLst>
              </p:cNvPr>
              <p:cNvSpPr/>
              <p:nvPr/>
            </p:nvSpPr>
            <p:spPr>
              <a:xfrm>
                <a:off x="10772514" y="925509"/>
                <a:ext cx="46227" cy="140016"/>
              </a:xfrm>
              <a:custGeom>
                <a:avLst/>
                <a:gdLst>
                  <a:gd name="connsiteX0" fmla="*/ 13866 w 46227"/>
                  <a:gd name="connsiteY0" fmla="*/ 12462 h 140016"/>
                  <a:gd name="connsiteX1" fmla="*/ 0 w 46227"/>
                  <a:gd name="connsiteY1" fmla="*/ 10583 h 140016"/>
                  <a:gd name="connsiteX2" fmla="*/ 0 w 46227"/>
                  <a:gd name="connsiteY2" fmla="*/ 3240 h 140016"/>
                  <a:gd name="connsiteX3" fmla="*/ 27559 w 46227"/>
                  <a:gd name="connsiteY3" fmla="*/ 0 h 140016"/>
                  <a:gd name="connsiteX4" fmla="*/ 27905 w 46227"/>
                  <a:gd name="connsiteY4" fmla="*/ 0 h 140016"/>
                  <a:gd name="connsiteX5" fmla="*/ 31669 w 46227"/>
                  <a:gd name="connsiteY5" fmla="*/ 2570 h 140016"/>
                  <a:gd name="connsiteX6" fmla="*/ 31669 w 46227"/>
                  <a:gd name="connsiteY6" fmla="*/ 130276 h 140016"/>
                  <a:gd name="connsiteX7" fmla="*/ 46228 w 46227"/>
                  <a:gd name="connsiteY7" fmla="*/ 131637 h 140016"/>
                  <a:gd name="connsiteX8" fmla="*/ 46228 w 46227"/>
                  <a:gd name="connsiteY8" fmla="*/ 140017 h 140016"/>
                  <a:gd name="connsiteX9" fmla="*/ 0 w 46227"/>
                  <a:gd name="connsiteY9" fmla="*/ 140017 h 140016"/>
                  <a:gd name="connsiteX10" fmla="*/ 0 w 46227"/>
                  <a:gd name="connsiteY10" fmla="*/ 131637 h 140016"/>
                  <a:gd name="connsiteX11" fmla="*/ 13866 w 46227"/>
                  <a:gd name="connsiteY11" fmla="*/ 130104 h 140016"/>
                  <a:gd name="connsiteX12" fmla="*/ 13866 w 46227"/>
                  <a:gd name="connsiteY12" fmla="*/ 12462 h 140016"/>
                  <a:gd name="connsiteX13" fmla="*/ 13866 w 46227"/>
                  <a:gd name="connsiteY13" fmla="*/ 12462 h 14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227" h="140016">
                    <a:moveTo>
                      <a:pt x="13866" y="12462"/>
                    </a:moveTo>
                    <a:lnTo>
                      <a:pt x="0" y="10583"/>
                    </a:lnTo>
                    <a:lnTo>
                      <a:pt x="0" y="3240"/>
                    </a:lnTo>
                    <a:lnTo>
                      <a:pt x="27559" y="0"/>
                    </a:lnTo>
                    <a:lnTo>
                      <a:pt x="27905" y="0"/>
                    </a:lnTo>
                    <a:lnTo>
                      <a:pt x="31669" y="2570"/>
                    </a:lnTo>
                    <a:lnTo>
                      <a:pt x="31669" y="130276"/>
                    </a:lnTo>
                    <a:lnTo>
                      <a:pt x="46228" y="131637"/>
                    </a:lnTo>
                    <a:lnTo>
                      <a:pt x="46228" y="140017"/>
                    </a:lnTo>
                    <a:lnTo>
                      <a:pt x="0" y="140017"/>
                    </a:lnTo>
                    <a:lnTo>
                      <a:pt x="0" y="131637"/>
                    </a:lnTo>
                    <a:lnTo>
                      <a:pt x="13866" y="130104"/>
                    </a:lnTo>
                    <a:lnTo>
                      <a:pt x="13866" y="12462"/>
                    </a:lnTo>
                    <a:lnTo>
                      <a:pt x="13866" y="12462"/>
                    </a:ln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BC721025-B745-6BC8-409B-E7F9B02A9025}"/>
                  </a:ext>
                </a:extLst>
              </p:cNvPr>
              <p:cNvSpPr/>
              <p:nvPr/>
            </p:nvSpPr>
            <p:spPr>
              <a:xfrm>
                <a:off x="10828498" y="946026"/>
                <a:ext cx="61672" cy="121163"/>
              </a:xfrm>
              <a:custGeom>
                <a:avLst/>
                <a:gdLst>
                  <a:gd name="connsiteX0" fmla="*/ 17133 w 61672"/>
                  <a:gd name="connsiteY0" fmla="*/ 116756 h 121163"/>
                  <a:gd name="connsiteX1" fmla="*/ 12330 w 61672"/>
                  <a:gd name="connsiteY1" fmla="*/ 101552 h 121163"/>
                  <a:gd name="connsiteX2" fmla="*/ 12330 w 61672"/>
                  <a:gd name="connsiteY2" fmla="*/ 35895 h 121163"/>
                  <a:gd name="connsiteX3" fmla="*/ 0 w 61672"/>
                  <a:gd name="connsiteY3" fmla="*/ 35895 h 121163"/>
                  <a:gd name="connsiteX4" fmla="*/ 0 w 61672"/>
                  <a:gd name="connsiteY4" fmla="*/ 28206 h 121163"/>
                  <a:gd name="connsiteX5" fmla="*/ 4802 w 61672"/>
                  <a:gd name="connsiteY5" fmla="*/ 27019 h 121163"/>
                  <a:gd name="connsiteX6" fmla="*/ 10102 w 61672"/>
                  <a:gd name="connsiteY6" fmla="*/ 25139 h 121163"/>
                  <a:gd name="connsiteX7" fmla="*/ 14385 w 61672"/>
                  <a:gd name="connsiteY7" fmla="*/ 18984 h 121163"/>
                  <a:gd name="connsiteX8" fmla="*/ 17630 w 61672"/>
                  <a:gd name="connsiteY8" fmla="*/ 8553 h 121163"/>
                  <a:gd name="connsiteX9" fmla="*/ 19858 w 61672"/>
                  <a:gd name="connsiteY9" fmla="*/ 0 h 121163"/>
                  <a:gd name="connsiteX10" fmla="*/ 29960 w 61672"/>
                  <a:gd name="connsiteY10" fmla="*/ 0 h 121163"/>
                  <a:gd name="connsiteX11" fmla="*/ 30306 w 61672"/>
                  <a:gd name="connsiteY11" fmla="*/ 24621 h 121163"/>
                  <a:gd name="connsiteX12" fmla="*/ 58904 w 61672"/>
                  <a:gd name="connsiteY12" fmla="*/ 24621 h 121163"/>
                  <a:gd name="connsiteX13" fmla="*/ 58904 w 61672"/>
                  <a:gd name="connsiteY13" fmla="*/ 35895 h 121163"/>
                  <a:gd name="connsiteX14" fmla="*/ 30306 w 61672"/>
                  <a:gd name="connsiteY14" fmla="*/ 35895 h 121163"/>
                  <a:gd name="connsiteX15" fmla="*/ 30306 w 61672"/>
                  <a:gd name="connsiteY15" fmla="*/ 88377 h 121163"/>
                  <a:gd name="connsiteX16" fmla="*/ 30912 w 61672"/>
                  <a:gd name="connsiteY16" fmla="*/ 102048 h 121163"/>
                  <a:gd name="connsiteX17" fmla="*/ 33486 w 61672"/>
                  <a:gd name="connsiteY17" fmla="*/ 107167 h 121163"/>
                  <a:gd name="connsiteX18" fmla="*/ 40257 w 61672"/>
                  <a:gd name="connsiteY18" fmla="*/ 108355 h 121163"/>
                  <a:gd name="connsiteX19" fmla="*/ 50446 w 61672"/>
                  <a:gd name="connsiteY19" fmla="*/ 107167 h 121163"/>
                  <a:gd name="connsiteX20" fmla="*/ 59099 w 61672"/>
                  <a:gd name="connsiteY20" fmla="*/ 104597 h 121163"/>
                  <a:gd name="connsiteX21" fmla="*/ 61673 w 61672"/>
                  <a:gd name="connsiteY21" fmla="*/ 112286 h 121163"/>
                  <a:gd name="connsiteX22" fmla="*/ 48412 w 61672"/>
                  <a:gd name="connsiteY22" fmla="*/ 118268 h 121163"/>
                  <a:gd name="connsiteX23" fmla="*/ 31712 w 61672"/>
                  <a:gd name="connsiteY23" fmla="*/ 121162 h 121163"/>
                  <a:gd name="connsiteX24" fmla="*/ 17133 w 61672"/>
                  <a:gd name="connsiteY24" fmla="*/ 116756 h 12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1672" h="121163">
                    <a:moveTo>
                      <a:pt x="17133" y="116756"/>
                    </a:moveTo>
                    <a:cubicBezTo>
                      <a:pt x="13931" y="113797"/>
                      <a:pt x="12330" y="108722"/>
                      <a:pt x="12330" y="101552"/>
                    </a:cubicBezTo>
                    <a:lnTo>
                      <a:pt x="12330" y="35895"/>
                    </a:lnTo>
                    <a:lnTo>
                      <a:pt x="0" y="35895"/>
                    </a:lnTo>
                    <a:lnTo>
                      <a:pt x="0" y="28206"/>
                    </a:lnTo>
                    <a:cubicBezTo>
                      <a:pt x="562" y="28098"/>
                      <a:pt x="2163" y="27688"/>
                      <a:pt x="4802" y="27019"/>
                    </a:cubicBezTo>
                    <a:cubicBezTo>
                      <a:pt x="7420" y="26327"/>
                      <a:pt x="9194" y="25701"/>
                      <a:pt x="10102" y="25139"/>
                    </a:cubicBezTo>
                    <a:cubicBezTo>
                      <a:pt x="11919" y="24124"/>
                      <a:pt x="13347" y="22073"/>
                      <a:pt x="14385" y="18984"/>
                    </a:cubicBezTo>
                    <a:cubicBezTo>
                      <a:pt x="15294" y="16824"/>
                      <a:pt x="16375" y="13347"/>
                      <a:pt x="17630" y="8553"/>
                    </a:cubicBezTo>
                    <a:cubicBezTo>
                      <a:pt x="18885" y="3758"/>
                      <a:pt x="19620" y="929"/>
                      <a:pt x="19858" y="0"/>
                    </a:cubicBezTo>
                    <a:lnTo>
                      <a:pt x="29960" y="0"/>
                    </a:lnTo>
                    <a:lnTo>
                      <a:pt x="30306" y="24621"/>
                    </a:lnTo>
                    <a:lnTo>
                      <a:pt x="58904" y="24621"/>
                    </a:lnTo>
                    <a:lnTo>
                      <a:pt x="58904" y="35895"/>
                    </a:lnTo>
                    <a:lnTo>
                      <a:pt x="30306" y="35895"/>
                    </a:lnTo>
                    <a:lnTo>
                      <a:pt x="30306" y="88377"/>
                    </a:lnTo>
                    <a:cubicBezTo>
                      <a:pt x="30306" y="94878"/>
                      <a:pt x="30501" y="99435"/>
                      <a:pt x="30912" y="102048"/>
                    </a:cubicBezTo>
                    <a:cubicBezTo>
                      <a:pt x="31301" y="104662"/>
                      <a:pt x="32167" y="106389"/>
                      <a:pt x="33486" y="107167"/>
                    </a:cubicBezTo>
                    <a:cubicBezTo>
                      <a:pt x="34806" y="107966"/>
                      <a:pt x="37056" y="108355"/>
                      <a:pt x="40257" y="108355"/>
                    </a:cubicBezTo>
                    <a:cubicBezTo>
                      <a:pt x="43329" y="108355"/>
                      <a:pt x="46725" y="107966"/>
                      <a:pt x="50446" y="107167"/>
                    </a:cubicBezTo>
                    <a:cubicBezTo>
                      <a:pt x="54145" y="106368"/>
                      <a:pt x="57044" y="105526"/>
                      <a:pt x="59099" y="104597"/>
                    </a:cubicBezTo>
                    <a:lnTo>
                      <a:pt x="61673" y="112286"/>
                    </a:lnTo>
                    <a:cubicBezTo>
                      <a:pt x="58926" y="114337"/>
                      <a:pt x="54513" y="116324"/>
                      <a:pt x="48412" y="118268"/>
                    </a:cubicBezTo>
                    <a:cubicBezTo>
                      <a:pt x="42312" y="120212"/>
                      <a:pt x="36731" y="121162"/>
                      <a:pt x="31712" y="121162"/>
                    </a:cubicBezTo>
                    <a:cubicBezTo>
                      <a:pt x="25180" y="121205"/>
                      <a:pt x="20334" y="119715"/>
                      <a:pt x="17133" y="116756"/>
                    </a:cubicBez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F5D0E02-0793-4D3E-BC8C-7F605F40BBA1}"/>
                  </a:ext>
                </a:extLst>
              </p:cNvPr>
              <p:cNvSpPr/>
              <p:nvPr/>
            </p:nvSpPr>
            <p:spPr>
              <a:xfrm>
                <a:off x="10900056" y="929958"/>
                <a:ext cx="45383" cy="135546"/>
              </a:xfrm>
              <a:custGeom>
                <a:avLst/>
                <a:gdLst>
                  <a:gd name="connsiteX0" fmla="*/ 13888 w 45383"/>
                  <a:gd name="connsiteY0" fmla="*/ 53843 h 135546"/>
                  <a:gd name="connsiteX1" fmla="*/ 865 w 45383"/>
                  <a:gd name="connsiteY1" fmla="*/ 50776 h 135546"/>
                  <a:gd name="connsiteX2" fmla="*/ 865 w 45383"/>
                  <a:gd name="connsiteY2" fmla="*/ 41705 h 135546"/>
                  <a:gd name="connsiteX3" fmla="*/ 27408 w 45383"/>
                  <a:gd name="connsiteY3" fmla="*/ 38465 h 135546"/>
                  <a:gd name="connsiteX4" fmla="*/ 27754 w 45383"/>
                  <a:gd name="connsiteY4" fmla="*/ 38465 h 135546"/>
                  <a:gd name="connsiteX5" fmla="*/ 31691 w 45383"/>
                  <a:gd name="connsiteY5" fmla="*/ 41532 h 135546"/>
                  <a:gd name="connsiteX6" fmla="*/ 31691 w 45383"/>
                  <a:gd name="connsiteY6" fmla="*/ 125806 h 135546"/>
                  <a:gd name="connsiteX7" fmla="*/ 45384 w 45383"/>
                  <a:gd name="connsiteY7" fmla="*/ 127166 h 135546"/>
                  <a:gd name="connsiteX8" fmla="*/ 45384 w 45383"/>
                  <a:gd name="connsiteY8" fmla="*/ 135546 h 135546"/>
                  <a:gd name="connsiteX9" fmla="*/ 0 w 45383"/>
                  <a:gd name="connsiteY9" fmla="*/ 135546 h 135546"/>
                  <a:gd name="connsiteX10" fmla="*/ 0 w 45383"/>
                  <a:gd name="connsiteY10" fmla="*/ 127166 h 135546"/>
                  <a:gd name="connsiteX11" fmla="*/ 13866 w 45383"/>
                  <a:gd name="connsiteY11" fmla="*/ 125633 h 135546"/>
                  <a:gd name="connsiteX12" fmla="*/ 13866 w 45383"/>
                  <a:gd name="connsiteY12" fmla="*/ 53843 h 135546"/>
                  <a:gd name="connsiteX13" fmla="*/ 13888 w 45383"/>
                  <a:gd name="connsiteY13" fmla="*/ 53843 h 135546"/>
                  <a:gd name="connsiteX14" fmla="*/ 12525 w 45383"/>
                  <a:gd name="connsiteY14" fmla="*/ 20496 h 135546"/>
                  <a:gd name="connsiteX15" fmla="*/ 9778 w 45383"/>
                  <a:gd name="connsiteY15" fmla="*/ 12635 h 135546"/>
                  <a:gd name="connsiteX16" fmla="*/ 13109 w 45383"/>
                  <a:gd name="connsiteY16" fmla="*/ 3585 h 135546"/>
                  <a:gd name="connsiteX17" fmla="*/ 22259 w 45383"/>
                  <a:gd name="connsiteY17" fmla="*/ 0 h 135546"/>
                  <a:gd name="connsiteX18" fmla="*/ 30826 w 45383"/>
                  <a:gd name="connsiteY18" fmla="*/ 3067 h 135546"/>
                  <a:gd name="connsiteX19" fmla="*/ 33573 w 45383"/>
                  <a:gd name="connsiteY19" fmla="*/ 10928 h 135546"/>
                  <a:gd name="connsiteX20" fmla="*/ 30242 w 45383"/>
                  <a:gd name="connsiteY20" fmla="*/ 20150 h 135546"/>
                  <a:gd name="connsiteX21" fmla="*/ 20918 w 45383"/>
                  <a:gd name="connsiteY21" fmla="*/ 23563 h 135546"/>
                  <a:gd name="connsiteX22" fmla="*/ 20745 w 45383"/>
                  <a:gd name="connsiteY22" fmla="*/ 23563 h 135546"/>
                  <a:gd name="connsiteX23" fmla="*/ 12525 w 45383"/>
                  <a:gd name="connsiteY23" fmla="*/ 20496 h 135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383" h="135546">
                    <a:moveTo>
                      <a:pt x="13888" y="53843"/>
                    </a:moveTo>
                    <a:lnTo>
                      <a:pt x="865" y="50776"/>
                    </a:lnTo>
                    <a:lnTo>
                      <a:pt x="865" y="41705"/>
                    </a:lnTo>
                    <a:lnTo>
                      <a:pt x="27408" y="38465"/>
                    </a:lnTo>
                    <a:lnTo>
                      <a:pt x="27754" y="38465"/>
                    </a:lnTo>
                    <a:lnTo>
                      <a:pt x="31691" y="41532"/>
                    </a:lnTo>
                    <a:lnTo>
                      <a:pt x="31691" y="125806"/>
                    </a:lnTo>
                    <a:lnTo>
                      <a:pt x="45384" y="127166"/>
                    </a:lnTo>
                    <a:lnTo>
                      <a:pt x="45384" y="135546"/>
                    </a:lnTo>
                    <a:lnTo>
                      <a:pt x="0" y="135546"/>
                    </a:lnTo>
                    <a:lnTo>
                      <a:pt x="0" y="127166"/>
                    </a:lnTo>
                    <a:lnTo>
                      <a:pt x="13866" y="125633"/>
                    </a:lnTo>
                    <a:lnTo>
                      <a:pt x="13866" y="53843"/>
                    </a:lnTo>
                    <a:lnTo>
                      <a:pt x="13888" y="53843"/>
                    </a:lnTo>
                    <a:close/>
                    <a:moveTo>
                      <a:pt x="12525" y="20496"/>
                    </a:moveTo>
                    <a:cubicBezTo>
                      <a:pt x="10686" y="18444"/>
                      <a:pt x="9778" y="15831"/>
                      <a:pt x="9778" y="12635"/>
                    </a:cubicBezTo>
                    <a:cubicBezTo>
                      <a:pt x="9778" y="8985"/>
                      <a:pt x="10881" y="5961"/>
                      <a:pt x="13109" y="3585"/>
                    </a:cubicBezTo>
                    <a:cubicBezTo>
                      <a:pt x="15337" y="1188"/>
                      <a:pt x="18387" y="0"/>
                      <a:pt x="22259" y="0"/>
                    </a:cubicBezTo>
                    <a:cubicBezTo>
                      <a:pt x="26131" y="0"/>
                      <a:pt x="28987" y="1015"/>
                      <a:pt x="30826" y="3067"/>
                    </a:cubicBezTo>
                    <a:cubicBezTo>
                      <a:pt x="32643" y="5119"/>
                      <a:pt x="33573" y="7732"/>
                      <a:pt x="33573" y="10928"/>
                    </a:cubicBezTo>
                    <a:cubicBezTo>
                      <a:pt x="33573" y="14794"/>
                      <a:pt x="32470" y="17883"/>
                      <a:pt x="30242" y="20150"/>
                    </a:cubicBezTo>
                    <a:cubicBezTo>
                      <a:pt x="28013" y="22440"/>
                      <a:pt x="24898" y="23563"/>
                      <a:pt x="20918" y="23563"/>
                    </a:cubicBezTo>
                    <a:lnTo>
                      <a:pt x="20745" y="23563"/>
                    </a:lnTo>
                    <a:cubicBezTo>
                      <a:pt x="17089" y="23585"/>
                      <a:pt x="14342" y="22548"/>
                      <a:pt x="12525" y="20496"/>
                    </a:cubicBez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63A68D8E-37A5-F9F8-9369-A39E5DFBEB4F}"/>
                  </a:ext>
                </a:extLst>
              </p:cNvPr>
              <p:cNvSpPr/>
              <p:nvPr/>
            </p:nvSpPr>
            <p:spPr>
              <a:xfrm>
                <a:off x="10955564" y="968445"/>
                <a:ext cx="103422" cy="97102"/>
              </a:xfrm>
              <a:custGeom>
                <a:avLst/>
                <a:gdLst>
                  <a:gd name="connsiteX0" fmla="*/ 12330 w 103422"/>
                  <a:gd name="connsiteY0" fmla="*/ 15356 h 97102"/>
                  <a:gd name="connsiteX1" fmla="*/ 0 w 103422"/>
                  <a:gd name="connsiteY1" fmla="*/ 12289 h 97102"/>
                  <a:gd name="connsiteX2" fmla="*/ 0 w 103422"/>
                  <a:gd name="connsiteY2" fmla="*/ 3067 h 97102"/>
                  <a:gd name="connsiteX3" fmla="*/ 24487 w 103422"/>
                  <a:gd name="connsiteY3" fmla="*/ 0 h 97102"/>
                  <a:gd name="connsiteX4" fmla="*/ 25007 w 103422"/>
                  <a:gd name="connsiteY4" fmla="*/ 0 h 97102"/>
                  <a:gd name="connsiteX5" fmla="*/ 28598 w 103422"/>
                  <a:gd name="connsiteY5" fmla="*/ 3067 h 97102"/>
                  <a:gd name="connsiteX6" fmla="*/ 28598 w 103422"/>
                  <a:gd name="connsiteY6" fmla="*/ 10259 h 97102"/>
                  <a:gd name="connsiteX7" fmla="*/ 28425 w 103422"/>
                  <a:gd name="connsiteY7" fmla="*/ 14362 h 97102"/>
                  <a:gd name="connsiteX8" fmla="*/ 44692 w 103422"/>
                  <a:gd name="connsiteY8" fmla="*/ 4449 h 97102"/>
                  <a:gd name="connsiteX9" fmla="*/ 64031 w 103422"/>
                  <a:gd name="connsiteY9" fmla="*/ 0 h 97102"/>
                  <a:gd name="connsiteX10" fmla="*/ 80731 w 103422"/>
                  <a:gd name="connsiteY10" fmla="*/ 4104 h 97102"/>
                  <a:gd name="connsiteX11" fmla="*/ 89037 w 103422"/>
                  <a:gd name="connsiteY11" fmla="*/ 16673 h 97102"/>
                  <a:gd name="connsiteX12" fmla="*/ 91439 w 103422"/>
                  <a:gd name="connsiteY12" fmla="*/ 39502 h 97102"/>
                  <a:gd name="connsiteX13" fmla="*/ 91439 w 103422"/>
                  <a:gd name="connsiteY13" fmla="*/ 87362 h 97102"/>
                  <a:gd name="connsiteX14" fmla="*/ 103423 w 103422"/>
                  <a:gd name="connsiteY14" fmla="*/ 88550 h 97102"/>
                  <a:gd name="connsiteX15" fmla="*/ 103423 w 103422"/>
                  <a:gd name="connsiteY15" fmla="*/ 97103 h 97102"/>
                  <a:gd name="connsiteX16" fmla="*/ 62841 w 103422"/>
                  <a:gd name="connsiteY16" fmla="*/ 97103 h 97102"/>
                  <a:gd name="connsiteX17" fmla="*/ 62841 w 103422"/>
                  <a:gd name="connsiteY17" fmla="*/ 88723 h 97102"/>
                  <a:gd name="connsiteX18" fmla="*/ 73462 w 103422"/>
                  <a:gd name="connsiteY18" fmla="*/ 87362 h 97102"/>
                  <a:gd name="connsiteX19" fmla="*/ 73462 w 103422"/>
                  <a:gd name="connsiteY19" fmla="*/ 39329 h 97102"/>
                  <a:gd name="connsiteX20" fmla="*/ 72100 w 103422"/>
                  <a:gd name="connsiteY20" fmla="*/ 23520 h 97102"/>
                  <a:gd name="connsiteX21" fmla="*/ 66951 w 103422"/>
                  <a:gd name="connsiteY21" fmla="*/ 14967 h 97102"/>
                  <a:gd name="connsiteX22" fmla="*/ 55984 w 103422"/>
                  <a:gd name="connsiteY22" fmla="*/ 12138 h 97102"/>
                  <a:gd name="connsiteX23" fmla="*/ 42810 w 103422"/>
                  <a:gd name="connsiteY23" fmla="*/ 15205 h 97102"/>
                  <a:gd name="connsiteX24" fmla="*/ 30306 w 103422"/>
                  <a:gd name="connsiteY24" fmla="*/ 22375 h 97102"/>
                  <a:gd name="connsiteX25" fmla="*/ 30306 w 103422"/>
                  <a:gd name="connsiteY25" fmla="*/ 87168 h 97102"/>
                  <a:gd name="connsiteX26" fmla="*/ 41945 w 103422"/>
                  <a:gd name="connsiteY26" fmla="*/ 88701 h 97102"/>
                  <a:gd name="connsiteX27" fmla="*/ 41945 w 103422"/>
                  <a:gd name="connsiteY27" fmla="*/ 97081 h 97102"/>
                  <a:gd name="connsiteX28" fmla="*/ 1536 w 103422"/>
                  <a:gd name="connsiteY28" fmla="*/ 97081 h 97102"/>
                  <a:gd name="connsiteX29" fmla="*/ 1536 w 103422"/>
                  <a:gd name="connsiteY29" fmla="*/ 88701 h 97102"/>
                  <a:gd name="connsiteX30" fmla="*/ 12330 w 103422"/>
                  <a:gd name="connsiteY30" fmla="*/ 87168 h 97102"/>
                  <a:gd name="connsiteX31" fmla="*/ 12330 w 103422"/>
                  <a:gd name="connsiteY31" fmla="*/ 15356 h 97102"/>
                  <a:gd name="connsiteX32" fmla="*/ 12330 w 103422"/>
                  <a:gd name="connsiteY32" fmla="*/ 15356 h 9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3422" h="97102">
                    <a:moveTo>
                      <a:pt x="12330" y="15356"/>
                    </a:moveTo>
                    <a:lnTo>
                      <a:pt x="0" y="12289"/>
                    </a:lnTo>
                    <a:lnTo>
                      <a:pt x="0" y="3067"/>
                    </a:lnTo>
                    <a:lnTo>
                      <a:pt x="24487" y="0"/>
                    </a:lnTo>
                    <a:lnTo>
                      <a:pt x="25007" y="0"/>
                    </a:lnTo>
                    <a:lnTo>
                      <a:pt x="28598" y="3067"/>
                    </a:lnTo>
                    <a:lnTo>
                      <a:pt x="28598" y="10259"/>
                    </a:lnTo>
                    <a:lnTo>
                      <a:pt x="28425" y="14362"/>
                    </a:lnTo>
                    <a:cubicBezTo>
                      <a:pt x="32535" y="10712"/>
                      <a:pt x="37964" y="7408"/>
                      <a:pt x="44692" y="4449"/>
                    </a:cubicBezTo>
                    <a:cubicBezTo>
                      <a:pt x="51419" y="1490"/>
                      <a:pt x="57866" y="0"/>
                      <a:pt x="64031" y="0"/>
                    </a:cubicBezTo>
                    <a:cubicBezTo>
                      <a:pt x="71213" y="0"/>
                      <a:pt x="76794" y="1361"/>
                      <a:pt x="80731" y="4104"/>
                    </a:cubicBezTo>
                    <a:cubicBezTo>
                      <a:pt x="84668" y="6846"/>
                      <a:pt x="87437" y="11036"/>
                      <a:pt x="89037" y="16673"/>
                    </a:cubicBezTo>
                    <a:cubicBezTo>
                      <a:pt x="90638" y="22310"/>
                      <a:pt x="91439" y="29913"/>
                      <a:pt x="91439" y="39502"/>
                    </a:cubicBezTo>
                    <a:lnTo>
                      <a:pt x="91439" y="87362"/>
                    </a:lnTo>
                    <a:lnTo>
                      <a:pt x="103423" y="88550"/>
                    </a:lnTo>
                    <a:lnTo>
                      <a:pt x="103423" y="97103"/>
                    </a:lnTo>
                    <a:lnTo>
                      <a:pt x="62841" y="97103"/>
                    </a:lnTo>
                    <a:lnTo>
                      <a:pt x="62841" y="88723"/>
                    </a:lnTo>
                    <a:lnTo>
                      <a:pt x="73462" y="87362"/>
                    </a:lnTo>
                    <a:lnTo>
                      <a:pt x="73462" y="39329"/>
                    </a:lnTo>
                    <a:cubicBezTo>
                      <a:pt x="73462" y="32612"/>
                      <a:pt x="73008" y="27342"/>
                      <a:pt x="72100" y="23520"/>
                    </a:cubicBezTo>
                    <a:cubicBezTo>
                      <a:pt x="71191" y="19697"/>
                      <a:pt x="69482" y="16846"/>
                      <a:pt x="66951" y="14967"/>
                    </a:cubicBezTo>
                    <a:cubicBezTo>
                      <a:pt x="64442" y="13088"/>
                      <a:pt x="60786" y="12138"/>
                      <a:pt x="55984" y="12138"/>
                    </a:cubicBezTo>
                    <a:cubicBezTo>
                      <a:pt x="51874" y="12138"/>
                      <a:pt x="47482" y="13153"/>
                      <a:pt x="42810" y="15205"/>
                    </a:cubicBezTo>
                    <a:cubicBezTo>
                      <a:pt x="38137" y="17256"/>
                      <a:pt x="33962" y="19654"/>
                      <a:pt x="30306" y="22375"/>
                    </a:cubicBezTo>
                    <a:lnTo>
                      <a:pt x="30306" y="87168"/>
                    </a:lnTo>
                    <a:lnTo>
                      <a:pt x="41945" y="88701"/>
                    </a:lnTo>
                    <a:lnTo>
                      <a:pt x="41945" y="97081"/>
                    </a:lnTo>
                    <a:lnTo>
                      <a:pt x="1536" y="97081"/>
                    </a:lnTo>
                    <a:lnTo>
                      <a:pt x="1536" y="88701"/>
                    </a:lnTo>
                    <a:lnTo>
                      <a:pt x="12330" y="87168"/>
                    </a:lnTo>
                    <a:lnTo>
                      <a:pt x="12330" y="15356"/>
                    </a:lnTo>
                    <a:lnTo>
                      <a:pt x="12330" y="15356"/>
                    </a:ln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D4456E90-ED9B-A1C4-1996-A3BA3DEA19FF}"/>
                  </a:ext>
                </a:extLst>
              </p:cNvPr>
              <p:cNvSpPr/>
              <p:nvPr/>
            </p:nvSpPr>
            <p:spPr>
              <a:xfrm>
                <a:off x="11070625" y="967883"/>
                <a:ext cx="95180" cy="143796"/>
              </a:xfrm>
              <a:custGeom>
                <a:avLst/>
                <a:gdLst>
                  <a:gd name="connsiteX0" fmla="*/ 9843 w 95180"/>
                  <a:gd name="connsiteY0" fmla="*/ 136864 h 143796"/>
                  <a:gd name="connsiteX1" fmla="*/ 0 w 95180"/>
                  <a:gd name="connsiteY1" fmla="*/ 117793 h 143796"/>
                  <a:gd name="connsiteX2" fmla="*/ 4716 w 95180"/>
                  <a:gd name="connsiteY2" fmla="*/ 103949 h 143796"/>
                  <a:gd name="connsiteX3" fmla="*/ 15943 w 95180"/>
                  <a:gd name="connsiteY3" fmla="*/ 94381 h 143796"/>
                  <a:gd name="connsiteX4" fmla="*/ 8069 w 95180"/>
                  <a:gd name="connsiteY4" fmla="*/ 80019 h 143796"/>
                  <a:gd name="connsiteX5" fmla="*/ 11660 w 95180"/>
                  <a:gd name="connsiteY5" fmla="*/ 68399 h 143796"/>
                  <a:gd name="connsiteX6" fmla="*/ 21070 w 95180"/>
                  <a:gd name="connsiteY6" fmla="*/ 60020 h 143796"/>
                  <a:gd name="connsiteX7" fmla="*/ 7961 w 95180"/>
                  <a:gd name="connsiteY7" fmla="*/ 49242 h 143796"/>
                  <a:gd name="connsiteX8" fmla="*/ 3418 w 95180"/>
                  <a:gd name="connsiteY8" fmla="*/ 32655 h 143796"/>
                  <a:gd name="connsiteX9" fmla="*/ 8977 w 95180"/>
                  <a:gd name="connsiteY9" fmla="*/ 15377 h 143796"/>
                  <a:gd name="connsiteX10" fmla="*/ 23709 w 95180"/>
                  <a:gd name="connsiteY10" fmla="*/ 4104 h 143796"/>
                  <a:gd name="connsiteX11" fmla="*/ 43134 w 95180"/>
                  <a:gd name="connsiteY11" fmla="*/ 173 h 143796"/>
                  <a:gd name="connsiteX12" fmla="*/ 70196 w 95180"/>
                  <a:gd name="connsiteY12" fmla="*/ 7365 h 143796"/>
                  <a:gd name="connsiteX13" fmla="*/ 78070 w 95180"/>
                  <a:gd name="connsiteY13" fmla="*/ 2397 h 143796"/>
                  <a:gd name="connsiteX14" fmla="*/ 89362 w 95180"/>
                  <a:gd name="connsiteY14" fmla="*/ 0 h 143796"/>
                  <a:gd name="connsiteX15" fmla="*/ 95181 w 95180"/>
                  <a:gd name="connsiteY15" fmla="*/ 0 h 143796"/>
                  <a:gd name="connsiteX16" fmla="*/ 95181 w 95180"/>
                  <a:gd name="connsiteY16" fmla="*/ 15053 h 143796"/>
                  <a:gd name="connsiteX17" fmla="*/ 76339 w 95180"/>
                  <a:gd name="connsiteY17" fmla="*/ 15053 h 143796"/>
                  <a:gd name="connsiteX18" fmla="*/ 80450 w 95180"/>
                  <a:gd name="connsiteY18" fmla="*/ 29761 h 143796"/>
                  <a:gd name="connsiteX19" fmla="*/ 75388 w 95180"/>
                  <a:gd name="connsiteY19" fmla="*/ 47623 h 143796"/>
                  <a:gd name="connsiteX20" fmla="*/ 61348 w 95180"/>
                  <a:gd name="connsiteY20" fmla="*/ 59674 h 143796"/>
                  <a:gd name="connsiteX21" fmla="*/ 41058 w 95180"/>
                  <a:gd name="connsiteY21" fmla="*/ 63950 h 143796"/>
                  <a:gd name="connsiteX22" fmla="*/ 27862 w 95180"/>
                  <a:gd name="connsiteY22" fmla="*/ 62417 h 143796"/>
                  <a:gd name="connsiteX23" fmla="*/ 23925 w 95180"/>
                  <a:gd name="connsiteY23" fmla="*/ 67708 h 143796"/>
                  <a:gd name="connsiteX24" fmla="*/ 22389 w 95180"/>
                  <a:gd name="connsiteY24" fmla="*/ 73345 h 143796"/>
                  <a:gd name="connsiteX25" fmla="*/ 26499 w 95180"/>
                  <a:gd name="connsiteY25" fmla="*/ 81811 h 143796"/>
                  <a:gd name="connsiteX26" fmla="*/ 41231 w 95180"/>
                  <a:gd name="connsiteY26" fmla="*/ 84122 h 143796"/>
                  <a:gd name="connsiteX27" fmla="*/ 60570 w 95180"/>
                  <a:gd name="connsiteY27" fmla="*/ 84122 h 143796"/>
                  <a:gd name="connsiteX28" fmla="*/ 85230 w 95180"/>
                  <a:gd name="connsiteY28" fmla="*/ 90450 h 143796"/>
                  <a:gd name="connsiteX29" fmla="*/ 93277 w 95180"/>
                  <a:gd name="connsiteY29" fmla="*/ 108398 h 143796"/>
                  <a:gd name="connsiteX30" fmla="*/ 86247 w 95180"/>
                  <a:gd name="connsiteY30" fmla="*/ 126259 h 143796"/>
                  <a:gd name="connsiteX31" fmla="*/ 67319 w 95180"/>
                  <a:gd name="connsiteY31" fmla="*/ 139088 h 143796"/>
                  <a:gd name="connsiteX32" fmla="*/ 41555 w 95180"/>
                  <a:gd name="connsiteY32" fmla="*/ 143796 h 143796"/>
                  <a:gd name="connsiteX33" fmla="*/ 9843 w 95180"/>
                  <a:gd name="connsiteY33" fmla="*/ 136864 h 143796"/>
                  <a:gd name="connsiteX34" fmla="*/ 58991 w 95180"/>
                  <a:gd name="connsiteY34" fmla="*/ 131399 h 143796"/>
                  <a:gd name="connsiteX35" fmla="*/ 71061 w 95180"/>
                  <a:gd name="connsiteY35" fmla="*/ 124056 h 143796"/>
                  <a:gd name="connsiteX36" fmla="*/ 75690 w 95180"/>
                  <a:gd name="connsiteY36" fmla="*/ 112696 h 143796"/>
                  <a:gd name="connsiteX37" fmla="*/ 71580 w 95180"/>
                  <a:gd name="connsiteY37" fmla="*/ 101508 h 143796"/>
                  <a:gd name="connsiteX38" fmla="*/ 55659 w 95180"/>
                  <a:gd name="connsiteY38" fmla="*/ 98010 h 143796"/>
                  <a:gd name="connsiteX39" fmla="*/ 35455 w 95180"/>
                  <a:gd name="connsiteY39" fmla="*/ 98010 h 143796"/>
                  <a:gd name="connsiteX40" fmla="*/ 24661 w 95180"/>
                  <a:gd name="connsiteY40" fmla="*/ 97146 h 143796"/>
                  <a:gd name="connsiteX41" fmla="*/ 17630 w 95180"/>
                  <a:gd name="connsiteY41" fmla="*/ 114402 h 143796"/>
                  <a:gd name="connsiteX42" fmla="*/ 23449 w 95180"/>
                  <a:gd name="connsiteY42" fmla="*/ 128937 h 143796"/>
                  <a:gd name="connsiteX43" fmla="*/ 43134 w 95180"/>
                  <a:gd name="connsiteY43" fmla="*/ 133905 h 143796"/>
                  <a:gd name="connsiteX44" fmla="*/ 58991 w 95180"/>
                  <a:gd name="connsiteY44" fmla="*/ 131399 h 143796"/>
                  <a:gd name="connsiteX45" fmla="*/ 62322 w 95180"/>
                  <a:gd name="connsiteY45" fmla="*/ 31468 h 143796"/>
                  <a:gd name="connsiteX46" fmla="*/ 57282 w 95180"/>
                  <a:gd name="connsiteY46" fmla="*/ 14622 h 143796"/>
                  <a:gd name="connsiteX47" fmla="*/ 42117 w 95180"/>
                  <a:gd name="connsiteY47" fmla="*/ 9244 h 143796"/>
                  <a:gd name="connsiteX48" fmla="*/ 27213 w 95180"/>
                  <a:gd name="connsiteY48" fmla="*/ 14449 h 143796"/>
                  <a:gd name="connsiteX49" fmla="*/ 21740 w 95180"/>
                  <a:gd name="connsiteY49" fmla="*/ 31122 h 143796"/>
                  <a:gd name="connsiteX50" fmla="*/ 26954 w 95180"/>
                  <a:gd name="connsiteY50" fmla="*/ 48227 h 143796"/>
                  <a:gd name="connsiteX51" fmla="*/ 42788 w 95180"/>
                  <a:gd name="connsiteY51" fmla="*/ 54555 h 143796"/>
                  <a:gd name="connsiteX52" fmla="*/ 62322 w 95180"/>
                  <a:gd name="connsiteY52" fmla="*/ 31468 h 143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95180" h="143796">
                    <a:moveTo>
                      <a:pt x="9843" y="136864"/>
                    </a:moveTo>
                    <a:cubicBezTo>
                      <a:pt x="3266" y="132242"/>
                      <a:pt x="0" y="125892"/>
                      <a:pt x="0" y="117793"/>
                    </a:cubicBezTo>
                    <a:cubicBezTo>
                      <a:pt x="0" y="112782"/>
                      <a:pt x="1579" y="108161"/>
                      <a:pt x="4716" y="103949"/>
                    </a:cubicBezTo>
                    <a:cubicBezTo>
                      <a:pt x="7852" y="99737"/>
                      <a:pt x="11595" y="96541"/>
                      <a:pt x="15943" y="94381"/>
                    </a:cubicBezTo>
                    <a:cubicBezTo>
                      <a:pt x="10686" y="91422"/>
                      <a:pt x="8069" y="86628"/>
                      <a:pt x="8069" y="80019"/>
                    </a:cubicBezTo>
                    <a:cubicBezTo>
                      <a:pt x="8069" y="75915"/>
                      <a:pt x="9259" y="72049"/>
                      <a:pt x="11660" y="68399"/>
                    </a:cubicBezTo>
                    <a:cubicBezTo>
                      <a:pt x="14061" y="64749"/>
                      <a:pt x="17197" y="61963"/>
                      <a:pt x="21070" y="60020"/>
                    </a:cubicBezTo>
                    <a:cubicBezTo>
                      <a:pt x="15359" y="57514"/>
                      <a:pt x="10989" y="53929"/>
                      <a:pt x="7961" y="49242"/>
                    </a:cubicBezTo>
                    <a:cubicBezTo>
                      <a:pt x="4932" y="44577"/>
                      <a:pt x="3418" y="39048"/>
                      <a:pt x="3418" y="32655"/>
                    </a:cubicBezTo>
                    <a:cubicBezTo>
                      <a:pt x="3418" y="26047"/>
                      <a:pt x="5278" y="20280"/>
                      <a:pt x="8977" y="15377"/>
                    </a:cubicBezTo>
                    <a:cubicBezTo>
                      <a:pt x="12676" y="10475"/>
                      <a:pt x="17587" y="6717"/>
                      <a:pt x="23709" y="4104"/>
                    </a:cubicBezTo>
                    <a:cubicBezTo>
                      <a:pt x="29809" y="1490"/>
                      <a:pt x="36299" y="173"/>
                      <a:pt x="43134" y="173"/>
                    </a:cubicBezTo>
                    <a:cubicBezTo>
                      <a:pt x="54664" y="173"/>
                      <a:pt x="63685" y="2570"/>
                      <a:pt x="70196" y="7365"/>
                    </a:cubicBezTo>
                    <a:cubicBezTo>
                      <a:pt x="71905" y="5659"/>
                      <a:pt x="74522" y="3996"/>
                      <a:pt x="78070" y="2397"/>
                    </a:cubicBezTo>
                    <a:cubicBezTo>
                      <a:pt x="81596" y="799"/>
                      <a:pt x="85382" y="0"/>
                      <a:pt x="89362" y="0"/>
                    </a:cubicBezTo>
                    <a:lnTo>
                      <a:pt x="95181" y="0"/>
                    </a:lnTo>
                    <a:lnTo>
                      <a:pt x="95181" y="15053"/>
                    </a:lnTo>
                    <a:lnTo>
                      <a:pt x="76339" y="15053"/>
                    </a:lnTo>
                    <a:cubicBezTo>
                      <a:pt x="79087" y="19265"/>
                      <a:pt x="80450" y="24168"/>
                      <a:pt x="80450" y="29761"/>
                    </a:cubicBezTo>
                    <a:cubicBezTo>
                      <a:pt x="80450" y="36478"/>
                      <a:pt x="78762" y="42439"/>
                      <a:pt x="75388" y="47623"/>
                    </a:cubicBezTo>
                    <a:cubicBezTo>
                      <a:pt x="72013" y="52806"/>
                      <a:pt x="67341" y="56823"/>
                      <a:pt x="61348" y="59674"/>
                    </a:cubicBezTo>
                    <a:cubicBezTo>
                      <a:pt x="55356" y="62525"/>
                      <a:pt x="48586" y="63950"/>
                      <a:pt x="41058" y="63950"/>
                    </a:cubicBezTo>
                    <a:cubicBezTo>
                      <a:pt x="36147" y="63950"/>
                      <a:pt x="31756" y="63432"/>
                      <a:pt x="27862" y="62417"/>
                    </a:cubicBezTo>
                    <a:cubicBezTo>
                      <a:pt x="26261" y="64015"/>
                      <a:pt x="24942" y="65786"/>
                      <a:pt x="23925" y="67708"/>
                    </a:cubicBezTo>
                    <a:cubicBezTo>
                      <a:pt x="22908" y="69652"/>
                      <a:pt x="22389" y="71531"/>
                      <a:pt x="22389" y="73345"/>
                    </a:cubicBezTo>
                    <a:cubicBezTo>
                      <a:pt x="22389" y="77449"/>
                      <a:pt x="23752" y="80278"/>
                      <a:pt x="26499" y="81811"/>
                    </a:cubicBezTo>
                    <a:cubicBezTo>
                      <a:pt x="29247" y="83345"/>
                      <a:pt x="34157" y="84122"/>
                      <a:pt x="41231" y="84122"/>
                    </a:cubicBezTo>
                    <a:lnTo>
                      <a:pt x="60570" y="84122"/>
                    </a:lnTo>
                    <a:cubicBezTo>
                      <a:pt x="71645" y="84122"/>
                      <a:pt x="79865" y="86239"/>
                      <a:pt x="85230" y="90450"/>
                    </a:cubicBezTo>
                    <a:cubicBezTo>
                      <a:pt x="90595" y="94662"/>
                      <a:pt x="93277" y="100645"/>
                      <a:pt x="93277" y="108398"/>
                    </a:cubicBezTo>
                    <a:cubicBezTo>
                      <a:pt x="93277" y="114899"/>
                      <a:pt x="90941" y="120838"/>
                      <a:pt x="86247" y="126259"/>
                    </a:cubicBezTo>
                    <a:cubicBezTo>
                      <a:pt x="81574" y="131680"/>
                      <a:pt x="75258" y="135935"/>
                      <a:pt x="67319" y="139088"/>
                    </a:cubicBezTo>
                    <a:cubicBezTo>
                      <a:pt x="59380" y="142220"/>
                      <a:pt x="50792" y="143796"/>
                      <a:pt x="41555" y="143796"/>
                    </a:cubicBezTo>
                    <a:cubicBezTo>
                      <a:pt x="26997" y="143796"/>
                      <a:pt x="16419" y="141485"/>
                      <a:pt x="9843" y="136864"/>
                    </a:cubicBezTo>
                    <a:close/>
                    <a:moveTo>
                      <a:pt x="58991" y="131399"/>
                    </a:moveTo>
                    <a:cubicBezTo>
                      <a:pt x="63966" y="129736"/>
                      <a:pt x="67989" y="127296"/>
                      <a:pt x="71061" y="124056"/>
                    </a:cubicBezTo>
                    <a:cubicBezTo>
                      <a:pt x="74133" y="120817"/>
                      <a:pt x="75690" y="117015"/>
                      <a:pt x="75690" y="112696"/>
                    </a:cubicBezTo>
                    <a:cubicBezTo>
                      <a:pt x="75690" y="107577"/>
                      <a:pt x="74328" y="103841"/>
                      <a:pt x="71580" y="101508"/>
                    </a:cubicBezTo>
                    <a:cubicBezTo>
                      <a:pt x="68833" y="99176"/>
                      <a:pt x="63533" y="98010"/>
                      <a:pt x="55659" y="98010"/>
                    </a:cubicBezTo>
                    <a:lnTo>
                      <a:pt x="35455" y="98010"/>
                    </a:lnTo>
                    <a:cubicBezTo>
                      <a:pt x="30891" y="98010"/>
                      <a:pt x="27300" y="97729"/>
                      <a:pt x="24661" y="97146"/>
                    </a:cubicBezTo>
                    <a:cubicBezTo>
                      <a:pt x="19988" y="102264"/>
                      <a:pt x="17630" y="108031"/>
                      <a:pt x="17630" y="114402"/>
                    </a:cubicBezTo>
                    <a:cubicBezTo>
                      <a:pt x="17630" y="120795"/>
                      <a:pt x="19577" y="125633"/>
                      <a:pt x="23449" y="128937"/>
                    </a:cubicBezTo>
                    <a:cubicBezTo>
                      <a:pt x="27321" y="132242"/>
                      <a:pt x="33897" y="133905"/>
                      <a:pt x="43134" y="133905"/>
                    </a:cubicBezTo>
                    <a:cubicBezTo>
                      <a:pt x="48737" y="133883"/>
                      <a:pt x="54015" y="133041"/>
                      <a:pt x="58991" y="131399"/>
                    </a:cubicBezTo>
                    <a:close/>
                    <a:moveTo>
                      <a:pt x="62322" y="31468"/>
                    </a:moveTo>
                    <a:cubicBezTo>
                      <a:pt x="62322" y="23822"/>
                      <a:pt x="60635" y="18228"/>
                      <a:pt x="57282" y="14622"/>
                    </a:cubicBezTo>
                    <a:cubicBezTo>
                      <a:pt x="53907" y="11036"/>
                      <a:pt x="48867" y="9244"/>
                      <a:pt x="42117" y="9244"/>
                    </a:cubicBezTo>
                    <a:cubicBezTo>
                      <a:pt x="35844" y="9244"/>
                      <a:pt x="30869" y="10993"/>
                      <a:pt x="27213" y="14449"/>
                    </a:cubicBezTo>
                    <a:cubicBezTo>
                      <a:pt x="23557" y="17926"/>
                      <a:pt x="21740" y="23477"/>
                      <a:pt x="21740" y="31122"/>
                    </a:cubicBezTo>
                    <a:cubicBezTo>
                      <a:pt x="21740" y="38292"/>
                      <a:pt x="23471" y="43994"/>
                      <a:pt x="26954" y="48227"/>
                    </a:cubicBezTo>
                    <a:cubicBezTo>
                      <a:pt x="30436" y="52439"/>
                      <a:pt x="35714" y="54555"/>
                      <a:pt x="42788" y="54555"/>
                    </a:cubicBezTo>
                    <a:cubicBezTo>
                      <a:pt x="55832" y="54555"/>
                      <a:pt x="62322" y="46867"/>
                      <a:pt x="62322" y="31468"/>
                    </a:cubicBez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6FF656ED-8346-D29A-1DDA-05E9BD69FD88}"/>
                  </a:ext>
                </a:extLst>
              </p:cNvPr>
              <p:cNvSpPr/>
              <p:nvPr/>
            </p:nvSpPr>
            <p:spPr>
              <a:xfrm>
                <a:off x="11215473" y="937128"/>
                <a:ext cx="116077" cy="130276"/>
              </a:xfrm>
              <a:custGeom>
                <a:avLst/>
                <a:gdLst>
                  <a:gd name="connsiteX0" fmla="*/ 27494 w 116077"/>
                  <a:gd name="connsiteY0" fmla="*/ 122069 h 130276"/>
                  <a:gd name="connsiteX1" fmla="*/ 7030 w 116077"/>
                  <a:gd name="connsiteY1" fmla="*/ 99413 h 130276"/>
                  <a:gd name="connsiteX2" fmla="*/ 0 w 116077"/>
                  <a:gd name="connsiteY2" fmla="*/ 66672 h 130276"/>
                  <a:gd name="connsiteX3" fmla="*/ 8307 w 116077"/>
                  <a:gd name="connsiteY3" fmla="*/ 30604 h 130276"/>
                  <a:gd name="connsiteX4" fmla="*/ 31345 w 116077"/>
                  <a:gd name="connsiteY4" fmla="*/ 7775 h 130276"/>
                  <a:gd name="connsiteX5" fmla="*/ 64896 w 116077"/>
                  <a:gd name="connsiteY5" fmla="*/ 0 h 130276"/>
                  <a:gd name="connsiteX6" fmla="*/ 104786 w 116077"/>
                  <a:gd name="connsiteY6" fmla="*/ 5291 h 130276"/>
                  <a:gd name="connsiteX7" fmla="*/ 103250 w 116077"/>
                  <a:gd name="connsiteY7" fmla="*/ 34858 h 130276"/>
                  <a:gd name="connsiteX8" fmla="*/ 91092 w 116077"/>
                  <a:gd name="connsiteY8" fmla="*/ 34858 h 130276"/>
                  <a:gd name="connsiteX9" fmla="*/ 86982 w 116077"/>
                  <a:gd name="connsiteY9" fmla="*/ 14341 h 130276"/>
                  <a:gd name="connsiteX10" fmla="*/ 78849 w 116077"/>
                  <a:gd name="connsiteY10" fmla="*/ 10756 h 130276"/>
                  <a:gd name="connsiteX11" fmla="*/ 63533 w 116077"/>
                  <a:gd name="connsiteY11" fmla="*/ 9049 h 130276"/>
                  <a:gd name="connsiteX12" fmla="*/ 41447 w 116077"/>
                  <a:gd name="connsiteY12" fmla="*/ 15205 h 130276"/>
                  <a:gd name="connsiteX13" fmla="*/ 26456 w 116077"/>
                  <a:gd name="connsiteY13" fmla="*/ 33498 h 130276"/>
                  <a:gd name="connsiteX14" fmla="*/ 21070 w 116077"/>
                  <a:gd name="connsiteY14" fmla="*/ 62892 h 130276"/>
                  <a:gd name="connsiteX15" fmla="*/ 25439 w 116077"/>
                  <a:gd name="connsiteY15" fmla="*/ 91962 h 130276"/>
                  <a:gd name="connsiteX16" fmla="*/ 38786 w 116077"/>
                  <a:gd name="connsiteY16" fmla="*/ 113085 h 130276"/>
                  <a:gd name="connsiteX17" fmla="*/ 60786 w 116077"/>
                  <a:gd name="connsiteY17" fmla="*/ 121033 h 130276"/>
                  <a:gd name="connsiteX18" fmla="*/ 76361 w 116077"/>
                  <a:gd name="connsiteY18" fmla="*/ 119067 h 130276"/>
                  <a:gd name="connsiteX19" fmla="*/ 87653 w 116077"/>
                  <a:gd name="connsiteY19" fmla="*/ 113862 h 130276"/>
                  <a:gd name="connsiteX20" fmla="*/ 87653 w 116077"/>
                  <a:gd name="connsiteY20" fmla="*/ 75743 h 130276"/>
                  <a:gd name="connsiteX21" fmla="*/ 66086 w 116077"/>
                  <a:gd name="connsiteY21" fmla="*/ 74036 h 130276"/>
                  <a:gd name="connsiteX22" fmla="*/ 66086 w 116077"/>
                  <a:gd name="connsiteY22" fmla="*/ 63950 h 130276"/>
                  <a:gd name="connsiteX23" fmla="*/ 116077 w 116077"/>
                  <a:gd name="connsiteY23" fmla="*/ 63950 h 130276"/>
                  <a:gd name="connsiteX24" fmla="*/ 116077 w 116077"/>
                  <a:gd name="connsiteY24" fmla="*/ 74036 h 130276"/>
                  <a:gd name="connsiteX25" fmla="*/ 106148 w 116077"/>
                  <a:gd name="connsiteY25" fmla="*/ 75570 h 130276"/>
                  <a:gd name="connsiteX26" fmla="*/ 106148 w 116077"/>
                  <a:gd name="connsiteY26" fmla="*/ 121551 h 130276"/>
                  <a:gd name="connsiteX27" fmla="*/ 93645 w 116077"/>
                  <a:gd name="connsiteY27" fmla="*/ 124467 h 130276"/>
                  <a:gd name="connsiteX28" fmla="*/ 76859 w 116077"/>
                  <a:gd name="connsiteY28" fmla="*/ 128743 h 130276"/>
                  <a:gd name="connsiteX29" fmla="*/ 59401 w 116077"/>
                  <a:gd name="connsiteY29" fmla="*/ 130276 h 130276"/>
                  <a:gd name="connsiteX30" fmla="*/ 27494 w 116077"/>
                  <a:gd name="connsiteY30" fmla="*/ 122069 h 130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6077" h="130276">
                    <a:moveTo>
                      <a:pt x="27494" y="122069"/>
                    </a:moveTo>
                    <a:cubicBezTo>
                      <a:pt x="18539" y="116605"/>
                      <a:pt x="11703" y="109046"/>
                      <a:pt x="7030" y="99413"/>
                    </a:cubicBezTo>
                    <a:cubicBezTo>
                      <a:pt x="2358" y="89781"/>
                      <a:pt x="0" y="78874"/>
                      <a:pt x="0" y="66672"/>
                    </a:cubicBezTo>
                    <a:cubicBezTo>
                      <a:pt x="0" y="52655"/>
                      <a:pt x="2769" y="40625"/>
                      <a:pt x="8307" y="30604"/>
                    </a:cubicBezTo>
                    <a:cubicBezTo>
                      <a:pt x="13844" y="20582"/>
                      <a:pt x="21524" y="12959"/>
                      <a:pt x="31345" y="7775"/>
                    </a:cubicBezTo>
                    <a:cubicBezTo>
                      <a:pt x="41166" y="2592"/>
                      <a:pt x="52349" y="0"/>
                      <a:pt x="64896" y="0"/>
                    </a:cubicBezTo>
                    <a:cubicBezTo>
                      <a:pt x="76426" y="0"/>
                      <a:pt x="89730" y="1771"/>
                      <a:pt x="104786" y="5291"/>
                    </a:cubicBezTo>
                    <a:lnTo>
                      <a:pt x="103250" y="34858"/>
                    </a:lnTo>
                    <a:lnTo>
                      <a:pt x="91092" y="34858"/>
                    </a:lnTo>
                    <a:lnTo>
                      <a:pt x="86982" y="14341"/>
                    </a:lnTo>
                    <a:cubicBezTo>
                      <a:pt x="85382" y="13088"/>
                      <a:pt x="82678" y="11900"/>
                      <a:pt x="78849" y="10756"/>
                    </a:cubicBezTo>
                    <a:cubicBezTo>
                      <a:pt x="75020" y="9611"/>
                      <a:pt x="69915" y="9049"/>
                      <a:pt x="63533" y="9049"/>
                    </a:cubicBezTo>
                    <a:cubicBezTo>
                      <a:pt x="55205" y="9049"/>
                      <a:pt x="47828" y="11101"/>
                      <a:pt x="41447" y="15205"/>
                    </a:cubicBezTo>
                    <a:cubicBezTo>
                      <a:pt x="35044" y="19308"/>
                      <a:pt x="30068" y="25399"/>
                      <a:pt x="26456" y="33498"/>
                    </a:cubicBezTo>
                    <a:cubicBezTo>
                      <a:pt x="22865" y="41597"/>
                      <a:pt x="21070" y="51402"/>
                      <a:pt x="21070" y="62892"/>
                    </a:cubicBezTo>
                    <a:cubicBezTo>
                      <a:pt x="21070" y="73496"/>
                      <a:pt x="22519" y="83172"/>
                      <a:pt x="25439" y="91962"/>
                    </a:cubicBezTo>
                    <a:cubicBezTo>
                      <a:pt x="28360" y="100731"/>
                      <a:pt x="32794" y="107772"/>
                      <a:pt x="38786" y="113085"/>
                    </a:cubicBezTo>
                    <a:cubicBezTo>
                      <a:pt x="44778" y="118376"/>
                      <a:pt x="52111" y="121033"/>
                      <a:pt x="60786" y="121033"/>
                    </a:cubicBezTo>
                    <a:cubicBezTo>
                      <a:pt x="66259" y="121033"/>
                      <a:pt x="71451" y="120385"/>
                      <a:pt x="76361" y="119067"/>
                    </a:cubicBezTo>
                    <a:cubicBezTo>
                      <a:pt x="81272" y="117750"/>
                      <a:pt x="85035" y="116022"/>
                      <a:pt x="87653" y="113862"/>
                    </a:cubicBezTo>
                    <a:lnTo>
                      <a:pt x="87653" y="75743"/>
                    </a:lnTo>
                    <a:lnTo>
                      <a:pt x="66086" y="74036"/>
                    </a:lnTo>
                    <a:lnTo>
                      <a:pt x="66086" y="63950"/>
                    </a:lnTo>
                    <a:lnTo>
                      <a:pt x="116077" y="63950"/>
                    </a:lnTo>
                    <a:lnTo>
                      <a:pt x="116077" y="74036"/>
                    </a:lnTo>
                    <a:lnTo>
                      <a:pt x="106148" y="75570"/>
                    </a:lnTo>
                    <a:lnTo>
                      <a:pt x="106148" y="121551"/>
                    </a:lnTo>
                    <a:cubicBezTo>
                      <a:pt x="103639" y="121659"/>
                      <a:pt x="99464" y="122631"/>
                      <a:pt x="93645" y="124467"/>
                    </a:cubicBezTo>
                    <a:cubicBezTo>
                      <a:pt x="87718" y="126281"/>
                      <a:pt x="82115" y="127706"/>
                      <a:pt x="76859" y="128743"/>
                    </a:cubicBezTo>
                    <a:cubicBezTo>
                      <a:pt x="71602" y="129780"/>
                      <a:pt x="65783" y="130276"/>
                      <a:pt x="59401" y="130276"/>
                    </a:cubicBezTo>
                    <a:cubicBezTo>
                      <a:pt x="47093" y="130276"/>
                      <a:pt x="36450" y="127533"/>
                      <a:pt x="27494" y="122069"/>
                    </a:cubicBez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953D9F7C-CAF3-65A3-35DE-35D0B7C5BAB0}"/>
                  </a:ext>
                </a:extLst>
              </p:cNvPr>
              <p:cNvSpPr/>
              <p:nvPr/>
            </p:nvSpPr>
            <p:spPr>
              <a:xfrm>
                <a:off x="11342864" y="968099"/>
                <a:ext cx="66778" cy="97469"/>
              </a:xfrm>
              <a:custGeom>
                <a:avLst/>
                <a:gdLst>
                  <a:gd name="connsiteX0" fmla="*/ 22 w 66778"/>
                  <a:gd name="connsiteY0" fmla="*/ 89047 h 97469"/>
                  <a:gd name="connsiteX1" fmla="*/ 12871 w 66778"/>
                  <a:gd name="connsiteY1" fmla="*/ 88032 h 97469"/>
                  <a:gd name="connsiteX2" fmla="*/ 12871 w 66778"/>
                  <a:gd name="connsiteY2" fmla="*/ 15723 h 97469"/>
                  <a:gd name="connsiteX3" fmla="*/ 541 w 66778"/>
                  <a:gd name="connsiteY3" fmla="*/ 12656 h 97469"/>
                  <a:gd name="connsiteX4" fmla="*/ 541 w 66778"/>
                  <a:gd name="connsiteY4" fmla="*/ 3434 h 97469"/>
                  <a:gd name="connsiteX5" fmla="*/ 24163 w 66778"/>
                  <a:gd name="connsiteY5" fmla="*/ 367 h 97469"/>
                  <a:gd name="connsiteX6" fmla="*/ 24509 w 66778"/>
                  <a:gd name="connsiteY6" fmla="*/ 367 h 97469"/>
                  <a:gd name="connsiteX7" fmla="*/ 28273 w 66778"/>
                  <a:gd name="connsiteY7" fmla="*/ 3434 h 97469"/>
                  <a:gd name="connsiteX8" fmla="*/ 28273 w 66778"/>
                  <a:gd name="connsiteY8" fmla="*/ 6501 h 97469"/>
                  <a:gd name="connsiteX9" fmla="*/ 27754 w 66778"/>
                  <a:gd name="connsiteY9" fmla="*/ 19827 h 97469"/>
                  <a:gd name="connsiteX10" fmla="*/ 28273 w 66778"/>
                  <a:gd name="connsiteY10" fmla="*/ 19827 h 97469"/>
                  <a:gd name="connsiteX11" fmla="*/ 34438 w 66778"/>
                  <a:gd name="connsiteY11" fmla="*/ 12311 h 97469"/>
                  <a:gd name="connsiteX12" fmla="*/ 45903 w 66778"/>
                  <a:gd name="connsiteY12" fmla="*/ 3844 h 97469"/>
                  <a:gd name="connsiteX13" fmla="*/ 61132 w 66778"/>
                  <a:gd name="connsiteY13" fmla="*/ 0 h 97469"/>
                  <a:gd name="connsiteX14" fmla="*/ 66778 w 66778"/>
                  <a:gd name="connsiteY14" fmla="*/ 864 h 97469"/>
                  <a:gd name="connsiteX15" fmla="*/ 66778 w 66778"/>
                  <a:gd name="connsiteY15" fmla="*/ 20021 h 97469"/>
                  <a:gd name="connsiteX16" fmla="*/ 62928 w 66778"/>
                  <a:gd name="connsiteY16" fmla="*/ 18401 h 97469"/>
                  <a:gd name="connsiteX17" fmla="*/ 57022 w 66778"/>
                  <a:gd name="connsiteY17" fmla="*/ 17624 h 97469"/>
                  <a:gd name="connsiteX18" fmla="*/ 30653 w 66778"/>
                  <a:gd name="connsiteY18" fmla="*/ 26349 h 97469"/>
                  <a:gd name="connsiteX19" fmla="*/ 30653 w 66778"/>
                  <a:gd name="connsiteY19" fmla="*/ 87902 h 97469"/>
                  <a:gd name="connsiteX20" fmla="*/ 52393 w 66778"/>
                  <a:gd name="connsiteY20" fmla="*/ 89263 h 97469"/>
                  <a:gd name="connsiteX21" fmla="*/ 52393 w 66778"/>
                  <a:gd name="connsiteY21" fmla="*/ 97470 h 97469"/>
                  <a:gd name="connsiteX22" fmla="*/ 0 w 66778"/>
                  <a:gd name="connsiteY22" fmla="*/ 97470 h 97469"/>
                  <a:gd name="connsiteX23" fmla="*/ 0 w 66778"/>
                  <a:gd name="connsiteY23" fmla="*/ 89047 h 97469"/>
                  <a:gd name="connsiteX24" fmla="*/ 22 w 66778"/>
                  <a:gd name="connsiteY24" fmla="*/ 89047 h 9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6778" h="97469">
                    <a:moveTo>
                      <a:pt x="22" y="89047"/>
                    </a:moveTo>
                    <a:lnTo>
                      <a:pt x="12871" y="88032"/>
                    </a:lnTo>
                    <a:lnTo>
                      <a:pt x="12871" y="15723"/>
                    </a:lnTo>
                    <a:lnTo>
                      <a:pt x="541" y="12656"/>
                    </a:lnTo>
                    <a:lnTo>
                      <a:pt x="541" y="3434"/>
                    </a:lnTo>
                    <a:lnTo>
                      <a:pt x="24163" y="367"/>
                    </a:lnTo>
                    <a:lnTo>
                      <a:pt x="24509" y="367"/>
                    </a:lnTo>
                    <a:lnTo>
                      <a:pt x="28273" y="3434"/>
                    </a:lnTo>
                    <a:lnTo>
                      <a:pt x="28273" y="6501"/>
                    </a:lnTo>
                    <a:lnTo>
                      <a:pt x="27754" y="19827"/>
                    </a:lnTo>
                    <a:lnTo>
                      <a:pt x="28273" y="19827"/>
                    </a:lnTo>
                    <a:cubicBezTo>
                      <a:pt x="29420" y="17883"/>
                      <a:pt x="31475" y="15377"/>
                      <a:pt x="34438" y="12311"/>
                    </a:cubicBezTo>
                    <a:cubicBezTo>
                      <a:pt x="37402" y="9244"/>
                      <a:pt x="41231" y="6414"/>
                      <a:pt x="45903" y="3844"/>
                    </a:cubicBezTo>
                    <a:cubicBezTo>
                      <a:pt x="50576" y="1274"/>
                      <a:pt x="55659" y="0"/>
                      <a:pt x="61132" y="0"/>
                    </a:cubicBezTo>
                    <a:cubicBezTo>
                      <a:pt x="63425" y="0"/>
                      <a:pt x="65307" y="281"/>
                      <a:pt x="66778" y="864"/>
                    </a:cubicBezTo>
                    <a:lnTo>
                      <a:pt x="66778" y="20021"/>
                    </a:lnTo>
                    <a:cubicBezTo>
                      <a:pt x="65978" y="19459"/>
                      <a:pt x="64701" y="18919"/>
                      <a:pt x="62928" y="18401"/>
                    </a:cubicBezTo>
                    <a:cubicBezTo>
                      <a:pt x="61154" y="17883"/>
                      <a:pt x="59185" y="17624"/>
                      <a:pt x="57022" y="17624"/>
                    </a:cubicBezTo>
                    <a:cubicBezTo>
                      <a:pt x="47547" y="17624"/>
                      <a:pt x="38765" y="20539"/>
                      <a:pt x="30653" y="26349"/>
                    </a:cubicBezTo>
                    <a:lnTo>
                      <a:pt x="30653" y="87902"/>
                    </a:lnTo>
                    <a:lnTo>
                      <a:pt x="52393" y="89263"/>
                    </a:lnTo>
                    <a:lnTo>
                      <a:pt x="52393" y="97470"/>
                    </a:lnTo>
                    <a:lnTo>
                      <a:pt x="0" y="97470"/>
                    </a:lnTo>
                    <a:lnTo>
                      <a:pt x="0" y="89047"/>
                    </a:lnTo>
                    <a:lnTo>
                      <a:pt x="22" y="89047"/>
                    </a:ln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40E3CAC2-55F0-B143-B268-382617631026}"/>
                  </a:ext>
                </a:extLst>
              </p:cNvPr>
              <p:cNvSpPr/>
              <p:nvPr/>
            </p:nvSpPr>
            <p:spPr>
              <a:xfrm>
                <a:off x="11420955" y="968056"/>
                <a:ext cx="88539" cy="99327"/>
              </a:xfrm>
              <a:custGeom>
                <a:avLst/>
                <a:gdLst>
                  <a:gd name="connsiteX0" fmla="*/ 6338 w 88539"/>
                  <a:gd name="connsiteY0" fmla="*/ 23088 h 99327"/>
                  <a:gd name="connsiteX1" fmla="*/ 23038 w 88539"/>
                  <a:gd name="connsiteY1" fmla="*/ 5896 h 99327"/>
                  <a:gd name="connsiteX2" fmla="*/ 45211 w 88539"/>
                  <a:gd name="connsiteY2" fmla="*/ 0 h 99327"/>
                  <a:gd name="connsiteX3" fmla="*/ 77659 w 88539"/>
                  <a:gd name="connsiteY3" fmla="*/ 13671 h 99327"/>
                  <a:gd name="connsiteX4" fmla="*/ 88540 w 88539"/>
                  <a:gd name="connsiteY4" fmla="*/ 49566 h 99327"/>
                  <a:gd name="connsiteX5" fmla="*/ 82202 w 88539"/>
                  <a:gd name="connsiteY5" fmla="*/ 76412 h 99327"/>
                  <a:gd name="connsiteX6" fmla="*/ 65502 w 88539"/>
                  <a:gd name="connsiteY6" fmla="*/ 93517 h 99327"/>
                  <a:gd name="connsiteX7" fmla="*/ 43329 w 88539"/>
                  <a:gd name="connsiteY7" fmla="*/ 99327 h 99327"/>
                  <a:gd name="connsiteX8" fmla="*/ 10881 w 88539"/>
                  <a:gd name="connsiteY8" fmla="*/ 85656 h 99327"/>
                  <a:gd name="connsiteX9" fmla="*/ 0 w 88539"/>
                  <a:gd name="connsiteY9" fmla="*/ 49761 h 99327"/>
                  <a:gd name="connsiteX10" fmla="*/ 6338 w 88539"/>
                  <a:gd name="connsiteY10" fmla="*/ 23088 h 99327"/>
                  <a:gd name="connsiteX11" fmla="*/ 62516 w 88539"/>
                  <a:gd name="connsiteY11" fmla="*/ 79846 h 99327"/>
                  <a:gd name="connsiteX12" fmla="*/ 68855 w 88539"/>
                  <a:gd name="connsiteY12" fmla="*/ 50949 h 99327"/>
                  <a:gd name="connsiteX13" fmla="*/ 63036 w 88539"/>
                  <a:gd name="connsiteY13" fmla="*/ 20863 h 99327"/>
                  <a:gd name="connsiteX14" fmla="*/ 44367 w 88539"/>
                  <a:gd name="connsiteY14" fmla="*/ 9740 h 99327"/>
                  <a:gd name="connsiteX15" fmla="*/ 26132 w 88539"/>
                  <a:gd name="connsiteY15" fmla="*/ 19481 h 99327"/>
                  <a:gd name="connsiteX16" fmla="*/ 19707 w 88539"/>
                  <a:gd name="connsiteY16" fmla="*/ 48378 h 99327"/>
                  <a:gd name="connsiteX17" fmla="*/ 25699 w 88539"/>
                  <a:gd name="connsiteY17" fmla="*/ 78464 h 99327"/>
                  <a:gd name="connsiteX18" fmla="*/ 44367 w 88539"/>
                  <a:gd name="connsiteY18" fmla="*/ 89587 h 99327"/>
                  <a:gd name="connsiteX19" fmla="*/ 62516 w 88539"/>
                  <a:gd name="connsiteY19" fmla="*/ 79846 h 99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8539" h="99327">
                    <a:moveTo>
                      <a:pt x="6338" y="23088"/>
                    </a:moveTo>
                    <a:cubicBezTo>
                      <a:pt x="10556" y="15572"/>
                      <a:pt x="16116" y="9848"/>
                      <a:pt x="23038" y="5896"/>
                    </a:cubicBezTo>
                    <a:cubicBezTo>
                      <a:pt x="29939" y="1965"/>
                      <a:pt x="37337" y="0"/>
                      <a:pt x="45211" y="0"/>
                    </a:cubicBezTo>
                    <a:cubicBezTo>
                      <a:pt x="59596" y="0"/>
                      <a:pt x="70412" y="4557"/>
                      <a:pt x="77659" y="13671"/>
                    </a:cubicBezTo>
                    <a:cubicBezTo>
                      <a:pt x="84906" y="22785"/>
                      <a:pt x="88540" y="34750"/>
                      <a:pt x="88540" y="49566"/>
                    </a:cubicBezTo>
                    <a:cubicBezTo>
                      <a:pt x="88540" y="59933"/>
                      <a:pt x="86420" y="68875"/>
                      <a:pt x="82202" y="76412"/>
                    </a:cubicBezTo>
                    <a:cubicBezTo>
                      <a:pt x="77983" y="83928"/>
                      <a:pt x="72424" y="89630"/>
                      <a:pt x="65502" y="93517"/>
                    </a:cubicBezTo>
                    <a:cubicBezTo>
                      <a:pt x="58601" y="97383"/>
                      <a:pt x="51203" y="99327"/>
                      <a:pt x="43329" y="99327"/>
                    </a:cubicBezTo>
                    <a:cubicBezTo>
                      <a:pt x="28944" y="99327"/>
                      <a:pt x="18128" y="94770"/>
                      <a:pt x="10881" y="85656"/>
                    </a:cubicBezTo>
                    <a:cubicBezTo>
                      <a:pt x="3634" y="76542"/>
                      <a:pt x="0" y="64577"/>
                      <a:pt x="0" y="49761"/>
                    </a:cubicBezTo>
                    <a:cubicBezTo>
                      <a:pt x="0" y="39502"/>
                      <a:pt x="2120" y="30625"/>
                      <a:pt x="6338" y="23088"/>
                    </a:cubicBezTo>
                    <a:close/>
                    <a:moveTo>
                      <a:pt x="62516" y="79846"/>
                    </a:moveTo>
                    <a:cubicBezTo>
                      <a:pt x="66735" y="73345"/>
                      <a:pt x="68855" y="63713"/>
                      <a:pt x="68855" y="50949"/>
                    </a:cubicBezTo>
                    <a:cubicBezTo>
                      <a:pt x="68855" y="38292"/>
                      <a:pt x="66908" y="28271"/>
                      <a:pt x="63036" y="20863"/>
                    </a:cubicBezTo>
                    <a:cubicBezTo>
                      <a:pt x="59164" y="13455"/>
                      <a:pt x="52934" y="9740"/>
                      <a:pt x="44367" y="9740"/>
                    </a:cubicBezTo>
                    <a:cubicBezTo>
                      <a:pt x="36493" y="9740"/>
                      <a:pt x="30415" y="12980"/>
                      <a:pt x="26132" y="19481"/>
                    </a:cubicBezTo>
                    <a:cubicBezTo>
                      <a:pt x="21848" y="25982"/>
                      <a:pt x="19707" y="35614"/>
                      <a:pt x="19707" y="48378"/>
                    </a:cubicBezTo>
                    <a:cubicBezTo>
                      <a:pt x="19707" y="61035"/>
                      <a:pt x="21697" y="71056"/>
                      <a:pt x="25699" y="78464"/>
                    </a:cubicBezTo>
                    <a:cubicBezTo>
                      <a:pt x="29701" y="85872"/>
                      <a:pt x="35909" y="89587"/>
                      <a:pt x="44367" y="89587"/>
                    </a:cubicBezTo>
                    <a:cubicBezTo>
                      <a:pt x="52241" y="89608"/>
                      <a:pt x="58277" y="86347"/>
                      <a:pt x="62516" y="79846"/>
                    </a:cubicBez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438AF666-C800-64AA-513A-4511EA42A38A}"/>
                  </a:ext>
                </a:extLst>
              </p:cNvPr>
              <p:cNvSpPr/>
              <p:nvPr/>
            </p:nvSpPr>
            <p:spPr>
              <a:xfrm>
                <a:off x="11523513" y="968574"/>
                <a:ext cx="96046" cy="98830"/>
              </a:xfrm>
              <a:custGeom>
                <a:avLst/>
                <a:gdLst>
                  <a:gd name="connsiteX0" fmla="*/ 72359 w 96046"/>
                  <a:gd name="connsiteY0" fmla="*/ 96606 h 98830"/>
                  <a:gd name="connsiteX1" fmla="*/ 70045 w 96046"/>
                  <a:gd name="connsiteY1" fmla="*/ 90450 h 98830"/>
                  <a:gd name="connsiteX2" fmla="*/ 70045 w 96046"/>
                  <a:gd name="connsiteY2" fmla="*/ 84641 h 98830"/>
                  <a:gd name="connsiteX3" fmla="*/ 55919 w 96046"/>
                  <a:gd name="connsiteY3" fmla="*/ 94554 h 98830"/>
                  <a:gd name="connsiteX4" fmla="*/ 38873 w 96046"/>
                  <a:gd name="connsiteY4" fmla="*/ 98830 h 98830"/>
                  <a:gd name="connsiteX5" fmla="*/ 16267 w 96046"/>
                  <a:gd name="connsiteY5" fmla="*/ 90278 h 98830"/>
                  <a:gd name="connsiteX6" fmla="*/ 9583 w 96046"/>
                  <a:gd name="connsiteY6" fmla="*/ 62071 h 98830"/>
                  <a:gd name="connsiteX7" fmla="*/ 9583 w 96046"/>
                  <a:gd name="connsiteY7" fmla="*/ 12483 h 98830"/>
                  <a:gd name="connsiteX8" fmla="*/ 0 w 96046"/>
                  <a:gd name="connsiteY8" fmla="*/ 9741 h 98830"/>
                  <a:gd name="connsiteX9" fmla="*/ 0 w 96046"/>
                  <a:gd name="connsiteY9" fmla="*/ 2225 h 98830"/>
                  <a:gd name="connsiteX10" fmla="*/ 23968 w 96046"/>
                  <a:gd name="connsiteY10" fmla="*/ 0 h 98830"/>
                  <a:gd name="connsiteX11" fmla="*/ 24141 w 96046"/>
                  <a:gd name="connsiteY11" fmla="*/ 0 h 98830"/>
                  <a:gd name="connsiteX12" fmla="*/ 27386 w 96046"/>
                  <a:gd name="connsiteY12" fmla="*/ 2052 h 98830"/>
                  <a:gd name="connsiteX13" fmla="*/ 27386 w 96046"/>
                  <a:gd name="connsiteY13" fmla="*/ 60689 h 98830"/>
                  <a:gd name="connsiteX14" fmla="*/ 28835 w 96046"/>
                  <a:gd name="connsiteY14" fmla="*/ 76153 h 98830"/>
                  <a:gd name="connsiteX15" fmla="*/ 33962 w 96046"/>
                  <a:gd name="connsiteY15" fmla="*/ 84360 h 98830"/>
                  <a:gd name="connsiteX16" fmla="*/ 44670 w 96046"/>
                  <a:gd name="connsiteY16" fmla="*/ 87016 h 98830"/>
                  <a:gd name="connsiteX17" fmla="*/ 57519 w 96046"/>
                  <a:gd name="connsiteY17" fmla="*/ 84122 h 98830"/>
                  <a:gd name="connsiteX18" fmla="*/ 67968 w 96046"/>
                  <a:gd name="connsiteY18" fmla="*/ 77276 h 98830"/>
                  <a:gd name="connsiteX19" fmla="*/ 67968 w 96046"/>
                  <a:gd name="connsiteY19" fmla="*/ 12483 h 98830"/>
                  <a:gd name="connsiteX20" fmla="*/ 55638 w 96046"/>
                  <a:gd name="connsiteY20" fmla="*/ 9741 h 98830"/>
                  <a:gd name="connsiteX21" fmla="*/ 55638 w 96046"/>
                  <a:gd name="connsiteY21" fmla="*/ 2225 h 98830"/>
                  <a:gd name="connsiteX22" fmla="*/ 81661 w 96046"/>
                  <a:gd name="connsiteY22" fmla="*/ 0 h 98830"/>
                  <a:gd name="connsiteX23" fmla="*/ 81834 w 96046"/>
                  <a:gd name="connsiteY23" fmla="*/ 0 h 98830"/>
                  <a:gd name="connsiteX24" fmla="*/ 85771 w 96046"/>
                  <a:gd name="connsiteY24" fmla="*/ 2052 h 98830"/>
                  <a:gd name="connsiteX25" fmla="*/ 85771 w 96046"/>
                  <a:gd name="connsiteY25" fmla="*/ 88204 h 98830"/>
                  <a:gd name="connsiteX26" fmla="*/ 96046 w 96046"/>
                  <a:gd name="connsiteY26" fmla="*/ 88204 h 98830"/>
                  <a:gd name="connsiteX27" fmla="*/ 95873 w 96046"/>
                  <a:gd name="connsiteY27" fmla="*/ 95893 h 98830"/>
                  <a:gd name="connsiteX28" fmla="*/ 87566 w 96046"/>
                  <a:gd name="connsiteY28" fmla="*/ 97772 h 98830"/>
                  <a:gd name="connsiteX29" fmla="*/ 79433 w 96046"/>
                  <a:gd name="connsiteY29" fmla="*/ 98463 h 98830"/>
                  <a:gd name="connsiteX30" fmla="*/ 72359 w 96046"/>
                  <a:gd name="connsiteY30" fmla="*/ 96606 h 98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6046" h="98830">
                    <a:moveTo>
                      <a:pt x="72359" y="96606"/>
                    </a:moveTo>
                    <a:cubicBezTo>
                      <a:pt x="70823" y="95353"/>
                      <a:pt x="70045" y="93301"/>
                      <a:pt x="70045" y="90450"/>
                    </a:cubicBezTo>
                    <a:lnTo>
                      <a:pt x="70045" y="84641"/>
                    </a:lnTo>
                    <a:cubicBezTo>
                      <a:pt x="66281" y="88399"/>
                      <a:pt x="61565" y="91703"/>
                      <a:pt x="55919" y="94554"/>
                    </a:cubicBezTo>
                    <a:cubicBezTo>
                      <a:pt x="50273" y="97405"/>
                      <a:pt x="44584" y="98830"/>
                      <a:pt x="38873" y="98830"/>
                    </a:cubicBezTo>
                    <a:cubicBezTo>
                      <a:pt x="28252" y="98830"/>
                      <a:pt x="20723" y="95979"/>
                      <a:pt x="16267" y="90278"/>
                    </a:cubicBezTo>
                    <a:cubicBezTo>
                      <a:pt x="11811" y="84576"/>
                      <a:pt x="9583" y="75181"/>
                      <a:pt x="9583" y="62071"/>
                    </a:cubicBezTo>
                    <a:lnTo>
                      <a:pt x="9583" y="12483"/>
                    </a:lnTo>
                    <a:lnTo>
                      <a:pt x="0" y="9741"/>
                    </a:lnTo>
                    <a:lnTo>
                      <a:pt x="0" y="2225"/>
                    </a:lnTo>
                    <a:lnTo>
                      <a:pt x="23968" y="0"/>
                    </a:lnTo>
                    <a:lnTo>
                      <a:pt x="24141" y="0"/>
                    </a:lnTo>
                    <a:lnTo>
                      <a:pt x="27386" y="2052"/>
                    </a:lnTo>
                    <a:lnTo>
                      <a:pt x="27386" y="60689"/>
                    </a:lnTo>
                    <a:cubicBezTo>
                      <a:pt x="27386" y="67298"/>
                      <a:pt x="27862" y="72460"/>
                      <a:pt x="28835" y="76153"/>
                    </a:cubicBezTo>
                    <a:cubicBezTo>
                      <a:pt x="29809" y="79868"/>
                      <a:pt x="31518" y="82589"/>
                      <a:pt x="33962" y="84360"/>
                    </a:cubicBezTo>
                    <a:cubicBezTo>
                      <a:pt x="36407" y="86131"/>
                      <a:pt x="39976" y="87016"/>
                      <a:pt x="44670" y="87016"/>
                    </a:cubicBezTo>
                    <a:cubicBezTo>
                      <a:pt x="49235" y="87016"/>
                      <a:pt x="53518" y="86045"/>
                      <a:pt x="57519" y="84122"/>
                    </a:cubicBezTo>
                    <a:cubicBezTo>
                      <a:pt x="61522" y="82179"/>
                      <a:pt x="65004" y="79911"/>
                      <a:pt x="67968" y="77276"/>
                    </a:cubicBezTo>
                    <a:lnTo>
                      <a:pt x="67968" y="12483"/>
                    </a:lnTo>
                    <a:lnTo>
                      <a:pt x="55638" y="9741"/>
                    </a:lnTo>
                    <a:lnTo>
                      <a:pt x="55638" y="2225"/>
                    </a:lnTo>
                    <a:lnTo>
                      <a:pt x="81661" y="0"/>
                    </a:lnTo>
                    <a:lnTo>
                      <a:pt x="81834" y="0"/>
                    </a:lnTo>
                    <a:lnTo>
                      <a:pt x="85771" y="2052"/>
                    </a:lnTo>
                    <a:lnTo>
                      <a:pt x="85771" y="88204"/>
                    </a:lnTo>
                    <a:lnTo>
                      <a:pt x="96046" y="88204"/>
                    </a:lnTo>
                    <a:lnTo>
                      <a:pt x="95873" y="95893"/>
                    </a:lnTo>
                    <a:cubicBezTo>
                      <a:pt x="92672" y="96692"/>
                      <a:pt x="89903" y="97318"/>
                      <a:pt x="87566" y="97772"/>
                    </a:cubicBezTo>
                    <a:cubicBezTo>
                      <a:pt x="85230" y="98226"/>
                      <a:pt x="82526" y="98463"/>
                      <a:pt x="79433" y="98463"/>
                    </a:cubicBezTo>
                    <a:cubicBezTo>
                      <a:pt x="76275" y="98485"/>
                      <a:pt x="73895" y="97858"/>
                      <a:pt x="72359" y="96606"/>
                    </a:cubicBez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D78E9AF8-8C67-7040-CB88-331DFABF8212}"/>
                  </a:ext>
                </a:extLst>
              </p:cNvPr>
              <p:cNvSpPr/>
              <p:nvPr/>
            </p:nvSpPr>
            <p:spPr>
              <a:xfrm>
                <a:off x="11630548" y="968142"/>
                <a:ext cx="95375" cy="138785"/>
              </a:xfrm>
              <a:custGeom>
                <a:avLst/>
                <a:gdLst>
                  <a:gd name="connsiteX0" fmla="*/ 89384 w 95375"/>
                  <a:gd name="connsiteY0" fmla="*/ 73194 h 138785"/>
                  <a:gd name="connsiteX1" fmla="*/ 72251 w 95375"/>
                  <a:gd name="connsiteY1" fmla="*/ 92265 h 138785"/>
                  <a:gd name="connsiteX2" fmla="*/ 46228 w 95375"/>
                  <a:gd name="connsiteY2" fmla="*/ 99284 h 138785"/>
                  <a:gd name="connsiteX3" fmla="*/ 37315 w 95375"/>
                  <a:gd name="connsiteY3" fmla="*/ 98593 h 138785"/>
                  <a:gd name="connsiteX4" fmla="*/ 29614 w 95375"/>
                  <a:gd name="connsiteY4" fmla="*/ 96887 h 138785"/>
                  <a:gd name="connsiteX5" fmla="*/ 30134 w 95375"/>
                  <a:gd name="connsiteY5" fmla="*/ 111249 h 138785"/>
                  <a:gd name="connsiteX6" fmla="*/ 30134 w 95375"/>
                  <a:gd name="connsiteY6" fmla="*/ 128527 h 138785"/>
                  <a:gd name="connsiteX7" fmla="*/ 47937 w 95375"/>
                  <a:gd name="connsiteY7" fmla="*/ 130406 h 138785"/>
                  <a:gd name="connsiteX8" fmla="*/ 47937 w 95375"/>
                  <a:gd name="connsiteY8" fmla="*/ 138786 h 138785"/>
                  <a:gd name="connsiteX9" fmla="*/ 173 w 95375"/>
                  <a:gd name="connsiteY9" fmla="*/ 138786 h 138785"/>
                  <a:gd name="connsiteX10" fmla="*/ 173 w 95375"/>
                  <a:gd name="connsiteY10" fmla="*/ 130406 h 138785"/>
                  <a:gd name="connsiteX11" fmla="*/ 12503 w 95375"/>
                  <a:gd name="connsiteY11" fmla="*/ 128527 h 138785"/>
                  <a:gd name="connsiteX12" fmla="*/ 12503 w 95375"/>
                  <a:gd name="connsiteY12" fmla="*/ 15701 h 138785"/>
                  <a:gd name="connsiteX13" fmla="*/ 0 w 95375"/>
                  <a:gd name="connsiteY13" fmla="*/ 12635 h 138785"/>
                  <a:gd name="connsiteX14" fmla="*/ 0 w 95375"/>
                  <a:gd name="connsiteY14" fmla="*/ 3412 h 138785"/>
                  <a:gd name="connsiteX15" fmla="*/ 24314 w 95375"/>
                  <a:gd name="connsiteY15" fmla="*/ 346 h 138785"/>
                  <a:gd name="connsiteX16" fmla="*/ 24661 w 95375"/>
                  <a:gd name="connsiteY16" fmla="*/ 346 h 138785"/>
                  <a:gd name="connsiteX17" fmla="*/ 28252 w 95375"/>
                  <a:gd name="connsiteY17" fmla="*/ 3412 h 138785"/>
                  <a:gd name="connsiteX18" fmla="*/ 28252 w 95375"/>
                  <a:gd name="connsiteY18" fmla="*/ 13498 h 138785"/>
                  <a:gd name="connsiteX19" fmla="*/ 41015 w 95375"/>
                  <a:gd name="connsiteY19" fmla="*/ 3931 h 138785"/>
                  <a:gd name="connsiteX20" fmla="*/ 58061 w 95375"/>
                  <a:gd name="connsiteY20" fmla="*/ 0 h 138785"/>
                  <a:gd name="connsiteX21" fmla="*/ 76642 w 95375"/>
                  <a:gd name="connsiteY21" fmla="*/ 4967 h 138785"/>
                  <a:gd name="connsiteX22" fmla="*/ 90249 w 95375"/>
                  <a:gd name="connsiteY22" fmla="*/ 20345 h 138785"/>
                  <a:gd name="connsiteX23" fmla="*/ 95376 w 95375"/>
                  <a:gd name="connsiteY23" fmla="*/ 46672 h 138785"/>
                  <a:gd name="connsiteX24" fmla="*/ 89384 w 95375"/>
                  <a:gd name="connsiteY24" fmla="*/ 73194 h 138785"/>
                  <a:gd name="connsiteX25" fmla="*/ 38873 w 95375"/>
                  <a:gd name="connsiteY25" fmla="*/ 14622 h 138785"/>
                  <a:gd name="connsiteX26" fmla="*/ 30134 w 95375"/>
                  <a:gd name="connsiteY26" fmla="*/ 20604 h 138785"/>
                  <a:gd name="connsiteX27" fmla="*/ 30134 w 95375"/>
                  <a:gd name="connsiteY27" fmla="*/ 85051 h 138785"/>
                  <a:gd name="connsiteX28" fmla="*/ 36212 w 95375"/>
                  <a:gd name="connsiteY28" fmla="*/ 88723 h 138785"/>
                  <a:gd name="connsiteX29" fmla="*/ 46920 w 95375"/>
                  <a:gd name="connsiteY29" fmla="*/ 90343 h 138785"/>
                  <a:gd name="connsiteX30" fmla="*/ 68227 w 95375"/>
                  <a:gd name="connsiteY30" fmla="*/ 79911 h 138785"/>
                  <a:gd name="connsiteX31" fmla="*/ 76361 w 95375"/>
                  <a:gd name="connsiteY31" fmla="*/ 48443 h 138785"/>
                  <a:gd name="connsiteX32" fmla="*/ 69266 w 95375"/>
                  <a:gd name="connsiteY32" fmla="*/ 20928 h 138785"/>
                  <a:gd name="connsiteX33" fmla="*/ 51030 w 95375"/>
                  <a:gd name="connsiteY33" fmla="*/ 11857 h 138785"/>
                  <a:gd name="connsiteX34" fmla="*/ 38873 w 95375"/>
                  <a:gd name="connsiteY34" fmla="*/ 14622 h 138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5375" h="138785">
                    <a:moveTo>
                      <a:pt x="89384" y="73194"/>
                    </a:moveTo>
                    <a:cubicBezTo>
                      <a:pt x="85382" y="81228"/>
                      <a:pt x="79671" y="87578"/>
                      <a:pt x="72251" y="92265"/>
                    </a:cubicBezTo>
                    <a:cubicBezTo>
                      <a:pt x="64831" y="96930"/>
                      <a:pt x="56157" y="99284"/>
                      <a:pt x="46228" y="99284"/>
                    </a:cubicBezTo>
                    <a:cubicBezTo>
                      <a:pt x="43480" y="99284"/>
                      <a:pt x="40517" y="99046"/>
                      <a:pt x="37315" y="98593"/>
                    </a:cubicBezTo>
                    <a:cubicBezTo>
                      <a:pt x="34114" y="98139"/>
                      <a:pt x="31540" y="97556"/>
                      <a:pt x="29614" y="96887"/>
                    </a:cubicBezTo>
                    <a:lnTo>
                      <a:pt x="30134" y="111249"/>
                    </a:lnTo>
                    <a:lnTo>
                      <a:pt x="30134" y="128527"/>
                    </a:lnTo>
                    <a:lnTo>
                      <a:pt x="47937" y="130406"/>
                    </a:lnTo>
                    <a:lnTo>
                      <a:pt x="47937" y="138786"/>
                    </a:lnTo>
                    <a:lnTo>
                      <a:pt x="173" y="138786"/>
                    </a:lnTo>
                    <a:lnTo>
                      <a:pt x="173" y="130406"/>
                    </a:lnTo>
                    <a:lnTo>
                      <a:pt x="12503" y="128527"/>
                    </a:lnTo>
                    <a:lnTo>
                      <a:pt x="12503" y="15701"/>
                    </a:lnTo>
                    <a:lnTo>
                      <a:pt x="0" y="12635"/>
                    </a:lnTo>
                    <a:lnTo>
                      <a:pt x="0" y="3412"/>
                    </a:lnTo>
                    <a:lnTo>
                      <a:pt x="24314" y="346"/>
                    </a:lnTo>
                    <a:lnTo>
                      <a:pt x="24661" y="346"/>
                    </a:lnTo>
                    <a:lnTo>
                      <a:pt x="28252" y="3412"/>
                    </a:lnTo>
                    <a:lnTo>
                      <a:pt x="28252" y="13498"/>
                    </a:lnTo>
                    <a:cubicBezTo>
                      <a:pt x="31669" y="9741"/>
                      <a:pt x="35931" y="6544"/>
                      <a:pt x="41015" y="3931"/>
                    </a:cubicBezTo>
                    <a:cubicBezTo>
                      <a:pt x="46098" y="1317"/>
                      <a:pt x="51766" y="0"/>
                      <a:pt x="58061" y="0"/>
                    </a:cubicBezTo>
                    <a:cubicBezTo>
                      <a:pt x="64788" y="0"/>
                      <a:pt x="70996" y="1663"/>
                      <a:pt x="76642" y="4967"/>
                    </a:cubicBezTo>
                    <a:cubicBezTo>
                      <a:pt x="82288" y="8272"/>
                      <a:pt x="86831" y="13412"/>
                      <a:pt x="90249" y="20345"/>
                    </a:cubicBezTo>
                    <a:cubicBezTo>
                      <a:pt x="93667" y="27299"/>
                      <a:pt x="95376" y="36068"/>
                      <a:pt x="95376" y="46672"/>
                    </a:cubicBezTo>
                    <a:cubicBezTo>
                      <a:pt x="95376" y="56283"/>
                      <a:pt x="93386" y="65160"/>
                      <a:pt x="89384" y="73194"/>
                    </a:cubicBezTo>
                    <a:close/>
                    <a:moveTo>
                      <a:pt x="38873" y="14622"/>
                    </a:moveTo>
                    <a:cubicBezTo>
                      <a:pt x="35109" y="16457"/>
                      <a:pt x="32188" y="18444"/>
                      <a:pt x="30134" y="20604"/>
                    </a:cubicBezTo>
                    <a:lnTo>
                      <a:pt x="30134" y="85051"/>
                    </a:lnTo>
                    <a:cubicBezTo>
                      <a:pt x="30934" y="86412"/>
                      <a:pt x="32967" y="87643"/>
                      <a:pt x="36212" y="88723"/>
                    </a:cubicBezTo>
                    <a:cubicBezTo>
                      <a:pt x="39457" y="89803"/>
                      <a:pt x="43026" y="90343"/>
                      <a:pt x="46920" y="90343"/>
                    </a:cubicBezTo>
                    <a:cubicBezTo>
                      <a:pt x="55702" y="90343"/>
                      <a:pt x="62819" y="86865"/>
                      <a:pt x="68227" y="79911"/>
                    </a:cubicBezTo>
                    <a:cubicBezTo>
                      <a:pt x="73657" y="72956"/>
                      <a:pt x="76361" y="62482"/>
                      <a:pt x="76361" y="48443"/>
                    </a:cubicBezTo>
                    <a:cubicBezTo>
                      <a:pt x="76361" y="36133"/>
                      <a:pt x="73982" y="26954"/>
                      <a:pt x="69266" y="20928"/>
                    </a:cubicBezTo>
                    <a:cubicBezTo>
                      <a:pt x="64529" y="14881"/>
                      <a:pt x="58450" y="11857"/>
                      <a:pt x="51030" y="11857"/>
                    </a:cubicBezTo>
                    <a:cubicBezTo>
                      <a:pt x="46682" y="11900"/>
                      <a:pt x="42637" y="12807"/>
                      <a:pt x="38873" y="14622"/>
                    </a:cubicBezTo>
                    <a:close/>
                  </a:path>
                </a:pathLst>
              </a:custGeom>
              <a:solidFill>
                <a:srgbClr val="213863"/>
              </a:solidFill>
              <a:ln w="21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3247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 New Layout">
  <p:cSld name="9 New Layou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sldNum" idx="12"/>
          </p:nvPr>
        </p:nvSpPr>
        <p:spPr>
          <a:xfrm>
            <a:off x="8532200" y="4943972"/>
            <a:ext cx="548700" cy="13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Clr>
                <a:srgbClr val="000000"/>
              </a:buClr>
              <a:buSzPts val="700"/>
              <a:buFont typeface="Arial"/>
              <a:buNone/>
              <a:defRPr/>
            </a:lvl1pPr>
            <a:lvl2pPr lvl="1">
              <a:buClr>
                <a:srgbClr val="000000"/>
              </a:buClr>
              <a:buSzPts val="700"/>
              <a:buFont typeface="Arial"/>
              <a:buNone/>
              <a:defRPr/>
            </a:lvl2pPr>
            <a:lvl3pPr lvl="2">
              <a:buClr>
                <a:srgbClr val="000000"/>
              </a:buClr>
              <a:buSzPts val="700"/>
              <a:buFont typeface="Arial"/>
              <a:buNone/>
              <a:defRPr/>
            </a:lvl3pPr>
            <a:lvl4pPr lvl="3">
              <a:buClr>
                <a:srgbClr val="000000"/>
              </a:buClr>
              <a:buSzPts val="700"/>
              <a:buFont typeface="Arial"/>
              <a:buNone/>
              <a:defRPr/>
            </a:lvl4pPr>
            <a:lvl5pPr lvl="4">
              <a:buClr>
                <a:srgbClr val="000000"/>
              </a:buClr>
              <a:buSzPts val="700"/>
              <a:buFont typeface="Arial"/>
              <a:buNone/>
              <a:defRPr/>
            </a:lvl5pPr>
            <a:lvl6pPr lvl="5">
              <a:buClr>
                <a:srgbClr val="000000"/>
              </a:buClr>
              <a:buSzPts val="700"/>
              <a:buFont typeface="Arial"/>
              <a:buNone/>
              <a:defRPr/>
            </a:lvl6pPr>
            <a:lvl7pPr lvl="6">
              <a:buClr>
                <a:srgbClr val="000000"/>
              </a:buClr>
              <a:buSzPts val="700"/>
              <a:buFont typeface="Arial"/>
              <a:buNone/>
              <a:defRPr/>
            </a:lvl7pPr>
            <a:lvl8pPr lvl="7">
              <a:buClr>
                <a:srgbClr val="000000"/>
              </a:buClr>
              <a:buSzPts val="700"/>
              <a:buFont typeface="Arial"/>
              <a:buNone/>
              <a:defRPr/>
            </a:lvl8pPr>
            <a:lvl9pPr lvl="8"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1219200" y="279400"/>
            <a:ext cx="70104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D347A"/>
              </a:buClr>
              <a:buSzPts val="2400"/>
              <a:buFont typeface="Manrope Light"/>
              <a:buNone/>
              <a:defRPr sz="2400">
                <a:solidFill>
                  <a:srgbClr val="0D347A"/>
                </a:solidFill>
                <a:latin typeface="Manrope Light"/>
                <a:ea typeface="Manrope Light"/>
                <a:cs typeface="Manrope Light"/>
                <a:sym typeface="Manrop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9948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itle &amp; Text">
  <p:cSld name="2 Title &amp;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43" y="0"/>
            <a:ext cx="9139109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532200" y="4943972"/>
            <a:ext cx="548700" cy="13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Clr>
                <a:srgbClr val="000000"/>
              </a:buClr>
              <a:buSzPts val="700"/>
              <a:buFont typeface="Arial"/>
              <a:buNone/>
              <a:defRPr/>
            </a:lvl1pPr>
            <a:lvl2pPr lvl="1">
              <a:buClr>
                <a:srgbClr val="000000"/>
              </a:buClr>
              <a:buSzPts val="700"/>
              <a:buFont typeface="Arial"/>
              <a:buNone/>
              <a:defRPr/>
            </a:lvl2pPr>
            <a:lvl3pPr lvl="2">
              <a:buClr>
                <a:srgbClr val="000000"/>
              </a:buClr>
              <a:buSzPts val="700"/>
              <a:buFont typeface="Arial"/>
              <a:buNone/>
              <a:defRPr/>
            </a:lvl3pPr>
            <a:lvl4pPr lvl="3">
              <a:buClr>
                <a:srgbClr val="000000"/>
              </a:buClr>
              <a:buSzPts val="700"/>
              <a:buFont typeface="Arial"/>
              <a:buNone/>
              <a:defRPr/>
            </a:lvl4pPr>
            <a:lvl5pPr lvl="4">
              <a:buClr>
                <a:srgbClr val="000000"/>
              </a:buClr>
              <a:buSzPts val="700"/>
              <a:buFont typeface="Arial"/>
              <a:buNone/>
              <a:defRPr/>
            </a:lvl5pPr>
            <a:lvl6pPr lvl="5">
              <a:buClr>
                <a:srgbClr val="000000"/>
              </a:buClr>
              <a:buSzPts val="700"/>
              <a:buFont typeface="Arial"/>
              <a:buNone/>
              <a:defRPr/>
            </a:lvl6pPr>
            <a:lvl7pPr lvl="6">
              <a:buClr>
                <a:srgbClr val="000000"/>
              </a:buClr>
              <a:buSzPts val="700"/>
              <a:buFont typeface="Arial"/>
              <a:buNone/>
              <a:defRPr/>
            </a:lvl7pPr>
            <a:lvl8pPr lvl="7">
              <a:buClr>
                <a:srgbClr val="000000"/>
              </a:buClr>
              <a:buSzPts val="700"/>
              <a:buFont typeface="Arial"/>
              <a:buNone/>
              <a:defRPr/>
            </a:lvl8pPr>
            <a:lvl9pPr lvl="8"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2"/>
          </p:nvPr>
        </p:nvSpPr>
        <p:spPr>
          <a:xfrm>
            <a:off x="8532200" y="4943972"/>
            <a:ext cx="5487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 b="0" i="0" u="none" strike="noStrike" cap="none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‹#›</a:t>
            </a:fld>
            <a:endParaRPr b="0" i="0" u="none" strike="noStrike" cap="none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9948" y="90725"/>
            <a:ext cx="338350" cy="5317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6"/>
          <p:cNvGrpSpPr/>
          <p:nvPr/>
        </p:nvGrpSpPr>
        <p:grpSpPr>
          <a:xfrm>
            <a:off x="566593" y="459994"/>
            <a:ext cx="548851" cy="133543"/>
            <a:chOff x="2384638" y="3269038"/>
            <a:chExt cx="4294612" cy="1044938"/>
          </a:xfrm>
        </p:grpSpPr>
        <p:sp>
          <p:nvSpPr>
            <p:cNvPr id="79" name="Google Shape;79;p16"/>
            <p:cNvSpPr/>
            <p:nvPr/>
          </p:nvSpPr>
          <p:spPr>
            <a:xfrm>
              <a:off x="2384638" y="3269038"/>
              <a:ext cx="1868757" cy="649081"/>
            </a:xfrm>
            <a:custGeom>
              <a:avLst/>
              <a:gdLst/>
              <a:ahLst/>
              <a:cxnLst/>
              <a:rect l="l" t="t" r="r" b="b"/>
              <a:pathLst>
                <a:path w="175883" h="61090" extrusionOk="0">
                  <a:moveTo>
                    <a:pt x="0" y="0"/>
                  </a:moveTo>
                  <a:lnTo>
                    <a:pt x="118" y="3166"/>
                  </a:lnTo>
                  <a:lnTo>
                    <a:pt x="704" y="9263"/>
                  </a:lnTo>
                  <a:lnTo>
                    <a:pt x="1994" y="15243"/>
                  </a:lnTo>
                  <a:lnTo>
                    <a:pt x="3753" y="20989"/>
                  </a:lnTo>
                  <a:lnTo>
                    <a:pt x="6098" y="26500"/>
                  </a:lnTo>
                  <a:lnTo>
                    <a:pt x="8912" y="31659"/>
                  </a:lnTo>
                  <a:lnTo>
                    <a:pt x="12195" y="36583"/>
                  </a:lnTo>
                  <a:lnTo>
                    <a:pt x="15947" y="41156"/>
                  </a:lnTo>
                  <a:lnTo>
                    <a:pt x="20051" y="45260"/>
                  </a:lnTo>
                  <a:lnTo>
                    <a:pt x="24624" y="49012"/>
                  </a:lnTo>
                  <a:lnTo>
                    <a:pt x="29549" y="52295"/>
                  </a:lnTo>
                  <a:lnTo>
                    <a:pt x="34708" y="55110"/>
                  </a:lnTo>
                  <a:lnTo>
                    <a:pt x="40219" y="57455"/>
                  </a:lnTo>
                  <a:lnTo>
                    <a:pt x="45964" y="59213"/>
                  </a:lnTo>
                  <a:lnTo>
                    <a:pt x="51944" y="60503"/>
                  </a:lnTo>
                  <a:lnTo>
                    <a:pt x="58159" y="61089"/>
                  </a:lnTo>
                  <a:lnTo>
                    <a:pt x="175883" y="61089"/>
                  </a:lnTo>
                  <a:lnTo>
                    <a:pt x="175765" y="57924"/>
                  </a:lnTo>
                  <a:lnTo>
                    <a:pt x="175179" y="51826"/>
                  </a:lnTo>
                  <a:lnTo>
                    <a:pt x="174007" y="45846"/>
                  </a:lnTo>
                  <a:lnTo>
                    <a:pt x="172131" y="40101"/>
                  </a:lnTo>
                  <a:lnTo>
                    <a:pt x="169785" y="34590"/>
                  </a:lnTo>
                  <a:lnTo>
                    <a:pt x="166971" y="29431"/>
                  </a:lnTo>
                  <a:lnTo>
                    <a:pt x="163688" y="24506"/>
                  </a:lnTo>
                  <a:lnTo>
                    <a:pt x="159936" y="20051"/>
                  </a:lnTo>
                  <a:lnTo>
                    <a:pt x="155832" y="15829"/>
                  </a:lnTo>
                  <a:lnTo>
                    <a:pt x="151259" y="12077"/>
                  </a:lnTo>
                  <a:lnTo>
                    <a:pt x="146335" y="8794"/>
                  </a:lnTo>
                  <a:lnTo>
                    <a:pt x="141175" y="5980"/>
                  </a:lnTo>
                  <a:lnTo>
                    <a:pt x="135664" y="3635"/>
                  </a:lnTo>
                  <a:lnTo>
                    <a:pt x="129919" y="1876"/>
                  </a:lnTo>
                  <a:lnTo>
                    <a:pt x="123939" y="704"/>
                  </a:lnTo>
                  <a:lnTo>
                    <a:pt x="1177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4253388" y="3918113"/>
              <a:ext cx="1140162" cy="395863"/>
            </a:xfrm>
            <a:custGeom>
              <a:avLst/>
              <a:gdLst/>
              <a:ahLst/>
              <a:cxnLst/>
              <a:rect l="l" t="t" r="r" b="b"/>
              <a:pathLst>
                <a:path w="175883" h="61090" extrusionOk="0">
                  <a:moveTo>
                    <a:pt x="0" y="0"/>
                  </a:moveTo>
                  <a:lnTo>
                    <a:pt x="118" y="3166"/>
                  </a:lnTo>
                  <a:lnTo>
                    <a:pt x="704" y="9263"/>
                  </a:lnTo>
                  <a:lnTo>
                    <a:pt x="1994" y="15243"/>
                  </a:lnTo>
                  <a:lnTo>
                    <a:pt x="3753" y="20989"/>
                  </a:lnTo>
                  <a:lnTo>
                    <a:pt x="6098" y="26500"/>
                  </a:lnTo>
                  <a:lnTo>
                    <a:pt x="8912" y="31659"/>
                  </a:lnTo>
                  <a:lnTo>
                    <a:pt x="12195" y="36583"/>
                  </a:lnTo>
                  <a:lnTo>
                    <a:pt x="15947" y="41156"/>
                  </a:lnTo>
                  <a:lnTo>
                    <a:pt x="20051" y="45260"/>
                  </a:lnTo>
                  <a:lnTo>
                    <a:pt x="24624" y="49012"/>
                  </a:lnTo>
                  <a:lnTo>
                    <a:pt x="29549" y="52295"/>
                  </a:lnTo>
                  <a:lnTo>
                    <a:pt x="34708" y="55110"/>
                  </a:lnTo>
                  <a:lnTo>
                    <a:pt x="40219" y="57455"/>
                  </a:lnTo>
                  <a:lnTo>
                    <a:pt x="45964" y="59213"/>
                  </a:lnTo>
                  <a:lnTo>
                    <a:pt x="51944" y="60503"/>
                  </a:lnTo>
                  <a:lnTo>
                    <a:pt x="58159" y="61089"/>
                  </a:lnTo>
                  <a:lnTo>
                    <a:pt x="175883" y="61089"/>
                  </a:lnTo>
                  <a:lnTo>
                    <a:pt x="175765" y="57924"/>
                  </a:lnTo>
                  <a:lnTo>
                    <a:pt x="175179" y="51826"/>
                  </a:lnTo>
                  <a:lnTo>
                    <a:pt x="174007" y="45846"/>
                  </a:lnTo>
                  <a:lnTo>
                    <a:pt x="172131" y="40101"/>
                  </a:lnTo>
                  <a:lnTo>
                    <a:pt x="169785" y="34590"/>
                  </a:lnTo>
                  <a:lnTo>
                    <a:pt x="166971" y="29431"/>
                  </a:lnTo>
                  <a:lnTo>
                    <a:pt x="163688" y="24506"/>
                  </a:lnTo>
                  <a:lnTo>
                    <a:pt x="159936" y="20051"/>
                  </a:lnTo>
                  <a:lnTo>
                    <a:pt x="155832" y="15829"/>
                  </a:lnTo>
                  <a:lnTo>
                    <a:pt x="151259" y="12077"/>
                  </a:lnTo>
                  <a:lnTo>
                    <a:pt x="146335" y="8794"/>
                  </a:lnTo>
                  <a:lnTo>
                    <a:pt x="141175" y="5980"/>
                  </a:lnTo>
                  <a:lnTo>
                    <a:pt x="135664" y="3635"/>
                  </a:lnTo>
                  <a:lnTo>
                    <a:pt x="129919" y="1876"/>
                  </a:lnTo>
                  <a:lnTo>
                    <a:pt x="123939" y="704"/>
                  </a:lnTo>
                  <a:lnTo>
                    <a:pt x="1177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5539088" y="3269038"/>
              <a:ext cx="1140162" cy="395863"/>
            </a:xfrm>
            <a:custGeom>
              <a:avLst/>
              <a:gdLst/>
              <a:ahLst/>
              <a:cxnLst/>
              <a:rect l="l" t="t" r="r" b="b"/>
              <a:pathLst>
                <a:path w="175883" h="61090" extrusionOk="0">
                  <a:moveTo>
                    <a:pt x="0" y="0"/>
                  </a:moveTo>
                  <a:lnTo>
                    <a:pt x="118" y="3166"/>
                  </a:lnTo>
                  <a:lnTo>
                    <a:pt x="704" y="9263"/>
                  </a:lnTo>
                  <a:lnTo>
                    <a:pt x="1994" y="15243"/>
                  </a:lnTo>
                  <a:lnTo>
                    <a:pt x="3753" y="20989"/>
                  </a:lnTo>
                  <a:lnTo>
                    <a:pt x="6098" y="26500"/>
                  </a:lnTo>
                  <a:lnTo>
                    <a:pt x="8912" y="31659"/>
                  </a:lnTo>
                  <a:lnTo>
                    <a:pt x="12195" y="36583"/>
                  </a:lnTo>
                  <a:lnTo>
                    <a:pt x="15947" y="41156"/>
                  </a:lnTo>
                  <a:lnTo>
                    <a:pt x="20051" y="45260"/>
                  </a:lnTo>
                  <a:lnTo>
                    <a:pt x="24624" y="49012"/>
                  </a:lnTo>
                  <a:lnTo>
                    <a:pt x="29549" y="52295"/>
                  </a:lnTo>
                  <a:lnTo>
                    <a:pt x="34708" y="55110"/>
                  </a:lnTo>
                  <a:lnTo>
                    <a:pt x="40219" y="57455"/>
                  </a:lnTo>
                  <a:lnTo>
                    <a:pt x="45964" y="59213"/>
                  </a:lnTo>
                  <a:lnTo>
                    <a:pt x="51944" y="60503"/>
                  </a:lnTo>
                  <a:lnTo>
                    <a:pt x="58159" y="61089"/>
                  </a:lnTo>
                  <a:lnTo>
                    <a:pt x="175883" y="61089"/>
                  </a:lnTo>
                  <a:lnTo>
                    <a:pt x="175765" y="57924"/>
                  </a:lnTo>
                  <a:lnTo>
                    <a:pt x="175179" y="51826"/>
                  </a:lnTo>
                  <a:lnTo>
                    <a:pt x="174007" y="45846"/>
                  </a:lnTo>
                  <a:lnTo>
                    <a:pt x="172131" y="40101"/>
                  </a:lnTo>
                  <a:lnTo>
                    <a:pt x="169785" y="34590"/>
                  </a:lnTo>
                  <a:lnTo>
                    <a:pt x="166971" y="29431"/>
                  </a:lnTo>
                  <a:lnTo>
                    <a:pt x="163688" y="24506"/>
                  </a:lnTo>
                  <a:lnTo>
                    <a:pt x="159936" y="20051"/>
                  </a:lnTo>
                  <a:lnTo>
                    <a:pt x="155832" y="15829"/>
                  </a:lnTo>
                  <a:lnTo>
                    <a:pt x="151259" y="12077"/>
                  </a:lnTo>
                  <a:lnTo>
                    <a:pt x="146335" y="8794"/>
                  </a:lnTo>
                  <a:lnTo>
                    <a:pt x="141175" y="5980"/>
                  </a:lnTo>
                  <a:lnTo>
                    <a:pt x="135664" y="3635"/>
                  </a:lnTo>
                  <a:lnTo>
                    <a:pt x="129919" y="1876"/>
                  </a:lnTo>
                  <a:lnTo>
                    <a:pt x="123939" y="704"/>
                  </a:lnTo>
                  <a:lnTo>
                    <a:pt x="1177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16"/>
          <p:cNvGrpSpPr/>
          <p:nvPr/>
        </p:nvGrpSpPr>
        <p:grpSpPr>
          <a:xfrm>
            <a:off x="6547323" y="4326168"/>
            <a:ext cx="2289887" cy="557057"/>
            <a:chOff x="2384638" y="3269038"/>
            <a:chExt cx="4294612" cy="1044938"/>
          </a:xfrm>
        </p:grpSpPr>
        <p:sp>
          <p:nvSpPr>
            <p:cNvPr id="83" name="Google Shape;83;p16"/>
            <p:cNvSpPr/>
            <p:nvPr/>
          </p:nvSpPr>
          <p:spPr>
            <a:xfrm>
              <a:off x="2384638" y="3269038"/>
              <a:ext cx="1868757" cy="649081"/>
            </a:xfrm>
            <a:custGeom>
              <a:avLst/>
              <a:gdLst/>
              <a:ahLst/>
              <a:cxnLst/>
              <a:rect l="l" t="t" r="r" b="b"/>
              <a:pathLst>
                <a:path w="175883" h="61090" extrusionOk="0">
                  <a:moveTo>
                    <a:pt x="0" y="0"/>
                  </a:moveTo>
                  <a:lnTo>
                    <a:pt x="118" y="3166"/>
                  </a:lnTo>
                  <a:lnTo>
                    <a:pt x="704" y="9263"/>
                  </a:lnTo>
                  <a:lnTo>
                    <a:pt x="1994" y="15243"/>
                  </a:lnTo>
                  <a:lnTo>
                    <a:pt x="3753" y="20989"/>
                  </a:lnTo>
                  <a:lnTo>
                    <a:pt x="6098" y="26500"/>
                  </a:lnTo>
                  <a:lnTo>
                    <a:pt x="8912" y="31659"/>
                  </a:lnTo>
                  <a:lnTo>
                    <a:pt x="12195" y="36583"/>
                  </a:lnTo>
                  <a:lnTo>
                    <a:pt x="15947" y="41156"/>
                  </a:lnTo>
                  <a:lnTo>
                    <a:pt x="20051" y="45260"/>
                  </a:lnTo>
                  <a:lnTo>
                    <a:pt x="24624" y="49012"/>
                  </a:lnTo>
                  <a:lnTo>
                    <a:pt x="29549" y="52295"/>
                  </a:lnTo>
                  <a:lnTo>
                    <a:pt x="34708" y="55110"/>
                  </a:lnTo>
                  <a:lnTo>
                    <a:pt x="40219" y="57455"/>
                  </a:lnTo>
                  <a:lnTo>
                    <a:pt x="45964" y="59213"/>
                  </a:lnTo>
                  <a:lnTo>
                    <a:pt x="51944" y="60503"/>
                  </a:lnTo>
                  <a:lnTo>
                    <a:pt x="58159" y="61089"/>
                  </a:lnTo>
                  <a:lnTo>
                    <a:pt x="175883" y="61089"/>
                  </a:lnTo>
                  <a:lnTo>
                    <a:pt x="175765" y="57924"/>
                  </a:lnTo>
                  <a:lnTo>
                    <a:pt x="175179" y="51826"/>
                  </a:lnTo>
                  <a:lnTo>
                    <a:pt x="174007" y="45846"/>
                  </a:lnTo>
                  <a:lnTo>
                    <a:pt x="172131" y="40101"/>
                  </a:lnTo>
                  <a:lnTo>
                    <a:pt x="169785" y="34590"/>
                  </a:lnTo>
                  <a:lnTo>
                    <a:pt x="166971" y="29431"/>
                  </a:lnTo>
                  <a:lnTo>
                    <a:pt x="163688" y="24506"/>
                  </a:lnTo>
                  <a:lnTo>
                    <a:pt x="159936" y="20051"/>
                  </a:lnTo>
                  <a:lnTo>
                    <a:pt x="155832" y="15829"/>
                  </a:lnTo>
                  <a:lnTo>
                    <a:pt x="151259" y="12077"/>
                  </a:lnTo>
                  <a:lnTo>
                    <a:pt x="146335" y="8794"/>
                  </a:lnTo>
                  <a:lnTo>
                    <a:pt x="141175" y="5980"/>
                  </a:lnTo>
                  <a:lnTo>
                    <a:pt x="135664" y="3635"/>
                  </a:lnTo>
                  <a:lnTo>
                    <a:pt x="129919" y="1876"/>
                  </a:lnTo>
                  <a:lnTo>
                    <a:pt x="123939" y="704"/>
                  </a:lnTo>
                  <a:lnTo>
                    <a:pt x="1177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4253388" y="3918113"/>
              <a:ext cx="1140162" cy="395863"/>
            </a:xfrm>
            <a:custGeom>
              <a:avLst/>
              <a:gdLst/>
              <a:ahLst/>
              <a:cxnLst/>
              <a:rect l="l" t="t" r="r" b="b"/>
              <a:pathLst>
                <a:path w="175883" h="61090" extrusionOk="0">
                  <a:moveTo>
                    <a:pt x="0" y="0"/>
                  </a:moveTo>
                  <a:lnTo>
                    <a:pt x="118" y="3166"/>
                  </a:lnTo>
                  <a:lnTo>
                    <a:pt x="704" y="9263"/>
                  </a:lnTo>
                  <a:lnTo>
                    <a:pt x="1994" y="15243"/>
                  </a:lnTo>
                  <a:lnTo>
                    <a:pt x="3753" y="20989"/>
                  </a:lnTo>
                  <a:lnTo>
                    <a:pt x="6098" y="26500"/>
                  </a:lnTo>
                  <a:lnTo>
                    <a:pt x="8912" y="31659"/>
                  </a:lnTo>
                  <a:lnTo>
                    <a:pt x="12195" y="36583"/>
                  </a:lnTo>
                  <a:lnTo>
                    <a:pt x="15947" y="41156"/>
                  </a:lnTo>
                  <a:lnTo>
                    <a:pt x="20051" y="45260"/>
                  </a:lnTo>
                  <a:lnTo>
                    <a:pt x="24624" y="49012"/>
                  </a:lnTo>
                  <a:lnTo>
                    <a:pt x="29549" y="52295"/>
                  </a:lnTo>
                  <a:lnTo>
                    <a:pt x="34708" y="55110"/>
                  </a:lnTo>
                  <a:lnTo>
                    <a:pt x="40219" y="57455"/>
                  </a:lnTo>
                  <a:lnTo>
                    <a:pt x="45964" y="59213"/>
                  </a:lnTo>
                  <a:lnTo>
                    <a:pt x="51944" y="60503"/>
                  </a:lnTo>
                  <a:lnTo>
                    <a:pt x="58159" y="61089"/>
                  </a:lnTo>
                  <a:lnTo>
                    <a:pt x="175883" y="61089"/>
                  </a:lnTo>
                  <a:lnTo>
                    <a:pt x="175765" y="57924"/>
                  </a:lnTo>
                  <a:lnTo>
                    <a:pt x="175179" y="51826"/>
                  </a:lnTo>
                  <a:lnTo>
                    <a:pt x="174007" y="45846"/>
                  </a:lnTo>
                  <a:lnTo>
                    <a:pt x="172131" y="40101"/>
                  </a:lnTo>
                  <a:lnTo>
                    <a:pt x="169785" y="34590"/>
                  </a:lnTo>
                  <a:lnTo>
                    <a:pt x="166971" y="29431"/>
                  </a:lnTo>
                  <a:lnTo>
                    <a:pt x="163688" y="24506"/>
                  </a:lnTo>
                  <a:lnTo>
                    <a:pt x="159936" y="20051"/>
                  </a:lnTo>
                  <a:lnTo>
                    <a:pt x="155832" y="15829"/>
                  </a:lnTo>
                  <a:lnTo>
                    <a:pt x="151259" y="12077"/>
                  </a:lnTo>
                  <a:lnTo>
                    <a:pt x="146335" y="8794"/>
                  </a:lnTo>
                  <a:lnTo>
                    <a:pt x="141175" y="5980"/>
                  </a:lnTo>
                  <a:lnTo>
                    <a:pt x="135664" y="3635"/>
                  </a:lnTo>
                  <a:lnTo>
                    <a:pt x="129919" y="1876"/>
                  </a:lnTo>
                  <a:lnTo>
                    <a:pt x="123939" y="704"/>
                  </a:lnTo>
                  <a:lnTo>
                    <a:pt x="1177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5539088" y="3269038"/>
              <a:ext cx="1140162" cy="395863"/>
            </a:xfrm>
            <a:custGeom>
              <a:avLst/>
              <a:gdLst/>
              <a:ahLst/>
              <a:cxnLst/>
              <a:rect l="l" t="t" r="r" b="b"/>
              <a:pathLst>
                <a:path w="175883" h="61090" extrusionOk="0">
                  <a:moveTo>
                    <a:pt x="0" y="0"/>
                  </a:moveTo>
                  <a:lnTo>
                    <a:pt x="118" y="3166"/>
                  </a:lnTo>
                  <a:lnTo>
                    <a:pt x="704" y="9263"/>
                  </a:lnTo>
                  <a:lnTo>
                    <a:pt x="1994" y="15243"/>
                  </a:lnTo>
                  <a:lnTo>
                    <a:pt x="3753" y="20989"/>
                  </a:lnTo>
                  <a:lnTo>
                    <a:pt x="6098" y="26500"/>
                  </a:lnTo>
                  <a:lnTo>
                    <a:pt x="8912" y="31659"/>
                  </a:lnTo>
                  <a:lnTo>
                    <a:pt x="12195" y="36583"/>
                  </a:lnTo>
                  <a:lnTo>
                    <a:pt x="15947" y="41156"/>
                  </a:lnTo>
                  <a:lnTo>
                    <a:pt x="20051" y="45260"/>
                  </a:lnTo>
                  <a:lnTo>
                    <a:pt x="24624" y="49012"/>
                  </a:lnTo>
                  <a:lnTo>
                    <a:pt x="29549" y="52295"/>
                  </a:lnTo>
                  <a:lnTo>
                    <a:pt x="34708" y="55110"/>
                  </a:lnTo>
                  <a:lnTo>
                    <a:pt x="40219" y="57455"/>
                  </a:lnTo>
                  <a:lnTo>
                    <a:pt x="45964" y="59213"/>
                  </a:lnTo>
                  <a:lnTo>
                    <a:pt x="51944" y="60503"/>
                  </a:lnTo>
                  <a:lnTo>
                    <a:pt x="58159" y="61089"/>
                  </a:lnTo>
                  <a:lnTo>
                    <a:pt x="175883" y="61089"/>
                  </a:lnTo>
                  <a:lnTo>
                    <a:pt x="175765" y="57924"/>
                  </a:lnTo>
                  <a:lnTo>
                    <a:pt x="175179" y="51826"/>
                  </a:lnTo>
                  <a:lnTo>
                    <a:pt x="174007" y="45846"/>
                  </a:lnTo>
                  <a:lnTo>
                    <a:pt x="172131" y="40101"/>
                  </a:lnTo>
                  <a:lnTo>
                    <a:pt x="169785" y="34590"/>
                  </a:lnTo>
                  <a:lnTo>
                    <a:pt x="166971" y="29431"/>
                  </a:lnTo>
                  <a:lnTo>
                    <a:pt x="163688" y="24506"/>
                  </a:lnTo>
                  <a:lnTo>
                    <a:pt x="159936" y="20051"/>
                  </a:lnTo>
                  <a:lnTo>
                    <a:pt x="155832" y="15829"/>
                  </a:lnTo>
                  <a:lnTo>
                    <a:pt x="151259" y="12077"/>
                  </a:lnTo>
                  <a:lnTo>
                    <a:pt x="146335" y="8794"/>
                  </a:lnTo>
                  <a:lnTo>
                    <a:pt x="141175" y="5980"/>
                  </a:lnTo>
                  <a:lnTo>
                    <a:pt x="135664" y="3635"/>
                  </a:lnTo>
                  <a:lnTo>
                    <a:pt x="129919" y="1876"/>
                  </a:lnTo>
                  <a:lnTo>
                    <a:pt x="123939" y="704"/>
                  </a:lnTo>
                  <a:lnTo>
                    <a:pt x="1177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698500" y="935950"/>
            <a:ext cx="8011500" cy="3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D347A"/>
              </a:buClr>
              <a:buSzPts val="1800"/>
              <a:buFont typeface="Manrope"/>
              <a:buChar char="●"/>
              <a:defRPr sz="1800">
                <a:solidFill>
                  <a:srgbClr val="0D347A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D347A"/>
              </a:buClr>
              <a:buSzPts val="1600"/>
              <a:buFont typeface="Manrope"/>
              <a:buChar char="○"/>
              <a:defRPr sz="1600">
                <a:solidFill>
                  <a:srgbClr val="0D347A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D347A"/>
              </a:buClr>
              <a:buSzPts val="1400"/>
              <a:buFont typeface="Manrope"/>
              <a:buChar char="■"/>
              <a:defRPr>
                <a:solidFill>
                  <a:srgbClr val="0D347A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D347A"/>
              </a:buClr>
              <a:buSzPts val="1400"/>
              <a:buFont typeface="Manrope"/>
              <a:buChar char="●"/>
              <a:defRPr>
                <a:solidFill>
                  <a:srgbClr val="0D347A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D347A"/>
              </a:buClr>
              <a:buSzPts val="1400"/>
              <a:buFont typeface="Manrope"/>
              <a:buChar char="○"/>
              <a:defRPr>
                <a:solidFill>
                  <a:srgbClr val="0D347A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D347A"/>
              </a:buClr>
              <a:buSzPts val="1400"/>
              <a:buFont typeface="Manrope"/>
              <a:buChar char="■"/>
              <a:defRPr>
                <a:solidFill>
                  <a:srgbClr val="0D347A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D347A"/>
              </a:buClr>
              <a:buSzPts val="1400"/>
              <a:buFont typeface="Manrope"/>
              <a:buChar char="●"/>
              <a:defRPr>
                <a:solidFill>
                  <a:srgbClr val="0D347A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D347A"/>
              </a:buClr>
              <a:buSzPts val="1400"/>
              <a:buFont typeface="Manrope"/>
              <a:buChar char="○"/>
              <a:defRPr>
                <a:solidFill>
                  <a:srgbClr val="0D347A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D347A"/>
              </a:buClr>
              <a:buSzPts val="1400"/>
              <a:buFont typeface="Manrope"/>
              <a:buChar char="■"/>
              <a:defRPr>
                <a:solidFill>
                  <a:srgbClr val="0D347A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1219200" y="279400"/>
            <a:ext cx="70104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D347A"/>
              </a:buClr>
              <a:buSzPts val="2400"/>
              <a:buFont typeface="Manrope Light"/>
              <a:buNone/>
              <a:defRPr sz="2400">
                <a:solidFill>
                  <a:srgbClr val="0D347A"/>
                </a:solidFill>
                <a:latin typeface="Manrope Light"/>
                <a:ea typeface="Manrope Light"/>
                <a:cs typeface="Manrope Light"/>
                <a:sym typeface="Manrop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88" name="Google Shape;88;p16"/>
          <p:cNvGrpSpPr/>
          <p:nvPr/>
        </p:nvGrpSpPr>
        <p:grpSpPr>
          <a:xfrm flipH="1">
            <a:off x="569979" y="1527360"/>
            <a:ext cx="27259" cy="2798926"/>
            <a:chOff x="776825" y="876300"/>
            <a:chExt cx="23400" cy="1208100"/>
          </a:xfrm>
        </p:grpSpPr>
        <p:sp>
          <p:nvSpPr>
            <p:cNvPr id="89" name="Google Shape;89;p16"/>
            <p:cNvSpPr/>
            <p:nvPr/>
          </p:nvSpPr>
          <p:spPr>
            <a:xfrm>
              <a:off x="776825" y="876300"/>
              <a:ext cx="23400" cy="1208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2F7D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776825" y="876300"/>
              <a:ext cx="23400" cy="6747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rgbClr val="2F7D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623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E19A-F416-4AE4-82AC-DE2CF9FC371D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5306-0E1D-418D-97DC-AE20A1DDE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7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66801"/>
            <a:ext cx="3886200" cy="3565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66801"/>
            <a:ext cx="3886200" cy="3565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E19A-F416-4AE4-82AC-DE2CF9FC371D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5306-0E1D-418D-97DC-AE20A1DDE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82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7A21C5-265E-45E9-B155-19187C51B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E19A-F416-4AE4-82AC-DE2CF9FC371D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7C8377-A96B-456E-99AD-1C3034EF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4A3D9-EEC4-4D83-B6EC-3BF3F2C25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5306-0E1D-418D-97DC-AE20A1DDE5B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01B394B-E170-42EB-914F-26D92AECBD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93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7A21C5-265E-45E9-B155-19187C51B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E19A-F416-4AE4-82AC-DE2CF9FC371D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7C8377-A96B-456E-99AD-1C3034EF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4A3D9-EEC4-4D83-B6EC-3BF3F2C25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5306-0E1D-418D-97DC-AE20A1DDE5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850C2E-347B-4B39-823B-D7337E4D62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5504" y="-1786"/>
            <a:ext cx="4491347" cy="5143500"/>
          </a:xfrm>
          <a:custGeom>
            <a:avLst/>
            <a:gdLst>
              <a:gd name="connsiteX0" fmla="*/ 2994279 w 5988463"/>
              <a:gd name="connsiteY0" fmla="*/ 0 h 6858000"/>
              <a:gd name="connsiteX1" fmla="*/ 5988463 w 5988463"/>
              <a:gd name="connsiteY1" fmla="*/ 0 h 6858000"/>
              <a:gd name="connsiteX2" fmla="*/ 3104483 w 5988463"/>
              <a:gd name="connsiteY2" fmla="*/ 6858000 h 6858000"/>
              <a:gd name="connsiteX3" fmla="*/ 0 w 598846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8463" h="6858000">
                <a:moveTo>
                  <a:pt x="2994279" y="0"/>
                </a:moveTo>
                <a:lnTo>
                  <a:pt x="5988463" y="0"/>
                </a:lnTo>
                <a:lnTo>
                  <a:pt x="310448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73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genda items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377902" y="1215000"/>
            <a:ext cx="8386716" cy="3537000"/>
          </a:xfrm>
        </p:spPr>
        <p:txBody>
          <a:bodyPr>
            <a:normAutofit/>
          </a:bodyPr>
          <a:lstStyle>
            <a:lvl1pPr marL="0" marR="0" indent="0" algn="l" defTabSz="816201" rtl="0" eaLnBrk="1" fontAlgn="auto" latinLnBrk="0" hangingPunct="1">
              <a:lnSpc>
                <a:spcPct val="100000"/>
              </a:lnSpc>
              <a:spcBef>
                <a:spcPts val="2249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500" b="0"/>
            </a:lvl1pPr>
            <a:lvl2pPr marL="134937" marR="0" indent="-134937" algn="l" defTabSz="816201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350"/>
            </a:lvl2pPr>
            <a:lvl3pPr marL="269874" marR="0" indent="-134478" algn="l" defTabSz="81620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tabLst/>
              <a:defRPr sz="1350" baseline="0"/>
            </a:lvl3pPr>
            <a:lvl4pPr marL="404811" marR="0" indent="-134937" algn="l" defTabSz="816201" rtl="0" eaLnBrk="1" fontAlgn="auto" latinLnBrk="0" hangingPunct="1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tabLst/>
              <a:defRPr sz="1200"/>
            </a:lvl4pPr>
            <a:lvl5pPr>
              <a:buClr>
                <a:schemeClr val="accent2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/>
              <a:t>Agenda Item/Divider Headline</a:t>
            </a:r>
          </a:p>
          <a:p>
            <a:pPr lvl="1"/>
            <a:r>
              <a:rPr lang="en-US" dirty="0"/>
              <a:t>Details</a:t>
            </a:r>
          </a:p>
        </p:txBody>
      </p:sp>
      <p:sp>
        <p:nvSpPr>
          <p:cNvPr id="3" name="Agenda 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77088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1020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316">
          <p15:clr>
            <a:srgbClr val="FBAE40"/>
          </p15:clr>
        </p15:guide>
        <p15:guide id="5" orient="horz" pos="551">
          <p15:clr>
            <a:srgbClr val="FBAE40"/>
          </p15:clr>
        </p15:guide>
        <p15:guide id="6" orient="horz" pos="399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98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551">
          <p15:clr>
            <a:srgbClr val="FBAE40"/>
          </p15:clr>
        </p15:guide>
        <p15:guide id="5" orient="horz" pos="39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17AADB7-59EE-DEDE-262F-14B7B12C4D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178" y="1"/>
            <a:ext cx="5984823" cy="51434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F2877C6-3F56-5333-00EE-7877C40B658E}"/>
              </a:ext>
            </a:extLst>
          </p:cNvPr>
          <p:cNvSpPr/>
          <p:nvPr userDrawn="1"/>
        </p:nvSpPr>
        <p:spPr>
          <a:xfrm>
            <a:off x="6678637" y="3497614"/>
            <a:ext cx="2465363" cy="1645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1000">
                <a:schemeClr val="bg1">
                  <a:alpha val="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E766F8-CF6F-8C1D-5C0C-8EDAA291D050}"/>
              </a:ext>
            </a:extLst>
          </p:cNvPr>
          <p:cNvSpPr/>
          <p:nvPr userDrawn="1"/>
        </p:nvSpPr>
        <p:spPr>
          <a:xfrm>
            <a:off x="0" y="-11243"/>
            <a:ext cx="7072502" cy="5165986"/>
          </a:xfrm>
          <a:custGeom>
            <a:avLst/>
            <a:gdLst>
              <a:gd name="connsiteX0" fmla="*/ 0 w 8113405"/>
              <a:gd name="connsiteY0" fmla="*/ 0 h 6858000"/>
              <a:gd name="connsiteX1" fmla="*/ 8113405 w 8113405"/>
              <a:gd name="connsiteY1" fmla="*/ 0 h 6858000"/>
              <a:gd name="connsiteX2" fmla="*/ 8113405 w 8113405"/>
              <a:gd name="connsiteY2" fmla="*/ 6858000 h 6858000"/>
              <a:gd name="connsiteX3" fmla="*/ 0 w 8113405"/>
              <a:gd name="connsiteY3" fmla="*/ 6858000 h 6858000"/>
              <a:gd name="connsiteX4" fmla="*/ 0 w 8113405"/>
              <a:gd name="connsiteY4" fmla="*/ 0 h 6858000"/>
              <a:gd name="connsiteX0" fmla="*/ 0 w 11875937"/>
              <a:gd name="connsiteY0" fmla="*/ 59961 h 6917961"/>
              <a:gd name="connsiteX1" fmla="*/ 11875937 w 11875937"/>
              <a:gd name="connsiteY1" fmla="*/ 0 h 6917961"/>
              <a:gd name="connsiteX2" fmla="*/ 8113405 w 11875937"/>
              <a:gd name="connsiteY2" fmla="*/ 6917961 h 6917961"/>
              <a:gd name="connsiteX3" fmla="*/ 0 w 11875937"/>
              <a:gd name="connsiteY3" fmla="*/ 6917961 h 6917961"/>
              <a:gd name="connsiteX4" fmla="*/ 0 w 11875937"/>
              <a:gd name="connsiteY4" fmla="*/ 59961 h 6917961"/>
              <a:gd name="connsiteX0" fmla="*/ 0 w 12759811"/>
              <a:gd name="connsiteY0" fmla="*/ 29981 h 6887981"/>
              <a:gd name="connsiteX1" fmla="*/ 12759811 w 12759811"/>
              <a:gd name="connsiteY1" fmla="*/ 0 h 6887981"/>
              <a:gd name="connsiteX2" fmla="*/ 8113405 w 12759811"/>
              <a:gd name="connsiteY2" fmla="*/ 6887981 h 6887981"/>
              <a:gd name="connsiteX3" fmla="*/ 0 w 12759811"/>
              <a:gd name="connsiteY3" fmla="*/ 6887981 h 6887981"/>
              <a:gd name="connsiteX4" fmla="*/ 0 w 12759811"/>
              <a:gd name="connsiteY4" fmla="*/ 29981 h 6887981"/>
              <a:gd name="connsiteX0" fmla="*/ 0 w 12759811"/>
              <a:gd name="connsiteY0" fmla="*/ 29981 h 6887981"/>
              <a:gd name="connsiteX1" fmla="*/ 12759811 w 12759811"/>
              <a:gd name="connsiteY1" fmla="*/ 0 h 6887981"/>
              <a:gd name="connsiteX2" fmla="*/ 10397619 w 12759811"/>
              <a:gd name="connsiteY2" fmla="*/ 6873913 h 6887981"/>
              <a:gd name="connsiteX3" fmla="*/ 0 w 12759811"/>
              <a:gd name="connsiteY3" fmla="*/ 6887981 h 6887981"/>
              <a:gd name="connsiteX4" fmla="*/ 0 w 12759811"/>
              <a:gd name="connsiteY4" fmla="*/ 29981 h 6887981"/>
              <a:gd name="connsiteX0" fmla="*/ 0 w 12759811"/>
              <a:gd name="connsiteY0" fmla="*/ 29981 h 6887981"/>
              <a:gd name="connsiteX1" fmla="*/ 12759811 w 12759811"/>
              <a:gd name="connsiteY1" fmla="*/ 0 h 6887981"/>
              <a:gd name="connsiteX2" fmla="*/ 10473759 w 12759811"/>
              <a:gd name="connsiteY2" fmla="*/ 6887980 h 6887981"/>
              <a:gd name="connsiteX3" fmla="*/ 0 w 12759811"/>
              <a:gd name="connsiteY3" fmla="*/ 6887981 h 6887981"/>
              <a:gd name="connsiteX4" fmla="*/ 0 w 12759811"/>
              <a:gd name="connsiteY4" fmla="*/ 29981 h 6887981"/>
              <a:gd name="connsiteX0" fmla="*/ 0 w 12759811"/>
              <a:gd name="connsiteY0" fmla="*/ 29981 h 6887981"/>
              <a:gd name="connsiteX1" fmla="*/ 12759811 w 12759811"/>
              <a:gd name="connsiteY1" fmla="*/ 0 h 6887981"/>
              <a:gd name="connsiteX2" fmla="*/ 9809293 w 12759811"/>
              <a:gd name="connsiteY2" fmla="*/ 6887980 h 6887981"/>
              <a:gd name="connsiteX3" fmla="*/ 0 w 12759811"/>
              <a:gd name="connsiteY3" fmla="*/ 6887981 h 6887981"/>
              <a:gd name="connsiteX4" fmla="*/ 0 w 12759811"/>
              <a:gd name="connsiteY4" fmla="*/ 29981 h 6887981"/>
              <a:gd name="connsiteX0" fmla="*/ 0 w 12759811"/>
              <a:gd name="connsiteY0" fmla="*/ 29981 h 6887981"/>
              <a:gd name="connsiteX1" fmla="*/ 12759811 w 12759811"/>
              <a:gd name="connsiteY1" fmla="*/ 0 h 6887981"/>
              <a:gd name="connsiteX2" fmla="*/ 9772358 w 12759811"/>
              <a:gd name="connsiteY2" fmla="*/ 6887980 h 6887981"/>
              <a:gd name="connsiteX3" fmla="*/ 0 w 12759811"/>
              <a:gd name="connsiteY3" fmla="*/ 6887981 h 6887981"/>
              <a:gd name="connsiteX4" fmla="*/ 0 w 12759811"/>
              <a:gd name="connsiteY4" fmla="*/ 29981 h 688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811" h="6887981">
                <a:moveTo>
                  <a:pt x="0" y="29981"/>
                </a:moveTo>
                <a:lnTo>
                  <a:pt x="12759811" y="0"/>
                </a:lnTo>
                <a:lnTo>
                  <a:pt x="9772358" y="6887980"/>
                </a:lnTo>
                <a:lnTo>
                  <a:pt x="0" y="6887981"/>
                </a:lnTo>
                <a:lnTo>
                  <a:pt x="0" y="299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8FDC6E9-6118-157A-7DE2-348E87E85BB0}"/>
              </a:ext>
            </a:extLst>
          </p:cNvPr>
          <p:cNvSpPr/>
          <p:nvPr userDrawn="1"/>
        </p:nvSpPr>
        <p:spPr>
          <a:xfrm flipH="1">
            <a:off x="7420130" y="5301654"/>
            <a:ext cx="1723868" cy="601481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6952915-6C4B-A10A-4AA6-88AD02D25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0477" y="4785279"/>
            <a:ext cx="3242392" cy="273844"/>
          </a:xfrm>
          <a:prstGeom prst="rect">
            <a:avLst/>
          </a:prstGeom>
        </p:spPr>
        <p:txBody>
          <a:bodyPr lIns="0"/>
          <a:lstStyle/>
          <a:p>
            <a:endParaRPr lang="en-US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FAC500B9-8C84-BB57-8EFC-744EB099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7098" y="4785279"/>
            <a:ext cx="675894" cy="273844"/>
          </a:xfrm>
          <a:prstGeom prst="rect">
            <a:avLst/>
          </a:prstGeom>
        </p:spPr>
        <p:txBody>
          <a:bodyPr l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CC92F94-ECBB-ED7D-93DA-BAD485E88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307285"/>
            <a:ext cx="6242743" cy="5189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7212BA4-018E-31D5-4ECD-84C5909E6AFB}"/>
              </a:ext>
            </a:extLst>
          </p:cNvPr>
          <p:cNvSpPr/>
          <p:nvPr userDrawn="1"/>
        </p:nvSpPr>
        <p:spPr>
          <a:xfrm>
            <a:off x="-14037" y="-7745"/>
            <a:ext cx="431948" cy="1080940"/>
          </a:xfrm>
          <a:custGeom>
            <a:avLst/>
            <a:gdLst>
              <a:gd name="connsiteX0" fmla="*/ 0 w 575930"/>
              <a:gd name="connsiteY0" fmla="*/ 0 h 1441253"/>
              <a:gd name="connsiteX1" fmla="*/ 575930 w 575930"/>
              <a:gd name="connsiteY1" fmla="*/ 0 h 1441253"/>
              <a:gd name="connsiteX2" fmla="*/ 0 w 575930"/>
              <a:gd name="connsiteY2" fmla="*/ 1441253 h 144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930" h="1441253">
                <a:moveTo>
                  <a:pt x="0" y="0"/>
                </a:moveTo>
                <a:lnTo>
                  <a:pt x="575930" y="0"/>
                </a:lnTo>
                <a:lnTo>
                  <a:pt x="0" y="14412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2507294-59CD-A199-8C7D-59571573F6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8955" y="1131774"/>
            <a:ext cx="3543914" cy="2754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750"/>
              </a:spcAft>
              <a:buNone/>
              <a:defRPr sz="1500" b="1" i="0">
                <a:solidFill>
                  <a:schemeClr val="tx1"/>
                </a:solidFill>
                <a:latin typeface="Barlow" pitchFamily="2" charset="77"/>
              </a:defRPr>
            </a:lvl1pPr>
            <a:lvl2pPr marL="0" indent="0">
              <a:spcBef>
                <a:spcPts val="0"/>
              </a:spcBef>
              <a:spcAft>
                <a:spcPts val="750"/>
              </a:spcAft>
              <a:buNone/>
              <a:defRPr sz="1500" b="0" i="0">
                <a:solidFill>
                  <a:schemeClr val="bg1"/>
                </a:solidFill>
                <a:latin typeface="Avenir Light" panose="020B0402020203020204" pitchFamily="34" charset="77"/>
              </a:defRPr>
            </a:lvl2pPr>
            <a:lvl3pPr marL="135000" indent="-135000">
              <a:spcBef>
                <a:spcPts val="0"/>
              </a:spcBef>
              <a:spcAft>
                <a:spcPts val="750"/>
              </a:spcAft>
              <a:buClr>
                <a:schemeClr val="bg1"/>
              </a:buClr>
              <a:defRPr sz="1500" b="0" i="0">
                <a:solidFill>
                  <a:schemeClr val="bg1"/>
                </a:solidFill>
                <a:latin typeface="Avenir Light" panose="020B0402020203020204" pitchFamily="34" charset="77"/>
              </a:defRPr>
            </a:lvl3pPr>
            <a:lvl4pPr marL="0" indent="0">
              <a:spcBef>
                <a:spcPts val="0"/>
              </a:spcBef>
              <a:spcAft>
                <a:spcPts val="750"/>
              </a:spcAft>
              <a:buFontTx/>
              <a:buNone/>
              <a:defRPr sz="1050" b="0" i="0">
                <a:solidFill>
                  <a:schemeClr val="bg1"/>
                </a:solidFill>
                <a:latin typeface="Avenir Light" panose="020B0402020203020204" pitchFamily="34" charset="77"/>
              </a:defRPr>
            </a:lvl4pPr>
            <a:lvl5pPr marL="135000" indent="-135000">
              <a:spcBef>
                <a:spcPts val="0"/>
              </a:spcBef>
              <a:spcAft>
                <a:spcPts val="750"/>
              </a:spcAft>
              <a:buClr>
                <a:schemeClr val="bg1"/>
              </a:buClr>
              <a:defRPr sz="1050" b="0" i="0">
                <a:solidFill>
                  <a:schemeClr val="bg1"/>
                </a:solidFill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EF985F13-43C5-DB6F-AA48-631EE49188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955" y="1389779"/>
            <a:ext cx="3543914" cy="243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75"/>
              </a:spcAft>
              <a:buNone/>
              <a:defRPr sz="1050" b="0" i="0">
                <a:solidFill>
                  <a:schemeClr val="tx2"/>
                </a:solidFill>
                <a:latin typeface="Barlow" pitchFamily="2" charset="77"/>
              </a:defRPr>
            </a:lvl1pPr>
            <a:lvl2pPr marL="0" indent="0">
              <a:spcBef>
                <a:spcPts val="0"/>
              </a:spcBef>
              <a:spcAft>
                <a:spcPts val="375"/>
              </a:spcAft>
              <a:buNone/>
              <a:defRPr sz="1500" b="0" i="0">
                <a:solidFill>
                  <a:schemeClr val="tx2"/>
                </a:solidFill>
                <a:latin typeface="Barlow" pitchFamily="2" charset="77"/>
              </a:defRPr>
            </a:lvl2pPr>
            <a:lvl3pPr marL="135000" indent="-135000">
              <a:spcBef>
                <a:spcPts val="0"/>
              </a:spcBef>
              <a:spcAft>
                <a:spcPts val="750"/>
              </a:spcAft>
              <a:buClr>
                <a:schemeClr val="tx2"/>
              </a:buClr>
              <a:defRPr sz="1500" b="0" i="0">
                <a:solidFill>
                  <a:schemeClr val="bg1"/>
                </a:solidFill>
                <a:latin typeface="Avenir Light" panose="020B0402020203020204" pitchFamily="34" charset="77"/>
              </a:defRPr>
            </a:lvl3pPr>
            <a:lvl4pPr marL="0" indent="0">
              <a:spcBef>
                <a:spcPts val="0"/>
              </a:spcBef>
              <a:spcAft>
                <a:spcPts val="750"/>
              </a:spcAft>
              <a:buFontTx/>
              <a:buNone/>
              <a:defRPr sz="1050" b="0" i="0">
                <a:solidFill>
                  <a:schemeClr val="bg1"/>
                </a:solidFill>
                <a:latin typeface="Avenir Light" panose="020B0402020203020204" pitchFamily="34" charset="77"/>
              </a:defRPr>
            </a:lvl4pPr>
            <a:lvl5pPr marL="135000" indent="-135000">
              <a:spcBef>
                <a:spcPts val="0"/>
              </a:spcBef>
              <a:spcAft>
                <a:spcPts val="750"/>
              </a:spcAft>
              <a:buClr>
                <a:schemeClr val="tx2"/>
              </a:buClr>
              <a:defRPr sz="1050" b="0" i="0">
                <a:solidFill>
                  <a:schemeClr val="bg1"/>
                </a:solidFill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BAADB626-6679-390D-66CC-FBFD392BCD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8955" y="1769557"/>
            <a:ext cx="3543914" cy="2754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750"/>
              </a:spcAft>
              <a:buNone/>
              <a:defRPr sz="1500" b="1" i="0">
                <a:solidFill>
                  <a:schemeClr val="tx1"/>
                </a:solidFill>
                <a:latin typeface="Barlow" pitchFamily="2" charset="77"/>
              </a:defRPr>
            </a:lvl1pPr>
            <a:lvl2pPr marL="0" indent="0">
              <a:spcBef>
                <a:spcPts val="0"/>
              </a:spcBef>
              <a:spcAft>
                <a:spcPts val="750"/>
              </a:spcAft>
              <a:buNone/>
              <a:defRPr sz="1500" b="0" i="0">
                <a:solidFill>
                  <a:schemeClr val="bg1"/>
                </a:solidFill>
                <a:latin typeface="Avenir Light" panose="020B0402020203020204" pitchFamily="34" charset="77"/>
              </a:defRPr>
            </a:lvl2pPr>
            <a:lvl3pPr marL="135000" indent="-135000">
              <a:spcBef>
                <a:spcPts val="0"/>
              </a:spcBef>
              <a:spcAft>
                <a:spcPts val="750"/>
              </a:spcAft>
              <a:buClr>
                <a:schemeClr val="bg1"/>
              </a:buClr>
              <a:defRPr sz="1500" b="0" i="0">
                <a:solidFill>
                  <a:schemeClr val="bg1"/>
                </a:solidFill>
                <a:latin typeface="Avenir Light" panose="020B0402020203020204" pitchFamily="34" charset="77"/>
              </a:defRPr>
            </a:lvl3pPr>
            <a:lvl4pPr marL="0" indent="0">
              <a:spcBef>
                <a:spcPts val="0"/>
              </a:spcBef>
              <a:spcAft>
                <a:spcPts val="750"/>
              </a:spcAft>
              <a:buFontTx/>
              <a:buNone/>
              <a:defRPr sz="1050" b="0" i="0">
                <a:solidFill>
                  <a:schemeClr val="bg1"/>
                </a:solidFill>
                <a:latin typeface="Avenir Light" panose="020B0402020203020204" pitchFamily="34" charset="77"/>
              </a:defRPr>
            </a:lvl4pPr>
            <a:lvl5pPr marL="135000" indent="-135000">
              <a:spcBef>
                <a:spcPts val="0"/>
              </a:spcBef>
              <a:spcAft>
                <a:spcPts val="750"/>
              </a:spcAft>
              <a:buClr>
                <a:schemeClr val="bg1"/>
              </a:buClr>
              <a:defRPr sz="1050" b="0" i="0">
                <a:solidFill>
                  <a:schemeClr val="bg1"/>
                </a:solidFill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A4C8431A-9146-B6F7-FD36-C69F3ECEF6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955" y="2027563"/>
            <a:ext cx="3543914" cy="243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75"/>
              </a:spcAft>
              <a:buNone/>
              <a:defRPr sz="1050" b="0" i="0">
                <a:solidFill>
                  <a:schemeClr val="tx2"/>
                </a:solidFill>
                <a:latin typeface="Barlow" pitchFamily="2" charset="77"/>
              </a:defRPr>
            </a:lvl1pPr>
            <a:lvl2pPr marL="0" indent="0">
              <a:spcBef>
                <a:spcPts val="0"/>
              </a:spcBef>
              <a:spcAft>
                <a:spcPts val="375"/>
              </a:spcAft>
              <a:buNone/>
              <a:defRPr sz="1500" b="0" i="0">
                <a:solidFill>
                  <a:schemeClr val="tx2"/>
                </a:solidFill>
                <a:latin typeface="Barlow" pitchFamily="2" charset="77"/>
              </a:defRPr>
            </a:lvl2pPr>
            <a:lvl3pPr marL="135000" indent="-135000">
              <a:spcBef>
                <a:spcPts val="0"/>
              </a:spcBef>
              <a:spcAft>
                <a:spcPts val="750"/>
              </a:spcAft>
              <a:buClr>
                <a:schemeClr val="tx2"/>
              </a:buClr>
              <a:defRPr sz="1500" b="0" i="0">
                <a:solidFill>
                  <a:schemeClr val="bg1"/>
                </a:solidFill>
                <a:latin typeface="Avenir Light" panose="020B0402020203020204" pitchFamily="34" charset="77"/>
              </a:defRPr>
            </a:lvl3pPr>
            <a:lvl4pPr marL="0" indent="0">
              <a:spcBef>
                <a:spcPts val="0"/>
              </a:spcBef>
              <a:spcAft>
                <a:spcPts val="750"/>
              </a:spcAft>
              <a:buFontTx/>
              <a:buNone/>
              <a:defRPr sz="1050" b="0" i="0">
                <a:solidFill>
                  <a:schemeClr val="bg1"/>
                </a:solidFill>
                <a:latin typeface="Avenir Light" panose="020B0402020203020204" pitchFamily="34" charset="77"/>
              </a:defRPr>
            </a:lvl4pPr>
            <a:lvl5pPr marL="135000" indent="-135000">
              <a:spcBef>
                <a:spcPts val="0"/>
              </a:spcBef>
              <a:spcAft>
                <a:spcPts val="750"/>
              </a:spcAft>
              <a:buClr>
                <a:schemeClr val="tx2"/>
              </a:buClr>
              <a:defRPr sz="1050" b="0" i="0">
                <a:solidFill>
                  <a:schemeClr val="bg1"/>
                </a:solidFill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0DF5315B-2C7C-E92F-DFAF-5AB569F4CDC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8955" y="2407484"/>
            <a:ext cx="3543914" cy="2754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750"/>
              </a:spcAft>
              <a:buNone/>
              <a:defRPr sz="1500" b="1" i="0">
                <a:solidFill>
                  <a:schemeClr val="tx1"/>
                </a:solidFill>
                <a:latin typeface="Barlow" pitchFamily="2" charset="77"/>
              </a:defRPr>
            </a:lvl1pPr>
            <a:lvl2pPr marL="0" indent="0">
              <a:spcBef>
                <a:spcPts val="0"/>
              </a:spcBef>
              <a:spcAft>
                <a:spcPts val="750"/>
              </a:spcAft>
              <a:buNone/>
              <a:defRPr sz="1500" b="0" i="0">
                <a:solidFill>
                  <a:schemeClr val="bg1"/>
                </a:solidFill>
                <a:latin typeface="Avenir Light" panose="020B0402020203020204" pitchFamily="34" charset="77"/>
              </a:defRPr>
            </a:lvl2pPr>
            <a:lvl3pPr marL="135000" indent="-135000">
              <a:spcBef>
                <a:spcPts val="0"/>
              </a:spcBef>
              <a:spcAft>
                <a:spcPts val="750"/>
              </a:spcAft>
              <a:buClr>
                <a:schemeClr val="bg1"/>
              </a:buClr>
              <a:defRPr sz="1500" b="0" i="0">
                <a:solidFill>
                  <a:schemeClr val="bg1"/>
                </a:solidFill>
                <a:latin typeface="Avenir Light" panose="020B0402020203020204" pitchFamily="34" charset="77"/>
              </a:defRPr>
            </a:lvl3pPr>
            <a:lvl4pPr marL="0" indent="0">
              <a:spcBef>
                <a:spcPts val="0"/>
              </a:spcBef>
              <a:spcAft>
                <a:spcPts val="750"/>
              </a:spcAft>
              <a:buFontTx/>
              <a:buNone/>
              <a:defRPr sz="1050" b="0" i="0">
                <a:solidFill>
                  <a:schemeClr val="bg1"/>
                </a:solidFill>
                <a:latin typeface="Avenir Light" panose="020B0402020203020204" pitchFamily="34" charset="77"/>
              </a:defRPr>
            </a:lvl4pPr>
            <a:lvl5pPr marL="135000" indent="-135000">
              <a:spcBef>
                <a:spcPts val="0"/>
              </a:spcBef>
              <a:spcAft>
                <a:spcPts val="750"/>
              </a:spcAft>
              <a:buClr>
                <a:schemeClr val="bg1"/>
              </a:buClr>
              <a:defRPr sz="1050" b="0" i="0">
                <a:solidFill>
                  <a:schemeClr val="bg1"/>
                </a:solidFill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CD6A3695-837C-6A91-69F9-432323A79F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8955" y="2665489"/>
            <a:ext cx="3543914" cy="243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75"/>
              </a:spcAft>
              <a:buNone/>
              <a:defRPr sz="1050" b="0" i="0">
                <a:solidFill>
                  <a:schemeClr val="tx2"/>
                </a:solidFill>
                <a:latin typeface="Barlow" pitchFamily="2" charset="77"/>
              </a:defRPr>
            </a:lvl1pPr>
            <a:lvl2pPr marL="0" indent="0">
              <a:spcBef>
                <a:spcPts val="0"/>
              </a:spcBef>
              <a:spcAft>
                <a:spcPts val="375"/>
              </a:spcAft>
              <a:buNone/>
              <a:defRPr sz="1500" b="0" i="0">
                <a:solidFill>
                  <a:schemeClr val="tx2"/>
                </a:solidFill>
                <a:latin typeface="Barlow" pitchFamily="2" charset="77"/>
              </a:defRPr>
            </a:lvl2pPr>
            <a:lvl3pPr marL="135000" indent="-135000">
              <a:spcBef>
                <a:spcPts val="0"/>
              </a:spcBef>
              <a:spcAft>
                <a:spcPts val="750"/>
              </a:spcAft>
              <a:buClr>
                <a:schemeClr val="tx2"/>
              </a:buClr>
              <a:defRPr sz="1500" b="0" i="0">
                <a:solidFill>
                  <a:schemeClr val="bg1"/>
                </a:solidFill>
                <a:latin typeface="Avenir Light" panose="020B0402020203020204" pitchFamily="34" charset="77"/>
              </a:defRPr>
            </a:lvl3pPr>
            <a:lvl4pPr marL="0" indent="0">
              <a:spcBef>
                <a:spcPts val="0"/>
              </a:spcBef>
              <a:spcAft>
                <a:spcPts val="750"/>
              </a:spcAft>
              <a:buFontTx/>
              <a:buNone/>
              <a:defRPr sz="1050" b="0" i="0">
                <a:solidFill>
                  <a:schemeClr val="bg1"/>
                </a:solidFill>
                <a:latin typeface="Avenir Light" panose="020B0402020203020204" pitchFamily="34" charset="77"/>
              </a:defRPr>
            </a:lvl4pPr>
            <a:lvl5pPr marL="135000" indent="-135000">
              <a:spcBef>
                <a:spcPts val="0"/>
              </a:spcBef>
              <a:spcAft>
                <a:spcPts val="750"/>
              </a:spcAft>
              <a:buClr>
                <a:schemeClr val="tx2"/>
              </a:buClr>
              <a:defRPr sz="1050" b="0" i="0">
                <a:solidFill>
                  <a:schemeClr val="bg1"/>
                </a:solidFill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6BEA345F-865E-8DA4-1799-3997465813E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8955" y="3045267"/>
            <a:ext cx="3543914" cy="2754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750"/>
              </a:spcAft>
              <a:buNone/>
              <a:defRPr sz="1500" b="1" i="0">
                <a:solidFill>
                  <a:schemeClr val="tx1"/>
                </a:solidFill>
                <a:latin typeface="Barlow" pitchFamily="2" charset="77"/>
              </a:defRPr>
            </a:lvl1pPr>
            <a:lvl2pPr marL="0" indent="0">
              <a:spcBef>
                <a:spcPts val="0"/>
              </a:spcBef>
              <a:spcAft>
                <a:spcPts val="750"/>
              </a:spcAft>
              <a:buNone/>
              <a:defRPr sz="1500" b="0" i="0">
                <a:solidFill>
                  <a:schemeClr val="bg1"/>
                </a:solidFill>
                <a:latin typeface="Avenir Light" panose="020B0402020203020204" pitchFamily="34" charset="77"/>
              </a:defRPr>
            </a:lvl2pPr>
            <a:lvl3pPr marL="135000" indent="-135000">
              <a:spcBef>
                <a:spcPts val="0"/>
              </a:spcBef>
              <a:spcAft>
                <a:spcPts val="750"/>
              </a:spcAft>
              <a:buClr>
                <a:schemeClr val="bg1"/>
              </a:buClr>
              <a:defRPr sz="1500" b="0" i="0">
                <a:solidFill>
                  <a:schemeClr val="bg1"/>
                </a:solidFill>
                <a:latin typeface="Avenir Light" panose="020B0402020203020204" pitchFamily="34" charset="77"/>
              </a:defRPr>
            </a:lvl3pPr>
            <a:lvl4pPr marL="0" indent="0">
              <a:spcBef>
                <a:spcPts val="0"/>
              </a:spcBef>
              <a:spcAft>
                <a:spcPts val="750"/>
              </a:spcAft>
              <a:buFontTx/>
              <a:buNone/>
              <a:defRPr sz="1050" b="0" i="0">
                <a:solidFill>
                  <a:schemeClr val="bg1"/>
                </a:solidFill>
                <a:latin typeface="Avenir Light" panose="020B0402020203020204" pitchFamily="34" charset="77"/>
              </a:defRPr>
            </a:lvl4pPr>
            <a:lvl5pPr marL="135000" indent="-135000">
              <a:spcBef>
                <a:spcPts val="0"/>
              </a:spcBef>
              <a:spcAft>
                <a:spcPts val="750"/>
              </a:spcAft>
              <a:buClr>
                <a:schemeClr val="bg1"/>
              </a:buClr>
              <a:defRPr sz="1050" b="0" i="0">
                <a:solidFill>
                  <a:schemeClr val="bg1"/>
                </a:solidFill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4C4DD023-2EA8-27C0-1468-444A681072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8955" y="3303273"/>
            <a:ext cx="3543914" cy="243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75"/>
              </a:spcAft>
              <a:buNone/>
              <a:defRPr sz="1050" b="0" i="0">
                <a:solidFill>
                  <a:schemeClr val="tx2"/>
                </a:solidFill>
                <a:latin typeface="Barlow" pitchFamily="2" charset="77"/>
              </a:defRPr>
            </a:lvl1pPr>
            <a:lvl2pPr marL="0" indent="0">
              <a:spcBef>
                <a:spcPts val="0"/>
              </a:spcBef>
              <a:spcAft>
                <a:spcPts val="375"/>
              </a:spcAft>
              <a:buNone/>
              <a:defRPr sz="1500" b="0" i="0">
                <a:solidFill>
                  <a:schemeClr val="tx2"/>
                </a:solidFill>
                <a:latin typeface="Barlow" pitchFamily="2" charset="77"/>
              </a:defRPr>
            </a:lvl2pPr>
            <a:lvl3pPr marL="135000" indent="-135000">
              <a:spcBef>
                <a:spcPts val="0"/>
              </a:spcBef>
              <a:spcAft>
                <a:spcPts val="750"/>
              </a:spcAft>
              <a:buClr>
                <a:schemeClr val="tx2"/>
              </a:buClr>
              <a:defRPr sz="1500" b="0" i="0">
                <a:solidFill>
                  <a:schemeClr val="bg1"/>
                </a:solidFill>
                <a:latin typeface="Avenir Light" panose="020B0402020203020204" pitchFamily="34" charset="77"/>
              </a:defRPr>
            </a:lvl3pPr>
            <a:lvl4pPr marL="0" indent="0">
              <a:spcBef>
                <a:spcPts val="0"/>
              </a:spcBef>
              <a:spcAft>
                <a:spcPts val="750"/>
              </a:spcAft>
              <a:buFontTx/>
              <a:buNone/>
              <a:defRPr sz="1050" b="0" i="0">
                <a:solidFill>
                  <a:schemeClr val="bg1"/>
                </a:solidFill>
                <a:latin typeface="Avenir Light" panose="020B0402020203020204" pitchFamily="34" charset="77"/>
              </a:defRPr>
            </a:lvl4pPr>
            <a:lvl5pPr marL="135000" indent="-135000">
              <a:spcBef>
                <a:spcPts val="0"/>
              </a:spcBef>
              <a:spcAft>
                <a:spcPts val="750"/>
              </a:spcAft>
              <a:buClr>
                <a:schemeClr val="tx2"/>
              </a:buClr>
              <a:defRPr sz="1050" b="0" i="0">
                <a:solidFill>
                  <a:schemeClr val="bg1"/>
                </a:solidFill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93B1A018-18A2-37C5-A394-FAE897EFA35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48955" y="3718336"/>
            <a:ext cx="3543914" cy="2754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750"/>
              </a:spcAft>
              <a:buNone/>
              <a:defRPr sz="1500" b="1" i="0">
                <a:solidFill>
                  <a:schemeClr val="tx1"/>
                </a:solidFill>
                <a:latin typeface="Barlow" pitchFamily="2" charset="77"/>
              </a:defRPr>
            </a:lvl1pPr>
            <a:lvl2pPr marL="0" indent="0">
              <a:spcBef>
                <a:spcPts val="0"/>
              </a:spcBef>
              <a:spcAft>
                <a:spcPts val="750"/>
              </a:spcAft>
              <a:buNone/>
              <a:defRPr sz="1500" b="0" i="0">
                <a:solidFill>
                  <a:schemeClr val="bg1"/>
                </a:solidFill>
                <a:latin typeface="Avenir Light" panose="020B0402020203020204" pitchFamily="34" charset="77"/>
              </a:defRPr>
            </a:lvl2pPr>
            <a:lvl3pPr marL="135000" indent="-135000">
              <a:spcBef>
                <a:spcPts val="0"/>
              </a:spcBef>
              <a:spcAft>
                <a:spcPts val="750"/>
              </a:spcAft>
              <a:buClr>
                <a:schemeClr val="bg1"/>
              </a:buClr>
              <a:defRPr sz="1500" b="0" i="0">
                <a:solidFill>
                  <a:schemeClr val="bg1"/>
                </a:solidFill>
                <a:latin typeface="Avenir Light" panose="020B0402020203020204" pitchFamily="34" charset="77"/>
              </a:defRPr>
            </a:lvl3pPr>
            <a:lvl4pPr marL="0" indent="0">
              <a:spcBef>
                <a:spcPts val="0"/>
              </a:spcBef>
              <a:spcAft>
                <a:spcPts val="750"/>
              </a:spcAft>
              <a:buFontTx/>
              <a:buNone/>
              <a:defRPr sz="1050" b="0" i="0">
                <a:solidFill>
                  <a:schemeClr val="bg1"/>
                </a:solidFill>
                <a:latin typeface="Avenir Light" panose="020B0402020203020204" pitchFamily="34" charset="77"/>
              </a:defRPr>
            </a:lvl4pPr>
            <a:lvl5pPr marL="135000" indent="-135000">
              <a:spcBef>
                <a:spcPts val="0"/>
              </a:spcBef>
              <a:spcAft>
                <a:spcPts val="750"/>
              </a:spcAft>
              <a:buClr>
                <a:schemeClr val="bg1"/>
              </a:buClr>
              <a:defRPr sz="1050" b="0" i="0">
                <a:solidFill>
                  <a:schemeClr val="bg1"/>
                </a:solidFill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7EBFB3D3-5AC9-D4EC-875E-BE6F81E25B5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8955" y="3976342"/>
            <a:ext cx="3543914" cy="243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75"/>
              </a:spcAft>
              <a:buNone/>
              <a:defRPr sz="1050" b="0" i="0">
                <a:solidFill>
                  <a:schemeClr val="tx2"/>
                </a:solidFill>
                <a:latin typeface="Barlow" pitchFamily="2" charset="77"/>
              </a:defRPr>
            </a:lvl1pPr>
            <a:lvl2pPr marL="0" indent="0">
              <a:spcBef>
                <a:spcPts val="0"/>
              </a:spcBef>
              <a:spcAft>
                <a:spcPts val="375"/>
              </a:spcAft>
              <a:buNone/>
              <a:defRPr sz="1500" b="0" i="0">
                <a:solidFill>
                  <a:schemeClr val="tx2"/>
                </a:solidFill>
                <a:latin typeface="Barlow" pitchFamily="2" charset="77"/>
              </a:defRPr>
            </a:lvl2pPr>
            <a:lvl3pPr marL="135000" indent="-135000">
              <a:spcBef>
                <a:spcPts val="0"/>
              </a:spcBef>
              <a:spcAft>
                <a:spcPts val="750"/>
              </a:spcAft>
              <a:buClr>
                <a:schemeClr val="tx2"/>
              </a:buClr>
              <a:defRPr sz="1500" b="0" i="0">
                <a:solidFill>
                  <a:schemeClr val="bg1"/>
                </a:solidFill>
                <a:latin typeface="Avenir Light" panose="020B0402020203020204" pitchFamily="34" charset="77"/>
              </a:defRPr>
            </a:lvl3pPr>
            <a:lvl4pPr marL="0" indent="0">
              <a:spcBef>
                <a:spcPts val="0"/>
              </a:spcBef>
              <a:spcAft>
                <a:spcPts val="750"/>
              </a:spcAft>
              <a:buFontTx/>
              <a:buNone/>
              <a:defRPr sz="1050" b="0" i="0">
                <a:solidFill>
                  <a:schemeClr val="bg1"/>
                </a:solidFill>
                <a:latin typeface="Avenir Light" panose="020B0402020203020204" pitchFamily="34" charset="77"/>
              </a:defRPr>
            </a:lvl4pPr>
            <a:lvl5pPr marL="135000" indent="-135000">
              <a:spcBef>
                <a:spcPts val="0"/>
              </a:spcBef>
              <a:spcAft>
                <a:spcPts val="750"/>
              </a:spcAft>
              <a:buClr>
                <a:schemeClr val="tx2"/>
              </a:buClr>
              <a:defRPr sz="1050" b="0" i="0">
                <a:solidFill>
                  <a:schemeClr val="bg1"/>
                </a:solidFill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CC261075-7DE4-1545-D104-D99B1E73FDD5}"/>
              </a:ext>
            </a:extLst>
          </p:cNvPr>
          <p:cNvSpPr/>
          <p:nvPr userDrawn="1"/>
        </p:nvSpPr>
        <p:spPr>
          <a:xfrm>
            <a:off x="408603" y="1131313"/>
            <a:ext cx="453101" cy="453101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>
                <a:solidFill>
                  <a:schemeClr val="accent1"/>
                </a:solidFill>
                <a:latin typeface="Arial Nova" panose="020B0504020202020204" pitchFamily="34" charset="0"/>
              </a:rPr>
              <a:t>1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CF74D116-51B5-08D7-72A0-667344801694}"/>
              </a:ext>
            </a:extLst>
          </p:cNvPr>
          <p:cNvSpPr/>
          <p:nvPr userDrawn="1"/>
        </p:nvSpPr>
        <p:spPr>
          <a:xfrm>
            <a:off x="408603" y="1769353"/>
            <a:ext cx="453101" cy="453101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>
                <a:solidFill>
                  <a:schemeClr val="accent1"/>
                </a:solidFill>
                <a:latin typeface="Arial Nova" panose="020B0504020202020204" pitchFamily="34" charset="0"/>
              </a:rPr>
              <a:t>2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7F2C5E70-DC67-D2F3-90E2-94D03F8CEF0F}"/>
              </a:ext>
            </a:extLst>
          </p:cNvPr>
          <p:cNvSpPr/>
          <p:nvPr userDrawn="1"/>
        </p:nvSpPr>
        <p:spPr>
          <a:xfrm>
            <a:off x="408603" y="2406472"/>
            <a:ext cx="453101" cy="453101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>
                <a:solidFill>
                  <a:schemeClr val="accent1"/>
                </a:solidFill>
                <a:latin typeface="Arial Nova" panose="020B0504020202020204" pitchFamily="34" charset="0"/>
              </a:rPr>
              <a:t>3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8DAF045C-365B-77D9-02C6-DD4DF983E43D}"/>
              </a:ext>
            </a:extLst>
          </p:cNvPr>
          <p:cNvSpPr/>
          <p:nvPr userDrawn="1"/>
        </p:nvSpPr>
        <p:spPr>
          <a:xfrm>
            <a:off x="408603" y="3044513"/>
            <a:ext cx="453101" cy="453101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>
                <a:solidFill>
                  <a:schemeClr val="accent1"/>
                </a:solidFill>
                <a:latin typeface="Arial Nova" panose="020B0504020202020204" pitchFamily="34" charset="0"/>
              </a:rPr>
              <a:t>4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970BCF91-04D1-70AE-8CC6-5D01BCBAF595}"/>
              </a:ext>
            </a:extLst>
          </p:cNvPr>
          <p:cNvSpPr/>
          <p:nvPr userDrawn="1"/>
        </p:nvSpPr>
        <p:spPr>
          <a:xfrm>
            <a:off x="408603" y="3719597"/>
            <a:ext cx="453101" cy="453101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>
                <a:solidFill>
                  <a:schemeClr val="accent1"/>
                </a:solidFill>
                <a:latin typeface="Arial Nova" panose="020B0504020202020204" pitchFamily="34" charset="0"/>
              </a:rPr>
              <a:t>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48BF4A-43F4-0652-8A9F-70215451BF1D}"/>
              </a:ext>
            </a:extLst>
          </p:cNvPr>
          <p:cNvGrpSpPr/>
          <p:nvPr userDrawn="1"/>
        </p:nvGrpSpPr>
        <p:grpSpPr>
          <a:xfrm rot="19423751">
            <a:off x="3825944" y="297777"/>
            <a:ext cx="6699037" cy="3168556"/>
            <a:chOff x="4039037" y="-1362358"/>
            <a:chExt cx="914985" cy="104640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18B1184-E71B-45A7-DC0A-A74CE279041F}"/>
                </a:ext>
              </a:extLst>
            </p:cNvPr>
            <p:cNvSpPr/>
            <p:nvPr userDrawn="1"/>
          </p:nvSpPr>
          <p:spPr>
            <a:xfrm>
              <a:off x="4039037" y="-1362358"/>
              <a:ext cx="914985" cy="1046406"/>
            </a:xfrm>
            <a:custGeom>
              <a:avLst/>
              <a:gdLst>
                <a:gd name="connsiteX0" fmla="*/ 0 w 365916"/>
                <a:gd name="connsiteY0" fmla="*/ 418473 h 418473"/>
                <a:gd name="connsiteX1" fmla="*/ 365916 w 365916"/>
                <a:gd name="connsiteY1" fmla="*/ 221210 h 418473"/>
                <a:gd name="connsiteX2" fmla="*/ 239374 w 365916"/>
                <a:gd name="connsiteY2" fmla="*/ 0 h 41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916" h="418473">
                  <a:moveTo>
                    <a:pt x="0" y="418473"/>
                  </a:moveTo>
                  <a:lnTo>
                    <a:pt x="365916" y="221210"/>
                  </a:lnTo>
                  <a:lnTo>
                    <a:pt x="239374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EFC0D44-B260-C939-E7A3-A002A4454CFD}"/>
                </a:ext>
              </a:extLst>
            </p:cNvPr>
            <p:cNvSpPr/>
            <p:nvPr userDrawn="1"/>
          </p:nvSpPr>
          <p:spPr>
            <a:xfrm>
              <a:off x="4040587" y="-1362358"/>
              <a:ext cx="753041" cy="1045073"/>
            </a:xfrm>
            <a:custGeom>
              <a:avLst/>
              <a:gdLst>
                <a:gd name="connsiteX0" fmla="*/ 0 w 301152"/>
                <a:gd name="connsiteY0" fmla="*/ 417940 h 417940"/>
                <a:gd name="connsiteX1" fmla="*/ 301153 w 301152"/>
                <a:gd name="connsiteY1" fmla="*/ 108546 h 417940"/>
                <a:gd name="connsiteX2" fmla="*/ 239071 w 301152"/>
                <a:gd name="connsiteY2" fmla="*/ 0 h 41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152" h="417940">
                  <a:moveTo>
                    <a:pt x="0" y="417940"/>
                  </a:moveTo>
                  <a:lnTo>
                    <a:pt x="301153" y="108546"/>
                  </a:lnTo>
                  <a:lnTo>
                    <a:pt x="239071" y="0"/>
                  </a:lnTo>
                  <a:close/>
                </a:path>
              </a:pathLst>
            </a:custGeom>
            <a:solidFill>
              <a:srgbClr val="1659C8">
                <a:alpha val="50000"/>
              </a:srgbClr>
            </a:solidFill>
            <a:ln w="1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1300151-D2BD-C733-C3B6-641D0EE59157}"/>
              </a:ext>
            </a:extLst>
          </p:cNvPr>
          <p:cNvGrpSpPr/>
          <p:nvPr userDrawn="1"/>
        </p:nvGrpSpPr>
        <p:grpSpPr>
          <a:xfrm>
            <a:off x="8562975" y="4632673"/>
            <a:ext cx="370662" cy="323954"/>
            <a:chOff x="7955626" y="-1221168"/>
            <a:chExt cx="1197278" cy="1046406"/>
          </a:xfrm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46156E2-F430-9BC0-AD30-437416BE1D38}"/>
                </a:ext>
              </a:extLst>
            </p:cNvPr>
            <p:cNvSpPr/>
            <p:nvPr/>
          </p:nvSpPr>
          <p:spPr>
            <a:xfrm>
              <a:off x="7955626" y="-1221168"/>
              <a:ext cx="914985" cy="1046406"/>
            </a:xfrm>
            <a:custGeom>
              <a:avLst/>
              <a:gdLst>
                <a:gd name="connsiteX0" fmla="*/ 0 w 365916"/>
                <a:gd name="connsiteY0" fmla="*/ 418473 h 418473"/>
                <a:gd name="connsiteX1" fmla="*/ 365916 w 365916"/>
                <a:gd name="connsiteY1" fmla="*/ 221210 h 418473"/>
                <a:gd name="connsiteX2" fmla="*/ 239374 w 365916"/>
                <a:gd name="connsiteY2" fmla="*/ 0 h 41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916" h="418473">
                  <a:moveTo>
                    <a:pt x="0" y="418473"/>
                  </a:moveTo>
                  <a:lnTo>
                    <a:pt x="365916" y="221210"/>
                  </a:lnTo>
                  <a:lnTo>
                    <a:pt x="239374" y="0"/>
                  </a:lnTo>
                  <a:close/>
                </a:path>
              </a:pathLst>
            </a:custGeom>
            <a:solidFill>
              <a:srgbClr val="1659C8">
                <a:alpha val="50000"/>
              </a:srgbClr>
            </a:solidFill>
            <a:ln w="1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9833DEE0-F86E-FF94-1B1E-C91C03E6B003}"/>
                </a:ext>
              </a:extLst>
            </p:cNvPr>
            <p:cNvSpPr/>
            <p:nvPr/>
          </p:nvSpPr>
          <p:spPr>
            <a:xfrm>
              <a:off x="8237919" y="-1221168"/>
              <a:ext cx="914985" cy="1046406"/>
            </a:xfrm>
            <a:custGeom>
              <a:avLst/>
              <a:gdLst>
                <a:gd name="connsiteX0" fmla="*/ 365916 w 365916"/>
                <a:gd name="connsiteY0" fmla="*/ 418473 h 418473"/>
                <a:gd name="connsiteX1" fmla="*/ 0 w 365916"/>
                <a:gd name="connsiteY1" fmla="*/ 221210 h 418473"/>
                <a:gd name="connsiteX2" fmla="*/ 126530 w 365916"/>
                <a:gd name="connsiteY2" fmla="*/ 0 h 41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916" h="418473">
                  <a:moveTo>
                    <a:pt x="365916" y="418473"/>
                  </a:moveTo>
                  <a:lnTo>
                    <a:pt x="0" y="221210"/>
                  </a:lnTo>
                  <a:lnTo>
                    <a:pt x="126530" y="0"/>
                  </a:lnTo>
                  <a:close/>
                </a:path>
              </a:pathLst>
            </a:custGeom>
            <a:solidFill>
              <a:srgbClr val="1659C8">
                <a:alpha val="50000"/>
              </a:srgbClr>
            </a:solidFill>
            <a:ln w="1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FA7EA56F-7F41-5BB1-601C-0F5B611CB218}"/>
                </a:ext>
              </a:extLst>
            </p:cNvPr>
            <p:cNvSpPr/>
            <p:nvPr/>
          </p:nvSpPr>
          <p:spPr>
            <a:xfrm>
              <a:off x="8399073" y="-1221168"/>
              <a:ext cx="753073" cy="1045073"/>
            </a:xfrm>
            <a:custGeom>
              <a:avLst/>
              <a:gdLst>
                <a:gd name="connsiteX0" fmla="*/ 301165 w 301165"/>
                <a:gd name="connsiteY0" fmla="*/ 417940 h 417940"/>
                <a:gd name="connsiteX1" fmla="*/ 0 w 301165"/>
                <a:gd name="connsiteY1" fmla="*/ 108546 h 417940"/>
                <a:gd name="connsiteX2" fmla="*/ 62082 w 301165"/>
                <a:gd name="connsiteY2" fmla="*/ 0 h 41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165" h="417940">
                  <a:moveTo>
                    <a:pt x="301165" y="417940"/>
                  </a:moveTo>
                  <a:lnTo>
                    <a:pt x="0" y="108546"/>
                  </a:lnTo>
                  <a:lnTo>
                    <a:pt x="62082" y="0"/>
                  </a:lnTo>
                  <a:close/>
                </a:path>
              </a:pathLst>
            </a:custGeom>
            <a:solidFill>
              <a:srgbClr val="1659C8">
                <a:alpha val="50000"/>
              </a:srgbClr>
            </a:solidFill>
            <a:ln w="1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18519E77-C2F6-A33D-2592-3E17E82CC1D9}"/>
                </a:ext>
              </a:extLst>
            </p:cNvPr>
            <p:cNvSpPr/>
            <p:nvPr/>
          </p:nvSpPr>
          <p:spPr>
            <a:xfrm>
              <a:off x="7956386" y="-1221168"/>
              <a:ext cx="753041" cy="1045073"/>
            </a:xfrm>
            <a:custGeom>
              <a:avLst/>
              <a:gdLst>
                <a:gd name="connsiteX0" fmla="*/ 0 w 301152"/>
                <a:gd name="connsiteY0" fmla="*/ 417940 h 417940"/>
                <a:gd name="connsiteX1" fmla="*/ 301153 w 301152"/>
                <a:gd name="connsiteY1" fmla="*/ 108546 h 417940"/>
                <a:gd name="connsiteX2" fmla="*/ 239071 w 301152"/>
                <a:gd name="connsiteY2" fmla="*/ 0 h 41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152" h="417940">
                  <a:moveTo>
                    <a:pt x="0" y="417940"/>
                  </a:moveTo>
                  <a:lnTo>
                    <a:pt x="301153" y="108546"/>
                  </a:lnTo>
                  <a:lnTo>
                    <a:pt x="239071" y="0"/>
                  </a:lnTo>
                  <a:close/>
                </a:path>
              </a:pathLst>
            </a:custGeom>
            <a:solidFill>
              <a:srgbClr val="1659C8">
                <a:alpha val="50000"/>
              </a:srgbClr>
            </a:solidFill>
            <a:ln w="1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2835797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79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551">
          <p15:clr>
            <a:srgbClr val="FBAE40"/>
          </p15:clr>
        </p15:guide>
        <p15:guide id="5" orient="horz" pos="39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9">
            <a:extLst>
              <a:ext uri="{FF2B5EF4-FFF2-40B4-BE49-F238E27FC236}">
                <a16:creationId xmlns:a16="http://schemas.microsoft.com/office/drawing/2014/main" id="{EC71196A-9B97-EACB-F90E-387968F3EF00}"/>
              </a:ext>
            </a:extLst>
          </p:cNvPr>
          <p:cNvSpPr/>
          <p:nvPr userDrawn="1"/>
        </p:nvSpPr>
        <p:spPr>
          <a:xfrm rot="5400000" flipH="1">
            <a:off x="1950028" y="327816"/>
            <a:ext cx="2299517" cy="6216554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997789"/>
            <a:ext cx="3611273" cy="11732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491729"/>
            <a:ext cx="3611273" cy="45041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500" cap="none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9714DE5-CC18-17AB-219B-867F951A8964}"/>
              </a:ext>
            </a:extLst>
          </p:cNvPr>
          <p:cNvGrpSpPr/>
          <p:nvPr userDrawn="1"/>
        </p:nvGrpSpPr>
        <p:grpSpPr>
          <a:xfrm>
            <a:off x="2937128" y="-18011"/>
            <a:ext cx="7626236" cy="4239673"/>
            <a:chOff x="3847931" y="-24015"/>
            <a:chExt cx="10168314" cy="565289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2360B00-E746-D4C0-22CB-39519FDDA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27505" y="-24015"/>
              <a:ext cx="8288740" cy="5652897"/>
            </a:xfrm>
            <a:prstGeom prst="parallelogram">
              <a:avLst>
                <a:gd name="adj" fmla="val 32002"/>
              </a:avLst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2BF9DEE-3A24-3B56-6F18-996EB15166EA}"/>
                </a:ext>
              </a:extLst>
            </p:cNvPr>
            <p:cNvGrpSpPr/>
            <p:nvPr userDrawn="1"/>
          </p:nvGrpSpPr>
          <p:grpSpPr>
            <a:xfrm rot="19423751">
              <a:off x="3847931" y="50060"/>
              <a:ext cx="7807806" cy="3692989"/>
              <a:chOff x="4039037" y="-1362358"/>
              <a:chExt cx="914985" cy="1046406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ECD7A41C-CCBB-4067-10FF-10BBC46BCB3E}"/>
                  </a:ext>
                </a:extLst>
              </p:cNvPr>
              <p:cNvSpPr/>
              <p:nvPr userDrawn="1"/>
            </p:nvSpPr>
            <p:spPr>
              <a:xfrm>
                <a:off x="4039037" y="-1362358"/>
                <a:ext cx="914985" cy="1046406"/>
              </a:xfrm>
              <a:custGeom>
                <a:avLst/>
                <a:gdLst>
                  <a:gd name="connsiteX0" fmla="*/ 0 w 365916"/>
                  <a:gd name="connsiteY0" fmla="*/ 418473 h 418473"/>
                  <a:gd name="connsiteX1" fmla="*/ 365916 w 365916"/>
                  <a:gd name="connsiteY1" fmla="*/ 221210 h 418473"/>
                  <a:gd name="connsiteX2" fmla="*/ 239374 w 365916"/>
                  <a:gd name="connsiteY2" fmla="*/ 0 h 41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5916" h="418473">
                    <a:moveTo>
                      <a:pt x="0" y="418473"/>
                    </a:moveTo>
                    <a:lnTo>
                      <a:pt x="365916" y="221210"/>
                    </a:lnTo>
                    <a:lnTo>
                      <a:pt x="239374" y="0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12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84EFE4A7-FF82-A1C0-18D3-8ECDE55A7C30}"/>
                  </a:ext>
                </a:extLst>
              </p:cNvPr>
              <p:cNvSpPr/>
              <p:nvPr userDrawn="1"/>
            </p:nvSpPr>
            <p:spPr>
              <a:xfrm>
                <a:off x="4040587" y="-1362358"/>
                <a:ext cx="753041" cy="1045073"/>
              </a:xfrm>
              <a:custGeom>
                <a:avLst/>
                <a:gdLst>
                  <a:gd name="connsiteX0" fmla="*/ 0 w 301152"/>
                  <a:gd name="connsiteY0" fmla="*/ 417940 h 417940"/>
                  <a:gd name="connsiteX1" fmla="*/ 301153 w 301152"/>
                  <a:gd name="connsiteY1" fmla="*/ 108546 h 417940"/>
                  <a:gd name="connsiteX2" fmla="*/ 239071 w 301152"/>
                  <a:gd name="connsiteY2" fmla="*/ 0 h 41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152" h="417940">
                    <a:moveTo>
                      <a:pt x="0" y="417940"/>
                    </a:moveTo>
                    <a:lnTo>
                      <a:pt x="301153" y="108546"/>
                    </a:lnTo>
                    <a:lnTo>
                      <a:pt x="239071" y="0"/>
                    </a:lnTo>
                    <a:close/>
                  </a:path>
                </a:pathLst>
              </a:custGeom>
              <a:solidFill>
                <a:srgbClr val="1659C8">
                  <a:alpha val="50000"/>
                </a:srgbClr>
              </a:solidFill>
              <a:ln w="12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500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8AFC3-F314-E0C3-65F2-E0959356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307285"/>
            <a:ext cx="8127081" cy="51890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D27F3CB-6C77-1255-9ADD-4C861073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0477" y="4785279"/>
            <a:ext cx="3242392" cy="273844"/>
          </a:xfrm>
          <a:prstGeom prst="rect">
            <a:avLst/>
          </a:prstGeom>
        </p:spPr>
        <p:txBody>
          <a:bodyPr lIns="0"/>
          <a:lstStyle/>
          <a:p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4D459C0-C74F-4194-2710-6588CE60D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7098" y="4785279"/>
            <a:ext cx="675894" cy="273844"/>
          </a:xfrm>
          <a:prstGeom prst="rect">
            <a:avLst/>
          </a:prstGeom>
        </p:spPr>
        <p:txBody>
          <a:bodyPr l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B562283-AAC3-1693-CEEC-32CB05C3E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202233"/>
            <a:ext cx="8127081" cy="33062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2pPr marL="533400" indent="-254000">
              <a:buFont typeface="Courier New" panose="02070309020205020404" pitchFamily="49" charset="0"/>
              <a:buChar char="o"/>
              <a:tabLst/>
              <a:defRPr/>
            </a:lvl2pPr>
            <a:lvl3pPr marL="838200" indent="-177800">
              <a:buFont typeface="Wingdings" pitchFamily="2" charset="2"/>
              <a:buChar char="§"/>
              <a:tabLst/>
              <a:defRPr/>
            </a:lvl3pPr>
            <a:lvl4pPr marL="838200" indent="-177800">
              <a:tabLst/>
              <a:defRPr/>
            </a:lvl4pPr>
            <a:lvl5pPr marL="838200" indent="-177800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CEE6B17F-0B27-7189-65EF-1826B90846AA}"/>
              </a:ext>
            </a:extLst>
          </p:cNvPr>
          <p:cNvSpPr/>
          <p:nvPr userDrawn="1"/>
        </p:nvSpPr>
        <p:spPr>
          <a:xfrm>
            <a:off x="-14037" y="-7744"/>
            <a:ext cx="207357" cy="518907"/>
          </a:xfrm>
          <a:custGeom>
            <a:avLst/>
            <a:gdLst>
              <a:gd name="connsiteX0" fmla="*/ 0 w 575930"/>
              <a:gd name="connsiteY0" fmla="*/ 0 h 1441253"/>
              <a:gd name="connsiteX1" fmla="*/ 575930 w 575930"/>
              <a:gd name="connsiteY1" fmla="*/ 0 h 1441253"/>
              <a:gd name="connsiteX2" fmla="*/ 0 w 575930"/>
              <a:gd name="connsiteY2" fmla="*/ 1441253 h 144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930" h="1441253">
                <a:moveTo>
                  <a:pt x="0" y="0"/>
                </a:moveTo>
                <a:lnTo>
                  <a:pt x="575930" y="0"/>
                </a:lnTo>
                <a:lnTo>
                  <a:pt x="0" y="14412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65209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1209358"/>
            <a:ext cx="3896075" cy="32864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 marL="482600" indent="-127000">
              <a:buFont typeface="Courier New" panose="02070309020205020404" pitchFamily="49" charset="0"/>
              <a:buChar char="o"/>
              <a:tabLst/>
              <a:defRPr sz="1600"/>
            </a:lvl2pPr>
            <a:lvl3pPr marL="660400" indent="-127000">
              <a:buClr>
                <a:schemeClr val="tx2"/>
              </a:buClr>
              <a:buFont typeface="Wingdings" pitchFamily="2" charset="2"/>
              <a:buChar char="§"/>
              <a:tabLst/>
              <a:defRPr sz="1600">
                <a:solidFill>
                  <a:schemeClr val="tx2"/>
                </a:solidFill>
              </a:defRPr>
            </a:lvl3pPr>
            <a:lvl4pPr marL="660400" indent="-127000">
              <a:buFont typeface="Wingdings" pitchFamily="2" charset="2"/>
              <a:buChar char="§"/>
              <a:tabLst/>
              <a:defRPr sz="1400">
                <a:solidFill>
                  <a:schemeClr val="tx2"/>
                </a:solidFill>
              </a:defRPr>
            </a:lvl4pPr>
            <a:lvl5pPr marL="660400" indent="-127000">
              <a:buClr>
                <a:schemeClr val="tx1"/>
              </a:buClr>
              <a:buFont typeface="Wingdings" pitchFamily="2" charset="2"/>
              <a:buChar char="§"/>
              <a:tabLst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C563E16-196C-06C2-EB6D-9B487985E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0477" y="4785279"/>
            <a:ext cx="3242392" cy="273844"/>
          </a:xfrm>
          <a:prstGeom prst="rect">
            <a:avLst/>
          </a:prstGeom>
        </p:spPr>
        <p:txBody>
          <a:bodyPr lIns="0"/>
          <a:lstStyle/>
          <a:p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B7AEF324-A77D-5155-073C-9FAD3CA1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7098" y="4785279"/>
            <a:ext cx="675894" cy="273844"/>
          </a:xfrm>
          <a:prstGeom prst="rect">
            <a:avLst/>
          </a:prstGeom>
        </p:spPr>
        <p:txBody>
          <a:bodyPr l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2B80514-6F7F-18BC-CC9D-2E9F5C96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307285"/>
            <a:ext cx="8127081" cy="518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3C832B0-0437-F8DE-D551-D10C4E5512F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42818" y="1209358"/>
            <a:ext cx="3896075" cy="32864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 marL="482600" indent="-127000">
              <a:buFont typeface="Courier New" panose="02070309020205020404" pitchFamily="49" charset="0"/>
              <a:buChar char="o"/>
              <a:tabLst/>
              <a:defRPr sz="1600"/>
            </a:lvl2pPr>
            <a:lvl3pPr marL="660400" indent="-127000">
              <a:buClr>
                <a:schemeClr val="tx2"/>
              </a:buClr>
              <a:buFont typeface="Wingdings" pitchFamily="2" charset="2"/>
              <a:buChar char="§"/>
              <a:tabLst/>
              <a:defRPr sz="1600">
                <a:solidFill>
                  <a:schemeClr val="tx2"/>
                </a:solidFill>
              </a:defRPr>
            </a:lvl3pPr>
            <a:lvl4pPr marL="660400" indent="-127000">
              <a:buFont typeface="Wingdings" pitchFamily="2" charset="2"/>
              <a:buChar char="§"/>
              <a:tabLst/>
              <a:defRPr sz="1400">
                <a:solidFill>
                  <a:schemeClr val="tx2"/>
                </a:solidFill>
              </a:defRPr>
            </a:lvl4pPr>
            <a:lvl5pPr marL="660400" indent="-127000">
              <a:buClr>
                <a:schemeClr val="tx1"/>
              </a:buClr>
              <a:buFont typeface="Wingdings" pitchFamily="2" charset="2"/>
              <a:buChar char="§"/>
              <a:tabLst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EB113DD7-9801-A9A0-011C-4916E69657B9}"/>
              </a:ext>
            </a:extLst>
          </p:cNvPr>
          <p:cNvSpPr/>
          <p:nvPr userDrawn="1"/>
        </p:nvSpPr>
        <p:spPr>
          <a:xfrm>
            <a:off x="-14037" y="-7744"/>
            <a:ext cx="207357" cy="518907"/>
          </a:xfrm>
          <a:custGeom>
            <a:avLst/>
            <a:gdLst>
              <a:gd name="connsiteX0" fmla="*/ 0 w 575930"/>
              <a:gd name="connsiteY0" fmla="*/ 0 h 1441253"/>
              <a:gd name="connsiteX1" fmla="*/ 575930 w 575930"/>
              <a:gd name="connsiteY1" fmla="*/ 0 h 1441253"/>
              <a:gd name="connsiteX2" fmla="*/ 0 w 575930"/>
              <a:gd name="connsiteY2" fmla="*/ 1441253 h 144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930" h="1441253">
                <a:moveTo>
                  <a:pt x="0" y="0"/>
                </a:moveTo>
                <a:lnTo>
                  <a:pt x="575930" y="0"/>
                </a:lnTo>
                <a:lnTo>
                  <a:pt x="0" y="14412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82813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F9E6A03-AB82-3444-C231-AE46D1C14DA1}"/>
              </a:ext>
            </a:extLst>
          </p:cNvPr>
          <p:cNvSpPr/>
          <p:nvPr userDrawn="1"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80FEBCD-FA75-00D5-59A5-FB69A741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99" y="246855"/>
            <a:ext cx="8377666" cy="5189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B4A398A-B9B2-6500-575C-C2757D692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202233"/>
            <a:ext cx="8127081" cy="33316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000" b="0" i="0" kern="1200" cap="none" dirty="0">
                <a:solidFill>
                  <a:schemeClr val="accent1"/>
                </a:solidFill>
                <a:latin typeface="Barlow" pitchFamily="2" charset="77"/>
                <a:ea typeface="+mj-ea"/>
                <a:cs typeface="+mj-cs"/>
              </a:defRPr>
            </a:lvl1pPr>
            <a:lvl2pPr marL="571500" indent="-177800">
              <a:spcAft>
                <a:spcPts val="250"/>
              </a:spcAft>
              <a:buFont typeface="Courier New" panose="02070309020205020404" pitchFamily="49" charset="0"/>
              <a:buChar char="o"/>
              <a:tabLst/>
              <a:defRPr lang="en-US" sz="1600" b="0" i="0" kern="1200" cap="none" dirty="0">
                <a:solidFill>
                  <a:schemeClr val="accent1"/>
                </a:solidFill>
                <a:latin typeface="Barlow" pitchFamily="2" charset="77"/>
                <a:ea typeface="+mj-ea"/>
                <a:cs typeface="+mj-cs"/>
              </a:defRPr>
            </a:lvl2pPr>
            <a:lvl3pPr>
              <a:defRPr lang="en-US" sz="1600" b="0" i="0" kern="1200" cap="none" dirty="0">
                <a:solidFill>
                  <a:schemeClr val="accent1"/>
                </a:solidFill>
                <a:latin typeface="Barlow" pitchFamily="2" charset="77"/>
                <a:ea typeface="+mj-ea"/>
                <a:cs typeface="+mj-cs"/>
              </a:defRPr>
            </a:lvl3pPr>
            <a:lvl4pPr marL="889000" indent="-177800">
              <a:buFont typeface="Wingdings" pitchFamily="2" charset="2"/>
              <a:buChar char="§"/>
              <a:tabLst/>
              <a:defRPr lang="en-US" sz="1400" b="0" i="0" kern="1200" cap="none" dirty="0">
                <a:solidFill>
                  <a:schemeClr val="accent1"/>
                </a:solidFill>
                <a:latin typeface="Barlow" pitchFamily="2" charset="77"/>
                <a:ea typeface="+mj-ea"/>
                <a:cs typeface="+mj-cs"/>
              </a:defRPr>
            </a:lvl4pPr>
            <a:lvl5pPr marL="889000" indent="-177800">
              <a:buFont typeface="Wingdings" pitchFamily="2" charset="2"/>
              <a:buChar char="§"/>
              <a:tabLst/>
              <a:defRPr lang="en-US" sz="1200" b="0" i="0" kern="1200" cap="none" dirty="0">
                <a:solidFill>
                  <a:schemeClr val="accent1"/>
                </a:solidFill>
                <a:latin typeface="Barlow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8CB542C-C357-3258-C66F-0DC7905E6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0477" y="4785279"/>
            <a:ext cx="3242392" cy="273844"/>
          </a:xfrm>
          <a:prstGeom prst="rect">
            <a:avLst/>
          </a:prstGeom>
        </p:spPr>
        <p:txBody>
          <a:bodyPr lIns="0"/>
          <a:lstStyle/>
          <a:p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3E9841EE-8033-79AE-ACF6-71D54B39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7098" y="4785279"/>
            <a:ext cx="675894" cy="273844"/>
          </a:xfrm>
          <a:prstGeom prst="rect">
            <a:avLst/>
          </a:prstGeom>
        </p:spPr>
        <p:txBody>
          <a:bodyPr l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32F64B14-6313-FABE-6EF9-B4EFF64B6C6D}"/>
              </a:ext>
            </a:extLst>
          </p:cNvPr>
          <p:cNvSpPr/>
          <p:nvPr userDrawn="1"/>
        </p:nvSpPr>
        <p:spPr>
          <a:xfrm>
            <a:off x="-14037" y="-7744"/>
            <a:ext cx="207357" cy="518907"/>
          </a:xfrm>
          <a:custGeom>
            <a:avLst/>
            <a:gdLst>
              <a:gd name="connsiteX0" fmla="*/ 0 w 575930"/>
              <a:gd name="connsiteY0" fmla="*/ 0 h 1441253"/>
              <a:gd name="connsiteX1" fmla="*/ 575930 w 575930"/>
              <a:gd name="connsiteY1" fmla="*/ 0 h 1441253"/>
              <a:gd name="connsiteX2" fmla="*/ 0 w 575930"/>
              <a:gd name="connsiteY2" fmla="*/ 1441253 h 144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930" h="1441253">
                <a:moveTo>
                  <a:pt x="0" y="0"/>
                </a:moveTo>
                <a:lnTo>
                  <a:pt x="575930" y="0"/>
                </a:lnTo>
                <a:lnTo>
                  <a:pt x="0" y="14412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416581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668F6C4-4AFF-EE33-9211-EAD86A722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0477" y="4785279"/>
            <a:ext cx="3242392" cy="273844"/>
          </a:xfrm>
          <a:prstGeom prst="rect">
            <a:avLst/>
          </a:prstGeom>
        </p:spPr>
        <p:txBody>
          <a:bodyPr lIns="0"/>
          <a:lstStyle/>
          <a:p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98DB98C-C1FF-42CF-EAC7-05E0DC0A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7098" y="4785279"/>
            <a:ext cx="675894" cy="273844"/>
          </a:xfrm>
          <a:prstGeom prst="rect">
            <a:avLst/>
          </a:prstGeom>
        </p:spPr>
        <p:txBody>
          <a:bodyPr l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F94AB0B-423C-2032-8EE4-32B6F6B6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00" y="307285"/>
            <a:ext cx="8127081" cy="518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0D2D698-080B-81FB-9297-297AB0AABB5D}"/>
              </a:ext>
            </a:extLst>
          </p:cNvPr>
          <p:cNvSpPr/>
          <p:nvPr userDrawn="1"/>
        </p:nvSpPr>
        <p:spPr>
          <a:xfrm>
            <a:off x="-14037" y="-7744"/>
            <a:ext cx="207357" cy="518907"/>
          </a:xfrm>
          <a:custGeom>
            <a:avLst/>
            <a:gdLst>
              <a:gd name="connsiteX0" fmla="*/ 0 w 575930"/>
              <a:gd name="connsiteY0" fmla="*/ 0 h 1441253"/>
              <a:gd name="connsiteX1" fmla="*/ 575930 w 575930"/>
              <a:gd name="connsiteY1" fmla="*/ 0 h 1441253"/>
              <a:gd name="connsiteX2" fmla="*/ 0 w 575930"/>
              <a:gd name="connsiteY2" fmla="*/ 1441253 h 144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930" h="1441253">
                <a:moveTo>
                  <a:pt x="0" y="0"/>
                </a:moveTo>
                <a:lnTo>
                  <a:pt x="575930" y="0"/>
                </a:lnTo>
                <a:lnTo>
                  <a:pt x="0" y="14412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49423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1" y="0"/>
            <a:ext cx="3097905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00" y="307801"/>
            <a:ext cx="2273889" cy="12918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697" y="884872"/>
            <a:ext cx="4988243" cy="3493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700" y="2006360"/>
            <a:ext cx="2273889" cy="22510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4F74526-9154-9498-E22F-82A776B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0477" y="4785279"/>
            <a:ext cx="3242392" cy="273844"/>
          </a:xfrm>
          <a:prstGeom prst="rect">
            <a:avLst/>
          </a:prstGeom>
        </p:spPr>
        <p:txBody>
          <a:bodyPr lIns="0"/>
          <a:lstStyle/>
          <a:p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F67779C-C30E-60BC-C754-F6C8AB57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7098" y="4785279"/>
            <a:ext cx="675894" cy="273844"/>
          </a:xfrm>
          <a:prstGeom prst="rect">
            <a:avLst/>
          </a:prstGeom>
        </p:spPr>
        <p:txBody>
          <a:bodyPr l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0AD98EE-B082-F5B6-96DC-553E7C5D7845}"/>
              </a:ext>
            </a:extLst>
          </p:cNvPr>
          <p:cNvSpPr/>
          <p:nvPr userDrawn="1"/>
        </p:nvSpPr>
        <p:spPr>
          <a:xfrm>
            <a:off x="-14037" y="-7744"/>
            <a:ext cx="207357" cy="518907"/>
          </a:xfrm>
          <a:custGeom>
            <a:avLst/>
            <a:gdLst>
              <a:gd name="connsiteX0" fmla="*/ 0 w 575930"/>
              <a:gd name="connsiteY0" fmla="*/ 0 h 1441253"/>
              <a:gd name="connsiteX1" fmla="*/ 575930 w 575930"/>
              <a:gd name="connsiteY1" fmla="*/ 0 h 1441253"/>
              <a:gd name="connsiteX2" fmla="*/ 0 w 575930"/>
              <a:gd name="connsiteY2" fmla="*/ 1441253 h 144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930" h="1441253">
                <a:moveTo>
                  <a:pt x="0" y="0"/>
                </a:moveTo>
                <a:lnTo>
                  <a:pt x="575930" y="0"/>
                </a:lnTo>
                <a:lnTo>
                  <a:pt x="0" y="14412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18044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6046095" y="0"/>
            <a:ext cx="3097905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99" y="307800"/>
            <a:ext cx="4990285" cy="577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0455" y="884872"/>
            <a:ext cx="2133485" cy="3493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4F74526-9154-9498-E22F-82A776B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0477" y="4785279"/>
            <a:ext cx="3242392" cy="273844"/>
          </a:xfrm>
          <a:prstGeom prst="rect">
            <a:avLst/>
          </a:prstGeom>
        </p:spPr>
        <p:txBody>
          <a:bodyPr lIns="0"/>
          <a:lstStyle/>
          <a:p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F67779C-C30E-60BC-C754-F6C8AB57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7098" y="4785279"/>
            <a:ext cx="675894" cy="273844"/>
          </a:xfrm>
          <a:prstGeom prst="rect">
            <a:avLst/>
          </a:prstGeom>
        </p:spPr>
        <p:txBody>
          <a:bodyPr l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AB64313-F145-947A-2424-F3202CE348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5894" y="1202233"/>
            <a:ext cx="4989090" cy="27390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E5D6B6C-9B06-21A0-858A-A9F2E0539BB7}"/>
              </a:ext>
            </a:extLst>
          </p:cNvPr>
          <p:cNvSpPr/>
          <p:nvPr userDrawn="1"/>
        </p:nvSpPr>
        <p:spPr>
          <a:xfrm>
            <a:off x="-14037" y="-7744"/>
            <a:ext cx="207357" cy="518907"/>
          </a:xfrm>
          <a:custGeom>
            <a:avLst/>
            <a:gdLst>
              <a:gd name="connsiteX0" fmla="*/ 0 w 575930"/>
              <a:gd name="connsiteY0" fmla="*/ 0 h 1441253"/>
              <a:gd name="connsiteX1" fmla="*/ 575930 w 575930"/>
              <a:gd name="connsiteY1" fmla="*/ 0 h 1441253"/>
              <a:gd name="connsiteX2" fmla="*/ 0 w 575930"/>
              <a:gd name="connsiteY2" fmla="*/ 1441253 h 144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930" h="1441253">
                <a:moveTo>
                  <a:pt x="0" y="0"/>
                </a:moveTo>
                <a:lnTo>
                  <a:pt x="575930" y="0"/>
                </a:lnTo>
                <a:lnTo>
                  <a:pt x="0" y="14412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26104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39BE7B-E860-AE0C-B9AC-6E3781B85319}"/>
              </a:ext>
            </a:extLst>
          </p:cNvPr>
          <p:cNvSpPr/>
          <p:nvPr userDrawn="1"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307285"/>
            <a:ext cx="8127081" cy="5189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1202233"/>
            <a:ext cx="8127081" cy="3329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487600E-A377-B841-6EAA-7FC9CBDA7A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0477" y="4785279"/>
            <a:ext cx="3242392" cy="273844"/>
          </a:xfrm>
          <a:prstGeom prst="rect">
            <a:avLst/>
          </a:prstGeom>
        </p:spPr>
        <p:txBody>
          <a:bodyPr lIns="0"/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2482591-F935-2D1D-DA6A-531DE77D5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7098" y="4785279"/>
            <a:ext cx="675894" cy="273844"/>
          </a:xfrm>
          <a:prstGeom prst="rect">
            <a:avLst/>
          </a:prstGeom>
        </p:spPr>
        <p:txBody>
          <a:bodyPr lIns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F08560-8346-AC80-DBF9-AB7A8915A2CA}"/>
              </a:ext>
            </a:extLst>
          </p:cNvPr>
          <p:cNvGrpSpPr/>
          <p:nvPr userDrawn="1"/>
        </p:nvGrpSpPr>
        <p:grpSpPr>
          <a:xfrm>
            <a:off x="8562975" y="4632673"/>
            <a:ext cx="370662" cy="323954"/>
            <a:chOff x="7955626" y="-1221168"/>
            <a:chExt cx="1197278" cy="1046406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C377F5D-4D2B-9B6F-3DEF-BA0588E1EA6F}"/>
                </a:ext>
              </a:extLst>
            </p:cNvPr>
            <p:cNvSpPr/>
            <p:nvPr/>
          </p:nvSpPr>
          <p:spPr>
            <a:xfrm>
              <a:off x="7955626" y="-1221168"/>
              <a:ext cx="914985" cy="1046406"/>
            </a:xfrm>
            <a:custGeom>
              <a:avLst/>
              <a:gdLst>
                <a:gd name="connsiteX0" fmla="*/ 0 w 365916"/>
                <a:gd name="connsiteY0" fmla="*/ 418473 h 418473"/>
                <a:gd name="connsiteX1" fmla="*/ 365916 w 365916"/>
                <a:gd name="connsiteY1" fmla="*/ 221210 h 418473"/>
                <a:gd name="connsiteX2" fmla="*/ 239374 w 365916"/>
                <a:gd name="connsiteY2" fmla="*/ 0 h 41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916" h="418473">
                  <a:moveTo>
                    <a:pt x="0" y="418473"/>
                  </a:moveTo>
                  <a:lnTo>
                    <a:pt x="365916" y="221210"/>
                  </a:lnTo>
                  <a:lnTo>
                    <a:pt x="239374" y="0"/>
                  </a:lnTo>
                  <a:close/>
                </a:path>
              </a:pathLst>
            </a:custGeom>
            <a:solidFill>
              <a:srgbClr val="1659C8">
                <a:alpha val="50000"/>
              </a:srgbClr>
            </a:solidFill>
            <a:ln w="1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4F337B9-65AF-9A3F-A056-E535854FB7BA}"/>
                </a:ext>
              </a:extLst>
            </p:cNvPr>
            <p:cNvSpPr/>
            <p:nvPr/>
          </p:nvSpPr>
          <p:spPr>
            <a:xfrm>
              <a:off x="8237919" y="-1221168"/>
              <a:ext cx="914985" cy="1046406"/>
            </a:xfrm>
            <a:custGeom>
              <a:avLst/>
              <a:gdLst>
                <a:gd name="connsiteX0" fmla="*/ 365916 w 365916"/>
                <a:gd name="connsiteY0" fmla="*/ 418473 h 418473"/>
                <a:gd name="connsiteX1" fmla="*/ 0 w 365916"/>
                <a:gd name="connsiteY1" fmla="*/ 221210 h 418473"/>
                <a:gd name="connsiteX2" fmla="*/ 126530 w 365916"/>
                <a:gd name="connsiteY2" fmla="*/ 0 h 41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916" h="418473">
                  <a:moveTo>
                    <a:pt x="365916" y="418473"/>
                  </a:moveTo>
                  <a:lnTo>
                    <a:pt x="0" y="221210"/>
                  </a:lnTo>
                  <a:lnTo>
                    <a:pt x="126530" y="0"/>
                  </a:lnTo>
                  <a:close/>
                </a:path>
              </a:pathLst>
            </a:custGeom>
            <a:solidFill>
              <a:srgbClr val="1659C8">
                <a:alpha val="50000"/>
              </a:srgbClr>
            </a:solidFill>
            <a:ln w="1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030BDDD-1B59-1B2D-CEB5-3787FF73496F}"/>
                </a:ext>
              </a:extLst>
            </p:cNvPr>
            <p:cNvSpPr/>
            <p:nvPr/>
          </p:nvSpPr>
          <p:spPr>
            <a:xfrm>
              <a:off x="8399073" y="-1221168"/>
              <a:ext cx="753073" cy="1045073"/>
            </a:xfrm>
            <a:custGeom>
              <a:avLst/>
              <a:gdLst>
                <a:gd name="connsiteX0" fmla="*/ 301165 w 301165"/>
                <a:gd name="connsiteY0" fmla="*/ 417940 h 417940"/>
                <a:gd name="connsiteX1" fmla="*/ 0 w 301165"/>
                <a:gd name="connsiteY1" fmla="*/ 108546 h 417940"/>
                <a:gd name="connsiteX2" fmla="*/ 62082 w 301165"/>
                <a:gd name="connsiteY2" fmla="*/ 0 h 41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165" h="417940">
                  <a:moveTo>
                    <a:pt x="301165" y="417940"/>
                  </a:moveTo>
                  <a:lnTo>
                    <a:pt x="0" y="108546"/>
                  </a:lnTo>
                  <a:lnTo>
                    <a:pt x="62082" y="0"/>
                  </a:lnTo>
                  <a:close/>
                </a:path>
              </a:pathLst>
            </a:custGeom>
            <a:solidFill>
              <a:srgbClr val="1659C8">
                <a:alpha val="50000"/>
              </a:srgbClr>
            </a:solidFill>
            <a:ln w="1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0C0481B-B268-31FB-18B6-DBE4EAE85787}"/>
                </a:ext>
              </a:extLst>
            </p:cNvPr>
            <p:cNvSpPr/>
            <p:nvPr/>
          </p:nvSpPr>
          <p:spPr>
            <a:xfrm>
              <a:off x="7956386" y="-1221168"/>
              <a:ext cx="753041" cy="1045073"/>
            </a:xfrm>
            <a:custGeom>
              <a:avLst/>
              <a:gdLst>
                <a:gd name="connsiteX0" fmla="*/ 0 w 301152"/>
                <a:gd name="connsiteY0" fmla="*/ 417940 h 417940"/>
                <a:gd name="connsiteX1" fmla="*/ 301153 w 301152"/>
                <a:gd name="connsiteY1" fmla="*/ 108546 h 417940"/>
                <a:gd name="connsiteX2" fmla="*/ 239071 w 301152"/>
                <a:gd name="connsiteY2" fmla="*/ 0 h 41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152" h="417940">
                  <a:moveTo>
                    <a:pt x="0" y="417940"/>
                  </a:moveTo>
                  <a:lnTo>
                    <a:pt x="301153" y="108546"/>
                  </a:lnTo>
                  <a:lnTo>
                    <a:pt x="239071" y="0"/>
                  </a:lnTo>
                  <a:close/>
                </a:path>
              </a:pathLst>
            </a:custGeom>
            <a:solidFill>
              <a:srgbClr val="1659C8">
                <a:alpha val="50000"/>
              </a:srgbClr>
            </a:solidFill>
            <a:ln w="1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id="{0D6EE83D-E33F-9F8A-F9EB-54BCC2F7E75D}"/>
              </a:ext>
            </a:extLst>
          </p:cNvPr>
          <p:cNvSpPr/>
          <p:nvPr userDrawn="1"/>
        </p:nvSpPr>
        <p:spPr>
          <a:xfrm>
            <a:off x="-14037" y="-7744"/>
            <a:ext cx="207357" cy="518907"/>
          </a:xfrm>
          <a:custGeom>
            <a:avLst/>
            <a:gdLst>
              <a:gd name="connsiteX0" fmla="*/ 0 w 575930"/>
              <a:gd name="connsiteY0" fmla="*/ 0 h 1441253"/>
              <a:gd name="connsiteX1" fmla="*/ 575930 w 575930"/>
              <a:gd name="connsiteY1" fmla="*/ 0 h 1441253"/>
              <a:gd name="connsiteX2" fmla="*/ 0 w 575930"/>
              <a:gd name="connsiteY2" fmla="*/ 1441253 h 144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930" h="1441253">
                <a:moveTo>
                  <a:pt x="0" y="0"/>
                </a:moveTo>
                <a:lnTo>
                  <a:pt x="575930" y="0"/>
                </a:lnTo>
                <a:lnTo>
                  <a:pt x="0" y="14412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45992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9" r:id="rId14"/>
    <p:sldLayoutId id="2147483690" r:id="rId15"/>
    <p:sldLayoutId id="2147483691" r:id="rId16"/>
    <p:sldLayoutId id="2147483693" r:id="rId17"/>
    <p:sldLayoutId id="2147483698" r:id="rId18"/>
    <p:sldLayoutId id="2147483699" r:id="rId19"/>
    <p:sldLayoutId id="2147483700" r:id="rId20"/>
  </p:sldLayoutIdLst>
  <p:hf hdr="0" ftr="0" dt="0"/>
  <p:txStyles>
    <p:titleStyle>
      <a:lvl1pPr algn="l" defTabSz="342900" rtl="0" eaLnBrk="1" latinLnBrk="0" hangingPunct="1">
        <a:lnSpc>
          <a:spcPct val="100000"/>
        </a:lnSpc>
        <a:spcBef>
          <a:spcPct val="0"/>
        </a:spcBef>
        <a:buNone/>
        <a:defRPr sz="2700" b="0" i="0" kern="1200" cap="none">
          <a:solidFill>
            <a:schemeClr val="accent1"/>
          </a:solidFill>
          <a:latin typeface="Barlow" pitchFamily="2" charset="77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342900" rtl="0" eaLnBrk="1" latinLnBrk="0" hangingPunct="1">
        <a:lnSpc>
          <a:spcPct val="110000"/>
        </a:lnSpc>
        <a:spcBef>
          <a:spcPct val="200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b="0" i="0" kern="1200">
          <a:solidFill>
            <a:schemeClr val="accent1"/>
          </a:solidFill>
          <a:latin typeface="Barlow" pitchFamily="2" charset="77"/>
          <a:ea typeface="+mn-ea"/>
          <a:cs typeface="+mn-cs"/>
        </a:defRPr>
      </a:lvl1pPr>
      <a:lvl2pPr marL="257175" indent="-257175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Wingdings" pitchFamily="2" charset="2"/>
        <a:buChar char="Ø"/>
        <a:tabLst/>
        <a:defRPr sz="1800" b="0" i="0" kern="1200">
          <a:solidFill>
            <a:schemeClr val="accent1"/>
          </a:solidFill>
          <a:latin typeface="Barlow" pitchFamily="2" charset="77"/>
          <a:ea typeface="+mn-ea"/>
          <a:cs typeface="+mn-cs"/>
        </a:defRPr>
      </a:lvl2pPr>
      <a:lvl3pPr marL="711200" indent="-355600" algn="l" defTabSz="342900" rtl="0" eaLnBrk="1" latinLnBrk="0" hangingPunct="1">
        <a:spcBef>
          <a:spcPct val="20000"/>
        </a:spcBef>
        <a:spcAft>
          <a:spcPts val="0"/>
        </a:spcAft>
        <a:buClr>
          <a:schemeClr val="tx2"/>
        </a:buClr>
        <a:buSzPct val="100000"/>
        <a:buFont typeface="Courier New" panose="02070309020205020404" pitchFamily="49" charset="0"/>
        <a:buChar char="o"/>
        <a:tabLst/>
        <a:defRPr sz="1800" b="0" i="0" kern="1200">
          <a:solidFill>
            <a:schemeClr val="accent1"/>
          </a:solidFill>
          <a:latin typeface="Barlow" pitchFamily="2" charset="77"/>
          <a:ea typeface="+mn-ea"/>
          <a:cs typeface="+mn-cs"/>
        </a:defRPr>
      </a:lvl3pPr>
      <a:lvl4pPr marL="749300" indent="-1778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1600" b="0" i="0" kern="1200">
          <a:solidFill>
            <a:schemeClr val="accent1"/>
          </a:solidFill>
          <a:latin typeface="Barlow" pitchFamily="2" charset="77"/>
          <a:ea typeface="+mn-ea"/>
          <a:cs typeface="+mn-cs"/>
        </a:defRPr>
      </a:lvl4pPr>
      <a:lvl5pPr marL="749300" indent="-1778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1600" b="0" i="0" kern="1200">
          <a:solidFill>
            <a:schemeClr val="accent1"/>
          </a:solidFill>
          <a:latin typeface="Barlow" pitchFamily="2" charset="77"/>
          <a:ea typeface="+mn-ea"/>
          <a:cs typeface="+mn-cs"/>
        </a:defRPr>
      </a:lvl5pPr>
      <a:lvl6pPr marL="749300" indent="-1778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2C5548A-DF7D-6F44-BC6D-B28CE54348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5" b="6685"/>
          <a:stretch>
            <a:fillRect/>
          </a:stretch>
        </p:blipFill>
        <p:spPr>
          <a:xfrm>
            <a:off x="857250" y="0"/>
            <a:ext cx="7429500" cy="5143500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16207CB-FFE7-4C60-9E4F-654CF9A9DA50}"/>
              </a:ext>
            </a:extLst>
          </p:cNvPr>
          <p:cNvSpPr/>
          <p:nvPr/>
        </p:nvSpPr>
        <p:spPr>
          <a:xfrm flipH="1">
            <a:off x="6117482" y="826"/>
            <a:ext cx="2169268" cy="2425245"/>
          </a:xfrm>
          <a:custGeom>
            <a:avLst/>
            <a:gdLst>
              <a:gd name="connsiteX0" fmla="*/ 1240614 w 4071481"/>
              <a:gd name="connsiteY0" fmla="*/ 0 h 3979889"/>
              <a:gd name="connsiteX1" fmla="*/ 4071481 w 4071481"/>
              <a:gd name="connsiteY1" fmla="*/ 0 h 3979889"/>
              <a:gd name="connsiteX2" fmla="*/ 4068556 w 4071481"/>
              <a:gd name="connsiteY2" fmla="*/ 115672 h 3979889"/>
              <a:gd name="connsiteX3" fmla="*/ 0 w 4071481"/>
              <a:gd name="connsiteY3" fmla="*/ 3979889 h 3979889"/>
              <a:gd name="connsiteX4" fmla="*/ 0 w 4071481"/>
              <a:gd name="connsiteY4" fmla="*/ 1151391 h 3979889"/>
              <a:gd name="connsiteX5" fmla="*/ 1238929 w 4071481"/>
              <a:gd name="connsiteY5" fmla="*/ 33363 h 397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1481" h="3979889">
                <a:moveTo>
                  <a:pt x="1240614" y="0"/>
                </a:moveTo>
                <a:lnTo>
                  <a:pt x="4071481" y="0"/>
                </a:lnTo>
                <a:lnTo>
                  <a:pt x="4068556" y="115672"/>
                </a:lnTo>
                <a:cubicBezTo>
                  <a:pt x="3959446" y="2268175"/>
                  <a:pt x="2179619" y="3979889"/>
                  <a:pt x="0" y="3979889"/>
                </a:cubicBezTo>
                <a:lnTo>
                  <a:pt x="0" y="1151391"/>
                </a:lnTo>
                <a:cubicBezTo>
                  <a:pt x="644806" y="1151391"/>
                  <a:pt x="1175155" y="661343"/>
                  <a:pt x="1238929" y="33363"/>
                </a:cubicBezTo>
                <a:close/>
              </a:path>
            </a:pathLst>
          </a:custGeom>
          <a:solidFill>
            <a:srgbClr val="EB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97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FA66980-85F1-4CDB-AF03-690F43B6FA8C}"/>
              </a:ext>
            </a:extLst>
          </p:cNvPr>
          <p:cNvSpPr txBox="1">
            <a:spLocks/>
          </p:cNvSpPr>
          <p:nvPr/>
        </p:nvSpPr>
        <p:spPr>
          <a:xfrm>
            <a:off x="4833431" y="4109846"/>
            <a:ext cx="2283569" cy="263279"/>
          </a:xfrm>
          <a:prstGeom prst="rect">
            <a:avLst/>
          </a:prstGeom>
        </p:spPr>
        <p:txBody>
          <a:bodyPr vert="horz" lIns="55721" tIns="27861" rIns="55721" bIns="2786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altLang="ko-KR" sz="2100" b="1" dirty="0">
                <a:solidFill>
                  <a:srgbClr val="000000"/>
                </a:solidFill>
              </a:rPr>
              <a:t>We do it differently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F4BBA4-C396-460E-9198-A62C6033A110}"/>
              </a:ext>
            </a:extLst>
          </p:cNvPr>
          <p:cNvSpPr/>
          <p:nvPr/>
        </p:nvSpPr>
        <p:spPr>
          <a:xfrm>
            <a:off x="1205508" y="3805521"/>
            <a:ext cx="570140" cy="570140"/>
          </a:xfrm>
          <a:prstGeom prst="ellipse">
            <a:avLst/>
          </a:prstGeom>
          <a:solidFill>
            <a:srgbClr val="EB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7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0BCF83-DD64-4CEA-AF4C-DC7FC46DE1B1}"/>
              </a:ext>
            </a:extLst>
          </p:cNvPr>
          <p:cNvSpPr/>
          <p:nvPr/>
        </p:nvSpPr>
        <p:spPr>
          <a:xfrm>
            <a:off x="1468591" y="3735870"/>
            <a:ext cx="358165" cy="358165"/>
          </a:xfrm>
          <a:prstGeom prst="ellipse">
            <a:avLst/>
          </a:prstGeom>
          <a:noFill/>
          <a:ln w="76200">
            <a:solidFill>
              <a:srgbClr val="19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7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6A6872-62D5-4AE9-A602-BBA096A65BCF}"/>
              </a:ext>
            </a:extLst>
          </p:cNvPr>
          <p:cNvGrpSpPr/>
          <p:nvPr/>
        </p:nvGrpSpPr>
        <p:grpSpPr>
          <a:xfrm>
            <a:off x="6471181" y="1334810"/>
            <a:ext cx="1402006" cy="316396"/>
            <a:chOff x="9212595" y="2153394"/>
            <a:chExt cx="2300724" cy="51921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BB93F2D-28FD-4334-80B7-70B46D37C638}"/>
                </a:ext>
              </a:extLst>
            </p:cNvPr>
            <p:cNvCxnSpPr/>
            <p:nvPr/>
          </p:nvCxnSpPr>
          <p:spPr>
            <a:xfrm rot="2700000">
              <a:off x="10277014" y="1608185"/>
              <a:ext cx="0" cy="2128837"/>
            </a:xfrm>
            <a:prstGeom prst="line">
              <a:avLst/>
            </a:prstGeom>
            <a:ln w="38100" cap="rnd">
              <a:solidFill>
                <a:srgbClr val="1919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7AE91C0-762B-42A2-8DDE-632267380DE0}"/>
                </a:ext>
              </a:extLst>
            </p:cNvPr>
            <p:cNvCxnSpPr/>
            <p:nvPr/>
          </p:nvCxnSpPr>
          <p:spPr>
            <a:xfrm rot="2700000">
              <a:off x="10448902" y="1088977"/>
              <a:ext cx="0" cy="2128834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8001A43-F9D0-404E-98F7-898FB668B04D}"/>
              </a:ext>
            </a:extLst>
          </p:cNvPr>
          <p:cNvSpPr txBox="1"/>
          <p:nvPr/>
        </p:nvSpPr>
        <p:spPr>
          <a:xfrm>
            <a:off x="1189092" y="965926"/>
            <a:ext cx="3644339" cy="2118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Everyone Talks about Cloud &amp; Digital Transformation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EB4462D7-A004-92E4-4D22-BCE42F91BA48}"/>
              </a:ext>
            </a:extLst>
          </p:cNvPr>
          <p:cNvSpPr/>
          <p:nvPr/>
        </p:nvSpPr>
        <p:spPr>
          <a:xfrm>
            <a:off x="6966408" y="246855"/>
            <a:ext cx="1858357" cy="914211"/>
          </a:xfrm>
          <a:prstGeom prst="wedgeRoundRectCallout">
            <a:avLst>
              <a:gd name="adj1" fmla="val -59385"/>
              <a:gd name="adj2" fmla="val 30535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Need: modern slide that identifies our brand as cloud &amp; </a:t>
            </a:r>
            <a:r>
              <a:rPr lang="en-US" b="1" dirty="0" err="1">
                <a:solidFill>
                  <a:schemeClr val="tx2"/>
                </a:solidFill>
              </a:rPr>
              <a:t>digitial</a:t>
            </a:r>
            <a:r>
              <a:rPr lang="en-US" b="1" dirty="0">
                <a:solidFill>
                  <a:schemeClr val="tx2"/>
                </a:solidFill>
              </a:rPr>
              <a:t> &amp; Asian HQ</a:t>
            </a:r>
          </a:p>
        </p:txBody>
      </p:sp>
    </p:spTree>
    <p:extLst>
      <p:ext uri="{BB962C8B-B14F-4D97-AF65-F5344CB8AC3E}">
        <p14:creationId xmlns:p14="http://schemas.microsoft.com/office/powerpoint/2010/main" val="2313360451"/>
      </p:ext>
    </p:extLst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487CD-5D47-D969-6734-F4361794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High-level Timeline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5693FCB-CA4C-D5D4-76D4-497649EDF1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178626"/>
              </p:ext>
            </p:extLst>
          </p:nvPr>
        </p:nvGraphicFramePr>
        <p:xfrm>
          <a:off x="2405450" y="1201738"/>
          <a:ext cx="4744994" cy="3796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9D3A0-347C-10C8-F733-7067EADF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0388B2C9-BF48-75D6-DE2B-6DEB81AEA4F6}"/>
              </a:ext>
            </a:extLst>
          </p:cNvPr>
          <p:cNvSpPr/>
          <p:nvPr/>
        </p:nvSpPr>
        <p:spPr>
          <a:xfrm>
            <a:off x="6966408" y="246855"/>
            <a:ext cx="1858357" cy="914211"/>
          </a:xfrm>
          <a:prstGeom prst="wedgeRoundRectCallout">
            <a:avLst>
              <a:gd name="adj1" fmla="val -59385"/>
              <a:gd name="adj2" fmla="val 30535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Need: not this but a better graphic for timeline. Ideally 12 months &amp; 4 qtrs.</a:t>
            </a:r>
          </a:p>
        </p:txBody>
      </p:sp>
    </p:spTree>
    <p:extLst>
      <p:ext uri="{BB962C8B-B14F-4D97-AF65-F5344CB8AC3E}">
        <p14:creationId xmlns:p14="http://schemas.microsoft.com/office/powerpoint/2010/main" val="37757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EE1B6-D045-7C72-A4BB-B33FA2993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E3050-806C-A45C-D9F9-DD9955CC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744" y="1526529"/>
            <a:ext cx="3902483" cy="1106260"/>
          </a:xfrm>
        </p:spPr>
        <p:txBody>
          <a:bodyPr/>
          <a:lstStyle/>
          <a:p>
            <a:r>
              <a:rPr lang="en-US" sz="3200" dirty="0"/>
              <a:t>Consulting Services Offerings</a:t>
            </a:r>
            <a:br>
              <a:rPr lang="en-US" sz="3200" dirty="0"/>
            </a:br>
            <a:r>
              <a:rPr lang="en-US" sz="1600" dirty="0"/>
              <a:t>12 Dec 2025</a:t>
            </a:r>
            <a:endParaRPr lang="en-US" sz="3200" dirty="0"/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7BB7D461-4563-EB27-2EC0-2AC14A7F5DC7}"/>
              </a:ext>
            </a:extLst>
          </p:cNvPr>
          <p:cNvSpPr/>
          <p:nvPr/>
        </p:nvSpPr>
        <p:spPr>
          <a:xfrm>
            <a:off x="6966408" y="246855"/>
            <a:ext cx="1858357" cy="914211"/>
          </a:xfrm>
          <a:prstGeom prst="wedgeRoundRectCallout">
            <a:avLst>
              <a:gd name="adj1" fmla="val -59385"/>
              <a:gd name="adj2" fmla="val 30535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Need: Better Title Page</a:t>
            </a:r>
          </a:p>
        </p:txBody>
      </p:sp>
    </p:spTree>
    <p:extLst>
      <p:ext uri="{BB962C8B-B14F-4D97-AF65-F5344CB8AC3E}">
        <p14:creationId xmlns:p14="http://schemas.microsoft.com/office/powerpoint/2010/main" val="308505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4F3F7-55BE-7684-2FCA-0FF01A1ED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Topics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2DA0F9-FA5E-5D78-B4D0-75964C99BF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AAF6B-A015-DA9B-5180-7D6C52ACA6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96378" y="1135825"/>
            <a:ext cx="4491341" cy="2443168"/>
          </a:xfrm>
        </p:spPr>
        <p:txBody>
          <a:bodyPr anchor="t"/>
          <a:lstStyle/>
          <a:p>
            <a:pPr marL="514350" indent="-514350" algn="l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Barlow" pitchFamily="2" charset="77"/>
                <a:ea typeface="+mj-ea"/>
                <a:cs typeface="+mj-cs"/>
              </a:rPr>
              <a:t>Branding</a:t>
            </a:r>
          </a:p>
          <a:p>
            <a:pPr marL="514350" indent="-514350" algn="l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Barlow" pitchFamily="2" charset="77"/>
                <a:ea typeface="+mj-ea"/>
                <a:cs typeface="+mj-cs"/>
              </a:rPr>
              <a:t>Offerings</a:t>
            </a:r>
          </a:p>
          <a:p>
            <a:pPr marL="514350" indent="-514350" algn="l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Barlow" pitchFamily="2" charset="77"/>
                <a:ea typeface="+mj-ea"/>
                <a:cs typeface="+mj-cs"/>
              </a:rPr>
              <a:t>Competitor Market</a:t>
            </a:r>
          </a:p>
          <a:p>
            <a:pPr marL="514350" indent="-514350" algn="l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Barlow" pitchFamily="2" charset="77"/>
                <a:ea typeface="+mj-ea"/>
                <a:cs typeface="+mj-cs"/>
              </a:rPr>
              <a:t>Organizational Structure</a:t>
            </a:r>
          </a:p>
          <a:p>
            <a:pPr marL="514350" indent="-514350" algn="l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Barlow" pitchFamily="2" charset="77"/>
                <a:ea typeface="+mj-ea"/>
                <a:cs typeface="+mj-cs"/>
              </a:rPr>
              <a:t>People Development </a:t>
            </a:r>
          </a:p>
          <a:p>
            <a:pPr marL="514350" indent="-514350" algn="l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Barlow" pitchFamily="2" charset="77"/>
                <a:ea typeface="+mj-ea"/>
                <a:cs typeface="+mj-cs"/>
              </a:rPr>
              <a:t>Timeline</a:t>
            </a:r>
          </a:p>
          <a:p>
            <a:pPr marL="514350" indent="-514350" algn="l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Barlow" pitchFamily="2" charset="77"/>
                <a:ea typeface="+mj-ea"/>
                <a:cs typeface="+mj-cs"/>
              </a:rPr>
              <a:t>Budget</a:t>
            </a:r>
          </a:p>
          <a:p>
            <a:pPr algn="l"/>
            <a:endParaRPr lang="en-US" dirty="0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2A603359-F8B3-FF16-635D-70F896815F40}"/>
              </a:ext>
            </a:extLst>
          </p:cNvPr>
          <p:cNvSpPr/>
          <p:nvPr/>
        </p:nvSpPr>
        <p:spPr>
          <a:xfrm>
            <a:off x="6966408" y="246855"/>
            <a:ext cx="1858357" cy="914211"/>
          </a:xfrm>
          <a:prstGeom prst="wedgeRoundRectCallout">
            <a:avLst>
              <a:gd name="adj1" fmla="val -59385"/>
              <a:gd name="adj2" fmla="val 30535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Need: Some type of agenda slide for each section we create</a:t>
            </a:r>
          </a:p>
        </p:txBody>
      </p:sp>
    </p:spTree>
    <p:extLst>
      <p:ext uri="{BB962C8B-B14F-4D97-AF65-F5344CB8AC3E}">
        <p14:creationId xmlns:p14="http://schemas.microsoft.com/office/powerpoint/2010/main" val="937778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5F419-B779-DDBC-5574-F9C3C6DDD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Cloud is our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C0580-1FC1-CD19-A742-E63250433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5" y="1202233"/>
            <a:ext cx="6104606" cy="33316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Icon’s Services encompasses Public Cloud S/4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focus on the journey to  achieve digital transformation on the cloud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S/4 Hana Public Cloud is the central backbone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Our focus is on APAC and EMEA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Our free assessments provide insights into your key challenges to move to the cloud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transform your business processes to standardize on core S/4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958AF-9D26-52D3-DC0D-57F687B2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2A7E4935-83F1-DC7D-D8B6-DE603971A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581" y="1596042"/>
            <a:ext cx="2292524" cy="23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983121CF-E782-DA01-FEDD-0B2349525306}"/>
              </a:ext>
            </a:extLst>
          </p:cNvPr>
          <p:cNvSpPr/>
          <p:nvPr/>
        </p:nvSpPr>
        <p:spPr>
          <a:xfrm>
            <a:off x="6966408" y="246855"/>
            <a:ext cx="1858357" cy="914211"/>
          </a:xfrm>
          <a:prstGeom prst="wedgeRoundRectCallout">
            <a:avLst>
              <a:gd name="adj1" fmla="val -59385"/>
              <a:gd name="adj2" fmla="val 30535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Need: Heading with text slides – larger fonts rather than lots of text</a:t>
            </a:r>
          </a:p>
        </p:txBody>
      </p:sp>
    </p:spTree>
    <p:extLst>
      <p:ext uri="{BB962C8B-B14F-4D97-AF65-F5344CB8AC3E}">
        <p14:creationId xmlns:p14="http://schemas.microsoft.com/office/powerpoint/2010/main" val="3231443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E810F8-9713-474E-AEF2-5CCDC63F2044}"/>
              </a:ext>
            </a:extLst>
          </p:cNvPr>
          <p:cNvGrpSpPr/>
          <p:nvPr/>
        </p:nvGrpSpPr>
        <p:grpSpPr>
          <a:xfrm>
            <a:off x="670372" y="1161066"/>
            <a:ext cx="3244970" cy="3614710"/>
            <a:chOff x="1769833" y="1064774"/>
            <a:chExt cx="4327754" cy="482086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17D045C-459B-5E49-96B7-6D3EEFC3F89E}"/>
                </a:ext>
              </a:extLst>
            </p:cNvPr>
            <p:cNvSpPr/>
            <p:nvPr/>
          </p:nvSpPr>
          <p:spPr>
            <a:xfrm>
              <a:off x="1769833" y="1064774"/>
              <a:ext cx="4327754" cy="4820868"/>
            </a:xfrm>
            <a:prstGeom prst="rect">
              <a:avLst/>
            </a:prstGeom>
            <a:ln>
              <a:noFill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17D66AB-BB65-2E4A-A6A4-C02733DE64BA}"/>
                </a:ext>
              </a:extLst>
            </p:cNvPr>
            <p:cNvSpPr/>
            <p:nvPr/>
          </p:nvSpPr>
          <p:spPr>
            <a:xfrm>
              <a:off x="3611705" y="1064774"/>
              <a:ext cx="618250" cy="688695"/>
            </a:xfrm>
            <a:custGeom>
              <a:avLst/>
              <a:gdLst>
                <a:gd name="connsiteX0" fmla="*/ 0 w 618250"/>
                <a:gd name="connsiteY0" fmla="*/ 688695 h 688695"/>
                <a:gd name="connsiteX1" fmla="*/ 309125 w 618250"/>
                <a:gd name="connsiteY1" fmla="*/ 0 h 688695"/>
                <a:gd name="connsiteX2" fmla="*/ 309125 w 618250"/>
                <a:gd name="connsiteY2" fmla="*/ 0 h 688695"/>
                <a:gd name="connsiteX3" fmla="*/ 618250 w 618250"/>
                <a:gd name="connsiteY3" fmla="*/ 688695 h 688695"/>
                <a:gd name="connsiteX4" fmla="*/ 0 w 618250"/>
                <a:gd name="connsiteY4" fmla="*/ 688695 h 68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250" h="688695">
                  <a:moveTo>
                    <a:pt x="0" y="688695"/>
                  </a:moveTo>
                  <a:lnTo>
                    <a:pt x="309125" y="0"/>
                  </a:lnTo>
                  <a:lnTo>
                    <a:pt x="309125" y="0"/>
                  </a:lnTo>
                  <a:lnTo>
                    <a:pt x="618250" y="688695"/>
                  </a:lnTo>
                  <a:lnTo>
                    <a:pt x="0" y="688695"/>
                  </a:lnTo>
                  <a:close/>
                </a:path>
              </a:pathLst>
            </a:custGeom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5236" tIns="15236" rIns="15236" bIns="15236" numCol="1" spcCol="1270" anchor="ctr" anchorCtr="0">
              <a:noAutofit/>
            </a:bodyPr>
            <a:lstStyle/>
            <a:p>
              <a:pPr defTabSz="5332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0" b="1" kern="1200" dirty="0"/>
                <a:t>                                               </a:t>
              </a:r>
              <a:r>
                <a:rPr lang="en-US" sz="1800" b="1" kern="1200" dirty="0">
                  <a:solidFill>
                    <a:schemeClr val="accent2"/>
                  </a:solidFill>
                </a:rPr>
                <a:t>ROI Realization </a:t>
              </a:r>
              <a:r>
                <a:rPr lang="en-US" sz="1350" b="1" kern="1200" dirty="0">
                  <a:solidFill>
                    <a:schemeClr val="accent2"/>
                  </a:solidFill>
                </a:rPr>
                <a:t>  </a:t>
              </a:r>
              <a:r>
                <a:rPr lang="en-US" sz="1350" b="1" kern="1200" dirty="0"/>
                <a:t> 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08D1528-24E4-A545-8E24-BFC9743F7F99}"/>
                </a:ext>
              </a:extLst>
            </p:cNvPr>
            <p:cNvSpPr/>
            <p:nvPr/>
          </p:nvSpPr>
          <p:spPr>
            <a:xfrm>
              <a:off x="3315459" y="1753469"/>
              <a:ext cx="1236501" cy="688695"/>
            </a:xfrm>
            <a:custGeom>
              <a:avLst/>
              <a:gdLst>
                <a:gd name="connsiteX0" fmla="*/ 0 w 1236501"/>
                <a:gd name="connsiteY0" fmla="*/ 688695 h 688695"/>
                <a:gd name="connsiteX1" fmla="*/ 309128 w 1236501"/>
                <a:gd name="connsiteY1" fmla="*/ 0 h 688695"/>
                <a:gd name="connsiteX2" fmla="*/ 927373 w 1236501"/>
                <a:gd name="connsiteY2" fmla="*/ 0 h 688695"/>
                <a:gd name="connsiteX3" fmla="*/ 1236501 w 1236501"/>
                <a:gd name="connsiteY3" fmla="*/ 688695 h 688695"/>
                <a:gd name="connsiteX4" fmla="*/ 0 w 1236501"/>
                <a:gd name="connsiteY4" fmla="*/ 688695 h 68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501" h="688695">
                  <a:moveTo>
                    <a:pt x="0" y="688695"/>
                  </a:moveTo>
                  <a:lnTo>
                    <a:pt x="309128" y="0"/>
                  </a:lnTo>
                  <a:lnTo>
                    <a:pt x="927373" y="0"/>
                  </a:lnTo>
                  <a:lnTo>
                    <a:pt x="1236501" y="688695"/>
                  </a:lnTo>
                  <a:lnTo>
                    <a:pt x="0" y="688695"/>
                  </a:lnTo>
                  <a:close/>
                </a:path>
              </a:pathLst>
            </a:custGeom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2864702"/>
                <a:satOff val="-2073"/>
                <a:lumOff val="-2156"/>
                <a:alphaOff val="0"/>
              </a:schemeClr>
            </a:fillRef>
            <a:effectRef idx="2">
              <a:schemeClr val="accent5">
                <a:hueOff val="2864702"/>
                <a:satOff val="-2073"/>
                <a:lumOff val="-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77485" tIns="15236" rIns="177485" bIns="15236" numCol="1" spcCol="1270" anchor="ctr" anchorCtr="0">
              <a:noAutofit/>
            </a:bodyPr>
            <a:lstStyle/>
            <a:p>
              <a:pPr defTabSz="5332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0" b="1" kern="1200" dirty="0"/>
                <a:t>                                               </a:t>
              </a:r>
              <a:r>
                <a:rPr lang="en-US" sz="1350" b="1" kern="1200" dirty="0">
                  <a:solidFill>
                    <a:schemeClr val="accent1"/>
                  </a:solidFill>
                </a:rPr>
                <a:t>  </a:t>
              </a:r>
              <a:r>
                <a:rPr lang="en-US" sz="1800" b="1" kern="1200" dirty="0">
                  <a:solidFill>
                    <a:schemeClr val="accent1"/>
                  </a:solidFill>
                </a:rPr>
                <a:t>Business Transformation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B519857-0CAE-CD41-A1D8-7B851CE6ABC0}"/>
                </a:ext>
              </a:extLst>
            </p:cNvPr>
            <p:cNvSpPr/>
            <p:nvPr/>
          </p:nvSpPr>
          <p:spPr>
            <a:xfrm>
              <a:off x="3006334" y="2442164"/>
              <a:ext cx="1854751" cy="688695"/>
            </a:xfrm>
            <a:custGeom>
              <a:avLst/>
              <a:gdLst>
                <a:gd name="connsiteX0" fmla="*/ 0 w 1854751"/>
                <a:gd name="connsiteY0" fmla="*/ 688695 h 688695"/>
                <a:gd name="connsiteX1" fmla="*/ 309128 w 1854751"/>
                <a:gd name="connsiteY1" fmla="*/ 0 h 688695"/>
                <a:gd name="connsiteX2" fmla="*/ 1545623 w 1854751"/>
                <a:gd name="connsiteY2" fmla="*/ 0 h 688695"/>
                <a:gd name="connsiteX3" fmla="*/ 1854751 w 1854751"/>
                <a:gd name="connsiteY3" fmla="*/ 688695 h 688695"/>
                <a:gd name="connsiteX4" fmla="*/ 0 w 1854751"/>
                <a:gd name="connsiteY4" fmla="*/ 688695 h 68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4751" h="688695">
                  <a:moveTo>
                    <a:pt x="0" y="688695"/>
                  </a:moveTo>
                  <a:lnTo>
                    <a:pt x="309128" y="0"/>
                  </a:lnTo>
                  <a:lnTo>
                    <a:pt x="1545623" y="0"/>
                  </a:lnTo>
                  <a:lnTo>
                    <a:pt x="1854751" y="688695"/>
                  </a:lnTo>
                  <a:lnTo>
                    <a:pt x="0" y="688695"/>
                  </a:lnTo>
                  <a:close/>
                </a:path>
              </a:pathLst>
            </a:custGeom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5729405"/>
                <a:satOff val="-4147"/>
                <a:lumOff val="-4313"/>
                <a:alphaOff val="0"/>
              </a:schemeClr>
            </a:fillRef>
            <a:effectRef idx="2">
              <a:schemeClr val="accent5">
                <a:hueOff val="5729405"/>
                <a:satOff val="-4147"/>
                <a:lumOff val="-431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258608" tIns="15236" rIns="258609" bIns="15236" numCol="1" spcCol="1270" anchor="ctr" anchorCtr="0">
              <a:noAutofit/>
            </a:bodyPr>
            <a:lstStyle/>
            <a:p>
              <a:pPr defTabSz="5332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0" b="1" kern="1200" dirty="0"/>
                <a:t>                                                     </a:t>
              </a:r>
              <a:r>
                <a:rPr lang="en-US" sz="1800" b="1" kern="1200" dirty="0">
                  <a:solidFill>
                    <a:schemeClr val="accent1"/>
                  </a:solidFill>
                </a:rPr>
                <a:t>Design Authority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65620D7-C44C-5744-9584-3B07AE239060}"/>
                </a:ext>
              </a:extLst>
            </p:cNvPr>
            <p:cNvSpPr/>
            <p:nvPr/>
          </p:nvSpPr>
          <p:spPr>
            <a:xfrm>
              <a:off x="2697208" y="3130860"/>
              <a:ext cx="2473002" cy="688695"/>
            </a:xfrm>
            <a:custGeom>
              <a:avLst/>
              <a:gdLst>
                <a:gd name="connsiteX0" fmla="*/ 0 w 2473002"/>
                <a:gd name="connsiteY0" fmla="*/ 688695 h 688695"/>
                <a:gd name="connsiteX1" fmla="*/ 309128 w 2473002"/>
                <a:gd name="connsiteY1" fmla="*/ 0 h 688695"/>
                <a:gd name="connsiteX2" fmla="*/ 2163874 w 2473002"/>
                <a:gd name="connsiteY2" fmla="*/ 0 h 688695"/>
                <a:gd name="connsiteX3" fmla="*/ 2473002 w 2473002"/>
                <a:gd name="connsiteY3" fmla="*/ 688695 h 688695"/>
                <a:gd name="connsiteX4" fmla="*/ 0 w 2473002"/>
                <a:gd name="connsiteY4" fmla="*/ 688695 h 68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3002" h="688695">
                  <a:moveTo>
                    <a:pt x="0" y="688695"/>
                  </a:moveTo>
                  <a:lnTo>
                    <a:pt x="309128" y="0"/>
                  </a:lnTo>
                  <a:lnTo>
                    <a:pt x="2163874" y="0"/>
                  </a:lnTo>
                  <a:lnTo>
                    <a:pt x="2473002" y="688695"/>
                  </a:lnTo>
                  <a:lnTo>
                    <a:pt x="0" y="688695"/>
                  </a:lnTo>
                  <a:close/>
                </a:path>
              </a:pathLst>
            </a:custGeom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8594107"/>
                <a:satOff val="-6220"/>
                <a:lumOff val="-6469"/>
                <a:alphaOff val="0"/>
              </a:schemeClr>
            </a:fillRef>
            <a:effectRef idx="2">
              <a:schemeClr val="accent5">
                <a:hueOff val="8594107"/>
                <a:satOff val="-6220"/>
                <a:lumOff val="-64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339734" tIns="15236" rIns="339733" bIns="15236" numCol="1" spcCol="1270" anchor="ctr" anchorCtr="0">
              <a:noAutofit/>
            </a:bodyPr>
            <a:lstStyle/>
            <a:p>
              <a:pPr defTabSz="5332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0" b="1" kern="1200" dirty="0"/>
                <a:t>                                                        </a:t>
              </a:r>
              <a:r>
                <a:rPr lang="en-US" sz="1800" b="1" kern="1200" dirty="0">
                  <a:solidFill>
                    <a:schemeClr val="accent1"/>
                  </a:solidFill>
                </a:rPr>
                <a:t>Architecture &amp; Transition State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2819B38-E5C0-8342-BCEA-EA71CD3D48AF}"/>
                </a:ext>
              </a:extLst>
            </p:cNvPr>
            <p:cNvSpPr/>
            <p:nvPr/>
          </p:nvSpPr>
          <p:spPr>
            <a:xfrm>
              <a:off x="2388083" y="3819555"/>
              <a:ext cx="3091252" cy="688695"/>
            </a:xfrm>
            <a:custGeom>
              <a:avLst/>
              <a:gdLst>
                <a:gd name="connsiteX0" fmla="*/ 0 w 3091252"/>
                <a:gd name="connsiteY0" fmla="*/ 688695 h 688695"/>
                <a:gd name="connsiteX1" fmla="*/ 309128 w 3091252"/>
                <a:gd name="connsiteY1" fmla="*/ 0 h 688695"/>
                <a:gd name="connsiteX2" fmla="*/ 2782124 w 3091252"/>
                <a:gd name="connsiteY2" fmla="*/ 0 h 688695"/>
                <a:gd name="connsiteX3" fmla="*/ 3091252 w 3091252"/>
                <a:gd name="connsiteY3" fmla="*/ 688695 h 688695"/>
                <a:gd name="connsiteX4" fmla="*/ 0 w 3091252"/>
                <a:gd name="connsiteY4" fmla="*/ 688695 h 68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252" h="688695">
                  <a:moveTo>
                    <a:pt x="0" y="688695"/>
                  </a:moveTo>
                  <a:lnTo>
                    <a:pt x="309128" y="0"/>
                  </a:lnTo>
                  <a:lnTo>
                    <a:pt x="2782124" y="0"/>
                  </a:lnTo>
                  <a:lnTo>
                    <a:pt x="3091252" y="688695"/>
                  </a:lnTo>
                  <a:lnTo>
                    <a:pt x="0" y="688695"/>
                  </a:lnTo>
                  <a:close/>
                </a:path>
              </a:pathLst>
            </a:custGeom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1458810"/>
                <a:satOff val="-8293"/>
                <a:lumOff val="-8625"/>
                <a:alphaOff val="0"/>
              </a:schemeClr>
            </a:fillRef>
            <a:effectRef idx="2">
              <a:schemeClr val="accent5">
                <a:hueOff val="11458810"/>
                <a:satOff val="-8293"/>
                <a:lumOff val="-862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420857" tIns="15236" rIns="420857" bIns="15236" numCol="1" spcCol="1270" anchor="ctr" anchorCtr="0">
              <a:noAutofit/>
            </a:bodyPr>
            <a:lstStyle/>
            <a:p>
              <a:pPr defTabSz="5332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0" b="1" kern="1200" dirty="0"/>
                <a:t>                                                            </a:t>
              </a:r>
              <a:r>
                <a:rPr lang="en-US" sz="1800" b="1" kern="1200" dirty="0">
                  <a:solidFill>
                    <a:schemeClr val="accent1"/>
                  </a:solidFill>
                </a:rPr>
                <a:t>Data Strategy &amp; Governance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E38BC2C-6DFC-9B49-805D-B43B3BD5B20B}"/>
                </a:ext>
              </a:extLst>
            </p:cNvPr>
            <p:cNvSpPr/>
            <p:nvPr/>
          </p:nvSpPr>
          <p:spPr>
            <a:xfrm>
              <a:off x="2078958" y="4508251"/>
              <a:ext cx="3709503" cy="688695"/>
            </a:xfrm>
            <a:custGeom>
              <a:avLst/>
              <a:gdLst>
                <a:gd name="connsiteX0" fmla="*/ 0 w 3709503"/>
                <a:gd name="connsiteY0" fmla="*/ 688695 h 688695"/>
                <a:gd name="connsiteX1" fmla="*/ 309128 w 3709503"/>
                <a:gd name="connsiteY1" fmla="*/ 0 h 688695"/>
                <a:gd name="connsiteX2" fmla="*/ 3400375 w 3709503"/>
                <a:gd name="connsiteY2" fmla="*/ 0 h 688695"/>
                <a:gd name="connsiteX3" fmla="*/ 3709503 w 3709503"/>
                <a:gd name="connsiteY3" fmla="*/ 688695 h 688695"/>
                <a:gd name="connsiteX4" fmla="*/ 0 w 3709503"/>
                <a:gd name="connsiteY4" fmla="*/ 688695 h 68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503" h="688695">
                  <a:moveTo>
                    <a:pt x="0" y="688695"/>
                  </a:moveTo>
                  <a:lnTo>
                    <a:pt x="309128" y="0"/>
                  </a:lnTo>
                  <a:lnTo>
                    <a:pt x="3400375" y="0"/>
                  </a:lnTo>
                  <a:lnTo>
                    <a:pt x="3709503" y="688695"/>
                  </a:lnTo>
                  <a:lnTo>
                    <a:pt x="0" y="688695"/>
                  </a:lnTo>
                  <a:close/>
                </a:path>
              </a:pathLst>
            </a:custGeom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4323512"/>
                <a:satOff val="-10367"/>
                <a:lumOff val="-10782"/>
                <a:alphaOff val="0"/>
              </a:schemeClr>
            </a:fillRef>
            <a:effectRef idx="2">
              <a:schemeClr val="accent5">
                <a:hueOff val="14323512"/>
                <a:satOff val="-10367"/>
                <a:lumOff val="-1078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501982" tIns="15236" rIns="501982" bIns="15236" numCol="1" spcCol="1270" anchor="ctr" anchorCtr="0">
              <a:noAutofit/>
            </a:bodyPr>
            <a:lstStyle/>
            <a:p>
              <a:pPr defTabSz="5332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solidFill>
                    <a:schemeClr val="accent1"/>
                  </a:solidFill>
                </a:rPr>
                <a:t>                                               Operational Stability &amp; Efficiencency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43F7F03-1118-9B47-9262-0AB42502E645}"/>
                </a:ext>
              </a:extLst>
            </p:cNvPr>
            <p:cNvSpPr/>
            <p:nvPr/>
          </p:nvSpPr>
          <p:spPr>
            <a:xfrm>
              <a:off x="1769833" y="5196946"/>
              <a:ext cx="4327754" cy="688695"/>
            </a:xfrm>
            <a:custGeom>
              <a:avLst/>
              <a:gdLst>
                <a:gd name="connsiteX0" fmla="*/ 0 w 4327754"/>
                <a:gd name="connsiteY0" fmla="*/ 688695 h 688695"/>
                <a:gd name="connsiteX1" fmla="*/ 309128 w 4327754"/>
                <a:gd name="connsiteY1" fmla="*/ 0 h 688695"/>
                <a:gd name="connsiteX2" fmla="*/ 4018626 w 4327754"/>
                <a:gd name="connsiteY2" fmla="*/ 0 h 688695"/>
                <a:gd name="connsiteX3" fmla="*/ 4327754 w 4327754"/>
                <a:gd name="connsiteY3" fmla="*/ 688695 h 688695"/>
                <a:gd name="connsiteX4" fmla="*/ 0 w 4327754"/>
                <a:gd name="connsiteY4" fmla="*/ 688695 h 68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7754" h="688695">
                  <a:moveTo>
                    <a:pt x="0" y="688695"/>
                  </a:moveTo>
                  <a:lnTo>
                    <a:pt x="309128" y="0"/>
                  </a:lnTo>
                  <a:lnTo>
                    <a:pt x="4018626" y="0"/>
                  </a:lnTo>
                  <a:lnTo>
                    <a:pt x="4327754" y="688695"/>
                  </a:lnTo>
                  <a:lnTo>
                    <a:pt x="0" y="688695"/>
                  </a:lnTo>
                  <a:close/>
                </a:path>
              </a:pathLst>
            </a:custGeom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7188215"/>
                <a:satOff val="-12440"/>
                <a:lumOff val="-12938"/>
                <a:alphaOff val="0"/>
              </a:schemeClr>
            </a:fillRef>
            <a:effectRef idx="2">
              <a:schemeClr val="accent5">
                <a:hueOff val="17188215"/>
                <a:satOff val="-12440"/>
                <a:lumOff val="-1293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583105" tIns="15236" rIns="583107" bIns="15236" numCol="1" spcCol="1270" anchor="ctr" anchorCtr="0">
              <a:noAutofit/>
            </a:bodyPr>
            <a:lstStyle/>
            <a:p>
              <a:pPr defTabSz="5332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solidFill>
                    <a:schemeClr val="accent1"/>
                  </a:solidFill>
                </a:rPr>
                <a:t>					   Operational Stability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11029D-1B4A-4A09-9AC2-4336EE0D7A79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514983" y="1677452"/>
            <a:ext cx="3864362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987E688-C06D-4774-88BE-DC77CE12AFBA}"/>
              </a:ext>
            </a:extLst>
          </p:cNvPr>
          <p:cNvCxnSpPr>
            <a:cxnSpLocks/>
          </p:cNvCxnSpPr>
          <p:nvPr/>
        </p:nvCxnSpPr>
        <p:spPr>
          <a:xfrm>
            <a:off x="2756423" y="2193839"/>
            <a:ext cx="3632578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7A6F3B0-83E7-46CE-8FCD-A9E8A5E68DE9}"/>
              </a:ext>
            </a:extLst>
          </p:cNvPr>
          <p:cNvCxnSpPr>
            <a:cxnSpLocks/>
          </p:cNvCxnSpPr>
          <p:nvPr/>
        </p:nvCxnSpPr>
        <p:spPr>
          <a:xfrm flipV="1">
            <a:off x="2896986" y="2682836"/>
            <a:ext cx="3492015" cy="23109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00BA505-D1BE-413C-BB44-561172640EDD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219988" y="3226614"/>
            <a:ext cx="3169013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131ED58-B8B4-4D41-9F11-E09037A92070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3451773" y="3743001"/>
            <a:ext cx="2937229" cy="10437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682B738-8525-43F9-A9B5-6834A7239C85}"/>
              </a:ext>
            </a:extLst>
          </p:cNvPr>
          <p:cNvCxnSpPr>
            <a:cxnSpLocks/>
          </p:cNvCxnSpPr>
          <p:nvPr/>
        </p:nvCxnSpPr>
        <p:spPr>
          <a:xfrm>
            <a:off x="3683558" y="4259388"/>
            <a:ext cx="2705443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9070D312-3BDA-4F76-E7CE-0788FBC3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Assessments &amp; Advisory Services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F4796E3C-40FB-6600-427D-0C3361283C29}"/>
              </a:ext>
            </a:extLst>
          </p:cNvPr>
          <p:cNvSpPr/>
          <p:nvPr/>
        </p:nvSpPr>
        <p:spPr>
          <a:xfrm>
            <a:off x="6966408" y="246855"/>
            <a:ext cx="1858357" cy="914211"/>
          </a:xfrm>
          <a:prstGeom prst="wedgeRoundRectCallout">
            <a:avLst>
              <a:gd name="adj1" fmla="val -59385"/>
              <a:gd name="adj2" fmla="val 30535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Need: Some type of visual to build our services (8 tiers)</a:t>
            </a:r>
          </a:p>
        </p:txBody>
      </p:sp>
    </p:spTree>
    <p:extLst>
      <p:ext uri="{BB962C8B-B14F-4D97-AF65-F5344CB8AC3E}">
        <p14:creationId xmlns:p14="http://schemas.microsoft.com/office/powerpoint/2010/main" val="1897608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1653F-F8B5-6A6A-EF26-D1A68D7C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Assessments &amp; Advisory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8F511-7E7F-D277-9F73-15FE3290C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573B836-24E6-B393-8583-E97D91478E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002020"/>
              </p:ext>
            </p:extLst>
          </p:nvPr>
        </p:nvGraphicFramePr>
        <p:xfrm>
          <a:off x="319235" y="765762"/>
          <a:ext cx="8482423" cy="40792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914899">
                  <a:extLst>
                    <a:ext uri="{9D8B030D-6E8A-4147-A177-3AD203B41FA5}">
                      <a16:colId xmlns:a16="http://schemas.microsoft.com/office/drawing/2014/main" val="4117434081"/>
                    </a:ext>
                  </a:extLst>
                </a:gridCol>
                <a:gridCol w="882388">
                  <a:extLst>
                    <a:ext uri="{9D8B030D-6E8A-4147-A177-3AD203B41FA5}">
                      <a16:colId xmlns:a16="http://schemas.microsoft.com/office/drawing/2014/main" val="133996210"/>
                    </a:ext>
                  </a:extLst>
                </a:gridCol>
                <a:gridCol w="646683">
                  <a:extLst>
                    <a:ext uri="{9D8B030D-6E8A-4147-A177-3AD203B41FA5}">
                      <a16:colId xmlns:a16="http://schemas.microsoft.com/office/drawing/2014/main" val="1735192289"/>
                    </a:ext>
                  </a:extLst>
                </a:gridCol>
                <a:gridCol w="676078">
                  <a:extLst>
                    <a:ext uri="{9D8B030D-6E8A-4147-A177-3AD203B41FA5}">
                      <a16:colId xmlns:a16="http://schemas.microsoft.com/office/drawing/2014/main" val="2063804015"/>
                    </a:ext>
                  </a:extLst>
                </a:gridCol>
                <a:gridCol w="690775">
                  <a:extLst>
                    <a:ext uri="{9D8B030D-6E8A-4147-A177-3AD203B41FA5}">
                      <a16:colId xmlns:a16="http://schemas.microsoft.com/office/drawing/2014/main" val="2883711982"/>
                    </a:ext>
                  </a:extLst>
                </a:gridCol>
                <a:gridCol w="671600">
                  <a:extLst>
                    <a:ext uri="{9D8B030D-6E8A-4147-A177-3AD203B41FA5}">
                      <a16:colId xmlns:a16="http://schemas.microsoft.com/office/drawing/2014/main" val="3089455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arlow" pitchFamily="2" charset="77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rlow" pitchFamily="2" charset="77"/>
                        </a:rPr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rlow" pitchFamily="2" charset="77"/>
                        </a:rPr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rlow" pitchFamily="2" charset="77"/>
                        </a:rPr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rlow" pitchFamily="2" charset="77"/>
                        </a:rPr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rlow" pitchFamily="2" charset="77"/>
                        </a:rPr>
                        <a:t>Q4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270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rlow" pitchFamily="2" charset="77"/>
                        </a:rPr>
                        <a:t>Project Startup (Internal)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>
                          <a:solidFill>
                            <a:schemeClr val="tx2"/>
                          </a:solidFill>
                          <a:latin typeface="Barlow" pitchFamily="2" charset="77"/>
                        </a:rPr>
                        <a:t>Siewyoong</a:t>
                      </a:r>
                      <a:endParaRPr lang="en-US" sz="1000" dirty="0">
                        <a:solidFill>
                          <a:schemeClr val="tx2"/>
                        </a:solidFill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0000"/>
                        </a:solidFill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852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rlow" pitchFamily="2" charset="77"/>
                        </a:rPr>
                        <a:t>Operational Stability &amp; Efficiency (</a:t>
                      </a:r>
                      <a:r>
                        <a:rPr lang="en-US" sz="1600" dirty="0" err="1">
                          <a:latin typeface="Barlow" pitchFamily="2" charset="77"/>
                        </a:rPr>
                        <a:t>LeanIX</a:t>
                      </a:r>
                      <a:r>
                        <a:rPr lang="en-US" sz="1600" dirty="0">
                          <a:latin typeface="Barlow" pitchFamily="2" charset="77"/>
                        </a:rPr>
                        <a:t> / AMS/ Test)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Barlow" pitchFamily="2" charset="77"/>
                        </a:rPr>
                        <a:t>Nikhil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0000"/>
                        </a:solidFill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Barlow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48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rlow" pitchFamily="2" charset="77"/>
                        </a:rPr>
                        <a:t>Threat Assessment &amp;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Barlow" pitchFamily="2" charset="77"/>
                        </a:rPr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739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rlow" pitchFamily="2" charset="77"/>
                        </a:rPr>
                        <a:t>Discovery / Process Mapping / Optimization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Barlow" pitchFamily="2" charset="77"/>
                        </a:rPr>
                        <a:t>Alex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450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rlow" pitchFamily="2" charset="77"/>
                        </a:rPr>
                        <a:t>Data Strategy &amp; Governance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Barlow" pitchFamily="2" charset="77"/>
                        </a:rPr>
                        <a:t>Chait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503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rlow" pitchFamily="2" charset="77"/>
                        </a:rPr>
                        <a:t>Enterprise Architecture &amp; Transition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Barlow" pitchFamily="2" charset="77"/>
                        </a:rPr>
                        <a:t>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234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rlow" pitchFamily="2" charset="77"/>
                        </a:rPr>
                        <a:t>Design Authority – SAP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Barlow" pitchFamily="2" charset="77"/>
                        </a:rPr>
                        <a:t>Graham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539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rlow" pitchFamily="2" charset="77"/>
                        </a:rPr>
                        <a:t>Business Transformation – 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Barlow" pitchFamily="2" charset="77"/>
                        </a:rPr>
                        <a:t>Graham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17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rlow" pitchFamily="2" charset="77"/>
                        </a:rPr>
                        <a:t>Business Transformation – Logistics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Barlow" pitchFamily="2" charset="77"/>
                        </a:rPr>
                        <a:t>Jon, Hayato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488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rlow" pitchFamily="2" charset="77"/>
                        </a:rPr>
                        <a:t>ROI Realization / Board Level Advisory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Barlow" pitchFamily="2" charset="77"/>
                        </a:rPr>
                        <a:t>CH, Mok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Barlow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118411"/>
                  </a:ext>
                </a:extLst>
              </a:tr>
            </a:tbl>
          </a:graphicData>
        </a:graphic>
      </p:graphicFrame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B076201C-A554-3513-9494-D183A87B5829}"/>
              </a:ext>
            </a:extLst>
          </p:cNvPr>
          <p:cNvSpPr/>
          <p:nvPr/>
        </p:nvSpPr>
        <p:spPr>
          <a:xfrm>
            <a:off x="6966408" y="246855"/>
            <a:ext cx="1858357" cy="914211"/>
          </a:xfrm>
          <a:prstGeom prst="wedgeRoundRectCallout">
            <a:avLst>
              <a:gd name="adj1" fmla="val -59385"/>
              <a:gd name="adj2" fmla="val 30535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Need: Some type of table format. This is a table will match slide 5</a:t>
            </a:r>
          </a:p>
        </p:txBody>
      </p:sp>
    </p:spTree>
    <p:extLst>
      <p:ext uri="{BB962C8B-B14F-4D97-AF65-F5344CB8AC3E}">
        <p14:creationId xmlns:p14="http://schemas.microsoft.com/office/powerpoint/2010/main" val="402935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57A0FE-A57D-EA7A-3F6C-1B9521FE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for Each Country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B5DACF6-2FD1-D851-F2EB-A8DAC46BFE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409438"/>
              </p:ext>
            </p:extLst>
          </p:nvPr>
        </p:nvGraphicFramePr>
        <p:xfrm>
          <a:off x="436563" y="1201738"/>
          <a:ext cx="8126412" cy="274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B435A8-03E5-C03D-7451-465B59A1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230FF50C-2997-3727-3847-E44387A4EB9D}"/>
              </a:ext>
            </a:extLst>
          </p:cNvPr>
          <p:cNvSpPr/>
          <p:nvPr/>
        </p:nvSpPr>
        <p:spPr>
          <a:xfrm>
            <a:off x="6966408" y="246855"/>
            <a:ext cx="1858357" cy="914211"/>
          </a:xfrm>
          <a:prstGeom prst="wedgeRoundRectCallout">
            <a:avLst>
              <a:gd name="adj1" fmla="val -59385"/>
              <a:gd name="adj2" fmla="val 30535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Need: Some type of org chart that is different than std </a:t>
            </a:r>
            <a:r>
              <a:rPr lang="en-US" b="1" dirty="0" err="1">
                <a:solidFill>
                  <a:schemeClr val="tx2"/>
                </a:solidFill>
              </a:rPr>
              <a:t>powerpoint</a:t>
            </a:r>
            <a:r>
              <a:rPr lang="en-US" b="1" dirty="0">
                <a:solidFill>
                  <a:schemeClr val="tx2"/>
                </a:solidFill>
              </a:rPr>
              <a:t> options</a:t>
            </a:r>
          </a:p>
        </p:txBody>
      </p:sp>
    </p:spTree>
    <p:extLst>
      <p:ext uri="{BB962C8B-B14F-4D97-AF65-F5344CB8AC3E}">
        <p14:creationId xmlns:p14="http://schemas.microsoft.com/office/powerpoint/2010/main" val="2595610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D96EC-0FD1-B350-E31C-E6D010183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EC07-0896-1971-C6A6-127B6430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D4C02-4FA7-79C5-4200-F2692F33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36CB1-EB99-BF62-1B1A-099D2B32ED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38" t="13010" r="2332" b="6349"/>
          <a:stretch>
            <a:fillRect/>
          </a:stretch>
        </p:blipFill>
        <p:spPr>
          <a:xfrm>
            <a:off x="785045" y="1113885"/>
            <a:ext cx="7378263" cy="3578772"/>
          </a:xfrm>
          <a:prstGeom prst="rect">
            <a:avLst/>
          </a:prstGeom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BDB9CBD7-2476-07BC-9EC8-DB6444263D05}"/>
              </a:ext>
            </a:extLst>
          </p:cNvPr>
          <p:cNvSpPr/>
          <p:nvPr/>
        </p:nvSpPr>
        <p:spPr>
          <a:xfrm>
            <a:off x="6966408" y="246855"/>
            <a:ext cx="1858357" cy="914211"/>
          </a:xfrm>
          <a:prstGeom prst="wedgeRoundRectCallout">
            <a:avLst>
              <a:gd name="adj1" fmla="val -59385"/>
              <a:gd name="adj2" fmla="val 30535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Need: Modern table with Harvey balls</a:t>
            </a:r>
          </a:p>
        </p:txBody>
      </p:sp>
    </p:spTree>
    <p:extLst>
      <p:ext uri="{BB962C8B-B14F-4D97-AF65-F5344CB8AC3E}">
        <p14:creationId xmlns:p14="http://schemas.microsoft.com/office/powerpoint/2010/main" val="273824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39EEE-0559-B930-DD77-AD88A57C3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6A3E8-D873-27F5-8F55-87ABCF66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Demographics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37119AB-3D4C-C234-8D0C-B702A3543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Measure what is important to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4A989-2AB3-B1CE-88A6-8C004A7D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AutoShape 6" descr="company employee demographics dashboard with turnover">
            <a:extLst>
              <a:ext uri="{FF2B5EF4-FFF2-40B4-BE49-F238E27FC236}">
                <a16:creationId xmlns:a16="http://schemas.microsoft.com/office/drawing/2014/main" id="{64913912-5C71-6FB6-3136-FF2C156A5B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8DABCE-A6BE-4C13-D6C0-1DFC1F093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853" y="1663338"/>
            <a:ext cx="5928725" cy="3334907"/>
          </a:xfrm>
          <a:prstGeom prst="rect">
            <a:avLst/>
          </a:prstGeom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3CB76C36-298C-12CC-2FC0-5BBAC68200B2}"/>
              </a:ext>
            </a:extLst>
          </p:cNvPr>
          <p:cNvSpPr/>
          <p:nvPr/>
        </p:nvSpPr>
        <p:spPr>
          <a:xfrm>
            <a:off x="6966408" y="246855"/>
            <a:ext cx="1858357" cy="914211"/>
          </a:xfrm>
          <a:prstGeom prst="wedgeRoundRectCallout">
            <a:avLst>
              <a:gd name="adj1" fmla="val -59385"/>
              <a:gd name="adj2" fmla="val 30535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Need: we use a lot of excel to create dashboards</a:t>
            </a:r>
          </a:p>
        </p:txBody>
      </p:sp>
    </p:spTree>
    <p:extLst>
      <p:ext uri="{BB962C8B-B14F-4D97-AF65-F5344CB8AC3E}">
        <p14:creationId xmlns:p14="http://schemas.microsoft.com/office/powerpoint/2010/main" val="245097019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Custom 11">
      <a:dk1>
        <a:srgbClr val="203662"/>
      </a:dk1>
      <a:lt1>
        <a:srgbClr val="FFFFFF"/>
      </a:lt1>
      <a:dk2>
        <a:srgbClr val="000000"/>
      </a:dk2>
      <a:lt2>
        <a:srgbClr val="EEF3F8"/>
      </a:lt2>
      <a:accent1>
        <a:srgbClr val="2862CA"/>
      </a:accent1>
      <a:accent2>
        <a:srgbClr val="3B71CF"/>
      </a:accent2>
      <a:accent3>
        <a:srgbClr val="5382D6"/>
      </a:accent3>
      <a:accent4>
        <a:srgbClr val="6F94DB"/>
      </a:accent4>
      <a:accent5>
        <a:srgbClr val="A4BDE8"/>
      </a:accent5>
      <a:accent6>
        <a:srgbClr val="3B7DFF"/>
      </a:accent6>
      <a:hlink>
        <a:srgbClr val="3B64AE"/>
      </a:hlink>
      <a:folHlink>
        <a:srgbClr val="3B71CF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de9fdf-2bf1-4a43-9784-07f6ae0384fd">
      <Terms xmlns="http://schemas.microsoft.com/office/infopath/2007/PartnerControls"/>
    </lcf76f155ced4ddcb4097134ff3c332f>
    <TaxCatchAll xmlns="b32bd442-8c4b-4f19-94c4-089cb098158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0EB5D568138044B49D27EAF2096F3B" ma:contentTypeVersion="13" ma:contentTypeDescription="Create a new document." ma:contentTypeScope="" ma:versionID="b7421f54c2b851c7be5ab5fb8a5e7b4c">
  <xsd:schema xmlns:xsd="http://www.w3.org/2001/XMLSchema" xmlns:xs="http://www.w3.org/2001/XMLSchema" xmlns:p="http://schemas.microsoft.com/office/2006/metadata/properties" xmlns:ns2="3ede9fdf-2bf1-4a43-9784-07f6ae0384fd" xmlns:ns3="b32bd442-8c4b-4f19-94c4-089cb0981582" targetNamespace="http://schemas.microsoft.com/office/2006/metadata/properties" ma:root="true" ma:fieldsID="ae1b717fea46621ecffd460fc4ffc11c" ns2:_="" ns3:_="">
    <xsd:import namespace="3ede9fdf-2bf1-4a43-9784-07f6ae0384fd"/>
    <xsd:import namespace="b32bd442-8c4b-4f19-94c4-089cb09815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e9fdf-2bf1-4a43-9784-07f6ae0384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0161a8e-4ae0-419e-8d45-aaf455bebf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bd442-8c4b-4f19-94c4-089cb098158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9bef939-059b-4761-92d9-3b6dcf238108}" ma:internalName="TaxCatchAll" ma:showField="CatchAllData" ma:web="b32bd442-8c4b-4f19-94c4-089cb09815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D4CAC8-5B7F-454C-99F7-8A69DB87DC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C6A559-54B0-4BE5-AA17-C7D000F68ECC}">
  <ds:schemaRefs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b32bd442-8c4b-4f19-94c4-089cb0981582"/>
    <ds:schemaRef ds:uri="http://schemas.openxmlformats.org/package/2006/metadata/core-properties"/>
    <ds:schemaRef ds:uri="3ede9fdf-2bf1-4a43-9784-07f6ae0384fd"/>
  </ds:schemaRefs>
</ds:datastoreItem>
</file>

<file path=customXml/itemProps3.xml><?xml version="1.0" encoding="utf-8"?>
<ds:datastoreItem xmlns:ds="http://schemas.openxmlformats.org/officeDocument/2006/customXml" ds:itemID="{FD6B361C-909F-4439-A139-F486F63D63F3}">
  <ds:schemaRefs>
    <ds:schemaRef ds:uri="3ede9fdf-2bf1-4a43-9784-07f6ae0384fd"/>
    <ds:schemaRef ds:uri="b32bd442-8c4b-4f19-94c4-089cb098158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8392</TotalTime>
  <Words>474</Words>
  <Application>Microsoft Macintosh PowerPoint</Application>
  <PresentationFormat>On-screen Show (16:9)</PresentationFormat>
  <Paragraphs>103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Arial Black</vt:lpstr>
      <vt:lpstr>Arial Nova</vt:lpstr>
      <vt:lpstr>Avenir Light</vt:lpstr>
      <vt:lpstr>Barlow</vt:lpstr>
      <vt:lpstr>Courier New</vt:lpstr>
      <vt:lpstr>Franklin Gothic Book</vt:lpstr>
      <vt:lpstr>Manrope</vt:lpstr>
      <vt:lpstr>Manrope Light</vt:lpstr>
      <vt:lpstr>Roboto Black</vt:lpstr>
      <vt:lpstr>Wingdings</vt:lpstr>
      <vt:lpstr>Wingdings 2</vt:lpstr>
      <vt:lpstr>DividendVTI</vt:lpstr>
      <vt:lpstr>PowerPoint Presentation</vt:lpstr>
      <vt:lpstr>Consulting Services Offerings 12 Dec 2025</vt:lpstr>
      <vt:lpstr>Discussion Topics</vt:lpstr>
      <vt:lpstr>Public Cloud is our Focus</vt:lpstr>
      <vt:lpstr>Cloud Assessments &amp; Advisory Services</vt:lpstr>
      <vt:lpstr>Cloud Assessments &amp; Advisory Services</vt:lpstr>
      <vt:lpstr>Model for Each Country</vt:lpstr>
      <vt:lpstr>Skills Matrix</vt:lpstr>
      <vt:lpstr>Employee Demographics</vt:lpstr>
      <vt:lpstr>2026 High-level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BJ Burlingame</cp:lastModifiedBy>
  <cp:revision>15</cp:revision>
  <dcterms:modified xsi:type="dcterms:W3CDTF">2025-12-18T08:53:03Z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0x010100D40EB5D568138044B49D27EAF2096F3B</vt:lpwstr>
  </property>
  <property fmtid="{D5CDD505-2E9C-101B-9397-08002B2CF9AE}" pid="3" name="MediaServiceImageTags">
    <vt:lpwstr/>
  </property>
</Properties>
</file>