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9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Begley" userId="8098ad98e8fa8788" providerId="LiveId" clId="{834C53BC-BF34-4E12-B0EF-FAA6B484F1E6}"/>
    <pc:docChg chg="modSld">
      <pc:chgData name="Patrick Begley" userId="8098ad98e8fa8788" providerId="LiveId" clId="{834C53BC-BF34-4E12-B0EF-FAA6B484F1E6}" dt="2025-12-17T12:52:25.356" v="0" actId="1076"/>
      <pc:docMkLst>
        <pc:docMk/>
      </pc:docMkLst>
      <pc:sldChg chg="modSp mod">
        <pc:chgData name="Patrick Begley" userId="8098ad98e8fa8788" providerId="LiveId" clId="{834C53BC-BF34-4E12-B0EF-FAA6B484F1E6}" dt="2025-12-17T12:52:25.356" v="0" actId="1076"/>
        <pc:sldMkLst>
          <pc:docMk/>
          <pc:sldMk cId="2743286334" sldId="257"/>
        </pc:sldMkLst>
        <pc:picChg chg="mod">
          <ac:chgData name="Patrick Begley" userId="8098ad98e8fa8788" providerId="LiveId" clId="{834C53BC-BF34-4E12-B0EF-FAA6B484F1E6}" dt="2025-12-17T12:52:25.356" v="0" actId="1076"/>
          <ac:picMkLst>
            <pc:docMk/>
            <pc:sldMk cId="2743286334" sldId="257"/>
            <ac:picMk id="20" creationId="{F5BC7E0C-B0ED-D95A-C61A-123B5BF7CF51}"/>
          </ac:picMkLst>
        </pc:picChg>
        <pc:picChg chg="mod">
          <ac:chgData name="Patrick Begley" userId="8098ad98e8fa8788" providerId="LiveId" clId="{834C53BC-BF34-4E12-B0EF-FAA6B484F1E6}" dt="2025-12-17T12:52:25.356" v="0" actId="1076"/>
          <ac:picMkLst>
            <pc:docMk/>
            <pc:sldMk cId="2743286334" sldId="257"/>
            <ac:picMk id="23" creationId="{9C9BE543-ACC2-B0C0-E9CD-B8AEAD371CA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A9B51-4CAB-B191-6C75-F920D1222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D2B971-4312-0ED5-5FFD-1A26E0E12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49C73-C2E9-35D7-E877-73D6575C3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475B9-45FD-8E5C-88B7-D13B35E84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9371E-E438-491B-1A14-1ECBDFF99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D0618-CFEA-EAEF-2134-AB5E7DC72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68A2D-931A-50F6-82F1-EE44B5E39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700B9-30C0-A1C0-FA74-4F848B548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9377B-B766-F948-7694-45A2D33D1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41A82-15C9-B129-6225-1507764CA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50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4D91C-7FB7-FFBE-8A88-E51BD1EDA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4EB82-7F4A-6D11-F65D-87B1D8B3B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3C2D3-B55B-29EF-3EC9-05C09816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F6B7F-D421-2DC7-E28A-1F7A3860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4E79E-30AA-2C45-D0B3-9FF51AA49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90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F6E45-9567-29F1-2622-05F478E2A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D5CF6-AC0B-9321-E8C2-42B779D47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B35387-6772-722E-7D96-3147476D4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C9DDC-715D-69D2-F06D-5C4B323DE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3B3FD-FA8C-7B82-4C3F-BC29ED868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567A5E-0269-A418-42C3-F03255358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80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44334-1FB0-168A-BFDA-E4F97D6A2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27513-4A23-103E-8355-CD990A740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19FA89-C05E-1B1C-C704-64F2B8DEA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1B3701-43CA-05FD-5B7F-5DFD5DA1F7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3C415C-4122-4756-419F-5461FE835E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B7EC4C-392E-1CBF-10D0-81F278AFC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1507F7-4068-274E-4017-BA7B814B4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586033-FF55-0994-6C25-E41285C52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3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2D84-88B8-39EF-280A-6C6CDB679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842728-04C8-8542-6C06-5B6ACB4FB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9ED7F7-9F86-8C69-A302-963994E4D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2BDB82-C518-4E2A-E095-3CFD8932F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9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88DBA6-58A0-411E-BFB0-EB8D19333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045AF3-73BA-8E9A-8C52-D95E88B5E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6655A-A694-A80C-95AC-B1A103770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3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11D5-5586-E365-8BD1-5A926ECA1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9EA09-AE6D-77B1-576C-AA0A7130A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0F947-3D17-E12A-395F-6F04B1DFE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17355-7B93-4E69-23F5-8DD406CC5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707B2F-9B09-31C6-54C4-DF05A8461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48A4C-172C-2BEF-D93B-42F8B8233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3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5623F-4832-83FE-1AE6-1783D2E32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BCCCB5-BF00-E8A6-B0D5-4A516A39C3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1C5D0-048F-2824-F5EF-1EF0224FF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BEFE5B-1BE1-CBA2-1937-DDFCAE50C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1BB013-B088-54BA-C64F-63990ACA1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83F32E-437A-52DF-43E3-DCCFFD6DF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9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2777D-7279-CA56-09F6-442B54D59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B1860A-C710-C6EF-3E69-5A5231C79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38D18-BF3B-B0C5-9EBB-955812CFA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D8D42-BDE0-0B17-2BBD-6E72C6847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0D43B-C3D3-B9C7-BA6D-F30463A8F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34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8CA36F-E6BF-0D2F-D637-F2D7B8FE41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09EFAF-CE33-BA1F-F1D2-542E802A60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9DCEF-31B8-63A6-48C0-21A137D7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56F91-0F0A-5DDE-1702-7019F0E2A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6B128-1E46-7F10-EE0A-DE76B6CA6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9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E75F8C-5CD5-D9FA-2517-1ABDA486A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5472E-E6C6-5120-9967-557B2B323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AF417-25B2-6561-C90B-B51A20254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0E0049-54A3-4020-8480-BC54CCD89056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897E1-8CDB-6482-0951-68EB73464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E33E1-5965-B4C0-3E3F-13ED84005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ECE05A-3118-4F28-88C7-FCA7B4A3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57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9E307-B3E3-10A2-331B-DDF433688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close up of a logo&#10;&#10;AI-generated content may be incorrect.">
            <a:extLst>
              <a:ext uri="{FF2B5EF4-FFF2-40B4-BE49-F238E27FC236}">
                <a16:creationId xmlns:a16="http://schemas.microsoft.com/office/drawing/2014/main" id="{9C9BE543-ACC2-B0C0-E9CD-B8AEAD371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772" y="814129"/>
            <a:ext cx="2374360" cy="671015"/>
          </a:xfrm>
          <a:prstGeom prst="rect">
            <a:avLst/>
          </a:prstGeom>
        </p:spPr>
      </p:pic>
      <p:pic>
        <p:nvPicPr>
          <p:cNvPr id="20" name="Picture 19" descr="A logo of a law firm&#10;&#10;AI-generated content may be incorrect.">
            <a:extLst>
              <a:ext uri="{FF2B5EF4-FFF2-40B4-BE49-F238E27FC236}">
                <a16:creationId xmlns:a16="http://schemas.microsoft.com/office/drawing/2014/main" id="{F5BC7E0C-B0ED-D95A-C61A-123B5BF7CF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223682" y="806249"/>
            <a:ext cx="676090" cy="642002"/>
          </a:xfrm>
          <a:prstGeom prst="rect">
            <a:avLst/>
          </a:prstGeom>
        </p:spPr>
      </p:pic>
      <p:pic>
        <p:nvPicPr>
          <p:cNvPr id="40" name="Picture 39" descr="A close-up of a logo&#10;&#10;AI-generated content may be incorrect.">
            <a:extLst>
              <a:ext uri="{FF2B5EF4-FFF2-40B4-BE49-F238E27FC236}">
                <a16:creationId xmlns:a16="http://schemas.microsoft.com/office/drawing/2014/main" id="{3CA5D957-0936-4460-9E5B-3A971716C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632" y="913047"/>
            <a:ext cx="1968414" cy="484888"/>
          </a:xfrm>
          <a:prstGeom prst="rect">
            <a:avLst/>
          </a:prstGeom>
        </p:spPr>
      </p:pic>
      <p:pic>
        <p:nvPicPr>
          <p:cNvPr id="42" name="Picture 41" descr="A logo of a law firm&#10;&#10;AI-generated content may be incorrect.">
            <a:extLst>
              <a:ext uri="{FF2B5EF4-FFF2-40B4-BE49-F238E27FC236}">
                <a16:creationId xmlns:a16="http://schemas.microsoft.com/office/drawing/2014/main" id="{55C020B3-3720-086F-F35E-3819C65BF8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519" y="814129"/>
            <a:ext cx="666581" cy="635033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022DAABB-3B62-C8D7-A51A-10CA6F82865C}"/>
              </a:ext>
            </a:extLst>
          </p:cNvPr>
          <p:cNvSpPr/>
          <p:nvPr/>
        </p:nvSpPr>
        <p:spPr>
          <a:xfrm>
            <a:off x="6445522" y="827344"/>
            <a:ext cx="3395494" cy="6086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86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Patrick Begley</dc:creator>
  <cp:lastModifiedBy>Patrick Begley</cp:lastModifiedBy>
  <cp:revision>1</cp:revision>
  <dcterms:created xsi:type="dcterms:W3CDTF">2025-12-17T12:50:01Z</dcterms:created>
  <dcterms:modified xsi:type="dcterms:W3CDTF">2025-12-17T12:52:28Z</dcterms:modified>
</cp:coreProperties>
</file>