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diagrams/colors6.xml" ContentType="application/vnd.openxmlformats-officedocument.drawingml.diagramColors+xml"/>
  <Override PartName="/ppt/theme/theme2.xml" ContentType="application/vnd.openxmlformats-officedocument.them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drawing6.xml" ContentType="application/vnd.ms-office.drawingml.diagramDrawing+xml"/>
  <Override PartName="/ppt/charts/chartEx1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6" r:id="rId2"/>
    <p:sldId id="277" r:id="rId3"/>
    <p:sldId id="268" r:id="rId4"/>
    <p:sldId id="267" r:id="rId5"/>
    <p:sldId id="269" r:id="rId6"/>
    <p:sldId id="270" r:id="rId7"/>
    <p:sldId id="271" r:id="rId8"/>
    <p:sldId id="272" r:id="rId9"/>
    <p:sldId id="275" r:id="rId10"/>
    <p:sldId id="274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1B27A588-B1B6-214B-86DF-EB8DB6165918}">
          <p14:sldIdLst>
            <p14:sldId id="276"/>
            <p14:sldId id="277"/>
          </p14:sldIdLst>
        </p14:section>
        <p14:section name="Assets" id="{63985E2D-F019-BA41-8B65-D7DE2424009B}">
          <p14:sldIdLst>
            <p14:sldId id="268"/>
            <p14:sldId id="267"/>
            <p14:sldId id="269"/>
            <p14:sldId id="270"/>
            <p14:sldId id="271"/>
            <p14:sldId id="272"/>
            <p14:sldId id="275"/>
            <p14:sldId id="274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9A70A1-DE8C-B140-94A7-BDE5DE703BE3}" v="12" dt="2025-06-24T14:45:08.082"/>
    <p1510:client id="{785D5A91-9127-8A44-79B7-122CAC47EB5B}" v="52" dt="2025-06-24T14:22:23.288"/>
    <p1510:client id="{A90D94C7-F130-4642-A484-3D39584F2DA1}" v="395" dt="2025-06-24T14:17:40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Dark Style 1 –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–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–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FD4443E-F989-4FC4-A0C8-D5A2AF1F390B}" styleName="Dark Style 1 –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–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–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–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25E5076-3810-47DD-B79F-674D7AD40C01}" styleName="Dark Style 1 –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/>
    <p:restoredTop sz="94658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63E-014E-A34B-704C010032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63E-014E-A34B-704C010032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63E-014E-A34B-704C010032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63E-014E-A34B-704C01003298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3E-014E-A34B-704C010032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3E-014E-A34B-704C010032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3E-014E-A34B-704C01003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1502319"/>
        <c:axId val="476424831"/>
      </c:barChart>
      <c:catAx>
        <c:axId val="691502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424831"/>
        <c:crosses val="autoZero"/>
        <c:auto val="1"/>
        <c:lblAlgn val="ctr"/>
        <c:lblOffset val="100"/>
        <c:noMultiLvlLbl val="0"/>
      </c:catAx>
      <c:valAx>
        <c:axId val="4764248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502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1-DE4A-A668-AD2B88093D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21-DE4A-A668-AD2B88093D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21-DE4A-A668-AD2B88093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9300479"/>
        <c:axId val="559330447"/>
      </c:barChart>
      <c:catAx>
        <c:axId val="5593004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9330447"/>
        <c:crosses val="autoZero"/>
        <c:auto val="1"/>
        <c:lblAlgn val="ctr"/>
        <c:lblOffset val="100"/>
        <c:noMultiLvlLbl val="0"/>
      </c:catAx>
      <c:valAx>
        <c:axId val="5593304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9300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BD-9346-AE4E-3165595822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BD-9346-AE4E-3165595822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BD-9346-AE4E-316559582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1171231"/>
        <c:axId val="559293471"/>
      </c:lineChart>
      <c:catAx>
        <c:axId val="701171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9293471"/>
        <c:crosses val="autoZero"/>
        <c:auto val="1"/>
        <c:lblAlgn val="ctr"/>
        <c:lblOffset val="100"/>
        <c:noMultiLvlLbl val="0"/>
      </c:catAx>
      <c:valAx>
        <c:axId val="5592934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171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25-A042-9851-39657F641B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25-A042-9851-39657F641B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8</c:v>
                </c:pt>
                <c:pt idx="2">
                  <c:v>22</c:v>
                </c:pt>
                <c:pt idx="3">
                  <c:v>6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25-A042-9851-39657F641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9793087"/>
        <c:axId val="558966943"/>
      </c:areaChart>
      <c:dateAx>
        <c:axId val="559793087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966943"/>
        <c:crosses val="autoZero"/>
        <c:auto val="1"/>
        <c:lblOffset val="100"/>
        <c:baseTimeUnit val="days"/>
      </c:dateAx>
      <c:valAx>
        <c:axId val="558966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979308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CD-EA4B-882F-E782E0B1EFD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CD-EA4B-882F-E782E0B1EF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CD-EA4B-882F-E782E0B1EF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4CD-EA4B-882F-E782E0B1EFD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CD-EA4B-882F-E782E0B1E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50-F04A-9AA9-67F84BB105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50-F04A-9AA9-67F84BB105D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E50-F04A-9AA9-67F84BB105D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E50-F04A-9AA9-67F84BB105D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50-F04A-9AA9-67F84BB10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Sheet1!$A$2:$A$13</cx:f>
        <cx:lvl ptCount="12">
          <cx:pt idx="0">United States</cx:pt>
          <cx:pt idx="1">Mexico</cx:pt>
          <cx:pt idx="2">Brazil</cx:pt>
          <cx:pt idx="3">Argentina</cx:pt>
          <cx:pt idx="4">Australia</cx:pt>
          <cx:pt idx="5">China</cx:pt>
          <cx:pt idx="6">Russia</cx:pt>
          <cx:pt idx="7">India</cx:pt>
          <cx:pt idx="8">Sweden</cx:pt>
          <cx:pt idx="9">France</cx:pt>
          <cx:pt idx="10">United Arab Emirates</cx:pt>
          <cx:pt idx="11">Namibia</cx:pt>
        </cx:lvl>
      </cx:strDim>
      <cx:numDim type="colorVal">
        <cx:f>Sheet1!$B$2:$B$13</cx:f>
        <cx:lvl ptCount="12" formatCode="General">
          <cx:pt idx="0">8</cx:pt>
          <cx:pt idx="1">10</cx:pt>
          <cx:pt idx="2">7</cx:pt>
          <cx:pt idx="3">9</cx:pt>
          <cx:pt idx="4">12</cx:pt>
          <cx:pt idx="5">11</cx:pt>
          <cx:pt idx="6">8</cx:pt>
          <cx:pt idx="7">9</cx:pt>
          <cx:pt idx="8">6</cx:pt>
          <cx:pt idx="9">7</cx:pt>
          <cx:pt idx="10">9</cx:pt>
          <cx:pt idx="11">11</cx:pt>
        </cx:lvl>
      </cx:numDim>
    </cx:data>
  </cx:chartData>
  <cx:chart>
    <cx:title pos="t" align="ctr" overlay="0"/>
    <cx:plotArea>
      <cx:plotAreaRegion>
        <cx:series layoutId="regionMap" uniqueId="{24E86524-E715-3B41-A4DA-539613ABC8E4}">
          <cx:tx>
            <cx:txData>
              <cx:f>Sheet1!$B$1</cx:f>
              <cx:v>Series1</cx:v>
            </cx:txData>
          </cx:tx>
          <cx:dataPt idx="5"/>
          <cx:dataId val="0"/>
          <cx:layoutPr>
            <cx:geography cultureLanguage="en-GB" cultureRegion="GB" attribution="Powered by Bing">
              <cx:geoCache provider="{E9337A44-BEBE-4D9F-B70C-5C5E7DAFC167}">
                <cx:binary>zH1Zk9220fZfcfn6o4wdYCp+q8JzeKjRZq2W5RvWSBqR4E6A4Pbrvz5anBl4RpMgrkqUi5TJIdjs
7qfRaDzo8/cP698+NFeX5oe1bTr7tw/rzz+W0zT87aef7Ifyqr20D1r9wfS2/zQ9+NC3P/WfPukP
Vz99NJeL7oqfCMLspw/lpZmu1h//7+8wWnHVP+k/XE667164K7O9vLKumex37t1664cPveum8+MF
jPTzj286PV19/OHVdDld2R9/uOomPW2vt+Hq5x9v/OWPP/zkj/end//QgHiT+wjP0vgBR5RLRiX6
/I/++EPTd8XX21EcP0BYUUFjFn/+x769+9llC8//y2J9Fury40dzZe0PX///T4/f+JI/3dW2P3xR
yqE/y/7m1eeP/emm0v/v794F+HzvyjW7+Lq675ZvlqdXq/7Qf9PJf24PQh/ElPKYSn7TEBgRsFQs
zv/79rovJrhfhNt1/+05T+nfLvvafvrbf1/bL521+vLb5//n2hbsgVCColihL94tbyg9lg8k4xTJ
mHwBB/n26i+av1+c2zX/7TlP898u+5p/+ea/r/nEXO66+fb5/7nmI4we0M//ECj1esTh9MEXbUtx
q9Lvl+R2pX97zlP6t8u+0pOX/32lv1quPl51f53SefxASBZLwskXd1c3VI/ZA06Q4kryL7fjb6/+
4u73i3O75r8952n+22Vf86/S/77mL7qPf2WcIeQB5YQjov4ZSK75vIwfwAwrJEzEX1wewtCXCf6L
4u+V5na9f33MU/vXq77WL57997X+D1OcP7v7CyN8RNmDOBYsVvjWEB/BFBALSRTHX8MNJEDXdf8v
yXS7/q896tng2h3fDv/4H4g7/3B2MpfNX4mAiPAHoGXEFMV/BJdrEMBgJxYjLCllnzGAPTP8KyLd
YYZ/Puqb4Z93/mSG/4E591D+pVCg4gE/J5b4WyoP4f26BRB9IDmoP/YQcK8Yt6v962Oeyr9e9dV9
+B+IPidz2X24+uZ2/3mKw8QDQRhkluRmVkkeMK6oFEp+BYI3zd4vx+0K//acp/Fvl32Vn/4HAs3X
1eM/zOX7H9JWm792bUvYAwglhMn4n/nMNYeHRBMMwBT+FpAgG7oe+f9d4W63yu2jeDa6/Y98i/3j
fyAxgoREv/9rJwbI92HFy+I/7HAzLMkHlFCMEVe3Lgf+BYFuN8wfD3q2+OO6r/5n//grMqS7SxF/
lGmOl9Nl+rm+c60a8f27nz8RKk/eo1/9+dZY9sXVLz7+/CPGEPH/qBqdh7iBgxvZ5x9/f3Vpp59/
hBUywzBpc06ZEBKKEz/+sFyd7wj1AMccw8qaxwjSXgoTetebqYSaE4dKBo4FkpxBXYmfb9nenW+J
B7Dqg4tKEsmwiGPyR1Hted9sRd/9oYev//1D59rnve4m+/OPUJsavvzVWcyIYCaZ5ESBUMOHy5dQ
r4M/wv/P5mve1zoWD0t8jPkvdn507fv/jXEhYFwfNyZ6FrZZZTrxsimTfd+2tyUR65fJ7UuZ6t8Y
HqaN68NXMqq3Ze1kWprRmJeL2FHxulj3/tP3xYd60a1qOV+/ppa43Wvl6lykMeF2fzHgNkZJSSuO
E8RQSxJGxyk/ff9ld9mA33yZFUhUS9GJdLVU0UQhWpik34T6/fvjn5Vym43P7732MTIe0VDFm0gd
HthTjBfWvlpQhcSTTU3dmkVyFyZpt3H4Mg/+29YBzFx/4aDQMMvzC+cmluujvnS5OzDrSv0lbN/5
grN33vZF5OYLlN4XNDnK06W2cnkkNpqTw1BbUj7hdVmRp9jVrj6Mduw2maCG4fGEunI2D7+vUYzu
EABgeeMLZWtrbjeeuqKYx4MiKpMUfxpqOi51MhbL3CZuk9GTfilwnTrS96pLokKR9sn3RbjLac6S
XTNqU2zt3PAFVKAIP1DTf5J80fd83x2DSy8q9IDURW0TT7fNyt9Qv/VJPrvqlyDRpRcbGlVpYanh
aU21vkKwofCki3TtDmHDe7GhjxY+jCXnaTPJ+Ve8jCxZ812GRR7pRQbTLNUwkJGnUx/te4rWaDZH
MfS9DBTfiwZkLbDamgqiQc9cddiEWFkyjgCl4/f1c0dsEx542nheeOUKmbWNHfOXsm1H9ysd9xg9
mqIyli9gbqHi4vsvu8uTztevuSmptqjr7RBlXb9J8dxqW06/ttMUfQob3ws1ViGHlpWrbO9xm24F
i0yy6tqae6xx1votkUZ6yor7mjWObHnWR2pvT4vBw5w2y4b1cdQliwNf48UTyvpcLUMks2lyZHrY
ib5D6d7hZk0HPS1rIK69oDH285jTtVXZQOr9dW228pdOivj1921xh67OCc51Wy/1qvACOU5GolWn
jTWSPinY1o9va67q9R5V3eFRwosepSqGWslBZaZh20XU7uiXuMCmSb7/EXcN70ePXG8IlCMyJ0ey
Jqha2Tux98M9M9ddw3vhw82ylwoJkc0NWGBqijZlLpJDoPRe8HCadluzVSpjdq7BBptao8SiTe+B
Lzh/1zU813HEx3gF7ce4HbuLAfNuSU0l9+V5mP49QEuyUYujVWSxLfWvUln7fNXFuAXK7wFNbobG
CHGZDZRN+uG00zVOyrpdUBjEhAexVW+jmIiRWW2LgV3YlswqqRwz983NZz+/JSJxD2VbURWoXcDE
Y74N5lgVVMrnbbTP4lEx5W2drgXZut+aVtHfXVcs3T2R/K6ch3vAa9Yil/2+QChsVDM8KiObS8js
6xjSOjUtFZuSbqr2+aBLMbSnet0LeRRsof2rGU3ChSmYewDdchFJVUd51srIHaleZKZkQ+/xD3x2
hNvU6wGUz9OqRzLGGUW76dMd5/OU8nzfm4cDVAy3Xwrb9p+GiC3tQ7arjj9bKSXdUyKVqn5TNeH8
HlHuCBXcw7LqKj70i2bZIHNLD2KPr4Z1XcawOMo9JDeGCrytlcxMNCxZMWHWJAVVxccgHHMPxw4b
oaqqYFkxrOodh9ntmUVRGxZGObkZhkZadFUUyTjjDaxkDg6rdk+cNpu9x8vuQpkXJ6weN05Wo7Jp
W3JyoZgx6P06YEBcSUrUJ512Q5uQXQzFh6HdLQk0ixc/6NI14ERGZELlrUuGkdg22RyLAiM48+LH
zvZ6dMLI1I0cp2Kbi+Mu+ugYZHbmBQmRx6irxnXPrCumbO9klQgzVPfEoDsgwTzsC4zKaIVUNauI
bg9kwtUx33oS5lTMgz6senqFdb9nBNaNCSrx265g9yWSd4nuoRmLoWNrU+xZIbfpqds6BNPzWOIq
zG/Y+b3XJuayctNAzbZnUd7GF2Re62NOFcvCzOqhmQ4zH6YaRp9ywg4LlTaxLdaBsntoVh3Z1SzB
rNFEykNN3ZyIWrKwOMo8KFcoMmjJ7Z6NWDcnG3fFYeZsP31fM2f73TJfMA+vXc7LfcfRki0Rv4Jl
Zz2f2FQPXTYtUoR9AfUgS2c5d1WdLxkF4L6Mp75KMevrsOU49SA7dZAKLbtYsp5xcaFi7o7V1gWG
G+pBFk9tk6u9cllhG/ZYN618OqxNoOgeYmGizusa0ykb+yrHB8OJPchyrcuwaEY90PK8sHW0Q5ln
6PT6qJ6K6YnL8yYMVNSDLNRHoxm7ajoZVyz2FV2Qan7hRoky0G881NZYz2MxkxVSQrcf6oG/2+Kt
u8fx7who1AMtr6KaKZXP6diUOKHWkWSMYxcougdaOlSM5JWaQfPRO0Mgv+viNQ80q4fZethNFFnx
VXRGRpLwWQSKTny0cpU7VeI5jRcoGpPz6DZYMcRDa43mIW8sjL5WcXlwqnaJEKQKU/t5O/bGLALb
sT0iCEZn5GrUrDkVugisbBEPrTXQipUuYPB4d23WyNjAykusYbkB8bC6TlTmzVbPKZ/yJVnxTBI8
5FPYFEU8rLblQLqeIpd2894lS6mvXLXjQK17OLW7mYa+XFza1iVLBOPvotmSwMHJTZOinBu6ldGU
yhF1R7vqS+t2Gzi4B9PRxmsFmbBLKxGXiah0kzhDZODoHk4lraJCRzGIHjv81ML2yPNcFk3YFhX2
cLo6RjrYEHfZjoHUnuydEvwYTZGyYT6DPaiScY1bNxRztrG2M0lEB54NC5k+fD/zuCMAYw+rWOfE
9GsLM2tum0dxZfHR1tWWho3ugdWZfKDFxl02xfR3XJEXltEXYUP7SLVb1W5bNGW6jJ5BeHy3ERlY
vsMeTmOtW4k7OWXVUqqjK/nrvs77QIN6OO1qG5lYOZdFetKHppJPJBlRmLNjD6ewLbwMdlVR2jXr
R73ht4S3j8MU7qFU6aWIYL7eMhjWTslObCmSzdIiLPR+rhhdW3vMBXdlzcyUAYkE/cYmiAOJ1TsO
yzSQB1Q3NgQ1ee+ytjf7sV/l+1IPeZjakQfSXOlRztq4jG9mO7TtAKLX9+283gFR5EE07gTTQ9RO
Gez2x0+VLfDTJsqHt0FmRR5EyUQmMxkN7ljmZULb5TepdJhJkYfRnfVxlZe1ywyfaYLV+q4Z1fMw
uT2MsoWti6YwdlTZ18xtTzmzT8OG9hDaL3leTLSYUpRH0SGq8id6R4H1gTMb/3pyhPEwyD0iUSpQ
/Eu7yXfKbE1YaEEeRKMS8nTTg06asnvRF/0pb8uwSI68WZQNy0ZXqKmn/T4/NAt5zHjQDArcsJsK
GTY+iX6AtZ1oiyeqX7PO5EHbrMCNuTm0bqa1dA6EHto3++wOlfw1xENw7EGyiSsz7DUYkZX1e7PG
L9QuguIUsHZuyuzGuV63RUzZZiv8et8mklWO2mOY4B4iaZevXaXjKbMRUAlIVz+M8/i3sLE9RNaN
tlxiFKVcQ3YbIXEJ1NewiQ2fObPXYQOOPY4Ngim51GJNuGXRMY7lHAQcDCyoG6MrO8uJ8TlKR/HK
9EcFVewwnXiILItyZGO5TZlTQOZYqB0SPIrXYYN7mFxg/33butymuBweLg3s7Y+0msI8xed0GedQ
HTUwuGr4c+qGD5ptJkwrysMlUNQ2NKrYpqalzzmMvbo5dGwPmnjRQHlfMZSNCUVPnCqqRyNbRaBW
PHSWls0N5LPgKHwXyY6qN40ogxIsrDxsrrFjSx0D8le6TdUBsVz0RwIZkA4LLcoD6LC0LIe9mikr
2HAZLfNb2Hx4E+SKyoPnTCkygoJenCv4cXS1TqgiMiiPwMqDpylnCfXoFQRf1+euR4/WeQxEqPIQ
WrUSMVlSm6maPm2AcJgqKUmgxj2EusIA59LNU4aG5gWLmkNlyqAkBfvsKsOjbitoazMCp88OS4vN
AbPqU5A5fXLVBjsKVrWTBYKBeFfY9ZGW/FXY0B4+VzPltSKRyTbcLEnTy/HUtVUYMwL7xKqeL108
A30ngy2k/djt/TNJbdi2Pz6fGL4+B7mB2LrEi8l6oL80iXUmehzNaHsZphkPnktEISoyBxadt48W
MrjVqvdhQ3vwnGDiKQfR26wWxct1GC5Q2wb6oYfNOVe1qBpmsn0ey3ReCnKMmu5DmNweOPXOcmvW
2mZxORxqtj1r1X1p59lof95ywdKD5hJBPXgepMnKduYuMVJUT0cxrMlSEbcdguT3yUy87tau7rnJ
Gk1/b0r2Nhrq12FDe3PoCozHRsjcAP5n+3C2Bid4ZmFbdVh4KC1IybWhBARn+G07R13CouHXMMnF
TRiV6zjUBpU240SzJd2p21jSqaaswyZp4eGUlUWhnGrAJdfohW7Jaz2GrcWx8DDaaD7CghmGzrf4
xYT0LzkVQdtQWHgYbdSWt+O8mYzmLckiRaYXuFh0ENMX+3xNImfEZw2emKN9SzYzZpQFEsaw8GDa
rnk0rbY0WTcPKEGzPI1LEVYdhlOjN91lMsw5FoPKITw+njfyuOFrGIZ8FlS8FI2rxsJkMi+6RO7b
49josH0z7DOdYvAStJLaZLifn1M8PjFoCpTbQ6fRsDshlmjMrFBvNTYvmnoMW8RxD5z5ytq6GCqT
CdBMEgMJPRm3VoXFQ5+NNNFqjKo+HmHfphwPhtQvXBSHpaA+FQkhWGd1HI1ZoWlbJQsUKlKHIhGo
GA+eVRUDK63aADfx1h6UE+Jlo9EeaFF/Fq24yIFrN2Z7bMgBW/YMZtKw3XPMPXi6qFM9X3twlz5m
qIZYu9W2TFQ812E1HH/3f4Q6lopcO2TUVOp3CZW+h65u54dBEwb3IgCQf1FcrB1YtigXeeigNJfl
ORvDdimwT2baaueUafMhU5Gtx8O8DO0nF8slcEnq05lwSxBb4mjITLnZY1uIKgH981OQdnw6k5Tr
qtCMhsw1ghyQANY6hbV1Eja6Fw+mBvh9lnZDZpkspgTvpL6st7UrAsf35upVG2GWFXTTl1Wf6Kl9
szY4bEb12UwN6Zc2kg703qnh4WaRPS1NX4Z5JfMCwkxnug3NMmRVzve3qM+Lh0yqoQ5UjBcRKERh
TjYwa9zloz1JpyhLeN6LMfAFXlSArb6674YZNE/tcmGMelOOTVjlH/uEJlm3BBjMZsgkm17pwr5Y
6ulVkEf6PKYi3xbaNMWYyS7+vesXnJSM3cfcPedxt6wKfKLRhKJ12ynvM8BSnAigviTRFsk0THQP
TGaLYI++gdH5vLmE4+FR3d3HYvq8cLlNdA9Jo16BXqdIn82iLvIEdosrCAdSr/WhaOOiftgO2/LK
tba5oJZGIpvKcuSv4YibHJ+zmFvzKpateFjDvmT/sKo7JhLZaCjGF+uo0JLsrBrNm2UkkTugbezq
y74so/EgILEkR8yh1p7Kwa3u2GCokh0E7FKvF26MVJURuZbsIu+rZTtgBNWE3yJg9m4nTCsrj1Su
MObS6Gk/FWNcWjhtR3Z3aglZ96OdW9r9vkrG8ucTE1H13mI+jpnaSTxnZoXvPQ7TztMKzVwdOklw
fRCbLNzDAvdF/ESoDs6FoXEnr+Ds6pLMRJiLQVuzZ6iP1XZa2mZmx9mwgqezXBiUsJtyZoeiGdoe
8tk43g7KaCqTttcGP166vIovGoonlu2g7eXAaT1f7HvUPjPdjNiRoXnekyo3+f6qwVUvw7IQn1pj
2mKe52Hus1oV7lejxh1qqJ2awmKCT64ZoScesPPjPouhlpdwUj0p9yLszA32uTUINMeZGvps64e8
PfZoqbJ1RDowufTZNbjTeI9oNWSiaPmaEtu5PZERr8djEHyJF/GndlzyqJz6DPYHPi0De8QjG0ak
x8QL94NbzDxuss9KFAN9Z7JybQ40rsinMNm9aD/zcaezI0PWjPGuEtmPFLY2FSFhW+AYecpZJHRV
7FrTZdqs0fu2WugHEy1VYOQ8x+tr5IB2ZU7UjvaZ4GUP1c4oIQWNw7yeeqJTlm+wgGqGrBTtVc7q
V7nUYXj1+Y0z7ECuDQG5ucszGzePco7DiuLnQ/3XVcJnYGRhqJxm0HtsTfIorpO4wX2gTryc26CC
iho2q7OCVFWy1uMnUZmwxY7PbazgWPfcSdRnbnPDMziYqB/2dGrD8jKf21gKjVxHhM0KU7MnDNZt
cOLFTe/CcOTpZRm6BqO1gJUONCpNnAQP11oHrnR8Ntkgl7zaC0gQYAfIHICvJg5DtKAsSHafSrYg
OIjNddfDMdqmeSTozKdEjEaEnR6ANhU3PdJWXQE0qR6cvXPyUdlR9DusmLewQjP2kie5tuPeWshX
oVC2XuQsd5lEkwyL7djLnghtXKzPMaDSbXGwy1gkbmrbMDT5hDJs8OpWWIVn0dbRqxK47Fd769ow
Xunn9iI3QgGhXVVW9ZBxIefooo47fED5svB7dibvOLWHfVoZHGbNc9GoLtsbTM3rodZzf8hlR4bj
YvvoNRxnexZFcVMdIUes40MRw2L0VEac92HW92kztmJdzzrcZpACPZPz/rgZi3s6W5znkFsSZ581
U6yw6yJM32V2JeUj3BiVQIvgJRB0XpiG48sCuQrS8mUbS3WI2gr6crRlNzSnMFR7EUkgusNi65w5
5BPOH7e6gON427hN6BD0Ap85tyNn4CAw6TJKsa6TdakWllQ1mwPnX589J+wOeQOBF2yOAJt7d2/h
UMOHMOG9mNRM7TbFbu+ywXT2sBb00z7xUMG9kFSMO7a2lm0GKf+pIfUjQmxY7cKnzrVRhIoFGqtk
E5vtoY4Y7MAs+8swpXjZ1FQ2psDL3GW5Myp1JSmSluvAVNanii210GquaZvRWvVFUik1Piql68og
f4QukzenGRavPRUdajPJu+owxuphzfAWFKmhUfHNwc3QFUUe6y6LWbk8saZlBzlV84vvK/48m/w5
1CCfNxYv9TYvGGbgZmcjpD7IFnHaINz3qYDstgtK9qGJ9c2PUJvIoQtz0WfI0WlISj5VZx9CcR80
W6LYmy3bSNtxjjVEY05euQm9LHAelOmj2PNNaC4xKWRAdqh/8aM2UMrfHe4Czeul+h04Y1QDKzDF
0uQv5y0aXnUlDzvNBI0Ib+q90R12iNjmHGzUi6GlPJs0V4FK92aSAaoLKG+7BjbDoSrRj+pFxAod
qBhvFnHb1G1u0w0wBKCF0wEOH47v9ibu57DxfToZNKTJ82EyTbYb+R5qR09bWb79PqjOnnELqHw2
GZsR7FbDCUE4tNrnVTJaN18tdAzrhoGUN4NoqCN0ZX5W+6By2Nuw6qIV3IW5u/Kg2pPKrbsB4fOi
hLITJkMCXU7CQjG0mr7pkLHY5cYt1N/wMuHt2GngIxyqrqvmoEUo8illal7yAXLPJsOl2I6qQOh5
D+f5XoZZ1kPrJjSs9JcxOha4WPtHFcLoGSEDd/dI//kI5m2u4wFWMEpWIRy4jnC8/WXEuHMPdT2P
5gRLJUdOPGbCHkferP2TaIO8/ckgq7F9R6C/7skJsl9IFm08iffcQXeFLarrX9qOr+TQjuOmD3tR
5vv7Pt+0O3UDZJkHx6v1A20ZezwP1fRo0+V8orlbYAjogVEmqNVsf11iON/yoj73qXjdaTXYIyyp
2A53zXIoETA/n1VDGe1H+Gurn1KS9/M9GdPZN27RifQCMMpjWZBhrFO70locy2k0o05mA6XMC73A
eaF7FhV3wdYLZ8CfHMn54HNa5Lh6Nsd1/IRoUgRO5MoLaH1U8x6qsHVGVnQlyPgixsXzILf0qXew
6tzaSCx1Rnfg8zaEXZDe3tew4wz829TvJSDORW2x27XOxgF6glwYuzfLMd6AXXFcIOUuLuD3Kpoy
qJqBpBfb8BhzwWZeZ9EQiZTVS3Pah6Z4E6YnL7aVW+5gtUjrbO5ZeYzy/e1Ukfv0dJebeqENo0K7
2rg6E43Tr4C9zX5RZbFerhWO7qkk3WUKL/wAPaFws2iKFH69pa5Pjq8Y2GFRk+p2V+QAjO6wug/y
G4QVJVQ3ctPAx3QkAqKbeAuBKHACkx7QImg4Akv1rs4wbJhNdDlNFN8ToO8yggcySYHLucMZ3GNd
jHK6iBvLT72KYWdeFHODgtgF6E8sOhhbaC0jaNMBjQThrHvxWzzKsKOtyG8FZrd41HozVSYln07A
uVZJXuLAxYpPpJs1FAupw2WmmWKnYd7ao4p1UOUCGn7dnN6RGHDTyCY/4lk/QjlNWC8Cde7Ba6Oo
sf0EQ+87S/N4PLWaZEFhwefQbdAITdu4zo+1Jo8ljx6PIqzOhnwOHdAKIcYJnR+HahkfVdZOWcTp
qzC5vWQh57KcNxqBs+PCpsNgWLLFDTuFje6hFMW1yTmKdCa1HR4D6/XtWGxhzWGRz6ErhCyimTid
NRtpTi6euodobMKoqNCb76YbRtsKG3ut0ZmuqvE4lOpJJI1Ng/Ti0+jWCo3O0j4+Ti3T64mQ5c1g
6jqsegY9227KXvbxNDasi4/dPD6rmz6rTB82ufpUuq1c16ItIMFpJqeTznXosDf8nsh7R/bkM+lm
YOfvcMIPQGTnPgHW2GEQ0FE4TOdeCrhDkx47T4OGU0vtduiKoR+T3HRxGCEN+W294naDMxc1j+Gg
Vb+TRDW5edyvtQ47B4n8xl5OdHknRxof22WHvasXwAK4RzOfK/a3pGc+l46JHUNzqqLM8BbR+THS
LYcDRgX08nwNnZL6TPN4p4kc55anAurJy2Gcaj5Dh8xBbKfRxWhM9wEX5LKVnMxZrqiWQTVyaCF9
05d3Xi7j5Gabdp1oDtALF3pMsDysjwLyeTdNPNGdKm5TLVdz4vkEHYujOmz7GPkMQroQujf1ZFO6
tCVwOKbXcGBzvcdqd4DFZ/W4ZYQmPHKz6SbxntSoNgdZB0Y/6k3CvHYioiNofW+hAcQybZ+QKcNO
J8HvFd00abQP7Zg31KUF8PGP8VKWB0TgcFgQzv3eQTsQq3M9Q6iWA3lvW/qqLUnYgU3kkzbXaMTQ
BGY6r93NVFxoipRLS1vb7hgkvM/a7LSehMKlPK6mFDBbbpXrDiUXmN6zEL7Da3zapplqt8/54FLX
l0PaKrYch5gF1fch3N00LKwfOB1o61J8bkK38BHaBjAZRPZHfg+6Qc7M5hMMPjtoJN5YNiZ9Q8Io
oYh5PslKB60ZXOdSUuHhQGtcJVAeex9mVW/q6WsFP0tB8ymdSdkmKorgNOHKUFiS5XM2CyA+IxbR
Ke2B5pX0tSmeNZJOv4bJTm7alC3DQLEYpzSKYa+J1XuR6o0HKsbLD7VZcA/79lMKDVPJ865d6/cC
7TIsJ/cpMGULJeV+YC7VyKBkHUie5jnQ6L6vmLNn3DJp+iyYBtcjqXuqTiJv+Py8dK1uT5sgjTkx
M8As+P3X3AFYnxGTzzRnuIKPgJ+oiI4z4cWhW10YIwZRb3YdylxOk4DRi6LTRwV0mEPcbx+DRPcp
MXUFkzfwGU06rMN20O1YHW2bh8UanxETDwxNLecmnWs3n9pSkQQaGO9hwcanJG4tFWI3i0mncm9O
2NZvdlzxMJP6hMS9bNneQzUyHVQpD22zVgegpIYR85HPSOzkJiep8iGN2sgcqn3oEjpsYZ2b4HeR
boaDnLHG4EoMqZ7G8rDztjko6Fx/DPMYenN0hzcoOZtCnaqq21/vaFh/rVB3Xyv5O6Dk0xFzuizY
AVk55QbDeZRzjB8Ivq92d9foXiyDX7iBcvUWxycWQel8jv4/Z9/VHDeSbvlXbvQ7ZgEkkGbj9jwA
qGI5Fr0RXxCkSMEmXCaQSPz6PaWZ3duq7hZ3FFKESBUJm+Yzx3xt6+b+1x7L2SytPN9L4Z/B1tD5
SutoWgCT1fmsnn/p8OcALa9uSbu4g1iHnWwARCxnmh+oVzf81+bqOUarU3xE4NSJtVBeVAp/V7u/
uPmdw7MgxNVr6+PQMkCwemr8N7+GjHXPsVnwZyjSnPVivZykjyrjBXGQc/Nr4fs5Nqt061wvtg0S
qHBtmqG7dumvqQkCsvfjLELYiqRGyiChAPyUjXMImuLm14bK2QQNISOUD6QJEp+O0rsIuhq869zI
8eHXjn8WbTSd15f12LJ10HozJNQDFexOVL3P9ARPkehfbNrftc3/ALktnKoLuEnpWnaO2uh0muRR
MTfLVuCpsnSbycXkl3pJP02u/2ZZOAcaURs0EoZU9coVz2VwT6dfi/rO8UVhTaZZKRyXFLcc4J8i
/MVCw7k0Vwtsr0gLxta0md1p3YnJvVSDqD4TEP8b4J17rs4FQL6vMW/ZGsSULOrzttB7aZwWiFk1
dP2F8acS5Gm4M/nXs/J1E0P01HHj1pnbz6RIv8+zP40E2NKfBfystIROcEVZSy5yBh3SxprIePjz
YT1NH4O2EfifJvAaelF05X25FPfeWJNwk6pizN/EkOUryFy9zxOBBmak2aI/y0Y88h1Y9Kfrg9PZ
2ZrPrJ82U9nXSC9n08yxVxe1362qCkt1vc7TuaqjvpXwOIoa0iMgnEs7NGzb1h3N5RrVmLKSUb1U
k93mqXXSV0IM0JSNC0B+FZHSLsZEiIy7/lBRj3eXk0qNR7ezE7C+ioalzpwiQsmkIFk0aNYhem4p
5nsUir7NXrshl6MXBRUr5JYsFTTCE4sqEMsS209miCtLyvkOuoNmKqKwgi8UtOFtMasm8sQIT91I
WPgJVBuvqyj8EiQK3VpGIKPUIy5QsbZ56HyJhKNkJf8mO4n/HsY+mBIKsgKJRjyhKp4m4xcXix1n
WHVVLlHNa4tKPxujefBcz0Qhp1n+pSmCSnyV2Qh3KLB/l3aQESTiSvt8gjBuukXaOWqgNKZiYwrl
VQkD2zZdLei/+SvHT2cVpxzLk4gnamwoE39aQnfv8YmKdRGOiwTdr2/tBtYSTcxoN9HL0h0LnrgF
MSTOGe0RunPJEy6hmhzNfUb7BrDcss2zRAvk5SxGWW3OWlxZ3wws4j5lIBtNxUUaMOQa2ICoHHd4
W21eRANHOhAJz6llMsrGf+m1pImxy8y+jsViybob2rA6LoPP6WPe+4wdiU4JOSxpzscsqRcQm4K1
MKMHGY2FsrG+BK2H4311RdHh4jJ3Edm4diGFjRBeuu1SbSwls3nruSzaLG4ndBC2DAxZce/NbFY2
rpsA9nMZd07aofVYN8YB9WkBthWyS2ycxpXFu2zbrR+i+upvadXwPKpoJda0ypu4pbORA6oe1lHT
KR2Z1N4dVbUyAza2I22zsbyfZz9rOIZD64/rkoRqjtssD3xIC+e2TlC6yvkXrknT7sW8oLaXh+44
D5HpNDpAkeAh8xF2aw17+VjA0ba88So+0DVUeap53/jGQyvE1RDkW4BN0FMGSp5rFdXAuVIo87n1
+ObXDohWw8SC7o6F0uNJnqqwfEN5i9eYNDJop0SVYauO1ehm9B6Yvl6uS8vALROt24a7JXT86uDl
plrei6ZuR9CsBqcNjj0mbb5qutz62056Zf+UO5K7PvbEKqNhxGQguqOrdeW9BWWachulmZDZhTHT
FO7coQja59JQG8YwSnAhYZAZuCpDDzyk9ddUm6zKoqqv+FtIaN89QZJgyWO0JBHwgCTR2kuwXxTH
L7dO8LUth2nZSr+z9r5aXM+Luxwz6WsZYJhvsspfjlq42dr1e15e8WFkdOXyostv+yqfl2sDdoTv
AFYAsQmenOSr6VYZ3TTfKrT78n1Je2Iv2ras04veF96wH3tY0MdlQAL/C6d+IN49U6VH6A44O/Qe
l6/ghcioNGGWZFCVcpK5WLjZwXhkWjZQnCLPtSgCkXQ1CKw3zOZ1c/SytPC2pi1Gu3L6vJw3wg4u
vWB0rtwnl6ZVepv3IuvizmoHQpqlKxQYKJLC/XFaVDhcKnfR7pZ0tKsf4PaStldjKFi+dvOqZYme
ywlrpwn5kK8Bi/eGy15M9GsNIYkmTlHaM1f57A5YSvJ2NisatnrIEhctzmlflVDFXqfZ2IGb4rAp
u8+5EsFWdl1HI506A33Lc1F2cdaoSpcRb7zUhWFVQOatqqXSiTa+6yRaNb4XNfViui9EC1xBErqZ
Bw3MGVdROJkaonJ2VLNqTjpOEVQQl+rYG7AZV2E3mBfftYbCky+Dv2gM/xB6iRg7+0gxhVlc1rkv
YypN2D7ZHqaeUMWSEjp5EamWpdgaDfLzvYWp4ZBGea/ZjPV+6UzbRqVGbGcitEkm9dWMEwkf4dsy
YEOoIHEkbmsc5fQiOz0Oq1BQtMdXjfFlGIHS24QXtfBEtZqmjNQ2yjzNl72ZVYbC9Aw7MrFxU4vE
AvTHPN8qWPM50TIUhXNHw2rwkzygo5Mod/JEwuyylI+Du5ByM+nFiItRtk6a9MZP7YHA8e3a9VRZ
3KE54NsqKupaizWsBjK9ExXS3qNF6Yqvg6rAfqfTNOyBgg/y+SAzt6zidhk8HQfdwBzQUQaVFgaU
y0V5t9qtJDg2TaD1dTEDNbFpgTMojy3kEYs+mmwA1yWI0Ue9GYS39YhQ+ipUvdO8+sXM6wOticIY
a3JZ5++k5gtGgoTOn1q1GS+mNe5sLlehrAL1QKspT3cqK0qyBTea1pfj4MOobYXlqKYJ/LVI+rFA
XxtC+Covw41qiywD8hv0JYwRDvGtXV5q2226UhIgqn0grN2V6mCVGU3aNv4dzskfJy/X80sNpwFI
DQg/b4O4h2ZnFjtYn9J4Trv5rvSpJhsuOjD1wqYBwllOA3di240aPoRDa2bwgibmxehC8fwalxuG
V7OxWbFxGj9Au7FIK2e8l3Jpmx0YDvmCqKhZ5q/YNVRTQVjXdb2bU3uPuDHJe7ZcLsDiSoWVeLHp
lpd49VAnpnCpOxgsyP0VLFPUsHV1LvRm1lSEp517ziEkkeExKhVpgVnuQuQwW8Ys7gtj7Q0Rcy0i
uN9xumaBxPoWVcSUw5WrPd6/LoPqgjKq9TSHWxsQdz4GGP35c6lm+BbhJkmbXlXoeJhbXuEh7ha/
HOakIWOoN9j/nS7Dw/XltDILYyZD8KTbBS9zyKb1ZCpHPjDPank94ZlNu74ElviqnIq8iIMyb9Xz
3DE//CJ9ZrmM5gnq5h2eFKmz9wZCu+41rA4C8doGVFQvfd1XPpJyqGiSWJZ+yTaSaWURv+Uup23U
O6PFVljP2D4Q7UFnmDrhxBIFZY/WAtjJnDdYEdggdrGpl9tl7Kt7NmJ8ryrX1DQu5gVtNcma4Cn0
AaaJieVpGaOAETDYaLZsvPBrFtIpIrMr+2OX9zl46h40X5F8lHV7SWRnnDqi4I++lm2v53XoFcF0
5TXuANFmNOfFfcAbk6+nGvZK172fk2euYA2UqCBF/YgXjqZH23Qpko6hNP4Vmpakua0rppa9VzZ9
iwUzwNwAaQDoRn5RQXl3uExlLbo55kGQXVvApZx4poWcbtVierDoQZb2TQzty7SKmfCK7qpSKExG
uczqfkUsyNj1GgRbb8VT0jTJ4KY+3kSR195lMHYn+1+qTsEPBx43z2LBp9BP5Ni73hhVy2yfSl5D
aitaJCh/9x2oueQxU7Q9DM2IiCvOs9KJvRJSgjbG6j5FzFCin/wRahabjJoO+z2bXYTpBKzvTkeW
BI7eFrgE92ZsG81iP6R9Utl8bC6qGVP9S+gOZlr7rKo92NkM0MnzgoLwhNTAlEeKeMtaYDMyOhrC
tFTHETg40cSSSlYfKpXaK25PrrnLsJC94rxyVxy2RzO2UYQcybAEWPZNPTnZtqJNqO/HOvWm22YY
vRi9jN5/sXVqpjg1ebBBuAar1QocoxbN1GiYy3yT6w56KQHI+NhsSbwsWnRRCwctmujB9TcZ4oEn
IxnZZ9DfkhEVZa/i3PNpBqFfZGptG5R0x01m3wOQuspLH1NHXiylWsRl7/jDtWugC4wUiOhDRrm/
IHbyguF6cjpgvfXMYgrtgUv0XcDw75gkkLAHh/fSDtx/aI2TrSq/pFUk5az3U1WLq8zAdiGpMIzj
cB5N7OdpsQmCQBxGmtld5s31i82m8k6QeogLl97U4SAfwlI0IsrcTgGrNNZV1UezWwijogzRrl1b
WA7aDZ387JF6c7fTpeUiwXCmsVzGZV43QxnuLLCowYNxOLvLakOg5Y+cmjmbVLLJ1FGKkcuhrWBz
973QqdUPYUipjaZCzhz4X28yNilOIhLb2s4LtHb44NkOdsx9r3zkMQVpyySjk+fsJi8AlRmkeOPu
htxLxVE5s9LrCeIQ7uNCa5/GwgaT3o9BF2YviFxlvwq17/ibruiK4FDOUw2H4KyZaqTj3cAfyVh3
7lVPRtKtoL5hG+hYKJpvW2cS9RcnhwF1GYe2CIvEVWWuozEsEIoKPbIiHmrEKCZKiUNIHdnQjsXX
mYekP0xzOy1vcDIzCIdyzUOM7hpzK+yiEnSqcgXppdS/GHhdlDezh4LRqm0CIteaYd1JkNFkbNuf
UMWrnkmfXIFyVIZ7gK6Jl3hiDsXWA6ls/lYAwS+vRqV558ZWZFO+U70iLo2gE8PRxlxKv7Y3SI2Z
jywY+Ntlj8KOwrqQN8x4l53ElLyrkKyaL1VYiW3QAgVBlDTsi6dI5bxINEKRJs9tCOdMdC7yGKMD
wVKUjhNWdzWMczLJbOBPFEIQ+pEbrO3PSvXCL5OQ9Q72q7QJnemOmqVEUcbxfUYirdNBxiIltX9U
C5/ttwAaEfX7UIDrt+Il7CdvbZ3PAioVYTtcwxg8rOZVM0ES+EIUjt9eU8wyrIguGXqO5SmfGSrM
eYMa0KYkbm42pMorVybBMiAEiGpKaQbvgBb5ByK+so/t1J1iEXj/aHNT6mHIzIWosmp4rJXTTuu2
dLTYKiXGEG9sEWZIer+ep5dKhODs07wS6kWbqkclK3OlE4tq9PZFn6U07tGw1gdblkGGV8IKcDwV
WjPx0E09gtKeQiXocVwCwSHv0KeHNvNRnUpnftsT36Lao8Nl6a5sXdfRAI/XCJS5bCQwpeNlu7aG
hzbOYIs7bheikKDlYkSlSZvW6SI9aqNumGdY/m2CHw5fLZXr5gk1p301yhSMSTYLleGbhbtiUUak
dUS6g4d3QINY1UvpIB61rnMxLxjBF9jxPbbTWOzLV7EUeYI9PkivWl8Nq8LplxGwGSd1tohviY5d
FJ9V5HDdpzE0ucgDmTRAi5PJs24r8tOOgaelPUgCt20RY0fq5GOIvo+7LvO80UnnhIVZTTPYL0j6
HBQgF5Z7xZGXxkXCXNjqCPLAuK3TgjaYkem4a10UOi6Fn2l/O6a6fuEIVsyxqYza6Z41dZ5wa+c4
DLFwoBSTpS/QSimLJJNYO4tyqC61dhHALRCvMdua8TzuFgszG1CG3E3BBlJf9pqo+nJIR7Ufu64t
X/1h5tWq5dVwj6STrKRDQDTC9VC+tQuDi109B+YxhILNx+BTF2b20GwpMIgRZ0S1YXJNYFU+xj3C
+zbmwK5M8FPkM1oCWDdV3PfDHNcjMkYENp2YY9CkbBZ5OQZvbyu/jjugq8A8gCiNf9mKRqO8op1F
yB0zU5g/z2bql8MSzLZ8gDZM6x8kLcZCxZpMXbFvObBX0N2b58SlJQqg6RRc+fC9TKaWzSVUL1JY
LjfY59mNlxMkr6lCahRR+CXuljJ1ZmBS+3pJKvSpwyxKNZhnX9MGfi5bv0LoHKVQFuEfrUYRAnsW
Yn74Oc4uQEWLxvJ26XDR6jt0tPzhYMDmr68GA5/RYzBCZCnmfOjMlUTD8S1YGgfqRVmo86e8zUBI
q3TX1cDayeBe+kIXEVx388hU8CFBxgy/Rax9U/eUF8gRUZFT60qN1ouwRsxpES2o3IVJxWie13tr
GNLMCBwu7wUBdkPiFonodGW7bDE3btc77NmkfTNejVMhih3PRSaLlRzTqthOWT57OdZbP/xWGUST
L5XNDALsRXRQoq7afnlAnVUC0zMhIZdzNGMvHzZzqQxmtt8/+iQna/RRvD0kBrCR8BAy4lFj6Mge
MB9MvRK5zqGuw71mPhg+NtUXI5HARsOAGtul5/i0+ehKIaqkatPBv3f8RU5H6yIrOaYtXNRuOApQ
/ve0ezx2ipDmW9gowTazl9VuHAQQoz5gI8uwWWdz6JskpWzmXQwfKkBr48UDHOxugnKQu6NQQXL3
GFis2o2UBB1s8dy5uRQdylER7YiBlniXDx/AMRb50V/SBgi71K2aDUTdHf8anEJG2xgOSYtBb6Sx
3doQqMetAbzpZIzicTi+NUYqB+aBi+Zbp0bW+OzWskfoThHfJd4guhJETcSZ8jiiTFLF4B5oNUYQ
zPH8vUv9EDF0qJ1mUwCDML0Z3wqFu6KpvjBZwU0yhF1XrWpCeJ/4cGvRVdQP0uZrBL212KcBxMMA
TKxP1llwEmuTMi/EvEu1y3gMlk8mwgQ6Aq6C5ngq0etFm7DNdnSayYKlWXfBButki052jy0sQrnJ
qyKQKZcy6WUz1utgHr3+gxVhVTsIkbxAE3jBQmnmW1fJGlynCt0jreJJYjsMYqcexAX1O9/O28rj
hD9CT1nqw2nMzR1uvAjKIC69mbRXISvq+cnB3Qgnyj1N2nF9UnpG3D3xZQqO4ylR2KdOW83YY4Al
hfiSTbPsykpPISYbRkLdCTkZUnMWo6QcIih3lRTN18JiyQbUyDLpfgx6cvr1CO1nxIWY5iibw8ml
HXZKtCO/CvNyyrAj8nJ5r3IUXV/K0rTVOsiCxjF4uh1p4FNMh+ImQFSDrcEXLAjXHZb2/iPvgtDw
SHsCSsaGBSO/91CGKGCNgjKnRpskGKvHzhlb57rNUNe+mU7xOGjrltd+zKYemr+glHVDvc0lyvsY
JEFH1gNDfEdX8Bgc+z3YcVlo4gWl8hYBfTGwgiVuSDXfmw4F8wOCCE4P1RgE6q6py2rYsYyYduuM
8BF/QdcldWO0sygIL610xqhmvnEOrQsFmxtnVGPx7Czw7IsFAoBmZUfJh2OhNEggMnTZdL/UQFjF
3FWoZRekbiCQMmSO/sqp6tJ7YlQe+w20/8tp2TkLrK0H5EttXm9NlxEbIcwoUaxgsx43Fo0lshlQ
TDQXdUUX9xHFkzDcFRUaHnHnSjTHV+DaugM/7eELUvhT4cBZ94PvjzGhsnQizLlL2ikboKUSQiNh
7XqAHffrwvFQ1qYNKtk2qmE/xiPbz12YDDkLg42eR7FsumB23AZyZ74ZBUoXGXzE2lF45SH0BqUe
QwXF8Q+WBaM8uCgBsnUd5qO4MwYV6KTOeJmBuQdo5XXRNDXdp1ndVHeG48Hsrc8rtXNH2M1cTrhW
H27fdgmvy5HJbDeX6CM+IJ4t0il2R2qLPilbLlGdC6BfVrjxiMncOTEEIKjtErQ7GBfrCsDWk7wv
+wL9PVd5sRCQb5QriYq3GrdMmgEPVrOyG67nAQ8NrSGMBBh++0zYO4LHDuKRCPNqeUCROJ3XE2by
WiwLOyBXoM7ed1KBzhZ1oezmn7oV3L9wS0q7i6pkfXhY6hasZM+3rf5iilFAuaAaoR+x1jBxtnnk
GRoytHJ8AJLcXvEppsjf1IucAu5ftxDhUP76JIPqIXWbQxif82ERUxkLaUyVWDmc3Na0osdwSINm
G4DlajZ9040kySbbNQdfQWUFlSAXbaXWDmxcF6hVepGjPM9ZoxWji6TmmUB03fWqYxElsiCvM4PD
+j5dsnK+hVxBoFFizNNheSdNSLK3rmrdeusS0PO2Lopb/SUY9YO+ryHXnD+0TRjMBy9wlP1m+7Ds
DtZmjkIdY/Z5jAgGxXGU0UaUkAulAITrdXA5ulKZWFuYam4HXEKZjIvvVzFw4xStwSA4of0mvhYA
Wh7rCa65D66pMnU56MVrdgyWcIgLcIcpeABCW7imKxaUb6hmOCQpQ+50ClKjCMRi1WC0yxVq7xWK
A1hIT9mMOcUjwhkmElvH8QZMFt4PoBJ04ekJig5ZeRa5QyiuFJtqB1T8ghXv42l/fGcjpAXAsw6z
bd8KhCIu1rv6jgyDrzH3slD2Ouq4AuMYmTRMlFjuFm5C/NAB9IRkfXr0c6bNGssodAKnuimmD13O
3XxoFybDJwQDNJijsi/HnbVsmZ84k910hV07IxuFcCWSUDzpIxjlZKeaYDdP2HPRp7lGcCzYTuVA
4R9RD5Ygg8MaYEEG31dIzkOYOgahfgXZsucRSDe+Wc20q1CcGPr8Ft1gL0umCYbFtyVQf9gX4T8B
XUMx8VQ8ss4VAL42Lsr200WTDn2rowJcuCBqOdqlJEaLbxg/kC9nqFEhL3X1K5KypXAiqtEwLqMQ
q6xGqaRuwYSIIODemWw9g9II45xmDmj+BexjOw7RaGDw0l9IpBxFGZse2tpmh3x4Dr1kIDk61snP
0SQntPpf9NDP9UYyFB7nwhnYuoWxY50UgFRfAkfVx9ieUVRHhZl/Qrr+G1yJewa5GXplVUAIXYMb
3bM7bdt0TLoMYQ0Iroj8YxdM+BpByGybT4icfwcsOYPilIDKYPHwwzXlsCfQUOBY9aigfHJDf3f0
MyBOB3MzxXIRoh8q36rBezS8Sz9Bzv7dsc+QcojKetllabi2cECI8sFuC+AqfvHgZ7gJ7Xm6aUca
rlFZWaE9UESph3z65wPqL68coJEzUlg6T4UORUHXmesoLOFTijwPi/2vHf2MJe1XHUHPG88FmQFk
SrWA4d7S3v384H85QnHpp///A/KJDp403VxiuORM+O+qKaSJXWp9WKxwX3ZRNwKYugHEPux+xakM
pzxNyz+cMueZYZCvCNdwhgyfgn5Qx9JDNeD7Df2vr/P/zj7a63/NY/XP/8b3X9vODkWW67Nv/3nf
Svz979Pv/L+f+fE3/nnx0R5f5Yc6/6EffgfH/fd5k1f9+sM3KwQ62t6MH4O9/VBjrb8fH1d4+sn/
3w//6+P7Ue5t9/H7b19RpdOno0F4q/nt3x9t33//Dc3sP7zT0/H//eHpBn7/7fGj+VjGj/r1T7/z
8ar077+h2PIPDt4sQTsZiG4U6jB8zcf3jxj5BwkYmuYYAGEIXBg+amCxmP/+mxf+gzIf52bQSwfL
9EQNUe14+sj9Bw04PY13F7+EZjvw0P/39n94Qf/zwv6rGeV1WzRa4X5+hMyjehwyIFd84fsInj16
TiJ0m3qUTmvT5PFqiWT0/lJE10V0lUXHPDpef1w87L49v+8+GfjfmWL/swv8+axnM2CR6NJKaHsk
L330eNNG98CeRc/45u3jkEXz6fuPi9WXp9fj/vF4eH34dvewf78x0WfX8cNm9OfLOJvlrvRnZ4EI
RtK2j577NuSfQDO/T6uf3efZIuXPgfbD03220fPjDQBV0cvj8+P+7aPAl8/4+yKjJbp/u7rdXr3c
b7Noextdb29vt4fj7e0hPq4OF7fbi9vb3emr1W632r/cHQ/x7m4Xf7k7xnd3+6ubePdtf3fc3ST7
/bdPrj88bS0/uf5zXi+nbsscJBDJ5cvl881uc/ly9bJ/fr64uN9fPmfR6nB7WF3sDqvb26vbq/XV
6RJ3N3c3+7vVcffJ3vp9Qf/ZtZxtVW3RVqjEfH+Wb6dhg2f59nb/cZ1F91ArwmO8/bgv8CzRm8aX
0HqPbi8+7j/weO/n02h+wk8+ddH1lzz69vrl+O39y+tNHu1ebzC6vlx/w+i6ufv2+O0dBV/8ebz5
9thjQjzfHA5fXt/33+7y6Ob9k+f7nRj4s3s629qDSvvorOOekvVlsrlMTv+uo2i1Xa8v4iiOVjG+
iTbJJvnDKvXvZeCP0/47VeVnJyY/7gddBmhpkcKrHneIYXjz/m3/diVxv29YI6PbI55VEx2+7B5f
r1+Pn7zJ06z62blPO/of9iJtgqziFjft0E1Pnwr3JauuCxQ/dTeiefgJWeo7ZP78dEhNKQtJ4BF+
Tg5CmobCQ1VCaaDrLwtzANt7I4Edn4JvaBatDKlelvm1cAjqzLfB9BQEEp+hdPBqqwcz32fjfUaK
T/bhv1x3KRpZAYMkuIuA/seHUNVL4zKTn1aG+zd09qPbInp7u349XL9+uT6+37nR4/tn0/kM5fuv
9e6PJz0bbkuOzg9FzgnkjYOGyRNjFpXz/WzvuDgBS9Ok4XtPf0I1+NMWQwnjbiA8tOCxpZ1Lc1nH
HzNn7GGK3GcqYV6xDBGXBgmonpavPx/Y5+dijIcB7KQI9kg/ACjmx8c6TEYPrc6A/lvYdInKHHmd
AuPfDpBdvf6FU1HUaik29pCcB6BtQQoXZQNUYXq93IVLBtos/MKBjaiX/8z2MAxPtxW6Ph6k4GiE
netsMYQvYzAwlgS6Da+ECtMVp6L+ZFCeHs4fZ8rpLBTzhAaMILBwzxYFSDDNOfFclghAaC9Sw9hF
wxbxydrzp1H4/TQcoU9AweT4E+e4C2GrDEw1S3w1Q8QVudqTAcKZxE3I0l2BChSy6VSj7Ftx9Mcp
F19LNETLfwWrP8Sqf1wD//JuBUcpERUcgRjtx6HCxrwPqtaypHQWyFABFBkZtfxnkrl4c9wNuQ8M
q/DBGqHnsb4K84E1aL8lo4KABdRsgHkwXX7x87H4p3sB7AVygBBdRL+c8HP93MyUaBeiA5FA796N
B9H4EeCJ2Sdv7k+TC2fxfExmRuEHSc65Q+j0o2MxUZRCjCd2ee+JeNQkT7zsU1Or7wSwH8bi2bnO
IichagEQL84F5ZwIhYhbyVncK70Zx3RbMrWqHfnUwpign1icLd0G4wxAUrqGEvIGTY8Nq+dVOC+v
BHk/c30Ak6c5gsLsw1z+hwuBwNpGED8TdHtdxPhnq2ruAbSdaT0mI+CcXczbdr4pA0vaDUxb1LT6
+av+y5eACkwI6awwFOerqeulBKApPBj0Utq15uT/MHdmu5XjWBb9lfoBVWseXiXdez3bYTsG+0Ww
ww6N1ECJmr6+lzKr0eHrRBjup0YBWUBGhmlRFHl4zt7r/LD8jEx4IT9nfN+WLq8b4YvOg+kBd5W3
H0g5+KKyaEUZJ5ZwL1Fh6RfAbj5yRr1NCP09Cp8G1w+eBe/HtrR/iwYaaoJypoNuDNTV2+H8nvbV
NJpX7rKOpPcy5/TP8/duZfnbt85DWZivPAdF7tsB80HTOankEhsX8sa5Vt/qS/kjeLGvKCMP3+V5
8W25Wa+yp/VXfhOcJTu4aB8EQOZ2uP++uI9/haNnnuau0qqJX6H5Zt3pt961fdX8cg/pmfVlorMY
4o1Q+6rfFChPT/sT69q6tz/Y6o9n/fg32FbZb7M+ZhY2e61bYvSuIRjgE4n9xnSmswYv0J8n/Hhv
4vMg2+YFaFx84pxj15VWOK0+oLQAIkVbBcNf5Z1Ma/3HB6P8wzA23hy2QFYq58rRnKatlRh0vl8o
VIhTv2uneBmNH/5sFmHWjmEtjUgrz7L2q2VMhxmZqwq+eqIjRZ9Q6PXp5OGf46b5sU6A2KgvZOeV
nE6oUcZCuzQbNzL0lZZmGnadpyCjxWH/PEwPhvEwOyJM2lNjWQ6r/mLyAnXtu4fCqXSHnYeStsxf
mqF95LzeOxSwP3mMMb2uobu2S3Tle/4xnbQp6F24JjyuoLHK80zF7rER1Qebzj9MLhEcakB2f5OC
4hbS/7ZcSBWpwTSXKbYXoe9HOX7xKIJ+CgXGXqbbDEJ0QKcpd8ttvB1kdhfZa3Y/xQ6s2DAofURg
g/+5Dh9/j8J8GVsGxSA3cxR4u8HkADgopriseuvC8ewlshEJfbDLbHvj71/49iwG6RRq26ZlmcfQ
Fmti4Kwbp3guSxWiSQiQExbD5Yz650D9ysKSNZsfcHmOL1Z/DeoZNvPHPLK5vZ3AJBVNJSqWwtj7
zZkn5VNXmxYinQrad4jCrET9TxfUCm7i51ehb3jE+AHhgWMf+7kdS2i1KGtmlU5FaD/R7+NbMD/Y
OP9pGbKX2AZGWn+7Nr19QMtf6IgoNdSbIvX2hVPhv+KM/wAYahxvjts8ovf0cLXwLP6xH1GrmhG/
lJjiwqaWVVctvh1MFzeIL/2zMln8MCtnse+BKfKfWMaun5r+ASX6iT3iLrPRx4RFJe7bydvltvEB
B+GvYO54baG94zbAfcB814M6NdVconpC1WH1qRklg6yfQUe21zJvtr0I54zrjvXJym2YazwwuS/o
aRxJihmGfKSt5kftk49jEiYsMAOHnYhYmt/qKFiTaHhb31AKn56yT9D8eyGBQrav1IcNerYf9fbh
2Rlo8IiGYUtjH9+b6UCWtoY9qnjMcSKbiTmHAwq3k9FtcfUgvLhYLf0km83bVtc/6iz17jkNHT6z
45P38r1tob9df4NMpK90GHSBqNc08uyKc0FSuTQPE8x7Y/fnM+3dOmSdm7ppUWBnq+JG+3Y43ahc
3DV6Gy9Fd11pww+0QnTi8ZZHqpAfcZTebR6G4RmOiQmDf1rWMahO00Q9S98rcYR5w05ftPGS/lbq
1B16RPZePnLATGCkC5AQf37Md3vlXyNvEQnTy6d3FGdWWqBGCbAxpqdaG5paeyFVm0Zooh6RLZ3U
TZ1Gfx7x3T7CiITQnrGpY1hERxObW/1MXp22brCHdQxmaRVCu6viP49y9Prc7b7ucijzUVibN+7o
pBEO5WqcyG3cwCuxLoSfV/2tK9zZok8EkT0e1blsPzgDjpYog3pkueCbMeKGMjr6FGunxYs5SBF7
bdv/zKuhPNDXBk+ycjLr6c8PeDSN21gOzG/SEZw1Nifq2/U5ci1IwDOJeBhy40tSIL/JATR87mX9
NYqxFUpQfNo2CZC3oyTrQhmsn0T8F+p3Rcz5JC0r++y8sR4CGg14tuegzzne8/PNAYxTTMROi+Jo
L/Auf8d7RxcVRUX5g+j7+AJA0kMnF8BBxirTeaSjBbispqq6sRBx7iFMO/WQAbn7OsXgTR9Ap7K/
6GjoAxXWlPvd63aS9cPa+hpuacr2xa6ixcMQmYABskchK/mspWVdvPq1Ji+RYtbTLqPT3pSFdm7a
RTzTraE/H1ez92Os6MGXTy4Dwm6LRCZRNzkq47h1jtYrJSVGnQjvVrb3V1IcmM+mD76mo13C5bbG
eeW4gRWwGqzjEDRNmw7VNb7rcerqW9NX+SOdH8cH3Ec2FjF8VCHVMvf+k8/Gi/Kpi7H+qJIhy3u7
+LoJ6fyK4S62VtzmTaXXoSia5IO45t1OYbHtcsM2CdrYlN7FpCCCaRUhqzgIOtNFGDnMdTxxXfKj
Qe+0R4PEgvO5aJslaBgOJ6gXwA1gPzx6soG5o6dljXfe8bvdVGBzdPK5+eDjNbbb9G/n9V/DgMQj
IuT5yCcc7RGlMakEqriI8R35IQar9GrycWXqCK3PDJQMd+ihTTwSebrvFTrlAUVPaBjdfPC6Pj1Z
Uf58/+w73SJzrhi2a3LcHJPbhT/YuSgyEQcVIVteONO+0OTnRA/O3w9OjGpwa+LsNreJ+e3KNM9L
LkTHKIV08js/y7Ib2N6fa6779yhsjVvqxIYAdQwp1Hpfqy1pV3Gbm+t5rjQMfDnSrc/PGNGOaRpE
nSax8dtnKbPG0ao2qIjpx2Lvz5OJU0X7HEn/P8/Ck5DWYiDnGLOxauNCwyOrYr8yql+NpU+7Pu2y
jxoev9tIWPiY823eDNkmLrNvH4aYoNeGbRgA1NoXjbZmYZ2vXWwM2XAg51ieenn50c3l3bG8DWoT
GpM1NXi0oxlc8yHF6m5UMc0rVGyUs35il5oWrYUUn96y2ECIj4nleEpW+dvnKx00o2YwZzGZYq5h
BgafiwL2aRv/eVG8fyTWgssnTShvOxyab8eZULzqNHxHf5qW7o924sqBVK7PTXcX4CKzXv883PvX
BmCDyJS7tMMl8/ixKkO6PaEIw8FWPJPsEoiWpiWow7ZO7EO5TOUJiADt8NlheXMc1Fudh0T+MSCn
WOrC0pZqk8HWHZQAo9e6g9NpzfWg5Cb0Y8/CcSeE/CCrfHTRYf/Ylgyr0Qosjr6/SvO/7x/SGHEQ
ZRo75ZScZ40nTksvLQ5YUXEy1Ut30KpSu+rocBzrov6ondz7I4l8ko4bJiAhoxOovH27KFbkXFVa
Enk67SeRmaNI2gvgF2O4EfnmuDX90fhgSW1L8+1hwaAmNAFOJu7dxwQxf9QbYbtJEiVIS3eawmM5
FcX8wSjvFy6jML/0UCE1w5J6+2hBQbcq8oJJNAPSmC4kyhka4mbIYOKyYGF9cAS+G46I0tQ9QnHG
ojR5lLRI1Ww7yl+1iP5q+kGJ4ltl6faJ2eHB+fNafTcS64RT4K+rKavmeCQqkoElFXLgMpnrMxjN
ftiPRvllwqn3wZ3t6La4RWMmHwPviFubZx7foNycf7XajRdlpie/oWKbxy/0udHyhc59lp5ecqP1
7MNALwURhNa41vNnA3YuHVt+hlQvP8kzj6YV7wvkQKvCwj5xHGkYI7A162L41nS+/dmLzjaWYzqU
ePgfNuy3K2bRVCGQxjtRVqj2TJVac2na+Uf3xX94fTjTPZKgBoctm/fbUYplrIVGZi8SjV52O83W
ArFDwjvrUYef6KOU3fvhtq8A0RduRIqU+tH1dLYlNWtOkKhQEE+K0oSEUs/GNTQbsfvswmSoLVlD
9Z+Emnf0xaWlVWfVMvBkWqcv8eh09sPSaU6775T5UTeVd5uI83aw7c9/2zix/peJPcBASKdx2rdm
PYVD3YkPzoV/mj1S4ZzpFOb57LY//20UNqrFXEx6uCvheVVUDNK7pc2Kf2FJ3xn+D/PnsWl5HOrc
7I/Vm2teUZ0GzRFlFpJUe6j0nZ7b2oVJr4sPnuvdvu+QPeDAc50t2U9d7u1zrbRAATzBUIan+i/Z
Cm1ghRtwpvIKlxP2sQ8+4394W2QrdPJOpu2RLz+aRxWM0sqb3o4gz3n3o9DTk8ATn+sjSGi5PZVr
O2xY5O7epUx7I2ibiZaiUY7p67ouKvNUqKL49EWYUci/U4onS831/u3czdlgNoFXscy9ZsYXUUPx
n9blg8XwD2/ItnyyPGy+lsFZ+XYUfvSKMUq3ALqk3gtvsN1t4AIAUj0VTLPux/jTXy+VNZ1aCWle
suFHA7ZJim+Oa0ZUa7BdIn3FA4JUotNfSXRTqvzzaO/iPMewEUroNjPJXnGc489H+CNdymjObAWR
C0SgCOtxCi7TqS1i6QbX46SnHyRkuPpuT/Em9gAzxuWbMwXOLIKN7ff67YMexmI119Icqd93wz0t
jbrpZLDyAcgPjvGYrnBI12uz1x4AmVWXOtQlcu9L62NjXgtvT1NkKHFeM+S3aWEtQdjbxozYrLDX
SEnHnyI8KeKubJPOCjEPw7CDzmRVe8K4oY3Gzs7uEj4FJ3SGoTn3W/yLWFhTHQCcC5wqVNpsfjU7
p38QONjyyEjbdozU0Jj71FvhaGaDbf+E9dJcli1etbi0vAIbv+8FWWynLZDCUnnDCLCwWe7FOBqn
MtsUFo2TNmd6oXuvgQbmqBbg0Q9ll+BBy5eU/KGVBGmUQVO7RsoiINF1U3UiNZxCu6HT3efGJpkV
KkWqOBxwM170rey6MMsxAu9xD5ldWBRF+tAleqtiJ+15pl4vrPPF1ZfqbErgBMX5OOKfbZei+V5m
Y5IyR4m650JYPqhxALUrOB7LMNUM41Y1bbFASuG4D8lI5T8c0+/XkAxis+wNYEEvqaE12GCmvrwP
/MpaTut68L9Lba2/oGiy8Vbnmn0/Wk3+fe6rIceh7noNFBNvlCFEiOakStcyCE2jFWtkJgNAFx1j
843Tr8WP1CDdBDWnoeVA5/Y+pYDCmQfKyMZahXws0+Xau6I7eEOaYGWrLPqETHNa5qENfutEM1s5
h35mW9MudbP8YTGw5Fhap7mhxKDmnGqlz3es0D8ggK/VBbEwkwbFprnUnW6WYaKv6YWWToPYWYXn
PxW6XZlhmaaeiAbun1ZU9blXhoNdDc9eOzngLPLS/j7KRT5NNB+8rJLBfQQp53rnzdhmU6hGr7sp
TTWZoQhAiIS6P/S3KXyZNDLtpCsijG/tvANOiNmtaTucud6C23aHv8g6dfI1A3hGBE0tHciEE0GG
gF1El17rtFct3hVzrm6CaWxeFI7h71mlCqzSJHjPsZyKRzxT/XcqadrXvDPsn2mNAC1M1sbHRUnS
r9t53qifZrlNIObmo73sbFx0lNvBkcxRnY36NeTGyY16xzLufexqTtjUwXDTjzmYGgI8IFHAj8FJ
tJlbnVssoF+ZViANnbHS6aE7JQ1vCxfm3cgOfz/C/vqh+bpKQ7yNC1bVZZ5oyGf7A00Svc7cmUvh
iD23x7TYN1RHWyYxW39UpJrxna1afwjMBePuCJoTdOqk2iGabHv9JqqxO0+5TeY7zWrtl8UbmyLy
wDaWJ24wdjtpzU4SSWI3m+RmAhDTTWVwq2XBqs500knfySatzh7Ah3bZNZX7qNXFPJyiXajP9QT3
UQwccviS+z4tpLCSgPjBWA32fSYBFs2Vrsq9hrpnPJ1MIoo9qJPqEhee81q5/nwLDnN1Qwzx2OAl
U9CHtgDpE5vmWt3jasu+aaMN/GDqTT5KQJ4pMhIxuNFQ5f7jaszdFQQrmFVLJehBTM0S84nA+XI2
WjPUnrbXlmCXWyYblQUvoQgHN5EyzJuxLmKDZAJiR+IQ5s4ZnWc42xNomGKdv3EIud5B9csIVtTQ
6nmPod9ZQ9MUc72HMFHcmEvm6/GkHOdeGWO/xq21ZH0IIUMBT8F0yAuBUha1Js7aCJYU5kmbjx7K
Eki0NJxEZ+ix3w3y3NOzFBSPg/XXAxP9oAD93qxWm35p6lp7NLmI/1rdomPXmCtFBs4QVczCKcsd
Hc4krH2oV6+gHG2QSc1aZdedjhqWetOy3BVCoAcZ2iL92U65+AUg0V/imaB8PDGWDG/4nLnBhsQZ
v2F67M9SEJXV5kEu7u2ud58I4Lt8bykxXVH9N34ls6ivtQLcys4H5/U0dXzUoSp76zkQTTufKG6d
LYi/snrMqm7SEbcE3iGduXbHObATcTbkufqJ17AoQzoCz89olWZ9HzDfl07RBAlTJ1i1LmrqvSso
1e+SWfIzjZR+RTTUoAf1wRT5+CWDd/GFqqz2tOjrBB4zyx6nJhk5I4RlfKtpMYXjUeSKSgaYHGs/
5zR1oZn0TBXEXjtqjVWZ2We4i9VPgqnhfpoVi8316/FOzwv7Z5ZZnAjzNIEKA0HZPQE+Wtgai4ST
xDGEydFcVznb8oZ8HHXlGBH34+RbB4uu1s/XOuccPsDFE18sfUjEroEyU8ftXLVFVBZBeSPtfngZ
AbKdzvPQ/8wk5I5I1bw41huLN2xxo95zsLnPQWY5iu3bmL+lo1U8tJXbyr3FSQTIDrfqL22W7mNQ
ldW4T8tWwlhTdguO19LGR6PMoSDgBcdmP9orCnTZgPDyijQNM8BD4MKaSTI73gQIVImy/FquPvtN
MGgAaRLEtkmod+x88Kxs9Q0SkDdFbcJvGjprUmZ7WszOvFK5pt0ZXNbOCfW5rdd4IZjFD+2mDewz
b7XHcKX/HBOa0yFlb7st3jT2d+cbzWmd5cTVlLozafXt71Ita/QI07C1IuVvUnp4TUlqhXD8xkco
ETyF9LOmOUAN9+hXMkKGZNO1/e99n/gsgzQLZKzqkQew0cgW4ZKPAlQj8YhO6StQX+EseC89dWEZ
w9owLKalB+sSFJP/s5pq83vXzd65PS7FI5kpea316fpznpr2p5YZqYwocozN5rJOjAPnfnHZ1VoC
J6xoS2ggS5ZdJXZOCISbP1/2SQmuZG/mbqFjFmjL+5IKrR6PUmsdIoEJY61mN9qzGirzuR2MRsV9
KYueiZ99Np3K/q6jKoboQGPD5QDxcWId9mmCpLEqoa2g0zISP84J+AqedhqH/KcZlLYXBjPG4X05
Nk3zAAgKA7nG+dLEULScuxx7OFAfJ834S5nhlJGVM/eHoR7T18nXJerW1dfWvaaE+EHYiaOJC0K1
Hvqh5IsxVkpbF17S5MnJPK4un1237YeqUdmymy271VjNvvxZjJB599QYqzXiWFIV+LxiwUqTC604
G8nA2vE8IYIjOmMb9UhM9JVzRiKx56GrQi/OFYRLQTc6ORWZAnCq2uAWRLKh7WwYs96PuRPpvVeC
+opIn0oodE0r3fSUGoe2fgNU3LnXAzW39bStu7U6g0WEDrQEwgNJKw98szrXKrfRdkqBzzjMo76U
XzIrG8/g7y1DnFq6pp+NxNrmmSOgNb7YGUHmGOI+L6sI7ohe0XBJKPrOKRhth0n59BwmiAiCZKfh
IE/jbGzpd2mXuFQeYE+2yXxCoaUDSmBbyRKcIb8R/QXgNQI/thNb3VXEN+p8HrPF/mINnJN6mCO2
kTt+tlXslyadgq+rqBCbTRAHgpOJLcK+tQh5gD5RoyvumjaFMudPZrkUXL71Mv3uKX/Ww8HLff1H
Uc99ofOdqCrn8HS4MvBfOv4pzZfAH9YiG3SuBCiGwrIVQ0bOrS6MyDVL6YQEaULngqhGZ597HJcH
Kdin742OF3cBLjtzzyAM4zYvmiHRgYbn3vjVMIDI3sB9cI32NK3mFkHehCY/98K0plflq58ktQqL
vJ3qfWfRPR5h+JBp3zyzz6vrDnGx2HkyVQ6cytZJ9DMuw1awH1Xa549DS/1bEBNxbTEiz8b9CDku
ld+ayRbLLlWID+791ALrV8HD1A4ZHA3tMh+hOoLeS0eN3SBtmh+92toTQG8yShpdr5JIz3W2C1k/
sKVh2k8ZmNeXn7at0ginAi/pjBC20tBftXo9srli8Ki6/diIcT0fEnIIvwI9WAD6z4VlPrl1Lf3L
xhXDeNv6lWMdoJXTunRO+278hpfC247/SVTL98UYxnoIPU8l8lqsNSl7qJ1FIyOYWrCGMRI3w4te
+iWh2kCpn4yEk101Bcq9qG6s6rQZc/DOZqE5JmeW0YslzrSurvZ5lpXFRdBneY+xpfDGG0OfG0nc
ZKsHb8TKcG3R4tMPISTo6gUjhwMYzhnH73NB87vY9ya7i20fFgZggDW4pUiEUd1acuBC2YIgeNfp
xVQfVJcZZhrag8eNIrAdqe/XWc7eEBpQb7NdIZOuJaTr1tH7lTSekVzN8N/wp8Mm+LoZs6eoJqpf
9moowdIJEwBkPJjrrJ2jDsBioQsLIk4A6m5GlliM5j0gLII3AHXCiJOkqPVnI6hs98Sj9aEF3nIY
vOawdnNTfVl635DgA/tBXJaFn+SXa5egHlp0sxx3gzat7R25/Ll7UJrllOfO1gf960QTgcINy4z7
W1hlnTQOARr9/DRVJfvchoXX9sMk21+JQzcXw1vXJoTzrLxTd3FSEeqp6QAoTqf0NgiyXoSpTfEu
6nRrqs5TrSthLbYpLratf/AZJVnQboFQXKPIpGnGTV9TuAFbAtkKWXs+s+XUdL+IFV22Jv4Nj3ha
DQ1fawVml5M+KGhbS0mhyGXUzMv4PC9lHdyUqP6S5xw+R3ZWcLP0z/tx8cvvc0lS4zwv9KW+yKze
dK5GfvH1SrPNabqkdaDD7TOopKp3xLR2Bb8e1eZJq8+s/35qbfcmE45XSLoXzBYdJ6D9w5lTmdY+
rkU3v+bzBJfxpE4Y59ZLhyXZOEcG6BdD6GceEBU2LmIgf/mqMgsq05LqVpme5AOtZm5ccFTfjJHl
spuVntzYbc1dnTZvyQ7INr4NJqz4lfJJQTBsCt/aZ/XcSjCFNDeNeXT/vNILfzgPpM71vbIC+yyZ
iwJozuyoC9eRDp8CBFfQC06WZiFSDfMXKAZkXSQYOBn6su1+OmPqcxHrvfmm8FDS8fVUtJZo3DJx
yNhB8tzz81DZmVrq/OCK26yHVc3VV8Mys3UnFt8W0QbbBNLpDDbAwrSx6PYG2+/Qb36nkAtIpQ69
xseDaASM5E6OpfdrpQH0uJhNe1BuO140yvCrsA0y9cjZLKZwNaaE/pFkUjQ6ihbluVfnMo9VHpTT
Lt/IlkY36s9Wn9dgqovtO5d6J4nZCi/I91QoAYNi2bqnTkEWgbAhuR2yinxd5kyABYpuGX+6k+G+
zF5aV5E2zuttO4iFHJtudJeetDwW7Go63wdZKIfrMuK/bhbGGg25mT91CWnafZePs3/gTlm3V1LT
WzelbwVgkTCp8uXF83r0rkQniVtEYFjLJ2cVzgU9TCD3BzPNSXeOXox3ZEg6Y2cXhryrfGu1Y2Gu
+RxNRqu+rZpFP4l6QtwbTwjoHqQfeGnkTiCBoyUv+y40rFb/1c31Yu9mg5pFtEBAWU8KzSDtqsmi
feXFVV64LFApI6xm6SOMOI3EgA1PN8R0X/wwcgj6kWcOHJ5p0NaPDX0m6NIwaksSmu6oPUw1XMcs
KpvSME4GR5nGbgE9nUUFl0QV9RBvjHCcR4MpnnubDHbdtM+eVTQiTrQk2wVqBoJg5nDrxkb9MKZM
eVHOfZ1f2NIIzDOuDF/x8dFD0e9JhsZ9bbNyA8DG93oukywcBtt3QKSMv7KaBA+A7nIF51mk9ou0
0jqLAO9P11Yyo2B0iYzJXvqwkUOSkep8sR3jRXMK2pxOgafujQlh2by1AononaF7J5XSgzVylGiN
M7OasjoOprR5qQfwV1xWZf5jI06V3HcI+mOt0NeaKN5eml0mg/Eh8Uujo3MBGB8UNeiO/RFXRWV6
56slrTack7TIIbQZ5M7YWKC1EXU0D7NpyCaiTUBL8SSvYDnRMHHkUiqEu8YSZK8IjZmoNuQ7pqVK
ak/0KSCVRB8TLEk5FGsI4i+z6tjPx8QOBLt6AcYzcHzrhmCIaJZuAJDACQ771y6fGdluRCqi3Ofc
RhQnUS0Mg5GWp6UNizd0RV64OwlF7ZcmlOlEjl84P+YyyEHgwYDmYy/VpMWqMUgQd90os6txTPJy
By45mS5zv6rYfYRfTVEpW5O4q2zbC2JFGrNlYvSNCO7d+t22Oiqx3iIVJCU2PS6Zg+oULUwTy9+y
S95rqoAtRxTahXkSONRSz20psbbladM/LWs/k2scASVGgz1kRBWD1Q9hSXEN+LU+zfA+ybSQkXHs
6q7Vq0VcaVoGddPM6ArPYgTV7HPkGrHLpehgZW2hTkdQXtoOqEwKVJrT3UGfSgfh2GvarYlF0LQr
3Rr9RO5Vb9NcgKJi7cTpMEN/KqyuhrlFao6tqA5IWdDaA4if4TXGVSCFqYddSkOLEKt7NceKUlq9
0zSZD7EXDK5Fk0w7kydaAgb9FDCd86ryQePmvjEg48BP09tpMOldI8QZaaiupR0rzOi4y5Mem2gg
K0joylnMmGYCgv6GZgCzyFSNTGKzs8ck9svV1XcjVOJfYuz8PJrn1cpOKwx2qRtzWxnnO5lAu4xG
pHCkjXrLu0p8bjARskD91RdJxT2fcPEcWtrcH6x1SBRMGCLHeLDM8XZQnvWVz0MOkaRKfFHKxgBv
qFXqClsreQxNlCMFLk3fNZC70tiYcj4fsl5fC7MxTdaCrz8k+JXyHT1WSAllFrKkqIe4Xh1yY+Zv
z0XtURMBIlqBY/ecOZQZIOiY3takdsmWaHeyEHnK4d7oPw14gH6okZnJTtdpqGb6RqPzCM2xbq/n
mizAJUVfXXFjUAu4A3MMzkHXdyvNnwjIAXSVen0C8Fuk0VI37FWp3/tf/TbQOP6Ip/J4RbE3pLcU
NjJxI7ltXOUe0X/s2RqZomRpfraaZ6eRoP/5r6Dr1nuHKtVKu4UeKDPheHWRl6OB7mq2N6s99FUy
ehibSyXrEy/xYUjnCZNMTmnpr2elYK+y5xMg6XNWnsuh6oKd8F3CXmf2ztg51x+dg5cthGCIVZoY
bxoPpFQ1WHuWysJmDiSJK22S2d/6uE9xb67b1/pukK+vw+VTe0y2eQPDuR7BPCr5+i/+w/5fe1W/
PA1gZ47/zv9LGg4lzf/6H9zMOxrOV0TFry//uhuehtf+LRGHv/cfIo7r/jvwKI9iL6VGusmq/oeI
g47k39TuA91H8YQ4c7Oy/QeI4xn/3hTG6OdMJFHUiP9DwzH8f5OdcpCeUxxHXfA5GI616RD+twa4
jUiqgooqNzZ0xv5xI9PKwERLmsd59Q3QvFxxWlIjVaSTDli/OY5qyydbk06/R5eN/I07zexkc6Q1
if6c1hJGZ9SYc+mdBZmzKJB5Wt2dTIGo+svKgVq+sNvRd+KZtASAcJJmblVYUepR7H315mZRt1ve
rnryfadNflrC6tyr1M07AO/CoB8LQXsLy/A6M/RhquMUMD3qxWZyhLgwvIVGCjuUaMZybgrcwb/o
2dTwd357pTd/z8bvtvm39Vn6UGyVerzHqBB4fQho39ZJPYOMbeZm/msycaPqTgZhV/ZJZY+99E7W
HvYhcNC8rfJfFWUIM9n/efi/hGe/vyP0aNaGJ4DkwZvil3k7/lpYfu/qbv5SEK+VnION5VgETYGp
dcVezlMqBxCbQ4oqHAkNPVdvJpv+D3QZtVd3ss4GlxYlJZ0HOktyRKF+5s/+/Eu+LdFzKCAsg9KE
FQqN6bYs3/6OcwZvPZOW9uLCPtTNOF291Ov2lQ+ylsymhAv/WDog+k7/PO7Ru9nGtQO0UJipuYRh
Dns7bqvo4NFolv/CPRp+fjjqbdX/yOzErClq0FQ7v66TbBgG6ACcO+4Hpfu3ksXtsREv4cxD+4VU
km/o7fCpM3LEgZB44fLj0Q7CwQXpPPEh0eeigexYXcFEbYxLq+wWdVf2ur5mIfkM9HAf/CabauS3
ReLpDsrUzZniOi6zccx8GdxcL7gtJz+TYK0deWi6ViQ0mkpEHyyHxZfUWD5QSbx/eB/IzGZc1TdF
vX2kR8u8LKmKRZcvtguxd95T0qV2vQctS9C0o6uD7T5KWqRRDKd+5bmPjb6MMtiNeaO30wcL4Uh2
z6vY3LR8JXyoFtvpscY9DdbCCdpBe85y6QmNhjrZ9kGIucn6JsKWh3qPNtD9AmtjDqhkdKj/9Uzd
idYtSI0C66yJuaAA1zHceWneijGv++c/r9e3KkLbM9DLoJbhHoLphq/laC8BLOVziV0pMslBsgio
SepMlk5/G4drMFGFdteaZbd9NKD6t/8jx6I+O1kIfD380xiAkHMhEjr6NfzO7AfayTXPdeVo7OEF
uxc5GdpkDItzjuSKfb9PlSyfROHU7KiypZLpnPhaoY1QsDN2223nXzL+Flryajy3cXY14oNt5Qhl
tM0Xk+Shg/ZxioBqOZJcz9ZUt0G9Ws99Yrqa2JHBbCt1060U9epo6tDUcbP3xMifNUsnmmWLfhft
bmrb5LQnWC4IyNZVX85F1tUDaP+AVmtDpBxdq/CmBekqIpOmSmyJplYsOAnoOgisABN7Qgn+g8/U
eCu6YadCqY4ukAyDBc2Cxfp2x2Bl1t3438yd127cyLq2r4gAczhlR6W2gqVl+6Rg2R5mVrGYefX/
U5YX/mXtDRvrbA8GI4zV7m6SFb56vze0k/oSBVTGwU4hN2MoCjEmCWaIW2SxtIv1bfWsR5/fjT+X
E9NH4VfLPHghftpkxPx1QvvvV3HkexQjAeIYSHcsJO+GRbVURKTnUn0hXrPQhAj1VezfuRj7rzce
fABuRyKmmmZ+DrRHmzXXM+c9Fvw5fMy6TVhn3fjl9qKxtQ4vMQ6kDJPFn0gyOlVjYB6P7L2EIbRO
UQC2rMtqe9nqkP4sxse12bQK7j4PSLYJkQCphycjXZKGZqRIvaBc+dFvuJ7HexX0Hr6/0WieXbVk
aHnwTTcfzyHKAuOK5VLyFpLigW9eWK2pDQZFOtnXBSlzp45w8ZzpySeBerjVdDp1Wte48TQ7K8Oe
9pwRwJh9BmET/svEaYtBFsUZdcbUgXx4fxkb75dw7v5PNRRidvB676dI+z/4WDRaWmg2qoZL0PQ0
eBc41pw3ZwOVX3ljN7NQ/HerEcpJ2NM4SFCVsne//8Re230+N9782dtGMxjn0TfLn9tHFZt3OHVB
+EWU3sYgnGFj9tkdwrGIcfrnr2HK2d82Ly9C3B2xcUEbx8PqvXfA5k1jZyVh89KQVwx2McgxsH7I
Lu9YjXI64c5Bi0gW9xPMI4Md54HMCPkcXHqdMSlldLsGN+tuanR/T4una/JOeqA/TqoxHa5dF2yL
vGEQ2Tmxij5kkdQXoWMme24zDuWUU11cibIazMyf/MD74LLfq5VcQYgp0+nPV/x+XYs9NijKDa6a
q/U4E/y+DFShQLPY9dHzNLY2RWygtUsRO21m3GJ/4fvn3ME1hb5PlXj8yIafla0VKjOkvRFHHPEk
ltAMabdDhKrPhXJpSR3Kbutt59jVk+qJpg1W+iR7AcGDAUsDr2F2Rk7HNPrzJb1TeOIfgOiLbZNV
jSfoOO8zoTtYC5ssW/c5HnKPuTWozHyBwfJGM3V/zmMEPCvfTeSLmeKslWZJ0apjo6F9TRnvLIH5
I9lVffW1TsrIPxdzbe5Dt84yvIhu4VUFcD9vs2ZkYx4rCyT3SDuB4B9w0VZxuX+5tHdVJpcG8RQ5
M1PFRvZrzEl/Y0oulRMRHrk+e9lkVqqBnu30uNVbIb8Ndly5bboOxHi8RG5r9keaMSAz5yVs6mw9
4KfrDNkxobE3P1Ol4jqXzlHpMfqMTKD8py0sgMyTP9fKrG4jy+YZAByiEd2zxqyCJGPZ/B9nLIdb
0WREdl5oEJHSswM1LpkSOT10/u/t/pilsPr655vwbo7GlAtUVxGAEMdOdNDvNi5ovX64hp0FYzmS
rA5v5a2bE/xGdz52c3KH//yJ7rvtyHwkZHOY0mxLNk5T77YjEnsoIdUSfaThyQgZ1mFgQLH3c3/8
UvkyOAiSu5fe8A1xsT9j6N5SsrDocZdm5DzDfRT25P0dBbAyiwETcnrUteRVS0OQ4COyUzaqX48N
lmfLrVzquGWuMIvM48iqxTwIqywcfiRrmUyPcOEl3ySoKvYmTG/MOfXP144W9vc1kYs3mwCLBEIs
qqD3JxvKwd7K7GX9mOdrWIt0GCuPdJ3ZFuUldDdfryRO6VDFKU63SZmnWndFd23XUAOJLKXasW4I
k7F8cgRzgLRulkv2zS5q+0x3CPIT/DxZf/fLetOPDa1eSJKbU88f/IkuK83Tsk0CtYPF5fdEg4BI
Txes3MUiAY/txrn1bE2WKY3iBKyXkAMCV+UCBwb3oXbS/rLLQPGYDNOm55WQVHB5vzwmrjP6T2GN
XCHb0Ykb5/GkiE12BPWbyIarIY+ozHbRVs8b4HjOUFRXYPgAkF2vSjKSaY54+6Cxlu3jHEq3eBn9
OhN7zx+AoVfOpwRDhsSiJPsEG/pqlwV1do5cb9h30p63GwETyoan7uTwiKE55CReVMiwnld6ZZX1
TDbysnxcgNCGO4z0W+uRHSMavwc6DPUzLotZK1MlpZP3D8mCzvAkCtCN4yb9mHSnpJJ0znaR3vou
fnWaMm6/566SE1FI4bB2P5JxmGd7V9Vz75TnQbRgeHvOAUEdnkRjVeEFzYxVVSccPty+zn/kcesN
3OUFubj27zZPTgzpzSGJKH/wQnsA7W1bXyniuhNBbsttGywViddEqwzzdIv/T1YUR+E38xg8Chxy
uquw9Ok1HBkroQdJaoIfRhhVT8oNkX+WH3YDcdJ6K9erOeutvDjB1mO32VUJfWUELaoYg0/SGsOg
v2JwzOjmZo+yxbmMGH3zJsPqxUv4geZIxI/h7Q+toqj5nfFe4+M2VBDdKyBs4k50drXK3DPgpRVF
O1imULdPC4yOpk4DnyYVGbaBRZz7beaR2kO4hIBMnezKAKN4UmlmNavoHgZeOdfHqPJgHF9V45rE
04eQiO4iSbskMZhEpAeyOF6iTAhru/F9nEWyg7USwtncsWp3OTF6ntDkSTpFVzj1PYE0NN0RjLMQ
EOJYOB7fnSXLfKV1smrbPWCwb9JEbGXkdPt2sK2g/eRmbsvnNWWdJM9jFmP9rzkHc2eNlp8dZAcH
2rwJ35+SJe26xNT0ft5z9URcOy2W/iWBYNwxD1sLfsg+H6yntonMkk+QYYZFYDIPkgGwtdQbp4EG
BK9Tb5dKtAsUnLQrI/5hLyEfc4YK4HDIbIkP47lAx8lpgDo1GYM1IaRJCZZkjZbmUVhtBWH7R9dx
oOmOZBlTae3mmGSdjr5SHoyIeaVPN+dlKNuxaLlfVr7JU05onbPc0aY1X7ngSavtKWRk8Qm0Pp3u
lVgwM8BCbZknj+08f4b7obk1kPR5KVts3M18h6nt+djdr+uhL+R1rwBuOX8WLEqGT5j0iQQHojkB
AEoVMXDci1+jR2x9wltGtEn5nRjWnzcD+gHP71eNmwRbYP7Pgyxw59GCtJ5+3Wrr7eX/vslvrwMp
cKu7yFXGm9FprXx6rYpQFfpUtN7KRXdwPviszPWywn7iAJ7JJA3eHpTcJtIHDpy8R51dtTDq6cA7
UP/X8AO8CXpOT5PbmKR6V4Gx6R0wB04CaWWvpujNGkQczNEIBuxr8nYHpWIGsa69XVPuki3e7ZRs
aXufsfgyp3P77dG+DQ+yYmvuT+gX/I1DENES0rslXKF2HzNHm4/JoT/xh6vs7Ch/3qwCntI1V+qZ
2/s2kDaY4XxLLtK8i1NoEmk5m0Ueo6sfcIf89w21tpnYGUwkPEnargU9pyKi1w2iRZ0yg2jZB/Js
JHOaBq9BPnrST16LCf3EqxNCh0dTAg/ZXDxpBwzXHizbvKE7mR8+1AZ+1K1tpkMDXZAfLdKgfH7G
AZlGKw4jBIo95Z3nEHBS9WvkDDfe21gpyj4ZotOvW55ApuTrLDi18ibsAJIPLxXd9+JEz4aG2jOV
W4kHFZqIoS12NixHPjwgRpAj01ArsM0awADIhseUEwxECB3TGWahAXqqdQzL+AgNyl3Wa3K160We
B1/aMMLqxK+bKRU9oU5XTuKMvJ74MFI6U4rGoL403ch/VyI3wy+BPTtARR1Yfn2ZqkEACsy65NOd
PJPTS9iKhVOAWDcz9ueEpbw8Ll7nssIQDE9u9KGGx8hLFqsVSX9Fgrzels92CPOLbIlayqo6/4KT
yUzPdXlEvMB59xux6hgfnlWZcztO3s8508mYqPe0F3Mlthcvj+U8PHdw3ObwPLxd+kKuFbcIXhoh
k2yP2dwHsKltPIJ29EnN7XMWZUYNeJUZ4m/4adxXM3fAgYbA9ULSJuYm1QxwXt8VQKFYgNYbuHLi
u9CETHdwDZs7TzmaV4SrY86wUzD2jKs3kGVzgloL2lOdFu5VJrqN99jeoDdBXhqoYRf4FXgpbi4c
fZuGsxOqFxI2OYc2VWjmEwT9AhAeQ++BpdILxcqeRwBLwm3mrGdu3lh4Bipwx7gCiy/rNuOv67Xm
Kj/PlGfCQgHUa11ccMgzIKUc2e7uokp44fDgA2Ot4rAI2J35MZxVUPdYAFhIGFOYZ3H4xYdhwJGc
zTDh4W8W8aXiGLaN2TaaQJjhpl3tMPje7mQ5SJBozJsLb4KRGDQieqg22vtPmmIaVAFmexJ+Yb1l
fFlwPbgDJW4SZhjBZmfx53hpUKq6oF6lsoZZPxt7xxVH3Fd/IdP8EoadWsXRd2U/WP/MhVMu4sCO
hl4Zniz4t7WLawflNIjkXA0fyT+H6Y3sffXy5XGOqG267wlMwM79bLjS2j7papyaZEdUYV+9bP7o
+kjC2B0gVwyOI6kpkTAnowNrJmnKxIU7KAnnNDnUdKaW/a8reXuWnSoBiHcInldzWT+Xm7qezPqX
rJlZTaj+zeQt4B/yivYnei9K1/wZ9hYWr1iz1bxQeKATzYGTu+ltQItUTOWMalFctmEl375koppZ
mTTmN7+GLDUlK1FCU5pfveHhZjm1sp1eVqhIEOW0Hd+PeZTNMp3tFvTcXzeRuFfY/5hZnpESx93v
jeN7l/qUZcMVvH7Gt2/Tf7iAW5pvXhV0Gr/8+qBAJ2xpHUPFeno7saEA2KIqLUn38h+qtwUL/pZ5
545ID0aDBSPLfEcdah+iUtZ0UqR5F47W01gEimvG3bFkKBVuZsq43F/4DDzhzNcaf044UgPZR1IR
jGaSQw8xXr3tvJgxGYnNhZgX5H3bNIe8rJmNOAuaBgE4sFn0SNMzJZbfO1Z5kyN5j+K/AF/vDvRg
OawPjGCcF6IQQf+7A30+0EMAr3afIOuHfOsoyxZmwyxZZskjNjOongBeYNkW3X/rM4ykFHTVNE5w
3woQ87/HWTWEFWvuI6Cqt6WxNE403H+6O39zOH/XpGE2GSMGPgvIiv+G5lj/H6DiHFddLCgl/z1G
7GqRctcpIuo+YAdpRncS5uahjkXJE5Y+3oYI2d4Wxz8fan+HEALbZvzgBcPF0w5nnLu/fxcxeeQW
M/We8KhjGSsCNP7dse+Rzx82Sen8Nz/n//mBLn5PNNzjBOcWXDZ+/8Aq1zgKNrZ4hDrHRpFV7PhX
0Vox1H7N7D9f4E/Dnv/fhTNXCHZrBzgMxNiC4X7z+wcuNWHO7VCHj79WjDnfDGiPLm0NguPi9/F0
xDRu0w/j7K3lvhlbs557mqXB6jef/egv3+j3kc434iiFbJrWKNY/QHTvgMY1sa05Wr3usX6bVDN1
HXN8GSvBuo6nZsEjQD8Dl3ifINrkG3RWbr5Iqbxu3JDpcrI/Bo0nAztdWFrWHUt9x8uZH8K5FKvH
eXI3v/Wz1Nsy++eLeP8YeXC4V9vo84FkHbzYf7+r7LvdQG7NdMn7yqxM289CSPVBOz6sVjz6f/Eb
/d8+LzB+suYffEff3bNooRpxoV5dfm17C7FqiC4lKysswb7I/itoDacNXG8w5WJikAVKlsM7nIuE
F5BoNEGXt22JItk8jaiqmRdt35kN48831LzhfwxTBgTtJ+zrIKXQtgWv/f2Gzuu2FHoLqnOEf14F
8xVli/cl1EyYv03B//lRPLqYtleM1xtr+Ltra4TbrGMWZue3UmQKQEcYR24HIf4vV/Wut8a7w9DA
RcflLnIOYGX9/bJaBHeCtMPkm10CU/+aVm6IPxSFIymTHCfnGE31zm6g1iJd1zWdjrSmFDV5161h
p802i+Cf7/Yvish/3HAwTG5BAnHnJ2EAf8zfv5lt0y+Kirw/6c218/7gBjA1ORvYPry9f/qtpdG+
k30G5pukjdg4xZJWkg1Oc0MVATUo25EFBCJ16/pgIvZ9IwL8Ac8rNUsgL2IpKjRQKNNohX3uu67h
eKZL12+7Q1OTgIkAQdph3+zxWgQCvPUWR3rhffLWZ6xCDkneB9E2TkdGYZZPCVSecQoLB6ymhEJy
5gAUFc2ewErCYfe/CqfI4q/l0FhnM0Q5OcRsYuHP5fXtCFT9vJvQ5Vy2FI6spjyZJxcy9Fm6UKov
rUtg5BOlXzhGFw9lFW9gvdVciqYtz81WKMwLiOpDQyZ425P0UOxDFdUlyTm/oJiO7TyHI/ezwPpZ
2dHxm7m/mwnfFMeom0C8OPNUoXtQseQjm4rTznRt00UpMkLYG2y8TvQZ6rJ+9ijHEw87/iHx1VUZ
2pYBKXqEeIaO/fN8mKAn97p9jiwKOBhkKKL7keLcEEuxI204m1F7dB6sJvc+6RIVoXrvcOvoPgZr
Mm3yI30Q02mjNsVT9SIH/JTDj4UCBc/2jHNoDsdcd45Tot+iGP5n5Ujcx9dBiBPdFxyg1yG+AOcJ
9dAmCU42h7LtLZsTOgvaAilzyOnxHxAc8Gz38+JuesWkHcQEMi/DPYh3q7+K+bZK+gEfAdrkc8Ep
P4k1/doit/uTb9fD/BraTbXme+FzEMAIMmob/akFEULPG7+1An+tkaTFJll4C1s54iCE+U1IXPCv
+g9A3tSvK4YE/HgbGvXPKrWNCCGm0k9g6iikjnhMOKywGRlcRLYSrEpcuzUlH9lcZPyk2sSqj00R
ZEGaZ9n8BMM1KPdrMYtT4U/eubC97arRy3QGYZGPkQ7d3ULy7oUsaELMIcfqj4JBffazQMLq9d38
tdSq/oTnhNwviQPVFO+E4cQhHKjLbQNcKewv8OFD+PkqvA3nQsH3zHOerm3pYxktPuKNYvywlfVg
HzgtDId4RYnIiA2bb7kan1zHVzfat7KbZuqHQ9ADjUOQyc5Q5BNSWOb4IVI5ydMo2L8XfSf2da6y
dPXbdh+IpLsmQaU5roJY1LRVsJypj/Fi8KHHHmfe8gq2aP6qF4kR4pqL75ie16dqcaDwrgmRi3lp
yyeFM+SW1kBHPeRzmT1DnI6/1lYbADGMzcc5douD7Q72NVYvOVltluXd+sCHR43E5EePdOQBULOA
RzV4yXeHFhTnLEc5j5NL6vlRra11cPpmeOwnHyCEpWDfr8t47fV6rdKgmeOdiBKRx59Q2SbrFcyI
8VuPV6tD+rMaOH4VDRkDkxfEP+IhiJq9hRbpukmgSex9ZygflsmrOL818gYhlNPtBErbr3bZq9sl
8u2bPnTMCBWB6e1m03y9UGbf2VE1XYHKWyRce7m7j1n9vjvz7MGZRU2M3gC+4+dZdfOPzkKmgJXk
9rXvS4kOTChojdvWM3LzWuFy4UhNruo2V8t1OGYdOb6OKi4rxO/zylEPn1aEHNc4vNTqmoQPfXTV
6N4ENep7EOiXYF6/2aMQF99h+kz9OOyBPDG5QIw+RftgRVfjQ7K+qNzXn/GdoFa0abtn6FYruBnV
LiqyQKXW6Plf6ZjL1HPr9iQBMFIXY5AHxG3VQ5+vA1n3w5A9d4ieP+lFNS5S/XHZCUerMoV5jdwE
UoComHhLvu38JZ7vE7fP6127TeXXslFbSvOpeWkluiylJuchoblxpVyNFFvb4tovWv9rj5cKRosO
wm4FEMyHiiEVo9VxUh6z2zC2ZJHWTpV81RbFFhRoRR1F8m13H86kobPQh+EuKbbojLQ4v4c/BOdk
zvWzK1t1msbFOZVqCr9qTzzPnN+ft67Z4lOnfEzXkNX+WLkhp3yIxhGeub3CVk4CkWq/o5NcZagc
82m6CpNKnTrqYyfNoj55TtohefUW5X2E+S8xWpi2HyMDfD9F0r3zITycbHYK/Fu74Ym610pJJJ9u
Ld2Tm2bL9uTVjjBi2s2/5CvGdjBgWZHssohNxliFho+G0U71bXmqglE/wznz+P6Te+3YrXcsQ6//
DF7Y3SctQgBnrZMn3BS3m6wvu8MSseRyPG+KS+vbw7Ue/fm+7YX+qMl1+uZVE4uDi7bpQjIFkwes
7YPjDWhxdTRfFfPikQ04xu1J4FUAJTyE+Qkck1xtlha3QuT6YXPj/DkG0vncbfHwkQ0/OzPZorvN
sQa4VWFxrBMR3NJ5d7zd0GCDGm8mvtqGI0fIsCXvUQrn99mCJcoOxop91HPZfVbD6KOLCrbtVic+
1hCAgqAWjSROjrxu1uxmOXhRFZ+RLWW7SW3+h3jKPDoG2vpuCQTZ9u0a+FuR7NZmoQbfRyNQe3xL
xsJkPNqlruohrRMlbmdLZfegPzV6v7V9qQf9lb+TAUAXzkvfUMGUY1RelqSEFhqgH7lG1eF+GVHD
z7s6n+07KEjjc+FOU3fK3drzd0nuIK0XUpMPjsFkct3kMV7mSJ22dKIPv4+TrSHoYBuSKcUjqL1I
Cx7CzWoRq+fvQ3se9G2XTDSgnEU781Xrd80Hb/Gth6hNCrULUScgJUqUfiwzlP8HWtFrfoNNjUT+
rtsApibCfesUTX2/Pa5IMsb8ZEoPGwE7UlBZcdfknFXXFViBrhGdULnsApK7pztQnLLfeaOTfZyj
Ta470tXDW2iEwkFXRol4MwAQDC9BwalUs45o5A4hhVPWQnc6T0MYXQfuYrflx81bhYvvJeFayXhN
ml1nX8U+nYpTV6+tRi/eB+MTqngMAmY3q3HsIAAjq8la8JPlqfBg86TYMtQPcnWs7TRzAC53NgJ/
+3ZOSgLMXU1/4S6qWU73EPeIygNxuy7dodjhflhdD9aK/PtDvVphggxialobdQz4EcIS2GPKDZoP
aMXKeMD1BVWoC/DfS+ZDTNt1Nzqr2xx8Z6zz2wrFDw7TLfDzjkjurk29ZqUhFY1ldW4LP5CHbA7m
u6oAvt2XeHKcvQwvsn0Y23kEVFdq56rKtKJNOgYIKN2Zrnw4uMOFMNwl2jWl8Ps08isPiBAs8cVR
lv4+oWXae1qt7klK4XiHbMrd0d1RwuWW3MEZgCI3o/YMH1c8FiIKs5G0j3rHSjrwAkmI+lJ8YxHq
4vCQq1qlQdY5S3KoGky9cnQ/GMwEd441heMzTeZGnMsOI8hsmr5sW549Z7n6gtAvwEIBqfbTDOfk
YDRNJ5vNw2aRCDVtuWi7qVe3vmBKNx4nZG471alNpRH0UZU2TdA86bYO91qHa4pzgM/6Og3NN3ye
tmMka9qL2SLu6HzGyPGXfu72G5uNf49u23uKIDZpnK7AoBgPxkYBnt783ZGqelBd28eHPoqy2x4l
4dNI2Fl2GBG6iyvQ7CzCV2pJrhpJ/ITbdvURh67gqa1s55DgRHWDgJWcomrxb1xFM1VmPU31hGMR
5hZi+tqO0Yh3rIt9DGb+dbO3cRnqD8oJ5QVe4zxcKT0LfI5mUjNQ9ZU7P+xR5SVOI+C2QtQcr/qQ
izusgO9Pm9DFd0E/vjshkpz2mkmJiHWt9IVdns2/CCtS3kvqC74CgSRJVRzHKAkRE6r8pSwy5wuI
4HKETJScpJ00x0hF5b1RUe2mJsw/2W3zjKMEJykObsfIFeVnObuDxC8FjwzPFvp6dFE+pkIvZbwr
AG2vhXK56MwGeS+MFtJ3vQ8lx5LraXaKb1XuRV8qkTmf0FDPtwg3IU6oTl55QNkvNAXcyqxpiyLi
ye7u8KH1qFtZHM0gxFmtMof0tW3Mrr24/aucYqs41GFBgxaQW4ZXbdAWckfQ3zLQA9skIGY048Lg
YaGDPT1OLdhuqd59xQ18qFK35juQFBPlWLbyvjtgOcZEvqrgqgkxQNhzhJ9QFlps39eNksO/FKc2
NKnK8+wvbLx4IiVWPE9na6jCPa4i1rnoAvfZ8BkwQpvIHipWS30IgqV8HTFYY3vg5HmUo4ClJQWx
FLQU9Y1aIbukOqOkuV3wssCqa1gKo5elsMWSb/k2oPfWJyYl57RRga5+x5OPX9IpnA5tOXnXgOcZ
VK5i2SjmobP+wNJjEscmyocbf+X8llqUIwPpQ51lovoauMj2NgUvQ1/XnyM1LTt8ivp9bWMSehnn
yHmi6xcnsJWo4dKQPIP6NFNUXbP6EXGwdDl+KN2SUHrCLrHkxctnx9qNwjAEyakK1EGrCeUDTBkG
EYL3Ji/9CvedKaTF01S7sqJI0wdzjJ3w8usK4nECzH62Ty2ua9UHVzoz+V9TjzwQ2TABEWqnnTGr
15Nlu2XrfwhHT8RkqHaF97W2aWDg2WDFSymONPJw+b7DOz2UyY7T9uLjDoaLMkLDiA03wNeBvhoq
8BGWub/u22kVTXWzxgJIZ4cXPnZi9/UEaoXuDfp5Mh71qLriU5ZVvsz2M1OF9g4qIa/V6bR0MhyO
GbVaezWS7db802MIOQWHHF5W0x6Cjh7gk7BdekInBYFraPd69S27vC9HVfEcfAsaFy4840hvAusp
zeX/MP5QNvexL9t1n6h8CT4htXfzpzcQ2VKmETLgTwpk6zpiUTcmeIt+BTwG00VhHmLhk/nCXsIT
fO+N+dY5fVJ8HtWcWzmRAABwFidbUc4hWwTL8fAy5gAK8e1AQblc7DKxsXPFNWTsqtNG142nxZaH
TcCrF+MfRGhHPYxre+ONXN6Ghxjsj34HGcdrxJM3BKoIDyEE2sK7tsexWyX8qGKgxuHskHVHpeKS
9dgaMICGHXXnQjKjdFcJK+aa4FU4xP4Je9JmXRXo8ATCW+ygeo317B+ydsEK+KBmmEAJ2EEr49uN
0i8+CIxqBN25SSRqxG+kS/xDhEWGf6If2byoeKyfLVg/Q4ptqB0jY2XuHGDBNN/ttqLKgpWP4dRB
ouzO95OGP7OkG77RDwiZxvUn+/86KbLpPoC1ewafLm6lLYgWc8PxriSQrjkor4FENiU0qJVVP5XJ
MkdXHSVclHqtWn0UlXPVnvRgw65cYpxcEA1N1Xe12aJiafUbkYbsoyNK12197AtrXigQrPpABcoJ
kdCXIDjp0B8QvTfx8mptYlmNG9jcOY9xVVTBfi7a9pvGaFyjLsaTz243a+I0okvHmIlA3DqPeVBN
3zNrMYgLFTXWJ1uVZ0f0Y5Owjs3oxJCG3C4h48n2pTz4q92fnV5Gn+up9gEsI+FmcgegiJ1KukZr
f0Eaao971w7G4ROUDOgcKQrvJt/BNcGjqR0dF74T4NYl4+TdpD7WgMvdQiMQvTwJtYeoCutrkjck
FHsMEbSC86caKCXuOvb7uCUtMI0sTIjQU/BgIkwEUw/O37lTNWaJI4DZ6waRgrEhkofRsiXXuakj
djrL/crD3vuJiLG7gPPxw4JUBXiIOhhXR4huXzhczvlDVDa4ivbwq4ozFUyIsUgUFK8skd568ia/
fJSzJ+6gb2bfMxyJVBrP2wKNTmBqgn1PsaSqsOfnGJOM+1nXOZeAvI6uNSa7rKZRg4iiCpJHB/iQ
4N9SzlcOoEWxn+Hs/GvGFWbZBVXvn3FaLKFN6uCpExnBoy4RjiFuZ9jpwI/Mdb2hHOi3NUWXtV7Q
eroFMux+QmyGWURv/MSS6SoL0f5DYcejM8UXCxPMOakNZYPTMHYieDUc6VzR/7U9BI97XJImll4L
HQbhnCqC9uhhukNR0K79nTeq8TZznSne20GmSISDeIJLXDTAhh5arhKWQvTFx+Y0SxsK8A+dZSre
nlBg0satdS1wexQJNJmqK/I9G3oJIwy45H5rQADSLVQqPFQTxL+9ZzfFYeuI9UBcD80POkuj9pOn
/plxlzu4osfAYgjWzxGrxXSzDK1WRENP8WMfIAfm44Kg40BQgAI1rrzzauHexHldRdCXxIpXmiOS
G8T67utaF9X1Yqn+Hg4hZg1F7JLkN+Dc0vZRgqVggEp/h51Pse7HecWArNbxgJFKjhEB6y+usjel
467BcQjn4AUvCrVcQK4qHBgwQljTWjXO5yKBiZHi/aAvEuaLTVZlsHIoSFzUFjjaBcbZpcw/VoEx
62LfpKqjPt/nnu6wTKBj9mH2ZmBoz5XiEteN96mD/ZGl01h/9vpGftKDlGletGCPMD0hcGUTQ77W
nzMLC19qq8XaWVQed3pEdtSDu3xps9G60iWTeq+LKiJkYZDXQ9ChQdFRdQsuEOEVYMcvIMY/faiy
8FW5m3dYfLt/nPTqXuHiMrg4ucazqdbsBkpPC8QT9X187r28DfdbggYcO9RkObWBO9WPqHiLvQbc
2muGur/rvGA8UL44N+0qcziLs/Mpx4PzUyIGJ1X9aCPpDCrU57X4B7qzvfcDf3iOKfdPji+cVwkz
/pPNXwlSa+HGIUX4hBYoJv/RKk5qGph18fgV4vRwr0Yby5F4kLbDPNjuk8zCVEM7fnNiP9AYCsW9
h3sTpBn+9u3cufpfpfFJIsOA/rwsWpwucke+WDh9PpW5h0OND6qP3VXr0KKDAVp53rd1BP3XB4wH
/U6/skFVzYS/Ajqb6BMnWtmoR+330g8+DGXescr3JDDCmdIdumzIC8taNh29Bhqh8oO/QvHBO81F
Q4LNjbSXIb/C+64ptysI5uvwLIxd0Leg9WV1LvGkwVFc+NoecCyYAn/WLF4VLBt6bfA2ysQpQoz2
hs7ZKBtj0q92ugq1vVyN6wKKmYYucR++387xF9y4BhaVDkPjpWYdC3I72FPnwZ/YW2uYZRBtfLhf
0KQp42F7rWi0mTTQ631jhZYr+cPurDXq9zRaIRAeejWvVU4ntcCxdtirTBhyO2Owow2Sldlmdw+T
h7FKcSy8JdR4lMWzmMo9DeKYcx9SpmIpL2Up+1Hu+zmMQ+dgK2/su9ex2iZnTXkXVWD+Jn1KsnRT
mG9OZ7xLAlKlQKzNlfhhZif1Kc+WKer+RZb05gZpgckKv4OjH4XLjTX0HJhvyrUXdbhbMGGMpuOf
23O/d3vpGkb06dHOJvRfYYG/j5MtcNKIgqyIvldSGW1T80b8aCoCual6JW2pvzQqf+/Jm09Exk2z
0miHafm+DxcCnIsHTFbbHxiUmk+c3lg1XtBqWvN9lPsjJLjJXiwkH0VJU/Dtkv8r94bTD3n5ihvP
exOG34wbPsqGf//4krvim5a9/Gd4/6r/g24OJrPg/3H2JV1y40a3/8V7+oADCHDhDTNrpsiSVJJa
2vC0huZMAiTBAb/+3ZT92lWQsvIzllb7IFFBRAAI3OG8mANi2ePl/gckfub97vu//nH6v/9bwwGv
5f882dd5ePb3GFgpeMBdf0zzv/7B/H9SPKb7UCUGQcXDA/TfEg4U/wmuLi4eoykeefjpO+Opdi7/
9Q+X/hPGYCgnJ5n5E7ff+8f/15j4jyDBZPzv5wIFL9/YcckIYAfyqyXJrKFEDehL8YjL4XrtQ3rv
FujL/82k6r+jnwgqz5BDIDCjzzA7xWMe7QM0nIGmHeuxvZB95+buvRwdty9UucXlWTNqPGxAFztW
eSBun33A/0Tq/xKZEwv32dwL5jUhFVGQiRxP2BCMfQMUyyUf93NTN+AhZacmwchGM4rHBJ/yD6iz
7EKJODO26XXP6xHiF3j+zboSUp/+8LA27tEqJmadAwoZOh+1H2QOIU8UkoN4uN+mC4MbCKi/V4tp
JoBeEMh6ixNkuxiaT2WDtjH2vv5LRDZ2PXDoOQFY7F93/eShYQPoExvC+n9y1vjvbxu4D0iqhq6E
z2WGQlXhgkZv9eJ9s4vaafd4tpI63GSnfMMHoduaFRFOzgNw8ZZf+7QKng1O4IcmQrr62Yzr77HS
Rda3TW85uJG/zPF2jldgL6N7+A3ycB9AkvthFxQjeWd3xB4HHlGmC3xJjea5WD3PrjJwI3cHhUGr
vPRwKhPBNXR0ya3H6/JgN3UjeQksm4pgrr0sWkE2Wou35cjtAs5OUMxnX1Psw4h7H+8eccIbYelX
BNfepqIbq4kzA0JEfRA3Zt9pH/e1jdrYA4DhUZ0Ya5azPx1ans2e+nJZGGTeHnGWLfEODnq/P4kP
r0/ePS26/wKh/k5RE8LnqLyngFsVjz2tn6BvER1BB6I3sADwIBHq9Mv16kzujzBSUKGo4dwd8TkE
j6fb3s+Q5D9SB+0vy7/USGmGzb7dnFlmuVvfjGXAb71edBckNs4UcGaktIKEBt6zS5lBEPt9vgTD
IdS55abJjJQuvAIM61nwjMoIqHQpvuIadMEL/tzEjZzuwWaQg+Aiq6DE8SEAxaHamvzC9z83uJHT
SlfgcHSbyHq8kpwsQfLoiGdwsDZeX1/nxjeyGm/guFh0ncgYfOLv606Vh3Ap/Ser0U9HvOepEUlQ
vNSWD1kP3ZhYRcH6BlY9+x+vj35adr9JDRMb6KPzrHk0sWxdBN5CC7+KV9XTe8helcfXf+JMeEIj
t/1cQhB+33iG5shVDvgSQD+WnzY0Nl/ANfJRyCDMVBiVNz6wFocJLHi7ch0auToAXAzu1uZlknl4
n2oTWTRf7IJyCtazgteH8PDT4JhnHnQpSezAZ/rTmAtpV69DI1f52oLYIF2W+W4OiBb4xOzq9Ymf
WzBGpkK/v5fQuWRZFZTBVY6mwke0dEoAaZT74fWfMCj4f9dr03IrdKCN6Y8TzzoGc5s2cqd7iFq+
FzMkc31eVeFxc4r+YzXAKkHDD6QGikNuVH/Y/Qk6z7twb+YC2olxvfThvQvoKzZECQhIuTVvi2n6
Cns+MN7E8E4N1R3EoaMDqKjz3Sg7D3Lzlffx9T/kzMo3TeuCRjR49yButjJckWjdhtfVMNYXvsSZ
0U2gOAEVfJQQ8swg9b0f4Gwyw4Wgzy/A0c+MTo2ysw7VIsAn9TI8UX1bVoA1F++tVVhMa/ETUK2E
gneUMWf9BG/TR63773ZDG7WmRVeq3/UQZXiZgpo3ERlwf5Z3UlM9qdv7oISOYJQVlD2EDyvw0a/P
+nSK+k0Rpqdce1YM4Mfl8RmDZrA2JCkV7XRVEHR68X29KwhxyT95KSgaV26Qvf6LZ7LYdPcFoV91
MEVhWeC7eyLh/AKw4QzmzbzR4+s/cW4BmSUocBcKgfsoG5BWsYjaNyBp2d25TLNetwdhumzHKAvd
qH7aBin/gAHApd7cuZkb54UO9mM1ONksA33pHq4gX4RXXvjS5+JuHBWgQwP5xqLj2ei2VUp9B2CD
0vEecg6J4tfj7p75DdOjHIgj9Pi0z7MFHI7PMK1ACz30HLwMVNPT3NPhLcTjl9sOsC1+VbpC30Bs
zLmCvKR7q2vhPnb7LI/dwMKrTdT9t9endSaoJuuDEqgDFYLQbPNL+GoEzY0bik92YxtZDxJ8OFK/
xgkjam456YuDgIq/3enup2zZs+TswXDyczbhiNHA+AWc6foaFIULx69zUTn9+7PBoUJfQkx9cXHd
nOpY4NX208KL3K7QBkYK+guwYKAYeJlC8+Wq2YsldgaiLQNjnAT6cvPY4uJZqgAs8q4DcLaNpLLb
fgIjB+sCDyYjxeAQIXgXdvDHqEZquVyMJAQlCW808CTNNoHmfiSOJ13V11eie+aD+sa2ueCxJYI1
U5jVEFR6wJty8TVQrHwf4jUGzr81A/g5jOZ3QQvLRT5UDMRY9i0q+u4JaMAZohwb/1RCWfCSWOi5
CZ32nGcrjDdq2/yOthnEzwQYpVD8fQszv9DuO/lG6pFij8DHbrsMam032HS/AipxyTn53NSNwz3E
7rkLBYE2g/1Nfb1OcF/AA9Jmt3x9c9MFHcBxOGuzymHhG87HeCiCyW6D8o28dmt3Cgvc9LOuD0A4
DfHM1B1fX2LnomIkNTTYKIOgVJvhIJy4UJ9y6b/ltfG2UvwY/u99a5Mh2wQyLHTotllE2q+60tew
aLBcJkY6d3CvmmaAcTLHIV/7EWyQcd4Ly4gY+dzwEdAsoEizLQBMfK3hDbJyGditE8/I6KmFwYjv
8zwD2CqHK8MgD+3uXlJ5O/M1TQlspkJ3d6tKQwuHRbdb28B+suaXXiJOWfibgyXkul8kPylD4gFa
wLM8ID801A2vVjxtvpMsGG59tfqHqYLzl9W6/HmZe1ZoVuEuwQbR+2xXffEweAU0Pvx2shzdyNaI
Q2oQmt5N1oO/A6V9aDjU04Wife4bnP792cwVxGBYDzhEpmqIWEFtubxWG1vsSoFn5Gu5gD6j17zJ
nLydbjpvuSaFSy6E5dwHNvZgfZKZrIXKM0ZpDfXSvVVvqILxSDzMK1iAvqj46aAF5KbdVzYSmVAN
DZF8x18Dj1h42HoupLoAiJ8PduMbuRztMhdB4NVAojjVEdZj0Fl03CurwX/qYj770I7LG2iTqybb
CwEBZsAdD8tMtwvL6NwrlGtstXB5mmoQdtB0kZW6quAodNDQpL7pJiCkYbAx38sl2nHkBv9rAEfl
xzy4OPXZ/W1Gqo957jV54NZZN1cxV80tRCwuuHafyQ+T2dxISSQQJ01W8PaoIMq15dMnu1kbad05
JQzH3ElnP42YVOUdlOosK/fPM9qzz13CTjWAmG2dgSyax7SHRuTqXUi8czExshrAeNcDEjBPodj/
Hc4jYABIOGLZRcXI6o1ti8BetmVsXSZA9oo0hIuwXYb95LE/iwoKfr+Roa7x9l12MPwCwPEzENGr
zfAhTrsvi2kxwE4GqMsogWfX92pwv6Gj8O71sPy22GFoI7+oRtAb+MYm5RLAwBwuKlfMjwAE4jsI
3r2j7zQPuws/9tsPjB8z8qntwmJjguQJ7sDoKVb9I+2YzWkIYxsH2xprBnpRfp6A5D0dILwHiC/Q
uq9H6dzEjZRaKHQ+ejph4jlprwURwNvm4mg3+OlHny0e7q9gTTb4ukvPgyNfeX1Fw45bjm4kFYXG
Y8fmLUqmKQSTHa5ZMRzShGVgvJdzB2xClYCvRUkgavhBbQrWu0H9wS4wxr5Y1G6177kTJWGvPsHo
6zuoShd6dec+qLElqnIbG5ALowTmwreAO0P/1ubAD71XI1dFsYHAod0oAVf2TSdB7Vzo+NYqICfM
0vOVwkAoBHf0NOuw/VwC3X5gAN7ZfUrz1skbV/ey1lEySHDChbMBBW0HXUBUjOzEsivArgyiBK3e
FGbYIByCXWu3xM1bJ/RqgMKdC5ZsVX/TQwXiUPPSMvXNW+cEoEILB9AwAXfvAVyMO4hsWkbcSE1Y
rIRDSMsw8WH4EsO158YbI5u3MATcSEzhlu6mdR0mzfRxDvqsGZZ3dovQyEpol+SE1VWYtBWyHTJN
dyToH+3GNtKyQ2Vy+Q5Zhmh2EliKQ5rjvdXI5o1zy10wrtxTrJ2QJJAhg5/ICOqO3ehGYrZdU+7j
3oWJmDk9AgAEHhh3b18f3JCY/8/TXUjNG6fq4FvsF5QnyoNELQDhisBLDYbTS7ODE0yj75EDBBPA
QfQBkPfwT+Ryd7uDMRaXucTrc9GQ9SoEiei+gy8drI+xoaFR55XuMcrb/LDX0rUrrK6xxfsndXzQ
IWiygZuPRf0foOv/1kf5VQkoLBTMNXBbTSDvtALaf3JXr23O4oivUZxAAe3W0fMZ8rB5yCsJ8QU4
ENid3X46JTzb3VdInNDS3cPEFes3iK98VsjG1xfGmU3MO/37s6H7IZIhvMhoAorAeqzICMgo1ZdM
gc6NblQn+FEOk1sUNJFL8J420JmoHHrhyebc2EZ1Ai1wKCHIAEECyEHifPkNqtt/2AXFKE+O0juj
TkCTSPrgvkKhN+aQV7FMdKNAQYQZJ7OpwsSX8McCpG4Mqbcbq5mbN2nIjrsQgVgwNhRMYkYhBwLS
/Xxh5ob52N9VxLxJt54/Di047AkA/AFsx0FZYhCbb2IX+9sBsrr+Y5F74xPJPQFJTOhOg64Uyuim
30/GnLPc7Zbtzze2Z8s2n+QC8c3cS/jGUpibJWC72vSFUCWMjICi7DCPO+TjwFRPQDZO3LywHNpI
B15B7hdYQD8hCyR2nL5/4891eLT79EY+oKZVRPW+l0CE/eiH7Q14z3b1x7yawhwHsnrQLEggb3MF
YuED6K8Xhj7dfn7phCLaRjLAR/UkvIJIh4MA57LZ//InCrGAxmuvrOJCjMO09Kq+nQPHS3CQvtOA
rFhnm2luMkACHgo7gZfMHWISkreijeyWCjH2QBcHAbh/7G6CDjdMVp3qwdWFXXk7OU8+r/kEYkhC
wFcF5U3Wxwh2zHHbbL1dCSLGPdfxhQengJIkYvO+76OEdk51YeJnFotp/eEpFuxMQUimKqMdLrSn
RT4vdbygNXyhxJ3ZVYiRorTddKnApEuGEOiIKM8/izq6dI8+Bfg3i50YKQrRi76C4r9OYOm+PMHk
un4LcfDyM92q4jaApKzlrYAYG5iuwhbQx32DL3v0HgJ7NzKc7Q46xEhYKDcW+7rSNeFLu986BXRj
mQIh2yZZg8hIVgJU5egOGB3c1+MMh+ZrqEsHVisTgrsv1/3pnasplglRUXCad+Yok4vbXJj579cm
aFwvB9ctYAgal8ikQrGBPl/f3sKkoLhZyuaSrebv1yZkLV/+BPwnVMTxvJ/AA5vEEMk7jGCIW87f
TFvYq3hiJ2vCIP+YQsStS/LWrzI4i4tru49r7Kx52UDLmExr4pdS3k6OAy391rJJ9W/rnGdHgmCc
oIQEiiNuZyeBMc/77DNlddYMTLNV2Q711hXtlmgUzBZSEPEIMcYLkT/3WY1krT0FSKjqtoTQYbnG
k2Z1Q7pVWG0kQWTka0cgAywavkB4DUIX1Zit/XShHJ+ZuElLWqQPNbxOLUnv7I+8hXqLV6jpwsHg
3OBGsqJdN0GFj4xJC66s6r+5a31ntQxNUpIH50u4FW5TEkRuc4RtD9RHG3K0G9zI0UUG8+btzphA
RaQ4BAV/68AY4cpucCNH8Tzcceg2TkkZfWhIp3DtaWzjffoOz9LHiRbyU/8yUcHwuSqmdw7kxeym
beypLeC2si3rKYGNTxVD0hN6mJfYs+eWifdy2rAcRfuLFhNumOFfXQndIzgTcLsNwyQd7Rv0psbl
NPFy0XBQye9DGN1bfkwjMbcGupHh0o+JaOibhrA/ocv53irgJudIy6DfN68YkzzaKqhMzo9VZLf/
BybjCMY+2EYhE5iojvzIl/CJtOtnu2kbWyg6x2Ozzhg6n9o032/IPFldF2Gk+XKVKArph8irxqSE
atGxFZV7KAu3syvgzEjLdg9AunFakUx4BXvj9254fWrh2xVCkzuEJt3Q0sIRyR5tT17vvilF82QX
cCMxA/AcunYoRAIPP30NTfzvjmaV5byNzNSwD2nqlopkLravXh8lar542DqT9czYMlkewf53rwaI
vK5vYBEGh8fNqukNufeXSwXGYRDOcLc+AQwneACze7kjbkcfrSJukobEqhsVwJMswdEWumLQw4VR
SmtXZ3/hDLVV5Xpo1CcQFiquBMQvYEwrXcupG9mZA6G0FJBoT/Y9uqM08ZfwwhHlNMKv16LAJAv1
C3AleMPokyhvnPlKLgPkjCeihm8Mehpv3aXkt2xtITpm9xGMfGXgxsARbEacApg7wcQvghTP+Kfd
4Kcl+2wfhQKlhmMSfOLY6HyTPetiLvPObs8w6UOwb2pd7URdUozDB7j+oK67doe50EhXiG5oWc1D
lzhM+bdqohCo05Hdyd8kDkGROwJ4f+6gslefFIcgr8UJOoZ2ITdSFvWRC6izdwntCJRZl7GJYYBS
2I1uEm6WTZQdHGj6RBfsT3hVJ5CUuvQw+BNs9pulb1JuNjFyCJ82fYLoqNswF2Ufy36EnlHQdWmR
Q3SXQgzmcVyZegMs+g4tosG9o71To/YxaJqNFUQsT8UwileAl6dDuYTyIa/V4sI/eKqgCgylIw5H
kOjQBjgODNDCf6PhnWkZH6MuEOXSGqpRfeLv7PsSuBBH3K16DTiXv8yl0mP17g55k0D/PB4Egeil
gsiz1aoxyT1doDfp1ugjtV4OJ2UQfxuIDNmNbRSByueLj1q2PyxDd9u6yvmrXIfyu93g/suoRLpZ
Fzgo6QenWr53MDRdvcgOixGYBB4V5BJd6kY/lMQvutidIFldQf3yyWrqJqp22Bq+8SoPHwBCSEt4
WccQL/xoMTaD0c7LsPDCm8QOoQxAu8sbaBYeNBturIY2W8gCzyqy4EGVEQYPFog8+wR0gcqxHN64
6jK9wEoORiRZtYkhho70e1hBWTL4f2kkjzUEBDXZMlwzPs4hmkY9TEFs1jnzzE6yKB0NilKxZXri
8C/Z4Y7Yo190tAu7sU+XAug3De+frGV18H1jzRjDv5zbrRezmRw5dA/kRHQGM8MfcM7Lov0SMPM0
wV+qOsJiZCiEet2FQN0sK/epeszHVcWCVu0HaLFPNpmEnzC266gNFQ+YnDMWNvVbRxbhoey64JNd
5I3zNWwjYNBD2ZTBubG6HTvB34A2wy80YE7l+3fhMTK1RA8Wyv9yylgJv4DQh5I8XlLEzV7kCrtH
0cgLy/O0Bf36Q67ZTYYvB4R2x2HM5EzCGJJv7E/IPYqPG9+Ld3NwAlYNEKe/tQkahJxeFiAY/YhC
7hNPPUmvqwiafpUdkwK+3y+H9usw1CXZZEYUdBehVgZtarp4F8IUnAmTsc3WDeCCBRxl0maQyeC+
B77PBsjG3MjI4HAIIKYiA57qWqnDtG43OsDZzy7epz/n2Um76jlMc8oe04Z67QEGQ13cnsSZ7UY3
cjjoc9xdfd+BnHsJE6bpABqmVV1zzW5y70cbhB89J63hEeJp53El2uYwhoAbiVupHPYLoHSmIexF
BheqpEVtGRAjax3usVWNGkOr/j3BXTBeOmVzr4HxmfnsU0OXYyiJk5YO9Q9lyWCZ0UE23OpTmhpX
QC1UcDGjTloN8JuoG8eNK7XZYIYxdSM1qYJNHZuUk7rCWyG5LG/yoA7tPic3MnNZIGs8QJwalhLr
B4ecDGYLmycNzNtITa+o82UHFD+VfLgiAb2ru96mj4ehjcQM1eSGgCE76dQ31+78cSKtZTyMpFxc
FdGF705KSJcserwW8OGxWyTey2qycDrCVxWZgw7KW7g+Q2l0tjuDwdfv5dguUfBNmzDtrZBvYINw
1YrwL7tpG1kJt+15H4B0hDoBLw4dVZ/p5NpVb7ONDF3nvVt6jA01VB7rdXsMPPXBat5mG7nFo3S7
Tlh+0Ax7p7oQogoLu4RTOrOhMSMnAWUtYCC2YQFKFkM9/BbwXrsVaHaSw3wcG6+OohTgDC/ed9w1
VLDoa7uoGEkJZwUJ9fIVC2XYbkPqHEHatZy4kZRTAysPJyB5OrP+aoQUD2SLbK7pcBkxshI7mDfR
CLMuF5jfuO/hKHfhpHjuQxpJuTZrAZ/RxUn3eqDxaReG0eOlF/tzgxtZCTsDlG0ISaeB3D+4I4Tm
A62seoyIiZGXsgjWaOhqmWlPObAr9z+4TnhJuem0HH5zrjW7yNFc9Hi+0GPW6OEjzDTa653pd5AV
da6s1qHZSZ4gkh2JrcMPCCinw2NdxmWI85Xd6EZ6wnYJJ5MghKhYWRYwtXLjHiw2y8GNLZNWkOKG
fa3Iaq58QBJhcL+3q92maQpPNfyk8OVrzJyqFpZNI7+DsdslBvlpir/7rEaKtsSD1W5Xygw26eoL
jVrvAKcNdQvLQwrpY5ilXagF59aPkbBiYJsIcP3JGAw/cCICVfVqdvzoCba3yLHXv/K5HzFyF4Yt
eifLLjIIjjePcFpgD7yqv/aVphdOpKeL1e/iZSawaCAODUVXsKhhtQQ7Nbha6iIA8Uxo950cW+co
I8qvt57ALPT1v+pM0TDFnSoOfzBndE57ov+URzlQr874zWpss9NcsVquPJd95nm+d6tA6Lqem8C3
283NVjOrqeNrnePWUWzRQzDqO1nvdjoCLjVSWqC5hKt2cZIqLcs3AjYn7zRalBceiM4E3ewDe2GR
O3mkFzQ76qdgWT+vinYXlum5sU/L99ktsoB4Zud79QRNs+ZR1sUjTHG43WIx1ZzWfq5h3zROGSXS
i0Ujrkmtbd4pGfzTX857Hr0ViMFuykihvsHO5tFtW8uhjcxVCn2MxWunDDLuRQL3GnmExJW60CY5
UxeokbXDBPx46fAl6+G6DGe+DvePipwg9ssMZrxdKhnb7yDcdh9PTF3BHRGHffDgTuqd1dgmk9Z1
HW/2dkDZicvunZx9VqH6bje00UJysKNQICB4uk1OGE/KTcLJt4LhMMiDv1wxVMoydJeqhIzIXsdB
37yDhrHdkjGZszP0+ZZlzVfI66jHRudf2GzHD8W8jQzdgDgp6s2J0lHOUex601vKbXsxpur+XGkF
k+EuSssKCwVuKfCli2CTYfc9jSTFYaGe5rGfMx3yhHC8Hdbjk93QRpL2xeJtPaCOGRtQW4Ldj8HN
GO2KoqnyJGE2FEoZjVlJo89F4MNoHH08u0tOYOSmH1Ac0ULdQ0JKPsKm7bouL6XmmROUSZwd8DUb
t8YOStbwB2w/CrighZ/VPIVg59r2S00KLewdaZjvDn6F4eWjnsNrBkqt3TZtUmgBHoJf6JzXWdgv
8y0MQWAD2Flh8yFpbByO4SczQRhKQGMARo43lcNp3JXUTq/FNTm0HVxl6nUp68wrGeTdIeYBg3lL
KWrIMb8sX90w8LIf5goKJNGTU3glHrXtNHJg3PBybEEpPDk8UmWbrm40zb9pR652NcBk0UJ/uB31
wqvM68u3cCb/C5bOdkoarm/spV4DU1SY31XZlCv2JoKX3eeg9J0LO/WZo5FvJGrUVZ1DAkQlrJ13
gCR/n/tlsYuKyaVlU9U4fjVU2QDoHHY6MsdTW1kh/RksgV9+z8kXkEn2SZm1nHziNPio2mmwq42/
MGnDmcFeQxZZs4MhshYVmBu5FdgEEzcSlEzYtpfpJPnvVPmBb0UZwzbxo9WWYdJIIU4Gr0aKmZNq
Gw6cdktcb2FjGRcjP1s9l9PClzyN1ALbogiObgCZWPZTTLUmOCYOuwOwQ7rV0RePq3vpdo92YTF2
UjjbaeD7oSkQVOGN9Mcn1tpBQ/E9jQRdlnBfBHggqVNTclVvc3GEIWZtGXIjQYOg6hp3HxjaY9En
9OBg/xR+sAqKSSQVaiolrARZ2nTrAC+43YmrxjLiJo0UmIEoGDYnT4femW6jyL2B9ZPlM6zJHhdB
D3WqqQnTgG38y1bv4V9biC6zXeEyRZeAQgIJG/6p6S4kv4YPu3ulmugvu6gbR928nGpnnTc/xZvs
B7aLBy0WuxO6SWv1NFTNwzX00mIEWmg4AHJpBRpi7k97h2dXaDWRGjbtzZo6bdBfLe4Wh7BAu7YL
iZGdWjc5GXixpsHKH5zgtBH5dt08k9YqIzjXLoW7pnQnUQb2FgHdrJiZnayZayKSdsn5AO2vOa10
0+BtpoLF/DzZFXMTkwSZaNJqEClS35lgXu7rH9FO7JahyWuVTT5DXPFkZT54V1tZgGzWcMuruQlI
kvBIXuBqOadrN99q5bxT+aXj/5kDiwlHooDBiA295BQc6zJ2tV/EgCg9WS1Ek9da+jzYxqid06Lv
r8Mu+iM62fbajW3sndW0zBsE0acUhtXdwQtbeK77lkctE40Uub4C75FNKZx+PzSqeWRLZ1dUTBRS
s46j6IZ8SmkdQMfA5cq922dK7Q6gJo21rlQISTR+Gr783hE0W6ELYrl5mkRWDXm7FR57Uyr9k7cr
b9lB6um9zQclJvLI5UtTo6E4pJsXeQcOX98D7ETtUgj2hi+PtwGFEW9X1EOaR0u8q/boBuRCT/33
KQQz4pdDQ/RoHqlbDcBKeEeh/vRwu7ULSfhyZBV1HZ1njDyFW3HdFZs4Fsy3HNzYOGG1F8i53vp0
i/Iu6ZrVg/Fw05ZWwHtGIiNBYTpeqkV7feqFey6PtRdM+w38LLQdcIdwY5uTcNuNCNFz2uv2nmrl
H8totYyOiT/YiTOvreeKlOicHnTdvHWK6Pvrn/UU4V8fYQg3zqDOWu8jrs4YG06a9/kMi9XTEWyI
/XWw20gBVX+5dDSfyO5Lv0/nqXxY1JT2nNgww/BhjbjjLWdaaEj7tPVrgOVdwFdZDFuiwbIQGBcA
byv81oFvb7oIPNYe/HHr/4INqP/u9eifS1cj+q6G7gnP1yGl7QLnW5GH8eJ0ntUBiZiwLL+TcFx3
iy6Nugn+x/K7CuQnq4mbmCwtWyZ2UatU7l/6iXwLAma1JxETkKUnCsP5BiPPq3ugWsf9Tqy2aWLC
sfCOqIJxrVS6kFHGfUAOdQFbcruIGCWsDlmxen0+p7mi/Tc0jPQH3JKe7AY36hcvYGMCC/g+hYd2
Fxf+/j7U1AqkQbiRneHMi4rnQZ+KXUZX3dRu8Jcml5SUz6xwE4QkfM2bCkbJqTuGoorzZR10Vg0T
veS0de4HjM007yC9P416THnhUBELhOlqdwL/u1XkTSzS7gNGvRarSHVYZO0i+uPW1XZ4OGKikQZV
7pzVekrrSr7xNier8toK10hMUivvaKdq3eHstdRP0TLeUDralRWT0UrbQeN1sUEZrx12wMXxqQud
r3bhNhZjWc+L7L1KpkvgAFui/bttghib3eCesQ+pQpeOX8i0kf72lueehuydKC4cvU5HrN/spL+Q
WqGjC7shR6RzT6LhGA0L/zJU5VbG3czUgY6qPdTQvLE8cpgQJT1tEkJ1nUydzYUreYvHqisOYOx4
fD1aZ+zCiAlTGuE9T4J8GlPRQCLmT+1Ksrzhc97/gbdrrj50oVygHbbWBetvYPAJRyvo/RHxcSXM
G+8DNvjdoXKdSdyjyw3iIJpzao9n0dQ4Xbi+PsxRDe123izOUy6bok3VSJ62aYzWuxWG7t1D5cy+
uln6EtbjFdirsXR8NtgtBxMlpTw27BA5EmnJxA0w3X+M26Xb/c8ewW8Wg2nOx3MwyEpHyLSXSof3
WzQQ/pk6Fa4/HPpkJ6PEffowDHuz3gnVy/Z6zCe1xusw+Vevf78zhdF8052KZvMn4LLTJh+v0bT8
Cp18uz3afNIthpIvE+x5U91MRx4N1265XrgznjmPmmTimvdrPnItU1aNKrqaudrIcdZVLXGdcbgd
DoiYSDAyDK6YGl+mXAfHyO3ZsYHO3YXMORP58PTvzxpq0vE6xRtPpjsR6p3bMnlVqmKy+64midgL
XditNrNMVV3Kp77r/OvKUY3dwe4XHjFbdQu/xyn193yICWYdwpvjYLUkTR7xykHCmxXWjcQjbOzn
/L5ljt2aNJFdenF27c07gt7moNdESxvDJsPOpJWY2C4sIFXKfpPo8NAp9gp6x5zhQsjPLHkT2aXy
uVvyJZdprlt6IGhL3bGKwXaz2/ILK/Jna/439cgEeHltGxAYY2Kz6KLuz6af/lq6vL9FiYergS62
z/CUzh8cJx+O20b2eGo6dasiMl27UpVvO38pj3Mr8PK51Wy6K3OP35ewDBljF//pQiDO5I2JcOkj
4buTQN4UZfPX2LZQE8+37cZq7ZkgtJDNXUN81qSLX73VviyPdAG83G7w06d9lvEdi5x6ZchJtrU/
ymK/E9LOygwmWi+H9v2l0+XejmlAoysVNg9wmvluN2vjsMUcGMbTaZCpN3CZYOFFEA7o5gtr7szX
NLnIoXYH9BZRyad6fUPYY04du0u/CUFrtnDIBxXJNJLuE9Tnw8wB0/y9XVCMKznInhtwvAU6aD7Y
9vnO+wPsg56sBjexZ7kqYRHRoIkW9UNz4CVvY8WRRK+Pzn5/AjWNHEq6zaNTFGNKFBq5TkeXN/VO
+vuJ0va+C/zhI05W6gJr4EzVMpFXRQEjuYGOuBi1Tn4YVNfEuzMAxwuosN12YfrsScZdNm5CpIHr
3ONeejOO2u56FBhXAb/sehERHI4qttCPDXoOb7dQzHa1xsRfBXQoy6bFZ4YZuXMYKnS+oSRgt/+b
+Kt2bKptdZC11eIM1+0KT3dW8K+vL6EzSWsisNAmDaoy7wZc19n3oFjreBNdZTdzE3i1DkW+kwb3
r3B0tiPcjqpYLtTyPmQir8DqcaTXqCElUFvVYLaD9onrul1cjO63Jl2r1gkPAoMu/xA4TE/tYlfN
TNhVjjNR1GxLm4bSme+nITrgeX20W+cm6qoQ+baCvzek3A+O0C7+1PTtR7uQGLuHLqHGHnAMHQIu
dqza4tugI7sXNWKiruQ6y1w1ApcXAv/lLSy+TNqzPJ+bsCt/IHBIrlC6hnlqbr3AeeT5sNo9ZZio
q2lc86jzSZ8uig1XO/BXx6ridp/ThF3BDkUI2pz6gM78lZXFQy/ZhYvXmcw3MVcdrZd223aRRmXp
36yqgAQ+F+zearGYqKvKWeHOueEBxm2wR1SFc9dLcWEnOjdzIzd32ax+Xax96ohjGwQUBHs/v7Cl
nhvbONgFA+cTD7FPQPL7W1tOd9UOHzC7mJx+89mhcSpH+IpFaC3W/h7DaOwwFpbnURNuVVaLDh2K
Mq4m9pF6sZ7yP+wmbWycDRCQi9svWCahF8XywIIwsoyH8daSi/X/cXZlS3LiWvCLiBBCaHmFql7s
ptzjbTz3hbBnxmxC7Aj4+ps9T7bc5YrQe4daJXSOzpInszB9VemLlFizn3OdWnYjO7wSrVAnqpMz
bWhhOO5IoRCpiHrZvo9LPSR2PuxHr6NxMVdqExA8HIUGEG3W50DW77bYDn5vp4u5Qh1dWaWYvhhU
zAKWPy659Uu7XMTVWB5mpwRvm5DNm2hnd7kY/vn9kVw5dhdtNc4Fhh37vbv0yDYfwW03pDXKOo9M
HJ6bdwy07siyDTZHwGIneg5jybK67/1oWoiLuur2kbSoE3eXUS53rB1LIEd05edxXdxVuAch6mhF
fzFFfN/wkyn95m7Jf/oPP3iWZQyaImiq8gIYEEm0mT7MTeXnbV3U1WJ4vGJipr8Ew76AHE+8m8LA
73lzEVcVyOBZOMIjoobzBcREWTWOftGKi7eaGui5xLvuL1Ivn5ddvo/H6tvvL/mVN8KFW0WrjOZu
7F5aRDPUkBSEEIb4xonI11M6F20V9Y1t2r7tL0NI+pRHZfRehKS+l3xWJxnn9gQ5uiAdoOxwI3f5
L5Z4pVT0CwprPdpqErK76GHev+yTxWxv2eb1eVGiettWIf77Go5JH8yHTsZWNe/VQRC+dqL/sx7l
9p6beUlRTVjeNWHe3je63j+Sls2nohLvo3rUadf0Rzop1TzNmGdPmqZfTuPUy/uqH+v70Vp5V+/5
/7qpDe7JvpHC54nhysX1rCSPw33e20vM+R9aqb/DPPQaciQuvkzGS8ECYvpLRGYoD+hoSUYD/RS/
O+bECqqvihFSYWguTUgmySGOpB79uHKIizBbFeDTpGj6Cy8KaCVPVbrHTXPy2zn9OcrRtSloLhpz
2ffwLHZaJ7kSfnh74iLMum4V4AXe9CVsIcUbxPJZRdW/fht3QgZRhxbzkzFoHMPhC4/Vw057P4EH
5SLA5DC2jZQwGlEXfxdB+41a6RMo4IqLn897x7ynyhccSR3G810jzhtKDz65DdZ2Iu1KzGG+TtAX
aDraPVLS6adwVdONO/6qr8PqzlPORbBarbv2UtNQ3+921w8HwAL9Icq0ESw4BQyyO3aNvYj78A8d
owo605Qr+h2XcaVreV4WDMrFbQhf5HGDsL6TIS+laKETagxcAr2PBGZkgr7zgoVicceu9l3wOW+R
Cq5V9SlgdjoN5aFuPAIvJ/DLG4DFnVB8z3tDIf1eXxgZo2StSZlUsdd0DxZ3DOs40GogtGwuA0rO
SQ6poIQR8YfXmbuYJw51oFmDFRuUS8OXamM0UbPxqkpw5aKeoOoeRMBTd5eyXnOk9U8H67cbl+XF
Pl85chf3NAGsQWlZGIDj8p2dyLRUKaYJhnQYOX1k7TK97QrjFQ7hl/xiyc2yM8zJAJZffSjbRzAp
/+n3ARwrbtDuBnxzbi+7NU0SGW4Tst9SD37Z3muH5Fhs2AdmbwUFom1Xd6VSp7iW90Tpv8LjFirg
Pw2y1/6HY7WmiqtoPhh+wCzJdra8+sfEpnoGQ3z9LljL8ONhC/62COXMkmYlzVMEloclaZdoeGa5
wE760FZ7Gubl9vc6hfoWbvjq1hybB3VCuBCgzC5VeExDsvZ4TXWR90+VAedI2kZtR+5GRquHHnnK
fSnG6ImJgH4xexW9EUMDxR+ry6wTgp8A/Bp8CvW4TY67ULSo2nUI2sshdhBPE41ho8mr9IrFHXcx
k4OzmuEdXiKl7mJLdborYDG9rusv+LR15sHcTR141NYSc0zWnHLQtnmu/vLU/ZCIDSPl0WJ6lB1C
THnPR7Ek2+SVd3DlQtMYylwzkPVIfYkVCS8GDn7V6IY7uvICuNA0k5fLzgVpL9Fh006T7zkNjhsP
/bW1HRcRqhpFgRZVAT0JXBXD6gSsbTcyppdFXjFfF51G1n4MeGfQeynqMj1KuqVmj+TbTbde8Bcc
vOMhtAH1Hut4c2lnKU/j3L5Z9+rWlbm2f8fGwcVVcbQDWkzuSfsowRyaNkMYwZgH4ZOqYP+OuVaQ
SFeiq9vLwOPpk7bVcxTM5rOfQTnm2oCyqSUgKr6gGxkC+qY+FzOQJF6Lu5A0i074ZozFzl8mJ0T3
pGXw7Le0Y6rlxtZR5m2QoQrOk5rUeSLk9O33i1953GPnUOhhLJ1C01z0vBmWFn1D7ngY1Z+7ASQh
i+D707ZEfpKJkFr72evk7SRKutIGIixLmw5k/Dhp4XdMLgXB3pW1rDHVd1n2skvx8Kl0jmdPz+D2
woAYMHyvLSyLkeiDVagohNTqG/f+yldwQXm6RQ3IjDCt/ejOuR7fysk8dJE8V5iVo7z0C0FdCNve
jyomOSygKfIvqlBPkMj0Qgxz5eLW2lxRe0TyZe31X0bKh0LFH39/R6/EVi5qbYXSnY6BRERhb0Bp
v4x680gAAbo3zaL+LKAE/+H3/+iFFfYVD+0C2Ay4owXZlL4oCFqPiebdgJbnbu7ng9hHsw8bsPlb
NyYyJw0wQBOkEH7/n68I4Cq3HapiY0o89y2q6P2abXYn78XMQGC0FuZunoMlAfxDpZWpwAML1Z6U
mrr6yI2ontoj8GoR4iO6Lp7Au1iOj2hC+qXSzf+a3osmEks7rn0zC7gyG7QJmGjvmhazvGZkX39/
eleebRdhp3Y6dN2BtY9g/wOqVFHS26728+wuwA4iGVtVVhX8iuje5kVcn2TF5zuvnbsIO5SsuxV9
O4SQUL1Km2X+ivavZy3HhdZJsOSN7SjrS1VSICb5OidR1d+IZq6cuYtag05E2XRF0aDhu/9tw3FO
D9v47tyJw4DepgEEWFFwmendOgff5mr1YvfmyoWtxWU5WL7heyoiGRi8ui9TEfu0ILC2E3+ta2d7
PezNpdhIdJfnPE7B5lrd+10W1zoVDSMBZa3LPo3BBygWvOnC9bjh+659T8c++y3c95bhgWP7UT50
SupHlPhvdauvxI4uvEyrDsqcmIS7lIRV55iDYTnkcXHeIVbndzouxiwSojhWsTSXaADH5abfY77E
z7+48M8+hmak3NYKvY7+4zY23/ale/D6pi4WXtetpYMdm8u0ifK8Tt2SYoqnuPGsXPmoLhzemqoL
OKqsF7stPKmYeqMJZiH8tv7yT39IIXfDFNRFkP5S1r1VgpS467EXARFXLsKOoJpLe4ssL66AElCk
TsiCt99v544hkWLv1mFDIQUghPhJUq0S0gW3YHBXwhUXYzeEzYCMKG7A5BwmwRr/OefTiYztp1rV
1vMXOGH7XjKNoj9rLgemYscKlPlN5UOyzqHe9PNnxUANnYdewY5q8wm8xSZdNbk1unPlQrpAuzgG
Fl4VM8Looe4T4JK3JM9nz7K2y7YVahZs0wIkdRuy0xhHn3bKPE/FuTIr6yidJNwjP9YvUI9urfBz
Li7my4YoOLcgIrzU2/Cobf2x0fbWXOmVgNaFfI2bnOaVjjW459uxfTv0QnwqIlOeOmNATErqElxQ
PJriRJiSftuWJb+R0Vz50C4eTEbBRidoG4MpHZp7UH0bkoMv373s10WEDSwCLZmKcEU5Ffeod7D7
uVsXP9tyEWHtoDQ0arbmEgT0YR1zAxl438jG5eHiMzAhbCEIm5o1+tjQjp3otK433sArz6xLxMWL
MY5jXiIJGzb1wMu9eFZAW3+fNJxS6nf4jtuXbNqgoLjiF4x6SsyiUeEzm+fZOwGUmWJogo2Ih/u4
/LfN5cWCeNFz464JWzSqq3Fq0O9Fe3Pr7+uGe5GDcwRiPzvNtZMHH6ulvYwQVD1TTu9CwTxfcRci
Ztejp1WLGGGUwZgEtHgezOEXf7jQMLGs2toCpmTjEaw2IEOovw4LoA5el8UFh3Vsr0ZWI3WnmNRM
J76oLqmpKDzvi4sQi/keTi3r20vF2QdSWY2kXXkxOHMVvjzwPwQ4Aq9sNVSojRV92KSMBiaJi+FW
U/mKrf7XSvlh9VpLSB6/RH4UvBmP5TEfD0HT0jRuaOCXXbogsWimcb3rWV8IK4dkhtQQCW9JYVzb
vmOpBQXIF53ABjX+UZtkipvxPDSb+aMq+/UGNlfgoF+px7hosZLkGjD8EaV+cvRnCX3CdDHhgmAN
F8gK8WUpBi9NEnxsx4Lj3dZLHQHsrgoi3u2lbB8lBAo97cCJ10aw0moNjfXLqvv7rv7Kx80vxHfh
Y+vRBCW3cQ0Spng5QyYzvg+G/JOX+f4CIBttDDUVpG35LLqU00KetnDzmdbnykWQYZTADu0G35BT
2qZEzOYURMsXv507tmvaXSuZH/VlY/zvtt8tWLuUl64Zdv5iEz+YLhnmuWn5jMIKBskfNMvnN0wb
v8KKKx84Ah7NTG31pZ9ym6yz+lZGk+f3dIwWQCdpqSD1ZZGzetygcXDaSbn5uRuXtKvWoxBjDJgx
jbf3A7X1GcpVnu1QF1AlRnKMEJttLiBfKt6UfGyfp1JNnlt37HOHYlU/ETTO7NT9I+n2tpO35BFe
btyvTky6yL7FdpzUUY1rPtBjRqtVoRN+hFBmE2jjPJguvCV3/V/V8LV/5XSKqmM7SMCBsNq11gmv
ijxpBJEP6zQvj/EIknNIpv8b9WpqU6YDlrRETAmmtaeHFvJAT6Og/A5SUvQ+H2uZhjEpnyO+sNO+
kOUPBZIk0FLk4QNo/PldN5P6Ll+QF6XxBCryE90Pey7yPLqzqtdno9acJNUwswexWIw/z2DRPrNj
/1QGpr0b661jd+HW9VuK9jmUcpfNghWw0D392FS0lek2B+16AsIzyGh+gNMPggpnQl5mpyqQ/d23
c90DJ18eQiayjPVjxfvQQDtp4PkXtoTtB+juoMERov75WdJpf8Y0LH0UEoEOIaJ/BuWrufFUvZ7v
SBfcVh6829sGTy3IGy6UHiczmhsh2otXee2rOq7MgueFB+GI9sdaTXccQ3uQmtPiHAdr8ejjLaUL
cKPRNG5NhTtK5YGJj4H82fXzLfzQtaNxEoZAsFrgSyHuFkKlxxZ158a2vc+QGviRHZfWDiC0GJBq
Xlqw4SafCKNeoypY2c0X5AHOlB0FxanZowcIdENKDLfTKxuRLpCt3HvZQQMVFZx1MqkEAeTZyqk7
+31Qx58V41r3Ud8DJkc7k0ZL/G7ChLlXkiZdJFscCFGjyIrQLygeuDJlinqLX0QvXSRbSDVqc22H
afh9uovq9QkAHj+QtXSRbGQFZj0GgPiyFzuEPQNSfFJrwT7+/sz/G494xVBd6BrQ1TFak+huV6wQ
byPExf+iDR2dNmDxkmPPyeemnfZ0ht74fQRneGcsicp0CHf+WBu7VfhL/JXfBXP7VrEOasJlWwH+
3tVPLKffprFZbziMK4+aK/LIwzxaGaaHL20QFCalcqfgRkXH6TTML61TOkAAzfO6Of5DRq3lSC/q
iyzzpy4un+VGQs+1He+hIm3piyjCxRZHg2CrRXramdjPCl3uRYM6D0ECVmOOZtoSDOwxYIo2r16T
dKFtZb8tcSFEBSKfiIAuvsDL1zKveAiA758j3Kq0dtYC3qlTXZjmRuAV3eytXOuapbjYNgG9KKXH
ASVytk8fqnqL73dAic5AIk8yGVHMe9qhzZS1WwsJglbrZyPHKcEscj6mfayXd9tooxt3+cr76ipG
WtbK4lhecjMl/zeVoCctehOgRLpNN96oK9bi4uFWNHkCVcYVCCfaPSWYwQWIoTAYyZHx2qRl1/uB
46QLjiu2MN+OWKHgy4+nFT8tqXR041dceccd4rbf+8hrazi2LPqOj5C2hC1zi1KWrRG5NYtXki1d
9Fu8oEmsFmDDIRjEz2qI97Nogk+/3/nrxFlcCiccqA9uN0Ay60s4hTZF/AmejHJdQUMEnRwgxvX0
MKpB18kh2J5Ap3HMggbMpb//99cOzilPUEgftEtfwZXE9GtdNPdwXF6leunStZlolzPnSPI1W/4Q
O8QNId7nJZHMMR77syPRw4BYdcA3MdMGcrV5/rR1N4vp/1UpX3lxXaK00q77ngcIc7qdaIgyDjn/
MG2YBktqeZgjsSbu/taimfI0tygnn6qozvu0Ocj8EPYHu4/nPPhcrA3sZNT5ieYRfbMDxgTc/ywT
COUN38acEq+Kh3TRHiQOrQChR3UBG96dnDsNfozi2euCuGAPcUA4qN+PAixCkUgU22USHF7FFOli
PSLgGI4y4iWOeUn13n1iS+C59ItT/qGU0gP8OusqLC8gQTpO8zzUT6g4eVEHcOix/Ly6nOwQCI38
sVQmep63eP6mG9H4+RsXtWdpT8dg2esLX5ePsjZg4d008wvfXKxeW0RxicgXmIMqrTZMNcYxvVV6
vuJMXKye2BWzNbLny2Lpft4oXUECWdxwlNcWd888HPtmYJjqjdv2nx09vxzjjH7hmgvQQ9S5LRJk
hRcW9GHCZfFuJuQPLwNysW+LZQB6dQhp97p9zPFIoVHhaZwu+C2majzqTVeXXPRFquYwFYO1njfF
idUEZA+2YlHVZS2mrxOt1yQqovXsdSouognw4HjC5wT4OOYfCtk+d2p477e086A2jaGGsw1La9On
KurkaYqkp19x3kuJWX6Uq3mQqbrt062977dp9jtwFzMd9TGtwRgaZCsmzdMwyKuE9f3ud8ddqFQp
SLMhRsLO9Rw+xbCij/Wyzn6PvYuSAtdrlMfrVqLQ2ZzL/qQmLw4lLl2QVHNEeC3LsbwwOdwPnX3Y
mf3mdVNckBRrh6hYqS3BYb+LE+PzjglzufnFtS5IqmuHoyUhNt4cyDFYiFxnrJgXVRiOxXGH7BhR
0NT4nEtpyZNlNUkl5blfWOjCpOoR0/f1WgfZ2Fb5PYRg99MC6LDfsTsGWggpZqjW5FlT9M+BWd6u
A/e95Y59lgemFcHnAxtqDN42jSmVoB89L7njEbfloBzDxeUl4PQhDrviod9UeaMce+V9c/FRsi/w
0ld9dRH7oc81qWQam/0WH+a11eXPEYuKWkQxFqtP9t2uvs75d69v6U5eQGW3KscQ4URUbA+cL9lQ
3Zr3vZYZuZMX/SrakIcBwsNmYn/EYMlOGqqK09A18q1d+feiMSYb8nK9BMuypss6+PVVpTuWMeOl
K4FyKS9bxw9wIh7rudhMffI7NMd2d27CbZ94cYlxaFO5N0mzFH5ex8WqBSG+8sAkmFBI1adRcLzZ
IlJ4btyxXG4KbYuAFRc5VqeeLSnz0ynn0oWrqcUKFIJCLJ3zOqnN8VdUDl6tT+nC1cgA7sygwdrN
yJ9UNXzvDCgfvL6lC0hbLC8bcIMXFzoUVWLIVj9YRGV+qYCLSKttG2wNG7H6bNckVPxs8mX33Lr4
2Sc0DdcFXUxxaeuJJGUd8HSZIVPqdzAvRasfMjCITkPTcsPBHGP7GaJin9RcejEfcuni0YpOtYD/
aYR4QKo/sNx8KpnQfo6YOtYpQzPalqy4LTRCizF4Y4Eb8zuT6Ocz6RAg0Z5IPKsbmg85OWhi5eLZ
+qGOdcaFGTh0M4qLCPY47W2EILIc4xu2/5I5v1ITcaFoUORowN+hgqwOwjxBy3BMBqm30wH6Is+T
d95XkBgo24Q0yGbIdAF6XIAj3nrmeC4iTQad4rPWxaVbY5MeUfVhCodvXt/VhaPRJUT/WlOVlQhk
9np9kKHyM1IXidZERV93aL9nApR/mJ9Sy8MsLPOrHLlQtLaSq23KXWXB1uu0HUNxGvLdL2N3kWhi
rtiARie67HI659X2dhTmxqlcqXy7CLSWNiAq622QAVVg7tjU2cc6j+bHlc/xF1Sq6jufDyvc9juI
4Nu8WEcFAoHiFGz7DjYWT3CndOnQ9soKeSDNy6AttrypIUv3gPEyvwTbxbjJQsk26BFk53tLzvMA
Er3VBNGN8//vAXrFG7iwtuUQRaUXmCoKvPWJENK9afaap7ZZv252hPshdMvA3VklNl+eBRvfaUPy
065etNlV8b60nN9ve7umaMsCz9EdH7oo1ukwxOR+0eWfetHFh7gaHsJ5fDfVoJEBSX2XxGItn8Kw
rYHskp99vrJ0Wdjsthfooxx5VuIH0W2AtDMfPnqt7eLoOKUUPbZAZntFh1OZl88A0tziv355kl75
Ci6O7qi1qbZlRybF2ie5gSPL4Hre+MbXFnfCg84MUCshkcryXjzNTL6gg/08g8u4NpugDFpeq0yP
kZ0SvZGgT3s2tX4zRNJF0ill67GkocpA8TqndlH/Q7vfz9m7QLooXMZwEavMWEEKfprXylZpaAJx
I4K/8tC65GThyNAstPDJTVOMaQ5ylgcbL/U5nIvDzzm4iDpabrQaZ66ykZNMDwY4W9l6Jgkuom6P
q2NfNSY+QBjD2wQD9KBn2VRfML/ihCuEWasefBf5prJj5gOI57S5M4GRN9q2r1974eLqBM0XzcDl
lxXL9n4MyJedxV4bFy4Jmj1W+Mijh0XR/dSaM+lLz3fq5Z38Idg+DlB2Rn0Hg2LsLga0BoMO4a0G
7ZW2unBhXAAzmGata3zRdalPW7XIu4keU9rmW/+GdmVzwhupv6JVRGiiR54/WtEH50EofV9rvJcr
tIRvXN3XhT24cDnMch6KhfdRnomeTG962Zg3yqLYllQHKc6t1GxALlOMn0c75m0KGHm0JrEFGupE
Q169Qb+uOjWRGJYEw8b7m7Y45ruXFmyVkLJq7sMGHPC/9/2vW7Jw0SxIksOlHAeZmTky55zO0dNh
Nv4RQknC63kR8uUW//DhWwbWfW4jmVUF+7ug/ddh4F56FhzwxZ/XzusWLJdji6er7FhKujFO1o17
xfrCxbBM2wE8wdTIrOjopxhDmelC+r9+f+5XTNiFsICBbQa1phQZwB38XOrjHuM/08lrcRcYuIEV
KyoWqTLCgrdqWu7DWL/3W5r+fOAI2QBqFIg2h4N+MuMMVZp19JtPF78AA1tYwqEnlUULe9/09rGF
sfrt28nbVh7RkXUzXGYun/OWfl0V9fPGLiaQ13SKphBLT3R/U+fye1ALz6Wdkug2lzF4pGA6UWya
NBYz2ApBi+V1JC4ksKyGqVu1lJnitjnlC3DS29Dc8IHX7rfj7VmUt1uHMnq2SaCzSNMeINgRfpfQ
hWgpaD9GBCjSLDzy5T4HuR1GXtmH3x/Lyw5/DViBy/35hrOVbhta0BL5Jl/vbVuThIn8OGl7wMPU
obqR177EqK/9H+fbgoUSY7VskYjmF5QSLKT2SrDkh/2Jc9I8ELUCvVpCeeL3P+vKB3GBWFughmNv
epENPfmfMvU7HoZeFUDQ1P18YhL8PbQMRpEZNByTmC/vjrh59tv2y7v1w+PxQj03t5CcycZ4+9BP
xVfI5vqFOi4pGRflzIua4l2auvyvhZfVJwjdeulacuEisjhl6tgabFzu+XoC6dyfQyz8sJvCBWQd
9Ur7PMfizXDI5EkxgMl+f94vt++1W+k0p2zESlpCNzcb6oi9jWpWv6nqer2PIPmZ6Gio7ppwCe4M
Kfob9nbFDlzwQZPP5SbtILLKxKhjDlVStcV3sUWZQOfmRPX68fc/7ZoFOE+ArpREHrqIbO+b+NIH
U5jqQPih1ISL9opeuKZLvorswF04bcMLi+oW+L0DLtjraIYFEK6ao8Km9alY9HSe1lv8nVfOxcXy
1F05jlz0PAOQ4klvzb0Z83+8jtxF8sRVuTYg3OVZJCt1Omr13L2oR/st7riGZpmGgy08RmUB3hoZ
YvkB+JviRkPmSmtPuNRbMUg36Nx0uC6KkS4xZTz9WYL35qK26a8uHPZz1xzzGcayJMO2zm8RbPkx
igkX7LNIMm2gFIszjCoVp9lEzR2jmvm9zS4kZ1k7WuyHiLNwzyM8+oS9O0gX3UoprjygLiWVpuUI
iVrBMzWWoBjZeX0CRzUylnwk2x8HWkWe8aKL88eQ7EFjVFYyHrLpfcynLd1i3d94oK/YhQtZrIqQ
tHXNeBaXSp5H8CZuxDMZ/gWyOBfhvh5znK1mfFP00T/FcmsW49q2nddYkwqTwRh/zsi0L+eY7tHj
FNv+5GV0sWt0uPILgP0vR74tacdadoqhDOy3+MtP+uGxX4OID03LcCrWNgkqe8Fj1IrDc3UnVyxG
049riNsiwg7Svs0W3qMA/bff1unPW6/WCkPytYIzCqCb3NEMXT+/2R3hSisu6tBFU8LRTbwhSX8s
d2NbenpRF9E1DjOG1rsjzoopIKdc55gBgIK033VxEV3xsHV7xTecua2+i5XbtC8wKeN15i6gq8sx
YqJ5i7uoTT2lZAZKlOcs9pu+QVr78zfVKM7COWqc+7q/J6jfJTNjnvGhC+zazTp2YWPirCJB/jiP
/T9Hv85+Ht7FdRVHjM4T4PKZmvfpMV9ldwf6j1tTmS/m+EqM6OK6BG2qmWJyHbl0+D/CwqdtmP76
/Sd9cSOvLe3YaD3NmGOVB81Y09A/zEbMYz/m40OxNbWfW2eOpSJEsAOB7gD6cn0AxjGRQH6ep7/f
/7WjccJnhqmnMG4DlkUhaH+KuLuL6+gW1fi1xZ0ANhoP2RI7YPHKzgmoH99wc/jlWS60K6CouwRx
+XLXCVQLLOrt0Pr1LJG43FfAX+UhWLHjrJQgLWp1CkSq58YdI13iGFeGd3EGyZ1/x7r+q6HxB6+P
6YK78rIIo1Fj11Ej3x1bfb+Gt7Tor3zKX8BbR16avqxoFukuPm126JOhC/xwBMJlVNV5aUXNeppB
r+2vsApOE2Hf/c7EMVC6mTgeKgj0LArqHFA6MUlXsOPkt7pjm+tKDyCAO5bNoflTxRq3HCA3v3zB
hW/1CwZgV6S3GdoBW9LURZFUknlavgvgiuXcgzFkZRkYsPsE8rvfjq394nUsLoDrGEQxTsqyrGvF
dzqS73KIP/kt7VShxqqTqlp5mPUjFEkTcFTqz4bJ1a/G+At+gIzdWpCBZlPRxQnryNtGzX7m6ZKV
jVTyEXERxQtKTtw0JNVl6YeZA/nDz29/N9uK5IWJsjjX/zC0XLT2s6BfgGEgugwZRNUzcrBnkMe+
VaHyjBRdXBhdbZ0Xgw2zmYGQQqwadd1C5g9+d8WxfTOoSu1sDLNG65TtYHWs/agMhIsL6wA4aKJw
wNIs/lcV5fsWDBl+u3aeZEPR6AM4n2YcggAgxAj+7RfPyqdLTybHca0iu9MsrGdybjt5t6rSc3EX
DRa0qqiHpoiy0phP0dGC6bKe//Q6FBcN1kfg2llnzFF206aTbeTPPcrQqd/izpO8dxs4HaSmmei4
+RY1pPxQhOW/fos7hnkMWux1t9BsDPbtIbLNH928eXYtXDhYnhNGijUMs30I9rtoGoKTtH7zJ8IF
hLFoj4YaNO7Z3JuPqxgg8zN7aa5x4UKpyr5qUWOZw2wtmjEtoDSZHCGgGX5n7phQceRtPfdIanXT
fd8KCwvq/NhuoZP4s6MFyVPLj5qSrKrb+F4E7ZxGEhNuXjt3oU3FVFRFGfYkaw9zmjV9Clj9zW9p
5+UswU3TU6MJvOGRlbH8vLbWa4hDuPRgdqTDsMX5kTUbNHFTTMqyT/Oy5R9/v/MrSZYLbWpnBn1z
S0i22LlsT6IeO5Qw8yj4X1EO5ka15b+r90oq5+KbAJRdtTkKkkVtFecpi3r9XpMWwpJHp1MJet1k
YwbsZCKWIYWuALQotwBu9AiK/e+4L8vz73/u67E2d2lVSNv0amDtkUmIjd7LgP81LNKPdlS4SCtQ
75fRovI96+thG9JpBAdvEppQQoIjl8aPX0y4gKt+i7iYiDoys5sNhBGWp6132O1irUyfz/004b61
u/0OMsgqZU1546V58cuvXQPHd5hVqV1s4ZEJBRg/q6n+q1wKet5JG79Zxq6OPU3dcSQE51FUVByo
ksX7X6KKxzQEW+mtdsDLfn/9HcBn/Oyn+mMdKllXRwba6PWMAZb632qQ/O8AKL5HLmyJz06G8dyt
R3jiMSRYmAgD6IEddeQVyaD1+fMWCjqWE0gUSXawfwRccTKSyq+2AP0hZ+1wmzs0T0gGWrI4baED
H1XNeGPj/8VDrx2e82jbIBQ9hnWPbJ9IATIzEGBsYDd/msu9O+W1rO7jHoOB/+fsTJYc1bkt/EKX
CCQhAVNsZ2PS1Zzqz0SRpyk60QqQ4Onvyn9UqZMuR2hSgxoosdqtrW+vZWzbHWS0k0yldXdoSA+T
riptMqFljyd+qsssmQJ2gowt3lLLFT5MUblt9/UQsvYou6n1uohC8uJ1d5i17alWjb1YppeTTvGu
vYebX5gOaYjXrQ/VIF6q0NF6V5QZXubXuzhKjOe3v2z7v2TRw2BqZWiVfaFoUM+5qaxMCr/jGkWd
rxtXFBiy3hNzMQ1epjoFcUkYSvh9uQvxgbhNG71hHwoITIhl/dDjH6/tAbL6rz883fa5rNJ+v6zR
9ueoKgWelHvloCAc/7rtLhKJKUi3X+Cq9bx+2Jv6b6+jy9Vhm1FsMiW7xsbctSO8AATS0dkCv0vP
Dnc2ZxXuChXd5X6JIDqYJ2YYDtG03HKtfunat1a9syMvcu2GQQ77RUQzzeBc15022t8iFa607mJX
zTzSfhzReki5zEQ5htnKG68IDLV+r0c0QB3AViqxXca54J9rTbYPQuvAby66YGHPk6ilQbJdurJX
J7WhHjWNZr+aOeGihUGtor4j43qZIvIXJVN97Cvip0UqXPSqaGpgdKNF3US71gdtlLwHt1jcOChe
TrI3ZozLXiGiYbQrZ3shoonvrFRMHdMqjJ9Uw+tnHtPpbOMCJEE6z56/yNXAkgkzAwTdlostsdmM
E2q9w80rYwIK6PU0QjKjGiNdLBewCsujZITccRQK+wW2LnfFIqOEhMrohU4ENpNVHN8TvFF7tu4c
I2YgG/ANoS9NFz2o+RPweC/wSrjglWYpnfc+0hfdyH/C6mcFWzy/leVSV1Fr41XiZnbp+H4H77Qp
m03402szdqGrYN1RbUJnDao2jxs7ZICvqhvf/TIh3pr4zka8dVPNUaKnL+kwTXd82OYTgA/2wGDu
fe5WSZ/jYr1VtX5l53RVr9RKcCku8UPYnpCMt+n60Wpd/+nVTS4IpdJ5sPvMJtTkLPsj+PY1g52V
H6wkXBJqE32BOqx2usAl/F8jwwtHvbTfhzuLlXUN0X0cjRdUy3zlgf2zSgPPw8oFoeZmTVfSYcp3
WveXmorh+LLt+C1VV9So5wGTQbBOl7RHrRoPwyy1lZ9chXA5qK4ul8mi8OmCvazO4x0oiQoGP1Nz
aK293iGZbgJbzAaCcfVeQ5F7QSGEnT/6jSh93ThguX5P4Zt+GZr5LghblcG80q/2TLgUVYyrvtCr
GC+2joMHXaft/aa05xp1ISoWkEIKWo2XrqOfUIRwaK19/n2vXMnMCBebsihzwlCO44VRLR6kjR9G
s+Lo6A+S9R8Cwk9TGv8QhSnPai7qPOoAP222vfWOcOWUd8GqrbRI+Rg7XhKitgElLSq612NC/+7K
0j7BlbUgmVHMPFdjWftNBRe4gjk1zN2SdLh0ROunvp+GU9dF0+ffd+mVHdVViVvQb02CUPcSguI+
rsH8bVCedwCXuArNUhOt5uGiu68WCY6s1525cexc++6X///lqhj3nI5pF/UXmH8eJzKjMuJW3uda
087C3qzdoGfRoEtM8umO4B+/rnbW9DTEyVYrg3ZR8AOH+SaLgsivWFW4pNXAdJByYYcLtrnxLoZa
6YmRSB78Pt25DzW8l/8Lzi9LLEk2FG02ocbUr3GXtGqgsbaogPQXc2i6MM701nkeXi5nBVZhRnzC
+stUht2TGKf1ifZ+dbbChaxaOuoyqXh70RV53Nf5S2tvKTVfmYIuYgU57baW8d5dapH8iTK0IhtN
9YfXWLqEVSNaCRpk6y9RQj+vgX2qOWJwv7adVdmDag0rvMtdgkjUKmuHuniCkEDltxW6wlmpXaJQ
UaEuiV3GQ6Xq7WDDzfNYdPGqMuk32dG0u0SpfA4quWfLrP3WvmsvSGtaVmXCFOaKJqedBfrYkMov
iRM5q7OXc4Six5den8IHXFG+TiW7//2AvlyZ3ojuXbiqYlFVE76pCyodxPc+CfiR73gn0LBJvVGR
fWWuu4QV9H02JmWPnTwKPsPMAoKzaeB3X/uPgFbMaG3Fri6RXZNjEE8FENHOT1JQuJRV2IqFFKTo
Lkm3boe4Hc87TNlvLKVrPe9cYvlcCtsF/XCBlIP+OEfUHGOZjLmSoPb9BtdZrS/O66gprPoL3bGc
dj3XBzH25amy4e6FLArGXh/TQ7HuJplrrCnRX2Ca/LDs4kbG5dq8oa+bLvtwxw25aS+WttUF5qDy
VFtmb/TNtdbJ69brZraDtHq4tBAjbgaZZgE3X/363VmvScWgIRT07aUM2/2xMDx5GgYrj/B9vvUo
cuVW7nJXBiIg4cpleyHBEH4KjFFVxhqj86pOwBsHtThtJRU3dokrneW+hOt60NMIQbnL1m3vRfWX
3v3wS+G+gkOVQRSFHdrLtPOvadB/ZM0tBfkrH+2qf4VTQcGmJf1Fx1qd5ulpH6mfojv8LF/PnkDB
ZBd5acQdfR9nbb2eCZGeFywX8JqrcB1Tw9rL3JdQgAjWJivGwC+V4DJeEBqHRBekYC6c/NwS0IZr
JTyTxy7j1UzroKmphkuzSaS3Uto86mXlN75coG/fOKqos9XMNGa6CkZ1mYHAJOeI8rI+gJo0sFiI
efGv4oOfRgZUZl4P7wRQbd2GTkEEN7yP5/XTsPqZtwlXCMzohDasN92laZtnZNO+DwEkgLz2HZf5
6g0A6aFHEFKmpRoPStTb50YXKI+soYrpF8277Fe7qEYSghjNarMeErXD407eUka6smZd+AuRCMpg
NqouhEXpgYilPQ3JJG70z5VN01UDi6qAp+2scZ6n45gbIztY7PbwtMJrfL0eCI2H+61V5AZncuWE
d+XBuO5Ds49rh7c30sP0wFBgcihiJKr69/cDfq27nBgiKjhRqFHFERk0WULhXUF54adLgDq114ug
11LDeRiNmz6Knlqy3I+ivqUTc61vnMXcGZ3aORywDKDmckrL8Z82mqtzQ6m6MdjX+sZZw20aw6JG
k/aiqDloCfeByLaf/frdCR7m1GxV0Gp1WUXxbxkMX3Qw3giorsxRV5RqgUXPXmymvYzczH8IYJbf
RlR7FlnT8Cnrq7GDb2jixxILF+da21VOeDjHMPCK3As7VsdURqXfVuHSXGvS7QIJd2wVtf63ovqB
QCXaL35zGa5V2HrYt0EhY112R1uy96KZu5PX+LrolO0UqubgG3dRMU2OqRjiUwO1lRsH2ZWZ6RJT
SwVDEpou6sJt/Y7hzpKl0/zs9+XOrF/KiJSAWNSlt+Kx16LMCji7e46nM+2rbg/jXg7NxURJbkNz
buflo993OyHzsi01QhNSX7qxhKTZ2NuM6NnrJsFdQCqgabQ0sakvsPRpD6B9gkNBdq8rKHfRJ6Tj
7LzspLpMnfza4J64q/lG02/vBdwln4JZVoNGeeIFBuUhstHVIB+jYZrPJuzJhyIICNy4VXOjwO3t
acnTl7jrl4xrGqeik9tSXfpkSR/gG1kckM+UN9br2xs+dwGaUhdK8GavLsss+z/NNk93BSXbeYbv
5I2t89oPePn/X34Al/VWVHauLl0lUZ6j6/2gRhIdfWYod0maWaoEyrYFWufb49rb8mRHoe/9GneW
7aaNHXQrCtR0rO8HvjxIvfuZ/XBXuogIO8tIseJSg3g8qEKwLICHsteewFNn4TaonO3WeCsuJl2+
NyUsROPyk1enuBhNvKglpiD/wHbzL1JP71rWffdr+uX955epIqNimJNKoWmTPCyq/0ZV8Ldf0y+L
+ZemYSotV12MxaVaNPR5oh1XOOGH5/H/4HnMjoPsg+ApVvpoWv24kuGb33c7sSQNTIgcGpqWhH6h
uxiyOoAlml/jztIccVavoq6KSxDE7GQBJENyofLDivh/kKhgXfqKpsETD7sPVWQvckm8IgHu8lBF
h+qwwtLgKamG+P289fH7YpFehx5Y8tdThS6maOehLC5Lz9b3SRmZ05gmkVfeFWITr1vfgtiQrecF
eCjyUn1eQSc2JM+/H9ArR5OLQ5UV1k/L8OnVUgVllgbR+J5Dx7mD3D+d7xe8aB9JGty62b79Lstd
Egro5ZqQxQRPzRhU/GCDvjr2hZh/JmoWd0i2dXfbMAaHPeKl35bsAlIkgG1dFVfB07Yv/c8gCeYj
LhTSq/qQu4AUsSsprF7wg8jwrMviQwyRs98PzZVj0HEE/L9S9ryFdDDOEvET8vr9saKc3jgEr42D
s44jphGKdEFx6RIIMbViGO52MjdnpfAapFi6ZC3K+s94q/VLMHMXmxJySbt51sFTZzGLkxqWnc3g
V9QLSO/1EimjdMXsRW6N2OEEic4Pw1TciN2ujYKztmU6sxocYvq0rNuX1tTv9nrzi3NcSKpcTRV0
KFm4RHKLs8Fs32bJ/SaPi0iFZoO0XIczNwq3M4vFzzad/HBG7gJSlFpdCahPPS2dflSbbDNKSOh3
wrhSUUsELWReGPnUNO2j0tGPDfWrXgvKJaR0GbN5LVjwBGbyHzKY4Z6S2U8phLuAFOzk2nHabfo0
h+3PkoAXnpBP8wvOXEAqUpjbVE44AgbIMiRq/TMOF7+3YP4fPiodxmoyXfq01dsPGM18XAfjF565
wmvRPFfShlw+VTtkQne2Pm8TL25svfxldf83kcxdPEqNPBIFDpIniO10l43E8906J8u7ol7C5Vzh
EnE/omQ+g8GuvI8LHnzAFtc9brCmhDfktJjvJJ2LD5TAxCiDoFF0mO2cJtmwNvM/EcpgPsc9a/6u
xR4VGS0b8XGpu7jIulYgj1OkbPlZgQ/8zsIIbFMwNgqko6EnVSTqMCfh8lwmw36HBwYUBZu2fV+W
JFgyW88GxqwIhLMhSOclKzFlLr2IdphmU3oQRdJBT0mFJovKEo/zZopzgBf1D5sEJeQ5k5XfUbM3
T0UbqPsAYrqPwpgBn2RSP2iOu3DYEJXwhWAMltCNrrK91njK93N25C4ctnENTn9K5ROHiUtvRJ8t
FJvI7xf5268L3CW/hrgrm+XlwwfUvP+ccNl7hC3pv1XcFu8K2s8Pv/8zV44FF/bSdpj4GAn5RMbw
Xibqk0FIf+MnXGvbucBXQkH+Zp2SJxniXSdQ24lHo59pDHdZL9UmYgcyIZ/Ewp4qyb9An9AvUHX9
QOWK/IxKdfKkSCIzFnwKCLlVencl7eA6JSZ93IdYPOmTbFACP7OtuG/1Qg6d3v0MjmH4+TqIEO2q
l3aEC/osdJeJaLvU8L/1HFMnjDA74NwmEMkTkjKPZK/JoV9J7Xc8uAJbdAUHHTd78jTzdTu+WF8d
xqYfva5OkUushb1FfLK1e476zfFgkZS813HkR01G7rcLI4MklfOWx4uluYxgfoAH78UreotcZC1s
5yQZWs5zu3T7I2F1dVAQ5j/6bAKRS63VqSQlTqA4D/j6OVasyspUBl6DGrnUWgztjqHkhQAJwHhm
xCayuuB+WGbkgmtzW4XTKJYtR7g13hldNndG+skaRi65NnEwiDomLDc8/lF0FaxpBr/3gshVBqvD
ZSg73rC8RxXDln7pZO+VXYbM2uv1T/YiEaJLaM5SnR7jcmKHqau89sbIZdZWphUBKE7zoF5yuUCC
NoRQgdfmErnQWt0J2bFe0ByJ5e2o0zg61mzxipojF1qDgHzal6Om+T6S6WD7WWXwGPJTT4hcbi3p
8MxBVmnzPirV95YmRj+Ue1iGXrf/6D+AB9IleIJWLI9LpH6SKmvDxu+cjly+o4z7YIj6Hd0uhikj
BqDwC2futbe4fAf0kVAb2A02D81qs77U8XHaGz9XY4jXvp7rFn6vtoViTQ4/QPhJFuqsEv6H15e7
LF9hUHG/qwCbeV9BdHzQD2O4fvFr2wmN0nWLGEopaT6yMoLfCWLkNa2I35brSqYlhjVAS2eb1/NG
Dw2dH2Wg/Q7pyFVM66pd7EsR01zA5J0NmSgmz4nownvtwmK+y5TmhY0egJNBTa69hTe+HYxGzImK
0m2Mk2YUIldL+tnM8g4Zr1tc47W2naBobYe4KToT56RkH5Bw/8S32O/gd7XSBtapqe5SuK0FhSoO
U01fKmD5hnJ1r5nognuCbIRMcYQVBGp9Hvi3elHf/Jp+6a5fXh5C1RWikjiIYpmidn/uBcTexC3r
mCud7uJXANVbZSGglHMqqrsi1OZDZe3idS+KXOKqHihjXY9Irg9g9xwPyR1ql/w2Fhe5KhSKCQO9
0Hyxa05meGDvfg6jkUtcjTsXW7qtNAdvb++CaEnfj4kJb11Kr/S5y1qls9UWhRM2HzbLD71k9eck
ZoFfn7uw1binqHETnc3VHLO7BCHvqWmt8ltJLmxFdNWCvhm3fC5JlHVVYeDvilSH11x32SoQxzW0
EuGK2ApT56Wg00PXtcWN141r/f5ym/xlJc1RPCtT9iwPw/LdYtbztsa+X+6s0nQKe7qJwOR8DdNz
Wm7rAwSrI69H/Ig4wWi7QsADckwmr3eI2MxNqb7APfCWi+m1fnE2dZJGQ5SKmuHASI5ChieI5nhB
MZFriahNXEWVbre8HsSYBW2/HaAN4qc6HLkAM24tYtQbPjydRvqYJlt7knhI9VtILsTMRp7WRYRO
D3lTPZJqmXLZ7reI3bdTGJFLhMWrKZnCDQ6bQDHfkTBm/6hUtJ/Ytkw3fsDbya/IxcDCeYLdRM/J
i8do8r5IqumoxCROtk0CnCGs87vNuEBYOkLLdzQxyeO+/BHF4wcpmV+E5/JgKlgDPXYRyUvbhO9Z
wrqsmIW4kTO+MvFdIGylEa511UvrJv4YpkGbLVP4l9dW5uJgU8UH8F/G5hD1a760qjTvTcxQhvf7
5hPsWf/Ndkeugla8LWGsW2NyGJpunwYCzYcMuqfDSTU0OO6snT5UU2FF1pZl+/X3fzN+82+y/7wO
WxxV4NqWvFeE328Brq5VENyFAyHfIHi5fZjJiPTw7//YtbFxosFtZv3WTBE2VL7+EdTBc5xWfmeY
65U4itLwASaheWeSw9Lrv4ph9zsHmAul1RDNHSEqsiJtoMrDOqwf4ALjV3bPXCiNxypEleu45rQR
yyOUkdYT7pqjVwzLXC6NRNGwALFY83nCm6w0UOfVid9CZi6GxlSMNEHYmlzxnmUJwT+FvTEv354q
zIXQOJWDDUaCDycmOFo1B8cpbv1QKObqONUhPCvhPrTkbQFMxARrtoTGfvSZ5czFzyaLqnQFddEc
F9j6oYoDmS0bzBF/3/rbBwBKCF8HPFYr8ByDMvkK5PDzTAFjZqqehgOZS6Cec+1JAjGXRgvmYJNc
YHirnf6Y+ZzJFdXGv/8V14bXIV70Fpqm68Saw1+dZ4AGmkw143evxl0abei5ioPKrDgC4BJjo/Ri
F+t1LjJXB3LFWmqh/b/kaWzVCcX/PVKU8T9+H/6ySf8SzLZLr9pwXUw+FZG+14NN8MQMJQW/1l9m
1C+to17XiJiNJh8LWBWE+9pmYcInz9ZfYqJfWu8ldIXneVnzvRqXrNEojWzT/laF4Usr/z0amasY
t+gl7RUKSHMkcKO7EDvyUxH1ycMmZON1giDseP0Dln0vzVoUOjcBe9cx+tMQ4Sd4x1w2rSNFDVMa
THc61POJL+GWcS78dHvh7vf6y+c2neUs5ZwH0da/o0O3PjQzj29EnFeWqgunpWkZ4pDaTb5NQ59Z
mn6qKz9zBObCYi8HtpBzveYmCh/r9s+12PzWqcuEJVFDBQ+pyeEw3R+2eafZzpbeb/tymTAw3awl
Bn3CQrWewm2ujhFnfjWcyOy9Hk/SrDQYU2y8Id3qvFtK1IpCV8Pz21/G+ZeFahZGYr02aB3FeXfV
rqfDmGiv6zhzGbC0SRsbhNWajwn5Agb7XbyHfvPQJcAwxZeuqdHnPYWldN3JD10IfW2vvTF2llDU
VQC/QjbnFXzmD0U4dYexu9H2lb3LhcBavjQB4Jslh/KXPbTDpO7trJtjZWq/nBxzWTAeRWVVzNWc
1ywJ7zSyrveV4n5hO7Lvr2dMV3ShhUXknCdK7k9BsH8ja9ffwNiu9I5Lg+0rw5U2Dm2OjGjTPICC
VR+bcKwfdUHFrT9yZQ9zubB46TuopZI5p/X80JHo2xaXftGeS4UtWxupl/r3vCcTy+YpmLIm3G40
/tLDbxx7LhVWobYphLQm9seKx092WtOTsQtEDaM2+QR/tu5AhyI8jNLeuoNe6ynnFIS4AUWx1rrm
0zDRwyJCdQqLvTp6LTOXFqOGbwQy7VNeV/rJ8uQDq7sb6bRr88hZwVWkBhrOSBuLjkaPgYHq/rLQ
4TiCs7kRIVz7E07QGiaADVSMB7ukpPbfPkzrk1mw6rKpS2+FUVfu4y45lYAW6+mMe2w61svfS12G
p0Wz/lhXG3kshGYPfAvVd6/hcJ83gwVjrPaiybe9/6erx/okQly0vBp3Ma00RIlCMg1r3rLkWzGY
KpuKyXNLcuGsUqZpEFqu8UrI/4V/w5l0ftYqzJXh6usIabz55QgbIciRsW5Vf416IH6aAczFsxpR
wUsgjU1OFVXvC1lCFG/tvZ7ymQtodfVQ8UVqnSc2M3tX/TMpGf7tN6DO1hCjVH1tl3RCeqr/1tLq
49QnfgaCzCWzGCppQQZsfb5Um850wR/Hht7ICF7ZRF26qZz72tQj73M4zcEXosxp2FXZOjQka7h5
X8GX+44rvxdP5tJOshNILYOtzNtorw6MlDwTiaoevMbApZ3SMG1RYrUt+cKK/k8kRMKHlaBgzK/1
lx78JTRkW7r2pMMoaIjkvpdbI+/JassbG8KVzIWLO8EhdlmDlCz5HG2sz3qTsEMMgYUCYAVOsjam
fuoWzEWfIq4TwLihzuFOk2Q9hFcyKrfu8PteunIMuOyTEG2wNv0+5aHY5KcKRle5GjpyNydbYm/8
jfTtg99loII+6JY9KUyeWkUOcAMrDhvtgouhS31s0rK465F5zhJDKOhn3Fr9LgcuIQVd5HBuhCZn
buVw2iEpewqsHx/BXEJqgjPbaPeVnIOiZJncObwwiWdGySWkjIrwtMjRuCpVl4F+hUD2z98P+JWY
yOWjxMQErLbQdCr6MEvmrs1m4F1ejbt4VLft69rHdM3T3SCUYKhjyscmtjce665MVhcD2qpKFHEk
IFa1lovMRt2XT0UXs7y1CbsRpV7pHxcHagI6hLZFftyK6ifeig7VrMob3fO/V8U3QmD2spv8sieV
7QTJ20JPeUlMmaLjow1CO3g7KCHGd4qKZHiQsCt6NFvdHuZiaO/CtZUn1rftv34j9NK1v3xB3Kh2
MRilnLcoIkiSZyHHZ7+mX3r0l6Ybau3cbXrNA2IhdfJHHfsVNTEXGKrHHZpi0Ywopm0+2PgdW/1o
QebiQoYDmezgNoFHnOAjcp/PUeGn1cRcc8W2K6XqiwlrAYLeIu4rPFY0f/l1tRO8Q/4akqfbPr6I
Dz9r+5EGs+cSdkEhpUy3zElJzm3aIqCzJ9amN27HV5aWq4wlCbOq2wpsPS2whngwh8h0XhASc8HJ
BhYcZSTRdrFU4A91pw+l8GNKmAs37kVcM9JXTb503Q/W8rxioR+wxlzxKraEwSDjNDyXy/YpjYIv
8dLciBWvxCguOlX1Aqa1cxCeCzYuD8GOyCEahuRdu4T8iGqZ/bPXbHQhKjybdf0ey/AcTWUmG/kO
xV9f/Jp2LsIaqfcaYm3kLNPu31pXxwXKizd242vT0VlEdWA3LkwSnm2z/RvG8fdtkn6F58wlqAI5
iKIr0CVFN7wbW8qPkIwUJ69OcQEqLE/MQ4oPH9vhQ5WMUJlL9S2xqiu94vJTEyQz61Hy8AyjlfcF
Wx6Wza9Ii7nwVCpV2iYNmk5sdUgYfy5E6KdTDC/p14dPP0UrFNkjfDbD03Da/x3gmuQ3UVxFqoYN
SVElLDyLpPncqeFr0nc3Ipprve1cQytD145P+Gy2k8e1Su8nzf3uP64B4gS5mRheG+iR8rmftnPS
iRupo2sf7SxKONbRVRH0B+2bUzIfbFvd+c1sZ0kyWQcjIt+XnaT5GjZ7tg3bjc3wyke7sBTduiid
KnTHVBfvO9VkFVN+91iXlCq2peTQx2lzHa5DlrR2P+6lvqVBcO3DnXfUPYqFWZqaQqSs+FwGm4HG
9+Z5uXTJqLKkhoVTRc/pIn/Ua/ojaazfieySUUsyGsvWl1UzynedqQ6iC/2mtotFtX2Z6tVgmsgF
97m5qLpslfHRaw66XJRKi2YrwqXPp2qoHlDcyo5LzW7dha+NJn29Tykg72HQEiz4dPmxqulkh8VP
W5aFzrpMkr2q+2ZvQBuyJGNt9NdgrF/s5iJJdUWFDIqWAEkN4F6y3O+m9WqaukRSV1tZJWtQ5xRy
IVGdWf3DZySpSyPFtG9TadEwijqwwfaHdkm84hLqokhQyGkhmrzs55WvLKvFZPMyLLTXqUBdFskG
tJGcpHW+LjWMlNXfoxj9ICrqskiwwW7iStZdjgUEgCoESsuyrU5nz9F8mfi/3AJRBr6aJtQqX5ty
fxAFXAjF6pnSoS6OZItGp1w3fQ6j7T8nNvw9xcav5pW6MBIM6lvV2m4/o1JfZBtdw4xWfs5U1OWP
9rFfaR23+7llwzFq5RfGyltphbf3FOpqYY1JG05Au7s8YM0PuU+QUW+53zWWuvxRqJOk7+EufV5m
a9WBT3VMs7Be/aRXqcsgybXCZkUmlcuA/xnY7qkOa78In7qelVYF4USKuMNLshwe90HbOwbD9hsH
xUto+d9kDnVFsYwOdQMEu8+3YeifTROFf8A2uPpUrOktmfwrI5s4UW0yJCxKdtblu9n+VHV7oVXo
xZRQF0KCoXIoCcqM87SHzHk0xOFjw8fl9Put9393v7c6xwls45nX1hrV5apaYKhs2/GO9dF2V6iN
HCiP1kMx9qHMSDXPX3aR7PcGc/jZBGb+jmeB4jvF+S6PkP2V981aimc7IcUhyFR2942F1D4EJog8
0ZBPx6LS4m7XvLsxsNd63TmjWbkEc4p+P+Px6Qg9qyabbOMnb0tdvmlj1cYjw8s8Wfasbof7Zr5V
D/i/rNVbne6EzzUcfeaU9H1eBdiCDxVo6GNQ9Ev8UAOTGQ4zxBP4IazH6b2BKM4DkNdgOASBtIc1
LaKTbiJkBflcB0eqElJnKOnQn5kiYS6LtbovizU8NjXYoBiV5N+XMYnfoUgdheRVmk5HSTYMDHmJ
ajoWka9mkeUdp3y6TBTPyy0cPB5fXHpzOY633i+ujJULXUldNfWo0Z2i/WcyaR4ufvoK1IXJ431I
l27QPcKSKPw4rrPN6JzGXm+bqGB5fUyKGcRiPXBy1ozu2wcpYE9bZzN0j1OvWwlxj0rVN+kyqS08
d9U6L/mUFml6hnEK/fr7Jf52z0Oq+vUvaBgevtjG2Tnmp24axhQPR6ORN/rn7c2VuOdlSpqI1XB5
QD7P6PmRBY3M8FCOWIUOqI08+v0GZ8GMall6zgt2XpOo/yqmzn6TLJm8tlgYnL/uoZhMdNYCglaL
1fN0DAKAzjaEHM+Nd7UrI+AenUNdsrYv+u3cTMGis0XbpMymYGj8ZpB7fEqU/LBVTPS8J5PNyhfQ
/K5UkNv3uu0T9wCVIzNFZEp6VprEB9S9dXEWbL2nxSBxT8+ymSbWdYk9h3tQ/YDT0fyUrkV644i7
1vsv//9LoBu08RRqjUQ5a1voo7RjPB3nqt78DgriIrzhFsshGid7hqEBXDZgmgpJvTLe/LBP4mK8
RRzM+0am8EzaWuPFutU46Mq69bvEEPegg2ZfIs2IFazCiJ/aRDcwTCh389Fr6bokr+5wkYZBnzmn
TUM+UNP08thDbjnxW1z/2f7VOpULXbczV3J57mZGH3bkLv/w+nr32IJsxMAWXZqzLkKTl32F706S
9v85u7LlSnFs+0VECIEGXoEzerZzcr4QWTkIAZKQmPn6u9xP3b7VXRF+zSrb54CGvddew/gx26T4
PWOY0iSAc4unw/Yhc+DUxeQZ7Lr198c+/tvE4d/WfueTNGxyW6+dWbqStKJuYYqVhI/ReuP3pOGZ
8RFobrJcK/AGXtBsTNuhhRP9x8Ls6fvHo8d5HjOFqgHORvd8+dZ+UEZE35OpM51UQOegDa64KmE9
8Ipoq49Jt+j7p+JaOJ1WLGpv/BpesrqC6Vv1ocOMvg8gbkVEO0j465u+Wdp8lKE5wVrqY1Y1CEz5
z+Vi6Cps3/XdzR755G4Vbj2YuOo/dInT91xqkIRZVtWZvuGNuOeEgOjZfQxBes+krsiamG4X+gaq
hL+qKHze4/QfCpy/vz7oeyJ1P8ObONJa3+DRP4oI80Rh1o/5NdP3FGrTaJfCZEvfKCCC+WZATulV
8yH4n75nUEMHFovILNE1baLv7Yh5C1SqH7v16HsGtRpNtKl9jK7Jpr9S5W7S7mO8cvqeN627GoGH
DkD6GIbmbrX64k3CHz9yIkKO8Z9LfIi2jtdyriG4Ge5R4815M/QfIzLR98xppKGwVKS9urG0Xsup
tyS3av8Y2Pj//DStShXM9cA1inV1gAPBhlrAfgipp+850jaBXWKEWeiN6aL14Gglc2ixXz72zN/h
3fvYy33FLrpiZjRemNz30gT6MYIXfW8puTm5dFMdy+u4IwHbgBZxJib7GHmcvqdGm3pLfQMPvGtA
hGDhGpbkUz1HH6qs6Xu6snUhbhek+16HOGuLId7L1dcfY9XT93TlTQmU63yT18g5mTep+M768WNZ
H/Q9YXkIcNODRbW86iip76so+R7x0X9sNb5nK8sx7rxEYX3ldfNSuWQ5dGz/J+3z207/G/DlPVtZ
1l0Ie1LxKywN0qNAdOYV/GVfIvzjYw0Tfe8q6fs4atea8Ou4TnEZe7p9ytaQ/UND/y/Kyd99g3cd
fbLvPkH0tLgGMVDxPUVZ+bJ0GcnrXcdIzGhcwRPEns2+ah8RgZ3MWFrby1an89MIF+Rf4+Dn7piy
SZVV1yVH1gzLs6AVeUgBFR11WpHPscna08z3rJjgpn6BIA/e7TuMkz90Jrxny7J6jtPZt+zKEtPf
98Qld4PjMFL70K9/T7+OSATiasXZNV2qbz5yLzEAoo/96ndYRBxhybzVMteoQz7JLv1aKJ79E072
X1bne661ldkqhF/ZFd5YBqYLnu8F5SF+jvVsP1YYvPeXHCnTKxRnDKMCtb3KSW4H0dX/1E/+vZiE
vmdcO0LGyppsv2ow0p5br9ZLg8NTFX7KhqQgCKjpMD+k/T80gG+9zN/shvfMaFCPptntnl2XTGYl
HCW2Uw0YqoShmD5alCk//+G9v73gv/tD74AEEu/t2CxgZ9BuiucXl8omFH2wcSm7YApnlj7fEuZe
lGEkLceVUQjMYzfhDQ4h8Dx7U73QwNILb5v0q2ar+tS2W/YE4vXg8tTPCfajIeBN7gvIN4hHeCtq
nyTp6odmjNQJ/pfLpw52ZpfJBgQhEWX5DUD7z3uTqoOrXXsykLOGLpfJHJ8y5HGefBLZz13iolvX
8XHJ4aHf5K7Tw1dFgYf8w8P5L88mwb//W6NpYYDdaV/tVzvZ+MBiux6E/qekzv/2ht+fd2EOmBy0
/NpgV59gA9QcmUndwbShfx701vwDjvYvF6S/e8PvCpV6Gxpvsx5XQ9T15NKbxZfo31ScL3LQBzCM
7VcYBfmfkCayQ0vr3zFt0zw2W5dr0BBOQ73JD/FgYG/2n0+0SX3cKqh2roPbfw3whMsrg0f7odf1
nk4beQfn3RSIYTrx76vJu2H8h3P9v7yr92zaJFJtwzsU7ySyCA+1OhSELMhR3FNZBJJ9DDih7434
4OLPdVx5ilfVJkVUjScrPqiWov+Pe498Hvigi/iKvST+9EJWxzC05K///fDl3++V9+T7adpgjjnF
KRCrLPsiyLhek4ab27QR7jAo5Y5LL7erSOVy+t9/8b/0sO/5+IHMG59bn14bDD+vKZZqKaGB/1hL
9Z6JH9cecOFo0qvP0nDV1sZ50HH28rHP/rbQ/u1k2RxPCKYXydXuq7V5cKhI1CLp5//962GH8HaM
/M2uf2/PiXFz32kMbK+O8FqlRd3sG5atI0mU0jyDzRh53peZD780psiZzZu9WeHzQ5slgpWflpQh
znZHkHnT5xUdbMMfFag9c1eEIZ7mGqb9XII0s7thi9sCEUdd+mX81xbMxxUkpj9q8placwzxp/2+
4S1TP2El1AKaWtXskzjvd9PYe6qX7hC2jJ7UlrLoMBCHy2KdJ302sNmQhxqGKt/GyocTSHS3tN0a
nSsLt/G5t4wUqalZCfNk2LLGNS7gbIQA/Yy0XHbbwdn3KdakSkuy63rJp6qtjzqL/ygd7b+qN4O7
bhqb3JNs/FqJtbp3iGx7Ndk6PfjakmMt+H5c9so0f7ZhCy7vVt5VDwHmVd+MlCQ61fBI6R7ENGB5
5AOqP4NFrpsob5PYP2S6DeVgSJPDGw3veGsR2R4mZtDrJv5Wx7r+pZ3v85Z3L327p7cZvoPJZT2u
BSYTVcmjtinaZjJPIqyizmnw4tjjdT4SGLzN91lXra6omGUPHVPVQ4TUz3M3mTjKJx3DmXXvqgHo
8Ur7F4ihECBQm+xb1MBQVQrFKQJ+6OdUafKzSukfvrUOczodviD0T7kcYmCiC7C32xL6KVaafhjK
kI7TsZFqAAFTRxVGuQJ2vmEe+i/90FFZ0K5e9U2oMzqdl3qn5CGLVkjgkOLil3MTqjX57F3vxSFy
Fj8/bWx9mwKnti1mwc3Zax5f8AIcPqVtIG279IuCLVu/AP0Zcy3gmv2lUnKB7+fQZlt9wLHpmrGI
bCftbSzxo3mi3VzsQZFHbRRJEQ1s6bFSzqgczjDpFJXjsDh1GdtO1w92ncJRY73fdltYjlPSD7eL
E70o7aCTnKEpsaXtTOifRCs7cmSDF+RoMRXkx4atWajK3uzABHKMsF3/YEU0yTvmK19/sd5z8uBk
vI88r1A5ksLWtvUtPonvohPAQ7rbQlsQOa48tVN3pMjHC0fYV6jkxzzOen+MKiv1SUM013/DbKBd
4tvEJXTxOQVfYEZE0DzbW0pJl9yuoIXon3pXsb6N9YD/1eCZsKfONSTKN7wMdqw1s/yYDCGT58VW
QRaWVKB35z3pHCvmYcvkHfJAMvUqoEwJR+jM4IonHX6g3I2LYAm0rOlYPVUz7HCOkFrx5Vj7PtW/
YbE5gEmD5mxWD32ChXiS0zzzq3N90wMQNBp4Q68mcMzGfW/mx1ZO6tCEqAKlyis/i3zIloV/7aDI
6V/9xtr+SaaGoWIhEtszneI+Oe82FesfxKFGM7wOFu1vbbpG6pIYGCGVcd009WXkdT/+TrLQJHeS
NO342oZsleckYTr6rEzao4B0g1gl+JBNkhZSLH31BT9lp8feMwSA5ksSSXuvBRmmEwyP+XRIzUDs
p06k63QnYqxrmPKbSBw85Vv/Fe6WE0On2dVYx5Mh2alvp8zf7Yka63PWNMZ/I7ukSJdP+0HFxRw8
mVTu+Zjwi4ABkP0VquZNzemg6Tw1MZzBzt1qNnXTQ/AQn3mdoXKHimrt9suamXlRRcsYMsJGsqZv
p+uEOK+vSKN147GffJ/cUpxGGzs47arm2moImr/OKefw3+M24zS3dkFIYA4hO0izHc4Kc1nxnZqn
AOWvO1RZNbAL7EJY94rQzEFc6xnpKjrUrDt1C/7/0u67qw7w4pb+qaJuIF3exC11Z5QxyPctmZ1J
d4bcX6/2uGdysLdbhxdzH/EUXJxctZPhJ1xEUO3FmdbjZXHTYn+LllN+pg7GBLmGbZTKh8BDKPuh
7eJfe5ij6WQQUAMWQwhi3nJes6hUQ4zE4oIY56cfjoqVPNrOtrbJcdJoBZfHmHgFmIoDRhq6rCF7
vscOF1TGjK7+go/GEj0LH8fT1cIXbz2lphPyNm7jWf5sHJKcPo8wFLTHhidj9S2Jw0LvjEj9+Jw2
WKR/ZhrN4lKDPOUJAmxonP4Fs8IxnBNk/JCbwc6rzRn0dv63mOd5q/NkxiTrq6B6iI9OQ7R0146E
r7eLT9Ac5d2sZPtjGqcqu5dxN9SvKzbCXOepWIbqs9x0FR2baqH8SMW2qlsN+V5U+GSLWV0amiYw
vo2W6NSGybObBRwy/QPYEe08tMNI2RjKStMMOAvBZUJ+7vVEdIk/ZNq2fNscw1ZUiL3YlpxaGog4
UB6z9lbTGBr5Yocf1vxrN35ofzSWNeOPcdeRQHuGvKTP0sm2/pQ4cDR/T51ONlcGGfGJHblOgCcd
xrGP5S38W014okhiHOqzgRutXAo4OYz+PNV+TdS5zyq9/TYQi+F60CxJqwNsFzKjkfbEe7bmfDea
ccQSwPMjzUfaR/MtlV5XuUXSs8BtW1UDbOh5GAOLD2DlcTmUdWKZS09iAmPlddCwsWMnZJnDOiTf
UvDUvzcT8+NW8GkGVc1sFWTYudysmnnObYyoIYhw9XpCaKob2lOVcK7iUvNMRvYKeH5KnugM696l
SNaM+x+NsVPf50kb1/rq6jdLxyLVcWf2vJOLaKEcnvudl3IeraiLDIwgcmps1PYtvGKThl1g8by1
ZxHZeP7DSM/FaaE66k81oCdZsp0HpIAL06BgWvVQM32MnahUh6EMEkwPvJn37dTxpaWvUVXb4bBO
Mv3T7MLGv4WZk/bcrzEmcjSlRTdq+0ijlZGct3GTnjqUG/ImU5Ss5yFict3ObI+Tq0TmxIb7ejHt
sQrRTD7bpFX7gWdRxZqTomuLfMEhmuOf0lByRkRD2pwkw/19QP7FwOYim3eksemaxBSZzhuc+gqg
dBRcXnB8HpVRFp4tZp495IfJdommYA9qmWAW30/wF57h4HPKUEaF7yBRgTaOrwxCwCW02eKzvLZr
Jg4ykeAd57skmb0sqCxxauhGT3kG/+knCQa09TmqqiW1p60dKX2OEeytomMiiF+vhjvdPEXxAAPZ
lFGKcg1bF9mTEOLbrP5LRYkPZ6nFNQa751JT2DvihM3c69Jn8Ab1w97qshEblRcWD0Hivw02GpBY
RZj+q90qqB/3uY7qKyprnnwbA26uB1DsDX2u+p20F+R3YQFysAMx2BgbNprTGiKPTyLbdJ/OeH9r
+7RzNlzTwehfGDrhMmyq/awcW/4IMdQg7iyznfvHBKkY063o6615SCAKZg/bCnD3ZUsggjlDJWB0
nc9dzRAO0SXbdnRVO7jfWRxH7NipkcjXdBLT8sImyKxeKmVC9bPBZ0W90wqx19+rUUScQK6z1/xh
N1njYFzQdSPBNyPc5jXpNKSNQ7ph/4ZhXuMCiK3eckdSoS4S+PaxWR34xnBP7PWJtrMYcFasbfNQ
8UlFqCg7cvIcpEKdGRA2D7OUNHxinPg5Log2IXqZnNf9csBgomL9+S3B8ZQJiat6FJXM6iJkNkpQ
nO1M/KpggJr4giPijdzzeWH6QteduZwiZeK0m7R5EY1RPUp9gT7u6BqXapkvBEGgd6kMtq/ztpHG
39Oq7VycT3ybOO7nKNABLy5SzX4Hv/B6ckXTb1uOf49Abe5YPT0NuCBw/EHGUoH+pAZty2QLa/+L
VVv0hJQ1dO8GJrc3FmX6uONEo2EHXpdG6hNWLdzHBUyll8sgUUTnEHJv5D4evcQwtspYpm45l1CD
F+2MkKUDfnF3bmEjtH6qRZ8t653P4t4/Lg5pi2U3dR15QqGgCYwM2m1Ux8gQLp6nDNXK0QY+yaeQ
9fVyGiZR3aZyhGlHxtQJJZdqIfwkbWZOEEAl8cOOMtAceop15Q4BDh+Dv8zMsd6jon7D9+p4jpCw
2vj5z7A0o/hrgdHRl4VT+RvNKQ6zY7YZ2PzPtFqnsofR96+NZ3OhMUo8jgOc3qoiyEqltsDhk8zb
oVkgn/WndELn7C/K9Ih7QoOftbJMJ+SbfqqRR7uMJSayo1dllO4yQQ7PFOj0yLJhoY8pr6NX7RcJ
sqpCZyCLZLO6lV/QGcPNa2p7ZeGNt6SbEEUTBY7oOgNoNWVlndoR1pljNt7Va0J+DAniIPtibaKG
ViWd+ygWuWmgw/uG3O5oKaNktVObt/tSzXd+XZpVg5qJSnbCuIt09DCsquq/S93L5dBiR7BniS8x
XTMvFtYVGPmMZeP7bQJtSzpk4kV83ovewpOeot3tu/mHS1gcnzZJK8zOxBqF6AsOWcMDeteo3Q57
HcOrN88CXVOWeySETife1qy+29aQJOdlyuT0e5YwNKvzURmMW4Ydkwn2MrCmDbcGptQ0gwfvhJu0
IgkSBFuH6xEYwZV3XVugA+rjg1wmVtpEJbQMLVlf9SKjk6A0fbDTFkVlhBC/E7D35LeHp0l/HBvf
3GGt8JtUthmGUOMWFePcJxeTbPOnZuXuZRKsXXO4iWZo1wBkjnmMadGWkyQWLvvE03TFGML2v5MG
HB9A66CcgOi256vK+JOc0WKhJIEJbIy28KRx0oIIvqcQ0C/t45AEnPBrtSdX7Uy4we4akE62ry2A
7my/tDC2KkCvHVF9L/OZkREFyhoYmIXSFNAwhVPTz6qMwYw6Dwl7i1qslmujcUDJeHZFbxy7i2MA
NnHdNyjYQEuXaRWQPbOTgxhCnMMRty0kTZaCqcGd5jntX4d5wKEFX8+yqUR8gBMkR4kARmMil69h
zFq0ZSkKpxEt994N5FA3ODMmKvaiHfmSS5dmgPkBeIwN/5LU84glB9kZDorqEAE/oXgGUXUcWxLQ
MbnxskXrzzHtOapGhYbNCHwe7dq1iNehwvNXNB4K047+RqJEQBeQTn+85/HnvsPxkepofu3csBQ+
DfyRh7753CRNdTEqVNdGeovzxA/IxfO8AMFRHTadwDst5kYdoNlC2VRnPjqDVTmVm29Q0iGOavw+
bQ0iKSuIlxrwRD5Bs41pE0/UUVbUnNseRSBo7+ueFiwyFSxz0TZv4B6dwLDmN6Bhuz5nOBpOys2c
5KCgjoi8r1JpYB7J1r9AiUQBjOY2fURonEb7L9b+N6QL5Dyk0facwnbh5JSYWwgOdzw0pVmpGk8O
XeL7n3Ze5M3E+fCi1p5i5VONYQoHklxjMRw9U0i9aPr0zBplDoiqwEIPxp47HTYEXmbjcjSIzqxz
4qv6t+qMfmiyRH1zS8tzOkfGHJI6dl86W63bsQW1kl81ce1Rm5FPZZx29oUp1T/1acd+VHGv/8xq
jR7DwlGYZVJ+3pGzntzBuLB+mIOtLgutsyhf4ftUwhYGNcDWTu6kMQT6MeIc9Ge+A+Yqm1pVp4ZV
K1wV+o7UBWITt3OVxao+OBJFSy5I28Rl75DTnMth3gKgo2ayZYvr64CIxS1+HcyKeznXoI3fxKnY
xy+UjQi8ydgc6UOHPmY4oFtP03zYs/o+2YW6S2LeTocFQB5AJLP9JGQzrxx8gzsewWoV7w4tItrK
GXgC7snoMAoZXuBhCoftMCFo7E+lm7YvCGooZKHSlUPQMaZ1jojA4VHFKDHHvZmu20S7kNtYenWP
aVjf3u8of9WhHVP1kNLMZuWu/Fs70qG+KCSu+h+cr+ICnp87Uh6FP9VIwg7Mc6muUNbUIreoVVmB
1dGooiNuagoKyddDIhZso2U2pC9FzGDB04VoQYrpykTIg8gy2LIPojdwUWgSf+kEbr+DMYl/iwTp
NSpIw55q6gd+F4VR/iJC27rgbUBBGzereSV9KrCKMQEgBxBiUKYIvFV36OQ2fkeNN3yt9qz67XxI
WB7LSCFndUlRGteTnaHFWtFlFtuczRM2y0C+abdM9zgU4h/B18vvgLHc4yIh3c8JabEmo2Uf75Yl
49elVvVP3o3sL5Rs4qslRqAnU3aObjZkj/ypK9RvINmnW1Mq1En38z7Ue5GuSXYTq4HiMB8H+twi
+7nPCdZ/ne9zp24oKpC68I2lw7Fah90e1ZDO7sJjZ64+foNABP5YluNX2BF1pwGo0fm6KxLoEMVX
LVXalYpNkPlQSPxYMS1+dvcjIy2cukUPOfjjsAqcbDLF+fe471MVfVtR1V1ZWMdDC2tZXu5kBeIK
58E2O4DgMb7ApBgZNiRdJUMQXKWypx2z1jMQD/RmOBRJBWBIdu7Wj4T4Qtgtgi7G47yonef0a636
7GGnq/vkYnh6lrsYq1CkyNsD3dtXwz7hOlgH/9IhEffnOMIGdSVySA/RZuxzMqbR98gZcXJBjvpm
8gnKP0SxtsN5W7T+gnTTZC4J+tmnBVbWv5u97dozKHb7VIQV0N6RG5gmQI7YmdcOYqQHSJ/tfS+g
mT1UzNXhAMyCz4VFD6KuCqj8dMZPZFcKipE9JSLmTZny4PCeiPaqWCUJ/YFzKHyKmogaPQc4H2M5
hjR5ypYNLxS/u/a5qO3+QAyUQ7nDZYEorWTFleVgVW1vFtUsPzQbkArstw7zDO5TeSJpGAGgbBuK
8HRYoAGadbsIgLOqLmu6RftBJ6tyV7132KktqBr0guem+IElY3PRGSZ8ix1jcqF4dD+iaQH03qEw
ucsS6AKPFemH7SLa1qUXm6XiW5jc3D4KrqnNp3a32BC42bi/ADyo20MQAMjOe7TOvEgnI2+qet2g
60RKGGBtPs/xA2qvbUSXMI91IeeVaLRwzbyUkCe83b+0cll2VqNqv6aa1P1TNsZ19CS2mG4FCnS3
nqKhR0JKu4n4cZpt86MddzTSTG+AM2Go1mK2Eqfxz64WqEASyQZ1iMceEigCgcKEyPOUjehpZ7KW
2mvx0DfR/FcYJw1/zNZlB3R4AFYgrO07xDDW3Q82N0kp9qlB/LLc5rq0HJVBQGPmjjJb6lOA2YHI
W82in/ssxB0QCclPW+K3C2YgpvmZ9IE8z0EZ9EKhMrc9QZbso6gTcgEE+Vh3S/IQK7Jf4cuKJ+s2
B2eDQCsBsNGaOjnZYQVl1epJvfZZtzU5iZP5gqTpJi2oXtVpp8iP+TYiDuhA/BBQ4Lvltk+bFF36
slpfspUpcopE3H/1/UCzElVvcFCOuak/+W1ucSVPaMzyvqXy4ABUZrlxMeK55rTu72gsmzEfUFma
PE3M+Fxb2C3hdFnMycXd/qtOJkyFuxr26vc9ncN4yDKYbVyZx9EPlFeiumDaDm+OfRGKNUI97L7y
kem0Lle+u/lA0yxrzi0nkhdARxNzhBmiWUpLuM6KRcFGhw8Lx8xj49BlcKQ2z3lMFpyoSWqzeyaj
tYhSqX+uSdvO6DE0mY8NCU4ccGah5iGbOnJqsyaPMiSRoXOABW6uamfGy277zZfWbbXMu252pjQe
FDYEqPTtRUwJfwBuzcqmS9S9rFKsE6rFFz5S4FUSbW4O46nKfFHRiFSCds06lHpN9q9QzLRpS4Zx
49tXAQkkX7JJ+XyJk/EExcxOcjMk3WFlzLxWUz0ivntC018PBnOWOQvPU3Dbd0YmBl8bgwFCsQSU
3IdJa5wEVDJJHmtku3zq9r2FA2bVt89RizDEey8R5oZmfYHNlsNoAlnRVbQCHQVFuT+5FShugY0n
bD70yG7JMUrbnp3y21QC08c9QCfgf/nYk368ENWJHyqrW/tnT/qlydFeAi0gvcNDsm5WN1VIGlpY
m1rwcas62h89V1V7Ci6aPSrkMbsFV398rCZYlx641VKWGqS1sVxF1u5FqLx6XqGrnIsNDkefMFkL
v/tYbIgsa+LmzLq4OeGex82kvLka4GKQGKNrfJsszPWDXrCmYBW7deym9ks9XDcteI+BGnCG86Qy
sx66Zut+eIDdB+Uq/W1J+fwKQ/bt14bG5goAHqsu2dZP8E6E+q2DVFYe28qnDxNamwu2ll7KLUl9
V9gAuTC6m04kMA5MouFT7NKRn7hxXX95o8hvBYYDy71NwQu4wQDLZt+3dY8xjQuovnFgBPO778P2
M+w1VceFzPGnRmE6prSPL2Au8JtpiatfaHjYcFr3SqNCxzDm98gDVoGSawz6TNILDIa5R99bue2W
cQB/M5San+SyPNCKpaVhaTufUSC4vKEbQuJjP/7K3DrMd6rCjPBgudpv2pTTi/RJuB0Xw041kXtf
AJarGTBfZBmWvjLrxeFFAyCFi/3FiAEXHKo5PeRmTQNgB8CliFCGUOIEej39VXsMVfI5wnAGWq35
zwz1rcZRP7e5U7r6snV+FVheg3ClisKMg2fx4x2LVv3HpBmKYAYZHEOSUYopi1B6uetH693ZjbJ9
WaMaQ05Itj+vuNpwGQ+7BoC5phgEe2mvlcni5y1K4E9cR+Qw99QdYoJZWYMzBgddgsowkbU4JJSo
695P9rgk+PMxGevjoB0wvwxip8lgyJNbIesjYOFe5YuYtS+hZfTPbZuhE4PJNUbvgVR3vXYoeed2
HX/MTevLKjCGWyXqTN5Luh8rDX9dzKxUhYTvjJ4XYecvYp2mrhgDzhAoTsTdYkR/TrbKppjtaP6A
DgzzbgzNCtuxABCgUsnr0On5OBqlnsAckOXIxVKuPVu+TtGwlRQj52cvou7BIKysAMzpzrWooi/Y
7aCLEiTY5EDD4tNUBXJYBgAIuAvVqUug6QLvo0JbIhFHWhijsS/NblHCbdB78KX+Ecce5gdMOrRu
eroPBnxPWaHuLWKMts50AAZAgtJ3U2JpDkh0Rcs5wqp4DWnIkS+JxIMsTcrN+OcZrJCSJhAys1Ww
s3HVek5jDGOt3bZbNBvb8f84Oo/lyHEtiH4RI+hAsyWLZaQq+ZG6tWGoHb0BLYCvf0dvNxE9Tqoi
cZF5Mq/iiXjahFWdQZLEpW2/V7xbnTnR+dVel1bEWS/r3z1B8pR/lEj0OOVVsg6Nsyd6qPRhiFX8
1NTCft+rwT1gTNqPiLrtw1h1zm++7N7B+OWQet6W5wc12LgchVskg1faSd6bPMubrf7yCjRDr7OL
81w55SEszMxb3LK+wM1yBM3qy9FBd2JpeXTcIngsvhf+n5Dg/1pmhj1FxaEOwva5DKvliCKNLZor
dfCmcD2Fiw6tpMq3XxTdIs3Uq7nIwf/DwP1XFnvwQkmGPqyU+jyoGs9qR6d/sws7PGH7uofKUvEl
iifrYd7lVzAOY9bIEnelyGP2a2PtcQWpOS3r0H9DWZhPiFbNnS2IjAMdSg5yXf91/WU4o0MGz+20
vM1hW723dsBS1JUZgITSnFOO2jT39JZHL05bhQczoUccrSDukqacYjcZBt0legntQ947v0l1z/w+
N3Ew8dTBr5Q6CLOezowphWTpk3gX256W0BMlhz3RhYNswJqkWoonRYrUrenw/Cr33lP0dId2H/hZ
wWbldC1N2XmnfVk5CJvAwo95krq2i2u3zq5nHXVAtApValkKI3gAOrF9bCZW/ZmxTatXpNR6wKzS
kx//V86b/1s0eigf7VKFMhucSE//Ku2ZpUnU3ojxUM6ldG8mZpnBV1RJe7jj101ZjHAhCbC5p7F8
dFnU4l3N1DUHv9g690N7jpF3buN02I3espfyJSZSNnHsbQ6npN1KZ/+P5Hgp/0bWHkid9GPlTOC8
/AHTBnXTe8Luh7VMV78u0HS1E3+uS8sM7YdR8YD92TjZtPX5/7sA6swNl+Wt3NeqS/Y5mqws32St
U0TdkNHSX0DHORFZ8Q5DOg5u+aVl4+N55ZYftA9Vkct3LpQjM1LL66ZLq9bod5vNHNNzXEV7eaRW
0rHTuJXjDVHFBWdo8mb8t0Hv9W9jLXT/4rBuZ0rjioNfsXtrn+qk4mGtr8M8yi6NHfqtuXdiY/kJ
x3LfP/bLYvhNFwa1Nmk0gnXa7s6E1eD5IDN3cez5+krbQl78WKxBR49MW3b1rndhxsSs/ri/V73k
y+S6WE9O5und/YnxGjlPDSJL8a+kfPffGkJiU/AKqF4dNmFH3GYHFIbLMK2Ol6I0GeuJ0Wcpsjkq
rbd451tC+7zflNIGTKhCgvGFFEImhbVWPftUlwrdeBEbexXSqIxW9bqUmDOHaoZ6spJwAPSFpR0W
1WH72rm9/nP2EYIvw88bfHFVbcmyvjnIQR8495cpi3PHWn80wur3vzGSUuRSWzupqWceo0ldpZJj
HU2Z46nC/JvVWHx4tYUjTjuXF1mXbiznqDvUI7jZXeuCHDWY8az6ucVadM4Z3mfSl3my5m44hHMX
tQ+zmlR8Css6GuWF5Y0FYxEr782nv61dke424XcgtBWn6dB1dND/VyJtec+KhUSjPKg5XIOcqipB
pV4SOEY8sEYrXjGtXQgN2+c3tCUiBxgYE8sq1HV2WAHT3XMn5bab9C5VpX+EFkLMR28LKgP+Uw5I
FvfUahTDdFTVhga22kXQ3iR+WPsbA6s3HzMvLPGvdhYbYzKo2r2yzzYxUL9jVghh5fC2Gn72w+J2
VeRkxgn6nrtTuVgL/eHGsVAbTh0fZtFeeJ9wgWPJ7OCaH3axhePBm5eoal4wC/Q+PES2G3b2ge4v
aX4FThGorzZcywaHWwftL4UisMpj5XlFeRyjSskxnV1h5K0wGNhsewjo9FDIA93JfDfXvIyGTb8Y
8NsiU/zQgpsRZc42odCafEJCb7H7D72/CTOevjbaDtGipxtUetvfHMHVbDhyloZRm+Sr4H6iPd4T
/Ka7dvzFw1z7N3txK5nI3dv9o1MvJU9/w4L0dHPmiPavJf5XlHb1tTH/qAWfqxTRnLK3Ou6K0+gX
pn3Jg5nj2tjd9MTLJKgvmFudeG2ias0fd7vdlps1QqfeURPF7tJ8nroDzLrIar5uzCabjP6Ucd3E
ifJqySNaMFYwMsrFeu94Zw8ZP3+7ZhVodEt7TeRlTmCb9SH3EXS+RGGC8RPiy/0jPWUipAUMVGTt
PfKvApOaOwfWhnfKgwngyhni9iUaq5j9nSqwg+CwtbY7Uebjtz9KIJv1MeZ6oVOM0VDeSINH1VF7
PL/ZGGMCJ96qzOimsiQT/L4Py+5lsWOrOeH+YB71MOxmSDYCHiata/TXJwvqRRyxmFmLVlPSoRlI
lLyXrlxVmudtXp5pbC1xJUvNtjoeHtKcg6teZGHt/oe9B7b6svvIdQ565UKOOLrpd+U628RwTGny
z82Jh9OyQ6x5RRBeYm9B9hOwpanbtKzXi1ybRwkho+ZBr0IU7JjQZBpzjpnDMEABJMKUIQts+AK4
b3kjUInG1mrJqtft0+xHMnicmXYZWsplVbiFdXfXNFVoLgENMxfw9eC3iJVdZgAb9g+ipNtrwSdL
8e8uNY3pXQANGtrTywQjEP4J0OZ/5TlPy1k1/d4faCFCGQxtRsFLiPvu3wElbM9+5WtE/q6PWHUo
7O1hb6y6ua+bcmDa8Lr1yx9jTz3YKh4/8fLUny4PuyaNx7z0k2H1fVy9gpyIBb2a7nG+RWm91WXH
wcEeM2RG/nJlEsZq4sMqkspY7W1soyDri247iShUNZtedmQI+/tBHtwYN0SP02e5UxuTztjpnBXb
WIRIoW7z7s7b8LfFKPzD/oHBvBpfyE9tETt4rllEmN9PU2PR8K+tLT7mOORTBjhpxkPczx2Dye6V
/YPQ1c7XtkJEOZL5qq2XAL6DsJdppl9Yct+c8bdcPydKDSuKvipHLLumsKccJ6aovXSvVgg4ob14
YIFm5DUcqMLOHxFwyXol8K7N/I/NjoWTlaAsDFt2vMbNoRe6c07WOFnuD3vIB/nOUxXu3/kHBK5d
sr77MUbGnhI+uC78O8dj86tyBunwHTJreaQFewzuYcg4qquZ3FcQNzJMjeW4ZwClmm6UEmFhmYfx
eQtcibg5gSpUT4U7+MULQlXwggTbFH+CmTuFvdbbj4Hm5GcipqpPnYD3A5Gpdebdb62t9VLw7nr2
c1WEaRhuIsoCVTZgp6G0/Op+b0ev/Wj8sed1WZSWOO9cwMJzHCEZHcMAeeQI4VWtB8ofQFQ6HZHd
EYWE8Qnb2tavkj9VU8K2N5/3Uuj3kZ4zdv9QduUVhXTfOoW4q06t2xnv0BDceyoWdvhkPlQS3yvT
7V1asiIeeXZ3Y8CVhLUs4fBY6qbMP1vR1uKKILTlURqMeeQniEhGZp4MQnGLCkbjRzZDTpduqDwf
E3qSvJfWOp7vlkjvb+NsZJlYwp3LJJYdrsOAxXnq9Fpcwo43/XnT67yzChmAD4OD99D9qGfj3oOP
2s3rwKkE1N77mh+vGBEqfwizDn62x3SeZN62b9NhNxU/RVDRPx6sef8aqz18s+Mg/nAl3+SUZaq2
9U+rseSvRZ//dRdv+ozsLRyOCgdrozBoVEXWGqTj1GIsC367vPusMlljOr5eoj0QJtu6cpbvPsl+
69jSLJb/6Rkzwg8ziu15Ktz23mLUeZnHSMKg0Clz7tpcaDyGdQ0T2/LrGeE41PRsJGvby/LJl31r
P24OHOq1zRfrOnYQLZycvX4YLcYq6Oy6aR7kUuKpQH4SuOrKts1EaFGkEbaLEbjlTuG99XBzl8FZ
guKp76Yy3bklJCOX6S3ZRRCfpx6+c+st+YPlfXOctIVbPo4OxXdPgrdieTD1MvzkZlIAAEifqWtA
xOlvTddObPxkn2ALt9TUZWpHvuIl1rsxpWyecnlHRaX5GWhnSMGW5/Ubl3ef2nm2i+duq6fhNWKd
dn2ZylZ+z/48KonRHvKS3jzxooKlgr12AfxOJdN/tyRhrg3sC1rlKzeSeMjk5G4PvtuLWzHm8hIz
LwBaxJbrvUC0KP/AZWue303rgleGe9C1b9WY231WFQpix8GDQRHc87l4sL3Yfmwcuxc4DM3cHIs9
76JzP26iugLx1QjEm1zyf1gK9fJTxu04vOWewRVikFr4BEw333IEWf8IA79ESI/byh/OyyBP1FvB
/RclHtM5HpZtv7SQvS/16jbucXTHvD1gDeviyTE5VndpAWM+dJhh1Lt1DnfzxBtce38x1srXfmyK
ZSElwcknbhjc/BB95QIq1jxVJOXFHCR9bhZ581hY0539xpQGg2WB5UQjN6d5sLpjC+NzkTuviqQm
b7GlDKrLw2zN690UUYjXD0PxHIfzcLdsLrvtYyuABrI09NSE1yIywW7xW4H/lQ6rxR5rOeWe94OJ
QgdpaPmDd/GNMP/qkafobTdtdWuVKz9nIidFUg/sF025ru/6tixxAF/B0bGkGLGQf6O2nfp+xR3a
s05a82WnY5j/TTmETyL/LqK3Vm990O1Y/ZriYDyFarHJJy2ess8g/GI6xrsJ6fY1DMlp/63y3KFl
5ug4eWlOPuvEt79RLESY+tvu9OlaLf0FDGF6kYPll8yb2tfxQQwcXSkY2F4+bauBQuBJXLiqhfY/
0Iku7ZbBbTL+49LHbpCBd+9Ja4wvcyen9kAcjO2yecMd/Dff6vWzMHrJ4LyII/hBPkzZ6HTc7f22
c7ejW8wjA6GlHoXcomNd1I1Ot3WlkHNxeFkdBmkvJ2nm4Q8TVpNtotmvwne6I4nJ9aAY765rga45
kDn43OOh5gs5NtQQmnE4+PPSPTl1PnanttLNI9ZIdy4d1T1Kq/Iy3mUunqPS23FiFkrq2MRnMdb6
id/ysmaMhO0ITRLYS8oNF7rUG4vjWuAXPI8cNhMfIDV1r7ZiQ58fj+sBpIIqdVWswKr+FEN0D004
IQuanfNinn08kWG6+cIUP8XoK/e/enIWxz/tpIjcH9NUV6z8qff26s62eHXLIPrIId+KlIxRviWR
hUkcEl6dk6mr3b8KOsokdrztt1IM+7n1GiCYzmDQ9tO3bMDuknvWl0QFv/vJ++0NTTAcMVfJDmBv
t1269SyGuRQGfqJz3GI827mIPUYCl75Iu/CvfGKMAWrKAasaR7JVwPYf8qhCIg1G31qOgnTOoyr1
cuNf8gNsi2ITigjMK9lDQq1NNDVOmperfTYC2igr2sYa0gleztCJyFkRmbm4FLulkpHr1xl8fH4d
msnL0ZSCTb+EUY/QYOjFHZJmCi39ADALF87QZ/0XbB52+D5t32e9GU4OzQ7LCaNLq6znSLT/2vb6
vSMJ0qlJESZgDHfPa81h4Z6rH9GFgdV4sUgxZpZxup1dDw5nhSHYM5zonvOtg8QdLV8wl9hauFox
F4sEc08yWNZ2bMV3eV3mE7BPy+0ohjgS9+Gy4pBqDugzr0HArKUfcy6Y+7A9cZ/3v+JxDogc+Vup
ktbyi/cAuO3ODi35JOjS9DPfTIPzwLi55gdnAJH/sKvGQha0rSgLd8W0zJc2Oku+E8xtDNhlKrg+
Yos5bOs8EOpaddKFwTA9mX4vc8Q85UiU77nIITpga1+ZVLaVf7YqiGS0Q/9GSXho3e0jN75sjh35
n+8P6sALpXhjexOjLbW2FeN3ZeKABalYUmUCp82LADmRt7iNCfBANy1DF678lvEZO182F5OsXH0h
jhyVsAoF2BCeV8MknUx7A3myawjb28bAGqScpmq+sgpG1kcHCEQ/OaucHUwTls8dv9/DbJ3DlrSj
RLRQDClZEqfMClMHwdOuyIYnYzCq4DHuRGgeAfnK/QIX8b03yOaputU8qt3dForZP+tirLj72Wr3
T/GQO+Vfl8gBbb1WhdRRYrjuid3k0c94iPzgiR33s89DbZUuSaOhLQ5BabMwdlV5E6QLL4U+ncaF
mEkiYd/ks144e3n1Fy0QVkpXst2n9JflmBFrvkBzptoDtr3Gq5wEEC1itvUff+/mXxSxY9bSe9G1
m4YhvzmT1+bZ3qvi3Vv78ot4GHK3X4o9PEyTFsi3se9H6zturN/fd3uI6YNMCbYJzirhsj05H0eb
G3SyEZly0VVhAA4NdDxi0Tz/5xLaGY/dHFb2qY/C7W9RjtQXBmYez4vHfSFhLbk+hlCfBe7Muj7I
YVm7o9l0NL30Zm0soJeqYE1TXo5TmW1x3/y2MPHnh74sojnz/VifgtDadbIPbWkl9XfKgHm5K446
ryrCI4SV00AF0R84M/9F5mN1LYcQBzQqXW620V4Bmxiz6OPEKKFSUjL2+IZvy6/eKkIbFZ5lC3VS
tJuXn9dh7PIHzzL2d9pz6T2Achta7OZTD9z/HPa5euz7PtTJqgPxJkaWf3NHt6P66gpSk7d9xpz4
WzQhOS/Tl+Hr9I1xYdDhId/5KNrd0a2FwY6ylLnxRXKYpJvdnOdZ5E+tAa187biwP/kcujAE5OoO
uZiVubp11YTHCJv7k2GLRlu35y1aJXDO5sNeRDyRBZwgryPtbUj9a+UnjWsEX5xB/pxj2R8mnJ+/
QWFrRhXaZM/Wtpcf5T73bzzNGJcid88rLu9vWQnzqpQIrm4/m1+6qtsjnUj1NbTDgH1WMA24DwCG
1VT/puhi7NPWFZrQtVBXCzBvTtdJKly/YvrREWjgajqu4UNHMpQTgrPTsfqOZGKDRB66y/gzrgIL
O60170CM6tHgPl5aKyQ72OVxldUskrm31FA9OO3GzdjkFupXKKnG4SrmhhDmxXqUjrudQEeWT7gy
63EvKxx2SMx7gqUyzgi09X9Ao+yUxAxq/bxbb1G5Ty+DHtUXOzHU1SGs8qRCddfwRToxK8lXe5Oc
XXY4rSfg8+Iu2qbpMlgudLXVMGNS/2Vnjth+o0uQxpnL+goVRgrMVQ6r02LxE3B4pMVHxd8HYweU
w+714WIKYZ/dvde3kLcwwEk3fAwFUK3FJ/K73KrhX98GhFnUYr0pqKEX+gz2a7Op9eIDgVw9r57+
NNqzLoh9+4V/FTcbxuryFgVNfC22b6Jvzp0WktAh5jkxF7fbOB14k0UIj05fYIbZOsMzxYUEyBbI
YwrmJq7xJknRk4Ip1mB8oZNJbSBgkSUTrp7ds+sCOIrd6jN3qfYf3dYhuSJulfFBU+p4nku1cC1m
Y0w61Vz6Ns+vDmPYuRypNtApa+FnOm8ECndatDF4xDJOKwxgKIvbbElQhCkf2tRunK+5Ca0L66Hy
uzxS4U9l+R6iXCRueCDLL11bK9CGXb/vTojrsu7uFYNlv1ibWe8JwvSHPJ6irKAe+W5crepg1YV6
xxalBj2yVbIw+X6nD52Tx+WVJnB1JCD1FcLXnhcTb2cus95XJMflfjZieEY0RH31ZmZtmutSawy3
FrvF9nnlVdYJNrYhmmDHR0UIkzrt3Pw2DkmzmjD4R7D006+CBM0z1jiB5x2jcrTa7cSK1IUTkq8R
9PG0HhCw3DnVfWje+f4Crcgh+i/H32oO7mYX/3TTWxlGAHdWPOsHh2cO83bN7YWp1O5vs26EkwrP
d14LS0iFNW93d7poRi7StXJv3MLsuxHDk8OGZQhAzLg2rDxyZriCSryXelrSRq5FlbDgk4h0tDNB
uGY+NO4KBISqol8Xax2jo9/o9iMKfFRYJLiM+xCsXLjN9RNMGKoOQoF10WPcnQcPD5AluQSHeEf3
CZN/cyBzt/4O+qD6QT5jxvQId4rG/OY2FmX3Es86GJ47nxRBWY7dj7lnS3wSa9paknLxIy445KJJ
1LUQRe7SPIyNB8IFWHZqRV3frV2O7J17i8IDVPquGn37noT2dLLwXrqM2bd5UwyF8H+k3AhjWC0O
I2tAhTt6H93QfPZRIMkdLysH4RrU7OShJAVjMvDc1NmBq8+1noB06TLFgSa1fWCq2A4BmgL40Nqd
/FqLLxco72EmS3Jwo56Tlo814BTZuQKVeBMpU3GT8i1T7zaQ2ZpgjZG/C9jJdxG2AiaXMzf00uqr
4w4NQa4dvyG8Iw/pPQ97MD0XxuizdLpmw10uV6gm6fxratPdEVG34fk7C+4w9rmAAWXJ+C/VzIAN
+jv6lzoey+Bdf21uNOAs4T3mbi2I5nM1PIOoa+gm2KI6Ydjp82QnlHZmFIxuspzyDDEYnGQavbRj
Rc8vcm0YyZBgS2bPcvkvJ4PpfFBlED8rRwNqFLJa2zoJvJ0MIGGU9Rh2i3PpJlAdIp/rUW8Fma9S
dvmabvYS3sm2oJVviIde3Tl0EzCaLU5/Wmbl0E1vj+ZJBAztTTxu2yEMWvORB2WediWt6KeGOp7P
YgjmvwwV4qy5Uh2NaO2M+Mzw5prIeTPe5vwdB9IrYo1yziWD5bd7bfFZTptbgve4/rXs+iWjix3M
GD1HNAnrYfiPFjtl7HFlOXcQFzs65GJ9LjFhPATmsPlP7p1/6ZbK+kJi8PuzJgF9T7iMivamqy67
LaebKKweyDMe5LWxNr4bbPB7KDU/WyyYbXmikKToiC/JMM17nKB+qX9+UM0ZiQPB/5Mt3nb23lQJ
lje+HPTuKx1g+c0GXnkovLE/IbeN5JGkPi7IB35iFdtYZtTvDa/bILms1S1STFl7w4Ou+uFXX1n9
kxUH1lmE0rxJ6C/yn4hRJl3idazJutQolUEQH921aZ+N2b2jsxuB+DDEfwPySRQYGPsbxm6a80KL
EYvJl/jJm6Lq2uR6f/9GYh5cnP3/wtDffrQl0wd5KvNncmZg8WXj7pBwgW3vkNB06k3rfGfB/z9/
hwyJvVh8KVIZ29tNzR1hmsU1v0vb815CUOsLJePdU+2a9Zc3ebtHeCNoBt72WA2Qvqis1Kw1mABc
6mYiEA4vQj9c86Ov8u0Bko+SQ2rV+jr15xoxGzgigIwqouG/aCMzm3HS6MdiWes+m9nm+xrYHBMN
+dZfavVBi1SMEf1gk8Wqv6rcwWdyNJR4jHbyz4Y0zPxpbc3fiiqy47z4a/QYbQ5c0WK163UqyF3c
sbfQfp9nZKqsFLYEAVzGsL6UBYzJgChcLM0hn2sYnKqmGu9E8jrqXqlaiZ1s1uVwgxS2/nNHROhj
3PuyPA4hDnbawDsWR8JE4s9Y5sFw0pKkTFJGnN+UIbmd/d44QeCcJjajuqlu+RAo1Ng2MwVQfz2p
bLVa+d2sNxXLdOQYoLdOCyfXKRe+XV6h7DTLeuOJOBVyUr0JMj/lqrmDEpI++qvl1egBYDbqOC2L
uFihlu5nhyGfLm3ubC8cguHytu9RUV7M4O7+M9VqRiWNtHhyucx596H+P14+5/oR9Ctqr11utbS5
MUjX84OYZa0WdDjHHGnqAAlXU+VHB2uUmzUcPRHIAxC6ywq7KbTHkb+VnvfVPugytPefwPnfdiE3
XYvI0ThE1JpQEnNt6d/z3nv8pPgNb7YZeDO2jf4YSxTY6jYGswfT0MvdyeyOKkF9mo3mvost24gb
bSnunqLuSNhIOseH7UUtDdegJgB+6XLbH1VaC3+ebthoUUTapBNTAUcWQt8lougncz+usde/mAny
7tEObODvlLihmZ68iHs7lLMQ8Zvd21RFq81f1RW1TX+JIQYGScjJrMehxOeMkykHZ2OgDkWwsVSS
8AqlBbToA1MMzzkADrEhNvV+Bioin4FAqLwU/6x66ZhRfuATyjs+wvk1Fk2OjGD5hDVC4f+S+N2f
BaGVu1X6UPrOToXD0HeoSjGO2S8eF4TxiaYabpvTY+ksVToICEMRTSAo+xKQpiDA97P3lp57Ytze
dDlGb5wK8ckfFw6mquHsdaP5ZOBWuSOggR+4Mfs/g9b2RnIN1KslkAxOWk/fVAyyY5e2ERetQ4Vm
wuakoT8GLSj7PNetQDfNW/8AgeQ+NW0h7pdpG+4g24YXUPpfzhhXxPbq+SdjY32c3aDOdMGjEfud
82pH4/JERXr7ptYtf54pDhApFLF9C6aQ/L09z1v+2nzL52lgbcV2kMbipMG3HI7Oqik8MLJofvhx
Lvf3Pa/C8RTX6AQ0lfC2p5JtKjj2fMffoDR92h+iHb75wKmxscprUH15KgVvYibyahqPQa04WLcc
XpEGgwiZ/f/KaLe7u3PGhY+e+TzqNjMqcuKHoY48ijkWsP5D00bl8Kek7CM/VjS3BA8wQ51O2Y03
dbewV1V9dEsj5UlgXPNmUKF1a0mvwGYRXf0MVkPWVw7V1+yCwWWgF96TnUvFfBnQHI95Y3nxT2qW
cKVdAJvxKJuVR1nFtPRcgjw0ywXvDt1hn/r5awe0ry5Eq1qLgJtiFaJDnjam7qaGVQxB6tq7Phj3
L7mHG7gFqISPHiEjO/Emm9QbseOpOW9dz2sBxGJ2nwxb+NanICrq5TQJV4dvIbTb1V30WGVaUwRy
RjzaMO/ntVlS0JalywpRuCZrtVt1Ly6qApduACcCFEAdw4+mM3q7yp6o+WEr65U5WgyOk3RAgFxy
mAXGKwvsGZlCG1Msa1ARUrV3anvq7ZD/y6Yerf4w5oMRxzEU2whG08wmIUDmcrmp1+Cf13YcKRwx
4fvqjvN5UVXzGaHWiG+ZbuOtHcQXm7NF5Ancb7ASQG1Efgs3ohU/pR2T3rEVxsXLLGy3vk5se7YT
vZIRYitEtc1PusThr7rKeZ19AmwHUsz6tBChmgBU+2hM3BymBXGL3Fk2KHYzpK4qeheEGMXjiEjD
UgmbDxbIpLCxgqHHVP1ICmX8DOaRQsdt9FdGIToOVbJT8IBzVky8aeaN9VEMA5t5601dfNbNvPN6
DHt0RgiggBYcpxpJnpPsUdeybsMfei99kTZsVKouK+tpstpVvXX1x6aZT8t3A8kJwrIdE4ocC3Vy
kD6tvxSjb3U6V8X0zefEdfG75WHb2Yi3uRr63KGY9csS8Qi7Sh1P37zoOO94lNaloW5gzf3S/7NV
tez+LV2Iw4+w37QXTXEBI0quKMcpp7bcDrE79cB3UTSR6DBlWxX3umS3xCfJ5TDkdAh7Mb7EvV36
ZepzfdruWn/fwxNJ3nUmwDTM4uRVezidqRvoX3BS4pdpdLa3ZR+Vm018KN2B81h1N2vp1v0ezaR+
7lkn+2G2QLdpEIFEHb2g2/NjS1HNeRj98b7qG/RXrv0YLlRQOHeK711aNjJ6r5aJxInPwPq7cnOd
33kD08XPmkKggGQEtaNwelp/aXRbyYayff4C9qZCbVsZMe/FFOfhCcFZ5JkEVb0VjVN9KcJIr56l
/Y+F2QeDHNyFl5IoK/9upVRBJ9O42lQgMelGr7gHu3yt8yEFBkFu6jhHxyi+z+kWyKJ6Jd0WEctQ
GR1r0PzgJcvLgHx7dBdjP2hKCW4YiQISxCoW+hxpNKL3DKnlPwCGGkC1KfLjN1QF/1WD7nA/E1Xa
rWK91Lkj1mTfXTAju+0/i/ZbvDRbtH8hQ9ev5arav0rheaY8YRBzC0PQgRdYd0a6yY+s3Wbzxv84
O7PluJEs2/5KW76jGo4Z1zrrIQDExGCQ4iRSLzBJpDDPjvHr74Kq+nYqsjp5i2ZpVqaiFGAA7g73
c/Zem+Ze/dSDI9sNdmxdFSEACcPVlLMb8drpa2rPu0iMI9JahU5cwSefXenY2i5fZHfu4FJh0exC
+zRZqGZSV+vSIA7ZXXqZmmUPbq+I59ItdCi/Wi8OnGRTDutROgWjHlWqT53epP+EpJ9XxKKkqHYo
sO2MUDd91xH00+vZrkBwYELZLHUhMEMVUglpz7YJZbwUf0fWASdoG1ula7bMBxPjIRCcxlh2IUeP
Ddzh4Wtj1yNW+0y646F3Z3vbsv3cmm1a3qCHAsSDzCU/VilJc3T4xnNeZOtOIYzPZZWGCGqk/mgX
isiOaV7g7e7pUZwd2bg7PXUVvzXdT7NqiKMBg4f2XJi5R87C9aukY7K306mzbssmdLtrmpWPEceX
ILW1ym/mCbaUq8SsTDTMmNbN8onfwryeNQ4EFO47oLKjBBWGcAEUS3HEt2qwPy3NQ8dBT97kQGYw
rcEJjkATOOiAwyQu3hRozVfV1GRHDGejt1gh7r6si74jHZXPTlK26P4w6YMT6ECKWA631wTItxED
RWlaDS2eVtIIsxPjXe5yaB5Bnvcd5wX8ouvJYG3gjH2L3dNC5eyHhm7yG5D6EeDd+AylwvQsvX4t
tFqcZQlYjxUGo3E8FLvSXcyHPlG778XktHQ0pHtok0y/r9C2wDfmUBkxFQQaG8dGxuGIeqcrFMUo
zNCXJzOsYauB29HaQDWYr/RuGtlzsHPbMMeEQbnQMCSCyrINKQoWFJfqKqP4ai3xNVpS51gMzcSf
QSQuHl7O8mlqRB2E8FtOcW04X+ts7L5VYIpOs7UyaawZFRSN5D12PoHgi/bIsbNAg9iaEZ2NMbfu
eLMOfiGorILCMO85pSgnKx/7UyPiXPoGT788IgAUR8sg/5bJD1Kkwp66ygB696lEXy+8iXdycjLy
vP7atK3Y17HDbTXRFASRIdN9ASD2Kgv7cbVyy3E/EHN7oB/c+2EktW9sD+YHNdRodTtTU7WUqqIm
wPZqbceRECIrTd29RpgifqgwZ8sFvvulMxs0+w32oY2JknhH1ZTpSNBTPQcGh9Vo71RZ8+C0Ynwi
jSJCslYqEPBq1AKTxsBEpsADRCpTb4ZuYPvTYRZe2AreQUo0T474qZMYtYY9l8KiSrtWqzeFVMsz
WzmJ7sykEBAuKMnzuG32c96V12bshoE0Qnk1pTTWUfeGR6NR1MeW+mFLo0vBulCtLLhN16ivdcPx
bszxgghLxHe81LMby4obP9Ks+knN+nyPRMG6ppHabWdtYg2oqfPu0ka6PrW07MjCRrvGipPyRUdq
MwSyWCyolew6QtR1azuIuUr7+UUVs/l57Hplq0xGes2pCbO06PPA1pFfRpUzAGuDkvSaYfn+tqzr
7Wxr2Q1nNTH7TlJM16Kv8GL2i0wDQBEC70vFOQ2SFszOkayFBGKqccg1EFTz1iUiIQWykMBG/5am
lVafUl5qMW6k0Ww6smqQ2OcboGHsmDetYpvhWY3ZtFE9J5yuv0NkmRgpm+K6oO6ZQsKBwqjHrlOg
9YQWhvYJRVBxa3FON+G4hLFkYS2seunOlL05X3B0kUV2w3sYd/OmsnI0lte018nm3i4gRqK3uQA4
vXUW1G53ChKz6u2vman/G072AoQtoxERjh2JI7u5s4ukssHP/qGP1i6i2OA4FPY419qRm/PSdNOx
bNXDxz56xfH+ASSbdIaw87wURyySWMJ2XS4/mMqjXUR/KwJ1SsY2+jjJmaPbYm06daw/xmrWLgC4
kRJS+2gz7Rh1/Q3Hnc+8+t4BXv8vD1Izf70lc8gihixPO4K5w6wd3SsZgu+P3e6LQWKNKloRDZtE
VYTfDDl/sRnqH/zsCzY2XQZ0LrrdH6HY5KzV4pAoH8ye+EkJ/sMw0XVsmRpV72OMpt7XE00HQeO0
H3yYF4Rx5PNOaqqgENhSYnLKtoifPkb11y5yCYqmBsyQmPURKvCmetbT+Z27vY6Gf8FHFhdzsuUF
GnMmq48W2gvFy9HBIZ9BhJMAkP1gzoq4mJ2GbWK8qFouIrIfel3c4AX2PzQSxcXsnCgO8I4v62Pu
Ol+ytrqlkvHjYx99OTcbXWaFnc1HXqg3qhHgcf1Y2o+4mJpT07c0lJL5qAKid6Zbc84+BpYXFxMT
6FyCUzqajxGJwr4h1nQVDhcfG+A/0fp/mD52LdRG65SJae/oN6glmgOKy/6Dj3JFeP/h0+MObXHn
9OPRGoerTkQ7tUo/fexRXsxMnuTSwKcfjqUmA+KbXjpbfvCOX8xMRwcAKEU3HEOCqAOENmZgN7P2
sTuuXkxPeFi43RHvHMWchud24ogLtj752FtTvZiXGfCGxtTRqnarT7zurbcwND/4m19MzNRFxzC2
EGPNmM6/q1QcFgoje2fZWsfzv1i21Iu52SpFHRbaIqFK2hJBNjWlMBYfe6TqxfR03C7OoJYW5L/Y
iPWjU2tUH9sCqRfzU4k6Jxuitjkio0Bin2OrbgRArw8Nc/Xi1WlEkwmCGnI5CziQCCV6TKd0/Ngr
SL2YnuRYL5qZ9fUxFGK1o9lsZjNQSh/71S9mqEP8JB9ZVceoXBxAGcOZonzlfezDL+ZoCQMpFQm/
OmaQbAMZZCswuX7ow4V7MUX7vEuKfuDllqj5A3QXejFln75zW8yfmRd/HunCvZijWLhUfU5Nbgwe
2QdNSXeV0T/RRYSYVpOzCJemWgXL9qG2l+NUtd7clcvJdNxi2cKTiJ4wNGaH1CTPxg47l7NOW3nr
QYc2bfdqTihckHD1K3G+9Wh1fwpbTrswGlCTKHhL2xlNYo/K0Jw189jM4N3H4bs9gUbFvbihGODc
jqWb3eQq6kWUa9MZN0ZytIFJbeJYOeS9cZ+07k1KQlU/Dp+nOZ6CackoknHMW0ouW9ulMj44ZZlt
paVGAbIad5u17tpVrT9l2EuCPOoFeuB4OAgEgiYSBdjp89U02dF2qcy+eyQAYK/n7VhtsHUpryCA
bSoH5oACAhrvABQFEY++q+mxn3CiVhShUkCycXLjNmF4Aw8zUKNueCE9GIejtHzCf/UAPf+VcNrn
hXbtwejzG6UcaD7EjfJgt9X0dXLZGVjqVVFmkGTC2t4LBSAPnkqgBE6ykn5tMQB2mAYEmEo3bYRe
IkDBq1ti0DE2lBhOSdQj2KyuRJ0fOLSW95MThjtTAX5tIWM/gy7D2jYj8RsgAhra7WDqt4NjjlsO
gQWmUXvCzYUh3CtDRQZ6Ovaelbr55zRBVpVIZSeQiNxmAK5gsJ1pVpV+UaWPS144Hruzct4utbKH
V/JQK/NIWQQLJftN36UjNvvwlW8NXDgeolBgR+007+EGgLLPYucElXFEZTCfFLyWeN9MT0RhSJAu
FHdFN228+9a0CyGL7i1dYDIo7S36q+6JKiNyhIGOMsx/qpV2YbnQanJUjJ4GfMsDbKJurVHRLA9n
LV40S2uvHB1CPTQbo4GwTN9O6p15qJtZnkJXnisG4wqnDRwXTN/OadllwdEZTa8Y5n0vrdMYlY+j
nHcic/oyqAbMTYZr5XcdnfrTbKrXKSTKoIMW7MW2i2VJgM4c4Mxe4W6SnmzUR4EiZKtCwWagpW7h
mU6RHe2FZqyNrt5ycPoa0Q5gPr3Hbu3rOtzQuv/hZs7sFzZ+bJvi06HHEuU3BgbJyHIKEi0WuMC9
+rYYyycpiZ26dSO7A2PetbCFxHSCfDfDcyYmOrHOjoaKhsbLdD0ThgYLZW4W/JH0i7ALykE/RuRU
PBt9jwuyddR7sBTWyRwrjASwa4vPI7QXboIxegReufM98Jprk7qG9hhWPUEH1SHTLfWUgHR97ppO
3faae9soab1fRrpDduyDMTpYOn19dxq23dprxt4mgsZsN71B/dJBg7Vzkgg+DrwCeAmMaW+19uCB
mT5lkIC2xZgcZaZfwTH7ZkeDcxapBr1JtszseamX5yXJc7AISWLuQP9rXjVSMx2a+FioOj2voptB
TIC4JWXCRUBumXaybJsh0U+mZqeRr/WTuoXXfG0mrub4sMcRpkHjClBVhIpfzvW6s/oSx4RaQDnJ
PTO1qjcRlgqF86x5ShJa3qIr2yDG73kalvApT6zVH7YMxY1B6WerFdWRHjxzA/iu2681rMpANYho
fgM3h2UmNPa4DL5ikBRPrsIhDsk6ibB0TxtfocKJBhD5LH8e1BsT0EUwjbNCH75exU12qyiBgxvm
McYtFThda/sO8e/8ClHLs4gx182JWp66Ob9BWBNeE9two7CE1yUVQF1XEGejoSFLZAQxxnIgQIi/
CKvel1m7Z4ApNxGWnW1ox0CPaTA4Ezqtqi1QB5gNFC2MfkznsFle6xJhVNbp2T0CLg014Rg9C8Ud
71PVsJ7bsleu1Qrlozf20nW/0BzvvyvAd1uoOmXzELb9G8I15Qr2HVrJmUeJwrU/RgpIupkn6jfS
Xu7YVCxbWcT14iMBRgJAl+z7YLScpweLPDYFA4pa4ACajfwLhfGZSNMhwzxXa4G7tI0fu20Jsb29
lSNGvEwStacbMkJn0k48GaOyXNDg7hdKitFelU3yGUmArI6DYgyzJ1HgndJxcG1Pd+VL26ED1QGJ
H4diRE6Xdc5MI8eSX3v0D17pygVZhmE+uPoqJpEYEEMaBz54ExxlMIpxf4CgEaBDvA6s094dame3
ZFV0onEC8lm0R3zAMd7qxrhFYlH4Ou3Gg+KqtBy0OtBNYNLeXES31B0JKFqMfhxB+egxLdXpB+1b
y75SoIY3X2zaO142tdHOrG1wXm77MMS5+KzySNH1FbitwFFURm3Wj7Cblt53mrbSfSfV7Od8cOm0
NarqnJti2cNjnveGifZnIv5h16QLJlfFyL5GWWwVPoX0EsGZ/gOshnNXtXRMZZ686iqtOlR1onru
51K9qgc3eh7WDnmDv9fPWZDhTFSxnW7Y0+RenPQS20cC9yLNxXCj9Pip+7CATmVLRz8AdX/AoSUO
EWpBbKZ2/Gg39XyjpIWxW9scKIKNSQSuhgkNAB1dJmB/N6kclltDXTh46OaRBS0CmZhDoN/WXW6n
pFgg6vBs+riNV6h5yyur0tFiu4KmR1GX3RVqQnBVBDP1n0ZMjw9VOnQnxx7KR8xSfSBNPXpCllqz
QUAPL7ekAs17uv9TdcwEKUCQ+GKTtKmONl0fl6xBaV5txprDs7IYGDiMWPERrgdJ2MDSt2bdHyvj
egSUu8Eyzao25o9GF45EFYSfGjTcAvNSm+803qTs62DV6D1XyH56S5LmMWQj5qElK2/nKOXJFbby
oUxM4V6c5GSFpA1UmHGUldFkXqo1Jsr2DhXNO0fF9dD2r7a4F4c5rKYSyMCswyxB+bsBksCd18Dh
ABPXADjP4/ihk51wL052aYy/PWaXc+QNwy6y77BwUn4FcPHzoPGf36f/E71Vt//4pbu//xd//l7V
c4sDRV788e+7t+r8tXjr/mv9V//vb/36b/7+UBX8d/lXfvkXfO4/r+t/lV9/+UNQ0kyfP/Vv7Xz3
1vW5/Pnp/Ibr3/z//eF/vP38lIe5fvv9t+9VX8r106KkKn/7548Or7//ZnIg+88/fvw/f7Z+xd9/
Y2BVxbeEQ/A/Puy//8Xb107+/ptiWX/DPG+yx0Qo5uimy7F3fPv5I0f8zdbYqwAj0UzT+fkjSPwy
/v03Yf7NcSzddYlOF6qhroflrurXHynG3zTN5UeWI1Sa0apj/fbfv9wvT+d/ntZ/lH1xWyWl7Pgy
63P/n5EHPcYk3cDWVWzXNryDy0xAc+CU48J73GIokqfiqbqTJ/M5uhNb4Gy7ycf5ss3OvKinU3tw
dvVh8estZqUvcC2Qw//IHhptU3jHIRj9IZj9x9G/P9We5rs78m428aY7JB6Iu83Eax035XbZwKV+
/cMt/+e3+uO3+FlG/fO3MOx/fAv7cnSPtm7Z1ci3yJ/7oPbBc+ygVk6QVm+13pueKAkEkR8fYILc
vXPpX6fuP2+gA9xBt/C1mj/TjP9Qu+uIjomE0WBd2i3bCVWIlz8718WTI3bZVeYVB/gsOWCw8vxe
zu2/uLJD7jpfTaiq6V7WPBJnGnOn74qt6oIhd7LTONk4fKZzPoh3vuWfLmWpdMAdW9Us3WZUXqwe
ITCZXs1Ij7GpItQ0L908iNR0X+Ee+ev7ycj+dTxeXGn9Tf5wO+mvJLg1udKg343GfT49/vXn/yyL
/zJULKFZQmcGGbrjMmB+vYDT09AsIJJsjQrt8ue5g8ixlaAIqs9OphTNGTVIZeLEXcLmR1ETKHlv
dQifDlmXd9MTguEGi5a9VHN3VReKHPbV1JP5YKBTGJ4Kt9T1wBiQj74TQ/mniWoJVhATzo9KK9yy
L6oh6kSQPaCSdJsMjzMNVDD3Zf1vVeUZyxargC50XNiuycC6KOjkk54UQ8c1eqysk3k0q+6dao5Y
C04Xt5910CIYi+qtgR3/19uPcBk5GuBOaD3ytRZloAuENZKOejg8YoeGdUbAgRGyAX5nDK+f/Ocr
22inuLLuXE5UtbU4Z6lc2bqO7ubr8FYek9tpN35+Z4D9ea4wVbiFBss6IQyX0xImdUnj3EVitvnS
bOqTvgHD4w0+p8Vg2UUP7g7W3zsVOKH9qy9nqyZLgabZDJVfb2vpUuAq3Tzdksp0qM7mXu7D7XJM
z9ZeOYjDX39FbS1JXt5Kl0Kdbuiu4RjmRbVVUTKz1G0SUkbP2hlH5aY6twfDmzZvMhi3WJWDxZsC
KMReu4mD/J0v+zMj+M+Xd5kFukEK/WXSrI0cO9SINt3GB+vY8GWnq/BgHQBr7Yc91q9r+868Q8wC
owPvuacge3tL35RX/dY5W2doUQfy3Xz1yj6Y79yZn/f5L361y9fpCD55XDruDGfTGCM14xtBqtg5
uQccaGCLzSGJaDVEKUQHbdiK//WjuSiW/mMKu6zTwtAsQ0Uy/+tAsEsgxkBQki3gqr2+BWu9dY5Q
jPYgg8/Ks/KcXMmbkEBXMnluwxtjq10pB9UfTwDmb9sjLu5N/86c//OSbjswoVTD1EBiMDV+/ZV6
4JuUk+AkAUAq42uVtvNdKtCq/Vu79PWr8w7E0yOEzdKiXTYvKuoasUYE+Tap0CT6c475ZsN6l0zv
vKP+vBSzEJmmji9IYBu5rHsjlUb+MmKpJ3DouwURwhuYKx4Cb/udx/mntcTGk+7oAnGXBSrCvDiA
mGtwHMJEJYgaZecWVqC5R1KHPL187w3/s4/+y8hdLwU00uF/bN39Oen+8OKNRdGFEqVRgGnjbj7L
G+WbvDev2hv0SoFzk92WQXOzPIKDK7+o35x3vujP9uzF5Q1N1y3UKq6tsaf5dZDU7E0VbcyJ59jW
h/YQHinE+5TsDwBuzoVfe+9sGS8HJY5ljf8M02Fnw1Jy0RgRK1BxXucJUd5Bm+DvVvy/noqXz44r
6LqpmyoncE0X5sVMjPtYK3tM6FuMP55zm++r/V9f4E9fweBD2Y2ARVGFwWD89ZZFmq03Nvy8gHqn
jWF4wfyGCPqdwX55FdsU7DEd9rZwxizD0X+9ipJZbd4DSPMRLEdbvQERBOfw35PqwMnh+CNsziG8
Og3ONRdNsFTRRwYnUQWU3Orr1BbhHZlS1e7fu2O8GFWaRoaq6QYjXL94JBDHOuoH+MtWdSQliRYk
vUNq779/FfxHpgObgwyIy6G1skymVuKfnUJbIeCyY357mlTV91aHy3Vo/ToOW3/D0bBw8ph+fTRy
dF2MNi1fZ6igBmhEOixGQQpTAQb8r78TaJfLlz7eElp868ZQ0HkztIsNqJ0NCQmpCbY6/JtnPSpt
SoxWV8rZAVC8uls32KvsglqfwXg0SXyEdWwqgEkUmY7A+KNs8Qn2pLWRrS1PaGFwhj0kT9FMH2y0
fmA00W/YooqDWZILuIuGTnzTsUPHgUqe+G1q6ZCIYjsqHH924nrr4BHB1W2Y6CCNhqPsJicfBH9k
rznxJon1HuvePJgPVhsL0tNaZ3X5LGN+hc0IuzESDhPRPKFRlJ1kD8/ZIiNhubILXSWdKU6jxddy
0h6fUlzTBFFlukv5CTq8IEUSz6n0qEbCMXVyibTaLArMqJSKhk9dDP0P/FmT3uaZ1eOzWAyCXPqE
Zh8QrXmDfB+LQDwZ/IrT0KLa76NW3XR0P0ZvTSe9I9LQvG6wrXdBbhfAHIaafhodSbSuwFIzOI7J
GkXe90WS4w9DC0QlfxA1+YLw7zbkgQ6vMLp1G9LhaJ+tmniQYBgNYpntMrE+gSUDU7GkgEy3ZiyG
fBMvRN6U/FLgwTgHfoaODj0qiSNE8WGlNglmGlmPW4BNRcfftizbE0RWsH7aCUzLAcb0qVpwujpk
0+GfmJGfbJA/6rQFDI2CvFE0SJZgQnG1kbBYCEswR3TPqglQ3VjuWH8hqrZItL2YgWfS3cntH5oZ
d7VnLyklhN7upeoNaVcRFuymy+gV6IEJM0pbJWI1V8LbbJEhtlAb6nlCOBKF2HTXjjV5qxo2UwS0
WI4DW3Hnxps1vXY3YqGZ5HaEfPhQESS8RmeghdJTqLWDzliF96SDTi8xCS9wVibqpvSAdLZwDnGc
m0jvK7qQNWbqjQaRL/frkkablwLcoYlQFO1jVA8JNiHCBpfTahYndbOHorG3rSl0ApM4yTyIS0bg
pmlwfpmi0nYE+GC1dzpqD5R6gW9A8yzJyVDkon+2RVk+CdKIXzWnML/aFSJqfyXIwNHAYcUTZu3Z
j+Ru3zOnF3Pf0rASeIGc4mthFbTEFdt2voMvxvUQdfbwg7G1NNQpQkPQPHahpxDeNuITQ5cL6nUy
Y/sgKTHn24jWCijuKXcxDzKcZvrFqJZ8nIXNi2tWE8PbrcHNerHTOY+NZjK9GmmCTYYnppZ7rakT
tCs9q9tGnUOSamNtcK/qPJzJgsAh2YN3qNsFAF1Z36QYg7BPjTKfdpEytfFhijgqb0pOKN+x+CZR
oBKhfk8nw6TehJZe8bXK/pkCnIY5FKnYAWWN0Geg8Z/m+S7R18QvwiEy8FrzIGCowLt4ybQK455i
T/ajNibDS22mdUQOAyV6RYEd4IExzHd4q/uzY88qdD5u/YkOWNrj0ZTysde14Q6s9iC4j5ZLNFOh
Tt2uMVKaPrg2F1iatvqmTT3QXzBB9jmtOez7uuJ2vRcpzTTdx9iHI2vNNDDjA1ZU+HEpjJkfGdte
wrpoW4Y+4423Fui9YfbFIIqWUjwaBb+aokKsaQVdvZnbykh9V+2b2g+LAg2vNt2bhBR/0rqBIO6B
3rgWDHh23nDYG+4BBHdMXq0rERgQHZFIf2DbUQa51PLJJ5wEWlPYkte74Q0nUGsn8DJc3IPDZiq7
kaRTvSELMpYrqULQjDX9PscID8nQCVv4/m2zBA4MoWhHxSzSfEkmg+l1yhCXmzYO2XpCb077gx2j
AOjAcgoQ1cnqbic65Eu7JG4WuIayFOfIzor7nBmVbVbY7uI5Y9uPYG4byWJaofMgSglbnbcstKG8
NKq6r1HfgwOYCiPXr3oM4NoeJtTELhPjw9uoAdbaoKcEL5LC+0/JNWp7mIZE+NJzSKzls9vVriBp
x21iD80vbue21oRHqBPBNqlDsxYv6RCO11BNkyxoJlFD544cMXgGKhnF7x2IRTit3KTjq2vGc1T2
munpkOl/NKkSWwEznRzfXoooOxAZ46ApcVqW9nHpARPPQJ/0zTyo3Vs94/dGY4A7BNDgpN/mcYol
gux2ZqRw1AQYNLvbVyThiUX4mDm0XmyMoKct0FHaRltDuH6mJ/HaM0pzYTLbPesTXod4U3V5Tfqk
ih3f6+BkvlhkrOibWBeYKecwIkta6U0NC0au2VcsKAMDoy4kCZmKA9aObHZEL8NL1IODCdICdIgX
kwROVCvhbpnXVW3yXMmMhScEGPwaAkYsea0VNepkDEKLpzWknOyhiAAa4FBgfKooSD0AnJEwPjkA
vqZu2V+5eJDIwU4ZURvqliuoBeTczeBgp/dqbdRflzpb6t3I4bTx0pAuNc6GNow3E3Tzh2YAG0Di
rq4bPtIKQkD1MTK+kgRkv8024DQuHdN/JF1rgqozoOgjkwzTetWs//fYm9U3F+2DtalpCFV+J6BO
bnQ5zqxeVj0ztIj2JQqI3A2xn7BvKrFHg1N5kTacTqhxItO3sVuXJLTZfYORAwuTx4hLn6XRsvKq
WCDIDSMP7MuAwXfwmmZhZ8U3qd8Gq16Bp6MqFwASkOU8bPOLEZiqqf6gi9phEh2NVsNq6dogD9WF
hm6hF72vALkHH4lN7inHiTx5KFoXwzdT0d6nvGgJD1XTYc2DcNUgJCx18UhTN4mGrvKvRhKuk8Pu
EoPJAAjyNVUnINKdotYWphXM8PW5TQbCpXj7Vt22p07ztZ2IwvVIL0b60aIeQWtQm5/zjERBUsVl
fN3IYnbRhrjL3QyhIvfsUViv5NWO3xNz1FrPzGRbghYxw7sqn7BjkXBvPySWOftqpMMrT0RGihnJ
HqW2X8J2oO1JhzVNTg224i8D4t3mE3GL9o+FikAcdIgcNT8fcYjuOmLYxIZgIlJA8NhWOqE7unFy
m4b9IJ4VMh9qktOXQKWs8Ih5p14wiUXmc9ZLjsNq1cXQI1orBCcGfmXcwDKmU26g1rnNB8PBolgY
zfcIALGEaETQsm9OuvaDPBI689ikXYLYxxDxCBFzw6kXZuqCbyyov465yRLX0I2/yrnwFYN9WDNQ
06ZFmQMHfDtGWA0DM9fTH6FTt9aWhMYwqBJZzyBa2QypQ8gmZsZk+mTpTi9uE7BQWbSHMtI2P5AA
KPMjVWyUdh4bI/VYwt7+vhQCuyi4cUkS3cK2fwSgYS39nry5znrhhFNbZ6iC9Xi9wgPrs45pKvs0
yN6S+y6W2rjL0DLrmw58ynOcUIwPOkehcSAr3Hm7psWN5acZc89L84bI3HhM4f9mYNyST47Ssmuc
c8LBaDQIUiTTAiCMrxEi8H0Vy+A3XXgnRVMVA+5uisx4knaJgKOwDfXF4NeNDqUgSOwaTN8ijhTu
EwNklEtyjpdpncaz7zFITqckJJkMiRSv69NCSYkteZ4WgxsQaUT+h58KWvC4vB2ywYlVSeZvgwar
LFhkv3yRbWQ86RTSwexyxCFNhpBp5TpNWWn3rhwJamTpNsm3qgTv+cm3HalRXklIytgZQxQlp7qe
BTyujgUEeSbcxXverSDxwfTk0U6rlyK6ARapj3syqeFFsce3MTj2prVssbINSMbdirVczI41Ho2u
acsdeC7gLzE+wJxVNXQfpNMvyTMhm/MzsjSoP+EIPOuIK1z97s4gJ0mGU0dEauFAHnhHptLQbUyY
HUiPlggbeUPTJl5dx8RrdXKaxSfqXYN91ghOcANg/6wiqmzBF9k40kgsKEGD3qWFWpML0IUFglm3
MLo3LcqghkPznnBAhcCwjwRNEoBVlrycb4xsKjTkFqZm3tsW2TXk07Sd4budAqkWbHGWmQeHzaH1
ksCoY4816pYFIpapcd2pqAc3ste79qvbjFILKAMAQiCpt7G2uVYa0W0LDotcJ8Yx3oBUzZyN2+M3
DdSxDEmwXTSFnWSRCXKlFKtj6uhgKVeXX9txIyewR05ek2zUpjOmPdYRJ3np+xBMQCnBo5BeUJgE
MCU6vs8R5KbwLNhlhm/ppX0Pc2S5G9zeuZ36Tidgw1Lb72ZhL/3RHKh84MbVx89N1LvKjtVgzVBx
W2xAcwf/6Xolw6lBYyMehXuOVe1FG2fynLNBq8agLHrEt5GBPvlOZkn5pag0rNaaE7o/RLLU+dFY
OB+dO5VH5ds8TvVoZxpxemPbRuIGqVW2HAbYmOyqSQ9Fm00PcALUp9QxNwsKDZmpVtk7FTsIoL9e
amfGq65nCnruNXiAYjsQ/PGqWpRE8WViECkbqwOv2WimGHK29FZiaVI6BpusoPQEYnRi8wYKvoiu
oAiBr8mhVq9ZFkkiHIrk1brFAROBKi5Zih7bPZGhxlNlqLwa85pkKCMkyw7FGyHsChlOpFdaw6Pa
mSQxKClMFU+bR+WtJmg23y5u033XFCRUGzjoyxGBqpLt9Khf7qsa/qxnkGD8JlVjBJaiQCV8Lbpq
CJ/aMS2eYQDFib8sSX3tJotGyAAoYtpWLf5Gz6B88OrMckoPBWq/Hxpwerg4cW1Wz1ql6pCMnQiK
A2nhyovCXso9YJgtiZnGZj5wFkl6i2xpon449vXZo1FK8n0ziCTtLZWf+BFcPpGlIrPz7FAWMoX3
oQ7O56Zcms9DHUokiEbakDVjEgpN9qKRZJvBVDRgYqoxoR0dRjaellU30X5doYobOVi8Y7W2HlEs
AaPlADdp0ykHOl3CucpXeipvF75blw02m/xKPMYFK4JHvkAGriXiXR9nZievDZBjiHY7WSa3Kuoz
7YhcSnYnOEJThLHbatzoVIPz/maquk01RdaDFRQlRwYf3THBIVKzATEjd4k/QYWHtVTa1awTEL5A
WaP4XaQraQQpYNOMCEwdokB4rwDM1q6zEhDYVRJxWP3O/ixzIYihvvXaoR7kaRZmedvnsTN4dZRZ
nOQWC3kmdNK2/I6y1Lq1LK0gtVpODsm7rQYSLgxnomGcTrY7w0ljiLyrh9pfehe8tc5rVrIS6CWW
EambdPcbfYqvq6Yf6iDW0TPtJVvOmJhE9iubaB6HFLQyuUwbi5Pn7ayRhnfK+1glEH5QCit+sTGF
P8yxrqQ4rBUOVzNT1dzM6HG7ox1J6GOzUkfjJicIHuog5wIc13WUT96khQQNofVE9722qL8QzIM4
siV5IyKqotefRpBkUH807Xkc8iY6OHYqDOpCMxNMgd407tMo/r/UndlW3Mi2rl9lv4BqSAq1lydb
EhIDBmzgRgPboL7v9fTnE/ZZJkXu1Kau9rlZNcZyuWaGImJGxJx/4/qoVIVDdN2DfWYHwIpZNfqA
NyJ+38aAZErg2ks+eh+tHMlQ0aWjXiHvXF5RYtFVufUT5CP7181jF1OZGnx+idlZv65zFSL5aKV6
7cAVfnIGz/lqBI7jXIABC5FApYmyHTwJ+jDyeuy8UIRo8vCWKZNtwdv93NbUrjovw8q79gG/IoPU
JMO559qZtPKMhAnikcFzOeNbAyiPSsp5XT0Udz4qRtzBcoREuEeX5ZOblPqt1pjDrROHAz9c6bD1
QexsBKsCenxGBaT7IUI0pVYeNcpm0cR+uVPyCL83PJKadq0gFnufmZL8KBzmbl2ORtGLrOmQQGzM
EfXq9/AONoXgA+2tIkIUostAmOJJ2ivX2IrmaGwFOadi2efZbYtwJRYPXnzVJdTwF0Ulhw92L+Al
lCgX5ZSOPQxPZM8xrzO09Trsgkz3KwoUZoB9qdT/QgS1BD7busZlWMvc9k0cSbSliW7nFx/vB33b
GDFo4zLABXFRxiArlrZRoISgN5zlHdqgCKB20qvvIjWJLLBwJbxu8T1ZGaaG9KgSygg2BBadjJ1T
yNYo219hGKF4FAh4DrlUZhCwybol7yi7PWf7DD2ThGboskw0wPsUm0DU16XprkI5yqDOFHjJoD/l
o7hVJLbHOyJ3A2urcmtA+NCwPYAYXvukxEJBwy5J3TNtSA1vWRaqdps6hvlUN8B9Vl2gMbnce/JX
pNtIegE6DNUqhsJeLlR87l6CRit/2kWO4TRQVP/VEKMbn1Da+L7K7O4x9+QYCkTUZRup1aurDi0M
5FZTDznEQkiPDXpt4SpMsUilWG3oNyk1/3sdy81RGTw2azyJ6wFdOltCNkEYrS4vtKj1+gvD6dMH
VPHQTBvtgc59NA/8ZRM53NVUx7F+5q3WUE1F/fvCyHNQNbaf2ecRkH5pkXMtAN6fDL225sDm9jGI
2n6gUkflFo5WhGiQ5o9v14SjWDEKBNi0sEYaPnKL9Cf6pkjscPdSRm0GBws9X6fUtTANI1eYyx7l
HbNrkh9Rm9o7dK5R/jEs0vVSRB2y2EOfJDcAq0fDG7j66qrgpY3jj9tyh5ZrwJfLFg0C7xwVv/hW
Nalf1IHBgZ/Lnolfq9be1bUao2DjBvq65m6prDoQ/8g5VDFOTIjXNr88Dy1JKcekE28x99nzVWqB
3PSCWwVdvXUkcu3cKFx3k4vEqxc+nqnISQLyxoPWMdrvJlc6hyduEFzFlmU/VlQgXjOnLc9UVRL1
mspyVS1VROCX49sS6uPGNYzaWAo7a69SXmR3g9dEV9TZnH2l94m+wAy+eVI1akYbk1PyfHA785cu
+5G5BpQkUvykMpIM5trDHW7q8oWbWMql1OIFvJQkLJ8lz2ITUaItH9yhqx/TurUojklB/2yjdgfP
oUDaZeFrOsZ/YRMBp6LCjOiGiFowCvZQPgPU1di0yDu82pQt+K+hmXXfNSE2OCGtrRqpLtmGeN6w
8dh3gI87UuSwwlgyfdIwwRjQXXVEs6BK4SkkwNYELssjllMtqy9jycMDRYN9hxBsgxooF2oLE9Ia
m5EdPvIJ9+mmiH9Zcm5+k+l9Awdo+vgOCZXkHrCqgtuq1sXlygSR3HP5CtRm2TlljAm4VuHtgK6v
8wVHtlJfaBk34YUX4fJre15iUh1yqGeIQcm/CtPLfrjcnzIQ5cFYppCC5AXTyO7e7O3iQcejm52p
eS/UKUlxDm3WdIWNQLEP5CH5GdO/xcgeEj6o9gTv3UBpgnyNkLd/H3hlLS/lVDW/am7AO9gf0JRm
8YFhQxDVQlQSp5sGHxJg5eYisVrwvBn6wlx+fe4IyzrTtF+9i3YSQGk7/jVQ7mCvtuagoqsVIPtr
WB7qlwW6UGwlaLA/Tc3oVH5fk16akY60Gc6XHFFDOLj1YlAVP93kjg8+B1nsHmNgzU644YSc5ZIR
qOw5Q22u21zhVoQlMCDoqojtGxPPuftBznJtwSZyfnQ1fUXEbdUIBVhqVLzSVE2+6kWiP2rqeCnj
OKuRaQiUVl+09FlL9Lrwfe6+oUpmIe/PIw1mWap5UJRQr0YRRqOWt1YUTD7WrZoG8aqrW+z2UuoI
jNnx9XgV8RGrhQ+3D/nrsFTFQsROY+BS3pc96yXz/DU9R6dGFNpRy6Wl8Ry5JPsb6gyU5E264T1M
YARymvS8gTrZhmJNJSlculu6EufROjOtdRduEcDZDTkiaMF5qd0bSrBV+2pDX3+domcJdH4p6eW6
xggxQwkaZdRc+yIo+9GHRiOw3ujNrqG2WWjdLrYg2YUzfdMP3XNatDYddKEoFA9swLoHcMYmiih4
SHScPVXP7yVaXV+ixB0+HQU5XXqyilBtE0DWBGGTW1Wj2Higrgfkah9AjZhfNDTnNqd7wFNAg8mL
1qDZTN0VCpE2xdcEpampsAeDtV5Fw53cFs0lxQhzZ3HBXFuh3n4Sz/MWD0SiBRxRRtRp2nBGX1nl
nhWsM4EFbtIHXF1Bvs0sqaOjAljJ3wT7Aq76cIYwyxRAfbRgnVQy2DHEhuB+cG2FsCjOMoCvM+iA
EZXxfgXTsFegCVvgt1kYmjFp2vfZEOlmKKwVrk/RotO0L3JrcIHn4cCjW7pKvMidGeIUJ0BIe1wX
skUa0rQpZTzw0XitaeBhfOg7Z5g3UciusMYUcjInRvExFOsQgK3MMTXKmk9gNRKCrobR1fpKUpGV
1PKM/r5LaatrEBI9vRynW8uSVVsdMSmqilAYa+Rw4kheRl8x3JXkeNTevMIyVkWu8Ej6fBwNmD3L
kQ1gTpVToh65P9vxtVXYCoHiM9eKtDPVGTDPx2UhNIA8NmgvcEmArA9Hk/UlDXAARSs6DOIrad3k
8iap8Sb0vPAJYzfaIgJK36c/orA0UhREBOgt1lQ1I4gsxRlt/laJkWYbajTKLtczbyZzfJwqsHLA
xk3wGEBGDfVwcH7AUYMqjLbyILSdoxAFArItPpsv3pBrYwoUNlgYUu5hFL0LPTWyA23VAM7hPS83
yygouhkM0TRfEAWYoYHVKSsctK04jIIUmt7UVSZWRjF0dEYcZQMFALa4cPVVLPv59WeXH/HItia5
wlTNKbJXb3O9pdqJXE+k1JtCspuvZtp1L6ejfFx+sExG2B+eZeMJO8lKQwrqmwqnoHRrqFe+bopt
reflnZOY0vUQ0mryLIvL4emoH7PFCFElVZhgpUnwk28JZdR2oagKciFOQzbMM7ylMDVKmuyPys+n
eEmX/s8iLdPXaso6OqApXTUvRVUXL/91+ZyV/7XB9uS5ghI0/Tv/C5lK6rh9/3uq0u1zwpgKFOrf
k5Xe/tJvtpKi/qMrOKPCjGBdc0Cx9n+TlfgTjTYx4Dk8bMYNxkz+4Spp4h+6N7ZigXVHzpR//oer
xB8B2pPJLTr62abQtM9QlbTxvP97cpr8UKC2nNOGprO7gYke7jyaf4lqtJoOtKUfFonR+Vvb6ruF
npTWCjqGvVU9sXaUADJlo2+V3N8BvMg2shreRYG6rpP2VveBK+idl++LVP8mYjiHAtvQtWSVAHCQ
jV8VjSh2wKqouGn4KiJpnm68MEAsQHJeIpUHoNqIYJkZCgq69BPNjGtyg4GHZSffTTfKVjQ/u4VR
K7eNIZ9JpssTR1Lp18X8O3r5mLn1LsmfMArBYhY5b6ilzl3cqFdvc/upBX+cY3ew2v9ne+K/Y/T9
L9wE3AhObYLL57rwq+fkkLH39pf+UPa0f6wRGgp32CTBQ47jHPlD2VPMf3gYyCbrEOUu2TZZgn+2
gWr+QyZjZ3CE21BcRzTuH8qeokH04+5vw8yA7sc/PrUNDnYBiVeBn6NxgtmGMBR1qpunUkhO6as8
YTrDS87scInuOnnmzjNJzL+DsMNGMK483vkPt5oWo4OIscpTSyXuLOkre1H6koRoVzt3BEyuBr8j
2chbCLiOlrAmh7YLajmye/tR6aMwWygtx1vVJ2m4ejfJ17+zxHuG4McwpA9OGI2SvsHMTcIMdtIF
Rq4/iLyJrXUix/UdRg+Ik5wOc5iixskhjG0agJnhI3wgl6k4p1soHzzgeDvSvB3xHWMEByd6nMw9
AcvZbHPrnEp6NjO+Y4F1QYN6xPCDBx8n9B16P2QB1oUmP4g4AB42AhwXkgyzerS6XBghRTz8IIMv
veTnv/MMSeI4g3S8mP7Nyr+HzNlNbuaKDBBvkpVTH7uvQhkectWtgnvwVa2zbA3soNAkVyX5rBIJ
lqLAHM1ok+pqZVJfzij4n/7wHxcsT4ERZs8DmINITH6F0fug6zL1oQ48bW3k7l2eSe4S/1Tl04Fs
g/egIhu8buAfTZ6LrUR3xfTEg1SF+QaLyHzdhL2LEIjr7k4PSbxR+g4+rUH64f/WLZPaLOzLw0lN
DIniYu59GXrhgv/SfK8CfN2xT0YYHcpCbQjazwttjU5n45ybtkudRjZiy6fBYNDkCEACAYmsWhyC
ktQJfjjIXGDEBBj0GbXnIFm4ygisGZIc0W5j6MJ03bBH0OvtB9WiYOlzlZZkNzIwpkVhZWE5jZ0t
iiH2KvBmpfLTgm3XrYNmQM1GcwKhUl/HYHiBD2cD1jYXprSVDCHKCwe7kUsLo+39yL3oNrEOkWDT
ol79bMWa0C5LyXaSGwuV6u/CCCHTRPjxpqgIu3a+ALXc2ItQEc1Vlht1vgEixTk74LU+4s4U7dZo
khjQlqpVlPN6lCiXCNSH9lJGSPuXolNrXUdyEGF/o6nFXd9QH1sYuL5T2w9jyTzLfLfc4TbsycsB
xykQVYWeIfw8pP6Z67qaOWJ2sUJt6Iw3dziCDOIC3EiPfm3oN0/YT3m/ChygaV4XvhrKC+pChvOM
frvs/qgNw/k60JatvjS1gbxJ1/Fg9ajedxIfditLsFHP80oVnnw7th7pOoK6EBLYN6M0cJdyaJna
w8IxwVGG147u034OlrEU4RFnLoRTVYq07tHZoLyvZW1SSl8kWC1F8ZhlqR+IG3XQMis+k1s9Lr8G
Mni2ErBLJDnGLY2AtOq2Y6sEGRCBu4N/EStFmMsbRQsaFcVw5BYynXI2yKdUaxZxD/LeuosjN0ch
YIkpJIYOG9cEh+WiHKR7XbFCxTyNQNcZiLDk3x1gLDVmLzgJYa0V5Sl4hR04IsumiQdDvrqLun4I
8Reg8/A6FAJIXKCCgaP5iGNe5uwbSAd1f62rfoBeUCioCwVbAwOxFsO9GLPL5B6p8iBFRt+BOq9T
A89EhlsDoUAz+26GyTfquxjtVWCOvmD9FcoXTeMY8hbOXvHKSxhLA10U1qXtGW6G9XlsfRegydD4
0IzoBSUL1X1FYKXWvqA6Q6e3wFXTvFLdRrpCuMiHMk/W877BTkCCRrESWd2awN+Gawc9rhuOBd29
6jJXQsAoT4LHLq0Cc4u1LopWIOShFdAlaLv0OwadWb0FYW+JfWU4nnHmt2DQsV3vtIFOl4vBtZJ4
+YMRqjIAnqFM/LUyGAr9DgUb9a0EG5wSuzdKPBiuoEXQWRQr2UjonnXgGd3afWixHyo2lY121n3f
Vo24U4YGRTC/qpVoY9GK1B8C7PLEXW/EsvfLjqvc+AmIQzQW4tq9olCCrmM1/Z6nio1yEA1Kyb4M
ZHCedBKqAGROY1fAKUavshZ0a14WTXAfDj6soqVfeGaLclyaAHPDL3yoyTVQU/ZS6Q7MpedqgNIC
47q3sihBHF2qqdHTy74pdQNIkOLLZJ1GV+lxYYgOTtsPSjAhfZ2p+zbKUEHJlCK6UQyvuwZ5CLig
K0rXXlWYw3Ycjg6A8UD3lVcK1grmNXhFWcukbGj5igwM0opanlEusDf3LmMyCxgyIBr+FvNiTlg0
T+JwqyKgfQMwvPtWdnkvI3g1CuyjoO3IfCKDY6h0fYs+g9Y0d45r6vepNGA4qrmxBg81HQoos4Hh
GwidO7qBJF3tJ0vggN6lm5r+Y9m3Am9fL+iuFRxqBSJL6Bkvw9KRoPokbiMvLORgrsAsktqVHoPC
pFXdJ4tHLiCTUHIecTVJf9aR3Nx16GDBDfDU4MXDthVlldIvnwxJli+zXI/CFX5D4HfrupJxQJOt
/hHjt7hY5TpKuUtPAMVamEpqP+k2PER6PkVyMfQu/oxu0pbfy7b0HntLj394apthjlAk+Y8qTiUq
JX6b7rIuSf2thx/dFwyUh3gXAq6vMW6NrWYViMH/AYFIv2nyPrpX8Gh/DmKpM5YNEGJU+gAr3iph
VD55naLd4wDW/iRDBcEaMzTbWnHMAfkOAHKEy6yxADf18lDjkuaZr53b4XQ8EKZeYEYikPKTC6Ti
fEyx8DyravnroGpJR5CiQJuNuyJOqPqA9aHVOoq0YdAAh+PBDvEoYHPEi8yswHoGSQxWEZn5nhpa
IGiwYhCMt9lQthc0dYz+utc19RUjlmoP1L29BTyRthSPfCtB96pWo0u2joPV0KDmK0OznAFlpQEj
I0F3NAbOg18hON+8thfYEXU/BQjAENf5jpYUaDD3Zx+YiUoL2qNBCh2QXAiNr6I71evplwjLDIDE
YLN+FK1eSpCWGuYFIZT42bAol65Sg2vGRtAAbWhamUm5HmSsMAHLZK2z5d8u0CqyyiZch3Fa70H9
NPCgfEjuG9Sxwge2TKJsWydRvaVKI1BfFBGyi0tTzfSvovS74Xcx8VMP2//Zq/Uqe0luq+LlpaKU
8/9B/UY5+XL9P3VZFc/R5OHKX/lTvNHtfyjkgkYUvD+4ofInf4o3VG+olFMj53HACqIM8/9erRJ/
h5oNNEWD8u+fF+1/lGbEP9Qdec6gmEnLQsD4+4TSzOELhcsrlSOerYJODiRSHpaHl1k3Tk3WaKvu
TUyiFxBFwIy2D2m2SsL16Yvz4YvkY6TJW2hwHQ173kbdh5ay8OW162P4hA4AFvBFfiFRQDod77Ai
/DHe5ElAHoOkJohXmVd02XcNOCn27+eDgCRWEfPjiaPbk7cAHelAl/Je2cPJWQXRkxr/LOh2eqmY
CXT4kvo9GjqEXLgg0vOmmowmNguf662r7qmq7XIfUTzLo+s98149EoVmooZiz9hVMeXJey1qZEHz
PtX2bte0d1UPdjuSfROXNbpup7/cuLD+vqLeBkQodD9oXqItMC0bmtAnEjcqtH3e4mFkmhE3IZyI
L09HObIITIixVIx4G/IynCzvBqsMRaGPuE/a3F+JBtsZt/XWQ2Zll30Ddep0uEkj/PeodIF+DVRm
FbLG5ANCDpLy8em1NzhAIa2BGLpHwwbiX+d3QPrQ9cME3AfK7XOCNfJ5GLoFtbG4C1dlapf62m11
ipzAyknwjZmZz3WAfMVG0Ss4QIMXBHdpBwLCF3Lw6uVFi5pqosLqAbdVXzd9a58FQLL1ddjxhzPD
e+N7TyeN540+9qqpqExVeuqylTWug9pecMVbV0r+RQt9FJwkSzuDOgzkRLqKtfoJ+CtY3hJwWw6l
YEYOZyJW8/aR0dkin9LTxNPzbRLeVVWMka9UgY/Zq4jQrVS6bxoXWhBU4/saLIecrwGDYRol77xi
mNvyxz7CCHUYK+70zPifw5SppabsVDjE7DEDTJcwefsbdB/KohzQ6qqivU+vCwplvrKNgJtUIa50
szNmRK+P/Ar6xxQvOQmo/H9Q7Kmw6KGcVOt7VQl5bkAvOaNC+tg0QXjmq2q77iM5vKz7oYaKwdNb
cXzlrOwiaaYe8mEfc6ZxhCFTwaKnNqsefo1M2CUiAal0YYS9se1ts7sddMiQpzfWxzknjE7DDXSK
zGaeyvfQpS1FqSLVWbh4oMKSMLNfdsh7DU1YVA09aHaKFbDc/Ev39nTsYyMEG8QhSRqx6cYdjrBL
ceQp3EG6wF6kwJq+NZ5OB/iQpMax/Q2gTQ6RHk9BOVRb6UJVb+L+HFZgbe9kfSYVjqnnYO9SDhTC
QtMOCSnkPCa11jQyldoubfuC9yTOWj6wW6nY4J0bwK10wjPXiryZI//IwA5CTtYGOqvw0UPTvjCv
ovxRUe+t8L4U96e/3oczazKuSbeyDT23aVBQvXDlpzZ51pVdG92cDnFkHFzeAADIQEM4tCYTRN+5
5EXke3t0YaGtWkt7lK9zbxrRbE5HOrLWDiJNJqktgwQxZ8+DbuZQl7W2td99Px3iyDoYb6K0Kbj3
qfK0U5FbUKUwzvP2bVZ7W8jlOyt0y3XiGviKZf3lyNSeOTeOjYrDfgTXAEbSxtbN+zJ4E/VUdrKK
kG6xzfv2sTDM69OjmgsxWWpN4fZ5mhOiGM1phTk6EOtzV8oPV1hdmEAYqA+CHuP+PQkCPZS3u1N7
ezaq4zbnlrTtOc4rlkFiX1j5LQqxq9PjOrb0kOfgeSAjNwRc4/DT1ahoq+hAe3tXvZQRPGfVSe2N
X86BkY5+v79xpkscu+DAbPTW2xshHIsWjLLXx93MOvjw2Bi/H/dKVGvRT6KDdTgYOaICqzcEUa4M
pM41OB/RVRP0W3zIJNCUpz/d0dl6F238tO+uCSDnTUzHe28fu/FWreNzpZB/xV6/gBexcgJq9KhX
6K05k/TetPImifZglJM7oNJDJsYtnqXofZXRNC/teuXm5xjQe1A+KKKsQldfKPAX/bpGu+TCi15c
7wyhp6UvPbXFZez/bCFvD2516bbUFmFrG+EmtkPKofqW2uQqQctekc7cov8Xme79DI0z+O6bVbKZ
W3Eke/sMW26FOwWfcNVJgkLu8+nZOZaG3keaLGxw/QbiCKwFr74pwF/mg/fLLb67vof4Q13OdADf
4GAfJgWgk00/DOjD2CJ+PzAYfhJAYeHtG3xhB+sMPIpdPilDgfh8/Ujd9A7e53mXP0jBimKJE90E
GaSrol+lg7mqk/OguaGmvRToj1vmxtWjmdV65Bgb+3T/+YGTL485GvQjiu57DI7tjcwF80uNe/IS
S9O5Y/nYXrdkLgIgRmmAT08AX+5ASdSKt49SFFNq3FfRx9fi3ekJPpa53keZfPG+MTyYLh3bAG/t
urhspaeq185j9XO+bDwHyCoWTXyDy+ebatjh1Aawi0Iex94+lO88GP/0Rf7F3PyNQM3kMIIvo2eD
0Iy3r+hKhShyW8XNv7nHMIxRnkyjUwzQ5zAIZsH9UPiDt3eUG7cXZ+j6LCWRzTy7jy0zixY4mAfd
4nI2GUrqZ4nIKocUzNKXmm/Z8NRmM2+TozFGnWReJwhgTWV/VSOV8Q8wvH2QXDqDoCa+DfR85mD8
+AAap/1dlMn3EqP7j5V7/h56kIyZKO3s0nC9HV6UGQ0H9RJVqofMb6nz649wIvFEh8cw8yuOZbH3
P2KyyDvdFbQtGerQUcWFlGbD2cStFNNdHaAoxGVMOP9NTBPU8Fi5ANQyuU05fi9jQc8U7uIehlsK
UQ5ymaZe9V//xQ5+F0g9XJF6Z9RFY44pifK8JJ516kIcUkPfzozoaKp4F2hyhQ/GV0vTWd4+tW8r
+qSdVaPxgp3KnGre0ZUJ1hXY5oh8m4KTOdts0VJI2SfSvRuY6wKRBX/uAnB0NOj/IdxtMkHKZE3U
ao7HrITGRaDCgBsWIZ7ZVrTSsAQ7PT9vMODpoQZxGIz8WAWglnw4QV2N7XMBCYYWrLHAcWZlxdu8
vUx+hMAAkuQM+n+AzNdKTjalTTt+ZtqOfE2gthr9csGt+AN+GEOAwDcx590H9n0l7j3eX3Op5Ni7
/yDGZGmg81ElnU4MA69ebsHmOaCSdbap+ghWcbmVol+S9Tlzu7cTBZFAcjGoeYuqwyS11CYkb19H
B8Jy2psg11fgTrzPnylUE1jZAKw0OGOTROyYdSWVSezvQatseBpLIlwXTj6zRDRWwGSFHESZ5Ira
kKBRi8Tfeyhu1WaO6tac3OGxEFShUMAGA8o6HP/83ZUxzRuvkzGQ2Q/WZY2tuEsj6vQ6P7KheKhS
XUfrELyeMVkDNpYhLuxWf1/I33z1kj78V0+9FHI0U1g8tp5JDaoA8aaAuJ18LF84pRflOuvZeNHi
r1J7X0Vz17wjjxKaLX9jTLZsWtL9CCINi28PiQkXca5ljf/JlpL+eZyZ37FjD29kK79pAzAXp7/j
3Pgm37Ea5FyqG2KX1rXdfAv0x8p+PR3izXFzuuDej2+yGgbLVzq0aPy9hGOmsdXPjH4xNAvkqRbi
JYbFbypbrW4Xo3BgPPdxjy2U98HHD/BuKYLSafHAEf4et+9FjzKu/h0C3MIOf54e5dE4I/xrFKun
SzK5q2tZbYWyp3OJejC657ZZa/mdLH/9F0Fo9OgKLA3CTL5k2mlGoI2HojDPtHDrLxXzIppbEkdH
8i7I5Ish7ih5YjA5EHu7Xeul/9Uo1H5RFqFY+p02pyd8PJzN3YWzF2nUSTjUSZDyV0msphct0JJb
GdU5DjErqFAza/3IxYwOwQiJx/WZotMkvULgyuvC5NwoFG/BjVoNEEX36xWyXcACZihxxw7ig2iT
zKEAa8vrgGhDsTK/x1JBt/0G7gQNJq+8qAO8Abv7NiX9mmsXIEffzynBHs0rdNFk0KZCRRj4cOkn
XRY6CoTYfYfuxFqlebKs+9ZaQLfRVoViO0C7xLAq+rDdpk5WzizWo6nlXfhJarFzVanQDmfbj9Rk
31yAXJotw77dZ6bJBZ7c2K42ITXok0kF3WhJAGrHBA2SUbrKG0xMukukYPxRULL4bt4r6Y5b0Yp+
2syjZtzTH2Ir8GIQGafzo0+Wbi0bFMW82t9/67Ff8Hx0OBpvmYYXZic2wvwX77SRAfafcONOepfK
kBRAaLkgnIwChW7eRMXLEHw7nWGOTdr7GJOLqqtJEOY6YmTNeZo++/VNr898tWPb8H2ISaZEW8zL
c3Dxe/B+6mWirtFisfqXUlmeHsrReyJS1cyOzaZHl/3wezmO0girZ/2XeJuNvPDU/epm8gqFjV+1
l+3lZHCWSbNDm3DGuul4aAjdrIrxFjQNnbWRUNLxSI8zV+wQ5fMXdlt3KEzgq2bKUbNwnbzYUt9T
9qIo260Rx+7Mdz567vKuGZXiaQqaI93n/XoJEP3LISMzfvUmNXpc8WpUYxv0kvziUjABQhp2Y9lQ
ZPI6krZNu/MTeabFdHRBvfsRk5oeWmOF62sd6n7KpV0gnFfezDbLju5DDdKdhZ0AfaxJDoCqg0RD
lXKBQlkId1Hb2OkGhg51NOi7MAPKWvT9haxn2syhf3QpQ7NW4JhY3Ngn5zEUpzhtIgJXGcohSqNh
AIl8IvS7ZmW6iHj6edfP1NCOTys+VTxCyOpo4x9Oa531TRDVOWldly7r/D5szlSEEKtqoyB+TD2y
RmUr1NaomSDCKq+bx9P7ahzUh6ynQ56h6cX1fqou3laWUxso7uydwLk0K8B0ijqzdY8umnchJovG
CnzDKFqeKHL6bcjy5SgPaMy5OB9dNX+DTMtehefJqukRBJ/uB26nQXjboRMTl/5N4/+Mopm1cuye
w+KEImBA/UCY/XDaBsfRit7OGBN6JT3y50gmgY+MZ07do0sSBgL6/OCL6OkdhmmUwUKKlCXZIWwJ
jAudoadIT5BTnd93R4cE28/AsnSsG05WogJnt486YgWdtfR9dVmlr5naI5I9l8qOLgiTJ7HKhJHS
JxvNBiFcZSWpPI3KRef88vqNChhVvxgiZ7mzrQwk5oWP4oZmLB1uWEbSgCn9dXrhz/2I8c/fnb9J
ZXKYwFXcB8GzhxFF5Z8Dgz0d4+iipEo0FgEA4E05xLEFpwEIh7+3uZ6hTdkhTejl1663MbONM8xE
Oz6iv9EmiwUh0EHPC97pgKvzolihgotn2M3pIR3NF++GNL1SJGjY+BiQ7ytw9obzBLZ/cTrC3Ecb
//zdxJgCeFNa8tGSelkZ2FE4OPoMm6jplva3YnBnstPEOuh3LYji1n8maZKe6s6ErO401NgCZ6l2
V2EI/6G8Sv3d2Aqq/fMMDWDE274GerzVkRX0RgV8VmQ4B/mZ+bbTpBIaShvg7E4tJwrAU984Tjjz
bY8uESy4gNkAsKIudfhtB8wXPDPqyZJ+/YrJ67AbDP0h6UQ6c2c6mkzeBZrsrhz2fBcZfNQufFbi
cBmhXebhAeA0c85mc5Emq15xCghJPpESxPZzNT2ndQPMAdrV8+l1eXR23g1psvKxiq8zUbUkjAEG
sW+8hH4xt/bn5mey9ntcRFIU1XlmmvcxpOqk/KGE8fr0QOaCTBY8GGGUmGWWmcWkhA4Y/X95mMCV
pXrMvQLW7OFCkwOtjLWOhRYr0bZNhoUUv/Zyh0jrzEI7Ppi/gSbTDzPJszWXL4a66kUsXqzeWkuF
NbNvjp7DMDw1oLPYab3d4t7lpKxq0cZUuXzjgID0Oq/vBcjvdIFM8bpASvXCgsYyk5iOj+xvzMle
xVgX+KhOzLp5llF1ZMVlXTYT5GiyBeUIxNngijFNCJnserzsB14V6WsYCTRLzzT/pZGXKFp3ibz7
/MpDwugN+o6g4HRVJFVQB3ZnU+v3oN7lqaQhTR+02xK+2kyotybM9GJLA3EUT6Dr+oF5XNYhZDEw
kUCShrPSVjD0oGwYrUsv3abZ1q5gHfmLNizXITqs5nCjm/VtVWvnJWpqoYQE3FD129PjP5ardA00
OagsoORTZSXVagY7DflNPiwornJK8ppU0qKr16fjHEtVaDUAK6JFC55xsinaoM+qzoqCfYTjovtK
E+z0f//Yqnn/35+kwsBDxBxFX9T0EpA9eJ0rCD673zMU+KEPwixYnY539AUOtht4JnpedAomASG/
aPlQjQOy23xT5KG2GUIDnm2XmmdupqJ8Gtm4nBghCu5uh3LwqEdz+kcc248jvg1oGGVH6JGHKU2Y
IdLsOLjsFfeb6uItmZ1LxrfTMY5NHJpYCsR8WOXKlKwRJkNdDajB7ZMovi957WPTks9xto8lM1Iy
zH/qCIg5icOB5H7e92mfBPscpdBlLXvNEoEBb9Vk2c8yazisbaP7F3mGlqzxZpxLGXGyIqkLF72c
9sG+ly/d8r7Ro2WYPipOvIzjyx4H+9PfcZyL6eZHMWo0cia14cN7OETYZfQovDrYW4H5LRMLtX4M
VLwgzvzOuVaya96fM6vjaERDg4sogJDyVDuMmAr0KqXICPZNuebOk1oJ75YeySrNpWRqItLbPeS6
tTk9zokB83h5RckH5gOMA3qZNLUOw5Z6Fmde59Ko+GluMEDK4wslWtY/nBcqNJ0CP36f91sNH1T5
vAnPB6NcesBb3Nly/MeVyw/hTYceGBAnsNSHPwTt1TjK3Nzb2/0euUflk06rf0YKPQYdEJVntzZZ
tb0nQ2lXwUmGLU8OdFGHM6lwro0+B0l933YvOBct2yJfCsn50tdzehkfUx7jozOJ6x/tQzGlJOQZ
rFRvKL09Z83CDYtFS0e+UYplta60R/qKMyv44yaFAsY9gvyNABUqTYffMzKzpMBf3NvnZrmE5V4i
9du0PyOMJuJge3oVHYulQzka/awtWGmT3RJlUuyhtUYjCjltNb4d7iRzAAq9iLVP1w+1UegI1BjS
ZwKE8uGo7NozvTDlAiBpr2HAJSpCX92fyTUftyKKbmRPABMYn5KrD4NgoSEhXE8pqPJpj8T3eRcs
7efeeJaSF/W73c68iI+sDMJhBDhirce+8mE4nJk6vezpWaQteqmStBLOd83ZqOHOShE6aH6dnqwj
PZJxeH/jqYfxJBApfgINeq8Y0SZzFOzp9F3kmVssj74JcMNu9zpUT9IuQil6rqJxpF55GH3ycQsP
93Orp2yCqciZiRBEOjgbx8zOS/88CJ1LG1XTMrPOnLbaqHK6yhpcPuBUzHyEcUn+X9K+rDdyXGn2
FwnQvrxqq91r2233i+B2u7WL2rdff4Oee7pVLH1FjAfnzAADA5UimUySmZER5wEen0ELROhVgkTU
RXOZGJhEo5kV3Rp3cis7qvhjSp6nLN5ALtxRlNepg6SZwjs7Ly8B2JRgIUJmmpaF2favIBel0CIZ
wpyODmULggh1hzo3z4VXkhKA0QPsSBsSkF9kfRjp2liboG14nKdf4iYS3TKC1J5K5UUkG1zaT9pO
38z9Fk3UpOEUO1fCAcIsku8Q0kAl7vPMWTx2aICopjBG1sp4l0bKVfGtrj9Ao58k7/9+Gc9MMXcq
0+hUUxhgqhrekumDaDcxhJr18MGYN6q+D0yfkO8cm3R/MK6ztMlmWdTZkEoUU7BfU1Cz30TaNiaH
BAQSP9v6IdJAdqqi3QwZNE6UXbnEAigIfitQUf3DL3O+ccOgxnSP2DpRdlT7D7F6Sz8a6BeHaQeC
4G+qGfq5wHvs04jKjhZSCYAx0A5JPAbOjQZEqrtpxPt4BPsxErvQ00FDLqS+Ck4YXCmRU+nrv5bo
DWHhNmbaQKGD5tFy0Emgi1Fovhe17OHJpVjomXWgE+1M4gG6b3eynG8i6wGkLv8a4INvoDgldKJg
n34uweIbxiaAViUdbS8IklNTgYPAAEAEGozE4fjRWijAmwQ3MMAr4FHMzE5BA7Yp0D6glZY4qtJu
s/I2BCGKsa1UqF2o5rOkorvWCFxDzT1aJZSz9AhlCK+Wg6frH7Ny5GHcf7+FmXuQWCdUCxNJMKQM
y8KyA+stNWqw+hv23OV2EkGTj3cW8CaA/n0x2RbasuhzHjFYSp+s0nShbuSbw8cXhmahVA4CU8pt
y0xzU+oamkgsbNdZ2tbmBoz8btvqLtjTPxLTnVXFSTpxe93oym0WTyOUd9D5hasmW/ElBbiCxEhC
7gWqAn5fqoKTK0rHOcXW9ubSCg3EiwmUiRCa1YDkCwRaN20kb7vqXoEeHhcHsGpIQuBGZzKq5ywR
cT5qfQedR7gHEmke4HzlhmjGbxUb0Jea0OTc8lZnD5dl0BCjBwj5nvNxtbMGjjxwnR9l8EU28/1E
Ovf6+qwOiHYe4nqsoeODcb20a4CkFBDDc7AUKdpJEoknhHtudnE1ZtNq2P8M0Q9ZLFE3CQVkOmBI
iqDEl0celEGdZOx3qBK4UtPr0EgafdFK3pF2eP1vg2TcY1S0sG7pOazP22T2q+yuBIeMFP5/itb/
k0ludbnwrkJKCnVgkMKej9GEUkoUaOicwX3KQbOOks/e9ZGsXJHRvYFORPp40vGoObegQFqZiqKg
8wFM8CiSBrgp69JL1sZ+iXKzweMKpsvPHnroFpGwbviXwT7GlawCX5mBzoGk9SYdkNht++8rKej9
X5hgHGMSlD5BG2d8nNqHpB/dJsxsGZRk1ydu1c8XVpilUTTwWIHQCH2VvyHcCQLWe7RzzOXbdSv0
V65NF12+hZOXuOyCcQBjGUGXmmaVV42HdLwZk84pE44r8EbEuEJuFSgIA1Z+7MrmZCbTnkQfY/Vd
TuqH64NaNQQeFWRZgRkCe9X5oLpU6KVWxO6pxMlVq2dpUiBW50Ici3MRWHW2hSHmgAKMq9ZC+txs
pBJ3c4m+AC3tR1BUGudUWl0n9KcCBmXRTlG6kRfrVEOo1SpSrBN4AZxJ2aeoEn5rE5TVVBL9vj59
q1t2YYuOemFLAnB0nKHxfDTUZr6FUJ+4ySfztjWkj7ox4k2RTz91cSab62ZXVw2sN9AFwIUVLQeM
WUhEqlEHEIIhtsSD5mRpkyJ4LCDdAp2YZOTsr9XQZyEdYeiUpJTF/DWzOKmVBnOZgVwr1OVw2KOF
j+Pzax6CzLWJtyolKmUfVHMNqrqyzP6B+mEPt8o9P4rzjDAbK06hBwzpd9Q4pH2r1eiBPemExw+y
Nl+0cQKZPqRwcDE6Xx7ongGbbyHX0RhK9Sj1VWVrkPzjPEBXajcqQL1/zTDOl4SdCjLaEaeuZZFt
kVTQGJSyH1Cpy33QLiZAFUuTG9Zz541Wp3sBWB/dPhAghqPrutfPaW4Pma5sJUig4vI7h3tQx3Bb
V+g9ho2by89knHUMZf0fEBB0dIgOTrKm9UbQTg+KtjXVfRccFCt18NqDNuQXgg4SaRBGUMGKDMc6
XwipCjILgtZYCA+N1ubkF0/XN+JarFkaYMYGyT1RiWdkmXDhOQBiaHo1NMkNrc+R3olu1Tnm7PzV
qxa9n4IyFIJKuI2cD2mYULILJ9yGtbK0vLITiJsPIrGFYgAHmlynUM4JCweyQSVUAEn5WmuEl2Wm
Ni5WFJEANz7IdiAqnH9Dlgx6FwUyTifpB3onraSG3OLP6zO7FlmRrUd7JkDGIJll9lARgglEDlIU
AQ1XlPeV0rgCXv7FDyAWwoZTHv/MPl6MaGGNmVXJIrpYKIg9sSz6RuCI04Sb8nSPIpDXg6RdqH/k
yoRLWeeZcrO7PtTVcKGBywXZWHAbmMxQLQlS9YWKmFT0m9oE9eoXwjfW6s/vM4ML+gl7Q8Dvj0Hu
SjKx55h3OaZh82L+FiYYjxDGWZiMAScEFL38VI59WTo0U7dNxG9EedZGm3t5Xd15C4v074uTt9WG
RFBmDCpR3zOoR9lWlLpgfHKbKfpIJP/6Eq16/MIac/cDe6tsgq0X1gBenqv6lh4aXVh/ITGDM13V
wQwBIhyWJzuQoB+cfHYvpG9V8jNJ9l/pCMGpgaSwrgLMhYIYW8bIrLSrJ4SsOXJRgvtWmC6UNEYe
68TqlsJLCYBwmgbGxeF8gTrAKDJo7OLSkHSHlhAnyb/NOgC7rQ5ieBU6YQPoFCKkKOJuM4EU+gux
H4k8VG+hPoX6H7Nkkl6pMRnwmtfk3xmQTiiidDB93S9WohR+HUuFWwvqamw0ViDRIBYERuoeJTWl
scGKmyWKi6QFJDCJPRScWLGy0WAQbzWgUXACsJckwEYmI5BQlQYEzkmC5FYVcaLKoBGcrGdNi/ed
uG8NXtmWbl9me38KZSDdbcqgqmMiVC3oddXpVXKsLeTuQMn5rYnTUytA0Bes29m/XzkEK0DaAQgF
b4nGJEYIlLYzdUw/cRkZSpSldBrM++sLtxI+zmzI596pJQWaAIIkObYoUE5qsE+NyY7G09A9g/vU
vW5s1UtonQJsaSiGsFXKYMAdTgn75KjOn3X8vLUrTY18ORDBOi8Ob5AYJXjf6x/X7a5ELeBp/9pl
lq1VzWw2hTI5Cq2jhifRfGt4hCJrJjAsHaEEiYuLlwjBG0u0siE5WoN5CoP2gIx5P3Kg0PQ7WfcD
QSgaDlBUQcccM45G7zvRCmHEkIHS+SAGr4N8zb/RXICGV4vix9m4O0qNhgZJIznSWyIoGmJfBwKz
CB6ur8ea0y3NMKdko0BVPkc74zHOQF+T+bK5k7dxnbtq8nLd0prHLS0xpyPSbpVSTxiQMflCD9ns
TBRfRg0y7L0ESUkvU/59S6MK9ra/U0i/aHEeFyqqCNDJS46K9aYZJz32IIhso9Hmvw2MxseFGcuY
2ga3xeQYSjt1AHOSQI402ZM+p1UN3fWaE29X/fvvsNhSSdIrWmsECvx7RpXWCBqnoRyPXf77+rjW
jkvMHwqJaFxCOo6lpYOqtpUWQgBkTAGElpG/Qs9oBxmym4S071Xv9+JH/aFFSAnOROQRu6y6C5AN
wKCCDg2gg/NZrSGqGjQQ+T5CXNk1mrJwdalAG34CJXEDzWozOJzerw+YZ1I5NwmirWAecpgcJOkW
muPuWICcMQGTR9Ps1AyC5SH5Qsyn+I3/jZIJI+DrLMpeTtNjqkMhCQz6fp1DApYMEiUwz7b50Kcc
k6vug9scfaiDy4atK0JNsVFqCiKWM69DmT1BerLROYWEVSPowabNUejxZbnRRqEp0aiCMozavQGz
GXVP3LLl6mrh2Un7n0CYpDO7OysjKFOIePHFA0RmJzSXiT8DCIVDJN6WtzJPqGZ9NyzsMds8FUhU
FBXslXFyH1aDPZd7cz5Jsd/LjScGsp0ruzR7LXnv69W5/GuYbauzhEoEkYOChLW0K1T0KOqmh+L/
3XXnX7cCaCE9MrHfmOk02zwA9bgO7A3y4QbZ1xk0jtXNdSNrpyaoGiEFAz47yp13vsNA32fEbQ4j
iSYd0zo79Grwdt3E2jgooA7JVtCegEH73IQuRwOyLjCRAiM/FW+q9QRWvi/YAIESegrwxRfFamgH
kE6LY9x42z20qp18qu0E2ffrVtZuAMAb/7EinY/EDHtw1egh4nx9XyizN7Zglsv3mqBxDpTPVkH2
MrO0xMRaHRrmYBtvcVBGYb0TMi2HBreB2ksXjV4dl7UbKq1xLwpgVKzUXL9LZAhKDMOrMRiRLUC6
e0MkiDyXqkncaIor8Od3sz1GImiVa/O7CTkNuyTorG+U0NpVSYz+vjiLNsbYdhDrUFVQd+Ih1IcN
j2Vl1R1wv6UwedT7WcxIUCqgokH++TgniWNkrYebe2zwDqtP9NDFDKK9Fu9XtDgD+3e+Vkow4z0W
AuasZT7gzntLmSDqnNM+EN2b5ORJzh5laFKPEC8P6/tIT56lpHJ6/U4pfkKCyZ2h9dAMN+BFzs17
gOp9UX4KBdnRCq/NbgTwnNlwav+6h62layFBCLgQsFEAQ7CvgByiObMY4Taul4dkyO/jHujemey0
KHHFaT5OSXRqc2DEi4rKhkSgUSbdpmoaGzobrmwo+ymWvYCKeFz/stVlW3wYs4tTRU/KRgNkW+9G
Z0xKO943arD9b0boRywvbmNiKZkCzHaTxY7wXI0fhcnJnqwGPCoADew7MAlsw2RVTRX8pcbdcHxI
rMQRRU64Ww0SCwPMGKKmaiBRBgND5oL6FO4ly49p+Hx9ptZeCfLCCv2KxUyRpCdFk+CxPZq7ot8P
4x6cDtlN0nIccu1MX9ph3gg1lDbhTAhEsnZjCO4I9DUIQSHhirrBL3jg9VGtJa6BBwYxABVGVwBU
OR9WN5uQPajgZbgKKfLsDAb6Z8ccgKeHpnGTWjrgkd8LvAcDDQYXwWJhllkzEggSmQckTOrIM0Fj
qeJCa5fQxpUiw24Uy9FHye6kioetX13FhV1mFeMhNrOUJjGU4FYE8gkDk9AQp1lejRv19bldtYUO
a9rEQ+kfmcNratBpMkEV/Ngb+6xNA+iQoSs/67dNECPhy6P/pVN2MaULc8wJlhha3Ks1HNQK31BX
AtHAE8k5p/7qDRCNEKA2BLYTWg9MkLfqXNXIiN4EOYDEjlRG+9l0pPktQMd1DhaXsN2UufAM0tyi
Tp6+Mp9/bLPnWDFXeT8OsD1kd8HUbFsoKwEJZJfmhxV/Jdu1GKjMLF7UCzUpDfR8CHgF4VmSkU0H
2Ox9kc75F3C50OgAlxLteEKllXl0qVJEajIgEXUotcqRSzAOiyOnlrLqjAsbzD6fO7AL5oOEQC92
dtuaDtXyqRN3AC09yn3XV2rVFRfG6N8XsRLbYSIg0k6OuVF+l4TYCzTjl2jp7nUz68EL3c/gVAHL
AOTWz+3oEOBqoxotaaVS25OW3ZaBdijzfU/ITkjnm7LYl5aT/+SYpWt/sdOolioUikU8FZidNnZi
YeQzzFZB45LEcPLyCRxbLZSyysxWemIrKAFu5oqHuVs9SlElQIIZ70q0k52PV8AFJpmhsgFVhdxw
jHgcd0MgNpvr4+NZYYYXSOhzrmVqBXy1jmCUkxukCF/Xraz6CJAglCYV2gVsJRGozy4baxw8Bjhr
O8+iZNMzpxZP1/9ioRY2GD9UK3Q35CMeKUoSyTQ3rzlzJuKQmyJnRE/SfxwS444t8my6Dk10HC57
c3iT3DTltbyujwhEWqg0I7tLBYOXOyvtRi1SJpgQIWei/NZAVNZ+g5zYF1yAJuKBp0NN2zAZR5t0
1YiHAWdJ1s6AKuwmCKT+++VfWmCcTA4TJZXlBq8F4x068pAFva0q7u1mzZWBGAWKChgZHdH1fLqE
eBQyYcBxXzd7dCKPoWsmqYvSLvQd7XJyxuwk5VtBrP0ifMiLmyKoOT6xFnfR4obiEGhIQZRDv3AR
Cqd07qHyggVT4eBgsAf/WKd6na65Ray7s5Y+fWFeF/ZYl8+sFtp7sCfk5g69647SlSeBTJx3w1or
DVr3FBVdyuAcQs3rfFxVmMVZPuLh0PWlWxsna5jsstojqQYmwB5EipFp53i/KYUrjKAn/9bxtAfo
SNjNvfwCxkfjRCz7YsIXmMVzV2v+nFuOmfA4eVc9aDFOxk9JGqej0cKKrvkxlGxFzrnMGwVz9ivl
XANmQOexvkH3P87IQSg4Prg+BmDSQJuhIcnB+GAv94KWtnjimoHyMwp104lKaXa/4nh/jTCOl4CV
oQhoYy4SQnEl703tvQ0Kjtutz9ZfI0yETbWmUIaZ3nHjchuEpluO0paLOF+18okSAz0j+BDoE22x
Z82+Sogp4u5H9AqsHx0o9Joe5JazIOT+9VlbDQ9oqqfCHYCvm8w2KiVSTmECU5Gke8aLMKX2SLba
EHrql+YOgCs4M5XnYyl9s4hoSGvNtEYtOkX4g8LOm5yT9F47nyiq639GmE2pqK2Gwws3P0uOdVua
B6jNDZPhK2pegBtM4SFyV+dPozKFSN/QDoHzpYoNs4YcmAjX1gUJCUhIWKKDJvKhIly7haWiZBIP
OSczs9a4rKBT+o9V5lhRo7yc2xrlp7mp93IzO9DI3UwSqK1I4c29tTOm3pXf1N7yx9j6he6QG0ML
j3pyN6fJHvLMFK1EGWWuO9Oq36IHFvUG4E8lNn8NKEAlz5aJazeyb6mxqdXQMVEx/W9WmMFrWdNM
WmXhRBPx1kOl1HrSJ16WfNWPgDP41KZEGyxjZAgLMcdNNz0S2XTB/hiIoF6zJmfuOQ67Pmf/MwTR
snMHCqBkqk6CkHzmytNe3YtGa0Nk8CvR8c94AEs5N4NHpJg0PcZTWqMrh9ZWV1M341IMU3e/OBMX
ZpjTSm0SgQJfwI4QyD4Ksndom7eS2OnaE20YRM/HF44v0EqC7wFsBWhlZY6vPEgTUUix3yPxZnyQ
cozpC+62tMAcXuUwRNUsImxFw2M0f0z9qYt5ues1J0D3CBXMQzsOyr3nqyOTMjVBdo3LaJFsI6Ju
0WedaBHHB9YWB9hMdD/j4k7JHc6tCILRhF2apMe4gfL0OHopEACoZkhC4QgV9LkTzuKsBUeNqljS
XlxDU+mwF+eYgm5fZQ7aFP0/XWxDBT34Fc6x4ZhVbzqlBWkBOZC+EpGB64LiCW3HAVf5udFgzCyz
H/L0qKovZeHjMN0Iz1oE2e5ycz0Qrc7nwhLjGdpQ1GMR1ukx6Aef9qBGgV+bPegrEPOsagi3osLz
xnWbeH6hEw0N+iwJTl8NMlHmIT12FTDTKMySTdkq2Q4Sz9CkSkfRw+Pdi9NE52TRV3MdoK35Y5mJ
iBMJxrIAvehxqie0+EohEMXTqeskSAs6QIdBAh5KTnXyE8huznm3tj1wOaE5TBBDoXH9fEmLDK2x
MtFSqByk38dimnbqBA3nSQ85wXh1kOi7s8DxBkliYCHPLU1VZJIsxk1VGUqPBLhyR06fEl/72Sj6
oS+f88FyG/PXdUda2ycLqyyFhDwFZp+ruLoS6RS1h6IUgDR+HMM9gJqcqVw715ammHMgH2SQYdIq
Qg7ISANIW1Wfmhhq7zzdwU+xU/YoWFpijgIBYxJTis6qiV3EmVfFABiN+QcAbmmADJXR+6mY2eqE
OmQwvHT5Jhn3ZHibSX8z8LYq3YoXHwMcDWgPwK8C2MP5unZGmBsRQepWr0sX+lZjXvrX13DNR6E0
8scCM7ExSmMgk4EFcI66XWp4mFjuw2DdP9EHiDIh7poXTUxiYOBOGY+4Q0faJkNHOhHRTIQ7ZxC4
w9zbRBmhqt51ByHjtWyvOunCNLMJzVqKSTDjpVBnvoT4HY62ldcgj2+dQedS89AFuVywvwNlzirT
yDVc5XGvjqwn4FcdPYz9tkmhXSiLm0bdDCMILS3xtk0Eznm/6ipotkTlVIF21gVAOEgMOdQotCt8
M4PfYfh03VFWd+Di95kQU8ZQpUlrIOKgf1PW9a1RbLSIeGCH5gxk3RCVsgTaE5V35iBMptQaswkZ
d1Um3pjNEKyTNnPhC8DjXx/SqmvgBgbGKMoWx+I9NDXBzZKi79pcdGghF+rbXtyYXqVobs1rAVnd
aQtrjCNGSpOiQIkJFKxTYAL5AS59/cf1EV3wxECUXkRVHtwoEpBNSO+fBwxlrlQoCAfk2HYvYouy
YB10EOcoD7IV7QmGKceNq4J6q4gfzOYhmoLavf4J7EnPfgH9++LyZIVV3MYqcIyd6hstlLBBTJvq
4Jw08kMfqu4sbK4bZOf1H4MmLogiaH+AJD83qIrYb3qAIavZtusDJ8q3gck7ylmnpEaQEAUySEfu
DtzM50bGGQDrsU8IGLt/KeMhIKEz63aoccZyUSf8tEMHAt47MIqxhFdiH0ZzOrUEuzhzTfnFcjKJ
OBKEJaFOu5F/9uSxjWLOjrs486hV2IPHoOqKVzAzheiHLGthVskxfBaEPWpdII/4JuroTypcBQ/0
0a5+BbFfVZsKuV/VbTr/+hpeoEn++QIkWACJxtZnhS7EWS0DRTDIcdjfQk/Dpv8ovmW/ENuXE7vd
l2/xS/X9utU1V4XuK221Bu88qtvni6ogQTVIBmQEMiWy2+w27lRgbomTxxtZOZXcnvs1e7SHBFg1
wNjRxnduLx8aDYgApTyaY/tE6ieVxKcieynKyDYEazs27f31Aa5tDdCXoWEE/fdINjN3GanUSmKR
qDrKuN/fDPLU7bIBRfV6krbXLX2qSy4PPrqAeLSAKw09dNgkrKnUAt+7EVdHum7htt2F23Bb7wZP
8sPGDjbFrtyZ+/DQ7tKt6gTbOjqF2RGt2d5wjLjdOuwxzH4NM9NSPaeFmSXVUSGveNaDAOcFTPdJ
YGwaXfDLStsnRWv31dP1WVjdSMtZoIf0Ivg1qjkHkwa74zj6au72uekIIGYZn7DGEDYwK/D7hy8h
riIP/eTo5LYOW6fjbSca5ZnFQCkDiupIJ6KxxmKOml5PgqIc8BmpNbiJcQLXNR7OnQ1yCUclnKL1
Z1r3whoSvqjBgy5PYlujrBAKAoJeVscDuN3s6rk99q5m1z7ysfjvHz8le7YjN/Qi/5//pc5H78zO
5EpeYIeO5oA50Bm9yZVt0VbuOEtCHY/5OtTL0B1GsRdgDWGu0OnU51MzYi5UwAqtprPQL/g6a+Nd
AyJsEdewcj4JZrcb0slDKXzbVgZnglZWA81UOJJRFUQKgyXCSNWsyM0hb47d8EC3egiIyS6SblF+
5ATylQCDfY74Ahovqi/FbMJYjUSg0PvmOJg3rTC6Sgb2g9Yp5n09bttod31qV85EWMPj4ZMeGfn+
c2dPjEEu+35ugIGz5c3szrnNhXhcvBxQrFdM2pBGycnkCw5RrSFR2uCFAlbbH3LWu+nWhFB71rmZ
bNhx5fZleRNInH1Mz7szn6FGJdB6IkMH/UWNOQ9jIS0srYWKsZiKKRLTcnEUJlx2jb5OT0UuE6eR
ldTplOa2SeeYU32/8BcUBsE29ynKgF53towSZYE+kxGSsVOGeuRgSBpI4ECIb1VGvQ+HULfTqcs5
1zb2+YB5phhDE5hOdAzhNsAs5ggAblaAD4bIolMF0uvY9Lyb/YV7UhtIs4twGDgpe94GatONeL5A
HDryCs0D27Jh+QEYTCEowDmPVubwzBT9+yIQK6lpzmYJBVe4ymOsVLY+3Wn9A+TI76Ti4fo+4Nmi
w17YIhAh7xQ0wKHh2Q7LR/kl/BVARb7lbO61raCJFPIBRjeUxdmHEbrGJlMrIPA8Jd/rTnfU6Mao
NtkhREb8kLfzdiw/ro/solr96RULk8x5FqICquSUJYiUyFIr4gFANcAcNZey3JphB8mQ1u+C8V4c
Q1s3nFn9gED75vpXrM7v4iMY1+ybtjY0AeMmhksaP93mJ0O4EzhRmv4Ks+dx9aT0q+hWxguKGWrf
JHM5Uc3fBliDLJ+d2LifU17G/PKBRvfAwgwzmClti0I3qGM2G5nUm3gmtqUIG4i7xO5JAo82eahn
O4843nMRrBm7zF2XyPkgWAHsRvJHZM7ePKrOENt53XKi1/8xQgM8B7S9BmWB8+1gzSJkPWdw8KSm
GnpxqcbgxxljBy1nj1IixU6eFq9SOb2TFk2/CrFKZ4qKb6Cy0zln/9qY0cQHzk5QNIPcgT366whJ
1wpjTuVyr8WeafaeNUCWgGNnLXZCRQkwRAUq4hdwus6qYr0h0HTU0rLZdET+bgwqr2l5LXgujTAR
LcmJlCgT6LTSOv3QB4e8l2rqUAUCMYbiYtnxpAhWZ4/qA2iU3hFsDufr2DWpEo8yRmWJd+n0ahnQ
9tSdVn68vrsvn7zwTFQ9cFsx6S1JZA5bUwOwIrFA30h6F4S2aKgHkeS+B9xyepwre5Id4U7ueW/e
temUQcxjUaVl3MwYLw3VuCi0GmwzqbiNRj9Gw/LPGkwZaHKHoOP1Ia75x9IWs/egXgrmD+DpjkAt
OEOOf3isNDwLjHOEwShPIyTKj5aU2AIITLKOU2JYt0DbPWimDKf3uTeYuOzJWQOiltgOXIFzk1yL
vQDR//lxxtWyfkpMKJWCK6mqnVH/oWlQg2p4uTG63dkIv7TC3FdB6hNB1Y0Oobbn7+jo3b6bfubp
NufuwRsNncrFfUCUa00QBSxGFD6pHXImYgV6CMn7ilP9nTPGgbPAyopJnUB8kWo2RB65tN28FWe8
NlB1YiYE0xXIoVNE9w2X0JlngfFapW5bjAFDoBLWEG8AwTunkrsWw4BDwpUTjYlIgDCxRZCkKJVN
LEUlGU4FXbMiAVas+VHx4G6r4YRmz9CfqIDKghlKr/WNWlE+ODzNdhA2f7aU20Z5wNmE17106lMu
kJDuiQtvXlikX7TwsllWK60MYTG6E5BVUdHb/JgdJhfAfsnRC7vnFVJW3XphkJnLQUQDvo6U1VEy
nkLoE6FQNOg8I5/9AeywkEMwdAjfA4yjM26N0n5TVw0EcOR7HUCoAy21PYWevum89JD/0O5VP7OH
b8mbsU9CG/2Avs7xmQsabnrpxTNIBEsr8hmg5D6f2aYS8lGmYtfZ5A/383vu6tXBCvZzea9l6nFS
nhtksW6F9zAqbYMHz6SecjEBC+vMBDRQRR8mxUAsbN4U1KviVnTE6gSKXaqz/e9jCNLmeGtCuxll
J8aWFZFIKwKVbnHdskk65C4kSnjtBmvbHLcv5FhpsxT4Yc/nUwtAn6+VaELW1XhrWcl+gnbi9YGs
7XMFBuiCIVGgMktWtE0HfUMToV0UwYvohy/69DyOnHQq9XB2adAMakGlGNBokBucD2QwlVhuQ/Qv
oP48F2iyH/1WhV6dZmfgbpin3lEiXj/N6qtvaZQZGqTkIXqqw2g+/UDdBn0Ldr3RvuvShx5OPpjL
dkH/fH0218YJWVCUEi0JdQg2bdwGqaQHiQVC7dgWkMwNvflo3lWg4XOuG1odHM1PQgmd1ldYRrtU
A6M/adAyYYwjnkKbrHCMKQZzN1qDo/tohNhPHNoDLz96AUSkW5xilpApAzMjBnq+kqRpKp202GQK
Tp1YbVK7y0FJqxEbGdIqvJm+C9JtFVR7ObhH67H8M9/1kCD6SPRvhsJrQPtswGL9CtVOlH0ALdPR
F37+NYJpZc0oYL4nb3xUn4t78+fsdw9QaHvQd6iibTExbnrs76FYGf5EgeL6KshrR8nSPnOUxKYx
WwIEJo4ZsYOT5mrv4x2Eju3hHnKc8Q9UXw+WJ3j5YPfBTehMh2KXbfWn61+x6nSLSWCOF7mBNqhY
wc/l4anSBQ8ZOruenTrfyoYfoYaQhTw637VDG6e1gdAEFmQ8As7nvQyTNJYTsCZls7LXZaczulNf
uOhX9sM7XvfTWlxfGmOuU1Y8gDs9hbFpH2+Tx07G1uKFwdW3FBhPwKgFFADK54wnxVIHBpkOveS9
Etparjua3v4GPz84oZR9mVZ39FoKfkpwG73GUA25voTr2woFRLR4oQqNf51PKClDEK/UaBsB4LSw
03uSuMVj8jK39rAZ7urQj29Fx3olj8Kr8ApEEsc8fYNc7CMdVz28+VGmZdcTQkHSHH52ft+Puzh1
g+cU/JEvwV1gV8XLL4611V2DLCYtLkA3g21TjZoyFcYQnTh1O27F4X44me8gJ5CJaQvDU1s7mvvU
cZIrq5sEjgpWfNQtgU88n2ADaWcQ/aPjsXsztt1T6pBbwBaag8GZytWdsbDDvPYAiQS3TAIQlKY9
WzOqdSZA4UAmvgm7vubJhK2fAgtrdKYXV1ldhtPGBay17m+kpb4BiHScb1Cw5KZQ6Y6+8BDQbgDU
iSf/BdVnPrdWAI5oINbyzBkjv4Lwh1NF29j09F3/PCqbLLXJc2OcZJRJuU1Na9cUUMD9Mc9sz0KY
h6CkqF9//KlsWgTz6z657h5/f58J5KkBFiItxu/LJ3WyLT23reJkGN/w4oGigl1xzP0fC/fXHhOz
IS0ySClgEceiUT6SxNgUZb5rzTugw51A2wXjDcg7ZLAfXR8mZxXZkl4vjSBvy2FW8dPjXuf8+vpx
+HeV2CY+UsRJ0FSYxd6fvOCt9dXalnbNs/BiueYm3KN3MBPt6T14NX5AmEc8TX6m2XK1+W+jZHaF
3Pfl3Df4jDCFIqDwo+9v64qXE6G3x4sNgWsz7UVD9pKdSiGJEDLp1kO74v7V2E6Odmi/x05wqO/j
x8rjqY6tBpaFPSawiCoRzTAGGi8lm1y9n1EDspoHZThp0y2RuffL1RNhYY6ZQ02oe9TXYM6dZTvp
7fxe3cylWx2N1NHKu3rgZMlWCybQi/wzn8wToeysRIQyLcp2Tu5N97hI7Jvjr9kJ7dFrdgHn5ra6
3xfW6OouAidR9B5nxKe18gg5LGe0+9+a8/u6I65GrYUVuh0XVhSgUCezBngz35p3oJw4kO11A5ew
CXodX1hg7kZgMCyKSIGF7g0iBHZ3Gg+5V3oJwEep3246d9xMDymvvU/heQcTjiEXh2dxBO9QN1Lv
pD9Uu3AbF1A14BLQ/wHOa7v6Bppk97uwEbfKa+RUG7IVD0hFbDU3sgNn8luOB/E2JBPC56HSi8zE
kgYq2JlTzQCVVg4xn+szvmYFdxagIj7vSWyBG2TeQD5F6HcBk5ITBSUyDJzotTq5QFXRfg0ULcEY
d+41SPGgPhFbeNr5vYD7n7of9tWm/5VtsuP4GB6Ko4VMTuPU2+ZYbtrf5KXZ5N8Ur/W6XeeWN+F7
ueGmduh+Z8Pd8qOYA0sBy3eYjfgo4bb2Za90GwdyeV70pjmlo/rXJ3k1GCyssejtSY7LJsNLGgeJ
6sRODFTbe2HnDvgrN5MtuNfNKTS2XBnc54os9ukso3yp5xhc5xXusB1ffkl+BIeOboc35Vb02p/z
99oDC9hG2ga3JY6t5ITrjmwP23DTPpn2uBU2OWA7nO9ad7Y/nsAWkuIs7pQAajlHVzwJt8JOdZSd
AtaCzAbEfv4Wb9P99Kxsizc8+vb6AfgY4z7yDKf80Etg/ZHtC98VR7wTj4kd3EQcR72QMKO5gOUq
MSG7mXNNgD4zbhNAKz1X9P+G8zoji7r/4GoacxyQpR42wzKrVBAdH8W9Zce2svFfJBvkXt4b7y24
dklaDouJ2poWAoZB91+mfnTZnVL+znmpytW4vbTBxO1OgOR7alIHR9SMbgW7txM78ic/dEcndZG9
2Tz/vu5Nq2/MpU0maBOlFjSrgc0QAghlVzpxAahZAC2tcNqWwbwXumYbD+39mHa3phXd9EPgl9no
CvO0UaTKCyXz/5F2Jctx68ryhx4jOIHDlkMPktqSB0mWNwz7WOYEkiA48+tfQjfudTfEaIR9vPDC
jugigAJQqMrKfFyHe00pTylGe23/SSfevEAYrVvwZf7nEgC4JbYOQ1ztaQAykHCMtWj5Cl4Vxa7f
jMHP50M60gbQTWTTinXW9/mn9QBIxkc7qnZt1Ctixa1g48yQXE1HX2/i6AOGN8Xkbr21A39fxFOQ
fby+wJt+C1Ju1NPRkou2l8t7oys7fdGqFLSmOY+4sa9ccK2rtKLe0Ra+bfrfVt5m9eystMekI42G
vlKDH/PilzFn0DU9+Hg1zcv4MOcsyBw/NEcWFvUQjtZ0yIywShawNbGArtWXSXPRGdjvraTZraxH
kc8+lK0WpwWPe9e693V+Slr62QcBzNj9Kb8jPh/IOxsxExjvnXfUhMyYgOqtoBRqszVkaMGwrSw0
08daRVe55V4eIH6iqQRJsnclgqqf7XkuXUDh+vbQePS+47u8jH19b5aP4KboxjQ0qSr/sOEECB1c
D3py6I1FO6TkBAvleOF1kFkE+I2P2c5yED0368Mf+9q5GTlftaR22Q3g/AZdy002FtFiZGGvU8UW
3RoMIIwoCqKdHbw94n488zUs5GAUNhJvHfwnHvRXZal24+QBQvK3BemsbzW/AakXCql0rW+nhtxU
3rzjfHlaB313fcrEISYdciDNB48SYEzI3MtaTQlf23UxURUG71055pG3GFZM5zUainh2OrofM0+R
9BIn+nuTKMm5gJYjpyklvXIwfOHxivmb5rg254CXU1wMkF3w6wPwDoo31eZqQXr7v9akF6rhdrNr
NMAi2FPUO9/L5EeiiohUA5JepcByet2ggQ64d0F/mqSuH2mVP4bgXHodCIj8CttWJfk3bVpAQSPw
RhOeTBtlZLzTNIpSH/re9Oy0G9x9u+5qVUVx45JAXey3GckTO2YzM21QO225+amGjKaRJqHWa4d5
NeKWabnA9mizrnjPbG4AGwkMH1K7gnD8cotRs+IJAes9qFqnf2ay7n0zi6YSzYQl2lj+Ygcgww20
Ek5fW746nKYzp7bHEHPjCJUMoGWtkK1Bu0tU3Z+be+3MkjQqzXYWq6tRl0ELlZE+chB0WndFvKDV
dn99TJvecWZJ8ki0JfTNYKB+Kpq16hiy3l4dJuXjlPzNWXhmSAq2dWCubK8Uhgp9XzQ3/VrGVauA
cm5BED3BM/ffJZJO3KkdfdDYYYkye9jnJtk137Nx73h3hvWNVvvaRTnNyYK0W8JOpfgsfvvdaSUo
s6DhjY4I+dHn2IXmvBGDWuvrmn6cVT0mqt+XnMK1kq4HTwDi3/wX0b8p75Kt3xeEOiiOugjCZKa0
0etcf+mhAdix9nsFkt+b2fRHxR7a2q/nRqRQuScVbQgr3vYQ8F4lOoAK+8Ebfl13662zHC2BAlyI
BMS7cpi99FMOnWLo2finsnzlpqrpdmvfIIHoGmiDADG5LY1jIV5X0wGThdyVw5e9nmoBTgfBTqFB
beD6aLZeqoiGfluToqKsdIfEK4HAKbIJisFG0vTRkqVoo6G9H5SDOcaVXvZfmqL7uLp8FO1G04dh
qEk0GVUHqebp0StXqljMTY/5/VkyDYC3ckiYCBFCI0+1cIKC0q7koIa7PvrNtUTCCqpEAHQhqXR5
xPMO5L6jAyH10ppDHIXqxdy6u9Ce9z8L0s4ah3ru+wEWgFn+3NByp81JkJtT4AzH0bYDZtoQG/7z
kxck8KBswItHB5OwZNToQWCFUi5uLkcL+7G87Tr2MAx6aPSiVyhLD388jRf2pJPe9aq5bVvYgx8F
GVo83PS0tH9xH19YkY75LKN4oBiwwvyTPZ/o8Ivmp0HV7bzhElANRS0UVJWYOZl+BtxWVqlDF+uu
9pIDJcURDWSqjv4N5/ZBWAVwtwkBJ/SnXrjd9bnfSghe/Jg0+QOAb05p417qiqEAdWJ+7LQsfeig
eroUuRHkZd3sGrf5VY7Q9SjAS3XrW+nzwq312M2DqlX7fdctyK4AfnF8CG24eEZeDu7/nJTkdkVx
G6c+va0d0BCm31mZPOd5ufMzJ3AYEvAWWjdBstPgvvSWwIPEU2nu3bK8pfb0ohfOj+uTtHGk4tY0
gMwGTzKx3/I/Z68lkPz3FbUwR5DUzdeY3LbjF2SuIIf37+xIh2mRtKzXFwRXIGu9Gal50MFD0Wbk
aDTGLS/+VOMWL/bzYcmVe506FZkGII68OQDMbkyiJLlpVfpVG/fqhRVpQTvXZdWSYUGrQE8evpbu
U2IpDpBtEzZYl9EYJ/CuFxvi/4yC9MnMMW9mgdTsfDNF1PpqjR+vr47KivCSMy9oMzcrRwor4I6c
uxDA9jJWnlKbexvdhWB5QqQGVXnJSGfbxSBogVvPGyCwQNxwKWcVvEvEAFJAiDX5bUWKEYCT8Wrb
FKJ6/o3rTaHdWftkfeggy0ASEva5Ivrd3kC/7UmObbkgM/ObHEV50t8WDnss6TdGH3SnA4pbpYN9
dXBCnuVyCiuD28jFAtVUWGZguGWQUxroX4fmvjSzUJmO2jzxCXJfokESrZnSXCJZ5CI1hLFNLMQ9
2b1MKrJ0W2yRd8uFHjtEwEI+ypWcYrS9uQEbPLK4fZrHRQX1wdTLmnBpSy1Yxrr4MtQ6CeyhBDdQ
0Za71Gu/zlY3Bb6W24HBuiRE9FIEdt/+WmaArNIss8I1H6FwSHo/XOfpO8gAwSZu1E9ZtpSRWxXJ
LcCtXtBlVpqivTMBegOypk/+wJJwNNLsfp1SA4R+6DplLfUgqjHyGEkRUPHPzgyiMlBG2KDXjsHK
rwW1zR1QNVjW7vqu3J7+33MjTX/mteXKirS4Y9kUsWyEhq3CeTf3PRrHAG5CJ54ud+Hh1PEGpGWR
zSaQy76zlgPVx4Cooq6ttCbul992xEjPzhdnoG7R6LDj3FR+TJNAI2FiI1a+yf/RjlajmLjNk+bM
nBj2mblmLVCJcOFU2UMwKFhsVFMmOawOwiFBRwdMExCj9j2/WV+ur7rKgLTqzthzp1kwV2mRxNx6
5JMbpubDXDz9OzvSwVVTy2J9CzsJven53gMiuDtBy+ZfWfGlE2toIOVaWZiu5HH44D3kX2ZFBX/z
SPy91lLE+H+uNja0BdITZVgjDzodfbKH7MfUx75qwjZP+jNLUjgJ7AKURypYMqAc1AQD5LrTAO2W
uqqbenvf/2+3yGyVZmotKJ3DkIu67JxDzeeEzRNcX5jN0aCUAYVsQdEuB6N2Nw1YfbH8/JMPgJXm
DNiVXuC+OirKis3xiOc6/iDPIccwnZbWTT2DuA5UrAh/A2uuglaFI9scj2uKZx1SrqjWXO55CjYD
LSegrPOmyELjX925AdjcAjT/tY4iXNr0OSQ/kbUGUzVeK5e2/DZJqqZBUqir4iKP53EHBF5TobE2
ZiqM0+ZZdmZLOsuQjodW9QBbHg+ATMsUN4Dq56XjzFzHKrEnQJiHAVmhrrTdaEgTxSGw6QBnY5CO
NK21Ku7qGEM9f+jJK2luGBgT/8KfQThii85WE/DyyzUBF5t4tSIxhIx7tqLlkBoBp1nQ6BBiUaz/
5n0mGMqhd+biuUqkRUnZoA2rELExUSyJl3H94E6tvk+72ojSBeTyaE472d5iR8sws2D2DKY4vbem
VJRs0TAMuA+S8JfDLUgnSAsaTOn6s0i/zH/RIwpavd+/L90OjpexuuSAW0O7JKpLJ3DrH62S/XFr
FGg9E22VBtpR5N4vqwVXS2ahIsimW6q3bYhs9V3fP8wDBS1/G9RuHroNECxY0LL6WAzebiJ9MJMH
Ny8UB+LmtwBID8FNtK/jGLmc0aEpnGTO8C0GdM8j5ITasKH0fuxUT+FNQ4JkBZB96BLIvFRd4yem
Rxf0+6zm65rUfmzl2hDl2Hfx9T0hFkkOrh3PBtkhpGeQyZMWMW/6OWMuBESTpnwc2XDHlvtaP2ar
GXbd1watjKuKdHzraMQMggESrLI4IaVZJPNQzryb8ZIs01114H4dZEW4gOw1WdIAEs/XRyg22rsR
npmTRphVfWNyA+qlZe4eDb/6QlkFkIHRQmM0P163tTmbv23JiIzRbMAIMGJoXvOEdv0gm3hQ+xBP
/GSZH61sjXRV/8FWgwnIR/A4QmkF1DSyT9Z9mxdrjvbMet4Ro7xtwJZEP3nGHHt+FdAiym6d/L7N
J8Ve2LoVXNCHEhO4EMEScLkXasN0RvBoI1vT5ukv5OP7UJsa4y/OsHMr4m14Fqbrhb/idsPoyFgc
mIUnTgFJRhXl6paLnFuRwraK+os+UFhxzeWb2YEadL0BLVmY2yqYy9bGRjcOiK8QfyDNJ92lHZwj
s3U8lxOkCw5dVf1Ao7Ie5tn8FzUA8Fvh2Yb+TgQ270R7oZI1JuKN4KxeH1drmUW0a62/8YLfVmQk
gLmkLrSckLDRLPDxgrKBqAo6mylRIE9AXAK8C2QXpcXpazQ/Wj0qU6SNfaD9+13zqGsfIDXeWLd+
/zrMx+UnuuHJ8rVI65CuYdUcze7h+s7eih099ESi1xQts0DpXjqitWpD77YMTcDlMZ/SXdYc2/zD
6Cw7K1O15265I9oOcUKCvA/kJdKJpbmc94wD0TEm1X7swpeKpmE+Ooq12zqHz8zIa5cZXsWgcAFc
xeNQBoIE/Kf+khT3parJZ+tUPDckbeIZGuftOOA2K3/xF5gq5+DTqsVOEqnaC7a2F8rMOJUcHZWB
t0aSs+PCyzsRCuGsv+efQSCnuEk2feDs16UaCgfGgCYEv14B47Lqdy75WnLUa8gL/1M1U5GcBnkf
QdodwSqeX5fuVmkVWNZEh3Y9809OSz5lTX8g2ut1p96aLlFpQMscZMve6zpm+NUeBEB3VV+AOjWw
p8/Q+1C42WaNBTVfoK10E9beiXlMpd7NFOCamcctihZWO0TE/1I6XljVfkCXg1/tnWwPlpOgtm40
3d1dH+bWfvI9KGkLJgjPlTknSp0X5rhgMl1eDGgS93cM2KyorGoepFqa/XH6B2lXdKO/9fCjq01y
93XQQODt4ynTzxAF7kH02E4HkTghTBFuvB8YLOHigst7pgsCsksvWQffTVuOtis8AHMwzIBmRs95
PKMhMFHpmLz3lUtbkkeunTF0rICt6smhwSr4s/d/ukzCAsJr0X4OjlTpoK88jdUdwfOsnID2LAyr
ONRN1QWjk/uB55bev7QnbecVpN2kG0G0bmnocPF/WfUv7DAl48n2xCE5DjIqPAddKdzteZs2o73g
da6x78CuPtQdNKChOqbaZ2J+LgNdqGOgao3QAofUu6b1pPYqr04xHoPWgZlmoVvpgYO3SZsWCOP7
wPGLA+3QWtJ9H9ixZ2785wt4/gHSSLXKnJx1xYOw8B8Nciq1kxVPKqjeRsCLYeJVhPoveoqhdXLp
9Hrd2VqHR/UdzeOeswAl0GwqohQCV1aLFiAbQgukDuw2Jirs7dZSnpmWY94mtbykE71kNXrx6B7g
DUOVbNngOkFZG3qtb6S9rilfYcTFqrEZWrvFoMWEH7wXhj54VDpADAI59n/mJWrJGIK328KKDiXI
xpKbojKfr6/lBqr/8juk3eFQNrW8w3eUT69d6NzwiNz9SF6yHXvyb9qdduM8VJ/dL2mksCtOR9mL
z8cvJWkgsm0sBPrUYL5O67i2Q4HzYIF+ZOaN3sfoOatVec6NXA3GKpQ6LGQfXcBhJJfyq2ZKauyc
tO7RhQ9l+zkAxjoWWDgngd5iG1jDXbYq8lEb3RqXdoW/nYUrDu/HtTIwx02gNcH96OyzyH5oH4HG
RLTXf2q9wEkhxhJMz8sPxTxvnRYoFkMqyHPA0CL3vbC8BA2HhtPW1kig83/8IYuzbN6b/rwbsuZU
9PUDzXemMWLg9BupF1VY+D6cwugdRPWgRgC2V6Ya4WxM2iKDMgMEdj/oHO1ffvcDMdZz22mnbrRf
FCPe9CwkYwFD1NFaa0oHx7BWLcRtVtAD6E0EpPtNrk1psDDvE3n0irDTn/l8JOB0DUpdMdtbFzV8
yxE8CLgHZDYc7rYoag8mSpj38OX63qpjqihybM7mmQnJl1zEMUniQqTByCKvKoOag3/KCbR8CFsV
WPD92x8rd2ZLigUqZ7XSxYVwQjd4//S+HeSG9un6aonFeHcMQKPHAuIE6yXn6peaj0h2wTlWRIVW
r8UoPjUjeNWM11w7edoQNKqbZet0t7BCEAcCKR32xOVutJx10bPVQTRFsP2db+B4MsxBcb5tLtOZ
EfH/Z1u+gBY3mPVdoWrqN3HhO2k8+nqwdmURMLfPAt5WKrmuTe9Dp8gbLwaSbtK9zAsP90dFirvZ
fKr1LPDKJ3f+1gCEeH3NtsYGgmY8sSxozeERdjm2HMRxzOTYYDNGEgE3Od4tCRkjex3z0JzKn2B7
MBQ2N89uUZgGD5qIPd7FwEk2LpWPO3lybtvneXlwMjQkQIjIqn2o4t547cfKVey1rQm1gQEEqT7c
BN55OdCyLsYRsjooHoOOSQsT6NKB/9ZuDMUFsTmhZ3YkZ1lLZybUgZ1x5j/05jNka/b+M8grd4uW
+MH11dva1CDZBdpSpIMRgFwOql1ZU2p9Xt65zwboFVTS8O+zDSiGnP285BwWM825Fmpq7fptSpOA
gQGfaZ8H7cbss3CZX6+PZmszn5uTloghegL4tUY72USCZvrogapNSfK5dUidG5HWp/P7rKVcAANH
HzxVD8lEI2P+SObI9+IyBeRLCaQXaVX5XDw3Ke3lWuvnmdcwmTb7mh+K9KnkWTAix6zx577bG+Rr
sdofr0/mpr+frZ10czJQW85VT0skPsDHZXxCR05gGPcrcjnXDW1GREjcCBFZHxltOYE+dGaZ9GsD
ZUF9zx3wjvU0SCcf4iNDdr9o+T4nTjxPTcjL46gnO6Na4+YzAVXYqje3ejIoduCWG4ES0sOjFA1W
qOVeborZoD3RCJT5Fv3k2o94IirbB7Ym9y2liFIaROTlIdua0OGi0KRDTiIwxl+C6TrtnMA0VLO7
5a4opSEBBjUbB5x5l4PRzdqHOqMDKVJQOGbHdDRu+zq9FeKdvL6x1vLLyL9dX9CtQwX1AeQmkMAF
zbb0ihhda9E7yy7vuDUHBd6kSgDaBgZf0N+KUAEgNBzH0sHCuZ9MeYuioJfeo9s+LLST6BKdoqn6
tt4aDN1VFkoTeJHqcTftBuePy+Owj7jhTR1ANP1dzmqbaTOrxKOwHLx6lzHtsfaTP09sXhqRdqCd
5UsKfjy8CpN6Z/Ey4O4cqvlft9z9bCxvl+1ZdJJ2rd97Fh5CtDOP6fwRucmD2g83rQBkKQjJ0dEi
x3aM+ZMnED93xYpGjdoAALetje+aP/y5vgGmDc+bNx5j0Wh3uTbMH1D4FHpiTKPhRP195qPWboN2
OMAptB+6VIdAQHZ/3ek3dzSY1kHjCXckumQ1zQlKVLoID/hx0dzbFs0fA5ar/avhCfEG0FHqYLgx
L4dnYbl4LYYH0P2hsNwDOLRIgcdNbu2qZoEegSrc2ly6M4vSftbRNps1BDFyWy5Hq90PCyRbiCK8
2goVoMUEslk8xbGvpdIi4a2V9CP8o3S+onem25HkaExPLcPlwxV1nc0DSlSWhAw2ZOWlOKHPKK9Q
9kFKx536h7Qytfumaof4ukdsjsgDdB7PTjijnBImTuMCpYXYakCWUdQ/lin4MHTg0LluZ3N5zuxI
DqF3bpkvHprozfhFDxR34aZbo4nkTdEQNABSXnsk6dBA1hR5bRNdluYa9rMNmayHplKEG9bWRQWu
X2gLQ/hBMOJc+rWOXbuaeLTced3kvfRaSaIlmf0Q2JnsJhHNqsWaIm2QrndQIDVDEGtkgW0Pzi0b
tRi5dyfSaWUf2tl4zDQDIki1SXfML+jRWCz0yidsjTpedM95P5MdeCr0wMuRIW1W+mms+BS45YBU
TGay+7HAd6Qz1GmdheWHmU552DiA3OmNs8RA/5T7samy2xS/HFgFwFFQPHIUUy9ODDnqE9pReHaD
Ig9x0eWEgOS59RqylnezVn5eevszUhnOR1paNGpZmr1kGicKk5v3KhDOgGngcQXpIunK4anDnNya
EZcsAY8MkKKE/rPxxX0uX/V/qp+GGxU8BILuugdvj/R/VuWiZF4ZpW4VsMqixu9uZvcl5a+alR4n
8njd0tbOB8m7j5ZKlB1AqHA5pyVBv3fXYE7tFoBDrpdfeNKqJnErXEfZ+I0KAMQQcvyIHBc3Bm0p
0RBlHub+ufT5gw54kj/vW/9Q1VOg0zYY8i/Xx7ZRc8O9dmZXWrwcv6qNPuKurNFYMOnl42rk7T0j
iX5bzWn9Ma3TAm0v0xJNHtGOiWl8rVPDiualYkdABlRqJ5vv9LMvknntPKDgWg3tYdBQCtid+yM1
duY/43c9GJrI6xRetHVUof4G3U3UgPFGl4avdZ3RDxmMpQVa9viRVnfWWsUD5vr6RG8bAuIHSQCU
IuSaVZ5BP9rHqXsHqR0d1Qej7wP3e/Z63crmpgBmEXQfkL+CHOSlq3ZLB/ZPjnPIDX6AUC68ofvr
BrY3+5kF6eJYBj6MNYBZqO5Z0KD52B/AYnKw4p9ZsERa5IE/6F9alM54StyyGKcRJMruPzxGko/a
w4tW9wcjOwA6jdTl4p3ICH1n6AO4NBhrlfLP1qUskKD/nVXpUKXpQJZZzCrIKyLQqR7Lff4lU3nI
W1r53dl9Zkbc2Wcx9aK1VVJ0MDPjFA0IlBehfbXPg/QbUvzBrrtDw1YePSMPGKMMELXH9H6MH1/X
WAX12xovkm4oSCOgQduGNN7RGkFYYia4Vds1LMCaw8EmztqnxY6rzsHLrFFsjq1oBCEwkmRggser
U4qtkCbMbaMqKNqQoYjh6/lPNFh+qEpVmmzTDkGcAGw32uPl23HhgBEAYAI73ceZ3djeEfSq1911
w4SgFcasOSIdIGcZ3W6ltG0m6GPG5JneZirG3Y0dbiCCh0o0gCsubqNLJ0HJa2B5M1OR97CBGji0
IzQiQzP58yW5sCMtSWePbu34I72r2C9grEGHoESjbxyJgJOgJx4DQSewLJib5mXpac5C7xh1d8t4
Em2rnf6qRFhvLonjC3Azqt2O3OSepb6m08Ghd5OxJ91pKmIAcf5i1c9MSOdu6lFv5gVMALnS1Tcw
AQ786yY2mDFMgfECLMYU9FFykwVyvL1GB2Bwkj25TXbFDtd10IfL4eejKv+zFRVc2JJOeaTRRyvr
YKsoHt3pxprACg6QqG81gZ5FtROBupo38UQ/WfQfVQrD2nSMs5FKJ36eDrXWipFqWeD/49FguU0/
jHf647pDijaktz+MQx/Nt32c74Zo+FyE9NBGzeOwh+bx7bKzDzxGISEXxK2fwTSnPKk3grWL6ZEO
yNrhzKrE9DwZkR7PwXo0Yc0NnYCHSfTcPOigeXnygyy+7gObnnw2MdLmh+jOWjDEZ3d0SvacxJNu
7r11d93I5glzZkTa+fMA/WqHwQhhXxBeV9onfX42wsVXOPQbmkq67y5mUXzI2X03515jEzEaIxqC
9sNwY+y8oxNaeD80YRYWR+NQfmC7NXJvnagNjQ/fuht+zMDIt7ciUKdHemTvQOEWDp+h/WXu6EcD
2rTZYQkczLwVlFG+U3NiirWVv1qUGkXqGfejnEVkfrK0pgCyQkecH5Y1uj77W6gVQPlw6SLNSEAB
LG29LNEHl2oQU2Bo6LeCtdolJTqP+6eOxmkbMBq4TnVfuYp7a2vPnZuV9pzpaB0lOYblFu6un9Hs
Us7mneEM350xUymWbgQYGCPUtEX2XhC6X668AzdOLYIxlqZzLLo9smxGne7owSe7zlWErFv+jLcp
knqIMCAWIZ3Ndp4khIm+1I7zsNDrW+S24675mOszeKz/PCMFQOZvY9LqVRTKDckI2LaVLR+I253S
4cVxxyjnbaAb5W6yVWJimwsHpWhQZghshCedCV6KnB+r0XRVdID2LawF6bKDfqWa20ZQoDfkcN1B
t+0hIUsgVgFAv7Rr/QJUZP6IdqXUOH47FgXitZmpXsPC2+RNhhQGiimo0yKRJJ1Bej6nZic6kpjx
pDO2G5G2MfPPZvs1s4/TcEzNLKBo/XXL19Y+VPz5+hi3ztlz89IYlzpfVpowaCgkDmC7DbJXyfo5
bfmn63bE6/L9MFEBF2lnZHukTcfAfZQCWYvWL+vF1smtVfQHXn02ve+t8UCLKh57Fc3E9tB+m5S2
Xgq0MAAgQE2hX6KLQLH2avfA+FVOqxjb1rZDTv1/Y5P8MrUqbTUqLOFS8H3v+BFbxo+9x7LQctpA
g8bA9bncOpfP7Ukus+ZagqYw4ZdgMsrtT4P387oB1cxJTqFPg28kwgD7QoYsZM1nmygOYZU/iHPz
7EZsC7RojC38rh4gT0ZBBzvgltMfQLxnlRS6Sr8sYLyuD2tznQy0mGAr61ALldZpQXZTMy2AkNnD
jCgmDcvpUFpBz75ft7M5fUgQIh2Ml9E7FsOk1ctkFRC2onN/LMlYhomRnOZZRdm56QcW3hOCxE30
JF/OIWkp8epewNXmR2c4aOTzX4wD9BLAKEBzAbLbl7+fZ0ODlBjwRhOopioC5Apwpfqooh3YKnCj
M+q3HeErZ76Q6EupORNqG5oBU8muKsE0ieb9X0jD7SfXBGymtUPKvRd0V/VB3T2QEqhuc76rsJgp
umOvj3vr3DdxGCOrbArUtTRuS5vbpZxEhQy5QnJEOn8tA08lBLRtBdEnBMxAwyfrAGnQFNbIilED
GdyxHz2ehPb0YJeK2HPTGUEt918z0mFRpc7Ug1YJhSMwJkLguJzRD0RVuEXJCmhIbLRkine6wHQj
Z3K5hNgDU+mjPnUieRImSV1DXSjfjX6qgszI77X/WELJCCk/7GJPdvqarymuC9c8Mac3kAzrv409
y4Ohdhjqe+mDYTM/ajUDZNaukUal0a5QaoNU27q2aPnrl+i6s0ib8O17EMPi6oYDg6RHmt+VaeME
4njrxADD5dWrlTxdNyCjn/9jAeDut3YGnF1S6Q/Sw9xDq4F16my9KAJjsLq91ybFobGXJQn0zuRP
OZoZ64hA+w9NCIRTMxo6oYLeoUV2jsFZMGthZpImC6me1UXoD331ovhO6akovtPWgZQyDWRj4W7S
ceS36JotZsc6uayzA1pSdz+UfLxtUr+NFt+yQrJyP7AsIFKM1vuBZvBF0Y0k7am3TwBUiyBZ5AFV
KsNZJwLywYkP9qnwvlvDTYp6Qu1XuyoxFeVs6fp6MwRcBeD2gOuifim84uzIWhKAPYuhs08DW+rY
Hjuo7bgaHsWMNnuisyJmLdoXNdpn+3G2VJIqcm76P/ZxibmAj4BmUPaJVGMFN8bZPjU5uYXcaVDo
xcPSd4dZz2+hexqN1tHOv+fg9mjRhZoSI2LVw7iqoJsb+x71BCjXmg5eiXjlXM6Dm6BzGY8R++T6
dIdERhW4fn4LkrEv151ra2FR9XSxxQxglYn02PBBGImGJUZOflGFfrfuF53G05iit0dhaXNEZ5ak
QNXMudekKCye0MYWUagMVflNpysiBCkSeVs+gtqlDTcV0bB0aHDGEpKizHoidpdHZJqncCbLY+mO
HlqWHCdcDCWP3tbA0AUDyBEBuBxqcJdLZddJh4jdI6d5wkNiWtw5Qj+9vQObjarPdmO10DuHFw2i
BoGwlW4DmoEIHX/Zp5SxB8evwjXT7wj/2UI147pfiKv47FkhJhJtjeh4AdRVgOOkiUT1OfObtiUn
Spwbzb1Be2CU6XXQGj8s/lqbu+vm3jpN3tnDWwVvGLQjwvTlJFrA77KhX8ipIqs+RGNKFhMubyx7
Y1hnyIJDlvE2bfzyq1fVhh/0gJXuXa0uWLjYbdMdJqS1P7SGn4t2hrFcQ0osgBW9BAJXQUX67Kdt
VqARnFyQUwZaipbKBXx5wHsXbv7j+mjkPOt/Zs8HthvBF4oEMk26lSDpAbVYctKX0GyR1gOjF9XK
PUtfZk8PC4NHTL8fSgPYDNTY2KBYPTkD9PYBINywXFjHoS2/Cm2rNbjHHXJy0yK0m+QTKFUC1j1b
WfGhf3b1m2pA4rff0QzwCsXgN64rgRsQHbEYPRglLpdybkukbFaXnMz5e76S0OTJt7J78G0nZPkM
yeQidEwgo9xuf93yxt0hcl4ozUCvANUl6e6oys6dC9I6p2TsyyCZ0zEGIYN2qIFYPRim3sQe9wB0
1Nicgj5+tuLr9jcOAtRlPdEBD51kXQ48W2tdEV+N5mkYuBWlc0MjUvgsbHNL9QR/G4u0X0SHK9p2
oQIhLszLSU6ylVhLhmitWIvY0uyo8F/aPLkv0fKRWGD+6eKyGYIpHXcO/5IiutfGw1IfGPnA0le6
7H3AyY1kDgSuj2ZeYBk7tw/9wjpenxS5Fi9cERRLIrEEmn4g8OQvBZME/pVaJ9t4Sdo8ajv/J0DF
kWfedUYVDWzc8dk6QPlDcabIzx9YxtkliE2QHwT24u2uP4slkrXRvAKBEyLa9GBa6T5JDli1rx5D
yyoNQAiut/Rgl2TvWn2UDIcs7w8JqC04yQ40cz5dnwkx0MslE5+DYB63Oj5KLrvlSMBVGV2cEyia
Ji/SPnwwl+dGpY64aQV7CQ0DNl4HshNyt1xJxnUHHcBpA2Z6Lb8pC46qK5jPdinkzkP00fzx1Y5E
HlgTwESDpmes86UzLlbhsSTJ3VPTrdM+6RIWFaZZBdW4FIfrk/h+j6PZFClDXQeBF/DLUhTBdeag
k812EEX4IaMWRJG7cKqaD+ts7bx0CDlFZQmUPdfNvr94YdYCvFJEv9jhYuufuRLLSGaDDNU5afWX
hT9k8z80PXU4Rq6b2RzdmRnp1jW1mi566jknqwATcMdejdUIrHq4Lyb7AxqUHrLUiSZNASpWDU7a
odi4dTUgBDjhXi0Ps3tybzxVn/qGW4pSB14yqHuIPPrlBI7ZwFvXoe6pBX/g3sycFHVt1h4pGJci
NCv3scc6FQfX+wNZrNpvo9Kq9WiwApFs6p5GyNJHkA5eA3tsvqZt0sfXF27jlIMp1DTxbgYECCHo
5fjqPlnIBHLnU+1/R7Xgk+sfcDJBG0c/1OZtyW/G7JAxlb9sDvDMqnlptWUjREPEbsBhrvs6Yt0x
SFfF208sjXRuYWjEgxg8+lXRL39phBkOWKor4pycKjLWA1qfr8/d9iB+/77k9A707UFVg9/HEy+g
/ZfUeIJq3r80Ivm4SXlXa4PYWbMRcdcJkoLcMTv6i6GATEVgwdD6Zoj9fXZMpH7haE7j4/D10zQG
Z70RDlX9E1C1P+yKFHcbMC5opwWqEIe2HGSlI5tbU8vcU0FoeXCMog0hSG3sro9na+lNIcMFsjwD
ipFSws5rdV6CaMA9TbXRHL3JYBGyNSrNnfdvDXAxErTJ4uGGx4YlOVjprMTJkt471XrVxbxq9ZD6
YLn9f87OazduNMjCT0SAOdyS7G5FKjvohrDHNnPOfPr9qMHuqtmNJjyYGVvAACr+ucI5p0YBUCY5
vtkeiupnGhpbRfhzhtF9Bqe0PMg0jzlerszQp0kQR/PeH+bJVvVM39NVIXONAOnxMTbSK6mVm4OG
Lvvu8sR+IC1Wh0oj5AaqtKhpkDM/Nq0oA+RIYQB1Vr7O4pewDfdZNFzN0GPy6J0elbtEulI1Yddr
N/2S1zFADVNIigHIWk1xFZrNDZ1wDohx3RiNRDJiC0Jx9hPZYovLtgh/fACnP2/mLI1LIxI4920a
/x6ConztBNHHcfOrB1WgR5FZKbT54944lPoM107HDTUrJBF8CRhfqHT7CkbcAxJ3olPHqvkWW4Pu
BLpeuZ0k/BwRinqORGHY2LVnXlFyzEjNEPwQlxurW7HsSpWaJbeiMUtOPGmumLtF/zUUr+fin7Z6
lLagO2eOCR4JLpCusn85EMeLOUWTVU5+btxPmoDsa2q8+222RXhdN61bjjzwNlhHyKBxTszVPWlU
fVE0la/fp1N1X1i7zLiN5Ps2CzM7me3ACvfz9FP3f+fAULPwIei9CX27QPcUv/SkfNhH5nDbEA6h
XTjsavO1M68q+a5oaO6+S8IIYVd9i/HwgTle7XMmBRIYzBT6j66hDoJaNiiE68K9OEswwfK09l8k
vbZeo1ZvM2dMFFrJdUafuXGmcsBVObQCp63y6U+nRj2gDkWX5r0kjlFmh2FVfPdRn6dHqOyLQBuN
NL/W1UGQ7NBI5NaVM6HyQi1r/xlnbUYKe0gixZWSWf0n7iwtdGUlykWnwQ9v3D7y+9pNirZLd4KW
ZIuoddxljlLHieiG+WS9a1VjmLYmZNW9b1olVKiA+h1NzbW027WlPKduaE3NDT6j/2yWqfRNDROf
FERDO1a70BKp4y7z6RbYpVISO3mSWWjODurXYFaA/lujVr+1YYZgeN03+dfUaAnVgqYICFo0q7NT
KSgTtxwQXi58WQgcwYp4HJtsajp3GoY0uNEhvtFItyZJu9M6um8dsqDWy+umbbp3sRckeQfVtlAP
ujZV75BDjO960Gf5ninyA8fo8pkWsAXsKVobylq5S5Uyf4EXUW/h7dfyauaC1UMSVUZYTaScsWbo
CfWsCEKQpR79pBeNmCRAOMBvTK10ZDmWRrrYkEmFgV+McJ11DVaElT4agmwibzhbE4KDfu6Isynv
FWSISiiM0vDLqtPgS5YVzYa20tpnRQIUjg5ydrzopCzWFYiIVkjt3Agk9iKxPBRSa11L5Ri7VtH7
t9Egtzs/FP/WUf7XqLWIBtNjgar+8V0i1lIkFn2k30/JVfcFeJM7Fzup2bfR36YrFkt0V+RxJ66h
nLq6T2oxlCVZKYlpLMX2Q/2LVXXX5IX+MrqQWGt1iZug13xIVR0PKKOdTilm8LZkgQOrubKvO+Zw
UJRmw/k6SXotlrhieE6IRQFqru79NKf/a9+32v0U/xqb5kGJq8PQ30V5Zre99jCaykHMn9rE+oHo
04Z/uX5zsA3OCg7RslcY6cq2VlmzMPt4fv7UHkI53tcKapy5dmOgkyVF/FcjoLORaltW6PPluja6
2iuKFuhJCvz6Xgl/hOmbEDrArzZsrL3zxQa7n2mlzw4/rGykFqJOMS/ffVfR3LeN3VpoEAQaN+bv
xNvAjkGTLo0jBxdL1VcTiNyzL8m1ZN5LRW4e0sYUvQFQtyMEMuSNrpVdIIU0Gx2r5joOzflbozfl
3uwt2pzI3e2UDdL95OMppbVW7ietVe4FXY9toU3iaxWe1a2v5frel8ItxYuPmtBqGQwAtew40GE4
TKvYIpq7QlGb2L+P0sBWkhmJWSF76wNxL/pobx4q9daqoWwYjR34wt0w1bu8nOxc7JwyczXhxRgC
tNvRhw5TJza3vu8kG036lzQhort8GuiJNdyqrZNAJJ/u30vS75BFjKs94PVkp1aBm4vzrh5Ihim8
bVJzV6CUcNnVXTtHi3WdS4aiGokbeOfH519ucxa8Sf37rNcsu4gE0Q59/ftlI2fHiLoQtYPlDJra
apsKUmiUdaDhZwzVH5rPI7cvX/m/Bd9RhPvIb161YNhr8IBiGnEEsfh62f7pKUGxHr1OGO9UanHU
jgcZFjLFH1zZe1PN7UDM9mIYQ/pL/vowHptZXdmK7oeB2U+QzqPJbrWDUP6SImPDyEkugxWTEU9c
ZGNBkOJ0Hg+GpvVqkPiWcF+byUEeervPUOwEfoD2ZF/Svp4eJyZU9xTc/eVp/AiQj48SBA7KTgSC
iPKpawpbFrdCL+dx4PnSoS4NV1CNK6xr+qOPjvrko6OuaD9TpX9BIvWxy9R/UFVqWxUXbbyRc50E
9mOUOuYW1/XE+V7mhLnHuecvwvvVnISkyBO9ysCQNztl8IwmAYMWeVWxTwGyGPYk9G6QP2dyaWvp
vrViWy6e1bhx+t50pexKqjO7i9/iYmdZzx3yU3G+K8erOO7JQ9dOVN6YjboBtzl9kwgXCDJ5FReo
0Yc39imAK/o2pm9DyTcL+0m0ELgwKX11UbErYsMxRaauNIHR1ebGkT99lxbDPMPwjzG79mHCMAaU
LbeBZ0WyNxiDPRmVJ6v6LsnC68s75tTUR50X9rZMiv+EjpNKRiClYZ94lW+abmvE+0aV5l2Qv0/1
Fqr9jC1GhG45QsdLJngV5qVkLqRMnVOvKoElUN+7CnL/hlqfo2rZ8+Vxna4dwO1Ptlb5RENOy0qS
1NSbJzCquukPbjFNrqU25j4PzW+xoM77UEyia3BkzdVl42cHioQTJHWi5xNB2MpnO5G5QDmSTjzB
Xi/u6LrkWt1WFeuMx6ZxoLhlEHICELauMpPNrjPESzOP2MzpAtUu6rdS/UPiYTdT6U17ewgPVS64
WmFsuKWnzxK6lYvLhpNLTL3GyCvmiNBMG2QeX9a+pJUq3WZaojxdnsl1homAB5gzMQ+cTQlG7ura
qGbfN40xyTyt96ObkQqdE/ZGCaBolOmfForKW0YeMbDHuvb3f2976eDK+YPMTS3s+BpP/ULMR6HJ
PD+j7Ui8E9UqcUIhdvqBjIGsPJVK+e0/mERLWgEMAXpmXXGrpE5GWEPJvKAtnGhmzyoHI/7GPO+T
pnWS/stle6cR2tLmF14lKkVIzayn15SnIldGLfPyPlYQG8uGMBDcshiH/LEei1g+WAkNSq9AGyXm
r8u2z20gOgrAoWNxkcRf3QbtRJ+fppkzb6bnnj1PLdVTRc3dv7dCXY2jQbiPb7HcE5/ucFlICjBJ
YuYlbZ5xt4nSg1VK00Y68oz7BHZF5clHAwNpmzXMMMgGMUtaP/OoLKIxHTrtcJjS/gqyvoNQ417Q
gl0LJSYzXwS/u0/NLc/mjBO96AqjwIDmORH3ereKBiUGS5syLwpkGGJ63O4rI/NEI/sha52/70Zk
gJPC4DoaW9/J1fmHUbVXcS1Oe79p9EPepq/oaGZOQjBmLxhFJ2jlbmcombqPKL3+/csDOoYUPIG6
yIZf3dDVXOewD/ng1hL2ehI90EWoa+rH2g83DvK5t4A2RRxjdO6AZq72QCVaiVWpy9TUe126aQ7B
Lhpu4vyQ74q/bN26ZGgQ70O4knSHgV7nypGll4DciWKfeXLnJ1/MzvLdItXGR/RsVHaeJm/svHMn
mGiZMwylFsDuKnYyOsXK9YxTJKa/LSuxwf5kPObDDQIBzuWjtOYE/js2BHqINIllrbXyqh4aeaXO
AvMYCeVT0ofDrRxI4pUWWNldGINJ6NuicMRMqHdWJnBLp13uAhKPD7FeF3tFyaw7PP3YgTSnOMYQ
9W4a1MJTFgSdnUiNeTVZreE2TajdBlqVHCjfPgT0vd+pcV4ehlgJbkRlQG6rrfrfqhlOhKdF6hQi
1J6ShOD1JDcEuoVh7snq+VfwW9uNt/3ci0QKbuGHLQ2j1r2i+hQ8KynF3OuE+TfO/2so+uirJXvO
kKM2gTOJYHovz/w5f4KOjapMRgtO+Do/ngmmL9coyXmRRXNVabJn4U4N83uj/X7Z0Olu4gbjPibW
hCPA/j2+LZO2jYR84D0ocJrEdp9JqdtyeSSz8ZD18+tla6fnkkcd0RKZNB1pizXH3Z+JKS29zD1F
/6c3rmgXlGS1XQ9/1CC9RQLoWVXfLluUlzf7OD7CJL2OAT+AkUWx5niAwdhGgyjVpaeFfcG6dVNb
2IkQWb/asKAKUEhsG8dXrLpwyDm0gz00qfCghGPxVUwK7U02KrgGRl/OHaQkXensUkyU67nN5e9F
55cvVqhVPwJQJL0rZlmAepBWau+NPvp7FQDnxoDOLRi0M1A3H3iV9fPWB3kFLm7IPaF15rwUbfLh
4NSm14RWqVoXb2l1nFuyhQJNOyDeGG7T4/kbw6BJCL0KwBT69XRf6/dBPu3TpSuQL15ZSrLv+Pny
op2eOC5NcKEqUC2asynysc2p1+XBnILco+2kXVr7XH9HYOcGWEIThjuLYPqyvTNeNQbpj0q3HEJp
+N7HBs1MjpDqtzIvFIWWWkTV+N8yAPo3ASSQN8RFzN7JlMR8CUGb6/hoyAzZY1+ElRtqI5jny99z
dvyLmIHJDMBrXPmh85xa5PmrnCclSRw1pkoY5j3qL32SU0K0iqdAzTLAaMKWyujyWK1PCzlZohXa
Iyx+8PFEdFRJRDHhgJqj6vb02EmSgxKKfx1mM828mxSimDrelWMrvjR2Y+NPuTdIVwMs4jR+7in1
DMXs0PHkACJrR1rjL0EZmMIoDWKQ3gEKtU44yRb9kcVp5u4ZNLIkD0THG57nuclT4BuQkUU+j9zm
8bCqPLD8wCpyr4ZyWuD7JffpZun/3PlXFrT20o0PqOpq7kLDl1B9ynIvQCYkgWNRCc+j/+KDRArm
58v78PQVgkbDw8e8sa3x2Y8H1AZjpUyjwpQp6W7uVRzcDuHeeSf3WwoeZ1JoZM9Iu9AFhAwa5/DY
VhVNNXKtVeElQnHrBy9i+SaqthpENp5b/mMy3xur3l0e37Ig690OOm3ZGTRXAwd7bDPr5QY0ZIHN
bPDhQGuzGw9iteGMnh/aQr5bii0iPvuxGZpKNTCImsKTwtJJADf3j2Fe0U7tNb8yxNItTc1OtjyI
c5sR2QqOMOQTntvVldYrbWKg0lZ4qnFb0lVNu6nFrWzEuXvqs43V20AeJ+/D3iq8JoaNF17P5SGf
7KC3QTI43VZG8dzO/2xt+ZpPgV0z67Wh1EHpWVq66xLZyY3SVsovcUPvHWWr5em5vQG8BrAQ7dN4
G1aHGeJpHAt0ePI0DbBI3OLnmYG5VYE7c8Lg9iGmiFAKseQ6e5uOUtXOeVJ6gZ5DipsNpQL63smH
acyiqzxVlY0jfWZYjInoWCbdQLZsdcHPiOzBW+9KTyjKcB9Q97ajSP7LvmPEDdSjgA8vcQON79aH
eTTNKJ7MvvbUUfYf+k5fwIqC4V4+vmeK4/rSvRONGQ3flZYcxztCANSeFNVYe3lCVnZ4LccQrc1X
tR4IcMvHlMpzq0zXy99hPO8UfSk0todAre0i6/ek8l0/VDfSZB9AsqNbhSwj2RzyfXzU0kbx+KuI
O/ulcY3u9UY3fk+nJIodWvNQjxsmtbhqKyUSnY6yQOwqUSK4fazpB1WBQudKXVZp9kingB8J2Igf
7eTLN31QtbLNLqwbZ4on9YmGgjUchdoKd744FMZObcNhdKq6Aa45aRU9jXo6df4SOlkN9oIft7pD
4XP4HXfmOO5T3R+65yLX2+GqLmtox1WVNI1tDJYc7QKjXzKXtHXjx2BC+Esq5U22xXLlncwRKTbS
3Wx68GTHcyQnVjlYZajjxVbKtY6onS9mZL2bQbzOQTU6xtwakx2FYSPbTR0oEDjFGTkc+qGZRbXV
neHUAeTVXthIQG4A1pE2Of6euAqJRUHdeCwTOpOpcl1kratYBylVXEMObtJZ2s+QvehT/TQP/oZD
dHJZf5gn2UV4CSJWW22ZKE8lEwES3RuaYJ9XukScEjmhX0TO5SNzcmMvhsgasDWXyttaNbKq4i7u
51L3CjMHDJPZU1oTQWR23e6lqb0b/I0zumFwLRhpVZYCzKvQPZgedidRzCnvjaZ0EXtZdCQE68vl
AZ5dSfLGS+hAlgku8PFKRjT5bgeR0wcwvN9xUxW36Jz9mTt4HZAJ1MCOill9bSoYC31O4/pyGPSD
oInVf1hTUNssKnfhkkk5/pAsC9U+KSbAZDVSO9YBDRKSdRvreW7jkCAgmUa1mohh5VrgoGV6OzK9
LcDGhgonNXHuffvypG5ZWc1pZpGyCfwcK81NS1LTyA+bKgynG4WtTyKcQuHS4EBe+SuqkYbA9VTF
86GMwgWUpSs/uS7r1FHSL1JkbuzLE6oLHi2wc+qmMIE4DevERyi2UV5rserhQmUOOOC5hBiHCHkW
PcnJ46R+F+UvIilqUc2dlrxV3U97fRbvAxX6ULr1Yp4b/qfPWYdErR6MStDwOYpyp/roaul3rfWl
lfdjfDvkGzWWU48UmBJOBzACdiiljtW2Ye8nsaEJhpe1on43JrmBzjZwSLp1WHvQprUnZwFvAU/K
U6+Vk1MZfry/vKlOPBG+wST4o+7JwEFWHZ8PGVENkKGG4aW8j1S6aPj37e8tUAHgDQaLplJVOrZg
ovZLg9rG9EpRUJ2Ew47ucCluHMEzK0eKAngp+RjE0tdXalM0XTEz117RDXv6rAIAvhOie/VajlKX
MP2vrxUyIlRQAG4AdVPMlc/dR0Ii90LCtJnijSaTQs+1EcKirv71oafKR0zGnx89qFb3Vy4npSSH
jeGJU3+bN21EfT56knxr4ySeuMBLNfGTnfXBlxsKFUhje8kw22YaEtR+AYy821Q+PPM0LJaAnFB8
4KePks6nACJii5u9NBlezqWwN7tGscUgSGkuWE6un/rCdd/O/hXNqDV38Edh33W5xvWTm7vLG/NE
R4HLh77zXD5ISi5O+MpxFeMWgGvg614zCfaQtE6WfQnlXZ6prz500+pgzChHjw+xlr+U4/hKfXAB
vKZJtfElJ9m9DzEpdXml+BrekeMjogc09xoa2fKIUagnS3lzXaXGcDUpebLD8e4hn/rSvmoD49qf
ZOn68kScM7+0Q+QCAC5PmuHYfKgju4P4t+UJg6W5pBrd0sANzGPjThGt61kUbJ1miYK2MeyTUPID
V8UVSGJzQaCt7r+mLkQtRrbM635UiQ0Cxb9FLD3byDidHR1z+r9WVs9mxOGPUFyzPPFJdPrH7q2P
Heokv6utOs1yFI+96QUm9v+Glqv208aWRrlVsxlDKEWSKvyS/r68TKfTRXGAMJgEBhBbAADHvz/m
YYbuoXWeOj340TeNpGQ0/zbza1/bCJ5Op0wlPwf7FOibwru02o/+hJh8N9ejN1uFI9FGjGb0juB/
JcVaDSq5T8HRxa0U9+kNhNEFuUWjATTc16SWaVDCQQvk0ZO0Z/BieB/3RvqY69PGS3FmGomFF1uU
dujquxpc04kNLcyM0atgX7aVZHdmDk0faL70gvz3++VF+7hEjnfF0jOYRCcJT+rT63K7NYZ+Qqli
8nqX2/S7WdmjyR3uVKrdqXaiI+nY24fvby/d1/og3KTvoPDbQ7SnQVf5e/xdPpU3ubMV+Z1uVT6K
jYQsCnm+k7RKGYhd4w/x5EFQuhtAdJTCdAjy/D9MNblL+DwqlZKTeG4041qgNDl5TQN7fXgMQ7D7
ud3WTvn30gFLvP/Z2OoF60wIGPqYT54xh2xPRyxq1xKDeyXN/uTqj7q564XyriivImFjmOdmE6dj
0dBY4H9rGrEoiGrvJ+3khfp1ZAjX9N7UQSBd3kjntu1nI6vTP+cFHGKxmjyytwdDpZPxMN12d0G4
m4WtdTtzFEFf8y/5sIX3vXLZRniNlpHUs6fEgF6j70ojO6L401A2nI4zHjC6GXgB9CEHrQVM5PhK
oz9PFeR6N3tCDT3COJjfxBY+m1vg47ttusvTDb/tFDCCatlni6u3LhnkBI0QLBrdvDfV4rl7nCvb
dMhHFZI7FnejWV7loy33G5Y/gsDVRQAuAV1HmIaLRvZqAeHidJEoD7P37dt9ZO/vn24L+/0hsh8s
O7MrO7LvRxcX3w6dygl218kuWX6ww/3Pn5Xd2JINV2r3+Pz17rX45ph2v/vu228oz9uyXR8IoA/h
jry2Hbmy/XTFcXMN92VnPx/u7m7+PN2G9p9ffy7vyA9+46URrV7W2jJHoxkYEcrE9sP+9rbfy7sJ
nfjGsfbN/XwLzOXB2vl3umu9N3ftQdOc6KF9cq4G+wbou32l2BuP/fn1/TTLq0c4TupR14Plmx78
PNvV5SEjlbUnt68nP+onYHnN/LzlYiy/dDURFqnGhdS6NE9f+29JLAxTJaWiF8fkxCNhl5TJxpO8
bjVMoEGLTxizaGCzgeG0Hh8VaKaICGqF6EnIQP9Ej5p/YqSAU/vr24/QFm1Pfd5Y3zPXwJHJ5d77
5NBkkdrPg4VJVfmuO8lV6gpOa2fO67dlw76jw2E3++ybwhR7zh/TU67B69n6rrNlV9yjz6EjTUzA
sv8+bMnLnfFQjj5tddlLU5xEhsSniamy04SSsE+L7ahGMxT94F0zRZ7SoJuiihvX8Nk5AZa8tMuC
9rFGT0lU/elhU4ue0XePfXGVZ9eN+TOhLcPlyT8dIDRbuOVIaHE9yh9R1Ke5B3ZZT3UcSJ7Yu017
Z5W9nZWeIriT3Du5pOyM5tdli2cuY7jMNCHQYc1T8l5LVGSzmrZSokse6mzqnNlxIzly/GdI0fDK
b/XuJumH6yDKHjfsLlfu8elZONRwdMhCE7yvOxMoWmcSN2uSl98J5tWsSiTkp904/dPTDiF32/yl
0vOdtNWI/fRBXczi/wAYozi3Ls3Facdd3ZmSFzdEHsltIry3fWtHD5GwkQE5zU0cW1p5nH0pt1I8
GqxlG9vdDzF4lcUveZW49GnqtlAL55cRLBzeEKglGGzHp1bsjTbSYsbVTLv5gb6JNpoxvjbYdSzZ
Ze4jhfUr4Jm9vIrnxsh8LbKdpF8Iq4+tRhbaa5qay55pwOm09mH7aEgOOndd9EMQNyb03BjZotTe
RcAiaOSsbqZajGhRbRayl8HAHGgN0tgqpMrK3GW8pNW90Cd2Om1JTZ6e/YXvv6gWkRhVeMKPx1ii
yDnNcSp7lXgPzrRLml0+vQbdsOFPnplL7CzDwyOiary63Co/VaJKr2VvLBvHLH6EkmHHUQn6jgvf
0m7SrTZWH2nd1RE8srhavTQf+1kzGlavSGzUdsOisPP+G8AaQXGqsTr0gqs2liOHhk2mDzVeC66I
W/BjO/7TaNWtbx3azB6qxknYZk1kHPJAP6Sy4WgKJJctaOnZHQDKk+tiEZZk1x2vRRFncqd3leyV
wj72yR7EtZvvAaRL1T6gja1vQPPfagxyJneFCgyuKjkSrkqgUcdWw0kqQbX07LtQ++UHqTNa0U5U
3JIYWfxF8GpbUCY7o72BH3B1+YSdOhnQXdnvIKMIKFHpOLYtafUwd3Un45SbGhJCDfL/fprsL1s5
8+5oIsgWevEA0kHa4tjKUFezmYU+OyHOX/xx9qpZcYqocwU9RxpBZDkVsuHN7rLZczO7iKqTkgMC
yXKuRqeH9VALZMq9ov8HadIBC5Pgppqt4BWbdpTbyu9GkN3/YHbRm/o4ZiCGVk552Fdy2dQC9Qc4
2lO9b4TJHfXMNsdrXfpWJuWbLuzl6A65yQ1P9dxyfra8cp4LKBSJkQSaV4xVDf9/wHNpxa32TeeW
k2cApRA6RCrglY+XU0kjJY/9UPNinwp8AnG//TNV10KhOkHf74anKt7qOXDuaAJ3WdQD6cQFnWoV
1ImzRpWYI+sFjS3u2ulFRne2ig9D8SbS7WZAO1na8CFOJ5PgEWduSccverOryZxQQRBmM5m9VI6V
XddF+nUj0NLs8m45ZwUsCq7RIvZ4cgKnUJ2VIixnT57x76dIkokgdX3jBJ61IpMyobgAv2Pt+dW+
mORJVc2eLtAAw6QdALtRiTZuk9O3bCEQ/b+V1cYvMksH7EKc1PfpeGdEQbybIh/vXjaFa8tXh425
O2OPd5OUEygRKIlrwOxozXLqJ4nk+bGivxeaNe2l3sQ90PywtkEVxe7lxTpNyuDHfiib/uvRri4y
lHmsmrAMpwuYDCQLvw0hXKLjKBRV2/+192NwYRKgwQbnmK3LQWE+ghQVesOrM9E2JqL2kbg8ftaC
37NJa4PD5bGdTuaxudWpHithyCyw4UAcY0dLJ4cD5zTaW73R0ePMrXxsaLlePkUhMpUntQ1EA/ha
8U9apndhFM92J9uyEdo07RUEbZGO7h5U//ugbCn5LF7HsVeC9aUegpQFodZayMcwS91K8HO9DP78
rym41r+X6e8E0cjL03l64mApLeQv6NdwsdZ7M22isBL8xPTmOviZwY/hofOzjRfudD9iBKrnhy76
gsY6nkqpMMbRLDLTs9IscgD2MiZqzVCD2uG/jOeTqZU3p2e5qZcIUVE+NnPboEXKLhrRov4Ps/bJ
ymoTDsEc98XEgEw/29OdyZ6LLZm4cxvg85yttl9em03eByxMZri5UOZOBhKgM15NPUWXKX67PKBz
p+qTtXU5cJEDKnSfaZO0tNlbnd+5wdy+TFZwl9TTvLEfzhQG2BDUrNGpIC14Ijerzk0d9UpletOU
uzL6iH7b3DeWtBNj0537G6vtDklfX6ty54g3CR1Bo046SEX3bsX+t/I56Y3fVuLbynxQJIIfSoVh
Ij1kCk0hfddA8oxdcJgg49DDpU96XNLnyxN2ujzLPpZJR+FY8CKu3pC5jtCbB02HhuU4g53lbZfd
dnRV/zpXza079kxqj64T+DGkRIjbT6TF1TEtLQ3SB87319i6goGeFS8NxcmwRhw36ibHH9s/ivAY
ZrLdZcJfC0LAKl7EgXFqcDUo6Byf4EZYIOdCqXg9arMuNXK6dcXiFjbsjPsE44KewqT4IAXhhh+b
CSpBgKMX6V6llLS2cFVhR8xnfJH3Tf06PORhvRFunu576mCoydGAFwQIKZhjg1YB4yvwayBSvSSS
gqm+lhlJJzH5LlRWv+H2rox9IDJpXUDVCfrRsvOPjc2ylTf9aNCiJH5pRVdR3uPoZuskL7/k08Ox
MsKYjo1QYNTDEg3dOyv4IdT3ysRjrO/i8bcUDFeCQgkfGefLZ2EtwP+vTWANHOiPutrq0o19Foa+
D/FdN74O2qOgUH2qaaBkmntlRlVBE0c2KgIfWqEYTgjYIK92pZk3N2W2ldo6O8lAOhdWKiXcNejN
F2IpaZEvu0Or3m7n6L7IYmf0ITKbW5XE1dv577A/mVptnnIauqRLaA0fi6TWRVw5STpcntrVNfOv
CTx7SsL0F4MjcLyaaNSFgz7Sr11p7uXQdHVIN5WOUHqESo7+5T8YAzO9dO8gXlozwS2z64WWlml3
dRN+GfWbVq33QtAdhOTaLNEev2xt5RT8OzSL6wT/hoL0uqRPMhbFbwtrQvbkG4lT50BclY3zfXaJ
4Dug10j9mYv6eP7qoWwSzYhoZ9gK71psTI+Qk8ON/hfnthzDoZiMGtIiNXxsJAyjChUC+uOIFHjj
7B5sQWv3dPiyUQH++0lb8ObI8pGrPpEQbayZ9mRxTU/yGwlC9Xvx9fLvP7ffPv/+tWOjZaUQDxWN
pOlwOSuHPA257aebEiF25Oj3l62d2wIGwSToLoo7gHmOJ86q0l7LO+6qUdR50GZ0/S2nR/rrspn1
s/Kx1T7bWZ2iXJwCShdqfJemd0nR2EAvHaP5WkHtkXDgJBMEcvm7SbYuxrMbA3whuFg6M9AC63h8
fZpmJE65i/L+piHJEVZfw+xXOm/Fe+d2OczS/7XzMf5PoUrdC0ULIRo72UMdPTR/23/0g0pAE12g
seQcoW0cj8NEjtlvoji5qyQ6+wAgSm9CS9jw3M9uvU9Glv//aRA9XNiIvgsJvZlcP/mFiOALFZnG
7oSboRU3orsPyvT6mQT+9n9DWm10P8uHoZuWu27a5wJUUo1wJHCk72Vz0Av5bprNh1R80dPZCYan
sEWCvamuS2s3h7IbBe9Z/ZR114bpWJLTpM9QCDvRaO2x0p4vb95z7zlS+DLoKp2Hch1eR7nk643K
3OepYwnvNOzcae0vYTAQW7xulLfgb3tkfSz2J4OrmTGHRo10WJ93Yu27rYUsPI0Z8mmjpnt2tT9Z
WR0NI0RiJRKx0na/8yDfCcmVaL1qsZuWfxkS/nv6yZYTfVKiBih7vLHoyBkJ48T1DM36Hyu56pvx
n8trdPYe+2RhOZ+ftm7sj1JrVg2N4stiV9YZtBq/dOJWizYCp7MXCmoIKPvhhoMePzYUZo0ZNXKb
3Fnxux/Tv2y4GZDPizdOx5rW9O+UfbKzOvBiEQ3osvHMZOnN2A9O3t+O0a05VIey7ndTSiuGn6H8
BjrVmcZba4BREQdPbdlc5dNoj0WzMcFnd8un71ndDXUFwbBF1PBudI0wvho046UQGlhD3SFoo63Q
++xyLgLKKC2c0aQk8PR1oS84chbk7+qm7lGzLjcOwHKMTi4gqilk/lFq5A08XspcKa1hHufkTjOG
b1WoPilRs6dtpl64XaXvaXDTbvhC6yDyY1VNckbEOwwOAu+xyTkxccZ6TAam4gwCIm03fvVNMDqH
IpZeFK6qdo7Z4LU4uvH98hE5t3Nxw8gTIlqKkMdquMVgTZmQ5tgWHoW5v7aKdjfC5UVQ8T9EWf9v
6SQA0lWhEWqR1ZPm6ibMhb0J9MXSHolcNvyKy2OCQHA8n+YUt6Q5sGSl7a1iTQ80mbsH6uRQoh03
Fu/cnvw8qpULYyVJFoVCmtxFc2oPwnttPo75j/+wRkBe0X2FCEpy5ng8cAnDIss4ZRR4VTW8DZp7
yI1OOm9xTj9AtOvNT2rz/ywpx5a0GkVhUe45z5PpqNGIxqSxQ7ZGqGlX0Oi/gmG6T8f6YGXZ4xTL
TmbkT0ZaPC4cSmkWr5ofTZe+JXG/D4L/Ie1Le9y4mW5/EYHel6+9qaXWLJrNY39p2ONx7/vev/4e
+sGbSFRDxOQGSYDAiKpJFotk1alzQE0i6rts+h5Pq78InWnlyryPCbJyoiHhCSjwrnXbGwlodfCU
o/JyVaQGGUsOQBs+H0WE1xRF3iHZtcuHaMQ2ypMdyYJBVe7VwgjiqLdQTeXE503HAxweHae4kIEF
6nL6hmqoJ0nRsZmKEIQ1qaHtx6qQ3+RVbO5bUvP0aTadDxRPSBEDf31FMATWsDkFfBnOl3dIyqC3
zQOzVY+g2Ej+bR/cvKsbEFdAsRfEDFdE8KO2yDKI8rJjFT4CtLpbdaOyq7x+RtXtIBjLqxG1LrS2
PbnovlZJ+198PDPNeGUf93MNLFt2zEVgv3V11O15lOrd7RFuTiZNHqKITlXhmMWT1jjFXU9F4K8b
upOH/k6QeU+eLQ9BxgDNVSBWRY6S/vnZjWQNBdxHqhDX27Lfr3q5j7PWz4ahswC74sDCtl4fqFSg
uIVqEvL8zO2nyuSu0UuCh7yUPeszBFSq7otSIH+X5twGndSz8Ug9KbV4ouOJOjuZ79Cy7nDvpJuT
Rq9WFLONliPGiNEUUqGC+OQ49+hRjn7UNXRCk8FLU97JsTllZ5aY5VlMLIUaGrAk/zGgDyuMf77u
ZJQH/f+GwjhZ3ShhFkeYr0TYIR1nZWj45l5hePPF3CeGWE9DoDVxXhAgzZEkau8WwGCF0vsPg0EP
C2W5ofcXxo46VX0v1BiM2Z4qiG20y+uavt22sbkiZzaY+0kYGagyxHDikryOXWIjGPyH2wJ48kB+
iIIbiPkZC2PXQ7S5yPJjk1Vu2/W7Xj41We9GGu+VwDZ30d2Ctw76AZEFhYQQ+14HwCVqSnNAiOmS
yZJiXOgIGJvQ8jya6PmQoiwYo1Cw47wFtins32UQTQ952gbqmCVOJZDC1SlqziDa1x3z4tMYx9TJ
PKdLh1e+MLb2NB/6XLMm43R7MbcnAIJOoBND1wni32W4IJBKGOaBMqFC9Rg1ID+NXidiNXJkVeFb
u1jaDIHMEeQutZ1oyC8EYF2xYokHQdmI9QqUhcB0AWAGEADMDREw3VHQK2QZ9JZ4PYoZ4AyRq9fb
o+UZYa5tSxkZSjrCyILUViIvbgLlhV4XOCfzxm4HdJ8WiSELAmAus3J5PKOzXSsQ5lPdGUqUnmYH
TJeuXPBmbcsSSCtQKAEaF+8wZvXCQu1ajcASvsNtSOzEQ+2JeqBOvJsc/WbmHoq+FRHvITQCY1hM
ZIkAdO5Jj/c0MuJoHuiVg16OFajuuu/IHFX2mNSR+/XVOjfJhAGz1opeFZGNWCqoe4bLU66kTpTy
mKA25xA0C0BPo7CFuuHlDshaMSpXccFqTdJkjdBy85vRj4cHVc2Vr79N8KxDuQVlCtrSTr/l7HAO
l8loIgARj8ry2vu5+sKraW0EZ6CIcQGlfUZ4pzEGxHLMB7WP8iMEHkt0G0sqwIct7328sY8urDAO
jsbsRhDLJMedyQM9mJUhbILZgPM83bSCVfkr2E4Rw5eTpTZtI4prmh9DEWnF9alp74y+4dxkqd8y
fk1hff8YYYYi5XFSGNBsOTaVPrnrlD0LU4v21rQHnFCpcreHrpoDGVLOC3J7cMh1ox0ElH0s9UUa
D8M6msiyC+KcOELTuUB4TI4+fP0BhPH9a4eJEDkxo0QbMYllnfpm+RaDr9ysZlsfOUFvI0DAEAA4
CH3g3mRb6wEJVUB10+ZHgCf8sOgRJJR7KZd8SPRACDjjEdRuTiA4YwEdhMQqsiWX3iGbQxvrbZkf
+0Ly8DB2yPCny3WOe2zl94BEA1YLbGC0a4+Je3kdA5LWYVjTHCGIAzrc57mrZ8JdDDjBMoTQ8fg1
pfp7BNrefj3E2uhlaW5lL8BokK5+NUreyDcC1sUnMSNXwWEZIn+SH+fWHfEkykqfnmPjkHCeK5tL
+u/YVaZALlajsSzQqD+O4escKr7YTUh3VTY0ZIuh4vjPVqqA0vqAuxZPddzHme0eS12PqQV6rFpI
/zZAn23fTCLk1kCOb5OiKE9GbQxPpQzh4zXNUgfAyJ/KpKSnZizN9y+fPZR7B1ItoAakvBeX3qWB
WrVKV3gXOgteiABxmFoXnDKLnNt2WGoTegHFYxAtLUgXKDgTmMU0ICSwmgRzHK75ZCEZNiDwqBAx
U+pTK4Ue6O93oTLsRkW2Q2GnZH8KFIGz5yw/zTHH2be21Nm3sNAmeR2zHO3p+THt8KoDLAG8qm5V
cK6cW151boW56VFkbrWANwpo6W8EPfCAHSk7Wf3Oq5pvYS3Op5ZlJq3mIkZuvkEh0xpau293n2iU
gG6ZnFvLM+johtD5E3LC+tbePB8ckxhR5K7oZAPhQqhlt0AVoIBIRgO5nDznPJI29wvgDhQUgLCL
jvhLF+1TzYyIgNUam5PeoZuSBqRVPYjpXuqcmDwTHSqLdjo+c1yWbnv2yDw3zFyYannCeZpMmFew
5pLxMA3uKlvV7IGyjRYEgR8CK2vO2Smbznk2XGZm6wEyaLExIDykGtS+OytEPwf3PbRpBQI74AeH
0hUIQi8nNaLKc+MKn8nXyok6wzKnVzKdbs/g5g5AoZtSqeDZqTN7fkQrQatl2POD+COW2x3EVvAe
WWtizTnhuQn9Yna1wLgHkgb0Iomo6l2OCBwHBRkhgXw0FGj6gRUEKBk/Wr1eezaFfTiNYA5y1eZH
2v+HBQP3DUVzg7AEKIxLwwnu75GedMUR+owTpKvTyYD+LcfI1lRSC1ROjgJKGCNqKxZap4PgHKK3
v4dJeOkguD4X0ksN/Nac8K6k9LS/mEzae0hPBOBjBECAmTMK/KqqSNJoDvQcYmQuEUQvxv23E4NI
VnZRN3OGt2UPQ8MhA8Q4pUe4nEOjgDbpPM1gch/M6qPUk9ZGyIucGLU9byzVnyhfGX6VdivnocJi
uoHVwlPIwBgpYZkKXYRLy0KjhXMrTFPQD1r6WICE6mnOtG+Jspp+mWUPgtz8HnpBOqJzZDzGEBnc
m3Ipcbz3annxFYhtEAWl2wVv6suvmMpuGXoSz0ExyMjH/oDknJWbzc6sAwGF/tvb8ip2U151gyoP
K5Tqim3bakc1q6NMx+LOADlColZRodm7+EmpcV4216c+zn10ssKD0LgnX+Xp8jKKs0WHqf5dOUx3
xNbt5DV6ze6Ux/SeHNrX6lf3i8fJujE+GEXGFjkWipdnrnMyWeei1Y0ZanKJtUygUDfAG0QyyKny
ECpbpuA0YFam3OBX79wFRF4DSBmXYM7QntsccrRV1OJdmb3dXjLq/8x+BHEg2Fihq4EcFsvEpheV
hibvYQmk9FvUvKc87MXWNvjLeomMPWC2V9HTRGmNcomj7atNPKK/pWJpA79mp1V5NPISVN+45de6
vUrvk2bsvj469BHSCygyPHjUX3q/LAxrXiXmHOCxL9lQ8wEcNG94gOWNtQIhChKASHYiJ8FedfsZ
+o2gJZmDTlBdrRdObSLcVV0LzVakrm6PaCOegT0MeTG4Bui9NfotZ/kPSVrLtekiTKdWj04/Qip5
rCf0ZFZS8SvRE+FYYTl8XKIE97blq4MdrItIiuNhAfgcqEzpl51Zjlc9WZZCnYMaskux2FN3bDTO
Y3vTCHQZELWQfcG+vjQiyKQScyleApAwWF2D/kvxTpJ+3h7J5nqhhwivbRxG4M25NLKIPXoChwS0
LuhyyXq0sqa4pdg83rON0IukGBW0+ItCYDNJlRQp7dAIS5BrHzrxVFTF8vygmOhKGXkwEurIzDbG
1qLPLLSjo6OUzuvZ4qgy6cOkT9YAhYVdUUcv41ocFvlPKki2JNli+zpoM+cStrVWoGegRFnoBkSj
3qVNaCiRBp+CEAwZzVA5lUbuIFfCcfitWUS4hXIbimRQtWC2sAnMUVwl+hKg0wZKFm7dyZ9oOb8f
aj2Y8tK97Rob4ZCWFSFwA8UZeoRfjqkSlLYFIc8alMnQfhpFPkB/L1+Np9tmtjwQhD8gxUN0x6rR
K+fZcnVzrlXQwFuCBI1fDtqvEDPQuvIwZoj2EBKWOOxYW1GDsk/iH1QIUCK4tCf3ymSGurwGYln4
Qh3IMfkYIUWiQ9alWb1O5XVXbPgj7gI0Kwe5FYySCVMdxLT1TImFYFV7N4bgXpkBQiW/ad2ukFyo
LaA6xblwbcwpTKJzBNyXaElkG796iIGQIoXJuInRNF+4aEwpm0+ZxzS24ZA6mK7RgihAbwn0spdz
uaw6kljaIARhh3agcEmVH1Wlx16txcaO5Er+IKxhs7vtMBsLSMsggC2DMBapacYvF01NulKX1iCZ
T0Y3eGEeZKJqmSEogWbompX+bXtbk3luj3GYGm9wRS3hMGpiFe4auv0u5R1lWxN5bkNiJnLJjTas
lDUYoZCZn6Z+ck1pp+V3dZ9zpm8jVAEFQes7QIDTVstLUyWEXkr00C0BcFQ70gFVXIxuyyW23pg1
PKGo/gBKFLDGzFo/N325KPUSLLMIlpywPc2Cmw5j0Ne82uaWKYhagruGKk0CF3Q5oiLLWuhWlzjD
QEbVZ69EQUesCnEoQ404t/qtyTs3RT/lLFhV+iLJ4MrEOaY+iRn4sQDl42lvbPgC8Hoow4GAlQIU
GRuU1Q+kLfMC+pvKEpUH5WMYgYfQrZqXL9yI8FQQEEqtyHriuGS8rsAIYjVD6A1r2SJAmErr5+29
cw0rwpMRlzO0r+HQovjHywkjfSyJsyJiMFF9qpLHMPKN/qUW9u2UuGMTW4l+AHH/batbq4SmqP9R
dSDgMuckfHIFCbeEI0UlkA1LVh9yAYkF5bHTfzCkoEyB9YKyIbuXUhkqZZOO0cEdInA3pyCtVs3U
vW1lexLBA/P38Qo7zJY1tKldNIJ1qqvUWcifLPw5eckDOBr3I7lfeCiZjQCLkgvV50HyEacyYw5M
4hBKJvkaAOHgRALAqoUF3uFdKh3aZTnEMuEMcGMDwyDVWaNsCgDPXDpJKFRrnHf1GiizCjBuVb0m
MQATITAWXr1KH5zppO985oIIaSXgYUEPDcdk2YpMKYqhz9CtQdMo00HWp8yawYpg69k0+TVapqxF
ScHp08ZGkCWz7MtCUj5oYOmHZAZU64KsWHn0hxtbEaV3XILQzacgXchsRUlcySKhozkoBxCeiK0J
6dGmbq3bQ9/YGLACDzLxrEDhmNmNSB+XUdQMazAdhNPym8dVs3HTgUQtkpAAvwHJxSbpesGIFAGE
sYEY6rs2RF/Rk5F/5Hq2n8JcQJ9Hn+3lueLs9o14iV5m3EDQEox3GVu7IwNCiaYvmDpttsKudMbl
qShxFHSrM6y/bs/g1hv+3BpbxppaSGsU5QhfPejvzducWKVnOMu7MdjVXuJZ25xR5HTwN4IMIimz
M+YGPtxhRqFPF9SS4KOD0G9C7WUZPvL8QQ1f0dV0J3fOX9rooBFcaUqPDZrjzcgu1KdCiAU/gV79
7VnY2rBIXYKmEw8tpLmoN58dg/GqreiohR/J8pMi3aVTainrfVrwhk+Hd7lTwXmEhgucT6AhBmH2
pZ3IaGUAYBGJtOlVMZ911OyhAFK1f1Sxf0sT0AKbD6F2IOHX35AwTLvvMT4oUwnU584GGBXrkOlq
g1XufqEh2YpwvYUSnKZ+tj9i1Yo7HnD0eqEpjQfuXkhlUOE7unPPDC6CNoPju8UlUyjvESNRgB2w
gvURxBdNM+3TWpxATcQjJr4OCNQsRZDQiwCq0pdmJ3OdSr1HKNTyb0Te9ebzmnDC7fVpQuEpiLWg
kKJVCmYq2yFHf1kME1XpLksC7RH0sJtv5rICfll54Zdxvjrs4cKB5kYkucC2fDkkiKl0RFUQDoRc
kvxKQeUXL5j4h1gnnATNdTn/rykwKSCZDGm5q2fWsiozjpI1qD/KptwVZHAGpTu2kOHpm9iZRjwp
oxINVnEwd/dT35yK9agpEDGFJgnK/ZOt5DxG8C1HgsMa2C8A4eGvy+FnSCaJcYGzVCy+o+fEWjxQ
Po+S30XHHonGL9+H8a7FFgUKncJe2JTpGjWGlmrCGoTV/UT+oEFx4IEKr0/GSxPMgFB+acMMOvVB
PX0b11/y199DaAZCVw5qn+j0gzLF5YT1haaVDX0rA4HugWkMWy8e3oiefLXxCM4CaCSCJlKWaJFn
Ylk/oCU7ixK8yYFu1nYDcCYQObmfd5F2uh2drw/ES0v0/nMWS1ZQSqhyA0tSLFmpOHimmTjoPQqW
KHZC075tbWt/n4+LOQsUZA/FZYS1lBw+pd6OZFsF6zjZ3TazFakAMKNcbSApRAnwclDtohZqb1A3
gHpWmEM7D+W/eeEKgtJlYI8coAZQI8KhSwuql3bmWm1xh0F2gSBkaNCdlwcrjZfSmsFMOMW/S7N9
Fuf6YcqinUzAOsgT4vxLHHbrCxiHx94tQ1xncBT0qUfi7kijphmZhyXz8IrJhf4tT2ovCR0pd6Eg
MQs8yOnmXFOaHSo4QvWiLucgHDplGnvMgVDfG8AaVOqR9F/tqKfbQQHQk+ZqccbSOHbmpCoZ87of
kfHQpp/l+oSeJ24CfStyYB2BZoC/gPSC2QeTUEKySDFxS3FGv3297Y/XVyB8/9mPM25fKFIXrQZ+
vCeHrHqq47tVQ7+me9vK5lamhFQ4P5FhY8spUoRyZZ2EuNu2fljZKgmmykpbG4Iztw1tHRt4v2LN
ab8uILmXyyEsUBftaxhCXeeOxOsDmNM+0dv/Jkt+GI4vEl73EEHm5GK3HA1pDmxrRBBaL7q0mpJ8
zCYhE4I66+y0vSPSQwl8/H8Y2pkRZqVUIQWORk2FYB7Ntzoa3GoePVAT2LUh2UYmua2ue0WVcQLW
VlzEOw7wRVwiwe3AxPtk6ZCsnxrE+/ZF0x+1ZrBk5QEzm4JraWm/3R7k1kyibQvlFZT2UHZmgoaU
1wucFdbMfn7vSBSQuTsWJN3fNrPl9edmmEGVZtw3TVwLQVK6KpSR0yAtkc9+u21lyxkBFPjbRYGz
ko3BkZlB1ltuhSDyc/Feaixt8UY3JE65i76oloq6Bu6+9LmKyihw7yyiZWkUrYEahRCoEnLHceSK
6TcTx8vtEW3OG3T3qIoKqq8sssQcyqZDa4QQGIm/oEtrlB90VNrGjMP4v+UGoKsBCQ/SRaBsZ06v
NpSjtO1GXGYQJCAbb4mYMDH99fXRnFthnK0t5aIZ4kkIptPQfYr6O5Q8IJ74H4zQZy+yh1AuYENf
AvjmmFeCECzSYVl2vWCHwy4ZOBO2FWDhYKjLoGcPRVA6oWfHEMHq18siC+gcvS8xBmXo7DmyzXFx
+ZXJjQMJjDuAF+HfIgo0zFWznCUkuGYyBuuKK3M/Z6mVlu38fHvirjk2UJOB0gw9NuAJV4zB+Hah
TZdwDJoiaPT3qfTCKijroyF9J+Jb2zhhelg+lccp3RVlAB7rIV+OxnNCDrFfoTEps0Jb+SUPTpdz
TpmNTOblpzHTLSxdZ87oIg2qn+M+d57W3eJ9F47q99tTsHWHupgCuh/PljXNIGMKQkVUG8BUsN5N
UWpBA0433RKCAZ1lfp+ykyL78Ss3nvy9uDDXtwvTzEmaYenlaYTpttonwl4Od2qJ1LMliQe184v0
m5LY4jsBq/USemFhJy8Veaw9UNW0JLfMpxVUwAT0f2CldyXzs5d2rXZs17sI/zO0Dbz4NX2qI6vs
G78jh9JA8/ZqhSUnYLFCGzQuXgyD8VVDn8ZWHsHF1qHvPTm06asRipY0vfaiZmWotOggCEe+aYi9
dbLj5bO664rKi8hTku4yIMjTam/M72od75VAjd7F5rEsHdC1W32toCPOydfMVgerNF5T8qeboM4J
VomUc/b/rUDeWg161Jw5ghbPutnM0RQo5SOKg3PtrCAr1CKfks+s1mhXr/EHRFD3euisiJdDaWUP
amVrWIUmyIGRif1Evyd2Fn1bDGc09/0YO1n6Vgl2owX9Q3Ka99FBchUwvJmDi0mzsCztQSyeK696
JLMtLQ/KyTBPRfqakftZ2NXW9Dy/NaKVZA/jvZZZlQQlVjQMHoXwwSwcsN2YMWciNvKWWE8gm2RK
M0UbvS8nol4M0s1IOQRgzALkbyk6VwPx9r5oKuhbz6UUpBVUFyJZe8iXYnopugH8bfPCazT/S/ty
uSISqBTRVYqqIG3vYPaHmI/NME7JFKxwF2AwbVEdX0BvaCOzaq9tHxifja5YLYAUVSO6uam5srA3
lx+ZCvWRSXZn1VqQY+ktkkOKZMpccIz5NNmbx5nVCFYzQDJkN2itb9DMPvpkjSLoO80XNM71lTsW
ZlKloZIaqGcC10gOS2zr76pPsC2qBzmIMneODGBw3Xn2zcFJClBtxcgWozRZ7UGamT7IuqUQP3GT
cVdldig5Y/W78uIDEoy6fKogaaLMlvrlGxymH+gzXHZQbMFhdOkHcV2Nk6wVU/BD2T/Kj1+Ou5e/
zkxIIsd4VOb49bBfsRatV0i73gBuHeJjqGYQCH2Mq9svxfdBPnZ1hEdTzMvd/m18v/IwdNfo6C6E
q7HQSyiApUIxpBMQJcsDEcgj+MCsaoofq0w9lMlq1VIL8DLCWIWCwQLhmMYOw3xXSebTYKzP8bh8
IH93F7egss3H7m5sQh9Vm6cwKrCodiLKToTeReKZs+iX6+T2sicbgT48TSXg0LpmRzy9r+sLJCYW
SDC0TYIM9ApEUgvyWORGOQVtCh2eJnUgY45ihxui5nF7Df8+TK6m78wU4yF1KypNG7UT7g7aUxuV
aNoFZqXSTmAFeZXVxMlLAty37gjycjdO+fuY1U751MefeQcyb5L7oyFYg/xzag9yodiSOu+kwud8
5fVdChNCEQa45FAWUfrnZ4E9jEaj6uJ1CqI80b2FjF5Zip1TRJoG3t4+PVYkvAdmHDE/U9yBqI3T
K2PqkG4xrSYvRXvtiIKNNwxeA0CJp4CG4hhHJcgn5hLsxY1hIUoWyLOsGp6MveZ1ktI/3R4GK7GE
YxbDwF0aaHqEZ3BGXA4DjQ9g5DC7KahA+qhLIH0cwBNKKnWvrOOuU/eGsZuXnwqxzfiuMVPPMK1S
nDxDXPY1bjJT9lNqVs7hT40yHgB0DYp4KIKgp1BnPAAdciKd2imYjPCphMpGdRIjxRu6wgcstRmD
eO05N8ON5YRJ9IHS0iSurNLlPMwN+o1BvA2TWWuv6QH0kf9lUDINT3ju4dEnX1qoe30ifQ70e4kL
QBzveulel3K7G3dgXq6GQ7VwcNl0lq5m8cwg46FokSzVqoLBaXblxDLQQqDuFtUdeTt242yHagty
ypSmAVU5FovdmmSe8hmTJ+p+WqU+7lh36n0k3Hcf7duYh14kcoIEjePXY/vXIvMCBGN1WKwRLCap
39nVB/Dme66s0KYRXFkAsNWBbWfV64ZIyQytEqfAqEOrWH6YIfGS4kmOx/1Q/Bh5hYBNrz8zxzhI
CSHVGhIZU5DvpztBs42Hbk9Sqzx0HMfYiOWgjPx3XIxjLJKyNNkCQ2P6KlUFbqO/dXIESRdnT228
tuAXZ4aY19bQ5VqhG4iR8nuxGz7D74Ut/1HQ32l1nOLGtguemaJjPgvHubT26CGHqfSxfZQFi7iD
Vzia1x5wgOicrcybQCY+rci71voMY4tdPKGNf3oAiwQnMNPVvvLwswExN5lURm1Bb+ncPcSPY2/1
v8ZvA9SzBG/YA9A2fOPYozvmlj3mIMhite0q3CWC3kNzQPNa7OSdcITiwR4ic4BS3DZ3nSe68Ay2
blc2s1kp+jKhxuCPw303wxd5IIGts+3c/VjwQjIOvZkI2L9DbjWJXfhlbJWrswZSacMvYisOyM7w
BMvRRzf+wdllm0OEz6GWAyA4moAvPZLMSVmSEOEX3QiHvEOkn0Wr5DUSbmQaMJNnZhhfNFNIPROC
zRwFq+xUn30FRU8MyBsnz4wjG7pQRhq74LeyOVcg3gAZD9WJJKYpPTKVzDXSXazujHXh+MlGbxEd
HlodaJ8PLgTS5SzWxRCl/SjhuVDulV16lIMKGot2+tD2ljZY1T53hdEiJ4XHEL8dUWjPGIRacblm
e8Z6sKtk4A+BiyIbMkqrP7ybauVCFtDIJrC+ouuo/g7ONHtSQk58+Ys5ZzcjJbBBhyPtLmHfqPna
d3UP/bogaeKTku867ZuejzulPK7Cgwqt7SH61Sqg4gcblnQnJomjRMHQ7ab2ZaEfZ34XTC9S/K+T
xOoUbwM0LTCHFBvKRIkwqUZQxOZoPEme6ukPWX8s09vt0HBN4nNh4woklkpJ3AN3MwfpUdV8cOt5
eRDfa9bsg27qpD1b017e3ba55cpAyKN7DT1eSI8yJ6JASj2qRQxrmX9CEW6udop+um1i6zJxboJ+
wtkBpcuj1AzowArCV8Ve/d4y7+cDBK9vW9m6Q5xbYYKOClIpPD6yGSHvWTehyZyS3ZoD8KLtWmHf
9T6XDEzcNinj6YCcvwb2kcuBSfVUlGCVmAOQZbiVH7koL+j3zZ16MO3WHw/zQX9Mfq2etose5P3t
4W4dxKiZ/GObiQ46VF/UdS3RU7YbUT1Bd95Be71t4rrxnrojqv4UQQRZeLaOViABJCodbLQO8Na+
sU92vZ/tdLveKU/Eg1wVpyRAnY3d/OcGmXtgIWTK3NcwONnQQ+c4yOaMnY2G8fROLiY97QvMWDGh
xb15EOdfMRnvsYKcPcUKLNKn5cXEMR4/t+ESziPGQZ695ql+6dzoJziW9qNl7Fc/OTROdtD2zX7e
5b70nt7r38P7JegeOVfDzb0NWA1oVUBvim49xj/TUOmlDCNWwe59nxPVEuuSM6ubpzD6awD4MmBK
YMvXBvCItUzXzPSS1/5ZORguCKf95Njed/th9Dg+SQ/1Kxc5M8ccvXKqZVVV1uhy/NP55nOPnSd7
iSsGtT89Tu/xff7zGflfzoG/6TtnVpngn5VrnmgmdUzQ9U8u4JJ20bxkAyeJxzHz91VxFikLYS6H
SoOZ0fBJ+zyuD6tyv/Ay81tpJsAy/lmyv+f/mRkQvaO/R69gpvGLwjF29V5rLAtCWI7miIfuWbFW
ECg+qm5jy6fxIB6M/7/5ZO82S1SBWm1oMJ/auzDv4li0IOUNGlvOdWJzB/ylcEUDBAAndMLPRopu
UcGsun4OmnUHECnq2AuvIXUzZp2ZYG6hhQ4C3hAJ/mA2U6BT70VMJcfnaSy/9nlKRPu/UTA+XyX1
mC4GRlGcpsYqv6uSlZd35fgE1NynJqBrFIh5jlGJ1qtvGWVcXtMjTcx7jAvZ88iSf63H5aexa32w
4Hn6nfCBC6/2kfoH+TueE6S2eBQN17woNIj+M7FAmV+undIPc2Z2LT5geegs7dDZ2m/I/nYTkjkW
Ot9/DjyC8tvegozYpcWla0chqTHPoIQwyC6BsnjPOeG2wxdcUdR1bDKTWcoiIprSqghfBjo6tLci
em4ewTVscWv4m5d47OJ/LDHrJ4TN1IUdtlj2Nh3AhutJ+9oP/doGT8l/Csq4fOnoj6UkxsxBE3Zr
LGjDgIAiOQ/yCG04S36f7tdvZmRpR/0w/dYGO/yoHLx0y8jmbI+tfAFoc/6xzmzyKIxLhejw1LSw
IeJS/TGR8ttHn5lkIctoPDe/u5JbzNl8qJxbZfZ90tZSMwLyA5w6KptQjYMwsNzt04dZFmwjby1j
OZXmPsq/xdovM44tM/PCaZ/0H1lUfovK13Qe7/tF9hdeExFd2audezYfjI81IN+qlJquRvtNkQh4
ktxVt6SPMjlBwzj7by/V86lgXK1KwMm9iiNcLXTlxhFxKjf2HmV4HJeo9Filf6wLJ3kx95yV3wyM
/46UzaWIoZKua4iRps0+f2yhxEnab1rrReNLK/5u8h+jiCuXceq5WIPtu/GZaSZWDMREo1SK5RdO
4Z126mywudu1OzmG1TjzobUkTuTYPGfODNK5ODvKeojhJeEkzEFkVKLTkBldiSGROambzRvImRXm
Bp5IYr5I6YRhpX4rWSLeFmZ2ULgvXTo9N3yULRSqS5Vl0UBDLZgj9tL4vRAeBlGxUigc1hoty1fk
QV54qoLU9W+ZZQIV7jyKsOQYHniTMtu8Dz3DX3qr+XbbMbcOEvRkQ4AFRRUNjSWXa1WEbZzm/TpD
ZDqxtXk31rg18mhgNo2gXQXNe2C4gqVLIzMRqzLtZLzcpYNZi3bTnySV1xzDM8JEubgCnYoaSnji
ym/RYFiCtu/Lp9uzteXZ6tlAmHiV1soYdRJsGOFzmP4iEHq7bWArIJ4bYJZjaif0SYgwAHyVsdgD
tHdqV2v2aBSZKzSrcQ6kzfEgd4UGRxTB0bR4uTBp3YmDWMFcvSc2jxpic0HOfpxZkDlW06wa8OOZ
j5LgO+G8QDZTULRZ6P8+nlkMmo2c5wa/L90V1ml+mCFPZDWn9Kd4il56+w/+w7u9Opuh9NwkuzyQ
3p56XcQLMnkFDxCAeeGh1xt7KFTH6MAQ1X2C7qxcnuumBURQALtqO1hL9J3zHXTqmOCANhQ6cCT5
IDnKXDjbMFL6VFewofKk0O1RleufhpHEh1Ra8shVclVbrGQSACoTc6F4DuNaAXtFKorzPmt10x/R
p5w7RGmEDLRshXFQ1XI+9qo5RICJ1Twc/9b30p5SrBZizVUPlJEaOekn6tYd2oRLaKB+VE2T76TI
XOwyVONAX2VeM8imURptoCqFJie24DlLs5CA8R0vqvFVmn6a3b6pFbx7ftfK8+312PB02keOFwDN
8kNQ7nIbjdBmyacclrJZVhyliTU/ldrKxsPA5Hj9xqDA3QXWdBDe4u3Lrnwk12RQBKBqof0iNJnT
1OsRolwhuVu04uX2sDaOIIBdASZBqoS2MTDevpitEnZKCOD9KHxD5hVQK/OetuTJ1b2Qrg6INE63
LW6c6WixguQgZZ2QTZYYe0SlCO3tooBOBjPyijUzHQPidvsBFHAd9E12/8EcnUgklNE2y77t49Io
q6kEetgEZaaMIgnplV0mGJ+R3vKOp42FQ18S7WWR0cJ+xbqaGAU01aZcDJQqBHlwa8fzamfoZNeU
9aXteSWnrbUTQaQHwAhAmujTv3TJpo51rQegHVxKq5csft+1ppOkxDUi/dDp5XujiZ9fn01K8IKZ
BK4cBKGXJkc9EoSwMIQg+yMX8p+ibyA38SFK6p//YAdLBtCJiF54NtfbJ60ORdtBDMrstVQyG43q
vWh1XcM5HDd2NUIHXr4gBgb8n+0MEqVGLbN+BNFiFb/rZu1Nq+qA/pTjhFsFeHQPo70WnA0yXqXM
UlVd1mkAJImBROr1pKpF7xR4hXniLM6uYY66u8x992mYKQFN7hjtR9XgsT5ueCeVCKZkWNCXuiJX
GKRsjhLUCgMD8NQ+G73cqD0jiu56U4J69+/bK7j14r8wx0QWUYkrBfIVYqCngl2jKFnrjaPMvxBC
zTzbaTiANOjQz6XmxRAi/folC9bB8///OLuuHsdxbvmLBIjKeqUkx7bccXq6X4SJypmKv/6W+rvB
pgXz7gK7D7sDzDEp8vCEOlWAOALbqHEJ0TiRoC7Ax3osSUnNAE/eHGwH2wJc+lRV20zWfmdSJRiC
XbmQeK/BdbPM3UCQhzNqgae3xe6TY15Er1DULd6LXt1L8mupZxvVqASo07UPCtVvjPcugz4glr6+
jBYposDuAdgFsZNbJACXB9VDXKebvA0hqKoHggL+2vIQuGLKdxEZknkWWyWdFbk0cuUYRs4soxMK
OGBYn/oQzNHNQwIAy/0jtLo+yKhgLAxE7OjCXq+PTVNnlOg5H8u5owvxsf2gZ/EuByo7V0TkXMtm
ceEWJnL+1xhf7DbmYbRqs1WOXY/Zn57UGGhCUpvHcfTIepGe4k1gC1JZNEIw0IK7uGjycd/OtmI1
JFZt+VK9M1i8k2poaj1n0zNEKWJ7q9ZOkfwNVKdpafYHqoCTiBnsplPC/4Jl9y8y+JqMY6ZOjeVH
2WdpbtoWHDIxoZK+MXXaD0+z7nfznyoDkWe5H2NB/eCmKQXz+KQWcH5AgONmcPEUKJchmtszy1di
cGc3yqbL5xetjDyWvSTqWQlOSuiFyS+W/9XV12TYT7/msKV65rbJhxxPDtCRRG1po+gUtUVKlN/s
I38ZRXLmN8CHrx9KlplLBTA3xGTX+9RpELMJ69byA/u7blIovrk9VPKsojnpU+4AnEDt5AgSzehR
tQunCnbT7DYMYj+iPeMzua9fomCsD71d+BiDq4b0IcnjaiCWP8wzNYtDJhKfvvHZ/7GAvxl0XQsv
Hncqo1AtK6PVLR9Q7c507Z3Enoh+QuSU1k+VodG6PcaNoMjDv8G8Ue4gDl3c1kGhWb5dvOr2z8EI
KGDU913J2mkH7wQYTdG0AHGstuztxWnHKekrq5QsgCGTGiru9ky1XKs3RlO+FSxAfhWNyWYE6Jqa
5pjsrLZpTnICEgPDlAx0Km1R6MF7t69l4/xjvAY1GZAdXf+iVqmLnDB8TYh3kXobPEr6MbMdNRfU
M3ivvdgBhGVpuoI/Ac1gzg6rE61Osb1p3lI5qlwF6ojQibVpOIc0GgQJxdrXvDTHLWsi5RS0jWr5
Vnxiyg9wbeixCFAmWhJ3JW0prbp5wpISCMRgFgpxDMG4jVJ75kPSu/ePDv8wfO0fYuyFsWFhHuZO
jgXlgrTTStvPe4mm5FXtDFpJ3ztFdCBuWky8Jc4lakOll2lR2H6rVO8gEounjBaNtm2DjTm0x9Km
Zg3dTTqbLpMEb+2qmyOgnYE7Xlic+YCJlGprdzGSP2Wrzds0fczM5wLSxqpyTolNq3qvd8/MPlTq
qxS6SfKmphBA2P3zvV4cHLonmE2yeS4AbdIgwqu3tt8PqcPAezOjumE1odNaglhm7fYh8l9SXohS
azx+CszAMUtmCTVXBcNo4cOUd5QlexI/WaLq8tqN+D9TN53DIgGHnw25Nz+XD20QU01zTEgA3N+5
G4wlHib0+VEzAL8BxGN5yq0yiJNJSnB44uyl1l2Ilevdd9I2tIxP4bDPLEri/ZB/mmiOBjW0XneY
osW0EUamRHqUtzcGE9QoAoM0A+8UdLquPU42mBk4mHFjskr+KAkUjhO1o5I5bDK1FeJzl5TzMnDD
wuFCoWQOnTdUuPk5JrkmMZhcCb4k0R2m0KqBZOkO3JbUiitnygAr1f6pHuuXTdRSFy3WxaxyvcIh
BVneyJLAZ6ymIdt0SuQMAl6Mm5yRN8I99y1TJjnG7KrfZn+T5NnGXAudtrOxb+ZfkgrZmPmf9iMW
i8sUCmYDwZmE8f7rZYG2eZID5LF+pD4nSvBRxobfhBogXb+z4qEVjTLdXgyY+1LnA4krXA53Tnqt
ijSLJLYvZwc2zYd6D0UcQXCxuouXRjin2qrmDPKwyPY1vfOI+lBmOyg7oMOtbIvkabTfjeD3JFXf
BNeR7yh9bSXeCwMc6xYGWriPV+A9btMZd2Ao/FJJDoFdu2ofY760A5lnY26GqN82YewO1qvA9Oq2
XpjmttXOS2ZbUmP7DZqdY/r2NKJzthsh4keDZAtYzW+bZSAx25ilJ+ki6+sLR9UJTHVYN++HTA1I
mixa9psUGOod/iTdpj2BPASgJYC+HSI7ahi+tbNIBO+LoIF3BOB8tcDyAgAk8F/Xp9fQKwb6Vzwe
LKbPr5FDaOn8Mh0DOCIJAD7M+O4kL6SfM8V/OrGzbZ7d6Wi7Ay2caeekliDmvI1SoHt58Xu4I5DU
udqHy+8x3vQBk2ehoxheP+RIVT40ESTsBkW1HDjUplEHBEwFzpc752HcAqtlMVwma/ACzPKTWN/W
8vchsDdNA13sZhNocFbEcpqAglWWjuoJGTzSOx36RRCL635jTNOEVEwf/irbrRkLytrLubv5PriK
SKTQh0Qudf19LKKmoRHNtl8YxmMkYdyzacLn+4f/9lnHLqjwvuhBLJy53NkHTz5rhwmPgQ2aybaW
sNDntuxpjdxWce7bWntyUcoDbR5qIaqFYtL1gqAMUKJ8puOitaqToifU4KVl6PCXtFUKmnQVVaWz
nG5jsG5LyuhYxrZE+S8aU6+1MPNrvYaTCKi/8vhixgFcKSDHAvUtj5bXsibSzDjAc6huDP0Y9IFD
lH3cisQaRXa4t6JTmnauZQRQ6FWc2rjY2ZFy0JC6JYJKgcgQl1CAfFUnSQND0+hh8JvlwOc5ueCZ
WD2bF7vGZRQxKfPKbvHWGn36w4rAroVy7JvgvKxFKhefhmcM1ZCypJBjsv05cILBsSHtg3Pz9suE
/mj3OJmb+/a+SJNuLhw43qBiAjw4tJWvz6eOwmtGpjzwUyq9yI5No9fRVZyWvu7BS0g1am4NmlEg
ovzef/l93/raTQRmDbcRmC84Js4bZ9qohbUO46aOYR/EfpgKVIt3uVVo1Av4F9devEtbnKdl7USk
Pi8Qjg1bU/us86daF5hYc+YI96BUuzgwYNCv9zJugyywGZYTjS+m4toJZJwxQqDuiXowRF9uOW38
hwOPJCwtRTIQ9F4bM+qCRNXcAoWdyw8IThwzM10pkv5gqMBrLOVBGX41gyAjEhjlWzsMShmVMVWB
34HjjtTRzrCPjYzMz8YU6YzB+cm0nUiJREHnql1QUYD6C0Q1N0P6wGpVZdo0gV+52oFVuOB0npyA
uO1BF+WXqwflwhb3SHZaUeUJALJ+WPyt0ldL+11LAk+yGnAu7IT/s57Fn11UmvKgDSUtwXp0o6X5
Qdk3nqbScfpM0lMye2Wo0/s3baVugLTvwiLnilWVmXYJckwf4lpnSHdqiUnBwEzj8RSCkA41ZfTr
DPIwDvmmUSJBzr5SWlvMW3hsIBIGZivutJa5Uc1TDvNWkiSUGN6U/6zIDzV8sqsXku9splJZpVl6
SCcV/AD3V7/qZ/7P+tfnuNjuGUq+04AZLbCOEhBNlJ4+mjtzcPMT8mTBi7/2SmAyCf9AdwRxFhdd
JI1WQKoVaV8WudDgjrb3l7J6E6A7paOpYwDZwjVXJzgCvdPhxmJEcw7YeN0x1k2n7INt33vjdwa0
gU4ERlcKP/h8y18N9l9sCR8wtENtW1VOcHpi5pT5FlXeVNqNYFGpYK/+zqxNFTlx+Blj0G+z8HfU
7x0RTvmt7u3Fz+AOsSyXZmoM+BlpB9XHnHbGy1x5oTdt9O3o1qUTQAMB8NEauyIJztCac4fyDAQQ
0NReIrnrK9tacTgusFEMN+xY+oGOG1VbWgE12xKnFKLYVm8MAB4A0C+xMFQRru0lkVlA7h4fGj09
ZzSg46nta9vRAsOBABhjsSODJ6CRU69CL0bW9oVIv3l1xV8KTBAPws3ljlpRTYkszXD24DN2SLKx
q21lHCFcoCgP1j8Fsi/HCwWFRfvuyxj3dlpK3w06WYzNb8NAw+b0/0DALvEE/2ZeGln+/MIPWNk8
hbkE145wI2gaN1U+M7XzG/Ieg1uLDOEuB10h7YZ5U2FYcxRNWa1+VBweLBHQb0DdOTcYdGqbRbkZ
+Alql5B4ByWyqyO9KgcU3MA71G+67KdVnYrY3inxxpS+/XPvcWGff78T1CEIlAkCX2q8rEWyOWbP
tTNBOEHvX2Qk/7Fw2GrtzkLwAlfHXsg6+ABzkpNE6hUb92Ywtnnq68qvuXlvgqNcZpAXHuC6TDfN
HMJ+Qp8emIP0ZNjCyvVyfPgvjxgXoYMFph8kftdfXmEyq+Qxl+A2R8+eXqJub9UznSywtbPKAckn
NcFdVquJX5bk5f6u30xd4nAvcCXcYnSPwbrBvQmKNdQtfLrkJw/xj3kzbkoqodyCD1AD0ZtuMabo
SbmnDJvCwXzTv4g2wHkDeSdb00FTzA99Rt3QNqmiScuxN7LUjeJNrj33XnrG0CmoMhVBEr8W3iwk
O3gBUWYBEoDzlWNg5lmaKZLfQiiD1ZIHTHsH+h80l6xga1Z/ZajGCbm5VzqT2OYLs4tDu7jeJCda
ha8n+WX2MpJHpQMFsmk5UgPwo7EBuRri1tZtwKsl+L4rSRuAY5ifXAhcoNfIfV8SxZE6VxBkz5QY
NRWaDzQHcZVFp5SyY6cp1MgFYcZyYLkDDZOQCwaj0SL+w7myGFdttBqYnKSa2qqTRBlVQ/3YlSLN
95VnANQ+kFyD8rsBfh/OEiu7AYPJeHT70tpbqFJY8THPrZ1lgJpQfTehrSvYzpUYBxZtAPFk0Car
fNezSsa2njQFblpCGwSNpWnwooCOxh7oOWcOnhTSO5OUeaQMaWc2ziLKoqGCg6jaTZTvRfiihG+q
KAJYi6GBNMNUKlwI8jyLe6OiUI8VaM5Kfp9FHzjVeoF/HxIVjgs5HykoJGOhxAv+qsGrS9FM3XJp
+C9+aZ37DjqBIhFYgiXfDOYcMLeCDrpvANzc6yUdSvf+R1j96gAoLZzeAKDwXf44a5TBqitYGzdJ
lOBY591uUmOEGWlOsyqCJq6wDr/yVoBlDtjIRUIQBTMu9SpYJ3X4nhLwHlNMFaVzi7PNNmUAomeM
63U2tVrUzSK3aMujUp+L/FiOgidydeEYEkdYBd4EYOCunYiaDlknYS7fH42tVbONWceuiZYxbnOj
/lbQMrq/0Svp5iLStACYAPMBAeu1vdaYpWxExcevUkN27QoNnFgi0KUxS01gatUvQ4YXjHB4kFGg
4GJKNspBmIYtbKFW4eAs76RIHvd9lAKrkpWn0JZCmmalfhjKaIKquyF6iFd3F70OpC5o4KIpd71a
aYqyCZpFkh/g5NoZqgYRWlbHzp5owj6i7P3+5q6uGNYWpC0YotH2vLY328M0Bjm+ZpsfgyR127+a
4ehMPxc1NXVQLgDuIOo2rl3US5vcF01BxtGpBDbzhhpzRSsPWphj9lOkPrC2lwuWHscHDWPMAFyv
bWj6nkm6LfmNEXwUdbmpMtAbNTPNPtsEmHORnN2aPTTD0XlH7rmQBVzbK1OidHmKb9eZTsLirXRu
twQ0nHL9OooY+9Y8waUt7pykcSwHoNeS/GGcadzVKDYJLsPaA3ppgbvndcHMglWT5H+LmOIZThtL
niSkNVp7ygCWwGuBAicqddyNMxqDkdxG6GVAsGC0duH4agX7qk4pITUeEO+fIueXUBO+BF11FZ0N
9ByuP5KuQZF9AS34xWy7iWQ7LOj9TJW3crS5f7fWHBca6mBeR5kDww7c8as7UilFjiCv0r8NxkNh
fo+Cv/dNrL64lza4q1RnOI0NCrc+CDeHwGu/zdYOmFls4cITFqt/7D+WqCUnWBfPij5aLAvmHjZt
5W/W/YVoVNV/CNa1FjBerIt3g4YqoZBi4Hir8EFyBio+DFP4crBDvbj5E77PmBa6b3LtQoEp0VyU
wUBczgsr2fXA4s6Sw7OZDTJojfWJzkXRCaLSFcjqEv9CfAvTFCrkDLgXPI8DJWyqCuAct6aRgw4j
janpVd7HGzTWNvJOZHHtGl8aXP78Iuav26AKiApISw3qyZx4vf2zb4jDiP10fwNXlwaFBpBQoOoO
TBCX1FhVxDBaZaBVC4Le1Eg38fyjPpSmXwzQWakOaXOK7M2MR2YiqMAHD0bykYvkPm9UpJb7ffkr
uFunl5E9gw4cEKz8TxeeMHb2vbHfkH5Armmkfe7JG8nAjKA/xiAJfsAvkbqHORUhXte2HZzMmOBC
bAiAIncxM0gXGJjjCnxZtWiVAgaanOrZhkaBiNl/rWaCutD/muKfHQPCKSCznQFxmULP0mgMXMKh
MJJdUuvnwe5RjnpOQZQ8WuSka89NJ8DYrN0cY+mO4dtj+oJPZlsMR+pgi4V9+TRJ4KEbBd5gJV7A
xVxQZgvGDA/s9RHuDbME72IRnlvwWitxCIeANy/9jDDwoLbCIHDl04HV1ITsGdQSENhz5rKKtGGn
ZtE5/6sdZlc6Z3vrkHvpaXwuYxq8hHvLTcB6vLl/f5YTcZW+gEYa2wjkEDBfCO+5ExNOWaLWvRmd
M/RNVXdBHWgt1RjV44fK3NSDYM5CYO8rMrx0DNNcDAzy0mcSF6fG/oyUjErT2W6/QcnUbQqQ1AvK
HjffESsEiTRoalBnAlydu5odYWE5BFp47tvMqwtt1wzbLH2qbe0NLC73d/PmIy62gBvSMSqyKKEv
h/ZidXld/bctoLAAldnWIABnprQVYkZEhjiHbo0Lp19qhecueKwhxhcgAWM5ZAbT13+xIqRbOJAL
Dpkn5LBQoWqQMYTnsVdBuhEANP+YzPa+FMpkLiEQfxLRorWgQ4d+BvLN673LEjmMiiGKzkbuN0MC
DZfJRZHD1fLyMKrxMcuAbYOwmyE5OCNy+Slc69rZvPwF3KaCxlApQRUTnYG/GIN0L/WH1oj3lpa7
aZs6fZa7JPzzz/cXBImgcAHsCU0FLno31arNVDuPzjKSS1Z814baMYK9sLe5dmCQN4OdGYA93IXl
zy9OZt8GZaePVXTWsp0c/mGo+ZXpa2Q/31/O2mW7NMN5saQO+8hgMNOH0I+LOwppavBbt04LmQkY
vG/tNo/EfUPauhSwDZSy+ftW1ZWeIwuDOTY5BD7sI4kHGkR+aPWe/jZJ39OEuAKjS5LDH1Roy0Eu
EfW3WwRpMU01yyZ46tLTttJueEoeIgiS+OrWELXWbnK7ZX2YEEMBFaNbqJBff7Ua6mpjRIboLGkY
UnkIcRFOQfwmKdtIdBDttfu3lB+gXvwFyeU+XSjpVj9BGON8/P5p0tY7nwk92/T3ZnPebzY5PW/O
9Nl73oeUPj8n7ubPawiUHsJJ9/WP9/j6+ei//2G0pw/+RA++8+F7j7PjR97vv0/f7P0TeH53Ju3o
4YE4H7uXp987c//kvDw53kHwgVbP4MVCOIeflRWSo2Uhoa89MtrsQEImKpgsG39zBi5scM9mqs6x
2mPA+hyGCWIfowOdahmKgoKvIOrWDJ5mxO0AiJtc2thCRqABuwleSxAIG9Db0WIapUDfTb8k+TBD
hUbJF1IQD3W5etixuXGMcHLk9LUxngsIvAxSiYEw1QXma3v/GizO8N5P444mRmCAt5IaOK4DcYsf
gubI6v5aAOzg4YZn5Mt9hjRmcULm6JwWRyPNaFQJHNWaARvDpZBYRYCHF/v6ZnVDqvVDaeNmZTpc
ew1XFU2QVbq/SSteF4M7SwPCAN8rntBrK0aZAt4OEaNz/kwfdUcRZI9r5+Pq7+frMUGMeh5b/n4z
ceYop1ZBPBPTuYZFzd2fyny1iGvE36Q88xl0VDS3mmha7WXyN4ImZPBvoKLomF0uWblecs86vbYm
bGzf59rZqnQC+aRBMD675vjRg0AnAuuDXp7NWYn6oo/R5MJTnUYYHsopdKASJ1GfIJOdUmRdIpHl
W4jysq4Li9xVHEzVzEgAi/MvwJHpq+W+/jw/pk7qtM53CcR2SPMoO7w/fHij4/22nAP9sVNHwa27
nb3kfgZ37QZrZmmkBtFZhXiJBWEijGDOKGQu/aY6M4ANP2lT4mZmR83OOhI12o4MCNejZP1mBOqT
089K+YjC12HEoOYWYhqdnkEcNXbgJeCBBMH3ygN2tWvcNUvyYehDQ8IBraEAILsJoISd3KDG/F5m
NQ3s0rt/41ac/5VBLs5J87CVcw37gxbfY2QHbgv6iCByJZHs5UqwCEOaDrQ8oDeAv12fc3VowbHc
pfF5kj9qcMtrhauSCVfKzVXDMfUPff5+f2k39DbIKZaIA5M5SHkx+sR5E81oiqQps/isNt+JBc9O
WI8Oo7JVpNKRAnsvAT8OHYm9Eb9pkuR07HGGmG85DLv7v2TFeWLMa+GuWJpCAB5dr72NG7ktQ6x9
NEnkAqgaUD2vWoF3W/2UF1a4s8MKeSpYG8bnPvkEbbm+7aJvrPDa5uX+ata+pIb2PyY98NbcMCnG
HXIS1k3Jmc2Y8vLL8BD0RUrb/meRg7QM86YO8p77NtfuxaVN7vQERhBLuQSbNuJHDL16mhd2pzLS
ncwQgLDXTAFhi9k8SFZiFHrZ5ovI36inGBlimZwJc/ppkzEPSM1aewzYSRKWhVbdJKSX0SdEWwcY
A25hfd8TO+gYrOWyJ2kR7ZOlNzi8StU2CMkp7mun7qEM9iRFmxoYiwaTUXb8OibY8mHw6/7PIKm/
8p/aQ9s6zfhDAQ1e/N6h0Tgi+EnaPdh7TPIQs32ifCba8C8OHUCC2C9E3UgdOP8RG3M3S0mdnOOZ
bdEIA5DNyB9yUjtM1MFfu0VgdlvIOzFHD+TR9YcJWJxmkp0lZyX+vTAPisr0a+capP9fEK6lTMb9
/W0dT7qd4lPYCEylft4n86nOHurIosAkDgxidUxE9rrcSS4qxICIiWF79KcR8HDvcmK2XVDOfXIu
DIwMqT1NkgMKo4Lbs7pzF1a4t1hDRoSe0ICdMxKb5sz6jUp9KnhJVrfvwgjn5LBpBejMu+Qsl3/H
/KTbLim+ydYugtifVX4kounrtVjRBLBwgXMA9v+Vn13cUzKoE8I5bB2BtF/6kMmggNcgy1CIdEPW
/OqlIW5hbNRb8K7AkGK+yHrrEajdRefYbDeFiDV51RTaUIiblhIqj1XElPAYS3OL28QaV+mf7Q6N
XshgNd8S6c99j3oLM0LFDY01bBwEgFFBXfzgxf7JEJoojRS5khLqj/lU7KxGhmzuBIaTyUuD2VV1
qs+OJb3FsQjHvfLtYBs0wxjXB2KSr5JpmTZkkgLbvfpcVbtCh1iAB72A+0tc2c0rK5xvMsJRslHJ
j86dBWacCshTA2IeY0bH2XhOtf19a7edlYWsAssBLQ7a9MA1X2/opMRahsp6fO4SRT4GaVa7cmZO
TlkVnRfKWebpwzBvR1JXtKnM4Gi2cXKKDBNaVaFeoM1Zlt+mAZknM7vYvf/rVm6nAkamBZ0hL/kV
52hAyUQChMIIv+xw24LoAmX130zL6ZhjFFwNXNKyT60lP+6bXfFvoKtbRh1QtEO9idsTQ0rMShvx
mA5j9Zqm+UthylRVRVHsWn4DwXFwOy89AUXly+Q6hOnBIJhmZ7DZTdspt2vazUlD9dCXACJQWIiA
D3y4OQrMmIyQBL5vZZkqmK7ArIVt02/m/XpVgTp03mfnBtRE6egYH/Mgonm67SIbkEK8MLIc94sL
m86mKTG7y87DROuJ5hDSpIWf1zT5UbrtO1RyBatauT8wiMFlzFpqGpoC1wYTuYgDaFpiVY2Vejgs
8qkF7yYgcwUYxEhbP4ZaLuJQ5o2iPAn0ISZqVYBP0Nnh3FJkgHQtBu3FeVB64Hi3ZujrAKHVhrlN
RJy7N025xRjGVyBEiGH6BVp6vUJVioyZqTAWyh/gbd4A3EqVKkOEVUAKzTbdnnx0jTvkMg1M4qSG
oCnHn5vFPogIkREsGFMUb67tQxXaHosmyM5qkFFUs0fARFL93xhZ2FfwGcHXx4M3cjQ/7BSI8XOj
g81dfx8byMgKqV5Xl3JhhXslwzlHbJDG+XlC/2bA/pULd8ckoni9SeqWLcO/gJ4vyQc+H7dl2tAm
IMjLzmlKNq01ghW/eMOAkxbsyMEkW5CE7klubTSJ0chufQuppkht9WYc9utHgGcYuMKFSY9HgxPS
SH1nYUuBYLRcFrhQO3SYA/Q7lQ4vv3//zc+DUAFu7WaA/nORuF8oJ/gOMtqqYW5lOCwli57l+YBC
J85nsCGZV8oi3pnVq2EvAcLCKo+BX+5qmKkSyWqzLHE+t13l9givUPRbmuQZihJtOu5je6Q1cpK5
znZV9DefRU3z1RVD/gY3FGxlqE9df2s9K4K6CaL8LOMNcawBz2qI8MibzIHRoGoDmkHOYnf/ybqZ
EsLHVU30K5aqPiaL+SYJmCDmYLBgVQcbixR8lvNOGcuPTHHsAdwexiEb3IY8q/ZPWc9dOrEEQ4t4
1HRB0e5m9UsbHeAn9LkQUqDLcL16uSuDLAJW9clSJdmTA9kxunB05mkOUaDSIapR5iIK0eWWXuYj
4GdDSAb0Kl5rlGq+5mwv3hhJj6QxVe34qWRT5LaRQoCrV2bBw3J7uBYzi9gqviu4RXgYj9YshFwa
zIC4hQ1/WAW5k4lsChZvjAo0BcN7zY5R3Pt24se1zzIRg+9NJfhroRe/gPe8QLTpA7PiJyMDUw24
g6djnz7oWvWBbljXE4r2YjbmTqv8GjHUgLneQ1eB7MygTDlJwW4R+xX46ZshZuur7ICXFvEZ1PX4
sZpqlnoz7/DBh5yU+7hMhm2aEXJQAwxo12Gj0jlpCUCthNF00I1TWpXMZW2sbGRIJD9qkbXM6jI2
HGZGZvDHB5kjVS26v3i83Spn3yJd+yl1FXTe7TjxogjFsPu3h4/sF4Ia/H70F+E0wKDIHdqoKOps
MjJ26kjQeQV03dweL9A2GZPQzUF+vb9v7+a2fhkEIAxuGKNIODfXt0Sfo0iSWM1OEdpXRf5ssWcF
0VHfPPfQtTH7z2Yge6kYtsF7ux+iY6f/hPuaI1OQY3/VhS6vzvJDwAMCMg7w4mJokvshIegprQGS
NyfFkPchObDhXYXmo9vVkROGsafVoPQLjiBApbXEnLl/DCMveMy6n6HebyALXmjGrmw+MHsY4X+E
mOPp2/P0zZDIdpgE6cDNWfv6tToKDoixwNzyFWxeXPQxRs0OysDQzJWNw1hSu9P2mWLSKesci72G
aeeQ9o+BoROUhw9qMUORRXc1xc2NPfTc8qZx9NyPWt0pZh/jHS/6NGIKVwTW/cp4+V3FrMIXQAuB
Pa+nKTcNkxUz606ZmVczbQa9eoLmdSs7yhxBY9MK5Vhzs8bIbAgUmtERjOFxQOvR6qgco9NtYWQW
tIVao8SvdQUYNSQcNeuQ1MFYeF3eED9JO8x41kECqc5IsvJfcxICvl6FXfKrrvUhpMRqqtOIhOIz
ShsZxVulSUZXK5g1bwo1VYEQmHMRGdvigW5WjnoXXnvM5GCG8vpga1oM2ikdVcdW0yA4Ebt6/7cg
nyyaQCbyYIkmJfjXZjkQoB/G3BGoxQGN5oJ9MoOBNDRhDnCtoMZJdTcU3/r+bb1Zk70EFAvTMVC9
cBRckGiQcWZyVEqnMA5OeRbg9DUHU5+PqXTSUobcKSDv903eOCSYREdxEZIHLQSS0ettjOZQbdDR
lU5GckCvdz+w04gUMdbe7tvhX0681So+yBfVN5AOPO0x6cK+T3Fy/NShlsC33K4B9SDMhCEeg1NF
Bn+9hm60a9OYkAlJc0Mzq9k19UHPLa+vJkHww0fxy7N8aYlrkObVUDRQUA792ZodRZohajyw3xKz
BH2um9PG2eGcZdbWfYhOEexo3QMCTbcqwqMeQlyqSX5ljah9sASKV3cJDg5B5EL2h+jO5Gv6U6Wl
ENvEBlYPCGZOY+CCW0V/Q27Qk839c3B7xK9NLX9+4Vh7tVS7qIOpKAsOw7Nae0F3SvNPRHiIHgSH
W2SMC5AhRII7jUTEn4v4YM2I0sFzWeU6hqqBBWtnChLT+8tb+XCXO8lXKI2wm0HGBota/hKn6JBY
gTuD/gDDt1H4976tlWN/ZYs7jL3RSVpa2aEvA5gRD47WPxTINCZD8BiuHPorO9xhHOPW7LUMduby
A+gAJy2VDakE5+KmfIOrdWWFc0SIpUdwKsDKIL3HhvXeB/m3IlCOymv2VGuuFMbPSoEZOH3u3MEQ
MJ7ceqdr45zjncvKVhsS4FSab/bwZ8r/Ya7ytbgF+IvRPkSuXwnzxak3yiAY8lkK/cwGdcNI9Pil
M5TBCUlTbfq6Kv26g3jc/fOx9t1AKgBUA+CW5Kbo1+fSPA0xi/whkweaANl+yM2pwJMsi0ytORCU
T5bgDhUUdLuub7VhNDGSgjbymVZDdQDcFIhmyzYH7hfJ1GPW5mEDfsm6HLf1XHdeIIe9iENw5Tos
2RKk3jD4BpLw5Wpe7HGewbWEU5z64TDE39UYYmtZFwweGZnkTFXTChqhN0VVfFQV0FJg6jD1g94D
t+jSzOx5tFnqQ1HVUZQA3I8obTajEzaDl87pNgkCpzNiXwHp2v1Pu24bIFpMeSBSAOroerF1O2n6
rJPUB79x9i2xS3k7qXVxxO9MnRHob3BFEMmrbek7I8Pg1nUZCt7CFeeKMB7VyKUXCGg7t3xmVoki
jWrql3Zf55txnvWXtm+AA7LsqKw3kaHJmaMWdRG7QZxGogmeNft4Jg15oWDBNBT3vZkZFJJRzIkv
T6q2HRIIzOhd27/JSoghFOTnRzmS2NYETb1ozGblqGH4BT3dJeIGoRYXcNSzPJG063KftSQ8l2Bw
29qsCdyitDZ9U2vb+197zRyyXlwucBtAOILb6SnplNZs6sIP5wJsZEhny7yDrJblYL6ICI4W7wrx
/KO0AUAIWof4QhpnLDIyJTW1WjkWlYlRHj0oN2HEZsGbsm4FjV2oJICijw8H5bQNOjNtlGM7sHGr
xMZfo4hzwb7dtJy+1oKpvMUCCvT8ERnTZO6Y1kE2oLF6dJUwMvdYyM30qLVV60FDDMqHue6FldUg
hWjTB6nM4ClHkDOBA7x1orBWD5U8GxRV91Gw0Tep+X9+Hbr1wKibYFpeDviFw7LicW5qZVCOUYTM
zVSoEtnb1LD3A4oreXYM9PxHF3fHtnmSrW1Rg3F+/tbkWwsadKUpYDVbbstlCLj8GIx8oteIqQbM
wfChkiQnuYQQ8ViGTtf+sPOENuU2ACmhkQpMrX17jPqA5REDZCiBcOuOwllvS0Uix1YCrVeKs+Zk
6Vj9F2nf1Vu3sjT7iwgwh1eGlUhZyZLDC+EgM3NmmMlff2t0wxFn8S5C59vANgzIUHNST093ddVO
ukjbMoMWA7CAcuUs5LLW01vWDa2GPsEWq0r1RBZVP41xOpyMCdOb2bX8tEBWywdx4zcSY52NdJSP
o9af9bj4isbm/tzb43RoZksJlI6xw6Qis9iMg+bp+M0uiL1a16kbyUcvoXqYxxhlphjZZrA+Sr6j
LeZpMKjhIuWj+N0ovRpaUZ1TpKQxrfL3tp/0Q9FXe1Up0S3yhUTeENTZeNDhOhbOL7NIMYyLroZ4
sacnNAPGoU5p8UdP2x9jBf1mU2lsfyob7d9tL7VpGDgNOCmkxLGP1vOdFo5GusRRw0UyD01Mv9Rp
faBtc2/J8wk384WUyvNtk1tLDLA+OnGQ3bJQJVqblLK+mVK91MIUpXQ3yS5TO+9etTyMFk8Gogl0
/LyLOYkVFYakJ8d6QQ6kPs7tgR3T1/YHRAOQRoF87O9dlb6r7C9fwY8GhVF1nYx+6xgGc22CyESg
/JYKt/xlPoOLUvuVPCTAX8cuOdyey22z6ArA2xwtF7hs1pOpo3ShNIOlhmP8MACGdw+KnmjQD3Lv
Kl+Mo/PaPzSdv2N0awWhuIQyKu84hy9cG21rfZqACsQh7XsvWe7yzCdjYMjf7DyYLrkLpnuNvIKh
yi3zf2bl7pgXb9b3qcbtA5JU6ANDrGBtfiIxpGxGvDIkyV6OVa433+KSWYuno3p1rggdD4NsLgGE
yds/TSKxA0sscgE03/YNhz3XkgIhYaUrgjGrm6htpp0dLsbw7x+INlukngCyvur+R6UXPHsgTQ8V
ai9PKGj0gap1xpFo4x5t1db5BXr9/5iCbt96Lop5rh2tTLRw0QIzSz3koh01dvuSACNXRupeRu3q
xbceG26ftcGxmM1GLTC2XqeXmQ134Lg8jBL7AsDqAchUj6oAHJfodAVJBfqYmvrX7eXfHDFQCeDW
4f1SsrD58DIZwKSUadApBFFvx9rvVJZ91Vp+UhNQxnxJjvWuYsXWtc/bQDkMAk3aIGtaDxsF/ElK
cginZdqlmOxjbCSePqtfnOVv9y15ZB3kmkHXaNFQtWx/wYcwazzOA9o0do/fxvbCeccljBgEYbQt
xNBx4sR1ukCmzqqqQ2Z8jVspZJnpZUE5fJl7GdV++SLT+8Q8NdWTWccPif0T9CI7V8dG8AGfhwQr
1sDmygXrKUktZPM1tDaEMfmClYb7iYN5QbEYWtnOHtRncwH4HQl+Sh7tiECkehrZSGOufgZtLEOZ
DlU9H21afBtNw1VH9BdQP+vKoMS7YTJCy0r8ukoep6Z9yOoukHbFf6+wZjgJFiiaUW7g77mrp8ww
m2lFJEiUNTJ7XdSXFOzJcVk9O+j0NiD90Uzg8HSS6dxp39Ra2fGCW7PPxXDgBpE/xU5Yz35fmGbv
QLU3HCTpUM0XpS2CGviceXxV9hr6xEQBH+l/bKE3c21La0hqdw1sKe1lBvzaHXUXxPuR2V2yvWLt
FRbi3Rhe6Zz4mMvaC6FQjqW3S1qooQ7kqDLMnqNC5ubvY958JVLljmZyZ6LRb+5SrxkCFj/Oeund
djEb9xuAM4gP3rMwSLCux+uYfV7ovYMDltidL9Vm7DlWmezc3VflKj5SAywdioPiIsIUwXer+pSB
5jXDow0MoUryGyoZXzVo0kLTKLC09EKmJhygVtUVEFao3RgqqT3YDyn9l87K0YEHKscMzJ5/ST14
01KdFZoeByaf82QPw3ntdKGIie3O5fiA5xbVZUqdokpZQF2ta/oRr66AJS9ZF7TaWY79LLHebi/A
hjnEooBooN6KxJQh7AGNk5o1Ex5ZNBm41jWQb41xaiAclw02VEIaaLObo7az7BvBFLwp8LxoPAYh
Luq963VXnLSGq1PUsEycoDZ/VzH1Ksd3jPyu70ET/Zovf0r2V08CpdIqt+j2JB7/P18A2BQ2BsdQ
Cbcr1EIcaZRmNYQOae61CznnNI56Of43278rNGxJ+XMyGmdLat9idP30Ze0N03C8Pf3X553PA3o6
NEAa0Nki+JYpLesEKsFqaL5UhhWkuqfO1QEIUK93jBMrHue998+GM12bFFxM3ZCkQq+YGhqgGfOz
QmMHa1m0J7XLx8CercrXc73+2+o9OJBLrYRuVGa7qPrLp9tj54bWD4f1h/Dg88P7nuTgzoNTV0NH
yqXDVKbsYXaW8qA3g/x429SGA4AtDhjm4RvUf4RBA0jaDsTEoMH5f8h1AFdNPUNe0K8Hw5Pa+8x5
NECmO00BjYlnki8Qd1heOxPN4ffVdLCnPxaUqxV0nfZ48LsEgMbbX7hx666/UJiNJEmLrulUSEaS
+K8OdkaI5WjOALVTN46nCy2fVUU/ZPK32D5XVYTwL1G+ZHhn9crep3BveLUwHyZLiHqWBjrRC34e
guLKekYTC5RIoM45DqeSeRX1m13Ku81j4Jg8Z4gQ54ryLqXI+/PseShr7Yi+lHtzdJcxaqjt5uho
VO2/LKcnhRwnVDjq7tAoX9Fmc+xSC2HpYU7CHnRIyU6t6h3CLs4DPkcFnobL/FwlkVXKiETxfG77
ofyqzlkb1Mkw+fK83DUxBCsWA5SAHajwn/KhdeDAajlIOuVRiYHoApr5h9VD3dCJTdtjJC39zLGH
E1CFv/CPQgfP5gddVb8rnVVAN72sH0mhVl/6ruz9CeQhnr5U83no2z0i663ZhnARYOZQ0+QY+vXB
41e+OQzSewpkHFzkB+dHojiNZ+tE8ohtQp4xAcUfAfYDEBjD9m/v9a07B7ozsI2HLVKowv7S7apT
tQX2zUH3GbSfNTRSUrRa1+AmMd3GqT6NuESuhzOEoHyL5UQyQrhvoExoxSyttbAye2jtDHLzPA0A
QfRZmf4xamuONH2YISjaFvXJAB7So4sWJYXSnNQym33orzi/QJ6ueEnGyjeH1ABPlyyNJBZrO+eP
n3Rh2+HqR9aGU9oB5SDcTNAeLnOmDFoIWMiR6cAxp6xXfVBl9Og/jcdPpxsBtsLu5rhFZBhEjst6
GpS87wYdct/fVfR8Efb5Ow4OA/UUzuMNAXVhuYcsafSkHPUwrls3J8xntu1q5qOZxV5S9ifoprbf
bu8w/ivFKbTQvGmBpcpBP7vgTEkFOmXa5Xq4QEfhVGlyflf2AMBpqa14cp/nAe3N3RLtht/EVQ6w
DUIpNDdqglVgiLpOLzMjbBby3UzAVK6lX2OQWC99f8+GMEmmY7tk0H7pdlzVxol65xoBbzUgcaqY
Jpqc2mHGYOuh06jOudOXNMiJAY7nYTIPWSGZzB2k7K2pk8/yEuBg8ZuCU8ggLsVTee1LYsvs7Rgv
1rAcHLcAG33KXpt55/q+fiXACF4pHLeNcyFCam2qIBGFOkZYNFIeoIhpuY7EtJ133tYkAruEkgu0
RNAlKMQI4MUmeT4bRih3Qzjqmmelv6b4nAJnR+cYqdrl+fYu3cjwcMwPtCA4Qpk3Sawnb5AUs++o
bYRT4idPvMgCvyO7AGF06NGovObnv2oPAb9xNBABQSfaRlmQvzHWNnErAI4NJYrQyV7q6sA1l5bh
CHy/VxfTTo1hyxZSl0B/QyoAgrB8xj9EeOrEkh5FJDO0evWYmWDAZooHxbWjVleuk37fmc6N8/ce
36Gmi2Q0xHTW5nq0lEgdcGMhdGL15WJ0QZ0dCdFAWVA8AnAfOTqq7nvy0NfbBmyCmFFwQIJBA/XO
tdWG2VlqzLEVViimJzVImQcwJLugEnHlafRNrcrRgTdlO7fE9ZmAWRR20bIE21eUHa2TLhCFLuxQ
bYr5QJX81BR5ct6ZUr7n1450bUW4N2cJHQxEr+0QMNTvWgKuByV7wiH0Y5sctDb2mcQexm9aEpRO
GrYxJNHSv0OeBXSPiuF6L+FL4NORkZK5iImwlywJwAm5T+yQgtqoyu6Q8qZz74KUAmVI7/awr2/g
tS0eQH3Yt7EDfJmJuyKs0/xhsSc8w81AK+9puew5nSukggyPjf91HhAZvDa1tlVOo86MpgF3BJ9S
ach+ZUU7gVOGFn6fNIVXk0a9JJU5+fCz1p3JivHb7eFubSVgQpB1hStHQ6cQD04FhIiHsbVDKR1s
VwYA3NWovlel3xwpRzhCdwA3MvJc65G2IyB7Sw2WjCR/nih108pwSw1UFbU3yRXQIAyeD6x72Z/b
w9taTfhZJNOQb0CXFt9ZH1ZTtYappwlmmLCKnZdxmh6NRL6z0km+08xR3jkzW+Y4yS1uQ3DQ4EJZ
myuk1qkB5bTfb0RJuh+bn1mKx4uyl0TZWraPhoSr15k0MjM22+FQUQ9P5tzeYwfesyCsmJFlcz9W
sCDroeq8znsyPluuE2UltCqgJgoQArf/YWWmfmzQZyXb4SQtbvx3eOzvteXY0YOxl1W7fvIADoow
F20wCMzQK7+2VFeFUU29ZIcO+REDJ9x7feKXc+DVEwjkP4mW40caWxx/4C8oNAvuI7MbTFpp2mFV
xJ2nk7jxqMKMHSe14ZrRagNZCXCZ47YTyY6GzuynpmmtsJZeyCR7s028ct4Zyp4RYd5o4cSlnHVW
mKspKDpklyp3/2Mj4kbW+tqOaY+RlBBjoVDaAavxHoBjYyQItfACxG7Di16EOzgKnu7qnMrhnCWn
sYzDjBUe0xv/trPZ2NK8IR6JDOSa9atQFXoBowGuETk0s8x3EnJPk6jQ/abUvy2l5prttMPwueFu
QGeBtmWwkXMadD7uD2dorhc0znWjHFJoFBpfIYKlge9nL0OzNXvooANZPm9NuXra1HIy9XO1yCFi
5+FkZ6VfSLV1SKEYc3v+tgwB9oJeJt12kLETrkMrkWS5UzF/uUF+Nibz6tR5GMAh+l+Y4YAeoAP5
w0XwPJwhRCUxzGhQ/k2tuzR/7o2X2za2tgKP73k+673ddL0yKS1kqjsgRKpY587NoQYNyEDfhvob
gON71emN8AiOzcbe42l1vIXWxmo8imzUQdHh+KWL7zpGfGaaSNZd+p2n5sadgIYIVAe520E+he/H
D/stV5NFzq1ODiXztx7/G8mn0xH66vcLt3WrqIWejvj9y/zFJr/+u9+POIsnhBC2i8kvbVLy0mSD
HPY2g5qvDbL7wmlOt5d+axcjv8WBp2AVsMWICmqeaUNzBWKC5K3UmDcBvaHUO3HN5pJ/MCL45thQ
JMB50NTaDxlU6od77OPESH9p8k+CrqPbI9pyMx9HJPhoECQkxdDJMtS52qOm/qqn3gX9t29IOydz
69TARYPqywD0EXSc6/2lzaaeD1i6UEeaHfxer9PypMOkeaj2chebWxleBrcCkruyJtzTcZfg4do6
8NUtKoKLa4LN7vOzZoAqHV1LeKkhv7YejG6MyoInvhzWVfVL7fQneWYXLXfLpDj8F5bgoXH3AJwE
H7C2lErGYqUofIamBlkr12B4jrpk2CMJ21od7p1RjgfHEQpTazN2MYxphcgnNCBD03/plEBCjlgZ
LE+WUxSrd2LprXOEyjuwn3hbgxRF8GoUsGj0wxCUh2PpPkelGv8GvLY/bs/dRh7mHdCL2wahIfAF
wm1Q5YARGVbGK/zsrk6mMCugDJDX9qEzLiC6d7sMXXxN/9SRJJrk0o/3SIK25tXEtuetiqiGi8Ec
9AKcrFHAGzh3IBzoX4n94BQwNR8b0yfl4+0B71kTNstiUpPGRQWEKTqTG50GbYIOCGTV7OSwSHPA
Oo3sRKtbzgopGfTQ8cwMoGzrjSPXRdkonYEwJT7qYI+wx+GoOm95U3qDPv3+/Pigo4gHNfYDMETC
wZZZXgx6AQjRCP7NfHLCHjkYO5n9nLnAYIJsfY9dZXN4AJ8DcA+CTLwz18Mz80RTJqiuhSqAwWoF
QTlI62jVCVlnBJl7qImtYwHILjzkOxmnCEW0zXxBqbBVQpo9UfOiohFyT0t8o0zM26H/Y0M46dWS
EccoUKeaEPkD74Xjp3ud/XVUFH/WVdDgnFAPG7I/3V73wNZc8tgP8YyB7gXxhsaNCjz/2Cg8jbek
zCfJnxEsVtN8RLi54za3ZhKNVeiPRcjOH4brdVPSQevnBLZMFgdxYbzWjHpdu6dTt20GKnWo54Gu
TwyacAUZc6H0KPqRR613W2yQsaQ7R4x/q5CrQ/kGoDcgxcBULKL5kYdkEEKSlXBMmDcWx0RCq6/9
sEw7b8KNaxM9HZwkG8l4UJsLe702aSvp/C0wlcXiTijXnVTSqsHtM7wxGu4meLIIGSNdzNosujJP
pJ7k0O6rKUg0vQ20RXGHZPITm0o7HnFjgfC2QXIRLUO4q0UQMxmJoaWcIETPn3Prbmmf6LIT2Gyb
gIIGdjYk/cQbOsaDqYf0qRyWgJO5cmLe1XM7eClrd9Znz5Bwcie7LSjDYEOT/uuzkKaP857G+6YJ
VGJ40hA6wGIRoUPNW834WKAv4drzBfeXW+9N2OY+g6o7pAZRPgBGZ302KymTsnRMlVBT0FdezY5+
RtX023+xzfBMR8UAbkCWhcka0d9iFApVQnDKdT6NwU4t6UYMbu+0/Zs5gNbetrflV3m0aXMkI39E
CQaX1hkN0tdKKKPR7zxK0uLrBss9TuWCXJGUBlZWGUelYNjoQ462CkVFY6407iGgtg4YzzdDYhAh
KjK/6+ntnAwxj5Qj5CC5m6h3rRO/DrVvSv3TzpCv6zI4vjAEYCPYgK76z9VRNud6Zkq4HJpoaS8d
2KNL91h8RcjY7TwfNy4PEPdzRBnP9sGnr0c1oXQwWCNsAfnlGvQUzwgwCsW1KD3oe037G3EURxQA
vaiBZAGsN2tjNIGuntxiLUkVVjU4nwHJNX8uoDuytdfe3vFR29ZQ3IJ3V4EN5D//8PJWULJmaYOh
NbiBq2BCRdLT/7LGV0z39optbQ1cUv/PknDyui6H869gCUQ2kvWbVj9HY/TMemettrzIBzNi0FuO
IJGRQEcTtmhnhpiDnP6q9gSr+KcKlyJPUvzfoYgaY8k0Qg5j4PvBtY+EHnsr+NItXv93LHdGs7Xz
EHLKQJmi7RWkI+vlWRybDQWZEEpoVPXtdqkD3cqaM0LU3qsrmtwvXbp3S14NDxhJRJvoYAaWBvVA
YbuDAVK2cmAgQnVZXDVOzmMyfO/6w+Q450Gnbrb8HYv09fb2uFo3pJm4W0aMAcgcQPrrkcoNeFOb
QZVCqSL3EjvncvXkGJ/uH4bfh1Y0Gs+RQeEPTvHJUNJKcvRYCsuK+Yrz1fyrg8gPfVJovUsOfcbO
U72TTN0YGa4CFHLRsIS2GvG9XoOBY0l0OY1AbA7y42M3gAZp3DnHe0YExzvD+Q8M/GhRJp/TLEgK
X7O/f3qFVuMQpi6OBzBKGjCRQtrTRJYOJ3hPq/7qeuYP5Q9zJWw9iTl41I1zGpmX+tB8+s7Abweo
BKcJKWferbfeY0NW4tdbWImx/oKcvmt8c6wf5XRIpktH/iXV7NnD57c1z9sDiIvWQC7AuzbJTOhm
d9WSRvMI9LPTuOjw9aZhx01c+VY+MOSVeF8JPlxUABuTFKWgzkwjxNieBOI9WkAfsLrMw7/be+DK
H60Nic8oubZNqVW1NBpyyEgl36osis0jGg8hVXq8bep6RyMThAZDDmTGmK4u3VjSiNkYVZTh2DBU
8MoE3Js7E7dnRFieodWRIFlgRErjCySyIBDcHqrq04cTQ0E3LA9rQeYtFgbi2ciHIderaLF/6VPr
1eWlTndW5j1ttbqUMEcfjQhDgVhOgXShVkVWAsAUdLKHyvIbWnyfoSfh5JXijnHjqr0egMAvAgMR
Wgwpi4BT9KaGohlpL32xNbfvzOigxETKVcyEpmlHQNKQZZGTRtSwUKYCD4X/+U3ywYYu3Br6Mut5
CpH4aHJ+NrLj8TPM+r089c5IdGV9iPUidUjbYCSN+WK01K2UZ4jx7MRHe0YEDz7W7UwzbsRJnjKw
yyhz5xtZsvOOuyIZRMiPNjhe2wOwAy2vQkQBxYuMNJVcRe1QuoWdnuYYwtS6C8CE3Rd3ck8D0hMX
zACRQkAK86aVzWFoK+C1IZRSvmHznORWP6sZdZdm3FnPa0eG9znKzvhC5M81cT0dOR0pcFwkonoL
6LAlFYdeMSsvg9hZMGt9tuNkru+btT1hZa2CJkphpSRigB/pS+vH/f/QgrCsRdmnSzcWJJqKxDPN
t12Sr+tobT0E4Voe5HhODQNDQD1z6BuQVcGO9KaYjw0xfaRFA3PauUj3Zo3//MOjoS0KPClpSSKN
GD54uwdL3pm1jcOw2gf85x8sOCNpSB/nJOqV47Q44WJcDBCFf9p5IKuF5yOYVZF7El/Ns5GlSTlR
EoHXZfRQuP0+UPiQuG7ebhvami9+/+OJjgOHqvp6NEUmEzS4MhJV6WLU6JnP9C/oDtsDQ20cHpSD
ENwgEwSSGJHbQmmB45bQOhxVT1psefb3sUWv5bjjQbasIMgAzQF4YADwFjZ025VOnyGqiQopqKj8
yIj8T2/PwKzvgVE2pg0rg7Y5SJqihiE2ytYjGpEHsyaRs9QkjM1UPThZ+3p7bTZ2Gi93gsMYFQSA
a4S1kdEhQvVKJxG0K9vzpDTJb2kac7dD+m7PxW9N3UdbwtSNdqEiNQxb2fIis+ZsGD8m3Ml6vccn
cw2Lw6MRe5unYRAVXvEyd8OMzMlg4oRa0qFEROAtRX+kYMjUtNIf5MojLLkvU/Pcdg+3J3TDH61M
CxOKpFLFmSFwqlAVd7H3VagLVZeUBF351wH/vSWVUZ/Ne9Wuzcnl3EBc1JGz7q8PmVLErVI0hESt
O9mPpeym6ckazrcHt7lb/mNEfKWCIAJcIgNOsjzafkxf+hxKLLU17FW2trY+8gtI66M1GPl9YRKB
E5V1FBGwK7sUVKeETP5cssm9PRoLUyKEjEihgTyEt4aAJZb//IOXVe3GKPQ4oYieUBeUqnCy+i/I
hP3J0NYKflJ1h71rc/bQDIL9qKAKJOZFNdLrNcQ/SGRnpA6KeSGBVDb2gcjpnqze1gRaqFujCGNy
SmUxzCl6w2y0gkYOi4+t2qLtNTZ6YGRuz+DWiAArgvPgQknoBFzPIKovFb6A0Ki1H2aT+SleQm01
BLetbAwGyQMO/QJOCv5dWKcug0i3xjoa6fIRch+w8F/EXUiMICQE8zUoXcSrMO1yqUybgUVFRh9s
UoYkXd50NX0zau3TVzvoLjiDLK/EwekKg+nLqqgVJ6uiPP8lkW94FejW4+35ul6VtQlh8buqH/uB
5FWEYt80gBh+eVbql9s2rt0cbHCefSwMEMAyd0cfzs6Sgq24MWGjHNg5NkOWvrDxzk6etPIog59G
3tlpfFrWZ3VtT5g2M465tjHsOchXQC7dK+qX0T7Ljn97XFtzh2gI7O5clQVrtB6XWuA/ZPCriLaO
WydmWGZ3OsgZPmsF4RB0Q5APAxMMDK2t2BBaNaV6qqJp0oNpfhogvbebTLpeIhixNShLQjAAdQLh
ccgYnCcz8bgf2eKRyXL1Eb0Gw78sBWP9HZi2WlLujOv6ElqbFPx2N6ud1Q946eeG5CnjqwWUHjbE
uJe2v14l2IEaE1KlSPcAjrCePwCLMnOSVdgZ9aBCh5QDpoFdDO3GaIA84HbeaSoM4RzNFJdQYVpV
BP0Rz4oVvMoqJA3k592l4uu93t3w0h8sCX50XiqZdgYsOf23bLpzxj3WoWsDQGRBWQrBAepxgGKu
J0y1JQUJpTkOWXWqi/YwZ3vwvOvJ4u1IHPyJ2AvgTyG4K+pUU2hLnFDqm6CQXpNqQXN3falVuuMK
rtu6ORYL4CVwt6AhCc+/9WDmRaGNprEYMIq/dec78isKHofFil11dqVFPQ3SBc3Okg2hUGQSaBcl
zVnrssDYa6C53ofIZ0HqjMsoAZoudurR3OkXbVhAdzbbY0StoQyWEWWCxpGr022XcQ2owssJGxH4
PRSrTLBfrkedNjmwr0UXoxbSHan91qV5oHXkNEnqZarKB7OWkclv3aH8ndHlhaj5p9+LHDHGaxQO
QKpg/1h/AAQYuxavHCmk2uCrWpQlL3Wyl2u69vMYJhrEER7hzkcVcG1kIo6mjR0yrEyPD445ufCO
yewc5vRnr/26PaUbq8c5z6HlgXSQiSfj2pZtNEyjQ5JF4Gz8XVo/a+WxqI3X20Y2Th4cCK5K3JFo
5RRJDhkIaQtmFEmUTaz3F5CdgfNE38OpbEybgwgWWDtAFcHHIAxFLXu2zEhOA213B1aWL1r7Jdcf
lWq46PPv2wPiXm/tq/DqRYUb+g4g3gWMYD1rapWCvCaWkKizB79K2zOS07HWHkBD7JX0HzM/naOG
PTTV81XCCROpG/sUIfOSOlmkx/NJT5fIoFLogEjj9rDEGeTZaaQn0LXNybnw1/WwMn1arKzokeTM
qiFkrcRQQqpq8J5KiJ3BG+rlmI1PHim03iHxgg4D4H7wp8iEX+VJqeMVmkdtfZGUF15S6v7dHpe4
/2ACvbDo0VI4Q+NVYbGNM6tWi6yIUgvtOWRKnhMI3X568qBOgGcal8UB8bNY5slGO4eeVVdEMSBs
NrAVsaUG8zD+IWAszMe93S4eXD4mrj4EPwSGfwxLWKtBq2UDPG6R1SJFm7tIXmbWj9vzJkZP7zY4
wT9yStjqYk3J6u0sb5ypiOqagsoZkBzyy5wewGXgTv3XqnGH5ufnLaKzF3cJwk483oRM5lKpWUXt
ooxoo/xp+mx5yIk+3kPaTfZZ2+TnNDbn48TG9liwdo+RSzzWfLy4VcDohPQFGEOE/S9PIKlt5LyM
dAf8FXlnn2hvfO/s0e/H6agtl92gZ2uGgRE0+Ryj0dcSLjRonumZCqqxyF7U1kfHr+bFY3fQZWa5
pVTkngF67aDi6h4VuEB2tuxVFIEB4x0ObDLcGHJ5InpW6qXenqBnFS29jWA1Y83RUMrB01Nkda12
pEcZIkhBodL+pFAnBy/mlDvnepp6za3Neg5UwxieSBeXYVY15Kms5Ozh9pbYOLzoz7c4WvsdEyb4
2iEx4rzSlDKaSqsISklvfpaG1OzkJa54m96nAig6rAJofFSRZAFk7rWtMLuM4hdC/0EuFuibo/kV
RIzxXaF6dPLomyadbo/t2uFi/oEKgFAsHvVo6VgfYkeLbXVRsPxU+dcMb+kXVbpUz/nLbSsb23pl
RQhL9d4iFeo9ZVTUYYLgqKCuYn0FHxaDZry8R/Nj4ps/3o3/eyL/MybhCBtaB02LXCujrjImD7qh
CbhrDDmIS20JkrZL/Nuj23CEwIqA/gNHF6QvYnAxJEUBvJZaRjMBWyPu+0ul71y/W8uEYYHpifOm
4Letl8koix4Kk1YZkZ6mniHnzh0eRemlVkrrgajl4tJmL9LcWjSAVOAMEVYj+y3YRAYp6woI60V9
/DAHjru4yvInZf/yt9vTt+GBoDWJvA9eLDryV4Kd2U6ZbDV4hrcD5J/0JNGfoP7T3tG4ZsE8SsYZ
6db0y0yk30DN7pXGNq2DixPNCTgGkBhez6xUoDsdtDhVxKbikJaQEKXsh8WAz26CQWqelzb9WRc7
O2ZrhyK4Rv7RQaoMAf3a6KiPDDhW6IFPceHy2ueUPsbNsx3cntmtjYkbGrUYBPOg2eQ//5AeqjOj
s8YGZsru0oKMRkvuIEd428bWzkTr5HshFx2HIqxg1Ix+nGVuI3OtE8ALk+JZjTuSHUf13qoinmqu
fYpgDVMH9PR6MBl0cUanonU004csy5AWkj1QcOftoya7cg2+PXKoemAKfjYxdDzpPXH8WHKCxkzc
Mc/dNNYAsu4sNEZn9+34XUlP8ZBe6LL3Mt6a9Y8fymfsw6z3FJ8Psfo60kCii4K1u2iHpah21vZ6
C+ExA94ni3dGAdsgnBq5Z/M4F8CJqcNL8aThzb0o5QnU5HvX0vVwkJznJJbAuILtRHQDHeuBZqRy
HU0VcRVwNknKb9bnrrwQj3OCGCPwRF36ohTPtizhnV8Anbq4Q28cUunv7c22ES7YDtBFaCXSkCG+
eizWI5rBZjMGHqc59HUQQ1bl2C1/s+qCAOGQduOpWlRwZmuhPf2lRvbItMabzX9jdrj9JVcQBhzb
1ZcI87+YjEqqhC8xLV+fAyCe7vtgOAyH8pw+2JfhrD2RwS0Gty0PUHlZChf9F7e/4arAJn6DcK1S
DXgQcFMjxex/H4PUKwIXspFf9o7eO0hmffTWYxV8ZNZ0klR1Dnxk0AfKYYi6sx4oX50DueCuuxSP
2WUJh7A7WcED2GMP0hGswUecrWNy/+9UPTcu2qJOw5H4dQC24YO1406vbyp8H947OAv8/WYKfo5N
Tc5AhFpHrCiaQ6EtOP+21XhK2fdH2ci1oE3NOKjrbm8JNk4hLPMciYo3gyU+ubSlzE01z+uoWCS3
o0fWe03ptt359kpvmQF7E0D1vO8LCc+1S6kkhAXyxOpINqCyAsE99LaRu6ZMvWwvHbM1l9DWQyLG
wINVF+VtoVeFYh2F95oakPUZAIv2Q6TFIZjUgMdhP4xiz8Hwjxd3F4+eOFcuehXEbojFLmdAqNI6
KtnZkNlBGt8sDCz/GaOJPVbQUF6CJTaJDOU07rR8X/Us8BP0wbaYsUEzZNwBFVtHzfLHSY+tggR2
8qNkHYRrXEYe++kPgeRkv/Oi2LUreI94oXmRE9iFBPbBGh2/ah9IelYuDvYR0bylB//j/JNYeyXJ
LW9uoyeCp7l1DF2IPHKVLPUwNzgqUpN7aVHnKMQjZ6S0ZK/GtrWTUJ7lNCgIrRybR14f7sFUn0c0
TOp1lBmg+XUgR3qERlrvWvG4HIjT5UFuWj3oCGu2c1zeQ0ZxS30w7QiJuLFiSwkcex0lpuFphf7i
mD+78aA4+WHQu7PSmS4giAt4Np+d2cf7cpwumQoB8PIuNpvj3D0gUX9SH0yGV+bto3yVQeZb7uO3
CUtv6ZlmgXcES+9cVMtvlVOSok2Fc3kdkvnBCSa8WXB9OTu3xXvR7HpSeGcbaCgg6CIYHs2OOazG
pFRPSKSc78GBHr+axHtrXMVDZsXtvDJQXep++wG1E6/w0WbiUS87JAf+98JHPBXEO2HMdfiN2UDu
CNl0Doo2BM/WNZ0JTfsRDrQ+9hnxyHy/VAdS1sfUZbnjNsseTdz1CeBKSlgEIFWR8hOr5dBymdQe
7G1RXi6GazVJGDty4kopO91e6Wun/dEQUvbr/Z83WqtCuxOwvsEO48L6loDOq9Ftr5F3JlG/8qDc
Eocpg7SQV8nWliBRNCKLAqCG06e/kV3qvaGs0p1LdmPjrq0I+6ftzT7tzAHILstBENh5Kn1zGPPw
ovNmskCctwmUHuIGkIFr7dalhr6Tm9tcOmS9EYii2H1F627o4wIVbsyo5bwgUdsod7L6cnvRrp0W
BoneY/gryNmBLHE9lRmz2zqWRxKNj1Z3YR41IIn8v0g7z924tWVbPxEB5vCXZAfJbio5LPsP4cic
M5/+ftTBPVtNEU2sfQDDsCFAxZlq1qwaNYbj/5OEO37g/bvp2tCypm+8oylXeWyAx//YWrTFu0J5
6vWj9kmsd479pp3X875kuBnRtZ0pURDm60TmrNU4TV+l+MVqOieq702IcG9P3uaOf2NrWb83Ywr9
tjLLAFst7EDKYZIQeK4Ou8mQ9z6DqXtjZvmMN2birhZU3xwBdxlOoNu0ToN/Cg6DG7SHUT7eHtPe
/K1ec2Zg1lk2ScVHPfprhjGJyeeU/J+g7xLd7A1rdTVPXZLlZSoD6+oKurnyS2yMtS3Loy2Ddu7z
oz9JD5OypyS9N8Dls97MZjOgl5XqDLCe1Uvqq2cj7l1tOJOjsA1lB7e5PUacrmEsOfY1fW0jjQH4
aQ1j418/+q3J6ERmNptRyiLHeBylYWdLbo/uPwZXy5fPwD6mikmVtJ+xbzdm5TR3vvqgP9/eJtve
EXrV/z+y1erpPaFVCHHdxzj62H3RBPPT1B6G+PtU96d5OFvE7VbS3fFOp0VqZ4++tqFcX+3LifiP
8dUaws+bSrzBy49A13M7KpvEFrSETH4N7NIO9OkfQ5ooVoDBNA5xYkFmqVTRV1/XY1fP4vzebAUo
PgWYvHemZbl63n2ZDvMirySyCOrqrGaovwv+ANou86IPlSMYtvA5eexe5MyeH/8bW0vP9iIpBSBh
5eo0JWusaOJ6CE1krP9RClvx0eV8aQanFb/JJjFOefqvbFqk8agqL+2R16fHSrlFGg1f1B4nUTv4
1j999SKbJ115FobPwfxnrHZuqGUU6xmF5Q1wNalD2sdW13ApSY3fZzjZucwfQ8u6tNJ0uD2qrVNK
/Qtsx5JzfscdMYgpBIa5yV42zi1uYMg+hN3gDOJj5qd22H6v1J0S7LsdvOi0LAUoXrnI1oN3vp5H
eMvhFoT41ZNb0zWCDhYJ/c6PonMiX7Jgdvr2MgimTR+Gk0nCg9qNULwgIGXsFVHXAQAfQv2e20Vb
MrPUoq8/JGlCwK4kd7xqPsslxDF+WJysxLwv67Fz4rh7loU9xtt3z8HF6NIIszAO0Ajwmmx644Pj
uZXmRu4qry7IkwQ/hOqpyr4a/oMlOQ3M5VrcnqPpJZD3KH6XG/ntZno1DIoEFBzkHe9I6cypiNhr
Ocpbav6XsskhXtJ5epzueKgtO4BTYYNdKG7J1FzP6pD4Se+TV/ASZJ1sNc10W//ip5q+Y2ft7pfx
gIsAGAO3BodktY3iVIzHSikqb2oiipahbaLcqJH9U9NPirbjcNYn8dUYDfmLxAkkDutOziDqAGAI
UuW1QVY8SUKen9D62cNCbg0JqhiwA9AqUBpceVAaNxvfgEPJKxUH/Y+ziW5PFQeXvvk8iLskDu/H
xA6kVgcVMZ3XNFdcLxRDFqzBinPPMu+6xhYs27ynrxedmgftlB308rs/f8yj2s6M76AN/mWwCqaJ
rmgOgUS3JXfGyoOLBN6TrsSlB56Vy+q7qASOMt1Baeha0d5LfGOoV8aWPfvm0HX0D01wESNXSWQc
1Zq9W1t/1w7JeAA0g5XmQQGV/LoAI9S0jBm9mXgoUJEslT7AnP9HOzdO4SROAIuZLYX3FNpvu+9l
ja4P9WKVcrqqL7euKV8PLDH1QallrEpiehgbiY65mZ5vn4db+XTb1PtzfW1q9VzqBHAUcOQnXuk2
KDiaxnOCju7/zcZqU5CnEmr4BlIvH3KavvsySi9alJmuXrTtl9u23h+26/Gs9gTVzoF2IivxsgDO
5uKugrdVgSUY1rDZ/Jc13f/ZHP9ZptVRq6nv5JHBMolPBU+/8Uv7MyhMJyVEuz2od7Hp2tLK+2oj
vGhxhiU9Rg7XQZvJttKxsCclfAnD2i2Flyz+OKQPQ+CX9iDtCXZvziq3qkmCAu6BV8HeNyfNav0u
pDmdDTnkDkoNX+NmOIpTCFug77bF59vDXUcvy2hh5F/UBIk6Edu63v6tMc3AkpPUS6tLnF+68qQm
bqudheTiN0+q+Pu2uc3ZfWtvFXwbPNmmTMMeQbctHnL34fkXbalUOvId97gRJ1wNbd2ZKs9NatVJ
mnLjHMTiQxb+HdtTZ01O3B2DurSVpkU/ArWFsd8xvbWE5A3Jzi8LCKbmelKTejKVWclSrx4FFwkn
1TNNSLjyX0l43JnP5Vet3ddbU6tzESaVodYFpsb56xw7swSiWO6PfvEhYvsm00kx3GAGWQymWS0q
J/KPkA/bjbjXO/4ujfy6k94MenVuQl+d6eAp8Dx3lUcvuytIdusOh+45fwgf5G/BZXhsDzMQlsgG
0kJl2an2MOObu/nNN6x2s6kmVQAEMvXU4B/uj/kfw/eE0QH89kvM/+XrfD3e1U72U6KzwSxTz0D/
NITHfrJV4VhVdvZbN44aJNk7S70s5bul1qB2g2SBtNsa+kH8JvuS0aXeLBznYwN4QPiZ5bOdzWdp
fha638p9P18i/UvWZe5cH6buiI7izkcsEf36IyiHgC5UoB0k5rne2g2sL1OsM8NZ5cjKafyQ/ZPJ
NiSj1e8ZuNmu+u2mPdwTFPp4KU7Ttb1aEJLMaNPMSwHQSzZp8RGOsViKWieIe6lzB33p2DD6rvgL
NhVpoVQU09yuaqP6cnvsW6eaZCdhI207EMOsjloTj2MrVmxwTW2OgOVlzvSUfoD8Zkz3+vy2jvVb
W6vDVImxjrTtYqt8CprPqfAoWDskN+/fbtwtqLEsfN7kYda5zkTRy65r8MRWMrhxhjRZ4IamaU+N
W4/fzFjb2b9b9ugNZv4ABpIDWAVaeiuqVNOq1PNnZHs9Mfqj63dB/2HSvw/W+fZSbV4zGuklFKsX
xt31wzQKI7OYRAFjzRf0vLLM7iGojfvRVhCGRTSEPilHqLSDPP+a9B3PsDVSOizQ6AWduvAKX+9Z
mNfzKOyTzBPE0Mmy8CIEx4zU0oA8nWAepvJwe7Rb9pbHIlgfwgZKiNf26kBRolEaM6+OxHuaHaRa
cHz/GU1SI7ectuv2BCG23OwCueUcMLXwJF0bVNNerLpMzbjES7DMrf/0Zwr595eg+RQoex2bW8MD
pwCzGhxA9CGuQlo6XGdTDKwMv+fbaM9IYJTSMne0iExH/lKE/s5T9R1chbVTgWujGoarUyBuvh4f
yrOSVDdC7s1z9KSj59MVijdVn5XuQ6t86qGCSk3/MihUbZSDOOWO/DHoH4NMvJRz7zSV5s7RLyG6
777eXuhXPMHK+9JhDOJfBNVDwmk1FVZQzn7gp4Vn5vFd1CMx1lY/Fav8rYFh12BeZsNpvnJUG/FU
CbJT8xAN7SAkfJXU4ujXuiPW86MQn9q9/mdpwz3C67tQGSzAXw769aQpej0o+igUnqH/GX0qkzI4
FnKnxewGwnMeJ279pM+o2fShPfpn1ewccDK20N/N/mjPMA/fnqyN65KOevJkvIwB3q/JVuOshjRs
CDLPN31HU7vSUSkToPIqu2XwctvW5tjf2Fq567rPRd2f1SUWcIXuBEbfqZj4JnUzQ9+5gvfGtTp8
WUBvcWMaXA1KeFDKwyS/CGJ7zIed1+o7wNRyCl4Z2BcqVC7gVYATkzMyCws3Vg/yKU+gkRMBtUVW
4k6J6HSJ6IYpYD0/dI0s+XR7QjfuP2xTcIaJyEC+bzWh0GZNMZDazAtgTi4i4y6Z6s8WJP23zbyD
kS9jpM4nL8x5S5v7ylVLSS8Yjd9knhLFl7oZD2I0fOyCl874iSSxC/Rh1lV38KNz0Aw/YI5MrWpn
PZczuz7TSDyiFkN+etHjvD43FYKE8+znuDcdhmjZRBkRVZk/OwNdbtd3VhgjmX4a/+DmuLbSpmNC
yZmBRvlfMw3ushDN9FH/PeXjvWbljhEZjhbkH7VBu5ii23T/lmf0daaZYfQlQdLgxq8/QC57Ta3S
KvOKAGutepfS5h3o4L/Acdwe7NbmYc8ujaMM9x0trZwrLNbQZl7YiJJtdpZwSBtLPkjUBHcWb9PU
6y0BBmwp2lyPqqF/VY/CbjGVHyjXERE2DX1z4b/l+n6dPrK1r4zOGkHbtSFeslUbGQPrp6hoAn+O
BsNt99BlW6NZOv8ofC98U2tohCKoYVZYBBKCPJgH+v5+D3Uh2nqrT+7tJdra9ADR6VtbKHd1bTVv
flbQ5uoTQdTCQLLoqYjGnZXZiFGgq0Dih24dOpPWzb1a35vWWBW5V8994d9nY4tqqw+H5qkUphY9
RwE+YVvwJyt2Beg2TlxU4h7ueGNCyURTrnjtMQb3eL1qlRJPddj2uRcnz1SQjshG0xh4vj2XW1EB
VIJAlWiCWqAYK0edFWlo6lVVeFHmfrUOvf2ntw3n0fv89TDZif2lA1G6xw27UYPinf0fo+vsilWa
mRpnGE2a2q0spwrP48T2L5oDfV+tBWWia8UHSuRl8qWO7gVh7420ERcurT+8QunhA+q+mty+SGnG
UJLcS2oRXGAU+oe6VEc7G/QDCfPyWOu1cZwV1DR3Jlxh2VbOFEw9AG+FjC0g09VhzKKxkEP+8ri5
yh+V2A53ejGqjigWw13UmsuOkuJTOUUjFftKdwZLHpxIirOnXJcEJ1Xyvd6wrclYGLFoDl6aGNb9
UKNAC08JUYtXCYhB1oUlHRriIpDelXgfVFZwqFFBcDU1FJ9vz8bWHgdFBcqIog7rsfz8Tb5SDKc+
y8y89NAeOfplf85jZ6r26MU2IiyqRmDrSalB2rIu+onoXI7tXBRe5x+q6ofcn78O2t/ddOiWGSS0
AIbhaEmyrFZWLLKxKcSaaSwTVjGFM1MbxbthVh6KftZckhB7WiobjooaElHO8rzBVaxO75yFY5Yn
Rem1g3Iv5Q8SQVabGpdCkVwtBQguWnvQo63D+9bmmowiL5W2bHvqtu3wYgaXSPzem89dKt5lZOUQ
Y1TjxmnkxzlCKTX/VAfFqdzLs2/cAEvpbGlMMClirWHoFpjRupj7knfV7Ajj96bYi1+X8786paDp
JJrLaYKgULy6Y8RUHJK8GihOJ2cpPsC7QlevFh36/suQfpFQDQ3ST2lyGHbK8xsBOm3zxAJkrfD9
azGJftJHH1n43OtSuQHQ1f5Qkk5xEiMSbbpl94hZtvYPnXTwP3P2wDmsz5+QFF02TQWBVTdXth6J
pR34Rfgk9dR/euuuSnT5roZD3k4kQdyJtTb8DkErcR1cEkCf1+18BYltI44EipBWY2sNbRWXOEmP
tXIehHxxxTuTu7FtDPgc0M+AtMOkTfza2yj+lPRKWVOH7L5KoOzjPbK8jQGRXUVKT0LDjla+1a5B
FSyT+5njGCtqfQ6mMrSR0J4eGyVNPKuQAzcT5OBkVsG/lSYkxFsyVXT3wuTDX6v7bFBGxFfrufQs
CZhXb7Uf+246x7tas1tTyPiAhhJ+LUI811NIg3En0Q1F2X8eEc3VgVMfbl8JW+k3YBLApikpLdXp
VS6gz5OskC0gGkEuAJcaXvq5dSrDNeHOC/riOTQAXSVG7w6VafttemyzeqdbYWuUsMYsun70+dMp
fD1K9MMCWA8Ba/hJRBntU9P9uT3IPQOraewbc4b8JK28Jv8wil/HwrdvG9gqYKERskB8mEeCnCUM
eXOzQhoRKpnPQuUpqoGn+s7yXdUtmrN81DJXqmxzr36ycf3RFsQLgF450txrrvU8rLI4moLKy/ze
S0PUcbMPvnooFHcsjrdHtzV9GkSHkGSwUXh1XA8um0vRLIum8gqjRsyrmUUnSKOdTOzWeIhNJEAF
iHACc7s2oosJkjSlWnlqWTvdLLtiEcBqHIN1G554Ee8EhsuvW904POGh4lDh/MATr5xTPcSjOfVF
7TUpxS84yo1OPSmikNjhzsCW2VlbYu54OC1p5ndlGJLKIq+apPYS5H4PqlU9DElXnPNoZ5NvTSD3
J/zrC3MFKZLrCZzTqRubTq0J7tLjIISeVJ4mY6DMXz6Le8XMjS1BWzZPGBBWYDJeM4xv9rte1mES
62nj6X7xZbZGJ4+rnaLHlgmiLCA7NDS8p0xJsmEaqBGCHVvIlHPDjw99l+6VOjb2AaIjeHE6cKkB
rFFIlo//SyWAVTJy070B28c83ul65vZ7bMgblghWQcugo/1a7LheH4F6a6rAV+9lIAHV6HdbfBFj
qKGFf+1NwaJxv0NcQ++EvoaKyQK9xGpPa6Y+i+bDqJnD96AivXnbJ7wPZbBCeRM8zgK+X9fNxUiO
BykglMnD/qM65Lkr977kKkFr3flxGzjjaJYouTXCwWwn63Db+vu5xNUSky4Kg6Sx17kcyD3Kghuz
8CDSyMndxtqT6huo/BUjObLR2O0RWUKJ60O8+PalBxPgBa+O5YPe7PdRbiUrVMvSU4aglOxZaKWP
jRibdioJxsexyeOHuSEUAFTv+47e+Po/el9KvU1n7x6S8/1BZ3Hx+HwRG4lluP6WSM8Guj55xUXS
9IX+/4+K+C3Vj11TOYax55Y30q5YgxtpaXVj4K/xw5uRt00SDrVMaJ7goDO3aaARwMNog632qfyE
hB65bSGvNMvNBdDJJuUv+eNgDnKIpFldgMhGoxGGwNnYa0jf2gUkwBZYKy6c9PP1RDQWJPxRJSI/
DdlA8NTGT3Xk1MO/hjMRK8OAsSCTl/TzarrjOkBgIPOJ9ZpGP09B4Z80P5IOaRJrruBHL0JcyTs2
N0dGPpQjbDHx60dfP4l5rMaEE20dHkWalJ1Cy+6NKi6dSm9+3D5M78PoJfm6yOkhRbxwT19Po5S1
WgGJE9FRMdlLPcSKJ2eenAkOhy6xDmS8dy7fLedBuL5IYFOZ5EV9bbEgfCYGwOk2yYssfi+lQ2jc
K4ENm4P6O9b3fPz7G5gBvjG3WsGhQzG28zE3xO2jUQvnUf8GqijaCQK3zqVO0mOp7CIivabdVOOg
rIyc9w4/Pg1pcGzGCYZU3gdy6omUtm8v26Y57vuFkRnulHVOrRuFqCsndr+ZSCfI1mdntro/s2L+
FKdfEMjvmNsIcWl3XVDOZFx4/uirEBddNLFWVan06o9J8rdz5WNtusmvprNNyZE+f749uq01o6i7
lFmwCsD6eoskSSc0CIiUYD1H22hAx6uBbU3qzqi2DhrcUJA1cYuxdPK1mTDwK8voJp4eqerkjVi6
kxZ8G2f1RVD1L7eH9I7kAQOMiItrSSHhupeD+MaVSo3hh0IiY4w8rGzk53AojqPszKId0RoNp09Y
HuXpi2G9iIhGLApeyvAgGpdpj+Vha+/gVbRX0AMg7NWw83YslLQyK6+CZ0r3muhDU38ygrMmHnfG
vOyK9cX51tJq1yRa6hd+aFRkfm3dcLpDYae/NFhOQvuugPqus6PGRQlrx+ziQd6bhY1UYbuSeljW
/c1UR+2clIQPlTeLuiOR9I2E7C6thzvR1+zUgs/THz/HZfp5LveyEhvgaFUCa847hgIe2Y+Vu6kz
NdfTeK68HoAfj4s8cuvq0tbfMkO1i/iSSs+a/EOESwS6zaSI3S4THqdu792xscYLvQnx2SvV0fre
kqO0okbEzGeT7krHzJEHTqri7gSCGwcVJw6SYJGUWDAY1zNtFMacQthYeZ1seC2AwUj+kIbZp9sL
unFOr6ys3MFUVDP8dUHtxWl6r+sOjEc2uZdDm+9s2M3hkIZYjuprwHM9nCEoIk2Drc0z++4gmul9
V8p3rTL+vj2eTTMwQ8BgBHkncPZrM0IXVKM/M55UUCy3XlqNkyptTyG5hZ2zsHHZLu+A/zW17JM3
R0EQSw0mL/oswp4NkCA8HDhhLLxErVDYlYWKAOo0BQ1l/80IqU4uQpXkyJbPemM26g2/VrS49iyC
1PQc/fL33qCbewK8IRUUi5LuGhCg+QVhN/qKPHhh7RmKQ0H0q8bWISl2nvBblqjjSlghTOKVeD2W
rmqaaYrr2gtAVkSp7irJ/ZxHx6r9c3vSNoAcPHYJIoDmQBv2ruPdaiRZGIOh9qRC6p6SYqqPUjnN
P3M6Sk91iZBeKakf+siYj7Mo37dRIe2c5y23scA3XwEOwINWOzPW566WBr7ASFJ6KBO7GD8FwjES
1GPVHW8Pd+sUvLW12pq6kPld1vYcNprE/5gPRv/ztoGthaPeBRsZr1STUPN64YSiNHw/mWsvTz4H
6UktvoPN9KXPt60szmd12ZC55JKB7IEAet0EFqRaOTSKVHtzuwhWKsq3279/I0CnAxPEloy+t0Ka
9noUutUIepsQpChCmD2EjPNbJhT3Ysz/0JA2D2mLIkdVVPrOXthaH5IjBOpUTxe9ymvDQd8Ioz7Q
CJZ2h9L6poVPZvN4e2xb3umtieUT3riJuk+7PIQdx0tSqh65Aeacamw+PatWexDFx1Q8yHvid1tb
fEnFvZLzLX7x2mbXkHHnZ5XHCeq13u3V7xU0gH3nqLBm3B7f5onW2H3IjNIKCQHqtTERBmipN/Xa
q0v5hxCJ0EwZ5sKXoVUuHU3SUVKS1imyIHebAMBbh8jqzgNva7womQPg4J1M4Xn1CVaGBHcckBls
m/sysj7ygHlBJukkBdJDq++k7bb2jEHcju7AYlJfHbmYYkndR1HrhVJ64LbJ6IaB7Oj2rG6d67dG
VkFH0OQAZ+Ww9doohwTvNFuP8CiX83/h900gWIwGokgAKtdrJ9DZGfpdScBujeJFljInm4z7JrZU
NyyUeOe0bQ2KfmvQPKBgkAlZbUu/zen6GEmzsw0qlMb61m4lROBSrTr7etvumNtYKKqeS11uEYCE
fvB6cGJsUMtO/car25a9p8MgQCkoAUEXCjumtpJIFOnh04d6i1tUXr98FD+xwrprPSNE1bmq/uYx
wG6YyhV3QoEMfV99PJqzoJ7TTlSOjZzlD0No5McwC01wsGW/s7Ibg6fQgFw2eJ9FEXU1+Coyp8YY
44ZbDthZYNpK37n6HlPU1uFfSP1IUZJZ4SWySnRYMqzsYR12nn6yqnvfPETVh9ZoKKzdFUVxlI2I
k3/3r88GNhGb4Z3Oy8tcbdrGMGIahdPOi+zZpMbspcWPnfXcmD3yiiLPWOiVIblfOZTcz0bcTNO/
hpSd9lxKCnRq4k4EuXEerqyszkOTBpVSz3XvDbDATl+61i2kx4FK+e352hoM8eMCLeVVzipdnwN5
jP20zaPB04vfQ3gfSo7S/rptYmMkpI0p0y27jZfSyifWkl+I1BYGL5svcfS5BFbtJ/LByrvDbUOv
B2kVipAOB31Dan55kK2i7mYSxyEUmsHrYuD3E8wZdfWVxPgUugqyH1ZK0w1pasU6F5n0XBsfVOtb
Hzid/Jx3PweU0PWHIo/tigWtVfIUj2n+oPef9Uh3ogGUWJuc9bh6uv3VW9MD7I8yEvRHiMmsPjrK
YGGdfWnwjCh2c8ut6NZptM+RHu3s221DbFoDZ8QNvwqkpiktU6jZBq8ps5Mvf+gr5TmIiscpSPeY
cDfuXGAJ5G9hL8Gdr73rOIvjCH3y4E2nIL4bdO1EFjVGN6Te7fd+Hx5qGu6bGhbpN4uy3PUGjvp0
HCFOJg3eg5Phvmg/wFgf/qqkv6Xw9/ZSqfyu6/0FgcTCx8JSUXleh7pKbwC9jGTe4RriGfjwcY98
4P1xREEVfBXMlyTLCEWuR1PPlR402ZKNTmvZJYlmD2qU0hMx7AQqyy9aD4VCM70ZVA44matpi5tZ
J/iLyY+kemuLYQP82DyJkU4vJop+qegND32S7sSDGxNIVkhbihaLAPM6s++PRtpACskDT60uaa1/
l6x8xwlsZGqBcywyHchnLKJmq5GNYmPqSUTI2Y3z7KazZDiFkT3oLTQ4VtXGTq9GtZvUVKrk0Gzc
cc4cH8qMndO2NdRXQC1tMFyBa0K6rkxLsxBJpRSJhGZPflD9n7d348YSUu0mvUVOFXpyfXW9UjiB
6bghxVWW6AZHSka9oifRVfuXUpVaNzDVv74MplPc6wR4f7wJ5SmMLQMjuaEvY3/zbBF6TSPPZ9Re
FKRnjcSKHl6CBbyGFIuivtwe5nu3BfYOzhZo7Cl3klC5NiarIKJple29CXDjHRK+qitD2eWGbTvd
GUoh7izcxuCYTiCOYBwJXdbKVHIXFmi7FNgr2jOYsa+lL3e20MCOoU5oviTq8fYA33uwhTDzPwbX
Zz6ZsqCUq97LLeMs07MVVq4Bumpmhya+fKKb7HTb4mpKuezBwPGg5UG9qAuub2RJDZRhNJviUsWS
YQMDzO+0ITUdVYrnD2mr7RWsV17t1R6ZYPpjEErhbl7tl1AaTM0Xi/Ji0OGHIK4dLarQxvfbo1qD
uV7NwDZP7+bCbg/W73qnGPATphQOMRPTmwJbqnYv+V1qt3FZOrMxKL/aKU2e+yGAfGSajA++pI6u
nA/D/RTB+Xz7c1b7aPkawEKgKg1eGSaVnOuvsUrqlZEsNxdBnVDwmaPPuRF/0jXIV6wgU+8Evx52
fN/GPHPdggqgIsY8rzMWedYEc6QozUVhB9N8LIT37RAOhDlzuLOF1lj+1+FxA5Il1uh15HVzPTy1
yJSunOX2IoTIXB8nzfLB3nY0sFoJSvcoEetJBdCyrr+GRdKbB0EqoYktFCH45WuJ9k+HMMBT0k21
aWfdXPu2bs65YkMJUtSHuk5pVQ7yXAxtOozLnbzLuhj1+vU6BwApLJX7dn0C6ADkeoIV8lJLaTnY
SRBX58CYM7coDKjOm36A+NkP8iP8mMUpEUbxB5DHVrbDrhKOQhXnx1wUuvs4spovaBjObl/69c5y
rh9Qr1+51FFAq1PHeJeBSpI5hEHZaC4GvB4QX8T1UyMEgMPGdHYCM4VVuelSR9NDizKPLtiBmUs7
C/16at5ECnzE8kgmn/HaRcvT6nqhi8kvjYBk2GX2E1NyM9nXAlce56VB2DdG3llF1HzhfPtQtQM2
7I412NDWzqcx+Dn0Cz9/MLQVkRnqtg9mNmlOrWnxPaQseUC9xJxK3qBjDo9bGOr5z2ga+9bJ09zn
ndAHyidNtQi1RMWf5wMUZn4DX9gofrp9Wt8fHWjXoAqAWERbEKGr01pH86Qnw9ReClkqDnndSLQl
83ToNWs3zb0E2usZ5V4hPsYDU/1YzWhXLY9UUcSW0BuuH6Sy4rRNHNKM4ZtuEfj+59EogFAK4XSu
lY6DIM/fUoUulduDXgytPwRvAYGLtuTm1gDboKijUtDYX4UxWgcItT75epqc8yEi1RPbyD81/+5y
fd1MJKTpdYUQirt85TWMRtXqRJ3biz6XhW0ZhF3trMaO0enBgX02nCBv2+NZXwVK/2MUnCOPg4Vt
fZ2HQGPCpHlKai95H9VPlA0jaI3ywjWqbjoQDTanTgrVUzhNcMLOen53e5Y3zQPt5xwv/alrZIQI
hVLWdSy3Xuq1o2rZ8C33K8kOLfV3kjXZna4KjZP0teyQm91Dm6wLssvoKacQq3EjLmj01bNPEyl3
m77QX3SxiV5SvSl53IqzXZmjfoqqPDooYzQdxq7o4F2V5GPTVoJDmPOsAPxx2kqu3CIfgq9G3+5V
51ahz+u38VIHhQpkD97m1akTu5HWLGkoL0FA5sFs6eLoVcPhdSLZFYm7J5NC2mOZWopze002jju1
x+UtR3MYgcDqCFJLKntKg/Wlj/NktOugodnTEvROPPkqB39nC7wPuOgHUpBBJuKiuLUOmGejC4eY
PpJLAQDiKVXp+VL1ZnJMraS7I0HS4uvt8S0R1epk02aBZ6RNlw6h9TsyCuIwniOrvghyPB+FZeOR
+96rlm0Oa0kekWtZxDNXs0jRZgCGFjSXbvT1zGmlXqkTh7RVKTxGPkTc0Pn4yjDvvCI3zFJyX+QM
6OR4L06jRzMYwGVw8vQdRmFXAPydCfD4BO3OE2tjfxJGIe+7KLsuKdPru88oJavmNdlcqrZ221Rz
DL096BOgBfBapYHMb77HBrARxRKUkGGgCEOTGsmTa5vlUOdJ33X9Bc9kfQ209Ouop8WhTDPNDbUE
zaZRSZ2esNVOYqFwyIdRGI1UrYQz2d+jXtzYSFCF0qTMUxp/ve6eHOOi9Jt87i+086rP4RjMx7Rv
9rLxGy6S1CDcnJB0g5Bcd5SUFBiqKJL7S6JmD53lHxNDdCcBdqL5rqihFDOUT4Ma7kToG/toUTnm
eID/A4e3jP3NM3aU5jw3hrq/1EHX2yGAHKnNvotNeK7U8+3zuBEu0xqx8JYZ2lIHW3MgZgWv8MbX
+osotdGL4gudfs6EuLecuPXjBz3u8ufEN0vLDhX8tCuWqGQ6bV1lv5VATY6DWBh2wjX2EJTR+Ejy
+1uVoDJAjNvc1YkgPfZKqO14ya0JgtGZlCri7Ut7wvUEBeDDurEMhktLV8ygWT2ok/6HMqJ5U9bp
6fYUbZw1Mp10JdCOQBl57SNLfVCyOl/uqbHunameUSpM099tIH8P+9ZtSkCZarsX921ZhSJq0Shj
VXjxXw8xhv7e6MpouNS69tJkH+fqV5+eEp84pD1oYrjTFbax0fFZS8rtteNv/Sg0h7gUxrYYLk2v
n8fAgFr0Sw4va5kcLCU/5b99pMpuz+u6/LRcshQqeBMih0YKfq2+ak50/CRiOlyM2YT7JpvMuz7V
0T/h5ji1qtifIKMtzkE0JW6mmf8QZ7YHiVynnSGeoqHktnMYNrbVcgni5pY/79DzUmD4QZw1w2Ug
j/MBftT2NJGZPsk4hjshnfc6eLbsQegKqIPzx5247IE353zuRknouOYvkjq7BSh5m5P3I1CKf4hF
239/ZkA3Es2QkiMLIa42FIJKrT7H9XjpgvhbRQrHmv+W2vQ50KsdmPQrEdXqkif3BiZ1UVom37ny
XzGXUCxaUXeZdHn6BJ/m566Jv4lVX7piPM8fAjm13LBWjE/0qRROOjT1QyDMycEQoyi0rUiLM3sq
8z96p08VPQtW+dIwsKNPBtcOY1+24yIZT7CnyMeBrMPOiV/Xa9iZ3HEU6ZbOAl4h6/ihKQTDrJtk
uMSqEcM4IHTpHU8H8yUIlGPS9/E5yNr6KY3M4BwaEDRLMqjzQc956UaZcSxDZYTuUldcJAqmU420
yLGztPZc9DmKf4mE4qmg+7aYms9hFgtuaHW8c+hkczK8kJuU6X3U96BP+3aPB2NjdWTChqVLaBFY
e9d7P9LPZdVZO1yqpCtdgEXRC0qrwaeImtthGPo6s8NG+Uxr8eS0szIcc2MaD/JUo93TDfOhm4CH
jk3f3kOh7d+bOCinpsB1srRAP+WT5tu5GKX0vFXiIe4KdWcjv7/5+f6FuHsh2cBnLSH0m1NTi3LS
+Zo2XJA1WoSGhfL/kXZmPXIbSdf+RQS4L7dkLd3VVVK3tdm6IaSxxH3f+eu/h+13xlXZRBHS5zHg
ARqoYGRGRkbGcg4oTdYWWODbs4kUAkgufdyi8+q8rqTYzJTLSY4v0Fup3eWJMp8DtRgOqSX3O2vs
1A2t3vp70vE0uCw5QsIZcT5IMRutmedwvJhZr3qJbQ1nAKxmVw+1fm8lRbhrW7t4N6TGFgzjmmTQ
psii0EZOf5kQ1yU9sMV+iRdqxtI/RmrwKZ6BbB16AwRoWZ3Obasdy2bcyme/vXIouMCrB7HKwgYr
ziqZWWdK9lDPl749EoHtQAgaXwyzOSnScSq9ZgsFbQn6b73SIg98ktdEJNymt3ZjUVSa8jiaL0M5
HFUoHeHYhaPypVJ0b8634D1WtaMCAu0mIQq33K20qVsW3OjmC+gO3a5emGsgQtA46YbjKpP1TqKB
cjdVS9bJNOcNa1qxXhLpDCItr2vSiIKuI7kZmhFZ20E9TONjHF5grrZ/SwivLEa9AZgS2/jaUkuL
fAIxs1bar42S7aL062D+CHtrI1JY2Tm0cYAgAyCfvoZlra/OIoNrljLIzXxh3Ces38vxO6P7JCeT
B0LYRkyivjUSinQow+ov/bnL369EhaMvmXLqTJeg5u2i0W+8j8JdnHiQ2AS6135p29StVRojjd2G
6OWcCfYJHyzPDRr/yfiJTQK+X/StGszzhUorPJe23g4ed5B9wFqMJ2cMK1g2IpJzRpjtJguApLDq
o42nh1ilXK4+k1FIel1ZA2Jr7XYBUr2rx8biK3J1p33xP5L52JmuurNdjw7l+yqv7eu1LCFOCJou
tCsdWfCe7/TUncnqKCcDnkHumI2dXfFyPJNJE5Hb5DyIEI+zMqrjWOjyhbzLmQKAPRDXGfwXJrSh
/VMt642I+m0mh7wKvm1p8WZJxeYqcu9jkVSTcomM9FHi1fAxK7rILXNpq1nz7TIiyeYZRy0S8JrX
J96VzZplWDbN4CuXBihb9cWu/u7Nk9xSzZqCjVVcUwpnTc6QqI5SjhCxqrVWW04aqZfcHtqnvLZD
17Al7dCVrfTXfeN4e81rjDG/XoWUGRQRF6OtlNoKjEm7xH1e7qn2dN4421sKvXWU9JmRWyfgWw69
OBUyWnmeyYOsXrpe/6DCvSHXjhsZM7ya+vG+Qm9vBEThUpjT4pVFO/DtyeJlYZpTZKkXUNSeNXmn
yOdqliHhk48ALRxrsjZMu2+kpIQNWyb5aGggt6cCpMoqLrZzZRvWqE/50hR51tJ+2kWS+QKkQ09P
xc9fUu4fOSDTkSZZ/IaYt6Q+ThVEC5NzkfnOUzw5tqdlo7GrEpiWim6oj7XT2I8FOVtJqbeudsFW
/k/6Amiy1OJ5dNxqSaE68YPKis/92fmubWEcCq7j9deXh/FC8kMtQsTdjUM18bVsjs9pOu1rq32E
6Nobmv6QlR/V5liYG/XitT27licYCvjMdmVJyLNI5ulS4hWUJMzyy/0dE7zGG60E51uUjZJLihIT
Zo7skHOZG4dmlPbUO+VDnDzfl7a2Q3gmYmlSKLzfF52v7JCWV2eK+fdc6+BU0Fc9ehp5rt19KWJh
8h+lGChgQmJ544oNpGVRZDTdy/G5MoqDLj9IxY7qRW0PR8onuylldsK2KbJIh/uCBTfyRu7y9yv1
Sh58ksbz+mxm75z+CInKwSmfqUNvKLi6jFf6CcfZSBOFAV30G3hffhge7muxanhXvy54d6hY8rZf
Vk9tUjeWvsmBvGeM9dfukH/WigIjPJy82d9MOQ6lEVejIXFYnfI4qI1rZkxVlhutxKvmfSVFPESO
EVryHCTw+H42/dJr4ekeGFsoph88bu+v26oskh24Hq58nlC3uy/JDW62lpMzgEGGqxmJ72pJJO/U
OoiPoJEZJDOS5nhf6Npm0Vi4OFxuE2LWW6FB7pMUbqLkrOg/2i700r6gOPbyG0KWiBSeT5LtYiba
R10At/LkPOrKu96Q3wWt8W6cnD/ui1lbQDqNuMRpxqHIIGwW8Hf9xKh7cramQ1J/s/RzTinf0HbJ
L9Oxch9eS1oO2NVBHXqSCjA5JJi4+xgupK8bnmB1W6jUk9ejpIp93woIBm0kGEJABRamPR7lydo5
wYZxr7kb0gT/E6LeCjFTSe6gbUzOZbP3k30RnKz8SC3k/q6sqsKVShDLCx0buJWi9bo2J0DAwc29
ZxQoznIv5Da/L2RNFZKtxCZARix9SbdCkrnwl/dzcq7DvT5eHPKS+gtd2PelvAEkX+KgazHCEZWn
Rm8sLUrPTC3kbtrPg1fPyl/KVMgN7w7T30lZlu6AcQj3o9/ZXtdapVfoUufKLeCnBRkJzZryY6wP
0r6tTYdM3xjseg28cmPs9f00afPH+1+9tgFXHy02UtZKWS4ga8l56M9KddTmvWJu3MtrsQ25n+Vh
/U9W8Hb52z6Og75uY6irn7ruU6VH79WGcgpv+Lz7MWhbrUOrKvFUIXVHpzI39K28Sg6KAvC0+JzB
yL2jcA/pOnVF16ljY8NBrt2VcGD9T5Sw5XWtxyMEevG52VvAuP7G1oC7wuAWBWb42G71mNOhU+pl
3VI5cJvMAiNg9miRvC9l9XBcSVn85pW3qrUpgFkcKY2a7+ykPBlT6jndt9nsPtyXtLovmAENc1wq
3GO3khoqoOUk9fG5jb4Z1sscvAzp7yhDrRZQE1pZeDzeijDTrprSlhDQiD9Ng+5ac+6aDmRUG+Gz
8M56jS+WmvB/5QhuS3eaRFJnYrGs0/ZGGXk6BctKmrxmtL1wkj0HouAx3FjA1dATlEzqBQASLZT3
t+pNUWA000DwNBmlF0JuVSvHoATEd3gw88gL/f+ogeXZTbdliqt2zrsEviseeXQS3QoGciketYFA
II1jr/J/OsVWVmzVOK4kLH+/MkPw5/Q6bHjcjf4nqOt9ZYSJ4/N9A1x1RCRolukvYL/EAmQYmeZg
xjzh7Jxuf8+XSM/uneYA6M0Yb3iGtXCD3on/yRJWrBn6ZIokZCWlfZgpr4/6ez84Wnp9UI0thJbV
7aF4/FoRo9AnBAShOZOGmQih7ECWIQDIn4si3crardk8P710FxOt0dF1u0PWCHdEW8fJOTBeHMjQ
QYlsotNhtL9J6h5IM/1DDLhy+oVW0Hii+VVzNUxz3JUDKJLqFlrD2vqCkM9hYIAD5CLhpHdSO09j
miXnXs73efai9sVuchLQFl+G0dkIINaMk5ItQxUkT5cGlVvVC58SQyQTO6aPhZwBnXDJlC1Qn9Xl
5WAv0I4Lip9wACbFKf2xmJJz10qnmOIk1GT7spZdiic1aqU7DSKOwthE6F4zHnKH5IPpAACgVljJ
1kxapZJJ38hD/iFnz4Yxebx/8FY360qE4C6TTjc7yTcRYXtAiXxQjEus1Ye8It9mbbW3bQkTTl5G
/UmRaLIlHXVIBsbgAlero0Ogj+de36pPrLmU68UTdk2ivN7EPsKScnpvpPPOjHQXxsU9nGZNmu9T
dTPMXDVGEnxk8en3hxbq1hjB/q9DFT7sc9aQ56DVmJyv10gwYXpyqEpfcjOnrpDaGV3Fcqc4lRsr
NC0VU6F+17PWqtwIBNEShM2w+09WW81zNiVRvDcGwIbKme7qgu78HwEF3Aj8JV/+GI5WRIt6l/jP
XarYPoe7r6OLlKTjRqi4rhsVNKba6DkTQx7FZnKuKxcfk5Ifonm6fRiUrUzeqhAdmB7yscAEiW0v
fjAH8kQ67ywBc6bOxwJmVln/dt/kV08VLE80jy2vG5EEKJPSnBdHwiMQXpInCmXTvhg3yYHXgjf8
/TIDuPSoiYNWsQ1kB2CIvARrtxt2frafjVOrbBzfVV0YdmJoje4dLoBbiwsBOWS2GPc3R64DT9/9
lVrdDvLj9IcCN8Hs3+2vxzYzE5DYk0VxPiUxc+K124YbN/+qBlcyBAcu61Kh5xEv5mbIjEe/oImC
QfCtBu83iO3LC9BcBn0WtnamJRdVr4KYuZX82ZiXN/N8mFL3T/syuczYqvNDHblM3xgPchZ7cnc0
Pt1fwzWfZy3dmstMnP4GMw1Oh3AyU5MLKsqmfRN0jZda+fwoAZL9JA3yWTXyXxxseo2Br2UKyiod
SIVNq2N7+QAkTXnJSF039RYlzbpqC6E3afFlfW/XVImaph4GKzmHQAb4sDZUMUNwcv7sdCC1bwFS
i7XJf7RiJoDrEGNnEOZWXC4PvV4GPbZOCZ0xd21Xnep8b0qnzjy2fz44v2H9ZJIpoNP/R7eysIrW
mAdB2pI0qIrn1KTpSDL2Ulzsf90+oE1m8o0eQ+IlQUoZabmR9RJ7ZUy7JID/JnNz56mXs3NZbBEX
LD92VWR+XULAlTkMyxwvxZLbJSzmiKfkrCVnP+535BTawXI783c0uhIiRC2SafpkW1TCpWL04r52
0wgWkRFKPXundS/3l29dI3rN6ARaDrZggwU9HX0VYoO9XLvF8DIyD9mPGwm3LSGC5cWweA1yjpCE
sb14pk2mN3aGvDUJvyVGeIU7NFQw48CxbemwChnvumxNXWxJEAKUPpunJqiXlJIRe2VvELw2x2gL
iH/NpQO59N89ERNXU2DA5FSxXLbReD3E7vW88chf1YMAi6QVVQS8z60dG4NvFL61HJrYdC3neww7
Xp5sxf2rUhghpMmedBUwY7dSlLxqHU1CD0P+mdeXIOo8HnDubxjwlRBhS+AX73w7tZNz1Ewu0Xc2
VdvlkLVgxP5XiNgun9BJXIWLp7aVU/Ut9Z+AAQp29xVZlQGaCqhUNAMRJt6uVuzrXNvA7Z+z8IvW
/cy14xCeK31j57ekCB5MmewoDIcQp6xc8l0dK4TTz32/4VXWpdAstjTg4/wFKXXPC1aN4/TcQAyp
hqekdQ5aenSKb/fXbNncN/6Y0vx/5Qh2HNi0i8KUk55nps5Ux6O9nicKgL9gnkfad3hCvc2Aa0s3
4cVXdFS6W/DVz/LX2PnUQbnoJsC43ldMHBf556Yhq6wsY1RwqwrW0EJuJRmsxTmfn2dbfRg1lWH1
x7QFyIX3iuw2+o9y/ljNtVtp+v6+9LWDuzQVgrxPgpx68K0pwpPLK90ZaUcojxRhqvpiRZ/vi1hN
+JFzW5geKF2Qt7qVYSay0jgxVb9S90NPlQGyi6Z3Vg9jTfqHNr3vDHiW05gHWb5x0FYetvQnc8GS
VmJcUWy2GApZS7sA5zcXf4EWOTDOnJ5a2aO8/fO+kiumApnFMrX9ioshItLOoRJO41il53gwHkj9
6V11WAYxtzJy63LQhDE0YIVFLqNqlsqYhp/0bOvSp1FvvvWD9ZhPwangObphmSu2gU7/ylq+5eoh
EMhFlSV5m56t9gSZEVqF/YaPWomLb0QI4YJaJcYEK0d67isuwCxqe1fV4uc6TV6SMX1wqmwjCbZy
4dI+DHYOQOGvQxy3OmWaVjU0tyVnOfzCUJ9rb5U1V/zUjQBBo9ROGw24C0xOImDcVyoAOtmj/RwU
4cGsm6NeHu9b3rpGpJZl+vCXQZ9bjcq6NZRUXQKVwPwhqcYzDWkf74tYNbqFJ2hBQnDe4JSMzmxJ
44RObeflf5ftU+A8BFvkUqt6wGEN1pDONSLic4+N7FeSjIPPx+yht40DLd731diSsPz9yp5nmJ39
Kko5O6HpUrtp/S1E/9UTc6WD4OnIzWvZNCPBVF9oWfPS+m+Kqb9xLJfhSXCRKUFhxrdqGLGlFEHK
fZFZT+X3Dr6K/a+v07UAQQtzKCc9yRGgFa6vucMWqeHaEaGutcx9UhKEAONWAbmWe50yMQrIfenq
RgBav/OQqpZrTZGrDy/KJH8w1F8cWlruWZ5z/4oVDso4teAVlHl6Dv2L3PyQdPLftTsHW2Wmtfvu
RpBwp46koGJTRb84taOzn6uS17bDgkQQPafG+3RS3k+R8zUfdJNiup9tdDKuXXrXegphcqD0na6W
iK/993P6sR8Gd3Y7qOAno/Aaf0Pamm+AeIFJZdC7KKwJMVLUN2FaakjToR6aG1fV4TI85TQM3zfK
VTkAyCKBXmseNLdGw0uZCX+H3aPHYu5ORnHK05OTbJj+YtpClLm0gcLXA50u/0/YOsnS4cuYucYR
AW8TmmyWqrdECNuThlZjBUukoOsd909ifbHIusNquXEvrC/Y/1QRMRMSy5EC2eZqTfKl9SWD/LY6
OL/ljBbsuwWNiM0Rz3JJE2EFCu65tT+BQ7nDHQ3lFlrVmuOmGQlkIK5Wtl+93XtlkmpfalkyTZLy
XVZRDJFio9zY++X8v9n719crqJrUpZeNu7oepjZXC6VESqOYOzbfl58r5VRn/U5VNkStKcRriRoO
NHwLXvatqEwacitrlfTslEW9c6xU9sh/TxuxzpqlAZYBxygAyHgE4WhKs2r0kT/hhyKgeDT/LzDo
d6kDIM+vH01eLxxLah0UCgQ5Zc+8lZFqWDT9PscElHbNi6yNd+aqMqSGX6sRS5h9u2RwXNUMEquc
TMKQ/nMj7+xmw5WtGcDCffd/IkSsgElLzbBV2ZVMOZV1/DAxyRwcoSjwnGQrl7lmAQyZElTx6uLR
J6qjRUk1G312bqrgwMNrSTvf35VVCeRJ2XsA7Bk+EhZMlXgzh8QiGqRwUjm5+W8010Hj9K8E4emf
lf1oaK/P4+Zbk2SnvPspp58CK324r8nqhXotSDj/YWBFqp6jCs2OfnACvUF7MT6RZ576gz7t6mHD
oNds7VqeYNBxpzmM2/3f0i19HPVLtoV1tuaeAUxg3gAOMk6osD02uFldYvK4Un3tKNWmmzThYW6/
+kW9oc2qJCBS6PbnfEJhfWsIVVbUVqfgojX5c1E9O2QVIo0aWGZtCFpbNp3WCl5X1AvJ1NwKCp3W
18Fje30vNpH2iDEkm9famllfCxEODl4gKWNQ4OjDM8ganJp2ayBxVY2FuY9/ePGIbAmx3vl91yNh
yBq3pSbZGD9kY+MtsiVEuDe1QJFMNWOtdJjUne7nckCdYdjdPzlbUoSQd9BhzmgipJR5UOzS3ra8
0a4az4/jre6SZd3F25OBMbynA/sCSZfbza8mPQ87G//c/2n+TD/kc+I+SLHb1F+2ik1rbhrINyZF
aX/iTboofXVPp7LvSPkcZ2enns3dnNfD301QMu4eytLLlOfferNTN0x79Qxh0zpYecztiKUnJRhs
XU6TjKvUp/Q5enXSuFre78zhx/0tW5PE0JiK/S1zY+JzPpJCqSryNDsrxrkp810ZvgAT5Eq/OHX3
+hqitYtUvQOQBYAdt6s4DnXZO0Genbu9X3nf4cK6r8ea6V3/vrBLZd5LkAmih2w9dcWZtuugf74v
Ys3krkUIZ4g5rTEvjQwR4ZdxeEq+FcMTPbpep/2gNOBtTkosSyKauAH1JQSvWPmbyUiFklCu2VXG
mZ3c2dTd7jd6+4gGl1QpnTFEIsKloDZ1MwY1GiWVDxZstc/NP6O/6vpgW4WXJcpGgLh6sdL4s7Tg
MFOAx7s1gmwm8iyzAnlAZTdZ+FJQIghkAJhjsAjH9HuQ/xyig+LPG1u3ZuXXgoXQoe592AgaBDdh
fZTmyZ2i/uBnL+lWY/CaGTIVuSS3oX9nFvhWwxY2pHxyMHOpO1rFye+Ov1PypAvnXxGCpWcwYY0N
81Tn18WKvKk79cHP+6a+pYZg6malxcEoYxhK8zLE+zS6WOPx/0+EcFeYsGABlYUIVoo5CVZK3+Ih
Wtdi6Y4hU84AtxBXQacU2sw0ZmdVA4UKSB/FA9vkpzEpwf6+MmuugXci6QJuCkqfQpQQB3mp5D2S
7LEdmMlQeh5yBh3FTj3KngXO2KXzzephrlrl69yrW4X9VU3/lS+2A5UpyIuGhasw5a/sl598+r39
AmGcZDb1mzdntw2kdKljcoTs0rMLry5moAk3jGL1nF4JEc4psBNcwZadnSOAHYNg3A39S2Srz+UW
S+nqgl0JUm/PaeoDeDxlBp4o3y8TaGRerOY3ig2gdtD/DSwKwbAoIwFasTKACdZC2a3rC3iwALBI
7n7j6lviXPGeWEjAKYeCq/c2JZbPjtVI2qsukurqlRt+sD/2IXgap/tmvhYKXUsSvJvRmk1u9zo3
oBrswvyTX/3U0/7QNr5b9luvsGWv36gFyCitI4yf0XN4u0UDHd/gMSIs+VkAQcCoxZO2e7Y7iFbd
9Ku5RRAvwl6+RigLqOl/5QnK9VnUR0qMSWhzd7Z6c3SruvBsAEhAgt9PjA/QUTweB+dH0iSHcIBO
rDP+dNTRqxLzdxaaDIe9wNJDuC3oLvv90KlxmJ87+TSEjPE3vmflT63xwR/0x1/eVF4fy7wSKTVW
QdA7MsbJZnI1OkulY76vJtkEfAVUZmlgIMtqsmKnz0W64TBfWRaE3dWWlvglDFAWMNnb3TUyq420
oI7ODLd4/ufCOGSmOzpupb6fygpss+hZiS+p1IPF9HWE0qRTvihFt2/Dn1q+Ray24nb4mCXRu9Cn
A6F4+zHmAJCU0ZfRWXXaQ34wmtA1JaBOi18P65GzZJO4IrjChfgnN4xQztUuYl4jrg5M3TSurkdg
OOny8MCYW7XhGZate7PI3H78jwD/DY6tBLMJvqFlkTsm1efEz3fdaKgbUlZ8KRnyf6UIqweQVWRp
MVI0Jp/z+hBGBxg9N6x0VcgCGkr30isA4+0WDaXVhHo9ROe2zo+W+pyV0qMf/c7+XAkRYpIyy3ne
22C3+MyGxh997UcI/vjGtbBqbIu34bVPOkbMLidSNpeKhSa9qp0Sef8DmEK7TjaSi9qK+6Sm8K8Y
wYVEkzGpsLZG5yAJvUQ5Jeb7SJeOIMt5Q6t/AH/MVYMXJf80yY8OhMFOM+78qtnpKvRSiVuDGnq2
4m/T5Fo2mNIPnOWzlDSPxRDTG//eeKR7dt+V0t5vLvZW5LZy0XAe4cCC9wOMRRFyp1eHqggVLTqn
hVtLT9Vj8lf/o/yNLrJrKWLKMivUoG91pBCCEtt5CSQDXbsFi7aqC3kKujsZhYHY7tZyx0yhyrxI
yTXPp8Azg8T+7LdfdOvjrztynAtd1OSIab8QgnZltKSu7SgBGrRTP6d28HfdRupu9jPpaIBmsrNL
rpH7MteO5bVM4cTMoTSkTYdyXBmemX0blVO0xdK0dmCYpmeEirylwajP7QIa7TiQiI/iM8Uft80u
jfW9AAfzcF8Tfc1ZLhCTzLnTuvOG5lCJ01INMsRUe/3Yn6UHsBbynf9YPhfecITlKXAtV3GBRXSz
Q3hI9n99+lJ72ulTvzcegufaa1R3eLSOucfp8ZLHZPc5dyExOqaP/Y+Nb13x69efKmQ+e9iP/cgK
43OUEws138NNJrZlTcWb41qC8KCRxr5JVZ/F0MzkSD3uYI6t28sfU7Xaj5lGH8upNl50EPdA/cy3
BtxFtoXFbS1MKv/di9ep8aucmz8kQa53KKi+WH9akdvNbvOV9svkk/2+/+b/2X4b31WhG76Q8vud
pQV2j9YxvkHMXgd63ctxWoDxUgXMo6d5uQstZQsn9xU18M360p2/8PEyiOIId6bp5xUXdh2fQTwx
4q/+EO0tM34owfZ29SZyoUZxKQjm064d0z/04YEapJn0ByY8gzAEZWyr6LHmpcgq/O+DhEPmZKPf
BAETzVaYuzVzD6Pijarl6T65p3HjMl9Xf4Gu4KQpy3CucKTDMJPDLse8wDQv/WQ3q6Gb+H+Gtpt0
F+2Sfx/VwtX6g9rHB2BY/5CnQ6A8F2RsICy6v+Orml99i+DCqniSgsJkx00TFp3/DFLkTsVDYQIH
ulW9Xpt1YerRoGWHrO4SBt7qnQJ55RgDU/a+/JLHNjM7rZsoFwmyw8k6+EHk+u3Ocj6W0X4sHyY9
dNWh38A/Ww29rz9CtL0yohqgMFLOC3546vFa3txcYNYo3OBj+9MZd8rX2AWibPrYfNya/Vu7MK6F
C3YW0v+iQwTDNHaQ7UbzKyUrr6mP97d08U5vThfZc2JtwEvoe75dZieqp2qc0bB+TAl8VfXU5Kch
+y5r577/RmvH/r68tRtqoenk8l2yI2LWz5jL3MkNtpXOxSqiMknXZ1SQ99nqTFjLoIKSpykgh4FD
/gYsOIhLX6IFLz4D+e7l4R8VZGVLNc+PSs/pGeLAS/NI/OO+fmsDPkCeAzbDcYVrVXy4ZFoC/WnI
uOtYOodqTuF7O/j130PtgtkXOxdn/qTk8yneCJVFJOp/7gEiGRqfiQaphtxupCKHYFkOanx21P/E
6kghsdjDN+8OxVMeBrs6BCGUCLUNTDedZ9g7mwfeWBuZiNXdvfoIwZpGP4/ixgBAQLa+0HHnDcAU
MPL5GFsbZrRmtpgQbWqMTijs8a222giYdqcGCdru7PYwfwPSMui96D+g600b74O1aIeSAqMg9MU5
b4BIldHMpHk2eepExo+irAcvlGJrw7UuHyyeQ4s7lCE7khjMod0qBEjmnHGnYDbGXh2hKdtr34rw
3Nlut1UMXvPi16IEv0IDHHXaElGDV3xWzumHkq5R9zeOwbUQ4U2lF+GcJANCLHX3tYNBOXN7L55d
NfaYig1f7otbXT1IMmSgl+A7EZGO4SSzYztAmm/Jj5O+lJ/d8SUYFRA6etdvNsx8zTNb0H8s01oc
dfE1ZNlRvPQI4TQHLfLyyr84afrTr/2ty39tq2yIVBjcW+5+MfaZzCBwEhm8kVarHwyl32XZE1Tw
XeUp4VM6nYMqh0nonep8jg23BtlZNh8AXg3nj4Gy1bO0dgzA21547fiPLBZ3R1gWatCvwDzTyuTR
ttp4HwWNsnHY1g42h4wOWhvfDcPx7TnIi1mbSphrznPvH8NU2ucR7fphs3Ngw2rzU1P1L7FVblz0
axvKsA9Ap6CB8aYRrBUoHIY/KIKcw972QHuwymS3edWuLeC1kOXvV5G6ohS6MtBDf57rl3L+rIfz
xqF7pd8Unci1BOEOgF+JV2HB4oXO+8Lsdj6D+kZWnGRAJXILZNVgeVZnnXQKs/dxcpGIWBPDjavk
WIKmzoib7vLK3w9pRBun9S4e9kE6H3Tt2CguxOgPrXqwoq15+TUjv/5qYcuTqZYYnl62PDlPxT4Y
bddPv0ap1yZbrm99n6G6BE+UVnZ1sb6rLQAkwkgKh0sSJAD6lSJXIqWYKof73mh1o2mWXxghbMCv
hI2ewU/oIZdkG2qbRvPIk5KNIu2qHlcShI2WGmUex5YlKxQaVQfTs8NzkW+1J61LgTOGTAy1b5FX
pQv0NOsaToU1Wrue0s+SwxqnjQh0zXc7EGj8V4qgSxb5FYDiHAsorOG/2znDD4p+fZ0SjO5yOXh3
f3MWa3pzRlQGoum8gzpdZEkrhmnUMweskCh/Rz4vG5NLB8omnXrBxnFcXT7aqkhfg5NOifvW2KLa
T/LGH/+BopyIGJzhk6psIbuu6nMlRTg9II7PhbUgu4ZduU+7CVqvpYp6mput9/6aa15SjJD5MKdM
z++tPpaZwFHgs1GpGeFOCq8yPCP9k1GNUk8gNdmTIb2/V6ue4UriYjpXxzXKrUAKIw5SU/Q7XwUH
3qkC1+6Dh6INv9T+Vqll1RQNOstonqT34s2OQc9cJTMaJjkQymNYGw+j2TzmeVK6VRpEuwF7OqZj
vPVYWTWVK8HCJoYgYY5Rzj1vLiPm3UXVfzBo9Tv2CEcBXBCwTjHWKKwmTXM+ZOgESY52pCM0IYvS
mBuR2OqWgRxGDRfvB4fyrZDADxtmxfAZFEDdTosfxy9OP3OrFEcn6TaC5rVCpL7QlEGWyiOPDvFb
aXruw5cl4QftMnJDZX4Ar9LhpdVTEU9hnfLCi3zK3H2XpkfL3FvVH/cNdOXw0SlKCzea8oIWk29h
oEmKkaYJuSnS71pQ/lmFlVcWg+X5QbERpKwKI9nKBBZJaygeb5W1QLVPEwnIl0Ge8t1Yp71XtJm2
swFO2xOQjhv2sioP/him0pb9FAO+KLGNwRhaIBBGjQHXXjllU+PJc75X4YC/v5ArB4BOa+gKFLiE
ANcTfEtW2Wopc/golzM9EEDJ+lAwHL/TSz/eMJotUYJTaaYiDiWgc86KTwYg6lxljN1a2ZpXWUvM
Ypn4kgVSF+RZ4UwPQVROlBeYrTX/iFwQxHfJx+RRdv33xbn0+oNxkrziUXq8v5Ar5+9GqrCQhAWx
lMlLJOWFnuX+sI7J7r6E5UwJFygI/RRNFpg7KoyCBCmd+qyzmNOshx74Gdk+MJX/130ZK1cNVxrT
wbrDO8sRX8PhEORWaTA5qVfh6IIC8iQHyX4u9lqj7Iso+wvoqFb6eV/ommHQGQKHFVxYzP4LzmQa
0rgoNJs4lLmspP6akseXtvZn5YqhuMWoG1kaphnEZtzMrK245QF1bgN4SR31IAd/GKfQ8mTp0yb6
7Zox0PGLswD5aCFdv/UY2QQ9jTwjrMg/Z45xiL5qse8OcebR0Pcbi8cUEB3zCw7rG5S3sqzhIAAi
sI0LzQ18ST7ShJV5ZT1NGwa4qtWVKOGxJs0pb5ySAxzRFCC3X4fhj8l+X5Mnqcqti3nN2Bk8wdmS
1aJ4IWShu77s0mxALSf4ozfp9Cz0DS+7lqfk6lrQPm3SPwzE325SnAwh9OncIUwRu4FTEfNO9NNM
XpJKbtTMxyj72yD57ci/MRO7YC3ylNdthntFg9ckWJmDmOHhUnObv3ooEbdIkNeuEA1QIBuHgWt/
k5S0hjAmowYu1pR+TCFbLoriFMXOPtoqg68d3mtJgrftw2jqYhPYmaCtS0+JzNKN/VGFBTbdIn3a
EiU4QG224xEqc3Bbwp9l9nNhJdI3mprW1w1HztElOW8KB7c2MyctLLSR4W8upMyjQTYvgkPUbVwX
67rQNLa8iJn4Fe27KtO5LtFlGPd98ZASvGwkptdV+VeCoIqtlUEDURyoLZP3nZ4h/+l3plvoSPpX
hBDY+nNXdcECn+Srf4UwMPff5q1Lb2udBJ8DlEoegmUIdkD5qB8MZ+883Pefa04NgLoFpBzmtDdl
A7OcQmeKQPuAVaLuStevLon/ONgvf9+Xs+bQruUI21FrSRcnOXJ6iATAV5Xi7PjrEgDFJsHikB3F
rd36MxuCQyjPQc6qlR39MJP2+f7vv84tiwHItQAhgHPKQVL9ZIFVSF0Y5/bqHgJGCnTBgzV/GKKf
c/4YU37P5v3QQ6b6pQWjefaq9OuUOW58ioPHcge+sLQFALJmIwBPMzZKvEebl6D4NElt3dh8lwUV
aCL9GIOXzWbcte2jmkUBDZAR7lrBzQ2VNlq95XD3/UPCSF/xxnldKzgTef0rQlDDD9TMKaSAueEM
jkj1MsWDZ447OvXf+zHd55ovuwpNj2P1sa1tt/qQFDtjso6Fkuy08A8jeqrLrb6Wtahp6WnBrOgC
4LF1a1OTVvZJ3/FNgVVcVPNDOP2txNWTmmvvak1/hLBlq0190fKNkdHesrx7llkzYaFTeVZ7AB3B
iyieFaU6lNbf3ZKRzp7M7NN9g17rP4PQdJkDZE4X6xEigNKfi6JUQc+yL+YpP8sP9gXWzYPx1D+o
O+Ml8bK9+SG6tO/n78AU7nS39KadRFtP60FtdrCOsmtuzaiv1d+vP0qsv49SpphBwkf5KodIjx8I
u73e0R8i2T4mU7NrAaHUu8s46Z4dRS95Mz7brf2FTt/D/fXZ/BTBZ1EZaf1G5wqR3mcP0kPyLjv5
B+WL/wDu5Dk+do/Rh/sSl80VN59dZyCTqXbQkgWBup+U6rjcWR3TrOHgquOXvgQ2fCN7sGbV12KE
eyvD0lUpZInH/oNaeVGx5xJOHvBP7Yaktaq0TnEDaGnydsRJi++6yqQptd5rsUUNs6v0D45R/+0E
7ZOeGq07R/+PtCtbjhxHkl9EM97HK6+8k1JJqpLqhVaqKvG+AV5fv0717nQmkpsw7c7DtNm0jSIB
BgKBCHePZ1N1s8wrAWsIW8OVWp1zt60FRjzt8RDBiw5T+ZagdmG8o0IhN9D4PWbKJpwNpyGxP1Y8
VPraiQU0G1AGACFRomR2M1ImRWtSYPoQKmw9bQSgMUuQaUGRqHv1d9wJnFbVqkH0ayHcDU8B8+x6
WYAcEDLq2NN4Z+60xC+c9rHklRFW9+7CCLN3kjxEEGpWgRpEr6aHDGFj/ZRNzglbu1VANfzPShjv
mOMeAGxdS46+zfn0n9IM7FG6/NNMHKV1Z2T18qcnL3cLOzsom7QGQk11yVH82z2WD/NBelX8dKc6
eC0+QA1hI40vJNmbPOjJ59zHe7+FudksscVjx8JvsWI3OsR/Ykd71XygptAJz71wrxwlHxdb6Q/H
mBzGDTBF2YN6KN5GrwrC30VAzpmf2eOLBbCBez/krGY1lxu1BIuLQ9LHsxjGEbwJ4c2DKizigRdB
1c6bEqdA0Xtfv1nENuHQzrRLdqNwHv4QLyGOuDU4jwKeYzP3kSFPcjIvjl2gRJV/T9x0F3NI1msR
9t/V4p69Xq0g1iTGFCq4tUtPut+eONt536PRg7v++5hXWYkaRo0eRc/74sjPBWkDde//OS3gC1z/
7VINhwpjopMjssrflTs7ostjD90/9RpL6LGELESCh5+v6wex2A/6VjI5LUTeDi3//sLfBAzNHvIF
jiz0e5xRu8Mk4fsufd+NwHq4tjDHYYwOzrJPud0r0AXF9IQ/GdR7UN+4b2mt8X31SZgoI+Hai3oT
ptywOsvOB4C2b6mbnWXvOToML0lj/4VGo+xnD/Jhwmt6k732L/mWx9rl7SkTYFIxVNUMkJDjbJ6q
EVlazEvOF7/930MYkgdmTyUxahuK60AF3lqxM1f6TjboYAbCYBtBubm/rzw3ZALBgGlqSpvj4i6P
/viDcvoZq92bi4PEFh8UPe7aaFkM+TOdBWd8yjY5KlGTLTv1Ex53ybatz0N1mnipwmpt/tIyEx7k
uK0mqcHCKrt2LfzXMe3taCu/dbtmhynwZ1DZBgyM4/jpsl93vt6n3ujFmVP7GNTQEG46QxvZtKvE
7zS7d8vpQzGfYspxFp41Jj9pjFEQIPicHFsXrM3XfpvtIkdyYu//5SQs2mGMBXVM5CWQCG4T136m
5F6jc+6L1bVgegg4QGj0gUZx7fe5Qa0ahTesBVd3vAeaTPHi0Sl+TAeebNq6W17YYpyjjctYj1Ls
mygAiTLKtjXL9jgam94CXKadMCTlVarsOC8eE2oACJ1vMNZ4Y2LqvU0yHgB8NaZc/BrmtjFHOSaT
iavASPrUmUfjm1orXLT18lduPPPCCuMrhjoNobh4ZnjK3dk3tqKvHM0j0o3E730eoX31Zriwxtw9
5qSMOqrFuP0TuwDnY2cMbm38X5LaCyPM9VMNmWSN4nLGS8mbmpepEDiez/s0zK1DVY00hQULVvmz
GA6VyENcrD/bLtbAXChgIcXaQGFBUL6nVPXCdDel1C8yD1iSZNhLce9WGPlgomJ4/1TzDhxz0VS5
nord4hDFR7IvNrUnHYQXFZWf3X07/8tp+8Q4LvBaNia2ydiOVkSBRpUz6P+WVNNlJ6EZTZx6LErJ
NcVq0vCgyyZMAxf04TGVTAwUbmZjxqiZSqm3VJbKZBOWhQ42LElwHVolRqLf/6HLgm9PyL+/kzkh
cY8uLwomiEChr47Ix9va9iL5YRw4O7KaGuM1uUwsAV2IbTnp0oyR9gufqM1CBwwbO5z8cGjcXvh7
f0Vr8tZg2/9riQl0Yp8oZjRFQGt3uZPqoM1Yp1R4Hr8RMBlfVAyo0BHRMGxLkZ7um15d4zKrXMVT
HWKpjF9rnZULpVJgZKNc2EmqSHZvWp4eKnt8Z16+vvrlLowxrqzMYtXTEayVOJl/TkOk7IxyXNpr
seg0PahSE+ab+ebU8grCq2cI83Ix2xZtbDDwry8tTD9ttbgATJiE7xaqo8kQTPIxGvw2ClKgiQBK
ub+tqyu9MLj8oIv8ItckIYx7GJy6YQO1Y+CVziPUcGIJXSRNc+N5f9/gEkNvDoUJmgXAPuBZsd9x
bjD5A9AeHN6PVCn3k9R91yXwge5bWb0uMFdVUaFxvIjyXS+rSjBYzxy79OgbmKk3bjDzKlXtiKdj
uNqJBVhj+WBg2mPI97WdAXjByaiwmhKKBjOYi/LvKtlMQm5L7QOIqXbVAErLw6R+8uTYTYSiKfwD
xFe04JjlJTSuegxMWRh843Ha6vt4M5yin8M3Y7DpY/Go73ALv8uCPR/qbfk4+RXKv/SpoXb7gtL7
hveaWg3Jlz+I2QcypGYWLT9ocgzf8jLPcKpNe0j97EX1s0B5Sx9n7lW3xM97u8BcpnE+KUMYwqiI
9acP76HbesJmdqTj7+KB97BZ86jLFTLxx4DSjdEKn1te+n9BLrNL777Pfg4IvLce5vDPnaolyQAT
aDadLUxpPludc0Sl9SA/tN+abe3QLYKQL+3Dt2jX7ulO/HH/J6z784VjseGgwORYneIn5DvNVTfZ
ntitHeLVy3sCrIXzi+1kH3JhK4dFZsEQZHxa8ljXe+hgY2DY9/sLWos2l2aY+wrAwhnTzhDeUCgX
bcXhwU0VjluwuUgfza2pl1iHEjRb6o1owoRO/abubeNcndVd5M37caM8ac7gT26yyUtb9cr31J/P
kzue4+PwA//cy3b2Hm9LR+NkBmscL4AM/xMpWJpLOqcxapj4fVP5vQXw76Q6dWwnOUYuOcm5dEXj
PbQOOp4p9zd+NQ+9NMyEqLGL9AI6WghRzuCIduoYB9U23WIn2ybn4KzdYZemmOAzl31TFPXiS562
ax9QFvCWiidnQTxXYqJNpBIFs5Zg5TT+ech2o93ZvdfDp/5izMbOCgpOrYO3Kibg9BKZmiSGPeLq
nuVTd1kXbyoE7xgyIUcVazOxehiZJVs4z/sMNu7v2yeg9U5UY8FKGnR/sAywkUHfRFW6hly6U+1l
T3e173Ug7mjv9KfyPH6vEL7pn18YAXP/F6yuEaTOpS0L2JLCuIc1J2JqzLijrfYRnFhr/NkpLwbl
lBtWAwHkU0AvBC0WSirXmcAEolMUFgTAc81uSupgPFtquXPkcCdKr1+2IAiAQo+MA5DKa1MVlCTL
QgFLQHkyoH5v+gOYL2byfZQkvzdlBy1Ym4J7YVAVOkMgz5204lcBBZL7+7raZAVhDxxgEOgwqlW+
/h2pWOhjGmLJEnGG+k+k+03t9Zgq8ZqIP1tIKenzaFtp4RXacVb2PFzk6mME0t7LiAZw3VDlubaP
4J6b2rig02vVodlvdRptFVqR5bAdPorUHzCKdNhJ4360/nCWvvq1oT22EAeBNWUVn0Uz1tQ6Bopc
NnsbcXWs3hJIJoCLJKjbioo+KTZoQi/kfqSNDlEfRdLY81Tby3QU3iyt5Va+OWJAHGAuGBSiIbFx
vRElJqhpdb5w0bLStPNWeKKV9ZQQzNOzQKn00jyN7QHob0hsZW+crViu0HvGmSs2I3XbCjUYFxhE
5sat9Kwqb310BMdlN6fquaNQTCsir/qI/w9TBFRgfdHBBd5cg8jm9bJR5YgqQsHLwegXYp4S8zjU
wchTa1zb3IXAYi5auDhxjJeXVdLqRLdwu7T9IUrKvVxTrKx5bmIZryXya26lVwjE/b6/r2sedmmW
KR6E3Qx+0Qyz8oaAmBDVhSeEpR0azYlMlHOU1+42gPbhyRbkaoGmv97JSVeEmszYyaz+wDDBCnxb
7uSotfsMukeQWl3OrMw+bTs1j2MBBS94RuRUyhuyPrUq3Sz1Jgp1oErihP3Vij0E2dFrR/0XTAEm
TIpyU/1Dzak1dEa7X1ED8f+ms8v20drSXPDrGF0msKZFCx2EZNvIKNyS2TNr81cdi5zm2eoWg0kD
4RVMPQBS5HqLqSDmqhDjeypqawvSS6aAkWvw+HeraRfUfDQUgiCMiPf1tZlhSms5MwWcCei6KDtK
MlvMDPAie7dPPYiuqLWTlA56P/fddXV50FtZ1HSBU//sVV/UEcJ51oqYpJiC15vLvAVt1N0h5Ljp
6uqgOKFhpBD8CIj769XJEpFzpaZApydJdTBLUXEypYs9KxTTHZll4qP+qRymGv9TZb4pQ6MfKKrt
nFrUmsgH0FdA2i7QPeDkmVyQtH1qCag4HvvpIcrcNhlsTE20FW1rGF41e5qgnDAoqpk7NyrjN1nd
hupJQBGiWmZZk2j79c2//DmMp2M2ttaCcAOoqZFuKURf5vGlFHi+tRYIoYMJCjskI8CZZwI9RgmX
w9Dglik6wzOsn9PYHioD5GAdIo5ddDbkxm4qnooyu9dQULAWTChC0yK7BdXf62+u0myWKpRzzkIm
e005O0oulxtNbGobYea9M1BYMBIT0/X6fFeEke4Skm20+u8YJjtFrhXwafN2r0r9tJ9a7f3+1rNR
5vPnLT6/pEAAr3667IXjm1SKrCKMjXNkSodB0I8tCZ8yvbEr67ucUFc3MYG9o9uwy/2K2oV61JR9
J5lgPwaQ5eH8GqYk8t+/BkhPDL1ZqsFMlBmEcbDCMDPO8ne8d6E6YOtvljNjUF9la/Q9+S0NjvVg
UI4DMpcVQMjg3QN6BvdAzEEYuP5GVM+gdp1m1nnuS2+KX6tCcYTqwZifR16XgS1RsLZYWe1mxvRy
OsOW0rj0e/jRBmPldm4sbxr03pz7G8pcWv8Yw/QDSISD/wudueuFjUqp4ulCYEzRva56IqNgC4C9
5bMdVa/qt/vWmJfKjTUmrChSH9WqTJde8geZoEmvAaZpvs3aF6P1pyHIzSB/BSMcNBXGTYDXQ4nS
isNzroM4gsKLHP+0wIb5+nIwRACJEwqxi5nrzdPBFAFQMgkRGdzMcrvIKeKDyRs1t+oQCEko18Pn
zRvOeYvlDUAchGfMgm8e5y1pbcjlpdvM7nMn4oR+5p773DlcrkiSgLrFPcR4uoiWWloLaXgO09aJ
Ulcq35WCE1OW3b/IqBcbUKTHeqBWAzIHO7VWnmUguetIOGt60bmDVgm2MsjF7v7XYZ9v/5gBYhWv
N1iCHNv15yFprmYUehnn8KV9QNou+abm0L8z5HAmf69/00DPTjczV51teY0wywNCFrhSwwKyE4/y
a7tgZbTo5IjCWWyPaRz7oDzaXQbNYacH7l4NXbl21YKXDt6GKOSAePyreJwDEcBmg63VCIlWK1EA
CrLdz38sgvoNfTekV40rT3EbNQBahSI+AgY29wY626R9mmGqRRwM5d8xkZ5NehIz6kL/1AYPGo8G
TvhlK8f4lLCFRgD+34CEi+yIeNoCFjNXNAlUxKei+0WdTAyaHk2AIT/P85FovwfIPFP6rTM0uwDf
ORHIgRIZE73ton7tlZMBgAQoRE7U9ralchQUVjYfMsTgHoDVZeCxxrjaPM16aCVDEpghnhiRLyea
L3R/6/BVoDknSfxkel77lyzjIwI7jLmTEAdn8pRe64YhrJUkKPuntHwLh5d5gr40RH30zhskePQf
IH2T2YbSVlX+LtsAiYuqAq+t2ESbUSaWCqAyFLuJNE5EvD3ZyFnh9wtFFTeGylwnIunSaSqUNJCS
rHC7MsvtfAx501s+GaHMDsDFEURAF4UOB/ucmyeQ9nO1yQINChUTIW4uZru8QHtcQmwUHkjV7Ggt
usaPcKzQJ3flOLN1pXKLqLCN/AdmEzgCxqYtYwZTn7Q5cq7RponmFgnvXDJZ5eK60NTQcBGB8Qx+
J/O1JNwPRjyJWUBjpyuf1Kr1kUTag/5O5WEbgn+jcALfijNC5h6T1KAQvMg/MfEnLjEVbAbhJmit
fdw+S/QhifakO44NFzQm34Q6RJpFXw19QCyOnVwQR0VTNGJYBujX+XhL2EmGdgdWCv11u47aIMxM
uGHoZtN3KSxPzdh/ebHYW1BzAIEwQbVlgy1NMqMewkY7C4LlJNPkpZ2TQ31QkvON+eVTvsycxu0I
sBV0N9lPGelT1spmgnur1IifFAIKYhDEPoaVhMqQ2qmBSpWOk6Hdfs3FqInRMYu0NFKA69tkzuO5
SMxMOCe1pDgQdRwgx2RFkjdjpIwvTl3nEFkzvt+/PG8jPGb0ovgHXauFUsWeMDSse2khfJzR/mln
p6wTKC2iAo0hBIZcQbG/m0JLsutE7ERPFMRC5iybLX7i3ABgby5DUCwLZWA2hYP4dQFtqBm/IIzi
CuNdZOqJUh8fSxnTIfsSB7XPi9IVQtOyyyL7XoBIvkUqK280ggFL9/fjNi1CDxzp5DK6wrgt7gyA
7ZaGKeZBLI6SVwrQ7YfNwk5ryssfVkxJEFyHpgVki1FwZ2JoOZjA/8RWFnSjoriZ2aAv0srUbsaJ
p7DH9i6wyRY67AtIBwxLBKrF+S4ed5UwAZpL0yKozdgmOfpnqB+Fcev0Bx25CuKGPL7gHB8RRPrJ
LVtjS3JAnzrf0KCt3Y7+VDTvXdk4MuessY295afB9ZYAhrFSEAZg/F5SetTTSFEEmKDlDQOuemnT
T4Ub1o9y9lNqqWNovgLVRrIhxiEvhC9/cQsZsAxlEahvwBfZuA1JBCJDRigIxb1aqjhzIGsYm/tu
dXO4IUMAxU8Ln0FeBmIzoTpSKc6AIZTIa9R9rMoO7R6tMXWoFpRj7983dvuQYKwxS9JUgVKAm6pg
Nvud2Qy2CH3q0X1JT0k+2YJ2lhWekNltEr7YRGV5eSDhI7JFFaRjXW+NbRV0A56VsdRXXiqXj1AR
+NWqU+fjskoOKTRH/IYWk6tMXbrHvFPihaJVuZA6EX7FpRByPu7avmPSpIg0Hc9eRJhrv4+AvSdT
P1UBJpLCi6CGvZtJb2B6dPozHvLGm1WM1ONs/81lia3AcwTTMsD3QpLOGG3NVO+GTq+CcjCIo3Wq
vItUAzJKQxH5GKYVbc0IChi5ANSwnhXhQS+Ft0oyAL9uiPnB+TVLSnqVQy2/BmUUXC7Ip1Hbud4C
0RwGo6vlKtCejK1ySGuUlezeHj8UZ8zsZFcRm/hSyQvri4/dmkWFGGxo9LQ+q2EXEacWx0wxGrUK
xrnaNpJuR4/tVLtd39mWlNiYhUItiBu6jfa1/iUS8+U2w/sIM/ig08KqjFgYaWDqc4SOLCUvHZ0w
5whzqhxZm9VNWgLCpA9z+X5/k29COWxCxg8nHPVc3OFMDAPbxlCgk1oFSZuovqCkghPXVHBa1eDJ
Stxk3ospCxkmBGjwsmaTPn2eOuRaUh0Y4U9FftGtl/tLuUkImL/PxA5JiDW9TNU6kA03/J4S1Pbt
Fq3IfANHuW9qOQeMiyw6yKjALjK2OvuloL4wp2EOQcvso4Z+fgaOjNtQhz7HXyQfLD5xZYm5agcJ
YMTcUupAswLD3EFRjQAg0H2bngTNlQgn/q4EnStrzIlL5Fkf8mVdav6kJZ6kPca/ouKZW4BY+VTy
8vpaprV+/vP6ZDfAxGSaOeFT6S6Eiezho0HGJEZPcl472fjFMTGfm3hpbln2xYk2LWFCEghzs/lL
SZ+p9PB1d4Akiwa5FDyiELCu/74lmOCsNvhIuYzGUvesT/ss/AibndQ4ujY7PTQr71u8zT3gF3jO
44WJ8h7QDozJrMJkjyiDs4N4M9enBBIgiT0eUWz+Ez5DZaAydyk0ozuO3ZUzjCsSFUs0tyAZxJqV
UbQUOwMOYpaHWIg8VSGc2gHPwvLvL75VF4s1Ouiw0JNZ8IosquxsQhH//v6tOSCuegvMFIgTQCPo
2gqyJTFHlxTHKvKk51zdKZ2dZ9t02tAvzl76dD5Ii2OQN0TZcJ3J16b0NJ+sLKmaAOCM2DxJ+aNc
lPZocO7utX27NMM4BAZAtlXXLWbgCJDcjeXt/S1bMwAWJSRF0ekH8GXZ0osPMxJ9qvHgaQLT7Byp
OJX8XH/ZCias4gTJ0GbGKxJoEib85CV646hTtYFB9wY0tFVb3w2Aye3xLPBFDMySt/0EeNS4tbqX
JFY92U4zqPu31NUkH22VgnL8fbF47xexkaNMG6B2DDQ4BLIVM3HxRbuMP3rxy/0A1MnQ+MfygebR
8J683t5IqJbR80YXjH5qvuTDsW45ic1KcL+ywFwlaUGBEa5hQRkmR+w/dPOQIJ+V0ggYncf7zrKS
VmAKBJ7lAOhA511hnUXU86YuahJQhQgOao0x3g1pvs1TlUcUWDO16NzCyFJ4Zcsrg94jc4w76GwM
kqPKJylF4YEnd7viB5gtv2TimFWHQ8ysB3YnczYICYoQDlmQTZxlv4xq2jdDzckCb8sKS8XUUhdR
dCB0bpq86dAhxMqUBDGJD1K3mQw4v/qkGE9GpjuFCkS3pDshUE6doG/iPPTvf7vbtS7DaXQDeBs0
1iHPfu2JaqFlZak1XYAf4pjh31x+DgV3VLrNfTu3Hw7vZgv/gQ4DaghsFYHSOElzTe8CSQCRpazs
qpU3AldhYvk010dYwiMZ2TzO1DJ9hAmMpI00uexnEpRqag/Sc5UCFOdMimVXU+k0vGmDK+ZQAYMY
ISQ78B+2DzsSRSFDphAk1Pp3gfpR6vXQ36TPrTM3Iq8Ve3umAX7719pNJ3YMxzlOJRI0H9Fjp56N
2H/pcx4nfOVZfm2GuS6Bg61aaNOTQC9/T2mP8TyHtnmTjFMfukmCVCOEBHn6575/rPihsgySwSWN
+hq62td+OFTdaAmFSgJ1o7jGN3pMX+4buM3isaoLA8yhxlhOi2YpDMibydEdydZdZVO5Cec8rfj5
lRnmUR1meVu0wC4HSVQ5an9YalEhT/lnxRFUKOHjpQw6HgT9mbVIeVHXUxWSIK93ctLtyYACKMBq
Q/MYGjUnuq98Geh+43WMCA+oo8kYIz3qvGYy0GBKyz8zOH9p1EGGXnIhPcuLhsvxZI4vZMNQazMM
PFRRnbj2AjKJ+qBGMg3iXXSud/1vcd8+Rxuyh2jlR/jac4LSmqtf2Vu+5kWaIxahMKaiRAPikx0y
j2d1V3sKUO3k6zc+UJMXK1t2+cKSNIhpTRQRltQXK2reZyv7OUZfx6OgegTxC9TIlxl9ABdemwEz
M6+QxtBgSE9hGmhK9NRqniDs9fZDH+raidBytKRtOheOpVTfSh40igVLIwPGL8AEdiA3oZ0KnMD1
L4BESiLUtKKBZeY2xqkNomLH0UGu/FB7mGd3zkunNewpdrX8gaAGV1vHnJP8rITlq9/ABBNZrsJp
HnuKWwClWgKNqPxokm7btY0tGvPbLPKKaSvHHpKAmFaMlAHOy6rhVlTuBr3EIZGnbTz9LcH5qCv/
fgRb9dZLI8zjoi8NDVJUIw1yDLoycqfFUDNttk3xmzJucjCU9B9flNn652uCzgefAiDsJkmv5LTQ
CwkmiZo4ShOopT+WP0KN115ZvII9+NDMlqHTjWokdEgZr9EtsDB1hQZQHv01QLrMjIX3Iv0xqVwe
/VqMuTTFxBg6G/kQdyoNah9pAXGJadetX1U+RuDEuZu04Ee54xtvIM1KpoeDAbICsPOQdMUAIWaJ
fSrNYo0lWml1BAOa0NJrKmiiJ6ULPI03zGiH4zdIfejXw/gilh2H4bKs7HaT//0FjP8I3djqSYxf
kPftQyqTFy3mfcfVc3CxSOY70tS0hhKQqiCSK6+TYtvqj6rOWQdLx/zHKy+sMJ+woM2UZAKsKNvk
Z9fY9Z/3WLITT9YdzAsvAESCLl+O8jGqqK9oyXfb+m/1Xo6OTuwitTv0gEcn/cvFofA2mLlOFKjp
VFBLwVUpl24vecbA29+VUhC8CLLeFjgQkGJnEQ3SjBHIlQITKWajZ/YyAsFtd7/l0ae9nf7KdvK3
+1Fn9WReGGTieaJQMPf1ZU37fDf6ojMonGh92/VbrowLE0y4pkMijinSM1wZ6nPenBIQE00nwVwy
skffYqfl0FxMHFBNdiWQYBC9P0agwmtjtxNr9PXV3laFydYUhI2BU2lZSRuvfhuT/eQN8rnBxPIb
ryYNyhOP+qOUvXSJYY/6w9TKu/vbvRomwLJAyQUigJh9y/h23GW0U4SoDyj5JkJWh1jJCfPwgNCS
T/P4DVN4/Bk1wELsNq0mbkfMlHPv/4S1L75IhCvoSFlIWpgnoZ7X4qTL8wDBohYDEzadPNhK+1vN
ON99LVYAmgP6FoQU0NFkVlp2IFJmljQgS0GZBaX197nh0SLXMgFIdhoo2CL4Ije5DrpKhtFFspGO
QTM3Xipi1Jk3kodxDN169DTOxq35CuCQCuTpMboIalfXxgoLw4tkvRgDAeMMIau90WJAZge7IeWh
T6F9nmUb8YtS65+x8NIoE3FbAW34vMhGvNb+xplvGMBUverVDg+3+27x2edgrg8klbIGFA+gM6iP
XC9v6BurqnRYMqrIaZPOKc12S0XyXMvEDbN3tXwrid0kXZB0lZ+q5kaX3urkVyX0P/XE3MyTYOtt
6Y1S7tRK6DfDH4s+QZ8F4DmewvEtTBzoYUhZotOl6XhMsC8JSYvjDN3yMSjELa1c/VWz7Ag81Sl3
ivydeMXvxPLjv6XpjeFvMKV4Q3+XzWA369I+cxWYEdQQADqDL6TyrjGEJxPzMu5/EJadsXx6wCuX
h9IyI/smOTPaRMq1phmDGZdAGNKfpnLWNXIqqiCeTQgvA29HPwCX94xZ4z2dFmdmF6ihk44yGeDa
qMZde0NONaoq4TAFObUGRzanrTgCrAEmRvgsJD2mk07nISLCJmkwZRmkaDejRuqOszRw9mHljIPi
s8DFUXVHnZ+5oXoBrx4IIeOXqOJbU/0VLfoAJXJnEByL/hQtjqbo2gtnIcRAF8WUUPZhX98d5LPV
gfQTWo+QsY/GrQoWpjE4I+hNc+wVQKkA2jfVvwr1R9tYQfuLRuE+TxuOeNiqjwPuDV31pSuJCsb1
JzDLzsyjbp4CUgbpeJ4pBuwqB6PfmIY3ER8i1Jt6mEA2l3bDDF5S4ov6mUh/Sy3iPdzXvAFFN4At
UclHbGBCH1iwRkTFaQq66kBr5FbQbOvtGcDLs9x7xmk2X42Io2yydlWiYQ2Wyue4HQyevl5/KMzT
kJFiDmqj9kYo/sR02zS2SCEGlgJcaaLACKJ/NNu1Im5Cw+IV5Fa+AAgYgIShswTFyRvZEz2pxtbQ
lDlo0h8VHY7dL2zRoUmtxmkG8DDD2hFEp55s0GVaYRtBHFaK/vRl+SfO3u9Hg9uAg2lYqB9jHiO+
g8S+u01lojOVxTmgI+C0ejPvLDXhdQRvU4NrI4zHSVmpxYY2z0FO9lW9KWp0uDwu7WzNCrDqxoK0
Apz4UyT2olYS95B5aUkrBloK5qIh23lhf+T989c3DGxufDdghHFfL2HlwoqZDsagCY0Y6NN0GGTw
95TC5NTOVp7soAjj1sTTFoObbwZ6YZixqRSEiEEMUc1xq0v7RDiR9JyHHTq5iquAmxmrLec4rvnC
QoxHXm0B7MGSA+U6lRMjhNVIhxbeME/QhwFQnJO/rX0mC4A4ODgqA0jWrjcwzgwtR2QSgwp/H0pY
G8D3nsALBZkz8b7+rS5NMUnObJW5SHJNDCR19vrplFVfnCKDu3ShrP67GOY6MyHsqzSNCgviBGhh
U9kgeXNy+9uE95PvC7gPOlfwOSaxjtNEhtxUIS6YmCyMfbE5VdLM+SorWcFiBY0W8H6h1cb2VZMK
s59qA6en7O3YsfAmorayx5zGPTmVP2uOuVtXQ90L3EzkIeBDQP7/2gmMuOvBqtXkIFInl7SbHHTU
+9/+dtfwp5FnoKIJtAVgqNcWrE4QurTLlUDEcKk0b70BDL8C+Kz7Zm69GZkUHlxLwxs3GNuAGFuU
aCsyq8FUYzSECHZrYs/aPsl4eNoVQ4gF4BstE33wLGFiqAGl9R7Ch2pQksZP9eShDs0PpQOXhBQ/
7q9p5ePgEQcNN1B3QVRhu6V4v5XFXGZGgJvSjsWfNQLpfQsr3gYAGzDRaB+i9wsRzeuvQyZVK2dS
mYEBnF5xJM302IUSovYAkndKQaDXhV9aMgBxMZ6sAo2K+z/gdjeBTkEEAt1lOb5sBy4BDXKc1cQK
4u5EKdTi2pPeooSXcPC/HDts722c+qiLewztFWKMx05SyCVjUra16/P3+wu6zWaXBUFUAruJdjqb
XY6TKLdTn1lBbZ0meY9CgR1K2jda/pIiaZf0yrf79m75vot7LA9wkDQWhTjmC1a6VmYY7ysEmGCl
2pm87aS9WA0PLWZd0QIDDKHB11quigna8yPg/3Yn/KkHBYkMRnsBQpt8Pa27/kHLp7i4mC2TyEYu
mkIgPzY5VHExAWEXEid6Lvf9qT0J/v0NWNlwoLkkzLCDkiPATkweoEShvjTH4wejEtxZ+JVRZdsK
jZdAzT8ZAMHjQrlvfAmGwGhESoDUEZImSx3hYoGmNkShHDU6mGJP1lQQV4hQcu4N4WMYoq+ej09b
S0zD0wgOJV/bIi1tixjjh8/U1KZ90nUvZkdzQCVbw081Jeds5hK8rl6FMAdIK/r8iwQWXgPX5tpa
QQ+31Yyz2Ls1Nc+1vunb/knVw+96n/Gs3RRcENSshROC1iTgrCITSqO6Vkkn9eaZGq+68aNvooPW
2sRo7DJF6Uo1HZXyNvR2hbCJ3AonFP01fMfrFeZtWKEck5nntp91t2rIA3LLTduHKDznE8btWiCZ
3ffQ2yO6rBOHYiGYobfExvEhKyWIMBDz3LRl6cDmtjL0blNForQFtuOg0HDRohGgM16VbxVKDk5i
abWtxbP+VFnNz8bsHoBGCoNQn3O36dPOu/8Tl+96/d3R6sNdtnx3DNhlITPGIFgJhk2Z51QgYAPP
ihPR4kddFE/37dzWv1UYkjWkBOjlo0rJ5BuFIPVqlEfWWT9hvd9nsplLu69djbyAEmMnT8rHtENN
USW8isfNZQrLUHuFEgMSa8ygZJytay017mltnYU0H3ypBXERrD+TkyPeEhRgBoIwSA/xbsB2MumO
ZkV12OaqdTbEVv85RRR3jRSr1qshz917QwoEaSikWq+zZMLRaZhkkS0g1tT+OEEW0qVJbOTbeK76
TdGag/jVhG/5fRi6AwGGRXuErfuYUScWFJoA53aOZgx7AmQzlqdhw/nOK7uNOboLLwGgYTQ6mG3Q
K+hQdHIIkrlB6sOM5B9at20GXA3FNGt91qtNZkymBzF/7SwpgEqXeh05ZCioJ5ip4dVUzj2ryAbO
+m9iDoCd/0XalS3HjcPaL1KV9uVVS29u27ITO4lfVM5ibRQlUbu+/h56bt1psVWtytzJ27iqIZAg
CAIHByY6NXh2EeREYsDT1GOVy1lePBaqSp70NFH2cUTapyhWGg+TsDGjIVUit7brCX1ZYMa4vTBX
B+1TPEZQmUhnA37M1+3y7ki6VO6qBG1IVuH4tJfTIJ8jzB8h9V/DITF9HdwSiBtR/AWhuyAKbHgk
A9IqCZ25GX6TAgE+uOXYYWqIjPaZpHu/rdr1Y5mPe8fi8rYB/mwVbuLcpEZH0jgNzeaXPn4dFOKP
aO1KXyp1BmCg3kWSh0nS/m2xV7cxZmvCZcHI0I0BDytYWpz0LK1zOw0pmIIOaq3GOza3epCbTeWm
E92aQHEVbwjyhBt5KGGoeLZDS+uuHp5r6TlHE4iBHK1XqFu9C59P/YVjhjRENXwwqoW3gHhFNm2b
kAaZ6HDwtF1/cDDip/cVH511PvHBQRjknuTtBhRFf6hgce0Uz6DesAWLvro0EX3weAfhLLpybUPQ
WVKypu3QIB0WBpJyNKde1oMmRTd+1hH5mSfx1riklU3llEXoOAZ2gVvv8piona5LNUaKhxh6oMyR
K8/hy9SMWxczv22E1V2IEcIdpW70PpUKEiZJvEdXmEXjOyVO92UelHHkEVS/O80+VIr9t14IC3qp
nxCFgBGKjBYmjYeY5+sb411GHuvxQVZC1KBcSh7MrNq44de28FIi//uF4xmkvNVxOEnIpgfJYX57
QBZZqnYs2arZrewdMto2rnhAoPF4FRbVkqqsV1O1CHWGhHqf7ov0VSuGh1ltNo7+isfBJSOr6KnE
UxwjgwSlbJY5YLHKy3AqLa9oDQ/rmI6ek+xA4XpQFI+im8jI0BR32+dcp67RDQOYGyauIRGAuEnY
v4GVqTqAJDO0mvatHr1pdhuk7Z2dmgRtcVRI7TJ5r6TkYEr6htbX67uULSjtkHYcZ1mB7PFLYiUu
oYeii73p24aO14eDyzG4oRqoGIqDcGhWtnaW12UoKWFjaF7ZxPsxOmfOHTLGyImCKSE0pF+3pX4+
xJdHcilVeFxNmNBqUcwwDns4uPyFfTF+5k/ZY3+n+zYf8b4Hqvpc7uQ7tO4+TufqIQvIfg7lZ/V5
2mOi43HrqF77+8UHfdrgxcEpeOqg7RrMqGwlXwIvjzFijho7KjIF+x3zoqH7cXsNrkKUT+P6v4UX
YyeWjFksz1j4vnmKZbj5+Z42uzoFu/1DDJhop+9vC7wKShClAYuCQ8QT9qABWfqGtqhoj4ilDMEN
5PWK5Me2eijoRr1rTQouD/zDnYZMoLaU4jS17dTlXIVa5CLKkt428TvX2SwebsJeMVMS6SxAGJci
onikeK4ndShFYE9CEaL3B0eeXU1rtKCt8f+aMZf9ciSlR7Sx+IZ+n8JrYqs63l7RlTOKiiZILNDr
/fmoWn4InaIUUYtRhak+4L0W72h9Qi+Jy7ItwoqVVUV2APVjDHpAndwW9q6sUKhFWq4KSzCDU3kM
GXBoGRpHbivEV044lng7ASmM+xgpD7FHxNGL3Jj7og5tSvpdnciyZ3RzvbstZcXy0XCKoix465AT
FKU0yVznLJ3qEGXrnRENJ1BVPGV3Ujr9UCT7fSLzvo43TtuaL18I5R91ccCTIZ660m7qcJLKY569
1gxZMXYqpB7Ul6NrGR2A4EfMGqOS9BKzNLyt89oGoskWJouaAjDuwrHoVWtMil6pw6g1dt3Yen3f
Ba1Ubtwaq2J4jgWpcRStxBsrmpHTciq9DhMJBd0aODuptXdTZf6+rc6KuwRy+V85wu1kJ6kxAO9Q
h4Z1VGuGZvivCmVudy7JI/ryN+Bd/NdEswSHNFCnHOAK7Oly7+KuK/LEYCwcG8r5UTPztStzx0PV
sDn3pVoFmZJtkdytuRmAJvDg4J2C1/RRFkGqtdYLFhpZcpBbHO7aNZRfyK3m2jPYufC+6ma6l0i6
ETauLK4O12ZikDyqNegpXaqrAKJgV2BFCmejVANqf+1ru/RHmj8ZaGhNW9vyHAmV0Ntben32eXHg
c3o9yMYQ0S2l5gAhFERqmnCyGBATCkleG9PMnm5LWQnmkDXBuxitVAB7AROwFEPrQpbSQodyxZQf
mmQyT0btpL4mGeDeR1Pwc1kP42smdejfNjtpl+P9e9j4CP5aXBoUPgL5IR0PLl5LEgzKzO02J4rT
hBqrVVezHOTcmPOujHp8nCcgG62e84dERuGVpCsDEjMH2djsrxs4eQoJ2Um8plGbAWRruRhl08o8
adKEHTIRAcAj7WHOinrj4l/b2Uspwtu5txmKVimSi5iuMwR4s4B0bWra4PaiXh9SrgsuXhsZRBA1
CFIidHM3aYE1Vbr6TmujDFRO5q9MTfZxHBteYnYbEJ9rXweBIMSASCC2cV6Wi6fWaaFJDgQa8uTs
lUT5pSpRiZZ1zF6+rRr/JcFcwByGN4AK4BJHIywlIcNpoYWRtWHDfvfjq9a918ULizZ86soCLqQI
z2+KzO+o1WUbInWX+SkYCt2ktiKwHBaqS/UcbSHU2iKsEW0D4QiKwigt4T7GeFQxCp0YOv6czmAh
cDODV1U1Q4I80Tc82pUvFcUIuqltReextgFotxtwQYEMqfDJ8CfCJD61ebKSP9PUHNHpUv6ljYhy
hWt3HqqRIFXMQsd8HbJ9O72M2ett4+C+4tI4PkXwNUQkilKD6NBiHZVh0sRNaOVvalO4DHDSnmoB
2lncGfSCYA52Z4DZb0v9HBAhioXnAFiFcxwg5b20yXouWFVFE9y1vsse0xf1h/k1ve9P0Zl+WF58
KpEx0l3La44kPmV/OXgQ+UZUrOGvNBSP8OAV280manZRFKGskhLX+EWH5JjZpl8rho85aRuh0xXy
XBQmeOuKJCq48pU2dAiSSDsZTAG129AJbWe9jgaCWcqn0zjCOx10OlpmIKm0Sby2Y+AINSwjwkw7
xel593qlkkNUN5btkTxFd5yZkjTzq76R54NqEuB8tMrEELd67ueP2zsmOhFoAQAodgqoRlRFRNYs
vCtjsyVzH2pTn+0llH/2+ZTcoQkpO0QTo1t3nOhOPuUBUoBwXgVbqsjQn1bloBWEDCE6A9X7tGil
l2YqrKOZDkkQSX0D91LNSCzKTe9peSX5VaWBx9fMeg/PO9UrZ/WQVRVyjZKkHjOcAIRexWbHjZiA
wHdyQkYTXfaIsuDKl4YcSxPGnqJWEWZd5LimWt4ZDmt+kFlhZ6JlmjsiTYhBqGV6RNOOcmJ2Pm8g
sa6PMEd/8fI64F+4ZQX/TgeqVWWpDmE66MMJaZ8HCVQK33VWYTC4NJaPXRq9WLH2oFR9v3GQP0uR
y4PMS0jw/Mim41Urgt+JOhHU0bUxzGK1fmQkGneYcjKhfJRgaJfTyBgEi5bATpH6szMX5QPGoyYH
wLyroIir4R1jLOhD3mqqlw0S6DmJMSCBIVNfGxvLzQdaBCSp4WcrZp1UHB2wNvX5A+gPB6919MjF
gwgks2VkeKY8PZvp7Ox6uY8PUm9+YWXde2j4DCTEh+5QtJprUFpuPDtXrgdUY0HfC+pmHuOLwFQa
5wxDBNMxTJyfXan68SRRL3m1y/xg5xgNGQGNpe4QCH7BF94+livHZCFauCFQJE50YN6HkKrGg5FH
X5ipfB+d/KHpT7mElPttcVfxLzd3PhDnM1BCiVoI+ZoK3HejTMZQyTButNT9DKS+QMh6RNXcUmo9
rS2PUgXYSqzvNmRfX/ZL2YKd67TvLIaZjWFvTYrb1GjMmVW/J/tOei8iy1OdyJ8o+Dv0Jt8P6c6S
bQ+QaY1sQR/XFv3zdQM2WnSWiKGbk8lzX2NeaZhknYsuVBlxQI+evqn5AOJiI/hY0xpXFD7W5I0R
urDi1uQ0WtPPOGCZhNpjZCgHgzns7+0INI88R6OhjoNemaUbs7WkcOzMHkOzMJ76ZGfOOhoEf2PQ
qdu+bOzjyvKhCKcDBwl/Bd/J/36RyyituEURyZzCtK0PaWK4zH6tp6OOxpxpkFzFmU9G4zxSC7VO
1J2h64TBeaV1aKxfFMBvyrYGZoqxOHw3HqpIOqCIhcScuMYYehAZVZ3OYRzpeJ12YwPWXMCP0wkX
8W3tr7eT4yXRTwHlcXmLr2OHZbFG52IO88jAIFsE/0FUatS/LWUl6MBVBHcE7hsA5ZEEENa4N6gU
p0wJ87hvA0LS9ljJOiac2/qwHyZJfZpQuAcpdBzv4lqzfPTEWz7YdW3f6Od+r5DIOudOSXdxUmA6
TUmUvSUPlpewjkbgNOy0JwdEvhsB70pciEQJ3mAGUr3oshC5NfqKTHZvZ1o4xYWPjIUeJH7nfOid
a1Y7A/Rrk5e5beGCBiP1QbBIv8/83DG32komrri65afwnbwwU9TFLcko8CnmyfToLvFD9p5hDna9
Feqo+KHlFeqgOKwj34zyKar+wgnXnCEfFI1qIa4/twjqk+Jnu1/aKbqjXv7ltmGsWDpk4cUHVwqq
W7GdYe5KOTYVyGoR39PqVbEC5mzBl65jRSiEYhfgWXx4lVjxAkVqnzRZoYUsfwF/3y6bmoAMxE2S
raXjbulq6RDOGTLHSwFZuNyjVNNquzVLLSQ/TOlgBfV+yvaU7ZBTk05z6Q0HQ3GLLbLplTOMPCif
1QZMGE+HLqVmQwojTWcjZIZ5mupJ9wwjd4K/3ik+i0YFZJyzKIqM55o6pPqYMztslZ75Vt4Sd2Ls
PLdptpGfXLGJz7k7KFCC8giR7FIdXe2JOsaqHWaGlPqGlba+3umF75Sgtbmt1MrKoeNUBmAfVG9o
JxNMXdaatkgyyw6lWjcxykS1d2hu2hq4vKoQ9+WgoASCTpRiSY3WVqNkh0WjsWOPKDTFLdJl31qM
NHm6rdGVLMS9YBeDKBgDb4VYLp4lxRWpUuKEjSqXT3kUl9pOUu0RrgrNeZtUotfi8HhFTVcDfTE3
CiEGStH+ZleWJSHWJ66DcTlO9GZpgxsZ+6ErXC2fw6ne6ejTNlntxiza438FvYSyZLyBVuZXyMXZ
A3MbAIM88wL+DRwH0WwIMckEYBQm21ofgJt7Num9+dUaNbcoZg9jzjZsR/Aq/ysPlR3EKRg3IKLy
gKyw2xh9tmcnfwF6bJdlJ7sGC9hWP42wxP/IwfoC8omiKtzkckfjtIlie8JQL0n/SCRg3SzcOKoU
/JXd/CMFrhjZRmRwgfQSpABT1mI0BqZeNeTe6P7EmbWL5z+3hfBPvdqiCyFc1YsrbAJRfd3NVX7W
EUtN9Ydceo2O1LVPB+bfFiWc7Ct9hHewJOFd0CDJf8ZsEt8+d/JWbUh45V4JELaFNnnayVmZn81B
+6YksluYGM3L9KMFhs9E1o92NAZpZm1NyFo1u4s1FCIpDFNwxphCsbiJfrdW7hrp+Hs2pbtZxrS3
24v4mS242jBUpj7JkJCvFfwjQwXVim0IQ9CmJ0/y6MlmSIud3T/S+N1WMtee7y3gKSrzPpa/x0WP
Rxe6QslfutB/VvviQwQ/Y1SOimQCPqRKMxSqXlQzd6t5f1vdVZtBLIzsCV42V7e3kyPJE/cwTyWO
fatIQI1ibpjl6u5diBB2b5r7yZR6WA06Kx6YafgWa3aJpf8umq2H2qrfuBAlRAVRXepDz7VJmw+5
qtwq+VNZ/8VrAJmAQhcy36DyXR5oo8J4AHlo8zOTqWdLf5hdupj8d3tb1hX5V4iw98QB1qLDeTvb
85OEqZFyf99vUnOuuqYLTYSgYyimCR01EKIWjoc2z0r6qpSlN/elV25Vz9cV4qR24PxGjlXwTarc
T3HLYARMYW7NXipLd1m+YWmrQsCdD8Z35NGvmAv6tBh6EF3nZ6uJBpcaQ39AO360ayvAcf7DBl2I
4p9y4dYx9UdBqQhrF9FX2hU+KNmm/C/H2vzjAZDUQsIHUFn0xC2FTCylXaQN+blh1ssw23+kZrNG
vbpm6FYG0hkQOZQ0lzIKKzH1opkwYBKd3W6e9A+KXtzRgvhAM2HYSBu2OKZqnwEEmHt1H5g0ToMm
Tfxci8+DGW1kUre+hzusi4VVlbyPEnPkOoPweHhqjD9V/np781Y8EmCqeOfZOoJtYGKWMhjtoWcH
O6FddxhlO9ubalX6CbHQRSsXWw9qvoTCjbIQJzjASnXKPh6xjUU17CiDuxh+giPqxZaHb5RlcLnH
3DoiYkZnchHQivrpX4KRuSUhEyEjEcGJTq8wVdIY6SZFu9m5RMOMjBqTIXUek+cgUfMwG5+SrfIO
36YrnS8ECtuYmwlKqmwGnx9oft2xtqZAj6i9cXuteLCFWsIBaVCeAOsz1JrKDxtVmJ2CGByUQVUe
3LYYEfxztYCC/0Kc0WVtiT2cuufEfKrSwe+0+/mQG2GOs4K0TsTuW+qPCPv/k2gQiaFELfNZa0tr
Bam1LeeNhkvN/JLjdo6rHaAbcr7PlTRAt5dnlNG9PT2PpvqACHBD/Mp5xBKDvZhzuoMrSLjuKHgT
J5qrmIHaF34OhsZudCXyfFvHlcASpWMMF+O9pXwe6VJFuyIgjLO77Jx+FAC/PUX6HbAzmAZ5VhHt
Feaf2+I+YeFX1vmvPDHZWDdlzOS+RzNVsRvoMTnnh+QJE9O64VFmuQuAjoVp9urXiRJXKYNY/8Oa
34rxGBGPGn48uGAVUh6lvaJs+IrNLxMuflQglTY3sBImar8AlvyI9rjK0kNydr5UX0E53+3tJyUJ
JMeVa4/w3q9AlkMaFd6BuvEP53h7qVbPMaqOHGmDCURiYWu0MNkIuX68MPWP0Xwr7Y2tWD3BOv4D
TAlMSiLPmZR1ML6ET68elbtkeMXcPDXxY+MD5BdbNaKV1zKSVOi5BbERwKUigq5SUQEGa3V2VhQ3
l74Nha/or2qLnhOGmaDFVzQo+US3zjZ4j3pzR8fHxNjV4CGXEP6b5tsY3l5bZfWD8LoF0zQwk8BH
LM0+xYcmo4MP6uST0+/Nys8fSpAUxupbR58Juastx0WjPa32qf6iotPybdYPCclcp9hqPlzdaDDd
cMAY2jrFpLglJzlwS3N2Hs0SubQfTrpx6a6e8QsBwi04M02hzghLiprXzp72Qz0eNRvQrV9Mt3+M
2itxtt6Nq77rQqTgVpQMdlD1EEnJi56e4qx3Uwyb2thF7gGvnAnoHgHgBTYSbZvLXYTPxBy2woaU
KgPQC/PegxydrDtVTnDXOm27i1KKubYYQeOnuhTteyXdYrhdXVxg7tCvim5c4MKX31CYQz1gDDwc
aPWufYMVBXi3UjkHOdTs2dbTbZVX7RbnCDzLmASJiZxLab2sRXERQWOwAjzCW/njNLkNEr09PeXh
KLdbLWqrxnkhUDgokVwmTBuRD+rb+xjVhhq48NsqrS4g8nrApKLXDXi9pUo5ptwZaA7Lz5qUuxl5
LzoPfX70p5kHEQW7D9Ca/0UgSMt4Mg0j9oR7NasyPJQ0nH2QvcKP62fwGwR6RoK4kLzM8HU5SDZp
9cUy+T9hDJ5HIA2BoqhCLNWs2yzpsjjJz0k7oEG4UFLPGivTRxNltC+6EUSpszb7ErH2zHCyg2pN
vPSHVqfb2q+dTLC/oi0G0xFwvfANv4jyNeq0KYbkIiR2K1xbnvrt9u9/vifFQ3kpQDiUsSYNylhi
P03wjBfvcTDsle/Fwdolv9CRsv9aetkcTGdjnzwbnoaqT5A/ZMe8cptHskV0sOYgLr9FiB0tmTQk
S/AtCGnMvVLKgaJ99MawK9gT696U6JyQDWe7Gq9eyhQ2epx7iUYKFvh+Im71/X5m/jQHNPUHvOfg
FkDvsEVKvXZIAa3mT2/kkgDFWe7pEDmtDlwCcha5Bdzhh2r+uL2pYs/0p/VeShAOackkzcz5QnZe
shuPHR+bpJy1dJeeUrQ8agcMiEwxy+P/JRYTOJeKAbzSMbvJkYgD9apO39UhGO/krv9BS+D9wTRP
QDn4GtOXGKN5ZlkOGnPD4a5vJwCkSLpj/AYe6stP0OsGVwzSGGezrf7kPa1c4C92JANGrx0fiUX2
MXrjk9ST4kMTqyeVbgGNV10Hen8AJMJwIuCvBYuaMjJWcYPcv6QkrzQD91gG3zhLXmGqB5XJnqyO
gPYwr8uk3QjI4u1dWHPQl+IF6yK9jAWwcQWAEsnTQbhWG7Wr/kbLvCdrHmgHNbAO3ha56qQuNBbM
DfAaA13g/FLt3mlq+SUScbG81Qa5qhgcMjAJmLuJTsHl1qa0LeVJAbFDPBO3lTEcPAnY8F2L3+Ty
XBj1Du3KGzkWsa7+eZA09M5A3ieZueB+89zJjaSR4ZGsBiHC93Z0/Dz7nhaRP9PZw1M2Guanot9q
ql9zEUC5YlY4zIjzWS51tZJerSfLQio4N117RFS79VzlvlT0+6iqI9+CpgvUqISD0g/K1OQSnBBo
dTQpc9FT2o21O8Yft22DW/stOWLAlagtRmUhOU/10SctOvM1oiFwVjtcK7hh8Z7It2YLrIVdl7qp
y9Vr54rJdoUc6pzv7Pp1/G2Xb52vssElmEZyW7+1nUJ48E9/PtJGwjrGrNDkIWNwteWHBM4T0/i7
Lr9PE8S7B/8w3QJQHEEZZxyZZM1Io89fsuZeGmM/xeT420qIEJx/hHySxsBpyihlL1csk2mMQQhI
XrRpqx7SyJ78KS1bnzq95DWSphxAsSEFI00dD4NfO98aWsVjRm24qs2qN9LnT7lj+2jyjrzEGni0
NLFgLJntRY2E2Qok3qLJXvM6CIoQE6KkjZZaYWHyTgOBnCwhNGpHL2+Otu2avbmxMqtCgBVF4Qdn
BJ2Qy4WRHAMN7XlNzmA/qwo8dd/0Nry9+GsWhAsLZxD8R2geEU5I2kUAMSYpORNk/JX+g5b5hhJr
5wGveHgSzMGAiQo30tg0lZ7IUAK5Ik/C26PgjZvmPdx1p6JWNmy4zdVFu5AnWJNO8X61kRI6x+oT
K/RdX6LfYSs3vaYUIn+YLgpMHNG63JnEAGxMtRpyztAGOuVwKcocGDIojWW268rsoDdbBMNrO3Up
Utgpo5eaMusZOVfxO/LUvmyXG95kNX65FCEYtSMTo2XRQM5d3Vt7k4EwP5WT4c6p63hP8bLzGEj5
9pVslScprZB80WAuRUKUp7p15Gzje7Y0Ft6TZCZSZxnQOMFrL7cxbm4LwbB2q6PhH8TBQOzjYhdu
dcMe9NoqW3JuyydcPxEmst2b5/IsGV60AQJZM0uEhDaoEzExHUw6S4tpTTsiBVB7Z6O/U9UnhdMD
Sy+3D/PatWqBGwa1Ax1dlA5f0Iv32mfvZKTw/SsdDEEf3Ew7dorjb56x1XWzVCDW0OuK969gKB3T
qqmnOjnjiHjzOO91+S0z3hJqnKKk9NlkBck28Rb/VfE2xzWBThjEDSqY3ZfqoatNkirFIme1Ia48
GE8lHbyU6KdS+zr0c6BN3wor96wMddJk8COn3no8rcUTfCY6OHHQ3IFxT8svwDXURyAw4Xons8vL
RSA/opnXjvZpsmggNVv41BVHAzSzDHIhBSPhMK1tKXHWBzQsjAUqstLs1eTOqvwerJjo5zDJW7p1
3a/oh7ZA3DagizPRrSj46oh2NQZcY18T9azm3+j4i71X5cO85T7X5FgcEKUgo4rGNEGrHCyYKAOb
5DzQOz0656bxOIEMDz3oaAxR3m+firU3EQILXQODAEqn6MxermHupLbVc2mNhQ67uVcqv2qmKshB
OILytvOVOEV/wtSX1isBnvTkBNBfjA6T9rc/ZOV4AjMItjo0B/EwR9C6rhQmK11RnCXMRu6rX3Pn
24hGgUa7LWfldAKZjkqAhi5fFKQEK22VMqfjWBVnpiPJObRuYx/ro4Y+6tnV9T803wrnV7fzX4Hi
uxfj4midKFxg7adlgAr7/E1uT2Cjvq3YWioenBagOYMn5SVS4Q7EWY96FmEFm+xAU1f9qMJI99vE
s0FL/Rwj1fBt3o8fZuoaHgZe+lu1gNUdvJAv+L0qS4sxNSA/M/F2kL9IVeqj4wwD+OaNPVw798CY
8qlr0BhltaXNarEyWLQ3yLmMAknG3MlMpa5hJruhdA58NCpy1urWQeEXquBg0dDLifQRqqFPSXCw
KpXA/RS1xdlShuxhbOQfSmQCPOFEieMOpKw8u8qLHXj2jIcunqs94Jv0Zcxp4jvZMAeVpuDxfXvP
V+5NTqGOvmnwfqK+KGy5PkRUtaO8ONO4L3ZzQTrMooFDsnp1C86zZsYIUj+dH6AcIkaa5RXLkswh
Z2v+A6ruUy+fBh+PuX0vbQFT1vBruEPAngImMAQFuqAWevVSpU9pcVYYGx76xIqCSJYVYA+TODBU
JT2UtLRBewp/NCkDMB+4JYJx6CoAxFkTKAPtAYWQh7txphgE1IAj+/bCr67G52QFHWNhUDdZWmCr
0QIjBFiB6msJer+y0vYGTZxdXpokmA09DfUoosfbQtcOGICeHE8HpLUmph6aNtXmFmjM82x1D7GF
7obpOzPl0pWjLf1WokvQPRi8dQJkUyjZLvVTSJrGA4WxV+xkmE+k3DrCK7qAzQps82geQNHU5n+/
iMaoFtvtHGOLK+O5T59BSDaAw6rWD7eXbGWfODe/yWdQoigvIiHbNEYiRZmwTwnuU/uB2DOGMUnu
pLbHevx1W9jKoqGTC1EdisDoyhE75BVaOLGZKDiNGHKB2SZU3rC6NQF8egiQ0irvihAWDcQfIGzI
oE1TVnaQa4rktk1r7W+rsbY1nDwUjSR486LKstya3Myo0UeQ8gYknVO4ceaSLWKvtX25lCFoYtIq
jeuRawK0EFJceVBQrwEOgPz9gxcTlf5VRjiooLEYJtJBUIeSgTaimXR8QQJzY2O21BEuJDQPT0VU
QorU7cfqBFYd3T6icSQtNwoxW4KE6AUzm2pp0CFomPaz7Gkf1dsw+ebW6Vw1NEBZDORV+Khl/veL
04mhAqBGoXZxdnRU6hkeiQGqaOrGqq0ZGghkkb9FtR7N+4IyTTF2Jcr15VluoncnCqPE2g25fYjJ
1hTalXuSj/v+nBwNolCR1qXVWKrVs479qWqMCNYb8C8kenFI9VgL/vr0AIEAERz1j7yU8C6vmT0m
VHKKsy0Rf6pfquJDa8DBzjaSj2v5CBR7MUaFDzAFeaRwhIyCVlZeqcWZ5x2fJf21M3+y+UwN2R2k
O9sDsfHQhlLr39ZvLfGOMR0YcKDZeKIghF7aRjJGPLrQijNmEBymJA/0/tmhw92gxK45xvelwZDB
urNMaUPyirkArYqXkQH3h1Z+dSk47pwIJSwYJX/htrrmxuWPcXRl9eW2hqty0I/7ycsFPk7hMFeY
hDLWCnYwrjGYe3TL5tSxe7qFx1uzSbAh8HlQaHu5upriBtDsqkvpmagf9XDvjG9KsuEt1kUA44BR
5khGqPzvF8e4mxGvgnyXnkfpjVpvCXBhA3m6vVorrgINbHhAotsAfkAc5pMUo51kZvmphoEyYlP8
l+24ECB4cLC+jczManpmzj0Q3jPGQ2FywmY1ZG3XeQULZwoglCsy6ypWKpppFT3Xyj0wu+hlxQtt
cxz2mhTkEDhTCnADAKMtd4TKU4/W+oyelf6uslPMxfzZx9/T8vvtTVkVgzQvcvDIKgMrthQjTarM
6q6jZ6CH90XQxFgztfWcesODi3TvvDph8/GL/yvo01lcWNhk5RjIUPawsM5xNbsNIHAHVpEnBI1N
f8ffPelQu8T4mmFe7W6OzbPdOKd5xMRTTD/7+tdq895iHh4Dx4RAbKm2MSvVBBJhVLTom97/iMxn
yQzTLXb1lVO1kCL4h7jqhlKhKGQTZzg5gZFP7lzJG85uzc2iXR/tE7gZYZWmcI+gswyDkXRUr4C4
KCfLRb/1HNTgIozIyTD2c2q6qkb/roeTbyeEolGUMxIi6SvYTVZUCvi9AEZO5X1S1W4mgQp04+Ja
sU10ZoP7AWEWb97kDuXCZFCutSzaTWjx4izdA9hcMdA4R8NVlCcbi8g/V3iyL0QJp83BXJChtiFq
ku/B6HKXgieHyUfkvDwJIygbeoiV4LYJrgRoC5Fc+wvtIo3KzdgC+2+PL7VPyzuMnXIbY/aVaYuZ
d0s7wdoT0PqrkgVRlRFEr5gDFWbmHe3emBnW+Y/IqTZWcy1V6CDBjEonLMMBWnCpGw5FxCYFgPi5
ecpAzMWkxJ2qOph1zZ+SxNVTdyg9jNdDQF/bf18iWAgXzgPeqIWiVthLlX4MquKCiMfsft/evLWY
aiFEsE2rTTC23OYaIn+W+ea7pHhWjGSWa2M+NGiAOWP1vgaDwG3B/HdFQ71cWcFQ8UiOp4FCOaUv
/b7q/NisN9aPe6VbIgTDnNo5iuUIeAlwUQx7ABBNr/Gb41aBf0sTwShBuAucWKzk5+G0GzfCmfXf
/pyfCaQ9GGeX9ocOyqaMHKwScrTqeevyWLvLsPn/9/OOULYsG7NXIl5pJ8fpRd8Xf4qT45EvQLA8
suBUSt4UOMfW20qsbWjlCPF0VnRNNejIJEotax6aOGqCSJGs420LW71PLrUTDi84CQkjBbQDThyj
5EeXuCW40UhAvNuS1twSx++CBEZFLk5sfJao3CpxbiAzeo+Cj3SXSIAA+Cj/I/vy/xQl3MQo02iU
dRA1qKULAgwvTmxfYUg7q9+b9ph3z3TayoxtqScYoSSDPqGpIbNELZthugpgZCzbNVN3oM5dJ/9x
pI2tWzWQfxdUzGHFaoKZKY4OLZV93u7RqHt7w9bSrYBBI9DAQ8TmjCnLc5VUZRPRCN05GIzmnJ+r
u/wkBdbPct+4v7TaxXDvg75L/dtS16KoS6HCOtp0kLreglDmx8Fzu6HT2jXsgPUCyUugDdEHvVQJ
nPyqKukOwIbqD6W8B1vKwSxe8Pgh2QZGZC2cuZQkLF5kJYqSZMC6WLVfpqP7s4Zv1Yvd7dVatboL
fYTVwgOrx9UQ8Ytp9Iah8kbjbm7u4vxFpQr6tjjOYiupdW13yGXy+B7vO7xFxWljVI1TWzKAfmkA
eNgpyvA0MHnLDFaCCi4FuVkMiOE4G8H9mROpR40QgvLYaLpE2oF5r9aMvdqDnCv+NXXogh3Tu/41
MjbO1fXOQTLS6J/JVEDYhTVFfG12NgX2plccd6eiYqJlfrKRf9wQIpKImE2VIp4GskFX7wdC+NO1
0V4ifUPMJ8Ryeb0vlBGLf2RMZTKrAPaQWj6U8fesq/C4zIMcsFLWflPrFwVZE2c8T1+zYt9TC/gH
pTpMUrXR/rVqNcjooSaPOZhXrDa2xDSTFVDYLB40FB+N+eX2UdgQIDa+aYXDqpqUwHFYtRvRt01a
z5WrEmvJyUE4xJOXxZfOI7e1rgBDHKAUiX7IG2NXNSGV73saZlPnMnoi/0Pal/XGjTNd/yIB2kXd
SurVbTveMkluhCw2JWrfl1//Heb95kk3TTQRD2aAXBjoErdiserUObMe0EXFivc+QoNZjjtH2h03
p+iGF8fnEcgMs/kGT7D2l6l9KtJi0+skUmIXpbPoIuEByAg/fsKxm5lRZuPMjSVeACIYPKYVMe17
B4/h8OILVygl75R9WeyYyZrAQpa4iKCXYEAfZFWpUhAqM3ygZw8uJNAA8+RmCkCsOGFCV94uzvCh
wXDkKjFRBBVrIqxFc/IQr6ghFR1v6UY7paYUCbfwqeIZBvYBiCFkNwH94H8/GwrLUfa09QxDubOL
AE0PUMQ1ljs27Gzzm9NBqA7akgkUjFOITSvTnlIXcm5emMkMwOM0LnCwyBLijX5XuE9mmoZEv9Vy
0F+NkVaDLmX4Rpiz6c1m71VJUIASE5xqKkqP99c3uAMNZOyRWAKflEiHRLqKxIWNE2jvmvYnGOjQ
Tv7K0FmunnQe1b+b9DNTwv0909zRWINRs7bcxc02oXdLmm2raQkLcMORIjCmsPz59z7sfHyCh6lj
tx+Xpch5YtazX6pRdXfzH3g/KoIuBy4U/B5N0+qVrq9AB+o6VhCMZukjpS/U3ru7+UVT8WfLPBdI
duHvoYYGHhZhOPmq16W9wFpKQfoIftgqjBdtgeEuO7iDlwfjgAZ9z8uj6/OoMCxia7zWKh1CYbjg
9Y49naLc+Dk7Oyd7SoACvW6M7/93c/pnlKLLJC3Eyl1wtJ6m9BcpbuNF8fuyUOFsFkU4OcsBJO0K
Ho9UJHDsF+rQYIFQpFEqgklRmRKZNxwvE0A9nupzAYS6dDQe2Gs8fR7z04Is4tS/FbS/q5Pb7mel
HU3rp2btTCve6GkdjtbRVWF1pYsGOmbwOCATjqzRpXWO2iuGAR7bQi8rPSCZYjx2UR820+v1BZN6
kTNDwjBHptl15gDx2c6vox26J1ZuuiHI0YL+3wwJPoQVyzysPUbEviZbiIwtUYomFMWTRnbRAYyB
xUMhE8yLfHue3Q5m47HaqjGaufiGNva0uy2Tt+vjkO5AFC05pB4XkEjTQKpkrv3CRMS/0YIiNECS
ed2AdEXODAhjGAGWyWaIUZ7qgxGNaJpMQ10Rf/5uj3l3TM9s8Hk8mydN9/K5gujcqTq6wQtkoo8A
ah8/+Zt6/9oGeRgHQ9Bt2vBXiddtGJLwi7VtNm/2XlN8iXTBzj5E2Of6ClJqa8GHWM6B9Xf6tNWb
p+vzKRKd/t9JPrMhbHFQX7Wsq2CjPZnoX75pbrLvyU/rDfqB86bd1NsxdMBq+qg9kX0TDQo6gt/M
OtfmWtj4Q0aSwlhhfth4W+z7cA2KI0gJijpcb+xAA/V+tQVijgbsc71pA+h6RW1k3KdbY1d+Xz+b
P4ofxsY4mPjL9ZmROhlAcDgNACAMIhcAtHIsNmgWnPV3K3IAeTxBf/jgpfv/ZkaYAJfpFPLYMJPl
xyK5taa3FlQx5d5qfgFV+xEPcDYm4Zpd55asMQeWOzMN+jgYU6RyLUV5Rrprwa4JMUNOAi+KJ9mx
n2tkgBEveUHbXuBqn7t23F6fNkmiHTfQmRVh3xoF2rYZtNPROp4G6RAN8d6yT5PzdfS+ofTa9CQE
LV4G2GqiKgpJnZyvQ+4PrQ1ATwovH6uKy1SLsWSpMcw7uloQKSatERlF25QQw7VUAGBJzy8GixI8
XsO/71vB69mE9lNaErzN7TUaGnQSBdD7GyLHup3qIUD0GbYI9p2HjKJ4kwFFoZIekZ6Gsy8QfKIB
kjQKLSGEg+Hk/NOCDpuVu/wI8IbHVMGgfH7/jFZwe76bTHhJxHBJKzhKktc5e9KgaTD+peTIb9cH
og8IjqCbFy8m8TR4DrB9PStOzpekOVRe1Hn/lOnyyaH3Zt9vzEZTbFpJQz7EknAr8jQV5H9FhorZ
dMCTlCcAoPitfeygLBH0Vs826ThOoBPLCvBDuSv4pZ30MCxVskHznrb3+264n7LaCo1qrI9TH2vP
lR9/Lz3oPxMbGWunWcDTgL7SoASxw2YsBvQXlQM5ZklrA6M0+7fESP0bwFjp4fpBlC0W1KF5vdxD
elHMLee00jpASPOTRrotsrFB3adhr2eblvw9kwlmz3aQb8CbBK9c8/JeHp10ylywvZ4cXE5mu6El
dNl0xRpJczccGcm7fKD8JpJg8KbAuIOq+Gn+OXxDb321Q4FyRoQJTtlO4Sqlk/fHlsgrVfXMTjMT
pwqJeYgeOtXRMQ66o0rtyV6ogMgiJsN7Dk3rwkbX7dX1KMfVr9SMw3VaaFST8atdrmnoV9C+yIYc
Iu95aNsFCCnHZXN9j0hTtGcf8G6c9dijLwQo8zpCGgf9L89m6P8z/qBjoE3R+JGMDqiNCBTLUWeG
ItPlRjFJY1dUx3iLfA8E6rJ1VKTY8l0CDDX4WMBUjbLYpYnUduuumTT4qDYCo9t60xfb3L5NrAfy
T1YG49frMygLezlk+19zwm3H5jwFnhsuEUX6X23+YsTjjoJc3C0Y1GUVQRnfDmJMhi439PSAkQWC
YIKxue/r1vewWpYWruVW+5l38x0jB4ewe6BU/5krR3HopMNDmyzqbcA2IRq9nM0l9pqxS8bilBV9
RJsbd0B7GVpAUP1Lsg/EQDYAR2g14ko5v5NYZ9F9O2TmYmTAwFcQXGy0eqNX/rGqVXe2fEh/zAgb
xFuRlSrYwM2gQ6hKdiN4ToAsisx4PaYrUYmfS88YRyzxpkGPl6wu51BPYnB9eugSMqvPc79nILBs
y3ZvU+DV9bAtqx2KV0nzpe9sxZtMFhucWxaPWw4tBsetitNIo87JI72IHDrv+k47YtuF/vRw/TDw
3xP3JzjMoG+D8BJcU9blSI0cok+NjdYJo3so3TQs09u0UlEgy9bv3Igwne4MzRAvxjbJvX1SGQFj
VTQNoZ/thuLvwcW8/dzDjgQpBBeSEwbktpU9JA4Qv25hQ1N4KcNVA/0lpOZUw5LOHRTHeI8nRiDS
v3lrZ3jDOGFbWqN7w4x1iSqdHEwA9hVnmm9wcZXQxsA7EPESQKH2clCVtbjrUsdA+ZI60IY5GpLP
OijIMpVYu2xI2PQYC/YCvJawHeoyTwZ0NhWnJTtWINTVD+lHhnJmQdgL/VD2ZLEAlE66W6jdj21Y
xIdSlb2XHaPzcQjHiGX6CGpIjCN1ttqaRdP4qNtB80LickOG8fn6IZIuz9mY+N/P3GACRvjB44B2
PAXnzZpaaJQcvHCuvWRre3hQXTcnGRz2ATSpDDT3Qk9BMOeyySmZjTulS+ZgWY+T+wMkl2Z/LJu7
IlM4CMnYkPQHfhNAOqSuRRImvxqqehq4Q2r2S3dCP3jixuFINtfHJNl4qOTg9ge+8rc3upzCDO0P
tASq7KSjG9ohYTMcHU11YCV+6MKIMHEoLswO9DlxNZaboQ2X8RZU22UDyhWFF5cZ4nLHIH4DfR+8
w+VorMVZFz/DeUXlMKH2Rpu/uVoeDO43oI0Vu0G2QADZAvCN4h4A08JWN82l0FisoQnF2MXZhlVH
EDyuoyLuVVkRps6rnczoVlgpjKMD/Xk9MJsHpgo2JeAX9I+CuZKLKmPyxL7jQWvAldJm5akwUdS1
nglBxmqwcet71cnv7JPVvWkAnOmoZVObvGW6vUt2MUoaiXFjlaoigCwzAi4Z4C1ALsRJF4RnUl8u
fWmjgRH1qE0yJwEhgJFq7a1RQaqbfrLz0PKjYfxC/TKIc+P1+qH4TScj+H2YBy4XOGD0YzuCs7S1
fplpB0B3maW7Oj5O06HRbtpEQ8lvfMCts6XdgvxMF7bzAGH08mWCDmWl3c4uSBVuHO019rYDhNOG
uxKY3sk4jtZriaSGZt6k5q7oD0TF8yOhyAGdAwcboDNSB6ZYmLIWYspDsnaA7ntRnqJ24tJ97tsh
GnyS0PtVOBDhXTaasYYehM7xVaMeVOldNt0aMwu61dvhuXo/daoXL5+rd3NpWqjnoy0bVFHcq545
aX12R7x5AdLWzIpuZgTJO6iS9wpUpOTkQ5cb6ly4QnmjB//7mRU6223i1ykAaflRB7Gx9R3vJd/7
pCqBS/rLgfNH4oy/Yzj/tmBoMOLOdlqwLfhPyXQck59e+bUEMU5lsTDXo3Zab+aO3vvfWfvaF69J
Oj4NJuTQx2dPz/ZoTVc8BSQOghdC0JIM8BAasoXvmbAVPEDJOR9/Fvb58Das5m5l3uNUq9y4zBQY
HtEPi5IZ5JQE7zrG6Ro3XMugSLOIJAfTYUE1s9AvVagJuSU8bNCwgyV9R1plrymxa8D+v/T+bmru
avfLogI+yaoGYOz8Y0QI7lDC1cppaADzN0mUx36o5T80UoYOde68+Ve3Yw6yCcu4JVb/lMRdlMT7
3hq3FPlgLCeQYNqp/3sgHZSweFcrSlu8bUVYTqYRt61XAALX9osRb9Pp6NZfZ1X7muRMXlgRzmSp
105vurCy7Oq9YkPyLxTOO0E7OGJYl7eviy3yjjF2ax8DYtt3RzSCFkfHv2nJzdt1Fy2JW+Dm0P2N
RyK6c8X89QJ6JdT2QUCHOiBZ6wBYriB+/IANXIe+hTwnkNZCUO62QPpDrwY5cvPZWU8FRRewqp1A
ttN5d+m/NoSbZtHzIm5a2EByF4BJO2QZtDZtsF/60fXRyNacK0uBrA+XA+Q7Lj0kHMVYuwnAoGl1
Z6fgH6cq6l1JfAzlrj8WhF0V+8DvFwUsLOteh2iX52/BAoW2ATRGOI5iONKJQ1s26FrQ1Io+msvh
WHOLiRsBE0ofnXSz2EimHpPN9SmTbWW0UeH3ebYbBL+XNoDqac0lhg3ji0d+NI/e8NJQdHwqolbp
vJ2ZEVKbXomnpzdwpN03DWjPwI3BBq8/695jp4oSJGkxxAgQPuK4G2A+he1WmSUlawncdpl3957d
PflUv8td1F8Ic58NTd+hdx8NLMWsOK+S5bowLETLGphB8rSGxzHpHHW2ifx+F4CDNrD1VuGAZGPk
um5cgwBQbjFTTO3Vo9oIftMVMeNqHPzpV30PUQnjxdK7MHfN7fVdIgsJUDX4n0Hx1YFcypDlPUKC
uGqMT47X0y2zyuyOzn2xKaCVt21zsw+GzED3RAwNKAuok9Cfob+ZgggsmMZ03C5I2D8XU566aFB0
ygqyi62+hejYrCjIy5JsF58rnhyQr1qEgoCVFNYp8V+SJv3EYrDuxjepH3So3bCCRsO8BMT5+0ct
FGERz6PtE3talIfI0JmYQcAd7Xx4CfbGEozGD6KjvOpqCt9tcucsXENcPQghEQEbK7p/L89uXJaN
V5sIVqwOFMPNhrA+mB0SgSx1b3U3VnFDoUWHmmDYkXLHksDwtmXzs0z3fexHer3z3bCakT4GSfnS
B8yvv1iD6uTL3jlnX/mOnbNfOprH1YB+lGIzdl+RMQuW5X60hq0GklwAwf9JpvVL2R668c4ask/X
d67E8QDTDuVBwI/A4S0Cx8y11pokQ5iVc+awBzcuQ60OjXEJaGxFgLX+R3vCzsvrKdPWCWvSpyf0
GAXWZB+of6ihQTui+Kd9yBzQeGBIR2ry96P37E2QagmZMw+TC4rSQCMvmtUFrjcFGkQ/NPN5oJ3i
TvqNL3+36X4Tn/D2fNzrl5uuhjMrnQXiMs6Equ+YoSWRpUFi9cdWc6MadHtWuV/Kl5a1+3zStymU
tkmzvhRLfIiNx2I91ZYFUmR231fbyt9Si3y+vuQyP2whrYRrGkUKaGtdfiFxG+q1KdpozHEEPkND
Y7/p9dvaXDbuai2KdjuZK8bU8+lHqA0MyqW1pPYGs4Jcwimrqo2dW5DywmFHT5lFPzWdE3Sd+bqW
7v76GCWxIV9zAJSROOO1hEurfV+CjQkIYRAnPWteGazz3lu/XLchnUe07fL+LmDjxYRJpUOz3G0Q
f3rse9+7AToaOFVpqlJokNnBQwCUcBwnArDg5Vjigrb/RyJrsmPtL4Fu0bActi5VpbP4D4lb99yQ
4C81s7NK6iIQ7ZJhWzT0eSYPUDAZ7X4HRe+N1dHd9RmUBFfgtAKAAb3qHIAv7A2AW6qx/43+jV9m
at+W9q0+hjXxjoWporuT2gILKyriIFoCednlLFb6NNLeQDsGSW1wvE/DpgJdae3f9Vm6h3KXiq9Y
esciCfE/g8IWbOM+XwoXeOq0+LVq2zyxXwz9BxQbomoIZ/qwMjuKcczBRvyBWXVRguR0FBAxEd4s
Ze6P3TygRcouozywrXBJokL1lJBBZ328vpDMQc8d+EqFtQMVs9MxG1DP1vPpftQ4LL5r1shbBxvl
JaLtSjfOb8qsoTeu28wbRsaHxKD+U9qYzq0BbgSF65WdeWjn8nQsIFVoHLlc4c4bE7+BLvbJ7tBj
4b+R9mGmqshSuqwo1/FkFv5Bw9ullab33HGwDCCI7OlugiBhNXuRMxZHg7r4t9+ZqR91mn10hoes
X7fX11Y+7Siz8f4LeFOxqbRcrdKbJw8PBZpD+S02x6hZ0nyj1wkej1MzhnB9fWhnZRyxYSboeZrL
sHfxcB2HWjvpK6SFr3+TdN6BYUOOyUUOXHxV6sVc5anDcWRDHmTMC9blWzaoWK5l5xcrSwwQDnKx
P+H8Er/shmripKNdE60Af2x0VvtBnA5s1wzFXVc8XB+WzCCSXNhHnMYVN/nlQvsuyIrHEf14HXNv
i+mroaP1+dZe26ObZofrtvjHi5733JawqVbfjeeVN1p1CReGNWNtQxfbU1yK0r0LXUhgGfH+x6uZ
3zRn0VBlk3yiPs4sg9T1FoQ1bJMkJN6CEw5Krss07x19WDbWbJQbN199IyjLuD0tpHB31wcsu2p4
SxT0A1B1wnpefolVtYs7og/7ZK81eHhHAA4piLG3I83mMLeSHhIG/vOU9qPCScguU4SBIMBCL6yH
V8il4ZI2ic1izPRovbVI2Pv2bTewiHwA84z8lw8zyE1AV1ywU5tZN9sxBgjIEIIcYmd71AmaqF+o
6kEvHRIybS6ghjpYIgV/v4y4BLoaN5tjAd7b9reZBenf7A3Pf4X3kZ10JEsBReLyVPD6l5Nn13Y8
dbxhoWgf0aQfpFD5MovlA/4Ewk0WmH+xM5BrvrSClnIQxY6osVaI0m/xXHjprcTbrz6Ng+u7UDZz
iBGRyzZ/Q/KEI25WiU8dggIr4+68Cbzqbs5/OoniuS2dtjMzwule1nJMcwKKR1RwzfSNTk7gq6ru
0qHwKgCKPxAaEDuPAPTP+t/4Rb99SOI6Au2eB125pPh+fcqkY/ljR3wvolhXtqTE9Zd2LReyTiD+
UWcK7yBzh3iyo4zLIZKOyFIHx1RnuEjgDg0LVElFFGOzXR+HfL7+mOB/P3OF06KVWl8ChFnHuzIm
kW1+QiOh/gEQOR4Gf8wIe5kg/mvNFiPJgbQwXgb/0Mav10eimizBlc5tO1QUHWUnIyGB1jQh1T2F
05Qv+p9RCOc+BjJFsxtOjW144HJsk4ig2Qy88R9xMD6CG1y5LloeRY0PoM996sUwNNjZ1jK/Wxn6
Y8jb9QmTLT3Kg+A3A6Mj0h58Qs+WvnKTkmYTIFE4jr73rXO0AO0+0cx6xTbm0yLe6px1DI9fH0hp
0V2mbr3Eqw+CQBeRYf6Qjt/RX19BaSTR/mlnujHmvw5ZgAMHIgrAOfz/Do/QZEB5eBMOZzajxWP5
tJIu0Cmw/GZ2mNqvfzuNaFwDq/9vykokj4R9l80NCEdK4AW6EkKXb0t1qqdvFFxZ1828jxRA6YxU
BRrkwLQENu/L1dJyc13NFgkqc5dusLk39cYIc8UZer9SMIJwHm0Q0LCxRfS3XnmF77dAjEzg93D1
iOjFth1rXHALaI/cEDcIVJaX/fWhSeIxTlcNJkfQsnrIHgvnyrGmZSoSpOJBXcvSnWO9WVPMAoDb
Qg0UOJmdBXNahdm6nPT4r880bCPxiFONqUXX9uW8prmOLFCOSg0u10NtgSZ6mtE6qjoD7w/bpRnB
z9pV2tuk5o/RpgtYse2R83eNR5dsr88ld6SXZ+3SjuBoXacxyhVN2CcyFZusAfx2up2sPpyX50lX
yYS+94fcGFc7xIZB7CBEXEazMqZNCSKu8j7P742uBwuCgoFOuiUBYwB4E3GdL2bpihjcCtCeQoRc
3Zkrpx/WvjNtUxXh8myriu3yAf0xJmzERW/XmhgUtyHTH63GD0jf3JqTKjmqGJOoh1O0pCJ2hTHF
TgAi7RU8YhOwOyF40toqnKjCdShG5QrhXTNqcaHrGJWLh2ne3dbGg+v9ur7vZPsb9xXknWxg9RB+
Xx6jwfX0KQHf/Elne/17980fKFgKX/+bEWF5+m6yx9yCkQKdwu70aBQQ9rCzUFkgli2Qi0Iq6jIo
nEHI7nI0DYZTj5xShLM7uNlhBoZofJ0M5+hpYP8ozDAvCoUjks0gsN7IaJhAeuG1fWnTaF0PCpd4
vnhMDxAm1YRu05FFEH+6Pouy7XBuSHARljuZk1l0yAB2eZjhNZ/+QulIMRqpEeARPJSK8awgwnXl
Oys4M7gRM4EUbPHamztlrC+xYejoonAAdwL/sJiZ6Cyoq+udjnZSm6FgdQTeMSjwyrw+XZJ1MQBD
4SokOmIYUUenndIcTCxA1oKg6sGdq4h0BFDur0qaGfu964YhLhgPeBhYqoRNF49kKDUP0NB+mPlw
ULRTBGKSy4GjGsFlgwc5GBuF8wPy35ZNNSDJQNpn4IxC8Brm6W3j022nEseRLc7/bPGpu9zO8+Jm
I9OxOMjDbia26W1brawkN8KV1nkZFxS6l0ZonhhjXCOy7FyvP0FfK99q7agj8znS7fVtIDWFWwgY
MuTA0Ld2aYqVaN0zx7zkTKh9X0R4wqSt6jUmM4J2GbCU8VIdiHgujaSg3rL6EmzANH3oG0jM9X0A
dNFfJxZQ9YJCO9jQIFoERqNLKzYt3AQXW3lCpnr/w1Al8aSDgFgAJzWGBvw7bJw/tUNdgQC6TTaG
c+uVO1vFeq8yIdxovcfsJeMU0KDAtVEUzo9kePv79QZlO4AhqJ+BHkPwkhnTdL22YCKt11CD6njB
tY5UvXwy5+LwLCSCJ0DpxdoZKw0EOMj64UXpRlNqARX7AKF6j6UfWXOkkVCgwHsPGoyXa+7mbe11
1ChPS7VBrg+LMpaKlIjMu4B6/l8TIrOZN3aNnWdmefLpI9hKOnC2cVJiHS2CUCLbXF8e2cTxWcO7
EtsMTIWX48k9vJG91gfPdFoemM1CnEejKqNkVTW+yNzyuSW+F8+eyYOh1SsdXDB0B1+nD9wt57/N
R3n226lbrDYqw+UJuC0NGdhk0xW3c6uYK8nCmLxLGXUJrD3ahC6tgNkLopU1mhvX/BuISQ5GuV/1
dF/kDijfFDk+ybpc2BKOjb64REs02JqO9pJGvR52EMtU7WaZFdxjqEbgXoYYjTCi1uy0CuKYaNXo
Sxo0Gghc+ubniqdl5OlFrJg/CZ4cvvLMnDCodWFJ5vGOOP1bl0BcuHvsinZrIw/btzu7eXbmXyjm
W0tQsC2h4KiC1EE3nXwUqOFG0CO711QzwHed8M67+CQh3i5oxQrmYwaS8Qa07ut0n6iwA5KNDxOQ
00K5HTGDWOFb89byV8I7EJciyOij0b5cP8PyMfwxINxDVQ69+IQb8Dy8ia1D2X6a/O1/syH4iQaM
UEunoblwIE8jfZlIHOCIXbch4XPg++PPQPhAz46xMdgjA28EZspxhxByVP0TSO05Sd9Mwxkdo/dW
TcFp7kIGe82zClqWurFN7T479LOfBywxnXAox+zx+oepVlA4JrSgxMv4BBPyVC6/tPHHf/t94Vyk
er/YMWSVTyiSbXynuxmSTPH8l+4RwpG04O5F+COs36p1mTvoiIjmfjc+acZRkSqUThGydoi68VbR
xTrYCFQU1TKuv4C6sZkc5051UlUWhEUYrbT04gWyHhX6vYpUh9zy7voySOcI0TxA3vwZJEbBFq4n
6morxGzY93Q+6uU3ENlfN8E/8p27OTMhDGKxZrdcWpgYanC51+FgbvWnBWnV62Zkc4VcKvg7kAv0
33GF2no3smbgPZPDd73/1impV2RTdWZA5Apd4mEy9BSPOd+uQZw83Baufsto9nZ9HCozQnzauRll
kwsz9ugFvXdrgPNaVYxQzJVtXjqdZbItbV5NDIUOgUGeTfLr+iBkaw7VB97EbHJle+F0l+Pg6COf
q3Iy9yD/f3W1u9pD/3m/qqD/0rEAxwGUMzgK3glEG6XtJYmOsXT15xnM4JWjEkbk96G4gTlLy78W
hBXRasefucLTKV6btxIqJQEa2aqme/bsL3N2u3qJyqJqTML6tMW4Dp7Jx5RnATql80F17fBvfj8m
i5PDgjUP7H2XO2AomNFYk8cb9fMxao3k1TfbaM06K7DcMAPCEkSxbHW+VPpy0OMPpJrRy4ZmEHQ6
oPtARJKVS70uM1gREFbWSF8mybEZ7aNXfl4ne9fqgNtc34/yCf1jjx+6s1sWCpp4P7m4ZUfnhdWv
46i4CqT7/Ww8wnR25rBWrobf35pv9pevil+XugQuZIvMDkRDRcCSM0CgChkrqHNpWwdCP4t+kyvV
4/mRfLcjeHYCXMVcoF7YcxbFg6vyKHpXF/ajyZFaRjO42+1z045UGV8J1t+GXiMg7GgER25erNoY
2UCnPkVGZMpHNMDaCwV0ma77lSxjaDhaHOroqX4iPXrjEqtiW9Y1DzVjX0ei9SFau8CNQCmFJCzz
9xlggmi5rsEv6w+z6g0nnXwXERpXhebo28utU7h1OzQ9anRQog+6V6YPmJnD9e0ptwF0L58VXJVC
RD7nle21RYlIgsbQDuZoHieYVSRX0k2KBNS/VoR3vN8PVmHasFLTqJ92qX23ti/k58eHAoCUmIZi
hm8sOV7TJ68/9j467556pjBxbRzchOCPdTAIZJTPFrofIJAIxGsNclFVSuLamnAr4nlAHlSjCaw0
w4+lfhnbu6H9QPBl/f8F4SaER4zDNMubJj4Q8wG1HN84ruvmA8sBVV8LiF0T7RvCXNllVTGStOUp
JvEdGvtT8HPrCWjiVMBn6aL4eOyh+wJNtGIGB50OzaqVeE5Odrs15jQoEwMNKfEG3R/Xh8S3qeio
+NMdkBAOcRBjC531aM7r4Tu8Ho0WdEumiMS/tOXnRNgeYJ3FU9V5ZbfHuUXheOZkmda6g/Qd0bUg
8z/HSglg1ZiEo0nGemoLDRY0AAjb8VMDduzePTbEDLr2ZPebjH29Posyd//b24BEDdA6kdkpp+CT
y3yc01nH+yVYqjAnEZTO4ufrdmT7Akl2ZNhdNEy824DWVK1e3WADrmRfs/v8Zli3WaYwIlsgXv5H
Qznq8fjv0kejXRLKN6sNz+a9Wgw9+ewDxwgJMDDP45J3fRFU0w2Gy7walyP0OIuvXt60oesVyYmN
g0ouVcInBrw7YOEeSkbAgomNd57Vx722wis4K4ivqoeu1LeUpRvdPNW68bBy3THntSCqx6bM4WFw
wA0h9w4lC/73sxipYZVXdwnIIrxm2dQsCf30la0KggGJETCkoHES3NcI1sXytZewaTYTtLJ4Tu4+
tTWdt9Zszce6H2NVjCuJ2xHgAqfK89Y2SjyXA6rTdpgoV2yr0njbJOm9lQAda/bR2uxm7xhXM0IN
fQLv4osJxgnPHx+ASw/KWwJtwz4zisD0U5SiYxXVreRMXHwY385nM+1OI1gRfUBlDMP/mkDVPgXk
x03ZnnkKXynBumMLnc2BsKj9UnqJM6B5KxuWLTSkmwSMYy8DgcCidW9Y+7g+uXMeuelmzhiuH1VD
gXyoQLtCNxIHSCSUqJxRz2NkSnBXd8FC38wMdBnOwcy/XHcz0n2FUuq/dgQXjXrhAsULwICKaYnv
+6koDk66PIN8RMWuJrUEvjgQGOGEgkfxcvGIs2rOVEPWzULzkON8SxKwVszu9vp4JFQyWLgzM4JL
Gxt0ftQm+v/dNUTjfhoi2xCsZbxdjfFHNoLcymk2wKvejtS+06tp6/n9zjbnOij0dUPoEOqTSvdL
OnQcXbhxdMW4Iktq67pr4004UOnYB+YhjrOAKWgwJdcSXB6azXhrK1Dtwpldc61aUOnGmdVJugdr
XQTWoxe3bR4Kffg8k1mljSk1iM46BEe8UucLZ3GOpybByy07UTSJVk6kr0H1dcimKFP1bkvd0Zkl
4ShaDmJjt4GlZXk2jWeNZYGhscAlSPYvW21S3ImyzDJ6a0AWDMQfsnviyFjms6ThYlIT09dQbwq2
ceopiXJLpyEI5uNgbrI+MpJ4DsD6OR7KkTZ7u4YG1JpkP+K6n6OkrUlwfWdLNxFao3k7KZhsxKws
mcx5dHR8VlceUWcOuMSVOTz9NyPiXC/DkBgrIHPQ5o4jkEEb4XUDEr+GFikcfw/tLSAfFKrtIGAe
a2agcZEtrR/Zy8PAM2m0fkhQs9xctyWJbn7LIaOagqoyoKmXHqeMYX4GgxWgcta3tu33ydApenwl
eoV4+ANWA7oWgDtg5tIGq8ZR90pMWL82B4i1B/GIR7cL1ZgsLE1gfZrPVfZ5LaoAGOav5sRCOs+R
hwLEZFRhuaBs1au+SbJTLr5JeIGhxQ2FOkLAEZRZX9Z03ecATdhFCkkvSGk/FaYTlMYYjf1d23bY
zPp3ZlbfbPjKzE4VwYTETVx8i+CX+piZi06BgwOc0D6g78YL9Gypj95Qx0EOZrHtXKzT7gMLb4K0
Floo8E5EWJQyTeqpn7AojcO6sE46vD4MfT1ctyKd5jMrwjTrdK7JQIFi9ZKdz+7d7lDGn6+bkMW0
IHj7MxJh+qa083NSY/qK6SVFTGUi9tLbN0LfYp2ELbrWE8/aa42qj1N6TEH9i+4zLgontlpkg9mW
A1BYJ1vfucUxGb/3L2CvUIxOekDPrAjrVFdJs642BJ201DEBw5j7TZ6n6FaqewNK1aOxQsHeb/9h
E2sP9TBrd8huZRtNa2hoaDELCeuGoGJxrAj/VB8mLG0OstlyqtCZ023GT9rb9WHL982fuRXW1B26
JYYTBGxTL6FK3ETL/Jr+feM2/NLZ1PIRnoXKk51ZXUuwcQZKN5R6wbC8dQmaf6Che304qq3Ch3tm
SS97Pyk1AGvXeUvN23U/rvvW+vvnz8Vw+EecGem7bEL3MvbjPBwbsCC58YHkKlpjqa/CA84CUouz
EAqhYzY0yHVzzG7P4tAZtnCXrPvh58ey+n59zqT7648lEa5lFv2KxcddbnjTcR0eWep+xDmdWRCO
lkuRt19MOKeo1O+M8VPlvlwfAp8MIZuEjPf/JktEKtBiZKxnmCwDLWWZcSwaCJF5n5j+zAMTTlIG
2pLrJuXrgzZr8OoAFSpm2t3KiFmyAN+6gr1nt3YxfeiKeEf9OCjgrBDFD0wxSulZdfAKRgnER8Ai
TGMFN4gNgddEY3/NQP7vMvRiqBCIErIYHNYzK4K7WV2yzMXs4iaZkpM9hxWLpjIPZltHP+4MBgm7
C7S1exoQgE6kTYIp64KsxJtlRB7XL7oN6IODyaGh3c6RBUhW70TlECPXMjx5RqnijZFE5PheXr5H
qySYdIRZGeeRo4HwvWmdBC6oKCfI3VjHXP/S37qe6iksXQMXsaID1igU2wVXlvYMQxl4PE7aWx3X
0q4fzLCxJ1+Bo1IZ4n8/czKjN+t9USFuAnQgdLwHr8dLgy7/j7QrW5LbVrJfxAjuBF/J2rtaUnW3
2pZeGLIW7thIgsvXz2HfGN8uFKcY0th+k1xJAInMRC7nrGjx4t1/txzNlGU2grPKx3JK84BW+m4l
9lka7HEx1IPAB6yxFgRdr8Jo0HlWSKxC0JMlaGzRY0m7GGCQuJs09zdpu30O6Np7cHlZM/Ql+mjR
7Dxf3nebx6qaN4g7MStlX9wgfQxUuOKUF7UOSbb/laAlEKoA4AMuplnPXciiwQkiOze/5umDASZS
UMOfB3ctkJ71+MbGvZOoOYSRJjkf59GUKjMOQK8DjoHaAioNkX0aNVl48PtjYZmbKav+asRaBvj+
jgJt/HpHC9euzDLAeqVPj3ZbH5hY8aqLrvvf9Xl6QQjAIwj9ZoRB0TtRN6WfgE/ysXX9yC3WZhPW
FqOZuC7rhrCctzJHveZx7dm69utaSNUZrTmBfRcLOQ37w32vs3yhME4Bjj4UT1AjuT4HlRusn0p8
OhNdLAu1V8zfZON0BLrb3zlz+hiF1GcZds+ZzM5Zt9bVv7g4QH4jp4rBr0DPa5PeCAxrHoxpxqqJ
bIyrPFEhh3/uL3Op4RL5a3RHAFZ2BhnX7EYIYDSnKoBOgMxnPKFaPtTWZvLwakztmIGPnEUt6Hbd
k9u/5O20LZW5w3TuoS2dCA1du9ESR1lYADvLz33mf7v/eUub8P7rNKvJW1oX+YCvM8GgnDYEg9+v
9yUsBTTgXTfniUSCQE8zYE4H5h0uMAtUV8dUNtsiFzvVA/LogOgA73l1oG6xuS9zKaJ5L1MzaaVP
KANEFPY8/VaAHTEtu7jmLwm2s2x+3Ze1qMfAXcCsA+qaM3OTpsduJYsABNRgmH+t0UBYi/DI0uFL
qTxwlPiPrtpaEhDJmfc1L9la8LaAd4um8Xfi5xN+5yAIK7KapOMb4yTQKMs9SvcYVxN7JczHtn1K
jWwz+GjclQ8CFSLaZyoC/qUJ0oNN1skdmjh3IWKvKZlilxorzmXJ91vzYAYBPBM6tjXtt7K2z2oP
m2ONO8BS1y9lsxJdLL7lAXMHWKaZUhdO8noDytJ3JAvx2mWiiqski1XzZHksrlPzqSFWLJNkC1zu
BPDYKyc/n6zux95L1iyYVTXA6rFNGN9+inIgFGX9B9r+HPhPMfx0nCkyKTrMxIOBsNJK3G2zZlz+
j7Vjug/kKoAJ1zEqTTsF3BZmfs+dyeNAXBihc0NurMYpnmz0rIf1KW0fZK5WrPfiDUMGaAYwQ5+b
nhdva69XKu2x6Yl9rj3MxYDCuWMyCkizF4BLur/Vi2r0Tpym5GjgqGQ+E2FX6RPm/PdGdglX50rW
1qTp6pRL3wLbCdImDtAhRfgorW9WfapDABaA/+z+ihaFYQbrDScNbYma1SCsF5iSg+7YMozzfiu9
Ii7MrxyJvClf8UFrsrTdAxQPoXLOB+V0WzR4zzX/jEbU4fXju4Kv3Iql4AdI1/8uTNtFXg7wKbOw
rFY7IziBB2uHdt+4wl24v4XLlvedKM15ObkyU9OwkVgAZYdkD6X9kHiAWSpArBX8g9BVFeiVF2fO
1UqEt6iPAAJCQsObYck0yZMBFOmQwuhaJItbEGPmIu75ipBFz4nXmY2ytAuYXU0IqUJmtR12Eigg
e5KemqLelArGPNm16gWpxKi1zPj+ni6e3juZsyq98yYBusv8sofMUB5r+ysIOSNMKe8BePD0B4Kw
degpCOC/3izbO0EYeiMANRNw0dUw7tmoFMIgPgHINQ2jtmMrb47FAyNI3P2n/KyDfmdtKkXbww9V
QE0Dxo3KgVi5lhx8i+VuHAKaVxHTuohpbybTzEKxdqYx7sNq05KmOyYByrEet+K6IwDhrYARCqDp
6XvRVAAqzCJl7QCce5iAIDiStdLW4mGGcI02Rr+xx9phytasui6Elsrug2jqKSKsi1x32joFgoD7
57m0weC7Qj4HSFx4HmvKmnrAu03smVoVHacQpdRntXrjZ0Ol7+97IdqCACLXNvngYfo/4xtJwUpr
rSxjyVS+l6BFjlZf9HabAa2mZ1Vsdz8stfczJ2pR57Ux/Hd/z5bOB7jJM+E16o5opb2+bGOIl3aK
8A3NJywWFFCgw3hsMkAC4zbcF7V4PMCRcgB5jw5n274WxdFCgiCAAEbGL2Jpb2iD7qq1EcA1IZpP
qwMAf2Y+Ns8LP1PVRHm+rQBY9f9biebM3MTqg9wJgGuhTsSwYp8+GnLt5iwq2rvt0k6GlhgG4hLb
ZfYxyKXXgEtnLbrRYzS6z0SQiNt0IpqpKwovnDBZqHzxgvRqLKfyc9e5p8E29w3j39MsXNm2RcVG
r/YbyCSYZbUVKVsZpYO36DnPxdnz0VrjHHOOyiE6nZHkvH9Gi9sH+CAAwaKyDneiaZvjJqJpAfdm
mS18sRn0e1I4fMVXLaobmERmkErMO+k6rWqHZsZQY26wDGk8E+/Frt9Z8Mc93d9f0OJNBS7MjFRp
AURDy1gNRhF60sSIYgg0Ie6+yizdDV0ZBcUKtPLymv4VpNfxW3SsBgnDmBvvwkiqYRv2n8tV4M2V
5ehoE2A4wptpAlyWFyRgBSD/SPIpq8S29tPt/Y1b0gRwyqDFDvlFQNjpj7ORVY0LpNJz2k7ouPLd
rvyOyYQ1hVvSbheu/Q0CEqMxmphKOW7X+fA+/ageRgMulqf8Z9ZZTy44yzFG+3x/WUsbCIsNDDCM
uqPLWFNwABKlqTAxRSukjCn5WdjInhjNjvaX+4KWumawqP9K0sxdHWAMoTcb4BkCaCe2R9A4BGHj
XRqXgK7KJGXMR9ke3bRUmMMIf3Z+ksadYxrA3gnPhSH8uAEu9x/ch/dfpVkTIy9yNQy4D9x5DcgP
y/yGcl5Wd39ww4mHYAIRNkYzXG3xdk9rEG63sCOgZvTb0+xN+nYNU2jJGgOiAn266POae7ivrZVf
EfCi2xgItBloOki3STv2NWjFqbGNbdEhJ51bK9diSX9wJ9BkD2xdaJGWOZBe2lLUEYGH2U1OlKlP
tkNiq6vMaOjWzOSaLM31o6GsJd48LoZum79pvu2qYpMiIZAk0+a+si7dQqT5MJWPhh0bEKnXG4nI
iZnGCLJQxx7OhWedE6BbAUlrX1X+jlflSg/M0vsIvWTg7EITNDq6NaPsWtLldYsm6LEGlJbf+R+a
AWwO4UPmzeR1e/xfp3DwVyz0ArkDxp5mFjvMPwEqXn+5u1nlD0aGMVsvQ1Ypay9J3nykSBLUxNk7
HjK2E41rVjyaon/wpyTK++YPzE8YoiMbKTXQSenmzh6LfLQDzOGGozj1IvirLpyYl+oQiLXq0KL2
IHONpmUcLVq+rs8UOlkyy8N0AwVi3RD2HwI0B6rReySrsfeCqJmr1wWSO3C3QAF0LYoCuzMMRzSa
E/pK5BRLMLMKGqBf4PN9PV0UhJcgWr4B8YUptmtBtsU90IjgBIX1CNq9T7T+RceT4Qe//+j0TEwa
AEgEePhI/l/L8RpSIi2GKQrXMI8p2hprs9n/ycj0lRTt1gl3yBqiMDnBkbYqgkvupVHB/iBkvZKi
WRFnajOezVMAShkfFXoyfePZNtq5QEjbfJME7YrtX7pnkDjD+oRvPkA7JT72vZfzeYIn8Luo8sGt
U15873UEcKPJt0yyiKUqEuZfKWDmMKBzvK8lsw/TgnQPyoGUPvLWuO+a5rOQGqpnJu65O0S8/oWH
xp+A/1zJ0J6bjY/KiN1BRu2CHCq4OMSNvN/H951xMFEPQRYAPkfv78irCrVIDjCbwv4VUKQi5KUA
yvP93Vq6UzbotGY4TyxJbwrtJmEqwSp2nnKX7bvR51FSOz+5KT4CUUuueJpFaZYJbhuk33CztH3r
wFLggZAAsyHpdJRgYUqFeO6cbEPpGjXkglPzAIgBU4vuGEyIaopvegBtzN2UzZxKMomm+lj4D0F/
cIqVHVzSNxt+DNkapJAARXltLYRpc+4nBj37gm1p0p6QH34slfN0/6DWxGjmYihAtWk7JTs3E15K
+6COwv7jfRHzzdRvzvuVaFtmk2agnlOwc6+qyFK/OrGGILu8CKCXzaDieAHO+vEue9g1GfBdOyzC
F68Q4IefTfXr/iIWoot5FvxfEdr1D4aWTDkmYc8WBpBB3KdkFLYT2hO2ZT48BIO7MQR/MGr/9b7c
pYgfOV/MCIGfDm2ierscpwgO28ADyAaTzj7k4HTnudNFedJSeBAC04tAaz8MtvfaOwFGkHkQl7Rw
QIYVuEeUPovY5CNAK+9/2NKdwyg2SCHwUfN46PWec9lnfYis7dkW4x40YHiMTLvReWTTWl5sqfsb
YPTAwJvDOrjo+fjfHe8Askk8CHAVrMI7jkTspvLoCLIN+jAmbWyilNrn4QFIP3H6KWy9XRL0m5Hl
n3oyxLZ89t21ZqkllQYwQYAJEMADIJt6/UVyBHpEmjN2psITEZFuGmdu8vu0G3gnv5OiXRzZ9zZT
DnRuGBoJ+ym92Aa3Y0SSke/un+aie4V/xRCh4xKM2Gn67TBm59ZEGZJBvwJhxT3azHg+Fyl7EwhG
D9w6DPbDSNHoHQZHsL38gQlHbx5YPzCCjSe0ZsJ5Whd+TSVD6fI02qf6K/gOopU7vGQm8K4DOQTw
VxBSaqc29lTUbSdwao2xyav9JJNNNqw8Q9aEaIfmDTWgIwIshKG9DfEXGUUENpz7x7UoBMkGuCLA
diKZf61/oZk0ThUMEJJdkBOIhXykqv+DI0E/DJpAUW3CfmkBeNjXE0PIwzGQ37AoqB65Kn7aHiYS
qz8JF9AhBX4LPK7BPzEbm3c3vCkAQ9e2goMJHIy81PhntL9bdf6Ay3t/4xbcNzyE6+BaoYoWBM61
oLEwc+AutaA7d9skCrmxM9r0RAI8LYp+49V/3Re3cE5X4mY78m5dQZvUyIM17Ey6MUrYN6tEnYmt
UTYvSfHQboJCE0Fgp7fPJkMtzCwxodfoCaZts08PuVeuePGlWU2fYIZxPh8Xk4zzV7xbS2Jm0OiB
83NjkH0fup+y9DPv8kcf46tTwzeMfUMrbUwLGTVJvUfzSAzCzBXFXzC8WOUbyTigKNDgcf0RGKSg
Vd41/EwYPzIpT3SNZmNBQzDgB9gGtHbO1ki7WqhadFVXVPwsQV0nkg+Zu08BsO/UWZSALfO+fiws
B8lqhBWokzkBiEqulxOA4Y0E1ciRGrGcaQPtF1+9LMOT7b6cpUWhqg6GY8xnoelMM0q92yXTNNqw
F2FbgfjNpke/p8VOUdeKEo45PzJl7sqTbWFxiMVRYcLqAJxNtEtdo+7XK4C0nb2Kb8uZNKwp7D8Y
fcfWuTiqeTwSoD3XO9haxDPCIeSYwAjJvuVGecqz0Di5bGhWbsDCJs6nBI5mvDECT8fJpdLskNRF
vSTHX9gNnnJOrujyyJ98Z0cpaFUD1jqf7p/c0iZCILJogPEHAZC2iUMbdkadUAF6EfnNyOYW9TDZ
35exYD/QdI+Bd2TqMPmoDxnkiWfKIXMFiLceCaA3ZMiBXLGGhLUkBTky8tZgif4sTddLLykoCwp5
doCeG0yfURKWxvb3V/JehnZ5i3QAw2FRynPFnHgvMP9nlSttGEsHgs4BvGoRLYW+ngFr1Wg3pM8l
vGJxIJP8WRd/MsQN6CnMhKFNDmeiPzKd1vJk53CJSWZ/nwbGxhLptuuSw/3dmnXn+mGGRYAbCXVA
PC0AaHx9dyiTDchL8Jad/PQs3a++JSNZt5HK1wA31yTpt7TgFbx7xjB68RwUX+oEM3b+x9L4cn9B
t2eDBcEO4GjwWLs5m6YI/HZ0FLz7P6Adbtee5Gs/r8eowHVKO0REZ6MEIWCwoaW/+f8tQAu5wMCT
p1mHBfTbJu6O93/89gLiqQK8e4RXcDpAy70+bjQsjC338fky2Qchjdr2lWQrNnJRBnK1yBqAr+ym
190UFInhNMAJyAvJXwFdDM6l+8tYOgXYkH9FaL7Ms2WTisGH1pIxouoVAHT3BdwqK0CPYHDnawGH
qV8Ll5rZWLkWO5cNKIUz3+zO0uKoynNexIPRTyt+8i2kuL6H1wK128EHMLH7gKI5SxWTcc/5pvms
xFamO+OU00dLrSjC2gI1PU4pdQcT9cqzzxInJq5IjkNtfKEmGlMdWcsVizkr7e3ygAKB8SvwEtrz
gb4LHOvEyGjnTFie4fQbCrbKyEUcYPVya6sfwmk3g8WMKBn7Fft267DnfZ2Z3xBegThvVtZ3glUy
5YGT4JWEtp0abIg03YATABTscV5e7uvM0hrn+sGMqY4BKh3tHKNjRUdtBFhhIM810O8CdkrA3UDq
nQ2+H0aCyF8L6m4vAqYLASkELwGn7QfavrKSOQhyzObsOD/bGWJ7pZV6Yfuufl/bPmoXQV86+P1+
yJF4+JBERfqR5VFJVjZvQR/h6LBtiEDQK6ZDQcwQnaEz2Q2C+h999QG6AJpQ8F2sRduLC5rFAFwb
cY7OfVLXjRdMQ9KcM9878AC4KC+dweJJqFPlrdQF583RlB4uHIIQKOCtpHc6MNA+TbaZt/CtecQA
a+NmeE18ua91i0LAQzLnPWesFy2kksyYUuJCSIr9YsWr6nZV83pfxoJmg97uvzK0kMqwgCnVpVUL
QBkzJlVxEmhuHUATMebmNuM/nR4UVq2dr7xYFpWbBAh5Zxo3PF2u765UbuKPY90CfeSJ0kvfr+WM
F5UOr1kHP48cm86+VBGGYTrWtGdTfKqGBDmaYQOLNNj29v4GLqwE9eEAZdk5UwgUY20lVJgOiFe7
cw4Ih60DAt9j0+bhmhOZvbemcOirwZsVlW90QOleqzXaLAk7tzuPdIqrsHplGXlUlrXryxZs7P3T
2NVP7kRPXr73y5NFXn319f5Kb1UFbVdo75nRaPHu0w09/CMqm76jgJ2S0G2GzoJdYdjICtt9Ekm7
rLZZitI8qE2O3jDWx/vSbw8U0pE4BN29hVySfrtbjrCwFUSdMXAXq3CKKnMP9x5xf+VJdmtGrgVp
dtdShCZpEqhzWRxotev5rsdoT/po+GtnOt/f6zNFpR2OC9VGYBUjSL9WnSZPJGl81Z/bvhAlQLwr
cTIdSrYUwLlxPgHBMgzrJEb3uYz4kFo7w2zY/v6+zkJuPgLTNHjw4jWCuuH1R+RW7RctNPhcT8lm
SIEgUQyRId2VC79wfMjLorsHFwVFQz0BPSQJHb0ecIyk3xafmnQelTxnnK6IudXR+e0OlFGwRuDx
482f8S4maFA7qYJSAlXQE+YDd7rpMTMw6+So6lsbAJXbH83m4FbjMxrRnZWA5C0Td72XgGnFdA4g
5tAUHuiL5JOayMAC6+wBuGh0QYY1vfDqsfrRF5vyIZyeRruITBUn3c4rT+0Tfmg/Ji/qF3Wfy+Ro
+nm8hsF2u+/gkZ8Rs0AEhRyinuWtbephojizz/nQ8O0oTRlcQlooEXuZxzCYx1HRWTGJC4NKANcD
kM88MIGj1svDqrMr1VYT6IwCFTkYPavDDuONJAKoaeSKcMOqYDtOxVb6v2+OUbQFZwhGD5EIw5Te
tQKkVlGxprKss1MbYMErfe/c5K14uX9pFnYVzUDo5MLzAdimeq5IVFKh/z3FrtLcOprKl0bEMI4X
dQ4e2j2gCFaM0u0thQ9DPIgmshl7VM+DiWIaSMBH+4zpShuQfT6wtP6ppCfrx2JgOVnR5IU3C6pf
4RteGCr8N+U/JlHXKFhjnU1/U4vYDcDmFnFnA/h8ELyFH2qM4Qy/beGvZWqhiFkknuwJs97AMHj/
qdswT8TAIL9/dgsmAiix0Er04gGlhNjXGlIKPCqQ6bPOQe0qGU9ea9VxxSTFu6UqBYvRrwveEMLb
aZNmE0bQagPQjfc/4tbJIPa23nL6wIC4wXUGcRkxBkPhIwzL3iPHRDYDMM92ViGDozflu75z85Vr
uSRzjsEByob8Capx1wsHUP40AF7POg8jOY9+9jiiAhgxJ5Sg+jDPaVisLHJpp9GtgYJfgPY5QNxd
C6wMp3FbYBmeKe2/ZxmGFYE2addosQTs5IEWZWywJhKlXNHehcsCL4DrD++KNhi9X9eSmS3zATYP
XYLGlgx9+43ZdRi3RaPGFSe+YAkA4DHTtoPbFi1z86a/czhhXSPQBJsBMJ7Sp1ZhjL0U284HFhFi
k/s6cxtpwquhfoq0C+YIbkBzy97gUgEQDkwAbvZN+FLtbEOaK5u3LAWJYjR14t7rfXmpl7PJggU6
o686j+qRd4eS92ud4ktHhNc7fghqgcLgvK3vtq3vW9ZXQeGcSVVPZ9PpfrlZ2sYCnZQrVmVZ0jwq
jNZblEa0A+K4aWVRVs45qbx/ht57Hr32g6HWSLwXxcDrI/hAiA7MtOsFoRyN8mlVO2i0sQHgM6Th
fs6WHLgwp5Uk3OzCtCgDa/HhXhGGw7HPT4V3ezdlpmc0qW8DE746oTEqdsRfQppxrT45hrHHf/f1
bmFpqMjBaliYWgpcfWkiCOysA+bBuRu+0KmKQgy32WuwMbdqhyo0NA4dmMhdBkTbP9Otcg8A4T5A
lMEcHvLxS+EP5YpBWhSCjisUWmYqA6IZJJZL6POQQojbdOZGCIayX084yf9EEMDBcck9VJP0kZiw
KzmjnvBncE0R27RG3JNOtP3xuyeD40e9FFQnMOuY+7vWBHOSbgGSTx+EqE1tbpswUOKgRoRAUUeF
VTz9vjjonYlaHCojeFhfi+vaRALTLQvOVSC7SAXq2c3Iwf99qA703fwn+JinRR1NzNSJHiDUeXDO
DHGepQCE7bfTNyF6PZFZA1vPTCSvaVtY1T6rjDQ4qzb/jEdLgipf8ENUZG0S79Y9zIKAWvuWpITR
vt4yt0D5NyFlgKLi16Y0XhgojmpQlFtrCYIlQR7q2fAMICQnOkOq7Dsz4RkgnH0WxmkPhN4UY+0m
kJ3Xjue+pBuqzx4tmmZn4ngAm7W1268O4Zu+AxomWfOttwELApV/1wQCyOvNy1oR4kEKSU7yaDH5
AVhM3Gg+WKnAI3UlG7q8KhgFUO0Brlt/i/cC13gS2D+7yLOYpna2kzz/xGpGHyhpVi7ugiFCc9lM
xoouWuSutZV1AG7varNH1JChMh8ZVvoaoNP5+/37uihlrpQhzkQEpk9d56XtJdQWNpCJCi4i6thy
byH4+3lfzK1/AEz8W9s2tg+xpabjglttymsAxLdBVW2KEGM7lWE6sfCtYXtf1OKKMAIC6BXMgaDX
/lojWG5btG9aRHZurmJgBCvgfwRkpaKxLGUmf4Z5gAGf//ydgwXs7kRIpgB1UdThE8CMip1PM7K5
v5Yb7QZyL4w2yCoCEwlEvcPS6AHElwL06NzVaSQT9wmEcZvGgTsP3GeHNb+3dWTO2KEIjPEE9LiH
N8pg9aGXN6pKLyNrm8PUyF/lBPDu+2vSdm4Wgv5uMBTMDdQhWvGud44A8bk3gI55+bj9vbD05pc1
p2AaoTXIBL9sRFa8cvd1uPObH9ciKvQEsRo4uNllzP/Cu+nouR+Nv8shpk0fh9W0c9yjV77w7ANN
R3ScPqa2+QDMfknWSB81K/T2IZibxOzbWxOj/powrbppiqwpLq0LNpG8KrdAXOYxdwIalfkanfKC
tDnvN+fL8IJBSff6tIzEMiqKWt1FqCmCZYysTG3MmelxRfcWBSF3gTf3PD+pG6JRjLzsZFJcCDEe
pqk/hPX0T4FpxgCoWPc1UO8mnrcQ5RgwqyMBh0hFt0ZeXbkkL4fikhfZp4F/qae9qZ67aq+Gf7xm
U5s+uGM/2pisnBDLTlO7N408kgzvUfDEVSt5G72t7j+fg8QqImfMq6LufL3HtO6ssTFVeRmtwN7n
TUGdKAx7HiGBcwJ/FH0ahsD6YIepFxcWI9vBK7NjD4LRB2xlFqdeU6/E80vfhCgBSGwuQO5n3O3r
bwpCno3W4JaXpK9emBd+LEm3HU28zV/QhB47bE/9SPZBDMgatMVlyLX/bu573hd0WgH0Hq3vc/12
fuS8s7EjcB0yNJpWF+Y/gKrrQ1FeRLnP3CMLjo0NNTSqgw/y6vvaMa/s3dNploqp7pnJDH0k8+TK
tdSykinhCqfhI0LKCQCM+K8uW6N4XrCCcE8zTz2e0YCP1NamstQEP0JeXXILHeqCmoBXBnXYiv9Y
0nTMDMCeA85zRnqYHcy7LeTo/0880leXxK5RwN1JL4mcrD1Sb+8YNOJsjMFvFnM2gI4930jyoKof
KJlsZGcgE/tYJ+XKPdfbzN/2F3gTCDfgYjCmqa3czzzuJa1dXaqseg4TclRMfvf6nUfD74KreEyS
yBgPo/NTAl61HHf3j3dp4xECQzYBTx0ywNc7Yhg99RXL6gtFlLNFqDPuvNRa68ddsGZgzMVlxkAo
Hnj6lS4Kl/ZW3daXWlV4e+fHcXqZ6uLZqP9oPUhHYnh4Ro/Qn5HKyGuVuT62k7JdYxzbdK0vf+lC
uMjTo245F5hvegOtqXfsPK8vkqH+2/T+92Toii0Gk9bCHb0o8KYbyI+g1OSCJRUZpOvDKatJsE5w
ehn3JkLs3t+V42HwMVD71NmfjPFFrCXMFhaHJCtmLLA8lJz02V303011LXBQpbK9KO+UEYWGs96y
pOU555XB3aDvCpMNyJrpCsFDlo7MLejFdV7ao9PEpkHj8HPbod/9SdprpW0tcLwRpwVZCQAIpwqT
sxfTY+UuQEfcpuPtz3wcyqhSoTw5JDVW3OqCzmOJAewMqABwhppMXzVWgvkReimsn1NX7TyXx950
yTFgeP8KzxZCs9B4ggHcDzmgueShG7UkqQ23auglzZGvDXfWuB0+Z+g7b+vIdNbgZd4KNbfiIBEP
JPt2/CqhpHCzvmaXoprSs5Mj6Z60pfpkN3QAGwvg7frUHDZtaltbyW13J6Rtx4HhjxualsPOVSjn
Mc8GQBGy3TtvMp3IF24YDwX3j2IYzG1ihtnG7n1w1mcFezDrxjqESU9jiVdTRP2220nYq10eDmC+
4mMJAFBenBuRe5HKcvtzZU1BnGBTImn2MOLgBXwqhVXtZT0Az6XzX3tDtJvUAAt0KSt+sqvM/NhM
yNGIoFuDRl46ILQj4XCAJT9XFK+vsbThbfCH7DK6db13EouCPcYYAPVcoH2urqydkoH8HFbdmt7r
Rak3xUceEpE4BjxmQ3ItOkM3K5InJrt0IY9cK1YonZDp2OeXwduXsthgTgLuju9UvdZcuaT/LhrQ
keifM6A3vtYgExFtwS49GMlZ+Kpyfglmm7yi/kum5L0czYHaXmczL8nYJRE7p/xMP5quARKZv0lN
o0H9066Vh5dsyXt52oO6FcJNrQryZP6VqKc+zaPwVCJ/yKE992/2kjUGTAlm0OYCLWBOrk+PBWWa
tySkF2Hn7lGR3N6khHwY+6r9eV/S4iaGSFKiOAu4JR2ZIlE1q4Alwi6uOrPBi0kDwIgie2y77+jR
+YtVH5u19PVbxlA3JOhOBi4pYj5MbGkHZ4QKgacyYCCzjcWPaZ5hbvBb7r70dhd5VbFN6wPxyh1h
MUsyJMy2mDP1DnhMR6VxAmEWouw3CM/zaFYnXw1RB5gwk7zc3xodtO7tDqFlba65oEXhBoukzUiY
IUXDLnyTNpEZ2+CsluC7jdKteWz+bngE1Dig2JlR93xf9NKpvJes+f+gAxxy4pXsQlsS88nfNbzc
TE25N0i/44nYmiJ7RQ185UYtaThSOCi2ImZD64mm4UTUVuYUnF0ILTeNquOM/srD7371UoRP91e4
ZBrfidLDzw45fylt7K0nHQnXkMeuVfWPxB94jAZIuQXtoDoh+dyvXK2VNepplyFsHGo0DDZ5oM+T
30WjdeaCb4b876r8cX+Ri8c4ox/PrzbwEmv7WTq0m3wl2SVL8oiLj2y6TOVHkxRb8BV+6KtHU66l
Z5ZEzhNGGA1GxhQM0deWAy8tm/soqVwmK0C9uBUH6tUAdnSAAVZlw/gQKoxUkXIy9tkwDYc2y9hO
ALEz6p2J7gY//zH1YbdphNseiKWqA024Othw8YmV1Zv7G7TkKjBzASgQpJHhJ53rr1WY3rTBFAcT
PoQqriuQAZJqAmMAQxFoyKTY3Ze3ZFfn5xayvKg0eHpopsjEZwoofhl2xyFeSYUuvehgzv7769qt
nQAn4eQJft0hzc7qn8v6S+WBfO+jV3ws7H3HvimSbjggS4PL/XW9pVl1kwqg43mGBXOjeLBfb2TH
aTjiEvFLO/FtUj4gb/HcOmHs5mQr7O65K3+gI8UfToN8ElUXhZ+m6mH0qhhPZUT7/UNm7o3y0Fb9
SVVVnPBTWkS1EawYmJtbD8JUoG6i6IJpWrQ6aOdtToXPssLgFz8YH6wG3bPJI9oUG9M8CFa8oNq5
1uS2fCio9CPNilchkl3XO5O5Q4Oe1AE7o1K1z+SARz96noCKh+bQQtpA54LfiwZ7EIfW88YPdjHW
e8AKhJuOJvaajszB/81BwRhgeB/d+GjPvP4ctxNWVxqcX1yeboV1aESUpEcanDAjOj05wbgxkg/l
9xX1mI//RirAdmwgwTn4R9NMZMjGdiKUX8wcjZEqQrfSKf1RZTwiqfdT8qGOxUC+lnQHkpfIIOlj
3/cxyDPh/Y2/0ynbuiI9cOMXcu4RAYDl/e9bMlroCnbRsIVsCGqI15vCPQO9XMD3uvS8/4pINYyN
Jhkjl9Tt0eY9KFBLUh0SZbhbo2PNilF4izf03cFJoMcAmFEAZpytxrvkUEs6ahAq+MUqJ3QziaFG
zrEAM+eXEO+dcw+GzzQGLCDdGLhPB6WALBSFymmObVHYPBqDlD+YbpP+xUEWY0RQKHUebJf3seeV
3taonfLL/R1bjO+BWYm7hDgK06yaHvmFmQrumtAjezwxbwAOAYYSKMJe9J/Uz47/kCUxat5xP62V
GpeyE8gZOeAVRc8LiAu0K2VVGIIvBxv79Xf5ACYU/OvEaNZc0Yr/Y43/laO5z7YcyqAIIcevfwXJ
Y0Z8YNU/VfzLJEk8Am8k9COLNB/CtUj/1k3glgD/ysP7CXO0erlJVA3QtWpcl5zEFRq2g+wHWotX
TnBNiJYmIEMVIn8Nb2Ff0olF6qVJHtOeREryTVEc6uqz8yXwQNqDTEVBNwxBqLESLczBwLXi43WI
Ehn6cAFtcHOQAOxI3Hbs4Q7daufU6kWZ1XFlmbemBy9B9DHP064B6reaomI+2FSDrMXFGjPQPYqo
Ym4EmLNjDnjSFNO1M2aD+cqSlbXdxnnXcuc/f3epzazsueVAru8/TPI0WHs33BdB/LvoRHglzILQ
GYEQBuixpma8auYQg6ZUXBpvBtvLwIJleI6IAcC3Nka+cPMgC24e5hApn1vc6sFAK+3MsUtTTMRi
0om34E21qshI4a4EB3G78WAn7IhiyaeVg5x9s64saHvH/Auq8ShdagcpkmkUQz6KS/g/pH1pk5w4
0+0vIkLs8JWllu7qtmm7x8sXwvaM2YRAgATo17+Hvu9zp4viFuHnRkzEOMLhSiSlpFTmOSczBzy1
FoGGS3IHKqll4E9WOPG5AfK1dNHDrqcxm4oOFL6xPzd9157bodnLcdwEE8vE4/gBgQlPV+TBrlcY
HGppzyPhicmMT5pTvjiSYf7dX409n5nFTu60t2eXtVzPwZLRg1Eb7+V1dG0bMqXD2PBE9mXs5nXo
O+15HhOk0aH9E6EhWoBCTFihdTmbW7Cc9pT9tw4NsN/f9AZRTF8L9JliqAtUn+BsDiTUU+oEEF1E
5DDjsbaz3st63oz1nanVrViiM5mq9BFjbdT3aYIuQvYbfS1+Z63+oNwu7MzxUjh+SKw5mKr6sV/a
yeQu4hdynO3T1LKdx8LW2FEoAi0OzymCfXe93qLiPq9cypNOZQGBIigqsXKXFbE17IVDhuztAq9b
0xcr4JongVxP4qTy2LdG0EM7trXak873YAZb23lpaYjLFAtqWcbqgrNAhyomsfCDUy3maFRCpJfQ
oUMnJGTnlAQGqtH6kPHqyckP99d34+y3luYJ2D4OMHHrBziqDo2rfNYlfvq5cX7N7k6EsjGPyPFA
WMZAGxRcocvfvzt/W4OwiSjRJYRG6EQR+OrJoE+ZuXO/bDjFlZnVIZBD3bi1dZjpvpqR9VF8vj9L
mz+/sBbfUnEol1+Poutn0GKE6hKKrluExnMFRspedXLTCEJPDzsahJi1y/UEPddaPnWJsrqQ59BK
Qgl+NE73h7Kx4Cji/mtl5WxcZJ4+C1jpIivYCdU2F/vf315XdQjazEPAGqtQorWJS7WQmL+58cPL
/xunemdnHTNlpOB0hB01nD0oJ2gA7vnlsa32ztmNuj+uFBT9gW9DmhIkuuuF15hAD2B040w8CvRD
jgzzogdfB4V2sPB8nj/0RkDZEdFnDvkO73h/rbbn81/rK7ejBUMvHwrrs5pC00SK0Znx7tKiTO2V
+ZdlXx3zNq5RcABMvMBuEMtssooULKAezueQg8k1etQMOZ0swE3oqLdBVxgkqpAbfHL0bA+ktuX6
0LNzgEDBdQrS4vU0t67b6I3B+mTuXtK5O1BZBmpu4vvTuZEEALwAGgzAsYLkADjctRlNZ70wnLZP
eKGXyMTJQ2MaB3D0H21DHPxMu7T1ac752XdEVCrzYNvazvbbAE4t34Ba+8LsRllk9WoyXKZBoqfr
E8gYfmu9Jzt1Ufwk8QxpFsd7FEi4tEyL7NEIDLdnAdf5RVPmKYf4gbQ/6/leMmZz7vHAQcgKUgFg
bteTkqeO10yZ6JMC2B67CCTNg1ztJDw2grS3V9R/jKxmPmvm2tR02Seapo6zA4XA+dnsfnjZi07O
+h54am9IqxDBy0tDo8DsJdrQBuaIPgSzk9QGRAjuO9TW/lzehv8Z1ep0MCkB81PD1EE5zWKffQ/d
zIyvbPcYWm6vm82J+j9KQSYYM2uSpCStlQuwMBO8ktD7x4iz/MxTGvS6Fc/2zi7ZHtS/xlYOWtSN
XdsZjDHnt+9/y7xXVK1NJI/vz93WgbMUq8E3B2AUUNtrt5t4g6BhmoeE431E2C9pf5WACo7TkVSf
jQxtH7/eN3i7+xeA5ZIo8ZHgQVeZVXK0MKUy7ExrELVzdBRjEXqgBxw9hhRuD/TEvZSCH+2qCGwg
bcTOO/TGJRfjDpC+wG8tbaRXw/XmLENzQ+S2qP+KgK7shqCXxp/OKfKqkF2HXiTCSdNYJzmzYbaJ
chwkLMTLdM7Owjm46VHXHk0qo3wPuboxpCtrq0iCVpqoZmK3wOkleirC0SoCbuxqwWyawWPH93wQ
Q8B4uXYUl/lpmfpem3ANeRh3dEBwdNFvFZ3NArzBrI+jWVpxjofmqYa269HQ0JXAo8I8dPPwiNuS
B0jxjFG+VNvvu9TmpwFNtrz6gcdbR2w+9/oql2mb5KFV/d2pz85e98qbnb+s6DsLqzmeaQkyUwkL
fYH3ZMsO4NeeKXpu9+TJzHaGc5tpu7a2jt8Et7NO9LBG2xzlA3K2yiEsPT+sGu+JNOiLieziUOYB
Tgfu6qf7s3kTma6srxZaG9BWbVBum9ha2kBlSKVh4bZ7cIGbmwhWAN1CeQZHDzoYLWv67kHiIcjx
ZIoxevVRtafSPkltDMZzjdKfu7MfNycU1zwEXBbpJyQTr42Z7VwKf6p4Ys/OQ5fzv93uEx/1uK3C
Mos6V4/7eRyWmlvMSyO5P5+378plqA6IR+gfjCfeGoHBZmju1x0mNIfUitH8toQVNdbwGSz2ZCq1
J+laD/mYvThq3PGkmzvkzTKqDHiov0mWXI9bNU2t21XGk4GT48D6g/aj6/2jNIrz/TFu7UCAatB6
AdoFoPetAscy72aqOiRCCO3Ql4R7Zph7aN+VoZq4M6Zb98TegioAtCeg+wDZ/esxSTFLC1RrnlBF
VTi53EFUMVg7A9qzYl5baZhmg2Dl8GQyolQLOI/uT9iGSyI9iZob1F5xYKHMcm1AQ6sR3G8uT/LP
vYAO0+QFIz0W/oc5N0N0Tpw4JJqeqfbXfbtvivNXMcxCK4YjQroGtwbIL9d2p8FyS70v8JbpDGBl
coS99oSAqSCtdqyobizKAyW469UYQQ0AWkSaN59AjEB0IOkrgLtagHRn+2Ja+RR3jHxWEFY9gWzb
hCMZ60Ot8QNPCaIii7w0VpY/VbNrxi5eivGYWvJQdJAGR0/rbscxli+/HRk2OAqukDdaY2cU1JI8
k+ZIoZhdXELKEf3zDs0QyY/I/4kBakCGkPH96bw9xZbZ/I9NCCJez6aZQmkc8Lsu0b7Ur9V3/y8R
1Hgz7JxfW86IgrwPOQwMDk+Ways2SA6VV7dIeyjImUuiqnBQZK8b/FvGbj2BoLFCSxd4E7yLls94
dyRrELmmwGJ0iWE/Zjn9Ms19CDS2DrQNkkfHoS0jB8oUEN+KSNaEWaaec1UGw6iFXvHLdGr4ih7U
Tdgi21vRD+14BqvgqLX86/1Zvz3WULVeOLfo9oJYfH0/VmbdorSP9hB19UlNj9lran6k+g5X+fbK
hxFEJIvYJbp7rNscAK4wKR/9aBMj/cgHdUEnqVDk1gMyzpGf76gH356fMAYBcCDQbR0c39Wdy1Kf
qanqkJ5zAWyq+AmSEgit0h1H2jSDMiEUxpfiz7o4kg/YoEZPumQovD5SjVeg4GOiw/lMq+P9Ndqc
PrxjUVsH1vJGsqEz0w5lCL1LeuOh8Ek0sVM+gl6Xfcn2pJe3Nj4qPotKDAhuoC1c+y0aBfKsnN0u
EYX2dw1oWIaX8xiQDtAOHZly0n4hfA9MumkUxR+QkICcBmPs2mijmgwUB+SEXHFM0+mxlEVQfNab
0EQMU7vHSvx9f0LfGILr7Ymb9X8tQgj62iJRpDE05sAhj/qZatEXM7QO86GKZJBGTTiF6LMbd0fz
kxemO8fc1mK+N71yz3R0hrZWGhZTS7VPts9/5PoQtR0aTrr1yOI6M72dAtemSbSTQ5YIRxFCxevR
di7PWLnkZ3h1tmKKI3zQwck4ZjXbuTc24jPEhjoeotiBeBKu/ccqfB1lQyRF5ul7gWA7LK2DAUaj
bp9zzz5w8uKjwcHOam6d6Yv8NGI/nC8Iaa7HB+V6ZDyLvE9sPWq+89fmdX4tP6RnLXTjKZy/Glrk
7slrbtoE7s3ASx8qAmubXm4Mpt7wPgHqAmCbIdLFt/vD2toVDo5MH7MJlPXb2//dFVJ3WQPh7qlH
qPtSsu9Tf6LgRvh5rDMTGmssRFeyHd/cuoKX3mooDyFphrYX1xPpaRV6NHcm8maZ/eB+LRtx1F+o
30VuZv6FJ+POwu2ZW93FfUaFm6ZWn5AewvmjGUhuHEjFfnTmk248Lr2S70/ppkGUVtFGDSSNG8QU
zRpXE63eoyplqwMkQTxEbV51rBirT/44DTFaORtBWmXqv7iUECEuiRrUVvG4Xs1sZ5Y9dEUxs71Y
AtK8P2Quens32UCj+4Pc8syFdAXSPAIQCM9fm5I5n+YuLYaEzg2Ph9FggZvh1rhvZStueG9l+Yp3
3mnqSq+IXw6JQ9HtrrRjK3/JsleL/2HXCMQLby2s9AXb5eJkWT2HnEHa/pCKIekINDS0PDLla6F/
GXa7WW3Mm4FyyEIYAxYeIlTXIypav6sGN5eJUZcqJpVgz26aVX+cNANvHShGqIYCkYVu8tdWJE3H
PJN0SHDOvwIDlKi8OBA7P95fnuVnVhfcIpH9RvRGBWTNGasp8zuzdYdEFgw9QqG/Jl9NfU/XYuNi
AQYYTFuotsAZ1hRSSax09otaJLmTG6EmWBm2Y/9bAl55qEFCvLSj0+8cGpsjQ+IM0duSnvJXZ1RV
1obOtRw2i59D/sGsn7Vi52G34du4RFDbhWLCIpa/MjG3Tj95ALwlPUEhjI62EWkt8KOicu2oByRt
51ja8DwTIA8891GNhfTNyicAH/JnI7dFwnqfH+bBUWfSNnuaeFuLhT0E5WLgelC3Xp0Ldqrc1KlG
gSyRCvW0uzTKDs0XnbcHj7KX+/639SYHSQxHGjYSUsPrq6RvJcmzwh4Tv9an53yo7cjXOiMBG9M+
aXjPhjn3x9jhmnGgpDAepOHIQ1c1xs5BtTVs1KTAcEbwgy2xGja3StS53XJM9MFhR0sDLr7Tp8gZ
2GfDqT7McO8dD93IygNih1wcqN6LkMiaveb3bd/7liYTRxW4O4FQjTq9KKBnBJVWT7bNsxgYiRBb
aM+4b9rHOvORsiAgjRBXq3Y+ZyOOuPqa1dWjIZk0ydGRyTSQNjKbdIil42thXvssmiqzeBAt+nTb
ohcPusz2kEUbdy5QRQgmgLdeBEZX5n0+FE1d12PCcNG6nffd7Z+G2gnV8FtxdUJLG3NnxTcH/M7i
6iAHEdPPPCBdQT/uj438xl+rtDstTCozmNzLnH+57+sbxwXSrmBfA26ISu/6wm3AOGCp00yJ8n/o
UDH2J8icI/cz74xr4+SzkKMDrRmk/VvOnelK2+5Kf0pKxQ+C0wBVuQemf70/mg0rKOWiJQ4g5cgN
rt+1EDzsO2qMc9LZkNzRwDXOLBprQ+/H9w1tnHpLjx+kSGxwSvHyu74JCZo6KwYJnKSUjvYwN24f
8dbgO4HXrZUF6ICO9DgB0Ld7fQ5xZ5y5L2yZaEUDgGYXWHtwstsJgwVUgvF4BTUFuYzrcfA807Is
hbv1M499DmaE65ahxsnOPt44UhdDiIEAK0BsR1aGKoSlUp+GMSHzk2bmF940z44qX5ZCnxG06hvL
/0nHX2Lck+m+dXBUqZZ3yKLRjgtx9b6yCmpYKe2nZPpV+LEE6klEurlzCW5N48ImcpD6xoLZq11r
ZjLXQaudkm7mUe0NIDE34eD9/lOnA1IByQRMIv4Ant71YvVSM9ws61VCsg/o9AD54Z/3Ddwed3AF
MFXezCzPjGsDupRl57CMJJ3bjHFbEgs5FGf6CHRfxGoio9YANgAKhPXOjbtleBH5xesNqDtcPNeG
3d7WaaUKAqi/F3TzwYHKsdLCiYSFBDaBDjvbd2O9UP/FSi0NmfCUWg208NJqtGSuEj6JgIwnp5LB
NB/vz+bt5Y1kFCguIPrirY0T9npQFVJUOBNqlTTzqe5/5qYVVuTDktK39xSwN5wckmkYCRKHcPKb
voEtm0aIoCowNdD3icoXNTrRONhHV1Pn+6PaOJPQTRz7aZlAaH6vQhLkgzuvIJIksqZ+6AqSR13H
93rAbywQ6nOgSWPP4lG/zuGnLoXymD+RJKvHkNFEZTx0y50FWlb5+p2xIODRLBk+v0hlrY6Gqui0
IdVMkvAaUs4ftMoLi4yiT+bRNGU41GlskB/3Z29joSAZipYBUL+EXtF6oYAFT6vK1kgiJjs/lH0N
AdlyVEHl8PNQ+WRnsTZcECVVggchEAg4flf7KtW5ZXGH60n93NkshA7mIdUfPeCZJran9LFlC2I8
UOVdngM38uiNMPy2Tx09QSa+KKaoR0+Ooso/tMbj+On+LN7qxkDwA2IHizyuj2Kuudq/5qyLsqO9
kbSadUwnCKRnMR3RubCjx5b8nPsgyyDTrekHizVPVKYxyVmsxvYscv25zeSBpP6X+x+1cYa9/yZr
5U3CBnm2mVojqdoiVgXEkA+a8zBYx9p7FdZut/Hl59bOuzwMcMDgpMbtdn26TFDdQ1m3IonmnGhW
B6n5uehoNPODWz9X2iuKvGBqHu6PcWPz43rQ0fN5URBA9HNttGg6axzQkjsZ6hmyo66cQJlNzZ19
ueFJV1aWTfQuPbOIWruqL/VkGVdjg7mlDwHrVJgZc2CWO4JvW9ZQA8E8Gnj5QAfl2lqNlFdecakn
vV4HXRsa6RNowdMQ1f2Oh2xs/uVdBYFqJF4RBa1mz7CrlqSZpSdF58Z2Kasg56UMhAUIK6N76ewN
f1xoUjhtlgZDN6Rabo9stOdUT/yxj1Ine4ZeR2l/1uV3XUMriHEP3bCcJSuHXKB3UPQFugKJ49U8
jp1bUUaBmjCQUOPys2p+m2wImT6fbTueGu3gpT9FU138yr/IdNpxmo2yyBK/IpGLyxYR8/rKKN2B
Ol7Gsf/qv+cy+zKjBSKvyVkbnIfWNYMZMKQKDaoROR1KnfzopznMHHnmTeK62mtxyC/tCxjn93eM
sbFPoU63iD0uIrpY/2v3ElTWnLtIHjRDF5kUNq2PnZfo44F638oyj5H691Coqv4RPgR2wTMDTJu+
yhatu8k/xWhdSnDMUn/vwzaqHZgvlJGQ5Fj0zdfrRYFsyAAZw3zh8TJ3GXonzVFZtIHrijiDQPJs
QeCFzsdeWDtrtXGMoCc34DeI+RCWr7GGOh+pNXijkQhh+4HU0MqBmNpelWNru4GQBVGopfcUMIbX
Mz+Ots4AXzISi/81oX2F3SukMsxDyvbU0jaOkOX3AQwHNuz2LO7Lwsw9szYSpsyoqrMIaBdI/WRB
AfGd1ovvu9S2NUTJ6NSBbrdvT613x2OdTSb0TrBwdem5B27jWZOBCnuYJs0LJqQsfmtjzv48kkCX
VAh5oVD1hry/nszCcarcdWcDoIq/bOZGgEfHQnsaB3F02F7W51biA7EKlmwJn5f3zlqKxOpyMWSp
YyS6puJmVjgjNbQnM2NF5ghCCmHqtCeneM6KH35bPojxb3T/Hk1IkMx/2GMa4Tvyb6DVQfYRuxdI
gOuBT86oc2UoA22yz37/ZZSfS/fTzE7313TLV4GZgt7oonwMbaBrK7qcfXcaNCMhJf2oy+kJXe6a
o+0NP1Pf2QOr3GLelzGB2QTJPdQlbihbs1OiARxOrKTukfnujn51ACL8YPfVw0T6T1nxwuSv1o8H
YQXKJ7FBh4jWLv7sRi7fa1q5MXbsUPQ5AHEZqQFzdXEoNk6sZNRKmvroTyNEgurAnj7vNo+4JY8A
J/be0GqSs9Q2GZ0qGLIeoV0b1FkVzUIbwJO8mKz6NHsv0DXp9DMz/Bjgx7/qXrvcX+eNdw0o2gg0
cC/jdbN+eJauVC3kFKxEoUNTXAyNPKUlhO8bC3SC+6Y2Dtn3ptbgGL2rCsLLyUpqdMbQJvq5gori
fRNbK7dwU4D3A3wT785rry0sqKLWhWUlhA32S2+gxFuPjXaepnk8WPtVgC17WEJkkvAqBL90ZY/V
VLNH7J5Ezizu7CFy3NfWtqJs2Cl0bc3de0PLh7w7YnVBqhLnAeaOQyGGFcG411FwyxGw1YGVxAkH
EsHyBe8seKKjEq2A7QTFIJ5/9F3ApneAS1vbHAWAf22spmue+9YldWfDwBTPbZj3Z1+rHvW0P8zk
3BrAEqv22aeRmD76tnwQ3YdWvI7k0IH08uee8v5TVhNKZk8WNdATuCFp3Bh9uExq4bexv3frb04s
LikE8hYyWOuU/Wz3M96MmFhKoQXGIAT1apQ7edmNIsnCcEZUh0r1ok2xOrJ8h3MIALh2ktYDpUGl
94gzWxupTbeTEXqWZhdDly/Sql00eAbK1kxBSWmEi7bwVr5HM9jaFqj2YROi/ob/rV6ets/MhsnU
TiZxZOJR9hf7dddh94ys7kEo16Uzh9xh0hhW4KrHNP9I0zL879bv3WBWKYtCAGNHpG8nXdUGdfnd
gmKi1HaimU0neWdk9XhGJq0uqg4z5tRHYzoV+Yusdp6VW0fI+0VZbfBGZCzLO4wDc9Vbv0ZvT0Jn
a0Gw4jYY0RAaQSOm6xMk9QGxIX7nJLn/q9MV4KDflCnwav39x1sXhZS34x3CmUgNr+xALEsWFoOd
HNJVPWNN7PppFzdVwZ9AHdsb11ZyZ8mWohYFqieQfCsPcNt+6EpSOMlIvhl9FVjuszs+sp490zwL
HYjhVrPzsXCOpRPUtnvyhrN8tSroJcVsT+R5Y5KXZiFv0Qm6XK1ThMJqVMmg+ZakeL3VzYvWpZHb
PfvzHtdjw12uDK22l+iE1wLgAXdBF15UXiHn/eehBxwFSRtgiJBpX5fQKxTwiUqXdTSmoC2RVgfm
LH35L5zlnZGV19sLnjTPuJN0xmV20Z/sEdIp4x+zyyEmDEwNMraoigORsrICheTBS1vhLNsXZfoA
+xfa5TtX1lbJCiAAvELQFhWH/ZquIdsht2fkOhJOy/ky2umrBv2ySHKAvVzKCDT0fcgM4rXUnnXp
ecdKVRAbByZrr+nPxnGFdyUasAANA1C2u9qCJtC6cyOpm+j+q2urwHQOfLdQtmkEyXBAIMkiYLT8
/buIZC7GaeTu4CLlfobek2k8pv3HP/cOEA7+r4n1OETWVnoDE76JDFuu/xDtV0HBfdF36K1b2/a9
oeUJ/W4suZ5PINNwNzG7bxXaXij5molEir0y8J6ddRygpWB1CAE7/VmhMVedzc9tUfwjyU5Aurc4
q8PeZh6VXdq48HhQW6egz70gz3/fX54dI+s4ohhHmupN6yYlQakZ9GNZPNRpdN/IMiXXaULkPlEA
xgMIJRy48/XSuGjB5NDZR1rStUmMc88InWo2465RfliAtZEXWX7KvWEvH7pM0TvDgJ+jYIVjADcm
mGboQXlt2Mr7vO+abrhQaD/z0/e5Oqan3gRNMi5oeH+QK794swVhUpSwgB9Clm01SLtRwzSnUM+u
QIqk6JTkMz+sDxYItfcNra6NxRAA4Oi+YqO8g/ziKpBJp95wSt0Ql0HIvzJvrg8+9MF3jLxh2FdT
Bz+GLjgC3kWAaxnuu+0kjLltwEhXl85uNBk65kyzkDJp/aQpbYfILjVmPiP9JOljWZbixUc+zD9W
0qHuU5M2lg0lWUiZB3hL5hCxtCbnb3NobWgi2i5Ue+1S/9ykROd4ifuDCiakHJ/NcaxExDWdv9Qd
q3gwtFAtbqbc/N0AHPrLHgz1gaIFx2dWAX5Ph1mLKbAMJVp9mu0naUwSHXrNhjZRq8T4UqK99Aeo
IqkBzBVfE7E0R/7LYE31s57T4nOZ5pQFNoPOalopi0Lg1XaezBaarvEsO7CxeFfkX/PKQEuqVI4E
lKh8nA+G6qV/RFKa2odaIir6bDUsbwKT+vNTZ3WadYAEtvYwQdfsp5OWZIAS3WCSJ33prwC4oWLP
rNDQwRPJrWyIc6h/kQAKq9pn6GpUX5Urm++j27vnkvD5K9QaKhqQUjBQDFjn/WAlpTzu60bqEPlp
aBFTKcQnZMIlOUyeWepRbeu8DIeBoR0ielZAS5hDd+G1V+Yk4p6VTRroyBD/yIvGrk5imksfDX6V
lkhSAtovCj40kd+jDBNXvPTTQEG68FvBskadBebOCWw5msN5nrJ6T039TS9q5XwLrBXhCTpwLmCs
a+crDHSTMXA3XSDAxaZQnyU6blqNM+YHovyRRmnpkhfRNeDBoiRdfBpwwxSYEJNZkBZvsBQ692Uf
ompY/0hbOvmBW5XGxeAlJh1J4q7ErCA9FUGj1ZMxBTOgClunQMZLr9zhCc3PCCRGZpxpYQokE5rJ
QrjtCenZGorqiv8Sqep45Otq+EdrM4j0MmhDQ851RGYx1isjfxxbP/3kFnWtnXRBa3Fwe9lNRwCB
xYyqAJ2Ac0bR+GXqR0IibbYzGssJkhtZYPeZagPBTbcIIc4LoYb7R8jGWbUIGSCJg5rt0hXven7L
WbY5c9A9e3TacBiPjpkfJP8HfXV2Tv51/m05rBCugQ2AlyoOkjU0FXpschIkQwPtMtNflAaUh+/3
zmEuWxKzmrcI4aehDDjzCATqcVKI1NUOjTvzAESGLB4tXu4xujdOUFDFAQSA8KwLat3qZp3MqQJr
tEYGED1+0LhKoyF1nJ2bdZWyx8gX3PyiYQkYONROVwfoJETfiMJSFzTfPHjABuXu8CD6hSk3/+On
+c6BvWUOALgF2rAU/9YXuYK6MR4uGbk0KOF+EKlVHlAH0cO6myX6wUGLHwJXJP5TP8IVtKBCFuk3
QA1WY6Re7479pKlL0ZZ+bAtRn3Dfige7txq0Qbb1nfh8Fa28zSm07KEB5EALCDy2a7+V/dRgUXNy
ycvCBQnRap98lJIie5baTji5iln+j6k3YhAA1bjRFx96d/+5I97gnVGSC7FTVDMd9sNA+eo4FT4u
m1SpZ+boQ0h1MF7vz+nGlkEtALRgKMGjXgyJtWvL6MJRZI1hqss08dDnRkw8eRqFn4iyCWerjIzp
sxyqUJnnoumnoFDgnbRoU3X/O94W7/oQxmMcD2Dk59F4FMjK6+/Ae7335cD0C8CEJJQNwqvABS43
KCfG4xzJ7li0nRPiqARpSRVt6JeyP9SFqPBP0OOhHuU/vHCtUOgDe6wF0Z4IUep1GPvxYOR1F6G2
Rs+sm/wT43n7ic18CGY2pwdWl/zZy5rh0/1B3e78JcGAyiwECwEFW+ulkrYw2t4Q5GJOiNoN/mVo
TevPndTBtkBpB2sHtc3VvLVz0QlENNNFZcPwZBhTGsGfi5+uIfzT/eHc7gfUTlBFAQARRETARa+X
qDZl0eRma1yailuBbw/zqa9VHVrTMO3shy1TSwPapSExSEHrig1hTlNOiB4uvh07Y9inx/EP5Wiw
5TBluO9RusW1ij5U16NBHT3HtPrmpYO22KMx9HNMpO28sNrsHxEROIEjnAGUdScLfegs7rGt1ine
//0AUNiW/5byxvUHdD5a05upaV706WBXIzhefhmN1U/NsiJ/jnuvPVqqD1oyHiRI0Gw+31/O7Q9A
/trDCYDhrh/9Xo1aVg3M9qWzamTos7gSU0jB9nYt9ZdOXiFEBYFq81Jq3gcy9nis7QkhbiyzgfQH
9gfwwQuE5HoKuID9Weo49ppavna61TyULvWsME9TfY8qtSzo9QkDYhmWGmawXZDPvDY2mm45lNZA
LjUxuwYhulKgG1jWwa36Ee1hijRGU7XqwMA8QysCf0+MbLmebuyjDdlbNzKUl1Y71csnLYU3kYvs
df/RngsZw8t7xLQO/c6Y1uycPrd3CsYLQLSuE5DXoZ15PV40LiSKg/V6KVjpnFydsYcs9ejBywz5
kVYpqEHpaH2AHCTfOczXyI/FtSFHtGBlkFUCk3B1Uxs09UZPYqjUyMO08ZO5nP9qtC4oBaSxQevK
G4hRlHaooAt836s3Rg3TqJ2AAoCFXt+kRQaxCE/DqDmBdrJth6n81pQXy6mC1m1D4CXu2/t/jPVf
g4uPv7u6IfwPLJuAQZ+Pgca/VV516M36g9eigVzZPxR58cA4ktijq+/Y3tg+QOYhm4ZxIt+xzmMr
dGzPHQ29a53aqyOjyvSwqlHb9qS9R7K/vcqQSgEbAX4LtASyDtejnIsiFyZnxuWggj0o7hrBtLjL
+x9f32EFEq0TXvzGZWoaPMKhASEePOY8qZT+TYr+eZihwF7xc8uLlxGa9MbPcZRfSr+PIQm1yBYF
OVGBKn8bfI6z0fl4f4k3Ni6YOehBu+BbIRC7OqU8NB1uywkNdW0zD6XThAX/XrIxhIrCjvPehtWY
iHeWVr4kVFanbIQlN49bLYKksvYxp4+v/3/jWe1O0hQOAXjPuFQVekjKp8EZDql9boG9+C8M+RCt
xmmwQJFXTuO03O+nFIl6MPeex+57OYBMN9qBre8kL7dWCBcotJ1Q0gFxYXW02+U0LfVa40JLGjHn
R9M6J9McY63a007c2gdvXb1Q5kCKb50O81MXPCMrMy92ObBT5taviCPk6f68bdzMYDpiPJDOgMIM
8szXu02vNEhu0kq/mD06EIyeGM891YHd6xx0SmoKW8WOA8p757mQoW4FGiUhDH0aPX949S1X7kzv
7aAB81xOcuiF4t5cx7FDroHK0FXk0vcG8IO96o8Gl9WOt9yeZgB3uwBXoh6Cqtz6fq4qqDOYWMhL
LcuzctKnYRDnzNmJLG/vBwSwOCpR3AGD9UZHZ5hrDTUUpV8qo48hdX3grY0snnqcyfQjBbjT3MON
3jon0JnQXQBBCJgonJ/Xi1lb/uhLgOwuFmMq0dteRhUYcQ+eI9RFG509SuHGaqGOCD0L6D1AfmnN
1NaQ8PEa1SGsGwz2mDdOf5FODm7XfSe9NQMUEfBOSIpBke7mwVaCwWMVZLIuTW3Z0WBVQCJCqST8
UytAjyFMt5dOeqgSr3Y21bpK5j2s5BY4stWEjE4jam/Hyq3rwQrw5shwo3YJtcbrJVLo+ZBOg2ld
vCnlFzwd9Z+LTnjC+96M7w/o9oiHG8MaUnwO9AfWUVlf66ooaWlftHYoj3Zb48YijKDtg2Ee51LO
f+VQWfzjQAFG8crHPYssO+D11+ObUjetWTPYl6KzZB3loizngCDDbAVW32T2H7sGUJUOXAI+uIhf
rs79hs2iVSO3L6rm6CwnlTiIftAO92dya9GQ3gTIAt6Hvh0r1wBdWCoOlaOLCxBOoz74VXbSyz8k
SCM2AXgZOGIIw6An342MZ221g22AkXspvKIPpbTo2YEm+MlLm/zkDygGcE9mO06yMTQw+JfYHRUl
wN1XQ2ssZ5K+sNAExGll5OX59IgXIhrO6P4eUW0jfgXJw/VBqUHyFJyh1WKZs111VurbF2Bv6LGp
Z+2Rsso5OXonLsLt0KQIWODTrDlQARqN8rGeQI7Z8ZiNG28hwvvQZFg4Ejf8vGKSGZHADlx8wvAq
mEBryWKLffsfzq5st3FciX6RAO3LqyTbWZTNSSfdeRE6nUQSRe0bpa+/h5nBbZsWTGQwmHkYAymR
LBZrOXXKppFdan6F/ozERuXCN4pH1F0l4tf2G+/5PxS4yDvw3w98+Lr11CReVCtKcyfDGIuUhWaK
/hP43jIk96ooxNqoFQJRgxjlWFTCwEc3DK4duXbqqteW0bHpnsxoIsXc3ZEZEkzGqZUGRx0S4sAz
guz5pL+/oDRtzM6wI6WK46eWOt1HzTCo4btXkUuBd4D5JOgjFllIugVsbZidbEd6i4GO+ugZWwoS
09TP8m4Iz8taXRH8PDSBeDChYoMbOGosShXqRF6foiELecOp2k6VZ8uGrqwKAjqDg7IRZYkQPK1x
rbIbcVJ4rMtnGjvFBWi7awnS7wvefZwW4K8b6gIgCkHbk9iq0BEUfCo7iyMr8aqfXl14vks65a6d
WgAmJ0u9TtiiXZVMmTcEzbvbnKjFriuKYd9oFISthGI0ZUw3DmninauM5qva5/0Lqef6zknRpjm2
ff7uoLT47VuDK2NiSCmOAoAOkWvEmVqE/lkXA4STxEGVIJ1qF9ajRWWt/Ss2CpKgXXi74N+DNPD4
0gwOQwXW0uOox/Ol+Zqapj9tvNWYNlMq2Z+mspsnEGY3Y2jYY1pu3Xyqnsfc0mRLFvsG8BygexhN
3qiyACsFpsTjL6koOibAROFGsUtIiAZm9tQqqdeHbpJvG+LEF6OmxGjRgFvXTkq76ef4lgNT76Z0
ym9o7j6bLTGuKQy/JEw9tSwu3Bf4Y7YNTiDEO8efpmrD6PUY9hC5gz0/2QnKklWRYCAkki0Sf+nU
iUE0h+E76MVER5Yqdn32A89ylXV+M3lFYBd/jD7xW5CuV7Xnx/W3jYsHIiB0mTkIwQET5B9zYJxn
I+kw5tUpbir31gavkbb4tvN63qic7h0vOSA7iCw67JSYDMZSUF3L9fxmKVGZLZj2bmrjEtgJclbn
JZ1EAwZSNcigoB0K9ToY5ePVGDmwtGlS0ZsYj+kdzTOeegXFP40tcoWrM0q8JK6QR+aFA1EAK8SB
oToIW3YsL1WdAhPl++oG7fXm44w0SziaAzot0uljiXsL6JR+CTH+1dvrKisl0k+iLUiH445MO+wD
qhPCaocm7o22H6ubMU/MG1Iuy6bWGdt1af+RK2l2V6VqG6Rerj2e3+YTDeWC4ejycW54K8TanTEU
RrIUXnXDmtEDns1IahPghTjR0KaHetG2WPr2g9Rs/u4thGAYKGSaEevxoYvH+50ppBtLLa1vhqUE
zgQe5QbqlIFiYOolF+PULHJZFho9dcACUTsTZBGrJDoFRemN1UxxWLa1F/UMbppWadr9kqrppzsS
8yruGaFgOcv0e80DO+b5nRanKMKnwFcATIs2P2QjXV24nxN6CwFlqOubRWvtR1MBbEW1GEcvoCeS
6cNyQ6a53KpqNTwW1sDRlDSfH+aqx/gJL0cHs2I52z723nRQnmwXb94yGz2Kcd7Xv89/68k1//pU
Drjk8ziAdj0+nDoDW1qdtfVNHoNBnurubQkve1eXrvF2XtKJ8wBJsMOciAStXQCaHUsCHCDXbMWq
bhZPy8LGHil4xjBt87wUfn2OLze/XRiKxbkZeBnwWAqgsHED6mgDFdC4z8NmLHVkf1u7eOg7lUyB
ja4Zdnle5ukeYmoU6MW5A8vTGvqxTMTiM8WttqPGXJLlETOqWOqXwBc1dzWryLz5rjiwrXKmBg33
GSQXwhKtwZiWfqBuBG4uAK0cVG3BTA/2CAtE0mnSfRutweFnuFH4C4Awg6L4eHm12XaNMrtOlOgg
f/JjDG0et6XtpYnEMz/dR/SCm5Ch4f2E+ydcXqjM0uZl5kYMEL/Acp008wEVyx+nOLUyiaKcquOx
MOEVQAYvtcoRvsEAfI+PiKrybUbcb1t7hG4A8SElBPQNaD+P987tqnQpRsWJsmbUdwZo2mFsLfDq
ZWZK/Gly4CxYvVn5rWHLuiFODT7cUM5wykf0wQoJetLFZG4nK/WixWVhPcbXGcuADuiellHbNcrT
ea1c2U9DRS7PQU8uMOJirhJzN6qJwEOMQDQ1O/5sqZh91bt2LsOIn2gJOK0Q44ArjRMxIN453lLT
bTTEIHUVqXZ+kTl4r/VBUzae/u0QWBAkvNR24xpxaVVVRO0x1MvPanpw6kzyVpxsG4QgQgTc3QYZ
FNTkeDVxjOGtWcwqwIZ69MhX1VOpDoUkw7sq5AtuhcQ5GvX57wf+YpsqVIldp4qGMQOQ0UqG7FZN
ylIG912VA/aYLx47JPSEo7E8ipSR51YRS7L4ciq8LEBdWUboKOo1b79BhZ4jn1Dkg7U/Xg2oAd12
QGh0bc9BreXBAAr/mGxaZ96x5JumHbIA00N3KPjBkXkS04STPTtWbcXWNVXv3Z4FTej0fXj+5py4
C19CQOsDxAESIICRHC9opjPPVHj2tUpsBRjWlDwvplM+jwiJrprZS372iFWvFmD0domxZIFrdOaL
OtjJg83AvjJgZLPfmkl3Vda0DVhh/qkqz+h8m5iJLXEYRP+Vfyx6WRCcAxt6SqeJ+C4m7lLa18mz
U2+21k7bjDfjr/Nb8mWbDp9xSEGSG24JaN6w/WIKoDaWuXUL6mIoGUxkDEaZSy0FByFqPu0OFUGG
oaItyGpZ44bEzfJbu+vYDrQTZYKU4BBfVbrbbGKnSm+dDtOEHbC5PbVq1e9p4dbhNE/KblnSmIRt
l6hh32ve4NvzYHUb0wG+G/QnQPR+M9DBojye6XYdYD6RNxUMCsDVxcIWDDgz6YzAcKfp3aUyvObI
b5zfPtEJEgUJ/metzsB1dI57PS7XgDYEBrpniuwuH5//gxw8o7rBS38oah4r7qKXfZ+h3+DasWZf
WeyNV2avtdls2OJsz4taufQID/+KEkzLbA+VWqSue917w31c2M9Os+3nm95SfV2fJPZSJkw4KMXJ
h0GvsK4cy0rCG6XdX/Qy/rq1Q0KvE4rBcHdOaZd1OmAaF1Df13RcymAyivIS8x/cC3cebk1n1iRn
JdpmrhOAf3zRFiFn4AnOlToaKRpNIG7CbABwX5VD2Org+j1/TPqJGNQeOHBcc1AlQGuqoBI5cl7E
c5o0mvSsxogxK4nrzZj240uXjA7YcJxJ/91NHbelM01ZwLp5GAKV6f2MEUve8DS4agl+s2QCmxTy
6kYCGpkqNw3fSOblbbQL+mCXIJDdlLmpx3CfEkP7o9YtelbVeWgnN+T8Emyb6Ukjq4qdGD8QKaL/
+GsaLkeGCherMDCXwiKWcg0If/NjdHz7QtXAJraLO8lGnkSy8AXg4YJ9l/d/gAVVCJdqjI8uXXdI
IhejBbbNbeOXb3MbXhV3UlaalTMDhTVyLxhVhIqDGANiFGoWOxpLIo8Ak8Pn7nrZhdlamHFVKn6v
vY5NElaYFm52xcuC/0Vw3U3Mc5kVGXbz5OYBV3zwKY6wahBDOVqVTUnUK1eFSuDaNTuq7xx0NDpK
uTuvrOvCOIcCQOLgNBOETX01W2k/J1FGXzJD2Yzz55g+0Ypej+zneVGi04rTdEC0gcPEafKmnmNL
qfS5ATj6kkQaaUId40XQ5zCnEvKBE4uCFnxkPfC8IP7lLuWxEM+qRl2tnCxqC/dmiJ9jLd9NaYGj
krQvnMCTsBxIwlpA5Qjb5QoGcvS8OE4LBhAZButZnLjSQJzRN0b1ODXGvMtZxTZUs5KtnWj5PYjT
QH+AJk1/St1xh34ckK5MgK1XGlzrBp7LfQy3/m4ojX01es4eAOUpkd2ole3xUP1HOZs72nCEj7fH
xLj4IpsyEqVovTEvtSRi1iXqvcW9d6XlofW7e4/jcBs/lB/45vPnz//2kT8DigCwaPPAiE/sFrOp
dhmnGFRJSDQUyLkFXRWBolLjA3tBvtJIwCknpUMs70AaWkuPVzpngLA3BqQ15B2dwZdZPYf6Yu5g
ZraOh06k+XrM3bB8gS2lziJZ66p4FIfRCYBqICrFgvgG7T8thiKSSCtG32wqgNJilC+t0Uerkt+o
DM+CdW9Zv5L2ZejMMCVA6J3f75Wr7R1+gnAVKg2Mj7llY7/n3wl5dubex6zqsVcDQ4a0WnkTEFJx
4DTqfDzMP97slDlmjTibRPF8MTWfDIPuk/G1QJejnvyw8kGStzjVYvQkY2d5BQCew1fr1kEsN5VG
T1t9SCMti0bXDsAMGpbAhFvF2/ktXHmBIAmjF3mbDqD6YljixlmiE3jQ0bi1fD1obqjfBKnt12En
UdhT64isGWALyMUDBIL6yfEWTkqtupUJhuJ80nnHhV8oPwqZELG3HMlNSIEV5rkYJOnEkiwmry2o
ICZZNG1YFF/Zwd42N0mohG0oYzldO6RDUVw9Dw6J0BK9oRSimupDUYLkofSu+1YSiZ00qvAFceo9
GDX4XBhfdSzFJnOXVWWXRfqu2Rs/1Q268fzW2T40b5QBJ1n+OK8Ra8d0KE84pryZLZ0MkFdpXUDr
EPPefG2WpTdPTeXxqoT7lFtzR5QOUrJlk222wDhpm/bB+zAl2cav2P3YJgNfjzATFtlBAlcsiCiY
UYMBB1aGXpQXxyjuMVdtVznp3m3zbc0bo8suaM2fXlIz3+3bu2VWPhv0oSrDxfl9XTGYiKAQGCK0
5uSqIpy2gRtdO0VBIudOu7Of3Xc7/FOF6kUbJPjnvLA11TyUxQ/5QDUXNtceh1tFXXlV62hoct7a
ZvAnJhsMvaYtuM+cXxoGC5SHx4Jo1qQNdScS2QoJSlAnDJiDkRCJz3NSfuaXAK0SSPhjXACPPI7F
cDhAUnYLiVBwfiD39hUwocW+2I9PWtQEGM6VY57JhWyU8douAiwJAmNA+nWkPI+lpmalpItpkihR
B1+Br4J2Z4yHvxplA4ZXrRbH+4FVFLAx8M4cS3IQx2tQ0yz6aW3t2V+up3t0S266SwRAEn94VQ8P
ZQmvZr0QplEFsqbA8z3/tfNf4CX4CECCb45V/DLGh6IE29W1qt4jO5xF3cba/Kc/DuAUKspA4OD1
Ot4zVRv1NInR49CR/r7SQDDHHbPw+xcJmNz/CxFWgOhQsxfWwp20Et+u+7vaqPzce0haV+Juc2US
DRVSbbaDeVAQJ6ZZdLNhnpcPJCJOQfxWIXeqgom555ez+twDfAWnAiRbSOMLKo1h5HXbUtzXWR/Z
rk01PJPeYoUtAMIoT7h/ZtB2o2Zq0U1fMm+D8ZsyxrJTr41PmgFHBQAUoBAV/VaE88xG/RB2MLPS
UPHc6xZt6JtUNT7Bq2aFzERscX7Za1YKBJCoGKMmD89DMIfxYrYszvlFJt4OyZrlAsEvJhNj4qRk
g1dMBrwbwByA50MvtlgGt2t1aKYyySPN+qywf3AJjLwNeCPtt5d0JEg4yCQdhtokCoksnW6AUb+K
JysCIcbmvJiVd5rHmmh/ATspb4E8vmQJuvRHMHrlUTZ5zaaOy2Ty58V7A9FlF6AYmfrEjTW/L90p
QZf/JIVArRzd0QcIR7coWYvgBuTGnaZiZJ+6G1Trjs7KRazaYLR0zVtiGy9N0lzMQ5f4KHECP0ka
GhRkSENGC9XPABIOz2/L2leBjhZmB2Vu9O4KX1VWwOKB3SGP0tbyHUY2dNk7tSXJUK4pE8ptqDp/
0b+LENWGGOkADBtfe3fTYCSkcQfKuwsPiZrvLwfzKZCKAjITBlt4fjLkoTLVo1gOBvtqJtqDnbeu
+XZJx0Z73IEU0WAPhjPFIOaPho0NDERa/tC6jwo91j/Or4brpGBJebsBh9WieQN9eMc6OxmjR6Z2
oZGieyBaxmQlhKTT5ryQNQ04FCIsZrb62kwqlUYpDYwNpun9h/vtIF2HVBh6wOH+HC+iSFqj66wa
z0H3U6fPRL9oyef5JaypFyeoRvM0kH2oTB2L0JoiBqFEAxHJbRHvWX45xKFdXJ6XsnYaAMHisQGo
QAe92LGUZoitloEQOzKqpf5A81oXWBb6nCWGdy1OAjD2rxzhpW67ugL1bJpH9U8Kb1BJ/VgrQScT
Y9JKH7QYzx4X9IrWjb/MEXXS21IzJfd17XU9+gbh0KqODiAGxTcgCVa+o2plf7i/6uvWDdNqkz6c
39iVdxTNy8i/A7kB7IHoeiMqzDprInlUKdGcFXeM9oHdXUw5mM9rWWvWirojgYpUAcqBeERFZP7Q
ZmaCseZ5VLDF7+3PpCt96liSS7WikWjhAXqW088Z4GQ71pVRadIpbmecofum0h5lmS14aHCIMjzr
6nKQDEZ3GBBrtsqfvYP4iCTu0HRMxzM9tL5eJcGyXM2lDPO4ovq8iMq7n3h3oyEsZ2rKrCOOA7Pq
2tDGJFC79j/sGI4eNWtgdzAGTNB6OnUk6Ts7j5r2T7Y8jJiRPC+Nn7eP55Vt7WTQmIe2aagaHDdh
w2wSY8qZ5WEp8IONKQVPUBIYdAeqLslFXjsaGAqO3UTAB36X46NBoadlgPPSyCoqfzBfPDD1OESS
i1pbDkcfoerPiU5EjHs+NmNcjB2E2JmfuBsvudPSm4bK0CUr7hNKSRzJxevbQNgKi0FXCesKyOly
zEPN8k3bZpcYSRP2aE6rkqt0cK/QCLE7f1hrIR7kobMFaoEX/aR7rBjaeZk0PE6R/oCOAYxi2pV3
LthVwuEd0zFmVXJop+lRjp/4K1BQj1olaLDKucAnfYNJYD+WTbmRkVOuCeHoND7lk3vzQq4htxa1
KMaZRot2nzPfCfQaeL/tu1m/SPaPewiCB8HZnZE/BM4f+V7hVhHiVoAuGhTNKn6xcct9vqW57zwv
H0kezLKaxZoyHkoTNL5U60ZB3hTKOIKFtXgzk8Ef1S6QJ0f5Xzq3Lm6wDsweJqprqaWY2MHhenHo
BXvF01hOm94OqjwY8+uMbLs6HJorGdEmN3XnJPNbfyC5tg2jYJ6OrqabOo3YpnvvBt99O39uMiHC
bRuTZckSB8fGut0r+Z3/WqpAxsO6Zp7QCI3QGc4/ICuiDBUTFLyZFlHXk/cKzTfdgm4muwvPL0Um
hi/1YL+UTmXprBRFVHfWRVmmlwudXx2TyNymNTlwAb/A6ogyREMIqFtslEteRBO6oP0B7TXbfEp4
ocGSZdPWXkO8HwA5cV5FuObHSwJqBAAorSwizyA2Rs2iUdd2ZCWhlbsEyD0iMuBIkRgSPQiWtJ43
LbARyC0HqQUiAQxiQGkUmDiJyVvLLKMTGEYPrZKAXoodrZhB59LBZTQiw9XQpb7V3+r0pal2Qw3k
xR91vJqztyL5jdJzo1nB3Mvci9W1chIfJHM4j47gWZO4rQxMp6NRpV44CNrqbDvFWYCRN+d18Uun
hcuLcS+qBfcPwDX0TB6fXNqB2xH/FhG4F7dmsIRvxRXzP3wDeetyYwU5yisSkSvKciRSUJYlT+bc
nLICVQ+MFLuaNuom89Pev9eumku2KwNLInHlIkAgusc9Pm5ZFQt8mlZZ3qjCNMa02FXgA0N1Sknv
zy9rxUCBn8Xk5HH8vETmocGu0ffRxzTKDROtu7uFakFrPPTxs9JJUuYrjyXcWjB3mOg/Ac8TX++B
Aekb4HOsHLetBPmNPxYYPOB5pNgVs8ku6wHxZIEezJsMHZj/YSfRiwVmNaRlkVAQnmkka3Qdo32L
yDGjcfwYIjJ+H0CCdjPg1VHjh16COO14ccYYV3WapGk09G81YPiqhVbI4YqPTvNQiD5/aCuagYws
gCPAv/H2MuF5BodZZyvLnEVLWgdlc9UlJiZpSoK5lbsM7xAuNAC8CMfFvCxIPgs9t0zUwzAaYxlC
1fq0PdQ0vo8e4X1ef+UIapE5KRxDE+Uwx9rbsRMOym9S7QHqltiMFU2HjUfdjZtG6KDgEGJiF2tB
W5tFoDzduAgYwszSUJrX4HwW+esy1prkmFZ38P8SgRk+1gmz04wafQdZVDs0MBH+62RfgmPVVqlk
basKcSBJNIe0JqVWxigpdjGgVJOKBdq/2eBIghSZHMEGekPDOGVgFhUNKngG5mwVCCNlxCArlhaO
DNIzIOP3kKAT7hL61+LcckuAKFqL7TwtvwB9ryxMXRcCZCKadfg0bOFw8qmz1Ikgm4Uq7GInn04+
v5+/pSv2Dsv4K0E4lDFJ8oFqkJCr3Yaav8HgG7Sqc6FoN+AtCBHaBecFri0JkTCq8l8hvioIHDyC
FmAbAlHqvSvBjKDO7fN5EacKYPDXFkAmDtHA5h2rNDh/YqYVsOFK7QZVmvt9/yYdpnu6cVwIqOGQ
C4E6nTi0nZMvA/LkUVXHW+pZt8T4kdnmdcrYXVr0oGtxLs4v6/SmAtqPBwK1XBgj2NTjZbWxYnrA
cBcRmrT9EQ8Ru0/cp5F82yAcixGujzl4tFeGqojQQQB+ZWe4xUweW4aSky1GeB2yOu7Ttqzxztob
Si3M3umQYSwwh731Ps7v26lNxYJ4YQnVOwdlYmFBuqdQl2BiARBBd3FWP/fgtqlZh2UBQ5va4Xlp
a3oBqgEk0OFIowAqKF+sDgoKBfCkU4LKfobkmMKeG4xbbdr+E/1O8qTMibrz24uSGbxZ3qQosucp
idMzdamHyKSkDTtANEMwdVUXxsBkXEErouA7gLkBuAU48GKYgKmRQzWn2hjlWWzeFIz+ZCTRt4tj
Dbvz23hiJvCkAxbBKT54K5OYaWwxa09pmnGMUFINFacOU3p5XsJJjulYgoiNKGJqd22NteC2Kv4w
qMMGEtvtUub9BcB7mDqvtvrWtDovZDnTfpwXf5ps4vLxxKNuCuCrJTJ7pG6llXBCx2j8Y2IkZHCp
OT7IU4DxBHNm0AadZL0nivklDwkTxFwo7oh9Tm5R2XnjYr2sC6qPFGgo8NAP4aJInvmT6ybI4Tp0
4EGPTZyi5VOHHLZNrMZ39KckbI1bXVqUX9VG5++KhKtmDCbRYw8rgsY3zyCWvcw+MCPQbzdZ8ONT
DfOt5MxkS+O/HywtSbK0GQGgiG6WP/dpqF19G3/E9w7s38h8omqMJ+xYADz2pJsa7N3yp8qCJaj0
cHNe7U7sriBBMIZVjYxjwbWgs68paE3jzgK1KRiS/5yXcxrmC4IEA4/u7UFvLAPXK9uTLszae9P0
+4soHv0agzyekxdm7HLrXUbzJBXMLcvBIdVWkyw0gWDrDgPAfTWYtmkTvExbQ72wrn61v2tfsqer
enhwavz3A4lL3+RaquHUevU5N27M5JkaEtoXmQhB1as4U+eMmNhN435kb5N7UxmvkhM7yd4KJyZo
N3CLS1Fw5cvTIgTtl5cG5s+68/Ow33vlLtYlhmLNxIMREQ3p8J8RkwprAks6McC9OkZqxnzMofaZ
UUtErG3boQhhSV2KdmqSZFOECVPTpX2dSR572RK4zT04eQxjKCEDS+jJq97fkXEvOROZACEeTA1N
6RoznaIY2Yf6Eo0DTXpr/J6exhv3Vr3+kd2RgD6cFyrZNJHinfYJoLNOMkW0bMIK080q4BNLW4Lb
WpUCvg0QHfJsi8t/P9i6OgP3AC1xNDELdB9AgFYSaKy9dyCZ+r8AQb1AojPRrs+nqHwHdoNPGu+K
3Thu2myH+ebnt2zV6CBEw1wQF8U+kMMcryYtaayDSWiKZu1V5TTkW2So/NT/pIEbmK84JMnq1ryX
/wvkPdKCwDFnfetwgUFtBGoWOG89WFomjJZBhkyi5utb+e/qIOzkWRryySXVhETm/On5Pvv8/X1t
ABESYlz0Y8A9Fn10d3AmNLNB5+r2oSRPNL2ZydP5M1pZxJEI4UGqqrp2cpCdYhDmr4q+47o21V2H
/v97rZJc25VH9kgUv9UHuq0PNbqOMeIlKmiHRMdvw/3FMEFEk+Hz1uWg2ItS7NeMi2M53LhNo4E7
BBXwJjcoXSTyMBnG9GQasOL5YEV/JQmGjjNgaLODy9RXJMgxr8csMbzeCJSY+bZk91ZsHkijMSoY
I4r4VGj9eFWJOuuzW9MJGPfBL83Fn5D9Oq8LqxuH2T1fYTT4DAXjY2nG0uc1FHpSr4om2YIy0Tft
C5MVF+cFre0bEtaoKKMLBnV5QRPchlmTSQeGpv/Bz9glrV/c8hfPr2nD9/17pMeBl+DzIzgO5Hjb
aEWmLDMqBpz8+NQpfqlt6iYA3iT/NjQJRHqHkoRF6aRKJtXsWISJB2CiMkgaDG0pC6RPUUFcDKAG
+BeVQzjGxwsC3VPiWNnIot4I6kjdxNVOVS6Y7S9011xWsu7cNftwKE5Qu8ktnEphOKrUyK/td0VP
wmx+0ZONpu2AMpY0WKw8f0eLE05rRl7SYzkWZ40Eczwxpzp+GGXch4IQ4GiBAwGqFpxWeGJPugy8
gbhO1ztsH6NebfTvWvcjXiS3VSZDePnqIWVTiY3DpKg5SBswTrRGMMbP37pH/6wERTSEy+BXBQD6
WBdKpc5p3KbzPsYw3se0V5TQqlRy0dRasVHaTL+143mSeMSCRvwrFJgazruGzivBSjSgxxvQScr2
aWvaU+jFSuH6aNyY5+2Sme0fjIozX6qK1dspVWJZvC7q/5d4UHFyigcweYDg+3jNjbIsSqFgZ5EB
vnWXCwUs4lT1q/FyHGEUkacfrAtvkjgWgsX6Vyr4oZBV4ukXwdLbVlsuZCLz3hz2pkI3QAODhmGy
r6b06fyZCkb4H0m8N5B3CXBgwPH6shxg/tRL2d7xaBq4cbuNq9z2napAI2KMnvbz4tZOE8B9kKwB
3YNCpaBCTpHPU6kY835OjG7vdRPLfIu09rj1UNxBSNq6BvPnZC4xTc+ukuU/bOxXiytCHeTqRHNm
0iXXylFf9kvdRlOThW7hXbC++KAK+2UYowyicHKQwE+ZwI7izmhIHIjbi6JsUwCvNez5eN0ZNGoT
HYN2fFPSP2X5+/zenhwll4WOZ5QVOQOKyNyP57SlneIOezubtmWtb5EFD5YxudR1yS6e3gqIAlEf
isDosuaUacdaU+XT6HRGO+5tG3jo6QbqujNjth3id+rUfgIUwZBmTwPIYs6vUfC48QSBBICzDRtf
A3DE3IwDYh0DbvC0p3USsOzNTTGrQw1oUQa/MOt8N3yzMscFAlysonTqcU4nkfGLgitiqcpM3bda
VJdjEKf1g87ItqLj/fmlrRwfJKG/DrzYfPSU8NK6ada2eUXUvZ691Do6oHfI6vq1IguTVrbQBFoA
cEvO5QMM9fHZJVrGGOa2q/u8dTDgqt/YaOtL0HLtoIsKHdk1I29VIUmdrC3uUKjwrmsJ6NEGJJn3
CaAtXXqpJu+4/7OMwW9VjI52U1CZ88lagt0kZQ9C2RlrS99VtL3p5NnWG5Qfv+flQSlQClTBk27x
vhy8TMdbWPdIEGp5p+3rNP2lz0ipVWFhardmiryNHgypvTmvG1+Hf4Bi4RJtE4AETB1Hwh9ijyUm
o5aoBjPNPW7jdgERiVFZO5d6QalTnyj6NXNZoA71Y6Pm1yz7IxF/uq8ACmFuIHYVGBM8S8fiMWRY
qSx7cfd9N+x6wM+rfFe2HmpFm0p99LLPmv0iy0O5a4wLAqSobb8q965sGBO3KsebAMAz8MLwPIBC
Acnz8Vd4c2mUKBjEe0wYAH2hXSrXE6bfYi80Q4JAObXbKOKgtIg4GE+VoQsnnLkz1aitp48gYPWR
SlDumg7PUg2Cyx+SveVfLawKHRLwLzBeALiaL67pgzh1SpS0cEBw8mh01LpKkubnNGXabT6X+tYq
leLFo7oWzqpBwS2lLpeNZt91KEpf5WV/bdiKLnG4TnYZKA70TGG6PfjLMImC/37wPVZtZE6t4XtQ
qevGpwkQyxwM1pJVnzgCkALmP3jEuD78P8dScg33Jf1adRIWn4iWwjd2QT6zYMLkpw2rA9cHO3aI
Bj52D74CiXQhy4puMC79iwWIkzCcUNfoWqwbbMweGZodhuXJKR7T4aF3s02uf6LLcKProEGUjZEQ
Yup/pGIiEUZT2uiVFfVX1ROn4qRKj3mTbKzZDHpLOk2V79uRNvGVHcgQw0KDleOc8tP7CdcKGbfQ
22SVP37Wfv3DkcRPp36AIE3QFSWjpT6qffY4bKZpQ5TADocwCbQhdEjobs6fmmz7hDtpWkpeKQOE
KQx0esZ7lspYycRW7X9PCNx9SBXYaFwSEnpG7BVDMkEvMMLvMr9OHrwN+NyJP27UsL2ZLpQnjLWW
5cdPbA3fRLQloG8UWBu8LMdXIcNgYjvXsS6ClzjQUA5MHYr3uHf3XZa/FrqMxfTEmgsChVPDeAHP
1sGw+JiAi67wkiuiv7X2T4ytkOgH/0MnyghXxkOAhiKryF/QZS0FBTzLHjMwy4SjHWPsOTxGDEdS
ZSPPZaKETXRSqitFBVEzfZwV11cxjxrRhsxwrF4vhA48bYAnSHTS7CLJ2aLHuF7qR1JpOzvtHzBT
+iZjV5TWlygK6M0luCxvc0fKt3XyUPBjO5At+FA0Nlq9dzDK2nSChQaZG9ZbbQja+K1RbhpMXs0v
k9Fnlo+w5vzNW1EYACkw4QOxKHirRRRh0lqZraE951F1qkuQbOw9E+Oyaak9GAMmM58XtnKSaFoA
eyPMMkoSojBa9Uo+gQj2EXxpmKNVKnsMjyh3o7QPduXe8UZuE4V/FY1UIoNjObkUH4Kz1O6s4bEx
N5nhZ+2mkKVtVxeEMXwwKJwr8qShxXJSA1TL2SM88gvF+5HTW+JqEoflxKtHcAJAAXxsTKBBXlDQ
/yEZgO1vKXk0cwzVi7K+DRVtT7RdhReO1X1oKBInWCy3cGN5JJKv+8BRyI1UR5yeksfqc6oDTC74
WYburw/9XXMC29c9UM8hR31eOUTAxr9CkTgANz4GkIpTn7RygYuYFuRxMYLis7otXs3NtFsu7aDO
L4sxcCU4xvV9/StP8Dkx77IBVTjkjcOV91LThxQ92WUABknd2inv51cnEyYcYtnOSk+MmjyS1EO/
OqK/xA0cFjrKY+FdTsxFaCFDO5yGFl/H+HeFwjGOVksGSrDCJJ7Qs/bUqD7Lw9qYkFRmmzz+SKZt
i1yNNUleB+lZCg86BbZRZTN0VvtTDeRy1NwL5UeTzI+kj0aW4MFwMIgqxdDo26EbJerL91J4m6C9
f5fNrcOB9pp0bNSixV7PplJuaD2Cy6dqys35E13zkBCwwXgCSQLsm+hptkU9VyMpyWMZaSZuhbOj
1WWm+126aRV/AlmK5Ias6tCBQMGxLtBa0qH8RB7tYLkA3VKFu8gJZl4kuirOwPnnJh4IEp6jJv4C
4EFQ9jx/1o/OtftR/B4Sf9rQO63w/1DfuPoV6ZW/sKDca8F3sVsnHyBeTdVkZO6hPtXsJ/uZ+cbN
tFW3U9g89TvnMpSc5KoZP1iveDkna1lGBnEsTM3gVf+4N+9qsAoGbBd59yH5kHV1yE5SuJh12ltF
rkB12vhmNNPAepyQatCQ1JvSffUEApDt+SWuPfMAw4F98AvKKBbkFG2sqGLiRKf6lk1brfykr20l
EbK+jX+FCJe+MRIyJ1VHHjG3sdgOi/2W6q0WZDOT9a+KXfX/KggnQUK6EuhwYQPLnJRdA/P22FvE
15yreRtfGtHQ/bDAwUT+R9p1LUeOI9sfuoygN690ZWUp09ILQ2qpaUGCnsTX30PtzqoK4hZjZmMe
uiM6ppIAEpmJNOf8rurt9FBnKdjqRefyTv6Xy/EtmlslAJq1QgFZYGCON2H+iT4vpXWaykGdEwOs
h0Z26+q3/tC9pZ2jNk8gQLbD3zmd7Ka606xn1fRTulZbWz7e72/iLB4hQ9VaCbYjSsF2pFVZ5xMQ
9QHFRg0EtoYxsboFXMoKOWKSlEYJZ9bEfq0OiEvy3s6t90jrb4HKDMe213OH0v34J06l3WBuR8lP
sy2YByka78BamhR3irLr8njlLi/frO+dmP/9xPY3KhjPtPl0RHKQAbM3kl1vW4/Rrbg2WzwbhR9e
Bqhf/1ZBHmhSQ91P08t5E7QaLDZTnbiNWqxRiix70hMxnNEvwWdr0gELsqxH2fCyY1/bGRC1XfM5
3cefl5WbR4P/171CG8Kch0e/CD9PL8Sd0EZtDxdDPNG6DidQEPYPpVKDOcKvrMd8l9aPQ+Mc6IfZ
HKbOz4VdAwawl8vfsaxh39/B+1bdysYOJXD4Vn1bMkfzu2KjsqscIGSScUP0az11W/TOycBlalt7
BM4/yiGATz9mzZ0QbjE/pKOJ4n7lsxZSWxKqI39tD/+uSHtGFRAyIGTs4xfB9ItmO8XbvLrBYw2N
4XdqVzlMp/uabjPrt5y+AIM0ke6R8Ec92gO5jR2HWzr5aPxCT/4ul68iUrqsNg7KYOfm5JFkrayy
bCpPvplz5kOuAncEdY1AfSxf8yC7q67IZvSGB/U5vssCYa0OuOgFTuRxvjtXJjCCmHIaVGHE/Kkx
R8CwhrXTGsMaQcJX3Yu/g7D+c/86/ABQQM5ve07AqSsZuByFEtlpSZyERDuxv1csl4rbNmZInD8o
zNdbh5m9HZIHTMlLwI8mTjMDMLU2iVZUdzEsPP0mzhbTRNbAJVthv01h07AXVcBnpYlbCsxX2t9Z
btq0f0UNw7+snIsHfSqYs8qDApTdqsWdiaNDWQRKmdpKcmMAu5vdlImP6mS4H6hLwQcTrjjFpff2
qWjO6tKhUgzM4qYBFYVnHIWQRkdCJTv+ZcprvNRLdvdE1tf+n1h4ndYWCAZw5jUwjFUxsce1K7Pk
TU8lcCYXyIpSg2JTGhB52uaTvCNVs2Wl7IhGvAbNs5B1wrwoRp0AsQf+YT7rFCX6RGURq2kKD17R
E94Mh26oM171V9PK+2FZNU+EcaaAMaOtq36AMNFDzWHo3N6gB+qFMnxKtxXYr0lPvBW1XDyvE6Gc
PQBPLasbBTZTBtDyRB2t3dayUz9YN+a0LyPwu0obs3Oq8s4QnhqyciuWrNHp/s5fd6ItxdjkhtzA
+oWVWW4i5IRca1ThtwaE9ysrnbfvhzU6Wen8LSeyYlrURRnPUVh50JlDxCtJRJMquTIB0zke+wFD
8PVN6Ztroch8vS4J5sygNBojyyYIjo3tqPypkMKwHPAstOEmMT6Mh8vrXHKCp1vKGbgM3LI1xcs3
SIrrWiy8tBucSHkNe2SKIoZo2L0sb3l1M002KvWosHBa24+CLIDhCUZ+p1U7Nvi96tBhQ4C5Gij1
ai52+UZ+i+P0NVLQfjmAqC+w8iOlXnQl3RsOOAcQT1iqiyz02tts8YIgg4gS4RekJ7efdV10pAZ/
aWDFgmUrQ8JspiGJcHkXlwogM0bSf8Rw7gF0G+gyTeCX0/wmVkDb6RvVTdftcUFtFe372qca+iAi
0MHejYF1RXYMfS0ttGhZT76B8xMjtXJQWOAbMJxMNspBkmzxsywc2jzXH8otdcFDlksPJt03QoHS
+1qOkWcI+YpvvzfhxzR2FPeJkHcSnLOIIus+euwLWzMfuwzdQpuK+mq2bbN79OGad+VzRjeWsE/y
1Dan1OnldEOMxG7k26R6Gcz7lKz1G6+cEUCtzi1IkXeg6LTweUTc5Knfd9dxuwGYAMv8AuCrps/C
OyHDHEy/EwXmpqy3QV2wYscW7/d/DgnIKOcfwcJR7QdZR/psY8UuyZ3+LshXmkYWU5MYTdBRH//i
fuSUPpflrhIjOQmsQwbG5ESePDX5IMaxaF/TurM7Krm16Wlr5E6L76lTwdw1YEMGQO5hSoIwe+ri
P+ThWtDtvQg+8+lDSO3u/e7yvVtSeWVmNkFXk4xpCW6htJ1iUgEnPZi0dDO1NyJ5bCLNoela3L1k
Rk4FcQtLctYCu65CrRGsDjQZHM18uryUJcU4lcDd3rCvNKMFgE2QadSRQS7AhmOW3wzpe1X4Wr+G
WbsoDriFoDDEFBOGOM/1kEiJKmjzSbWYkalo4YagjyPN5IaGljplp0quktb+5TV+NfjwvhTIpsA6
BsPbXK06l5pKGIYVJJTiWrf9LQTl6Gqhe0sSu99WbvaheA44rbartBULbQsoWP1HrMKVp7ORMpFV
ENshN2/XN9Grci/67FV8Fv5JeHsqijMyUkKKQQciDxwBGIz6g2K4LcjcrJUwYTHaVDEZDrQ3NJvg
0Xe+k+h8UftJmdPVWSfiBSKMbiIn5WOd1EdZL+o7ICpONqkq66hIeXurZlq6u3yas4r8PMzvT5gv
50lEZjWmIpAuTQMAcKt1a8fdri8muzAPq+RBS9dvxkWd215AqshnJDuxHQuxQjooAgDTnlAA8CL1
tQpAtHQpwOuLYjG6TGYK9vMVGU1fwpHjbWJMQR/th+oJ905hf6rPAi2b6p0E2u/kg2l++h6K7mBt
wYA13Kwhmi0t9vQruEtSguUOLAl470WRqG/0kqIrVczX2hkXbTX6UNGqhcZJFXD354tlnd6HTYrg
PY89xRCcsZc98F8JJRh7RvhtZ+aePfbtx7ia3fu657zqnMrmVKdl42DUFsJAfbwpkgSszcIeqA07
Mj7K4r4X56pkCgKxF5n+TvrcmSQ/64+TgDrzrm/eJ83t060mgVbNh/67Ufgm0HSXSelWTYgTEWGX
jpmX9JvLGv9f9gyvEHTvzmBw3J7pel4ANB3R8kC8qH0vxSvGtK1gq0Zos6c42wFb3Kqpb6w4h/l3
f+4X6J9UCw2u6Kw7P6uWWVYjIkYKmlhFi01uKQdTiasNgNv1FRu9qH0APfpLFBeg6PmAdPPAUK7B
BIEXt5RtqSStmK9ZhS+th3sG9CY4S61WxLOVSttsH9cT6OczG9D+QRi9hYPpGQDoXDm8eZMuCZ1X
fmKvMNuPxiWCwzOlaBeFmgNKccdQ8FztEjdSSjdGd6TOADFgi+kapvnSCc64kuhTQj80wJ7OhecA
wesHzCEG6jh2nlxqhS9kseBmqV78A7sMgAsTs8kzJ7vIrVMAg15ptdacqiJ2i/p70rtAVPDEXvei
YiUCW1zXDOEBCwK0ON5kIsNa6VMaZ4ECHiwbbT2TkwxN4nYFW3s8roni7KJaTGhoISQLqjbXNxme
w16WRYkvEnMtmbNooNAM8teyeDhxscuEUE71PAD9YK54rVkDvDyyGqPz66Rn1VXIpIFMe0FDLssR
B0Wl9pAM4U0zMEnzMpQKE4/qcqJslTTMpB1hRtSB4lIeZVdOUvw9UgqlcrrBEMidEZVJ/UcSgdDg
QEvHzRRqgH3UilqfDuYgN5Yd6WNTbWuRNrXT9yK4wNkUl6aDa4RJRHvlrixYAQVt4HPrErICP0aC
rYmA5UVWMkRMlffO7Mr9bJzE/h05tY0ZSndF3ILjRXg24wxjWAi2h7NvFctyXPg2D2rzQ9LrvQGf
FKphjI4KMRDKz4amdiwg9Zwz8H4VV0PiqdlDMYT+oHyOQhBqH1bSfFz+qsWP0tA3jo5mU4PhPb+y
BUaw25FGJFDBhgQWArsQC1/PJ8+ivqgoNh1eLgtcercpGJWa5yXmuisPv4PAkTaTkJCg9VvJLtxe
cOxP5Y09dgFZBXhcMIdorEBQPBMhYwKGs8Fph5HBwYIwuNSAbLoKuBb53iE36X6Ntm7h5p6J4ixS
GUOW3M/ryuGeY9P4jGn8pgHmasX0LZXYziTNX3Ji47UhDIHvC0nTfsi2XblBJSKcHpWydENhWwpX
hSfgMax5IbGTJ1N81oZt2rspfVw5yiXlgTW0ZkIycQZTOv8QYhbUoKQiwVhfjbKXjU4ujp41JP6j
/Ku+ryqvuIsKN61sIk52ntwXsh2PG21tmnshSMeGfH8H53dqo2JpJZQkIKS1rcmVqgMKxGgticrt
5SUvmYxTSZw+6bTQh8GCpMJP7lYHXJeqUWcL4XTIiJJpKkJsaDI5Rumm9SbNHtLcng7FZ/Vexnb/
ydCS4IjP07Z4NK8HHPxazLxUOZ0nDmZgJ2DZ/hgVa3M1Vnq9hXqFt/VON69p54yu2NhA265f6t6R
ht/tUzTugZzVKF7Z3Va9LW0MADO9Fqs964vXCg19QImAmQJsF6djBQOPeIWv6fZjTh0WvvTCgZgo
RE102woH9ATE2ouq34xd6wP53M6FZK/FK+gHS6UxgH7OHM5oojSBIXH+GS3LRkFSehI8SeobK0rb
BLGt0Xu5ZpPUlfttKAWq8JKpb4Oy5qgWT0THAxg9ohhx+YE5OVZhVZvmCP2+x8int1N37L3aJBuy
M+5679HatI74brnidbltDn8T3XhOeMJ2/iX8R8JTjHugwKmMBNTM0KnQHIi42lo/HyIXtSJiNDUQ
JKCHGXNu57ur5VNjJJkIlWN7nTq56gNFfjjGuqM91Y9WbLeGV2srWcqvjMglqVx6SMOQYl2L88rc
3h28wk0yO/fbG9UJJ3u0Oze7FfaK97Jrb7Tj+LAp7vvr8TreggDJRQX4PnlfMS5Lun66DbO9PTHs
sa7qjVnig0BYuW/eqP8eO42TflxVmDjo3c7TAms7OOFntb0rDxa+sT4I978b1/CijfVouugV2LXb
CFSXL4jnNhL+P2Ybm+4htdfgTb7GHS7tHheptmXVRnKPj80xSoK02l2iO3nQOoIrP3vSveZ12/Ba
fO52rbNihH+6HXQyI/ifO7NR9ORz3HJTGamqTnWQC62tiJltxT5Kxh3ME7JsIZK+l89lXsn5SjHy
BO1ER/HcLGZxekKVrOirmraB+YiF9rvfaNGsn4i7ln9dyHcB/n/mPcELCgPtvJEBEIVJMCEHQcku
RoNBd2/Jx2FQbWOkrpDtQHQ4aSu94fPV4hdnWHP8i8h0pvc917nG6oFrXJZtoKbaQUoxsWvFH3Wv
+L1M/1zex5/OE6DJog4qQEjDVBen3uFI1MREa1UQNSLYvVS8pJKV5MXPSOBcBKeUZjoUVJ+qNjCG
0c8bihrftqrcxJTQI7PiE1aWw88DFVOmd1oCWWOr3kd55ivhWhf0mgjO64hUT0upm5cz1bYWAQgu
er58Jj/vEg4fT/UZ7VUEgC0nIW7Csuq1HGdCpxAkY53bxKbLktLV8tJLq+GPJdYrpZs1mZxLR7+N
KoYhaQMSpo6iV7vJjOyC3MKe2F2PXht1e3mRS9sIsAQAGSiyCkBYzr2kSmoUaoFt1Nike5ORanat
i78uC1nIm81b+S2FMxNDVKt5JUG9K7t5ZHbsZsfnsLPZ3tESd7y9LG15D7+Fzf9+4iqStiiZZhVt
MDnTZCdv1ms72ZrzdFnKT4d0viTuOhGr1iwjhJTRjx/ipzUPvHRbv3cMGBrni5AGnELUwvZojeoJ
LABQPQK8AJManbri7JfM3KkoTs+HjKLhjM02vPlNZWI3uf8otPQfSQFDA1DVMSbIPzcltYqbJIEU
NgouoZtEUvxaSd/bzrQvn8zyer4lzSp/cv6WFadjKbdtUBZAUw/l6D6RigP6jp6EqlwZc1nUAgyZ
I/gFii2mf89laW07Zqk2QdfAz1fE6MaT3hmCsssrWr4/MzGSCPAINEhyt3RADz2VGMTE9VXUoClb
rj3BKnbUTGwj9mQjuo5DxSkj5ZdGmTdG48vlL1hc5xxeY9gaEDYmd4GTiACkoxDbIM9eSgvLzI+A
4nf/NyHcxdW7Uq9JLGGVluDHQ3zIheGWCMmKjV14SgKVF/E0cAigh6j1nB9aGFlCZ6ghFIR8hsgs
YXoQtFaOiKHOOrXbjNg5+5QHYNkqgLoaPZDYex2gw8YyvdGy0pHxBK2SB8ri7eUNWAgcz7+M2wF0
q1RJVxtwOXhEukLthvc1Gt3/hMwj18Z2kNAV7BqPxrXW+/qHGZhhY2tqsPau+Wl88BmoqeONKwMl
nB9o6Fq1MMOxx3BfZjmxfDvK0iEne7DFavpq0W12aedR1pypxmsaTdFzQZNbsyAI4AVXaTd3IzMw
mZFdnb2Vlqe9RtUbKZiNTk+BfAJNaOXu/nR96HoCpg4gXxB3Acr4XA1MOgIkBODPaOx61fRDnb1f
Ps2FmBUCZnwCwJMAJJnHgqs7lZW5mvZB2wy9bls0E6WrHjxk2pF0ppVs8HfrXRLMTnGBa8sMGyDH
xlYW0Kf1t68WhttR65vfBJgO5SvgYsaizAzjMUCSWkpcoHCI23TSReoCK3sNb+KnAYYwkLnJ86Ng
Rp0539hOIFIkV8UYCHm+U8nUOFSCzRjTEW/HYi10/mmaZkLWmUB5Jk0F8965tHBkZWc2dAzQ5iLu
Jz3Ur0fQfO0AQ5+uRBaLooBKBHg/5GeB78eJSnQxK9QeC5sAXYXZ1Hwra6VyUEIMG15WnsU9BJIG
SNDxijO+mplOnFhtJn0Vh/IYpGB8tCN5G2dUwyDE6HXaxLzLwhZGUmdcKWQp0QoyD11we4jK+4Bo
mk6BOArWrRXpTW+XWgRkKwAKWcyJjIlmt7jHuZNFUe0bpDXqfVIZ+TsFyxJmqMswH+3CkPqHdiA5
ebr8gT+vKr4P+R28NWVQ9fDwU3XXlazASGAQonn4QAy1mCe75JVt+LnnmN9XVRHKa6IT0uScucEi
Q6gUYQoqDHQdMIU/7XVBiHdt2SQPojqswegtrAqnC0wc9OBgjJp7JV3eoZ+qiW8/+S0uiEOCSA71
SJ0C/U55z3b68+WfXyhNnP/+bMVP9BGQLlEoJPh9OXay1+wQBzsL6Mop0DFIPv+5Iu+nCzqXx52F
RlKlA2HShL7NY94e8mYjPaf661hvRvSKmur9KHhSa4s7CgBHFOnsYbyr449KXZvhX0hvnn8JZ80Y
1bWIjgqmayNP6Q76m06vZKTjqrfUrwpHLDQ731jdzdvKDswR/rlfPJc7n/jJjgN2WmCo3UxBZ/2i
lVtn24b5JPRRq36Ofueby+KWdB+s1nObrDQnIDjTpvSSJZOmYEGSyai+l8mE3urwxkqqEHQd5Rq+
8aI+KXC6X0O+QLngzjdp2nyCe2RBp8iunnxmiV09hLsXJm273nRyLzH9yytcum1gDkBRHO09cBRc
nDFZUpMog8jwLNAbPxVT6k9Gu5aomn+FP7VTKdw+VrkVh+PQs8CsS6eWwk1JN90VZv7t8GBa6Uoo
u3RLdFDBiWAjt+DfuVuZtyAkl6jFAsuMyLWId4Kdt0a1A/C2smnUMujTtNz9g308kcmdXC/VwwAj
DZlin6JJiI4bcBWZ238iBSV4JMTQyfpjRg2xdmu0Caq/stpe5Sb7NaBXaUXIktLP4IIWch+I/3iD
P2aWaXQiSsxyO0ZXkWT4cqjc54ZZuFOiqSsbt2SiYaHRb4UXnIapw/MLjfSlUIaUiAGDi7MHs2t/
Y5uLa63oqhVPthB6AtAMmcQZzhAIiianGFGvMrUJTRag7VHZjWORo5TelI5qmZNTZGL01LeoOxoD
La+rOp/2xmDpK9HS4u6idg42cw1/8NHSPJgiGQNyFwx5032ama2dKN3kZsicODEzP/6BxgA5GO9T
MJsbFqeXLJPJaISAVTP6sfEZkUTbrKng/H0pBqJ6dCnMuKYKZ0U0IoAYYojFoDSGuyLLKruzuvv/
TQZvQ6xOMJIcup8RQbKTvo2c3lqrZS6UytHDhihHg0VEhpunEjcA/2+CnxVSkMHfY9q2ORjmZO3C
cWrvOxGJucxsLK+ODEDWqDX6S6NJt6UwmrwKjd6elgiWPzRDbUvVxNxO0JOHiKq5E+dTsjLJtXR1
gAGDmgbGEU3U3c6vDkrpVWERWUT/Zxi6GdxT0LcAfOrSPAsub/6yKAtgqzKIXkHNdy5KSOUiajJL
DBqhmxw5j/vHsjFVW5vQCXJZ1JJHQtUS4IQYB0aFj4vZRk1LkrxRoEtiF12zNGWeKrfiP9GmEymc
KWhrohgJLHYgm53qxx0td3reqSvxw+K2gS4RmL94UiNTdL5tppyPfaZHUiCRFAicPXoHKZPTa6Sk
9JUruDDIAc39lqVxuVGqogknFUwxIMgooAJk1kV/lMapHLaRwsTu2E+JMoEFlvW1q1gVmbZKYomN
LRmsQck+1zqkyHLAioiJ1kR2W2sYfS7VFIMKl094eVcAoA5yUWTt+LdpByIZoZVCEQNyGd1LraH9
msShuQu70lopucwbzAceQGlHIx/eL+iQ5vQWLXEGba1MQnej/Dgy7b2u5PtYCyIJAyCInufeknYl
pFpaHsCmZh8Dhm6DBxWqY5VVYwOZQ01jW9CqzqFCHPtonohWRC1FOgADB8sLzh5wlsq5fk0IB3qp
pFIQp4WdHFrdHUOvb/x6WIkJli7lqaD530/C7jAMMxlU4LMiF7ckTpw8IiuJpwXHCPeExg3kuwAn
y4MbD+r81J61ImqifdE2mxToHrY2EDS2PF5WwKU4GxVamEwg6ShgDOCWM/V1bI09liMC69yRo97V
21j1EzB1XptqLThtAiaBtlZR2dfMK70zp2ciKHRlVxcmP5AuAcYWYlXoCsgLzreV5pidjsZUQpuE
bkdlfjWqmM2Xn2oztzHk4FR7tQXATyS7A8ULf9Kvm7zzury/IWW5E4poXLmaC/fl7IM4R07r0hIG
eb4vsaOriS/n5SHELnTTYGfDBBzho7rWBLygW5AJQDjQpAKYnQ/XzZGqYpw0kBkRV01vxWJtVnx5
Vd8SuGsy4slltTUkqHUMZkdU9Kwx6Ibkse5rJDOSOzqGx8oaVt4hSwmks5VxasaQ1qV53UrBVHzo
2bNwHVnIILHpIRXVTZkmdtm6dEocS6k8TNReZ6WdWCsArAtVEmzuzGuKnueZB5nTsYIViKkF2Ah0
ZSnoU6HC4GSGBrJ7Cc2aBUHyMdyneuuH0qjbRaqAmXQN93pWG84Mn30Dp1ZGA49iTfCD9ZB1b6Ig
4uVX9H33PPaIlBjAvo9D1ssuI0WzYiIXzcrJ8jkXrA9mISXz8g1MIwgmiPkURzXeWb6WTF42Kt+S
eAdc1VUaoWUZNjLIQztNbeEayev0qXoYbtT3NdyUBS+DLQUqFspPCoIlLoCpwySJ+7SWAr09qkog
NL46rczOLniXMxHctel7Oc+noYJ10n9jRUAZlMlbBFIauob+t3xI34vhLkpLBm3QdVwUwhx0CG01
k9ilXt7k42bF8i9r4rckLiBAzDnRSIQp6JCfrbJdTXy9UR1F/ZRRpxTiwZUkR0iVW5YRfzQ3tMfh
JW6tTv7U688qUT61RPy4/FWL9unkLOftOfGuEt5mEtGw0ab0EieuGFJbZfsheW2Em0K6UeLgsryl
hzDq9Eixgl8U+S0ecrzoQNSGHAXiht6uoasKUBLe9A8i2yY6leh9s9YGu2yFTiRyVoiUTJzGed+b
OASJDTgkmbWh2V0yRRtVeCuz49DJG1qKpd30T1q7YooXfcyJeM4AdaSaYj3s5pZLq97EppTaTVSt
8ewuxeDYV/QsAQ1/7ofl9NgoRwDmFRCjm478uFNx+xkguo6yjWwNwDWctWfM4hU9EcipcysA3Fsw
cXFU8IdMeW13puwJ0guhsduyX5fVZtHknAjj1DTqWpowC2dIS/radHnhmKkk2STPM+eypMULcSKJ
05bBmIxhGiGJaa1HtLvM9Gpl2+hHC9xolDlIRq1IXLRAJxI5BbHIQNLBgESjLzZmuJ36Xw3B0Fzv
X14Zf/UMsMKesQRxKlKP42BNSjse5fpasivdMSynvxbJFQaFhN5bK+d+le1PXO8PeZyGDKGEBnQN
HEil1/voDb0pUSiv3NBubckbwGf3Qdz4ytpeXiZ3gP+WimADhU684vlEdi1pfdS09XicqkMS1nD2
EWADXurKVsIPM/fVbq0bhLsJs0TknmQQCaEZw0K/57kNZVWd5V0xgFrKra6o/bZf61/lTMgPAZyG
NIreCwLYLo6DclVqMezm39+zsxVwkYpSmrmodliBngErC5OeHUWzPqamFDuXEUgAv5W6l4+Ju9H8
mr6U9cTxjANmjDoBIqUKdHPaVQx+a6KvvCn4WtEPKVxGZ4ry0KIoEB9rV/KVX4rfvh+1/fSr9UI7
dMrny2v6eihyGo99BPI5HlQyqKW4fcSrrSXqAI0fnPh22PQ7MDfaSFVtGl/bAE7Fiw7NpvbK4zUG
PuhROGg74pb+x+XPWLroJ58B0PJzhUwxDGVS8HUfM4DRAgOMIeVT1Y3Xd4BQTV0R7HEGcwAw9nRZ
8KyH/335qH+cy51ysc6iHsvPd/Rh8MKX7kjvxRVd5Z82/z7TvzYZ49LnUtDKljJigTDObI5540qg
RxmQG83616r7pSSlJwI6vLTeMWFvT705xxVoqfMuL3VZfb8/ggtQQ103K63DUh9unW5Fa1fUCBH2
+QrDsqgBDo0fj9B4LICeV81Qk4uv2pkJRnCa2rSZ4YbkvsKk+PjACr8BK0IFTEpHBHl1t+krv+zD
nZphCIVtTOa31nUjrb3Yl+0eusCRykBxg+cW0TSjn1oLV7gTN83oltEeY5Ft4YVrb7g1QZyBrfUU
hQN45WPtD4K923dbbXf5OP+LUn2vhTOxwij3QwaeKdhwcE3g1kq+YUtu/Nbndnznopt5xesvX9K5
0QndTpj548ufmHnu1DAVxyOaIW2MC9l1W9t5/9kRDYiidh9ep63fJWvzK1y08a/bcyKWM1FMjyaN
xNhLFBqsqLTz50jF6zRau6WLF+Q/cn70y8bIgYl4uoxHxXoz801+K/Sb6TEDiCU0OH7po9fGpb1i
s1bGn6BLWblE8zp+2KKZOgmpHaQPuV6O/5OpFqW5ju01E/GoJII30D+oRPtMaNAv2PvC+CiEa1o0
3/pLQjkDmHdDGw+YKzyCjvjOFEpHQ44vLfdKbmvaIQKqu/ykGvlOxH2NCy9ma+2vfMPiv44X5l3B
EwCMvhZnOiRmVoPMJJh+jRQbpX3olMxrw+ZVqnxV7L3OmHbVUNmR4sZZ6xQ1PSDl1seCI8egRIgO
NXs1rKsuD/ckWnEPfJrix8fNOnPi84c6jTCYho+LdM3XQuK21m3YbZTRDUFKgi25l6YdBaf75cu9
6JYMUNXAKCNSMzh3WJCShGyYxYaRw6INGEBzEl3VgvXGRs0zTWEl9b+80BOJnB4oUyzXrINELRC2
D+GttB/38m3lWrtkJeRYNlwnonhvSJI8rkaIaogn+Q+hq7va5toDr+kmvz6GK25v2WqdiOP8Htph
0eAgQpwAKifmSMzVj8Ifgbj0rnDizeWD45PU/1KYE2mcNsemlSWY5x3BWKftGOu2UeUommxrRz3d
xPFVo85kdk+KWDoFaH0jwa6zXc/gjmrFvfwti/YMPezQIsT7qBCe667ODKGkkYxP6TZyf6XJD1RZ
UZufegoWQg2VCFNGPySeEuciSvRMKkjiTcdfmOzzYBHXAoufNhECdPw6eJtABKhwusKmRkkmCgFG
VDwItdOMfkSAw6l6VVWCHBnoLv3H5W1bXBOKDMARRq0ImYnzNYWT2LcsUqaj8muYO04dlAFvu5t0
jdBG/ml6saQTQdz5AFVUFcGDO838vrLTvqM+oWynJ8VFwX5veKOX7Br/s/YM3a5AD+9at8N7sEZD
v7xaU/tiQEJbE7fBM3XmCHxsZF10B8gMjnoQ3LWKwk8HjoWiDwdtqJhkB1H3+Y5aYdUUOqChj8R0
QpD8mkjgp24zru3o4lpO5HB3L1MGxmpVm47pg4jkfI2eb7t+rsW7Ti6dy0ryNbl17jfP18Q5BkHK
MYgiGtNx9DPb9IC24KqbzB72pjNd20DE9qz5P6f2Cttwsg2FfdsX9r52UhuB8GoE/vOyn3/PfAYn
jgpd9iWI3Ux8D55KgCYM9QYdtSurXhaCBvAvjA1kRDkhY58rSGlPR131W4r6FsMprsGJLhjseSnf
UrjYGaSfFdUFSFHT58K4HzYF8VXEQLnyOkSeZRBHGf/mrBTMNmCsdLgBTKFqM0PC+crU2Jx6OYJM
I/NT6/eQboz2mlqORf5md98sCcVu0I3hPTTP4nAmcwL7nkKbajyGmV0/hBgdPoQ39d66vaygC0cF
lDOAuqGcD5YlvvmtldCHkzUZO9JUxJ51N9Q6smS1SWzel/NrgKQVJvZnHwMhvAPoKKaXgPTEjkZ5
U97XR4pVEbpVQPYu3oym3Qo9zm3NKyzk6SAWRH7gTQaV8I9mcwMBo5EVWJ15Jdg3xa71Ra/0GB5B
gvfZ+YAOno6St5bU+mlfzqXO/35yx3Tk5QeqQWqjao5cHgD5qY6OpjxEaYoi+PbyCS5kgs7FcZoC
ICj0HbYQB3TRML5S69we6od+2If3Wb7pDMFTFU9QJ0Dco2++f//fxPMaFGW6MBQtYcf2t/k46HgU
bAXD37ZOvYn8drQTBOBr7JDz1f6hTt/nyo9otxWLaVkU7Fgk1FHFX5X+PP0SkQsahj+Xl7csCT2F
KPNqQLriTJmKjDy8hQA16YJUeBTD17j+o4SfYKK/LGj5GIH0Ng8dQFn5URbT6ruETjE7pp3hVil4
LqsEGPdHIE5LTe9XpUPDHDg9/0/ZlS03jmPLL2IEuJOvAKnFkizvdvmFUWVXASRBgCu4fP2kqh+u
S3ZYcWMmYpbuLohYDg7ynMzcz7Z1W7+avrtQmbRP3/JpVhF4sF0cwOnnBN1FLk4Nt55lL7Y67UWi
BfTYcDNl9+IuvsrYPYhTt+J3+fz9l3/O3bB/T10qsI1Fb9r5beFUpCcxx/5Fz18QUFSsoGnswbG3
l6wJr5y774f74t74d7yze8Ophr5qI8SimRzQMtr91Az4KUFrOBT9ly3wkgvX4dcTiwk9+bWieemc
d1aHbqXDWi97swKZLj20x5Llp3+hmJXRdyjJUH4hqf8yBn0Y8iwogOc1dXyslz1h9s5Lwit/G9JL
SIRzyvo+7Zj/G+Wc69WGvDRiwShDqo4OewDfGpZWx7tfhv7gic3wTmdwHknyxGUX0u8vN+uHoc9u
4nAmsi8JQkC/NCz3wPZeWuq4RzFvL+yXz1ck9suHkU6T8CGcwwext32NkTyy9hyeBLAf9JdVSR60
fFHZQy38tDVrh3CU0ewtXgps7rb98Ov733HKSr+b67PsuO1U1E0xNlGc/cjjX+V04Vx8Gek+fOZZ
VhwtbtEL0ZzWsqrvouxJukcHUrnepbfvF0hOCGAQRwFpPuRDgrMJVa2fdbLFrgGfnXlPy2aiEBHa
yCRcHRUsyWyGQLBSV7CE6p4vjn6ap/N5/Dj62TyOfOiMVWD04MpfoXrAIBO2yg/tJkxzBh806rKM
tYl3KA7W1tsBYqcXmvLOWcEIsZgAEBeQR+LR+qlXs1KZrXmHqe5XXWodp1WU8pWfdGm9dWCMkwQj
XFYoIGdHrkaqNLsIdnwVHlwHreVw0UUm659NAspfc2eEWfb6qR9Yedc+qBvnZ2gSdT0+O7ueuczg
RaJ247Fn3+/jv0T1TwvwYeyzjRb6MlIeGZZ9kzZ0XjvrdtveTNvsj9l3t4BdvKSm7pqznz9q9uTj
FTSw95kW6eP6+vExoujsYneS/uTsx/qho1souVOLdiz9uedsSvfX7TVcuVm/vn8cd8HdpZzyq7jz
ceZO0eJDNBgW+FDoCjMHhvK+31V76dHvJ+i8reO/7RGBKQJihYt3wFn+WHdKzrJbELu5PPgaGjS9
28F4kRCZ1s5iHapx6KirOsN0UKcy1M22aocC5SF+yQX8q6gDsQG8QMCfgu7mWf7TE2PPTe4s+7x5
C8VRyQvR9XPUwUeiidBDryYeBuc5hwRZMfOEH+17j92U+2Gvri5q1H8xBppHwKTFdgf6dJ5g5E7n
yXAssn302DyRVKw09JzkamJk5WznJKCpgJP5+Pz9Mn4R5tCzgiZix8HUgeR+dkP5ghjVOW22X9Ui
XZ6rhm7NL+8BKZXs2Lqm89Z7nsErzBKoyVk3l7RJvricTzo/yKxwwBFmvLOlsyrujkPVZ/tdLFlw
5TzB8vhVvU/U2cav8WFM9ENz06+LTbeBKMENuVYXTvrnIAOeE0yYPTSLh5j207p8OCqRsLOsdoJs
zyv4MljAAW586wYAGQDN8RKj9i9M+W9Y+Xe0s1Nj92B+az/MUKHW1DrmPy06reKjsx5Tf5XfQZJu
Va7Ry00BC9KHuyDh9Ob6OaDP1zarbsbtBANxZ2XWBE0BSwqecfL9fvh8kuD5izoMdA7+yvqd4YWx
WEAmKXm2F6qhXr8d5gsX+HmjFOLGvyOcbbic1DLrwaree2tr5b90a/1Yp92jeY4f22t9r9b2jbiE
pX2RTf876NllnlVVpvMJn9Xd9btljZ2eKlZSeIFcmL8vTjHgEBh6/6dzcE5wiNCsXU0R3j+Tk9Oh
ua5St7z17BKR/vuF+urgxgRWsBgMtSbnbzr/Yd9muh/7UNjWvpppdhA3Zuvu5L0+1IR6W7LNNuJ6
3vuP3o4fs2trf0nC9PxDUVFExz4BHf+vS865Qq1dBWZqatfaW4DoeP6uangywkC1dTummwsf+9Vg
J42cv98KKPtsz2RkdgK9FPzQd1t1g9tlU3HoYMDYTiwXmFXn4eD0XR+HOtsp/dy2Ti1LfnCzbJtP
JzOlxlo1HYA6DvnoAigB4ZeeKOePy/NBzxKdaeZ1qyp8X/twjIokPwRbMMgtbNFf3++aT0ndfyNB
GhOScdA2CM7CLaBIV9XCwn6AOt3eYfVKJkXS7gDpSiQtAZ3SlupVdYxvus2FsU+x42PsOx/7tMof
dmzQDV4xDBg7dqGYyB+CZT2CoXTIt1P9hy/oSc/fvx/yy3lF+g7eJ+o50OX7d8RZO1nYwR7uYPdr
mDc2E6HkpdCchtndvA3z/2/K/PcLobyBijdiKK6Vf8eDVakjF2hwH5Zc3stJJw0cf+yOA1bbuo+i
unfyR57RKdo1+ljIWxnWrDNrowQVMzX1bweCL99PwSd08ew3eWcRXdpTCzE3zAFUmAAwHrMr0K8f
QerwtuVe74treT1s60NO6MUGxK/OEmhpKNed1ByAqf47HaIf1QCZDn7wqd0eirf6OftRH4d1yPh+
ulrcVQeS1N59nFfwJ7gQMs6FUHF7YeQPg5+tvT02wxzVGLxJ8VZMp11/rH4GTLPykO99wZCczzuT
kvtr68bAQfuS+9N5Co7xQShwQcBF1+cJJ//347WH8DiMHmjUal0Nx07cTtmNAzvI79f30jBnB9pV
42w3A4bp/pirhV2IhufpwN+PCLzQCcGJhc35WWBC/3iukCAh8EbmRwazCT6UFwC9c2nV00KhRgF7
BZQQQui5ngV3AfEFvLONOBRbNN2voqslqa66g785wB7svTvonMqrOFkO9W1Bs2MGlGazQbkBRSp5
iFHT/35Cvzow//yesxtAqqgZAntAdbt9MtEr6oBUD0k/v7U/ouZx7hJsnnZMrfa925cDNQ3Nq0cf
2M73v+OLw/PPzzibesghhVbuYFpkltE4W2js3nrwRxiu3HINVcLvR/tUv8Uq+CiwxChVgeWLZ/+/
2xU6Y2HD9ZQfhKZgCTH7uYfZ+0wXgfo0XWCcQOvUO0L862D9mXckEQ0FQay7JNj6qXfjvx8CeBd+
wIBf/uY9H26JMZSzK4IxP4Co5fhUuddQS2RhPlGxKY8APw/+pSfAOfX7tAV9pFA+HmB44gHz+ffj
7Sl2gyme80PV7cNVM2kartrwqgAv8HZSGzdeeU0SZA8yf+eriopoj/eQji6swSdw/fxnnE7jh0+3
ZFWOPFjyg8t/jjZUotAvmnXH6iarUL3fDfWDA0dVlQbewCz/+fsd8MVdGQDXRw+1Aw0SkMr/HXxq
BUeoDotDGTxHIqQnPxA7o+WrDgvYCmepqi/R//5eAP9kBOhLQGiBFhgYwXhin10Qtu80dSmb6QDO
DwCSjgUMnhnMSc1NwJYX/N+vv25+QCEBG3Khz/ANTaDvDPykRh/Dgmzlt8UMfV7YwtBQvBlonIx4
GLGEILnf8aQGUFYAGrv0njgHW/FUjvBUR90TwNRJXOHfuVrquBwGtMAeTP2QW5zWLTrNNt+vx6fQ
exoDGT7MUSIH1Puz9ZBCGJ5pMx2GEFYanULn8CWUCEx0/NDzBQC2RyBjGLr4jrNBwA4cIdAi5sPM
Xg87k2zYS5ssb0PKN0A9HfZros85fa0wgy9eSo8rlayDLfp62fHhGFOb0u3rw/bNQMH0GXyi9P72
1qXJ1d6wH38qejWuINxLbwAN4QEr2ebUVHNtr/Ff2+SPYT//DGlJIdHCRvYnOHrUWbn4n+9m5eOf
Ze3qPqITi2i5lfQaIJt/BES/3rvr5zH5oejjXtJ0YN9P+6djgGn/OCNnKVzUEnSizhwzsl66B99K
yNuksDUJleE2Vun3o/2Vx/hmAc7rkpbR4+CFGG53eD0QlpT0SdPt4f11u747JIfjtk3x7316dfVz
vf/drl82yfe/wDst8Xe/4Oz6rfKpqEYbvyB47ZN2H7Dt63H1e7W6SZMUMZ/ep4auA7qm6Sa93rOn
zT6l9IZe0fXPJGKXtuTp5Hz3a84u32D2PA7dsflQ0iZ9CVl34XM/P4D+Xd9z3rwRQV7EIwbo261A
vwIuuT/Db+stGFIYgCps+u2SdjvvKPNbq6YkUS8evxToL33l6Vh+CPRdFOV21eBH6PqGoDkXvc5O
SQsYUsBwaX4Q71a20z4wY2vH0fuD0nGpYFJ5Kbm79DPOUlRlsowrDz9j9QS3W3p4OWpK2K6khxgn
/IHi8DHsgZfV6q7H/b9fpzdX6/39s8vY7vEWJ/D90vJ/volttJNALwPy0gAWPikoZMbEcw2Hs0Pl
oD9m23WPnVZJ85qrZxuXRFckFdnzPFHzYcwY6dBt39EesFmXxDC/+P5suKd7/2w3xpCXRVUdnYcQ
PD87G6EVFqNvLfLwYlGTJP2W71RiXcvjlKiI+psCN1OT2Ot2E20xQf064rB9xy3VolTarP4Uh/5R
XWr7/2KOnL+yPkC6oRPm/YVUP+we4BGqs5XoDrnSaGLWDT/gMiqTrM7IOnayPnV83qzteerTvl36
N0858VbBiuS6DKVM5KzESkVOnir4Gq3HDjYwJAx4uuTkElvk802J3+pBTOcErwKtOtvpk+MtoXaK
7lDrH4PbJXDFKKbuQsz+HMJOg2ClCPIWyA6fpW9NGMMnKsYgwQm1fYjh56IZ6uSBvhA9YDTxeUug
voA9Af0m9D9gt/57dCGkrBu3taYHZDXCoxItegsdsty59QZu/+SeKd4WMUnCAuKZQ2ZZ/e95jgK5
BjUJBk7jXKl9O0JFJMnbyn6Fwq19PcPk6I+WZeDTGh5EeBq7E2zYaqTjcJDJjgugvqdWjTWHFINf
OtS0Bl2UprUM37goqqxHy+HT2h4W9SAGt/BZEYjJpU0m0Wjjk3JYzwv2Es0mbdlb6Rv5DG926HpJ
t50ELUavf2+mInpqdSPcba0sd2B2b3IYloRyeSINHBhLFjaVnuu9X3dTAx323CbFH+GGGQfHL8ri
0KDFFI5fK+35CuoVQ1zNq7yEYRfsqoah+DUPlo9kznXbPil8syCTyGerh9ldv0C2fi7dvAUOUnrQ
pglE0CSyywv/2tMRzBC7WIEQZ9d5XdLMHYYxCXy5ZGxeYG5ISwPloNRAYYQwtynhsOwswZBv8FPQ
fmNx3b/3HLsHXcqelgzVXRtt9gQtcdAKgWahgRDCs4bMLw613+fBzoNU10FVnS22wlbTXSPLtqKD
9uu9kEFvElPb3e1UEf68FFX/q/UgyMT02PoHpyjjHl1MS3TfhE7crAtCtEWh8NeDZT4bP/F1aUrG
667o1hPcUjgrhrH9Pdl+bCd+qFuZRBFpcEG5c1GsoN9TQucJKlTbuq+c340fZ9YaQvUW6s/KgrWj
jqZlpcLTck/uEPo0klUPSxDo7fA1pFeqhywk4CM5uQ/pfLcQrZX0edgtQGzL0WN9rEiVwkaDHGQH
9Tx0Z5X1USkh7/1eapi9ebmbr6q2zk5Oa7K91VluF7tFeC2+qYZ1dD7Wmc20RZx5EzZxvxsnMtts
AtXmdxnAknXr6qwCqtr2TrfSYJ4UdNbEfy90G2raj1rGqWO5J0vaibi3rTtC9F8YP5s2QzuE8Oxo
OmInsVeKN11Fw1vsGhCSCqvrITvmT6DTaBX1T1Znm4JOwYL14rwfCOOB0+bA3RYoV8taDGib90wM
pNor28eyhDQubVD6mxOrgihi0sYBN3Q0QAgdWEmddPNN3tNCEPHHB02SM9LO/hpSm5AMcK1QY0iC
Rqgox2qstA3GQzLAvwITvdgDrLfydrAOIbix0aGzwFtLbZVrIBj+4jkMlRjzcxrb+GHKSHA7Yhpv
B9LHa5hrYmxVmOnd8Bky504OiJzZZEEtLte9+7R4efFYWQKwoh8ImDJMMbCswXB8v86wxWAHMgTP
pBpDrKgdNr/BjVB4I7XucsWLHEe/x+1XUrdHLwC69/tOQlYfHh8U8FUsadhJDc7QNJZPMHvtSwas
uv01qWmCpmI155RXvtipUMRNWkeGx+zEVduMhSowIOg4nMV5RlgLS0Q4NkR1+AJJWdVuYB8iDXDY
IluSJatESpr2dMNr3zrMhQ3woSyr5rGu/Qr6VZDTwmyVuYWQBl3Od9mPTc4GyOBCQ28JZMR6HxbO
zKpzhzNPk3hGt2aUPaCzo0FBJAN5AKYvPt5qoVf5736bjV2iRhHjo4MAiq1j1tqPIeiLcwIIIvgF
0XHkfUuny4UJksNcL6+mn/XYlALs3CKsN5U4LaqMc9Qkw6LuaDW2wj1tMgSE2OnbKysDC4WWKkDA
6h3pq3QJF+JuCvA0fw3wpw9B/MqIn7p2w/M9GmC7K1LOGWo3eA+OdCRuaTPY12AhzBiPQWrbBbxe
0Uo64p3sLTAlIFnlvgR2rz3WugMk2uN2JnGqJu60NM+76HYo4JYLczA+bFUgiic4hIfWOhxU9Rwr
12q3Udzp9UKmARYofqNtijWxypXUVRwdhIjz4tYjiBqJ1VXOABWbYtxNA4fu1DyDykVbGchDtzQ6
WMPLoL+Hrrd1DUi4lPejY3XF3iKDttEp6LlrMKc4aHaI+i8oSENWyLWX/lc3wP00BUSQ/5zQlnoP
davOpY6J/NthCPuGRSpsH5Zeoiri1tCJY2AVu+AvhRUx6whJ45LKeACinPNpqLael3U+VoLXam3l
MjAwQ2n0Q1ui8L6xA0jzrTt/zo6TjZuGBSX0oKjlVeGvqVNNeVz8xvSskqBw3BO/RbXCc7OmPkxd
HR3qoC7Qid+EWiSulk7Jxqjph8QZfT7vrH6EDYAgNvTNu9lVKlW8j1FMz/DrmY39WTMITglMYwFH
7JthysIHZBpQ5JEIGMuuEs2M8VoPHp7S6XnNbAcoMhNu2/1AI3R4p/NR/MCbbSxwQdtuTv0Y6lX7
bsyaYQOFxOm2RJMmtHhzghxI+rFGVWeZrZSQoS9X9WmwpBWRgzNeRv7W4X09MtcpSAzJCnexaMQd
wxOYbQ4GYvP98sp9gknIMNEhJdbo/XRNbblMgf1/EKaunJVQwHFpZpNs2voNrIwZyoN5jgx9mPk9
YPi4TKqhEyMzArIkCEs6kFd8LjlsyfIYuwhCoGHPTE0M5L1P3dkJ4rmPJicSCgW2HjY3y+Kufop4
QGpWdpOFFmnJ+2Lt9bWnUsJb/mfyYW6eVoUfHtFQdEJO3HAsEzlasqddMDY4oDm6xZIMYGibWKN2
Bknr0CI94y5GWQ+8Qb+DYyGlmdpW9FdYC3K0gmLOdp09VPD0GvBX11MWm2ANDbb+IcwjOOearO7I
qgmqstnxPIdzdMbrd1X48m72zTwlvZBoKwh4PeRpzPsxAqqovW4bL55X7bU1n9QRuIIqBGQAAH1q
1zH2ik+2uZVeb/i9dsumPUZ1J/gDnDacx6rXUQw5k8XudkHvzFACaWc4MIJl15D8SfUTRFVGL0OZ
CZkHwk0/NfOYeBayVDb3S4/GDshGPuvRJn9gnlcrNoP5Mm7QBZtzisQ9tldZ38BsWyEHRSdP5Rro
NwkdmNVQ2vlV7xMVpzqEpAyox/3ob7jjNPxuUbEjkggylXirlYMt77Mps3lC5qx4BNVEjwknmfT2
oQmXIlm6oebrRbQaHaAe/kiIacNxdmdPpVE/LR6H/D7DGaqoZaEtLBmHaIQ4oSqRPyFbiKAZcq9L
bZxrhV+lExNO7nOP3fEKFXC7XsGdtl6NoufVrc7xxKQx2nlfXNuaBHNBqLnrLL68+bCOFamdRdUt
1MPDK20ivFVMDk1N2CMXzbYdKnLnThGKwKdLF2mldKJ3AAriFYWueb6rsjLiK1Vx2ByOQ+uLFRFq
qZkYbCjn+bXmBcvhECaoRsZwiDmZ3jxpoghmuV0TJ2WfZ2i2C1qsYYtLzKWjhVCARhRevYvMBrG8
0kP7p5I6e2xCY3dpg9AomZv7kJN1I/D1UG1qeQ5DzxBSW5BUQpl3VqZaIZAReNYW8EYp0G2ExIU0
zg3ukAB65dGsfugZaQ6FyxceFXM+4hxN5bLMtILDSkejMRcx3h/SzL8h3Fjc2mW2gOzXV28xolqW
Np1BYIS6EORMkGrEz47yAyQBVqAGUAvc+QBLWoG3C3GXKnUK3AZ1L+LbYQqrp3qCNHSpHFR0rNhf
lwuJnrlVVntjKXNLWphAweovs73UNa39GgsC5AZWwwWWo4+8hBS+V27gAR5iQfUQiHXISdOnohkm
deUMpDZpDjdUQieyQIEEdX7PSzqvb8drTBHy7zxqAavLuLVQbWpq64r7eBin/lQ2T5kzAAQXEdJ8
ukg79iEXNYFP1/VONKWwvInDtGy1wPOuqQzob34G5Sh/gKZRgsfMopC6LygUAVAHi0uGcHuF0lQY
N7/nMcScux0XA3KkvCrWpoi7HmEL188Bzy/drtvCr7Y+b/Ny41rGg18yaevuNkRvZoWDiTtLrj1u
mSIB3xtKL6GEeYsiAwRfjAcohfBTpuG4EjkamWCxwMIWD2mq7WjKKe7O4GVQyn92+wIPjtobnQZy
aUWD/pjejNfW0MYVHYOy9FEDQKsd+v3N1LJZc2gVag5/HR+R2mZOi4I7jNp8Bfh9bCAkCmU6+Dr7
YFxXfoWvir1R750hr2JkVnZ0BXOXCZ2SARpt6RJZMCAsSTyh2JiHLxxe0SgKqHlA4+00VzbzPRUf
J1d7NZUND1CYGvwyoF5XlSWLZO5MyImG+S3joSTUNbEsEtEHRoPtUatbXZbWO4mGEBhbbKo5MX0L
IaMhiFSMTSnRwRpDWe0eDELvtpNjH6Ve14YdbSw+cfgFOuHBErGfs9lDoYSCtI36SNPnyERHtLH/
aVG6gQ6EZ7xdg7+2MAK3tCM4Zni2V25Z/TbOWF7bMOpWaVS3OJLwOo8gqImsiTOZl26YcCf0waEo
FH6T75n5hhBRtCsYTTiIAkMTPmDniXszighYHRHcSuxYwu1VKqc9TpPmbSoXMJKTSWMC8GdoWAZx
jxQpb8ocTygTFVfu4pTw94FF7ciCcVDXQ4DiArcLf8QfigQWz9jJ+FSYkQiKDLx/7l1Z3MHdJADO
lCMdJrokel2hmAif3po0M3VwGmCp6NmYrMqpy99F1dpk5cGLTqyEiWIYRQeLeJuHbrnr8xFqkm4G
iAP/SFHsMLMtRzYY6OvKx6MVsx5a97MjvZ+2djVJSVsE4FnapRskDnoOOLUNX54QracqKXlR9pss
FHOQRHjZ/Yhk5pF0LILqWOXLFKSxJcWPGa9VwEKD3/u0qZEOUSlkdAQxV0GRQM6Iuk5r5fHd6A+u
Xnt5KWQCKgwZ0nHw4bHtIARvKlRS0VnfamlTx4v4D0i2G3WFx4S2kRIOwC3zyMJzFY2Vi4N3mGx0
Gs42t1OI/5abeizmMB1HKd4aaaobDTxabJymdJtNU3VNfV/HXOKyHggUykej0EQim6riD9pWbb6K
xNJ7SaTLymx7u2pfplJDNc/q/PiJVxVEsk5XaAghOQIzp4nUeLLwyqvtzSKnplzrzO/dlS2Q70b5
BDlcDdGYBZeHa/uss2z7GPACkXtSpDu2jq2RXJeWg3Nf4Y6lmbYcsdet3Q47vx3wYARFEPURNMjG
yPUB4G9AOxYLdFLs4RQpHbBka+EpJLF95dY0wBYE1D4VGabL8WoDH8HJi1ib4x2QABt+wh83rUG2
AeIkuD88L5HWE+ubVuMxZqFUeaws0gGB6QFH0XgCu+PK9e0pR0bVt1Fiwx4HnC7sBIfZrcdt2kG7
e6JhWHSacjyfG0SozlG7oHAykmgyyms3ruKa4nGEaLcQ5blsdLkH18GQo9+97LgO00wvJTRWKtWg
PzObBxuhL3fT0S7K5V6NGrmkOpFa6OxmVsM6GaCGAIQdhfsIz5PfZNHWj6Xxe3sVILvucWmWnksz
7HUQwIOhj4+14HEGsL8Mj3XLxxgw4WQrZJclPkO7AookuuVOtJGuX73GdrM8OZYzg/FhrOmPUy0T
3jLuYJeJ500Ri7I5u4sbCzse6q64/0KX4xof0FHwbBWRwfvCLwF/xYCsGpxkNa/qCCGaxhDAQdRb
wLNc4T1dozlMel1wGCDwla2HWYaSWk6OGDuUWNFUFlaBGv0cDh2DNQGJWJFB/4OJKeh/uJ2adCoK
3noUz2ugPWIclp/ROLjvanYDwDfKd+5NM3cQJuuQGzHYMOIw61BoSBQGusQdGrvVG0S1Y8WCU4YP
cLCtEMA77p7aMfSgWN/D2Q4lTYk4NuZ4PGXVbFl4d5kQDB+n1MdsnKMljQiM7BNZVK57tKds6lmJ
cPBb1hA6p8Yj+qBb5QIazHX37Ni+dNeKLP0hihqdJ7MGTkNz0RF1iMsyEJsgNJ29cubRdVaFZVAP
FmWlcMjszDUr1HpGaJH4J+230mkJTyxju8XGILbfxH4h4YObBwCYACWFOWsWX+dHf7aKfDe6heK0
syFkmrajrh1azlHusbmBW4IrertO/JpUURo7aAhltV3lUWoaz/kVgeiKtVnKxrAc2Y6TLi7vWmZa
Z3yOTGiuq1kb3AJOrQcIITftqzVY0KlW3eAPiVHSRwIgConbza6Dl9E/QZATOiG3UArW4xaKjaJh
EG52dWqpwd/A/rGYkwq0AJsqXtmbcMADJI1jWeVrNVdVRFH6iRFLuRVdN70Fk/BGIKvS1EwIDUkI
Qgr4oTMubGsGPjPwVt41VQmRwXLUQbguelfErEBiFVEzRxOk9kvtgqAD6pMGqOlFGbMrTgAuV6is
ruKmBTLc4F0mEsljMNoa3yoTNHNWwPQg173rvCZsN5yfnhZNOeGIZbgi0OwOQBP9cmHV9sxuprBJ
BuVMrwV2mWYGsodIemE2COAzFnUyGqe4soagstAsY7kAYTCJ5VVX4gZEmuXVO21KQDkTwNJrD85J
LYvxatu08FrtklJPZAT2Xel9LwaCn+APaCiAiATkeRadv0UiQgzkM3kCqFPCs17PLhImBdInUplG
FzCyt4GiOxmyNiBFffTHzuOgpZY2HVk7dYirtZjR6p9AxIOoDRKRSjMbe/TNYLmQFcyeCNfhDFz4
ZXDb7CcyslkwUUy5qGjd1E630ZOd5wB2SWVdFbZqxtVi8B8UlSTU4CJ3aByo+wCbOundRICF5mEO
E3T3R+3KV11wXzZ2eTVyGYBmXHuNL9kAjuwTN1NZ31rScJvQcSFQZ42KuESbZIkG6maa5hklqyHb
FQtQFQZ8xfUpkdos8ADK4HYcAiJ+mfMJGZLWxXjHgyp78cXivzVZsaiXUiHNvOlwhfgPDi7tebtk
pS1u8CsnkSyk83G1QafO2RE/c7LXUbcLFkw19d6uRziMqlhyzXC+DMTN3LApEw6lkB8tiFPYDPAG
fGjGCHSBjJgKyQmZMnUPf7ARYa2qOmCsTjfzaGSy1xXEE6Iu6CX+ZhjNHUdv6vSWO722IXSlg0bd
y9mysRa1CfJjWRSFlfhIc7HSrc7vpNQ5urDwWjLv8LrpIwDkKBbgmY8mjyrYt67yJxCsF1KtskxY
McO9N0JdZDA+H676wgodBGwlrMRCtjpeQR7EfgQ63h+aEA+4dYksQqS8NYV/mJex/cVl1M4ghCvv
fxSd13KsuBaGn4gqcrhtOjpnb/uG8g5DlAABkuDp5+vLE2qm3Q3SWn+cH4LOJSUhqFYBgs22yOqd
9SksPf8kcRGt1uN5jq3t9suUWH2jYas4pq/5Ekxu3nIvJrUOH9MaUwTuzn2MfRcEHufnNITnzi6u
OM+6R5+8i1I7FyeEva13GJsiJcePsITqZmg3fq5FO+4Xs27c7Jq0dUn6SEUEH+QF2/UzhfxcZnCJ
WBG94eMtIk5uAeym6cBkGul9Kpd4optUoe5yfCCPvJ11PLwodqRr1RLn6D4o22I8Ro1XFif8IcF7
mDCl8LWltbOvqWv6rmjSYYZchqLQhw0NGTXqRnfNZc6mUN5aL13ifdUkTbOP21nUn2bjSLw0BeNN
Aca3ehUZqjKYo38B/Zyo6jYvvsxlOFOO2AfpFy5f75dwpmH9W89lUvwBqbPJM9drwBKyyqsyUQmG
pMobb7aw7xO4q7pjipUgNYz2lXOewrAH6FJVf+c1BdAWrABixdUCjqkw286cVMrNt0z2639KUyl/
60SVMMdqSOTjVHsjsjhnC5jS1LSRKFgpWu/qcZDbS8sc8kFDiF7yNY67N0h0qJy8dfrVucnqTKef
Q+eThDRuzBIbwVjdZd34efIhdcWwp9y7T06xMH30mNHDSJbI0E6/vTqIUeSupmt3gxe68Tlduvkx
MVMT79Zp9g5xE273hV9L/zAUjHyHoBfbre1dRZh+kSGPDKVq/vpV6yb3uh8XFywKIIwhNbZxzoEz
VTdBoJV6iXrfwnP0wsVg2bQMu2UrQiBpmwoQzjmtWEV8XBVaiu3ij2nzVsGboZd3YuSfi+7ml3Hp
1xfNdF1fkDQAL0juxng3DD0bUVW4/gdfZvrEhmHv29nE3zrjx6Jho9KnpN6KdJfEYvqipXkOdiLq
GLmqMaYDIQNZQ6Q/1DMAqVHxsweOKcAL4gTXxzimdgcIsPY7z8TOWwvk7lAmYAuOe1lwFxhQf0vR
5poQ9erWoeLT9LhREu5o3qLRXw8Jp/WbWQf5o4Dvnho9M4c5Lm1d4bZFl7oDezoMK5te7rUzn6kO
OzXuRajd/6TwgnkXDqP3q6uc/qf0W2fZDdqKl5ABK9wvLN32MPlKPRvSR4odUarbJ/nBjGpDKqPD
Vq2jzfvrgAl/EbcfVbyxlIu4guqhZK/4aLspQulwBepnFu+DRfRQM8uOjdlXVtdmr9suzngfQvWa
wUGDUc31ipIQIEXmUzVkv9YKZeWlY/h/2DARvpa1hsMrvNFRu8Lo9bFzFBC0t1b6pywSxv2q7hBu
eCBnN5Ns2vhoPNlcismsUGpwQmRUAGXyO7LI84w6YXaGAooYaBoRP61gAB9cDsEfdD4wQylsOBxb
sYVvTsPtzsa0DB8BX2S3o6hQtTtHCWcFcq/9n3iZUsoexgEGwxvHNiflWXOIBb76mDO3ePZC8hfS
ecve1rRoXagdvTo7r1YA/d3SgdjZ2lPP2Nqi5sDpyFQiyjL6XHxT1acxsdWpouS23il4qDtr5Ma/
v6WjKLDZDDtD8YtWecwEeLFZKHrCLrP5b5nAgewAP8U7tTYSIAzQ8IUoCGkOSP+nLG/71SXWzqum
II86hmh2CF3wS1drcJMQ+dbsRlvrP5Ur8VFyKQPUepEZzZkZUoeA9FDZ9AduAtJsCG1zHKbCfRqL
0U12xoJz5Wlv+X2X0DXzSQ09EMVc4wmyxhdwybqz760umv/MkNFEWMo5gUVq5vhNOrIPiGgL+g/Y
/k3uMsMOnMupS/sTf7X/UFZhve0mU2enJmBigIMoMD6Lun5R4+ZPl7GdeajCemUFFiOpb7zka38e
RiqX9mIt2tdqnDax9+gXkYdoISQqd4M1/bM1AcazRRTmBYFA+yT4mI9LGRmeiOnKarAUz796Z+7v
AAbKv6uuJlZHprafeQy2e9H6QDjpGt8I7+pd0XMWvQZVFeHYkF38n7Sbnx10s8Ty1QZQbTyD63BZ
Zh4r5Yb+J7vFFTLXCRozXcr+dlyqbgJw8yfmIde/UFBVJIcpiFaUaHFb/WSdnZ/bAVxhN7Mtr0fw
SVvk1gT2xwmllMd1UcMvVBJMPWkZ1fGesdKJkAcs043xVyI1jSn1CAxZj+OlFasZjg0j72tSBdv4
heR0cTCLRf0kToGDhjYXdI0eHVuq8XaZMpjmOFivT1kz6u0cG78Kz/AVtG3ivxHisgx6lUcb2yA4
VbOz+eemy8Rnw6sWgtSqKPgNFjt775hqA/XFbFmirjCk+MB/B9XRdyh4zTm4vS8AeBmfZjvV7qHr
zcwXqGzssEbxrwbMTxCXLYtHcgMS6Dl6ctEFMA7WxTDeRBuT7N6HEf6KJdT4vuCMcg+ya0MkE9D7
SMnZPuoze1lh8tSaIjtu20wyU9gCT52yxutG/GXrCEiRmP5fmkFAgbw180fCUpbytMd8kRrhYpvz
Qsx/ujQln3xYNuxM2WIc74aIe1cdA7EAgu9EM8p3WULS/En5n5PboXadOldDkHFxoiBYoCNKEew3
VQ8OBdNQH8lebfwD7zjTwux2KKbmvVvAzzlPiuQpWuPwv2Vc3eIwp97g7cq1Tr5p18D8T1WXCxsM
E3+Mo8Yx56bCJ4IcmoUUMZNLBPI6hZoOcTX3QAZp1TrTITKWQ9Y6wJNH7MnxdOCxAxWAqw7R0W2r
xFCvHV5UuTriKejbun6coh5sNAY9QQkRoq65YW4NCQir+4LAVspYOc25ckXeRWEt80D5K5PrmEav
rpdtGtJ4ZZWMprGFtxfJaFj2sgooLXDb7ogMBpf8GiI5gvVMJFTdknrvre9deY6OjJ2LXU2R7PpU
xx7ndhbNeVdlLD8LE326cxIgUpPB8ebA8elv3mOLaGRYZhhJO0/lngCPdH33W8WNnwozOwekU0Nz
o2q34cHcKmgxjYwiPuiYrTXnQE0WXFLlSiH2UtV8QWsj+n0r/MA+lmbyYHgV/Nx2cPyJurRlEGv1
ZFUZk2o0wUA9RQHCv4rzVCfLkwFNM3sZ9Vt10w9atI8qdiv3pMPON5dMGeB6MTWu84SkylbnOu6y
hHXTyvt06suZIdzJdPMOgNdqFh1Kg14CtdY0Jxq23PrNK6I2u6R9AumydE4U8Q0DM3+W1eCNJ+kJ
MPpsc81bwHoW7ypPrdfw3Wrq9pYK6fWUFX0Cftc4uM97Z7B/0YoBh7lBk+gjMr/aOYFWBv2xbbd0
OhYrZGsfrua3DpxlOXpOIfu97NPV5s6miiqnXAqB3srngmBhu6PCSi/lWRPgyv0kTWFvEd7NIkej
B15URRo4wgWCArkURmb5EiRUOjB/GHxIwscnJ+YNRDad1TC8lKICqeeiNdvBayN8E2OdXYVFronX
Uzum8xdbTvmcWLqtdn5ST35O1Ss1iWNF/NZhbqW+V/D8VNk6Y1kSosBg8avRyYxDrx7S4siPjBBO
drC/O4FFg+IgWiozVBX+lgF9yGK8y5qqbndhSm31oaYqNOVDBhZRmRp7+6tDqkjthvIn/bHxV/bP
U4Eyj+ZsEVQveoE9/1WmThsiQisI8I68vmPmtp3QjwrbwP3oiHr+9PxND+QtxSNvm+byzYuxJjy2
9CaibIeSbNJsV6xDU78KAUOTFyH2AmBgyF1ArWor7lfZh9BFSdJWO3iMWF7QStrwRk7IbA8A1rU9
DkuGF1QPmfWOTKhpfADEkVgM+MmLy1qX6tGBxOrPK3aWhjZgwKwPNx0q/0Zy9VR/F5mk8623Umm9
axI3sufVtPGd1ydzdSoLS9OMrFaPlFJ68+r7wnZ4tFFVklW1bBvoXOWkG/s2pEL97rhJMNHYkFBQ
N2dU03+FQ9DwdIWl8W825hwCX4tQqVzxx4r9NpsGOhLByEIuVOdxa7VFkt6RrpRkp8XCL567jmI6
sFKaEIt8nnh/TjDB07ILhB96R2IsGzolg6jIeMrmBEFGNIXVjUwNT6VBZGVPY+/G8p83uluNXitA
6DYPWSbgxKbeOu9p2Iro0CxO0ZxQadh270TaGx45lbunQXhcg72XDOap48/LzlLZrviQi2P1i0u+
Ox+d66q4b03BeGuFLv94Dr7sO4+STCB6MGrnFvaQmoIOvJeQhqHymr/Gxj6lD1MfqENp+xD2FBy+
uDQ1wACKjc3CSHFw2+6wWdN5R5ezeX5zoHTmK20D38e8maJJBKQuqstS+uUfkAgjnR2im2DdS7UW
8U7D4XWXBSYANjkTyj86kvKyY+RGRLCv1NWVN7HTz/4p2rztLZFFvZ2dtfGrk9bw37tJhcUf2hmR
5yy4zjtYEq7tfgcWA7CL5IVlg/14wWaVONRqwoyjxnf0HHN9ZFzWiNOUf5WSTMl8dig1VLe85ggZ
0k2E7W/ZsY/tVn/0ooPJtB/vQ71EwESeP8TEplnZ3MZ9om+zsWEFXGeHWKaZilp70XTCAV6L0KmP
ztoiGAminho2f4pQ/HJLcq26w8paQA+U/jO2sLCnHu2x3QmGHrVzdTo7eyEloddLQU05lD869pyx
q8dhk0F9Hho5xs1X28/utwxHPYI5KHR46C4ytVMmSb5giMPkFF17/9iPyDhaxybk6GumsX6ANBHm
ZCVUz6WRwfVdnl3Lu98IesTmJbZc0yqMx3xslYpunc11ZxY3HOA3Tun4PARbBLjtR22z7Ybwul+p
xQ9WdCvSSy8SA8B6dra+gZIVJQOZQ/H3dYKY2EWxX0fZXhbIJlgDu5Q4omUrw109TNN/ove3/8q4
aeKDgFt53voYtCZbpIsNuEi2D04OnEYje+hzkEGGnsZisu/GqTD4Z72cXgD0h8csHeuCFWhaX2sC
PcypHqXajh3L/YaacAz+SZ6maAfMw2RTe8EaQpluMeRibDzURVk6/xc50xqey3jx+OPJ/GhBh9aa
3I4kcn4gUeYa1d0Qv0wrTFu+ZI0SeSFnFGWqdPU9GRma9BUmFO/srdTY5Wpe13HX2rn6dOvM/2I7
Gx60QOO9W0zmtrlGbeydFbTbX2qimwHheCxU7q5RW+7hXSc8hUkz3hNyXGKsqhpEPivEwXuCELA/
Jysaod8KuHtBGpjw2KIfF/UNMEU4knwptLtbbJ+iKit55g9oxszMBOjzwLVqdEEXptj+S3S3jXji
psE5zjQvL+Dek7edUJK5d5q3p93LLDKMsPwWME9RwPCqpto/EQCaIQ2QqfAPMgBb2y9IdrlnwmCt
z4XbK2rywnaWJ9nXZP/xuuKsTuK5AdJJK/eyBanDvZkEnSauIY1uXTdDp6gGiki4C7i0UBjYqjzG
S5P6ufYZOnjBJjkcZtdHjmhjCFxWrKt+MPYXizWtR7cEq2C8leaOgge8oE413jMbufY8iUY/VCjF
JVAcEwRhWA1JGApo2RwYjZuzQx/1cA+Fnr1l8P/dIQkXB538JOIoX5xuCy4NclR7A3PA2+BsyKoP
ojbMAiYYJTrWBlgoj+tyFAzxiX1PY/ajHJTTK08m7uDw2ylT9UHFIvRyd9MuLJ9YxhfVuAwaUZLK
LxNHA5LaVRfx2V9SPrOy00Mwt+m/qG+cVyQ5yZMuFFqDYULtd8OHAf+yDUVw+RAbjdp8TMlyYg1Y
/1CpHslfVg3usEvk6k+7Nm7K6AmyIqgI0hOO8KFZytDzLx0cHY8d5DLtakj32oNyp2h7r1Lg2x0I
VE0k9RyQctqGVNEep3iLHjx+nSzvI1WPd1ctzQ+QuOhysY31lAeyL1+KRjHRC56sG4gSnv0gYqc8
ynqaXitKeq4FxZCJp3kuHdDOyS1+cd5v6ZERdCv2ohiA5tTEG54nGwXg9zIJqMXdphKt7TpLRu16
Bl7mL2+dX0myKTbPtsY0o00QFt8zTND5WiIRIdTgEV5PkSsmNP6qta+OE85rrlMgj285B4p9ZRgJ
4CPH1vFI3+ckBspo12dRrBKNV6zon0gGfCXHwPOVvREccW/wMOkfFaFuvHTptHyPaCiq/RhRMrvz
0Rebc60SgUU6mVb93FNTRLVUtU7VZxKayhz5biXH4Bw4H3oak/jQlJzD+djNkb0xfVmoBG1HGNwZ
3BwaMZYKsDjWEf3WoAibPiZtkcVHXbf9FZZps+9k8NLfcvHtgApYBm+OUNOvcHRcLFoQU81B0rS2
5ku9pc/T0Dbct5w0it7NxnMwsJdkTCHgGKBnZdoGxQOCzHrazzolqoyxIxpfYVNiMvZ6BtE8MTGR
8u4wgGjPq3C/l1BXT81UBdRnBStQY9exrj342Tao/VDWFjWMcUbSxeWc+vur02MEwbDqwzfSH3P0
IcWboRhrQABb1yVXAgfZgc1Y3IpkTrnUwhIUmrkKAwZwcvcp3WH+y/zc2vu+VWA2idFLenCU31eX
ml/h3xwNbfsduthBwKQ4efZ6MaAVgVJcodngbHY/RWU1H+JqKtsffsAKaTYb6rK3WOBJv+U2Fvs4
CNufgevx0TWu/UaD20Z5ukXol0ZPR1O+TW78s9hgjI4UJ8c1i2E8Ou9ee3XJQT1zS8u+yNbfAR6G
x3ZAa/ZbqcY6lwlVtLtHr1ePtw25glTQl1CZeR03oAqwvODBB0w0oruAJhfTX8ag0D3OaWz9m9Za
OTw6nlKca3YzwU4HBn4kUirwUDp4RRvczms0FXsEggsl0uWsw5dosCGxHg2HwHnjXqB8ozQ1WrzB
19VJbZNpj1U4jd05mkqR3GiuaOcCRgwB6vUjPHzshbO353as3GPpR/DjJcsYmEdazi/1lLGtu1E4
fphqoK56iFMYXw/N1GuczbW35zLsCE31sbUjraigQ2eRjhzuWzw8DKuDljyGe9JHJNgen7pYkcXT
wmER2G0BhwZkOI1wo3L68I7HMSkPdmaPz0sPIHw34rQIT5yD25IL/LPOOXM9VHwzqjC+3pbO1dI1
zjchDuMrVbBqec6mLggPvXGL3/GE4qTuoq7YG1lUf0sbFsGunIO6vrfJ6gDIYMmq7nwikX+DbGS/
dZ+wArfWjdKXjm3fRWqCoq09tdBlSIxhCpfXAv8TUoxKTIyfUWR5F7ekcI9TPa/VxUTIfzmnXLou
XRWM67EzU1rcuW7hc3OZ1B+eqEehh3JR01W/18TJlH6HDrsCD2m3fpp+br2T5ykE72kxZN6djjfY
Hyu3NbgvQgQwlF37G4OG5/k6GQ4Sk8W4oPDpELiBgkk7VKeoXqMBQUPvDeABYZSQ7thsK/8mB5Gx
FFno3HsesCxd5KUXYUOGiB7eBJSjPAoAgS0fp8LnbMhE+7fmeUNPCXeasP54NK0LR7YO99y1hKlx
GxP8JG0wYQbKAoN7LQJbIb9iqjbwZ2YxY7T6PcCD/cvWUGIi9Ak2fHHsKsuK0ty0A8YYVvXWNrOb
MYQ7vtPfzm7bckR15fCpML1BHmm3/9oGq9+Uuy7BS2ZLqqD6YZG/fCWWMNdiNu4uktKLf9EsMKAc
rVHz7qgfFTyAmxmBEhuGKT83NlrTY5AShIFXJ9n6o10ne+uHivUHmdpWPRqQKo+VuQahWUgh7v+E
wwZwPKf93NFFBQEoDpNJt4+1ytIngVlJMS/7TXLvAleKmyIs5vJO+1WTHlBx1e196CpZPttAboFi
fMpqgZKB8WpFQNnb9HlF4qzfIca9r8mFITqQ4eF0h2pG68IxXSVctOALZlfKhdwQ6UXVG2lzrT5r
D5U1NI+14jEo/KvfBs+dYQGkK+NQdA63RtFVzR+IdRd4D9HAkj3FirC41y4lMDLnSeR+QV6dftGc
Ld7aBI4HJ40QwLLsr95xarOYp6moZj9HCDvfQf2yvU59KB7QP1+t1Xbyzc731uhLJe4mnuA/mZ4s
QcvlPvEm8Q1uFXCLwUWi/VmiHueEB/Cu4yZrdtFWx3gm5FXg7NaeSe/QI0C1dQstx3nMEtblZVu3
GffyAPdfRPyv/wH/luUlBkXqj3WMVImpA6E9p9jsjXuMn564L7yu8g41Ey8imLTTiCI7NxDmsWRi
rC8mabbl5LpSfTew10SvbsGq2fs9Xe+Sphr/2cjG35U7DhwT0mvyRqftU1+Y9JeHFeQ7cRqFELH0
MBd6STpFe7n02EOV17ffyiyOd1tHHj4JpOy1PvhlNl1aM0fprkArF90Fs6mXX42KlmLHK5zQ6QGZ
qvZJXKNwXkIH9e+QBSTyN7IL4MJHm34yVvdqF2NKIOWpKPGlofhHD5kVq+UXSpbCXj0ba7Xjq2fe
0u0cjTn279llSI/Uuh8m4ZmvZQqABzvR2/KchkOIZzS7Ou8gkxjocwcKqcL/uFJh6yPifo6UDu5B
K+YFjLWb/0ibJvhtIpBQ4CZsNNs/5iX7YSHblmM5DIyjxzJBPyt37FJm78dVR8ob+x3Ld9jaJU/r
gvqJaeylvy8qhc1ChpV47bO4GpCOiFjls25GYvs97fToNQr5jG+Thy3ztXvDoF6ke9cZq1caDkLn
dvOFp/aNXYr1YYorweyrhizcZ4D8JSNYzFnFS4G4Qylv/qRKa4rzhd7ct4KoGorEw9R+FvVSmc/N
boDRyo/rBWnX9TE1ZRv+A67hd2jwXxZnd1lGZm9ea34luwV+DnkY8UuGmlaREGXWPhlDh6wNcwU4
iu06Ko1lgFN3ymA1EdTX7u1aZ1jbfVGHb2M5jvQ3pj5CnLgsJ/C00nEWComW5Q3iV6LJ6fAggP/X
RbFPfGVuqYdpgEX5Jh/ZztvHeC6wFIFE9SKP+sUsh3RrXL1bpqtLOnJcKN0au2e4g9b0b8FGlm/d
etrsrG7We8HSV3MBFoU9SX2VbMJCu8/W5Ut50DOMxQVaTQ+EBE7yD+L5gTU9iuQDX2BjQenQtkKD
1IE6elnbwzPo0MNghKwRj0S/qafJWYZuX3Y9Gz/NwX18iEKV/gTBgt0AKBQVugj9hVG8JHyW5s4N
zzevgxhRJ1ylncYRrI9uKl3su4gEc2DN7DNOsvi3dJue/wyq/Tl3rnvHGltveQ/r9FEWjMx5aLYe
68BStM8TJjZvl6JaBOUFnNshJwdf4VJC8zsAM//h9B3LI0p6LIP8JDY42rqw3i4KupX3vcyIAmda
WpL7enPnp7J21qfK96S7h6IW4ykWmf1PjDhSdk00wx+mrKjv8BjDOxYkrqk06Nro7E2o8G8VzOUf
0Ra4FrY20NGhiqv2hVhVzco/BstDNEDTX+UAXMN2GsVraFXnH0hJQzlZbra5Kehpw5EnXXJd4iFK
WP69oJCSI7gesnvOYAfxVxH5KVoCz6mH7xA9Egk4uHym5qdGEYlgkSdC3HihM5q9iqIM40hJ38Kz
67KHP4WjTNUNZ5f+j9SBcLxj0Vqq0ygi+WlpQYvQdzX99NYMYe8ca9mlDzX4JHdr7fLD8ocgqtMu
0AhRAgFShKEJIfRYU+fw1sMTOWJ36mxoDkKCZH5sIiqfjIXYuwPqdF9aN+3UbZPFoNpzMAT1Aw3D
kbotZHAVZi+ZVx06y/SOEand/mAjhj9iz2GwYQ2EeIYoLr/SidmJ/0cR/Rck4Lr8ulVPLSL/Gqjd
GdHhWW0mzXLZ+cUjGVf1ctA2m56NY73gEsEWe78KVQRv4dxMP1vomRGd0jJUu7AbWFkRLGRzgoBC
tE61W9qMHsIkKeL1otzO3W5xw/TpM/7q9TWQLYII24zY7q+D2XwzDUll+Rk7bH64PWDTbNekzr4Z
1IiAsjZBcfBdwWWBkKo4QxXo99mXwSfQS0Nv0DI3BKtPcZrmZVWq7y1NA0Te2l3dHaaP+kdt2fyV
McnxAtoQO4pFfPrXZ0KCRpzAcXLk0VZ/GqddoPIWTsUjzE8Q3k2eZS/GUzTfdZhfschlJccRS3y7
z9behrsyFUimNUBEz52wQREuQejimiAdMz6GLnP+c2ZMlj0luIZQ+SWmfHFADfWjjU1GOEPAaiNB
3R0Etxg6C2KpHImoRmBSnXN37KmtDoMKJVrLTpHsV4i9LB/DcnqTbaTxzy3YhGB+k+Kgw8ANL+PU
D1A2VaK+BuVM00mLDi9rtSzd3lN1HHN6F3JEnU+fIOOW+zXozYWPlkMP4NoE4uyB915tbEocQCai
iffHbiLXjc8et4R+dTYdh8UNfvgCfXvdOuYX044gdgmyq35oEdDM/1jjJCEaXUE40A6MtEu416v1
YcBF8GH8GfGsnJkldoHvm/F1DbMQPd+GppSPm0bdBzPpUl/I9tJ/2wqD0g7B0sj5MCTBVySd9aF1
Vx7Cvu6H9qjHZXi3jRWvSd1tQBJmXL8XLuu/GplKfDVKLU+yqp1hT0b36qPud1H1JqmNXqNiRUMY
qTT47KrhehSsSSFyTHey4/dg1EMHiLZyV48zSTpziCxsn/E5k93KWfQRkTWB4krV5cdcVG39GqDn
gv/nXO1eR99W761I7YpWcV6eQIfVwKO4YaZZSjfVZwghgPionEV0dD3sursBAPJfsjJn7qdgax7m
tcChi+NsQvGCNe6tI4OuQKPrE91C1eiKyWatu+95G1IMl8ZBrsrV+OPyeqs9IlL5nYC/kz6FF1Hv
MXOQYyCNm+RQ1OaThLg1xIvYNI/k9WeU76Wu455mRsx7tBHVJ2okFPXRsDXEqxLd8YnFS6sjEcXl
eCpQPZUIxad2/Nm4x5nB3DZ4Zc9Mq1wEEm2/W0/qGe2JrW/QLZX817Gx8hITLtPfbZ1YzuOmFE8J
lFLNsxvGCKEhBj5J7ucnSKZZP7RbH34rH9HpLqH7mBBdZYC6nQxDD4KiGNUU0PD0FrKk/8HpIeaT
KJT3H7kdo3+wdD/RCgRHT2umLq+/xuLXKOwJNdsWGD53izCLDAME7zj4fZAn7bASn84f4Dwkaus/
AMigfsrCyE8OXflgmQncHJw2ZVqa6kXtkrCq/3ACLN4OU5jN7lZSKyCM/Sa7AS8OojNSWNG+hKQC
aP7MHjRQLXPKmJi15j4JUWdx5A2kiNYjI9WubjsOHN1FU/yuyWWrfrCtlNVJxrq5Qz4VZOCLJBvx
0KLNGAAs7RlwZRzPU7UQqxA1iCjz2G/o1FpDN/HzbUgM3oBIZn+vCqt7DYvgnrYpNRED+7iq2yuW
/FMTWNEiUUiC9zbyM7Bza6r0sffMNL7AVuExE+k12sCpW089dIGc28OSyOjX3JQrocNMZ48FzBOz
PMKnX4O3YmrRvtwgzZ16lVQcr6zImW41DEBfdhLk6KrdAIXnQeBVGLE4ulox7yfj6j3IaSsfSe5p
7hYvxoe944BT7avAtpc9xImRHlPa3OD8zt3QdTz3gRAW1ohj34xRkSLtXaLp9ybo41N70FvksjuR
homxR/petbM8I8f3Ru8pXRf8VSev8muBpwc/oChfspWEhfE2DVAGsymybwXlIcZRHyUYVHCH1xfa
/FKH3ubI6xzmVFWNP/EQby4bIKqnfVvrAWO6jJPiWBfU58h9r3yfWNImZfomAUq78r9hKkeUmbDW
xtw7fRZmr2jUt/Tg98Ywebk1MQpBPyfFbgm89V9Adkt/sxUMHFAM4SDfTF2I4abiJIz2C+0T3xnh
Te7TBJ9/dWtzyKd/HS1M+eQnawZzk/pt9j9p57XcuJps6SdCBLy5haGT6CSVvUGUhSfhAeLpzwf1
zGkK5BDTu2/2roiKYuJ3aVeuhKGyj9JmnQiZMSxPSsf855FPhMRLF2TBj+Gil9n6knehsqrJeQZb
q4P8cwPrHzpTroYwczsxNvrXmjfNIOKToev0ZsCI8Llo5Hh4qsxE87d0GNFvJROg0sVFTRQwhMTr
r2UbQB5tWfaJ16Xht9JC4pH5KIUXkie07vQJBdyNAMVmb4twwPB6BjgK4DFKAecEtXXhZymltzaR
dzcm+grmYXbZCUicJUkHSHwTkPVNLw20EluUCcBdxJ+0ttR/yDTRYC/yznqR8uHEQGOZlOeFAiPN
QmkW49lgd04E4pav2YnhXw6qr6ntngIVNowXqX6qFJMRnAFvfNcKbQvhAcdtbQSttH71YRH8TNiA
wQsBhoskGsjseE2pV7+ysMN97NSIRKiRUUXylY7fjPyho3NOlYdv+RAI/kpOcqFcUcTrP7cno1uc
dF2ulnXl9+3u1JdQr5igCl5bi0Qf4Ak6gVe9n9N1CvtPx10xEthPW27gbjhjYZ9CAwAQ4Em0A4RB
se9R7i5XQzbUhXeui/PL5fJu7xSp/1QolOLcUg6pZdJAc9KdELmGE3aW1JMp1xJ6TYpG7Vf+OQm/
QDoSETU0mfVMOyuMJ52anr1UlTTDBm8BVjXSAKPbJHCb8wr1nqOz1Bb2nyEMjyS7pNImbCddV4lE
YGPiSlK8ik7MVwr5FKiVIhX2lzAkcVsGGa3rfms1f7tOrwlPeUC5F4OqIFQnX3wmSUhf2i6gRdSH
+OEsNeueHMqTOdRAp3tmtDNAFQ4f+alRchOwdVCBoBAp0BY8qKyPvVDJK5YW+PXwLBskQ2lOL/3W
6Spy07CLSAMBSQX98CEtlT5ampUZjm1aRSE+yy3dBRQQBPJ2edm3vStmRFwO8a8IguISg8gyzhUN
JUEL0QJ1udgOKlk5u3ISdH8A0BP7+cBOIckMjUZdnisjoJEEe708Qy06eLCDaS9hAWeCC3NHexQ7
k0J34/sETqD0uGcpqLdPtV+olIytqnINlYwzADqxPEIAE5HPonGhfDYgGvt8OXe9vzszdfaLKV5K
N5Hlpv12USh8k02/WDF+L1V73jfVWtplIQQF5Vi2lk1xRzw5kGJC8CLFpCI9kCcgXRUoBoBdEJpJ
dGyW2pd8DHtcX4MnmC/W82xtqYP/qRQNup4p32qvRi5eXFrL233RluliAO4agKbX69808YPgoT+E
LDw8fQQbA8lf0SOKF/fQzVhjvzLVUpsMZELHOi3ckifQ5QR1B2hkkIQgJ2guzQfK7XJWpl+SrEv9
JzNNhR6kdyq6WaxDF2BJJn+2cg2Ws07rhm1B0P7rTLMBrepCF7+EQ6nJtNLRHGODQ24UqpUgjBex
RJ2fe2ZVT2dR8mUmn1jl6SVXA/IoJ/FU/T1Jbf7zTGqYLyhPJkE6GYPLz1bLSsMzraLfZ6S2Ojs6
+Yr1RxcFCkkKFfplICUW45suUv0KiYSe0zluZkRFdX7KwAsUyqZXSyop1UkLg/VZr8zBtShE5Z7Z
yMzVMcHeP0kj0ZB3OYftHsXaJh7lJrBoEupAWI6T25RdnjWX7ol+ANomOhhIpHUR0SFmEVSDBhSr
6qduGFb/TN+IpR/IX1sq3bE0dhi9BaFUK6Q8OXoNQyFe6VlDK1ikGuEP+gZicMGV1dX7MOj1aqs0
/YhOa6Voq9JDEe6TJsvUrdj6PWUTGlqiZAGaweTidgmNgRI9wL8icsA/LDovDqCHwHzjULQGNEEW
HY/8WT5vDRochDVRSyvTHVyfU6+gFnWGEYJGGpISEUg128eXEhyLGWPJokwJnHhZEbVBJyoVQXb1
1Df9DVoOJk9NEUYoEeR6sNG0Q9ccgOVDZM7Fz00oTYIB3F/taJHaKPugomYQ2vQTRx1GLaRDo3Qk
lHX2Qg5ooEOT0WPaoqut4LyytIT2REpujbIY4OZUny4dpbcxEyxzeTG/LqHpEDpRKtW/u6ZQDpkK
r3XqWA1Znu2FQYNQUZ100UdlBpe6eAJqk6lfJQglKAVrgtAdSVGF5WcwkyEN1QZYAtWNAb2AiZEp
EpIbhFfl9DkyWv1XiqIBA6JQozCGVqXq0+mQPwJsM1K3KwGjgwmn/LrI8qT212mnt8YSrp6yWlod
DgsGESSH5YhxmeQgnnULRs2+jJvN+ZTRkxy2pbLt+0AMLLLUoaT8HE5q+SyfyO5/NYB1SYcaACI0
X8OlNl/ivC78Z4tWSbIXuSDAkz4gZlnQdit8ldSqPTPPl197TQ3y/SurKCnp0wMjA8KjSTxRM1f2
g+JYC/VJXjfkFkwomGT5NZajACp4Uca5LpIOfI8wNkSeKEaIG3zeIF73AS92FXIqL3UpEWVaZQ3V
QGaY4XcCzL5aQpvZHFrZKCov6vSmBaxcC8GazuJAdPL2fKGni1YESXgySd5D2uVboX/0k1z+FedC
UKxzs8hN8OkWUQgNvvp3VEoNv1BNyQ42p8BsE5INhmJSQqsAxhRfzwMGMKeLLguTTRjGYv3dFPG3
yQ3QB++do0uh7DTY6cLVOQaPADEa7FG2RiKPAcFpHCRfIGrpghGpq4kv56LKz3tmADNiolTUqjpU
VgHobeDIxDXdQgE+uyxoSvGmNrlOobqpSHq0HYxvblaFanYgbd73G0UH/CO0ik4/gKGefZrZmlbF
U+y1bgvp9PBbNVstApxbxz8fk6tKI/XnR3JVGQpDsCSaKGN+5Qm5atJmkgn+qd6CHm6iVznNvAwk
HgKBOIn2IARvwZAumrO0Nle143BSM+zL0j12UlMGZCQyHIQpIZNPKPSTkfcWn8BUuwt014EHkYgL
OmSbrRlY4QSL2ekCI4HxzaoVWRspvRVaFieEqALLalMjaLZdWly8tmQCSgkQi6pwx3hBugmAVlho
taQvmoWgG99ONK6txTaU9wGNCv4Mxe3N+AhJtsCUMu/eEKFQnTKZaw1sOuH53Gwpf3jtZRVnf6zg
KzRdM4d9SzU8yoHsnc2G+8ec7PTQSY1Mh1KzNY99/XZ2Lv3a2GqCVzuG9BadtqWrBMsMOgbnzDTH
fTY3meXOSX+QPx7LFWcuCZBQhmOBDtQfRNR5zURTzaOp7/Jb23YLAOYrKiehtAitmQ2W7q6cJKbF
dGyZtU9XbkSM4hPrhvkruTM0uwHWDIKdQFzCQGBhKLWcvoK/hJ2knb18BB7X64vyV+6ERX5OZq78
7T6QgBPF8bjHSdPvk+Cv9qGsafNsYS7bUt3ZB8WCEto2Ll4en/ZdIRLDG7jfhi5NLxU1WqVPaWPY
Smp2BNH3pDQvsfr6D4QQqlIGwDOTp6PHk1Og1Lrqt1vIbD9buvSH3vWjGSozJNnTtfAscEFoCjQs
8oqaOXmvumBVoqnlcClFX0rpRTY+mcWMiOkNQYQkAjGBTVjDZ5QmE3qkvLWYLC7He9Coee2VNJXq
qzJdgbF4vGXTxz4VNLmKuNBabeKV7eP8WCcvif9Xtn6Wzf6xlDs79mE5k6cWMbNgSEsp3lflTzn6
bVr7YW5I19yOTQiftTBJqVWyY6nqVM1ewXhdPGDgejmjN+bWMjn9XOj9sI+UeG9En3xt56u/1fPq
8XbNHcr4CVcvEiq2XrVatqvzD1qw41DE+OVS/YevZXr0k/EuYavQaiUiBSZBJ5UgyzC/qvrx8VLm
dms8tqulRHQLqMBA471CA0oi/IFEkPbLmes1bvm1Af3XSnAsFUmUeTmTlYAPyIVc1OP9yEVmUzjb
iDXtuI9XcvdQTIrxGkZRB+v2cSUEcqCaGYiyD/O9CaNsDOWoFP0uu3xG0I15GJcjaygYxSCRoiiT
12K0J0kML0m6j+pnshtR9Ww20DmDIhzybxeNrB11LlgyF4O8942vCQTfSmY6PZWZEASmBRnY46VP
ydSnHzR5W309qBfB54PCQfZSSNAiTabUG7ilkNNYxzCVL48F3tvr6x2YvDFGYPh6RVJo31pL+ccJ
fsnMpK45u9PT8XPThU0e2mAUJE2LIN0nsJhmIJfptwMdBOmbtYRUz6IBM+kXBh0Qj9f3fiOnN9ZU
DKyeIgH2nt7Yxkwkke6QdG+dhD3tk+DqDlDs0Q8AfZ/wmrwYP4kU2+dsoz9nkDaRBp+bM3Jvj03V
pCY3OnuqPtnjWAm15gKCb5+7YeOFArNU6O/XTnNLHS3IzVI1SZfpM9CY7DPZ44tk+kAP63Rf1C+k
fG0401KCNOmbbxtHdQGtFoC+1JnZ4OnMFkNmchPujC7iYOmyPlEJCRCvkgTT5SBD5yESx1ZwQzCg
OW5f9O5NOj+RGIxJ2DTG0pR/9kV6GM8CAMwFkrB8RdZjobXZzFfd2KjJR02UYR1Flx7it8uhof3y
0r9F0CFYEIw1ZC+k8+LxFtwoxVEYvrUCvY4lMzvjo77K4QDVMp8dMIIXMj92Wf75zwXo/P44Ggoa
pmmkRMoSiJGWXw4dVTxFgahb+PZYwrub8+HusIZrEZM1CG2vmYTmlwP+kK2bz6H6mzXv1MTrIO+m
LL6GCKQtrJlz+n/IJRIzDA0HzJq8DXK+MCCe2sshOe3a/BukiK4wNu9Ze8GEDOln30A6OTfd7eZB
sli20WBCIINOcGE/HlhFQ0tBTX84CFBK1xkNErxJkCtbNZx5k/ckMRpbItpkRAaDQz5KMgvfL7ug
EA9qAAE7xFJ+vIY9HKDU9vEBzgma7qN16hM1SMVDA8fADrZfgXQl/Lk83HRdXyzT/QfyDJn8/Hsw
Y05s9IXkAhFxLx7kKrHT+tXCf4Ijv8jWj+XcGERZH3MEqiyTHjVkeXJUWgA2CdyLSBu8sa+1ZFkX
b0FRQqykUp6RD+1ZfH0sUb7VHYg08G3IShB0TBVaRod7pXYX8WCcYVdNVeFn5evmp2yg1JPB+vWk
qcp5U1G226jVIP0m21esVLKgLoyx1S6LKWkNEl3Cth/E2VNfg3WHw03bwCdiN3X+vabvhQZtrV61
0FPYNaUPR+iEXWZq8Rpmz/AbjebhzEu7t5EKvTDQYnHjZW1yEwHTnGlDkcWD1L2evsUJetAZWrcu
d/nMVbzzpoltYYokz4I6lKaDWCnHCOcqt3hecIcnubTIdd2Lho1i9k4Ox05Pp043wO40XLzHZ3d7
dKMaYaa5iZI0cOw+PrdzlciM7eiHg6ELCzgQ4AARFm22CcGvVcr3x8LehyF+1JkfpU22lGZ/CcvX
DofyF8D0+tvwW3oVN9YiXviuupbXbQAPom39yJ6Dt+Yt35Qzdud93M3NB8iE38Stmqa/D5i7cvlV
AQIfwKjDodsEL5QTnhgWKey0F90dlvnnXXTImO1qratVvAWR9Xj10o23IbN6VTEZKa7xH3nUSFfC
E8iRQAgbwyGooHCiw+op1LWVGmdfpYzaL2zPMMTVP8/0S9M55tbK8PWffIFFopV7LSskCT5+QS9r
oOFhHzlUlcDjKj+Tt137vdvF2pp29e80S4PF183EbvBrHwu/d9PweGRD0qSRm3Wil5ooGOKKqv9B
OVVv5qYyHOt0es2Gv2a+/K8kvd/Cq30OqbrTvqK/3+mzrdI5Tz1+kw3pWujoczJPnx/Lu7UkY9qI
mIBEp4Z5nJzrSQH2ZCWBeGCFm0b3F1BBwwyRv5jtjKS7ioL0L12/GGOM/0QUSedwUMUMnbQv9DON
H7/i6o25cDEtb4Kf20UqesXZmNNPd1d4JXZyb2AYVLKkRKxgVIuyXUZ1SQNLvk1j/833ZTDlXhhU
2yAvYYp24fpqhG4TWYmXk50v58aPj1759BFjbchQGhoUbfrkJvXyuT3D0ioeTl0aLa22/8u4oW7V
J9AEPD7Ze3eWCEgTLYlBRtr0JmXySQPNyrpV6m/JAE3zCuBk3n3S6GF+LOo9lTld1bWsSbZrKPu8
UNNEPHRaQ9cXk2Ucys8rVTh9AlSx62RFcGK1fx6K8khR6ykb1NcsHZ5jOK0ceKZjr8oAQ2uQ7NuG
BWfXSVJo6RL3AWTR4VAfg0iCxVAoB/dMBhGGCwozvvQ7NLWlDLzRKWTf09sOULZczSj+m+IJE5kN
jKhuWqJM9tOaLM4o4gj4aYlTImvwGiv1rkmaL6I2xE6WnnIH/ORPCJHX50L9Tm1wG5nhJi3PMn3E
ygpc9jBj228DEL5HwQKQLGWIsDVxxnA9yYD7jXio8SXsTpNjB2ytOiPlznM1cRA0pt8ohHvkKj/q
27yxmLeVCNLhbMPruumW586L9+CB42IB9d3jG3T7SD8KmwSzJZ38gqIE8sEs6Z/I5efM2A2MWAO5
La4ei7q/MAYH6NSFFFG2JgpBgQpSyWnoOdAX0umL2DW+hzvouGiY/9T/o4VpiiXLIs6zJU4WBiB6
iBoy0rwM4lE4FUP4UwEa0IrzeFm3ioUdxIVFk1tUvKYeH9RC6aBfEDQ0FawtcjEsa6ZbLYOzEsx4
6XdF6SKX0II2RZdH5/PKRgnSJcsbAqBDSf37Ly1jkRNE3emXHum/Hi/qVoexqDEcAOonW6I5PSpo
qTUrQNIJQAaQDSdtN8ApMpi0zulMaUAaHbiPSgxhFlzNlm5KBCIT1ZykalIxtkQGNJFDCQzqzvjE
cKmVarzVxvcMEEEUfaYLEsLVVUKfpxLOjGe/fdiUzXWiENS1SYlwcldOIR2ERcegEPMClB0XJ6Pa
nun/4KIQxRkqrowEdnMiBYozidJ0Jx9w6kWQMSp4QvnkyC+Pj+7ei74WM7H2aklDPqOb5cM5RQlu
hOgIqytYsMdS7vil7NnowrAi7v20xptXQy74UNIdYuXPBWykkLzVEKqeslWS/gGwZKsZ09XBeB8f
C773Bq7lTnbxkpN/V4yLfAgo4KqZ+mR0KymvF4+lSPKdO3ktZrKLip4r3ZBJ8uF0htnA9BX3zCwy
ryrJ/o+oUCZ61O2aKKjcQeYdbSCgzLaJkUTPFygKZr5mFDZ5IIyst1QV24NZmI4QV+sTbf9dYBwu
IHfINRD5wrJjB6WheFAQN97jxY/vbSLOMojNLcwPJzsV51NG0RMVEsA2/q7AKk6uzAn6o5xzY2s6
e4LmKSyqmTd4K9QSabjXVFMnvUeYwUdd6TZaaVra2BLjEBXSSjjZw2uqHLqL9JzEL6a+sfQZeXdO
GMYK1cIVVAhksesfBSp+3IOp7KyDLDVeAQNIFR2LZA2RO5R0pV20wE6aT6oiOQY9vyiPmV2+E9cC
UjZpyRw1H37peAWvVmzRQmPG6iU8Zs0PzdrTsmqr8VICEpf0TgO8p4eFkS1nyoGQHcEvDpetQdcU
hFAF5GGNnjGY8relFTM5p3s7Y5hEJZbCIFFi3sndP9M5DZRH8g8JLTdAqcQK/3EDML0FGB8yWZXE
EM3GX/VFNDeu+QatMhoCSMGlMdLGn5oOa28HpQZ5GwTHrpE/5+U6T5y6WZBghAV/azS9Z0HQWgqQ
UFnD8pxtteggCasgqmae3B2jBIADJ57gDJcFT/Tj6dB9Q5OUlARHeiZdRfssDmRVytfzLxnsxhYA
r3gOHLh23C7/ZgQz5vc2i/RR+MTQ5yetbuHOCI7JyVwUF2jOIV2w1O+Qvjs5qD/Jn5v6O972j2+e
zYZsX8E+iTCOT15DxDAT2smU4AiFE42HEag26CStFaQpc3WaOy99dC54diALVWNap2F+13AxLkZw
1LeQS6rR+tTvjM6yUz3xzsU3wZx5aHPyJktTY2apMKotOObNWIyCXeb03DCoj25+FyrRx7rzNq2p
ADwBa0SyhngbL/fjvQHLJ+vwoMTH4bILVqm6vgRbNf7bcoBJ/NaoVNnhxc8XFz3YpR0pZEfqf8Uu
3EyCIwtLS3iqIEX24VEtcsEpuiWdgiGM5mkczQUaN2f+8VOVSTzDSEX4+ZMmPp4/h984cPNQ/Ck+
9V6zTjeg0T75QNVntufG05qInGj5juGxTC/s4mPVfVMY6d38ebz9N5Zy8vsTnQq5nFHpPr+vtpCO
mIVDo3AR/Wibb/+5HFPWyfLq2Edl6rKabVmfLsMlPtbdF7WsdmaOSsr0yzEKOmHmnG58cdZkqrwX
HEfssjg5plOhdbWQ+KzJyE5LsT+nUJAWxMBDfl5Vl6Zd0/c542XdxmoKcCC8DdQB2pgU/cdrLF4I
TCGQG7aNwywTr1tyO9f0PkSzsLWb54kkkqvKGFCToJm6xZlGo2LUBuKWjLXbr4Vd5JgLcRXNWLXb
m/FRzMSoXSwjzGKBadfNpneTFeBVeS6+vb3cowiLogaoitF/+rhnVmRkoqBG4rZek512aV6yK/dX
cHA2UE49//5Pb+AHYdPKEPlK5uYNbFuyCl3LkZ+l9WMBt9fuo4DJU01H/+givp9L54WO+Qx8YOZM
5FsN9FHG5LkWogVFUheKW+OVvpCMphb6b176Z7bvi7+PHJ+VdW50IOm9635ZR9/u1vSgLIznZuaR
3Vjc91v4v2dnKh/Prmb0b5F1sbitPIu6guVYm8g1ZtZ7GzRNpIw36Mrl6+iuqSAa5Ya4nQdr3cJ0
1V+2bJPLmlnP/Vf17/VMjB7EZ1nTxqyH/rOn2BUc4yivBHdOzF09cXXnzcmzgsKYbuMTJ1h5oHlc
EoLoidOPdjl3HaW5E5poJHgx4BJukeQfrVXjjY+Y/pJj8il/snbyWnGKhfyF2V+Wq8wYrbmXMPHG
GGAPj5qMZNkJnfxJ8YL5fZxb3UR3DEWbFPRzidthYS2yfqX8xP12Tk+qLTnQlTr6zjpA2Go1bjC7
vvvXkowmDhlgVryWj9eyOMVqpIXpeC0bz9+krrwuXHAkC2Y/zWiV2+BifAJXsiZqRZZ9BhEysGE7
HuLFS1bGyndPq3CleGc39R7rsLv65UrYRL+cNFMZxsap7fplNWchx3/7wWOeLGSiMUqSVoUCFGDb
chMjL+Ped27vOcTlbvTl8TruPzNdN0CPkASgEvbxhODDyQThVIhgyJMVjC1e/pQc8q3vxDN6Y1bS
REWpAoz0oYKk8YFVtu/C/7U5bXxn7lXNSpqoKAmyY7EY19R57bqyIw9/0FWfy+V5BuB6Vxdebd5E
R+XMpkmDSz7qqN5VndFcGpv6v9+6qYY6NZezqbEg2BHX/Tp2a1v660Do9fJf3oaJQoIPxJJihQWV
C3gc7Mq2dokjOUyXmrkNczs30UoNQ+9PfsKKGqxiStMIPqBTH8WZBd1Vfv8+oGlhxc+FRtEt1tO7
o/GV1xTxnTnNc0eLgwrEYZdQctSyJ6cDVJ/yKA3OCAmdGCGX5+wfPNMPMiYHM8QqA8jM9ysNz5Br
17Z9XgvrOat7Z78+iJkcS24xAItGk/FYmNzriBg/ZlLMnP1t+Q2g3dWG6ROrEMCBEA0RE7wLm/Z9
p35mzqgbo6sj6MdpJkkdc06kcqtTP4icGAeGdKnQTbEwZa8fR70qOCeY5O3GFd3N3zm9cM/uUQ62
iG7IeYAam+yjBDdgfG6N0e716/xb/tTziowfkcvUvpml3Wb7xt38t6wp2rpj9qiR1++ysl0Lc/NL
hzaqSEcwS+xZfvX3knP+LdvpRnzyX2aV7ai2J9bqg/jJzjKir6Q38l38qNZTF/jo+2suFsxmcELi
vBklNf7ijUTAjiA12V+gwfz9la8rS7qUQtHH5kY2/eVPuafavcPIdweO4xkNf/euEq2CCyWBqKna
xNDXFen3ukqkbZbRZB1S1tePGiHY16E7asGmyo4yCCXljRG5dkfLtyHoc+u9E2COAfP/fsJ4t6/W
K4VFlMA1K2HOZCd1rd3pJw3W3Td/RV3VMXfCs++cf4rijNz3FsLpPl/LnRjsodcEKDGQW3nCHmbx
0o1c0xmeux129Vn+HDkZFNoMr3P9ff0DTiq3mivg3TETFM4snbiXUuhNNgTuF/YerCextcZsXzd8
i16il1HLMnFpkT0zu43JY+HLaVfaiTunqO4+rSvxU/MhVCkJN0aPbsNnbV+72/JZ3dTP0WqxkHZL
hvP+YKrb34Grd1rO3PF7r0qzdJUWT5ob+P/kzLXuLIuXijM/Np62qrYhNt9fjWpEtuWn+TjhPSd3
c9pXEicqS9TbS6BEtbSFW485xV7nGK/dcnRpTqvKuXgEliRsYK166tfdcgxk/dXgWBC6/2KyYmoX
i/n4SL7jCgN1+d9t0CaWIhYimosHtsFaaXvzSHX/2GyGBVNgcLYYU3/6Wf1iFP0yd5hrQUBfEFjM
nMQdT//DJ0z0W+dHMdxofELvpi6zCdzz1j/I68GJV6ctg6kd4W3OobgXynyQOVE6hGuVLjAfm2PI
cztZKe+BNj3zLnCV7tVazaxx3MYHZz9FGhilonWKWUrb78pTiF/ec8lyx3JnBc2d50Sl1MyKz1KR
hSk8p/OucgQHTlgHcpTOZZb2emZdM69ImwQCJWQs/jCuq/PGuN7Hycg2LcvLDj76IvhHQeiHk5tE
BMRZRpnF48nxWMYwtH+uHOPltLq4YNPnvOjZizJxPcf5MKrgcznD59bNdgw0ej+9zoWLaJPPGYS5
7Zwopb4eWeMNVESDIWrXtKkxjc2tXbiqPHntr3yUgHDUcLFzx+DyMCOcXNfsqd41CldKYaKpzAAa
g1LnVJnI+54XgmXKafejslJdqK+d6jDqAcsVZpN5ymhrH7yUqeuqM7mQ2U+cr3n0N8UOVegxaXMX
fKldYNLs+p403x7I28pirqzdbtLPeukODrPqW9vYNG66S3cMcP2HOcDru6dPNBVj0k1La7kMZ+9z
5VXkOA9L7Sjac2bxrncLatiSdPo9cKsnl5wu+yRukk7a6tvhl/GuMZhW7DEjZDWbyL3n7F3Lmtzw
Umg6vYL95D0NKL32i27Zrpmmi/4/rYJDbRvLdDeaxZgHDWWM/ViFjFf69rz/vdTJlYc7vGHSAeKb
DTyYDoljjF48B2idW+TkRse64kdQvaOnHDx357SPjqNaZIzB/h9FQlcbOjWp6HoJvnlkUXUnr9q+
+W47Wk+OT7bVfxbsAbOkZQGILOCyya1MlZQE00X612uNn80ttPHoCw5v3fIezEXoPT6yu14bLqMO
H4MKp6U+ObOsM4LsxGDHLcMT//au/Fmp12+FKy2LZ+HiQbe0yrfnRbg9E2gKS23OZ713mGgnqCEM
GWK+6QY3F2iQMuapbS1ehskNBffqwJXl4qXPRSf3DPe1rMnmFo0ppjXcU9vLkoh9azn9S22fNv8f
cdD4zqYP4VrSxCWBFLCv1JhVGXvI4n+0b8YqxqCaz/Xf8sdpVyxUigC+c3l5fJi3sI2xKe9qNyfB
D3oG0tyWFTIc9Hjetfik2pPvln+NTeAof0S7hmlkRubdEwRHN6KiGOs5VfK+70tJqTUydk6w2/15
E3ic4pI+afHpnygY60rW5AQlKGSiYqi5LauxGBr9qdYA2mec2HsW81rI5PBaTSulBELC9zc/qk7c
+qWGg/d44+bETM5KK6tunAgz7ltC7r3dwAZvg+KeeeB37c/1ckY/5SogLi+5TMG6lSnstvvqqDwF
3plMVbtUv0Qz/fJzS5p4kLXcycbAEO/3GjKjtSuXecnc9rkTml3TxKZG2DiTcryMTR39/cAb1XLv
+La0Lb48PqZ7+XF6rP59vyc2NWFW5lkKWFTp0myzi7yQ8kK4wnn7Ly/ERBOfTwNMS+Plhq7/ecxJ
jXqfRc2pwfEUbpTT1YIm9vN8lip9nCiJlR5tWrJSf1x2Y5AKmaILs747nJfW7/9uF41JbKq0vlRX
IULHkqtIYiZzhg0Mfo4/o4/e28Amy4OqRVRIVZuMBZhipo0MBuRUvciUCbtdsgLM8Ky4v2pQAJ1L
b/iPTzw0r3h9DdzjcW5r7zhAH2RPjrCCWDOjMULePn3ND7KXPA02nNxO6yBYc2Cv9bJFupzb21FT
PFrx5EBro1ByuWfFwzNlX/hySd4zBuc5O/Q7HSdTeZs5zDs5tutlTjM9FcR2spayTMPeSm7wlC/2
64OX76rDp9XvmT29o1M+yJqo/HgA/6zGLK7xmBlLwJY8x3az0mYe3z0/6IOcida3+j6Cj5c1fYU8
/JvoCMAChvX6D0Bf+9s3eQHbJsP9uK5zUDX1zulJ7yAf3QDpP4V5VlFSy1ZfsJlqs8uK8lOSJsuZ
A7tjo2UJ9JJKtwLdbur4DVc2IAL3IymXanzy/yq7JNv8qd6NVfpZcMX99fxb1sQIwPCtQLM8ynLe
U7ChDfX16NmNqSdqsq4lzAZZ9y4kWNURKG2B9xMn62uiS9k0UilvY72iBdITxG9G9lc3Zkkn7gmS
RaCxoCaVkVbt40Y2WZNkUqzKW3XZEslTxSS5tn4BHevJC3KNrogJnzm8e0rlWuZkcVqiMgEmRaa0
94/ZS/P5tBY9xX1jYJJTeqfP6S57q3eK160eC753kNdyJwdJKHIWmDQkb2EZZWDDotL+PBZwz12l
L+jfuzkx40yMCQw1QYIAF+PIh2y4fv4k+oxmOXundle1yzL/2ZyEda59MQu3ZATwHP78nn65/oaJ
eYdAUzrVdBhsRcffJE8/Ey/wxO1onyDvRI12LmUMxm6CNpl7+fewNB/WPzEXrdwwVK5V5C0DY71k
166VZ4mW5tZu7dSGQ/ji6gvFKx3U3dvM1s9dqonNUKVcpolgtFQ/tz8hprXfXpbLA4WBfvna2XNV
qHvVkeuVvmvfKwWUnblIzJYh9HL05eD+LOz999Rdw4mCcdSxzOUYTz919u//dpPfP+1KdFjDTC1d
2GSGOVGnFexhvX9bHsYsyA/mJ5G8Pc6lDWbu1Hui/kqkWspGT/l0VLcdIuMFxKJk2+ciiFtCJ3hI
YdsYOQBoNVKmTIdGKUTMidLG+8Mkifi5XewX+8j+86f0So9RTT8C5+/MvRnN4NTXuBY5MZNKDQ96
FLCb1GqBV5w3BWmeelO+6Kvcma1o3VVBVwucqFsGotVNWLDAMCQjvdi+Be9PQ/4q/tI2gpu7j1c3
J278+6tzk1XBiLIIcVpytgdxp57jGQnv1vzR/k2UqtXGTJ3w/89tVB3Vi7yzw3mNLyBdlc5f5hDN
yLz71OlitRi3ptJcMNFwAikWeAN0eXv6GjCXsHXzL8BuC8VjhPDj/ZMnnijdUbTSQNtD9ZGKs25N
bgesUAlEyZL8ltjudtuuC/vn+m2NHrVz+9tOcxzSHseZ5U0DtBuhk0siKFIO+QVCw3XtutGm/LtZ
Pf1+vLKJ3b+RoX68GT14sFgxkOF+/zJjZqdliZvfnlwJqTaixE/57cW2X+8Zc25vnJXvzYiZquAb
MRNj2wqyX1kaYj6jCc/2vrfXy1+HZ9vZrV5X7sx+TWuRN9Iml672GdVijIfy5H6VFt+33ct+/fJr
6QnLHdOLlitn7hpMQcw3EsdncPV4md2gJ8W4je5WWpTrwf0eOuv12s5Xnn0iY6s4n2L79a+1nlnq
NBlxI3hiSuF0uCRiOQoGcPZl4JJ3q9nVTTz4iRD45T6uztf/7+qe0ufMdhdvdr8C2vZy+PXlsnAc
4dtv9/GNv3+C8MrQVmiSitYnb9ms+maAJF1++0otf1HZ+5fQfVn+sj3GEJJp2Rzdz8JiRubdVV7J
nDxlOOVPvh/78hsu7rDcXZ6/mfYOQGq13zid/foq2q+rz49lTo3ov3b2SubkaUdp1ytWg0w3XG9z
Rl3a6m9pc/7NZaEmdzw2M0ryvr66Ejh5737XsOk0Vr91TqASMrgr3/k9l5Ydf+TKztysavLaY4Z/
mrSVy2+qIx78l/920ybP2zjrp9hE/7/lLreRoSXtW//zEj+v0uXqk1N+OqbOnMiJGbtZ0f+QdmXL
jSrL9ouIYB5ei0Fotiwky34h7HYbxDwIEHz9XfieuJbKHNU9+3TH3i8doaSqMrOycliLsm9QnnDn
C8Y+vN7M0Yo2nP6YZrbW5jt3YVaFs2Nq47iGR1tI2XVsNBXofQLJs9RP9+vIrMwyjohOiWlDX8n8
GYq3XHOoluX4O3sVrUVIXHZzDmP3aGjoChA3SjvAmsHXYK5Tst5ut978WZ3/fXoipv3+DrGLjljM
+Hv63vlRdxqlKuTAIMUJkLw8Xa11aDrz+RNZ6eQ1ME3zk6EldBqH1hKN8iBCDfR5hcehhaul9fZW
m2DIIU+qN7v0xHR3n8EHy9KYC6QcSFVJed4i8eItl+gD3rZ7dPWhui5iQP2rJ93Sjfc9mtGjGfNS
YGkQ5UkqPZcSA57buzjH9Tp8QjLccQIyf5at2Uqbrcb+J6RY3c/dY5/JsAyNci5BHKt5nMIUP7wz
AW82o8LLPETKu8iAKEqy8epZ45HhOAN5nj0R27YX+y9mpDIdft3oJ+VXND09ByCwkrzlW70zzPwJ
xUeXESP8Gx1BlAhUVENGtu/++h7OETrFhVjCit7QwT1AKedPuEsXAIg3d+5ux6qU0a2Y/zKEH4nU
GQn1Ba+nUeIymb+1czkzEXi16564O+brfgwFfnvKH1nUeVXnJgD/JWSl5Gi9CZbnPMOz/JkRM7EP
+93uk7Gd36jujwRSZ+bLQhaUYKH0LOujed4OJMVADlqwyysZyJyIc7IiV/v9fFq4e/Cqf6GZaDc+
PdzhKSa4oxg56mnn+rN+6qYwukIWYuQ9PRRTwMqTztO9lZwe29y/0dP/E0KnUC5l5qftBWvOY7d4
USqHuIeFe2zIf7eYb1W+iaN1EU1LQ47FKB+xh3w3OLIsxlImn4lAmPiXNdD5kUIGJVeQhpJ3tMDQ
jLfvYmF1xAXhMkNRpmPzG0nUdQB8qnAoMmwaCE7w99TZeGMJnWUx7h3m6cj3Bt5m2SUKCwhacvtw
72N+i7jBfgfapCVD1De80APl/34I3RxQcU3E+ByNyr8+8SbYRU0sKydvvP2WHpJl4O0KBMummWxe
zT2r+4Yur9F+hQZC7Bo99fn6PJreyXlz5t63L5sRYuPZesB9h78sfZm+5370hfIvrQbeb/DeS15j
HtVFLVubBcIV7mn56bLShf/m7vmRRbkWMPKUETAncJDL3lw7HHGc+awlMxsPyAUeyo9NgeE5aJiC
DnBHfWRAmhWieL27HN0v1opYqvkLXwCMVmLAjytSSLdAd2dtesUSIHiZzPIdTFnjA+9GN5Uc+BxX
4IshyeCoZhWZ8L8O57HeUKz7lAah7i8ghVO/T+k0ZpTXbx/EI08vr6+d9Y4HOOOUmMui3IjRZ2mo
xqPSCwjxdLwN0aOUmBYjrhKnA6v/Uz6J8iKNEYJD+vsiOa2L+dsHR/DGR0BHNHuGAjbGBg6gbjF7
gpCB4fYnRaN9X9FARKAjm0ydnAR/LMm5hAdCbQ87a8n4fSon/r9+4+b3qaWp0lVK6z5BYG7gBaIA
wojwn/2cdVJUj9cvMVSgJcMHg3YTyzgiGNbWG3t8XD+2Wbps9UsGFVq1+tmvYwNLScnFgZNYO6Df
XepnK/aidTgrrOvTfymRcoDXOPCDDGR3OBxxdrFOBgHx7tXEi8ZlXS/TgePNQVEO8NxctAgkgpJX
OZggwEldV1ViHfbu7ouVVaWz4b92kgqc9CFIO5Ddj45dQVIrtNSVDfPdsRbFUL7vlMyNWxJlXh5k
FWuKCqv29l8dCT4YR8RQvO9I5EaEAlz8rkgh4riWzfKACl5vlrrD9Oajnfy6/X+O59tV3cgRYzQu
RwHk9LPlSZ29pQuAvGUb1y1ZmzYdPN2IolyCoVdp7is4nfU64klhI6roSIkrl5n3Y20e5RwSnyvT
Roek0j5ZW8e5kuds+SchNiJcc3lk8eBMXx83K6O8xFD7Axg2sYkgZCcnpDfnz8+aiR6Fp9Xr90Al
89gmn0g3EimfEZfD9eInkHg+qhymoWzX3Rle+gK0ZkZ+kbk4ylnkSRBEtYTNjMeIFy06yLjMnuWx
CmObC3gMxq1Fl7FpK/7+9xuVLHP/3HMqBPIz9W253jrzCxk29R/T/drt/sFO6gAlAwkXGMVEQPKP
unQjDYxivlLJF4QzaewODoDwdmFpteLiklr6C8OqfzuOe2FUPNMB4bNFMyisenlC+gqJnflsZuxQ
M8Efxg05kYm+Fzbq0M3KDK4t0yofhSHFSYYVaNpCa07sTd2MJSGWuFHl7j3JvTjKvMtarsBUCnF1
tbpY4CRclOhWA+LEenU2RU+54g1jMu5nlkzK0AM56+MI9KmeIazSzM5lgXT8vvxPK+NQyfu1UQYe
Zuc0uQpYm3XCy6gzzLNd984is/euO3DMsPe3/7oXR1m3EHGG0DVY1vK05lUCvM0VDO2xLrJUkTLr
rGoBapU18JGd5ZxCU37iGxNclY+lTFz/90uhrv++uuaoImMpnbnkzRhnFBDA9W5lzGgJCDhYWjhq
2SMtpEIATY8uKldDniVt15UXoz9jjXwY00sxNI9+BfUD4Mgr8fuI0r/VgaHXEz7wbtskylEUCDEG
tcTpxD05QQlgwIic/pxaS7bT8JnVZTce9oNdo98/HMafh2LctfXx/B463VPGcuqMc/me7bpxRm0Q
10LRYEH97rSMPLmzQDKRHAskFpYMzZ4IqO83j/IKnALIrkGHrOMaTXVr4s9bTCiZ+46wUuYTxbd7
UZRj0ELxouo+No4zSAQK2qcQcljZoIn85L0Uyh+EaS5fch1SjutTc3zrbYMMBeZ3KnV8OO7tsac0
IWTDvS7XS267XlpmuUXdGJWf//a+/P7Wm4NUz3mnna+j4p9V0sz+xnMJgZXL7sNgaQzlOWI+0Rtw
Mo+eAzXBLpqDJUIzM5VYpsUwN4YvpBEjGiEK6ksAIAGFLK0CjYOr/k+8Z7kmhpHJVKSBSWpZ6rpR
LRWytvSZQd7eth6ZzUYYc3JkON5R8x6YNE17lVV+GPM8zul0DWyFVCvLIOBx5mxl14Zrdt1jNKpH
8qhooxbzSgxz7OHa2oblYoVqqmZawpNhNawE3kQvwZ09yKPq3OggX4o1n4w7iUvFf0PInRO0jKOs
E8zP8xV6g5i3Jeseo1uetQaoImWH5Vlwx9s1Sdfd3GSGviwVodxJUJe6fxkgBc3Oi7QnSHpdUkK4
gzKDp0ShgeWWGZEGPU1a972RtBK0ZNge9V2JUlXDTAVNPPzuj4sKNaowv/hdV48B/ckakPHCNPhs
HbNmD1mbRzmMIRODS2eMXjIlw5KFb8ty9TRrL6YKK75tsYr0mKtEX5zRoKjP5TPJHeOVOazPOBh6
kDGr697ATNe4Z63FHw1H/GxEgFuCjshkeAqG5SpUrBHpCagJJIiy1ghuBcsBpJZTvuImYyUFJ7L9
d5pAA7o0fXUGwi5EqegZOKkVQeaJbFHlqsk8WPD7KrOvsxLm+8V8DrGcBo2zUGZqLfVg0PIklDnW
jgj0y/kZL6J0rdnGrGkJWncPQAgqrGzNcMaM+0WhAhIxi9HnP15lycWWB9PjzES3lIH1GmI5KRpy
QfARkjYV5PSjoYUWnl+Jg5wlQizGiiZSbfcnSYUkQj30qXQtJHTsHNdGSppnZTO8IdkWoPTGTLjR
uN30A4yG+RLbK16z4wMMTRHr4kMnYzDHnAdlropyIbompxi4gpjOPJ60rWOJdtfYKEYNtu1eFJbl
jT/34M5UqMdKJeZ9rI5P5qMiIL5fgjmWn3WmdRXsuHJNEhHX1YBywjD40aAfiKVHbINETtteHDcz
bEnhmyaP8f2vwGFFx9MOeQScFwEhBDby+2s6zq9R1cU9guPGBF4MtwPUJSuoml7LjwzKeQEyr+nD
Szc6r+X1xUaKg3yx6ig0Vdy/tO9HCBXblHpaXQcfQk5jFygmdFITTUeAkjAX2cz9h++XH3FUeKPF
ncTXPaKA5fq0TteYezX3SCMytm46QPyRQjklVc0ABF1iUccCU0YBMwAdN+W3lv38PhXLtBcR7MEV
fj8mx7VkCZsN3mAus0NrdDSPxFCOqARnu3+9fitA/Q5IlOXawR80mV4+gZ60Kc+kW5m9i9tMd8yv
6MCwpel7+meVVGzTa6kvVw3EY1YCHdB2YzGzy6yDopzSOSvVUAZGEEJPXNBoRN56HpregpmNJni0
lS6+DOuLoRzTDhdcRIDAgvmqtI/gYrm7YKAHT6IQkyDxJnnl/8rbZp7ZmGXw95HL7F+c2ElZkICH
DkrCkdKNWuZVSY3Abwfe6/0aRFWpFLwG8aWA+IJHjW84i6tcN3r3bIgBaFsEcYMYqdo8Ps+JvQao
ykheqiAQAafVvctCn5igcJzIe0W9i0D0JmW2nr88ljERb40tJGDZ4Q1eBs78vQzt7Pc86ERF7xp7
gLUk54ZFNiZNLQMMa6KAGVQZ6B/UMnQFEwZiWYkI62NySubI2r8FlblNUGMMNtu5sHzmzFnmrl7G
YamCYKWi06zq1cY+tLM9Q5kmF4xJEQCqYahIoQmu4lw8K1lToHk4RMpAKi2lZjEQTN3cCi+DkX7k
kjZkhdKeJAU7YHAJEN1dzNNgRSExNNIBv6sjSNQu0EN/jSx1wxoPn9hoMAKC0gQcG+BtpW/wQBcD
ualEiJUlkrduC9bghhmhjxpB+TjANwNzUQbGMo8p9HuNuVzbJChzAx5gW761L/6KWyy+pIgoT9Zj
1Zwy+ztJ1KUQK10wFEChR7V2qZHIM+xYsGLLXTZEN1kUrFPPAUyIgE4Rx4YpMBpaP09KGQECPFsM
Trx1mdmtSIYAiREJXTLPrQmaHFIPG259BUbO7IASl8VQzakiiQJqaV0H2CLOiD7APrheK9nnEDIv
xM3H1b2cydlFgK7xs3Runp3MtIYtaxR2ogFEh1QZ8CrwNKLy68ml8EBj41PZk6p5BMjsTjX5VVyb
0XMxAydSMxK+EzEljNOdCJaw1zpADUF5yAs07yrfAX1C8wXDQ2LcbpfAA5+HRHzZsXz5d58RpbDg
r8QawSPGKwrNCZhykZpdSwmCrL43rfKdH/sLqmNCtuo8QFMlR9J3MFwQaS2E5gtIUEpLWvAE7aS6
RoQn1h06lU+/+yDKPUSCkV0STjS82g4268Q5L2rzLXABGboBEG27iWxQ3e9YnYnjrz7aBiq+97vQ
VwIA1HrJmRjP8QqGtHcfn+lEjH2zMJWOsYVGvvKJrBhe31oZAOiS5XUpz8/KP3jv3cmh4my9Mepa
CCBnGc0BrWeYbecYG5nUnmknmWVKJVlEufl4cRPv5juh1DUWXeQ0aADv7EHmYBugQuWt3H+/AMXE
/E9HmMcg/04Y5WSzIFbkslBHnRUX3btkdeOobQrqQrJZSKatnnKLmaZ9rCEqjTQQdgkXDSm21arm
nH01N5kZMHz6hDECAsyQVCAFKyB5o6coubrmkrzzDU+yJJLNslV6BcX1YAYHbnuZty/KrD5EeHkq
RFPWQWyqmRPHZoAC3Xx4Lt4SUl1InHiBMvP/Pj7f36s3eNDgIBqCm8DiKaXiL9cgzcPQ90Bxrdar
i5bOc9kgQos24SRxNJWxFb/1CfIkUN+oQMDmwYtwf49eM1685GXseyfe9rzQROXixLqs1fGKvDf6
eyHUi0BFy6dRVBByPG3/Os5SN5fIdTmCJbQkdfPZ2rGWa4whbOeYaQ3ccPv0uljY4eZ9s9lIi/QJ
r/EdEC7IYnF2zMVib76zkjff5bxHnziey03+PDgPgeor+EQLHfYfHway562Vo50ZoODebLNA09Sw
WIDi3nbRKhCYLHLVifsPe6TA4HTc/oi1Kcc4nANFrCrfRzVwcIDUoLiD270WPWaW8y33yuphmTyS
H3H0YyYFCWM8VIbvyXphRupJKRnPhonw825BKqXJQSld8q6FhMrJ5ueavJUE7NuYZgcS5SZ4Lcj1
WJksaqLv5mj6HEHtISHwlPGY0Cn/eC4L/ZrlmTxOxY6UAbKJcX3nmczQd7SCOh3QMcNSnomOZsQQ
iEXRbo/eTsTzlPLU4BCqz53sfaP1oKEU7TklUKg37x3JATyhIZbbvz92FN+dqtRK74RSlqtmoS/I
FwitLFhNTTCWdP7rW3NnfVp+GtbnZ+5aXeuWOcxmkZnmTk2JUZDdf34N3i+eMm6dE1ruUuI7ZCSC
nBykKuddsPOf5qQ/Zbb6In9w3uOlT/jIu5VTtgqsEaUHCp/sZWfyVgDvdF4FDisKHhXl0fZS9hhE
Yp3kCoRYxvZN/fs8AC9khiLa7vFafgcrd7tH91qFdaZdK7GVPX0Wbp+fpAX3+VgASznpaZP+XGg+
b0DCsOXfLkgEAdgGIzwzIlur66I7JcQ8sDjoJyYosCzg92iiboyok6P7uXGncQ9kmyHpsXsYFccM
Q2B79doj3DgsuHyeaebMVMw9v+zJOSNfO2nOWPTktt7IpyySk69imCrX0ThSNCCOVRynND0EL+t5
bD69jDPWm8M+XIQ2suaMM51Ijt6vnjJNRGjZOYqx+vZ0flcXsMyri4ZLOHX76WWVzzcAaghZbQhT
ru9uzylDxFsf/zzu+TiAajlbxfXmKoc5uGfNttFUsvjqP8YdDyyLWcWatJab/aZMEshXKtIZkI12
jAClwGOyn5NhZ9vp07sMODHkGo1/0g9xv8+UjYKLodUGDadc205mATl2PpPRgvmqsfR54k0MSUjB
yYiUkLWnR2xV4xxlgS7gRGE+H8JyPkvICkAENuoRZ6sH1wBDgX/nN+4FUqF3fg4AbD1A4NJav6EU
CB161q1n1ZqhxVQcY1YTCQjmTOOka71ZJ2W3OdoV0NwPsegvWReOIM+Tjbj61LzlLnkbh55YBZGp
wOtuZylL1YY014wrJDbm0nJit5y17vUlN43nv+gemoFYxn4/HKp1jF025jtlq811O7HlDcPhT5vP
zdIpoxUvoSKEKT4kRsfL2gGxkU8wGDI7r1YraVGQRW6hs4j/f9Rhp0Kluz2gLLeM1FRQYogu7SP6
2TBXkc+qHgEv7+6Y81ejUfy62G7WSZmq7Evtta35cZ3RU5t5TW4qGql4O1a3asx4rk5kz+71mDJR
kZO4vChGaYPZZvCD/P51UaPNcTdWRRlWw9pImitSCRUu8P0BVrPG80IHlBGHh8NhnOcBYgjDzU+0
gd+tjQaH0iu9GqQKTk9flwugvBAywzQRhtkwdgwoStAqMq61iYaLe4lUdJuHcQwwQ0hUUEB6c2bx
3H3sd1iOjuZfq4dLqicdJBSWo7gBETa2vVnguYPIh5XsnL4nf1RRp7zNWVLA9JDhuFpLX9RENC3v
Oz540q0ZN0vcFAiwbAyq6eDkRizlcoCYH4lCDLEpWa7XGCZBPOTMdYuQP2QF6FJclW7gfLqsYRyW
i9EpF5OAOyjpcwg+npYISUDbAg+THzibzP6sbLwqF3vOykAbFJksXWXcJzRma3RJ6k7uIDon4ZNq
CgQTC7hMVmiTtN9tc49U307/B0/AW7+mU64m7fUIuWwI5ceRKpytl5rP85nvzDYiuqoYqstaIuVq
ojBODLmBq1ku1Q7sS3t3rET/k/GIOyOksVkvSqXHoS7KXvga7sVPFTVU7rUjyx0LVuy7/fGBqzaE
+yj6agicyscS9GUk/InBc7ReN8dqJVgfczA+X8gz4NXJaiNiFH+jEoTzK1ubAQm3Oo/IH/HHf7fD
dNosCjphaEZ7FUG8g+MksTlbYWo3tOXnx6ImWpPuN5mKfy6ZIqjXBpsMC+UI/+4AyZAAyxDqerjO
MKO5+2KZyO9q671Iyhu16PdK+EzBm6Vwkq0C8NY5+hlckwN1R7fcA3cnsIxXblWzihDfnZKPzply
SFEUKFVywWLjilgaSOgunPXsIDnZzEqfoL8XfctjPQhdsrCjpbXcu3vz9fUFoclgvm7QYvR49yfa
xe+3gnJUoVxWYcHjFlABfPjB4eUyF2atbSJ70pDPx8JYESBdGdF50M72NfY9/spJYyPh5gALa36e
CSkR/7yO44raCskMyzXfkQ+Go3z8AePuPtp9ykupYdxkfSTjUv34EzPxbEcbffTrlFeqpVzqAAUu
exHMlgCfzd68248XMAEKeHtcAl3xuA6X85Uf4PmUYOmUJB5I8hSaGCvhUDbkSNfM8Ai7PEfELg0X
LFUHhumMO/RrjSA1B8mFDshemlOD95vgHBkGjDVbKR/yH6BGMSRMvudvJFCBT9VLF/QEQEIc7sR0
1QJEnTMVjhwf7+R0AHkjh3I7XOtroTRAF3kT9Ud79vTyIphj8yViVdaDfaIJGMd2I4xyOOklz8Xx
ueVdQGZXbPWvNj0IA4LkzK69ftmgoZYnjxc4Gu6jk6I8jaH3bVYL2Mfz16lOjjm3aHTGUU2HkDfL
opxHFUa1L6Q6KrnkNMJgjfgVz4fDCJLEOC6W3lHvJv56CdS6xwYuz5k1LGVr0C2LGaWydI/yD5kY
R0koaGO4eMKs0ZUnycfVBjzG2frqAP4eWEdmP+K0TLC3iqqEYhCNWsFHBq4iOVQws2UlWzhCXERf
3RKPGPeTWfAfjee3UvyfMHpwq1JaLu/iSMGrwlpbiY7MoE5MYFcwJU1esSMp7f8ui57hKvVeEIPg
rHy3yGL6Ij8xcRynX5w3MihX0VeGDORU/zuF8daGBM0TM5EsAE6UzBj6N1W0gQX/rIdyF+CSEPTe
hyzDXVsS+rKAQ3y109dNwxoVl6Yt90cU5SzQEgIGaZGDB8QhjaWpty0A+4s5+Jkc7/n5eWaYhb2a
rV6b1QYoFouvLyAEMudMpl+gNyumHMjV8MPAr6CYhpONU+T+3Gnm4pLVRDiBNTr6xp/lUk4kPstN
E/kBDGDZWiUuMuSQgdKRLZEPQu1oYe4zc7ezWEBb05HPjVzKpQhdm/hSj/UdT+uT5jTrYbc5jOoD
YtPHrniiAQPFdbT5qDrqvKJIQ5G0TVtKfpcoXr1AOTQnao/0CHc8z+UTAi0Em59L67HIUUdoQxc1
jHUbInKjoITCv99k5QO+LKoqlRRPVnMiKmdyZbXxjNEMLUECz7Aqov4m8QalHkoW+LnGj2sihUAq
Yr4L4ER6vIrJcOdWCKUbLdhHOL3NFcynE+utfo83vHlapl/r0xl9Ukj1WP3q/wF/O+Umb8VSqiHL
ueoXwygW0NzheRz8BwOb7Xsjq8sMYFD2xVxAKT8fL3cyS3Irl7p/5LwZuK5PR6epYb3fYEnAlFzZ
B+DasYKSqSv1VhgVrvK5frlUaaF4Q2Pq5Sb1F8N7mMxAXugwljWqwr9XlV9B66VWWl8Ux+08oRda
eolXi/YA9EHWiibTdD9L+hWdtmmshM0oKEYlCAjCDvLpQPedPWGKQXQUNpbRVMh/K5Ays0jWL3Iz
HlhMgESILm/z65ONQjHpqm7FUJdPZRRtUuPBCjGVddJnGsrdGtq4imX4HETEslg7+T30+ejIqDto
iIJGkURIRK7+tFaQqj5xLl+SwbDUP6blHkes2n6B/2Y7TNoeDgt7MF+yBE3ZJuBtWN8zedXf7gDl
bSSpvLa9hO9B1clJ7Xx2fW5tV+qYz4KpE5UxYK6MFSCDpxMfFfDgmmvaQRCXkbVxEgEn6wSoD+xZ
xj4V+N1Kog5VbjndiBpIGvYIn7nE1EA21MLToA0U7nRMZP/nDA7ffV63UqmDNcQ+1a7lVfEig/Sx
lc74C1JnwxPqPSMalojs7yer3jL+Jq1MsoqWT3SVA9ed7nRqG8yPVr2ieKeTALilHA2PRCChoxhW
4Zag1yO2gkzsDtwcqQ+80H7GcECsD6DMtJV9hImirHjox/Tf08IRvdblQzNI32XeRH9tjkmCvpxJ
Z4bkyQvsdunUIUfVleOuCZae1VZ5RIWWfzXM1apB6hmhBihEX0wefZHhbogYd+fkA/dWNHXSSMgG
ahJCdPFHtK+VJ4tzFa3ujY8+ONDjveqvhmHy/jJGt3iyyDFTxtj1KQXXxq5iHLqgCXSrP29kWPgQ
akhEA9Rruz7mz8EuTMjh0L2EqGt+PpY3AfgGVoYbedSC0xTzHI0GecuoQHweCqZqtQS02WbxgnZm
5L97Z7XoiLFSgFya2+Gsx+iXK/2DyTYDLYdghhJBoTRGYVTw1fHxCN6neQnmlniZhNquc5TFZayt
9G73sdvJA0HjDsvOJm70O7lU+JBWWuhjuk3Dcxy41ADNAP3Wm+B9DLC1Z3kue38yIP8uhrfFZe1y
8y+NOSvG+gIqpijBvtVnIr4gcJUXjCF/YKZ1dzzJi9OyXnwGTu8yDn1Ky8fJAPBUKTrSUvR4RV8A
VyNFm5jXxU9nT7RQ0OmXqTOmcXb1Mpwpr4+17Burg3JmdwKpJfZJdg6SloOWobdbSEFatb1aZ5dv
be6Qzt8Xe3+zX9gkPH7Xl9A0gJaBCwCrY8wQMD5lIq6SRai8oWI2EzQh1KfUuaZfja7mPD1w4mtK
ZM3TPypuVp2fFMwpCcWik17zQSNK95XmTtzsos46GyAK4gtSiO9lsVaiikRwgQmQQN04WnVnkmbb
Vjfb65xLGlPUvYrbhINdAvb3b8rqF516Vt8u4bsucvNO6Yu8vxRqBSb7ff0FtlzRCAH52xhrX7CL
HTcvfbNtvMf7NhUm3gkdY4BboYMqdHpach7HWxViJyf65ARbWQ4IZxyT6FtTWPPegUcvy47VjTn1
rL4TTt1FSZhqYWJgxVmDZuN9nPBW8KRKz31h5WVFCu5ZzBhp76n3551M6hYqJb2Ur3rBeYpolrXj
66YgEqP52y4/ABks/S2refPHJ380hQwyfGIZCazLgKGrMuWch4TD5JuIPZdEMxLNv8/bsTRZ2FfO
xhgp+ChcxiGP+3hnp7AKzCXpAiaGMH1Ft9vpICjm+Orqe4FuOut8U+xlO3I0jSSoF25ss7XR0WOm
W4ZRfmvsI7mUclWFHimhCLm1ML+8VMtgbC15rk3JRSLF8tY8CmqJQ2a1M/Myy5kFswjhcxTO94lt
qGjezGaJKT093o3fCejv3cC0DTYC4Ey0m1T4/Kqqvuh75dE4E72OSfuB4tNHmVqVsef4hqgFI/b5
remUTMo96e3Fz0JZQqO19kdaGjvFXBxYkFe/S0r3Qn5lNHNgh2LyzveQJEtdXHoaOS0Lqw1t9Sme
YdhGf9J8W+kJD1ggBzcwinxfgJEQh/9Yw8cvQWs9SCEVCczR1O1rlH2biJmK5Uo+Cv7bj+0IKB3V
VuZjwmYRXhma9jv7Tgmk9pcvlSpMW8X3rpV7uaDZuv1s1tp6sKsNWAzhsp0zsoOiy5D7O866l0tz
bWRtkfnYcd9bxl/LU7zJSWqHGYnffGckw0KhEl0G4+vFeNrtk91+x9DlScv+2WiNsjA9yRNBqnXf
yxXC1+QCJm6b26VPiGrgsB8L+z0/Mi4W86qyAPIHkH5RGagmaIwLL4ect5Rn/i56yla+3ZMIDIad
KS8AE44+U5BiBLMB80CvaTvW5zHLtf96/B2/4xzqO6iYErx14DoTOB9wArO4JLlmiyszBgPo2fmK
7EtJvpYstuvfg7SUTEqj9ZATBFEPOM8CI57lXFdO8sdzzjHx5mvSvckSeVcdV1wu+ped6ya29v7e
W+8HRLmsyHZUZdqpaoqM9mJJGN8T1O1hBGVQ+z0iHcyOHAMkAQev3YandCOb8UKfdetOIIvErvGU
lF1jcXmLFpW5KAVisabaJr3a7adQmYheulac3+BT6sRVLi9X3lSkZbcPBBJdMW3PzRkHPy6NWroB
aE68Xca1Y9DhPlgp9O4C+iFYOeKUZgM/al9BdIGaVIgC0edjYb9ebAZohnBbapqqQSgdUKa8luaG
CiVTLmYPfLpsyemYhdoY3mM5vxOd34IwIQlqOwmnSi3qco6aqtQiBCTEAgvrWxsjvapula930Urs
9uAi5a8xwQR+Z5HuxdJNg22s5Uh5xhzyq1aMvZQjsiod1UHQzqJYmnIchqiAFkrC/0QEIPfnFl87
I49yyGrH3o5d6zqS2x3iN2/0FwTNPKD+svfyS75FvQptNR8wm27ZmKz+4qmr/+5DqOAv10utyTN8
SKkSeRMZC9W3RfOq7xrtz8VMwZHYMThnfmcPx32+WTtlrnHR89chhsjjcn21ik/HeXtbL5dL0Fqm
pN5msGLV3PZ/vbokzcFOPWHMCpSvuJ4zdpJ20oJQX5IVCbyNGL26PwlByGMUYBTOSwK7KYBfteSD
bXEhoeE0xkxPTPW6Ob8aV7NrZ7XBSn7/ehKPe4ErBOlSNE1g/piSXhhy2DQdnKhG/HWGGaWzGURW
54jA9P3MR04QFsT55IIhVsUUsihIArX9WcTFcd5onJcL2xZby+cZKwb4Vd7FzysGkhx4ehoAHaD3
tPCDa9804UHUN2gyMNNoLsW7gjupMsBvM4czU1sFHIAfHDPpVV9Kg4kN7ouFIi6VyB4MnxFtTtob
5sk1CZPlgCT4djk3jzrREKr8jJ6Ow8Dtwsv8Wu7k7nC9vtTI7hWmnptieRT7C5HqUyta0aDZ7UCG
Y9S9a5rZYkZZC3JLGkiR/OU682yczSF3OnWtSVaLHsPzhRUvjpED7dixiYqEJntNBHjDvWIEWuHL
ybkNDpKj+eBCSE6yhoDxkpGhIXJu6pKdVbMyMHs80dKnJGCEFN8BKf0BAFRQVFkRARBB9xxqly6t
k1IJD2mGGt6TDgR+C3FcNu/eL7LVvQ9Anrbq41CshfL1UgAoQwWyvPaR5yZaV6IyshQnBUqBo1/M
Rhpzm7Kdc+/Dc3lIDVMICK8+ywY5221v84qdag4vmcLMXxm6aTjXeK6+FIM5bM7zxieYQBcMK1+E
quNjQv3TRyLCu6x9E5RDUUokjjRnK3zvwP3lfz6+jSbdlSEZso6WplGrqdgqrBtf4X01PHCRGW5L
Ep1EU1+EZmI5QIQ3YUCWjX7EjDxtZStxY8sunhex8669u9pcsS6O4XYBM70zcUlqqJUBxWR8swHL
hHLcqRjKWtDLsLFhLRTkPJjFU6PxRKkCtyzX7fqcmlxC8r2eWxnnKv6+upL2+aKajcyyrt8uBd8C
N2YgDEYWnw6De1S5sqGPzocLJpOLeS9YyTtOuPyrRE4fX0kRe1VgioLFKYsxDupIHbWkR0khONti
4nBzQzGz2Bbal45jRYe/nRESzPgDW0Lcgmr0vSWlRVTGeZeeD+GcO4XO/5D2XcutG0u0X4Qq5PCK
SDBKIqmwX1BbWyKAQc7h6++CfMsmh7jEtY/tY7uOq9iYmZ6eDqtXZ95TRVbspULovfcKPUdTdaZH
zJ/xO4l+EXanETQLsCt+qcx/f6PxHSJUCO3VGEsmUP5y1vdyWXdleI6HJ+2I6yNtkzPKDM3wzDQh
WHzs8ltGBn40WdUpjkq78O7ORGbTSGKO56ZnDpPRqI0ImWQsuYAh5wIAg9aoRiNTjOy78t4yixk2
XQFGkW2rl80e7ipTvvSZXfhWp+rZp3+IpJ3HwO2zK3IgL3VpSAtJiHsn/vbrqGep7INqFKavq9Gu
GxgkxMMEEzzutOzFY/W2Nh/f65kAWcGLgIqAgEnKE7PLrV4U5dgM9RgkZ8Jvc8zD+M16VkPMgt1k
O8+zYWLCE1uuOEEPzhkxxkL3lxAM9wlODWQjArDxEosKGEe7gV5aErYVovTcOCmm3Tx5H4B4wbqa
3Vvjxmd2aWz0zEW9kUepQCLnde8RyEvZi4bnDsjJx7t6789MCxLhu8OTkiW6baRPUk7xtTQ9g73S
x0DgS/f5/9GdNnlFt2/TrRRKVzgPXZWyX6bnVnWb534j2PVGWyNZ7ZerzBQ3TLNwdyZdoAUKmqpg
CAIQLTydVADeo2YEIcjOXnmpA7uvX9ts+3jnZkJHcIleyaBcwSycZuMWkJG77zWvs2QjnxiH3ZQD
qlKPZc2dkojgCuZaESVFo/bP0xKfr9s6O8OXaAYL2a4UvOOVxb0yi52Ec2d1LYu6ZnlbkFgaq+ys
/OlK2B2d3QTBNiKvTH2Q36vGqFo7zqzHC5zJs8LxhH8ro/Mfr9IPE8WVv0eaQki1UMnPQWu0IxwI
5T1K3ZaxMXY4ELZtZSaRxT4JlyIedeSz6+jkNyvm2de2jPQr5IjOc3rhr1TAsTpdIiafGHG6UpT3
mnltKnesLLVy2xDZlvUAzwQtegP8RGJkzdFbypXeax9ylHi8pmsFd5qOh/NUaIOw64pzEJqS9CtL
d2KzEIjcW1+IQA4BGQSZR8Q9PV5X+xWnlcd42licwfat9/2xBMwgfGE7aTW46bP88vh47ksOmgrA
syCDXQp+AzIXt+KAzREGlq2KM5KhbaMrnNG6QekEzV52K7N84V4kNGZrUQR/80suHGbpsk2G7vZC
4wNwmzVk7+Cv0LQXhCRdwoU91tsDbAdKNB/pfyCHO73deZWhPTWrXFx4ce45vaZVXwmlfHql71ig
NyF015/486f9SY7xaMYbDowz6xqNHbZlKA5ITo6Sa5B29XjT545Ym6IJ3HvMHaMvfV61nsB1dXGW
RjP39K5XnagHqljTzPR3WBtSxRqPJf4wMd/tssxj0WA04cAbeHvMsSbUXtEMmNFkCr2doa6YppzO
8ZZ6KV4bUBUVumaljOGxZpxaXGg3md6JxvgCnI0ebgbZSFF5+10Q5HD5wYRnFqPVqFSNKDDK2Bh9
o3rqv9Pc6AEZadwc7Leh0Yy7PliVyUr+5CujZVZFbuWITRaZs+5nDyCQnEjnsDAFJG20EnE9H6pj
K5XnQNDZOjbi8o0khl/YZTQYQvcrzBzWe9UCO/oYpJdeNMXuKHyjyCRJIO03Ug0MbragWlqyIijv
VABcl24LGBVvsghFUQpTVlpvBsqm4cxMs/F/SshnPz6kn+Y76pBuVkFpJVfEucxKcnlGS3uomQoA
R8pOACvXuK0u4yfQEigBeU76jVng/seouoTYnOJ4g6Goq4oY0bjmWWcwB9kk9apLHW18itmtyFhZ
bpeeEbxIwiF7Un6FL0JuhcKb32GiJArLg+UfxD+1ZynZFjMSvbee2ZSOIK9l7VlBUPddEKdMTCZ8
jTSnig4RZ4/MyotsXjLKfYaYO98PJLeitjDEQB8dNEoE+JVgzUg6kQ0B4rdVYbGlzbXG0D0Fn01g
FhqPVA7+euqAfQ2khe287+2klGJ6D68saVhXglyqYnnm18TdMe+HxkkKPUYuzWFNkHcGugzXVh+/
c4zsRfRqpU7phPZS+V+ajo0+VhlNA/AuQYTC/UQDV99RtEwAYjK1PAuH7qL8yfbFvnYDmwMJhH9K
tnaKWTOHwRjtaO/ryk5yyB4TVJGeP8f6mwG2S4wkYjGDDL2GrPGKWb7nleTwdnggC9HjTApS5a6/
lAqMhjIToopRyjOrVEZaXaZ2bfmYvkgOTjWygyV5997PrTwqvVzkvSCUPnaGO5R2hXrNNLF2BC2I
aga253o2txcPMWYXNwsWeKZMcyOZLkcKKSsnsBnQjefo1d+00sv4Ie461agqXW4+xsGF35GZJFpn
ElSDPz6+6vzMq3e90wJ11btI9qD+2GltxRuhb/RIOgMN9O7jJuihjZqcKbjZJjWkD8+o1pmVbQR3
Aqc8/o7/h27KIJNFMxiI+agTkFAJ7ZJk+o5N8Vt+rox+k5rlaPMyos8Nrgs7zXuM3TzVmwv7lj/1
hVkg0bKvv1hiaH+UVZIkurQunKy1SKR7OlPpWmEwYDZq7ElrokN3YjinG7eeUZuJ2e59Xm8+yXML
I7KOTE9ZWNOM+46zVQRgCgA44pWfUvTVfeO6IdYSJazOQ2cGPZzHi5xphprGq4bfsmxhkILZl8q/
jpohFT4UcgqqhuQLdaIq2yZSKHnQZdHyYr157ftAV34FG789ykuMrj+p4TubgomlyIQhaFZ+bN/V
GguRBySHIdU5QHan+g5q3pbrXZm9ARgk5quR/JHaUK8FJ8TEgsZIY37Bo5i9ulcfQOXiSNAEHZtF
1VmM3BggUbjdbh25arXpF6zETNpv2tl/1kpZJXlMy0BQsVZ2vWMO5DTa7O8DqINkI1nVUysbMn71
1LZvvDWg8klcxGp6bKRGbf3O9cK+xO4KkxPwVBm+vRRVzUQENx9HXSB0DApDIk4fF7lcvkqIqMv9
y+Nb+oOBoU9bQXoRAQF6U+5uqZzKSHvW/o9Gk+qjkE6xtJIOSQT+VeUsD5uicZjcVsAkxAAxsStq
5Gmtuv/owYs4OGx4ePxBMxkbOJGA8YFSWEXC8yfou1Y/1Y+HVsbpK3jCm2Df2x38PnhNNWaAMtsR
I3wk1lA1gHh0xnuKDekrXqdLAM45HURoCVZGGfcOzMq3DzzQynJeSDV0EJz9TWF7weuY/fEqAAy8
fiFOmZOFPlpFUaZxwSKduyzyKOo6OajPwGPXf+DIMMhwI1mI+gMy3wvby894DOqETAVIRYFTS8WA
gVK1fTYW9VnoNir3rl4YcA4rCsh/9Mh3BKkyVN8qqmjNRwvplbl4kLsWTd1rTs6TPEzz+lz+4T4j
QTCEwRQlI6tVkEeFRqU3opkdZcnp95UYGilQBlm5UZcC7ZkSMBBhV1tAXfos7TIMNa7qMyYLuydy
lGDmPhTnqCJZfFBMfuGKzRrUa3nUPW7F3M9ZDvI8do1hgxG/KzBjNieouDzXnas2BhfpLGco7Uo5
ae2CNZ31vDROmHD3Pw8IdeKaMHoZUzf1uUlQUMk3uWiJheH1u7yWrFIjRsWhDaDQPfm0oGvTL9O2
5VoydeBD2shchRajM6k6vUnhFCuJkYyWz6IS+B1V5lj/Tos/yXCsmg2vuf7wltRG//H4M+4ZYKZS
IDxkATaFZYUfh+nKokRc0Euxgg0Y4AQ/gQVdNPnUKHYD0bVz/uui7p8l1HBCmzPOkptsVItYjV6t
JJdfugLTiu92BGU2EZngibVyup1XnxJEYSMUGUx6G/0adm1hIc2oTpmRocMwzfE3k20i0VUCI3zn
DmpnZvnq8Wb8eH93XwDWUSQIVLzuCnUm/DR2na+S6sy9Z5b01CEhWPOxLrIWG24QpwDiVDnAC1e9
PWzALeJ4MUry5LtGtLUuS9TBwncM3N0FviH1hhI6gA+23fPjr5yziMjp/f2R1A3NvYLXiIRtKjN9
KIwQr2uyKXKUaX0DXuNjYfetVZN+oECP5hQW6krnfSUuwXzTqsQTaIAgS9bdEf0CCDTN4T06DW5g
IfW3UK+avRlXIik9aJQ0AntVVZ3rCNlEBK6Bt0+JSZSFYGCmgHi7tilYuFK4siEZZo//rE0D1Ui+
bdAWJ5jI2lvoi3DBXLoVQHQWWykopR/v6+whTojen5Z2EEPeio7TuFXypq3O6po7dH5slCOkkOYQ
KwsP6PQY3+n0lSTKP+bGLtfiAJLqFETyXcpItl8Vb4+XM1PGmbbyn/VQZ+YLhGtFkKmdkVI7M5/y
hRSrFBgOYSunOpu5wa7yFpKJMx4guOpFjpM5TeIxl+N2C5su9EWllUBPXQcWgW2M8g9JWNCRn4CU
2r4bKZRJaLxeDUGSVZ279WCIVvNdTFzYudmsCqs24yd/I3z2SMpxBmu3Roi/C0bnthbr9uiD7ffR
cQkhP6M60BoQ+k7VMhU9eLfr1koJmVvCVOe4ewsVjNpun1u0pYa2gBi6a/v/ss1X4ij96cIgLkbG
q85F+t1kGK6ifuZRuHAdZs9SREPQdJwymvBu1wQPnIw1RvOeG82IvEsioJsiWgIEzwnhVBUvC8sh
wU+PCcu5vmEGQpqz71m+iIm5NcjOl9rKZhUGsB+0c6H8wqv0G8KUssjAU2zOpRm7vcmZ4ncADtIR
bakl2iQt1Q2NxFUPkYuQMXgByzjoDQ3hAGiFJa54s9Qvj+/mDPIHEH/k+VmkGlDlpfNgWuepWpFl
zZlL9cIpztwn25i+pRmVXSPHpRhISqPhWGRB42FK2w0arxRbNDYtGsN6vdjESw/9nAZffxB12ko0
ak0qps1Z4V5C2cjiDdOtwyg0VaL7oq8DjoZ0hp2oOi906/Gdd2QM23iVhwXTOPcAYICRhrY4FEDk
u0Cm5/pSbduyOW8SFNrBHea2h3GlvAyHAd3QSK7HVqK3WzNfc7ty4Rmfscs3sidtvXp8PKFQ24jF
qfQoqo/cru6zhbd7xp/iMTJpArpheomiUDZ5GMUqT8amOQsJgGb9rs43XrOKqyfRsxdUbDIC11ZS
m3A46GFEjQMoPvzL7WLCllOVRvS7s9+Z9TvgTIBkOQBWpCB/3KGRc9j6YKNRjc5cobD4WPhd3gn1
BxF9G0AmTeOMFBq1OvaZOOZx0Z4y4r6PuGL1p3cA2Xe3zRZeA1pxfyTJqBJiKAvyIvSUzzZuvCwm
fHNqYp3vknXesbuAYJJYUD+TwQVydmFjaSX5SyAIGifYDJr3qNdHDlme1KXanBge+WD0DbZitWDf
Z0VMuHGU3oHJoUE5GCUep5EWtqc4QaWXD9D88i+N+88i0HwI+JGkoRBOhXiyFjBpEpbtiRtlm9Ge
CiHSfb9YWMdd2WESAwgJjmbqc2Q14VYHG7nh2nESU5qyU25VR12r6+5VXfsrzkxNxlKsEDNtCpcz
NCdz833jBite72DvFhSSfmimLwFaTmRFlMXA+k0tmBvVaoSz1J5QaAlXiKhU0BHoCYNxSZuAXbFb
PnObz2xTofrx70WrGvIyGGKBxAy+g9oENiZqqUX9SUYlIbSGXYbp8GTfvETiUapOYuO2/E7mn6TU
Insw7S3Ip00OVo45KZDLC3jEMbuIEq/lQUGyoj+FYWAUDHCP6hnVqEp0K2UhchWm87y1OZMsAY0d
wHEAH0qdt9qJTOf7DWQprI6nVSPPYrsTUaxj0NMMe47ql9ImJkEEJytOIgZGW395lSULpT6Ub0G1
jvLXrtrE6HUXNhHnZKnlET2vDZlbA4Z75Oq1nFlcBLRjIS69Pfcm8/bzqZOSSq9jSgVbVSsujx5Y
TkfFz3+JtEsc6Zqgx5oR//ov2sEBVCsCTAEFpRQzDEQvCoK2P0WqWVeryhKaTb5p17xo5W8ZdxzA
k6S5bbSXPhqgA/+LdEyZQXANT0SjHVf0+tcKO9b9qSlfxL4xSvQfD56O66x7gD0KnM7nq1QtkYdx
GWJxmZF1r5zaL3zHtLG3eqOhFxpPIqwEvE2R0lEZiBkElj17YvOIMXJeTOBrDumCEZiijxspQHAA
aA3GfxZ9IqhC3t6EIuOZoUdL9ilWI12Id8Ngd+wTR6zHm3rXq4vbBjmowf/IgRW/lQM18qIQ//nU
H7RjVurVuncrA+Xgk7dVGb309XadbLcfnTtsgnXILdj2uxfxR7yChxdAqilleiu+VVpM1ssgXtr6
/S7srDz8aDmUE7kJkDsurPaufPizWhFeLOyrJALBeStuaOQe0QjEcfmp4FZKsapSKxEwh4noYaUY
9ZivAgxRrpJ8R5rmd1hUvzH/yiCDUyyZ+dkTBm5SlqFICOSpnRfGKM246Vv6EuTFfeyMZFcyT5Gw
uOppE2ldAjxSkHn02cG8U5s8SoWIwmnInaTKEofn9CSmhsq8JC/8VN8PEMOUg+k3h57hdICYzChK
Flz2uWNGIxKwMzxyFaATuN13WfVypctj7hR3l1Fz6viZbyCSBft8fJIKdsHtuctKTueMfVXRFII5
A/LdM5YNadR7CguiQfCh6K8bTLD5dTi4J7cFNfX2rTEB9taPAZooV8+vj6/U3Lley6Z2OxEqXvOD
6eb2+6Z6LTcFQP/16DyWcofP+1miKgHWBuduqjHdbmlDkrCrlZQ77bA2sEOKDuIcjLfT7cxwQPbv
OBEYot0Tp0fWqIPN7ixY+Ov31HU/6JdFCqG7wPWvD4IPBVYfHDWNjmoVj8SF7LEnswWlcmacfu1+
vb/vImM0GrtzCjPel85mdTzu989g23p7vB93hYdJPGwYppJqKkYf3nXNdgAj91HFnZTKqs4J6Bpi
uTQE5N9JWmDcoaDz8CCf2/EjUdK1tlBFvstz/iX+x3MDWdsdB1cytD5cy5I7CUhpxoB3l6syiIFX
etbaX32XoFH53POSVUsYVhiZQncqkmkS2uNdmGwGfdMn7lge1k0QAQy4VQoFbUlRIPbciZftLLaK
DlXt3/krH9ltdw7hzDwW91OSp+UBig8jhhZKVPMoG1Y2klrlEced5GwfcZiC6oy9htd4j/nwdYcO
gFFaCbHZe7bmmVV+Jq8iJt7JkdPLJyHRZX8rS0aP4UNktNjWwHy4pPwEtit2s343Vqk+JFa+NPjv
rmY0nRWcSxwWLBLid/52l4a+BrNHiasDXyF4HzchimLiigPD1vECJsTHezRjfBVUAoFLRg6cuyNQ
Ae4tihnMpD0J70Cmg4P6+/Hvzxz5ze9TRzDKfpEKYQ0O9S+kPyT06rrtRpWc1WMxd575VEP9Zxm0
P6KhtELaAcv4hRjEHMxm4f4ubBMNrEmUwS8KBr/PmZ6p7biPx59/V6jDmd98P3XmtTS0rNzi9yd+
SAX/6/biunX1IDSyBVkzD8CNKCqw0IQuV3INorzdZ2hJO/L8eC1LWzU5qFeZnzz0JGGYfp+/BDZq
9Yt9NksCpv9+JSAcoqaRJpWKdPSj6eNWRbuR2WzRd3+ZeAeWWeEWlPiHsvVK4ugFaQfsmojxQxWm
vGn6gdMRgQEc8gdYOmuw+/3qsgSimnFKbs5pUvkroWhRFMokwTIxvEI2mN8r9eXr8UnNPUqwMUgv
IT2IiImOMSNGrqJ+Gp61Y3fpkTOydas3TwRD5DbdQtVr5oLeiKK0goRhr4jpgFFuH9FGscRQ5zdL
RKtLMijF0FpkKwIBMtjCqAw92DdLGzY9UNSDoiK6QkCAzhfE5NTdCWKFrZmYm1QPiDoDoAEHFLWD
viTnLnqeWsiu5FC7hUkQvMjgGT35KFuLv13fFZzoCRDa/RLLw/RLj1ZE7RkT5V6ZhlgR2Pi9hVB0
9jyuVkH5gAiQpCwi+O2k0oGN7baL+aClfaLuiJhJZV5N85ROmOv6Aui4aAvoK0hfli7jjAW4OZDp
sl5dRhmw9nIMIGjjv9ifkSFYnbngHM3c9xsR0ydcifAldCsQBtz+8nrnbzyztTqXXXgmZ2z/tQwa
YEXAjioTUCGewpfGiV81c2ks56wAuNigGoKPrdBurkJ83gOwCu6Ezpk+gM+PLdbSz1MBMmYW5ZmY
4OerC3nKnHHAaPTHEua8L2DP/lkB9RKrHsfXHgzA1LCf6dCql17/XmvOcRUvHPjSYihjogxZ2vbI
dJ5MCdmTxshOC0uZvR0YMIvKI/pB7pI0cZQEbcOBzx4crpke6t+VyS/OdZt5jafk999CqCOp06Fo
4w5CAjO3tH+dRpwM4dWvU6fBKoVUDA1+PUOkzBs26HYkDKla8oLvCvzwv27kUGfhk7CNqhT87iam
Aj+/pq5kcyuuWyRDnrUjV+uhDHs3Ch2MFtYz+S4JJsKfcsdcOPZZs3slgzLpOA82CwnW8vqKtDyQ
H/BXMMu79nV++/z8vARVvcP20Xs36fmV4dLksPZ6vO6ncOXulBfjfMSMpM373tyeL4+XNmsir1ZG
mftszMsujDS4ls+xLbrbERxuS8tZ2j3K0otBlBG1xmqIW+nhdn15fryGOVf/RtUoOz+gLRljdHE8
u42/T93T6aUG34O+IGZe0TSQn4EakgcO//ZQxkhNy1qSpsmkKbojv9EYc86WWPbmhHASymp45MEq
R6PrWrCMEDULQKxrqM5gcYiMwAKglwt+xJyhvBZDX5ocHWZDg4kIqhOuEKs7/gLweE6vrgVQN8ar
fIWpRwgACuZSnPn3P2Q9LF3LOWt8LYS6Jl7W1UPPQggbYx5jpQvPmSsfuLVvVqvsP7zz17Koi0IK
cB3JPWTxDrf1Vpm75M7PHwlqgApqYUBeUFYfvEdgde4x32PU0Eeqiy4Z4RMt3JQ59QLxhYQMIjI4
2k973pVhqeWWRKUnCIiA3gWzfEs3yMYYuYGcKKzYBmNRX/+LRORcVGDPkX6n8/0j6w91hrEKp1DP
drq/znqnX7d7YwXk4bNkfjF2Y/SHpdO6m4ExWVAw9fwtllKNIfOIxxBVwCwKU2J1ckzR+gZ2O/Py
DH63ywWdh/izWqnApkrgNFvybn+ysXQUcP0BlL6wmInaKhk+ADs92ngCX19rM9oplv709PLC7Y+X
wAqsy+rr8X7z0/N9J3eCqKBrdurEoG522npdwuZkeg4hGb2VyVkGZ24Oaub13rA4HLd3IqjXAUOs
L656Lpr7Aan8X+nUtZdaPiQ1D+mvr5C+sbnI8FzZ9Z2PNdrkjuC8Dc3UWQK4zfoa12Kp08ZUC66W
K4j1QAumfqVrDCydJrg83tvZy3O1tdSR9mEusn4JKaxsHiYW0l5HGMkFC07sbA7hejXUe6lUdcPE
LeRUa3AiZvque2l2UmwCW/X8tWBDxbnH+VoY9apFdVQzUgxh4m5KlHWxLqy8J+3lEwxjvzqLvHkm
3PWp47vHittNIj9l3MTBnBthjiFOtc48pd+gAPXN42V9/n1GqWHh4ZUmV/FOp1F/RRkYBR5Jpkxj
7XWyFKndXy7e+3vsKkhSKbrqTHyg/Wo6ipPrik8DBwg6a0SJpf/5E4GsHGOAy1Vu1YBbViaxVKj/
evV1mRJavp0al9y5XL4Wbd688UHyH5AGCYgOGoQj8H6cDQmSQJXFP+fbHsNwTpkT2MFb6dqVU+m+
6/1JHcFYhwfwK5qZiZZt97GyztUn0HP2z0dQWkT6JIvGGB8hHOKtgGbW+JjsorO2KyDNt4NN8bRE
rTjZlrtzAkgBNUd0uyFEuvWQik4phbwYkdLN29yYiKEMOFL5wjWcdfcETmDhg2EcFegAb8XknZqh
ia/A5Kh3NL+6o9uJgGeYAFdZC5o364hfi6IMC98xgpwomXgCRG10pbfUDQyucLRfF4UAhMnroNm5
qLZvygvUR3P+07Vgyta0KghZhTEXT+U2tHD7DBkNA0sG7R4IhzlReKR4gNM0FlgoKkYrKxICe6SM
p7wqdGl4I/VxIE4hSs5bHwOazJW6mC6VrGaWhnYh1L8BwMM/aehu2osDaeuWPW00yaoc7w9og7LD
EkP3zEt0I4Wya7FY5y2PuO1EpIv/m2mMFlNeRjvuv4avGnQVSrBYZbp/enHbp14UsBZLEq9QNy5K
2lgREI6ecowb8WLB1sbXKkCtHe12fmrkbXkE2LoSDU86B7y9cN/vF3wrnVpwXhdNX7Rcd2Jbc0T3
Q1ELtpeFei66eS0asrIqI34DSqYFufcPCOSqEqjMBLAxsiLlcHTx0KiDmgGWNNhxu2aUSh+zEajN
3BKjfTBcSs0mPujD+o0kYWaHprwAyuvUmeG1X3Wz8J7NuAL4HJAATh3FwLH+vCVXHq7o+7wSaWV/
Uv5U4vNYPhfjKmN+tRe5Be3CEW9os1qih5wxE7dCqT0IRfi9nAhoFsPWlspVVtnobb8tFAynJKth
eGdq0AS5atZ9ZuZADh0HWkIm1Mf09yDu6vS8cCbTg3hriG+/h7KQbNF2IbS/P42FOaQbJcLDmFly
imbPZ597GnSeZOYiTurHt7wXC5Ia0CcgxUS3Xo5xlxVc2/Unds37hiK+KFXv+LzkVPkvon4Iil3I
yZ7E4OQ/auhH7LNdXrnR6ArtToiNpHjquU6vg5MwOLJ4UMNiwbWa1v3oA6lzagO0tFUsEICkE95z
jQmcsAk2TMqPC7fxrhEYyFio4T9bQZ2AEg0BAzrP/uSXr5F3VMD3jCwo+vCj3Gbkk4LmwcEUAHvC
FiTrsjB4b8dUL4R7LuMjx9us/7GgE3PWSQGMDw0TKIajYe321ZTCMVcFn+tPWhyqvZUmeWT4YiT+
1gZ1tFOp+K6BDT+UUuFZLNdvGAKUJMrYv7tYTRaSkJMtujoHgIfB4AsY5oSjF8FhR1vKJus0oZD5
HSB8yWjIEkrAIRhc/jRf4dIU4emJfiSLsousXJYln6r8LgTL+Paly3Xv3+U66NXQGfqq8kdRDrGa
HKEsj+5PXfxClRZzxPKlAGth42jYvIRJKRIG8gCRC65KvdqNrJ6DjAOUpit+EX5JvSh/rWuiqNTQ
zI4+GOq2CHHcV5lEhF1CPLsNtkJpam1qe2NmasGXFu5VtjaFPFm4O3T8cyeX0lS56lItUSG3Koxx
Kxd64hsFCGBsFX9yu+rQveX/8tn4S6aArgRA8yZuQ8oTktguzrkoEHbdYCWrTtbhU6Lf5U+RGCKv
czvtY0nk7FGK6KRFyhB0axKllxUpSrEhkbDTClMFUYdoppIefg0ncgY+b+HyUw/CX8uDS4LMIujI
Ab28vfxZWKlxk+bCrrn4L8mqXTF7Yd+/RqfIFpdoPWYX9rcs1HRvZXVtM0qdlmIrpYkmFFAhQfdP
/hdenM/Hy6JcD2pVAg3uZHwRbBQdJKmqIbV29ae/5OANWnStqGfjTs5kWq98ikgsZT6a5DA6uwt/
AXWDlEqORh8jehpW5bn6VNxO0eXz4+UtbSSlk1XJeuooJMKuTcDtmVqF8J2MZq26RbBlyKbI3v43
edR9D3iRzb0YywQq2ENvMtDwpR49kZdyzTz9b6KoK86GWlz0BPrIHKOXaO1bXqpnp4HFELH/TdD0
Olwdnce0LOeD+mNak/rKvXmMHoYgq+V8A6Djx7KowAZqImN0FF5W9FGgp+mH2u1KVtCNUSxpqrbr
a9UgEahN4tzi80McYghv8RWC5eyxwBlLiSb8qQtSmnj/wUhwu7qoILnKtZm3w5RO8IPVVuGpLuhE
9W5ozBT3DsDHqERvHAh/uPKp8RnMfgdQ5PFn3F+P26+grkfOkMbPxsTbKfz3EKEp4lAozv8mgroK
DHz6lhlib9eIvE1iV+vWnbg0wHh2HTI46XB+E68jpStoVx7AXtJ6u8qv9DZ/qottoy2Adu7vNHo8
8QfQ2QClw02+PTFRGhguHsdgr0ZrCawEuYDWt69KO8SprFflgp813dhb3+dWGqUfQ1aO4LHjgr0v
+JrRgGkWbZJiueBV0+EPFB+klFMDEZpEsCS6TyPogoTkSkj29Zi6SXYMRT320KUJtoHBJPlrUvq6
HESWNuolsjVCgQF+QPtH8YG0uUXk1vKGJTK36bBul377TdTSCz5n6qjzyZ6I2rpIj0IHRoz4uQX0
9LFqzlzCiaIS6xbRFCqgL/T2SONGAh4MM+D3alibhfKWpxk4HryDH5jaM8DXex7Dor81acGE0vDr
adeBNJjyKGjCE+54rIQxrGq0g8b7xhqcAeMBdETWJrF9x0fdkMHsFtXsjRKkE4nOm8i8O7IdgVv9
zH0twcToCet330KZgFEjNUFjbLyPeb0NnkZgI2o0UQmtnjablvvkIjR2fglgzFMVQ61aB0TKTLyq
KoNn3usQo47CxFSbDcNY4CeSyFucHpPA5Aj6ew9lYZLiMEh6/EsoXUCoVfZNAwft43O8vysgJIAH
OHUtAFNOI6nJGA18UcrxvoizL5XL4Bj1x8ci7g3MrQhKJ4Oc1cQ6VuK9z+K5a91eNodyKfE1mUJK
8W/WQR0FGA4wpbSCENaR/jQOSNPRW9unKwFzrEAZ39Q6n1vDktO3tDTKQAttKA38AKkSY0bspgJH
Pb8QZtF530nJRMCqFXAYoHNIpG0ni+Y9yauqbM+UhV0pT1x5FKPGAH5BTwczllwNdNZdFYETd0H0
vaN5K5k6OK/rG2HM6myfqMdfQlZamHEyqW/HLyghnZG9WyN1epXGy2nuN5iuF9kK8F6qBSbXkNE7
1al3gOIGCy7E7MoUEV2YIGOdTMmt8cqFJCFanWFl4gdTl3qrMNCPjwJEqyG/5CDN2GQRLtLfwihL
yfZiEnLAm+1BZGIQchCa30rmlF3376M5nBegvmCHQEiHOsHtqhRSjGXU4LyCDrhVzpWDNZx2BXgd
huw479jLT2Wko0snaxfy9vMHiJ5ydKRgfgJocG5F/x/Ovmy3cWTZ9osIcE7yNZPUaNOybNlyvRC2
q4rzPPPrz6L7nj5SihDv3ih0NboNOJhTZGTEirXMMW2kTCgyxx23pS9YySlGs2m2BvkZEQ+l+9CH
CxcBz/E27Rno4+mTSh7a99EnfG2SVBFKIr6eO8EnEjmHL4F1BxWpJRt0CJa8hwh0fIL2k33fmc3d
+ldmp611Ee6KVWA0Q0hAKNt8qn+SVgbtToz4wq7AK5dt9M52v+VwrRqP3dMQmSCeZ33/QVpb172F
b+EzjzdTwM163Xu1mutK7kBTnSmrcBWd5C26PCDuFcWsDsGzMjKX+jY4dFH8GyClAtY7O3tXq6UT
fBvhXa/G9POLaRmH3BvEHKsRbkGQ6qCvGDkulm5aJp5RfHsIN38hxiUcUIzc3l+R2/cHLCPpjdoK
YksU/68th3IBlFSa5k6GDppBw+t08FjUr0IZyaGcesqwMNZZgzoSeBPTnkI0zmA31J6PV3nuVNoZ
fAFM7B5DF2x7ulNlHU2WaJdn3AfKK3jrTCSoGhzW9fgKAlaZoZFzJxl8J3LTtQAy7AxvY3DA3J/J
uVOsTb07KGzoyNEY/CIqIqjOy6BwflXQu47WSM7Qk/e0xGA2F8Nd2uEjZ09XfGkMYQeE/q+gyDxP
Ou7hk2AXVrtXEcQhmHtEz4flrnr2CdbIF982NskKGIov78Xclqv7A58JgvA9IACBtBdyxDp/pvU0
hPNKCqfMwaQFCY9uidthzgIePijcwkVCV2r6+cXxkPMm7DUlLZwqSKR9TwxQMZFm6VrjYTA/DgFa
DYqCSAGvOb4UbWZ5K5VFXTj5Fgq9VFlFG9FWIUnc0weP6RuwSh9zduossj7FbCm3Nz/I/7POeeTM
FLI8lRtYN6rSTtJcOsh+MCx4Pb7EfzNIbrVUrUvKpsQg5V36KpyDDZ53wDpZa4mpD8YkVpp9LLxf
Z0cGrt7puONYKNzylWmbxFU0FE405laZ7MEcseBUeLj4P6O6MMGFJJqnFUYd9YUDxuVd+D2gi+JD
t0q7epBsd69/eVbydX/Xz96gUNf7d1Tceo2VpAZZhVH5W+1bOWNC30Kr/Er3wXYAc+guPBqribhu
UbZxeu5zwTrSv4CpTVw0U/b5+jQEQElXvonzr0HLRqkYkkUuiOzX5jr1HiW8EoxwqQY269s0ZEZB
toE7QuJDPi2tfCNC+tmpLZXJ9uqANl26jC2YPv1maOiAwuEDGu2m2z3uG1dQhq5wFKqvow0Uq2xE
Qj5IssGRF9Jmr/zu0Jn8N1zS05l7kGtw2/9r+WcCLlxMmaRDAhY7TCqE5MttT7VjvFefRvZpWs2e
vN7fPNN2vBoncI0oZWkQiUAEhvzf9RJqedbkVQqXCZKjjJXEbza6NsR2iZeYdd8UT0ZOEDtf2eIu
XN+VzDD1osJJ+tck/P1n+AWtltoS6v0A6SBDfapQKsmf3dRKJt2Dp/AX/j18lUBcnrxthQK9t0Qv
feuEuG/irsqubDypMPBNunLuPUsiW196EfyPYvSZCFpxsIOsQ2J5kFYb1mPHiLRwZ92+C6++AMm7
6xVQTKUnsoIvqLu/7sYFGxyoJ4snIDEsiEVo5C0b36TCXPC+N/t7yrpoOL3IM6GWya+7kot10OpN
4xgdWpb15xYUMCRlMVi5au/3/YW/2WPQNCS4lsHJBswM2t2vRxgQpSkKXS+dIonPeQTsWi6zqmne
7puZ3NzVVoYZFPtAuQSuUBkZ7Gszaa91WjzCTDV4dqa8BFq+7jKUxJagMnPjuTTE+duowtQmDQx1
mvwaTmqSifk4qtnCtM2MB+ROU3IMiGfkqLmAkYDOTEvKAOPJnRwk74Z/IvkqM5dKzDNbARsBcQaC
XKSPeS8uBWoUqt1QOsObCvJXVh4KED8uCZ/OTNqVFe7w53rXGiAuKx0ipqwKD4E9Imd8fwfcniXg
KxH0qkgnovsAbN3XW6AO4xwESmHlSLoALqgWmlDgmisBKRpyKws1nUWVGwHLFBXMlL2C9pUQ2W0d
LVWB5+ZUxwGDutf0F99tISZt2eWaUjgiAVO5poIb/TsCjYlLAks1l5K4t551wpXCj0y07RM7FLdV
wjTs5NjwSmfMP0bvOytk1LgtRUahDTVopcs2Qn6IM//U5yvzV1d76zqxBskBO5cmtwy1CJ000EWl
cftk9mQJZcXjSZDLmL4P6UmwDqLIxG/lqIzaVOyMwmlKc1OnKdO/fTBBKsovaRdWLHrNCfWVjSDu
4gjKKMo27x8rn6wNiKurj6VJ/XjBWai3zgJqdUiVTmpoE73C9U5pmjGqe4Mgxh2K9wLs6nWkLgSb
Mzse8nGgPJlGPtH1XZsAEYrfp11RO7k0WnKw6z2dRvqCk5jZaGitnLhRoeQ1neFrI0FTkWKMqtrJ
op00/i2g7RSCoU/2R0qUeCE7O+ORroxxZzjOPAkaAWXtaFBkkpsnP/9u8z+BvsDbNf0azpFjTaYG
CJC6gViOuxFRYenb0s8gDVZ/CSDPM8ySSp5MNflRFk8aSjH33cbtcwuPAXSnIrOnoCJxI7emdF6u
qHrXOL6xVmpQceG+t7TqXEOVTzGdapvGNCD28J29ivtom4GY/WRGO+xUR99X6ub+59zuG4CcJASe
YCmXJqrH6yWNk3gQYjVonCQ91PofwJdCssSVOWdjIp/FlgEvGAR/r234ahYLiZI2Thmi2OE9pRny
TO1/mnfGEKZ8BxYRZTqkTq+N5BC/qcImb5xxBYlPuGJPtQMXEkyr+xN2u1+u7UyDvYiYIbMJoFcN
OwZEuFaibYTrMFm3IzXKhSN96zUmSzjTeJsDhvKzkS4s+WjWzFEsapxG0X1WS/2TnAKk+h8PB6ls
8H+AhRiPKr6Vqio8b4QMReuk1ipiSDVDpv2+hcnzXB8wELVdWOBWv9ELM/Q1WADEBSpIGQu2xup5
KV/ONxHB64M5y0BNEVhpEO7zDjAgZlY2Stg6sZo8dq96hwi+3pqAC/rBKfGfxyY/i32yHSp3F4/2
4EJOQ11VusoaBZJVfm53UCWLHyFXrhQvWZA96GO8MjNIfRzvT8jMuuJLCQJUGdRukPq43kHG0Eh4
nBSt4xqVsK3jFiLV1fDnvhGeze3/zcf/WeFu6bws+zIfqtZJxsfGY6nKYh/3s/rpH9SkZ9qT14H6
ycwOvZi+5X91fwWaIU+OF/zLzGDBCI1zPxW8gZrnPqPNIG5qpNXghLJOzRYdZAsD5Un6poHCAnwq
IkpAqnm8VpsqnZgn7YCERAoPeo6O4SuEih7qQwVRNN2CrNwhOBi+5Y92tZXp7yUSixn3pokImics
rwxEC7fBBT/qIqGSB6dKUbtP0PWQ7eOqtu4v6O11iGECow0KsUkdhu921eMsycbeHRwp7Td6iJpF
R1iavstLCbnbYgUmFG2VEJnSwVyF3pTr/dnVUOapq3J0IN8GnRJln794tgzK9c5K7WE/0ODgsb9g
s3q5P8K5eby0O/38wt8FSdCkolCMztk6LCWpp23GOaGrMU2ze/G7VTD9ymGJ322CC+6r3U9tThp7
jlZLqNOZ6Ph69rgYaSiJgLYfWBrYV7IOrezR2KrbdDOuq3NlfVabYS2sdGfq7OtYabn2Yj/n7VgR
lpsyYmDofaC2Nt1gF2MdjZGkRZfJTj90EUtJAN7C91BEn+wfTbSThqF4yYjb0fiYyW9ltcpKaEim
3VPgVpRMeur6uIEA8QjpXuM/vm6AwQJ1DQ4tSAjNnzfVxbeVfgLwryepzijEEAgfJdUaZd3fxH0O
aXCQawDxLTYowyv6+v7uur23J8uIkQke7grke69nhRgZMrRIXjolMCYdsBepAXYCYO63WXUOjCXu
zlu/B4CLAoVgYH0Q+/NeCcpfoTCGoeoEpf6oQccKPQwLEc9MJInuGejqqgjIp+41bkjSQBLUFE3V
gUZDfgjBNl9vRwO9fsmf2EkeckcWaAQS5gfIXCrqqoberXSQVoEFPdzFTOKtf7r+GG7Xha6ZJpFr
qM7wLBas0PeSygiisIAFIE1tNsYqKV7HN4h3DfVGXpnN9v763iamwTsLWBWqUKBrFRFcXy9wZhTd
AApX1SlUAYBPpkjPwd4l6SkPZao3u9h/lJtdZOw0sAGPBjPiVah9hc2x+7r/JbeVqp8vwdULNk+k
q/mssaAVpNDHUHPItxED9Q0FsWPkPQksOGjBU6LZjQDRzsdiL+/8neqEz/pTuYuP4x/JtWUqv0tk
A+iVuVEMtJtn48JFchuPGbikJqVIaChAwJNbqKis5CwP8XVD/d1AArE2nxPl71+1tcpCwLP8/f5s
3NYoMBuX9riXqaDCGekJ7PXtmuy6B8fcufT06bws9efyhIuIBGAJSgOYc0Dwb1BeXhJ3chpFmgNN
0hhU67Q+9OPKOwZ2pK30ksbrzqBdfwS+r8yoty/eTGklP7Yf4y/SPgqrUbXlejWSZ03fpAJ6/b3R
LlbCOlCXOCVur7rrL+VChjoq65boiQaQDMRIi46O405TDwszP3MRIAMyhQxAAAEQxKVCZV/qPVJ1
mgMx3agcqaniFXEMZKhz+OhW9Kmq1pMK9mopIuI7y/5ZCcS46G0Fqy0KpNdn0dQqNPUKreYExbe2
B2tuCpb4ymqhADRs6uBpACi8EY9jsDDk2Xm9sMv5AG1wpQb6aho831sZvKZY8fy/Wjtj6skhxhR0
cuF7WXfCEGWj5jRB7Ywk2rRGvVa0fuH1Nznv64gFW+TCDBc4o1jo62bfa44Wa2uti3VGhvy7RFI2
NtvEDuImXwiSZm7I6aJCzhy7RkZi+3rRpKRwY2CENCfOP6JyH9SrKtKOJe6VTgg2fi/Y9/fn3Agn
OlbkEZEPkXhBwEyP0ALq6ZrT9Sm6Pt81uVuH7kuaodutTBYGN3cfT4BbpOAQPINy8HpwkEjoA1GT
NQedVjoVRpPYWZqSBd86E/0B1IqkI57S8LA3XM5+I2hNCuo8R48DRBgd06JjEr+pGnpyVFvHRult
U6S93bV2SkYUnKJ0VZjbumFGsDKVjxBgqxoiSE1iLyYUZgMGHRKEE3pt6qbhJkFrgrGRI12F4le8
qwuDugkEsLG+aNDwdagx+ngYuhBMd13okH3GEG5pqnUiMbCgeOYm195NlbovEEpvm4c4WEqN3dbH
4MAhUASZ24m8DQoP14tUDmOtdBDAdaShpJrCZGguldXGtZqcfroWoNGNdgwOnWBYg3haJNGf3ZAX
5rnp6cEarGC7IzjtIRJc+0NnB2FRWJWHBjLMJrAR5rDEMzO3MYE8Bx03AXgGuOjrMYt5TToy4NJy
5apaI8EVWupgxquFszZ9O+9OwJKEex+vSMDqOXdCcjRkRJ2CWPEVEb5tq/RosoejR1e/TLr6XgcU
Otxb/CdxBIvZ9sPu3f5DPx8+Ty/NnoFj0qe7zYsNquzN5nmzOb/+fX55y6i1tzznvN+5bP+8BJma
W47LT+Yuydzo2roasFvrEdqM4YkM+44Uq1Z6kgDXuD8/s1HKpTHuxnITb6yMQVUdBRD7vNwB8CiT
k5qupC+hWKmqnZyUnfEQQubHWOIWmLu1Lm1ztxYqO0oVplgbJf5QkbzsSqtZivp41vefK/nSCHe2
PFfM8xo8ac5E9w6JRTZxs0FvkMrriSQELOB2BPYEwyLsAK62elc94HlM/j/4fuYCUEh3YdNPmXCF
P+WR2ihKHOGe8YZfWb9pp3vaAwn8U1DtRW1Vpks6i3NHDDURMJHB+yMg4vZ+URuFUAaA2hWgoNDQ
QuUv1BB+3hb86UKSFr5LwgsDb5DrQwxEQQoYV6w7q+1WYFvoN//RLZV+E5uwP6715xCwwtIpCOPA
7LMh2/gMzh+NDsffS41wc+f88ks4H2YMvSqP7TRWbT84rgL2luAXgBALF93PIt0b8XR4Lx7yle75
Q0ow4oQOO/AXnU369fQFmXRaPpy/Vq9bw/qTgKIWfNXs8N2dU/C75hQJ5p7Jq0+fQlFw9bzP7Gb/
1jBt4evmDhQk2cAkAG4rtHBykzAWvpEGeaM7ravQZti1yiZL2gWXMTvTF0a4GRC0ujR9udKdHr7C
AMISUtHQTibZ533XNLt7L+xwF0RFkC2uawym8fqUNaRCo0gRDQvx0fyUkakxR5s6BqavuFhPsTRS
c2x73YF0LB4KD+2wkZSlJMFchAm2NlQaECPp6MW7NtIlWev5aao7gwHI5Bt6EvIT6dEpiuRE9nV/
2maX58IW59Bl0dXUMkx0xzP347cYWnlRMqlaCprnnNkk/TeVnHF7a9zJl9qmK3W/0J08p12obKtK
ZINfWH3/jGCqRzHRNI/3RzZzL2Kd8LzFNQ6SJ16b08jT0MtjRXdMbRggpe1DLDOQ1mOuP1bIErFi
DBYszmxBgtgZUFcw7k144ut1MweVJJ4Ap6KU0rsUIsPTVq/3BzWzXFcmuCwBCTI5FRv4EylSqQJY
L7SmVJDBJZl139DMRifoN8AjQJz+4UG18Rh4dSTBUFH8BjLER7f8sKSrvmSD2xRjDd0eUsJGHf3C
WBqykfoF0ZjZ+UIyE3wyYHBB8MYtiT60cT1ge/cxRGDbcXjVdTzxVaGKKYQ+tvcnbW7LodkLwD1N
J1Aw4W5Q2UuTrBo73RHkzLdbPwPB8gjtJbfy0TqVBP66yfyFA8yLuEwRC9LEkFZE5x4KETxWrcld
v5ESEUMEJ+DjxGL2Fq7fSquzM4QrAS0YmOX+EHt9PBw+DoZ1pMMqpQ8Sky3WUZlu/naLrH2zE3Hx
TdxEJAJAheB6wO4x69c66A0WGU1qFSjEqCb4oLVcpfenfm4vXc6CfL3QYWnoErrhdMdAY2Z5DOVt
HCxUaGdNwJ3ogEBMrZncdu3SPtEF1NQddYRc8suINqrOWDjfcy4EALN/bUz7+eJ+Mb2qFKCaAD85
dt+9VH8LWWXfnyl9mgouJpnEI/+1wZ2JWhHLBpl8tFTsht0btBKYwWrsHbymfwgcy/PeYM3urNBy
hSD49U/GhGljRdhaaF7I2PHP9ojjs9XREBQwlQaMMNcHo5hKSzvahm86Ypj3FtquVKQbzXpeqh7N
bS9dQUIE9BMAo/CnGhIcQz9kBIuteeoK3Hj62kuycz7oW7mRkycdPVML/nDOkSBnCtZxAP8U6Yf0
8GJhEKdHUkdi4mjkNMRbvICyMGRytkRlNrfJkFeadKfQ10/4gkgyNENXSgFBGIMWBjFVMituUX3v
Kgho3N8Is7P4rykUS6/3WpxqZaFpAvZzVb6Eavum9vI7CaQamjqDxvymb1f3Lf5odPFbD+XtiSsW
PZfIeV6b9GIDNoOEOOfamoDU8FVI51gxC/HOQrcXi58qKtB2VVuG3bGzbEOLSi83KAbc/5LZaQap
oIauPvQ8841NqaYVfayWxDGFnaA/i+IfE7HPfRuz8wtYCmQ7IJwKsO31YAUSQTDGy4hT+GPIUAM7
VBlOmKYhp6wcxnB939zskIwJ2AFSJQ0Z12tzABeMcuDWxFETaPigHy0zPuvxdN+IPHsOULEBDa4C
GKXOeXYy+KoQgOzdKd2B+t0ebJ0t7u3hb18fwJncGivTQHOkeCh0ZOjUddGw2N2nY0XTTSAc+zai
qHPQXvDo4HaPng/ypNiqmoO4BD2+7UrAxQiILoJbkFYCdcB9atfXZVXWA3FcPwFUXFn59b7DQ8/b
yrWlSUxHewaD0Np/sQ6TEKI69Xqh3si58LJTDLB2KMSRuhbvHFI/C9CeXbtINi5UNn8qE/xxujQ1
7cALp1R26BMQQpgCF+Gqxx8NxfIB/K6T7kmBv4NjCv3vScCuoE8IA3qob3gPLVSqRhbTg7f+49n0
IcAsUN9k/u75uWFL8gBz+xKEXOBwQC8DtCinn198JBLoqRaDQcQJRv0VQdCrXpICWtCyuHDefsKr
m+lAsA9NTaBHDR5p7I9xHg+JCR+NmyreRrS1pNVgV/QJZSwI8D5BXaGd1IAeIL0LIleQRKDqC6JU
kCtg4PdPys/74t7X8OexSHM/9/A1sT5QtbHM85D9Frq1Vq/ddD+x1vkVU3Tk7Ez053wJEuD3GS2r
7ZDZaiezduxXIFmiUgFYtrA3lS1wy1au74dqo4R7I8RzOmJ1DWlP0H74u6QPaBM9Vc2qgqRoh9cv
0w0qOoGOClZSWZ3ugtZrq+UDA3HhwmCxhvfGOoU1F2sshH3djz2BV2jRbBiAV2gJKDDnd1AqRr16
etMhP3ttoYqiHGfcMxzSH+pRpnHwaigpy5qFK2ouY4OmLQXlFpxhADC4M4WihRf4KZatxLn5UUVs
LYLYCDU5ilsJtBgmev90hs10dB88+8+3AWpgleq0wMGqbSZ+T+HPQA37ObKQiaBWyJYKKDMZAgLU
Cq4uiDtDFYp7abaFXBPFDw1H8T7F4TPtKzCafRbpp6kVtmok9v3lvSXjgCu9tMddZWHRF0qdwx4x
vkTv0VVWRbwBq5pDfNzaeUHFgiUdVWPL3Adhx8x+5YLYFkGhPjzXcgQemp7Fkq0MCjbgHm9z5iJr
mrxUkHSUPgaJja7HEoHmxTFu34z2JXKpNkabSFjqrJi9FqZ5m5o4gAnhoZx902VeoSWGE2+N/sMF
p56PYtNW3bTRflSdRSbPae/zZ+PSHhfz+CSC+ngBe21dszFL3jXzXWx8pj9pGfPM5xzK3BnIEcbA
1qNn0Be62hIRyU+oce8beF/kg6hg6kZwevdJ9JmbvhDoPQclJJ8t01yj+0NWnxHBMBBqjgnzu94m
4qcYlMfS3+Q+BJIXu3anLXPzSVM/CArvoBog3DVZi75YBhG2VIf1d5QCGaDsO8+Zru9ib1OECx5q
pg1lqrOjhIroHWL2vCB6UeWpkHm54SQa2iJt7aABe+Z4/UfBakhfjeD/yBbSAXOFxEubfA0cWfbc
1b0M0w4ENCh8Vj7rN4IN8h56MOh7Cj8BOjRrgGQYGrGtZKE2ftu2iGN7MWY+HzHoReVXk32tX9WV
vm/BVasnLUMbm16t/aFidfWkhGgn3quyVWVLjaGTr7xd43/n/AeJcnEtNL0X1loH+4WZ7xThbCiM
iFtRQf+kvyQzNrufEPmqICuAqjiP4ghVXxsMt8SxBmc72KOYWVnxpOJB9oJ+kJUCXL0LAce8K7mw
yV17sZIrpQLgrqMotrruSMIIJheFYCAfqF6/5yfJ/XvfFc9FU6i943kIRiH0RXAn2dDCQhGMznAC
TbTq9CwCjZNFr/eNzK4bcrUyYmc8RWVuXEPZSGpWGsQJofYQyBu3iy3i2rVaMcFb6F/h5QJ+8ld4
tQDoKCJDh1cvNtHFJtEFKAKisGc46P62wm24FRk6EX+EG1VUiUDEP8kv+2CBQhVutAT6hSrYRn84
ZA+d9TFhpFyabB9OHf0dsxShHMhRUEWRV6ff92dldofhLYfEAybm5r3sQ+uvSjs4cs1PHcPFDh6i
fdRYeIWsoqH/FZUF9dLzfaNzN72BJQCAZgJO8+GIKGUN6uEwalQKTSMwRD4k6wY0+E2GmEQ63bc2
u7surHFrUdRlFBYaNrQOl5jLX6r8e8Br7b6R2Tck4gm0N0LTA/uY28ODmUSpLPhw/cJb0lQQWf5q
q23TvXreOa43cU0bAPvEALfRY5g6CUSBNYhkiRmwIF+h+ThMRAENaKiG3IY8wHvt1esyWOfGOu82
97915iQgQgDrD5STwIHCa/FFqjL63YDp96qB6v2H6h7ROUij7lCGS4RXM70Ik9IBmjKQAIIL419K
kQm1OTOeXBgCfcQlxcb31yPZDKVKw94HRpmOdWRFUFlpaT/if8qgBH7VuoXjP+vXJmwgOMskJNl4
sXdPGusiF1rDkTzb1+wsWyfHpmQaEgs+oNHSsVq6nue2+aVFLhogieqFoT+5tQBvdW8UPrw0sjO3
Ro/Xdxl15w4hyf2lXTLJBfqNmzVhPMDkEEHdXEVcX7/28VOGLmUv7mxV0BY83ZLB6ecXji7B8Maq
7SeDO3eXVMFD5P4uvCMJdCsN2s394c15K1Tc8FwCdmCi9Ly2pjWyUpXI4DiJjuRHuZeMTSdANnul
g0DXODfCQoA1m9tDB/bEojY17f1ARy6G15VdCvQEcGoyIDLGrserydvkB2UF5kD6S7ULqu+mmoRE
XyOQJ7X0tWIjwdPXTuOFpZ12Cxd3GEhRmRg2+ltB2HI9dslrB4hUID+MjWwT70vOq01NDJp1S9xM
c/7h0hK3prGQx+DagKXY/VWLkALHW0gyGiuOkB0TFpZ0dlgqhDXQvYfLn59hr/U9CGj7xEHxCRFU
uFJlj1Z6xiRxKTf8A3S6mcKfFg3gT1DSnG6Ki9WM8naEmHZAJvRJEG7RCDCSrZ59j1YrfES9Hfm5
FZ0agdZfg/QQVAMDDwTgMM1W6V8HfS1HSxXJOa8E8SlA35BLglPmsVkFNBhSIUHyOOkSFD1PpXRU
DdvXf+VCsiXZQfGyN0V5v3+MZhf4wij3eotQW9D7FEZb+Fyh/wPkolVDqQ99IqhfLtyM05m8mXRc
iCi44sZH5vh60kVIw6RBA2NikMgsjoEgFOJiifNjdhtdWOFORzMGsdiOORJy0m5IUIlDNahFF3wX
0WBYAkzMvbvACzMp+GBUQHpyl32ngAwQVzfSYOdatL5GjyouSHfCB+PovcULCKPZoWHqcEbwwocm
wPUEjlIRxmlYIa0ffhg1nLj6VVXvsrAEaplbKIiTiADOTL3QNwEyCWKlTQbi9MZrMDpG/fs/33UT
wvYnHjagfXQ9jpK0bo3uCOKAi5lqxUcPEggzfStUj3ba531bk4viNx36bKbpQivOTUt8oXRhGKLN
DR2h9iiXNJNf4hE1mOcK6eslzzyXXgN09F9rPCcq6iGxDPw0cdLK2CrZo5iBWSr8KIWtlH76INVy
WanBs/nxPoyhVltK4PgZd31c2qaM+Cd676uOidXW8N9In1DXfHK7Zz+zWxdSJDTokeQO9lGxk8Tt
1AY8VjvwTmzBdW60OLhHtAiDHYSmkEox0weQWDcDFZIj8aB1vqQmOXMFX42Vy1mC+tkNQH5BnEr2
j129NnSBARKPTqo9Wn66bS0tlZzm9qWBkzYxlAC+wZf0OkSPSoSqqZOQkIWp+GgI+fb+dpk7YhBu
QMMcTjUSKdOgLy4G022aATSVxIkyVaVtLJuMKCACEBNklHLPIwuX3o9c+83+hIoK6q7ohjP4miER
/ShpoPbsPJ41ak3Ch/L6bcrwn389foXWV4bk7Bl/exQlaTbl9VX8Wesxa0/3hz7T8okAHT1TeIyh
8Axe7+ux+6ClVjoZn6L2ttLQhFiJvo/8jd5sxXHb9hHrnLoC0/dOBNht9PFuWSF2B0tivUTfwXdP
Ac6C0iImBLkAtI5gQa6/JUYZNetrdzxpT2NDXdc2duBIjl/ih3YznoViXb2hEGdJ+8RgQDw9huq6
R0ymUddbG9UOZQMjt9/8FdJh4XOzsGicT/nn40CXig5LhSD5Of38YpN4WS+SOGjFk1voJevaAg1a
UoS8eO6DDLZ3cxqNjYjTKhQLoR+/Rj+m0ZWBzD1eLjIkm65Nm2OBHk2pE0+QyZKfR+PYo7j1OXyR
XRmt0cgUqKz/26PhhSlgC3CCV/8/xIn88wUABCi4GdCz8ZNMvxi8Cs7nKAqIeIq1uLNG3BNULiTC
crf1Fw7jT8h3cTh+bCmQDZ9YJafO3ckhXNgStaLxIakinpAb+VXQX+fG/lWdc7rL1/f3Pg+MvrHE
BYRVMxFRi4l4QgrC0gAGyVASaa3G7i1vo6/RMMzEiRbRWgUt3aX0oK0B82xeB+vv/S+ZXeHLMXOn
MIhJqtcavgTglOkjHiW6XR/oyCrrYRciBbSURuX8+M3QuYApr72iTpV/DNZ41lhtS62CTeNrbY8x
dHwvxd98j8eNTe4EhZUnKyBtFk/7x9XXl+msIUHMRKCilwY3+Yl7O4jz50FHGqi8TYbalTXuc0h2
s8RqH63nhWXj7qafEU0KwRALBvWEpnMOSwuT3GjBlnSCqw7YL7+0y/fxOCVKXYrOCb+xfod/7tuc
c0NAmyA+k3Hp4XF6fTri0M3ksurF00oTmHQURrZ7lpeKK0tGuJXS5RanMIYRaEjQ/sHEqWCgWTSt
+2PhG3d/5u9yMNxCxUSoemhJiKdCXWXvaIHYGm+h+ew/FbQgdrzPMkoCFod2jUcRoUvMSXwx4R/7
aAhXcf2ZQEJxDqDLzFJJhk46oS5auxT40wIimfHKODsnFikLnm1utxjQ2gGzwpQY5vGnelEYRueq
w0nIpClgAsJxdX9Cf/qL+Z1/aYIbEF7tiTaCUPI0vrgRfYs+f62ANtqW+5aOx4n5wHxUG5pSx0Yv
j+jR3wv2p5vonn3Oj2URGBBIiCEaJw2UrtT69RrY2dqwgnXU7XRYhnPZCPAtrq39XuqmWZpg7myI
Ut8lgGMNpzzuHUPPNs2Eib0/xGkE90bIHY0qx7HsSjKcZKjDVrUtilsjR6HNLV7/C0NIDgBbZpIp
33V90LXS19RRCceT5J/A+WHWf7MR3UgLe5LvnP45AkipQUUVlFvQx+FWLIgDSOAa7nB6UyjuAek8
sHN5ts5PyGn1oOSWPHrsPgL0haGHA+WB/cupOrAllz3tS35WL7+CW7kiAp9BGQoDmAeffe1R0Pfd
Ujp2buEuTXALF4NTv0hSLJwqZjQioHDqBlo2D6OssPsrx+cH/plToPMhFgAGZ3TbXy9dHShy1qfB
eAq32jnZSPuypuFXsk1AfAdo6dd9c7NhM8r+/2uOV9bTCvDaRxEmrwUUj+0fex9AxFVqbTO2JuzB
7iz79OE+vX8jYLPtz5fnhv6nFL38kAn3LuySwEvU0R9P8vBYgIvQz59Fw4LgEe0aiWrVZ9DYQhQs
zfTMoiJzhusX7hQ8WfzTG098L4okYzwljv7mFUxaNTtS7jMwGm1BZO8g2QTkxkNUTmT296f9JyHC
7VldmrhMVIBqwL3HYU1JHMd6WDTiqfU+e/kli9+BcsY5RR7vMwnq9dgd/Cra+ZH6Ag7UbSi468JI
KTk3Gq2SGl2/m8IFBe1n4WeW5v3VxpGKC8kjvlw/rQvCBIKQHU3rYKvktuI46rEcqf14Uh8fz9CZ
+7XHvdB/A8uCvYhYJSut1PGYTNmLZz2/3Z8iPr3JW//5+UUoP3gSBJrTYTz11Q5sGyh4kXdRWPXK
c1ABIlAudRnx7AM/BnG5gnUCpUV0EnPeLM0gr9NK+v+Q9l29keNM179IgHK4pWInu9ttOd0IDmPl
nPXr3yN/2J1uWmjh2W/nZoDBdolkkSxWnTpncr2BjMgXDL5meiHYHeM7FvkfMTggF7tlH1Pe5IW1
ZsOlAFcGtynAeug4RNGesh7JLIRSG2Zy221tvgyWkY92wphgVtPPRtevyrYtru6lQerYnMZsGoAX
Z92hlEghoIjc63mXA0RnDB9tDGa6RK8yqPB1n75vFxB+4O4ZwZDxvpHtXkSF0dRaIg6a7gcrW3M2
Te8OpN5QZARQklNoSgE5z5iGSRt8GkfeoNwov9fxim7Xoom5pgi4GFCxdANW1XiRVnXYgClhgDVy
NHd4StzbLrz0RpwBGP8aodY0ToK2kXkYkUhl8DOH3Ta1cbDKumFNVrHPNtLe6mWUCgw4VGPjCCjP
wZbdZYfQWstBLPu3NvP1QRZgTgpf3ywCJON5XylY11fEz6iFflC9qfrYZJJv0QPznRUxf9oQmjjA
Sq61Vi5FyyAdAswIUcnMA08Fl0qeDZEwlazbo3FvaF9Qz25ZnQXbaLJth4kgNQC1GM7KQQrKFE/J
/yrh8rO7QSYJ5ggA0AFjpNy9TaZUzQKshRedW/mlKE6y3T6pvh4ElvgonoUBqNS5C6+26wCy0UbT
3gtAZd92ifnIpD1bAr0PeMZxrKKIfr0GOHELOUxk1uVlIgAU/lRpRripA0OsjGpcKbAuBEZo0UC+
CYgykQepyrUxRa0nsU98zuXQcxViHwmobdQrD+bZh3+P6K8R6pIYy5Ifog5GtNoe5KcINKgJSbuX
2/O2eBtcjIW+MOOurHmRYeA/o6Ir2mvTPaXRLghOqnRIBrPrUUjd3La5OH08SDkE0B0hwUuNLB8U
DmxjAecKvKnddf7Kz9Op/x+PBJLin9+nh9TEZTe0bM67gu8DEl2zYojGC6XgLZ+VkwyUp1M2kizK
pneur9IzM5PjE7/zM6i14ak4EFHrcDOJfhhqVj8WiRlJHpiyeg3vbzNrY20/CHmNGyzi0P7rNS1e
NBOHWJ6wapkJpPCaKTDTnom/hjRp3wJNxuYfqgk3AlJKqE2pQ4quiXGcFJL5YwyhrLrnMhvMn32j
F3hkAILE4CGsZ0Uq3aO/M23MVEjEp5zLVBH0zawAKK4UNrldjBPIIuVJSoDoLJmXqq+Gwbq9ZMtu
cjGn1BlXd3mqpS3WzGhqpB8UJ7WhA95NaK4lmX3b2NKDGUnGvwtIbWa2F8aS6SLOrfacYdV6ZyQQ
JAod9Y/F68399MCT5m6ETAhrBLv2MQJN6MoXzGHir8138QVUDqllxVGWytlF2aPKmAxLuvpeEvZl
YhbT0WfNoXDUTDWSymLLF3BEGp2cGaJ3GkHd14BLRj1qyVo32nys3Pqo+aV9EbgFucSXuYwTIalN
HDwsWiu8Zx7onduDX7rBL2efulHGupkKKEFxrg/VcWGvoMFUswVkmtJ6ZacuRusQGhMRmqGvFI2s
1yPSJrnLEg4LLRFoPkFrVtiFT92mtVMcqMAl7dm96ASEd5JtdOo/Cj0p54zzahJ09t7fM/v3O6iZ
jYsgy1kPKLcUtbtjUxjDTt1nEzF1tXq+PbuL8SjEx5BKx9MePQaULTaAvMiYZ5zLjibaCROH61Cz
gN6m/7L1Puv7YtLT88qSLoYol0apNfWmMh1HOefcYIOoDD1S8jzFFVAdhnrfuRVYrNbYgxbvLygx
gWoWRPiIv6/XlvcDT1KbgkPWi9/mmdHWJr+GxV3cERc2qNjD94s6LTjYYASdPcmZyWZubuQqGceV
sHbxzoI+Mm4rvNd+CSRjzTKpRpXSVRPbSz4kecfmK1HFfO39csKfvhN0C+IBTU1Yk0891EAkzs1z
s0wIykqRvy9kwh6lYRNKK3tvzRo1dWPgt4mQw1rl2YNC+HtvToPEjX5eo2RYPE8uxjUv4sWxxQJK
6PMdLIF8sUEIHBzLyOy6j2itVLnkDTOmFOHwjA6ju3X5avSDBmGTG37HYE6SIc7KRa85OxBO/i/3
4aUtalA5MmN91la8O92zCCag6sBwnwIogLVcz0EfWaxlVZYc8NLgvJ4Xsyi3oaSMGgzGYkciaKJK
L8mf20fTkktcmKBTVuoEPW7Bg4lWF1Nz2r91u+xJ5Yw1ep7F0+jSEBVMFP3QjZIPQ1I5bRhf1YPp
yeN7Ur1PWLPSvxvEc3suIQw+hPKK3y9GMpfGqeBCHXK/S/KMdwNtO4EJEQFiBgch2SnTw2JlT68O
lbrhPG2o647HUOsK/OcQlt74xZGpt8U+zB8mFs1KjRW2Tl2Yt9dy8ZqRFcSVP4LAkFm/9hexFsuU
T2oeXOv6NGd3AB83fNGpivvhMbEk9Gs2vqkWRoISgDX1xor9+RqjTzOoewLNjOYxAUC6a/t8nTMe
9igScY1eNees0EdIOkumkG+5yGblfS1uBtHQjlq48nBayp7Ll6aprcLwY9U0eLC60ie08yRr2mB7
VnsGoP7EskCnl+lo0ih0b6OcRCcPSLLldzxLePxhbMYW95PeghLJvj0lSxfi38/6hZmJpDrtkZxm
XdQNCNKvp7VmvaX9q8jg41NEtL0DFnA95T5TFoPXV5zbI7NqF4HRF2AW1f1HJF1XAuTFtIMKdIo2
Z2FAC0It75hLTeKLA2JRg/vwjLtG36KCdPJ0byVltTQoXB6ozgEAh+Z2agMNY5XEfs9xLpAnfdw5
npYbA1+DsDE2KjRChM0xKaQVo0twB5C0zkqSM/QIrU3XU1l4CtuNhYrHt5MCX3Onobv3KD2hAeRo
xuddvluL7ZfKEzKoQyBIiqonKj6UxU4QQBoTa5wbk121P/R2AhI4S/cN8eG2Gy6eDChHShDkmQFy
dIauHKo4CEqPc8PxrWf+MMqm979k6JyYhV2BaiIwWNasKj18jfpdyZHb5hfX88I6NU5GrEfNy2fr
8q7NbfG99J9jdVP59xKywmtA16UXhsKBihuhGx7xIEy6XsghrPFPY8i7ox1POj8W6KotpxchMzmv
JXWMPJFZHbLYST/r0jyLiZkjYZYXjrThGGPwvzNoNejT6+1JWDgcAdkBWBXnI2QSROoCrCf0DuYq
N7oaXvFTCWqKZK3surRDr2xQ91w7pp3MZ7DB1KLVM6klMuJert2+dYbqEPmHgTECSPkUeW/l5T1X
/X9/AbV1s2rkobSEunc+mmHd2dWEl3otmgOiM47ZNZ6/g0gXmZsv6n6wRC3dlPUKl87iTIPOE9rS
Cqjm6doDqEHqoR3Y0R2F7m3wFJ2JopXF5OdxUFedigzsvzaoUFpV8gI6TJjp0R7taB9sgk1tvoEF
AX/shgwPSC5txHuZvG7PENwwbvvSUr0B5ufumfmExL6+dvGolbghGVBgfzm8fYCNQ2egs9E4sW6j
sO/i3iU9qZ3APqkrp+TChXZpmK7zjQ1wGuAoG90WYgryndK+99lLIq+8vNasUHtFzae87yp4UZOG
qa6V7bFOVWeKkHJjW8b6T5OpgbkeAj84iKldUwT/TGYLccrD4T6zahu0COSBYDZfwSi4Ka3z6WtN
5GPJTdFBA1QSWmlmTjdqDQcWFC4SanKcvI39Bx4cYrcHRrN3zUlRvIn+tUAH95wwRBWyWijKkn7U
1YNsz22O949wTvSuPmkH7TDoDflM9QF+C7JkgzeHTaA/oqzy55kw28aWdHCZEAEMJ6Rfy9//JH3p
TXT5fdQyM0kj+VmI7wPYDvlFZP2gB2Dldn7wjt4m1W3zzo3M2Krs1EpMpG/1njAW1MhX8WOzpVtf
QrlAqvYaYA/T5AJvKOoQIXrLoBqCJu7ovzjb5ZipA1JWKq4uNdSBZ+KUep50DFndBEZHAMp59VGj
PCNK7HeZnazsXZoi9Zc/zB558Z4E36uWavKP7Tfwo+LZBYRjsEnJzD2LRUfn+GdrFWaHHtg/++e5
gfyMVK+eHHyj3q2ihBavKxRwwNiEwj2aqajvEcVaELxgGjEX1WMeO/lJNfrqThTOKccZoZW1KgHL
prK5vS+WnoMg7flrl3onZbLUqk0Cu7wNUumX+o+nET21nJVTetXOfMxdzHcX9lCai2EHbEUWuzXA
vQANb/K1Mpyl01KROXRUog6Jdxc1HBCshnwp9yzMSJ/394+lDRJpME5NTzk6AYjj3a28tpYCVzQe
/7VIDWzyUYfhelgsi2MmNQDr6X2CdOJGMrp9cNDApL2GGlqcTER0gKOjVVZD2fF6MhlWlEtxABTy
0BlI/b2FMXRjNBm0NLq69pBeKAVgfH9tUS+dEHlhlY/Bbw4g/uGlV41cV6aDYUrdiqUflgT64AGN
AiqK2AVgfqOOAzUYPa3sOWCsWfDi2aWy17ALuW26scmDj0Z1q7b07+yg+pDOOO2Exyfx7kkz8hpH
4dqqztvt97cgD4lOCAUKBFTcHNXTlHEiRn2IXvyTonNbvbEDeNA3Nv+K0woLGULwR/w1Rp39oLvz
er+al3M3WR9v1ltr97a6teC6D6BFh4jq7vj4x3w230v9ubIHyN47CTTN/fP6e5OmMPk5GPEtaDjB
628mCrj2rX5Q40RjUAtoOjHbjXFqVFqiYs0n2ayBrN9KfBsY2jTk9yzj47LyRmUXZ3L+FMoZu5FQ
mrMjdkIjXx4m+N+K3hYmUbmv8R8JW19bOcEW4z8Vbah4G0PSGZ99/cHMFAbFxHhzXsHwbHRsir3u
sUbkGLgbtc0p//hmDGcnbVqi6vmK0y4tHSR1IOA0x7+/wNbgnlKDPkcGvp7MifsQuMeRsQJSSGv9
fWuGZoe9OD/VKBUCD8l+t1PcNxFiG2F3KjChxRoB1GI4fzkkaj4jWcgxJKRR0DtlvMz07C1Kv2b1
GqjgoURORUJXwlHdFTrDkC/naeUEX9p5Ggvu8rlu8ns506rT/CSF+aLy9UQ5SMIfcW4fC8GAyXx7
TKWzjC52JSqOpC626JyPxenx9kcs+hTyA3PzL5DREEa8nu0mK7xEjRvOzXwbbEVEe3+uLbvxydE2
Tf/1brs9Ka84dbhiJU7lFi4wELiBTRksFEi+0JGwmjKCMlUAD0IbihyQdunNacR8V0gwnYRjS04r
Q51PVeqkAyEARGrAegHC+B80wYVjDbEKvdV5vndCQPKBPFffaKnSC3JHUArJdM0od9Cg3Dw5zm3L
c0xPG0aSDg8NwNs0NNVcz3E54PwRKojaZr2lZW+l/9n0+4QlIGdThMjo+LX6yOy4twxSW0jiM0kd
kGhzo08uPyhcZcjqGthvYZvioQ0yh1kETcaBdD2olGcZOS9hI+0O48z/F05G1qzwES61KFxZodxT
lPO6CEJYmWrd396Hp9hhTXAgf/KaT0RDdnAnOmn/xBbmirssZQbnTAJSdNCZ53FNXA8QJHdiqHU4
bUFpT3z1rHH7PDXT2ASwpBxao2IgLP5HkcnI6EntrtGoLwwdhwOIQub+FkSttEBwWIhc2k0ND+wo
f1I+ZyhGbNroc2VfvJA4QCHUpmdOx9u+Sot441a8Nkut6yQGTKbmMJtVJ3n0DT4DqO6gWWrvVB1R
w4QUCghW8Qlp8C49sMhzSAZo65+02Cirlejk9xmBj4FmCovxo5CuUjun8/s6xluWR/i3CUmwWyva
/D4Srn+f2ihIoQt90k4YLAOOWmUjhoGO1KIuTbsMJPnormXrgxYZ5bjJp0PTrfnY7416bZ+abCQh
hi6dx4dO1/x5ONbSoxcbXvoQe+/TeyzfK72ufOXg/gN+9fZCL4TW17aprVUoYyeUEsaeJDpqVl1d
EAaitM9l7VTASZtivVZKmAPo62MJFsG1iJZXNJhKdPNUyzeQ2ymRaxfiJgFak+1SkIu3CRoolV4W
wdDHs+e2Djuj7KZJ0vsskASSVLEsE7FkAS3sUkkYraFUw92UxgVIEUEs9xFP/fies+n0lSt+uUZV
+Pugu/5q6lkwjSE6kmUghCoIt7G17AjAbcfBThpqPVLX2tkXPAJNCzNud8Z6Cj+rdnFJcVxTQDBT
Yt1QehbLjRo9pmuElL+vIxBcQ74A0OWZF5rGpbSJ2gvZ2M0YmBRoxkQfy3oDMV1DKZ6ExOiTVM/z
tRTI72AH6S6AVzkcMGjLoKuEitZqbSuKAInEVWQHafI+dMEaY8xCTAErPGoq4OcFn9bP++Ni9rJe
TH0vDHhXrgHvT7Z1RULx0ILqK048q+tAsA59XUNtrTB9qRK7TU8pxJil6HMNW7VQfMGnzApCuEI0
PJvnVbj4FL+OWznuUt71DsUjdDkNydyE22JXG6ZKJjNDE/dKLLdQgobJGfGNriVcGnRKAPxXY8tK
KNWNp5zMGsypLhrc3aDfxYb0H+I3ZKFnxRIJhTPIyFH7Ao8mRQmh5+q2YFs2AWMsvth3Xge9m66C
cjIg7QuIgYqH/nmNl3rh5YZq5MzyOEsZsWgTvp7bcJQZj0Hw4QY5QR0LvJOOt2l2yl2D5O2uMbd/
yg1g9y6ejpvbp+bCEXZp+ef2vFhVtGWmic8Xgst1sc4UNtuTtAd005wSwwvM28bWxknz0zD81OcM
g3Gy34VR3gnGxt+mOrpBvfvKFNEe5iGB2NhxQMq1etriVrqY45+Hw8VIG3USUy+G7eI4gD7Nzgx/
B8LrWmcDU2d60u4wv3r6/B9SPleLS0fLDSL4NlZgWAEf0DvU0++lYS/p7CMCjCRaCTCWbkHklQTI
eSCVBI0NypWyBsk1VRuAUBl2Q6d3GvnyJavQDGCj++B9qt9W1nTpgL8wSIvQ8xOnTUHX4doFgH8k
A094xLF7tLhL0Gh99563Cd4ga6/3NatUMItE99CUA6wO6R7crHVrt/J/GhloI2Q85zSI6lEHAtPz
bRNHAvA2/FPDiBuBmwwQkhCJd0uBqMwmZdU3LvuuPSvhLT5yGM/5X0lg5/AVovQz1BS3KAfWnuuj
IQnivGDDTHB7fdgkH+3GtzCfa7HTXBmgIplLK/QiFjmo/lFzFRCbgzjqbTBam3srX/INyvhrCfyF
NMU8JDQuo81dndvsroc0NrhmoDUzD8lIHbFBSK4PD+rjZ/+pfroQjeKIvOMP0z0afgNLgHzPQ7b2
2ls4966+YQ6SLk6DoZ6kOJfwDTHabzQ9DI/C1oNg3keQ6ysbZCFSuDJFuRGopCKlnYd7PxH5y/Zt
8kyE7Xduas6q8OTCtkAHCUik5qmd07HXw2Kq0YuG2dZBMr9WvWT51/GGA78YgIo/kIWLSWt5MPVq
Qi64lZU98rqVOg+hXRusZeavcBNjZeIWHjMYzF9z8+dcmKtiRQUQd14jyKzU370NYDWuQ/a+3Z9b
p1tVblzcBODfApsrTk8AZq/tgVG9LOKsFVwPLI49tN6gWn+IPsITKFyIeOyqB3ba19kqa9uiL4I0
B22VKqAVP/SvF+NsIyTT+rjnXeOF3054qkT6HbRi3P6MxNGqMswCyGzOUeEWmGkIEenM/nphrlHj
dgyaAsCS1CxYI9Z0rw1nImD0MMYmBEiMzEswB/uigL59AWJZ4cQpCMCC3uxGl0t2wbRNcjDQ5k4D
EEixj3lDCc49aKoqXX4TAjwvDbb7SlBHSewVp1iarFkdBbRiSGJAhPH664MCqOke1I3ukwGO+87Z
xHrnsDgc8cIr0X36wO+MWkG+GIQ6t00v9O5h4i5MUxs56kspTn3cOeOJP6HYZzSGd+oMjUghEZ7Z
yjRfkXvTxZC8vtp33cHJVhvbl0Li+SEA3TGoK/N4GlwPf/DR1KXxuN4FiAgQP9c9DgqI6Ac99f/h
LX9lippp2QuBE55g6skwXsRt6ZOYIdyBRYDmOOIK2uVHLJ6+gcBMIIC1cJb0o9/SyL4pfhXjapVe
6nf2SdkNRvco3MXmo6LbkOLS9YAEp8o9nwXXrQgxnzNnT5DPPZ98a+XkWcjSSJffQi20MoxCBgpp
wLHRaApKJksSsdziWsZiyZV55E+hzoQlBVne9Vp2UqnEozoJbiM9RBpJM9s3B4SGmRnG7m3fXYq8
pUtb1MUwMgPvjTmLo9tAc4x2FvXpI3QZc7T22btKtlun0L/1FatLubcrq9SJ2qHaUUc9L7hzCWAk
3N7bytvukcjG0dzvKzBQv0+THjiSXn/dHvDSVQU+G2QFZFCxAM17PbdQ+cmmNpbx0lD1rgMn4Dnq
X2+bWPISEB4jocnPuo0/D+aLc7SaQi7kawwugUgOmDeJ0O6jdBusRPQLPWXzswVkGrMaFLJMlDfy
ja8qKYOh9GgnG5/8Z7QOH2sQMnQOIen+Ew6KJ/FnR/4w5odQk2C0uZXZlJem8/IbqCi0lsTA50JV
cHMpZ9DWFNfQks+ESXvWyqB0mzgfH31Q3v2RPU1ujbz10C0uMoFyGPwJvYBa2TWp2fRjxqFDpBwF
qOcixCByEbMffCoCmJN3KCqRsmRqSRd8BtzhQeRl6LvlwHJIWF/KPhNZTBNL9lLFrJj2Y0LLyd0Y
tEVH+mpqX4HHbzcTN7SlkWqM5CrQVH3Miyw58nnVIWXR8EWpZyO4nHQhkwXfrIFo8vH3YHyNcqVC
rpQrCoeBFgx63xUNgHMoiBxiSUicIlEmJyhk/4uXUPPVWxHaFEnWZByZ0q7ZquDr3iRFpoARkitA
cl/wSZuhXT5hezOr0IZJQCUA6HQWVO9s0lcskfu+9XQ06sYfKaaqJshLsGs8nIs3xt+lk38RHoYd
GjsVuE/0WKoAOUtnbQTdWk6YTbDzTM23/MC6vTMWSg2XLotg8Xr3japcjxlKrm6wl/XgfB8Z/omz
oacItszEllY24kLND+ZQQUYDNXb7r44BtU8yqCl68E4z2BuddTjETglgErRpJAgb5e95oYuQTU50
ncltY+W2WB6tjNwmaiozfQe1OSQx9EZ5SEVX7ED9e5ryU/wkolGoIuwGPqUIICyqD+1wN65h4+Zf
pi9NKFr+Y5m+QfycT4tJCkVXe+ELHTJHlc3n+7yz6+64Eg4sngCILQRAC/AUpSEe6AlNK8gGi3hw
v2jjoe0AGlipXiyfdBc2xGu3SYuRDyUWNirrsAO5CDiDAuPhj2dBkEsnJmTjvyF5/aSuvn8XBwfI
JJijURsDj+a1YUaYmJHzJ9HdhTBzezPMYdKvNbr4bSpia5E6Bvsnfnt0za0bAAB4+/eXN/iFASpO
U6QhkrUCBtTI8ewAwMKXvENJT0Q5TynIJJzyVoZ0zL5vVoK2n2jz1tioq6lUUjhgCdO5eTi83VtA
a5G+BN4HbIP7fbm5u9vyxDgrEaRb1q7Fpehphrn+s2bUroNwShH5ASvObQeH8fttVsQQTTQIQXlz
Zxffz6/p493WBYLk5CCH8J82/V/zNCqV4QoWtMAYevfC7aF0JTx7xoOij/fnBuhHO1rxosVDBg82
xP14ngJkT031MOU1x4U4UmOgHQ+jnoJk2xwft+DZ+fLW+ByX5vbSGDW32tBH/jRKSCOIZrxV9OTB
4V5X3Ha+A2jfwdrhRJHAigm2w+s9l3Wx33htIiJVYRU71tKd05ezJjG3mGvCkx5XkARFTQgIXlvp
sC8gU44TMqx079v6KEnm4V740Hb3m9fODB7UyrjThZi4nRsb59tjXIoQAfRDRxOLNB6+4Np4orSp
UHa86EbyRzm+j/ljyryPvHnbygIgdlbp+muGGiMjCFki1wJOr5f51Az07hgBMVWSj0efBNgPIiF7
5qRCyU9vdDkGeWVogdPZ0Axwd7WoONz+oEXvATYE6FQOiAr6PiwCvmT5URFd9o25T3ob3L85b6CD
Ql6p7S8bkgX03+PZiOW9nl+FLzktVwPJheqcbAkfrOdkmdnFTqF93x4STbH8k4YFrQNUq0E5jg5n
6j3B+D5TpClM5WZtKoQ5T9Yk6Mnm7WCFpDijafePPyenEsKdkm8zI/EjqDTTI7qSQwPUfu7t71mq
ZqDeDB4kMLjPWKs5d3bx+PCgH835AVzLOPT6odrnBGV9vXpOdule2gay3uprO5ZfuskubVLXsyp5
AdMksIlAA9kP0G8REOoOZwtuRuxPsjebUjedmYL1ZDytDHgeEH1coOkI8BWgnQCfpY6LuhFnpgOc
t8wZghKWkLyowYMAmqAhM8F7Fg2FrpY2wi8G3l2vePTiHXtpnbpjxbCbclEd56EfjOqoPSssWn+J
GunfYL9zVsY6O9PvsSrQUZ6JPJCNvF7cSfUGjgll0U3RDtNsStuv9CxQjDjq0BeuGkNkNMHnbaOL
dzlCkX+NUjFQG45ZXSC8Rcz+9OIdAOUiB0gNb/70x+PxOd/vBf1Odxz9ae24WHArcAYAH4D4HTxr
MrWL4zLyIrlOJZf/BklJjzSvAa6agbFvD3D+fmpSr8xQOyYX/SRuhgKHhTQV9hSpmFMmjPTRQwXi
tqmlbAug3YhkQSMIcl36ye7LkOKculJykYskM2Pqg320dWifkDPwrCtbY/aGq4HhcoM17AvoceKS
oW6ZeGLLPpH83s3UxDeCFgNr+6BduWV+c0rPZhSIneHcwV/pfrQemXip8tXOHe7jO84QnPSAtPgf
0HXZoS4dnhtTNGpD604rw9N+7QbKMLX3pFCKMjDa9K4v33nVjjk3GyHdhJAKhD5t867wX+kIXWx5
j6ab3IoD60N7h1BDiue59srXNTRJ04fSCA+lO7abOHwGP0UC7ZB9YFceqTt0Z9RGjbDZ9B/z+xyk
+HvN5aJnFSqPRuqTKrkfCluCEHIIOjCnOMvlseIaUqFBjSGRk72X4ECpNcvn8c4VnQJtvtsQINBo
n3JGzxupHqNGSTIg/CRodguAo/ANie+GuXv/AKFNgsYgFNsb5hlsJsgLiGZwED+ierW1fd5Kv1zl
Yg3nC/Xi1tC8EMVoVelcCQ39T3WpCw3okPccyPzwMcpJYsw6MNWH29vh1zX9s4CoSUEJBC0VKnWc
qXEwdsq8gJwV3EMQRPd8skZlt2aDOr26HMX9qoCNnWij+63Y8Wt7etkN/46CuoCGoRjV0sc2A1m9
kd03gCo8xXARUu6899sT9htrQ80Y5fL9WGZSx822CJoFpdwRElM63XlQw+T00up3nH7W0pV2xcUp
BAQGb2AEbxKdTEhHaGE2bAyjDRSSWy9JyMhBxyjvN1UKxNHQDE9ZwK4xVv3Ghc6DRTEDvc44xoCl
unbKNI9SJeuwdFH0xk7oV+PRDXOXhdyMJ65ZIoBxcrDlr5DfF3/Y+0o1ICsAuejj7Un/lUuhPoOa
c+Amx4zNon6u9mcWgzJ4hSF7Zoh6TnmfKoJ1295PtfTXZrwYN7UZIymfxKHBfIul1QRE0qAYAB2p
SjSaTygXKhMEBKBP7uvyUQ3NdBMrTv7J/el6I8AT22S/OKAI8+fbX7W6GtTTrw7CNod2z+x6eeLE
7QNk4IMPv3jU9DQn4qZ96aHKhinJoKtlxMwuHFeOi991NqwERKTnUA/CHSiuXjtExqd1mxZS70KP
NZSRIz5mR03QG0h/F6+Sl5HBkTKol5cStBXQMhIR7YELnwfBGlWc7OaA5hcJudyeCJEt9AdZ3Eir
OJulo3S+B2cCSwThdPZ/RHVM5DMZH1lBtQ3ag0SST5m4kRvbH+wk3MbSW60dJeG8skBL1z1apWem
DMhs4uVzPTsCXpU1IzcD1Dv2XPhQT4M+DaCfLsNjJLwNMgtKn23FW5wXmQz0i2XtrWpXkK/0UwBN
jtAnmNUPOTy+8LylfDdmPKWWWjRZvYj2CzxEjYj6ioelDR1EO2x1INVGJ7bQBnLwHoCsMuRDBiiJ
9PPn9oTMx8PFNvr1KdR8MICUAc0/sS4LWLsQ9yRm7wDm9tKVMdNvANoQN18QF5enAAqGLmZgqALD
Ych9Dd5RLQsCbjtTqiSrSfV0J7QNyHLexjZbOS2o0+mXcSrI88OpE/OaZd0mf8zfvfQ8sVsIIoac
wTWWzKwk16ir4Je12fkvhsqxjNowI5Y3RjFHfgz7HrI5rZFW92m81tuxOq/UdvcSjR1yCW2Y2YY1
/doqWSdr9QGEO5He4PR3JHNYpdf4WS3abYC3ALECB8Fa9efBfznEsBqVicdqohzaqTbkWawIdNpQ
iwD6kvtYY7hZHOVMaYSjAsI7gHleT2kL/bAhAhTfjURTSnSpcaKNJjjleEQQGSTftWZXuHE57/P2
9qDj9p+1xPUKuTwRbDTA714bnuJSibwR7WdCG3hPcjv29sCjopZnPk+ENBjfxrBLnxhViDbQOh6d
lBnRhpfkr+lUfcdc2tu1IuanBFi4+ynngVtipfdijHLn9pcubWQUwtHJJPCyqNFY5yFlgzzx8KFh
bbW4DQPOzg1BzfTbZuh02c+EzJEGECTyjJWiwtGu82qogMUgBK0M1In06AiWzmN6ks3oq7cb0Nwz
pmTuFSvcSHZvpBvWKlEqA7npKTa0DUQLEK+HFrMWYM5bmPbIy++iPSTneE8Q8F0K/0dOE6ezmjo0
B6R1fP9N6fGMETJdWrE6/+iFUWC4QDqMJLoAELsmiDJ1rkxCk7RangmnSmz0ILpXYp70w9PtKaeO
kx8jUHoCGxESGgIEua5dUIgGQfHESjip/buinaa+hr4NpF030B/scnZlSHOgRg8JQG4W9UBADBFK
XFtj66rsFH4QTvEUMqSPwGrdgndUDBUDQcVuarqVMgjluP9veD9uhTsZ0mfUHGrDUDFRzwknCPBG
7amSU5IlW19bI9KbHfPXwDQBgEkk/ACSoS5dcAJzSY6eolMVCa0+o8mI4HOtfXuxlkfz1wp1nxZh
L0VhxwunIAWEt7YDPHUHvyTJ/8pFPbseory5fokawK9pS+q0jCLEgCeRYRFbtiRE1OutFRWXh/PX
CnWV+UOJB3aD4YiSZPXxXSV0ROYqUsor8cHSTrocDuXkTAC+6Bzh7AneB3Xuh6B8UpUVSPKSB8gz
cQBoxSR0Y8yDvbi0pnEKpUbARqqHWNxFadjdx2ISr5yQS9sVaR7Q30HfHo9Byp9zrUUXxNSIp1Y7
q2C3YvPuQfNYu+C7s88IYC7jh2Fz2+uWNu3PsxMaGCBBp0nEhLJoow40u6esqky1+uMxDxNomrVu
NIDXtG4bW/KJS2PUCYH0ap38H2lf2isnzm39i5AwM1+BGs8ISU7S+YJOJjCjMYOBX38X5+q+XeVC
hdKvWk/3I0XKLpttew9rr5UxBT6hPTH6j8FOKbpD5oZDrC1pIVpfpqFxudrScVWGrputmhqhJrI3
c9zNuMm1R2Klx05TdvdXtGYL7xnqtwSUdgDRXTuGDq3DHneQEaaf6fDdqksv0X+VoHPO2Mberbgg
XG/ppIGjC4Qn0iulGclkOOg4h0k885MowMCaFTn/+/UstxzGcUGGiqtOOrWcO2D1SnI7TKpe85zB
DAfC/doC56USZz9Mmny7v4ErLrFo4i54WEwaOR/wxIuTZc5GbuUoRIQMpy9QtNL07cZ8KOI8981J
Pf4Ha+AgXGj6sDj5iULS39Z1C2tTZ6alPyRtRoLRBFevP2qz88Pq1XRLRmjlVGvwDciTLfjwG7Kt
vqf6ZIC+LVSaJz3R/RkyF9Upq5znOs5eeMI3HGXlPkTfFUjjJdiF0oB0yJoyB09Pa+phTERg1e9l
uiSqW52Z1e92YUU6ZJXezU0DUDpE6476QLyqB9avhjzZf3itrpYjPYuZOuZmhlpFSIy535ekfrdE
wTw7brakTm5KMHgYce1i2gNilUgXVHnndJHWfZYYYdWNB2MOlYm+NgkobfXCK7pnlEK0qfYg4nnk
zoBSx4suAmVRrTjOJTKLptkC/kvJ5xLgaGA5WXjOl+j8I6K+OBwoyHA1ZrEezu5T58Z/JpTP6XNq
HeYYTBYlUm6R/IcTgroKYLiYNYB2p/RdAdHTcgtFoLDQNeDiqv2Qfyqn3ykYb+8fxRU3BZgCoC0E
ISBvkmcaICdkq53CrXBSnh0lNOhu+FseOGzflQnpyszmiWWt3llhOs/04FTWKVfzIYizwvRw29Qb
K1q5oVGUQa6H7VMRI0hblwwizTQnxrtT0+TBnViJJDr+2wGsZVHoNuHuQnKJ+0Q6D85ERtoNuRkm
HdA9NPMGjqIgPPT+51l52HRNR1St4zzgupTMtBaC+GmozDA1dpkNpesFEaqA2ATogpEf7htb8XMY
Q3wNnD8iH9npymoAHqXgZhi7w6FOOl+AVJ//qKYvbZHuVaTL+dt/sIgBTIi/gJbBllMH5ooEdR1Y
nBJA+tM0PwMygpJiZ/stpJh8SASnp2FSlGCu7S3x7cURpHxCR9UdUtgftBfyeG015ZgtzmoztIy9
Gb/rAdgB+qPoz1m38Ras3NKw5AIRgk8JtLQUnmBEXo9VpcNpBtC31L6PICku4hao6fD+fq66C/qT
Dm5N1bwRFrZcMVrGHJshgAq7Tv3d6e82j7pe7IXY+HRrpnBnOMuFuJBqLMfw4lJ0W9R5cEVZIfHy
J+iijD60NO6vRi5SLRcvLqV/bUg3B0ZHs4KAoSl0hmmP+RO0QFvP5b/rqvRZl/qtMh7aJH7N6NaV
v/bFMG4Iot2Fnglp9PXq+moUmPWarbC0KhMYQjvQBLDDnfviEPpnY5lrN9alMck9uoTyucomK7S0
uKYHlQLFvCvNgj3aA3F/kllYR6pT69XNh/NQzuxJafv8+zQozj6FXB/EveHjid/mmvv1/m9b3QfD
BIQMEH9UFaSflqWCgFersMK4qX9O3Xctgd5pUn4vY7q7b+mjTy8fRzy01iLPhJEQdfkpFw6VxU3z
v89EjYqgPQcKCeLKPnad4s8ESlgN+mHt724s9xp5v2977QMAHwfmNqiBo+MirdKg1WQxGlshtL8O
hdhY2doeXv7tUjBvxqZCrAJ/e5JA3uKQ+8V82BJWW06CvHl4jNBi1kGYCxj49eZhurudnCS1Q6d+
TlKcRu38X7JvbA0OO9JTA/TTy41w8YGgVd4VlVrbYVw+1FhL321kjGsbBSJt0FYtCnR4VK8N0GlM
bNI0dshTkPT5U3Jk5In2G+Wqta3CSwOeAwyTLJC2ayuTFdd5O40WClWHlO6bT8IJ77vT6r11aUJy
5YlUpTMOMAGeuYPtNKfCpbvYUfw822lN4oMx70Q5OneMbOBk17YQHA5I5QxAVYC7vF6cKGIULpZ7
q453PHMDglnAzjhr/bBxN689nheGPrbgwhncYlDyAROxoZVClGbwifmoEBTkFKD+S+K5+n/5ag4i
LgDwlxxVWliv88khzLVCxqDV5db7xIHCNN+qjq86x79mZBAA6eYF1QwzKbedl7Il4jiK8WcLnsr7
PrJ25digzkE6iuf6pmKhpCJpUHy2w85OvLLLfMGL/X0Ta76AuTrQS6MCgyl+6d6ZZgj48TnBnaAw
X8Nk/oyxTS3zus1p8hVLcDccWTAZ4uPIeK+JjamCLMIKbfVNIN6e+QPmMufqP0TDV3YkJ4i7ce7L
DCsq+Ml2IicDKYldBrYWTvYWdHrFE/61BVyeFAG4mE0S1eJwaqd72nhUAHZ0jONffyLQdBJkK6gT
ADEsLWie0sFVMzwNuCiMoNYr5mXpzH3Cp9bjmr3VbFzxOgMiSHC3hTIPHbHr68HtiBM7GgovDTAW
xPIr8un+glZ37cKAtCDA5mc1NmCAkn/y4rkFM1+1JRO46m0A6mgoVy10ddIFnpdd0rKpAlyrOxHz
D5sfKQvbfCv6XH6q9KRir/41s/yMixvOGHSi8B5LKSxI3pq8zg9uiZ5AVRPqt+303te9eWqs2v2U
FmzjuluLhkDo5IDRacE1olVwbV130a2cq9EJzaz1tWE6VgOUkL8g4/TAPXhM009a+d6bEWZMN1JO
uVW7RN1XpqVoSGuUZqY2TOuwSfTuzPl8IAufFG6pn5VR+Ek87hLdOFZu8dLGm4ioxYC880iugS6B
xgIo1aUfIHI0i5shd8KurPf9mJynIj2jCLLrpkdhxA+alT5kjEFmy6lB3fXtvguvnRE8MohCUYpH
7UW6NpvCyIcar02oDUA8FhB89qmqboW7K+8nWoFgPUA0tVQqpGBqnuuiLhvuhIgMoS+J+ctiL4wo
y2pf0L3o/9xf1M38zMdHNU3ICmFX0YWUDqaZWbkCGIETkiQYx0852JDrXawcGYYG3EQJOosHs/NZ
GcYvrPG4Cypzd6uxsqzp5ruisQ1aHjRxsLfXPs3aHt7alW74lHT7WD0O3HeUoCg2QpM1M5DMAxUp
SgoYO5Fi4RyDl3YyoUSvCGsn3OGYIJ3qkx2zrBN0he9v7NplBG4cJPUL/RqAfNdrsvvGylthWGEx
MrF3KvQji1Y3T6XGrL3mlFtP4NoFixoCJh9Qw14gUNf2pklJIPyuIzF1AW5STaZ7qOlDiDDTNppt
qyv7ELZB6QJ85NIN5EBry3QHrGwaOhBd2BjmFTWByNdjSq2Nd/BmUn5xT9BIQ0Xnf41JR97sTMds
EdGGIwHeGUIHhXVkZg2xTIXHdTCr8+ANjdEGekLrHRnLnalltad32uc6rlWvmutpL/RU80Vsk1en
Zc1uLBr9jKyoOipTlj3qtN0IttduimVr0NlUMRcjI/dTNGxVXlpW2NTTF1XXTtitjXdg3QQCK/Cx
IVCQG0F52lQTev1WCInk34w03yd14hsX/tp5WVAQgM5jlgb1nGuX0pK8HbsO8L3RFBAmJQen7x9G
J/YTwg+dtjXQv+ZXqGkvSQoaaEj3rs1NmKSlNRgYw7kUBCTJYI5MJlccDC2dfhTjuEXKuWqP6MDt
w4cBGJSW5/ZTaw0ugtNUtzwodexpC1xt/dS6WyC1tY8FF8awGxaGkE5yYhAguyYI3hAGDzYmzFwc
S8tq5o3PtboeBPU6sI9IHeSXg7XmVFtsCbEqcci1+tQNmj8zZGHFFjve6oIuTEnhomNSSkYLbUil
QymYxrTznNLaGtFfu9IQjOposYD7xJRTSW2BWyQptUM3ZtBxszpwONjzsHfceCsl2jIlfSEhigFd
1SWor62DKC3IwlAwHRbjvBEHr5UAQMrpgs5wEXW74XaPWTfmlpEh+apes+GPYneYvz8U457aEHio
851LX5M4+PvHCEyRkCMzELdiIkY6WsRtMjeDUZPV57I3XrlTvxqp8WBabXTf1KprLCKFUD3A7Sf3
CiBDJqahQK1GNYpnPUVLUP1LQNxHHIrsGMEvUHEW3oXr1UCmzuJuOdrh0HQn4fJ9FidvLIWysKn+
uL+atSvwwpQcbRfCyZvZgancaM+m9ZvqX7W+2bvT7GXlhq218+ssd4RrmrgDP/R+LvIKxAkDijSO
HYp6l6gPPaSRhl2xNe61ZUXy9JmoAnBL0w6J5rE5YmOA+jWr9/f3bc0KUITwOeTKqHEuf36xFqwR
Gr4gZwm1vnyk9Kwlugd+EV8BNuuvLaEphRsPSfKS9UmWEmd2FLLkQ4zNlY+k6xthdOd0Zek5kJby
71tb8QdEkAulMQISW5WrTbGb6JPOUzccW3qoZigXzviamHeCvE7e/y71uNiIgFbOE1TuULFDMAFc
mPwIV0DzNf1Yu6FpFb8bWlK/HBV3Y1krKa2JNxA+h3gVGnaSU7QlN0shOjfkva8VHj/BM2JwvTYe
+15vCZmu3LWQKERQ8QGUR+xy7RslQVTh0N4NSTYzKNlo0Ky26GdmmIe//1gopIEqF6y8FhKca0Ox
mzZzqnM3zMjvtjq7XNlbMLZQtNn61/u2VhcFus/FGCQA5ClAhOQMWr4TNL/7CCC3ijzlW/XplTO1
5Gn/z8TimxdnKs9S6rqIWEKMk/lolICfpgL/TxVQsaXCvebmSIaW/AV1VYTY16a0kZaNaLCawf4x
ZPq5/sILDka7dwSJG+d3zfWAU0F/maCNBPK2a1MFry13QDcrHKhHbT9tds/Z2elATIWO0v1vtFY7
MS9tSQ/HlDs8mbiKHQSh7Xn+AQSnG9ETKFl3Sr5zxg17ax/sX3PgjbhemkimulYwBRva9JG3D1rz
OH611F/3F7W+f6BGXqbv0a/Wro0QCD60GMB2QyG+t/SNYDjaDUSL6evkRTPyYMw3Mo9V3wDn4/8Z
lMLmwcTEa6LNLhBhiedYxU4l3/L5tVYfBzDK31/c2qnC4DWSAsDRFzmc68XVg0omtMlcdOLDVnwe
6lfRdBt339pXQmi+HFoVJEmutIGzNU5tORRgLNSET6rQrMcgNv5o2vvfr8XWYAUQM5QF5PZSRYu2
Iy0cPU67PACYlEUuV8unCsIL9y2trsi0AdZDBx4tOWlFSYf2x2zE8Dv9DYoTXk0j1FbS/9B5WS4I
9BCQf6PBKD0azOhq4ao8Dnkc5Kbfg6nP/nx/JTcD40j/YQND8AumEugF+a0oO4MUqhqHmmlme+xu
e3JI1/rcqDAE06TVIymyryDE5DvU0mZf2EI5V7VdgfGdKC/ZRIbAmNP5UKY69ESGHNgsXZ2etJSP
XmcSa3f/By+3lVTJ+gByoJgFASegGK8dtjHsaQRBWhx2s/oU8+S1Uh6r+FMxDAcTranJ/ee+vbXD
uABH/s+edKPFWZrUA3S5Q0DsXciEoE3dJu/JlpjlWtZyuS45NlUV7Bcx4zhMTe2XGxPIOWSQ0ULl
BNAWj+YQv67jfdaCkdbYqgusXQIAoC3NPVRfbw6OMxf5lOuOG1LxDgogT+l+OGyr1rF2ZlywLYBA
FEkSQA3XH84WhaPTLovDcrIxYqKI/EBy/Z+uMToPDawtUv2V72YhU8eEyUJvi6LGtTkiNDfuUlw6
phlp9E/TD8sptdImqLINl1x5IJCNLRgNuCPIYaVXCAxYQAWzQglzpQ+MetFkmHwyPE7gYYM4tJHH
/lxvveor3ww1T/B3gowW2H753MagXJgKZi/nYAI6zEuVxNtyyjUbmoltRMMecYN8oTZcGTNlMpQQ
TJqHAcMlcaXt3Xxj+26tLFBBFI3xfoP6WOazSkhjYsQdjqHhfCUp1BzcwdOMjZrq4l7X98a1lZu7
NCYukDxxaFWYMTPqIN3SIrx18MUC2r7gTceFIedJsbrAEkUVY17tKPRvsUgDpXsqh9f7F9L6dv1r
ZnH8iyC1F2oJwcoa56hS+AN1jflM4upYV+7W5ODtEbpekHTV0rE1aD9jQRB1M9sgDcyDexjH4P56
1qygwAqUHkRGANaWDmpJWwQgg+YuI1pl7PiqureBqMrazMv1jWhnJT5FAAziIhMk4uCf/ngNLzaP
62NXEsbgBd2+7F/UafBN43ESpa+A3jN/LbTPiVD2hVtvFKxX3tnFsgWJOttcEJ7SZ0PmwlpmYjPr
9gfJvnDdq+zZY+WeWQdNj+Z03zZA2FHnJX6t+F5VdortueOLmubfjNj5zMutabXbawu/CJuhggYN
2y9PI6bxYOoUNX4MdX2vhtGjlj/UZzw+4xeoNWJm+v53XjmAaOqqGD1wMC+Ck37ttygu8g4Rdhwm
BS5FPihpkNXM2Ig1V07HEqY7QNEimQdL97UVoajJLESLbZ5wXUFhrIW66tZU4crOYQwFbwtiOzCN
yU8ZWApyoSi48Odm3LtQXR7eUqB08XKyKZimn6X96/7erUQH9gJ4xuYBroDmpbQsaGsZXdVxJbTr
duS7RiGk8BSMyuSeM3fjD2vgmeZh3qP8rKAx1fsN4LuQiG879++BDIsDf+i5aQjmZU4Vsx0aBYQ8
SkhKE835pnkfjWFr4PAj75Cua9Cq4kFAaoy+6U1mNw2jO9U6FuwUnqaVJ8OuAiiPevrk+C5G3atd
2z05ev6CkYV9r2Be6+/Bg1joguTVMedl3qRGJqhrE0yMKaHQzhn/GvcHp/XN8XD/06457KWV5dhc
3EiMQ8grdm2wh7FvrfOqg6mVzRs2bmNmrASUCUuAgo6VfCh6peOEJ9BIR+mEFoeDDcaTOpg+1X8/
8ojiDMYqMXUAlB86JNeLmUVPxEzKJMoggVmBpIM9uXPm9/k/f79pl3akN8Nurb7trCKJQJIMj2jO
zTK7xzZei5WX6Wo10pVN56ZNTAvblmUzmiPnejjGpuWBD80ftj7RqsODkhKHG7yFqiVreTdjw3ri
tEk01/8U+q4wgow4R10hr6ZxSlkRZPzVLEB6F7Zac+rHZgt/d0Psp6GydvkLpI9nlWnCkrZLIvDr
ekAi6KCJDsqwf6C2l+Y+oygd+Tz2H/2y2Xgd13Yar/JSH4CMMGLBa79ptMLBczQkkZF78bTL2kOn
QhviME4bJ2HttIHjH6kOFEqQ+kqJ+6xoxAGheRIV/IWxndMf0r8lZ//YxgsT0jsnFFOr49lIoqWI
qOigQdGf7SI9bI79rr1CDgG8EG844EpyLOOWlWOnlKdR9zrRc0t/j/yhY41Pk/eev8Qq3cAIrz5C
FwblPKeaTW5wtUujCtIEw/y7UbJdtSwwTv1ZfawJ6NlpxIqs9e4f97X7y0GJGTpEKFIhgbx2j6Xv
avczDOec7XPHRJj0VaCNPBno6T05EGe5b28lksez8689yUvqrsS7abdp5PbEa6dwzmMvVoJpa5Bj
Zd7ORm8cwe/yquP/SAtrIHA7tpVIIy0/mtNX1j6k1k/hgG7IfgTkDKFwnTxp7TLUTebvY/WpVfZN
ORxo8x/OxeUPkVZs01TFAIuWRnx4KJLvrfaWjhvus3b0QFWAESfgVYE0l66XArpZc6rpacTgJ12s
+Wpeex048O5/uzVfQU8MosRIxDHmKq1k7DU9c62ERl0akPr7yJo3Uh6zqLO799z5fN/YmqNcGpPO
upMaPBcd6EBnMAI2o/GQk9eUe1rb7f7/DElRQlMSII9aO40ozQM2/SZF5RstBFiULU5fef8wgYb3
e5kyQMEHjPby09rhNOtxJsKm2rmZum9JwJo9YItBOu/ceOOJ/Ti6l3GebE56Y3tiZBizy0Vo4MVD
n0+rApJCX+FnYkWaRQJn+jXRvUk3aIbkBweYIUhlI034mFUEifH1jaIxcDuasa6GM2/2hWJknuGI
iI8KGBLb/NRR9c/9D7hmENkWakRLtxajVdcGS8L5YOUlAXLWBYOZdSzUN7vDa2dSf6DJxiFYs4Zk
C0U29Ksw0iF9RE3UdiN0RsIxp2Buae0fcaXuY+5864cppImxlRTIbxHkgFBxxwAj8gFAbWTAgFMy
qEtjBCKc1dy3B/MRCh1vqlKfUdf2k6J/1ZsYHL3ORi1k+UyX3iOZlcEDE7UTa4IeKdDv+h8XQYqr
tm/3P9yWCemKzsB5gTQzRf03185l0e3R8Nw43PLNuMAfAERHgR3HCFwA0tfiLElZb9MkcpNyP9vu
Ac/FkfKv9xdy+4murSw+c5FoQPiIDnGB2FwdCw/DRH6lg1iPfCqK/JSiJtG5T2hEfrpvdGtpy21z
YbSgZaxBfyWJ9B4zrQmQoCBxasjGaV426NoNsDRgQF3AQAFtkyuIU27MbDRhxahaKFE0vt0KH9Ok
RbYFy9qyJHlD7E6Vkk9VEnXKGdWFUd2N9SHfaquv7hpBBLJwIy2yENe7JsyqH1sGK+asB5ULXpcm
2HyPb8I5uB0KlQu6B8cWlX/JSqMw1TFGxMJitAGrTxSvtTF8XCwKP3n6MfOcY3ouAGdEeN8rbs8U
LMOJEbaiGgY1uOv1VUVltFXv4nulGnSTqywFsbRh7+9bWdlFVCkQxSHWAPuEXL22KiNpY7xmkatV
J3AoeB1JThACv29lxSOurCx/fuHhkAvS8hRAiIg4zi6tvjDrDIm7vdJscKTeJIjL50L+jgQRpSeU
nZblXhgadZbp0GSmkR6/5325d1InMKuQjX8a/ly233uVeJN5EiPGMiDDUv4tMcqHfRSEgWLBpmLM
7do+wPQAwiYVxStJgtSkQTV+mT4Bob8Vfa99t2UCYMHmg9NK1i7QktJp3RSZRBbPh2qwn9RBOdrG
xtOx9t0wiAjZwwX7g9zzejkjsINOkY40ItDQA6mkr8UvrQr8M9vIbVcNOSCaRTAPSI5MWNlZFbd7
Z6KR6RzawjrhzkhV5ttjvFH6XDtVoFBGFR10Z+iByytKmiSvBpVGsZ5+j5My94ia5MF9d78J2FCi
B//m4orYPXihdAOCpKBSqorlUdmDjzjsIS08k+5UGHsnr/eAf/gzpMGRwmwNBX10tK5v+QWHjX9A
pv5xoq+/mAbSTyfR9SxS7Mkzk8qbnYMKeRn+MirzsbHpwWZ+Tx8Mu92rXRPw4hvPjI31324yAISY
TgFlB+5NgCOvfwSnccwUGudRHVbRFnHNTQkGm4vBd1Qn0Iv/cMvrv70yBFMyOymipMQsw8mtT3kc
jX0PTeP86Kq7HPg7+mzn7OCkB7caX9z0WDMtxI2z4Uy3hxCjmOgGIwvGRzZk0RduUJDrDFMZTcVP
nf0CTrIRGzfamgl4EmB+QJma6J9eL5ZqMxlcYNAj/q3pX8jTX6PTsJvg//nXgHRjpmlh1hqvyyg2
TU9pHkBhPSHgfspQqL9/KlaXAr59TMThIdVliaopi7uyF00ZiX48ifho1dVzYSin+1ZubxJn2SqE
88CdANwsPZt87njbG6SM0sk6G+hvaAWER5rXcvp139BKaABLOGNLZQJJtFxwsSlTkynW8GmK1qdN
AQH6DlzYQ36u+9YnU+ZbBoJIKNNvGF5d4oVhKXufE8uZlAyGLRalovGG+gs1zmw0DkUJmbFBCRj+
k/vtHOh4ePrpD0JXC+VCN7r/S+Q0ePEdUKeh+Q1qArAsS5k9SKkA4p4t0PcPvZdkiZeIz6Ajt3D1
GPbThF74f7D3Ef8DnAxIr7RwOy0cG0URnDcyfTFYBwpwSPpxlFpH6yR0kvkzqYp9VhvDRgou54rL
SpGUugsHGUIMGU5e1IMygkkHtIFGf7YKZAJ24KgBdYyvozJuGFu7xMEF5uIhXEpeIHe6PvRNYfKG
J3OFk1IiWAHs5MXIGA16BiUVRTC/7Gi3N0soY2ASTjnUjl08xo3gJ1KX6THppjxwxqrYgNytfW40
Z3GucGOAikm6KgQGH6upYbjS3erRiM0vpVWc9CI+TSx+bqoXngG+eP+Lr132eKbBGYGRYMwgywGV
Sdp07KlVRTZ5Hr+l4jCAZdUamwMav01yGBow5Q6vln3WCPTFAJLJ34oz22IkXHnQ0MbD8NHC4AdM
leToNRQ8nCSu6ognGGib9cbZkSGbNp6TtXMN+SILtWpUliz5QumIUWrInerIOaAd9FbYgbrxBdeu
4EsL0gHSzYmDUxkWUoQgVPuVzqGxYULmHoduPD7XMveDQQ+gxc3Fiy5C8FZ0mkB5p4pm1fXQnTGU
b/FOEz+NgzN1XsUCIz5qqeqJasetc1G8gyNNPMSgty3/TPW36hn0DPO4E91BIOMytX0PjYGNi2Rl
H7DFixgLSlwAWkn70Cl9Vo0E07lWNh2mrv3FDHCOpnyrznozq4zNQDca86xoGjlgjJOOzFyaPamM
oUJqD41imzkBzVQfiPBdb57VH4y+MXTHmenncaBsghdWHOrK+vLnF5/CreZZVCnq4ir4qpznWTwr
5JzT9/tndHUzl2zHRU0UUzFS1Y5abj4B4IhrIVaQ6ORe1+RBBhWX+2ZuFJA+9nLJw5EhLIPJUlCt
Vm6sKCmugmQ+tiz1lORlQO2/db0ZcCuRPXF2yGYQMZPad52oontgEEGD5mt56VHnnEHm+CUZ993o
E9Z7hTseKueRxPysiI10ZuW+QGaE6jDobhAhytyitBPgntLsKipq0ECZDmYie5ZvgYLWPi+wYCAk
cnHibBlkwNxxHgfLqKJGvCejeqBgbK5nL3X+3N/526IYeuILzSemnMCFJs9Fq6TInbwr6qixP7kA
vNL2jxPn/gQgmvtDFKGIrY1vvfLcXlmUHsBs7IosResjcsAn11RBk1UBy/9oTQkFV7phbPWQgtYJ
6G4ArwGElByYpHqpz4aoo2nys1rgU73V9qvbtgHnnZ9Q6y3vT3wwULMwwoZu1EbWkkVEFAspEt4X
gOflO6IA4g5lGMRyNfMqMXoqTZ9iZ9g3tvIq2PS9qhPoqQyfy7H14rmdN56dNWfFqUIVHHRmCHGk
CzudaDykgElGlRor+7Zrqq9Tq6gbpYQVKwsjLUDayJfwmEqn17XSIiuanEVj09o74czjqcw42Qid
VlwVVREET8jslyE2aS+hvNG49mCwqDe+FckzrZRDrJIjoWTvMtu3BZAQw/f7x2NtZUh2lxFRZGmY
/bq+ZXlTW7wndROVeef4Fql1fxiMLdrRlSMBA/AOMOWgWCcLmhRzWiWK0jYRCFI+q8WOJsPRToRP
rd+bSIOVG/3KlvRuMCNzmhrVgcic0H6cjYe0nc6mKzY8//ZjwekhfLAgiFAokEGNZlWqtG0qHqnG
vu9H/WhojbHnY3bOMvasUf6961Rtbzvp1ujmbSQLyyC9XUIt4PplCE6BgzARAurBqTzXGVIk9xmV
ICXLA92N1Hhr4ud2PxdzQCAsA7eovcseMmhAntkWj0oraIcHpX4GaGbjFlvZTPxigNdQkEA3Sx67
5rBNXAieR0Q0DwDAvTjt95w+gEByjxbf95ru9M3w5tbzoeuJ5A+BORJBTAVee77gQmvsNuuwZczc
TyLTfKUHQPP++VrZPUzh68vwIaosKFVcWxksiLSTwuojbv9UzLAya6/Mvt23sbZ7GL3RbBCBA1ik
ybeTyBtqM7OPMp0EKlUQqObpeWgL/2xpzp+cJQAbtYf7Rleq1cClu8bC5oICAv53vbJaVFab510X
maX+Uncu0Ir6yR0SD82fJjUfZ0q9PM++9XkaWDENhuw5K9qNi3mljrH8CsANgEVD01W+/8u5oFnc
110EZYTAGnd4KL2+2LXTP4b+TBQVMleD32AmYGP1K9/1yu7yTS6iUyV3GiHGpov6P8IJHMPLlYiB
tGcOzOf0zd5N6W5Ed0r33Mq3t9KUlVf3atWOVCcqk9nEowvrKlXf+fALwpZJYngjaXe4xaf2CDIt
cOAEBh7d+wu/vcmXPhK0ZhaQIdTcJF8bUd60s4HDcvXLNE+aOOUMHc3em9t2d9+UrC6DZOzalna9
xyADzXNkAPCwhZPpwOKXznirBGgMIIIBZuipUTz24x9dvFRtgorGY+n+RBOSi9244WZbq5ZSaGNC
X79Nhi7S0uFkumCDgAyX+V5qzuNk0A1jK7nCsm6UwnEtYT/lJBQiDDZIDssuYlah/XJ0oZ5RL3In
b65V/qefe8F9OsXdvMtB7gA15jhTySnnvKr3xiD63RxnJXttOrSoktI0frRVxgqPjoX9qS4rjYGY
IRfmbrY0GhoZ19oAFPW5ciBqwcpDWpu9ehpbK9MfHKVKX6guqi3G+I9L6brWj0VCswWSE8iNkAhc
f9y2d/NRMyd8XE/d1YfxmL3oR/sYn9UdOymQgfBEf7AePtU/LEhbngJ7oza9en9d/gDJkynXR25W
cxd131i2N7wk1HZl/jCOP2f1mDW9Z594E+RkI2C9zXuwbhBwLShQIDcc2amZyPI+xbp72hc+s+LY
67WqPI52PHy1yziJNk7RspE3G31hUPbdvKq5C5qhKBsbr6TNUQMOx9Yg+VcHHaqO5fhWGrOvbI1n
rbyvaHFg6AD/RoVVJm/COS0cRrQuoqWm+3kC9TRzmJP9/eWt3cNAzOMBAJf7wnV97UaK2fFOtYs+
asqHjv4Ta781fSPSWynjIcG4sCFFCnac2GoCLaPIMr+pQ9QU54HvxK5uHgUoC9oHAGHaL5bXP2jt
E2/eEwCw7y9y9b6//AXSa1NpYk56AcHEMj+nSf/EWz3I+e80x0z0rntw9O6Bi/5zl29xNax9RNR/
4K7LzDx4kq63l6Wt5iq86SNldtRPNXQlPUwGxF/ur2/VCkoKqMSjSYR66bUVcNQkDdM49CDNWj0V
Gm9OJiaJN+CJK6kyqnoIYEEAAUQm2ivXZmI+ZDHL9T7C7N7eeIcwm1/72om9Qf/xuTI2XkptOVjy
wbs0J+1dqg9dz6jWR4Ji5NakYw7W2LH/bggrDWaW9Y+MK/MLRgkxsq+T6kG3YtSBiNP7IOyhu3lO
ugA1DfUZ49sZOtilcyrGatir6Sz2rYI5XEOLm7cmd4tnyJeDXj2hWyNEtwEWgP4LXh3dAyADbrj4
p0UtsqXOEJUKS3/pTZH6leDktRYJeZxbFmMOWy/AbACtBhDwsLk7E7DJ/rzvITfHHL8CadbHqLQO
dmQpqet1e2inrBCAj+snCl4SnianrttiS7pxxMUM3BA1Oh3D2HLrW0knALW0XuCkm8W3xOmsEbwu
ArMO95dz8wh82EF5GXzPS3FKupN1pcoTMXERNehCB/9D2pX1Nq4z2V8kQPvySq3e4thWtn4ROt2J
9n3Xr5+jfJi5NuWxcGcQoIHbfZESi2SRrDp1TiKk31kHRkAxGaFSFebGY2t3nQdSu/+2No/66q7K
R6qU+bgwnWUt83RNThhzSsDyXiFR8m/D8c/AUGaau4xnScJbU1lcVoNX1v0ZJQdS8t42STtDCaeV
w/v+PP1jhjpES4B+IgG8WedAlVy0tntbvtOClbh/120gAACRMD9fRamoFLJtX4RBB7dFlZ1xgymX
1bZXOfPx7NxdC/+YoUFarSbGaoe20nPDfzXdttdGvYsuJT+s2FkZjkBNjRJPhcRImBoVncoKqhlR
3RK54VfC3hzVbqIe8kjYQ0hHAt2D5kMqyBZazIexN/RnNiqDj1zxwGgaVF5HelbuTBEYccML+dGA
tNhaFuHOCEGXheoeqCgAX6Jf9EkBFQMlTYZzy9S6muAhKFcmh67pxxN2b4QgUEWkgLoFmNXmz7ja
TgEXwmtcPiCZZRbima8h6pkMnF4FGFqrAiaernXu3FkjM3U+OjkB18ClmXIqX9TgEOSnAagRISVl
BfFqhY2+wiBHb8bQjM7jEa6Zo04utRKELpL74dz3vaUpE2TuwR9ACi8dDMlTV87lO5sZDe5YMMiO
oGd3AZ9q+CoTAnY4Z0nqiGxno7j1b+GjWJTXJqitLLZ8D744fjjLyZtY90bNHGLxt+etyePcXYH/
DOXnML1aGlnVApXNC8M5Tt4gSmJycQkdknElMC0WIM5c1JRRxQYcdsaA3y5AseK5RFIb7iJWKQku
fWSzDd4voJKJw9Lg0n+dAby1R2cbvEGM4kaquQuACrVSEREy2RO7MkUL11FGqPAE0avQG0MMiu81
sxXhtol47Mvjhb28AlJWqIODxwkf9RWssKf6N0oz9tn7Wzl/oqcy1r3zY2OLXYSmaxbMpJBYwfsB
2/Z2mtJeE1oPsMFLXlXSXvM87uyB1PQzGKrI8HtNWskb3LcHwghRRakL4Ntbe2IkqE1Qwl6n2KO0
G8Any/CZNTLKSnhY3gl/RvaPJcqLYKzJq56ZuIufm0BRlBq00bJDZIjlR50cI4n0SNI8dua8pm+O
ldkkYi0AeYgTEk3Ni0cDN+TIe1+KbOo3bFUk567KMksD25fZtOx0lqIqgXquKA6OP4jC5rH95RNs
/gB1ls8A0wi2ODWbINGMGhY4qkv6Gv1Fmnhwpaf+PX1m93g7rLFe3dkMN8bmqb6KI0yXNHIOa5c6
LHYpW5kQSNbHca3n6KfusvDq1aCocyXVlLwQctjpO9mQAv/YlqoBOsAtyH2LhtPjViRSKjFETrJj
0WsbNY634CuwY3A9c2O3ci2+O8lXn0OdO+AX4vyglzBsf3J9ccvl0yFECB05YRcmol5nrMlEa3nG
u/vmyioVTiM00Mh1Dqt90lqN7FsestUxeFCabjQfr6KVeaXPh4HJI03psYgaLiS9OL0r9dMkKmu9
Osvc1u1i/VnMV+un66Ied1oMiU2/U+W9q5ItWo/JxOUm6IFJmTAOysGElScrZ0Tg3URdjtc4Cldm
8ycWX32EVINVye+wuJi0IFD+3apD9SRG8k5qOkMq2w1ejWYjrPn4XozH5oFOwgznAJ6Y2ql+GYuM
EjIIFR9DQ8BPB8VGfdvZQNLHpCfdx+M5/V8iwz/2qM1aRp1cglMTkxqoTjHinhQKZp52+gAkIzax
Dj56kkqKPgisXmuhtWL/7qKaa3NoG/hpirwNFpoWS03Zqdwla3tc7KNDD/QmK3RPUw2+D5A/g5dZ
b0d5V097sY4vYySSKXRkZiLtWq7s7pxffQv1sEXjQDNwERaeAMZ9NtJrkXCGgn5v0k8hGeL/y5GH
0j+8C8pIECXdDp31mTKpZUz1OHyUgt5PFidCpnPlgsrPv2YRJq/MUKOq0bWf9UrOX7KkrixoBwPJ
UVRNQEQ26hhALpDn1aMeYJ66jjw9lYaC1E3Rm4Kaa0atTvGWrwfPDlpmMDt+/IACBOqcWu2BSDgV
zQmKyESJ88kIa7F78tMi2jxeJIs7NgICWBIh/AlkPZw1z9vVXux9DVgb0ecvsVcemyoHMaTKrBzR
99YhWrSAo0JqDVgM6v4RqlHbKVwEL8njCE01X9moNeBMipevQtNmj9MzgurtLKs5lw/oEknej+iN
DQv+osTCrziSLfA/9/wTOoOJpF3ikDcS9ndQhnoS16Y05L6e5Zr52Kfz4XjzDTMTlIKRzkBtPHap
tIoyFJMXKnXtshIoWLtEF0PP8ITvQvYNnz8/Nra484MKj0UheW7KQBqObmZhQrB0cUxXu11cXJiS
P4UDuPCKpiUFO22YqcC6Z3t25UBeXhBms5AO4JDlQ0KHTk74JdNPKTrY3XoaLbXp7CLZV/EJG42p
J6sZ36tkX7Cu35gd19l9vZnANS81xuPB/2CxKVej4iigiW3OKQG1frt84xpaeaOq1e4UvkxHFKMG
iId0NsqOHmROzdH2GVPJ9u03wEZjsQtliOia7Qn8D4G0xfOY7Um5DzgbUoZtvMezj0uNdtiBYadl
jvUlXtkJP6mhxfei6s+BV22mKZoDytV2C5RSqOPSq91io3ymX9B91Us9NSfHM5od+1yZAs6j2qms
xuqddl+Z6aXfNcZ0ZJ9GZ428bkFMNdMoAljxP19DhS8mF2NGDeE93m7N0qz11vQJo+O+joPRI3++
RiMi376x8ky4sz/AwjWTLEC6CmjC+d+vnJC2U+lrGdu4XGgMcq63/JuC+gGXI2Iidj5eIssrD2hz
WUAtwM8uoTuKphMq67H3mgYrNeoKR8kqN4s/NIAq46CxG9/f5zGHNiYpIHL/3TBfrfrWJ9zKOl1e
PeaPEGeGQPTT4IcKCWgS4TumkGs31qAaIlcboYxOPuhQjUjk9bExcmSjSrTaAO+ukBisryteuBMm
oCaiooNPALUS4IC3PvfCLGTVLGxcMXrzejAA51+Rz2+ENCOtwgLDeyziYDO81pBXLw5F4jtV0Oio
Jkn+e8iBAoYXV5IVy34A+AT1g5m0FS9GIIhuP4npeaktU6FxBbAZVMI+r3QI9w24jQ4RyTXJGNrv
cLDl6LlkB0ggFGYs8CvJhdnv1H4UgFQBsQhoI/AH9Q1yn1WZh/PJ9fOSI5E2CkTt+UFf8f78axZm
gHFDexC6OJHXvx1qVwUjGEC61gWArvb1NDZj9TUEOQwYCHoXUitsbrTt3xWrczC5tQpyV6ASf2CD
CI60VS1qYzYKpIs6QaTbGp/GQReHjkgSBJoJbgREJsPgTKuvmeWe04AEAZsPnuPgp4duzu14mWhA
qrLk1YvBONbmMzRjExduXZd3K6FkeQBQlqiNlfAQseEqWBrtYl9tMmMgXxlRjYmAxltvjFG3IGNq
NU6nB05nQgnbkA1Apc3QCLapxe58a3qWjMee/9Emv/E89VXUSyOXhHZm5VIvrT7qgxH9VbfZJtsD
/Eo4Iuw4J7ESI9e/SEMqszZ6/LCGbDE2cIE2T0aS2LFV2MkKgHtxCac+i3qQTInA1mBpVS/gYoZ5
xQThGGGMNfLIJT6HskMtPK7OtRzSSLOd/BWNARh0Zrg++fP2uyIeqfceYcnKav/BhSx8DoQgWEuB
O17AETWW6VMpk9TLZPXwueBIzuSEOreNnkYDdLp6pB8Z0hlb+NV+PN/zeCjTIBxE+gfdPDhhaDrF
jC8bsLp3kKTLXZU/lExCouojLA5JtAbrvjOFSPEKAODPso9Ie93urF7o5KCKCuYSjiQv9YElvkwA
3OFS5GMMdo0Gdt4+1MiuzdEsGxMXTFjKJXNReEDWo890DS24dB3ORNTrgFqdu5dpPkWpHISZHyV0
haYgglQTtYAEjabjAqFz/hpq4Z41kGah3UmFxj0ujbfeExm/nhMgsKYGxBN8kn/wyPvv0FD5b1cE
CsVzsEfdAgcLfcVJxLHLs0YIXV4tyZSaqYsmGb90VnH2y/UAn4FZc25XBLECfYhCvALFcSaMXOWS
gJorEBMz98B7yehJTkKWN6EL8nhoy0cvILfohMK7EUglFMSpkItMX15EsR+5jTWa7eFT3I76N0Oi
Y6onBOR/emd+sEZjF/gJzNVe8AVsaTav4Wn3AzDFOXM7h6rYsM0gJJErv5T6ZHhW4dSW3r6tjHLx
aKXMUEdYz5VRFQVp5IJL1JaIREazJIH+ORF+U5m+LZLgqTUqIzQSXSAfLwVYU9fOkSXgj/oIytUJ
LixKHeIjinffYQhDeL0jLUL3REIiGoP5PJFU742CoC2cILgmunSELtvKlN/bNtcup44zOUo5X2bh
coWM3FFQdJAmBcUuri6Pnb64pGK4ACoDFgaOXn6xsmpxlOUsbiJXQmJwbpKpdbTLEoU79Ztk7S32
8za8jW231qhRlW0b5r1XR279G2Sxemeh5crwdNXkdWiYWKkJV1uFyZHBmIzPc+NMNrjv9NDO95Je
6bUBktUPoLs2LKls1sYbSv+uSOQwRqTH4EAYjMZgNurKXPwQOC0+e26smYG2OOuozw4ioGxjXozc
zhKMbreZiO+gon2aLN7kzZyMOrttjGJT2pHln86t1VsyyTesJSQ4e3+nRrYdBnIJDeY5sP8P84fT
ae6TBL8GLTI39A1Oi3D+tFYjkeo07WQ0JefIuGcA8Zyy58f25nBNuwIUMjI6cOANYApvQwGvxlrK
dGXs5rW8yaZEz72NzCh7Zi3Rt0zlYmVeW6KiQdWWeNQNsMSCcd3yS6tsLU/ZJaUtGgxyC+9svvn/
jY3a+kGlFUADFRhbCzms4LkdnroQsgorKcwlhhFPUtQF0ZCtIm0Fpb5bH4ZpnHF5zEQurxhVu0sT
sGAbyBwFIJYXIBvTiriPTjvwsED37sJFpPiq12L6ch7xDbPKFM6xGdxMLWl26gOJY8LYlUenUo5e
uPPKA899Pvbo3aFC7gRZMjRF4OCihjrwA17ebBy7YG4+Ch+lmX4Xz5EBxKup2I2DYhphc1KupKJX
zC4SED3Y9vx8hNlm39riKT/VRmtp5rRtLdYqtoqByHPkVwa7DNm4IGIX/qR4IKhMLdgk8fsk5ofY
DRjLO4hPdeyM3tyCsdYYvYzZ2HuIRnN7zkxyTq1TNkRvV+GziTvt69O7QkqCi35oRtZEBnK2n/f7
N/vr+evLe++P8RFg4m6thfbOUJFbBpAZ+Wt0Iy349VItQhNImbner8xifnNmvHoQLzNlSI7L4H2Z
ZRkho0tfu0eIgHpdNWTuuBVf21/B0f8FfIUtOcx5/NuY/cV7Q2A9xGgrKYxobY/Ok3Ub52B9litG
kzCAlnQCveqFJi0DIXMLY9ijKrDz7TdOV0mGkz45rIF8fnK3j8xRYZUb4y6Bni/MbVInhTisnurs
RnuqdvImMWJHMMoX6am2GlOzGzu8ZC+a65ms074poP95Yj6Sl7Wb0J2Mwq0LqPXMamHEQBd+dgH6
ACxZL+3Aksze4I3c8p7WVH6W1+pbc9SqLoourEIo3bgMmqYmiHInB2k8iq2uVS8C9Foj43FsmiPc
I5dTEbBgOmUAkVnmst4T3yWGUO5CcY0fYP5oygjAnhJoClBcRDaUmtdQ9kdBqdjAratPlnsr1tJc
dwYBkjBc2wDUxiOYpgXoMi3v0MoXuJLyd2iemQy922uQozubHW1lqGZCzgz3RFrRDFR/2iDKeeQe
BUM0zzyp/3VaEm+LawvUKYG0ZMZ4BSxw/jkHX6IaPXPJgR3tXPqr8lbuiv5O3Eu/tS7VUcN9vA7u
pE6urS8OC1SkUp4fYV385Zd6/xp/Sda0Sz57wz8QwRkjU9yExaZ4AUV3tGL8zjEMr4KInMUiAYSM
KqaIWSa0oFDEkyclPR47TgWtDPJ4gPQaxBVjbnsEalYBpTNEnG6vG/XUh7Wc+7nrjwyJpSd1taV4
EatpE9TezVpPafwUJrJ9/838wXBey1f+d7oNLiHeStIWlM7Td/KUPvcuu5KPXCT6/2McUuuz3B44
dagMQ1f1Va6OEYy7wq54C/TgIu8Tk3nGZgjI2slA7zja2rxbriopcQ7q+GG2lk+JMTT7JEBao3t9
PGX0CT8bwd13lpREvgn6nLdGok6bylZkc4ReVbbKlzjVh4mMu34lF79Aj9GGKN+VPXRFi3LKXQFM
8Lq/y1+SHbctnlRn7YhbNUU5Tp7YQgVnTO4yO+9QbJKjb0Nh/RyRZOXsvjdD186bnXs1Q6UWI+zK
MKSAa1D0/pbyJortxxN0d9GhtCOiCowLEFjVbo1wMiPEHsflbr8VTSyB7rN4014iJ3lRntEgkq5N
FF3OwEQh2QnYMRKRSNzRckcVIP7FfCVxhSMETftzfVKPuGnuhO/wuBaU7qy+G1vUTDUT0/oBk5Ru
vAu3DfGc0mrf1jrn519yfTLSA6JmKZDVAYB1GAk2ybPgsEd+v7bk7o4D6ECJQ2TVUPS6nSOwUcR8
XJSlO/3pfwtPwadQEf7N+/14KSy6JzESHPEo6oLAVZ7rfbdmeClOOEHLSzd5D/Rhd7Yta9gR3BSf
PPKmnxywAjiPTd7xHSwCRIJoN9dzqfCQamg/89m6dNOzXxL+2NhYdittHXd2EfL66DabNYjR0k2V
6Xww75Y5w1Quyx2iRCNsqvu+v3L83TOCjC3Q07MkJpgNbl0Xg4+Q69DY5obcJgI6LA5sFUCCx95a
nn94Ls3ZexQD8WKiWxGkRKvKosyADVEKFBwTmdHzNknM/58Vaihsy2R9zsKKGFwYPif5MK6MYwEA
gZswENAXaCh94EFEHeRSroZR7cFEy20n8TfLaJbM67KMdNRzMZLRaiAppWv+lhHAdbPJspUlcdeR
aH3EggOrB9QhbmeLi+VYEvy0docOtOqpUqZ6W41r7I6LIvXPMJGbmKHFqKXSOBcpaL1x9AGvqcCg
IBF11PNJzzodygyASPLvbPyrm361kEjrDE5aWZH0hWw2DpTNHNhnRsKfR9HV4TExKaB9HvAZxVg5
EvvmyZE58q91tLYql0v/1hDtTEDYAH9XarfJUJ0WOdIVz9LaMbWoitLDmb/iajiMxOVykAMEIRGF
fFr1Yfj0v7JaR+7OAUoJNcHQKGxH6clgVcaJJ9uAtEQy5uy7j0T7pcV//vuNAo5oHtQzqKAsCtXB
lEtpyhWNW0MHA7ItrGZMU7CmtLsomfyMHIj+mY8CPUh0VFamESoRKtOgmKBuuV16NixWzyxupyDz
BAxq4sg71Hx5Q9c2K4f1DwDs9mzD3F7ZpmJnW3YgPdRgOyfM2wHFaL0wqo287Y61hYywlW9+51Zq
vLKGaiXm5e9jB/80MzwyT91Nkq4QuNb3WxcQTEu1i6OEFBFrFxsvIcixWxI6/BW9t1DEOPP74Snb
rlW9FxgB2vtUqJr6dOhZdAW6vqrnzafyNtRbT3lvAkt5i0SdC/DIq624JDVnZwzkbBvNFAzwWIxC
CaDMvo2JrOT7MGaMvIZ+Xa7LjJFq+Nvp3Pp2PnxJI9rYeL3NwdRrPXbgnasqUhFAoeNQQm8Z6p63
u0bqIzkIW2BH/EIPi33tmzKzY5z6LTto+7XD/F5UxcmHsuUsHYHYc2usaDm2Khm2ddn2dwdFJq4P
jcfjuRfTcC1B4QK4G7QpUZf8MApFZQDTgRvUUbIdmjzbVJla6WyraQQQ+FVCltk/9AJEahs9ytws
zURD7uoxVhImSVs8XyRyiC7SwbkA0vb9eFg/tYZHZuhFpiRKxkQwM9rRnt9KF+kPt7OsA2fIz5Xj
7W3pF7EJOXfkvNHM6LfJbE4nlgS/Ti3wHpdCH8n3iquFeW89+qZ5tq8CLlvVk6S1+CZ5JLG6ixRA
y85sYGmoYqCaiEziKX1BVatwJ8lq37OY5CjUkF4xSmcMDBEUAi9CtOO+G25T85+awUuk2nujEazl
vxaVznmPXs8SdTZUkF3KmjppXT7e1d1BKHQHDvGtTNcMvSf9Dv81ErygzcisbJ0/G6eEW9lqP2iG
R/6i1iY/dCzDe3nr9qk9xjaA6Tn7CbyWX+maw2inWtpq6Sntj2UxEaHfJcUmBN2lnOjoKUW9JE11
gXmfVD0+KJWhycaonTvg3WNTxINZ3Pa8lfY6038Xm6onXEY4xq7iYw41CSgbxibXPgXF0+A9RzXI
6GvdG2WC/zGpSfcVp3a7Vwtws1hodP8T+eEOndSgnPEHb+VQ/MlmU35QeCBZZsLpWbaGekTUWt0F
E3T23Pdfx0+AZhjSbEqSPTPkMyQ1Ss9z+RnZfcYciG9GxvwDwgvi4y8ZgIqenrbmliXb34nzIpgs
iXC0XwIzAOhqRMr6Pz+9k+nYA4+34aJQh3UEgalZLgzXUpDHUNGyrao0HZQR10JlA23zP6HcHsS3
6LfCOLJmZVXjqu1rFK3Rt88rY+ExkQeSBVdhXEep5SvkYeIha9e4PahMSD2Vv8RIe2cj/6CF07+m
XpgHCb5ipGLAOjhjP273tRBVYdbKM25XSHbp6NaQ6C1YkLcgMy2/R8Ix7UhdruUm790kbsxS26MU
SrbiZ7iwdnzVSPEMKaHkEm/9F9nogVsTTE4HBdOGNTik2ZhNvcvs0glWEiqLSsA8eGSYkWCe8TVY
oLeDB31uITIdIJs8uw2Jplp85BsN9ChAmjwIACiYeCAexcJ+vLLmX0vPMDoKwL8I/BBouimfp2OU
ihWLewwjHXLeJzXkSx5buD+yKxOUf5mgRE5q8Bq35OwCUxlkpOMDu/OtmNkWOng0W9J/drbfvz62
fCdrAJ9eWaaSE3IR8Ro0IFsXjxir2rAm2hjJV0f+/AG+AdOJHnYcUr6h4WcNh7Goj/5M6JVx6s7B
i342tUEAcOxB3Hbo40RM8beQCDaAh+ff0Zs12KU1KivuXgAGabvUI7lXvMpXGbi7NitANQJd1jlA
BuO9BBQ8uukzwCVyKzvFhgbgC79SOL33srz2Of0m0MDo1OUCzDO7Ys88KU/aeXhTnpTDYLef2nNw
WEvb/S+zjBQu4NZoFKFRyJXPd7I/YOd4A0lf43NxCazJ0fT8T4DBB+CAIsyH4F5qk/VJanhPqvl4
nd1JVM7r7J8voKYauspdmIqY6kIwlUT3oIrylDoxu0sj4vHEO7KlyfZ/V6zOE7ncuhpqp3O3HWQz
byOGyrBeJtS4BnF/ho2MflYQz/5iTVGwQqgC6R77zI17FY/Li5i4bQ1ELK838cp8z/Hh0UfQYauW
EjaQ4Xw1aXsz4BCr+1DI9U4u3h6P926kAh86OMwASkHbwe1wNX/Q+LyQ0F4xffH5gQXb72MD8ywt
hnJlgAqFmgDJskhhG3fYM++SI+EhtJte5BWH3Xv4gLjyn3FQ4ZCbqkwReq5x42/hD/Mef2kv6l68
lMcsXxnQ/XV5ZYqKf9OYFVMowNTUEv7XhK1wAJ0RWAS7HbsfDhrotz8e+/CH4p92IuStUQYTZ8pE
OtuosBBLLlNs/yIk1QdwSx/pVpK2vTG8xhGpd4qbvkHoRl7jabx7ylwZ1qjLnVizzKz/iE4QPMKr
vWxr79quPEAfhflOrfB5TTboXtiZU1g4NHEvwqKk5jHK0IWa8XjxNeUBj+pArmwpeqnEl6qcnGYw
c1SWSgKa0JIZycA6oqiD94MEaAzKt1Xq6VmcOXkGTvS1aZ83PjUHN19GTTvoEgXOG/HoECOHL3cS
uk+654D/yGJDnJ5AG11+NIcJbJ2fjyd/EZCgWDeDkGeaDtxV6UbkSg36psV16oR+NA1Af1nHIXhu
x+fSAy9N76Gjfw03vszXAlMJqph5BlRoe9JcHaFfiyicF/UpYI7+ePI0xhjEY9YAsVNtx7dA1gV5
n7eW0BMkwSAgwLZfj0e9zILNVL4ioFdo/YJ6/IIYtlCDINSa+tQqaDsmTKOP7K+Eb8wgZy1OYnRZ
wVvrKRw3SblRAqNMn3nmexpHtG6VR83Oqr9QqhNUvWVWJmQR0eYvQweSBnUSHEJ0VXqSmrZC32h9
EurA6MR9yXw3tduP742sOQKOy8eeWJwFszlZZEFFNEuO/OyYq3d5k6cM2EH6+iT74PYKdhro/OX6
+bGR5UanrPC350AuqWkyykN96tNvBYxoTaMYGuQEaxYZJPYcx1bEO5mX6mULetqXIQxX9tf9Cb8a
57z/rsbJtoEk+Wh/PrWlHgWZrTCNGUG9XGHGTT3lBhfqYlyQCSXK+ONjKPdi/KtpXkApY3qB4eVb
6HkRLXpG7xnnZ85j/9ydBCRjsSBZULvR96+cz9hQjqb6NAGC0PrO4NV60m3+vREku9D0BbA8C9aB
Ww+A9CmsGsWrT53KfNZ1WDmxMiU2aupr1A7LLCemG6qReK7PmwsQ6ltTtdAGoBXkmlPHNr/k0DP9
4TCFQCmLNu/XOtgk5s4jwclSoxbOXXsWhq3UOuFzuYs8dE+lzX5KLgFvBWgj+BXqkdmjHzb1jl25
ySEOqZAevB+lXpZrJPB318l8NZsBoCATpClU8iGW1UlTmlPMcLuZgJbpOzIG4zlEc4uYi3qqPjP1
t4eJCkAxniqfeIeTOnzuQyCL04TEicW/t3ifNIWRiKwBSsSVtby8IsC92kxFhSYfVGJ+ElhXa1kc
x6hMpb45lb0RcEDB5dkeXeSe2VWkvCh/AeEcjceL584xcWOSOp7AwepLcgWTgd6lhxZ4I2Y4C+Op
w0Ml+92v9gvOi/HmOJyHOCNxUQtBLyRd6woRIJFx8ttT+900aI6HwN459c7jcz9UBPdUJ5RWGtLu
7EGwJ0DzDu0kcxsm9R6AAmmfZFI/nJDNmYy06NEv4vPQ+GKVYMXUfMugBjdHd+TQ0XqMLgPqVszm
WhVw4zScgLkyCn4knObreem0/opwwt0xXRma//1qoXBgXq6Khh1OXWMrSUGaaNuOa6xHizs+LhDX
o6HuVGpd44ytMZo+fvOjz8J7fbz0lnk0ygC19kaPk8PIhwGJI5zidKAeHS20RaDsKRvl9NS9div3
/eUEgcdgjmDsTPWPwd36TeTbJFa8YDjleZjbgVTEu6ZnR0OdxhzIdN5f2V3LMx/lDTTQIGGH3l/o
GNzam0CdCkhGNZz8UHGaYyL6xPNqMx1bY4qx4P1orQt8OWkAMACbAepuEek7uge7E0FThWLccEpU
DWnTEC3fcaasWVm+LMCE8POwgO4tdjR9EIyJ1AZqKMGRXQmq6iRVLeAYeL1ni9hoq7RwBoaJnaTC
26Ies+9ObUczHJSO+Ongm2Bx8glaTDoLED3fVOMhsQW/Wksyz+693Y/4SkiZCHMmD1oN1AoOOynU
SiEYT1rRE00LdRaoQ26mzO+tSFtjAbjn+mtr1GTXmlZL/Ih7b1fmhl9LDlSIV4Cj9wYE5v9ZTA3S
iQrNsjYiLdn2YjyeBIC9vJdQwjI6yMIry50f701+8WzBBEPLAxQS0ONFUz8VNSF6Hkpi2o6noMit
IPnFVpYKYH3U6MOxelYgBqWpb4HaGyWg28H4K4zOqW9H2g5MBwV6j7s/0kcWKkSdOTmGlav0MvyB
h+Onmg4peOTiqW3cK0qqjWU/nsrY34cSoCBaOZIyyJKVE/nelAIND70T9HTMW/h2/8p5q/A904yn
SW2efLFy+DR4eezpuybQPwk3o54AQ7cmFEZsa7HHWAIuwJMl4yQMhl1TKrpztYDLgIXFoTQ3wtLQ
sDGXubKSpfGUexm4DREXbF/hoIIo5dCPg4DwmxTWnZMxAUQhRwhUyYBBb5uqqiGZGPHG40Hfm0C8
zyBggxc7Nib1bEiSPi+qiBtPUq0coaxuJ216BL2R/djMnXCPl6/KyWDjQmWbhnQliYK1IbPjKeyD
cwZWjHiCdF71e1xjG7u3L2WQNuNwmYvo9D1/kmqZL4V4OtVd9FXFmpHhD4I6kcFPmls29Vp5Znlt
w5v+yiC1A5qG9wW192GwhdofiPS54o+YuQkL4Dbh1T9CZz525d0FJKP6BE4VoO4R9G/X6QSCxzQF
UOmURluuFQye23pyAkazhvh4Vvvi37EVrXHyjyCH3dSZ7zz+gHv7BM2IoFScM0e4RN7a7yOuFMBl
OZ2AoZz0SvALm+GFYGWYy4Q94h6EjVDbwwUOLypqO45VwKQQtEHyQokdrjC60ahCwjeGl8okugiK
jaZlsHDZBaPZRVsawsTvwOxTozQbxr962YkgKlU1wuXx8JeZyvnDZpWzOeM67+Tb8ad83VSZhA8b
mCPUa5GG0QPG5Msj9yIUVij96tdyvPNvpE9POAKAIkCz0flEvSt5EaXyWBQm7B7fZDzBAqZikyVr
L5B7m/RHOggvHg5pI2pgPJ9pQ8JO02kYugTN5RHYK9QS1MIBCJT64O9jP965keHyDS4nZKiwkOX5
3Lu6OTdBEWtD47MnLm9YOw/jFzVhJJ31hWafZlFqpxWnmJ04rDWu3NmxMAwGUYihIhtL30WAqVXF
sQ5g+MJvK7e3+V6fsm3zzbUfj4d4Z95uLFH3kJRNBa6IMEQtzTalBMoPUEsGo7KS+7k3IBQ7ZiK0
uZ+SDghimkxak+XjST0kOvZI+XrOJV0I9Jwljwd0b86uLVGnxZipgujlsFTFliZ/AUaoV+wpRv82
q7p1Zz22dm9cQA1h0QN4vmRWAwc/20daNZ4UaMUpgQ8gFmcIqjGqKWHZc1agQOq5j23eGyEeJTMU
E5Q4i64pvppAyZvyGCE6EsTTiJZuMMdlIKi0umgFrLdmi9oBia+qXqLh7GV19ikHjh80FfwuX7Fy
L5CiVQBYaqg3zL1a1LYWm1xJ1VIcT6MGAGKbH6HZZUhDZHmRvImTfcSYFRAo/bMU9jaUcF4ZZBy8
v5r8xP4XaV/W4ziOdPuLBGihtldttrxkesul6kXIyqzUvu/69fcogTttUx4TPd80MP2QDYdIBoNk
xIlzZDNEev44al/t9Pl4ou8Em5uvmv9+tf0HTug5LsQ1aPDR8ax1rhiBGAf8YDGIgx+bujvPVxNA
bUNPwybkW6RSfBFi5nWGqo/of6EmZ+jw3KjHElcMk3euISi5KhpBezyCDH3fGTM/jpIpRMRu+KPn
Q7SKt/XA7ZI/smI/Ht29IDMTLUKcBScDemNvJ9ITprirpHw6AlwH7Q9PGx2O4CkYSVPpPjZ1p6wA
+CzGBHVKjEuj+4zzUUHcnIrpGCfnSnxN47+J+tk8a5EVTk9N9Zpwb1mxbVILmEow2UWrx/bvDRUX
DyAV0R8LXAZ1DvIaV/dBMmJWyRCv0qz+1MLJt6c6Thjrdy/0ILmK02F+rqJwczupIqj79FHAidsP
ZnqSzvn4LG0nMQTBgeMHLAe9O64ra5SDVsNU+FyuTEe5RO2xA0hYC+2y9Rlv1iXsbs5G4GBHSwVe
lOjguB1VA0EWxSccBLM7K51MHun24qjrv7KqMNIaQK/CjuR1x1VmH31VteUhOxIfPMmI4k1Zu6UY
GdHOTwpTnJ7k4RIWmhH36l7JGI+SexsW2Vcg0tC6ig4Qap29oSSDJnvTEYhtCGdX0qEF9bzZxZUA
3emws2qQYZu51vwPWSL0GCBjg7yojOZIatnLsS5qFdx5R/U9BsE9FNE0HxBxNy0HK337186MWxZK
3rP08bJ3MEan04jHH38MQCRoCwEkw4sGEpdVmxTrx6Z+shHUBRJlLpkgSqAEDfKH24WPIr3vFbUX
jprqX5SET63cw80ZchWiOY0Vb8vgGreGikMj/6SAoVKeBKet+HTtI5CdqnDIdrESVsbUKvEW0k+q
o3Zd70hh6BtVorf7SCSZpSVCtSviXLMhgQCpuUnxhHepG1ob2WbJBhYiPSQjH5yGwNcMPulyK0G/
FyNK3TlZwG0xP2iRckLhjfLyom3KCILh0jFvd2lT7dPxoNUoGWgaw03vhcNrS3Q8SoMwL6cukY6p
6gC/AADphJtQZQdZDrneJzUBM1gXmnFg5MR3ot+jt22z0VAH7tfjBSZYP2p9ZxZavAl5Hd22tIp2
i9pfpev4EF7IrJogwc4CxC1xW9gW1ybmGHZ1XjdcOg16FkvHWN4q+ZNaocEAd4m+FVfqsBvqJxVI
QCRVk3HXKKMpgp0osiWgfqLT/zJWPIdwouPQo3uqhLiO60YppaPMczuJ60w1DllPvPkJvZzPf2xQ
LhRVLS80TSEdRzODMJOySs08MdVVtYkru/Ss5P3/NCbakcQO7VVJijGFSL3LQGYBgv3Ywp1XK9TO
BB1bAnQ9aEWjhgSVw2LSMo4c68EdlO+avDUGGf+2npN+lqLNOY/tLY80mEPLGMovc9ThqUhaN+JU
BSDoO8IznTB7HtI1n9QMI0u3l1BGAr0LRF/RZkNTHOgiXyvQVZGOfYDW9TFrwMqNqhJjm88zc+sM
oB5A8JxrSfg/hcq3cHWq+jmnyMfGUUrQyE87zuTCYyW/vwgRCx95Z97QVokeEHRgI9tJ6yYlcefX
cejLR6VMdyWgY5yVSd2/RtVCd1JF8ghlCcCmF1myalD5XlJrDMkrKqcWmgq6GQ1YYPkx3mVDENoK
mTSnjHth3RcqqN5aNXhSpSZflaKfr3s5jhhrubwx45N+Eko49HEkUkdUNUVgJuoK+VjbmvoOxd6S
fPaAm3GMO+TseLerif46eIYCPmJQ6S1YpJpJASV5LRynwJJ5ycg/lcGRR1aLw3IdoXmJpzJu5bMM
uUgNJ5jpj8ZUEfCCLJMV6NRyQ6wk3UY+rVo/3mp3HnizrXlfS6gDAmpzG5p1HKG8XMvCUZjewlp/
k4bIFlFaj3mrr+1ODc1WrQ20LDbaBNjVKlTEdUwgieyGHABal4pYEGcuu6/H37Vgt0DhC228cOR5
pnGNpmJAqYD2PUTt6tiDRKsBE2jbH4ryvS6nP10jmCVylkkHslqfN6XoOcpDFP6eq/It5/tLCaSI
kolf0qQxHp7L7Qw8FMFEIRoi008HDaHr+wpEh+JR4DZqmhv9mBtoS9SqwMmn1wFawiMjut+5J8wm
YW12uvkYvV2gofczIcJfjulp7FKA9T0rypPI8PnY5BrcG/hIM7qnUjeUWHoOepuXI9PrVNevWsY2
+0kG3fo/aI2ghjE3fYGbmPZ/rczjrh8DcuwrT7dFNU6d0hOGdTeW9TEnBW8UOecBLUY6w9NyZc0B
sY0+1L77ZrjH/DBdfAm0RCETB3pHnn5MxlWdKj4XkqMqDIYc2Cr3q0EHdq1FhgAG4eSpMfltGTmF
aj+2vPQATMGV4flYubrK8E2sSjXBFMR6AU7JMUfHS4qXrJnqGy4+1CwFwTsZe/Ayo+ohyqDixoaY
g8WVQU/jBICgKuUY7PLg0o49CMBX3DFCCpLrjazJDLk3al1y+IKBg7gTG2Aa4Q6CD3NHM42GjqXU
4/yuVY6SGhphCiFy8rv3AGJBcOCD0AwT0Ew6VWFLteF/IkzklV0ka90r1iPZh5Hr+4mtawPju5bR
fv4sVA/AnKKhI5daAlELmyyCAuqRk8W1VLuFD0rsSbCyXHa8fw+CFWQJEmkErfgErkbz2naBQHpJ
HtVjixbYcleBJ3XOJkajE0XnEfjf56rf58QNonGrCqzL5PLEkaHyDKbluYQ7iyjcrn4L1Wy/0Dv1
2Eh2D5pLxTt30S5qz0n3lZQn9XUAXXY2RKtp7gN7A3JrHBjt8/NpQ221m0+gckQ8+rCrIezVo1KY
AueI8Suwp0ie7rVmG4Ej/PH+Wp59twOWbgcsacKUcdykHvH8Vcy+gGSTWozAkmg568F+B/YIW+Aj
wP9mvjS6A6zPmiloUqIehwBNlcVrgNKbshUmYLlJ3rjITkQAXqhW4u3j9vB4nHcX9so2NavQ9onA
TiupR11dhcUh905+susZSZufHUqtHZAdErbJTEywCB6AMMhZnUjRiXA8PKRMPBJaPmTCwYOQ1VFp
6ZGAQnJTQhzXCBvw9e7LWhjewsIvSmPWR/XWA1+HHyUEa944XYeqDIos2VOUDmBz6PIRWkU6/mPf
yvgEfRldGGTeuokjXjOLKZk0iGUAy2t1fq/+RWtyWJhg681TMxyE6kWT+/SdBCP3kU9zNgC7YFJX
kZTidJf7SVU2IAzhWoeQAmlCIQQm0OQyMv9owyVmHzfJRzPV0CYC4wfISiUPMklJBSCSEsTDW8+3
Xm9lodKhTVMSUjOLJHTr5E2pZmaspPl7pA4tXmRyzh1S0HmBIwwFUtkcoSOoHYYKd/e/oCiX4AT9
gAwGEODjnyrt68wYUk/OnibEure2bhOQyKNtYxcLSVKaReWlFpjHetALtloygCKr4XYTL/kQj0KG
rbYUzE1s9fLU/1GUoE7NOu1QfGlFMddX3CQT/yPVC0QcvpXz0glzAn7NMc076WWsSbIbPSDUGLn+
OzsPyqAC9H1mwktkem53Hk6gOhDTKDyBwfcQIYnoxx+cOjAudnNwpjwSVQT8PpRoFOBpqYCWyimI
jnw9OnGy/IaWqietDxVGDLmzt1DMAtxFQe84tvb89+sjUxI6nwwcck9pZHbBNu03mj5YVXf513sY
NA/QCZsjNOiUqHs6h5Ys0K4m8amJkADzA0cLt8QDID1kLM3dSbsyRL2/hwF3QA9M2ie++eNlL1P1
8nggjN8n1B2zCwuwsYx5fNLV+A/o8Q1daRlYx2UTG7CUV5NFVzUKeczBVZ/Gp9jQ9hU0FvCPsA0c
pQdjJACkslkS9Pk+HtidzMWtVSrMeqWccBKHkSm/B2f86x2IG+/anfc2/Xps6c7uuRketXt8hesU
7Mz4NIAggk/wWGrC1hl06JE8NnTnAgpDMwQW6UlwtlIbaFaLb0AwGp+iBOTTuO+KvQENV7LLVkDH
P7Z15/ExT98/xqjp65CFiaYIxgrtOf3on3Ac1qWVABljQBTJHPbZajQsFrXE/bn8xyo9lyHBk4Er
41NLit04lesiFUsjbj338fDu3GxQncENF9kS7C66y9ErC6ATPFU74uQ6TGJseIUMPTtlMzbHJv0F
MRvGfN7bZyjqzy9I3CQFWuwEjBaZh6S1fpT6s6Btxp4F7b9rAANBQALoV6IfiyLfAcLkd+Af0HdE
e558lkfcm7JZvgIP0ZkzjM4EtnIzJJXqece8EU1PeOYmKFfXqdNKaPN/ISXPyjbduezPxTrUVMC0
qeIhfBvLBWi1SmIZcPP1Ox0hIkqsNnyt+teiG13IFA+l1bZnPXe08ZVHEp2AhF935LIwo5wRJZdu
icTaXNqZSaxQXKKiZJ53cQ4SRe4IgJMpVQMAwOgqjxjg5ju3Urw2gIcEdAE9X8Ah3Y444Uq19LLI
P23/jKfoXVY200pG7xuoHIhn1gV23ONtsIwo0KP9qZZpKO7xPx90dVyqZMxIICfhSWmQzEEsKadV
dki+g1Bw/MwJWUCQO0EZ3ZqoNkMABUkNib4DqBw/DFmMmwYUKcw6SFdEf9M/ZeTUBLMVks2kBvsJ
b8vHw7xnFmSbeMviKgzqUpW6FkSqlOdK24WnGjAeC30kqZPiaWV7UtWfgPfKXFXvB1xn+8CFCrbw
oseZ5jz+iKUPAVuI2jc6m+WZBZuK3lyXIulXT+GpCEcNFCAqtk+Tc24heyw6m+XOmQX3cM2aZctB
0Uq5q9qNfSfwUXZSz35tOMMmOtWMp+HSc25NUKOB3ouXZN1sQjA0DhrKBvLCRqYdpynZQhgMxBT2
4/m7Z3F+hKMPC+9hBO7bzdH5YaqFfJKdKhHlVWPSjUza+bqVt2ZHCMiXGE7Dsjf//WpvSHImSLEM
e0SzUn6CloUtyjbEOHE2aMlFPD0e3p0DFwKb/4zvJyVzZc9L0F0ch7DHgbW7+VAqQ263AfCuTbFO
0QLumV3oNmWO+EPM4NiEJsTOHn/DnbQP8Ikyum9lXNABsJt9+Oob0jrhO/RXZKe5YiHvqvGp4z48
fy+0lzTftsVnXfzRQU/2PQjAjaBemwtmHSaGNITbOMcDzE83U8Vkt7rjz/gsLD2yMSiy01Cktkri
EOcDPiu1OH+naLv0l/AB/KRq8H/8c51CW0Pe927tiLuJFTzu+AGM4yakgr8SPU+U30VNIpSqEuUn
odWNZrJaBP/VAMIJL96VyZ7FYrl8wWAJ8HTBowIiJwKd9snaNlIqiDqcAsCB45Oo4RqUvvgFi2jv
TgcInmLgGEVzAJqLkXS/Xeu6rpoxEpP81DcfhADU5G3BHz3rEP36Lm39O/T2CdB58k4Nc/QnbUvG
y2bZ8g3ROZRj0Ybyw8JDJ/PGVkJvZc2TU2kXu/wpcclROYob5A43mjsd9d/Bqb/IK88h0OXSXRYA
apnSpuxTzi5rw1Ci1EJOEPA2uvoclqHhd2h+UPGvgxqKIM9+1ke013cea6MtVpmyTR1IVeFnw6wL
exLNzC2ceJOumm22btYRmFiHdbjyXcWJ1v6z7IpH6RA7uSOuRWiSsbS7lkfj/CXoppyJYNFaQMsG
9GhVCDgfs6AIe1J8EHGDR5Mh8S5KaFJ+amQH+Q9GaF1mtmF0pn+HlAjK8UBM3vpeqRTFUIalfJIN
8btAIcVK9/4u3fkHsKk8s5TXliuNiwbukbjgzBAmlH1vzfGjptStyCmnd3A4/yaZ2UaG8lzs8VSb
IotnXOMW0QqNvLgnzgSuCmh06ap8jK6J2E9i/STqdtu5CbctCYjbOImF/1pu4dkSelvQRzBf3+gd
VHdlXbV5Av6wdbft3rIzBFF+eU6/09bxc7Sq7WCX/SWsvPjd8V1ZpfZNPCZAFAOBehqDb+8IorLB
rwy0MQYsvqzlkUiNj9olaVv59VBjJosKjd5vkOmV1yXIhk4VCDeIqY+vYvA7kAncdd2m6JNjMbvO
jnGTssJTGw0ocwc+yGMB8Lp1HK/gI3WUBu/Uyka4lrYxGIVXT8rL42N3nrBHVsRbK0LiFWk/9d4p
NZy3f50GoYZAvai1Nud4Huq2p/ZpBKXq86U/QG8BPSZYssfDWD5fZlPoa5ublFBS5qlxlEkkDlwv
eSf+yFcG9wkqtbP3i3fh+FFoem/6YTowTC7iKMi90AwO3VxwSyN9TI3OG3mftLLgn7m1vwXCb9jq
uj1As/Pcrvk/1V57yt/ADWsxzM7xiVoxFKeRxQTV1wzVp0Yq96U8BSQIzilx8FqpAXwE3hBKuFDq
LJ2acVLe8UKFoPCFajiQMYuWlrLS9LLPwuAMjeqVCtkFdKs8ewCzMxJ1y8n8ufnNon0QJkeEvvVD
JY+zcOLiGI8G0Gl95d15hLDJ+O/VltG9BpQswMdEwgsFgfnWUJV7SunXQXL2Qaq6Uv5WoLh8C944
nAa70An+yl8DqxxCLxhlkVqwQfR8tK74yVn4zKAu9DaNZr0DlWXXG49dYxEcKUOUQ5J+KH3ex9BQ
00B5+oTSqCitH9tYxAvKBnVzG8VOTQQcMefuoNu4iD7+9eU2pn6eiu9DQ7QykvDzwSV/qiH0rT7F
yrp9hz6qjJI3yuwsrqhlhpgySQX6zpM8v55gsrf/9C8JKMIt+WhrzcYzv46exAhUixs9ZW1ew6tX
js53k4r+s+Rcwv1Q2j1ErYPb3rTXD0R1Hs/mPVtg0sE9F/XqGUR3a0sQW70UahFrBYJ16KYjxfI5
tqa2RgVfzRhLt8gBIhrhLjBXxgHoB6Tz1lgwoIOx9+P+rHFB9NyCVMUSSwAsHw9p6eIIDSitzIB+
1OLpMB/wDVf2QUbOcWp1si3jUbht8sNEjo/tLN0cdvDcm1tecQLTFGVEHpMk4lpyVuOd0KBExpmh
9uuxjeXVkNwaodYnTSdSlv1Azu/xB9whPAVO8pa9Kp/dR/z22NbywfNjC7SUgKhjhX6uO1d+lwF8
DHXgiZwbZ4h/k99ZZ+BhrUufqXeIY1cuBiOJt31qohfVEI7oNjGqWWtdlw0FAJcdUwHg7kqimP7/
P4jadihCCtEI/dBz+ZqONgRbjYjs+kR0eMlljH12vZsTcx67jt5TGZnNuf/91jWlYmprPpbJedub
7+CjXf8GsbCRm4EVmoP5q758fIC699waLD2rxeFJGZ436NWk++UsFhpI5Ky9xAo0v6MP3w0YAXn5
nrkxAm2kWyM8ySZVnUQY2Rfnwv3jufEKoCBXX0V2yIgoy1sxZYw6PVEBQHoWt95zV615JIae1RPK
1Cuj2YQ7BcIK3ZPiWRBUeLyC93fKf1Zwse2TfNInPsJExq/SRYRuemgLR3XP7ZFQtR/bmv3uvzsL
Wjpup1MvykSIEBXOVnl0u1eOkbtcgtKpGaQOUFUYgCLw4PeA1oF0SrSCw5gCSGSi2m/X2JWpJW2U
z2m0CfPpO68ONTYcBgBUIwkOHBMtpQm9zh413UA+VzvOULferrE90JbhtbYdV4+n8d6SXduiyxaR
nqelInvkzK+GXWQZnwdo0tr5bmBdw+9sshtDlEvWQTgRLlQRqs/VxZEao9nyv8gh20LF0tIMyaxe
QNoDGflD7bP8cnaGBxP6szevNngHcfCRpDo5V4Htb73DwZhW3G95NX1Lpg91YJZB1lgp5ywD3Y/j
CpMqQ9yDt7u1vqoMFh/inRvR3EbwHzehs3NpkY/oHuLIuTfRs30o935peFaFCZXM7iXYtG8s/Yk7
h8GNReokBPi/yrwSjqmtcmM32Iw9vbibAGSFJyGo8wiyI4A33+5pEkOPe4iIcg5UKAYUb8A8Mbx9
ccTMFgCCB0JwJhehEbqhnqTzC1E9F+/8twqMHjYzV0NkJsFVHHqfAeumvPAEGf2xwJzjVQY+QHBU
3A4J2o/ouZAE/1IDwXupcqQKK2xuMwvUyNEgWG+C/IScOj1gBeNFgJwt466nzh1geEhRASyQQr+b
wMNzUXNXw0u3xNX1f6D6+rGC1DC6N/HMpa+TnodW6ijC+OQyQM+WXWnoMAHkOVqRenIVNbaSldD4
jKh1b1bFWc1CRS4BDHXzMl/tZwnAmgYtS/4FgCFzUiDxK5lFFhl5sBKiTwl4q8d+s/B7FMuR35nz
nz+NsNR+biQpqKRRDKDayoNS2ncF9KA+NrFMss424P1IQAJzINK1v5QbQj3sSADpMLJB2xM0Uusd
cSDUs2ZYuuMZN5ao2fOkclRjIgeXyuHW3DraaZtyD0JBs7C9tXAMXWETbSoWNmB5AaIGSE1izEdh
208w22+CQ7gmZnYQjr+ip9LVHI5xl2TOJuX9WdBOHPpeg0v8dAGujpwnE3O5L9csxTfmsKiYWIq8
78UehsWttZXq+BvvCw+ejQAd22DP6n2664hXTjIv7ZXj96kmBUmGYYVPz8JbBsEd1njmu+7NUfmz
Suhf+CEiAUvKrYVM0hM55qXgwpu9rWxAZ7mWVt4z8iAML7yzh2deIMBr5pfvwt+R9M+VWKnCS25D
cR5g+cSSt91WsWJ3MiUTm9kKnR4qc68Mw4vEnAzufQiO6eihR8Gffm63OfpmvUKMftzfP8mopCTf
6opsWYqDd5zw1hK1WgQgVj/pYKmxOheETE5hv0l2vc0Z5+byJkANaXabK7cI+jz0pnlIEp5NT7+7
w6ejWfJ+dIKT/wuFMdYxyppC6lQrxmjiigb2RkQqzlTt1mktZFT/fWvhPDBwZqBvC7ye6Cq7HViY
pKREq1kECdYW5XVLeNKeBTsAUSY5PXaLpb4UZYpy/Dyc1ASQm+hS2tUucUozsX53Tmqk69Ae0Kpm
jAfxWXsuXRDJrFV3PA2fXyWo/c3/23fQHQVRilO9bPAd/SZxBeyMZqcdUf/izdHOHCgarEK3d9r3
2E1eoyd9JZmNGTuqy3Sq5TFxM/d0c2KglRpumPiQAqIGgNjXJndq3j5/RUa1r1ah49mezdKhXZar
sArgTUb8mUnfUHW8XfA4FfNO7uFZnQN0g7QLzGk7eaZm8c/lrvnYmNGx2JdvQsEIR8vAemuX2kFp
ks3JLNj1P8hG2IoC6sk8w8WWofXWBuXMQxGEwFn97BoOyjd/FMs7pw7riJjPm9sADiugmUMeEaBs
3GZvZ5ATw2asG4ItI+/q6DDKX97ICt5L5sB5ma6MUMdr4QlF1Y4wwq/Ixlvxm/6nJl87IQAW7Qp6
DKtqDT1HqNIpTg5l9X7NShctHwvo+0PzLFgf0ZwISpTbcY5640thUicXBX3vg9QZcczYissT6tYC
5RNJG0VlJFbJpdNiYyyeUi0zu9HmYkPqTmhYZbjgsqkRkwpcH2hIIP8DKkLxdkSRqEZtLZP4UkvH
oTUbDlA72+9PnLQjmWDLgCB4Ke/m6IuvZCeqIYFEWiuvjkOxgx4iuuucx7HonivhBQFCK3wXinWU
K1Vi2mIriphir4B6SxOCWjdJYhusMB+PLS3TEBg7yuDzwwyyhnCu27H3k4aGwL5IL+13/QRhQ3Pn
u+Wn8BLtBVYi4p7jAP2q4DKPUING/1tTRRw1RROW6QUNKKNojrlf/CV9G3JmG3D5X7UBq5EVqM20
k1S1fh/FYVTMxPf6vSI0uQgomx7hoVNzySfIc9tyxZiKeaj0Br7+PmoqwCU++n7ZpJc43w7ZuNM9
zggm4vp8aInJV44zgciZMfrgpXsJBgAx+uPjT7g7QwrosQARBpM2jROW+ZDr0ylJL4UGobKhO3Po
aWR4+x0boGcD2hk0XBAlpBEQBXgGfeSB04vGFwCtRqJv6nmnMzz43s0I3YnqDCHSNBmCAbeLjb4M
NLRMaXaprM6aLAHXWc1VLAKIur5BwXvNVBu5s3woehDoE6DoDDo/6j2QCSnhRCHLLmioQv7Tt3Xz
YH/McqQH1gXz3hxKuKfPOSBgHvX571fXPlntyqLxcmDAzAMrv3p/5q5+nBqH7g1qNlZFdvHQXP2s
c5X4jl726sgVLTic55U1BL5TNEMc1AI+WdQCOMYAjJXMATpQ0arRUiEx6yKZseCBXgeMtV3WSqDY
C+gF0jUA7AKjT31h46mjX2hqd+ELUwO+JKjC3iynY+n/bSKnBxxKP/WdG4nhmQt0o2wDa6wvfhuY
I7SvPEvibF0CzgFtmwNjE/+47+0mxrchi4VqObCIOg1M5ye+hCRz1V+4cl36glN4f1p+FkU8+UFv
etN6zGo7lktw0DshF7peB9yWYGRpaXC5mb4P+juawgBbyRNHke0gXSfBdxsavfastcTGf91W+4gY
ITq/dFDDBIOpjI2RFzaHjBaPol7xzhGnlvdlUVu895nxuR08hX/TDkqBf5ToHVo0NeDwjyPH8sgE
h9ZMGICm/Jl6iIqtCKJN1Alyf0mBRjAypVNsvk14h0Thd03Kwe5E7atrudh+bPfntKfmG8lQSJLM
6SDk9aizWgg9BXxoGsCAw5sng4eEd3LfzbPTmJ/48CCpRui96sNryOG+HBiFLtjFs/RHcUVuk+74
c6RakaaZ0dMwmoVvysJzUAPJ6ZIt0RxZsYT9GKqWMBzV0S7s8CDqjho1RlEZwz5XVqDiKaUX/a+o
W48HtoTb4joATDj2uAZGVo2GNGdyPeuLcf2Fj8HeD1hORZ51sq4VUyWrYNq3JdgMQks9yqYC4Zmz
ou7LajDUaKU9pYERxCysqzSHTHqqr7+IeigNFRjSxsDrLx1EEwSnL6F4e4h1s/Ybs9AheKnsRt9C
VSTfKa4SfHSvXmBU3EHmwTL8znWWmpuetoYz7sfAnlRLTPcZwbFqCQAue+s4gUSkYo7NFnJ8Aev0
X9RWAK+fec1x0QAbCvqhbmNm3MfFMIlDfJENkJDZ44CXq30eDRlCaY+Xbg4/N/NEWaIKHrGohqTI
+vgSeZzsDqCUMqtp0KweTA6Mbbd4WcymgKtC+wkSN9gDt4MqPa1LymmKL7FhqaPTmYDJVKPBeiMv
zpvZDAgOkPNFbQo8fbdmaq2FzjzPw4wORD1uSK0pag3rVFuqzcIMQgeWCYqUuIRQFyBBF4tUFev8
UlcDt858kotmwYdevBJKBfSj+aiilydpSLWakratzIQkoYZ+3xHMal0J/hmDm0KtMDMwcYNmyRsH
qMIFag/sVxHW0Spq2w7yQBwXQOkRLTsgo5U88VwWkg7XhL5aZ6bKWCdG0ULRywSRfY8oC1ILJKQC
pf9IdC7ynHbKAgn0rlz3O8yjkjP5alQ5RmBbHsOYDAmoVOSpgF+D9tztnPOkyvpUF5LL4EA79Umy
6lXghCjRRU8fZI3uYZaS+RLbQ1mkVlnp2m7qfNz6G6fY7UNpA6nZ0EWAm5zG5CzvxMQXL65M81GJ
bl8wNiB249+3Y2zHKi4kAKLwznhqnL52gC7ukfpz6s5usleyrb/AJwG6Cca2WSboYBitzOhmIDg2
FrTEQqF5oxCmKZQbVYNs9lAvdBt7vDCC+Hz4UJHgxgw1o4kajGnT4j7dmunLr/M3C1DGHAd1+tV6
ESR+AQPeSt02xu5JsiPD/PeQRmq6qAQGr3ZTUdTzOGy0/yPMaMZTAECG+Thw3vPAm/miThg5nLxa
T7EsAME4GJLjQGjR1QzfVDcR9EMZ5u4cCQQFMrxEcGEH0p2Knl3Fa1Uozeas3m5c8W9tGd0ryKnf
vh5bWtyO5vm7MkTt5WCYorEvwvTyXhrT1ocGdeowXG1Zjpht4NGGII3EOrz6di/hjoTizpjDhvOM
aXN38e58ZOZl7+3YayvUjo20skRPGawg7SAYjrBGfyegJS8vhfl9/PeThsYdQEDx0EE3PeUMg6DF
iRD62YULjPd8AFVe5Bvr9WMjdw5QZPfQ4gLNGDS80FoFeaVLJZFavKQM77f0nLmdwTcrs2Zw09zd
qNd2qKMNFBccx2Ww8z55hr43/EuTGJuzxmoDv+dp13Yol84TaZD0EHa8o2jWpvKMgorNcLXFPRCe
dm2D8mZSBm1bKE122Xoy9N6TryFjvKKWWSHKBBXXuFpFSqCtMV2JK654k7O535J5ZpVe59mg4/P1
SOi4NjWSHAoYSeQqG6fazU2KrlqdSAa18RdW8vTeaXBtjXJoQegEfawxKHQjfMShYX4zFmae+AfD
obXiEiQLlUrBy71xiRVtGL9+NzpffT/dDVSAYQWJNfy8svEKQ7YV46ky11+jKRnl2+NtyXIAOiWq
VorfVUGZXUYTF04j3XBmaaU7Ab0yzLzgoqh162w6tTf1ge+6vKvmdcFFAGrgRuyEDmcxvI2xNemk
TdQrA1dNcLbGGs6gGF1VJkh3WIvE8gFqc+bJMPZjjIkrvyOHuH/1rYumTNmOz+Na3Ip4Wr0+XirW
sKg7Th9xsl+MMGiFp7/pbrNmDYmxbWiZrdxLeE/iYeCdQF6bfCYmq6LAskCFgb4ouXbisTG1/XZy
BgOPbdbeZ5wz9GEWEB/MPjIWvwc7R7mq7A2e6AbjxLx7B/hnh6KD7vYOMLYJJ6p1N3vyaHa70hi/
emez1kzO/Xq86oxgsCDsqfyJpJWETQPZ80g/7uwXnjd6g7zVgZGZrC4Xxvm5fClItS/w3BzaHEvW
gA0uPlIrgaY9awrvXXCup5AKBr7oC55f/AQD2egszQT/qyWvqy1Bg69psjSoGIEOXTy3S+bXGskr
ad4+sfFb2kaWYu1e4mfWJnp8ZqOt99ZM45VR34yYP6QNiVu7vLFmOMTjKAqdi1sLfM8PYljB9/BQ
bc7aIdiatqmprDs7y8y8l69S31lRNz0H+o8L/20YtTOZZoCHASuKPo4IKk0I3WWSkI0KrlG9iTKn
ZgIB/ByYEJs1uo8M71P1u91xq8xmPeju252xishUoQmAmsTYrwYf2QlEb7uy9rUB2ubXx+t0PxD9
Y4GavxSCHDyfJ9lFOOcnzmw2Egq1LFEF1jCogCqUcl/x4IDArfo3UvHOWjo8HgXLAHWV4pUhRNYE
BtLJSIzM0D6jl8cW/kvE+c9E0XAMvUW7zDjCxB6Sgoo5PdlSZm/M8V9Dhn9uH//Yod5tXtDhXgWB
cuQI+NfI0p5fEpuxNxlrTst5wNc0Ujbwqt7UDUjSvw32ptgzjPyXSPbPQKjIGRWdPFZqhBDjaKv0
/5H2Xc2NI022f2gRAQ/itQoAQStHqaV+QUgtCd4T9tffA93dT2AJy4rtfumJiZ5hIqvSVZqT6H8W
SLyureiYuDz1nF6ZPwPdb1KM0Uy6KlXSM56G0X7X2JqzUkhLX8ZDRl1eVmzZcH6TYgynVJ7bLtJC
VPW2zyHRHzis/Ow+Yq6f0fjMrEOpanA3Ur01iCRbkkako3BE7YakTkVsbM2y7u/jj5AaPZERXXEM
wrKgY20EMMPQgCAqjEWQtVYrgmYqJhKZ9huJGC6ajYAeRilHpRZ964wSYxYw7Yk9FBpqsvJH6dMK
KZ2AmNauPxTU5QTbS+nTaQbtP1wxFsJIsyQNW3A1YOzFp93+ldqJu/18UhClyBzZn4Tghzx+E2Mh
C5Ab65AOBrFgEzzQ0rl+bovGbvbrjIVYlSbWOsYoLD/9HgNyn/55uP77i+YBqdAJcmFKvjPXUqIr
GAgQCH+t3rJSd3iMUoLI6jqR6Ud+HNGMCHMfRVFWhdQjzlmt4UjXj5j5+DcK7PLpSsAIUuAjxA6e
AbsJ0TqvRZcTHi5e9DcX7IpWpWj+O+q9X99xJHbxlmc/zWTWZKx/laMaByQ/dWttKxPV5dwzj4Jy
GToV58KMMdwKU4beurP94N3/IwuMWfbQ5YYeGRBIblvaWTb3Cb1sq2aHxFhjIKQBZ9yAqAJo5/4t
p7edJe4ryuGDI6tsuSsxK0AxYb/vabh7fjNfEWG+/5MysCY3MIWz1MggEJxGN17vc+f/vBx1ciuz
g2J0ehjOaa6hhHRKNv6jSEJuunkyOlf0WWH0eZUXWEIwvZPU9VNlKTvsmYPNCC1eUXDR/34zwppW
Q+3GKC6hFuURy65PAOjlvCgWLhvtRlgjjaYNIM6wdba09PCgOGPlcouWWyBoDQ7JfJ5ELQVHF1QY
N19gpNzEHyht2orzJpFNvOlRqhl44f2Cjl/Qmf5+9jyS8jLrgR+dI2/WbqYDG3iyu3Ah2E2PJhf0
B077dxkVxM7QLECLXY6XuCNjHxOgFjmG/OcQK2Zu5iSYwxqHAmgrAkh4vxu7e7opnPqxsLEL6InG
7wHhaPuC+7ugxhyZWeTSeC70/PTsHRyxpCoQNFpEP9XHdaXn0WFUspJX3TmpJzroMe+JcqTekffw
4tFgtBI+RND0Fic3UH3t3SHTaKF3HtD8p+u8LPjB+Zmxmeb4bHRGPNEBejLJW24yYcG6YBEuHsBo
DEU7nciclXnuJEkYcVbhU2fXZLUJN0RBvMhX/6VE1gUp5sg8oQN+mwxSGqZgDTxanIACeLslgT0Q
8Rcv4bN4Q9+cfXm4mYICSLyJo4kzbAJ3BNrSY+x8ctzLsrWZEWEiRln1+6bpQSQm0WY32OMReZJH
TizEpcJELIN2No1ABJXSVteHeFdS/1H6fBx+cQjxjoyJW/pijNEm8XVkzavk6g929vvzujz/7LYC
7Aw6r0UMagLtHDsdLu1m3kld1Rnq9EQGqv+x2Azb9OitT54VHsIDWiH2L/3TsM8t9EHY12l//Tbj
Si9oMxbVR7uy2OugnQY0ea+s0KoLu7WqYJ3avuo21S4vMclfddvWQit43VutQkV7oMAM6V/ydMIK
CXcY01A/061hl1vFwWqgVUXSw+ogb7GWx/8oY1JFJH2rFGzoItFzt898y/fcxk+pckhSk0iu+Oqt
1kKCHO4qpkH/iq7DsDqdx3Wb2VGyOeuk9Tl10QXnC1QLbMYBtC36OFk70mYZAMArCa9fySp2o0Ye
Q8u6frw8EowutNhOi9m2bsqJy9TR968PvMGLpaj0ggtGERRB1gf5LGanvCLPpS1TxSeZhnO84832
LlmrC1KMLjRnNV/pFbip7WhTJPQZaIgV1h7Rqe5ibFKOb1yw8xfkGLUwAxmY+SnI7cQPtEJJL9fv
ZsmEXPw+I/pYB5ucR3SMnsYbVPkNdHQFNCPuU+7K99dJLQRGF5SYmKJE54LiS6A0rGV6qNerP+6/
EWDCCDXWqkjRx6mIJNI3/bbiMLBgBS8YYFxij4UTWYa1HFNqeKPaVUJe3U/OdfN0ZfqGmXMqu1Du
mhiCHGLmzhkae1BcXr7p+kWga/CSRhV7lZ4boNF8HvK1ahVPHgdj8fpJAZz7kkKsjOeVJ+ImvEds
wD51JqG5RTk+lscGo/NeqbfSqgQbuxaJ+kfuihZ8I+MTZrf9YwInkepeKUVUU3JyCElk3Zs2Vn7+
i8TiRXt5TkDRz/y+HpD3EVGUTKzS4i0FXHgrXHDBqLcnZHonJZP5CLfoE3ZkXts5x4DobNWpj8Na
9jxQEHbi9jBVTQCl1TuPvsWbfb2uG7rI6LeIHP1YG7iRsiQrQn10IpQu174vlLcuTozR8iIHDHR8
xp08420lw8sbtNwbT1tOSHXdruss0AxG0HIlU8HMaXMmvEcI56TYEBfuXjWjBD8utpYzkvQjPJxL
bjKZc1JfkjGzVXmaqtjcDXvYUcX5Pc1V6iS8jXjPXY4x+Sq5z8h4qhFoHrbbI153HPGBvuc2x+gu
UpCxWwfLDLCi4cdbR18BH6FVoCQGuqnykWh3pHvnREFLvdWYy/imwpj2OlPG0DdlKIprEKtO3BLZ
BwdLwiwAZufEQ3G7XYtoKs4RWMRHfe2eMYrf/Pq0X8WbLS+Pumg9v7+GFRHE4qEiiOA5Jvnv0npB
fzXnVBeFcEaBcQK5nOd+6YHC+UxMKtzuOqjrdfu5aN1mJBgXgGHIIpMzkHjCtemgknscC81jgon2
IhSHBPUMGU8qywnJah/opKAc0eDI31clZSbhSROUcteBiIZ9ngTLPS3zxsFYTH66flw8OowzUJtV
HZZnHNdAf1ejY2Iogtra43UivBNjwryqX4U1dnxCmaq9g95Eq3qqOOkpnuwyjiBsuz7OO5Awbpx2
F7k8y8YTq4nF2X3UupGb2LYGyc1Jb50BLvxw/Yx4BBhTYGYj6tqw/6fx4Vm7bxxuX/Wiaf5WjK/H
9owDNeqDOJ0g6oG9vzHJc3zsCcqaydZ3rnPCuYqvQcEZoaZXMNArgFD2Jyc30PTwnaPjEkdqZUbJ
a6Fp9EbCbZf22ZIckWqoK2VUQKE5xExpW1Hjzq7IwzuvGZ4jyV+T+DPeNDVophnI6RAlq47Iry2W
371fPz8ec+qlqGGHUjEUJWhEm85ePf2R1sZ6/Pg3+/JVAZ8x0q8as8gMEOmolgN2y5LoS3X8RyKM
3iteOSSAXYHel08wYMd0g6ErymvPWaoqz70oO20IB3se2kngrN5cYxy2pZvzqXyOHfVtp7o8cj/R
FtD/PnPabGU2qr22a2sI33O7l3Q73B9OmEK8jXtMF/db5YnSvrfAJ3bbfmJ69C8zGzNNZkxF1PiJ
BiCASQgPvutv1YcVeTCs1d+82L7JsKVbte2xxHRy1s/iejd8NalgkjB/uy7ty3maGRkmJhgDIytK
D7fXwzWgD+791aPZmqNTS9WL+aV9RWIzeRdhLAYjwJmhl7Szsb7IW1lII6KwFMiHiBSwHjzsGC5n
TKAQeqGB4TgcoHXOSB6RV+TRQsfF8pN/PELGYgRdVA5qiCPEqzR9DNe/XjNq3PIyahzbx9bkElHw
jFTSvlp+e+JvWlu8/0dGGIOBcco+1XqQOKSu40TvWe3Q5Pk6kUU2MMg4ddZgSTM7wrsKzbKv8hUi
BYA6v+QAj9Pd8G8M34wGo6FFHOqClIAGNh/FQMuVturzsOMlURcdxTeVHx691DQUrPUpdotelDv0
4U/NvgaHl+XX/IwMo6D6CugTBuK3kzXQ4NYkKj0TaXs+utfv5ctu/siuzOgwTh2bG1b+OQeduFgb
tvHbIxPqGKE2MDQ322N92kUbwVlta2LgRVQAqBcT1Zwn+HIqd/YRjM7mwArVi3BiVs53/h0WCOkP
8CG/AiKsU4vnS5ZNxIwco7lj4GHgdYCg7A4ypmUtqZ2aZOQ1j63F4G9GhwnzwzTv0rw2pqcdKhPk
ubX87fj5ef0GOZrFrnKt0jYJfRFEMIZWPu3kjuBlhGGU61QmG3BNTNhIvzcDD+DNaMkB0BDpsIrm
r2L92WFNfM58xZClwVC2kyDqRLUw3Pz+bxww1iGUzxhv6vD7PWZBjhm3rWFSlCsnxDpuDIEPQ6zh
hL7KtM6bb4cb+hrZPDSEpcmGadHW/5hStvEq6GRkxQQwMvU1yPRmJOj6xbo3bv8/R7JY7932upd7
PjhKCYCfaUOCu6cGQ8LCTXBbbCpx3aIqjLEd43T9pjgWlp19F1ZdNpWhp1e4+SDctCfgBTh6YHFE
epE9gHRMvX5oMmfPEfNnFeyrCaPTPJ138eYxtrhWfNECzGgw1nXowljoOtDY6etsL24lqyeDQl//
7p25wvwulpUBOopFPwBsVhz6YZjjrp6SEwCXn3wSAjMFrun65Sy+M2eEGJumt2lTl2I0ETKwzwXT
gbw242UBn5Fg4hFsch6lZIynNiQJ0elg1/Sjp/DlVkB4WeZFWZvRYuxaf+4H7NjCubUxPQLVDy+I
0DJ5McOyx5mRYYybOa7GwohA5nm0xv2tftPs73JOmm/53LC1E1P8kGasK7i0oHU7DlgEkU2tDq2T
v3aviEtpbQ05UR3Z4orcFIH8MHjf5IxJ9mcGu46wLkwQixyP2dEZnoBSSG5H6j1LNsfDLZ/ejBIT
C5VmZraRBkoiNmLfBJZKCpKCIZ4wLMr2jA6jrVi52ggKVkeeLKxeEODnBE6Nf5ETAx0aWAgyjaiz
Rf6mU9u4SyuIG9AkdTrFHVO6md/JvuSv54SYI8s8r9dT7zypaXwMsTGrrazz/q0npSX/gUTU+/J0
pn9zUXOqzAGKwtlTxwEHqJDxOcW78gyQ+RY5IR6h6YdY2ZsTYgLGXmqFfkib/GQgL5i8qLQm9xkZ
7epYbDkpwkW1mtNiosUkEv3sXOLOzg4iuMGWJq1yaquAteAtrVgyR3NajHXVhgZCqOPa2gkt18Uk
R24Brt+6bsMlnnRMfz9TXaNWTCz2BpkC9c4JdRi4pjfYVAGRb+nZxhYyH2aQCwvHI8sYW/TISsbZ
rCcDNTrVBiCHlvqq2uhdPtvJsf8tPen8/fZLSj0/Usb0xgnal2PgGUITxpw0T4NtOIZjPnevAfVR
KDNWVNTs9JY7asQVHMYeh63Sr7QK7FY4ZQyw0WIHCBlgxxZrLhjFJIT/u0L82KyipIkuJ+okOI48
IafvHWmv01SzyfDAk56loOb7RAG2dCk9eGZHwhljMhDS5F22ffKns5qNt7vjSOn0O9d4YqxJ1xXd
WU9AByhEb6kdOB9nOzvKWCLBjal5LDH2xBzjwu9ykBodFeV/LBhCYTtD1yM3uJl+6RpTjDXRBFUW
gxIXZawionWtoygfg3pnoviYiVaFuLqy9NbtzmuzeS2L9v8MW408Khamql84agA3ZoQyMcKwCuph
aro0UBNS4EztAi/+jF6/vWW1+w+dL084MzGIuDXBb77o1L87R7Kz9V/0jwI2EwhZAFBfYcCJYUVY
qcI5MfpJDjH7ON2ZcNBe+VsMl+QQO18N1OpFGWNhjAXxO1OofWDdAq1ApE4G6bjV1o+x8379xBbt
xZwOw48m1UPQGqADHP0/WLVLws3gmGsJxWff4vX6f10AK4gzauwF9aGqpp4MalgqTN763Z/xactD
S5KXzNKcCGMqRq+rymAySx1W1KVE+YPnnKUPBFhG1s39aDl4vd76G1W1+8/I3Zob3raWxTLF/AsY
I5KEopy2Ir5gbLdavnvc3fnHhojk2G0Qdq04Ur/k4ebUGDvijU1sCCOoaUAdQCKjeT6/XpeSJb2a
U2DsR68OPYQUTsV/RW9dG1Bjc53AV8LommAwMYghD+JZq8FDZckTqM1oZegDN4i2Scnzwb8LaUI6
51b1rf7Rtl63Gf3kWcmlp/mcSSY+aQTDHH1tCrmANxAjkSuTTx62O48GE4wYYYpdLlOo1TxtCvts
v/oWj43FvOacD8ZylHV2HlbalzgY2H56Qhex7Vktuk0exZ15e/3ieAwx5iNIRClPJ/Oh3DgTmZ4O
KHxcpzH9xhXZYJPfZz/36uEMP4lEkPyqkhSr27BbwbpOhSPjbC1bHkY57ENQ6SB2AHceA3r8vE6C
xwhjFjK1r1eCgMOyQgS7JKYjjdExxesrXLQHwItc6YAuVDX2SW5GhZTnrZiffivOuIlvVfc6Gz93
BcCdY6/1/xBgH+GFgGXOYTmCjyywHX2r0x4gEBGRc1LBqx+zinLXpS0a9RlNxqhHSuJHRgm/C0R4
mhMdw9pTdKtbLRUdWt78K4/MXcllXlRxikNE/K5SAUsR5cfEial+aulrYAsbcRpwbdccKVz2kADX
l2XosKKwwt52hQKwTQlph3VrRS81DUSSn7ZRz61/LIWfgLb9DyXmRAUVxmhQQEmTIfFnRyOHPrfG
dSNzx4l4pJjD7Aw976VAnjyUE1nxYb8FhD6/Cjv9zA9DMeOIcYSA8w1XqYI7q2MX6WLsflaJ+key
aTc6PPng0WJcIgLarIgSsDQ6LRDHowCQcgqtb+5CjKjwckSLNe35XTHuse60LAWSJkZ9gMCk2One
rJAIOK+nVwlaBne5i3IZDdbXFX3RXs3Ok/GIQGXtc7EFVWW1ruunorldndfao5g8io2TiuQ6tcXq
I9KV2PcFzGUkx5kjjQtDFMRYwSvlZuOg3a477Ht0j/1NxXZOhjlLrMArAG2oTm9zkzQqkXbFb/2N
p8eT9vyUxW9mmLOLz4COl3wwg56+kgTP0zDo3iPGE9ANr5/b8i19U2JiigYrf8faxKNHtFP7IyH7
6QnJizG5lzMFArOnVWUWjV9Ol2Ml+0NmAWEfnl6xeWq17Lu+mZmYnZEJPEMV9ABkslvL6a3Grh/L
jfjQv3YkopXVcNLX01dfuSW2fiYkWDmRe9Di5zEjxbFAd2fGxZj6stk/qKjYYQ4Q0mnN9GQeZ0xJ
AsBHgxISN0HpSc5zaNGnJqSxq7iBI5/Qmb9p7xPb4wnhomTM6DIWHu0Pql4koFuhovG7fLwtb++u
y97i+c0oMIa9QBdjpNWgsPMOGD6ksOucG+LxwNj0AUvvUS4DBWxdSV3/2HuAh7vpatfv/mZ6Fyny
73tiDJCWVf5QiqCFAT5LuhdJtr7jTRtO1uVSFgDijfFqAKBrWI/BJuNV1T8nuak2J2vDc7PT5137
6cvrvn6xP6Phy89kLlYbmyHwR6UBokrtpIfOobyCK+8gmIvtAAHd+SoO4u3+lteXyvtt5iL1/pzq
jYHfTil3T9jC++ryaFj/4ZtCAzDt5qRY97UFuB5778P5Prw/PF2/g4WZgUtKjA8pYAmFdjqimGyA
WtyRHQzGg24Rhz7cZ+vdbwv6Zls2Rg9tTkfgVyH6mjAxXsXDRGVctRCAg/O7ewwfV3ZKPwA+fbDa
m/vAwrr3DXXDB5s21oN7TC2P+o65eb9+Arx7ZJwOtsZGYlvhI5x75EY5fvOnq7k8XcbVNO1qEIcV
frwnHzwtX0irzX/8x5TdqtG02ve15vQU28IxXRdvCQGGe/RoCbwNatfVnh23+5cDx77LS08lS95Y
afJ04Lecq+R9JaPupVB7XlhClv/5lyfKM+/ajo1iepOpAnY0r7HzugDqLGzjIIhp2A34ao0QwsmK
L+QpL2WEUe8sTs+hOckI0O/va9OW88e75P7sIKVs7d/3DXBDh91eeTpr1DgEb0FPon3Eg+L/aqD/
3xX9x1xdJ3mDsZp0DMusqUJibF109lNeuyaZWzrPjwNZu/bnP4oDo9mDYWStIOJge0I5P63wRI1R
7L5A42es47fxKItLEt/l6619sx/IPbXuGrJ3X+n7Q7Oja2vCdtsqkVXy4ljOJzB57us6+XPd0upC
Tr5C85mAh4GEcY4R/Ox+NwQV7shyDt6mIjKxP7AF4Do1bPK7GkboX6ZtRq6TzdHoEohlSTaWSTa9
JbzF5D1GybR2BbKpHIwVpiQviapa8fGABhltI9ibwNltBqS3ZZ8obzfa8fmc0UbenXqA+mNbbmof
NCL6pLT9wnZHt1k/1+ublWgrf/Q7Cdvd1ipW+K7NvYJ9eiRYkRDLJ/ttCWQLsjpI90AFIX6AttRk
0yTkfKt/Suii3AB+Af/BaIW7Hps6sfprnex/fSoRSvSrY2VJD3VmRbethxUe99m+ONv5k+Hk9IzP
Ff6sXrXoqyMiyki3VhzsFq1pvveQXErXEvZ9HG7zCS/t4yBuzs66cD5MomHCdYOKGRW3pX3oQDSM
3d6KGtS0kdLQ3kR73PU3JWkfblZ2QJHIxiYynQZW4UQr8rwpCRZMw5vltL9BD68jnMnG0daQVDOl
eI5SwAYr5HW/doEFcW+sQ9s2bGSkD+advysylDHuVtvUBrRn5xQonSdvGjbojWSweomaH8ZO3qhn
oqWo+B5vAyvvyUYPp74pfYcE3d0Z6zU7z3rXMJ2xImVH96/iW7re/ip3x9LSnm7k1m7JA9anZVYK
vCdlI1h33rZ4NE5aQYC4CkhjLA2yBYTGawAOS6hr6Me2swZXtDfN9jF/S2uqrQOLrhrgxoSOcYTv
s8/UKIDkhbk2tGhARrBMIB6RvfM2duE+dEQBJm72+d5Z8o37/tj90hRCgq2lb4fN6h4DF1t0y7qk
+tA7st7qEP5RIOcDJRkiD6rCdP3BiqaToRCnwuqK6MOg5iY6otXlhtgPFUns0ootIH212HH8q6Ut
9jhtY+uzkQAD5VZks1UOdLw7ho5IpPvqMYAFPCHwxX20x+MG/7PTkaLHoSFz1eJbLJ/i9F39/aih
M4iu8KM4CYE+B1b2Nq4doLNn+FfJ3qXEwa6lXwKK/e+enb91gLhO0Jyrks4KC9tM7KP7iyYf6vom
3x0bCk4BKGGgJLwOsR/lVKzNW0naJaSx4scPeLkBkr/39gCPLQ7vGBQlakHeRVcmtTsaznadbHNy
b777GQk+Q2t49pxH4xYrq4vHBjXXbY6RYwuKJpLeRr7eJcp6uxEyy/MhlYHd0OyAgveaau+vMQV6
rHI/wf5sG6uuKXETgqP9g0yosDkmZzLc1LvErmJC3I1dAiTetDAz7dvyrYB4J74piDtQD2fzCVsF
PFJy3j2+P6c3T6nT3wWH6NXKemd0RShDkxy2Ovi/btCW3KwGICPVUBUVQ76s+dSDyBCE0GvRg6s4
UP2e/A6PU0NGYp1TsrrRnQkG3tzgqrYh+r457ohLn4mppLFWqkQ1W8BHSimVduHp5ITA028c9A7d
5psCkbNya8KMZgfOC+KLN8a5X/DORF16GkRitgLtciC/TyZQDELqEWQp3euHvNDcgwmE2SFPDnHm
NETRNzAOLrSnZyu0D0C9UY7lM5RFwzpfg1/j+plduyTHvMH81TkZ9Qp3WhTk14v0FJGd5EABeGwt
xH9gS8FKFUVWdEDUXbIlF20gt57fnUyCan8mOrCQGKXPb9HrHgEPq7zlIsgtVAAm3r5pMkcZl1GT
+ivQBLJ7FsANYrdL6Hx2HN54Icola9evn/dbzCf3Si5HbYEIxbrnfOXP9M9l7MNcdODXUoV1blMA
bpLY1o4agPs7knPIyDw6TCwOCLJcqBPQeXYAqEbI4Uagvw8n34arIy6WLT3tbJE8PLk8fMUFCZvl
g/SvWttMcfy4LqV0er2gmMV7vfAiYXYAylj1RSdMz5enXes4gXWK0EeSkV8nBCDOPXHtjbbePgWE
Air+faBb3+K1y3z1gDMW6II/Jhj3VDkpzz34e7asw/37zY1bkheEls4uJ6mNJkrHgZzndNfuPAur
poD/5hNrRHGUfq7vemo/2Ft19wDXQG5D6/4Tznqz/XA/jiI81C+FHA4BQjB3ZV+X6K9J0ivfzdbh
BLOtAdiAKFhybjzrsDlYHT71t6O5NZ4NGFZLHYXsscEwv+FV8Dna9PUemIlENEpYRj2lfVJq88RN
/VmKu1Aodp5a74KsL6fHhHXyyWEznfSa2m8ntMQEBGFaZjWW9R7iLTggpzNFa5pFEVrpBE8nTm73
C8b/2iFf2qD/Ugo9EWIZH4O9C9bm+f6Xf6duntcHa1PS1e2Z2O6akgf8E5MzaCvQbRsfSNfuA5Zs
AibD5UkrRxnZCpQQGCu9nS4diIo8VzzxwvJqIv2vYFkqRiZ+uJJg8NNziqW5eLBUEsKg7nnlYkxU
sOod75aXrNmcFmOPtQB9ZYC0a2E1Q7t1/3jkYbrL6yqyFFxgVfU3R4xtHrwwjXtdA8ITPcT3bylN
XjHNwEWAX4AAgDec0WFss5ms6tzUQMfAg6+zfytvFVaCAO02A3C5gJZ8bDkl9uNn5VxnkHeKTAq0
qSNUeJOvUxRt/7cB3/NgdITXFMcjs7qMMYLIHMawAHtW4hElJd6fFEKRQAOvs7OY6cGgDnaIyubX
8sVLQlpgxLnXrxCjHSQMb8EfVK6AF2eA5qAKr4jU8p3ONTbJx4SwUHKUfamiMKfO6LpUKMUQlhP1
5v6+3mT2+3X2FlOucwKM0A9JXUm1AgJS6qSDlRu27NEXfyPWtvk0eBaujre46H+hCXxIQzYk7Dpn
7k4cvVgYTCj1wQQ8kb6NkBg/26NNs8e/4u6bEuNHBWxrbZQI3FneUzRatYXHa2w1rogLEziZycUU
0DTr999ssc4PEOJZ1YZgq7A00mHnpES8jYhJJUD4G0AlIhzmlpzSnN5l5eq/YrUf/VQCc8nL6GrH
NZVRiA22/sN1OktPMViSb77Yp5gX1J4a4jmEREruqpbSOoJd7NBKIe9SLOhKDh7iCrzrtxFq6Pqx
NAjPqCyF9xffwOhBgO0vdTBd5ICEUWyf3dVesh/Kt38+VEYfvEgQMJ2OSxywQwfzI1il4zyujn8x
yT+Z5+9DZdxAJMul2Q5fDE0odimAFjoH27XWXI4mbfrpQr8pMY4g1FfqkPTgaNoXagI6q8V4Oqbn
jtP0nIdYKUKeIsRAJZcyT0AZV5CJQmWa0qTnDqArb3VLWPugKN1eF9BlV/DNIGNOIjXIhMDH0y/F
zEi8ToC5/Bpyu4nkScSunSNjSxplZWLlEm5MveuQUcXOXwoAYRQYCwS2JvWcEFCj6xbWc5schI1/
U7u8fj7OVbKNF4lQp7KnwrcOtH5sGmDG6H5h6YHdep//5zMFvq2uyjICL4DcMleXdkNR5QKYbZ3n
GiBhFSYPHni+dTn/MaPC3JzemOPoYxv46ckkAY170gOx1Se1JaNJJrFDx38Y3rhUFy7ygjfmItU0
UdRUhVi2zldMibeqZCMX6Wy5mzcWLmxG6sesT+3JoV9OupcSEbOxmi1bD7wWXIVHhPEDkq6Xvg+Q
RwxXmLvsJUOe7Oyqdnln3o93yWoaYUa/Gy0QqOTuZ3Unu3tY74xsH5EjtSyMoFpAr7FE1+Q22S9F
oRcHwPqOPB2ybLphnLW4oiU10cvz5u1vP4rdrwIdgER3ByJsBg9VtOsivOQzNAnNoKaK4Rmsf2do
Z5rox1EEuzBQzAJ6+/1rwQ0PvybcGatwQYRxTGkXdegHBZHSTo/mUb1pHv2tvinXmh3exZjpnXzi
MbPdXY9U+GeDhqzP7E5ACp0MGLTgJS+WnhcX38P4LzPW+rI28D2Vc5BtUSXr3m6PZzRo8cbLuefL
uLBUMIpGr0HK8qY6TAwM5McH84X3Ylow7xccMf5LRL9togUgc3jzt7criExHdPu6rCyq0ExUGHMn
N6VYqgNoFLfevrJV5w5veE4oz+ODMXaxLkW+eEb29RDdhvYfYV3hCfY3PvfitBjjhjEeOapEcFLa
tZ3bjY0mbLj3lL9QeSmMn5NiG9oTX+o1ON7uhBllYuyUnY+S2zF3zo/FgcfXUtLjghhj5MwRvdCq
gNOTbqRnEYbksDFQ/ZQsB8OGv9XtcPC3iaXDnlgvzYZmr5qbU4HubUUlMG0eoeVmGxwU1KFQBLM9
57h125frUrSU/rr4SNbiBK1cJNOJrHoMK/wKFRS/MOtsdE7euoG+bhSSK1ZYrYEZH0k34UBGjQYj
rUSapLYXoXiExvmhsKPAisZtVdzV5VosHjifOX3GFZtlMDYrwknq5zPKDiL1ttovf9d/VT7XtrgD
QLAbEYoDensvAYgSOk8c4suqphsKhixUbK9hLrLX9UHLA1zkQLvXZ9QqO3JGwTyzwm13SFao7420
GIkdntQbeK4GfxuTbmdahcX5konSj2PADlgdYc5K/rEuU5QFxRewWRKBcdQiUS6hDI7q7Ue5ue3d
EKNML6i9PURE3WEKzuINNS1b6u/ij8hY6kypPDNo8axSGhp/YPFouoGSPnC4XLQ6MyqMkfbjQpcy
H8ct0updoPELsvI8XNxlTzAjwpjoBJBQ8ioCEUQSTzqGdEK8BruTSO6uX9lCNmReL2PRrBuxFCu1
AB1gDt/LDwpegO51CstGbcYKY6XHKl2l50k84dTam4+XxM0tTmzNPS7GRisaRnurDDQGbM6Q3GLX
but3Gq15exAWVe2bl6/vmKXE/aBFzexLwiDd/Ua4150WOarrJ7Zs9DRDUXUkyFTkaKFmMyqhKoZZ
U8Qd0qbAFvGezJgqO/SKIKxeOYlLX6b3mIzuLBVZAu2pWr9zRHw5yJx9ASPjapD451EJutNznxFA
Cfrbdmeic2Eaq4uIuMsOqyNwKLF5OVtzXxOLxnRGnJH9wVRUoY9BvG8wpL3JiLe3SWvbHKO91NaK
/mdD11QsPjVNlWEyjIJGCbSqg46p6FRoQ9wpwDRon2EX2yF01W1JtNE6/2oiUp+wRXBXlDBbYgSw
SP1X/IA/3YLXNbZoXWYfxTCPUo8x6kmLuAk7m5KYqqdHAP7Xv66L2LLCrCQFAy6Sqkhfu2hmIoZd
M1mYYIHIadiOqCS90EduoWE6vh/OYAU3IIo6pg3YVeceliL0gddPnGTP+u+depfc6Jv+vk9Jhl29
v+94jbRL+QQNI/EKrhN5INVgLjTH/LomeEl3Cj/jp2nv7JRZDune+fXniCqOT4yDdDei7+YhWBcR
4Rzp5ONZfgEqijrEStY1RWEi3iEX8z4S0w6mdMB8RXWKbWBW7kUsb+3XD7xJZWkyAtfIMWY1zKUi
XMVlB7gZ7IYoj04PCH8P3VdUWGs8OLSvWt8PajL2KmiGAXVhxwX8rOrKbAV5qazeiU7nlPoG1UEt
cW26f3kZEQzmLyImot85x7okRvKMMhPdnL3Ry8O27v4/LD46qvZTZgMrcN9lRyYlMnwcl7ikgXOC
TMjpD4qXCw1YDTxyUPYJ0RIiOmeekV+ychBVUzGMSWp0RlzaeByTCgDi6GZbEQXrAMuM1updWmCH
sfjarxxdMClG7agJrKf86CUvqeAOxmsUyKQttrmE9sasbYmeu1KAYX6R84ELs34aWqy/P5ARsFrO
Q6WYtAmqZDjx1if+4eP/cXZdy5ErO/KLGEFvXmnbt9rIvjBGI4nee379JrW7R+wSb1fcMxMTMU8N
VhWAQgGJhAvKjFfPYFdxQaf9XApG5hKJW1wO01ZQPey8AOa7YhNX8MqVMKEQGfdFlteHca+hIOQb
LWJ88FFQWW2X4lcePpHVZFmTZIX4AD9gBGUI8QES+Cp3Zw1NBb1xYKh53GVP9SNInfK8M/erduUw
1pOOPYHZHU1RL5EuWpqdXjhwl29EaIJ5+MNvc6NJ9XCjPdR7Wo5rqQqH4/1nreSrQWj5NmILfMJ2
4jNv191nsc+f0+3oJOs/6CLFePuVFVqr0HEPtETSUhjFi7KM7kpO4X8R4o6xy8dxPuBJXUxZM2D9
qHiWheZwqO9MBnGWohoDg5dBxr5+SCNjyqVsELg4j8hL6oDQMCYt5bFsMT8iyXKVyxV5N3Rjh0K0
tE3wCpvAstYDCNv9PWNy6+KdWvhbvHRmIgnv6LpRPrghLllzGmtWnTCxG5xjaDWG1tDJYBalSQKG
pEqyqIkqsafsGLeYUiLiSl/bAWukJuiP5GO3q9/CzUBJ7iy+5pAr/39h5JXjNgn4UyoIe1KQa0Ft
mMP4Jh7ERDEtElzMms9FEbsoB3EErlq+u7pO/QECKf/AK+sqs/G3sHyU4/pHyRmRduwaSqVlqcSJ
qbY/qyRuG62JB7lLILq2Ff0Y8lZd68BJxKcamAygwmlB0mLkNxc4nfHM9SRpkUSYVzLlmEIOKUY4
ONCs6Qygi//m5pbkaaCfoCq8TISyEd5kQ6JJUwAIKhPAqaY3RG/85c2Vb9FxBYsPTQQKIo83GP5J
hHYKkcwwYKCBV+kFAIHVhmlHnS2j8SgnmIGst02m1WaeKCAhbd0iKPQ6LrkSgxDVRrbchq+/BEbh
/t7fhu8JyL9CJ7TcqtP0Yo3/hvzNNpwdIybjuqi/xniyiQbXvAz8Jhb0vul0zc9sFZwy8RsLAlYO
nTXqORz/NpFeCKcYJaL4RfqjxcC0S8V7zJ34VOeHZ6TurKrcZ8JXwhdGDFgm/x7lesQCGK5HqSGX
zlCtQdWgyJSK/KLjBu8UomxwQmnkWjIpZJVOCPsrRg6G8md7STPQkv6JLsLj/V1bPswfSWRhrlA4
r+R5SArXGui/0YnhvQ/9JsIsLJzeW+A7IbJa3ZoidqHAKqE69/8L/G5HnB3WFK15ICfr0erIAWOH
Op1gbGpqpn8p0pnGJgOqoWE+q0LEVmEvjCyDGvI1wCDT8VA90HJh368NUuvmEghjUAUmi9A+01+V
DHhVxtXlwRqsMkU7SLAZd72mt+v0mIuG9ML769h33Bx9LRjOEuhNvwI9W2XwgskKGC3a7Vnk00Jo
62gM+Vr1HGaDIZCtfIhVs8lXGvUptRQbwycKrCByQFRJpFMUOjZKclykpZl87VvGkNc55q1YRv7Z
7ulh35JWz8URLnFMxa5kxG7ywdPLbX9NQQmmWM9TXUS1vi5ImlKTHEsaMJdJ5HgGV+orINU7zE1H
HvEINrAM813kdQLyjl1kZiZiv5VEo+RZDDznYokncpo3STCOEJuByxp8EEdQKMAV6WKH6F40p8iI
XXUANBbbbFua4T6zUOWkpJcm3SN1c0q6AAMmKxgfTuhmJjVuolbsBC94j03FGo0/sUPrt1jMYc2k
kLm6NMQjziuEDqZc6O9HRkcJxcCovlqvL9Eu3CoFrcViMQCciyTiiKzmY1BEYWGDJX6OV9N+M9ud
aHoPrSOuor++RfFWS/HYXB5hJz2TskByQt4+x3ylIDc+x0OEQd8oyEzvsw9a+nPpLS6ByYnjYJgs
BnPfxg41E+XJ0CIkE1s3Nn0FL9Q+qGODGUHfeH9tyzryI4p4HneDy/JcoyLl7QgvlaQXiqmgSYsB
mS9vjyJF2uJ1I4HiUFRAHq0CQnO7Mq+WA9cXsTIToW11zjauievlLG9DKj5weRN/RBG+v2kHhutC
hEUDpm3266HQXRPoApTQUsusLswaoAGaoiw9bOfLIyyOLcY+AMB5etiyRnPwrL+NOQI6kVLL9+Kk
A7+N+5/lkY+gsugqgREgKk6gF7XBib4ZywYHHNa4iRozT2Mr/uiTfZYFRtOYtdWNL6E66h04yNKN
IO61zuxcZAg3QbWWPA+qbJSN7TaG9tZo1zjburLVxn9r/6XK95r/MYLAJF0Nke2DY8yzMry8Slfa
deKRrQ5hv3Lj/X3dXHxbAmmpcIomiQJYgm61BYljVY3Bwnx92b6xspEB0WkZJ838ytE+Z1JBSt9R
B7mnc3nE8bmskFWt4Pbg5h6AgtTAPfKE0p65Pq/PivFgPb8qg25IRrza1A74STA62TuiF+Hj/rq/
g65f3wHsB2B2vCApIvEdWYRxt6naDdeXF+QsRhCogtdvXAGq0KNtRN/p1p8QaILWueRG7nxhsjhq
kdvT/a9YfDJNb3tV4FVVgcHe7r5UNWqmhS4yF6hae3pz8NErw9seegbLU+983Re31LwyhSD/iCOc
bM2ObCoXENdNfG+9vpfRNAm0nyUY3BO7s/jXQ4nBkqVu7BTDepxapPTEjkxgUe5/yTeKl9z++ZcQ
cUqWZanUDXjg7FXFfFM/o5Nmg4fmrORb4/Gr/jPs0NhKwwlQpYq3263FTd0mOaSa3hn91tVqovfk
LR+h5JcuhAbfgp/G3yuUp8ZyqDLb98mPzkLxNpbKggU5y3V4FMBxx6zlDRPokWr0SHqyL9lDD/Kn
1/qp/ioGz0BrcWBr11F8Dg9yDHBOGb7f3/7FG2n2PcTlh/ZNP6oq7AOoXFPdYW0V1Z+cNkpFnLbz
3iETN1GlsXLVlhDTmtFopGt2ozS6d3jCMK/WmgZOSMcO1fPzdHeMumIob4GT7PmXA2s7r9of8LE5
gGYY7Rdrd+bhlbUF40Sjtl1MIkwvbAxbkHlJlglNdOMkilLWm55JLdqmQCZutagAeFRCVqokQvsC
F1OE8gGSRtvEYxA9T9FDbUQ2LVmxeEPOVkRomyJiYqgbBv21KfW3dp1vRb0KdIDbV7Q+C+qSCEUS
hqrJpRhLkvfRoTk0+/GgOUDuIQbW76vs92X7W5l+zolQplKWEy0ssarcZCTLVVi99Vq959ecgib3
S++v0kLPN0li9KVeoA1fXoP/vtx4oa1kNuVjlrcYjUfIO8uAqRAfo6WIK/kpP5Pv9uoILsvqzAEP
sn/A5ZXZX+oKIBmkLbblvluZ92X/hzvjRzZxY8tjwypigY3oS1P90zfb8qEUjQLchZZ8zU6SXfu2
yLf/SqzMKxrHcyzPkjXBPpKFtooQxUbRqvJOSn0JPxJPcITESlsgWHeS/1eIDVHK1x3lmlx81M5E
EytW8zQoxWG6trQDg7lzYKIYTE3aDrnJhZR1LsuSeTSfqCKLmsKtq5Y8ZIv6Fidb280GIxVqvVgn
5sf9M6QJIa59UXMxr6bEgviJngM0BOi3TigLWbZN+WclxGUfNVkmj5P3RYIUd1sfGfVRHJw62QzD
TskeVY9iopOx/7LQmUDCk45aCZbBBqsqrPxD2HCGQIv9l1JacNH/HI54ezj1qPFlXEOCpJvFGQBh
+FAQLjgRxb6XX78zQYQLdXOhEmMBglRH4tHwN4B3JTVeeXSxNGbzPOVSqNns6eN/bx/KdaDkVVCR
IM4rARlphHkvU3CG4YrulxTo/mtkPcR/0nybmNRSweSj7skjjmvw2chtfcirpQ9Z6R7zt3Q02ket
Li73tX3ZY8k/KyOOzddEIUpbH2+Md6/XMSZENAGd6lbVqqfUIGhrIs5NS4GEUUMNAZ70HGAE/Nk1
qv9+9g/ChdlqyDsPbIZiPQUM7Ff06GPcPIanNVvPZD4o27Z4ycwEEZdMEpZ8PQ7YtuDrBU7WXheA
f6JstDUpghbNSsHEMY6dFE8hVjSgf8pN3Wy6WqODtzoqxnNyRdvpfTGLwAto9j9iiPW0gifWoQox
jaSrviHFgLVkjnx9jj5qK3mpGF3e7aZsLJKyX5qvF1uXQsG3GPfOvoC4SNqx5L1SwheEeP4AeFHZ
nKPqYIy/v9LFet98pcTjEn0Fea0W+bShvhHa7oNqiuvX+NStOIrCU1ZEXldg3Q0Ft4KkzPIOvnF2
VxForGjPNZoU4r4aszgMmxJShIt/lVHBLEzWpk7AXMQBzbaN9ICs74Y5Jrj0V/dTOGLGj5N8ahYm
DdvMKbbyPYrPlHOaXNwvF/ijDyrhArMkrzw5gcB2qlhm+3rlOcLmgJaY9ZY22oe2h4QTZCO24xoP
srRVhJFFvS5ZO/GFxvhMk0I4QClQgQWZTJnfMw1AgJ7OXpS9Cgr5+1s3/Q65czJ4XZE4ZTECTSYs
qePqShCHaLjWbCtYEeuWZouxhU6bdxrtlJaiJVlEyRE01sDUkJW6VBrbmPUT1H90b9s+5EctN0OA
dxSHszLkj3QZyKmt6hr+27964Mxkk7U7VEJFUYwh246P/tH1H1qreWantKZLq3Mtqv9cFmFlkjwE
lZZDVpNtxfENresxqKaadWyprhmxD3JlxNEa/W+wPtG5f55U4UT0UbtKGmsVimzZl7vfmrLROQAZ
YkRIb9XoEtJOFHlLweJ8sYTpDWwYt2i26ycUnme9BBZjsGvplG5jF/ko4LK+MtegcdIsxnXyBKwE
qpFl8YaCWs8SMYXqBk0YT1fQeW8HIzCyZ1kPWgOdd5cvhmIjixH4XBpxrwZCEnEYwIJyuTkccvR7
OR4SGptxoIUkS35sLoi4WcvMCyNZTpFUFUaztHgdtE2rL9cC9RfNGCc9+GX4sx0kDB9zpksuqLCm
l3SnYCah+EdIUGtrLZqC0NY0ebrZUUVy4MPLQNAWU2vaZ2UbrOu3FQhUGiqQZMlpzrbvm+BlJir1
PG7IB4jynrwCIxUZkwqTWyzhzWUQxj1UfhzEHWQ8dcbLNjq8CWhOMoNHjKwD1d0FybCn+xa2mGmf
SyQsevRUDF1r4U62x8qIrPd3kE+CeVjwratohoPV7Ax2e/HMldHvDczrO0nrD2ptePGe+FEXkqLF
9ZNIcLnpFPe5HXmGt+6R3l+tPPtj1dK6DRbjrvmSiTu2LEqhbEYseTBeMBXtKJuyPo3dUqiT5mgq
QzgSyY1rtiggKdLN4IC6KHiWPmjYwoWh7nhpKBOoAg0USEcQDkTt8jguSg52Lf6pjzFvNa/tO4ga
d3iAngU0Oq7MS3W8GN0WyScbmC4d+0pLJy4e4ewjCOdS9yWXKT4+4snclzv/gbNtTLQD5uL8jGSb
R5slsfhanC+a8DBR1paVEkJebj5hUCcIEP8eDONEW9diVKEKoIxHD7AkkXubDEMl5ImEvUVgYXVr
UHbRmlOXr5uZDGLr8igMhiyeZCR/EgW0QZolmzvucQPep32GnAzlNbCYcZdnAom902qt7NkAAtm3
N0XnN5EHrNr5fB71wvA2iXNcX32z8Mx8U1y+Vqfs/QT8mvFoYGxba3nonDAuJ/g+miJP6/x1acw+
i/DlcaQWclyIuDRkp98O6/uebrHiPVv19z0889+xn0lKkuPn+VL3HPGy2axOpxPlNl+0+J81fPue
mZCkVbiiVCHETApDNEsQsEIr769k8k/kPqHHBDgSTp7wJMQ+sSUnNEjaQfX9sxBxZg6M2H0JS2EX
ar2APIB+EbE74VG8LMrFsE+Ga9qFdt4A3Qu6Wg/jWktapECrsJIjOlq+aCoZRT60ZguyA7pc0CF9
nhPDtzVLfHBAkXZhn7/Kt+ivUTqh9dVtO31sLVoD2GILmvJT6ZWIm7ep/bYp2h6VXnOfAT9zjDYo
sIk6PoVhDVDelfoFs7bw9ysGOW3fWtQy7+9dl9FEw2M2BXYelBZEsNuFst+Kbt1dGXDg7vhNu0ss
EfNjt8GutjSE17XDg+mAllL8rbK3Yonr0JXLduwkiJV0FwegrncqSHup8PvfWgsxsAw4bSTpJZVw
OlxXlYLbAJ4uOxKruxsvtdCye0FNPTY0XXsPH4rIFI18l2qgJNHrP97f1NPLSheLffsU9rRo+HeI
evs9hBUx9Viz8QjgYxZpUgvWqkJbc43UfeVsDlrfisOsUb3kiuKqDS3YezpBCXS2a/hAd8VMAW+1
mKQ0F7gAtJi+SpZYFIxkcMIT4ViihLzLKgA4TU1ODJg3NyWrCwf+iP6Ir9R4bPcXQNSe75v770vu
ViiheKwgtLKrcKgBOMVjZbvHC0Kh1X0ZS1om8iKvoZlRVX+N4sFM146RC2XSssGKLN+UHDSKg1Xk
vpiF4A5ssTM5hB3HoPavihxyGqO2A3TylM/cIVnnmLtOSwx990veOuJbWcRhcdGghFoGWd0m3V21
RD8WQEwoph9ZwvoF7mOD4SFAmBrNVjVqMGrzmGNvZee146E5/88IkojRsIKdZoVgSTt1YMqXQKIE
PMnepOYoluxvvjHEITd9JMYD9BuaFa9BoH5VAUTk17K+yR3XoBzDkkbNhU0fM7sGS3aUYmAhp9Oe
UDP7PxORNeWklwx4LoMIrt2wGTVGxO5P59yBGscDp5diMHsGDIX/fW7z9qiJG7FQhsLvuu/dy/Rj
vXVtzGmvKEH00gUwXxERCAJrlAGoDSHFnnOALKChGJZtEAAiEDLxCn7p9lRir6u7IUGtD5rqfVp/
vqrt0/1DoUkgtqmpemaIekhAS6gVmvlKncgNTaqbnJT1t+X9rITYqaGRlZKZoDKSfXyJDYCzbPW1
BbU5NTif/MU9ScS15blomO7j7xUdAycEyxqwZmDCofdvLRvoz5qIC6li2VDQCkiqrBA8vQjGQfJ/
kcGKh75+zyy2NPaKhczTpNT/SCTTlkOR5FKoYRefqlMBKK1xSI6eadxXiYW4+1YK4ZFDX4xaTUYl
TNJH+9032Vd3xxmAjSlmRLnIqCsiPHIgpz7rTqcFHjcLc3GHj6mZcfXvdg6v7YmnEf03LOFMZZbx
Kglja/H6fPNOuJ9zUBWAdZ/Vaaiwhdchtm8minClXdorRcR9i0K2AjT6/rNrhjZz8EBR42DiA5W/
YlHlZxIJN1HJHu/lKSqKIUaQvEf7fjMCZufZ4CG+rxqL3mImiPAWilullRghu1tYL72i6xHIV2kN
g5Mn+GW/Mxmkp2DaMgg1NCMhoRbDmuLNvwlsZgIIByFlfKm4ObKq23g9rlo9WqMyRMMzLxC03WoB
4Rw4YZQapsFWpS8lejbe/Mu+MgCYQ7QBVM2GNTjM6y7NTM+BkeM/xNepWV20Vdt6lRv8pzKHh2i9
kdYdDc+xeNX/rJ98Vjec7GdFAW3Zi5sRD2uMocYx3leU7yftnVMkn9VaXzd1IkLIU5vq+zfXiBGz
YMSBuVcfXBE9y6zuW4fNWcecBYfFeOTP2KEaPUVdvx3dPKhRAjeOtG9HpunsHsyzoMXKV6/J+vBo
ZJi3Ip9pkfmCSGSdQBuMcrvCqyTuWov7KmS9BrQkI2jkjRrMFdmFEnUseZipZoY/ksCpLLkupffi
wJ1gLAlawJBOsNst7gKwKsSWr3+5NMKPhSQ3SjpgppjomwSMBiEuhCJKRWZIocvbSjYSPDn3aAVq
TQSkXoBh6ZyRmKmjnpNap1Gmiguu7UY0cT8wfBpIqQhnWny1JoN0V79TQ3P6ghd/D18OgK3OHArM
7MTYIMXobP5BvPQG+v36g7jF/IndRltPmufZsaM8UKKnBeTx7c4Q1wovtaWUTOWuiZ2Mw9MhwtdI
VgfmX/uiHqyDe5DWtJLzAuJikioBeYNgAA3qxA2TSlVZpAE8mACJDdqkogNGtHgW4GCKgQLq5tKh
N4ExMW4HL7aP+6a9UFK8lU7cNlKCh3bpIkfOOrwDvkFuhSje6je5rrylTvZM49BbikdwcU/4EkTB
oiZPOJeZGUdu3jauiOVKernmzMbBu0GXNgzmW3g27d3AT3cY4blEjPoCHRqvwYWTPbpl3PRtpKC0
gSeXsrUxCYfHkKvwWG5B9X9gnNyyVifAyXXLeAWh+iM1VJ72784HkMtFUJn59VRbqfH25BA5YCbi
NtqjheOwARZWABMidfTP4h4rLGC406BVliOzaf2IATi5oCINym8GC9N/kNg7PKCq6f29rz4LxQ9Z
nEsiLLqSFDYMpk4RzAIDFiTGFTjaBZoz0MgZGN41BXx6NMCWaDFv4f8OScMgN2OlXDlqD+pS+Hnz
MYT9SphrmYptOVw1t+83aS5Eb2JUiHpetP62DBXMAFITNG+wSemIeS6u3A6Qd8qO/MZp3e4IYc5o
Lw1ar8DeC5dQW8epUbd6Kxqt3UhmLNkuWmdACNHERg40qQZ4uS2pJgun1q7vf8mio5+fDWHaDS8o
cdMoqJwUJrMTeyMTHAX035Ehm2y/2Ye+MQwHxVsH9TY2ePSFDu+KYFK+YiECvDkUIsosaz5qwNeE
AAWaaMommgp2LtgVWsxlQwRxopVXlu7s+aqJiDNNSjFUU6y6NjNERM+vLTqUaItaiLpuFkVEnSny
tXgVYFECOh8FnedAltdawbpSjAHdOgnoVcYHTntutI+wteXgHNRXljWL+pRIzfH+Di/kzm81btqR
uUdlAYCJ08naQT25T/SxMTDpK1zv03W4Lj8mTs9cMYO14jRmqr9KDm9aamJQ6ToW0P/4EPSngbIX
zZISSdfLuDXrSoE3gGXm5U3dv6F2rqHT9mDqiIaniHgaM3Z/8UsZ2xuZhM3nboiG1BAy2RMYOQ3u
MhGpWRgngRGA9arD8aBbyqW2HS6FxDdyCTNnuuH/1FoBaYaCAZHaSrko6VutOSLmt5c2kJMtQJJ2
EhlFvFVTW1D1kn8UuA2oL4TkGQ1EPljHMUhx3Cp5pRf1vo7WeWnQ2P8XDVBiJfBBiGAaIInAK1ZG
ZaUIBkz3FsGnqm0OtCwNTQJhDWNeoTex84drsgpNzYgPhvZx/5iXrnFltgZCxTm2GTS2nNagC+9G
79DUaNFp/PP7QB3dmpAbshlfD1iBOWKT8mOtvxru+/01LIVaGH0+lQ4VVJe474fAzE7jYqLhU/nh
Wm14R7QkSDpHO834lAGPa0/U0GPhWG7kEZ53FGv0cjOQp12mbDyy4xVQofLaczpbcxR0lLGAQ1zv
r3LBM0oTQhngLXRL/mq6iThhkMoBhbyGP6UMmozAqF1yelOvUg/59fztvriFg7sRR6heUXmZVocQ
J8AMGVXRxfSEZlkj5DKMFX12NbCmB0/3ZS6FVzdCCW30uEL2AfkYkH7Knhqn2Sd4Gv6tdgIodGip
h8mPEPHjXNa3z50pzcDUiRZHKND6Hhj+MjAMDv7q/npoIogHodgM/MDHEJE0gZGW72G8/hcC0MOP
1j3oPnTj1ro0Jau8ZtIJNUIgCoKQ6r9HusoSN5NA3AIqEyhB4A7D1QNY3Tc7iukuBPE3Pz/t4OwQ
YkFthF7AAgL+jeEjE4Q4eoCRq/e3acle54sg4rWKaXJPmc5BikNTBRMb76IdKNUMLf4rVZSoYaHN
+HbLCO8Qc6BLGhNuuG63+++SO3Le1/jvNTP0tf5311q7aKe/oqXTSK3NpdynGDv1gZwxZdG0rZ02
Zba1LsP3WRjgM9ixBfne364F8UpBewcuqvhMPwg3UcUSWqpjdrgCLY2KoIdRtDJPURKBXzLVmRDC
LYRa0AwZ3iCA0e3t7hyATNbTtQNIli7ns1DhPbQDJ5x+CVI9OV6+1PPXVrt+bGkjRpaeQTNtVcnL
TGHqqO0TaCt78h/6dXJuj9wq+fCQJM8op7e4rwKH/ny8rRH3TVsyOz0xSBoW3EbD1QXTjyp8+A0N
nLj0wgQj+48IwrSlUA3kZIAIhFQT8+hxXF9T+9pvkftzHGvXmTmQtDWe8Bdt/fVB8fWL6jmTTli+
H3WFFCo4U618kYrnNLWSyrlv9os3JnYPCUAgfgQSpd8PodQHbTBeeX74y4eB2Wi94fXVB0Ya1BYX
gRrJ7QbKM3VxXZIGJj+4ZRFRCXFwBYBeYxCN17LYu9GhrB84pqQoB00GYXRNVnNBVsXjNVTfswb8
7PyG8WjcTTQhhNGJWuzGrBbCdZWYcC2s25yzCoT/989oMXbjZA1ktKykqBqp6KOSjw03ZuN3FW2r
Ogy45hlMDMKoayfDKD5abWYpcSVxwOogV8biJSVP655ZFhITwzTGdETEu2+RxgF/1q688k/vx+xk
64W5U0r9tTwnD6U+rC+pQWOEX7a72QcQ94Mo9XWRxNV43b70ge4hknsYrP17btuJcQ4w8NoCt0qB
MQ3WhsewYwzsPaIoS+u3+C6K/4p/Zp9BKGoljp4sVMV4fXra57u3Sn8fMsPTHcZw0NTnPWBid+tE
IBTs9BDPAor5L9rmTDqhwurIMH3DluO1zU+id+nSYsfmj66UW3yLoNblrPt6Rj12Qp17VnMHtsZy
t4BuDNbbUbPfqz1G2X8GhmOFyEGXRna5YPzMiXYTC4um9LNYchqI1ERNwmuT7O2L6ryFH2/i44h4
aq07Vmt15uvmz2XTrb42GBX3Cn70x1CnFUMW7xNVgOaDw5HHg/VW62ux83zMG8J+858Zcy7F6/39
pf0+YVVe0IlM3sKMw+QtUh9lhlLMWfp9nlXQeTq98zAa7fb7y5CvuL6Wx6siZy+CX75oWf8vPLfA
s6ALBjOHwv+CKUbtOBY+O17BKKlrw7qRnrLBvL9NS1kV7P+PkGmdM+8ziloVhtIIq5Ns2WBjNGKW
l+tzwoNbDARKNtCYTaIrV4rYKVwgjR1MX7gLwfUDmmrC2FklTPiswV3fhT0TGp0G/LfheRroGMVO
LFx9TKrANRIBzngrD5q2D0JOifW6B3JTb4I8tos4GzmK91/gLgYYEDyf4K7neLR4E98VyF2ZAkLB
wfszvOEDwmUX+2SP4cHhkXlEyTXUN9oGVCib1apZPa3++20BCFgAWQW4T1iZpMEV1CBJPIxHBh3T
XjSCTWEiJP86UXzdEnZvLoYkwC3UqFSlEavEICwdmJ7krbS8VzrSZvJhxCnfyCGMxJVif0g6yGFW
iOf2x/celELG6FhwbvrltKLdIUuXN6AigHFMN6qGiaG32ix4XjG0hcRdARsFsedx7cCZgijf2lBs
8/d1oUA70AMJXLgG/g3CbNRY5ougQcOlaVf68LozRlq4sxDc34ogPJirDmnflTGC+8241a3d5nAZ
KOq+oAi3Moir3yuCkSmUqW8UleHCWOu7wbQoW7WQRLkVQtgUHyC88GssZMvo4usBEALDBMSFdqtR
N4y4whkWIEVEoUhK7wX0qaRnWmc+7dCJK9sd6ixvyunQq9PwcpHPFGdM+f3vBc58sYZ51uOY4fcr
PCVT3aidC8W/TPp/a5A3R0HCOwKhBSKghQQJkw5COzD81Wr1QTsJ2jom5z9bh5ePSdFKOIjoj/YH
rGW03o8FIMXtMqZlzgT4IZPUI1DBeH9jdJiDrdpAqwb9RGP3WZineyuJsHMpzJCPFiFpPO5fGuPl
5c03VsfMeD/u7RzNPD26LY+I0k6Ug/p9P97KJYyfzb2ykibj517eHlpd31lWqD9SLPO3e56EoAtC
QwoX3pIwmDSU68AtM7SEAIwBx4wHhj6+3l/JAtnarRDCaEat4JmKS7895eP5CKKtfnU+e/umNs+7
UzSaWo7RN97ESE6RTFmeSKT6fUwhcEsekv1dcwbmZVeBltYOHAwkxpZy553+bGVrtOc+AmeqvH55
I3qtVEOg2sNCuexmD77RMjN9zRnwOJUsNvpJfXzCgF3dXusPioHphc/WwaAp7X9whP+cq0jYX6VW
muenEFcUqG6gFLc9mf/KVf2IICywF2V0tk2JcRPDJDPjGbR4oUg5wIWy9u22Ecan1RiH09U4wL1p
2/Yn/+A87KypzSs0nmgEtNQzIiyuV3xFGXJsGnJ6o320ORySU67S1Q41mxwIUDrH0PSTv73xzyYS
t2/LxmWXo4ZyHbeNbWjX+/r/H7zkz88T967UpkI6JBVW9BId9ug6vqI0q/ur/IAJsxRZ06feWwrh
SiJg60I+w+6Z+x5sEKGNpgdDty4BEGaaSbsAFgrht5pBOJUsFCuXFaEZ222im3sc13r90BrOZ706
I7rcoMFYQ4MH7WL7D/HSP1tKNtENbIVeJAbLTDxDettAFVUAxaoV5XG5fIH+iCHi5gwjciW0aSMT
munsWj6aq44GbOCn37hzYiQT+pAMQYkhAdhC88WuDKBZkWuRTd2yjEvuoGOT9uigLYpwGdLgd9FQ
FMNVfpTwyrTXifEpmg6a4DAjzKBtIfWoCOchyFytZBJUJMU4CtPbVy8bdNefTpSjWoAS3qiiRPgN
zhdyz5vkQA3hM1AHADLWsQxrpYFvmcojQLtPJcJphEoxaixG3FyfEgB0v++S66f+F/lxvKmMlWfS
2PFo14lE+BEN7NUBZpcjnNP3ZrevbNwpR8p9QvP1EuFAQhep2CaHdryYwLBd9TVy/mjpRe/wVrVo
dryQfLs9NMJ/VBFGsnAqlrSFuDfI8+2z/unajpUCHwi7/jp9fLAUuqtFd8/zKkYDYnCd+P14nUUB
aKKqEN9DU5RGz15ApXrfBy9b9Oz3CU3EhKDUlVpYtKA/oYPh7e24RkIPU6UbMIIYYHmgWfRksb9c
yEwgoYo9WAo4JP5hYih/gaVsetgbtmrRZvVOpnpPDqGAscSzUttg46SVaHbP97dtIQMGXZitgtC8
XC4ThYm/tw0EnmiF3nEbjOZYaQ+dTg0FF53gTBiheI0yVHLLoOHbi5E2QJGQlphY9kc/EkgYgdd4
TKaEWE6OHNIRbv1zckdIHoBShOb7fiMgb7buWyNnGt0KA0CQLg5Gs8NjvkK1EzPzPmjBBcVuvnN2
Myl1/P/HL1wCR3LuH/9C9eN2DcS15FVs28RTsPy0/V9E61u0sq+Fs3aQiN+NRmdah0NiJvYKrzza
0hbyjbfSiVtKUYe65jXs4Bag5XEdc+hCL9H8jqmARvUOusTVx+ryyG6pLUGTzdyxKbJFMYnLOm6m
x1HYGLH7WuvlcMT8A1+gOD2Kwn974tnhaSmTRh54lq/KUV1LyJpSdHA5bp/pO+EcSm5kojqbdtBE
LQNR7hFvqxqFjM40NsOKVreguYtvfZotqGzBTg2K6illhoEutv2/Tta0JGNj/qsswGxthLeQtFRU
UnWih0CXgGJwzquxOZ3q1/smsHzB/4gh2xNLSVTyaNrCoNdZqEIHxkL0wPMK7UFHuTBIfv1OK/5P
6bYma0krd3MsXh7bN7QxUW/4xfB2tibiDdwHXMYlxaQWif6EeVw7W9ohqlCQDgbBkxW9bKjP7ukn
75gUmXweQIUL+lCcFrJSulnp/ba8aHsWYBdaK9hytDRbHeE2qoJvEimEVeH1Mz1+PsFmhuDFMlZf
2xONUWA5CTaTRgQWrBqOvORiYSZqBXs7sQAdWp8r03ndWJtBv6zwPNl+3FfK5TgXWSmMgxBVDM0k
3kB828t1zuH1KoA38Zhfrmu8T/i1buH4VmgL/vrqvjN+FLHLl82PWEJvcl9gcpX/FvvycsQEDkwh
sBDUG/9D2pf1No4k3f4iAtyX1+QqUZIty2XLfiHKG1eRlLhJ/PX3pL6ZNp3FUl70TGPQDw04FMnI
k7Ge0DbUqbe/0Mdbo89cDFCW4RUVZ+oX9Dn4ls48Rima+Av51KIsZrer7PF1vSBnG/IfNxseO9df
3MVvWYwNZUrextoIWeETFnXSzrCUeA9+i1IDsNOF4337aP9itN8CGTM6xipWwtPgmUacgE3QsOqO
j/zXVt9wZHGth3FNlYPV6LpBX3XR32Omb02d4ch79t3NbxfesOsEHO3oX/zz9n9rx7xDvdln2Zl6
33jJyQEmg9YN//fJ57L8/8Vn+JbEOKzHg9jUtQBoe2rfDaLgdiz8Mhjh6T9jT8hoqx5oozjq/eWZ
/RbKPEVG0vwnmdq4rRMm6FAxV8THrGtn2x/aYhs7H0+8jjDOdUCdHWc+eWvbNlF7i/qyJ8fZi/ba
CO7QR904Z7/j6PeXZ/2/+hkiCzeJcTgcaCzzat1FzoKoyLnb14ia12g2s7ZxeskNkYGYNh1AdZDQ
4NPxnDvqoj8cfC8NX5HkRAYG+q1WbiDZ9i5wwLMWpM62+MVLoc1nB/+BGoOdrAekG4eTQR9I3H3v
MSXIx5BxifwB92zn3+Lvs2WQphcMbD8+UYMFMwEGLcsAAba54bwYOk8Mgy+mEivDaYAYM8f6S4LK
9sVW3g+kdbB68IB6cO9gYK0hi9LEz1i8+/7qZblEXLRzXbJIvMh5f3/GAMse/bDWtlrZHxGC5uXS
RfjcVbxwfT5BNfkADEQJetRkEc1uO6DVqxeYchbgNmw5sDQfon2fPQNLKaYwzxFNOlQYubWFV9Gz
twGP1Isizt+xzxAZRDKksjJjGkKPi6MTEcp1eluN+YTN5LAY+OljuZWbM9TICZKH2z16VSh33gOm
zEiLq7px7fQe1JK7bchlqZ33Wv85QrYsm9VaZIk0QlxDamNbrvhuL+OWcFScdx+/xTAIlJtNnp1p
TgrEjtTHgrfq93TzlXuydyCF4JVwOJBuXOv2E3StLmdEvhlSbuHrkY5iw8F6uMc+TCKTryV2K+wy
/7aKPJO/ck1OJHb1Ge1M11qgvowGIm2BA9qAeMP5HwUxiNMmYn1paVhd+dELnntsNwh2XMO47Ssa
7JhPJp5zUznDMJ7CGhwo1kZ8SXeFvb36hrc1usbjN66YxKBFL8hxqgnUOp7WawlPPhbrEB+7xwPU
hnd2oLwYPAOhd+qWSAY6cs0cJKvEIYYJWnqxOD5+3PLg6bbXhCUvP1/4GEz2LRay0hJfGiD1cXfY
fx2fsVwDIQWX/nZmde2Pl/fqoU7sL2mVoZRKWPzZc15DzE2u7x4XD+n687G4e0Bv0kUhn5+E2A1a
zMEkZq3CXb67BAHvZDmusMEm6bIG0WlJr97JCfevd97jPXb24NHfbY1FYXOcYd61Y9N0FyUdiyNV
Wwi8OiFRgJ2ClJuW8zE5rwCbp9PSLNawu4JGbHrvqGuzJmPhiLy7zRPDxEhZF/2n4OJhjTIK6Zb9
QOzfS9Twcfd4LijnDlxD44nFjPF/gSRco9Id3YMw7vbF5jmebCKub5HlaXTcsovvIKF0t8i8NnwH
6tNBB16vNwex2Gzcuai10TzDEtLlJ0bFPzi68D4NgxhafVDiI62hO2jfps8J2sd9l34ZVN6eOMLo
H7sBT2wiLjkXA15L6AImgtdH5E2j1epa5ggPb7x00gwL8g/kYKlgL7WVKjW17e7giBop9SDTguK8
KqydcoStH1W/bB8uGHhr7Nt6cs6UTc6VfS6JvQQ1w+FLfjltvji3dma++YdqbFKu69IiK6nbfPi9
Rvd5bvsLb636HkzxIfZRfiYbF4NMA/lCgxXH+rnCmVioFtD7fGqgXeXuUa54fPWcUF1LR2ewx9qN
uq15Z1+enW3wtSvWWQXYCv9HdGTTdm2X6aOJTgnAlgNSZnjJaPco8A9H17+kWf9x8K5zehMsOZWK
hM3c9Eumv9FGZtjyHl1rHCk8c2GCIER1WXWmceyxsutAJ9XjhdczzsFEhXFFLolhpmKOthVE5enS
8AMeSvHifna5nVRamRY3kLBfHzai/Upq5KRACO4Li9uXixcFsy1wnaK2nU6JRAYbmy9WMcn9B/9+
c3pA5Z4jivrvN/DqmhaYfP447/JhwHPy6DiDTkb0kJPfyGQmHCebYwAqkzMphGPXpiM0QjBZgdYW
wYrKqelwsmsgUf7ptSmCWJvFBUnSwQaxjXOHja0x+UQ8TTBFusmubQgN1rLxSOLnQxYFG9ksDUN0
5tVwJmcox1JkxBSGreDJy91H3flEosZF1Z5mS/g9xbPu6UQec5uis5A0WYlvppHwHFi/8rfbRjGf
y5sIYO5Si9GIAhPmsHRMAXmvbwj6UHUsCHnZoFa2Df+dFU4EMk90qRi52UX0BMli4UceuqZI5F4e
bus162dMpFAjnXwnsz6U5yqlbv3ogCeOB9mzSY3Jn6cINfnzSVwUiXWkV0nfpn5BriUBDpDybI31
0bFR4j/Bwj4ESxdtjv9EOL6yT3awQ2aIp9NsluFbJ9ZJH0bFTAaaHU9Wb/g0BvZAhzq4XCxHeml4
lbhZCJ8IY55dTbRKWf4/Yc668MT3wOHpMwt3ExGMm17ouWWl1yynaksPz8jyI0DluefXsPcPUJ1I
UX9aQlf0zSFVcGqF84p1Pp9n0F8R0POghSeu3dtGzRXGoMExHi4XxYQwZ78/rQ4kHGwVnaGe+iKa
d8dF0HQeRyL9+bfUY+HhWMqg0YPEHEz5lU+QHSYomATagmftvM/F4AL2fcGVpg29KKJjUActUb6G
kvMKxRKEpdZiwODr023teEbIgISA5pGyauktVk9EyDF7wi058c6PAQoltereokZYLtL1ObTsM/qH
v6hzl+H/HJOfz9F8GyPrqnfjWT9aFqQ9rZHXxxGCQ9Z5AAEW/kHliTIsYK1AR0SUpG8f5XyJdiKa
eZFzOReyiwVDOYGmlBKVGsiTDra1q+9icrl/H7x+OS6VdZzDhQ6C29LnJ3wm0lk4yY9Vf6D9quHr
4bPxNFjo1nSfeLQZ84mMiRwGU9TxEsvViANWSARK+81hwPKdZbBLecnY+QTNRBKDK6ncWkOmUttc
0/ZAMMnnuAtL1NUCHu/LfMfWRBYDK+pBOWhiAh/g5Ow7F2UuPMwtwSoKjMmhBMT5Vpxb94f3XsVY
AEuh30Hr41sMx23xgEIIWgewcZ6Lz5yXmvXkNV2LhPYCaZ29PpLYlXwsuOHcu3knfnKADJAYUKg7
0sx5tyxWWHvwpYTagcRY2LfBDp0vrg/FU4pBlXMXiWJqQN51erpwrFfh/vZX4vmFrBc/5gpVCiK8
u4OLJFdP3tHia5INUr3bQHm8LY5jE6w/b5p6aSoRVWhdONKmJPoDN4PCcQnZoZQuHS5ySw8NXXbk
4ZOOIrjoVna3J86jyRPEgESlW41h1BC0xgbbRcph0+H9dQYY6kyRFZMmrEMdfKbN4vaH4CHpdRPG
xLMtZKsuGxl/vrOHpXOmC8/fx+VxYYc8F51eij9dCx2RlGphyyv7PVINHVLHDDGc+dk5duVglwNv
4+Jshk75FsF8iUjQ5cosIcKTQvm+IDIXXnhKMF+jGTHve4jgtaDleb3uXjNHAWHD84WUPjaxoRsK
+SLOF5p3lL6VYtDaNPPhpFwgUn4tsEZ4de++LG3Ogzofe6hYCgU6WxDnsnMm0mgmUl931O87kIu9
hj+GfpmWYP4Jc4B4hjj+wywATOQx7oM0KIeWjjo+ju8FBneUJXCTc248EYyPoJz69NhbPf1U4BNA
G9kdZiUWyDYi34aHNedVI+a9Mez3USzFAtkyy0WmNRe1Gik9aGcfSNqQMaB0ItQre00cMw2j9+UO
MxqpV66VLNzyGthmTXMinjH+ix6VfZdA/F28hYvyFXMe8vkkzEQAY/tCopu9FFFmUpKs1ol952VO
92tBHsQPdAKe/R2Gr4pfvBTMfBZzIpaxfxy2EV9G/fx4dkZy+JX66LNtWni1HP1m7WUiR/8Z2ZXW
WRAPJnbnPT0Z+Gqmc7k7PnNscvYhn8hggh7aYtgaR+gSOhEYi9D+grK39vLBEUO/xB9QOxFDTWUC
6tjPekpUunfw+JBiWcvDtYcRJavdhacQvUS3JNFDnUhCuWoojAMUynpwkrWNTbz8M/ZjbcELra6l
or+LktneLFkzk6M+wvxCNIXqn7kMvms19U8xsudVQrC5hbJ8J564+XC2RobZ7FDjmMi84/fPwcps
01aZtk1zkXCwjlPUhKDBryTlw27HXbfDsXqZ7dmqwcWSWxHWDYZ1H6JydgB2BMZiy7GUWe9iohAD
GkNWDEIOVrDHrPDiMiZNX5AMNL79QhWJJC1TR9HDqN3/Esb7VvEGc8H5AbdN9U9eC6VNxjKjX3Ut
2vVLk24K8I9cDOQII9eoeXHrfPVzojCDJiMKhifJwrmq6cIUSyLldufL76enTrFFlaRHcvaX8sc5
HF0t2eu8OG/WQ5mIZ0DGGoxIH1QQKh++0pyk98uY95TPR5ITEQzGxNjGazQZbBRzxaB5ykM85QRL
bIzlb8XdOdyhLJ5KDNjkWhmLRkG/oDP8xo5hmh4fnLN7IoHNATaZJ4uBmz7G0hwzhawnh+55qFzs
fnGqzfq1G21zR6rFalW7naffaSeQF+QOL/HAkc92ZqUnHSTbDayndNq3jYtn6PZ14Cl4TUhM8LQ7
HOvByukjtN9Hy0XqAr89eYHCHU1xOFUQBkvdC2yHm+qglncDXtnmrDPIrtOKXgxnXX8szuSx+4yJ
VweRaoNaO9Aeb2s6H3h8mynbmmXmGTqMzld5FRncBHsx8pXulUiTcSTdfthltoZTpxr2tlKMo37Z
xcYK2lUdvBeEdtxufldYgO1wvNv5vNFEOQZlqkqvajXFNa/cJ/WrXdYFWXJnuW47fPI1ezyxlcJK
m04d4fBhAl54V+3z8tBjL/Tt0+M8EFc8nQg59+ZYZ/R2ew9ft//yfIvD5JAY4Ki7oTjWdJ3ByekM
55La+YOh+qfI7Y+kfrLWaIrqgorHg8c1PAZDzKNQlX2LY0sSOHnEB1yh9wuJPd7QDOdGsfWcTjmd
zzn9PvnvbDf+Dm4fHweK2PKNUuqpIl7wYdaR7xnegQO1HONie6tMIz+mKj0l9P3lKOy/gJTttgIc
y7qGGxPL0i6CFNcVFIgWmP5oOFtgOdEYCFB/eqZS3/UXY6C3Y78elrQbu12VqdcUNggl0Wq63dm2
+7J58GuNBzizEfu3YbMdVlhDJFtaSwFnuTe3iJTqwfngzcLOh+wTKdT8Juen1j3Gvw5QECzLkvdK
CQ58kCqjfIJ9Nza3g5Ce14334fpyTcSBOiQd0pyeZ+GcWmLLBOeIbDEKk1w3m3eADDJIQow5LAHI
0J3Ifl8ddnWQPY3RLuHFfDygZtusckFvTx2Ft5PXrCMkO04+n4jidtSH7d4/v5QsVVGs0G0pFyxa
ej6ujz2xt3wxnCvL9lWV50Y2Oxmx2LBc67Z5n9s96neY57o4OLlQuef2t/LiIZa7VswVsTioEGkE
yBi7BNMMgR17H7y2Ld5bwfZMWZqYSQ29UoPmVFiju9l9aB8oqNE64f8YE7FtU9qgiOOxhfXlKGil
Tz228vVOj1ViF3C8nYjZLl3Ru42FVx/kxu26EqhOblee5lUcFZCpdCAPeSjIewuqJlAPcV4NDuiy
xZiqU2RVyLBUyWpJGpGGB+p/ia/QRYJNLaalslM+x7TvS9nC0hSwhTilJzzk6xcbe9+Wu9RzuPyL
82ULkHr+VxyD8p1RmR02vNNCAp0o3Obho7lQ31OsKrScYJmRYBdsOU/jXz7Wt1DGu+tqUbIOdCnJ
eBd6C0+wxwcss//iIjwNvv80im85DMI3l0Ov9AI9yxDknHeLyEHLOGWkOmFbG3j0uALnsznfAqnP
MbHCFlSWdRJB4AntkHT+DQOalECTesp4V/CsYJze4Zj+vCPzLZQBexEzSZ1iwiSfQoj01sOAXZv3
0U52RNDp29tjyNsc+hfU/xbJuIBH8dgmg4gPCIKZhpj3K0p1B5IvjmbzT+Y/YthoMQGj3niigcdT
sVpf7NFDvqhaX1K6Zpg7DsoxlqvOk29nNYKiyZlAl4N53mv5qP7OcxJ5v6vO5ejFu3RsqBjnYluq
dEUV5obiUPM8jJ4HC7JEr8Hu16ZbKPAMeO09887091lS9SfqCbUUqWYFKzkYToT100nK0YqHXGyY
aERYPW30FEqwa1Ume9VHZfdpMH3dQzrd4bwyPNtgMKSy8nhA8Q1AHGLUL32+bXrXt/4GdLCxYR8p
cZlrV4hy9vISW7SxZPSNUm6dMXGS2i3Gy1eHBXp7CtBvOYWPuc/bP4F7ngyY1K1ap/kZGtarw+at
dIAhzWr1vMJzEPDaamdDfMMwseXSxKJT1tk/Ys2qXNcZ+kMb8Jdhk4IHShNkgG+rNOtgTaQw36w4
D+phkMGRKbR2obnHytWwBCxbZHV4aDnmONuorumKQbcdYcsay9IPJoJjol/otLwDjOrfKhv0ZcB/
a/OpO/doT469Low9ffMRg/DUdDmfb+6+TcUzb0+pHU3UuSAeO1QrdGYln7fPcraaNBXAmIcUpReQ
jaMCGK69N+9TX7QBbehFabOEMX48Cd5tgbMZ9alA5p2RjEOpDwfUA8FTFKpuHaT3Qfh0W8ichUxl
MA/L+dyqlphCxn7vOWfwU2VHTtQ8m76YiGCp9PP2NGQK/TDhut5lz8d39GfEjf3BXYo89y5PBdEg
bYK4fSf1ZkrpGjCmEC0j5x4NQgVZUZ800F3OwVFzYvFqKox6JhNh5rk7K+kZwhoX49ou7/WYDVQM
RdNA/C+hvs1mS6S4k0A7LdI2BwMT2VJLTBCvnaDLVqgJRi84+swZwlQeo08vo417SCFPSUn2XJBk
W4IX9baxzV6hqRDmTYyl03DuZQg5efsQ3lrnvpYvqSu/NBZJF62GpP8A3b6CSLQz/8glhri+IuxX
m/4A+shNvtoQt6muCSNAIkd+Zf129AnCQMknoxsEEqdFifsNGfhtBkFDYQPqQpi7dsDtrj/S5N0F
WnLQb9bFN1QZtWVJNxTZZEJ2RZaE8TjQ7wfF9tJ/QDDbkMszDzOu4f8fpziRxVy0CwYMDlEDWU+h
QbzX+t4IsrszanHOCXRtzi5y0QS4s3UPPIF41Lh55PmDnfwAxljzHBN0g4Qf4OxfI/AgIsII4A0b
PJ9n7pJPD5WxVz0+VMqhhpwQ3C/1c7y7fR9m79xEDcYaq1w4R+cT/nyBOElcdI4bnLgcz3O5nKkO
jBF2SVWBTEPCWaHb63VBUr+3VWf1XGKa1u6ItBg4juJs6mMqkZ7q5JKNcVUdowoSaTpi73mC23hk
t+POQPE0Yx7kc6oOMjbEUIonzHtbkGIv1Yfbn2j29ZoqwzzCqnE5SwXy1tSrwcgmFtKrRH7mAOOs
6zmVwjzDQy2NMRoIIKVGd/IIczjYZei7v5ZB7PGggt6OP64vfDQ0TZkmxoQYYXpVYs5KUyCspUs0
XAmFzwCAyDk5alg3xLBJRCuyMlWUVIih/Uz7s2NsVILuctTm/tXxfWvEJhKbc6FF5mhQjbx16aAW
frLvbZLApf44/3/05c+j7UQgA0BxIueyFst0vAsjZPs3xVGdAp2nXzzVZtvWjYkkBoIOhZhZeY5T
xFVCtiG5b8BqMKKFJLwXUbkGvqY7MYTcD93lXWSOobB5xcqsGzM66qDYd6L70V/tlsGXtjBt3uej
78UtS2EgCgz0Vj72kBMOS8vDSMDzuJXsrYaWxds2Oe+ATE6TgaY0lfPmaOE0n3Lk6dFg550xz2jZ
vu9vcNe+toFp3xbJNRUGpWq9rc7HHKbinBzt2th39hRHXpRPsrPkneQsJE70Y9BKSeTYTFpcBKen
PAbKptoLGlCe2+DNu9wMhqijfiwzExgvIunQL4RNETbvm68Bucsjd0sO77OpjHPTC1KdHc44w+Or
8oy5L1UhrUt+uX4NB78FFUZgqv4WiXZAzZGbIZ59pr8Ple39rs+ZmkonSH9qXKwUjzfeuvOVA8HO
qXH7Ij5vn3idx/OvzkQkgy8RKEFLEeuDaesYQPPhBaj5hTUQT9wPybnjKoMvxQGzosdGw9G6lN61
bongqs/Bx+1bMBeaTVBMVX+6BGiJFKpowL07Kn7a+gLmKRfis9Wub4uZ9dfQr42FY9jkqInM9YZj
bJqjbKLz2B83AX80dP6wvv8+c5fzVpT1XsffP7oO+KPpsozOuziYQ72tx7yDO1GEuccpSCj6yIIg
NLnbTv4QL+P1KNp6R07rLSr/G+3xzGnb/wtQfSvHXGmjPxWZpECmBvJtIrpY5Iwi9LtJlsmRfHxw
WQVmbUJXYMaihHMzmcNUsci5j6jlneCZvpV3h18a5ipapGLbX7Udg8aaP3JJdfjjpdEt00RHP3Jv
V4K0iWsqYyyhtSLsFwWZAvi/BaIFiWTLi/MJC3IuJPeCbWHL4r96AyZimeucnMbeSuVshKeKOyZl
9vMvO+jCQOECs0bv6y0NmfustNjFI2cQ5eivFVG80sHyEe8BQxLPnyiw3rvPLxdPsiPya7lcouN0
T0MbuDCofn18gMvN3rwgltoCaDhv77x9TQ6BwYAYCf/crPDL1kqgAdE2WKAIugxpwbk79O/cOgHG
m+hE0KyJ9BtDtXW1lhUSL+za/lLuq1B3OcJm38GJUgziDGqvH+UCSsHz3GPrEZIJGwkHWNi89PQs
KSJWtv1ju8x9icakN/ULFQUWHNPfK9hJEedutAoos08Q2CC3bYk+YNAfo/7UL8RiKYx3dCHicW5+
ahZqJ7+GRSgjibVCxNLcvfM6hkrnWfb1+U9+qTHhTixdXc1bH5UBp1YwWklWII5WaUcn8RYPi+TO
LG1kxdLMCQCKkW3KQQ1WCpjxbkk3Tm2feB7xrCvwrTWbyxQHJZHyFLaFTzC4rw02hEUrxcd0Peqb
dI/Xx78LoyYiqfM8gayxycxLcYHmUU6841LMiAAfxHdTbOsItJeO203A+bIGA1ZxlGDcRoDAUPXh
fEgH1FyWYphiAxX4Kj542aT5dMFEQQax1AybQseeykObfLa73AUByDw56MMBfoMBn7xOz5VmQAgK
qAdQiKJMy80/c6DXYIAHqXo569qYrikOPcvTRNvFQwbeVx4nBg9KDQZ1OgFvp9BAmyf4o9ipciYx
ePjp0Dvn2K5p5hv3jt2NfRiMHt29Ee0cGOxsZWAuCaiDjK20EUHd3Sy+tijlRLbucj1TDo4bDMJo
UdeIwgnHmWNZh5NulQc6d4nxE7sUyP8G4wYDL5mqx7jYVNaJhPu1XNriR40SO1aYEs35dzHht8mz
ydq6LFujzOkj/dr4+a94DQLGHeibBiKseNmeeTfrn2fDZPAjLZNDPVSArDUwy3srEfGWIThO010Q
/ksPeaIZAx6Yyb3kAth1aBNjcjcipMYJ8gbHePZvMpBxPluyWcUUhp18ezZQF0GDpIN8AW/7BFcS
gxvdIJtyd4L9Y8TqmmYE/9EKxYKQi/P0ZG7cNJNBDyOPcyVTkxEFJfTOgJqKknDDb+H1zPDw1mTA
Qy7rQsgU2Hq4b9Y9KYOagI9I5s4zz3ZdTBwW1sGP1KosDz3O7uInFYEzlrqCa1h2tCpbUl+c+kR0
0qzgLX2ESbqxevv2rb428906UgZBBMOqouwCM0GyByOiuq2E2KRcOKkLGrVFdLQjkB17AxpD5dSN
bTPAixrDl6DxDp8piWtLDMh0knzI9SNu/WXpeUfbumBVPLiVhQUqJNiqeFv5+ZTy901kNxjnozRW
igh7QoJyjYVRCzA8rx+eTYLdZdbigyONGg171KaKNRi6YmIP9zWgnXgpx07W+tEo4A4qTrVWMCjo
B+ldaX9k6w+EORxpc3dlKo0x4RFJvKq3IA1TNaR0Uvv5Au+EG6HO5SWnYhiPeyyqHl0ph6vTIJAc
fJDB5Y1XY5o1i6kUxkrLpEzLQbv6P2jwT8HhBnJ6VLO4BfLZBuypJMYAL8dMyvsI+pxQHmxHrHzD
XLtNGx0RP3whZrGwbpT3reYipInQ64+aWEahldEl0ei32ju9CP1WCeVJRID0wTNCnijmqdPMsQTF
CkTR5O7esZC+GEizVw+Q9vRR7P83K2QnDgwJ2YsT/XCRn+yUkegH1HVptSHj8XfMdkdND5F58E5g
QY/NBppd/CNGyEIPk8UmNl+g1zEmmuUc0UVviyEVbywMtBhH16Qvl19m1h+c/hDmPcwTuU9aevOc
tdO2BNKxphz/+0LOAAnYjyeOAzrbBGOqpoXoTtPRTcfcjuQgaKlQN3CqMUENa/0v0xLnW9Lf/Sd+
fYthrkZstZ1g9iXwC7NdGLgHXd4vWs7heWMcOextUKVRak16BRGHxNsY64pSkB0SHNxthWYf38m5
XT/k5NoZCRoCYgUK4d31KNPSOTiDBx7ZPPrmIC0Q8nK8s3OcU5EUtSciaw17rMwCItHYDCqb17Xi
HZbauluIqMSleFed2zrOdsVOBTK3Qul7wRwGqmNxdwSNcrC9+BwRvO9F//tEp+GijkXX1dBpP67y
I7G2Gbwl2jfqfPC2CEnzj+g/RsiO4RSqnotiD1t/2gOyHB0dAaA3CsC8wNGKWvMNa79Ork+00kwx
1uX0SONHR7TvErs6klOgPhrLr53xQvfC/n9shuVpx7ymgibr4HGC0PHuCfscaIo5c+owX+WP4FXh
tT7OckZNjYMBjrit0rKQqDXuvX6XRQ7cPKzsQk34+ePri0vcP++SfH87BkDEJkYFWoU4ykeyd+Br
BoY9PHIBZNYnMRUZjOgW/C2RMchLczjrJ9VEKhnsZcNWc7Wlncle4XPj71mNJpKYgKSTczU2oRQO
UHvOMECF4SlhAZ4CDlTNFbs0dMBKKha9SCZWVf68Y3JyKNuoVXGNVf+xfrMehpfTEW1DYfx22+7n
6og/JDEOwvmkC0JpapAU7u+8t8f2+cFyP98JIn2Q2Bf2QDSuZzxz1zDzJomSaem0uMJ8sEhMqmMV
W+OjjlzNk0Aq+zjYJsh03aPza1eva/8/s5wfPPCa8/dQAwM5gGwoqohGwp8Hm14uBylXKxGA7EXL
R7remrxcnM1vbAHhcvtdJ5oYUPkhjYH/uC5PxeXcidcUbYWVZLjhvy2vIW8xybwH8NgU152DL79P
G9PDyF9tg38lCBFq3f7Mc6GPLkNxGSwUkqFfzWACb2mv1V05JCKqZ+Fado8qCuHwqkVIDL6sBV3E
xJFIwYTR/YdE5iO34iU9n7G647G4R2HYMMC3inQwep4uz1v41U/8RMuMr/tDInM7L72QxWOUibQU
uVac6JEynyHdwl1uPOdJ/JBEcX1ymmVxGEHym8OKeuRn78bRkT+eA7sLrMcPvIMyJRi00S3Ke6XU
mQdDlyXZQnUYFE8w4Z+CT5WsIMwrYFAaOXs9jHhcgU7Hxap7g+CFzGxaHUVWBpMCR998MdEV8FY8
W76dne0hDLDsBpTYdvJUP9iHu53T89KGcy3vP34h8xH65DCcsBILv7BbojCBVRVr2Nt48lsXXIE4
GpvY5uqgEo3u2jTfwMjY8/re5+Dzx49gvs8xV/NDIuKYQGetEQzvoibhmSTjulv0vP8w8sn3YB7w
LIut6mSV0BZRd7+TXw6P7q+v4xsvvJ+rdP3QiHm6h3GEa5dAo27pOIHVgngc1dpouw41opAEg421
l68tTBXAo/WxwnmNPSUwCOHJyAObWzWeC3p+/B7mbZdzvMR6Tz+z47ypL+Ob7oCHBWyXLekx8khz
RmFkcRI4czHfVCrb9CI0kdwUEpUari+bdCsfQQuYOPfqwo9XZ6QJsJkrcS8EiyPQvteEH7FzCbs3
HrTNAs33V2e7XzIjTs6WiZ9xQRERWRD/FETeGVtWLaxe48AoddhvWBjLuDfEVWHpxVHE+4zrHmVO
/xAgMcEddJvHtIlSTOQgd4l6ErqrIA9p8UIhUoy0+NkWMM6BgQ4bysUld9fY9bBuKchAWg4yJrHq
ayhYkYubLyt7DGLyduclNdHQerMpClI5cFJrf7c8+/YGnE12l4IOiyIsDepRsjft/PnfFK9+WBsD
ZXVTjVai484BT/eoXmHGC7v1+O8WB0SuoD95TYwsj8EygZOPthepJocoJmb0dXDizEuq30NE4tER
MoJ1Gtbyor5yDGzGp/2hJQNhVW2pvRjh/JGMEm0h9dQPNUWX6Fh5vHvDeb1UBsQwcFiUkkE/tUMX
h7oxpvVXNJzrgsTnQSb93X/YlaLoomVKsmawjU9CJ3TNYOBUi4tnkWLY6NFvMTQM99+c30QOc37G
WYpwepDz5DlRRpAlEdE7TO2SI2gWCSaCmNMblPNgJc2Jnh594PNl570keA1ui5nrroV7+H1uDLIj
Y9hqUQQxnd063mWjhBHIHVfkfYGXpSRBu75mLoo1N1kya4nfktlR20w1477vIPmMtWjPn5EXf2Rk
PNsFAIi7hm320k2EMYFAp4MLQ7Io3MluY6d4tyLADJYn7bjV/Jn4dHqiV29lcr+Luk+wXgV6KWQd
Smhk19yXk89LYPBOj8FvzYg0Ta0hRbiDd/WCaWj0u6D9wr5tH3MprR/asHhtncAAS+1dN2xH/owc
8GmrNaaUu4XgBB+01SW92245Umef3MnnYrDYlMtjMaT0DHu7uDNXnSfv241T//oSnI/E566vnitB
/FCTcSEP5kE61QYEgpRAcpp115HdV/cGrOKuHZdmcXGiHAMhTVOK5kGjsrCU6vVIvEVMCnC97bj5
wTkCxh9qMSAijhmGEA4QVTutR7ecpkcbg8UW0e3cFR4OaTjap+3X+CvYlf6XQVuHOK8AlXADl6/2
NbkN2DKUWBa1HxqHVrb+/sTrQJsL8qdKXv/7RIQJFo7DsYWIzr5uAEa0LYwYbf8KwJ9pf/CobuZd
J+SdTETWoiSZzJU45JrQDJhVedSXp5oM6+ozXx9+vSfBss2dXXeHmDekBU3OSc61xOryRC5zKc5G
l0l1C7nJKtyfHpGQUpZIZNg7NBFyLuBMyuaHKOY6iPH5lDYCROWkeJQ2KPfvPjhXfBaRJ9owtyCP
4lNtmhBRO+u7/tlwMSq3Cwqfly+cD1Engpg7YB7FQuvUCzyDU4DE5IHkX6gKYW6P9hDK7skk0sPJ
7Zz80XVrzKB7wnZAmE9+8Xqa566CIumiocBmsJuIyfKlRiJGmj7SZFSd28qRODwnaDbvo8gyojEJ
/1JZKv0mz+NGbE1627yHqHcjNPWefPtrO6AJBSPAnG8453RNxTFHq2hVdrlUEJcT5/V1JHc+2KcL
svkVcDuGZkPQqSzGUREuAh7xhqqGGHi9v3v0QHftR4EKhhMkz7n+1+zX+j5KNvgskPg1teL/jlK3
zwc4Q4i0H2P/7IJi9WOb8HIp19iOhcqJhmycWSjRiNjAwP1OifKWj0tBclPsal+a4dL1Md73SVYR
2SwJZRnS9eXWQSrvQ38ALdrvGOwkDufrzoHA9PdQF2SCq7J5Eo4SPXHx4J6a0PcfEvD3vr/YF7RC
ftmt7P2rIV59KpNxa4SLkmlFgzMI9/sESWLyvFnKQbThuE881RgINxXhcDoWEIPb30lYbZWet638
OxZs8eRbxur2SfJsl2XsNxQ9jtFhh5v/GBO6CM21Mnvh+wQt4Aj1Sjv7BIYfuTw9c56GIqMhRZJo
MlhnTrNHLRJ7QyIEKwKYlckepHOYdqzO5Hy0UZrhGcycTzoVx5zqocfr1DQQByeqX50zOwvsbYQx
tsXt85y/mt9qMQ9hZFRV31DDNB52aFDExOjtvz/70k4VYZ4/OSpSEG4JUMQ5y3ayk3x9v1TfsPc+
iO+4w12zPvZUHPMUxq2sZyaFGizFLRynVoOLF9vuxXs5Lpbta8AdH59jWsQ1+z5BBrgP2WBiRAIK
olBdOlj/gx1ElDLSv6e7A2xaHR+I6XZEd3lnOxceTUUzOH6R81g2i0R6fLr4eI6xvDEfiM4zfY6J
sG3qp8pslKrGkba7wQE5BRoMOBAyGzlPFDGoohN4PDZDfRn/H2tfttw4smv7RYzgPLwmJw2WZUuy
S/YLw66B8zzz6++izt1ddJpbGbfP7Y6qenCEwcxEAkhgYQFjXhDAzFSVIDg352bKk/4A8gjM5vs4
Y1TzL+bZrdX8l2dHo9OlLhyHXPexgVZrczg5ZO1cVti+Vjz+IoUyHdkkKlWXQUNerfckIpjT7D/x
5IUnwE741jwdixXezr/xu/v7RyfpMuGgD4VUGdjPtiIC8bZTOmM1UEFAzfUP4/BWSwYS5magriID
WUNT9URTpZaDkgqXdjQt/kWY61WP+ZOpOyz6vjW0qboURRmTrmnETjUSYXZpFu9vQzRN2u1xNwo2
E2q2aoEXy6IsiS4mDeZnZNCNqxXb1UYyLfCWMR4Hq1HfQghlPNR+6MW6hRBLLwn/U92c0x8MAzx7
im+6sBBBGYlOLqYkrnA8PXRh49uXmpSmvtXeBXPXqEzql3Vt/yuPNhdlwYtVr+OMUE+T9sKmeCpS
sygLmzOsIN0Pk931pHKM2AKxvligc1OK7Lx9ur/sW3h+Z9m0SckyzMyQkDS97Gsbre5FB6syd0y3
Pnn1XPQ4kOzzdEIx2YocBfRS6iW8oodsu7PLrZqTdoson4nJWTXYi72hwkA1zYpWGSPhUugk7jfT
ZCLVNJI/aspw66ybolE2xygVXBUOp5CJVmCgrXQTPG92L7uyIEzuvVmD7m01FasoSaul4YitnvMi
h8M2AtlZR9yHh7fdjsnSuIbhW9oAujEm5KYUqVxIOwwhwazLyJSv3g8WhdxqZkJSNAm5CXBbqPS4
c7X1G6mNclwb03+UrNL1ttIp2wwneR66W+FRi3oZ6ifSr5ioL/eVd90fLoRTdzaMOtWTs1JAFAN6
48NRNY+Idk8NcluVPZhzdX5jyad/5Tb+iqVJNopEKBtMwxIuSrHJNo/m4JvyHrCKebjIvyoALzb4
VrFc+PzBExrJE7DBALIcOicnGL9ldBby/3sm+dmqhqoykkzgxwNoh9pPRQL5hDdWs99wRFs18eA9
/SQYJ7Y7/wFR6v3TW3eIf6XR2xiKXtGmYy0guTQX5fzd8Dm3qMaFBRwBQ9aqA1nIoiInIzWKSZGw
ssMh8i21t2URINrSeWnezzHGwrgsj7WeF1lIpGxYVHmZMlVYnUQ6JxPNhx3obe3BFg0Ub6xf0/n+
ChlHJ1GGLKoKL5+kXrg4vZttZOfMM6ZrM4+LMl9hGk9c0kNCxVnjUwN+2RgTdLZ7Vtfguk1e7Bz1
1sqCSJbaDDtnIU0X2igSow0SaHk2OfpqyL6QRMVJTQ3uAqUeBCSTrtb8Ur0I5FK+5OZWf3A/TDM+
bs6JfUb0ycLZrNvNhWg6bGqVPhb7Bovcvx/enctYEkxSJGayCQg/Y/WfNyyzxboDVBA1xWnhyQ1W
i31VBJMvSfiS7efu//PYkHO0az/zz/tauVp4ACvEfywKPV0+ELRAKgzI5F280AFP6+3wYFQm55p1
sUtMdhJtNR79K5FOorVSn2mBAjV9BXlPYAIvP7nltv7UWc/K25X65s8XkiibElX/2U8lBysFKhzO
bJ1fuzegkg6ZY5yU0+/TBVMl25dhwwUACOVbtUf1ivW+ndX03odQpkbMG7kahFmXwOpQHRMnA6Xf
9XaoM8UpsByMU2XcG5q/RPOrKk8i3NAGyH3nvdkapEbaft8j0nB26ieqdAyJqy+1xV5Txiep2tCQ
hna+qcIRA67HGwRNvkwV85UtsbaTsj9iHRi8PkFWaVfOPBTimj2Mpg5u5pygiU5wQeL2Ntj2D1cG
pRB6azAQF6Ufw7L2rI1mKTNloBRRVtXAx/XJHmYd+6xN9VjhwjJfjPOa7qkQZY4EQOBTz8CaQWQv
u6BNBOta9KOAj8xs83+rr5QhajxByCQNwqLEPOydz1Ixi8LVHy2gUiMz/DcM2+rCCMlUWJPP3I0q
D3XdIzrEuy4khgkPufGQbbqvp7dw984+0hMyi3qUlTycPcqrle+CYx2h62u7PWZWaXIKaVwTQeI+
MYMDGDeTwy8mKvY2YePeF1BWyU+9SFXbEW7aOewx9eVwrM3PkMS77UwKbyebXUFE5+3lzOw6Y4Qg
CmWG/HTQs86HGTpYwOPWP1gObI1mZXmOt58vQmGvEzC6Vehwjp1zAFZNcgonf+kN27CBnMKr7dx/
ZqbZuTtAQN2fnfl0ekrdFojUlwAcPmDocCeXPz52NiaeJ+bmdejdgfGgXs2sYgyrOr+GAOSnUUFh
3WhcOfKzpeI2aGBOtoNVx5YSOlxC+q3xuqswbn3/zMovrdakl4KpKzx0gdEI/k0w/6yQLCRo+Lge
+BHkC7v2jS8PaK1npSRXo8KlVOoul35iCCXIhi7IDF6Ph/QU+6aQAk0nM67Wali4lETd4jRsVDAl
zZIM4NxlM2vMDnu5k2zhoL3dv8erONCFMBopBF7tVs5jCNujBckvnfg9OKqXNLDarZlr8DmlvcFI
sNR6tB8lc5fZG1xsVSMsvzcXaOnbvPwO6jbzAR7eeTUvugos7pSMxCx2M4vR/fWuvqSXcqi7K/hZ
OaTGhPWijex4LM0Tpl65mmmTHXzb3J8dmazS8Zq9WMqknixtk3dBOWFtQ2t+OhGKAQBs75gc6SwV
vQFxFmajlOP/q6L75iy5b6AcfNZNlqeeA5B7B0UFDWk0+SoOCxtoHA+HGL3YQOwGxgxr/cWuWc7H
cU8aFRdEXV6qgQdpXkXQXb/bde5HsXtmaN9amLc8IMqiGGHXZI0vCBcx3nIn1KOnwPQ4Vsf3WoOQ
uhRDmRClNcQu02fdewU06Qho0vZEnn7YoFYCo9CeTUjNOivKkkyDENVRMp/VvrEsBcQPL8BXH0sn
UIC/ZWZV1mLXxfpoEMbQJwk6wCEOLEqGk+3RIoF5MwBH3L/DqyVEVUXXk6rIoqDQsYcwKYEggcHw
kk8bbU7jRub02QfWyw4l/AixBzODsxYpLyVS1qkRci7IBQlR474CiJgDYAGPSWTCnp85RkF7VRcX
i6MNVBFMbdvPSoJdlDNTwSa+3t/AVXu0EEHZo0rtOEwbEIUL15LyoPwA405rhhh4+6882ULQrJ8L
g5RNfBKFHdbSm1bylJtVReY+2j2TlW0tql+eD2WUGj/QOi/E+ew7jyDK3j1iunN8fD7P7EHMStCq
ni+WRRklTuKaaOBk+CrtZ/EmYCBEKlgxbyF5wuRNZGkeZZqCoGtk7aYOe+f9OJES6oAKMugNmK8H
1rIo81TyuQGCA2xiYYGlaLJyV3vhdjATrALhfFu+GfXF/lFmiQdBdK43ypwxPHQX4bQTrZfZ897X
8tXM00IpVAoTlhdhpYcZxCChLLvXw/v7cYs2DIw6fbBRkXwx94F7XyTLMtEMkF3MZR0fQzPAAHmo
8JQV7aByosd9ERE8hv6XG6lStqLXq1YyeIh7vXJE3gJdAMTG/SUxzBENcwm0cmiECCKCiPS/eaAm
zE5kacS6Z0TFWJt7qjXFoCySP2KQTAzGX7yoPBe+cetsfz+FpgvHCPIlEwNJ2fmz1YhzIZMyTpjg
KDeBr+IWo/3rvXsYHzlQ/LNiv1vQ9V3Z/y6NMk1DM4hBWc9i0LoJWr+JFA6GayNX5ZkscM1sDO7J
ogxTWvWdnuL1cAEZv3DyyI756FtXh7+rocxRKFaKEJTabPrwNrkeSvswBCD1lQ7yNT0W7p8NO4pZ
N+5/ZVJ2CTOOKvDXY1VIN14rkTQB0ezkwy/IGflqhm9ct7d/hVG2aRIbNWgSLHAWdgi392/TappY
/UfpVJ6ySUPbR1EsYS2a8wko9em0zTZzNhy4vxzz3UyGuNXweSGOilsKXe69SYE4DtHEtbeLc7Kv
XsHlYjEErZl0DcXRmRxZBniT0gu+D7JkBBoDbbyW9/aUWkjso2+RIWXNQy2lUJowoIsgTltIQSnB
QFJfJrZkYx4eYzWrmMKlHEoJoqTspbGEnNscGZCNXLbAw6Lf9+MDg9RZYNBVcOpCHO2oYnECDX8K
ceDesRwf8cTFOWqkBYblMD4DrKCR49zKQE712/hUKOTJHh8qDE1FS/AmOzyXP8B3dH+rV5Msy2+i
NCfFSOgyqOcDHazDBR32BONgARqCRQYZ6S/jgXHv5DXbtRRI+TJl0GIJNXYR0YfoxiOR3xEdpH9Q
Yejtw5GEh1NuJs5lezqBTn8wo1fk+BQTDO2pASCrLdh2Rh5N1M5YLH1rFmH5YZRvKpSBE6scH/Za
AQZisPkG1+zbUgDliMaszduhmLfaOdRmwhPJ/R9mQ+GN5Y1W0x9LWZQ36owhq/n5ngK0isZBZEAy
a3sB4S3/9jP6oZJ8W6Dd/rX0WBA01i7OP188BeSmH5Ru1nEJM+eNx8S+r6+r2cjlwigDJKZJUI+3
U9pf3wMMfz5p9gO0NcKkeWZaYs0LapphiAam0YE9gNpFrRH4cUDIcqnaHficRKeZD02PH3SNEcSu
RpRLUdS+dXzbjBlaYi57cAy+v2cWWG1sw00tdC4zzCtrVdQWgno4GJQMonj39fApX2KHYVdXoTrL
xVD2e1IatJ0nkFCcOxudBTOhBEMP1l3E36OhTLcxE/RrPkRYs93AwNYtADpsDOzq42KxFBrVNkyF
LEVGN+uz44yHS3D8TX7OCCf0rP4ZN5vIZR3PfzHJ/yyNRrBN4AAa+KmFV7oeHHAuwha6TwiR58Y9
VsZjtb6zXB9ljj1R79RBwPpAjHHJn33i75IA4HqCWqCLcYvmuSjJHxCfc08zmvkXQxdXc5lL+ZTV
nbt8okmE/NEFYgFGEWBVvAJYvndWBzpiXoqhbK+mNJo3NVAX9L3UxD80c72EoZP/xej+PTjKXCQ6
2CaiEmtBGgRTs0ncglQyIqljFW5j7v6gje75T4jpAIy7sBb9LRdH2Y4CsXrV5pALdYGN19+6Df9Z
f7LEsPaQshvj8B/Tu7f056tBDu1Hs5EboNIinBqYh90ZPcNY29rrbbk2ypSkwhAkYoi1YejBAcP+
chJ8sBbG2j/KlqiqFxfF7CxzkjzJqIDcGtdY2rEe+PyjHTRds1JVcatLUEHoueJsP+MdugamB4R7
honrHZwed2a7l/fiHj0SjF1krJCmb1YzhYPFh0nZO8Le3xlm6YTOHlSLDDnr3v/vGilrglKx2AoT
dnKPSubQkJ6bQRQWclmg0PxMG1TD2fMYVzsxFjpCEzlPxsDzRovVzaxpwB7diAox+wztGD+f3Ic3
O7BvzRg186HCuBJ0GytfKCNK0/O+DpPlbAEtBOvGmXua8f1grGZW41nnSFmYuJ9GLZewv4BmYH6s
tMEc9toEyv9tntXgO0B2YQb1/UNl+SOa6jkRtQLZDSwSvcGggYSvvfx2QZnzYKMln7Wlq9J0gdcV
SRbwolVlKoA0opTz4nmJh8lBighoA1JaPxR3hxUCdksYq1vb0qW8b1va6HIyP4DAhLdD8rAmF0DD
rVEiivnIOzsTjYoGgDCsHM5aFIbuZ01UpDm4VISv6xSTIuhGzHSG0jrtuwaAesG69mvauRRB3UYl
KkNBqgVop2UdP3vnzDDOq8HRUgDtvCfDF5UEApDzmh8ZgGXg/Yz+Jxs9J5hnxJC3ZkGX4ijV4PKu
bLgQW6ZXpPOBNf/NELCKcV1KoJShVYIB7R+QgKoxKnefJJ0jIJAI3lc6phzKY4OOrPPaDnLwsr+C
OTMwL672jNAH/AUMUfMn05HPckmU1w7CMUGa67YkC4YxcQQXrHm4SqyM2urTbCmJctVtVQaYKzvN
xgloQaEGRbvczJY/IDsw+1pstvu14GApkXLcutblFZIqOK6SyBcEdGyPxrimdM4mb4ogVnqIaGeA
HmJHROPIWP8ARuL5z+v9s2LoN11VyIpSirRwwAaOdhA6usAeCL1u7f6xOnQlIefSOk89nJHS2Hz1
GkeuNpCAM6vQLAWwSWqJJVrFcLm/MIYhoosLeTUaWT9vItg6ItBS7TYma5rDai5voQu030gydCPj
Xs0Zj+tVNWXQVMIUPdjh5RFTmZnavlrKWMqjTIXcxrHezcbIugpX/k9Oqu0RSNXUlXtzQnvRZpcL
5KUMyPP5F/OqsY6Rsh9KPclTP87CrR6zm2bGRpbdWAvlluuj7cZQjonIQ1PQOlGfanMeq5Y+PW4w
ShYoZ4bmswyiStmObvRGMQlmDbkeBlAzOhfdOrlkcF9+McKZ1eTEcmGU0aiLDFNrJdwysLtLm/qn
8vbrvravxqMLCXTOYOowMgGzpbGYA/yutAkJmoPPp7nzBLAFIPfcc49hq3tWZZdh6unEQaYM0yRE
2MTQfWaCIVnmne6ZFaQuLvkWv/3VUn7ugy3y1ahGdhdZMZMEdHdI8zCrav8lGvzHXtHtbEHi6Qrn
33wK8mIYaQIi2E/ffgNny4dt1luWZ2aYYLqBVgL1+KBFc0RTPYVPZxafNMtK0U1ssaBVCYA6s57n
iC9iO93U5EBCn0g+kTvwxbcxggDWbWbuI2UwijgeJFBCzCqJKdfTJrDmwd0fGDa8eQZy5395nemB
T3w3pOpU4AYgvjk4gnUpMW9YwaTwLUzVL5apYvhoesaTp/RKGYm3+6Y4h/fgl/8cP8WXfAtb9f/h
IlAGpFBFPy2HWZyFIPF6eOXdq+FEgunnxDuhIBZi6uR9k8K6fHTyQKu8CRSxN2uMzItzPLnyxbV3
u1uDHpPpjeFe6HRBqYfSmGlYYQ9QzfVw8FBmzu2NEdnPrPkXjNBAp94oZdo0kyzdzs57yh+QHmDV
dVYr8wtzTKcHOj0H5GB+BoEtHo9lMKq/obZ1RrmA5VtWs6lLUdQLJU7LYpQzXDNgukBMhrc50rc+
hqA+6Q+EPLxhTgqm9WBWzzwYiEUlxDIu9PAnoIkDXxSwUBBCOIlVbVzXtIGQwgtmRlYwHjE35uQ7
Lws6L9ApUafEI8S1JhLVSI1jQvRA0GL55JIfD9kH4q7z+OOcPBczMz+z42yVxGG52VSEkqSaOmga
5MckAwJHtryQ/MEjgLFOVsCgU7EJWGdCjpNm24naemoHwNqz0tNMHaVsyqhyGqYszTqKJ8a0kdwX
IEcsphNnhSb0PCcBqc5QKCGncq4Aj+DdeUlQifas07YhskVQXDVtcxNzJisZwVIXg0p4dOAcnWIJ
oq8zDsf53GIIGrzCsJkny7rDs+e4KhkwM+XBfETjA6n33MOvpCesjM98B5dqawgYMCWrGhAMmqKh
Bfhr4iUyuCGL6mm4JHEWXCQlk7e6D86Y+xab9km0FOpAszhIQikRhotyjXq38/a9QHjpFMsfXH+9
L+pb7ZCSRXcIqlElpVwNWTH3wKVvevp78t7VdzF7CCXTbzoSxJvoMR/O4vg4YVoxY6nfGhlu8tFd
jRnMsqEKPJUGCkK9lCZEnwiaRCJMVtrZxKgwBSE6oL6vs0hxv6WdaHmUlc3UTAtxyMNFdpPmrExW
txlHB6CkzM3MzO0xXwt/QJ0/4m9um7gWy9R+GwpHfwL1+utkTVFrRRwuOv+W6MeGL0medXYebdA3
2Ed7TR1JL4THNm6sKn9Tm48xt4Mp2wLrbOr5Pg5+56Wtpo487BuMS8+n05S5ca086py3qTHZoeCe
6qbcAuW16/GkHFlWjX4s/M8KNB5DrA0kIXlqBV6Dpqo20IaLGJi86bnz/9VWcuZ/A3OonEF0wZV7
X1Xp8PomFINfMXYEOSeQ+H29e8VoKLEicsNlMGRVtgrwotq6P4I9uS+ayPK0cTq001gxxK5rzEIu
FWUMpd+ocqwOl1pEjNZZmJXmKIVkyt6Tlpjgvnd67odQuH53aI1t74M2B7gjEXOQFStQr2mcE1/p
zdA7cNk+Z3zdN0d22xVNFlVZV1UZZ/F1VxK0bMtTh6Oo5Iio4a+keFQSK9GJGG3B166hilLtvKQ0
7x/Gt3jhJtcAjIvXMAZGpqP0hJN7JfJxGkrQOZFaE1XV96o3kkLPLM9AQcFPLCmxOW8Pkk5eOBTF
JaotAbTaE+jE00naa+hjV5/GfFf0Bbn/eWvbMg8JEzCGE8z4Ms3j3ql9pnqF3l6q4THtU1KEJ+jq
IIdm3GWmNF6ADOzHBxYz2oqO6oosKaIuqPAOOh1WaGWW6DXXXSb+tRZyd1LdOi+dIUttqWccAR39
4gQgC8gSWZAMUaKfm4aR6r0v63hED8dCDkjXv8aco4oPnb43IiKfGFtKJ0xv8lS4PcPQRVH6FgrL
HDgc8JK/jHGbn4fBF+0Cch3NkMHax0W2lGjlc4jDPIt+r+2SLMsZS15xjLpiCICF4yMEXqaMdyEn
iViFRnc56YFI2lYmfO7m3K9kqsyENVDpW9AxLxgEsxj+oaFzUTIoaclktFyWqv0lVsfscZIVtJxp
DfgCy9hXwVPU5LuhhcZLRYXhj40H5oxx/mO09tw68cBNevmbU6XRHL023cVFDlSvFulm25Ttvg31
l1gMJEsTR9WctFjddF6RmaUBY4aKZWNLlf5RCXXhcm0gOFyfhLY8NjJpdV10ZH5UMDu0lWBvFKmc
GCZ+TZFh8yS4IpCZijck3gKKhUEypQ+Si/7SJdkPRWyeZe5T65+78rGWXhiKNRtQKqjSVVFU8B86
Wr8pVqI3/ZgEeX+RPdsAQj33tmgyMDNMJCj6P12SW3Wa/hhrTFrRODJOCctY0OnK20GLClQKC5YR
9X+1oUXX+hP6VPtLKTveoLttGTgivHKRW1I/7atpm4W7lAuIKv/k23PeZo5eIt4cr1nkP93fjTUV
V0EgK2qKAA7ZW7y22Hglm5ROVor+wnnvZftzNI4xGs9VouWPOav3Zs2CgGROBzWSrggKT3nUUVNS
YHLb/iI20Sdmp5JYUxGDhUf1Z8cVZuKbrXi8v7xvmJ3bXi9kUnuN0QtikYtdf5E87qeku5Hn5gVc
qL/Lk9rlptEa28EJhYF4Geb8NCHrsFdiFywYWwy9Nnjthr5ebPAEsEabCE1/SeW9HG3L9kFJDnF7
5A9CY4eDmRdIxxd7IYIJnazsMLHeEKsnvPgAykdUbVrK46xtUsDZSpISAOoc70kuPbcN40ctkxkx
PmvF8wctVgwXrkaRimOORuFxEOptmRoPSquyOHFmdfl2jxcLo54tXJ9xuRFhZzEZfiPEmIdYwvGq
25DDwG9NMoURI0O7wIlAqaa4/0qv/jnWWxJzsUhvEDWMSsQim8Q5qCraZw3w117t6eVcs17c6ydo
aBJcvahjxV83lPMqnetqyNLSt5LfNPE50wg3niTv1fgX8Z2uKjwvS7M0vDu/ygpBeCGGfNVf+ux3
Hx7UQDM9ySwyK40fkprknvMnb/78m80EiEIzsD4RDZRfhXZ5k/FNh0sKdsZR723JUfBcKkjXmpxB
OmWjt822bTbB7/uCv/E13KzDQjD1GixKQ09ypcflnLZCcAq94WXiY9IUsIGwg4FamE0eET58zTl/
n2Tbvj8Ujb4xENz1DVo8w2IbyZegfCr5s+i1BA8RISaDN5BW7Egsb/SOka9edR6LT6aihLrsgW/J
sVdqZyVbUKUQv980XM0Ifda2xpgfPyAux6lI2vwdCwUPhj5vJ6keLpEBCFhgZ60p1Rhf8+oprooB
BoGV+Lht6XPyWb8Y1YXLMluaMGXD8J5E7oAXvJofeEHaVY9q+zRMbi9tBrzv75/gytUwwKwuz94E
c2BowgdD1wKh4ObdcNNpN3jPirQtw8Qa5WOpsCBN68LASoWhM/CWPGXYvHAaYi5VcA8zkmUbX+qJ
wBM1/sljSEbWsUpkKyeNtf0VR9k3VciENG/l/mKQ6sFzHW38V5v3j4BbMnFxxNGgKMVU8v2lSGqz
5FV7zD78ne8qU4aJOp1z/6hmxaTM9XI5tyfUQlrJFb0Mhpb+AmZq1uD7bzVZXOQvv5yyIHIhNXHW
4ZeL0dnja1vUauRb5G3ml1YlN1bdHDkMb262Om6KN/ACKWX0vlXHyqt2Ytgc4pHZkrvygME3aYh3
DEU3QHLz9QYpWSf6ioBvUvn8ydC84jEYk0wmXSNqoDof47dOUH4juNd2SlRXGVHaLGCEdytxNd5q
uB66wasq/y3vLRetEUhQ2aJ8DsQTb/ZeYIKd3JTF7f3jXYu0voii4oyoHHKjklTcjlI7ltmmuZZd
a41h/cBzu/BnpVjRwRtixFkMn7WqWHg53LIDaF+jLKIUY55RJXAQ3OY64YxeJsYQNQyDuJa5nJ+9
/4iZw56F/tZDVkSj7vUXftzo4eh09T43h6Ii7ZvfulV7bPf6RJKBJGNrVdkHq6H8W8HmpuOLD6As
clMIUZUA9XUBq43TXdoYeMPYbt3abJ6OiiM57xyZrEPEE0w87ZJNYw6AcuMVkTOBWqtqJcsgwNLn
1AOdmve9MW1HLUZCLnkcGjOpFQKqG66ykuoaRS7iP1LLp/La1BhaMpne9Gi0p8Zsvbf7SvcNxn7b
k8WHUE+KMs7zudiItNCxy8kV+y+c6nTTaIdJcNOCZAlO5KRFZod3q9g/TPFJqJxmMmsA3pvSmRQr
PgaCb2bZy/1PW4mCDYQyGH+rzYlmuh+nRghs6GE4YKRRfg2N8tfY7IP0476Q1XNQdBH5SdxyhX5c
6FIzKkKEc8gGAYN2s9DUPT601Cqzc695MDAW9L7A1buG+FAXVQ0Ol75r2RB3fdpGw6Xss2gn1VP8
MQZRtrsvZXXvFlKoqzYYkgccYIm9i1v5wetlf19IQeDkSmOc74u60eV9c0sorSDYMSQkXyhZestn
VdhgCxFPdU7jjDvRFV3e9V44J3CLK7TFGX5a0Zbf1fY4HnPMovwRbzF17r11/G1ht0Ap9k72J/hQ
NLNut/i7s88hkEesgGAty2jgof7Pt1IWQJIHEI8XsACRGJB8JIOArIB38IvnWBSJXm48/9Qc/k0m
7otYyrJ7ZSSFagNV5opDyL/n3rmTtnp2VBLSpU+FACtz/1BWz3+xTirQymNdiAOgWy4ayO93+TBU
IN/uqq2qhwojBvrW/XyzIBpSWKqiqrin1OIqMWtSP6wG0CP0u8YR3exJsLif6nk+3exP/qA6mVtv
7i9w9d4uhFIL7LhB1WQpg/3kem8feVJoFlUuP1R1oJAgB74mjjuNtdQ5CPqu6n+XSgWUaZ7VehZg
qWKf28NGaSbCDcdq0+dOlR2UxBY9ZHVtLmVZjfXz/Ecw/agUWkSangQrzSvNUcS7AQUmnesZxvC/
XI+/YmhnkHCg+W6ACNUNpPmfYkM3O34XekTUfvlvXYYefeHMsWLPtdIE0v6iqMLc8xLY574GBqkn
xkLrQ2zIb/zUMDXkTJvQFcvQgjHeAulmNpifxyNIyHxLUzVLFp7q7M2oP0pty2EKzR9x2Ms5Z6oy
68myHrUsPo5Sb6HiuiyWcJVSz/Yjt26fm+iiy9bYb1Nba009dnJLifdRq5OmJ6Px/57Y/bI5lKZz
IdC0DYejLzIfcxjT/CHW7KaoTK1gpRfnff6m3rohSPJcJkL24us5cFLWdXIFr+HJV3HcqO2bCtY/
Fp/Kfznuv2KocNNTfXAIyfPDmHNk+YeBUoisn5v0WCu8XUaWgpBHJOGgWwl0TYFC6DL65xF/pNqG
z48DV5Ak3AtxZ4qhwLjjrD2gvFnIyaUuds1w6ZChkOPAzDxH4fLnFoH3fRO2bjgX202p/eDlWifw
LbxCnDtR+BAbj2UZvRXGkxFtMr/YT/ybNJ1Sfhc1G69trYird5z+UBqsSVpri5aRrFKkmX9Lo7kv
Qz1oBiUfYV7ADPMhh90sRx6soVCFhy5NFdYuz0pLa9pSIKVpdWPIUVACROA/1uqTxDdon8TQYifM
d6nIKhes+QqUFueBTsjPoxLzVa31sZHEIfdwgz/8/LMOtnyPIVal5vaf9090TRBq7Ej2oIecB+zk
qyCPUzAlqOjHy1CWFnqJScO1L0WFERB5eNRllrVeex5rOpKaPEo+kkiPCx5jvM+9DqXRKdfcuH3p
h9RJp87U251k7I1C2EnhHyOr7furXPNFS7HUdvpg9I+VQBsvofis1buwvMaxc1/EmnosRNA18kkZ
xjzj1PHS1de+O1bVYAmBEyYy0eNLFbO869q5IWsqAIUARAa4576eGxd6pcTl3HhpAqRxYjz70J7T
bvQec5dRKby/tu/CVF4EpwrsH4rd4O79KszXqyEKAh54FgBWKqcTP6T3XCRazPAb3+/0Vzn0FdPj
KAl9yOGMXaO9T9q1yM3xdH8x318zX4VQprzpEiUZIyBjgHQoTVH2+B2XjzxDHVYe7hCj4LWE6s88
YZDaMyMWRr6LJDxSB8Ec9E9EP4NI+sGeOMuvMby02+ZXMfzFja+pstfGXyMyCEXAWQpQA6UcbYLm
ZxD+lgFtGHeZXmxEeSvmlg9P07e9WbK25bv+fv1eau/zPgwV8LvB4uRP4/TcbGqrAw2HaKk+o4bD
kkQdQAqgSt2XkFRp20Dfxkppx/4P3jBMPuKB1mDwGK5ga7AyOAikwzRoMI3gxaK4IB4MrCxODlIX
bOrCrrrzIA2k7NtzxruZ7vQ1T/p4IgCVRDJv+j4SLZ7b8Nu2M4XsI8o+AmR+U2UrBoxq5XfbpMLM
o/7BA8uB8jClKGDK0tWhFkfUQQTP1qtyJHEBitEujn7f13xx5X7NLgUwekEGRxLtVaRc0GvAfMSL
XMFFD6YwOH5ua+PZUE6TahflsVMDEnPnyldM0Bkr+XPBYWYiMD9/ImUfBdHPVP+lic9y9qa2V1Uy
udZ38oahIIzPpLHkvlDAhHmyeOnkWHQEdbLBARTukHCNn4KxCRnW7dtYAUOA/wPAhUeb7Vxso54Q
FbxSGmuycpvVzIH1HWNtPj8/ZfPz6eHHjx9vb2+PACm/IMVG0KbNpjj6vl7IRx4HY2OhpKIy/3yR
ZCwCVe0NkIliLAtwFkR1B0cBMjs9+G7oNnvJ9RzplLrTRt0Kdn5Ubd7VIpLsopd2c19DvkGJ561A
SU6fw4H/Q9p17UiOK9kvEiCJsq+kTNqyqTL9InQ5ee/19XtUwN7JVAqpnbvTwFSjHypIigx74gTi
mjktWKB7mhLrsYJmY5SorbowXc9MTe69Wh8se+0LoKwJe4LuYlFTJX6yOmfbFnz0EpaNqpz4nf+u
W+Ompvldaiqbkq3sajLvl67bVEAFvFwVVEx0nqflBp6EZGh0BfwJ9wNrKOZUYBzit4S+7QcwpfiY
g/hyW+QvduVKJMEB4kFPTdSTEjzbnNqoXZ6LmYJpI8fy4XRv/bGOmKgHyqGAflhbNLoCeG9RqJWn
6gHtf2yzM00bXXklmkT3K3Z1ISDEAZytZub/+CPK5nyWKyeVBmbWGpUDIF9wwuhOVhz6XYxs0m4N
2rQmdD5tCDda0PseR4CA84X9GT6K2CSv5DDepR5tX+qIZs/e88q5T2bqxrnPAZx8ECIE9wucu3E0
/hzvrYlYykIHM0fRq4/+75NlJUwjIJgq7wyc+zPIKv+KNLvfPMoPoAheuQhXjU3TiwKuS4Nugcsr
zGGsZRor3tBXysk9Nk9HqzzEgXV4FS3dtMfOYML3I/CdP8NOXYMnLl76M8EzreLXA9LDIgSPgiGy
7Kg/l61dRIj/rZq83T72hToQdqlM6Grcd8zhngnr9abIAr7GCwNn9aHVnW6krvLQe0f3VQXHzJO/
j4aVo732SgENBu+yMLm/gvxbzD5/Yn3IdUHvaaccX1Q2ndxe7TO6ts2XImavOA1AU9a5rgomKmkH
wK0ZWoHJsZa+vqKatpE2q1CMNYmzlwogQkNij1NPPQgMMeFtw92V+8gRnkQjs3BBQbPnrqjHX/U3
ezOSLgPoCYpWuCDzycWKUAyih4HMJ54BeLH3mW4W7MM3wH/PYszMTKzMSulTYRe7wq6OQENY0xkk
tkd56yk2gk1o9PRBtjF8zgwffdDtRHRafYO/5XZgxJRjr4Avsm4vb+Mjt62ZZ7nM3xZmBzYSS1vZ
0eLNONvQ7DYqSZkEnFqqJyO3vEcnu1/js/wtEMyODIh0TYc3OT3u346D87uHMn2dtKp6qg2Jkb37
wD3lVmjhxMxxg9EFxrjxdpUtvFZWSbV9Zvl7H3zgtR3hI7pPIs6BtxvMvO7W7eqCCkStBtELsJUA
Gv6Wzc/WFqLrO9XiQAMj2GA25p9yq1rjQTSpd4oD5r7efvoLqTFgI87Ezd4IxCXxmIbaqTHbQwVo
vqWayANhlPnfzAis0PZN+NRUXfHarjqSoFgv5M5eiudWvlQSbFOxtV29ze4C2tMWYwhfi21rt3eu
eXujC/r0F22tC4glkMCYVfbHMtDAYd9rJ9cODbKp9/iwFr8pNv8/MTNnlGiFgKwpxMAN3PRb71G3
w03O1uZtLIAnwGAD8Pj/bmcWdsQa4oSi67TTW7pFA44VPQIR++QdlcNoN0ZKVZhIJDXfhffb+1sy
FShmoe5CwJ6jI5d46RkpcOWzWB60U30odspfZYdGQFMyVHt4jj7lFSjEdPnm71SCF4ZCKTC/aLa7
FMaHbiF0mNNyIoUZSBQaCkU08MuPHV3Z1oI3i+zzP5Jm5+nVxM9GL9RPum92TPaBaz1UxIiaZ8Xs
BCauuHSTCrvemKLp+Iiwu9rs9mOOnlCPSapjTlX4rDyLxvhfndx/BMyr/XU2CIM7CVCO3AbI8Cfv
wFvSymVfijdkCYEGEVBDgRKZdNmZrgIoRVdbpdBP0pH/W+zEr/InfEpN8UlciSkXJcFLmMA5GoK8
eaN+k7hSo9adfgJ5avEUfqo1RZYcA4J8Ov5VVw5vUTmdS5vlOOpIaQPZbXSk5ya4GJpkQF34KBzL
vXrHR6z8Q0BJl9C1CH/B8E2u0H82OXkXZ8cZNpzmigLE6vf1ffgsfQnfDb9y05f04LmMmXHVs1wV
gqjV4dD6Le3+oiPsvvzJrPq48qKWrrg89f4gGkXj0Rx2IASuRvgkdU9GVIH3rnO24sNgMJlVB8Hc
Bfexc1vgQqJIk5HjRFJV5DFb97c39ez0wHmUcloNgfxOpYXtIySV9w3sp4+qsG/6mOKVAANAGAjG
WbPvPlYHlyye7dkKZmeb1rXXDzlWUKI723sEvbhvkY/KVravd6KRGPp77IR28a91CXAQU/EMmBK0
vUmTajvb96BhCPeoyu5J5UfLFbdFKezGH67urNsHfP1BgUfDgC4NX1QFlmR2OzGNvaqavOJOvJ7v
4Id+FqOnbpIU7Zi52PMrDsL02y40pITkgoAsBiIEAbdoeivnuyKREvB5JJ5iDko46srUyFy5NEUC
1vvbG/udZzeTJWEGDMpR4uRFz4tRog94zDAS+cSNd0Kx4/O9Fm5znaroRHO5V9f9CgKwExx5wEy8
57F/wABLWXTgpTGV2P0X7/1tNqr7nMdsdARUsPHzu/ybZRtde+5KxqPnydsPmCvduJYL6r7KqNG8
oIS0rEyg+5vXKKZ1ayoFHPMENTCnj/bEW0HoXBlTFBumfnWFJ/rUzjGzOVJT1kk6RZSpr7lmUQ2t
UahII4Z5w5lxEBYbX8w9s2gGd+XmLEnWJAUAXA0J9SvEryT3RHa5UjkpPSfYYh9h9g3BiPaqxyEH
sp7YahWlj7I+rBX6lz7t1KGExCxcJRRbZhaq48rCC5EVA/wGOAmBcq5L+Wgnpw4RaH5MfKvJdl7E
lPA4ertQu0/1CFRVR75jvLABc9XoU/lDH/bjaFUl9ZQHoQEaM/8jeptIM0kb0Mrispf4JyiOSe2i
h9Nu4ncvYa1MwbWi7cW3dCdLj5iQaQUhdTur1A4Ef7t9h6/9+N8bLEyZ8qkba956p0iBDJcC6TgQ
9DwgfiqBPY6J0RS5t8mrejDKNhaNqCTttpCrxzpWeCMaimdPSRpDFFyNybprdEn6k0w7lLwsYzVJ
1ICKJCG00GWgYFO1395e9zUAZMLaYfofwgEAoaC/L9858cVOGUGL45BKi7e6KCR3Iqds/TgGNyMA
7G3vGhlxe0vP8dbgEueWnITVyvFd+xfoqMbQgSkYnDLJc+UGSqUqD8vRPeVhklEManoM8WSlsqMZ
GgsKfMlIqR989SUQVrTPtUcN0ZhXokmAwSpQr/N36Sqk4Evec5LMdjtGNp1gtbzd1UbgdPUOcEzZ
/ZZWu6ymm3+p9CAWexYEHXGwPKfEUiKwSEVV6jlho2smz6Fc1Lm8aw6YMmdXgZDQoq2qzei70k70
udZCXwltwjE3NOKjC68r6jV3cnKyZ0tC3KvLgq5gUCu8/su7IGF8WqCEleeUkYRMW4jprXwkM7Sb
ylZJssFqACk0orrQbN3jRxaGVWrVQRhutUFcQyhcJwkkVdFxJ2F7VPi289SfF/JB3gD+4wjPms+S
6Dj88BWNRoaG0hBxlmR0nZkGJnHvBcmsPAvQnEwqKJ/cx9mneBDR/51vktCMYxqiOvY1tLYc7jLZ
VIW9TAxdf1EdT2Iqt3aOk3s6P0ckK9GbAztNkOe4PMdEllsvSzrcqBdXob6HeJccksdGvSskTB7G
EOLue9iHow0WpZWH9JuhvZKN6BMVKvwfcNpL2QMYiFtvzD1H1O6gPFzDexo4QOOon+8ajYntJpIe
atniXTABln/jR/6pe5HMoTfkcC8w1cSgefIgnxLN6Fyj5UxdYWuw7Cu6I336tGeLnDlqUlPIql9k
ntNDr9xzld0Tk6g77yijbljfC6a0T17HN+Jt1EcOWr80MP5bXvlMv4Wh2VGBGQGvcAKxTviNy6Mi
6AztGlnznKqLzOxxKF7Swuw9282Y4n7X3KHN7aJ5T8eQEungD58lbyiCrQIX1MtUSG3kGFqzCw/g
daR8bsatIXH2OKA14S6OzRCERxGTSpOLNpg3IcSm/Ei+UCF1n/WnOtyWoJKokdzlviXl0QcFQSMc
m91Yv6s67T3mBdvgORoayqe7Wl7DcP7yJd7a/EzvS1zSSkkgeY5yrBQLzY606p8C76i3LNoF4WtR
0HSTRK9oaYLRRnP+e/oQZptINkb/4NWWIr+KvTF8Kd7W454kIMOznToYDTS2Xt0rbkxJ+QRtQ9Pe
QRv6MHWPsKB7UBWLSFT940pbtXXiaFuk90AZ+lB3w0FRLWk8pvk+Bq40oC239TSWo3CcvaSlkatm
0e9LO1Af8zc0qdy2hAsWHIUmBQB9uGjIrchzj1etao/nFM+pI0spGLDxhbcNqd4aAGvFVAxsrWbD
MavRrmai/a1iKfq5dorGlOEoVSvLWTJLF8uZnLozBzxO9czrKtdzhmMioe3XwlDeDkV0n6eZ/1IP
TJJMiY8MTVyj05jU09XVODuImfpqYrEfE4nzHA6UkEnMmjJneqVSWbGqlJZpQtFxvrbdBZ05ef9Q
9gKwCuo8YYL2biKVpec7NX/HwfKEY3/0PY1WOfAUKe1JbkbVQNEivhPgNLcanqM/bHXNW9Gg1yA9
eOnkF+IsTvm1ect1EuZiITXEdzJN7qiIKsad3Ii9XbSqwLqhSg+VGmunTOgevJqv96nu9UaWDD1V
fEF8y5RGZwMfR4ZYCNlXzrlrUO/FFcrI+PCIBnmg92ZXA/1IapBUfuA0LtmUQWjoaskAZa9UO68s
v2nNitumYWv42VPIvcTlQS+tSAVc+eP2m7kuUqLYTQgI4dFNAfiWMlPkCqZnDEqSRY5iR4A0Ca8q
hmhAWUUSE92tKG9KKr5H96AKWss2THucXVIN3iLBJPQJwijPfJUWWAyx0v3YUYq7VLdKD5w8myx6
UF2HKJ+hekwq6qLdgr+rFbPSKiN1+bdcPPVgDPBTcOGSDEDTt44Hsjp2mZYHO4hKKVczIn/5Grhi
/JUA8Cq9NB3W2ZKnJ3D2ogUpljj4XZEjKglxeqghK+yqCiieWDSTMkyZ1Gf+9vYnusoaQKiE9wQz
B3g8nNxLoVwKjG/Al7FTAhJxqNbIbZY+w/mvn5mRQOxK4NTx64XhTh1eui+V7PK7VgPR3+19/NaE
Lj84shDo1wEYCblv5JguN6KWiZsRP4qdIR53XniUhp1Qqke3ORROMUpml73nw6Zl8C0MTnJPK+Kn
Xz8Tj9gAfVsKGEcEdU6+l4ic1Li+6zulMNFghR3FcKu4s9r4mJYYAlLa/FrvyvV9Qbh+JnL2uOIB
XFFCq/vO6OcsEhsaEwENWO/jKH9zSDLd3uF1wgeQd1VFzQtkQZj8NntQfZL1qE6rgUP8Ljb8Zqwo
n/GM69SI3ZZ0XdRHqgy6Fcg+nUBrzD37rKi8XlDD0MnS/aA8eu0I2h/0monfyOjIf9vWjFOzsASM
qjwo2r1eW+MR/Dy0qWgq7qO1Cu6CO4ocKY/EL9S9oAr6zGdW6zwMRS4OnZo7dhO9hMgS7kkGZR2H
MY/pNrnXUJIcaPVAHF15KPuNlyPN11M1XTma67oSjoZISB8ALoqPMQ/Hc75PygxcWU4pfeX5qS0f
K+6BJDIbfNMLqOKiqT905N4gqBVLO1eHdxZtxEakYmbe/kxL129SGMBfovYDY3P54KKs6DuB7wCT
IgTukN6kdknCGrhczGsO1SI24CSsxS9LQkHOBE6fCSZP5hNE5ajyhcQPIif2NW0jtRW/7Zp3oW73
QCGNCPFCfc3eTypq/rKBH8SX5zGPAUCMy30OhRtU7oBTHaVPadgOKgh0E8QbUkWT5x7OeBWYQmNq
a7DgpQcng7cHLfj8lB2buVli1+QhgvDQUZV2PApgOIkS9LrU5biiu65dKySMQUAlIMECEr95sw1p
On5QNT9CgsMHSWEA5bViZJaU84WI6bOemTYXuhld/mHk+JVABS2izQi//YsAuvDCp+8DoR7aW6ND
CELIldLU0o05393MGVI8osMdKiJHy2UV1Cw9x0LMrEDeSEW4q2YaaKeSxP73b0NFhI/eJQWIx7kH
Nvq+MPJ6FTn1EKJh9uSSwvCJx8I+x3tM1q7otZXFF0SLDgq/wAnBks+ON2sjf8ywR7SrClbWaZie
mvbFbhTGJy4oOfBsqZHhwVfdCE0OZFiIVl3JbwKj5kpQIWhjakbA2FtNpXyp4UBAbcUF+2QUV1va
l14T0jXAbYto7wKDz+VSaxBj5Mko4HMk+0ZG2hWtelQjd1WGruYdWlP5yo7W+HoW7x+OCCytOpKH
SKddSuUzeSDSIEeOnlSGN1QbvXjmRpakJ+S6SYlJvSHttX3FG+j55b01L2h6qnMVgh66qTaqg1Rj
zjZT866Yj2IeO3zWBkcu09BCrcXxQyj5TuQG/H06ZqMta27Chrx7/9d3EfkL1N2A0JThIM32LhMv
yjF3MnZATYRu2z2Rja4wJYy2z//clnTdOo4reC5qpirBrKq7EaliRzyi53L7psZW7ZqvzVvAQCBg
TlSz0S6PmMpSM7kPIzpsvHtltRp97dMC8atBmRE8QAnlqcuv3boJGaMgThykpysjEwUwjkU0Vv+9
AbwQM1PQhZbFSdhFiZOMIbqUd+Ca8sU92GP6tVznQhx1saO5cysWns83GkSRZ9EeM6q+au+yRzWD
U1ltIgUWWH1HUft6Xvmi4vXNBVYZIEB4YiAm+E2KnClun3BhWwZ54gBuZiLh/ndwqmNofYf3FbVC
QwO4pDOqB2XvIfexh/1Yc74WjNPFAqYFni0AA7YCwBTTxCn5VKeDosemFw2pdXufC9kUHPDZPmfO
jCdlQO7nWeLkhuI+NJ0B6jjR1FJwYVqcuKlOYrlT0rWYZcE2XUidKUNFq0pZ0rE59f6r/EwoalOR
Ib31DJngbcnIjpnDx+PtrS7YCsjUeGBCRAR8v9iKswPlPdEDh0GdOFyEiBLUqB8wGqmNeUQRC9qA
s5tO7JmUZmuA0oXU8xSOA1MDYBlyqvrsWaKC46FQ1MRODHa++7DucwGm2JMa5uWcADCWXIza85R7
e/H4aKhpH2elfMizrM5YMETJi++F7VfE6VX7hXivGpCKbhsOlBy6VvpoHynAJFsKUl4afKio49GT
R/CIBGWVKyhGdPonR+ArW32USRgkmOiyKcS9/0H6wAuMpg/L6NhWcZ+yLFVgESS5Tjvj9vEvPuWJ
BAxWGgYQRaXLCy1mrSwXeRE7yCTUXGtoFRU80CO4j6rOuoOMgrXGIkxq8juG/l50tt5egLhgjMj5
AmYhOfBCaRiD9sQZwk0j84CQNoFCk2hXYQoFYREYZz/BTtlbGuClKI1YfkXlPdeAYbn+Kbk3/wWn
HNdPtYcTD6iePBfKEdWW/2KZgDqDHlWGo3/FDNWh8XXIwzEGe9h38JffhAfOl0DKW1pBY7SdpWAI
mEYRJLHCa1gpv3HuXQIkdsv0MmY9nPNo67omypSRyMpo2/ZbTDlKUlqolA9PK6tdeskSyufA+AKt
icjs8qs2SJBzYy/ETjZsCmXfFBGNfAv5QYJe5pB8N11g1sjtt6FA2+htSGnk7gKxx+KoggJmsdXI
iz4wpUM32+sQPg2ANyRGWXC0Wyu6L2kAxFAI5BHPT6Hb5Vo5vwy6IdRjB1X91vAaJTeKZHCpjiM3
UU5VaBwn2aYsuTV2rOkUZn7QhBQETmVqyNF//Ycz3ROXmVtEioRTUnhvU2EmCYAGw3gnY3DCinFe
8gFQeFRRL1Y1cJbNXOJcLTy5HAModCJI4LNuBjPUsxeUeXZ8VKyVSxbtB5xaEYg+pIBATjM7U/iX
QQMeF4dPMORKwDyQhtagxapPymChHhC8RqMx+GtmayHrRM7Fzqyjq/mBGxZN4hQKVYoHVT42/F6z
8EC5aJ/39lDaKxd9ySEAeS8yy/DiAQKfmaxeLirB98fEGVrkIIAsom71IQKsXtFGfEUxRHvw4Q2F
JjcYbcVUayJhBahfB5f1+CMMO1daWdKSPgNeBjS3KqAz6nzyF18IXNBwHHwjX2934KEFdKSWn0Wu
ko+E1/29kBUe47kkYA0Quyvh5QJAAikBlMQReKE0Dq6syy8fqS4mxIlR6nBVQZXwTR1Q3ZM2nLoj
xE772o69x1KrzKBeU+TTUc9fE4SKkgRUIhKBM3sqCQlQRC0kdzLti8eKTw19BEggNKM2YSWfsUp5
besDevmpl1iyUkE1IhbMTbTZjwIKeb4V6+AVu+uDFy02eJeBhe/2fVl4hhKuy5StQfSFBMPl6XBD
LYdCIqRO7caMI1uvasGJcdTX8DXXkFAJCCZE3PqUnlQAErkUVBSNouURSZ34UGLCSoJRLx4Q609P
wtNnScU1LselnOCFvNk76Ma0rUsf8jD40rekn6lp4+l7vHuIDgp9zSlhThX+H6z3wou/kDszNGkq
VNoYiqnTfiIOiKR96v9NVVvOclBmBLZUatSVj+Do4vvnitu7WE5uxJHZo3Wo2We5mcUrSNKF93ex
oukKnCl1bpQUF2Fn6qBIPnUJ5EbLJ7j1PRX876pfJQtZlAeoGg9+SjR1ztmFhiEO1CqHvKFH++QG
yVa6zWz/ucc3B7Ieg9lZfpy6ZMy2YAyTb4yvZO9W9OX2zb6apYIs+OSb/Gcds+eXtGg59nXcAMyF
SahOCQrCFHSuuHffzbtdGYcUkNac7pzn7uPxcS39upQKvpA/M+NV2pICs1xw7tOwIXAQlgdELVlo
97vMxfZ9BIWB8eh93N73AhTrYt9z5qFgaMAyEWDfDRtkiiZ7BNksdjHewjbI9rawST3MVNz5HucN
BphQEGCsOvaoqfsWLLBh/eAOL733vQqMWUoRXYiaDN/ZNU60SMoGgm2R+wTtNcjEoDO43VcdQlta
Snfhnw4QxaO7ltFe1lz/3KN5YUX2PDgVPl70IGyygjYZ44/8Cz/uom8gc8bI4EC7kpnFs6is5GsW
lfOZ5JkOw/XpunjE6fLkUREApQutvmfiqnO8qLOmVDZIXgGcmLNplJ3CSYoHTKfM7SfMo2wlApod
wIC/5bKSqlNtJ7LKv+IrLzeM1yw9vEN+MkGRUC9X+ACW7DW+8z+LmamrtBFivxfwncP82Ppmj7iG
Y5i6gDb4GLidfWJwa3mx5Vv8j8iZEZyCXpDL4JyJfBBCqwYvqvQGXLGwSiWy4NpfbG6mk0RxLEM9
xV2yUgNtjRjscs9Gd3P7US7V50BTiYrIVJ8DlGx2hB0f50KUS6nzYmGg671vVMegp3VC2W5SO9PY
nW7zzEDlu1b/WgDhQPmciZ4dpc6pGEqiTkrXsJpvVN3QNZpaEyn5Nt2kI2M/8TH76HLTs6KKGbc3
vmz0z6TPjldpui5Ka2y8/KzMPKC+DKN6YuSFN3YYGVFaj5izhkS7sUZXvqwkUKMHDhTZmyu+8oBw
fhJ0CGdi8gn27J5khoLhsuGITvcnTXupwKtYx2iM2kJLlTEYVMOVh3NNuQJ7p6KXCAgoEQX2ORxO
leJuSPkycfqWhpoNsE1dHT0T2C08XzZ8J5E1hAYf2aO01e3oCCLgAuOYJEvRtulB+B4TE4m0eh8G
m3StEW1Jk4F9AHklqDMUFWbXogu9VuwiPnF0oUaXaIb8RTGkEB3mYPqo1wCKC3GshIEieNESmNjA
AnxpKwbkmAowFCPz2w+bMYlTCmzSI5rU7dsXjkzrnts/nDr0FWQBRjsTRAZkqlqlTh2wpqsfbU4z
7iHxqI7y44vw7haU/67ynlUdzfNdtC19C8DyMWD1Z9/bfG6ooQHLPCZGLO08FH/EXfQqHkAjKz6A
Ts+Fsv/xEhM2xu9W0oyL9vR86bNP4nYkqhu/gelWDPBQsaJjSgZExJEv0d3Dhdu0oNmmu89W2m2u
aVhwT7XpMqjI/UNXzKxaEA2q66nQga7C1IMuUNR4jKA1HjJMhZbB8WnXFCmt4iuwK8cN6dCaIjDc
7BNc/NUhkLbN2mSD69an2ZJmTjt8WN9veyyptjDbG2jab2urPNgpGmo/8x9pgw7UxOLBq9cw8Wnl
Ck3bvbpCZ8cxu0K+UANKK4ywd1vlMfr7Jv3cB0/qXtkmh4CVexAY1uYPqwy2S8CwKm/vMMj0nhGG
f7dEI1jRIovmF/pLRx0OcStgHpdPhwcZVD0USeZI/hAV21BtwOhXuyR5a0F991IHU98LCYaiZK4Y
pM/NmPAvQ60lbxnRMc7k9uks6Q2QR8iYXAdeftQ3LlczAEQgI57KnKb2R4uvshTTwJLPqubl57bk
e3pb3MJzRjEfdUAJ+Qq0s842r2O2cCNXauaoGGKz1QIB8QHyF4bK6TIjhZbQuIzX8iO/eYDZDcB0
PrSGIVoCdGROwCMOQiTkTZ05YmwoMi0xc03BVLoNeSrRpWkLw5NkFMdS2RNho+Y0KuGbrXEGLEUr
MvonwCjB42ECDHB50mTwB1HOm8zhNopwFEvagR/mUKBhfwDJMmsMfltJZqqZYmONmBr0qa6EEks3
D0pUVIF5RzkL0PvLFUgYjqr6cpE5H5i7XLDkT3aqWWEFH7e/8QL6UoMcHaPckPlQr4xDnopk5H3s
FLA3io1W46nwC1rjNhVIRaMDIVHQwSKzyEMypvTYOJryS6Q3rJCDlfu9VG0ANRfS56Bewjiiq00r
aosKS4pvD9LlbOfsnjljB7A6hZPy9bKiepd0PohCAJIBt5GiwjpeHnHZ+mAMkYcMISkcE7gA+zKh
Sorh8YVLG8Ch4GvTNadsIbpATxX6cuCJor9yHl0gA8YJDc9nTsfnncEVg0rFRpA2uYzBXlyWDlRt
iWcCMHTqdM+1x3YViXc92QMdtOA5njhoVI2HV3y58VYoQhcvH2twXf4V5STuK+2BXjJS0UUhSSgz
X6dwoDB4ouuCnOoZqMLu3EjWfbtw2ygyAOBIgdXqY28E+1zThAedBIB080MkvqY5kV7VPgXPIe9X
XUUlTMCEzVAz4eB1Ma9TXez8FzcX5ZcyrdrKwpgtySFtmmsrefUlWwYABSrrgEQBWjvnmIzjXipd
Pc+dzGehYgo5jnc0smnCS8q44kN8x3K4nQiCg4eumLoWmPLRvRWWAhQtANIYHaSA3XPl0S1YObRJ
YT0oacANlGaadUKklxix5jm6lNuqKaCuYgl3imr3Pqt33rYzOtUFb705kpUE8G++6VK9YgYVmibh
nIOZHuWGy29fNJjgF/Vp4BhvfwYz3R5Ho96CDwkDoHEQ9B4EkviTMd/QQAXxSSl7Nn4eH9nOpZ1x
OEw0WS2IYDAcevOI/zaYTf2csuccYwZSlrMdpnxjIvzt87q2e3gwwGWjswzIX1ikyzWD0TkpiO66
J6F4TzsPPUfbyH/we/u2mGt7dylmlpT13UzWUBpzTw0vm158VwEJC/ZSlox7kpQrd2AhIXcpbaZ9
vKyA4YkgzeuMgeVbFSw51U9+OB6P1ilj22+MYqP9rmf0MP5ED/IKQHbhZVzKn3l5AhLCHT/JNxS7
DujR+phy0MhOSg8PrzwygQocKjS8MAzKXtHz1wHJpeiZk6eJkaZGk2jVtaT8R4juI1lZkXH9xC5l
zO655+VeArXingCqLxp0f64REy5YTkhAOzCq01O5QJ59QK7r3W4kGXdKNu7DN/KY7e4O7UJfR0L3
srFWjLzOlUzS4BlPxXD0J8zOjC8UryVlw53A90D7egtWUDpwd2rxUSuvnbzi+C5+oalTEWZq6qid
vThXLKWRG1pIk0G3UNmJ+kKGbOUJLPg4Oj81yE8dKvg5J4Ubxg4YtJTjwLwfmYmtHTS6+/EMAApW
JC0pEJyLJKsT1wACrUsFohSdpla9y516VJZ60NtVhFbVsUDf/L9XIeeCZudGKimTgxyCQHqO2I3Q
VuIp6cG0x3/G8WoydkljnYubaSwwKEiVW+rcNFEpeupM8ZHDC0Z8/SkwMDWynbJfCZSXnhVcUgBi
4C8BnDg7yZIUJB4lbDDWwTCACZUy4vbbZ7hw9+AAClO9AjMQUI67/FgYRVU3YpB4TqyUr2VQHgo0
K1A/SMzbchZeFNqhgFXGdtCq9VskP0uha2rYhe2I/uC0ynaiJ9y7cvSmp8EHAetqkbQW+HxXntVC
VmpqwfpH5uyD9VLv+0RDq+jRAulkaHgUP3r6/b2l9pbC2LIdeMBixLTPK97ub2vMzPBfiJ6pK6FE
RbXuIPrtjWcvivmCMd0gyZOpYVlb3cQSPk6T/ke+ofRoupcMhTYGq21kCavNPjeMn5XM7MLtvVjR
dBHOPoDKET2U68JzgkDfKKNrtjJ/KHrBSMqaVdVaj/qiOCiZKaoC0nIOegiFHHw4iec5EZL4ohk0
MlO0TVTvAaRbUQNLxhVEIwJwKwCRoeg925rYRlXdS2jGbXaFxioPB0poqtF+G97XD6khu6xyaR3D
wHooxLkULT4Zlf52RUmzd5T/bl/1BcAH0IJn65lZD6DwhaLgRM8xGlN4O4YSCy1y7H9AfeAxd8XH
nLzX+U07FzYzvb1XylFb6ehEHu3iqT3wwv6vjESSfBzyFS9mIWLExjBgTcDYYIxYm6dSub7mkyKK
/amseRypIJjD19f+JUZu6qvbkDVo65LXdiFvllMPXV9u+QDyunDb1ntBdaI95pGjNx1TtwJ3g/xA
MALAjonomLRMpH0b3Av8W6JvxXrfmTwAbNxOTU1V5ow+PUSuuuL3/AaQV6d/diKz2GLw49EF2bjv
gIywoP9D2nXtOK4syS8iQG9ei05eLcOWul+ItvTe8+s32IvdkSiuCNzFHIczmE6Wy8rKjIxQDBQ9
wC9DEF5+Oyt1x7yzvlaSUv857/fGcUOZ4U49HbTrdr048Z/e3tNidWHr35LWgAp3kV2eb8Xpo/Hv
+8bc+DEnpT3vBq7FgkQayP9LgY7PgnjAPEorX1gmK+hJIROxZLXw0Inb7IwmjPajPFKx2qFXek4g
byLhdLeFhNF9g9yI5zUFllSQt6X9xlCMLigLzk61plQsITGSgkB7m9h0ruXAHaYaJLSVn1zeyjVk
MO3Zlt2JOxaIECTs8UZHB+WYo5zuxDaL6ci1aFVegQvC7C/si6fS1wasT7athio9c2KnrsJbi6Nr
qYtZJSrdxLWkfIFm8a4wQi3u3pGaB3Xd8/Wfnm4UIriB5lxCOvPe61fI8NYC5LctaF9zkcpGGn/K
dy7Ajore7EISa5K7R2uD5Ju9DtbBsFeV88w3DGHYwxkRRAZ4+wHq85eUv7l5qk7MIyWpsOSl2Yvg
NKC5le98NI6ascjvxv4SBXaTtSUS0oUqzJUkpwLfAaQO6kPEN7iKRh5SqMU6DmPY70yBZL8JkFgk
ARBPVQNj5t6f9JCYbOR60II2KJzdz3fdQ9A3g068FVGR4RSvQa9HtgvUy4H11r7I47ZXPQ4MVG9Z
ShxKoyVQpLzOTPhUTHf7EaO4uE8V2m2j3rUq6QTeDkVeMP5GbomcaN0hcA9dV2hM4mk8qnJLFk98
EV2pz79hohgLOuKBm0bEdTGINd1PRJD2TNiX+AaUQo0o1JiSvHFqvIt3lmVFRgBOXXfgdJ/VSpwc
/JBJRjsewOTjpuW2EGRwMYjweCoUl9CHQKn2wqx1/UNQv5NPYSZ1PHlHIcj5X3ujFfdA65+1AuxV
K63d5Of4JdDLjbRItqLmfuQLbtevKHMH9gNIroPwvPp0wEY+t+RTZwwdRBAswHsVjV6jc547ecVG
YeFZVH0Kac07SLnOJIR1VpKyg5a0802tuDm4+GSUe2t1dPt5ruC3eQ2rLqca1/et+zXIY6L7Y7gH
r3iZx8tOlcCFK3r6C1CopIOygbqzdjKa+3NinbrLek6Ca8q7AmstCDyCThZNXfcbT0mDUokAvLS8
1HTLc16tY/ZN4tZum8zBvCZy2gPNHTL5UJ0ECda4+TeA7FIfcjTSe43uEWfVbT0Cog91B4UWQWVe
np+pSWcOxwLO4wHWCfaG0dDyKMu5gPKspHJ0gf9yJMKxego8u6IYlfgCVKdX6FTyW2Y/2SbyNRdi
FiKvosE8VOYe34OxkVfH7ArI9aILGy/90TyjDJZlnoMWVKU0xXDB0IcG9LzCzAU28YwAVA6ZGBiA
6DQ3stJCPoALO8636nJFcWoJWle9c1/k/vv53A4/ZzQawFXQJwnINLSmx8V0lgf8txSo0AqqVGvB
9oeED18tvW3OLTwWzQ+8rz23ODF/oLCG+AXYlAEVpMd+g4HgR9ACac+q+3LVGXOqMlOb887AyAPn
hd/ZcQUDya5fxxr7A2qcnCDeI4qmnOcpNKcHNPCSQU0DyfbRUmUxQoCShz0erQzFBQ21cb+Cesvz
aZsopyAxDRYH+HYwMKG/6/4QMFGUs0XmR9ZroQMgVmoS8UFoXG8ywmzwpu7JsQaq/CWGzgA00stX
Bmny0+L5VwxGxtvl9iNGL04XACenrvARIHvR+b6F3tzncwsTsznQCWFjIDYdenLuh9mwlcQ0Bdp2
mRYXd7/0PBDmZgdnZhdODGSgr0OsAnIMaCQMn3ETm+WxHaZdgoHkdfQq0aVsMHk+128xFYHdWRkN
plYY3uXLAaGk7Ot6xW1sD3Kt0TVktl1y5XoTUGBSzMVij8U/wHBvxja6E6ucz90+ddF3oQbSSeh/
i/7gg/HFOTMF3kPL2Vb2CSeCCBfyyEh7IA8xDj3yxFOg/ohOTIDuK4hs+MGxa99yCNqyFUndw9x7
/GGPwCHCEDpYBhpG8OHfL14tsWGWiElseZ0PRaEQTB+OiR4bTw0DdmajPDjika3REvJgqm0hfRxb
TCFpfq2AS8qIitr07Far6K/nm/9hV8IYgughLamgaUMZuZIklrpC8oAPquGsnPqzzovv5xYeQXOD
iQH4gBZ85PrHpcqUCf2aYWrgFAGscFETqq9XxlZ9wXBe2PWamtuMD2EpEA44XoBYgFcZ8PTRWnFp
5ntByKcof8NhLWuNAh4caHCRSGavNhqC4ecjfHz6jyyOVgx1eLENKC610Oyz/nSIZ9aqp/74Rk36
TlcPFfleqMGXNgs+n1i9IemHSw2sKAMv5v22TDzbC3zHyyy8brR3ZW1T4PsmDqt9lKbia99z9YaH
Y4eBAkwhI7EMMBweG/f2HC8RZbttMos3ExS7QdwsuCqautOfdiaj/BBbjiyNXu5+pCDNKMFS5X2H
onaqaHLq5rg95oYzTO+NSxZ8io3rwUhE+E6N+YWoEEu2tcPz/TFnZnyFiVTA5jYDAiQdWqmOj0S0
ogfgTH8Tzp5nPDf2GIwMM4d+OxQZZDisv1v9ZlCIE4UAxyPD9hff5XcjeleKXbX8qM0TdL1q/T8w
N1DN05AI4UFOOxqcCGnGMgXu0gLuVSJr7yNLjILXLiDpOjmaCPr3mTj1MTbHAGEJ/oRFIAnHcr9q
tM2nhec0uYXqWkfAOpeGBg0Cz72ErBUaZfkzdN0STbLBMH0qqWP4089FlI9559E3jHZO7UU9noBl
boFhoXK20IBNI1K6qpoCKNAK2vNJnvJotyMezXEqSbWdKW1u5YazCNfh3BpOuZHbnz/ymHThylwi
FrmVeUuca6JtDTkjdPHWBtqCe5HO+dwmHULuu6huNH8jjykUQcAmTpVbsbIVRLO+Uix2jx8dMnul
FIDNkrlU4Oy2GcUovpQKQclh23DJlqG0PgL89ILWycjwv1KW8PU+iSoSQS4zBjCQMFSgcm+Aygiz
R+YhWsLgASZGDwaSNoisR3du2QRAIFJRYTHOMWq1EPwGEsjobbVsFn5z6PW5GvsjYh63ID0QRwCU
jbP/l0u78QmI4TvQjtiF1eZXkKizVngRkJKMBpi6v5OJtI3XTUP6lWxwSBQ9370T8QyaY+GPwJPF
ozt0dFZouub8UFEKK62uPrhANLE+RSmR+Rk7E1eGSIMQFEp0iGge2H4A9otkJolKy/ePPbcAa3C+
xUYCF2c7U535I5sabd8/3n0ADFGdkcf3LnIiWUUhd27ROtjOjE/gjCTDWXnWeetDMYd8rFhkX1Tw
zZLYdPaxqurHU/6zvmZEC0gzM/Cp+AOfg1wUDTwlPP7o/PZZpwh2I5agdFDdyKCMKNPjjbeW2l+s
7CIkldkr66BcCv2ChRAg8u2Uxu/k3/CaBzPO5DEdib12+zGjo+30nl83uVziUgVLxPqz0WvAXElv
gKKLoOJBoL0JqmxdIujp0tZzqZsJXwatRewBBJrodaVHIQpTpGJNpV1l5SIF9QCFA79Qys+Ocrhk
xjsASEe8igekIQK8+0sobyLOrqjBTJ8TZkGx4O9ceqZSkyLSfTA0L6AbIknE6XW+MTOAqUHfgJaR
+kNuLi7olvh1BSJs9+35WXtk9wBNA/q72EHrc/j36KrAY96vpIhtQYBIxKNN6Z1Z5zr3FWjSIkQf
m2OCvqFL1Sbb9KzWJDrD7UMQI9ILKdaaYA0weGV2jJYW3zZYmHQwYfuJbvffAdvPXOR/ROX3c3j/
raM5jMIgCRiHbq0Czbs4p6X2jqrBgBzo0b/p6ed4ne4E9RSqiCS+n0/UI//GaKJG2xRZRk9OINCL
J+t7qG47HTlLMEZrn0Py9LxVyPvFI28fgsmolrq7fMzYf0Riwz7axZHVQyEdz69RUopS+DaWM6FF
mNaEJICiWgT4YZCjd9YxHE2AfqeNXzNmhykdT/mt1dHpiDillHlBaa2y3XUC4rMQzEzKIkJT5/P5
5R7P4f34RlEaK/Q87xUYnxERY6+9dyp4zfQerWIl4Be6ukGW+pNFBjsyFTUnYDlHz/Bahbcmc3nq
x16U0VwP33pz/YHapxUzxm7B9B5vuAsPvvV+cQxhyoU/ytQSG875Rje8dkDZQNNnWVEfb/z7yRid
SmiEclAswgc42TcDLmLI5PGboOLBW/wW+OkA/AyduVt/8nyh5x+OENhzMKIOX3UzbMpzEpZmKAyb
MF+Ge3p5X1Jf5dI3RJJ+fHAS0LD23t5xJDTBr0sBn/Z8DzyigoZ5B58T0pG49uGR7j9AcDyF7WWn
s2C+C8kWgrDnYOWQ4w//bR6X4clEr6Cgsp/87nvxq+bqXFH+sXNr+AJAk8BIMZDYjHkyKNCF8nYU
ddbr+rrfeutPzsh2e5SqPHJM16Zp7vRTR1arj2K5s1Yh5I8A+j3M6aMOy/tw6m6+YrT8TFiyic2G
mAdWrfMLCF9IUnkzJ27qwGE5wfIwqAADF34/2YAepBIoljrL63W7kPSQUfTn6/kYYA219H8WRkc6
L+xEdPMM3GMR+HEgK8ZxOLiB6TCSJkC7QOzmBOeEx9jx3uTo5DKd3ypgh+xACPa63aJYkJB1d7he
t++uuj9n2zOueA080ceWLHuytJcOOXPrZaSahOi6lTDEcle47Yjysjj5ZKXHOzTHWr+x+q09n5wp
z8px6PFASybaQ8cZQp4aCrQRDlsDSutGOPj9e8rrXiTPLPOkHfAX4u0AuCz0ze+X2bf73o+GM5Ui
Fz6kPmUEV7QIAEX5+3xEU7t2KKyjhQZAL3CF3VtKbS6tOyXo0C+tNEQQ0DAosg2pkQH9fxkak8oX
DeYuHA6pEr3Z7LqkQR1zfW5ictb+jWVM2IscT5FWvN9ZUgAdSGcT4WHABBcnnavVzUzaGGBcV4Kj
4DbtrIpv8cCKcQ7jpEfLkbt8PqKp436zOg8UvNAupDoJhuwGbyoFdf5kjsF+aizoqEGIC9c5dBTd
b4BKZvmEDvPOqsFTyoQAjzo7yI88H8cfGHrsHG+tjC6JRmobNothBakiSMPjcXLd7ml9b7yki5oc
2/XxWKtvtf72wbPkgyYa+jOef8JkLHj7CSPXCexEbfM5NmCqXcEbBTJh0MkYxv6Iq8oEmQx3iMnm
Q0+00wI4ilCdcR1TS4n0u4I2HlYGvmF0pDsWRN9/+79qARJPYiIHMxQT0yv5z8Lg2W8iAYg2iY7f
YoBFAMyCq4nOa8rMIfT+j5X8Z2XsMISIlYoQVjx/EZHXbTKgE/bLIygyPevYvHzxBIRxBGIs2g7R
3jCX6MGY8Y8zQ/3jTbkZqtT4Ck3L+Ihy8I/Kj2CFjvF8v0yZQBEPb7//ZlMenQumbrNKcjqcC3Rv
F7Fg2Jm8zJQ5vPjESxrFQmB6QO6NtAYahe5XLQx8nqvYugfepQS3TAKULZrPtWWwJfqGhdJ0vpI+
UnUx11w2kd28Mzyurg10OqJQwjBHctcUP7xgXbzTL1kNfhszgyD4S/L5fEqnQgsEifTQrYlL7S+S
vFk1msn9kkuK3ooAYupinQcowK+OeCe/B/5M9maYtrHDgR308qMFlcYj+X5a4y6Ls6Jhe0sG/18V
niom1VKO0FfKPyhcuoqyuZ6dycfercnRSvplnCRRwfV47K07ULgCLgTV83dOOxuORaIKFJOEm8MM
/W31h4GiNiQiQ4GehnEuoGHjAMLVcm/1gaGERtbSBJybWsRdPPAZ0puqgpzTHEprov7AIGT4Z3W4
im+W0qkgJ69kdm/VYCYSSVzrABFLvFpXv4yqRC/eCwMKgOhqs4vne2hyXW8Mj9xoHtYZzaYwzCov
3ophSRi80cmby5n5CoSTz41NBaa3oxxtokSyQXsYD8acQ0M5RPhJEzNsD3PYEm4Iqh8XcVCGHSRk
hHG1I0BjrRNxQm9tt4W6NpBFWtTnzKJ0E12MqmfQmsWoX52hfxwiuIhqkZq/vl6tDzOX1OSAwbYx
6O/hoI57a5nM5rxGUXoLmXpONsoF56qxOltZmVzEGzPjeS2Silc6mInBC7TvMtLAEcREUWXltWTn
jsjkExk8kfSgs45cjDRczTebtagYD8gyl7YYslxS+tHRz/vPdwiXvu8/l8vjEuQqhkPN4pIfb3wJ
YDaUzJCjQxlVHr2ksqqKqwq0sxbdsxYlpKrAzXm5R2E+bECk21F8Rz1wUCG6H1oClaYsr/zGQkSD
m1hUlU9mjZuYxPvlT7z4ukAgHPi5QTnxtLBs4i4+VqBpO0iac3l+VibyL/efMpplIAxSKXSCxnrl
CLcH+QdhDDzgACGKTCCll/TSvLyhR25X7E+HbA6n+ohjGs3EcJ/fLLJMSVHcBTAvW9fuF73/6p4h
IEEHXSY5ipuvC78XydtuB+5s4r7/olr/fPzTq/1vJUYesQ/4QgxKrETaXaJyn0kztfKJXXw/vyPP
V4I/THJ4DDDVcq02rgav9kP3VemQFx3qYMvNSl0svmVdmXG5E87+3vLouMoV3Uh5EjYILAtQT9F4
kWqKo0WQhw1B5CKB4j80XWafCy9hvI7S2W7jR/d4/wGjm7UvZbpvAswtR67B7h3FGFc7c4vlkvCa
qdPGKl2d4BHnosyJ2OzO7kOY6fZtwAx21zVCM/B8hcb55+hfdJusVFdfUC8LNMs+30cTyf17o6On
UkRJfsQmMNqoQkW0Vnvfftanc3A4J6vl0hT0S4jkdUxo4w3BIamYoQQP5sW5yHTiUrr/kNGDqROa
OPH+fEumD8e50d/fy7NCoPOLl5Oonn3taMZrEm02b1Dy3MGHE6AP8HYyv2e24Nzp/tuiN6ebVaos
SWJsfmrxegXfRYbYSlSNpa2Va1c7/kj6RpfQ5Q/dM2t1ULTDzOme/YDh+N98QNXWXRS5WBV2W2pg
IkN0h/sDk+CRZUvMdPECeYCLrq8wA+H24JozL+jHm/l+MUburetkIaop2HfRXmg3azm1GFCb2LHq
ZzPvyEfOuXtX+tc7fjNWX1aqVhlcaaZHKOlteX2/1Nnli86sdiqLi0Sb2/Sz0ztybuCrTyuopTQW
UAmCwWhL9+SQeogL8K48Au602UQaHPcKHf2Xb2h3ise5vv6JNPL9FI/cnBTYlOexw2kHqcF6ACoA
rUCv8g0WOljD164HNY2Xy6XSZFBI6FxHBj1b6KLvUwKIOpZ+sZhZ9j8GrfvI8P6jRq4viKPMyevh
o7aNvkeuEXc70p9H84vA8Xkv8PkOdvscGejfs+GJ3b89crMHesWlomCwC/7EbUS0crM1JPTa2trx
2B43hDpgKwBlh3fpzFGb2el/TvnGsg1mHTugYZkDUzvyVUaXJmuvhKBP0BtJzerP/e0EbOJuhsdw
tzwvEjdKYS/XrtnHltsgHiRmY6BE94IhnhxDm1nUiTfbvclx1AYKUioIYTLV7K1tCoa3shf83l53
c37zMYtxb2nktsLof26woVdru603IDLe72MtUh1ib8wXpNxikew4/YRttJ7TAppbypHTKpW2SJTh
RImRWRamjY77KFfDfkkFc7fVRBnqfqSj+CuQ7TTNFdjqTM33yBVXVEYMlJ8w0OXxRVK/5NNbAj+m
Wb8H0BusZ7YtN7iHhxMDRmwOskOiAMqx+xtC7sLC92NESfx2fa2Q2sxU4xhsj/LZa1TTRUbnsHSN
cs0dUbWA8CUog9X4MFxWC7kfMHuzQM4JyAjm5OaTRqufOZ6clz4+qTvw0AFTt3DlZCn1wI/axhfZ
IUV3UvEWmJmKyWW/MTtadrQGRlnEYSlAT6WJaiq/RV6q2pkJKbfnh/cPRfVs0kernkC2L6wV3BsC
6Q41ZF1QJkHwz6qfMbpAsfT4m1mfc+yCJU71bsdqKP5COwd1ItbIXzcXDjBeGmRBNfnJS3Jkl5fK
ePN3wkoHSZB2QJsAu6U2Yjc3ScPcP/vy0Y3Hhi7b8nzUQDiW3VUBbVEMN1efn36TYSsOgHao0Iwr
IpkdZ54iD2ETMlLSELEgG2Xj9Et6vwMiDV0dOnpYFjGKZ2vnc5HNto897gUI+dGKKEFAEH1W4/pS
n7FFDVFHlEroUPPLclnZVK7SdrSDqhSJaSnUnm8JZoiP7yf2zuK40JTFNdP4btxZGsWS4Mf3VR8a
5gdKw2acMfXoXe9NjUL1DjxVAQRBO4TqtCns12tZXW/BhYWYxdWymVM1bOWHcaEuCw8z5L/GCDum
Tsq8bjEu0I97GUG/qzZzmibQkxgPnNcAE1VAYzjKeXsFuv26HoVY0GsMTffv784CtAQ9uXR7uSI7
9dDPqUFN+Cgg5wetNnC7QmZ3XH9SULNr/dLpMYeV3gAw9rk/9gtRKwzgfJMlUS1fb8ivr87FexO3
MND0PBojQBOEtoVxH7Md4EVBVUJn+dWqa/RUEkFNtCtKQLrA+yqVXyBsIHE6l1R8vCfuzY7CzJpl
XdbLYBaZUx0/nUKQufGhPrR8vjsfuRSEe0Oj0NHPcql20a1uvSLJFmt75EOC9Rk8eej5U9aF+lmY
e08vVAbZxhC80vvlRmfXK0+zQDdsWokhLmpztarNXWacShV/rRLjRBOadOi9nQOyTG1vUBwhXTZ0
GYN85P76FEvoD6WC20O9+BSvs8xSPCNo3JktPvHQwKTcmBnc8k10yfBFpuQNthu7qg4ZRI7Mr5CY
ur4bClW/p1BXF6WxOC0+Ai00ny/IlCtEPhCumIcUGPb7vWk2S6M04uLecmxHLZW9zQGP5q8pLkI7
pDxjbOLhALUEFmrgEAEDSaIwer0rto8qZIK6QLyh1ilI8rAFKDwejpL6iRrdRcYq2oTaInuSm3NY
qGFrjX3VrfHRYrJ2kedViASvEy7E11REsCMhy8v+FnBbeYYApJwlnpjy+7c2RysLcWaldiIMmNm0
aOFNF5KkehT4j3OOdKiGXjLp8HxBpzwIGpCgRTOQmuEpMgp0mCYOay5kaku6wOWD0jgxMl7jlW1t
2dESd/pzexOzemduFOxUeURlTkvXFr/yNfTEgXOTiVSqeHFc0y5nWDUmduudseH3bw4KH/ZCGRYY
G69KlNHFWpZfs33pzNTpJucQkcGA5EXJFo3J93aUuhR9OSkbq6Wh0ikKwVZuIM3g2p2gV1lOLRs/
YggPBuuochVT4Dtq7hofdsZot+KgQDEB/GoDonZ0jQOhKg56r7XltRCzM4V0YLKkVtGFPSaf2SfX
kOjz+UqKE5HDncnRqCNPZNLahkmeNtP8rfqkmE/eU1NvTceEyTQvIB6zdNs3GsvcakK6zeJDCh7b
2GyVbWi/Rt2+BJxSAOftT6CU4Htdya3adtvEPvL409BuhL4ZjcUTDt07qAvE1nB7LYJQUaZ6shnG
ZpWS5tSvOFQly28frLmrmFaz8uKGX6LwFTdHsVK5ZikUUKu3IW2jt9LSW2V+DY6TUgWxq9htnk/L
IyuhAKoBFs4KTU3o7RNGfqNuK9RIcpRM+HTdnwpGpYyK3wfd0FKVuKuqBZGzzsngZn+J0YJ9gRDn
8y+YuJzvPmDkRJB46EIu9pD2aDS+I9Fv5/6iRB3VZiXO7PyJ/gIMlkcnPppDEHT97ZGbE8bRacmW
uIwsNjMEkm5qLd1wmuHvayM3YjNcrmVXdY1+HVm20UPGdsupthHhCXuS3ls1h6CzuaNm7o2pGPDu
q0ZOJkxbqmY6fBXoLa+CTbaAzQ7wWUq/UiDqK7x15Zpqas340gl3A04d6PmBrhw6zn9ZmpvJiMRU
BJ1w2FpxL2KL0mpcIThCSjlD255/fb7KEweeg7g8ILMyet8hY3Dvc1CAlcOkyVpLKinvtcbrlPBi
a8/s5onyASR6oUgNzlqAvwHuuDcjKInL2jJg+lKYDFqZRmhrSutqoGpKa5JLVo/yKqr0UBFrIs2D
GnjXqGEjqXx3EvNVUYC7LqcWqasznPF8BqZOGvrqFICRcNbQ4TJyQL7sMF3QS63lowuqNfJowwsp
OWTuDwsuDBQrwSiMt3Sh2ZSaZaZDzxy0iacp5BBvPmB81CPfg0MGdDx6BcOX8d7oV835DMjhd4HK
ygK8rlCSY99qmkTdGv9nLgc3cdLBAjAApoHFApPT6H5jsxr67DmeUzmw68gW2Y22DRbGvif0Xtw3
G++lWPqrxfNpnwChYdQ3Vkdbomx68DmxAC6tSyMEYoIEu4xwxt44HyPzpySbxth8SSpgrc1y1W4t
deYDpl7Hdx8wehRgLhCe8sPrGPcAY4DSp9baD9YBROs0c69OzTAK39BKB+wNYn2ja7VLaEp0OhoR
KPrPBBQq2te4P/fRolOWkjx32CZuVEiyQ7EFrwf0R42fxyJChbhomd5yI5W7Vh8BYBRIvr0QUfu6
XHa1jvZYUCf+nPIAI52b1jnrw+/fuC/JpTK5kWC9zLbg4ITf5ND4QxRIWHWcmiGUAbFLsJBclT27
2c7Vn++riRItmJkA24ZkjTQINI7urTAIxCAtO0CrJCPbugyRnV8AAdYuXrKhvXGEfV8vnJJ09Izl
iUW+MzweeN5I4Gtq8Z7yFyyzckTCyhuJr0nCqm4y83qbeCOikwZaIwClCtCBHN1NSpZWlJzjWVFy
m/qTV37z9qzMSY1PwNHxMhrSArIERVyIzt2vZYYXIlMquB048tqpjS5c/W/xt90wBtjuVcHIyHtv
1Bqt9hvZbD4YY3s2AW3o1fQDt3S2qfXNG9ocVrq52egf3ZLRecg2LS+9unlbrX4PM55sagV4CWT8
kHsGc9BY00yKa7rxE7azwvQAukol05QAnTYlBGcQND/fZxNlIUiJ3Bgb7bMcTa205MHYersXP0IN
dOsWkY7l4ss0dXRFg0CSAuc6e2lmHfbE6+fO9Gin1QpXAYLJdBZrZgiLPPJprL9ft4MKYPiqmKsP
ainMeLApb3lnc7ThmiKN7VKAzYhkrxK5+ssts0tf/Rn3MfVY54HAhuw7KJMAVBrZCfmyoPoa05og
ARZriSrizQFKaXqJB2yB+Ms2Sl2+Rlq2p5bSy7dwBu3FeU7OZ6IUhtW9+YzRnVjbvt25DT4DhPEM
eHx3JSaXXfVXnd9TVv2JXssWzXvgfF2eGPQTCjPba9g9o4cYIOj4JaLFAnQDoyXm7SLBLODkdclP
4e8K+fh8+/6BaR8N4HHBojv7EYHa+z2KqW3RWoBzvNdLTus3/Ku8AnZfBJwg1FAuMHM9WGa5JpnW
CaURRfsdRAJArka91GhgLKEe1CF1MneKp4f+78tG9zKewBkdtWVreRJdrANHkHeCHJ6ej3+YvyfD
/8N239xSZaOUHJPmMGKzbyzrVK9ZjOgSXUvxjFDp5HDQ7gao+yAJPc6tOh0aF6oME+367imT0WvP
zV34cyYGv3gzGE4ohNq3q9Z6rTo1ggAElnSfGn+YoE20RPuhyKlvqxNq1M9ncfK0CjeDG68V21I9
82f5yq62Boc+s8Q8eiYCdy3T9DcW+2PxqyxDVFXmMmuTS/jP9jhdLsacXGdV3Vq1KCwaaFcqn7TY
689HOHXP3gxQGkVudEm14CfCZnSSn9LWpPbCeIbvRtp/YAYtJ0jCY6c8KMm1BQh8aq5trTR1VLn8
dDijTk8Fnt7P7Uw9dhAv/DM02ipRH4BHhe1aS2YKPYrRrS3YOcEOSkiMxm0XwOHAQzLNZ385X1JT
MO/VNcpTtsAbmdQuHZZ/VdpoZgcPVh9O481XjbYRJwAMr9BYyh5FzDNbyIHhhjmAkiXwJ66bBYeu
5j9zSuZmoIQTb21MB6oe6CFE36YwnKybkxNBGsQWKHRFF2l5aFhPz7JD178KMbuGhvdMzDYBi0d1
B60GLF7AaA8dJ6LbmMKrP0Ne1i4AlvE0MSexAsQ4KSCi13/zJVr7VuGlBJML6DraXzFSew7MhzP5
zMm7fCDGGOpnuGPHJ0cQagXCNUABZ7+Rc7UZXgs5Pam3Pvch8YbfQkQHqjq9cp3ZfEO4OF7mgcRs
KKrJPOp397PtumxN27VDA+xBqwnSxFtql5Loxb64MzmUqVwqaCyRN4OKLYqEY4qIuGtrJ2aj3tKY
CwNSk0+zQrE7JsWlmvGBE8EYblAI8aBIKCBOHgUsXCD2uR2jluEvy0pttQIIuLYj4XHuZQPi6Mf5
A3oaHa8CWBh4JNrv568KCr4MUgT9ChRLtkrb26JelEgGG6A3ZmQSZiXrqllv860RshL1mbW8fe2S
tqZMWo5bkTjDw5AELo6EmnCuABrZWqSSn5Zzy+BcxRA2RI+EzDuEdgB+VxMeGvNHSXQKgI7yDHkI
L0zScCOXkifqYsoriZ5EyN5+B2Fg0wbU5CgZCVY58VSZF+hOy/majvetGwmD5Bg6lvWhpTQ24gpI
VsJyJUgXFIhCcMQJus7T2sbxxWXTN8qBi+qQ2ydS0oZrvktYZ5u7Xk5pokvZHIkYNqXNPkEdZQ1i
BdbfR3Ep5Fcpkerkpfa9XFm2JdCSZl6EXIqrXfSAEe2bkDeUNuQYyJJ3Xb5iI9EeagisLW5Zhs7Q
nNLYHGPEYeGc4QPd9hR1XlhsXUFwJTUHCTnU7IQMhLNJ7vl45Sk8SM8VkffKlyBqUt/ogRirzChR
5Fzj+7RDa0YXQf3Os6kATDxsSFe6YLOcu2ByufVA65TRgZXwYR1/CUIEJDtxe2TJPiM2ZaFlFtgJ
5e5QH+DTgxg1Cr+QWhDzH6SsctFT1uUcRdiSzRI9LKSww9TnrderchMl0XsMxipR95AwKL5KmXXy
L76oIgfsVX1BxYsq4ZVm5VCU4L+C0cb1dRddsOE5CXw2yEheoJMOigaRL+7qWhI8C/ILDtrYUANC
E70StCnqPXmtICnvOJU0yHKLMXN0kqbqtRD/nZUkEyr8M1ViqIYr0PDVm9SpnXWRIzHyGzqMFzar
og4Fd0dVlSi84cekgEdEUlO/l1xZlpCvi5Vz2IddR1qIGbJ6VkVhotkZCJl1FjONL1J8qd2VOeW6
etX5rGg6Sej5m4pVXOiEsbwdCBskaChvbec2HW+pEAkxEw5Exg9Fh/ma6/mKIlFdJ63eeUns6HRi
F1mkFnkiBKqcoR8Y9FdF3OVnB+qGnA/lFKWJ/4uxb1uOHMeS/JW2emcPeCfXptpseYm77lIqpReY
pJRIkARAECBB4uvXVdMzs13b1rOPSikjggwQOMfdj/vDOI6pu4hUIXBkCNbBKyMP41GHUPRBWCcp
bpJfjAArbIXPYpqjQb6qgFu3EH49e1PIz0oSgZvXWhMjLRVVjY/RN9Nna4FhydwrFm25OnJufXUL
B4Ihhbx3U9t2oMzT5CHOVkhmXJ5M2Wtj07R7d3Ia432zeYkG8ZGwpV7okG9lELCl3flJ04f4qsI1
unYJXJLwbMzq5LdbAtOKMZjJftDTIODYovz8wxMcgQikmZu4csh7+8wB8bQ7pFg27U07ja137U/C
7+uBN8rUXsZWufNZQMapWIg3uKrBMEr2ZYXwati1uOcV1j4NUo/s+vk/HDL/5EiHXTIYX3ilYRbk
z95PkVt6nMLSPTHDQCrn56V7IuSYsidwlEUeX63idckeVf8OPU6hWva1rmOV00/G4fOaf/0PH+ef
nHn/4XwVwsENhPefjoeJOwGhyTfV3ew8UyC0zt8DTs4KP64ytf/X7/ZPqlWw6gD/wBnh6v88JC1y
n3rwXSVPIsn4LvSyH3HGdoLMXdWRje/+9bv9k7YDRx5irFC1wNHjz4EL4fRdgC8YYty6WFXCsKaG
bublX7+J/0/fBdOgCFGAXAEOvf946IVmzjrSYnxx8DBgjnZ8Hq/9GbfPAJyPH2OHQQxToPEy9dDA
UiOfKpllVfKf86n/9rH+r+ZT3v5HoaL/9u/4+QNb/8Sa1vzpx7/971mb6W1gb+IvCMn8fJv/Ir/+
8mDeEBBr2If+9+8X+6///Ld//BGv9ff3gh3l2z/8UOPmmO1u/py2+089D+aPT4FP9f2X/7+//Mvn
H6/yuI2fv//2IWdhvl8NHpXit7//6vjr99/+MKD+t//79f/+y+s3jv939Ta8Wfb//IfPN21+/y2M
//o9OAZPM9SvQLe+Z6zs5x+/Cf6KtgGYDXJ5oEr+g+ARcjLt7795+V9hGv/txAYs8VuVkOOJxVjb
H7/z07+i3YGZJ4Zh4zhMUar+50f7hy/kv7+gv4iZ30omjP79t2+B1j+USLCciCMEnSEPAlGR3zlr
f1otnHZd5wKMQucrgqFKmsPz6KLhsb+jOEV/tIJYW+AabN1m0bRbhyw+toLrW5bPSSWygJ91MA2P
iWHZDian00n5xFUYmvMvOvdVESeNLRunoauIFoWQx3WQxxGAM1Zch9JBnafEnuOEB59Bvr3wBUvS
0XvjBOIakAsu5YLFaYOhIOv4IzJkwydZMcShotOAdx+RXIkBp5twgq3iNgp19HLsW81gkNOJ4m9n
t+VMph4Jp7735QX58yz7XePmWnutf9x8tBar1XhKIq9evWQ8jdYidqtjsnb5hFECnVVbP9FHpd62
LSz6lcWHOejWXRMleH/lPzQIVc9DeW0iL9o5wh/XZNg3o6ja1R1Gqg6mw9jTtB2kn/TlTPq8XqxG
uHXb3gjPFhPVrmqDqJxZchV5/RN8ubQGe8nh0uwP7LklfanCtbQDtug+qppkfKXJZgpuIJDpwuCT
aN2+kCYRFTHxdthiWBjy0XflrIbwyJoUGUw0L9c8q1PbgEjhfVgw0fb3YmrPkWQfE8Gx2ueZV3uz
xuymiqC3gZ9waIBBm/hXOyanlnh3I3+MOzCRfAfbh6vcYGAYialvU2znPfw/m/vMn65Vr0+jeRb9
icIipOp035Qwl4dy1sqjNf5PrCjE2mTLOcjNvQjEBZ3zVoSQuO0H+Oc7sX1OKSxqQy2O+bIuh1iu
743dkFvVK3h39ic7t66cHP/F2PzRRKApEqylKethVqZY2TGPlnyzXzHWVtlF4shjiuAVuxWauHAn
o7k7rMNQeWnc1VOHFqRf0CEVo5i6m440mP1uluE0aHcJRBrtBSJhdzak91My7LTwi6ELVUHhsHsg
o77Wls3IjlUfdPY/hIyqeduOYT+fuhRWpzQHZTf5/gT50sjLselu577/1Cy+8yf3FViK3N3GrLX0
2Wc0hbs8gMWl2/IyHvOtEAh2yCLz1Hf6uhnJQ+ThLziCqFMDL7YgUEOFgqZG1sJROnVqE/GuZ/j8
pK5J3pZoeo+W5Sdg8L4v1w7TdhZhR/n0mEtENWUMXpZDXPhtUHbU/GpQPqIXwkOfPLBpFbfQgnew
8hFwpyOzf+ia4KNvw+DUelNWiRW2WKMck6rzhpPq47fAhjVOcawdH+7Gx9wpjH3duuYMu6cy1boS
DAIy/0D7HD63/q9ki08BbfbjfJqXnfPXYlnhPDZ7QYaHHwNr6EISzo9i2oeph1BSnFcT3W3r9OqH
WDM28xETjWfBDuAjQ3IRw3OoH+SaVhPkP13Ei4Dhs+ORL3v1ZqO9HlDMj89Llvxqh2GE2dKSEvxR
UrhRlVFDwiKfZTq+WmN9WNtMQnpoAqnDfHHST12jikHGc9uDoGu3+4zAaeW0TBAh4jZtLP6IuyWC
BjHCrtP1hfBYFh1zupL2lXQisbzM4Mwi7kiiI3GT+kh5fZEj4/6hZRFlp3xSPpeFTvmYHugWbLAE
MCHFINGw9QliDgM4OGMMO1DYUtsWH8o04fs08uwGIAyb4MvnLXemnSOvDOJoPK6dBG4SOr7EpenW
tkE0Rpe1+1ZF4fPQD2tQ2A21516rMPloSENYOYnOhbXulgW7c+eUCZFN06i89KYuSuBaMyhdJk0I
TY9eNo/XZoaZ1s7hvIkrHcxrMaqxoYBrTEimIgoHeeuCOIX31JTt2yFqXrhmEKINeOCzuCR+i7S4
BHX+FZ30ccBTHm+m/wkx2fCmnX8tuuEmyjrvSmoRPkoaNuUoKZK0omR7ADYdFSiZzYucMlGtlP4I
c96VzM6/gLCMBzOu/MY3Cx4d06MdHTEwvh5EMJ083uYn5Xab1aVZ+7OJ7VXEliJnTQltSZnM2EQX
fVi6rm56kHcE+oZQF0ue7/sQ37sHrdFIeY2ddjs07gRtH+bsmp1IPX615GtXgV+FkTPrWbHQFx2y
OqdjerEL/mHWny4aDmmG2VibtAfO0oOd5kLBcalaO1gIl2m/mzGWosIIdJVnDbrBmZ68FpzDZPfh
vMSvadaERbBCBrLGidk5PEXHBBh9Ah51WhZXRuykHYK9ekTurQseyUC19wmjV9nY7Bx8kCmM0osR
ZeVjs7X8sm5rWAbEK5JmvRukx4/RMJz51JuCRSstk5hi7gFgJ77N/SxnRMFv+pMOw1fWd34RTj6D
weU2Vn7eD4ew2YZSp2k9DTF4oBHi5RXPHqCFOqMtv7V82/kL/0LM6yVqzJ4muuoncp21L2GEUK5G
sjPX460RcRlC+NKHM/Jruv0M69QhQaeG4f/WWy/j6O6TQdIC9QVMRSeOQydBrtXY74fRHVIyfZHN
3KYhH24E3rhaIwQeAFOo/dW7LPF8nWLopZz6fEPfmkj2CBfGN2pvaA87btiB53vL/R3QlzJ3lwmm
WrNYqgXlEo7SbPklY/Mj6jqI8VJs/mb129rjgdm1a7hLW0RgjJt6Mul6gqGQu6YePyRkai5JuO1i
FtyaGECGyPmCgHF+y2GZtl+i7tG1b2IxNWfzbnH2mFLrVxuZC0wtnejavXBHyi3MSoSo43hRc370
TXfOZLShdcRDkrJ7HQvsx/skxb68En7QiOIs2ZjkZ69vv9LQ1UPkvQ+TPGQSC2n0a7sO1Sg3iI3R
z08KC2De5n4PrPvHCNHZJpuqIf6hSflLQ6erUbYHBTFSQ5Ax5InPbmlKy3kNhGZAGeMKJvtnwNaH
JMazSMVNP2g8hqTJ0BSv4hjG6z5U8rDpdWfb/N30aRVBR0MvLRRWo1KFt8EIM8NmnD/qdby4laC+
eVoiWlOCIGf7rEJ9QITc8GMeCU7Bm9yRfM+NPCrqHYLAK1YvL0OOWLM0eSbqbeHeR963OPovki4E
7aw8Bz2m/xFQGa+mGmi+n5n3xH1O66ZLg73oM/5jtPmzbwlsYTqcY02KU042y5WMyb4Zkq+kC2ti
UNKo3GL3ZUCmwmAtRTvds1arrdJxC9HS+AzVx4SENb/ONiv2sUQQZmJE1UzYCgGwoOKjhfauOURW
U/6aNHUAkx12x1lcd8u3ZJi5tpTMNbd2lM9oW6/njvRVbKI9lhqMZduAlIzOZ6hkUfHItxXCyNFk
13nve0fFgDSs3XToYRLvyoYAqys27GD1MCGWvtPup2UL6OTpdRxyWTXKb+rcLvWc7oFtArUi15FB
MmGK5LEDDRR96iw95OwwivWn48nd4Ou18mT0kqv3ZVDVHLSHRW6m3mh6l47MVgAjsDMAUyARBTva
z3rXJTStWmtLFm9l1GH9AAtMZHIN5+h9kztdsZgo1EQc7u5CDJh/SCL3MWYyh817ui2XcF26alar
22UmsJWPackrLSzkBmP0OE04YvwxvpUcaSAu0O6LMbzmbAvYGrZXHdZQPc23OTTFblOorPNT6tRx
iKkqumAqJ78vN8Wqbmsu4ZCCc0p2k7BVDBAnjgZTeojevnNbggabt8uPoXWPPECF5W1nZayuBZ2+
XX2HkjL/2aPJeUrpAbjtcTITjL6/O/Y0R0Bce+kYgj3y7toT2fPM148RrHYr7vI5fqcIBcDh8vM7
MrblWU1h1NNlOJ4snZLH2BfewSUxK3Q0HL0GyYZGnv3OXQVdA3/lxeI6aFAi1KNeYvIAqueGW7Vb
qagcZg+KFY1rERA1HUb4ZRca/V35jWnaOL0dMw8GwVGVb+Zj4TI5oHtoSzj8l8jpPmjdlWMkbbmM
uHk6TmTRLP128DMoYsiMZo5nUUGAnOc4ZFve76eAHkMLl+TcP82Syx3VcHYCLnhiFnGP/rPK5rwk
bRzcCB19xMw7WexfVPD3XKQALge6dxurTXyHY+Uxxn+aotnWfRggRWGKosKLMQu+0Pk0rvNzH3pl
wuZrN/pdGU/+l53YJ3Txu7npfsz5fJlbiKiFz35Ger2KNmiRmvyw4WtJ6MEMiKuXrzTdsQk9QYTy
VnYJzldSmyHwyw7NHaa6xbOSc/6j22ZzgRzpEPF0LdUw70Aw3TiGExkDDRiD6dATNqF9TsbwVQyR
X6U5ux6M96YcqyfBn1q1bojmyUuf+b9mk5dDqFLgvjcq2EqKxEo1QexKPFXZMbrN0nZ6UJHYddMA
p/YA1emYjneDynZQDkIpyOxX4yZcIg0ktgikcgABVwXJsWPl81KrNXgjtIfF/Rb+oi24Nhm3cTmt
/OD1q9gh3LYKqdklQi5FmKH5CNOFn/1Vo0qM3qIUXq1NnqHDj7eHzIXvzSQf0d77EffKdFmBLezM
PCOBUPWV7tNdJJt7O487IPv3tmvqJUjr2Ha1nMNfQk+HzK4PCR1/jijcBx8m5Ro9khhKlZ1zcBKT
GZ6ovAjN71L4rd/DcKliy3KYIvNd4hRj+z67Yc/s8zzT9ApkTFwYl8AwrM+mOoLdryy8Vt03yTKj
U7id07z9aFpGFmzbQ/vZhLNDYHCHnFMihX/EivJkbboZXzAKkqKVNjzCGDAH9p0Fjxr0yi3xHbkg
ugAQPlVRORA2P3MB13VYz5LjkGIWdNrQPMOk80pxlLgRRsdKHUu5Qz3foqPGAkbImV8lqUX+qYOC
Jx7JzubknUbt1hYgEfxjz/0cykC1HlTKhv200FcvaMWT74HtCbMmeB/WQT1rWOHv2wmJ3nmTsr2g
Y1ZAcqmPUT/LW7Sw/h0NPXugFIIAqhZwGZKrcNci7uEpbEVsS68lqi+8ZgvuY0e7GO8v0eZ4AJoe
KY6y0yjghug8gSHhvAmwzQ8LRVXff8/vNkkvLzhaerVPMaJV2W+YQ/dmvmpHeL6IhFoYb2WM74jt
t19I8gRdtKn1iB1IHhvdbsdFNt7JGYHew0Sl1FMDwIAFu43kc01ayAt6ULPHuA/Wn3pMV1iDLxIH
AD7mfbKu9ouinqpA5qR7ES70QJhdb1bKt189mHNcDt/qTQrkNWnRZHmZduiCQGLE8oLgHKin5ej2
BkmiZTo12d7DenhrZp3s83jr37GRnxaEMNfKLeSQkcysFU6q9TOKs/GnWZY4L4M+CR9tYuBvPYvo
EoYrwQwCjehhAel3ICoKKo5WXXcgrqBLCfvSiRH9r+KPGc5DxFCwju5m3PwrLrQoSeON5ezPBCBS
usQIEgBUOGIrScIHgDC0L3sXXyeBSd/XgHePhPe4X4hf6vY5Gb3dGBD6uNhWnmU3hhfOlr7iYHOQ
Zgj+yiVE1KEH8qe0RJq7NBrJaxO380sLVy7sqca4u5QhQqkAXTa8N0yg2MCwvlcFqG4PqTIJ4ra2
8KCiFU0sj1n8S5BhgbxPhRjKo9RAJBWz6Tz1uj/FnuwuHcqjn6a327Gbw/gML40GeluaJ14pg4Ce
Qrxr4TKD5NxBTjHKdanCZ/RPEqnSOGQowXgJQ8IcdUcwtXc+nPQrMeX36yzfAoohtYmebD/B3N4P
liKB8B5J0L3O+NFQY3ix6RkIAJjTLCsHUDfnkfXYRuiC078A19u5shX5PmN2AfOxLo+JZzFCkyFw
skjR14sqMWmM3kPQXW48Ahk+Gfeg9dOw6pKU3ksr2j3BXdniDcMaeAb2PQbZhmruZzQ7jfXo3sP7
7KZsRA68bmGOhHijt8zI5wWhbbceWSPUAeI8hPZq9FIBY+XBVH2ed3e+c+mVF6X3MuI7nom7bUUc
mAmdmQ9SqQXCNDunV2tqFK+mQc8PjRhfe+F/P6m2NUfOOh2VYbCNaeGNEzvDKC8eatNjSx0yN+3H
NXqPqYF/sw/w9aqJBUIst4EnF1TIfi02D2grD2EoWLDFgBcbpSpmaeg+mfIVQSmjGH8NgQPm6UCO
4xtdyVrOYrqzBKV2EKCXQjEyLy/tyOG66ObBYfejc1Z4wapoxWBoXTrYwD554K+3IsXrnmgzdTXz
0uHiIBs+dAGIQkgUYUNL5isbjBmo8yV4DCP3XXq4bDnaCGFjVZjS7WQAVOB47Ud9tdJI72aEOVxg
DxhM2EL8fBdadIh4tpwPUAXD5wBl4NaMNlDMpF4aEH6YkZ3ffTWzSlt0w12SjIUBp5wny86Dq+Cs
7EXOgb0PDP92vgrJ+oFxDlLEA+oQNMx9DPFgg0mdDof4Ee2V+oyZxthOprsBnwLszMDi9mrl7Xp2
iQZcggngRZXjLJtTssnbOItHFD+8me4GWMi/NujB8kLNSmA4eI3wtHXNOfSxY3f9tNwEafMjmpH8
JDWARdPc+YtvSuEFSaWcLEOJhh5wR4Tb28Hnwp+wusMHE+yh2LAvOfXkZQiBtA3pcAqw16K1Ya+h
77UHO0wvCe9u/dU8LtT/wjZSWtxKlKXow73rZUohXIEmAQeQrRTRPwGB4U82+tNQHwNnQ2bLoOuw
lmRWEZmUXiTQhs3P8dBg5tNSflHpSyCjByBJ/p5OGMDNh/DWrimIViv3PE5L3UvvwGz8QysEyTUu
MnfAmW6ZWHcM2GpHHkPnpxeQ0+8r9j9/mID3enGkLrPw1J3nAUzXscdqt+GLLAyKkwVPUuZ5hZ8C
r2s3u8NcTvBKN/hA4DBISuuW9IlNSZ1pr+xn8rgBny/WLLtZNSqHOOcfQxRck0iOJSrsuZozuFvG
3bYbYyI/YqyVEbtyFc7DDekXXbeK1hkPK5vahyGJkNNNxHi/zCSrg2i9qD54Fi780CZ5M92Tpikc
EWTN3BLuh/RZDmAg5hUCjd5wyHD7cav8+A1EN24iS58sya+2ldvCAwAwbfCviAK4TxMfYEqHyVdj
KwlsLG6gCAHKt2hoc8axxqXuYuwIFOwLN2SHvvnHuqU413m0wJ6jO4HW5wWDhzAA1+g+VYICNp0e
7Tzf0BxSIjTQFwtxFiPoF9gQkJptw2erF8ThmPR+Iao79KjTLsAbDjJr2FXvo8jLshC0rKC3EMF0
YJunzzBBQeowf38LgPgeVPRWJAt6ZWrjB2TSnbYR4LZiaV4b4qNLtgdwOtHPWS7oCsYfQ9Lu0Bep
ymT807LO7od2NBVOpo7csE54T2GQiaPNKYxnwsSD1tU7zwJYtZ/ZH1kwl5h8Wg9k0Xdqk79gPcVK
Ry1KNMm/NEyUga98rcJ/hvqhq2SoG6z4bilYE7P9lLX9DojKk2VAzUmDEFEy9ifAz+7KY1TtuG30
Lhr4WCIhd66UDi9yW1+TYTjmjY87BzSsgErlEWg8Ugs5OdGEmf20RlGpNw3yCGTGMd44hEhaYeaA
xvJKzkkIYX9SOZ3tSUhJRXyFO0dLWCK1Be5zDCxn/bnFfVOJJb/0swuuoJLokMST2bt19r3SEHSx
bY5wXCejGp0BNCBwl8cVugxnrruMarijI8vqtQke00CBsO+64HWOW3sgliTXoWgahnjkrbtJOg9J
N4g9KTIwa+VqfmWTjo/O6/XDBj3CCw7y9Sxl++48yl4i12TXVNODmLFcGi9Be6K+6RFYHzSjOqEr
oqqnNaPI2/TnAVOpfYhnItPbJcl7bwelQRUN8kJnjK66scbg+9uqANgB9vAASYEYy8PtCnL9wq72
E9kkhRr6ny14GAl6qFzW/uCA4mBHo+UQSFK37RxfBQme03H1ax31v4Ku3YkNV40yr0gt3Q1h/6Qm
kxwHfywjCERhKB/W1vPwJQWoqdHH0fCJeVDGzyDWgUebr06rn67P20uedtXWpD5Mj3CooMIowsZ1
+4D5SAbpTkKRo/ZjoNrYolt0uMx3y2usvAmqFcz+UZE9ORt+LCk7e1138rv00A39Pu9RV8GJMZH6
0FpexD1VF+Y16toSRG72eQMyJ8BWnRPqKlAaW9GKRpaE5djUOlwksCs5XtTsjlCdDqha5/jg5xcR
xfwQjUN/ghUa7G7HKC6TsX/cKH/2wvULLBYu190kgZDY2r8rhPYnIlqreR7WKuQTSn1LHljHEEGG
dOlRtMdIueO20jMV/lU8JfsOJFYB1u/MInvCwaiBAfsdPIu/G8s4HKsuQiuSgt3o+hCII8nPg4/x
tMDFz9oZrBxrsyJbY/8EOuTRyzk8h0ddKk+9ULDb1ZLS6KrHlexkMnrlyJOuyGLUbeEP2b1o+6U0
yA4PS7/1HUxnHYthoZm8TmbFSGZ0kBwyOOcLAL7QnDzJOOSneMQDGzTX4eIeJWNvkkwvZAWtwOmI
bDAMCTXXahnwtaoEYYVDCz1pAzlGjg4z9yFTCyGxoijPUDY0PvQ5OBW1f7cgsq3guA8dszsKfRkg
qlIRcjZNxA+jwe7gMkANvSRoILwIU/Ckjv2dTVSpO3fIed8VepSkbAk1Fdr+a75yvxpiH0wXW08r
zOihbo6gv++BL1vnt5XXp/oGGewfM9iORXv7b4pz8dq+TAIK15rWF5Ue3WvcybuuuyDGrubdSCo3
RGhgBvmocBcurvexgfvJo9/j820djjxHpqr3MWKGG411Fy/kKyEf3TLZdwP+cBenPd78liQwPNGS
5tdI97qbIJDs0/CmG4ED2ZH/6AOoHKPcoeJeHjzUGgdHMEeXz28T1ldXDLn9EQKQ7RT02ZtJ7kgA
jxqTFvizPTBVkBptBIYcR/uKfZz49yRhJQQaEIpN3ZNyjSyYDb8StxMaV1xESvaVaJufwdTt7JCB
WYTbs+MgG9fVP6nG3VOUIBFpwTuDImn4V5MMJRBtViSwJd3HM8pWHDU3Cpt8Oop9mMWVmoNC5mtT
io7CTpCfQ8XRfrpkrtKeHzoRHvMRZ3VP9PCBA6VBukM07oSn95IBXddSTlUeYPgZ3cm3XZK4waPV
V7N09+iFyiQBKUeliyozRbKSw7AUQWofgQAD7prHA21BBvu/UPgfeOtdiRG9fZcOvxptr5Jheo5y
ikcvzMulvQUjVC5Yyb2PDVnqsGo2dREoCvnzYOejDysGYEXA1JKZ/eD+sAvd1lTM+PQ+68cPGw73
Gk6NMPghxygxAB/ZGU5CVec3P/sUDP7oj19cQo6wec3e4AgpfcK+qbINoH+MTKRgYVe89d/nPpFX
wTzRwtfRGdK7GSJtaBmWts6F3V4Twqdn5syytx7AvxSgUIWa8WA272VF/ptoFSC62FbQgdhy6hz4
1/4U8V9DR6+NWMocTiBiWR/bCCEMxD5IX9ZTYL6AdYLPJBQPFoWdU9ax13kRtxuaVTsBoB6Xul88
tEOZOmfGnINxvhXupSGY+ss4tAM+BqbSO8B2+7CN9jNl9bcyJsBapOG0X32AdzLdsDtrpC8O9jgY
7Enhpiu+sGuzZN8KTPyQwYAIiTJSYjIhjW5ADxzHzt+tMvzwFPb9ZjJXGPi7TNjjc+UBTrtbAo06
E5IO0cw3oVDVEv7gc1M0IP7y6EGk8mQ2cmrb71IgspDZhwk6QFJBG90fMu+npzh4ZX8569RC/bPt
/XBFpaQvnaQ7nLJVtsz6CAul0lsOBBI7zBagDs32Zms/Ng2zIDkCXZMgWxRKUVIMTfqogeX3kg77
OYp30YgjPe/vETT/3G6I4uqbuu2yYolbVeGAbL/CBrtsE8pyTfojevxi4kntHCRNDZSjU7JdaZ/h
yUI0jeqbZ+Itp94HtMLvUG7aXQeWeO0Qfce7t3iCc2PkPRqua7I09UhB7Tr0DSF6i8kHbRCckWV+
HBNnKufBxXPkBjB7vOOQHVdSk7aMF3YQDkqANSoy7fY+1ScOJzHqkoIO/C0eoucl3W6AuQ3VCmw/
EedlUgeR4/CKVXvnaUE98D/bWqdkA07fjdtnQNE60S36WlsBF0TcqHi8J3n/4OJTLky1DcEDE/+H
ujPZrVzH1vSrJGquA0mkRGlSwN2t7XATjj7ORIhWDdX30tPXtyPz5rWVJ9JIAgVUDXJykEFzU1xs
Fv/1/eP9xKMJC3vLjarujnOY9sdMa2QR1ZmnRlg6o8U9OmBmL+yPx7LR9yJv1vcdx1MWyISEK+kU
GcsbD5eFYABSujrrt46DU9rqt2G+vg266SodAt7Ji/AuW4PmtkEveY8kaX2oxvnV7K4cdaLvL8ga
n+tCfwnVqKq/5ElF6NoUhj2XNdbhuEa6ZGpEkPseFh35zVmWg/5eqjb/2MwTidS0XNTtPNYjJ8Bk
6d3jlPPU+0KF06YaBDXfRXkXosaHOhPiWH6R1D2pgUlTDtpF75Q75HvdlzCP+NIOOUEwG0Wp3zSF
ZX0nbR+8y4eqexv0YjrxcNn1B2v19d/Vu/+RxvIObVbVVT/75/LJ58LM//1Q/yjf9u2PH/3dl3r7
/3wmw/x/RHdJ5djvZZf/1cYX9Wb55Znykn/yd+Gl5Yk/fN5TMD13XSp2wosK9u/KS0uJPzwPZBAA
CSoMgae4/+tv/y29dJ0/VIAXBqUiqDUvVKH/kV563h8X8a5PBonPj3+8959IL5+rdC3XodBeOdT1
PJ88shmqqIqS/Bjnw8c1XL5Gw4cnA/EPkedTUefvWuZnPZ2WuRfbvRxoGWHwLktnDi0veYv9rmnG
+WnTKekQKvWFPi6hem0L63XukMAy6/amRqcelFsiNdVHexIrz+hcs9AE+Qej1n9BNZ7EauQ4OA6l
gT4648muvH2cti8sB78Zk60jTZXZSAYDJPzrXI43iNY5b+glfKHs9netX0T7T/rNOW2d2H7zY80Z
Yp/KbD34lvxoNigbib1aEjUBrdHHodD+VVz2XzgfvmQS9Lueb1ZHcpepbJSdH0WHOjJeb9M2vjLr
9+VPPhkUr5znoLd7NArhOexQnZtFzi/7hCft8tnqOpSePnZx596jlRm+CRAz8wvljL8bkU1gRsGo
OBQOOVU24hoN+jvS6oZNbwJTNVMz8eiQ8/w/kDDJBucuCqwXyh9/1+9NZHq9kkNLUuiYuN+Q8iH2
+8+K9v+5CG6JTRFXEBzOXT4k11m/DpAIWUVutqBsCU3piNWErJQ+pnXzELljfOXVvPAbTcGLoP/p
FETT32RJ2mfHbpA8zQ7yuyD1b9T2r2rYJ9PQFkFVd06dH9tlyb+tqNeuu8wNr81a3wS9zKWeq7HL
j96nteZBxrDTm3CPAs9FiUezF+AFCucm28vVMVtjf5W6PBkRCtb9RpXMwHjOzm08uVx1ZtOebz7l
SMKhblJOyqOKu10+p9F+CobGcLg3QZ+UebTGExtPgMFJ2JGY9JV8yd3kN5H564T6ZFzWolhJFK/5
UcVpcZAeAvNF8UZlNlM2ce+7w1CsFa3X2W03vKvqF+h1v+m1HT6PHQq8kRRbS35M3fGuiHAVb8v6
hfr037W9uR34Yk3scJXZkTLq60oXxZeE9NsL7ha/a3yzGTd+0HXzRPUiT3z6z9a3kS6GXfsSz/h3
zW8icy3stEmln6GMTk/rVMmrBVPms9HH3F5W8moZsFBnYNz8Uv/plfpq5K3abP+xLz/pyUTMYNX2
ZVZEvPFxj5c84Y3fzfq9iZ+yX6knSEA2BiQQi7n+M3F4kjRre7NrOiiFmlU02RGoNBjftrsqkNof
zBrfRE8PsnyhCoUi5Sm+wZiNvGOmH03apjjy+XCPAZVXrkfHM5q1RYnRcvHarOlNAJWzAHRX0nSr
enXdC3Vjt7My2jXBBD3vt86XRLYdjWODg1EwNe6Gvd6EztzJjhoPGl7yaU8BFZUiCvm52ZBstrYu
q9rF9hFFOQ1Jky6xJYm55b1Z45vIySOrLvVQUBGd5TI/Rw6S88+qmqra6PQmt6WtSlV9nfQ55elr
vw+sj5fHLLOub0JzURYPzIKWK8peegr9dkW3vjNrexOaULyzgdfQ5JgV01fLGm4jr26MFiuw8c9n
YWWrYZ4TkRwBx/hvMnt+L73YfYHMcvluf6+EvRSL/veR9l/MCi5uCakIh/QYO8ldafXce+ypM9o5
qbl/3vMQ5aEt0yLhNvijja+D0uhCJbcgy04kOeog2uUBe2+H1mEetNn0CzaRWfY5V0oHef1UHifU
LKAdzMIy2ISlG/OWuqDvONppwNNhWX7mQpsYNr4Jy6jWdJv8+jHtNflPq8PquWiNDilwoZ9/Rmg2
oUgdGq/Tz2FS84hsGx3ZYBw+b9myURPHQibMvjnYtbUTki5wKsO5vQlKO7O9egpoPYrrWwLo0e3J
RhsFfLAJyh6gvjWgfEM2gPAZJkM0oLEyaltttss8SJ0J7AUzhTf7YxD3HzoEymaxsy2cnsa0AING
46r3YJSeXVTRZt3e7JbQOjjfL0yTKev3GHdCLPF1ZrYIbjk/DonJPhkZ7yJo7F1WwNqMQ2sym4db
Cl+WzVa2IEU+ustYIMuKqQeY09HoLPsvpFJvHOF8BLRe2dN9rqcfzWr5hoO+ic0MxAliGJZCoFko
y6Q86rWLDAfdfR6eMg6msUn85Og3bnYIHLvfO0WTmIXnFrnmtmBGgFUkLFf1fq1f+/Uns4m4ic0W
R4Q+jnldFyl6nWwKx8dxCgKz1v1NdCKgrTOdVKwqy7pL8mgXB2bHZD94PtygdEoKHWk5a1DRtFf5
uprNEn8Tmu0ShVODQOBYWKgEEvF1HshgGY22v9kxwYYsuXXZ1/TUUtezgD0e5uI/giv+83iyBcbz
RE39bdUROthvA1WhajEMDNfwLT856XIfoUBD4/1tupyL0ezYs7W2pghgwGR+SI59tdzWeX63jkaJ
JXl5Anp6b7XbYJ3RW9HjfOdQS2e2wfubjRIgIOSEruX0EFB/62DYhizGbHZsYjFs+jJIEsQMYvVv
iumOOvMXYMC/Obn+8kl7cofPF2FPs2S7aZIse5OI7n2J3tFsbfI2oTjD5tJq5hNWuXzbAq9vIrPl
4xeK+Um3Z5zL0K+wkcnlXTwg3zCbdFs8HaJTC19HwtCRzrcFA6t1FYZH11+2S0/63Ic+cIWCaTfX
0XCOwJjhkhG+ZGfzuw+5ObuCKNMdanrGukIHuLpVdAgGy2wL29priEKJpWpKGqd24IuiSuE28Var
M1v8vE1A5oC4xiyk+aFZEXck87mPkQEaxc6Wu1THiFebivOrp9vm4xohiD0JNXizYQRtYjO2bW1l
uMRT3p49agAWWfCSG+dvvqncbJIog5N87Iif4kKHyBcgaIU2y4BT+fV8Fawaf1RUhvBNi7OSy8My
12bbjdzsk0smvBRQOqtVGVzpcm3QUM6ZWf5BbjZKjXSx8wWrLAqPejmpeEUUrbIBwpDRfJGbG2ZL
URi3NP5Aa8n1lc4HLG5c+cas8U2UDvVaC3eyWbecd57q0AubvXVDxn3+OYcodyf+K4fvJNwnIgLP
EVJ3YtbtTYCqpkqtmUqoYz5VYEruVis1O9XLzaaZB25PKpNlSwfda0qgnZOfLOpg1u1NaKpldVyq
LtRxDPvxlrLA8rbhvcfsGPGLGf5kPfftOtYFNaWnNGvjQzsCGVomHBuM+r4FuVGflbEV9f4pHuvi
HLb9ek3J2GI27GITokrV8Cn6lJUwmsa9UDFcLT+bDfu+jVErWJcpbP2TDrvhqo1XhIhc880WdLEJ
UDStVtiWjX8Khrq4D70YcuaS9YZ930Ro6UXpEkWxf0oAQu080eVnSGEvTffLCPxFonArACrZ6ErP
ynwgC1X2Ta3z+jrrkKtTqJednBoAmNns2QSsr5O5r23lnVTUOq/YvW2El3FkFldiE7TVggXttFT8
itAvHxvZiGudYx5h1vdN1NqcGSE4wFboh3l49CwKnXNqfV8btb7VBKUAkHHvKP3TNAT+Phv74FMh
h8Fs3Le6IMhXyayH3KcYBF8T8CriNdi73uxq+8uj8smKo4oi7N2e2QPAF52vrQsKHT3L7CDzy3jp
SetWaYnGVoxMkVGmBoG1We/AyVmGnd+GbRdJCzgMYes62B1aAZWuQWwmUuM1+fn2p5wFv0WYNqcJ
EW0DQee2HoPJ7Gb3LxIh6rjCDL7LSadFeiM6b74CO2N44Nj6yHu2U4RlzHrmybl551Wl+zOpUmUW
Tb+8xp581XSM02aOGZi5H4oDtdLV1XApozGLpk2shnYnVHVZLYtg6U/zVPm71l99s11qqxQqxKKL
ZIq8E3r+5DwHuQT2ZGuzdOVWKiTR62XgIlhnMmrku1H0lHIVhhNyq+ehVEQmQ2LRd0gNh96mlANY
s5loTTqbHdbXTdNlqmDOeCOVLjDm9qu76JPRV91Cgee18btgsAmmtBseEi+OD6ug4MGs9U2oFlIE
iJEm2DlT+aahAPcGNIJ/Zdb49hisdVm70+if7L76rrs6vBZ9Vhk2vtlVMYnNE3sNPMqZPB/mgh7O
iUV5sFnXN7uqGJoUv4nZxzMVVmAjc8wMQCWZPcltafhaZq3IC+GfnB6KTxFJdWMtgtpco85v5T1l
YlGWJDu2pgZXlSigOiJXc2EWqhdh9tOMXQRAI3fK0Du5WWHvi3Lx98GaRWbLjL05DFPBVANRJVSl
Lqy3EULTA9j2sDAcmk2sBmqQ8yiYki1P26+yMp33OPaMZqfhrcTHzcO+mDXR1KSAm8B9pCcrSOQL
M/6yOf/FeXUr8Qky4JkFXg6nIYHeMHcNFkPePF7rqgnMDpNbUeWskgJIOksZjqfLp9qx28ewCPEL
+PcT83e/wH0+dVIpFS/z/II2rMr7NrpQ2uOSyd+oen7hb1xWrr8apU3kwsalJGr2vZOAbHgdJlb8
iW18+vbvf8HvWt/sseWYgqQqHe/kBwOENSdV566nINOkdbFVFRUqS11rpIhpXYPsPLdARMLRj4x2
Eupmno++CyDGYdvzTtT0Ky6BkTqjC8iN8stiqyzKPT1wwWTqJDgIHGWHIw1ibtcossSWRe+BO256
uXrgc5LpWJZ4rAoNAtVs3DfHYRxtE79buYFbHUDmKqV0cfXq1eiwLcLLXHpy6ksudSzAodQJ4oy/
R1EYABkNzB7CxFZd5PTRlMYZpz67L+rvc935r6a4XN6ZjcwmYnvK0ken5tTXC9c9utYUXrV9qoxO
rCLcxCqoCULa4rSd9eMC/zlT7Y86rlwzBSClQs9HfoZNM3kL7XfL4lIEuCp1jkZJnb/R6ASbnPBs
1bosKU+j7hvEdmB36e2aV+ML6/1ly/vXlQyO2/Peo3QdU/8yKzuhgXjmvMDtw7AKHwqRCgrFu3UH
K2mJzYJgK0EaeaHIXAUNTvAcfOhkW99Xk5MZXfWRi29+DMjIoKTy8hTnoO7cDCKOg+us0TGW2uzn
rfvz5APz4pCMLcv0nl29xW9hlW/NPvMmgD0mzCJnzlOdPVFg2yZwfdveTB4otlqkIHQw5Iw9/+Sj
kHH2JRWGDTjRVkRG72iU1z4fHIdH9xwSIKcS7Es+DEEkf7ZhYJbDEcEmhnUpJuhqivvJOM9vx1I6
D7KL8xdi4DLEfxUDmwgu3Mql+Dxg6F2nfz1ai7NX2OeY7YhbWVJge1aC4bCCFDZV0XUEZPMtmAPA
+0YTZ6tMsqjuqm23CE9eO1BtTQHcyVo475i1vjkqZ40cAllX4QnYp7gv8sK+DaE5fjJrfROwUntB
CX4wPAUdBXUWTMb3cVtPRrk5snzP5yTc/zZwBhGeMB7OrmtA17u4nkezxWZrpFzCVBgCyw9P0Yrb
hA3941tCXfoPs5ERz/u+UBcQjngznTrfWj4gCANbB2W5eGPW/CZcfZXoMFVLeLK02/QHb81xqgij
cDFKoGFc8rz7no2RWhJABVh4krmrdB+CkmyF4ZTfBKwnhql3S+B78Evmc2NPERgr+KpGY7NVKkHV
CCvcmGDC6R5uQmFbEFby0Gzkt2qlFB58TrVydElH56+mPhE3iFN6s3DdKpaKnLKyGPeSU1JzNr6Y
IQGzGPCrMxuaTbymSYQNBRDUE35c9tESVvalKIv+q1nrm3htRbfEg1taJ7iL+LeMmXvyRt4fzVrf
bLAK0ktEwsI6JWHhvPdFBfF8SrrvZq1v4nWttbA5HFsnYKPzcQic6Dz1lmP4WTfhWpS4MHSgB07x
xczCahcN1V6Lb2Z93wTrMld6vjyywbDK3bvEsZp3XNHzvVnrm2Bd7QTXmmGxTphhzZ/gCGISo+zV
KFEktnImCcHV1UMdncp1dU+4C96nUVEZ5YnEVs4UXezkOiiJJ+VZYMSgU+3mFf88o4HZSpqi0S9r
C1bMSY5efUTzn50hjpmJj8RW2AQcCTe61bNOfQlS8brJ6+atiKBPG/Z+E6xx0fNSGgvr5CgtEHxM
U+3s3SG1zQJqaz2bKU6BjaT/hd37B1LI0Uch09QsoLb6Ju0N5dwlLDW4QzavkmXJrmWM7ZDZl92E
K/u0q5YA/6FkGXLIaYP8oPGBeelGeFlt/+K8+i8Cp5qb2lJN1ikASxfv8Ze24c54w0k3CR4jAPTV
aha83iZ4kbAFeSFn67SA/IGOLlwKjKrOrPWt3CmtfDtP45UlWczixoZDs2u5o5sd/7Z6pxQtVWgV
cXzuJm+SNzYx8r4iMdKaHey3qqckxN5gDuzm3A9OdPKEN11ldWe4OmxlT73lyqpQFZQvfeEGL6OG
QIcBxE+jKboVPcnBS1Jo191ZhXN76BMPpFSiM7PFQW722izBVzN1C+sMfrY/JFU+nZvMM6vswsvu
+eEySkIrsoQXnYEWjQn3fMv/IUdY4WZDs4lem6KDBGx5fKVdyy4PeMytd/hAzaazfrPdjl1TVVEA
JkPVILBGdxxusayJDWflJmJXkqaptN32qhvwpzvUeVwDE8G43Kz9rQhKD6UoNHCzq0l7LUgzvmoJ
r8Rs4mxFUI0X+JgSxN5VnUH9QD9QP2rRT2bp460IqtLDxLycgQY39cdl8sofOdz9z0bTRvjPZ2Ub
jNlUpEV9PQqZ/+k5Wf297suXxJv+r2XlL1b9rQoK2LC7SHeor0FdCezVyBZFzln1Qnjl7eImgxVS
4NNl9iv8URRky2mygjOQrSX6MbnCvjzQlVkLEdHuqnrIdom1Wv0FJF5itmvpRaiT8q0k+9oA0MNr
zrXnReyspfAxf6sGjZGdWKPQPmUp2Pqv1ixq6sJW6U/OZ3X5J7hqi7TBk2le2vymjMK0uFOJykqA
bRhPfR7KAXw29nHd3L61m2aAw6+XHsLpjh8RxV8td3LiCNShW2XfrcnqpxVA4zDH76MlmZoRtq6V
MOmqpY0eKhDB823Rz6vf7jtnDPoD3hM6elOPZAbvKt5tV+uQoRnNABQP2oEmOgO+VdhGLl77IW/b
PDlTc1DW12GAJxkAubEYq8No53nB708GvGDWVoYUDdhYR3xy61yU90HlhBgOTi0Aw9sqHEEv7qdp
DoLvhayd5l4lXmN/Kvp8dO3D6BQpt68KlI1q96WL6Rk/tg/0MlxQmk3THLomkM7XNbdB3GF5BGq/
xt9pjiB5oll2FUxLl6MiXk8qGutjDBy7us8WzLwf29jraCHwLAvn5Rx3UW85xgFb0UPWlTq7D13M
vq5C7iY1PyiS1XLqcULPX61BkOaP8JtrwPZs8NV6TrzF6+66AUBcvkstdAZv19Bz+xxTKCDuWHvO
a1xfJVgKW58L0S9ducOHmuc8HPyKEnsN25s97EP7oJ664YCeUbTTnpK8RYhXS5aPpNVsZ+lBU88l
4GLogVYeA2TFaNvjMaQMoBvvHd426i+j6Kbp/ZC6QfK+ibxmbCEDwLtJ91R3zAANLBGL5NofKs//
M+3cPPvZ28pasxNC8tUtd6Nv8c/2fjJm81U286uc81JEHeS/DIKBY++cUvF3jyXGb5DfYYoPwU8b
w2aRAbaG1at3mNGUQA/h6nu4hCWrWL858E+s79JW+cVNzOubfZLVYXEU9dTM5asSvjEBhitC0hyp
JwfseUgwUAnnVzKthNOeMlvh+3S0wgSfvL03iAQfHoUpBhxi8g3Dm6CIF0yKemj6PoTx+DP205U6
Zl0fNDu7xXTi0GID0n9zOsboe5N1bo0NRlk4y01pl4W6pYi9c98EDe+dzo57Y/5Y+H56Mznafo39
bC6/V9NY4TA684OA9EPIl4sC++PE6zupnSn+Hvs+PNgYixS17mIxQym/w8i117dTrxc5DftZRqGO
Pw0Jk0rfyTUJ3fQG4syc5vtJh23yEdwsR5iL1aZKkwP28VN1k2fxMjYHpJBxhhtKvvjTR9+yu/XH
bLVj/d7vQktluz4hiXxB6EvcJxInYjvGmMC3HWCIk9LAOlk9rLnZVTbPjFDbecdv3StljxCuzpQ6
+ph64Vs/Nz8pDqvxMcAw1O9rJOTAUwKYykvgjjs1ZFnzOS171AunmcNcHu4hCOkRF6QyHGIIjbCL
bYZ9AXH1yWMpDd+0bjn5nwUWCLG7C8eilfRtGif5M+9bUT1i+xU0n2bMjRwcXWdZD/eRnbnzlyke
MxysMqwi0nMeeWMLgaqpIUXhs5kUKbTe2FfIBDSG9dq91aNjj9iOyhKOLuYTkUBHkLtW53yaB/wb
j0pqX/4cLC5h+XWHc1GVn5Qm0X9ybLdr4QxjXlNd8L7jegL0K9VbLGWk/ZXPOkzRLpgDL8Utk4Kg
8DV2ya5CbVWhSeHfqHKevmaiarGoU9ls42RqxeXs4mPR1L2FbSZ6zfjBTwR+RG7vrfa1ncqe/UL5
YxDvrGaKvi86H5NHrUDDPlRR47lnxiaW30DnFg4VhoEXxO/Z6AdcM/NAF/G4S7qinK6DRq7NjJ49
mOx4x/sQb+D7Hq9Id4Lkmg/xexk6VX9lt243ferySZYWBjlpoqdj3s9Yb+3rabbHx6FhnbnrMnw/
gefYqbN3FHqyQ5yvIY5GsHOdR5VI3CzKfEldaNgSJzycugZ/rR4522c5Fj54jGT1q0XVqzpOTlfP
r3jpszw8RN2yG87ItR25YA0bFjl0Vrtaiq9ePsvUw90Pd7PokDStrDO431B7NHQGXOEzNbQs2RE0
yS/Ax/KyOKxj1ju4Lxeqrf1diSXH/LELVNg9FFpj6Ql1Nkt0cC6dsQ3soxM7VvrKrUq7Wx6mYNRu
uQ+7xY3XO7GufKtd4/R5i4AAqCsU+Mq1iqw4lD4ft9w39eVyjUOSsOrHug86wo7KzMVtjutEkq/c
9RCXy+Ahb6b4M1YQUOZ3c9u78w9M1jAHwirCzcbvcppCRGlz55TTLrfmsr+SbjCJfWzZ0YTBzNJP
wRt7cJCuxmGXjiF+GAtX+p9ptI5Lc6p5OQrfswLaLn6ZMg2tk+36w+CfW78ewVaXZeIuX5dmrdtX
kasB1GaNWqd3Zb524520l6q3932jUw8/TD6RPWKFRTyuyXuMnpkge7frldPuhSf6tNov2OTMH1jV
M+vPQS0KZHjmFugU4iwUyY8szDEyaINBVPFZViIJHOy8/Ca8xYouiP39gKH02O1TTE/Sq6WcAase
wtEp63HXWKxObyZLjSzJUmLP9Vr4kz9cR+EMgHq1NZhZmCWpt0L87fu47PYtY4LtiRMLVB4cSYdp
r5O4oqxIOa7I34YlBqh41mLO1f9pzdMY/6gzHExq5MDFNCy7kdf47HOoa0gxO2vCpvijM+Lyleya
tuICs4uCYbWq3ZzAeQJej92QJt4WDoTebszlkmHHPbb+Gx5nRfg2hUqb93wJ12lIwvpNWpL+Cnza
81cMJm4CGXnZh3wdvPKbctPaXXayFDPe33nYOv63FDeJcb746+JkHS/YRUIYDizOPliB4qx3jd1N
hhWNFKjKP3R5k9oXGxk7sRhAH78hzB2WVMVnL+UcCxAXbGfGOjh6WM+MIQyYgRNUy7V4lxZ5HV0D
5+8YQb3Mzi1nDhl8wKtP6lON+Qeor3IFEfdpqXBDPs2NO7V6J7tCRBhphlX3SFcuPpzRkBfdKzyQ
Ove1DwcdIjLKPGeninIAYR/q3sn3Gew9zH0iObfXzpzn7mmVfB8O3GMV4vSZzFhjNl28fI5W1Wpc
SxNLgAyGoVzJO2slJh7tJUN8hsdluOJnlMZwgbFdyfI+5Ofjs4npFuqxsig5ksgUUrUIu1j96DQE
M6wxbXysUuDFPLBeeQW71McVh0V1M2dB5X2KsTmT39aKAXvUbe+NDwmU+vF+RtiS3CCFUpTbcX2e
gpsez7X+p1Ov5XgEfKu8YTcOTlJdRaPIhk8ayzx8dhElJm/GyRJDtasoVF4+6LTTzRXvscnkXEDe
qvrQ2ryZfl+LwCmdo2jH2Z92Lo+E0zsdNi4H+jGeau96abIJu9siznIKT9PEGgrAwfXg/XAGnXns
rzouPkwsIowPGbkUF1N7xjXRucRz07ya1yJfv9iI9x4XrlrerRqslvLmfrBfz9VA0YlI2zR8j/du
NhZ7bkitd2fpUOvPLnSp7EGThHBPLcaZ9pe4a4jJvcYNAv757ISCGkpH/hijygofFwgBM5enybK9
q9IG1HPNI3TQv6tyt0++LmEb8PNZ6vXyoKYyL4i2fOnLu9hasmHnxslUfhJYGfGla1/Z11mNdcVt
a+MNex6HVGsA7HVS6B2GiW5xleOjiOkpZzp8CUe/fhiicdTnLustWOKjXQbWu6RuYvcHNlA4r7Pz
QWAvEdA5O7bFi+UUlhPdwe7HDOa3HKLwQ1njM8iajWnQwQHhXL+fS0k+klFeCYJuVT1FBYPPkQwK
9dSTeh50VGbHEWcJfRiDEacWK+5m96YdY4mlBA6+OaUIc5iDkV71Gu+KldXn3Rwus7fHj3ao2G1i
ePEY73XDK9ueEv8NrL1i1PuoVHkfHwMnGOQb0nAe/p/zqFkJJwlt7SRX5dnnuisCdbTrbow7LAYy
OWEUmCTlLYdPNd7gfOz4x6Ib4viU4Q1DcfSKsdzRk2vGZVelTnMbjbDygZEOVapfpbgm5GhBnEn3
17gBD8HB5b6b34+Ir7prTOV5Y/WTvCri3UAP/StVxql/P3t40dwWNk8iB8+3sprOUv6lMOYIVvsV
zpu6+hb7RdB9GpTTOA9OzimaCxwlSv5DXHe6PbZd3463/uT69bWMGqyGXWcY7etUts58SwUpBIqd
n/Uy/FNXaT2fAnx9yneaKAbrkK1Oc27xQMdGY+xkzdEqyBTQ/tF1w+Iu16W73o8+A41J4mDNtnux
goFnjpOHH6Vluo+sRYVQN13fEjuzJMcmsecVjYODm4yvZ3ZE6C1F1aCC4d34T7P2N6m9xo2Iq7FN
rvPZhp9v+fa9LiuzAgBsYJ6naNyiHxTnJFzjqgSfjs5p3i1BHT2a9X2T11Pe2jYlplrXjZ86N26S
Zx8vJ+YXHrrgTv9l1l9sEnuZJzTuiIm+rpLIwyBY+itMRUe20bWHFonSNYCL8aH38cB9lS4FOkYb
pvaPNNTctbIq9u5TJlJPwpSj1zrvZR22y86S7SLYiALKDw9ywFcAU6xaxtHZbarw4iRWu2oXCc+O
71E2p+NNPKZOwrTueBPLhhTX1H8/fpdE2V8kuLaFWoillx5Hpek6VFwfTmMb9vNVFznTz8ruHY1l
SNG89EBzma9/9beC5zNhbrBkG7FQuh7h3lnYy1Sh5R0EvnMVXiwraZidF60SpySSZMGwTyCuLTsk
co7lkRJb7QV3KoHDr+P1Vnuac4zRcVkRrnfrj5GlcbShYm44yl5bIT6mTZuX3X3q5j4Hsr6vhwC7
wbjr6vYBweA03IMISLg8dEnQ3Fz0ZRgsqkhzqz6mmTVo75jPVaYObospGSsm64571n7szmd845zp
XQEyHv8Y7NFxj8N5IALIxW2W+/tyboTnkIjB0aRLcAhZmurgTlCHjkVsYR14I4M5HO+LAAt5fa+n
birTw69P+n+DWz/+aPuh/fE3sPXd305D+f0Lh/Ly/wOCvXt5Q/k9wn43tBqA/d9OX7rqKcX+1z/7
O8be/UPidMCtVoWOh++BTWT8g2Lv/UF2wQVw74SKekXbYen6B8XeAVQfIOMOfSFQpUCq/yfEPvwD
KL5UNifkwLsc4tR/wrB31K/i7P8JFyVozHcE/wsFNi7YMzwPm1wnhTM07l5NVb53+rFZ70URih+9
dckC5ph7y7XkolCGpGFYaT+XcXbCafbKCnEI5N4VcitdnGMS9Uc8r6LDZCUDsDhr2Dl1qF6tEW5L
gC1wWlnkyV8uBuP5Wuwq9rVdH7X2oYfTyIPDeyqlbyi+rsmIJOkxD1RzNXSh/6rqsrckts8TE7s+
RHH0kFZzSwoT7XLb7UD6xPhpcssNnHp6CEaJP3d4Mfyz0rzkG/ZvyLbFh3qJHpdl+RiV4yGzFPdL
dSqSaDr5ThR/DNOoJJNA2t1J/EOBY9JhWn33U8Gb8rle8XNzG5liwCag2/vkrSO7e1+MmfeAbklc
54LcrvKLn0WOb13UTN1rm+3+J1aEf7oBGmV3dfJDV+ns2k2xKC/4ow9ZOMhXZTDpR/wPnOsiEeST
w258n6qighkWYUFEDt1eWZI8742MsWFuYu/xYr2+1P6fIa5T33E+wQq1I+87kZ+tbaxDyzHGeE5G
t4E740XaVRKvYtICd6Gyy+oI0ws5bREFP/F78mDYiUEfYYXD9wvrIv5csRBhvzG73etYu+pjzpE3
2A14CLyumry4F0RFgkcLvn3e/2HvPHYk17L1/CpCz3lActMK92pAEzYz0ruaEJWZVfR202zy6fVF
nZa5DVzNNBCgHjS6qvMcZATJzbV+m7riKG1v6e8lKfq3+eD+9scqtxgjSrJ+zJFG2NX23b1aGwc/
iBz9LN87qZuCJxQN7t1JznkRChC4UEyFMUdLWvvvCH099SkldmfqQvW7rhb0m44zLd3PvZ7q1zrK
h4ZA/ZgFOAcUrqpypM+RKtkxVUi8qJO7gVod6NsimiAYKlWfFGf13exzNeDUgd3HfLtLkCtbpn4d
9kWjLpUn4Ef6ej1tqfvKGmCWp9y0mj3UxGFuqX3ytmTdpY35g1i6CLYboEJt+VuemBjs2gbCRlCe
ptv7frNRW5vu0fOpTVsHJzutmxmn/IhIHzodfKmemkuyWDdWqd8UDKJzTgnpuL67fXGbbjW4f35u
JtMDTXbiNEuvcf9zmKcqEDTEZyshUwULpOeGWzbYA5U6/a3rlndidvdVPYdemUSqls8uNXu2blZ7
JsohKGd1USnom0NK7OPcPvU2/bDzGqbmF7VrsVpXvk/9XbcL+Ui77V0yI5KxEIRQ2bwbQA30xDxX
Az3wa3KbiiZSbaVoQx2oRDfjsannGDHsgZUtOVCgHTJEcVU1/+zlXXPkUu3mSp2rToUecez7ubQN
grKQ6C6OOBagrSe8LNu9jSotyIpSBVD+bty7VffEYwMgcL8C1Hr6j7z0Xqh7h8Oy9ysB3f2EVbDe
An8jxmEs7kyaOrvSDddhO1t03mf5b4tTxVVGdkS0p16WQVCHxDpfF3TRQLGFeO1jXrEvbpXk9DXV
Nuec/JHoJmk5BW2bqsx/U7h1X6ELCLbC9cJJ79+7fvnWEj+JQRfdo2lNZ6XqaFLVpemvNQf5njzo
7TAK43NtUG3fVltCQSjOzP1aNEn10JZ6EpVaa+WUIrbh4lPMqa+5CDyzu4xqDNuizUmTbzZCYIsu
gQWby+wsa2j5oK4Ir3hJ/Zl9QvN3aV+GY0bfGlWfq6ye0jL7lWv6Z7PyVdH+Wz4QPh5S0kg70rzF
jWNBoLB3P1prIr/FNjzqAH2PQ53kZpCa2qXI5lbESeXP173Vn2/tZC0js9OGw9K1rgPqXh1TYmRf
fcOUxG3K9l1rKdwizjeJtWbzH5uioPu2NLaf5SD9W0vkuzQxx5B9dYuHToI7tHT1GbZ165j6U5YM
TQhY9F4xqQWqKhR9njMdedf2KyoGT5no/BPO8ym0zKK7SUx6G9GGxEXnhbKrn41quScZNcqg4cNh
G6ubnjX4LqFoqdCyF5f2oYgR9K2v251V/oTICe0sfXLz1QzcVv/l5dRqOMmpke1hzss9ORu8VdhO
z+nc06Za9l+GYd565fRVq1yGCYUFVPWVD4NhfFHiWIXoHnn5GPmhVpRvLq4Zd04ZM57XcGWlQSiV
1cUeQDyZnG5OTXtDaOEKk1EJB1aW1uEQHklc1/EvuK1yV43NSel+8T0vlbfHm/btD+21E1snQKcM
a9ui73CeQoyncZHUl7XO7/qe3sliWN1wJpmpdHF19h3l1XPQWK+Get22D2mLEKSVjnLvfQDwvd50
0m3f/Hm5oV23vrZVxqQ4HKAIc42Cu9IF7zS3N9cr94X24RC+TU/yrWup51RbhqBhZYq4S6iAplDO
dveT3jwM1byzWnXcUofHwXRCy53v07G7E+l0zruZssei+XTR97C2yFuoouMkh+PSWNHaVLd+b70k
ffZO/MCJDMlTyU3cZi30bnFuHJ8eaoMElFT/kQzZxYGwt9YtrN3bzZ3e8lU7mZqgLdIC+xu0i+s3
v7b5qZdutjPmpAyWLk+DmWouJ7FjQRJoYv60pjLyCs2g4xU5lrIpLbbfV/m7dqvDXKe3DpwnCSac
xHpxaSvj0IEfBKaX3xeTFZhTBi9HpauXwR/Yq85jbgazK0f6cLPbTJwXkRCmXX31en5MOzs2Je2X
HbXw18Cy0Vp2vvqR02UuuOxBpmwRr6Zx6yfz/tpOdfR0eYRfCbQE0sWgP5mA3ky+ZYqy6BUdRLaH
dNwptYYkClZBoS/dSTchdPN0fpx7/zBv6mHOUAlsfhMDLX3z0EaZFPukovBWp1/7aPfQmfmifTsd
CgUf3bqbhdwa4Vplx7ZeeRXCXAxrXMxapDvPtjb8HDJ9L9g6N44NyJmeB3CALJsC9tZHc6hDV1TU
VdOVPdPgV7POWH1k9CIPWx2tYVHeQlugiqrqj1L+8ipQm0a+m8a6m/r1gLlgh78u2rKlCqumjfQK
SW5xTN3Zi+hUq0MrG/z9UAkur+5QmTtFlCJyVFk3rmXerDrtY7qRPkzu9NIuQovq5WOrp6h2qvYg
5to9K6kVfFCfXOz6m0t5LE2+kxZqeKpvebTwzxbRXFon+EgbsrC8DD0dlc3iPrCnDXBZSxELqmU7
t6d1MndjmZmPaZcoroSkWoyhepzvtYzXojIiunWPA80H1LVKNji5N5QdOcsULEI+KXbPqB0XSHmP
dHvZ9FNkgSQfNmm9+3SvPmObaWJhS//sa9x+zqzrCBM0+3kV+bvRPvubuoydeGpbFREysJu08YF1
9OyY5o07LuAlJhOn5UeEu1MUaFBm3j9YA1RzPh8U1eCL7t2TObHT/Btz0SJ6PmmwTYDVKPyz5E29
eM+WsObdpo/f1wN9V1s174N23lcUZ4fD+NI35lHfSoDNTt+VnYtrgLe2nyXxQEzr4tSRO487d32z
CnhJ3ap2TW5Pe+mdqrYJvD4/zBP6XB0cMF5tm1u98yK7qOHbza90+GyyNd8zqtOUblkirs3pFTnT
B1kiP8xKJSfbrWLPNzkCDM4Ls3gjbzrOfedouAyL1ELHBefCvDV+iBKAN0deUnjpJj+B2sNpBhZt
UW3wILnAb4JawYQ2OFk6AcmeUA4XK70k+Y8G2Yxn3ZHft58b7YiG40POlJ1UVtibXah1+g+RVruS
GsYRacKSbnGpt7HdevBbjRb0+rBray8aocMCzpifvUNygFpjL+eC2Nqzu2zHBhlJ5+R79s+DElOU
mj43z0ITbWfum0ZL9nnLW6Ow4p5sg7hs3WQ/Wl3QW8mj2/8oyPcIG69xoTgeBQ3lMaCwFyylt0tc
EfTpGs65bRwL3ZtD171hwdslNpRMOcFwVuVrP49RvrqHXPkX7JFeqFWfviGpRv4pXet+tdxPI/2q
dEftnaw3AkrFJ+NNtOZPu8Rz2IhnGgizXb25vLXdJCgwNTFYAuy2EOI/ssRIPry050XaeAX9lou5
0lvPIpmbVGL2w/BEoUHymiH6v/5dSi8k9NNuzDtmCGdsj+OU8sK8cmumxXwlUEtzTDhnYaFtssX7
wvkcpGliUEF9vSWdmcKo/N5cxWeNpCFSef9k0JnQtstGH7p8M/vscbGt4Q1+4bu4vkuT8kbTYNiN
ZT9s+YO9jnpsEvCQTPq37LXTkNcidBqHYmY3gnH47unUWLmFfOVRN21eKsyLsio1iN2WblGKa3nz
x3Oq3aS8Su8Ln3XPNLSSps++uIDn+YdVwrNbbTX4eTxXxeQbV8HLcGHTRYLf+OI4odx7qkZT7qiA
yN5Hxy1/JNqWIQ9D9E+Qn7xxKsb6sdO2H1qKxgXznRY7IPe386b5B9+z2zY0zG6WgUxIIhirTbuh
SL1aIqFN9LBrbl63kYE7kr7UDGYUEdhyKQsx3aX2ADxmI0DigSKTEH0JaH4fpMaQ5ZExJUsby9wk
cLJlzl36fVNqU+sfilaB3ScUgtqvtV6j+fJsoK+91q3abeKk+Z47DYMXdB+tsgVzx8YIft8tM+6s
lSM3zOhavfi5oAjb1UaqudCizXJuqB+tMuPkmcOWhmOVZn0wbGU+IlSzjIgvC+WYRopcG8/AH0Ac
DBZvE+doznUzWUWtSnMOm/BghaE7F1QaiGoAx/1GZeTNWusaZZWFebFk2FgMDm+G1PHgoPSyLm7f
VSYNxE5+RAcFBgh9mB7WwR3O/lT5z5SQykdJNX3DSNZudaj3KXd0WVtEEaO6ci/JKLUwd3yNK8j/
SdoP8xQYenM7pVdr2kT17gMQUrV61DZpS3HngWKSj4C5d3u2EdWXEfyNxgbp+1mw+kZ+rHvWtcjS
kvW1b9pM7ByLZ2ko1+vYSQ2vU0DRnNNN5wXmuonbp7iGXc348ngt68fRbYuOkDPXHkoBb1TqvQhs
aJLuVptphjei3OOLOiY0fFY3BVoNxbRrbHOoQ3ug6e1d5Q4XGLWeAtzNddQTzeOV8YsFLnN/5Y3P
8bPIxjplduKo9zrflhuEhNtBN5x6YgZTSwjzlR/MrXWMR1yMVLlzEhjnBIEZJ1Ou+nXfjEWFinj0
qFVfrAqgouc04TzrGu+2cDyvC5zRnOwI1yl1NC1/xUjgp3BFBfB7HTpbIW8dOdNBT/H8NoRzWdqf
VBFZ9DmP/jidkLrZzU6HpD0ONmKvUPRqtvd1mjDrIUeC2W4n3b3rEON0keMb2qMjK/Gr6fzp0zSF
+bAaSv5C4+BEJK7ZtDh3JCM1qzx1+tx+dIbR5IEqbViNRV91M5z8xIUhrlYzbuyuGffwRD18a9Gd
5iJJIbwTYoq9fnOwCqh02KGINY/NWsmQPtr8Pa8KeZ5VtT5MUh9iS19cGtA5BmYEAAn7A/zUr5FW
6aM9l/5TN9reYw9Vf2uik3vQLYNq2bJZjNMgu2mIndr238alsB+QlZrXtbsol7Cy5TAGTo9nPqjX
Yj05dd1dr/5SAIjgwLtnf7JD8uWLozTSOugzt7XA5EvX2im6PN+UnY2/9cHjXl8SfQ1zkTVUGAtx
1+SDtuuhVc+1lbIvGHRzZKBebskMURtdfXS2lZMOzgStn12l5lPJcflOQnZ3Kow2fUrGgXnEWqQP
lDWDtpHcOV7q3PTf5UTTeFDnSeFHa0KLQdOgIkU3Sm+wlMYXaierCkZ0n69FudrAjATbBkWXtZcN
/d8vI23uuI+qQIxd8VsrPJB5tWxzuzdHySuG7xmTtpdf9Iqm9hjFE5suabPTY9HXV3WQTK0P0cpk
AOv3HA/puOe8GQpfD7gHRd2dmA2gH4P1bbPMseP2csEtetSbYH5jtryAuS4UaS/6fDB8xBllazEk
W3eCEEG6qRH+dbpIYDqnqdoRsyoPwHDiaOMfvx8MjwK8TbRHsf3IhseFeulr+I9+A/K5uq56cmeR
n3qewpNwNrHL3bG1gymFz6g1I/9llBsjjqIp/GRWQ3qfpp71tIiGBcHaZGA2uXxWesbiCwQtyQGz
1S2CL4u1tXvcSmu9GHaf8HAJ72zP7Fd83+OD4IRh7BgoH1HPogQhMIEYDhXyg8AaWy1MMTgEzgAk
ybXQ1bkUBviLN8xIlosk7EXN3b00ejjbCYjqeJmW7FaveJ2iU+WxqiJ9KN/71X4aKGhY2r2m/LOq
0++GNh8JzQ51H7qyOhJkc5h8KtTNhLFjS2I92aabxUOQ2OaFEcLzm9yc6MI9F8DZaAc0TFjMTtBw
NstPKb5pG9be6PfIajpMF+e1RPCxCLQv5j0kcv7uyOK8ev3wiR4iu8VuKH4vDA5FsFr6fO7xw73T
A7b+qixRfdD/YJ2SVYs8lcFI07268BSt7nCYM4+wrLHSZMFMWDZqz/1ZZ8fZ8c33ym2KbzHa2V1Z
buLL2hzERb2r5bFbWtWL7gjjw4EevAipizRcCqn9TIfepbReUyhyyunZ2IyGqnfNn++uorSHxR0T
YHekX5+ksJUnM2eM5Yf2k73oB11ZzndHM/pNxoRkxItZzj+HkRTnYhl72sqr+uD1CATyTXPZudxt
T8FKoInmQSnwoSlBlGdtQTVmJk31KntfqYraLyhJQ1+fmrBu71JegVFC5ibKwjSFf8v9o56IHTzg
qddRM/Aix2XtXx9JlY+7bOtv56WWYM+9F6RzegbWKkJPpGTPVIYRzikY7zb5zuuyqVg14tCZWvY9
IjoMrFaeR5WXcTJN46FNHCsqN9uKlObeuD6IfWr7T7UmWWZHOR/kyjvIQIhUAoi6tmUGVZu8OKZV
7B3K4m5Qk+rop0Yndtp1u3dl+6Hy4VcxqwjRP7sK3QdIRZvTBBRPL5tq4UvT0zzWr1qlxSLpxU93
nQCWskK7pkAEaPH3KXEZx84rAGIW58VwuPGHOXHvpqYAadHqYQemFa/TyEjnofoE4B3unM5+mpe0
K0EfO6SybvJpemiffdrl7XHb66320XcgmKjeA6vmNva7eQg12KFxEm7szd+FvbBc+Oaha2QdruP8
QKRgj46M72WuahcD7fyGU3TgObYvgDbFK+NnuW8pBYk53vcJKqRApbLkX7M+eoIskaIl9iNrd/Ps
t6Qtt+uhFbN91D3HOPqAvWj1hvljNaua0XoArBApzcbIjrx2L6fhlALtxmipRCCc9cEo/XE3p8WZ
Ftf0MG5opQOvpFlCH1Cfq7pMo7LymH8t804MqEZUbgRGybPUegOvtyZC5hd6y5e3LTaAh75jve6O
hmnNaJvMAKGg8VhlY4xsvY7NdFaxZvQxbMyP1WtXUDYEH/Y0vlkl0Hnv97tkMeHSLHu5x8LG7cEc
Fo4atn09cXkCDXWUajxUFtgjnaXDw7Jwx5SVukApjJx1TrGr6qm6qYeye/IT/db3pXGctPpZGuuN
mapvpdwTutAzjPQNIrVX/w/Ut4xPTPB6ULd19dAZrvpOAe7MIhsucva0H0VeuneOXlZgFMN04Nyd
YruqqrNXNwXDBx9mmdrtwTHLT/QXCHN40jLYxcinmjvwZJnC66SXesheLEB8vWhr8HuTyX46uroI
N1k+QBEeEAYdsqyowtlTvJ0Wxi9RH0o5xFKb7hp7jDtVvBNg4z6s/RSKYW0eCtnbP1s1e4+2b1Y4
DzjpmJb06uzTdYKi1bSeFZtAWJG7Hi8bBkSnbXZCgGPWsCz7eazGm8UVJxMQL5xpopGJnF59v8zu
Ek3uMEjkj0azAbmNngqnTtEOP18rTnzvZ99DK4Z9u5q3y4I0L5RzckQKCCBmRFRm/Vi33jg0VFJ4
uW8CBC77RaTGrp3E88RREqlUDYQl1uOnKlaXYZQweKyrjyJPQ73ZbjzDeUQQ/mmKdF9xJHqAgFzR
kxjnwPSfygbWJs2xZCzmcU20c1paR7NhPvfbH8jiw7yZz4tWjwziwxiR84EkfQNO7LoKaJ2D3a9U
CUauf4kZJ1zFp0Ey/20I8dgN5bkV+V2VDRFaPQSfnebs2ZbWg5Pp2W42q9cV8HHOTPEy1f5pAshr
yqUKJmyNwII8CCoz5ataC/mmai0ue1gXrHddOCyruTOyzT67Q/9RpNnZalG3MXpjbO1HNe1c1acx
7+U8RGP27kr3TdbtE+ts9cLHQdltLz3mtOPSVUFpgRiTiBpNRXoj7NOSdecCAOl+mfQcAzBmmfzb
rJYiDwoJLtOv8+4qkVYshB/5bKrPYVD23Zwv43eeLpMTE4WiIqWmK5Ke934SajyCVtBqgKSB7Vr+
Q90kI2MwworXlBVEO8OQa3di9ZoPhDj2T/2KuVX8lg4/dH2e6L0ctJC5bZCx6Zt91NUaHhOzIfWe
c7FC9Drrxt42F1DnRM53JutJ5HWZfmtQU7pFgwshZVX69uVmjBjgMfUvhtEUHrGYw9GtJg6wykjT
cyogLwGDfxHrFEjmoHxsl73JYBZmI1Ji0jXW5TaxxAq4KYtBg0BURoj9Y/3b9/t/QxbS/WqexuHX
rxFdyP8LYpBrcOJ/LgZ5XH4ibPkPMpDrP/C3DETof7Fo6/Rm2uQyGTxM/0MGYnp/eTx2BBsbV8mH
d/XV/lMFohl/6RZ/gQ5E8E/Y/K//KQPRzL/4addmgXEcXDI2EpH/9m9f6r+mv9r7v+Ud8l/+/F+a
qb5vsb7If/+H9Sey6O+fu7Ye2o7nOpYN3GOjQ9ENuIn/KANp5yxZMYU9jeV1rM59Vlk9ZSHsqa9/
Nc0R0Mp3qkvmeO1Ds63e7WLY6hNU3w5ZQUVEAiQejEnIyzDO6sNUyfK0mrpJFrLodtMi4ROqqnjd
VuMZZfz2gicpC1Um04eE+/hsjTpShFVTcyCwwu+cnj83BQpPMVluCEZc3Yg88071mPDmQmMgkItq
w6RHnWkz+Gfj/F56/WoFRZZ1bpTjR/th14YCJ7U2GKfKEfLOHFrvXEB4O5g7ZH1yQFaqYECk7jKK
dZu3qx3hViF7ApMK66IWramWH3RL5y3j26JF9ACm+lCLxsmOoz5Nr9IxcrZZa7Ue6oX3C7+KpB3Z
snlNJMa91UG/jZaxRO1qd0dHYcRjmx7x3/S6yoM/Cr/OOMkJPwiOoIvFYctpRrS23qn7xX33xXQ/
5iwDBQl0Tt//Biy1M215SJflNEvvExDnRjRA0/UZP/lpmccXl4xVohUHtqcryjg86VlypajnUz8s
712b1Mepm827wfLg4tgSByHRohXOp6kr70aO/Ymv6o4U0iflw3ha87TL+gVGOcnSz6KwEVF03pdt
FkOY2a76qdfjt+MwvXW1b3woW35wjB4XUztdG4RAG5LqcTHWYm/3qv1udOcJA+RvmsZfPMN6Smz9
sLLllsOwk4nHDEhxwq43pRVNOQRDYDEdhhS/YLfrvO6A78+MKfd4dCB72Qr6m8Jcftpi5fzLk0M/
rxGKvCnCGrCxylvCPKMuYU5o82dZcBgGcCsp3P+im3RnDvrvduF6mVpg0T9bQsfyIgsczKHgR+3e
1uoon6djTxDx62Kx6ZIRiKmDjX1+n6vKmb61fHoaUjdKm4/eBjZBrCKtQNZrhtQJRU3cd5kH+mEN
WZRkKCMD2x4SyEFNGBA8yTqdGl8zYbtFX883VOLKnxpR7vfIpp3YI/rjaOPnKwO6IdcyGBUYEZxp
hFyCfSDtEUTPTBIks4DkT5c1t/mT69+7Re8HyyoPiwWebVrxIOpHsaxRDUiC/PsqcrcielgeprTK
r7YfZKd+Kc8TAQ4hs+cH9oadY2Im8FrEzbrjn2TF55m66aaRWXbopvwGCVEdeOO2hhgtbkrHBPRE
4L+zGn2XSVteanjq0yZKLyzNtI0Q8tpBO7PuKRdboEIpHliwQ3ug0bueoRv8tE9uGnbIUNbVDXWs
iDQaCESpXbcprfGjrMYqgwj2qYa7Bu1S5rNW2+kDfooE2QdfpXC8dee7S5UFAHffBFO81flw1Krf
41oaz5W39XHdO9orGgh5NKBFEeS/dY1lMlfDKClhHMrajSbHm5Cf8X2AZtnMCkhXZmdYokSSxwnE
W4fbeBWok7jthJuwDhi5vR3+KWOPbglaBI6f+F1qOoZuMz9W5T+mZXNIrl4euysOWaM+0/rKaS9W
4IALZkVUZO34JOfVD1dUP8GKLzKw66TYk/0UerL4SvjqIlm7MiJo8yubS+wYGBez7BWt+pe1TuVn
2cgDmzno92KGigk6qRGxWQyAfP93uTVdyKR91DQGNB0UF8HGdCD/4h1T6gGytD3A/QR4PkOZLyoq
MVJA71cHcrrsS4Ee556PM4RYjfNLbYspLgwkP5o1LXHriVM6rmnsJMvBTQ33YGX5q+5sEJqm+eHn
5sIVd7PkeWy29CRrA2IINC5QTt5CkSbpC4LXN8Lq9qOeweU4H4Sf1sFieFbDTp6LJOawtd6Q8fr3
QnTipWOOwxmVfhq5ybNLUuRar05Q9QUE0+bOeytP7bCuZutrwbHK0eMhnB5t7dj5oL1CZdpZ6LM+
/URLVp8tYxo/W4wvipXCtr8aU0ONgON6EXgvMGSzPOp9VG+9u8+NfL6QvVjC8WBAfJlKt8dPW2ik
dOv2BYhhutRzM6CjHBJxrwZjDDFnGBEnN4IdbUXqMNjF2TWSyUOJBmjQ+rK6IMjIdkuDIERjzObB
lDr6lRR0eL5aXOw8P2yM58TqW+5bl6Igr+uLlYyHYUr3HZG0Cq+4YRbNQWwV+pmZI9CR6Xyc2+Ug
Kue35rf9WShdj1KF0DiQypt2eW9pBw+Ad9fqJUlJfBbpz9t5wCpwLzUVps7CV8BnwBf0Oqpl4RfK
wfIkBspE/py3It9hbHdftGlNwHZrzM/6OEZtKglUsWQSJxh6X1O9bH9q2E6eU8/NY5XM9a3oy+JV
y5fsuJYNYSOsRaelaLNTafraRauG9YGg/O4jX51UCzJGEfTxq5ccS6tmql5G53EctOamzvXmdTTa
5jMznO0pVyJhZVcyaiwAb6/2knvfAwN0Gj0Bjl63rz/D3/+fg/9hXFOt/vM5+Bb9zv8+Bf/58b+n
YOsvhlUXxbNuQZegBcNO8U8xtGH+ZRJh4jHJGsJxjWto7T/HYBMxNP8B+WZCtXX3mhQqyXDI/v0f
hv6XYeHu9RmDTf6L4PR/GXr/T0Ow9ycG8H8NwR64Eb8Zc7qDKtp2xb8G9MChjejl5c6SCo9Yi2at
iXCt5OO7WPjNBjIUBg/1QI28Mcx9xUynlbx6z76vTf7edvpufhQKd8VtXYxucWSEHuffWW+CHLpL
gi6ydoFAZGWW8mgWk2hQ6zmVOloe3qHAIFkt2XV21UyvbonwlTfQthiHfhtaI2KUzfx3ggJaFAT4
KZvlyesNu/z2Fqw71wPMRbpMXkAtv3EV5+T9yqH7E9WTfytJ6Uw4OMPgHwvs/tYdgFIeb1mJA3/S
C8vF5r5BbioYY6A3G4/+s+7SALWf2knB+2vP4+J/tf5yO7tJHaECfoA1vRkER3GIXx0lqmdbo7ev
wRZNXAl4IuSt1/reK/Pnj8nvDDxG8PKoxq+0xKa7L1aevVn96J+23pdN3P1hNLRi8+r9xEkI3/GH
+2iuNIiWOcJ7BYOFJ0mEpqxd1eFMOy9+2WMiYw56tbQCnbhDg2e4YZFfXrdyIMM24BMMzbFUrbhr
NTe5mTzXlbjewLWrVkt5qV0pJGk6EGZZPxjPUlq+CjP0UVAQU8LxwsLvt6jnLONR1FaLWCRXeDJD
o83UZ+GpXO1anN86QmdLpPebhmg6rLBHf5rs4xfUXmBYw7JlaR2mQ1UFNWzWh0nRws9SekB7ucPm
UmW3VKU4kcTL4qH66Z1HX5tfNpz8xzU3xK9KgqHsi2xbJM525WTZDkOSsL4sdc0Ns4hVYMK2VjXd
doUq6kDDhPqe/+E99VXW+zKrhgqA78qVJr2RoIeEfrSAupY+ecxwod6p0dAL3nEz3rhf+R+OtvzD
1xLsAne7IuCEx1W13iBpIz/FBLgyeGOOe7G5Ala4lcYGR4xU7MoYu3/oYxia3Pxy/uaVtfVKMuvT
WGdvkI2b++FegZ/7erCTCa2qVoxO4Ils2CC9Z5SkyIH8pKWYZuw9C6tLJdLbaTMTd9jpAw9lvDam
X6B4kbL99JPlOizPqnefOpDA/EWkkghmxuW86jNka60EPyMkVd5L3c+ry+hVboVWTdcR8iUGEbOx
S1g0aG0+GRjBQ4GC2tMgIXDym0cH7+i5hDnel0Q+7JFtESHTQy/2UtxmNlqioPzv7J3JctxImq1f
pa3WjTI4AMewuJsAYmZQHEVJGxgpUZgBd8zA098vVNW3JPXtlNW+N1llqRQZgQg4/uGc7wxYbXs0
5F9UoVky5MLaJZ4cvzC/66579eKtmpZ5k2lmRRvaSBWKFVUuryzYrUVakztVVPs8iHECmqZHUNFS
0CCGuQEbnz37erZGH9W1h574ySdo94qhGPj6FnSkyzC0lDJOfmDC6Z7qvCkico+/59j8rrakp5Kl
30OD2/Nklh7XvUl0x2sOXD7RifuhdQP3Q6Vm+8kvLa/aZHXr7E1OwtPkS6hlQ5xPu8UYl10iZvfZ
lO16Hyh2LqXR9zft0o7h0rXEqzDk3felnSL1DuzxxYGnM25HbbPiBQvQ+rtpbc09Fu5s03fs/0yf
lKDNqJd6nxc+Sje1NJ8t7O3haGUOewZH7bzU/9EQ0qwpO/Yj0TP27BVSVdPqjKNVZsZlGLs70adc
LzbeyPWnJlz1yqwiLlykW63rh/RC85Mn1RAFeY9gu50DohHZpa3sZUJ3XC7LbMxvcjSmg5S6fei7
OTsYJjE9jiPM0GCMuLOcglGhYwhgMBBfQRqln5IFybnRTB5JTW7LXHOIj1mlHwsPiCvmTgSn+LL2
q4Q2nkDKuM0q2dxckwIfMkNlR+jty+eqZVe8cW3DeNKperNk0O4y7GefKJWGe91jkmYDa2+EXkCE
pNdhn5OezRoBvl+Z6Cppk45uXr4m60hBLfiPr195cfUV8J/4Fv2n2yF5mgdrV6luCR3894jqbJog
y52Ow+xZF0piBy+G5Z4dfwSD1Wbq1MflebTaLlpx9l8fWRIszlAfnI5tkZbjdBncxD4hicAcgLFx
bxvSOsyqaV+XGOgPhmh9dAEeRJ1VDYdg7d88PsKtpGp/0NO4q3BW3BQJRatwF/vsrLH/GVHZdTlV
BR5ybSNjkx/3TRiIwLzDEp0/TazVPltIQEqwIzrZ9zjNjw0krTuRLpj9k9g3j35iD2KzJFP90Snl
fYMSIWwN03owHN/GZ5LqHYGQS2RYrEVGz3wcW+kd7Cp3v7Qmu8GKQKhdZjKIWArbP4EosV+CxZMQ
qXBdJnL+apQDR0tmtxY/r49ZQ6PhYVVPiz2GKs7tR7NwgYz44LT4pzk84NeG0zNh1Obo8sOWqI2t
jhPNF0gZlx6FO8I3c7U3Sdv0t6m4PsUdU9ZpaORxyTJvtb17zabtxirm/Pu0JnZHSmaK1R5/Nib/
DHmT1+Dp7NrdMimR9rSyrFxsRafp89iB+OPjN0zuMpJkGSHorotdY5smRq6B2wQyK1r8iWNJ7gpr
Hj9FHMTg2fbz1DavHzia30f8EVZnzkdasHhAMmOmw63vGl317qCzjF8td1gKNkMJxIu+E81Rrxpe
k64DjJZNHxLC+aXEdhN6wZQf8k5mdz59deji434qZI3i3chW29yZKB+Q0YMG3NX1lFfh4FfNA6N4
GdVFLC554PbbtpXgVlQ1LzvZd+uhWIcympgrosNXS7h4RblxrqG8Ye/bcB+yYTwaxkIKQyqrj/XA
LnBTKq/5OlkxhRXWYmYBWdNEcY160tblcy3dYJM5hneyCdcJW1nkF8NL8lelK5u2R03Gtu/hd7bF
1J/KacW5eR0vcusHy0vX0VpXTVGRtrbK95w1d+hambFPVu91ihVVXOKJe38sMTlUbv/gDQ3HBj+Q
r00+eMMxwCbDrMr3asozIioQpD6qjvWBzPMrj2Ux/K8WxgTmHpP3rGX1KWa++1hT1zAgS3PvvrNG
e4fIpz+ZeOemjSJ9Fo/BJPuzaro2YFHVWo/MuirNQwfM3H61a/tCunP6ZZ6DR1Gl/h2MQ+6ZFEi9
WNL8TufGJOlNu1hFVaww6dv1kEdu61Zf5tGpLlnuknTWSEX6eTKEntRwk1IkH0060rN7MFqesF7M
N1ni9SGmP6ZECNvGo58PTVRJhDTTur6B2pJXQY61kQigP/XekmHcGbE2Y6ie5Ybk7Hna1Jlgc9V3
GW2+LgP73l0ZbQy2ZnfUCTWMnKCj+4IxGL5GhZ2PJyOCeOxcJRcQ32yKMC2KGQIdczcXTymEqYs0
puRjhQL1rWiXZGbk3czPYOGuriKiEDd9NaXbejGsy5KU3SUlX+JSiSo+FfyIIHRQAt+s1eo+1aLX
Z4edUbmBvs+aTKzUMUouuFMCkVycLpvX3Wob/eMoJmvfS+A9m2KdZz+k1oi7L4k7IrAvrMaZ3qG1
+Q+80pfWYEaTN/FU2MyaMmG9+Vr38tLqriUfOjbn5EUXhrA+oJwbfZ95i7/Om8C0J/QdFcyCi2E0
Ma00iRNdlCZDhykko4NxAvQLRT6egkrzPB8wWcuLGM212yaVjVYHcguGRSeZPPAyY1D4YA38Ijkg
6iwZAxE7YghQ13PHgLYV1dG3NQ9k+oKQle4L7wtL3oTgslXcUanBA3BDvaaOlT3pG9CBy3ka5FsR
F/NlWWVw32knP1dFl27I1BQsRCe0fYP00E87CDYFGpteGEnEgO0MCW8C/1eqQ59mqMW8xD1KWX0e
i/J+sJgGlQ4PfW8ZP+Pjq0LFXR3NRckAQiYBTDor/cYNaj8mHN2hw+71cz/N6TMjwwKhMGTwzNPu
hcPUpeSWYt0Ztpm9dq4uz4w17FdTOQgxYNHMX+cOlu/BaY0lpVWaJ3EcF9rBSJRum99SxbuQJoW5
MsYXGD4dODL6g+iHvGR4uczvCfqfJsxm0y8PlXBHfUzLmFdWK89i8D15X4Ykq7AFgHOLd06VDYC8
7HJOoyVwJOvThOthZA0t7Ip0rt2a09WMURY509ghdht9gDiP+Mz3mmzY1knKV5h1gj8ch5wq42SB
BOw+LP6i51f4vgzi02GIv2Zua/dMbRuUaJ3No4cFqFf5N0O9eOmr11cOot7U96p7YEpcOj9J+jAo
BpvjXLrpfFoJqTE27MnmNMRpGXsMKpWNa5/Zt3cPV+uK65k6ldwLWXrxBT6skhH79xSvz5oxmDV4
U++jK+vm1qf1I2AOBSdJf+PaxYciB1IWrYbBp4232blJWdmzAbBITgjNztLtQYtsYcw8LMPByIeP
MuvKE66CYGsvQ0xEdIARlVjPnV5B9Vhx3n411z79Mox4Ij3yFl6MHmwqkCIWOUas9nld88D0UFFv
tIXtaJNWc/m2jHECA8u2y4NjltbZn+tgi13lU9lKGDcp6pFT2nbGKZmsmcR7DI2FcVWT47xGDK2b
txGnP2wmyoKvVTaisrGIkNtWCwknSP/K9mDItv+2lGtzMicZvykmKJyBUtlBVJirs1uEQq7GZEXj
COjXdN0mDk1gbtpqb6Bs3V25AQYbwEbsrcTq78ErosYSybjHYWjd4SRct1MDnsdL+o8e0rQdnBWB
Mq5oz2OD1a9fa+vGXwrrkhS5l2/AIvifoId2IHnM/s1ujOFcmm26A4fJ0VH41jdD9e05ZUbzkOB1
ukpk/GmHrg1RtOBpAzpzKHNWhvXMnBohYcMNv5MVYkpEy0xNrfjehlK6qZj1nSfWcRHtdXH0Urvr
t3HhBMiJlzyKZSwfcZ8Xz8hFimNNpogTVdQ0R0hWC9pKSxwXwEZROczxOZ2aKbLYuxx6gUFF4lnb
qjHrURL6fnyIY60+51kPzY2GoB6CD2ZX1v0Jxo+UFJIymU84DxRqYJ0Gcg/Lzwnoicsm6P+Ry/G/
E8e/XRMA/ueBY7ioduh+Hjle//t/7t2dvwP1kSSEWaDgJGvy/5o42gwcUT2ydMdTasE8/9fA0ZZ/
d/E8sQk3CZgBhMpf+ufA0ebn0UkAXwAq6AmTTLZ/Y+B4nXf+hCrxLMlU03c4TYlFhAQRXP/86+tD
Vifs6MV/NoEzii7OOL7GlQ6gDCZcM2ZeNJTQfsk+EW3cvVG04iZQTvyG8pENAg4GdKK5GxvUSx2I
THrq51zMqGN6w+9fwaeqT13sVXQOg/DQieW9wpg2Zmm9w8/O7f/T5f6nmOBn8cAVrPKvqen1XXim
FQCPEKb0Lc9F2/Dzu2gV6AiULiKUYqEUztitI0CVYb7i7YO8sO2qPMTg8Pnf/7U2c2GPfzBN/j2P
JsD6U9tlIDBoLEj944i3trHM6gOB7Cc1jpep/WO886+gnn+81Z9/52+0ISwIhq366++k1wHpJDeg
e1HRausPsKQfgdG/X1SupmNZPrIM6f6GBmKq5TEMyGHlCRsjWtVY1cgKusDJktcjs1ge5mfc3971
xNK4RwyTh+9K9sF2hkB3poiTVF7mhG+ksNDvq9QOms2UcSKKxhKvpqzQITBfHgbYMkFzp2yYuxsl
KImiv/6kftxmv39FhAtfxDZ9bkJpcUf9/BURhANbdZOvSM1MZPqpEkEQovFn9mILMW8dmdZiE9eD
N29TNQY6LAFIsLVdlYe7b5LgjSmHLnFco2VrBR0anAc9vqcAusSmWNx82iLHou8oB6cBPVIqY2JB
dn2PZIGJV6ewiiNaO6pjmkGuh69Yjm2uFMwDQYjuOUgYRW1jriJtfYbV/Me17a6XGUkdU5hiwdJU
/vgcJmPSuCj8WEQuk3tzw/oRGgReIud9Ydg2hytnR3OStt+MIS6nGaLzgF6eGd/8naomwabHL4Ga
Aiht3ax9YH8vFDrozVSJHpqtZRhYki3csdSiY4w0TU5OjiK/nfnhFUzOsOrauYxsnbtIUnge0nsk
q8XkUjh0R3C+e4gClkjyxyUYTjiMZtaztTWeppq5BEuxGYGNaVlqU+lqfqkl5R7LeYhauyAZHqiO
nCfmHCNyBmWaN6nwdHdnJlS7uBTL6qEqcdyl84i0Tq7dtH6TK9l56E3yDFMjGQRQJorq2j5PRoZK
fOyWh8ZvMGSl7hLwxe5Y8u7dsmCTWpJszFSldyoPFYH0kM0NLSwQP+nK4wAUEZdHkhXMKE1r3dEZ
ISbsGIpvZepSbmbdiCTV9j1mHpMhpycrXtqTZWZVtedv8Q1xvSGxQpA7WMloHrpH1zUSxJtxQlB7
PAfThrPYficoSopI5xZlZ1+MwyuaqemjEs3khEPGB10mmnRxhMkmK08JISM0BEXVPI66PVd8ajMe
UYw6MCTUFO8L7N2h9FuXZL6h0Z+66wFN1zZDLLke2zj+rMP04ywnAK99azpoUHw1OeyppMRNd30A
eLbsH/+zWqQuet1aOLaNYEsV725hnyNRdoMUn5gDV9GPXAbaKbqHInjKcrx6f+B4/UgN/+VYYn/H
Bs5jG8eQEynUrzfy5PjWlHpcytXyPuCz/ebjyIsqnzAwZkw384C00LOs70wTmDj3DAlb98aRLQNJ
jOfLuhx0Wf8hWICn+6+HC6/JN9HQOQ47Qt//7aj814XJOo93zHKJNw/6hGrtxzWRP65P2RspltTr
ZVuuF/DHEfe/xdffkJr+dNpHr/3rf7zDmOuX29fq/f/87fI+Z19/oV/9+Av/KL8IWPy7Z7HQ5VPB
1wZfls/uvza+wv875ZUDT1QiO5TXUIR/bnypzTzhOibxttL/wb/6fwWYoABDqU3lZprCxiX8b+Gv
fq1cqFtsy7ZdaghX8KA1/d9Ejy2+qgwWsb6kE9F5kW5gb34oHF1YX402tpjbGrbnnHsKA1LAyjZf
P/50rf4/pZP4tQLkFfC+bcf7Ib4MbPf3hIlsysq06NV4Q3intiILaG/w6CS2GK7YpFSdOMcteRcj
V+6umPvZdU4kwPdMSHDXJsi33K6KaT//8LquNdu/7nNel2/zplioe+i5/vvrskzOHDGVAtd/X3YR
cBbk6W3mo2Aq8uJK9c65s2+72Xa6XQEEDPuhXQF4AhiW5Xd6KXAEOk7KgFQ2HQ+6P7y+XwsxSa0s
KSMs4dvSRUfg/vbJFXbpWMqW6iZzs3WIzAb08dlWhn8HNbNS3+dCrf1Z8GzpkK236OVnQjH8t6VI
h5a1lGwfgsLyxzPNbbUSOjgG2d1ETLe8+8MrvZ4+P11JuOzoEmhB6EGuJVDwe+nTLIIcWEucV3Nm
0T/WPXxjjfRs3iTgahmeuFX93jTpcF8UyIGifNKdPGhn7rM/pN9cf9UvL4V8LUk/xHOQLx7/hz//
qd2oyfpD5COmM4vTsQ+1qLoSF8PKA3hlYYmoxtU9lKm/vgK/Hs+SJsr3eNsuXQK9k2/9djzXbM7d
Ol/6M4QPOUYDNCgG1G4BOavqV6mfVgm+d4O4Kpv3lFf8+wUT5fjw1y/j+o349c1f9SGUpldxswh+
z1y2F4UyTqvqjAS4KBZsHY2DaFIHdTr/IVvuty8n7ziQTuDzaXPnOPL3LyfVSj0yNdVnc87Rv2p7
hBfuVPm8bgiuzpo/RN9cn7k/vzO0NNd7AG8VH+z1aPz1Y2Vb5ILgt+YTE7xlQA794xKCsbPPiAON
6rmtK2cFiNVI5/DXF/W//WqoWR5dCm/S4mU41yvx0zfKcJ3SDpZOn1xD5PPed4HQWdBF3Q+w17iu
Rr7A00KPymj7r3/z79dYOghxeQK4OCeEa/3eH8G2SrrWrtWpSzTLWN1X3On/OI4oCfkm/fWvA/Xx
25EoeIah3A/4E9cJWPddr8VP77WD5gtHWqFFaIyl2SZGt3zv7XUZD3bCYHXLfX3dzwfVGrZB7m5J
R6FDY1Apt7HSywfb6yG0MYY6ElZTRp52XEzHyNHjNrMwR9ZT2PYzaysE9CfG0faLDtzpoE3DfQDI
n2FuvrK4hx6QcZw+4umbWOGVQazh6+sMX6LDKmede+MdRXIXdq0egPHF7ZsauhGRoSiPKaQ0RIXV
WzUoYy/Nor/gM/ZDJc02DKxYHEq0N7RM2vLPbSH6vU+qwpMxSx/oYoDlMsGyzS7X25mpqm7audER
bDFIE3kN4zExSCzgofpsu6J9SD1gJgsBHrifZH5ya/D7dVw9T6pY78frcJNIhjYaIUTs+6CDuNU1
6asa+u8esgWTpr7QYTDR1scTCGQWYcU+CFAEo98fgz2Xwd7UqQMgjYqZPVEuUtDc4tDbKD4naaqP
kGZx4rkzu4hW1eCJisHax4v0drWMm6dEd/52NYlruXoj3nyAI8ASNEgjqO3LxZHFHZgG7176xEn0
bs9Krk4LkHnm+B30I6KGXAb1KUAsQg8qp/rethlcerySEefnYuK/r12wIQPk6S8yFkkTgnpkV4sV
4IT1c4U6Fvd7QraD/eCqx7yq7VPD0mjL4cTCosEXnab8Z/WAIn/rsp43zlbSrTcAQIYnhPLp5xz0
dRxxPABD7xf3ETu3/YE8ivFj5cCSYrPGdJlp7llfQW9z5l8VxbCwsB+Ad9+PWqdbfEk9qo/CdIAm
jUv+tZjl2RLovN3I90xiFHYAfHNZPerE4Mt1OzuzHE5NvHyVQmHqd/FnlznwXaNO5vMYON4nEPNY
yNK2Qt5sGAPtKSbsA5Oij1Zilt+IKhD4VLtpn6P53KRuOd5qz2BQge7U9IrsCta7DMvcQw9g1POM
FRj+ZsAnNKIW35VWZoWVVMWOhSjebKtDXD0t68W50pp4BIxbhm5xtVEyffTopXLSN1j9Nt9cbBkw
v5KjUEv1KGT6siA4x7SVwyFqbRBoYjY/i8zfjxKYC5JAdcO20gzxYX6ImxGtRYM32GZjcsDNh3vV
KopQANbgW+cws4Yo3IXTmK+3U+8Fe8vK1cGqVHNX2wud5wqcLdMZC/c4WW5whettq+fhbCjXGABs
jRDZ1qkdaEEDwX2prHFMttKrEL55SwlTIU7T+d1WmQWhfShYRJNccGGznxdnHzRW+Skt4hJc24hN
gh/iMz/ZLMBZ04sKFC5wgR7pu+aTsz6utd0+1Av77Giqdd/f+qg93JfAa7P4Y6t4nKP+WVFOnUbX
tIrvDDRgzBnW0mHgoM741pIm2VIODu16NzIMAbEPwc0EvtOJErf7tTCrDXeoS+QG/egc59ThVXVL
bm/nCWw/7LuZWAQk7chLrqIi1vIFCrch6gYIirsgb6z0OHVl7IfksPATRpvIMJDNWXFJYbEAt5uh
L98kNZP8sMMYUZxYo8K9DxnFNO3NLHAm3iJb4KGy1Y1fUjaLlnPl45AWM7wlKJ0m2RtDsMJbq5Ju
C3F9dsPGo++/kaqUxUUjlF7vHBYmQ2QZ0xq/42SifMJ86rxaLYXjCf3T+gzGxGuSMBct5bHrkua1
83QWy0+zFlybzufswMNQ9ieW1MpOIgJcTU5ctdpjByZoBmOxxjtb9N74wJaHaN0hddV619ez7z5V
+K/KLSOHKRhCvp2j3OjJVwxcAhVjutA86et3JJxpFWnLkc3Z6jLY6/D4FFiHyvAz4D6sSzoogRCt
Alw2mefW8OwIlMMarm3MIQGf940268VxYTxpnVcXUQItIqJuqLClhXoigCiUnPJm6C/2ZPLhDrWu
d6BUg3qfmc3Yce+PDAS3tW/mczTqokCTwaqps+qI3CrvW4DYMAUELFjxJKgG+sXYenkHu1QmmlCC
LE28PHJGpxiQ1toTgSBEtzQ3QGOK5BTMnuN8hKo0te8EDPGxGL6pxu5qgIC8A78ACMqe9jP39TZp
8E/dkC9eDF/YE4MT2RB3fQXosYxrnHeWv2DSNmThyd6Ocrqi5DvVR6vuV2rT9cgh6XQPScyBGdY1
ZTuCBZVkzwrkknvLZGvlSqVw7OLPAPFqjqx4ACjyoFlA4Ei77oEdD+ID1rEaMVCq8+8ZZUvLRrCE
82SE2MV0g0C+WyyK0qWeh/zJ0EH6gqZEbI0sntE1BXrcz0R1HBGQxl046Ni57W05f5F1Fz+LZQxO
qk7dcMqEijCGuh8py18IL8mOvL0aIwE9EBAOHKpNWZzh/0zlTg9ggdDKNP0dsXyvML5gDrVOto/9
3L8YfRWH7NL4nlmqw7wWG49mE9d7kB88W2anDYk7BFjKPhoneZxHQRd4HzKQIWEAZQ36UyoJS2IE
1wKxZV4eeAicgKPsCkMGJ0KXhq0KkhVo1szB4jdzEa2j2ZcPJEmVkW+sg4VuYCrnSAd5eUp9v7RZ
Berm4kmw0sdgdcyjtY7xIasKcbBBDW3zioDnLJ0+spDI8FgHRNIFNXtSs3LkeZzb5eTkUp+timw7
PhMEbTXfatlzrVPVuD4JRUq+WYkqoRnGzCdnFE8duN5jX/v6nsXnjD61WcCvZd227vJ3Z63aB+DM
NdISkBnNigxKzE36cCUM8e8S71mWg/ABXfuK0JAatOeSshfMJ4ZjbDJQ7w7mKsKg7WFZSmNA9jup
trpaeZFlj+yYGXF6pOps234S34PY8G9QctsfrZhmGNIX/O5OGciqAhP/xcB8FayLbFsN4jmWHwth
LXLnBUnlf3baIMlvxwmf9sbn8KXrlNiCYZKlaVRLH2UvvCRGkYs1ALEAx9izdygH9ZjxsD4lSWa9
2UkTA13Bhm4h4RrDMWA7bCtfBOjAreVQ9AmMkrbB+7LJx3Y4zUk/vTTE/NyhZaGg4t37D71uBM98
gGVPdQUQLFqS0XrJmPbBbMnn6yIceVcW24yaaewjpM3d0dQzo4aWnKXtWoy4mbJMOjskgtfh3jj1
cTigy/zWD0vwUYKH9kN3UD3qBmPh7zHgYRXfEjaHuc+HIooGsz/wg5Hv6NHM4HT3MMRBJ/RiN+Ck
OcFDDzbKtnlujfkSpKGFdh707IAFbsna9svoZ8WjADcYb+BSrC82PBEeKKrMd14zB/at3xOJtxFm
pQEltU1+kQW3/cn3l+4Z5XV3z4GOS02YZf6hnePy0A+TQpxplsuum8Yp2ya5Bm1klGMZOovpDrsA
TAz0ZTfB4nXNJOP6LrBOAsBRBvaAvDxbWFe36MXn12r0vO3cZuJxHLogHO21Rikskx07BLlv46TB
dVllT0VdvoqmQNyQsXtEjdzaL1xaLaNlVQAqm0x4kbkCBjSsdNknaVefNX3T3nYHmOM28m/EtWU6
3gbUh3fkQE3PbgZGm+M4np5nm9U4aL/iBqRgdVF1dTH00n+ddB9f3FL7H6wx7XeElMqDA1+lAgnh
tfsFD5AfoDeM/MKB/VLk7c1q5nzFyAKjpzJ746Dcqv0gm9V49WlUkP8Y6/qVm9WqItN2689ltqhX
4jSmvTP436yaApO3M/jD1sCvN1CuTDRXWZAfgKdZ26qFjRKJLHnXfu6ejIn7okVQts+7ct0vI9lj
XVsDqiWObSukehv6YvJ3M+roCL2aeHTpgqOxqtIDPblCESbf5Wykkeiqc8IyYqenOLgHpG0+9fQA
J5MqNrTaYLrtp8QJVx8kVeyu/TYbc++ThFBxa0CGAb7Tk3DKNmvjOco7SnNU+8rp5JZUUpNERdB+
BBzeCF9YVD84SPQ8dWHfWPzVwi1PcIm4R3QtPoMXMnfKScxjWTtQzLMyY+vcIWlwwbEi9w3snS2p
qFZe0M7Pqjgi7exrayOXyUsm6BAEKwqdfjkQ11NGiwv4tsQPs62CpNf7WdjT12VynpXTFqeic5OT
xK25ocp6wFjrfafHah4JCVO3LH/Mbru4WL62k29MD7FDgRz53aA+ICutvctScXdtDCvxz2hozIx8
LUKQ2HrKHpm+0SzuXVaDyWSRGvh7f4wzVKS1l48b5ffxF2ofEbGkQL+6uNWDaZsWMCFNEnem3B5Z
KqlWN0IUH/25tKNelm1U4HF8MAuJHrwIymPWWJ+HaVQPUzpTR+l4vKuVnkAxBCA1Wg8Knbv0V4NI
9xhfAZogTzDnziRGzqwBX7TbQqa2S+NDllsfcxwyMDUWhoBmiWmnDsrLYHKG+aBozjp1eBGjqr5y
lAECSo35pcGtXYTO5JXHtea8XnqqoLBmjUVSwhXo3nrLDfc2FLIRpcusU/cErPKN1ji/L2hDsB5r
6752er7rPKEOc22RAmCyD9nwPUkZQOjiWDVzDmi4zB5zAD+3bHtMdRjNxQpNhFtfHG2oT4qE21uW
n3aIaUYfykwbrwxOOcTXEiwetXRx8C1j3TGyxg+c2LH43k5OH64eKFblOMm2ZI61xUWSIb8qWkTs
TYHBRylOxq1zBYf3GZbarmhe0r4t7ixYbg+uaxcsTUkCTLGPwEkEkRlk1GZmPXUHpcZvJKu1WBJ1
50L/qcFYK69QX1YvR0qElEvAplzhsgzzoLdUw0BJS/zEGb6aTW6KO0F05Cm+PmtNbXUwQ7V/mUfL
uWXWZ993Iy7KzYr9A8pWfK7qhNVss5ZeSFeT2ps5Fzaqc2NCsUUB+Jjmfv1hsEX2GpQ9N2C2mt9Z
9hZU9jHt6sQOOGJQFz86Zm/eNi7yVyTGWtywKe936OxHM4QD6J5UbMIQXoNpnzigV0wCYJPSwNOg
OgkUpResvGjR+/eBWfm1mxyjeoY9V5L6QJIz2vWOpenryiym23igdCPqfS4YnOVdS8m65QLAFQuw
jxYGOmwneMAZq7ZiAjm4xBX+UVQpodCgbSfdAlt2Wh0mCWzpTduBGTLIZEBVP0r5YuKpuZ9HQr1A
V0hegnempZXPRrvMr27X1TsmwJWzne12pYvy1OcqmZY7qA0SHifmbYSoACxlxLiRpL2+KL+Uazl1
n5eFu5zqKBgxVRe8sbptnK9BlczvPCyJROCDvelGg9zbJkALJqfFeRyczEb77pvNTWl4Eyemhb6d
NXEyRVkzFtmZkVGc3MSujxehYHL0ZsLAQvHPYTdEtF3yBfHL9MyKup1YHpKIi+8c3rbb65uBLzYs
JwIFx0m7aMFHlsaEKgi/V5Udob1O55nScJ4uRIqIl3zE3IwM9KXlSXsBPVe9Myuh5FCJMTp3RS/0
3CBi8ZuiUaFr89qAO157mDZlMnBbF5peMoWD4eyZwGCQYoMf8GjwKJPO2sr4U0spVV+wFLXXlM6Y
f7N0QOQN6ka54vBReBhHcBeNGdyug5etUa1HZ3xKgt65sCCt3YuCheB+GWrbKi7rNC1YdV2iWCIv
M/t6jw7f4A5ccWGNT4tGZLFPsTAFN4HmA39YLHtmM0WKJXyajBdGj5ApOwU/+KN95uCOMUmkRC+S
lUSYc/zcFm5n7wSLgG7nT4lfEW7V9esDVAAC9DhTfFrMwiVcYr8OyJ8gWSVrfgbpMXp3iKOtNqzs
NGOgD5Ip5X8coRdaKDPBkVUCaTa95Ogv2ZAf8I97t6W06ePXXAJtXglSZKQZrzSPMMHAm+N17zyC
FHPDmj9YdkfjX8Crss5aCeTAG1QeBjbjpWsYTyiy+2h/g9iu7qYVYfeOAImOKUhBLX0kCn2piDtL
GH2bweQ5h4GTht0G6s/5RWJv8Z1QjFcYG1uJ2Nn7orf6PaUpw4KkmE1UiCR4wUvgVEO075DWejIZ
L8AA96ARXiZIseAms1bRBI1U6Eclai1262ASbrdhxtwv3/G4t4T/esnqu989aRPTHM5Dx/dJiP9L
3ZntyI1k2fZX+gMuE5yHlws0nT7EpIhQSApJL4RGzpPROH79XZSyusIZ3u6dAvrhFhKFKqQyzUka
jWbn7L12vLTMqoobbyiC/wYOYvdvLSSpnEulPdPZs0Nk6Ld5TGruTUFWMhHgDlvbjyzGqf7AXigV
7JC15lEHgf8liwF8Nj5My1xwhjfEuE0ijsa8OTUNGahEJBna07ZJZL8UdoXVhb7hKfbPplW0/t2Q
eQaPLu/RpTa+Y5H2/E0h8tHC92dhtIQ+7JAyOtchmK84ZIv5Dm9ltISPT3BdnXlIr/U2Bicq0OY2
G00QegPWYq6qXRPWerljmzylW3PUSyK/InsuH1I8cbxWJPNQWJxBoJUkh0XaxzB1JP68Nhrgx/ec
E+eNzdQ48AkcvNuZrS4EPhpf5l0JjR0CGvnG+mNstkgxhkTQIA0Lm8Pg5Hq7LOsQ1YAj5Kopdng3
muhG1zdzgPF+nEU8TNvVtXIbSnYEu8SwB8ToBcEgwdBqWbwhFIm9FQvf2FyX+Cgg0zi947Lno+d2
3Q6A+K9xTpbxFTueHm7p766o+euxCmMU2pOed4tBsXfs5ioUltrgYVL6+VZpF9t/VdSy301Exelb
JDJD+WZomzYPSFlXbphcivemE2Z1NTOieGumWlZ/ATWnQMdx7GxPIRsULUdNfbqhMdY5u1S4dnnI
9a5Q38ZZNZUBC6E1B56i9ukbQLUW+i9Ta8u70QTlYbVFHe5mNvvsYUma8pAOtw0iLTUbC/iGOEKv
LaknFHdNTzz3HjAuQgpsZi1lGultshFT5zczhWQZaGbffJ06q3/AlwBgbtIhcH0HsmRmbEorHncX
iWIKQC7pz6S+875Vdc1hSp+j+rvBo/5CjQgDq/TGCin06LlYTnFdG1DRFD3cLm8YSzQcWOeQl8vU
ADo8AUNaXk4pNOaoqwoPHb2cnRhii4486lD2GqzK2NYpDBbQ89prPS2sYUdOZQlvmzyljKZQXerb
LAUHiv22BDdqGLLEmBqN07U96SK6N9QQZEOqlOAg2Ip2klpqXKWcK2Wiub0WlHjANgQhQVRImbjO
zpGo7DcRdrcbaCJNBIFPq386OGLjn0aFWYHKM1nuKTfOpLLTKLrhXNMUKYqPpkALHyR6QxcvE0Q6
wbisIJgvkBMu7kHXex5B7Zh5ttfnItoPuiAHqc17CRiliLIm35MsVU3XnNhpD/s6K276M6W2k13z
GbCzO6t302oKCE8bQeDrBZV1BfdWuatTb/qAERSQ4ZTRFKcRIVg/EQyyeo1Zyb47FQOU6sxzQNOS
v6w2O2kmCk4PSVB9+CFxYqvZkwLoIk4FyZzDh5uLcLgnuiBK7r0xgS3pph4zQpcyMfZjTlh6EFtj
h5M2bzEP+EVdKKBtsoTQn2uCTBUnGFQ3PZAxmlgHLc6Jn+C44b03zcrEli9p7gWRq0re17SC9VPM
bfNV7ROO3ViRNGunURL7KBpg2YGJJ0FfwsP5RvxulY5FnKfbBSv7ZCV2Fd1xk6zqsSKah5IFzVT5
oZ5iab/5vWI6jZ5p73uhVulu1NTEQkOHFBqnjWn08V5pOx6c5+DLB79iLlw4cmdjCNrjTBAZj/Kq
7mMz3UydIdvvttDxg/d88Vh97FzY+4l92PvMFBgnVIB1n2BFqvh3J3cucW9V9UCETzyCx7kbecgq
e7YID9ihdCTTQpsAc+8Vravqh8GkfUHlU47KXi3But8rVD4x+FRR537OLdfK78DS2N8oMzTTbatI
HFEpn8X+HTsiq38bsfOdH0JMa/07J+oaXt+x6q9ArNj9bV4SkvZWoD/t39lIi0Chesyk5CpURGx+
S4keUzWcm3wkbwhSn5offE9Ivgu4ZQUGLOrXs/KmRT5Q74c0V9WDZbZLQVjpdNNC3je0IfTxuAfW
8C38xbNyzSiubl1hFRWCPZVko0BRUTeSCTbqCtnsmkdDYbjBrjEBy4dIik4RbyDwIrvnS/9ZFL0F
QGiwFxEPzQGPFkHioUPxsWUh+aVeGpf9U0tyTv3IYYKUC/qxlnsL9g81YpriATnUYZF+woim4fTP
OlcsNeyRLsehLBpXe0P9qWiA2OoSGA9NU4rtIqXt8fceyVI7bBTuFNnmoU3ArYCqVVVH8haj5CS/
Jeu/44hhBVBsLVbkxmVTWX8WADIx0iAtzu+iVKnHJ7cmQSdIoo55RsAED01NPau6onRR1wcFLevC
Tx2z7mnGPq0d1JxTDxE0jvKBRhNoKjDn9caUaZkS9Wv1OHYxt00j0h0l+gGrQTZfOLMq5cfI0dWv
jqKnzTd1wv1bcpKKbUf6A5409gD0LGMVp2ShR1+9vsWNPXiApL5YU8jcCClvej9psIzNYZJx2F+J
KU0CY1ayJXQrphVxY5SZkd21ERv5bdijp3wi7gZbbLTc2IPRJoq8LQsqKG9CtBj1bi6knj0vhiQW
+oxIc8zWcQzwfYdgEXKSjNh0fY9jglpdvwor196UU0NLESY7Jyp4DtCc5uLBaJA80Z+cvX4/8ZNx
xGONSufHOqQtfVMl0m6/klwuMLvjsUvQ7NCF6m5ErdfVQaCx05YmSzLfzkLq+htoY5DtFSfv4bFX
A8ez0CczXk4fK4uAdqojpTXcFY0szbc94ZDmoRDQnX82nNAzbLSDPRO1lJfogWpVug75NdnUJldJ
G1beQxo6poPJirwSWi3sWGyKIrW2vPXSwKnHmaHrtioGbvnsWEribSkDF127zZHOEjrTDZagVpgT
Q9gEnaT0QvhgU9lRvi3QVCgEQym91Lw7BSBpnGIEZKPbbWeGTcoLYreVCnA5vls6e38TIwjGj4XA
+FLYYfHZFnYvxn1fAf97kubktc9latbZlzHGwLPHjsm2fs55Qh+93OPz80tc8r8gHt3/qBbZZbvG
ZQJ+/FZxBkqiWP5f8iP4a/1Hll/zX38GLM7fv24RdB79n+0vcedj90NMb3+0XS7/ZXBZ/uT/9G/+
LRF9N9VIRL9VXSmXf1tE6utLnw6EhRcqnFfS0vdlIn98/4//FF++/scWLtsX+aN99Y//Fppa9l/4
Tww8OToCC+hC6Cx/60wtDcGopS+UIJ3dOAfd/5KZ6vZfiBt59JaDewRlD7+mrX6BhXT9L07YNiwx
UBwo5XAU/es2PPyWXp0DCx1LzxzGRGiK+o8NDvtxtJXHE8z26OPmUBQCfku/QwFUXiUhETEvbs7f
o7604Rzr7H6PQtaSZ9KARej3S2r6Qp/kGryGOKUQkYLjWPgTxmelI709lmpyqzkOIUMw6wIMi8YH
yLjVBaHjsSDr1/AmXg10UQgeDX1tx8ln4mEogZr47FV1qxQq0YscMQOaqO6FKz1+Yf81FDAohtEp
1a5sU0aex7oOACjgjcTgOkN/yAG7pRVVDwfvYa+wc+a08On8DT7xGLm/CHZ5iPyPheH6cp0QvVCs
vFC4wjgNl4R0ZVeHBLKdH+VYpPn74oDEci91lNGkgxyPQtwYNvUQ86BKRtjtNOblZ7yEuQ9j1LxV
OUp+Oz/eSoL8a0DeF8rilu2ajrlWhXo1HbgOHHbgyX4kA0sWV0pqaRG0TR11FmkCtDJtMIi7Ttdt
CBPFZ/r77M+BJr2/8FuWW/hvKeO/fouJUNy2XBBcq4tvSZdy+CDix+z55OLMDaYxueckHUSEkJLz
SUG5Cts72r8a/nGNVNrK/hylQ8Tuq2s253/OiSnNnfn3r1kJK92iVRPPVIzAgggSUKH6opLGe61W
iCcuTOkTcwv9JBsWvj8ezc3VhUszo+0ziuXtab0rssyf8rrVL+h/T14Pd8UEQIyK0V4pGHNnwohV
gibxeFOvDdUwNiOiIPAYeJX/4Na9GGq15EFncUc7pY2hOrAzIif2qD3X8EzabHt+pJN3ju0Jmkze
FqSZx++LoUYUqliRgnoEG185anMzGJ37j6cCDgbeDtY1fI6WvdzaF4sr2AOgvw51ADSH6lVZzNMV
PrniiiSI9g+GAvtsqYSCA8kzlgt+MVTMYwoRakDQGAr5oUgj5YAmU/8QAT67+6f3DnMsM44v02KO
Wq81EqpIIzy1DqbBqfcxwSUgb6nanR9lmVbHLzWPxvBQ6y+fBr4NxxeEtnFUjWqRpOAV+WG3Bj62
mdBOlc01Rw1b+5rqyDfOD/p6rh8Puqw0L+4i9KKGYiE9dDvU3A80c/sNAVccFLScIPPzY72egsuj
0paNpIkp4RU7u2lG08JsyhML842El3zdmDK8IPN+/WFAZYAlg9lHAQwCxPEVGRpCOw5HECw1BZ1L
S6OC6HmTFnnBbdQU6/eulG3gvxnhL/cTJx6bpS3OaEw2FnTF1ZJk5eAEDayWZJ5D//DR8Q+b0Bnr
m9Erqeekdrf1EA5cWAhPPDecZctNxGZm4H49vkqniiPDK+IuoBZsbUBEF+RAEmTgoqi7cIEnbqht
A1dnEBZeaEvHQ+EG6Bf5Jheodv19ZYnuSZ0TN6jqEXAxYQ/jhWs78anlK2ux02TfovMgVxfXRlk7
6k1CcxnAnq+3sqz4yDXUzPPBcPwQzErq25WwvlBSy5b4zE4+kl3TPCZeQ0/5/LRdRlu9l+x7l60a
dWpUWquVM5Fl5hS5FIGVg1HzRzrK5VaTkkS4uIyat206Ycec6HAtvl2NNur58U9MMNZlJjMOI26I
tVoXaH3o2kCDN+hQqe9INMe8O7QygHH4pUPSQgtlkBeu+dX0QqTKFoLjnsUjp8p8/MwHd9BmKVs0
nJx1t3iVQPVVkP2mqvxx/upeP2yGwt2PCJZrYyFfDVVLI3IxZ8EgLzWRQ5jQw72rgtQXtgScNTSD
uZ8ACW3nqUXDqpM6foUWq7t28gHxw/lfc+K68V47BAwsyg+I6qvrLvNZdroCh7cQFgJ1p3mLjDJ+
11hokc4P9eq1slUEBIbOwWmZ5r98FC9W3pn0nlCxChnUahVvSet2NjVe2/ch7qNdNHXux/PjvVp9
GU/nq4L5E3Ir0szjS7MVqkwiZMUQsechXAdK4kmhXJ0f5dcdOnpbGMbAM2Vi/WCVXz/OtA8BNVgD
l1Vn4Y3WemRm06rNA6kkunY9mYISOa01Px2NeDfhtyZXawSYiADlgRoy5nHSRczb2ZXJ9vxvO3UH
LJOto+1AkcG6t7oDet5jsTJ4kRG2XPeGMe7mKo8v7B6X+bq6ASzMyxaIIRD2LlPsxXNNulCJcmtu
gylL6phi6JzdJnMWhTRCcVUYipretSypyKpC5WAlMHEvTGJtuZBXP8FwMDyTpgHxd7Vi4PTJtCrs
2yCKM32LSzkMiHWnclfp1k2XN7B7chIl/Ig0offMUe+hHbpi62YtcfWz0A41ju0Ln+WTt8UCQ+zR
dYUasnrNI+gCToY9A1M8YqKtWaucFaZBJVKKj1l2MKp2RFMFfU8nPnI71RgFLixqrxZSsMU4wDzO
peAGKCoePxmRu5YyOsvUTLXmvuZu+HY2ZVcd5OSfs+KOzNFZu/Ca//I7HT8Mw8LhTqUBU8tyFD8e
1e4wV9NBoIbtGM+meFNW8s4NlaBUAAsaykYz7SvUiQB7ppt0Jqc2uzKc733rBZRlF5AOZqL5NwPn
f75nwUHrsvFjqXMdCnqrNyH2tDFWhU07SRjdbTa0+pu21pqH2WQLAVdY3DuTU389//q9XvCYkhhm
2EtohgrN6fhGUAoeOteu1KBsHWL8fmb4B8a62PJpK/7pJ9NmBTcsjU4GNGwWu+OhCpCTHWSrGcxf
Ih6NIu22xFmXS9ildQjzxL1FzKhfn7++1zN8GZQqGSUPvh9rjzI4iZCwPG5qgjotiPUyvY5mIiTz
CVsOoQxucghVUzXwonXTG4kw/Or8D3j98WJcnAMYKzm44sM7vmokalYqqWwHqujwQ3FSvgmdqv00
iFy/MNTrpRQGBDsSnUfJHV4X0eoU72JjzRNxvlb4nS5zAg7S+PRPrweCENUdXj/LMFxv9RTroYui
iF4KncROPIHwriGXxca3TKC4Pj/U67nJUJwCVNVcMDlrK+owxWLU4nRChy/yK7s1kY+R2cma3ebG
Jk4mz/3HH6PlC4k7316+FVTVjx8WWoSJVqsklRHlzsEQjXKn0324sOS9fk7LKL+OWyb0B2v1MRrU
SHRGTT/dUrIx0BDzb+YUo+H5u3dyFPbH3sIHWCy2x9cydwSEIeSagpykt13RpvYNgWPjhTl34hlp
fD1U1pClKOMsf//FhzXrVPKsHZeNok5qb1U19lWhhM1b7PNLh1IzLty716+TqSEn0agwmktpfLVh
og2XFonFeIWbKNdGqiieL8y8BJw4jpc+j6cuDrwV3SDo+sRVreZ6C7yQJppCCzGUMZkm6j7FW6Oq
6QOz51In58Tz4lzFSWJZqZZv0/Gd1KKFtDK5MmhE43FmkrTf4qY7nJ8VJ+7f8i5pKiQweg3q6v5V
XU+JUrG6AJr2jyJMTDY7xifJkrT/k4HoQHA+pUC7nuRKJwRiB6ML+q4p3zYD6ZBM/PmW+Nl/viIx
GwzkWXzHbep2xzdOcYue9G5wTKqn1Q+IQoyFplQ/jSDAL6xIv/z+x/uGpbb977H047FmM0bF7XDs
bmonuu0Fql/0ifD6iS7UQPgRnWrvCkUjfbf3BEYFdAYjwrjSYeOHgRL2voPkrkUTVmFCm9AgyE1J
05zwwVKM5btBKesf2BcAyk5ZMTlIMNAXB+efza9yy/oycILz+uhsg5DMHF8GwoI07pWqD6wpUnHY
GO1dN0r5EfGv2Fpe4W2dMESHhyFPucWEFx4mFPt/MBWXmwmMlQYmDa7jH9FNHGgn3IcBULhmH+ns
c2u8IXQsNevCUCde5GWfx07HXVZ2azXrJyQ1qHKHPmjyJruDXmmGkNcUvEy4qBa6WGNfWKdOjkhL
YWldq0yY1USxSqgpfSZ7ZDLteEWPuTtgWyKKm2Rg7c7I6vjh/DM9sXyYbFTo77BJol+3Xj7mFuqR
Pg1B7MF6BtRcEcKLLur8KCcuC3U8HST31yZgDQRBvxviUTIHMFM1aT5DDpwLR8sBaYS4V1qEpefH
OzVTWfABr1FeRRK33tMUKalueiVhFU9D70eID3ZzhBiyT9NqEfEqXyDspsRJ00J8TITnfXU7NkF/
8N6zh6N4yZeAspO13P0Xn7koqnB9RNNIDI/UtiLLyiuFmnq0Mcy4ux3NPCYSGiILMl6sK/YS9pCO
KjwvBO4a1rOHHL08FUj8lLhjCrScLQlPPWFiecir6JcNfarZ1bsLn+cTy/3Sj1I5VYB9tNb8konz
CzlFyhDUyIixCdvKePCKQXuAPz58O/+sTs1AZjyvtGew3XVXU94bIkVVi4J7FItwG1c1gJIRm9Yf
jMLL7NLsU23QBsdPYlA8F/tmOVJJrsNDDs3suvb6+NK8Wz7tqxWS5REeCUcxix77esUo40FlC0JU
VBHZ34e8aTs4vbG31bPQJqa7iPAw6xR232MzKEtSYUwVL62aX3mG/VMdnOJgsSPZgWuPHiyzr0C3
UeU4IHTrP5y/Iyd/Ktt99iimDil0eWdfzM0RjxseRu47RQ5IKXVS3OaRgFo5h+F+yPXW77Ta/Hp+
0JMTy1nikKhF2tqiTHg5aOPpVl95WB4LmT2LzsVkowJ9iLy52J4f6eS0ejHS6vIIFlBStWKkkgyy
oMQbeBfjq7hQCTl9PSYHYdzYYHpXX8RO2hGqaTEGlYutQUBMAB0gAe4t2SzZheXk5CXhLKT0QacY
HNjxzUuzsEOJzaKWDZm2myq1xo2i1hcu6dQoS90UqOlSrl/vXhtn5INhtWNgDkO3hXHf+Vk9/p2Z
+99WLU7duJejrN7HTFPbRjNqJgLnuKcOuWMgUR5/MJF+TRfu24mytGnCPONTvjSb6Scd37hBwz2a
RnJgGnQD0ahuj6u0bAkSxRj8jBlZux4NV3wcazV/r+MlvQ1ll9yYxeTal1aIZUasVwg6Z8x/IsFM
217Ny37hZSlmOwRItHNW+jHZFmr8PGqYPmO7/NkbSVDCXbxOSHHwSU6NdpObXNhmnHzGFIs89jYu
OpjVCSXtwlgd53EIUGzXB7yb0q+atrjwFdGWpXt9rfS1NHvZrFEVX913pzZdeBLc8paU0Bu00tlj
xt71Dd/a1g3QX8vrpI2cbYoJ8iuYyGITwiAmfEVrvmCu0i7tw09Nupe/Z/W2om5zBnMchsANkWp3
ghtAP6PeVrr9J+8qgF5MfWwdETms7nCWsS2hFcKHACipP4Qm4aMkR1xY5Ja3ZH2DkXotNUlOm5a3
2guLbnBR1MYDaSwmSuRkLjLTH5be06OpZpgxey+vb9WppVJFHFeV/cE8os+jUwVmA8mn5PjFomcb
OXOEpreKveK66bHT1xlQgPNL+YkaOG8KMiv2UvzHXHdy9IaEJ+lS9BDGFH/JIYwngTN3yjvwD9aN
Vo1tsRnTvn2DGC/+ZmUehkbE011zNUtNeZ4xRuGx0Ai82J//Zae+oQsrkF4/iFkkaMfX32SNOma9
OlDGUI1DEamTr8K/eZiJ7TzYFbpY0yysd+cHXVaI9UNfdpTmUgsCI7m8dS8+3FHUAd8pWM2mKk+2
ZMA9dAoWp862PmlS+XB+sFMrBdp3BGDsnWgErZYr7OKkeUy8KLSK9WujcSWwbqv7g28OSkUAjExk
9G3Li/viknotA/WDcR6Bu72NZFk8zLIXT+cv5dTL4tj60jWj0e6Zq4eVmFPO5prOQO4Y7YcQ0NCb
wsWSQuyy/BwqRB4Q6k16jDpoFy7v1BNz0C94tuPRIV1XJGnN9WmFOgjHvQIKGDjNdVMrWrwt7Ax+
V6EW2fvz13rysTmk5lKMRGNlrVY6qJ4dtidvDIbBw2pkZGagAKncnR/l1HrKFaGhsyh0UQA9fmxJ
LHTSlLQxCMNCe2O0o3dNE0ZCXgEHfX6oUw/PRfGEpJXiENLS46Ggs9hkjICKJNBqeJN5uvk+dGR5
GAW8h4LHfhUpyfCx1EPjD24lxVZ1KYjywVwHZOIfbemNKuxUjDH5kAAw2hTgDi90cU49MKoZVKI4
A+HKXK3k5E/aSZ8bLHE4m4LCGwrDH/TK+5MV2yVMh97dojYE5n/0ptV8fkucpSNUsVHbQuCY9vZU
N8H5p3VqXaRdyRYS7Q43bbVqNBEzUpjjGFjwdu66JMwx23dQUoTqEZEnpkIhKC4fLqhbTh77ie2B
pM6Xl6b/apbUUIgkRi+mfWcSfmiVjfOAPal9z+JoH8J+7K9axJ/7uUr7+8GLy4d8bi5g7E/uNj02
J1RUqOFQWjm+xTjJ20obeSvyISRUGwP3Ho5Y/SUl9mA/zaX5HaC38YkTQrsZcTUnfpRK6yHK0/nC
xvfUpHr5S1YrHh4gEuRgoQSmXXc3Whnru9QTzYUm+YlRUIvzbaBaQFF/vQmwamlGiUVkSDTD6vf7
iNxlf8xr7cLTPTEOu1X2zVTy2Q+sW751oel1gfk/sIh/vx3Tqt+TwJBcuGcnpi7tXZ2WGF9XmmKr
T1Gplo2wjFgLTFcRLJr29K0osnIPWXKg/RdZ5GejdNiff2E85sTqm850NSnE6QxJJ/d4zqR63BA6
lGsBnh79kSjteOfp2gibvsQ4spDd5xSAuhoCRJqx7asXrvrESo5AhnojcvZFLLS6ahGLOIujSAs8
rVMfCo5AkNLE9OQMys/zV3pyJMphbBbp/TBhjq/U9bQ5ggSMGKh1p5vGBEwxZw2ELUNe+macmDBo
ZFw+TXwEydpcDZUMKTx6vFfBhLDMHx172OiEMwbnL+jUo+PMhrTCpopC5Wd1QeS3CmGZWhA1UO8C
jyjeZy0vEmMHt86WG8yH6l7lS70LdXyBmwgiW3nh63hCqcPm6cWPWH7kiw2UDc3Ell6iB11R9z+z
xhT3PVCN7Zx4IUyjwiz3RgcXlPS+FseAO2p7L7TND3qi3LihxH3pArgwo/bb+Ztz8hF46iK5YwfM
Oej4d0GXntOKGi2JzKQ3TeMCgcVgeeHyf6tgjt8fNt8IUTiG0DHnJHQ8jup0g6e0EV59ZXaGgzPN
zcfZINFNmz8ZU7nJcldke3y3tMdKQDHvKqcmIBYnmocIuAvLN5FCPwVoEDHLBzFr0nrXJUKJ7lmS
MGx3czRwYOzh1/YNp4nrpvBi6U8ugMKryIB2uYOJ5USBDSesJma58T6HYw1zrxBhRXCfMlk34PnH
6TATWMKZXrZ6dFvEMU41fgO2+4EEvYQ/rkzZviCBL+ZORbhaEpgyXqBiKyQvDw4qEpdWW/Jc3daD
WJIns6+VZu5uvQmwx2TV83tSqlKKauXM+CNMiNR3e3OItnADQ3mdDVMtNyQOo2So40wJ+bdUMvf1
AW5XoHbZADGoCwsd+lxWfRJi7vRDaRlJuWs1qmpEmaSWsxU9Whu/1dva3ecakHEaMtViQokHw973
Q+rsU4Kz8muXKCO4VegtG4SHdKtuWqPNowD5ThRterO2n8IRdwvRZ3JQ/Mr1EkKBKYRnwLiI9Hxv
RMlovc/cdn7UoZwISuMj6aAcvpRmF3cJBSP2hg7JwomePGMYd/ACGX1zVy3sHstqjcjXHQGsEtW/
P2hJXW3yITaeSioXGfL2CSyZ0rNpAsXSzQeiKCz4ONHkTT5dcBdKHobG/gZrf+T4Sd+2bwnrNGWg
uRnV6gj2rrLPO5s8rCIMndvUdoTnm+GsA78EEvhMvF46+dLKjDfAIbD2eTEL/hV1n9TYOPAUdUiA
cd7cNjiKiKZF1V8EodERsg5wBUxrnGOy9TqnApAT9k5zABdRd/e6UyofQnJ/PooJutjGGWga3Lhd
acMCmKMvtlsO9zgc6xu3wG5JVQoiDMcd1d5lfTq8U82CfJzUFMO1U7kYPJDYaHIDslcSbjGNxQgO
x43cN6psPYXMGC8aP8H1lRbBy4vlepCyJ79F5gXRYb1q/BxLE0etohrpvleE8rMChGb6OGvITh6a
khmLp3p6y4pJeNtczsWzVZS54pcRtZIN9cD4c5rW7pWRJMUPUGwA6rWxT+/DyDGfs4RYJxQ3pqb7
wMliNXBNA0Bs5RYIdQtPGs1mID2lvSqcqSVbypqS57KHO4NQYgirh1HH9UoqDQ0gEkUS8d1y4or4
uBz0oR86df8ZCNNQHxrpFhlczsh6jpV86PcE5oX6hi6ScZ/Fo2fR5xzjHegPUFQy9+bWJ5SHl7IH
INBtzcyr1a0jnDzaAIXy7jPoRZA8Q35IYoFw9HMeWu4r3qR9F5x33pQERX+NhKooG32w4EpZUN+e
E8T8S5ZejVs6I902C0YkKLDX8NK4V56SSTVIPJddXQlQxNi07Zw86LzL0aaJUKSQ/IzTYOOGY6n4
WpqXV56ZmCZ4mtKgGyW6mpK1rS/wy7EhnVqP0rx97ADdOsEYJ50ZNGpW1gH51316Z4OAtaAOCY+c
cmC0gMiWSFqfAPBYBJxfyo/6oLae3/VFle4nT/B26mrsFqi+yaA+iMHuYJDqCcG01OQxkSRlKNF1
eUb5OI6u9aTEQ6PvmnyGUTUN9gBEJc6SIcBEC7cwRIJLzOIiQPYR6StEIlbZsB9tMUVLJwzzbgGD
XksDiIMekt/Oah1SbZVRCbX2Kyq5clQeVUC29uxL1UiU/D3oTdcmwWEMgahs/k/ZYLNzEUkFfZuU
CwXLe7JYit5ZulCopjVeu7UTkHLEBBPBp2FY1oFEb0Tj6O+nWEv5214r3jthWTOj8kopL2wUX9XC
XKQeNJYwC1CfRz+zOihGaBv7cvQgBdjRE7eL7E0tnPxMqHlQkQvp66VoIOxm3/kqZZsuVRySJSnb
eCaLDVj097++8P8LRt77+kf5JMWPH/LuS/3/gVXXZTPz30fw7cSX8tuPl97c5c//tuZ6fy0zw8SZ
ZSGsw9TEnvDvCBjrLw3LLrrVJWcESfHiqPw7AgbbLpk+S2OMyAakeA6Fvb+9uab2F/pfKsY8dKp+
SzzfP/DmHpejMHNSRqFcS4IAbQhKYasdK1CtUIR1qfp23IwZvUUyXswMMi3Ok/YWuyUsjBe35uH3
Ruylr+bViLT+ycTBKER9Y/EXr7ZnBTmXbdX2EFtFuTFicrf8eRhAm1SjECRa6sn8eH7I1ZaY67Ko
SiFb51Esf611IlVjga9Rs460Xzi14FgXMHg7EkgO82h2NiPYs62Nnjrd5klOIrhZoeKdIvPnaIj8
61DrPZt1wxif+bDAuTz/85Yr/veGdfl16FE81BCQKUCErs2PBnXVEEyCYEc08fnAGILYNJxb+x7q
E/tAWpUuVNoKEMX5gVcLCCMv/Qi24qa+dMPQkxw/i6Sz8T8KpVrwdUq1qaAa7qPcmIVfE8iiQn1U
2XIkti7uu6gW2k2TdEs4HZgnbSOggQCQbrokf0s5TioXzqG/DppH94XjLx9wE1H3okddC2DM0ayK
weajTLLECAUZx/qDMAFrVyJL4d82wI0P7CzcEmCemOy9zif8Z4UcD2RaobSfO0smj1CLM+UubpMI
WhMJAvXFn+mtjn1IWQ1kd6oDW4WkG3UdxoGOkPIqkS4+WDXrKomAznA16U2W5erBUcX3inrOluKY
+BBHg/m1KdMIhlXuyHvhlvntxO7iky1jM2H73rePqNmNTTrlUE6BmqCHbPrI+shHqomDOom1idRf
C5OQ8EBupnBIYMKy6d43ERDdYISROj8Mk5ePj6aXaF/nsIJwAuOIiHO/7kSZAYDTieZVvMowHpfI
Dn1rCMmu3i8qAPi+DhnIg78fibGnaqXN6cPvVJHIKcvUD6PMRPDP4hZZfi/hjzw5RM5rPKjRBU8C
aigQcDE5n+SK3PUTG7u97Gu+QaEkqt7nBF0PGytlzimzrMQV+49Wv5/6MpyuZjSi0K0qqbSQuC1w
o7bDBhI2wzB+wUoLFnf+hZqyY83EIp5Y7ImMOWOXZqv8G+d6IsWwVzlN+GFd6I+inaIgl5kFrhV/
/J05O6a4K5O2Un1dHflvZcz1CMCHTTBhRDxO5qsoQuNAwrFuYNItIQwVwHqOcFTOx/2ETOVrZAPR
A7QDbD6IrKLb5Dn8Ad8aogZqZaSZO0KA4/xd38r2hqAHg90xW7fpvlMNKwX62eQfEI7S/fQiz/2e
T5xWfYT78abQOmIOC292vqqTaHPfqVMylNF+jQ+2KVmn51C1biCEkAOZK7Fu+arbsqTV7Ny/wa3O
SIXwvPCO/bq5o6bLpqiIesMELVW6ARLCeTNjLuu3I8EOVyj0OCymOhEPKApKeHJpFz/OaOK/J4QM
K/4EqFTMLciGttC0R8vTpbgO02zATkoCyPiuQ53C/tGg9bcrYiDxkVc2D7BDymWTJ8tn2EBGfyCo
y36qLZInryylZzOYwr98ZHubTD5exEzzNQFWaluKvrpqrJowZriQ10bufikKpRh9W6myL7M0Ff1b
bYdi16pZ+n1KLRyEip2xVNEUpJRtdSVcT2AxN9Ns3wzg2b5zGFL9ppPt3kj0/ptV6SkQylR950iV
xBpqOSW/gfSYgxyE8UaGVnEV2V37TK8LiANRjX6eaAV0IxPvTyurnSV7rn8a9YkH70bbqI0bKERI
IndeFhckXCOqSTdmDUV7LCS7sRaiPHiyVvs2o9QlIzoJ9WcqsQDWtawcjE1F0xSUjdURScp3Ykd3
4IctI1D4qen9bJTGmjaSf95je58DQakpf/s4m5NrjTR6iHaAKknvrLfYlAhTMZWJ4G1Zps9ZpWZB
IlxyNNgmAjbVeNwwzqcM7SaZltb/Y+68ttvWkm79Qgc9kMPNuUAiSIqikiVZNxiWA3LOePr/g3ef
vy1abQ3fnd6jbcmiuIgVqmpVzZrTLroO+7VOy3ow4I67V6GIfEVnsjy3szw7etOE4A5LYw95YXVV
Vdx27FpEX6HW4F8HMaAr5Jb6DA0RPS211s8HtaYNTBK+c4lvT0BJVg8QUT07ZRXGh0ldYhTSke/4
UXFVgWwBsh9nibl629kkZDcUc0w0bowKifOkXaEirhNHSk31mEUdJI4pTIOnpRcG65g3AvojY47o
zNCjW9HJYuvV00Y5Vop4LlFcz5klGHi1vp+eawWFCsilI+W0sSX63dBEN2YpJbs0yyBPAqndeaPW
y7dZtPYuM6MERgdbpQo05bGxkLDaWHOtxI4raH6tVh4lO5HlykeI1gxSZBuItWGVPyzwdO3EJtf6
qyrK1b1SissujSs0R0th7BwowIZ7PH/+ysVDOdHiO/qg38LwFlrbKXZpC6ElvVnl5q5AdAtd83UY
bhdFj0UHKlH9qI2WmR3Hvow96KLWG6GcUxvKVvJAJiUVB4JylDaHbn1BjkQdYABWUb+wjM37oGRk
3mZDVQi34NOGep9M1moFOGQh3EOiOBekZbnZ0t5DS1mbqdcdHLrQVuqTN8rUZ1M95oqapWDbO607
0DFyM5rTnvTrQxWa8lUG85I/Cf1OzuRdY0hfi3y9Q4r9eyfVd1JleXomvy5RdG7RtEXc5gZqKXWv
tV1zVrnTcRPtzMFWhgibGksQQuinHsIy5E/hE5tzCN+Lhq8yBV5HAzkBykuSB8X8+imE9MpvZE33
y9pKg3HpSGabsrLH0xmuECXp9xByFjKgUbNjDxpepk/966g2aPcwhIH3qXSvNZlHcq3NY5W2UJr1
ohBsnNWdL0LvmNsa3ITJodWWYXHIYdQ0R0gjLFgwtzotVdfcRrrjS9qsvjSXYnLSiwz8iyTEom8k
NO/ARwwUMPoibIR7XM1N4R4eMUjpKyuO9kmqk8PIlSKntQneDfM0mZlGao+Sx0MFG+0TmUaJGc4K
b1qbIbwrG2V1VXh5J5tNWDuA2UPI++kzJtbttauxCVff6JO52xFqTNB2z1rsKMk0X2cTjFe2aQ1T
e4VUHMSlo7huNLxiOrrobjQdZFbqGECnql03ekP4viigV50KzihgqLOxiDaMiOtdynWXI4zou+So
caF9bgbYLzyZ9KazwgFKMi2P5NFH1lr/xJltEHEQ4fQqBTi27HYsdZe+6/pmxQD5KVxapTd2Uf7N
JLW2zZHhLS0dvq5SL5qKikmSPhjE9pbdT0WnOotS6PLOnAT1FjGl0MlTK/tRS5HwCc6xZPCyPCn3
HeWNyFvhy3Yy2NUcK8rkTzMFzOdYVgvwyBUyQU7aJ1B+wosY4jnGZdrFYtUEaNuV6N1GllsmTXuu
qP/GAd4kP5uCRUYMoSMIQrX2sBSieQsDfnmioe0JlsfuYEDff6qUPHoEZV3YQyz30guwW+24NYkH
UZhLP9JOMT5FQ9t5bRUOX5lZ7XMvheKRhWPH8Hhh6xatDB1dkmvtE2pOUgY2bFW8RSCbspSoo8vV
7K3c5ZxMGeqgk7OWrEANvpOzTxSQQ+oyBUOUSy91Rs2RfLh1kBry4CSH+ZzZRFcdRE1jz7lH1G2t
4pn1nueDXnTjbmimzJ3qavQgmEieyEZvDLe6eQDSClW2Uc+s5GApi6/SJkJwJWXTFWC3YxKl4wEZ
J90OV50/wLi+wpqYOiaiI94QDvtQSSNEa9ZF87Bd03UlKcdpyas7NKvhGV2g995P8xx5ZHPNm0nr
pYcs1spj0UvN9WLUy81SF2rPlamEd3aq4JSVdO6XyJULy5i9cDWNnc6a5lsLr0E/uknK26BH4Ryj
zWCLdTrZjaZwI+LO2HwrZTW8KqRROrat0H0CVCgF6aI2KGL0MX1dVXRDWuwYpd3ZWMPyql4GUYYI
MDxEhrAv4fV/1sNq+gI5bfVpINiBulq/FbNkRxAHPiiuup0qiA2JvTG/aklSObVIa0dMd5kvNdJw
WoXCcDWIeXFo+eRXeaH5eWv1XioKXBibon5QJu7olankO8hCaxDFcUz2O5N25PZhS6wp7Uf9cG1l
BjIUehEfZYOWkx7dCltS5u6sZFm4Jx+HbvIwLcelq3v04yfhgZBLclutFI7jFCNxZ7HcrDsk6G4T
x3ATtar8CONlvjOVej1OAMKBK2qvcY36Ep2ajTdZ8D0WWTLuslD5TiWqsvwhA9+bhGp4bIQ1teOY
NGEZL/JZKJbqQUJS41SUoj7joRJEO2isONSLMNsrxQjfNOL+uNSGDp3/QiHBEDS3FoblSFWre4jX
7Ic1md23YrIyNxpnMtpbt41tJPJkJwOK1Cgh5LscxQzC/RjmXUT5qLwU35awCn1i7/KoIsqHYe5h
UVQa5YVaBST+dR1hd7ru2phRF6nyqmNPobIUK2lr61SL2NHc1Ed02Hd5ku06FYm/wezlB0ONkUlr
xtKH1gDZrrpsrNOQgueEy3B1urRhHygtmm/Y3a8oNJjfjTYHkThK+JkwlPdFFwonoIXZDqIE85Ol
htyd+j6fjkJeD1485o+QgmNzNa0gz1giY2HJ7ZOEnpLQh+mhryx6gyjEcLWCVZdceCMWXFym6Epo
RwS0hl700OSmsarWJX/qo3vWBPkqJVFcWAvgC7amRzi5SmeBj2sPk+1NRzHNU4AtcY0pFz8vjF28
JKWnJH1RO03NFhl1aG0hL8O8FGikl1OCOcq4xkj4lockSZRAIJTaU5dgMtED+prrYuEXw3Sn9LUG
u/6I/pOYCDd5lKwIrpjfwd7JB1Zb8kxcy95Kkp1VD4vXNv31ks/TEVvA1W0SinvitTXI1D53qCbh
S+fkSh40CmxogZpgSzcZJqvJF0oTVW6LFu4d1WEtIPUV+gTHnwtjineAGpWnIjWsU7OAE9aQJgRI
sg6+MaHS1mXWa2eZ9/JYS04N5bYDhz6yR1Je+ToKQAIHyC4nVbkis5x+K/N8epoKBJxseFdmyC5a
WwEDcpOneVE4k5EZ9+FS1/7YG8Vg64VIUIM2SqCt63OixQi/qwoUs4k2LDYOrPCasaZ4ARZ92EM3
NVP3GAZ0DOkZYgmbFWkfaGc5SA1XBEQ+CD7EvHwN++opJ8f+DemZ9MgvFmejg+1/HzaDdlKjGqGH
uG3V52io1INO38G1QPnkSyZILSUYeKbQo1yaQNS0L7T7U9bWzbY+jaTKv0BsWt9ANJQeGlVQT61c
KjdqV6iOWHG9oNwm3nKh1A4oN5a7uhzqA3RddWFHiJPvy5ZeIKE0p1NPofO2ivP2ukksvi2myh4G
Qbnvi1kgtaFOL606Sq/F1KNvI/QDfOvllBk2TAdLYGVwmNodGa89jIQdf3AT6JRm8hrCuk813Prf
wPitnjWYyzeFHb6bNHP2W/TuJNikpfxYhCXalcJQw4nMJQimn6zBKgD+7+nfMSzqWjNyFWDuC+UT
IEbQ8ZR2CTrX3npCFkNKHKMQte8jFMQ9oI2mue1go31UVkZy03ocbkNDWA7IlpAIheL+a9jMVpBJ
kvJcVVN1iErtm5Dk5WFj43So6BgPhO338KuiTJdyo7V1Zb2dEJh7iiGnRbZrHgIAs/FrpprZ97qu
sW8onBjkdXZVLnaHsVitq74tiZH6rH4wx8a8FY229FI2TWClIjAMpK1RN0W8oBx6eVfR33Yno+o5
L3WMROhwO1Sy9DXvZpqWimo6ZeP0mcZNBMliCRkP9NCE+tUS1VFENxXOW/hBIjrmKwGgjJjMYVAM
FGHnVmvcqUKRM9LTrN8mvLYHMToVUme4ei6UjZ2kqA4p5TyhLFIUJHKIYlU/NHP2ew+PCDTYqhn0
C5TQd7RBZ1kwKlYv+Gs7z7taXvTvBgSuXiNN6alGZqdQwrn6GvezSq1tlLVSuo0KY4QZlrTGGSoz
LfQmrZkkZ25F6UC3OHIRxrDKptdiWFQvkrI5fmzIPqGdqNfiqwQP6oIo+jS8WARemT/Sc7ujV0Bg
FxqrfIQfXb0dM8QmbBMZNpJGqipYsh3VlHMi21jSLKE/3Ihinwwe0XGx5Lp51JoxBJuCErYZoIVg
9ftyJeFyVcsRqbRKCEfZlhpNTt1WkgQ37U1uWZT+ox2eb4GTBWXEG8xpmX1p+ikhzZ3pSWpvm1Z7
nmKuQtdxNub6DzJwWb0pao79wv0VhoEYUYBcHeAionYW2Zne1tJZ1XNkZoth7FI/JWr5NkpK8SBz
IQCCkQ93tPbM4dFQp/yxL9r8kdtTkxPaFerLirjFsEtKU1uvxbGSk12i1bGnaZN6PXDKuJ6nMvIC
DQXGwlu4tZ6iatM3K8glwhaN+M8NlNxheTDkAQG2qpQTV1DL4qpEeWOxKXdu4WaVzyhzmBQpbWGM
bmMtNHIbk5ClbK1krlEsrPMfFp3rrUtfqK59AqLf52gfAcVl58p57kVyTeYQ4iBUZrtpmpANhUK8
upbEGeHOzGgpDK4kJuEzaXQqCC0EnJVTrrTt7roCqmt77Zr5ZlxHjrcOofR4FydyL5/nruPlgFhj
gCek8h7Cmu3pS6O4rHY9dROsOQDTUQeKYnWks7cljRdDtZnYYEBWuDxpAfKraMuOpLIwn/S0M1Yn
gg76iYLHFACzy7U7vaKJPQ816o+KFuotfoNjdY+unnkiKo9PUUQBwlEGCNZdAD583bEhRKAfYmM4
aUQbkWMMKrBDgAyxCCFXShb9H6GBVcroyswRZK8dmJBBH1TJZNyuSrLpKZphAtHJmCgkNWpluom0
SGBmEFO1C30F3qSnvdhhVihG2PiW+SGNVYMoedXVyNbHBQcyon2uI+w0wb8eynAnxXNVf4vVViqc
gQs3VBdhfNMpSvmth//7kUZcaFTGujurnSh1tlwZOYXydQ7RYS7maTcoiJ0GKGhI3T7O9dncV8AM
YjdGxWGyx0nrrroml+yYsOqGbpVFcwZ0hB8V4venRZ7Xa6syEIyom9oCXdJX2idNXMTcadHdxDcP
sfFlpbLsC2TK8dJzaVIJr42xeIJXLCSgLzoj+TFaIyl7KTaGLOhQP1ps8s9l4ZOG6ayrCH+7s7Q2
rm26z6H75pMrX0b6GHpbETaIDDLJiQeXH7tPyeTp0M5r8iwjGv0A9Lm/ltos2pFnYMvQ2WeY7qbw
FQV9r63ZcV0yEewMMp1QuilRkbsJwrOKna6FIu8QESOwEgRJvtEao1COS17mLbInmpzvBTmB314Y
GwPHjVxL6Bpk4xcnlgrrOJcdqXpzETBsfdblDqz22mFIegV9Fp0o0eOuxuaeUuJ9V9cG8SXRtrAz
EYvpXu3jEuKNauBUiFzcOXNDIeyXbsTUTwhjfYHqn6lE/RTJQa7gugecDVJbK5zbIgANkF13Zm/J
ZzrKRJmEhERoVaNqljuCofIILacSssNa4Boo/9zvohnF3+cMYV9P5Zp3Tcs1JKD1SJUT+BRqtfPQ
Vi+dNoH4byZdquyw6/N78rnml6TpsxdESeN5l9ZK/ojsAadgjTLlcRXJBdhDOYsk1zdwQd3P49nk
+EFiVxrzE0Aomn46i+TKXkymkos1yrdYg0LOdLpb8w07Q88goAglEq/VttReYTgs9qhNckCHqGfp
YsSY450xIcML3IiwmxEtINP0nyOHri1K7WeI6rpR2gjFFTXMpXYteBuuVfjE0dSEzX83wQdGfTMU
dE9Ev0ZxE1oOYna8FALQl2VEqEupUuadqK05HqONKTWOKK3kXjXlS+cUI6xKXs7jTDaGKze8oZCb
c4ka+c2IE4ZLoyjn0OeCU5RXQzpNV526mtwTjd5Yn3W1qL4uwLQhb+zoMD9q3I/m2w6aPcLTYpJR
Y0ErjRY0s2o+TT14PKdBiy0LFiE1x7ufVSwk8IpiD0Ohiuo5RbDXqpus6zE128WHVhCydxEfSdXW
qqN7CEtlOdiMp6dz2AxbiAfrMVMXVEGKzOzvrOQnhW47lZUHlOl7Z0HkrlQRMV2VoFEfj6SL7LU3
+0eY44FNt0MLyKnKik0XssHVATNRp6uwkSHBr7vS2mmCSZK/J8tfBmMn4xkQ9YYgEpDnVSjJJWqh
plXo3waji5eb1Oqb6LrVEZi1afNd+ytxHhtOIIkS+dhlRroG1Yh8/XZ/VvK9BkngCrGHUHcsUNH+
aCsBDikBFNNjrTTicpzmTA4/yyBaGsuW0QXbKx0SQF/ERETzQA636MCUJnRzEN+0DM8kR9Hcq2GK
8k8sZV4t9TQk65UZq3SVbq2HwFdnewwbfAZFlCTew0qWcL2c6iGDvsrAU7yqa5ysqz1PbTHckJVP
u9uiSeRP67BWCLc1FmxsMAZHmmM22qCdB0HIiebo2jJH8ZiVknw3RGXmt6QGUaPJ1q9RIoYnba0k
rr+adoT0fX1CyTkhwgZth5RTFdSLqUGhpVPN6XUzyAiXzoCJWleuJehcy3A1rgjmGEmuYfWgKmvc
0xXaf4VoJmL7WImxE+O4uaGOnX+X6nb80a3RjBQC1sdd87G5S1IEWI4TkkBHvW4gDheyaUpQ/rZQ
7onC5ckQ5yTo0trrZatPXLD1xsusWuHnDqTOJ4HQ1zVQdAiMLG7cVIi070VSAFcCmyyf0Jjv98ZY
iucYjhojiMEuyIcpXKTczqu6RaANTVaMgRZwrWprm1RJ9VrHtY4BH+gU9RdRKfFDTfxFQeUuEPKZ
DIA5WUcaMOcDWhedo0uCdVjigsrhnBnXQEtlD0GC3nTmYg0zMJaailQqTnIHb9x6HyeCLlLHKkXV
jloSXOaqzkFOhvCL3AOJAvCfnTlBteAacU5QacTd8HVS6Cuk3ACMTFHG9KqH5Ud2MtIoaFxlCYJx
ETddf7RAkMJPXMTnlXxrBPKso7SqRUsJMrcegWU2YXG/ann8g1o2xk4aubHFBVw5DillWm3aAmaE
GIXUyQbFrYK+SsvD1NdK5yL8ENtNPlQsK7qQ6ZiE+8Wacjs1zeGzvkq5OzRDeyWvK7r3VU5xTAqf
aGUo8T0aPCWOISEF5oENbJ8W5IXNRE2v62H8ZGjSgiusMm8ho3VF/XQ5z0Bl0YNQ2+Su6ifNNVpz
qACVU+5rw047bBS45M6F4SFeVPPLkk/VFfLU2g3JVDb+CvrRFzW0nmatYW9YyAnbLUoSq8NHsyLi
Kznc53T9KU44CpNv6LVeuVYhNvFroXTCgcIbCqVtDbYVIrRdvMIbCj4CmiHVRPjbnrgdowml3Yuz
WVyBJKnAYYombKZUEgOZOaNazUX/Rh0W5IJqbapOkGBbey7I+SMVh8LtswFFRgESA0cLzURxVLrH
jmk5VC8z3UmtDbdW9Ql2R+M6WdPlM600aGeZFJlSEvRPkPROZHR7XGpStSQsFJTuY3+YSGTZbZEf
NQFPviDCGaHCKbfuJNQ/BEMeA62se1glgQg5/yeepIWlDlOkOyzyooPayx7TbiyOhkIvLjKsDmlC
UqqT08jJzan0/gyReYvNMWTq0uAi4TaEPQRehEtmhBZ7KZZ1jM1NGyw1wHvtiOzI+HXSZOptYrEp
WMtEln8e9i1I6uewkOroW+eQROR22TRF0/cMC1tPQbsUDBNax0UN3ZycNyYVESbkX8vR/GBMSdzg
Pv8B3DAqfeg/+Y5/wgnp5X0LB2o73eqLnOpzP6pbNhOtEupQIsbLBkHUt348T8PDHNKdUUrE1Btr
UooUPIk0e8x01HrjRRdfl7wDQQovqMjl1ejm+gnFHE3Y6wIZ85zETFppr5SbiaFrTU1/FFm+pBS/
IacINLEkPlhSqf9qWBUloAFGFQnPbJXQYeRVeZuS1hAcgKHK9SjVwyeTW+7kFD1h7W3V6hIwIHGo
+yAeinHw+nRaFi+bQgM5416jPJdyMWperUUlatGFOsOKcuhIlVmi9GAlAxVUoMXCXgxRiKOqNDW1
Y+jjuteUUr+blRS9zYy7wuuELNJtEc9oKMeEVr4iEFyCtlUVAJmRsBIWCgX6taCwRPrcYhgW9mYi
QjSydOWy13ORO9sMXzLWs23qg5TpDXUT7tdPaJQ0pVtrlfB94xck1kCN29hRsUo+63kpa7skpX/B
U0Np+ZqbcyI6Qouuq40aeCeiezYDDGjiVXf7mkw0F81qxgSQHRMcqJdphkYKqs64zWQkjtEgao/W
muFmTDQEcxBELYCXCEkr+JRqFNndWEjKXQQDnGJXsBYUXqr3A7p5E3JdfiplFuYb2IxmL/nQHlQp
Fy0fybN1X1uLOP+De/0rmOn7Ii9QTvyvxsv/PSVf26qrfvSX+NI3r/pvkjL/H+rFbAC4/w5Ctdsv
a5L/CkLdXv8PCJXk+L9odAZIpwNWA+ipA2H7NwrVUP4FvaW4CXkhDUYLLz/6fyjUfyEIBMAY4g+F
3Q8M9X9RqIKi/AvXtzEdGvAOq6BY/waG+rYTTMPC0rLD+Fz8N16eS7J1RYhIBUVUKRuth5hxjfu+
3Q1DqZIJXWG//ABx+ftwIC2h8qR7UFG3Lre3hq4WjJAIVp3B3XSL9m3O0S/LbdguBfU+Aqa3fv1l
Jd7BvL41rNvjQRi2NZrTTUen7aXyhJiUVGBzTncjiOVdbyj6Q5Po6T/n4r/yqMC98saAQ7TN8sIO
rEKgJOrI91y0PvFPEjUZ6fa4P/vnwPV92/aPJ993Xf/k8P3J5U/XdeyAr9zT0d/be15zOvHtwXX5
WeAe+Jl34Ete7e/3Zzfgpyd+ec9LHWfPu/k7m7fk7beX+BW/v3/wz/s972bzdra3/djf+84LL+Ej
2M72L3zNN55tO4ETMC6v5R1vdmfe/ui6vNUL/7L3bM/jHZ/dk73fP9h7z+F3PM9zPMdxtpd5/D7v
t72Zc8UXJ56ET3S3Db8LnMOjd9he6h32tudcOy5f89TBruLhHT6d7wVXjuPvT/72QflsO37zzvnC
uwa89HB9HwT32zQxUdtvu6dTYW/D3jv88583xs9G1f+43N9W7JIkqkjbThVT6fbkn1/2/gMP5Tlf
nODg3H8wkvQ2pPh9pIt+6B4lPdo7pFvfvX1+PUf22fY+Xzui/cE4P4lc/vREF0FE13R1bGzjsETP
+7s71tlhvlmS4Hhyj47zQcvxRY/17w920QURkrNNVwY8uS8P7BbW6c9rhJ3787G6bJTv5NoIx4QR
bo/+cdvQ/unnf/x9fvE5G2f26unl5L+czo3NwTm9vLCW9tWOjbW/2+13u523213Z1+ywg3MM2M6f
r65+bscr27kOWG9OHsfCdW6Pjs359A63zvHI7jsEwQeP89HTbMbxl/5QVRxHCOOkW/fZfeDcMGMf
7eqfzJx/2gPbR/hlCGo/Swlmi+l6OUcex5Ljft4OPNN2x//29o6vtlMd2Tzh4UdQO5P9ww2C4Mdk
395/tEW0zaD/6QNdGPyiN5W02Dblef9w9p0fwT6x/Z2/TfrJx8a596fNTLIwLIRnYwOd7Vv37D+4
D/u7k/tcYdt29vPx1ecNeJTzzt493IxMn4sVudvv2HfegX1e2971l9Q+3LPUrivb7i0b4sWyP3nX
WBLftQPXu8UOHU6bgfnz2v4k+P7Tc162c1QCkR87FYN9sp+xuaPN5/688+27fywzj4cRPTru0edD
eNjdP38C+BU+mOoLH7Qay7RM21Q/Y95PzMJps2une/fsOsf9HmsdvHBaMNZYfLzEzvMazKvvM+e4
nmDzAu4zi+O/uPvzGYPNvjnfRbb9xC7yWRO8hHfgFD5jtQ/2T1u23+3P+7vv+8j+fre96evD+SWx
H1b7NbL3GDvs0PmOb79/Zzdi8wPn+h4by9+3wb13H/xwMPnBvf2AF5ltO7J3HNWnq+vrp+tD4H3a
H4Jv97d4CucWd+B43r1rf7nCEQW3R/eeI2p7h8MVNvsQMPUus/pzmnnyH0w3zpUR8S3BCb98OjqB
d81R//nCx3v+eTMK9+7x9vmZjeh8+2BF/nzeoU16exhN7siCgYvBSx75P3t3d3JxeRx923EP/zg5
54N9AM3GH/cB3f1vh81GwxgrhmVMpuN05vxz1LZRN+/d2Jwi+3Xz9ZhLzsXe5oVYB/9u88osNAvP
V3f8wt6+JiDw+Wr73f1+d83fwT2T5h6c25+BDdPqb16TE3XNyd3/DBeCw4EDuW11f9uDZ38zp7Ed
sIWYfqy172KPj9syusHziUjHDc4uv/PnBVDfTASoQeJZc6Me1RFsg+Z6+/kvxnBcyXeJQ9nZpiyM
LkSylPkUtf8gUfF2lf89Cm0oCDGZdAReUg+gCleH5kYLHJap5YWDoJE7mPOXaF4bNwH+/FcMHNt4
Gu31JI3AfZr0kF14XRi0aGviokgnvKX6iTnNfpwDhP7buUOzAxoomOm4umiXfCLSYCZpK9LXm0Kb
DBioKfZ9Pa8fbNbf545R4JfeeAMIzy/D5rbJxbg3LBrkMzU2nBjdc4gONyC+XcGC21Fwn+KHPz/Z
2yvIz/lDQwTFS9JuGuH6RZhklUpTF9ROABqW8oHudY0+04ymBLQUPni8d4bi5sc9B7r97Ypw4RTk
GjHKYsgYCi1le7TK1QcKW4M9K/IPtBLemUkdCU51Y0jeaCMvjL+GcLkplBRHEPxO9wMY5mATL7hS
K8U6T21lfBDMbGfnP/7u5yz+Op5xYdsWGnQqfWS8tpTWOiiksBZIf+jJB+O8N4Wb6A38tzyebl1M
YQg52JJUtJkAG41H5KBIebp9MmzA+rH5YLD3JlGjwRP6HIqY0Gm9NRhW0+om4lOwCSxy5g5jK1/H
uh468AsuLrVs9QMD9e7DmQr1d84ZPDcXR3kE8oEoj9zApTDQoG+lspf0smEDu4s+OM/vDUXXJ51h
ugyZ9iUpkyRoWibMAF6XrUe5l3P9uktX2baKqP3ggL0N+f7ZGr8OdXHAUNeu207iqSglnYGrRjsz
W5pH6EnUK0rxzSNJ++c/n+n3duOvQ/42kYkwQ8fKRMZi4ahtqPlJ10cfHOd3R6Er0tS56G/coW+3
B6RVcbvSdG/XCVCfrKpThxZI5a9IyP49fWx2DjOty7Qovx0l1EK1iS2jsauuAH0wV7qfjNVH0oHv
bXX49uESFLck++X1t7WMhEZBnfatFmpFx7Ty7JDrRfijqLv4wcJe9R8crnd3oEn3NBELeiCX6g+p
AKowobPC7smX7fJx+ExX7qtMV5T395uBEg0IV/Y6IoLbB/nF7euaSK/n1plGcthwaE4wXTWHXPXP
o1zcfrd1IqkDgaFCi8DmSC4sbiyYcChoW5+d0gJ6LBXqNWsMXBzI8q6cAKcgH7MLwyzbKdrGqQIU
eQC8TBvbnz/J79uSDnakNGVZgyqFoOft81pJwcUSvBstrD0gdwr9cbePlaHoPljBi67lfx6ZUgw+
E1UeyFwujtncRSaoCJox4yTODmJON0nT1MpDNbanCHryQ9vVlUfnAs1xjO/M1BMBhzg9Be79sAjN
B6HQ75aGpigYScmDQq2KpM3bJ58W4iNhnBu7Fs0NxRJR5bdlZHoUFG5AltkAzfQ7gKCAHf52zhkZ
EgrVhNLq9/AI3pW5GCQ8xaxUJj1HNNiuyvARo9S7z/fLKBdbbBlrYEUNRptr3ejSNiI7UxMKuwL8
1mJ9rtLpI87A3/cSz8UCM3H0VIuXhSjTmACuTcyospjUOK1ZBSLWfySX8rvxYZSt1GXCpEBW/MLP
llRZs84AWEgRRL+rzKXxlKxLd+KQp69AkFf/z6v13jyyZaHSZyzxN4sQZhUJfA2PRJeAWsMgYgpH
ORQjxwQtdpLHxerdOSIK/GCXfDTuxXPqQzQ3TaWislmU7TGdqmpfx8N6SgehPQ5INTi00UofmL/3
JneLNpHcI4AHxPD2UMy1ieh7C5Q3SyTtmT7NefBka0x3U2lBVh6XQv/05+nd3vFtLAi/IQBpGLWJ
rCHFfTvioERTqXVRA2KlK106VlsXhbARdu/578NOQmkiGFjeRFHXLinGMnVds0kHlrxMQ+4Brxl8
Guz+Ppi24IojICEQRDnikm20ROulAi0F+AOs7g7eVtqLU+NWbKiz5a34we5858y9GW3bRb/4qymS
9W7WsVZikodUXBMj051Qbtflg52xxScX6wTUC9IRdsdWVL2IXzjHCXDntbZhieoOsSkUu6osxENV
0N0ISnR8mCdByOyCNNL090cBnCvVKuJrLuSXNIAoUiIf1+P9V6G37nNw1Gd4OwenlrUGiKhOQ1JN
P/YHT/zOzrTIu+Ah4Dxh31w4CO4keq8gYwv5VTjYNYAZu5ZSurTEUfjAC79z1jdSzC26pmUQ9/h2
Fc26o0kogolMiKvxCD5o2BcK+EwwbXKARtNG8NR0wwfT+s6SkuIg70AgAgn1JR1nGzfy2veMqgy6
vHXKA1yckqo7aJUyXMPjQTe8SR9Dk4wfcXT+tm03p6tvlDKolOADL7atFk5l3TRYlCg1a1umZ8Yn
FzN+oPb42woyCtkHa7uTEW5d2pYWDr52Wtmza9KDD+2GdHW54uaBUhvlBwzR7z0R1oXwE50YODAv
7BhsCCo4+b62M6uca9qzhPVlFOTc+GCrvPtM8HyyZGQGftMCBrVTmxNQCXYlXMpdvahHMR+KfTMP
3Qe25b2hDPa/qIC/gOzoIoLoJ1RKq6JgqCbq4NBYBLdel89xJS4fBIfvTR6xEEdAgqYZhYC3+78p
6AOYZQi3WlVMPIi6Bjue4sb7s6t5Z5TNzeAamTxYfS9ym+gUgHkBCAyt3DrTW9EBPqsK8+8XiIB6
y+cxxkaB8/ZZFolWEYiCK3vSRoJLDJVXzWZ6GzbR+vnPD/TOAilkKX/yI1FDvhQO/R/OzmM5bqRZ
o0+ECHizBdCGTiIpWm0qJFGC9wX79P+B7l2omx3s4CxmYiJmRtUAymRl5vcdRy+aWImyGq0Y+g+Z
yQ7p8JAGpETO1GJOvbp/R1r//T/HTFnNqNDntPY9e3hy0e1v8Omuz8y3d8EHxs+kJ9f9j32XEv/h
IJqcaB/WUPEi/lXRS00NCqCxuvAiy6SJFwXx7uP3p+n8iQeH2jqiBpMXX3KNUY9m+IIHHPpORjQj
BISy0fDhQYOD0HDQcx9NSrwvUY1vUO95u1Jt9D/KrFx2NLthHThm9x//nFMvmXjBRmRPfpaWisPn
j8q86F3BzHG8YQmVWkk3pAh+f34QOtN0/Ku4fZKLOBzEbsYl6ehR8qekpXl6pvFQhp2KLurMOjj1
NYFDkjbSMV6nI+VwIGFmJeJYJmeJeiRIsVpcNZ5bzRr25SpL+PxjuXRKwGqkMZxlfjhaP3X2VAxV
7TvSomV7mJuLml00/A+jkPCgGfYvXeton3JypzXmiB0xRR90XfVxsZksIzmTjj0xD3htXKLYEflQ
x28uKysl8xL0JfPoxF/y0TMDDSXpZ1NF9P+oZCDYNrjbuMc9ku4yKFJZ5z6N6sVNgSVOWIvyHFj1
faZjHYb+IMuhlsLN7WjnQExUWfRbYlLai+RamV0DiXx+WY2W59vq8MUdrftaUcWmiR1xRb770vbq
c8TBd/EVP2J15KNMQLYF67zD2YGDRe/JiIbnxR50bSMn9Oq3NFKrw7XVj3j4TKOXJxdol/VzadoT
y4DbwMo5hFNJmHW0DEDkWmq/mrTORWpkQaziEof/wrVhRmbQd4K/f3qOcviA6lntpHnpR3tarzv0
iavsIoBYE3/sjHbrFMu5lfD+6MEMEGo0KA7gxt7xdYCcc4QKls9qx8nawutUF3O5OBem8OLNxw/0
/g0yFHRPIJ+MCDT88OOxV9pqa/EGq8xKcIOr8sb1VXpHHr3OsN7isRg/5whOrmoFKcNjJdPI9gUF
6HDIGIPFKWoMPOxKRDtocnAQ6sflZ9M7eahppf6TNMh0BT+y2uPq0Z0BELyfrlhMEhhw0+GXsKsd
Dl+UjRoNI83pat7igWY7b3nrfLdKElQNHbU0VJ+LKt9vOeuIXFqpppFlNY5WaYfMP9HxEsHhSOfS
2vT9nqVyri373YUDA2aT/C0LAXt+Ch+Hz6Wnki64Cq17myq4KLhlkrw0y1yYYVsL87bJhiVBDhGT
M3LyvDt3RpyYsxbkQK6wQEjYWY++arvUMO8pb6OXFc3WigCdBJ7QsBLvWiM9swxPbHyUSrgqO1BH
1t3v6GENXcnMUaosfLu7ZV/MHjSBv8VgtkACzC62vuGBxFV5EsgAtghmBXqnrmseUTtiZvzxGjrx
5qnHruxEwuu1afTozQOpaFE+stk3Mct16OXP0SaeL1UEKPksspvOfdKaKP70UcZLoIxO5ox+TevY
qlItvNxqamayNZt5FchIGMvOG7SkO/O6T31bLl70oOLRaKGhPXxASIypoPMU3VbXi0eEOoazmTVP
XGEH1Du7j9/mqcE80lZkIBFKA5o4HAytjB4rMsOhhsz6Za1V/ZexdJQQ84zx4eOhTmx+9JkzDAVF
h2KfcTiUJkxrxr2RmDB1xFsqtZnWeQdnFnwp9hQ04+ePxzvxaOTo6TpGRYNw+rjtBI+hpOjnin29
QpmqxBQwW6CIfsX/8/lP5lJy5kjk0cgWH+05iV3UUSfTyqerv0WrgJ0WorqlNC6Q3ZEL/PjBTuyp
LjGVue5yQNj/lif+ucGkU4msr1dKHz1iGogq7iAINhT+AuF2+humBPgfNJw1Z25Op8Yl3bhy3/82
kxzNlV7i6K4bKK41pKRY2faJ+UWfKTS2yCEfRxz3r90hVs4Edyc+Iw0KhAA4wpO2U4+Ww+AMZoFb
DludJEsgsJv2a7wwAnyz7DNby4kZiq/x6tRLzhgtytEMXXDRcIaxWOW3yxLkuC/sZntw930r0hD6
t3Im0XLq0bhWr+UT8sVcFg9XRDM6UTO5XkmJ07QvcGfXwyKyqvvFTfIzM3SdgYfXQ4hphrG6dNNO
zwF5OJRp44IZzQKNapTkKH1JH6WmFW8/npknR+HcxRV8NQz7e5D8MzNVqIKFbbGbNGnebBqhulcx
PuqfzoXxLPYKpiKJa+nOehX+ZxQ0oSRK55pRcmtyAjrR83lvptTVwhneZnNmizw1K8hQrfcYggrz
2B0Z80a77RP2LUXKb4Nc7ooKSqxNPOU7Tdqc+VCnRiPHt7ZQkSbmXnf4cHXZYbtXs7hbwD6XZdIa
2y6LnAt1muqrZVz6M0934pOxI5OJBozCmMdY8czR63FCFOCPQ11Tl41VfQijShPnoogTk50h1sQY
OVoT9Onhg021qcUyYR1Pw+AUYUHvQOhklZvgFSbabx9PxBNvkZdIaZImBc+jPH04mIB4BX4LSbbt
4c4W8nOaX2VrWsIXColcMv9m/PndkRObbCkxCSH38bG9AH6Y4kkvMffG9i9TotDUseftevBFpmgn
f5q0Mfz4MU+9U4JqvLN18EUkNw8fM5apUhcYkuDqkF/qVBM3eWFgnGLq5xLs50Zaz4Z/1pyNitml
KwhISy+T4YKtWuabcs6GOkiymk/58YOdOGowAuQuv8YmnClHD1bI1s3jTit9iTB9hxufcrvYwgsb
q2s2yuTNl+CNxPN/GBSXir8tSNyWjgZtAd1piYuquRt5iQmtII/FbD8Cwm23qt0Y27GLzTNjrmfm
0b7Mxk9UTX8qbQvm0Xvt3KVC09bie102mh/F5aVXT/nzLOL0V1UYxXerUNvQUtT2Qh+n4sxm8z6W
XqtCbKFE1Oiujhe/albOZGBI6ffOpN31qwVxHrcYguLEdbOs1oSdaLobJP9nTr51/R0+9jpdWSnE
0SQUjo+jUuKogNMzHA0Mur5S0og2qZHqdx9/0Pe7ALdOrPfpeuXsIzw7nLSDg4w10XEhI6COv0cL
0m0ctbuq3Jq4MX2XvRX9+HjE9y90veeSUkM6q1OWPdp3YllgrtoSQRQyKXByTErr1usX1Ob41yZb
FJwWytlIxa4Pv7ZzXQunRv8bxWsWSEXi7KPnxREl0UzCULWuY+BWCguT3H2FhBopeoLJEsYEY1hP
ap3tSRZrvz9++vebhMEZgk5v5QigWj5aQDYVCcJkNgl9yowL/vqR1ea402P3HLHgxEikSMkMUcr5
m2A/fFLuDrq3YNSFZM5zyrBcXLhL2K7hUGUP1hyf2Y7er1JMrLlGEBfyTUkrHA7XpUqWTrLjONHz
5o0DBH+KNAu1TJCBk2W1i4q5ea1Hp96l2NI+ffxa3y8WRieVTsMz8DISYoejy95ercUZnc6x9Eqr
bRU2Uql/ekmuo7gU+qn20GJ6lFhkhbh0aY9EiCOuDZiMfhncSbn4D48CNYZVT7cnbh2Hj9LR66fQ
lcaLHJf6lqZ0aDGJiiT5zMZ2YuUDFtVJVTp/6SZHURT1U6sYy770I/Dx+AcjdfS0Irqg32+6hBml
fDokpeEMhwnqZChJ33WEdZE+wyznEylKamzywc2/WOS9NkU0mbcfv8JTc5HOS1jga8KSvvTDV1ik
icp9C9MKxxm7CxWTI6wjzCLE0Te/qLsWHBz19jurTetXdHD1maVwYo8hjOO+QtaJhvjj3mArx7ut
VQm+xRQput+QUbw13RyPAHVy2gdsySw8sc2keTDBi7VnHv59XECEhYSVYg8ZcDiphw+P3XkNxCSn
rrZU6isfAzBAqbMYgz6OcCeOaTO8j5TJ+g8bzspI0amyEY9QST4cWCZJ10QDl4BZa7BD5BdeDO4S
v2CDlp2JXY+WOyvPo6MHuwdWIhTT42SCGOKy8Mw5CdWxs0LNzbudhjH/9uNpdJzU+/9hXPYz1WDR
H9/VUPgXamLgspNSo5A46YUDPKdNhdtC0Nid+oV6YnmZGcqtmATGklQ770QvPzmd3/2Mox3BrNVR
Etwm0AFauJiW0+4IDMcdRi1GmHnLBrm/xKCIhJ9FM+Pm47dwdI78HZ0GPzpWNDKpZHAOP2tbJfh3
Oz1eQJDML63GnqER9MO2SoZzZYZTn/XfodZ1/W8EvRgOGJIhCXvPSzbSyN1Qn7rqzGc92vj+PhCo
Jz4p0RwXn6MFogxxZsVJGociaZ3xUqULVgTdXGfthTGnnvrNqXE1/NzRsQ5KJz2rEY25Sjh7FMQa
GFK3VoVvzCji6MaivSlcM1ef29P/jkI+D+SYhh7HOQ6Ve8QiAt4Y7n/T7BZXvZYb2R7TN0ffI9fH
nTNxanb8jyfI0Ybzf4MSalC/YGwuI4dfrRKOiJPZTEL86lJBAbjucclxlm7UcL/GccfDkTAexl3U
N1TbPx783ZShns/cp1uBZnv22qMjucWH11QEhqlWI6O92mIEbdP4emaUox3dtMmiAzIn3UASmFrw
0Sh9niBgwVc1iJI5GjCwz6uvaTN5G8WelE03c1oXZV1uDX2Jzmzn75YfQ7s05NAPB2+YTv/Dt4sP
iyqytDACTa1i7Va36qF5SqTUgV/R49LJM9WoU+OxLjjzieVoVz9ag/Fi5rpQauiJeMtjMbmAQ0n1
PLD6pQ0//nYnhiJ375HCp8GJdXj0aDWKrjajpSYQ3Do2oimXcOJcZktr2jMf8CgiWD8gXRCU2PnL
sTicDt9iim2LNvUjT9Wp1VUM/2CniKUA9+hE93Kgxi9GPO7TYjKuR8Maz3zEd1vOOjylEYI6OneY
qYfD64rnEQPjjMUkdXfglCDd2i2JaVUxiA8q9e7jN/t+VRhEWLxWJg/x4l/97z8baY2XmEixbw/0
PDP38DKHTZPE8sxLff9UB6PoR6si8wxPafBeD6joO0Hk2mBaJzrvgPTeDYNhndlnTg1HdnZtzkZI
wfMdvkSrJHeauHYUsompZbqtzXZOAP1YuZH3vluas15uZpkn5vbzb5PGIdIAhP4kvo+XBKlGevh1
JTAARL9CuHxpqu6T7UB8JNxOaIomo0MFiBV/+HR5Neex7ao4P/M4r55alSFVjPpMBu79xEAAodpk
4LjJEIsfvcMUW4EIjEgagsIhWnCTaqMkiXbx2RfGKGuOiJIoianj1FRXGWNcQx4Oa1MnMkPyuk3U
7tx8eL992GyJXHGRaFJxtdd//88kJ1UvZqPBwFIZZhgCscrxNmoY+QuK9R8/0Lsjbu1oIqYyuLwg
Fjo+4tpqVdnCawgbpGK/lqwvHiwrarZNak1h51bKZUQS9cx8P/V8dEIYK5RyHf/o+dqFFxw1vMU0
iSGzClrZO710/EnRxjMr+dRQrCjOF+4r5EWOpgV+fkOC9IsKzmLIrzXw79XqS3s1aTD89GJa1Xv0
IJFRX9N6R/NcXZpkrnsX06pxqXZel/9pDftc68H778V8oBxB3/96bB7vt50B6tBE2coEdObHvlqW
cFHM+Brda3ejxnV+Uy4KiJOPZ8n7xXU46tE+Iey5QrIlcKjUhmU/1Amu7t2g7z8e5X0sQlGTDBrH
JhJ06puH096a5iRrFC4litsnt+CKFn92pjLAgV2/0uJUFH4yCmNvxlL8+HjoUw/IIcbNVicGotH6
cOhp6Wpl9dQHK2VPod3r2XUm1XOZpJOjkNSmuk+2F8Ha4ShW2tPxJKwkxGlw2Bpw3+khw2T642d5
P+W507ARwuciBYI7++EolaMWpSbjFIA6XoG7agRuuF2gwRT7ptClPLMlrtP6n2wuj8FwCFIw0OIW
xW3ycLghKs2mwQQUZmhj7qKsWe5KK8nDtF1zVV4/eGemyYklQNaPFpw1b054fPStYomT/eCMaegC
LPel1KhZOUrl7rmogHukr/x6cDA+33z6tbIf03TDqFgjqkcfT8KUUrVmSMOIw2drlelyIZKelG7F
Zf6caP7ESyX4tynJsfC4VR29VCzdZ8eLmjTspIwq5GeEfoAo6QYKErjOMXCRKinOrPITE4drHGks
Djhswo5pvKYzjl3X90VYUgwNyC2JB8Bkxn4xquHXxy/zxEqgcMUyJ1FMOfe4g0r2DlWAeChC+uid
YNAGK8gX7+2/DEImmjwHUrDj67Cq1RH9fDA6aIDGy7WEMVFCmTtzgr57a6RPOMao+5GzWRtdD+f/
xOWN4mJahWjLmztcMr1Q7Vp4XbNmP3/8QO82SOY75uCEHqxvAMzrW/0nLoBY3K7N1Zi2VpbxIOjM
EhfJMiNyDSvRql7IyT26MWapdZN9T0coWGemCCXUd5+O+xOtkgTIaycIYvrDH8F1LkP0mTWb2VIz
dODKYuR6fjvkSxdlgV0AXAEPkhRL7vnoJ7sUwI1bqDaQREp3otl4iaoV2jccM+f4R5LRi2FejLlb
K0+xU5KheMb6Mi3TvQOkUHkrixQz+gA7T3xy/QTvyyzdqGOkCozc53JoIOMNlHvTnfTS1ngYptoD
jmDH8bj+9/HSGK+AMwr5R5NqPT5DXLaNL23htMVbk5myD/R+TrQNNNikSX2sP9Pisq/T5FJ1UrzU
eycd5pcpLnGtBZoUtamz1c3VoX7WIJB4PhU2t71R89UtITXi3H0ivaObVzZaSvXN69A+PULihdXk
V8iiNIBmuQdWa8iVtC/58dUkLkEWFTKgcluO37RZsZFLAnsXIiwokuMoPEuvfZxMSE1f28pSjH0O
YJUEIc9SAbnL5x74ntGMk2Pt22aJ4LHJIZ3AtOVq7pnOvo07ZdzJglYrvyPmn+KNNicuYtoCa+TC
n+caCFEVC2O+r/pFK9/yurSBZuCBnz43HdfZIczbqla+0C9biS8y8RaanXutg0NlDR0/1aaz5EXr
IxVRqwEEZPlW2zU9rV6EdcQGa9AGGI1j5eldt/rQFOHqGew9W2J2uu91DyGhD0gyQaXs8J9OsIAt
07yNucoKT9vHhi6nezuZZMYtIlp60FV5qipm6ud62y/P9uTk0WNiuUOjbHEQgGtykfcDMFkn7uth
wDCaqO1uHGF2jL7MoxHf17UqS4ydzPZUPbcgdlTuXRg+y6dlNkYx4XpvLcqd2xlR/svkxIbUWyiK
G3UYKbep7lLxV63+WwUV0/qNwbMZZSSluwZIZhwNAK6DBK9krQvmvqnwMo28aowYnoXsPaRiLuhZ
72vbXXZzZJXlq2tlapphSh3HM2dL3jvjd/bKQYd30OOmetv0rk5WWOm8uTN8PS1bKwqySBo9kAN3
0cXvrsWjlaks7A7ZAqQyTX1xTeDeaNbNaWmHIEqVZn6tY2/RLke9NpdHs2z76JvhCVk+oG6d8tDy
hDIGyCIWB39tKcpwqJJZvSmwdELwTzJ+ecoVukdkCEKcwduxca7nObXNJ5m6/bJ1RcUOBKm772I1
REoECHHfzDmV19W+fp5fSxN+Y7wt1BmbBt/J1IUWkTJVyla9Mlpghl6wlsA9NYylEnfDRo1d0oBg
0zNqAVe9gpLTA75a9MubFStUsUCGdXQBAQab1crc0iJUuijmNGWZYT+qQD5e6bBU0shHVQ4zT9cj
hS5VfH5oS/bnyo2yH1bTTuBenUhd1Hs7rjFPQLUzCw8jaEmLTO+zwVr9ryKdU2h3ih55bR+s/RAd
lEUtb0z5BeatlUOWlnlc97t2QhrcBQOXAscOawNQxXVppHbR412UxGV8gVMwiJgw1zxZ+wYeNlag
mwoGwQHgOLfWLxajYPt6FNAt+v4exFSTeRuM/51Re2yhP7HGkZ9ZRrrWJBXnZpLLNF3hqLt0+qaO
FnP0R2/utU3XzdgChZ4ypu1tAQCu2Tf4eWCorhWyAlvjWfrovbkgFqJhK9PZ/iNriCtXmpp16ndg
dl31UDgo8un6o1mJxkOEpNXbSpEQvj4QLQQjJt3DlWrjXPgwc0Hun1Q426Dv8sgGL+DiRxWwfak/
HVlgcJT0c33RiiXfjZbQMIkYm0jzwWFHN7bQ468eyoOtnuP/Tl2tpt5TOF5nPbiJVWQb0k1Agn2K
3lX81a5BB8LCMACAvegGue9fPFNivEjINaQF8P/3dvwsSg5anEFOpQ8hN3a0W6v5VTeXwgrtkTA9
yFJPb16MXncVAN1F0dTXipV5+b2eJXlzrXECi9sGcMx8zX5XvyymNsdPUek14pezJG5xl2YwRe8k
0FHvhV6gpoKsqiQOSI16gMvrOTOY8AmUuAlOshC/K6/T2lvaVpNiO0XJ5P1kylbMOaHR7nLX2npZ
vnnCTEHDKi3vYVMtQ2v8TsyB7LSvVC0m5D5zRJ3uLKOgPKWUs7S/lfPSLJcx1utI+03ADNmTiFyp
lntz7OzO2eIFH03afuKiIKZgGd20/TO486j+HjIT/q4fS83slaADSqT/1GFc9QYK+nKylxCFxgCE
BSekKJp8z4sTC61GBVYx9dvYaCY4AHPZlL+dHit9SM1u06GWjSNdej8aM1XrJwcwDKRbu2Kixz6d
Yctq4F/NhkVnitYXsmQjdad257pDjgadukdzkyjwUnwaZbAMcitwvD6tB10PN6+zWx8NFTgmHWdo
DcTqWgmutEqhkDRVCW1FEDBN92mKKJw+CXB9b1EJ4ZxsZT5kZINr7UlTyJgFBnPRCJwmaotfXb+4
9zR4cWLjhB9Pd3Y5TvuI9SWusxhyY8Du07y4GoVfDtghe+1o6rnP5yp9sxNLFnu448ZdPY72HcJT
2BnrsfAauVo7oXPs7MsSQGP/jUjBJSUdW16xaxbMLXYYmggJOUWY02pE3lr7pQPd6dPuWzxVmsPH
mhflom1nVQvJjcaqH9c4HgQ04mFHYDX5apINLf6a281c+DUg5B/AjhPvopZ6Y27wlx9pwZay2LSN
lm1td4Yeb6pltOPygWtIPWe1SlObgCZUF2UFmYmm8bCletHvRp7j1aAXMw8awRkTgPfgoyRzjjPQ
QFerDOZ27LMLwMnO7JsYh+cb3OK8CAehaRzCZFa66TLC9mL207R09lnRYvGOGsbVoOtxDMFlZ6gA
/Bt26aXWCzNotcqGQjPpE8i8Porv2e70586oYOLoMOsezdSJHkHAiz8xlZ07SCTFxBtRFHUbJxV1
JOBz0LbRhkMe9tyOYBXjmNq+rkUxZXdVtZTdTjchbFxMFRqdbW9IfXrMUJo3odlA9/VTqxspA1VM
TXhKhbkRs6tWARCS+uv6HciEz1k1BBKMph4Qo1Tw0RdiEfoSZxCL/MRigNXT6z+80SquIqOC9EJn
M4RpVDnS2CXK0qAqX5L0e8WnSYJkzJWtgfLb4teWtBRZVl3S9ldkesBlp9imZs4/koYlBo8yt4Sq
mmrREzSyVOzNSIy67xCp0IKRul4VeFpef80Av8VbR0/xtPG63pZbo+pUSvqYsnsroq6CvTTQ2esr
lhabLH3YgpulBzU8Ol1hfSuyKNWC0VZSoFuTAyIG6Mg03VhOBKyjjgwvCspodLSw4nvWX5oFdFIV
pYV1AY4YahZYRZPo0unhCxkog7DvB14S+aDZzXxbFoPyVae1qvqpVUCsFJc9029sQHxhHDX8sUYG
G2QD7oqIz3YSK6JTvHSuvDx1zB0xrqv0fu6V2e9sMabxt43xykuR15wnaQwJFCyQ57VbuUQqz6J1
ZUC0ZOLIPdLucQn5yXrSrblzL0uBDgDq6hDdL04Edq2m8/5qGgTB5TCOBHnDUnt6CPQnmgKMpzxs
F+MpuZ0bXf/emV58neRVYfpSNSLJZuilSVCKgY1xXDTzsdXV+btSZcKDJWcm2j3gOSwLLFocipes
bQZyY1kn+/ILyxLIFf3wnHy2SKBpxcS1D0uvYO2iAru7qjSr92Agtvx3XVZlURhFsWvs+VTWsF36
eOyYqqV3PyA3STdiSqTwI2rU8T4ZlcbeZrTqZIAVXCD1QgrSwYsiCmA91aS9mKOyNkSh5ky3JCHB
8RkD3aBiisVu0QcVHyIrioqdQjxdP8epAebDdbIk6KKevYvKhpMV/ohEsti36F1vyb3peUj9aNAu
wDZpKMQU7iysLztRhh0G51O6L01Qn1fEKtzaMj5Lir2fx5+jpj1wp24ykcMjYImfKesXv3Vtid7i
uhrfsH+Jf4xRll+XFr15W4Nb+u2S9tlDKUDXhCoT6qU3SrXbqZlRPrSZorJnFtpibJ3JzgkKVOEp
oUVAYexsDaT0hZEX3QN1ditaAu773N4WWRr3LRq7eYMCqQ5jkdqcBQqnVkAbL/5YIjfdhGCw5II6
5IZ9S1Uec4oFMRPAAl2q7VZxWmd6TEvPzS6kmREOy0F1NkCBOId88G2G3NT41SW+rSjxaxqhnPdp
WlOLh7Sfxy4cikYYO7bi6oYmCoHE11gAsDi9Z/vmAn7Cp5HC+6O2+vRHlYr3pzMtbrZDKpo56NXe
omjpwsYKaLCDamdqhb4RFtdz+l5Ww8hJK5of4ziidIliA+5Y5y3GL4ol3IGkBwx8kUr76Aqn+lnA
EDQuDdTpO0213SQgnd02eHGQBd6iXMnqILUEvSewkLSnoRIDy6Vaou92WY9f7MUUPzw5K3e9ofd3
nuKN2a4m4qF9Ulqoip2CotMGVmezHc2iSzaeNrngC/tkvhmbfFK3uTlOPx0sSTPfUmb5KzXwScDp
pTTsUEy6A4q5HVQSN9Hyo1NXOCfFnXKCatgZP8fR7B00PXP1o2bzWDZO76Y3eqqrf/S+GL8MCnnw
rdF09o8hytOH2MIlA0lj3l32dkSIZFFMAVRPj8+wBy3nzGEzJsWfqVGVn2U3pTr72zx/SyqJLUsH
tjX+miaNSdm0GMrfWt61czDOXgb7RzHznM7NvL9SiglsplHOzZ/INsX32aiju54j/NbOY/kaS8st
/IG39stpZHs1FY1GrF/yzX08WCYtyDOFODDP41W2a3a0Lagm9GJKmzGU7pZruJ9OmeRWNcfrNcG1
kltNL6ZyW6uJRUZew9FoO3TzAGunSSxnR+VSe7VlZtn4k3TKV7O1WO46skuHRBV3+HBC1t76pjM5
3ErpJHCpNimztxmBujus5Km6XKj5mttR52K/0RtJ2VOaUu6clHftw4WRdlD1eh/5fecwycRgml9F
48ZPdF7kD6Pekwfi4tfDqK+9RvUFDgw2CEh3us9y6FdD5eU3Y5d00eUUK1DoPZcgZttOhSuDrF8r
KqrQoDM1Ti630+R5D5zpVRKCvC2vUhTe8qKtcvt7NRjKzZQqi7XVYJ0/RwSs/aUTtd597IFRRPuY
oTEgx2KJYI6bZuNqE+TORjPLNIjM2nxzG2OiCagU+ZW5tMuTOfa1DFqrs0ssj2YFwBRfZldQihy3
wxAvL1AQ5+ma3cIqtp6e6Rsw0nIMGlomVvBcxOVO8PC8ndmbX7h0Gw9WZkTfshahr5/IxoL8qhAD
hHo2q3+gZxVXyP3WLZzslb1th6R2AlQ08taRoKJ8PqHGC1hGO1iQZX3F182Ygrhe7NIfXMVuNhFh
uxVAbFUvrGHkMT1EEHhBFqPj+Kxn8xcVPvGo1mb3bNJO/50ywXwV5X06BTLOvWd3HKo3MoH5bdvX
xc/UWoyLisdsA6rkXH8nqkS4ZdDzTx/c6IkLo+xyl3H7mRmlCDluhGqsPFpTNLxZ9gzyILrV3eeY
e3DZ1+mKYPd0mtuBWyroQNGm2hU0d+v7MHfWjWOn7Q9w6eaz4VBC8zszlz+zDucpf8rJfwZdUdkF
216aA8jqO/cHFWaC5D72ouvFaqbWn3mJN8A81ARp1dRf131EkKJqvRbOcGArZF2NYvsz945XMMTJ
q5vYJr9br5GE0LhR7cw6FZk/D7A1fRtZKZf/JamanSiU8Ua4KxjEphQr4enoThR0cQXwh6hpLgOz
W9IX2vTFrd7b4+AX3I+WoIjWqK0xh2pf2ngS+kNtO1UQGQj2L6EVtj/0YTYf7MUz2buVpbyrSuk+
W/DH5wuAPNlDLdPqF1i55Qb7iGreJnYCj73CBeNFnUik+jonMOL/pNHu86HkCBAx1plssbZzN5Wq
89wbNVc5uojNp3gYODrGakb1Y7fZlF9KEEBXORhZjrDSqPrQgNb1krgV1nTcGQQXUtfEzKkjarku
lhIMVW3mDazLRrV/Kgqw4U3cjJgfpdyIAYll2dfS4D5BHoia8i5vRHrdLhgl7ITiaRcuNMPfUWGW
l/SvE8XkAyGGJt3pgcwyXCbakEEeT67ixqFr1TTQ5yTEsMtEN3+TUGz6NebSs7dSVvrWWoHkQSnT
JYGS3HavajN6tzbNffTal1iS+JlV5G3g4f94RSmzgrHZZsm3qMhkHdSy1HNMWQdiLxfjKMOXRlR8
6z3FgSE11sYSSFObrk03mj2OQpncuzjxOn4B/9DZGm6vbfnG9ULkhtS50DvlleYi5O6I3vUutHLI
sjnquHGfUSV6cJSxjS9xjuRwjAmrYwiMk7L3YmCPOzWqHSdsLReVuhWxyZgkyy6Fli9f4Y823maZ
4uxqLufW4gIG6tP3lLn7mow2p1rpRJQxoS2V+8ShULRZ6Dx8sUS9/Gi8SW1CvmF23U9S10Jv7Jjc
eSaKZ6lkILqL3IwCmwjlF0WG+SZ1RhmH3JnLL3KalfxWxYpBRvfeCmANp8qQkHlEn7SvmjEXhB1J
b/ZfTKFHduiWbjP/zBZF7fwyk6wCxZV8BZVQnZthZ2TGbm0AQOKctN4vG25buWnabhlfR9Fr31wK
h/t5UGMWzjL0L1Uxer+KvsrjrauV5RPm6eZzXylpG4yGUryqCaeur3LjflyU1MN4yfaqrdbazFLP
7sd8o3S9526mXtTJviXXDR64hJt6HeUeMcvCtfibbXakF7VJxxnAIIENG7fO3MnHrrSaNq6bVhlp
DqP4lk0YJ2CfvpSKP7Xx9CrNlDBUd7TS2RQ5P+Z/nJ1Hb+VItoR/UQJMMum25DXyrlSqUm0IqQw9
mfTm17+P/TatW4KEHgwwm5luirxpzomIE7Grx4ZHz17jdjtjXeZrimcCOKulWJqQzNI+3TOdX5Zg
arp5EcvoePHPYt0ghcVomnsvE563N7HrodiYmmUK19SuQKbcoSfWa5nXmktFtzqs4bT/mItrYP3L
75CaZ7Y/6R9NNOB0GrlDQ0jfstLWLK41gPQIp9YX5K0Sg7lwIYEOYa4HStzqpNyyq+07klrzq9EQ
U7Wb+4lWKF6R7YXJTHxkkLS9ng6mSY2BAiZGBlzqsiVAjeG+h6wdTIP/+0hGtpVRty3ZapSHFdRX
hU6VOvdlgWogmJdBg7iRu3mDLZ3lBr12hl8MxM9DABhCWCc56ZXela1IAKy0H9+NC8Y4xMyWuXEc
Ue1OO3vGoRMc2vdalo6proso6h4gVUp6+6Wu5HZ8Fy/prAaOaTzc+MdTqulARHJ8NFfl3+py7sm3
zZrsrqtiae5sPCLuex8DRzy9e1zfK2cyoatkMlAJGJ0pxWHwgYyeyiSL0Xhk8SjDuq5IKc9VTqtm
cw2WgdcP9rzX5BP2O1GsU3GZtp48a7Xux0DD/z8mrKoeZU3hJWAVilDeiehxBi/QysTBjNyLRtSx
4+MQW966w5xYQ2VGGRFsHsbjUegM0fyiqqI3jgld6jmYqnVbu5PzJ7F8NXBuxf0SdiwgN7CLYjUO
OQHF645IyfFxImhRBFKmS4c3hipcSJjUJdm61Ai+F7yxZg/RhbVOwLzoYfObCQ81O4SnnRqq/cm7
hiRqv0ZI5AwIf6AQ/GynFdRP9hAB6dSsIlyiDv2oTLmbCqmKV0EoLKCk8vPHCIZe70tX+ORo0h/c
+XNG5cR0UZsEhtGt4MxLkZ9Hlslcbz9DywQ2zgzVjnxUdv0Ax1fyS641DcCs7Da0M62++K2kr5YM
XT5A+UggjEYOFELDkBNL7cFJLW6v7whSdLMdntz5eZkn1BhjTK71bpyS8dWMtkTvyJz0VZaXhTw3
+0g8tquy7tH+rmVg95EPwmpULSm8sH3Xa20DgCWx3X/9h2QI/NHXv82hnW9FFfVPIqqbYu+3Tfbb
JrAb07ZxXl+nRbS31lIlv5saCw+aAyu61UvlcARFtfk0FgrP3hH06cw1a/NnNHDk8aqsMXhRoteH
uWp/uJUAmCfbGsetwUsKRpKxcsGvLbP33HPqFgate6BVXXVoxfbyHZG0+FHBTHCR+cncBcUgRXaN
Yyl8Utw34xdidJMFvf9K9IE23fZ3a+DZQrXu/BYYORohzah3Y5oTsX9LO3dfxVxSWSf9YFwX2XbS
zEkS3Vdcn3049XK8hBxh+hYhs0uwbNpJ55ocS+VAzZTF/SwJPgSOWapbcxYO1oYj953njhxWLSGJ
D41XZc1lF7nmDMFUjvYudslDBcnABuZsaBRWWTYOK/aul9Xyhy+0HVaUmnmogVOf5JQAluYD3VZg
K2CPGGsS+4xLUIJrlxFEuLmW9X2+OQ0cfJImrzj2CG3M8SBaAscT9Z9IlEqF1Zw0tMKjVT9ks99N
IXx52h18Er9rxutSed9Sghihg8rnrqP8bzkOvATyifGRgcn42WgpsuMZB/io1GOQc9YxnjQSXXqu
mAj87dlZpoJSDqoMWSTL93HIxGMsszaFCm7blyqPQGtHwuTyYJhHfedgT/qz5ea5BWmWd3j21uZd
gxY+ArIrc+I3NoZ4zirZfiPwODaOmbUMd6Uhu/Iycvp1DRq2l3NgGBH+LxOb6fHmN7wvu45a3vJS
P0XN0wkinkcrea1ysFmGKFsaWtHmOTSRzpM7k2nYYd/2Y7uPow6Kf0bKx/ddTIqKtjCc+1zmecOn
jqkVatSgr0YOMb2vOo7icMlmViyR5e6f3jKWB3I4x+5Sew5XzsLMjQzd0Z5fwMFdFXaIkI8O1rfJ
eaqQx2/XHJ6YWtcW5V8dg9thQ2NGIbDu+j2bR/m85IUng9HMxSVD7/Vvx50AnjF6xnA1gwL+NhTu
6AaFUcLh27HbnJed4N9ctmNDSavcwg6b3LP/wHvYsB2oCDayuGTmqlIdbRbG8cZPsBNg8YpDjTRQ
6EPzamlL42shFDG4gszCNJzSwttw5Agy3k3Af3d4ydUPRGsvr6R5qmdeiJQWmo2i2rtMhzihasau
J669cC4AfIwpqFlCX6iWqmIXW5EwwtpbhXVcZG89G3aVPqFSTX4MYLPP2HnK5AhPXT41WWr/btea
9G6KHgPMH27uVdeNup59r5navT368ifCcb0GZpRhAkAahcrPjbyYvlXEd9kXZlJF7Y4o9p6FzGDn
H/bj3IAeNvDEBAAvlHgob5q9k4tE77s2VZcdbhPQTXOlfkdWCRIgay/aJe3kkGGckggOz2gbgo6h
Fl18HdtZyTvDDIhwZr0uh3oYrCIs+e0uCKQ34JIZyPyd66m/19VKUSuiLrLDBbja2tuVTeCyNgrL
IJK3aKMAYyL7WZgzjFAVe2Z/yGhgH9xcSB36thDLedom5iNyWJwBDJlQG7g1Hi51L0Fn4q0OCOIo
0rdFZemCw32qvogWeoxbmsSPYJXavTc6Z4wPk+jLH66mOgrTCrA6KEj45j4zC/3YN7P9i5kL8Jkq
H2o3aPuK4YvvCidDeW0ti7le5a1KBaHIEWjTGNvuLVpdne887uEVqt1rOJSEPTBeN+IOcYgJcCmO
UdG42aXJ8QHynDS93JNVmT5meUyIs2lPIt0TYk38bJKYwMq6d9bQXAbUwzJf8yfmupwyKPGziPnH
23XnVObaB1yRcBwDN83vDhNdtYPxkRfOVBIRDjvqXDi5J2YA/Wn+kvApn/S6MmQ8Z35ahyLn7AvH
xEywHK7qRh+AhOK7Ltn8OYrJkU/CSIZvzHuw/aohQoCylHrudonyOhXGQiPFUJFnnncZ++8FnQAH
pHIriC7T4rDNKbPYnJXZ6kCmQAyYmyCOxDexo4lNnaYnG6iU1rHo8X3jNnCjvZppIgKVL/6hGnuR
XdnLFDmBNxPZHsRbtnFYVACqZ97i2L+13STfKo6UhI/gDue1pCTaeWig1MOaF8PVoow6vaI6c64m
bbjV0R6rMQ1tu0RUQ+UAWiPlKNtdOZokiYs1ZvEktl0/j8vAizRWGt+XNF3fZnoCRnxEjcHB6uno
a+7FemGacnXdEOAfGgCqt73UmjLlUIKp52Ghl3ZgfNZqb+Qw1T9FIez0cjYd+4zp6+GnMxb23jCT
obkBuofz6hmKXDiUGuePP5bprwVu9XcB+vqktIN0ItI4+oRWHlO99Q2l+S4dtbrtkXugEIODxUdp
XGYoh1Hl4WJiQ47p5tS+uFnNITgkoOXcJL3bhlmedvwUk8vS7z1dqaBKOvXkIz16SQo5PxmN6w1B
aVbzS4VJtNxlySjuqSdWFCoNf7zrlV+VGtqnfK4NP+CslhkzUOhOUI6plqJliXWK5ZFTrfRua9cH
KQYwQA04yANzabf1AjnM6sWWvfpqGe5wrwQNatB5Y/fTNOKKeoQmSO8iaM3zkhekpIsG6zKlJHXC
Ih27Gs0KvtWYfVoY044akQVbv9RH7sLk1VWT3WMvvawWPk9N6uyUsN10F/EBZYgs12WvRqyDMDWt
FNkynmHw5xrBVrCdyQyt8AOroCVW6qrygDth5HL9hMFU8Sufx7ZGhb8Wt1VB5blfxlhDa0Hvljs/
G9V8mDNo7WZ2yiZc3JyAdXQ8RrZfIy4YuHFv/qFzI3+hIWCOOy3F+mjKxWBqRTTTo4qX7MFcRglo
JCdYOK6PWofoNWCmC6+vb8c+am5KZVpf24pO/x7YyVJhg/Lqx8Jk3XNcL+UX0ropsVGAZ2jC0sh6
SuylZgJ/Sa0bAc2dnJFs37wkY70pEOlB8mDCxq0/DkaVi2AcfO4LsQwZdBJk4qPjIGrJEmwug6mp
+t8jAxc/HFrQmHrDYn9aFAlUE3Bc/r52prQPm26Nv8peIibSMDpbqkYCXWHXE985LbGfDobBlPez
Nc33JeFkGuhSZS8o6mhCln78NaMsLoOk21Zx16m0PluJ//5eQwizoP1iTkMBMGAEcAeJHwA6AUWt
5JRfJ72u3LBVZss9PPEPHZpEDQnxHgngOEHeS3GmygjhUBfP/X3cRUgssk1oHyg1JQt6tEF8pzcv
bi0bqJsvn4lb3fbxHeM0mOdGslLnpuzBgNtNosSGs20MIvN68HYuoNoToKJ+NuLJtPeuUYDLjm0q
b9BMVk7IXAnAFf2aAyudSXcJOWcRb1B6VffLQETMTjQWP3jSQyXv2AJMecQo9r4TWa7nnZUsxtkk
oN85w+P5xdN29GhTxfCdHDG8SmuF5WcgPiVmRtoLjbqYkicZpXZ0gSXrdFs1OMYc2AocbEjzuCtr
myxkGNixiancrRa8qdQOV8VSt1dCcbYEbh/3+a4vVLMGwlmiW+YtxofR9PrXUfWqPZN4hlxWBVQ8
lVsdQUsq+wUcb+L4c9v4rLaYsAeLTeujMTUoe2Yl9CWv2iFtcM0kCRdGrn6nrB+egIf7oTNK549W
SeHsRTtWL9vxQJcG54GXN5XEuRvNJbaG8KXPjTdJ5h0SK664oYQHPANGcVO0DBcgj3Gim9UtSPRb
AeLQIiRrPe78qI41JZFKL1a7AsHWETp1AAzUH4dGLPlN7tdcnmVTTibLp7UuchvOCc8boy7ooZz8
wejn7OdUr+6PBD04gszEMr51a0NTZBe47qg5QW0TmwYzhvFgkDDPBKn1jVWYXSHF/zlHXdGEVqWp
9tyU+txdPRNHyKowzjJTo2eaV0hODuysSfaZR8kejIJONMig6xAb+ZN5jign8fY43ZHN5FTCeqkQ
w3FaWVzDWTUaZ0nXsCUA/v27ztTWnQaBrnbRZE3PjcmtyeJT06tZETcUZHnmXI4d2q+g8uv0aVqg
y8CkJvuaGeyJFY64MtkPCPtavKG0opt3c1gMp5XGBT9ci1Yjn8Vj7s8xQrZNgFjbJA4dx2ZMOXCj
6rlliPT7ZHX1TWWks3WWFdo4VGLu1ZHDtclDt6/7RKGaABIkDgg8oRgv8gr+U25MIpo6L3CZKB3P
Zt8u4RvK1Ok4gUzAXoJSGHTAKx96e7Ry9hM/QtSiY+ptB+Jj9K7zKSXRrLOAx68ZKgM9qObcccmW
adHnAkuAVnBvJP1+1G5hHUgKAtLOBqv9Xmfm9HuquINw5IJx3mX90nxxfSmKK4S+6WXGaVGG7rR1
VXDM/BHIZdI4cKm9vuNDKi6ZWoTGdtcpe1GJmn7D8fHUNu9yfwduVXi3rSoBhEk4XOkH8L+Fda08
u/3GHJy2LxO7Tr8iOuh7Cq5RD0hmUoFmZGaUJQ9bjQLrLAZS664Yp+2uR4TmQ+gBd61nJCTqNLmF
a53NRxQW6yuF14gefnZV1D31cc4oyL7Fgss9F1D5L7h8T9/n2JqHI5y8V+98umI0FoPAHZL+GnA7
dlfx7GOJhm2X5/g3yZD7CWqwxKO4rusvHTQ+wiojNV4F8ohqt6a5He0Rh/hIo2hNy53q0AjBdG8b
QA0LZoVm5Y1N6HGnOFTYLkozmD7/sa8b734drMmArFx5TSaUmyNK2+l6HbsV+G3lZNhBjAwPMaLp
AX5I5g2Yppc/pdgjWLuhrltcf1ABUmTm5QJW3NkcOa3Mafo9hCESyVjf9+hSRJJDMQiWDfwtNo65
Xt3orAFbTjEposANa8OEMoSCq5wDtmMabyas1LwDyH3O3WSZUHMKGTmece1Ku1y1owlpZYn4C8Xj
NO4THFQvMJORICxGJQTNccfynWYDV4UmK5coyBeOd3hEAJ9zXMFpphGcuGi71ky+2LmZMz9cYaOJ
2+qYz7vSGtWvZK04A0VKGk0grBKM1s/QAAcDh/VDWzTFV4SJlt7T1c9PY5yUybmg8IbbSLV178Ym
Dluz1KzI3ql6CWso5fVEcfPSZKP3BbtgH/ERaUXRvvBXRjpXy+xvWi81fyS16dq7LJuN89WOa33b
+nV7Py2VbaDd8FCw11tpX0ZW3obKGFCFUZELJq8rp/tWJQV9boYtKIc8Is5oBzKu7jkO4JCYMUOS
a1WFEIjfxHDHMbWOoZXlaBx1hqPR1PxzD6jeH4PaqPtrjkZ4YnRE0XcmMYqzBWfVeYfgAXoQmU/z
vDAf1+0aBG/NBbkpxp94rjzraAgwvhCYQHKVGA4JkhwuwtvLyaL9xHi8/1XGZjdRUOfxEx674/2S
tCM3jHbil6Zflj+xi8zukLd+/upzSbd7h40FE9FkXoMFTeaiC10oOUNWPGS3SgT7hikGCj9a7/wn
GH31Ums3nQKJNfwTLC4YzdT1y3VdT/4L3i+oeWCM7QYWYM2QLFvC+1Vk5fqa0lvxVrJA0zaU7qjC
LM3sfqPz7DE0Urf4keLtSnCPXBm3VyB1sJ7pNtPRjT5i0apeS8QnhsGPH0PbXXTTYvaB4ZqTzT5Q
IkFllMXt3tM+smvuFiKVvFitcQgh29yQPGYsO9dwjCs7rggbSOVU1Efqx/xbU3MqU8QhPRpMzdGP
4LH8idw0u2OutUdnmJql2KMIj+56zqckpMyXtGlpPXwx0Yp/1XA3j7YDj6C4Ha/KurAessJS1X2T
TQNWO346LmemN85fuqTrsEFdWwsbIF300XGprexh0FYH8jQtDK0sxgraSO2Caepqerm3p0sSzj5V
Ne3i3DVOuzN7ds0+7tOZ89Gf2uq8UrM5MI47Kc8HW7U5H2yr539OGOf5qdNVixCvtRpHg0wu2atX
I5w4YpExRtcjPQ6CLpLqH2Z0c78VrQE/tdzMXKoYrD1SCXKyBQUM8obeKF6ndo4eIyr9X5hCbTDr
Mk+Kg4AacM8ojvXMPAhKj5LxoOcmnbnI2176x6aYclhWJoTKsxl95wO9iibYODM75PM2w0GTXBsZ
dgWTiEFumkWBwgSQZBdFjMlQR7ruHdg01abNVMBl1iK/26VETHqQBwPXE+Ia68lcmvR19lD2hkXh
UuUy/dc2YWN40V2VKXRGVP4UudCuSX6ordL5IkoTIc+AachdJ2S/ho0XDVPA+BtqJu0a9WPupssP
b3DkFwdCy9jLaDXELvF9yAmyoeI0zNuS0rQQVnUvvd57IL2xfjZEZyNYquvYDDkPgQ9Jh6uuGEkT
FXPNrfWCnzyCT+S45XnL4NW4l/i+9yF/j/EYMfN8sa5TjUYEAPVXl6fxswmahqK2mcsUJpYlFphW
KRaUguOmu0TghjgACfy3qFoStUORtELDu54+orDnn7TQ1tXce7BvFMdI8oPBwidtH7e9e9Nntpg5
qgtpg/1l2fdW5+mjH+X+HbQhiMsURavYAK65DjxHMNoyp4pyf+Fke6FooNUwUVkGfc2wQ8BgVfTq
JEAVh85vMrVb0EL46Lz65UKtTonXhbHdMJnRFOlejQmwbIGiw9rL0nNvt77T5lAZ1vOu7uI2jIYR
bA//JvOqG1f1Nc45xQIMLlMSiGhLDl6rKWcwb27/TAz8XaVN2Zu7sTXgy1OPqQK+NAsytPsmLoJx
XcR3BhD5jecFS3QvXeWjNbtYtTToLk2gMUq0YMprk8GbvPLv+zxa7YBmPaFoiKRkQxim+Dql1vo1
SsdBIgjfcGbM4IYXlXVWE64TOEy4kkARbb6CC4QbmNFduehYIJ+lrQ4Wy5XXjIu1N54fIzh2ZUll
Hyu3JyzK19PMSQ89b3YLVO8651N0QCiq4rNCdv69qBJcNHwfxv7SGifYDOjwbhdx7HeMWHDXn5uZ
8kXQ9WQp91Ur6EV7aPc9zWqVMYaY1fW9uUhkAWjGOoZoIgO+ixm5Yd/MyaJ3rTFLFXorI9DhbAzD
y2hNYtpPQyuzg5/4OXsq8R0qLQSoK/K5OM52Ekgw/TXHADP7YRVyDMuaAXgKsyVHcuE3ZnqB/5hf
Xk9j6t3ZaV40O2tcC8a0ajR2t4z8QGoPzCnwMRqr/CXzSnaHJVmjebfMQFaHOKEw3km+YrtbOcSp
LTJYKj5soYUEFTKjh7RxqSUaoi8EQs+RImRhr/4uqplA9ZS5j4e6X3B42WIArglE6L+jmVWQkHXn
XDc2vHNorYtGWuzpDC9GFUmUt5xcgYBIuZGRRPIyg6SixJuQZe8K5od+1ZFevtaFzG4VqnRjEwyC
HYPGujSitf7jRSPNH7guWCHoIRVXZkPY9G5h/KDim/qQFqWiBB1b71Zqq5HHSHnrj1hMxjUjpqNx
yTCZ9WuypbWBMwXyTLKE4nOA4WSFHzWqW4YLLImG3xoSaHYCDkJEQOwod86M+4TQgzyslcEPNhqG
/Th0LbRyMzjQu7nR+eeLiPvpOPF7f1m5weczBZpxnoGe3PfWCIaEx9lwhSCCW7JGfXJDdcB1URhd
PQZrB4hx9NKmBcAymSb4AiZZUILUo4leqsq9e6esEcNy3cS3TYGSOBj5yt9QqI+3W6OHFMcomAcT
ou7umJOMfuYaBDkcrZkOQ81egUyESJVnP1nYzLFOFhd9VgFcUWYY6+5xw1M/C8A2nGFNnTwmqurp
fA2/ecZnyCkA2ariZyybFhVElAMpMc1daDTplX6UNQoADln0F8rG8zhIO0LJd+zi5Ye/OOtIHW+h
BZmAam1UOJSN6KRV8aBSZhlCWCjn1fZa9547qLMOdRTDc7N0273Rxy0lfqstHW6n83IwM8CdfTb3
wNi2tyKMTLzydtOgLrtkbuZrKpeqc85iGO1lnyjpNVjLNeK6G7k1z/K6ts49MBEz8DCYp4WvZy1v
O4YBf7WRsd46TIv2wYSwYjjrV/C3O2bPIrxNhVvzbRJl13tSvHr3au2dQj/RF4gn4QOMQgNpA32+
k1Hl9pOWz0W1KoMakPbopx9nowhov9AoRpKhqaNuUI1/c0kN9aFc/MrmkLCAxtDZxoDwCIDS5Svq
0pG8DZ/RpYOlmeUJ6mEhi/bjievNS+Df5gaEB2D9iV2DgckZKOTJcHchF9tvEP5ACCvzhxjqKBjy
Zji6+TTfCVFg9iqimJ+uH3ZFPsjjx48/HfjeHk9WK+P4Hja2sGBvZ62ZYW17ZCtlwOgV7VCBlHk4
M1AJWkx36ls4Cj9YbRVftnOBLPjjh5+mihEwx9NNw4B1tJzNP+Xt08kJc2youyrII67cfSsjNlJJ
LOA+p6tIkTWBosVMZsOfp3RUzIju8wq1CUUMgHfj9N8/+YtOZ89P/6ITixUEz1HTlvwcca04h6Ew
d1nsmyGl0lNDKczBAxfeMo22L/rJxt/LW45VBQJgTjHS8AXIAT2J/8mXOrUA+OfPIsRwc72V1l/O
Ys3MCT0oWuKqjIFbmZ2LEXYUoJF5Vzv17uOvcOoNsT1tc/hwN3dTNDEnNil6UhUx7yhBkAN7ryp1
LeRxjEtRFs72/ErQr/mJo8h7yxDLPenY2xqU9on1BQLJrs47eHjGAc07B5kJZa5Ei9sb8znqOf+o
K2a3a8v5b/EPW8Shg9LY2VYgz5cnK9CrmUBE/wLdhxEeI1fAv6n+WirugnOQIKjtjz/t3y/69nkn
62txBIMpWjN4WBkTHe20XC889xI9hoVWvOl3jdc0D75dxIePn/z3yubJmM/YmBq75FFtf9m/rB26
xa5lqljZJCQZFzHaVi5eXf9Hr5Z/vichgSwbJjIAcd4+hUenlt+wo61J9hf2Jn3zSnkBKT99cdFb
f7Ju/t4XuG9zfMAeQwjya759nKf8yC8FK7Xtuc16oOEQxPEbwzXy7OPP9/eeUPhsuKSRQ/fg77t9
3n99Pka52nZOuRuixmzOqWCYxWJ8OA0ReDKV3ALnfhK7/u4TLYyYmIBnNOHUvVDSYTflwJ7XiZh+
RgtAl99nG5LYJvkdbo3eJz4j760QohM8BiE87J9O3cUnEiEUzC1sAD4XU5hNS++F2u3G6n9YikQQ
4QkvleJXO/mWKWJyKgq+5dq4DVrn3kdzNDefPOW974dduUQ8RQoKmvi3v9jkotPNE57SoxBwGC30
17MsMdv9DMYKgw8W9vESeW8x+oaPeoCyjNPsZIc5dWvHi7ctETn691OFMUg4x7Er9kNBUfPJSXJq
UrTtNN9yDb6iwjXiNKak9oeCGpjJ41bG5UsKoYc+NEe6suorr6u2SGLRj08fv+I7xxcXAyZkkrOS
4Dfz7TddI2+1bESiAZ4CTHRKNzp2C3irVWaHpog8UAhLHZWF4PGT133n18QEFrYZTyYOF3VSqIxm
Widew07vosF7Nhm8zriL5XhGWNlwiJmP3n/8qu/shq0gI5rFklxJp0dLN/k9GrsCLgt56M7G2fIw
COuzVPJ3fkXXxNHNkbgUYf188lrY1cRZte25yMzljOo977Kj1XXSOMjKQI2cZsZyK9H/Jp8caO8+
mYuAETbCAvFLf/tTRuj+5540sCDzBvpohmGiXdSxNwBJOvnK2Y7YdWKUM/rkwe9sE55nUF1gdo2+
bfvD/nWStoy8u0yY8mFzPV90lTHucYIV9z4Iyicn2jvviP2fRYAJW2WLC3/7qKYwzHWyS6bzmf3b
iRZp2Wy3DN6mEEj3Gpny91z6n/kVv/OC/uYNT36QDYJinPymDEzjwTyySVKJgY7RIkditCU6xgZT
Cv95kfpoPnxSNoi9wQTz7QtmDJ2DJ/GCEYZAO79HxzQ19md+b39vhS1xwSBk1cbxzTm1BDRGjxSP
hhwYgYHAbT7l6PmSbPykFHvnKZs3Hv/h9MRC/+T4HJhXKSvb5/px0YhqWdmodRLnP29rqmi2nImH
omngfvb2i81GMs6U74gsEI2Uty3mOvWubkX/2f5653U4mCVu9gaXHCvh7YNglFRcgZ8G64QzaVqa
bYhg8RPH4b9PxX8iRfHLIiKe8ufkbUwKlmmuADl53fyCwzNd9mmH/kPPTP3vmbDWy/N/XXKY8RLW
iETd3qJVTs6NFFk3+AEVs2VpWrbE0we9zPPu46e882Kux7moDC43hz7v7deb8G+N27yhFfcbKMMi
ca8Ik+kOnjskoZ7jz8J53n8eLQBBptR3p674o2kMrguugwRBdPB/xInCrkYxkzaZkdX3w9xaPz9+
xXcWCK9IjBm3DJ7/f7Xe+OMztcKHXJIqZXK3hl2o+/W/r3c8eQDGbGs7df0To2G/c5hxZ+ggGAoj
uvNmBp66LF8+Sa/8uy4AirK5SlzuSkbiT/Zu5CTYTW32mRbRdii1cWVhamb6gmTfP/qTxwxuHs9Q
eF1fHj/+jO/8cpRb+AXaZBVKsJS3K2VMjbRpCCwJakfF3xkBsr+vg6+6Q1Fj2xE4OZKiw8eP/Pta
IZiCT7kxOdyep5d2MpmVP5GiHURWtR5tVFk/CgEjeSVM2vO7iAleGdRNAp778YPfWTIetp4eG9Bj
/516zZJ7SQGL32Aw4lZ1k9mqDDqtp/9cx/J6Pr6XJgNXWH6f3F+1npnl9xB++YVXHZlrjDB5E5XL
ViiK0v5kgb63dLiaQQO3L4po7u3vN1hEYqFTpS/15vSItxfauiIVuNJHbnaNH+FybQPaHS2K68f/
/jldPiNpIx7Lx96W1r8qETcFu44dG/U/YqY7iefTvsZT8ZMe9b0F6pr0xNSQNq3qSc2M55O2cJxH
mezkbtAhWPhhzbh6or9tzpgT6c7+h7eilcbolraHo/rtW63YqdSMCLI6Va3THVPu2kHmhUnWJ6vx
3Rejy9+KD/7bO+n1caZCFopDAw4uETMEJANDmHS1PxdneWkb3cPK5M9nSNg7D91CUuh7+Jhc4ScX
w2oiU9YrczYLiW1wVIxwLejga3xt4rLcffwp/67kWBx0qDZ9KreCdXK2lFPOlC22OoxE9QwXhek6
N8V3Zr/cZmZCfJnMz7q6f3JR3uLBW2QKnZXHd6V6OPn15tJPYgdqIvDZduU+HXvjeppxEPPTvjqL
PKgjmTbdMUEZSQaggJ4K4sWFECzxyPtk6b5z3vgYn3CkWw5n+2l5mUwoM0mHqtHWtPGeIF0kfDFO
8R9/5fff+V+P2X6Gf+3DzOmL0YhIv4nWdXaCdtjMtYiKVHZYWn5/a5eJODcm+DWvwLFWF1DRGJd7
pPJkxidhI++tL37x/w9W4GQ42a01ZnKRq3jlGO14qFCr/rbaJkcSZsQXY0eP9vHLv/eJAb+5S7g5
t1C3t++unJVsCmwZA9e2GnzXmCByl3L65K3eW8guQeISc3yL33J76399YZTBqpgH+gQs9JrnKIvh
ERszfiF4+7NS4N0XoufaHMrR9honHxB3ZAQCkoKjJUR8F7UoAiFqkk8KjnefwlAJBw/YB+f32xdi
rinSJrGpxATHqXfApkgNOzotJqA//n3e+3LE93C1ArwDPpyU8S3FvcdQKw8SvXEQKNN3bj2695qJ
4S//y6Mwfva3wpoM8LfvVHZz1/uCH0nPvb71oj6B4fSQ8aImmrKv/8PDSLsCgqPElqddOHY2Ce7Q
FLwjBMxhGHqCL1GI78a+KA8fP+q934oSjQsQO2Zu+JP3QsOknK4EurEsu7zHysK7cbzR++Ss2v4t
pwcnJsnuBg9xQ5x6MVfF6CzpyrqrOnSTwYBW9JzDcXpKQKgOemDa5+PXem9lAPYhUUStBId1cv1Z
PUPjpQN1hp9WFWYr43FtRkgYdX3yyY/197uBligWBRcfSMbpu01K+kWHpnqbpm6PSdTc1157gVTO
OTPadPzkxd55mofvMvEJZL5scrO363AaLEHaOPS6PQnnIi598Ui0E6M7cljvsOiLPqk3/14fIOuS
4BzqCJNJ15O9/H/UnVdv49i6YP/KQb+zL3O4uH0eRIoKlizn9ELYLps5Z/76WazuubcsF6zxAPMw
OA0cFFzlLYrkDl9YKxR1CvaFnKZ2cuyPhTSNxNzk/urr2/XbUbAc8hoTyiDn+fGqBKHThwk6ExVt
EFjVzq/OKeE85VT6zXc374VItHA4IOg8//yXiZZwPd1RJnX1WTd2F5LkzSUTdP1u1bTX7+XSS96/
fVk8ggSZZGj1ZHiOLkvRkyr0A44EEMbYrKfyjzAzvumoJrDAeUBlWmJCZ/E43lLKArCJbOo43uUK
FN0adgzRZTWzKcWgQU3knp14mz/fLeZ1Df0mZ0q2mMcJwbIr6MDpLOr5krLdGVPk7cW2V/pvz+60
VIgG5nKD2V02j2Z3M6XehwKQGDJGky/TOH2b5lKzSo9OabA+XZCuSJzADZEjsoy9/OilgvRbCa1I
I6JUjuFjmgvFMm6Cb8fnGYWjKduJWZbABX18/CgEpdrbADdc0YZbLuLMBIXTj32s7Lu2oGwvqi2K
6OiT5+WHdFmezJP97jrnaYMTOTMIGcePnyDhpDM3/FK9VCXUyoSVEuzUUEu/u/6znMyOLRZmVmam
xo/DiODhW3UO49EWZjqW0r9lFBmvv3635r32hyWFiOesC5lz4db838dBqjCrq6bWn1p6hItcuNTD
dSoabi7JC4w3bHBo+sLXcOKZ/BRdmEel2YiwrjoDg47uIbWE0HoH/Wlot1Zg7tJuKeeeneiRM00P
X1/g8VDEjkWyD0hyiLjSAX00eYRwJSZKQ+kK1gf/HNqJZ7d92p0J8NaXZupRTMZq6nw96PET8nNQ
cvzkNGW2GMehvQjqkNbnQ7CA3xFf0h+QLCdzNE+Mcrw6/z2KyZ5XUWax3tH7RhLaBwfMpQW0OfUU
lQhzKBaKkk1f+amCid8MNstC6EMj440i42jWr/IcTZk2VyMGHmP1hXnFgsaKOTTeNx98ruvDUEcP
vqZ7njGVDEVvYk8TQ+qtgKt8d8s2j0LkBzcGcTVmkqN5sW2lgMp76IxMMtqqJ2tMsm0y3O8+CWRn
6YJgniLaRHzk4/tFx8EUaTrNiV5YFJxi6wDCYvLdmZfMz4dRjt5iDiQwAQYOjwBBvQXcrEcxlh6/
vpLPDwDhCNCsyDnmbJNxdFeGRGhkfwKlhrRI/yEN8BwSGnRnroRxSpX089H9dVpig8FghAjIlpBf
OjbU9TAS1LEji0UWHYoMe0aBZm2j3lVCWp5TfJu7jd62a+Cvsj2EkbyBkpucmBs/vcWckXGeSFRv
mXMP59EVpyWE9TQwHqyQDoASzKI96PGp3dRvB6HCg++UjI0uHg8C9gWMsP8Yj2VqLZVS0bYZrjpr
9a27N1fEqByESKEwEP6To7miTZLBCvShXyDDC6hcLsxbuCm0kKpRcOKMd3RFfw/FLhdVKzlsdIYf
H3nFM8I4Y3O70FOav2su0GkTQfreJPFzFFI/Py8GBeZxJcKU52CksoBOm0CGwEZH9E4Rp1MJu+Py
vb+HIbswy/c4rmpH3xvcnI78mUAZfadV62goxx0UufZca31tFXBgprNr0GjEpH+rj5Go0Cjd+hsN
bovNLT31oh+9hD8/jk4qYH4F2RB/ikeamQxCD1REPg7Jolbj5GwAZ+CG9LadEHL/rAv75R38ORZl
cjIPDsl79sYf76OqpqCfR+5jEFU3Lc09oLOU1eTFa5DFay2vntqwf2ol9Dmqd51p7cNABnpk11c2
8QYu/ak4xTxXHn0gFnKTBd2aXbnH1UK0WNCVa4LIF6XKUt5S+K/xNqvJcl7AzsxiNw6nVL6CCRe+
TiE06hPVSr/58meNrUipEgUTwPc+fiFeNckt+M9uQWkYDF89zx3qhwunDKLE+fp1/c079GGo+aP8
csYqpVEOxvmxCxpd2MQ8EDs2o+3331RGsXhHqWSb18KPo1S0tXpZwjvUTn7gytYguIUMa+r/4lo4
VkmkAElC6EfPkYVlIQG9xnOUR9ETXdH1udAJ+tXXo/zu4aDUg1eC+Ai526NZh4ILv+hSuqrjUIpW
KFsDg44QyV/6qt/sxAKqg9wWxVbpou72+0OzRlFVRq3H5xeF1upM6lNaCxWCc/tB0vpnvAjChlZv
7SKFKgc6TdcvmPtP1QZ+fkwonOe8RbkSm2mmhI83UOhJ7QhVBL/DVMt9FGf5OrDqU9mWz1+tSQaQ
WyeaIge843h9IJadLhbpuKAt70rUtedONW+8Sd92EFxgtjZrQ62+V9bC5ENEUoYWQJhVpkT3aFmk
/6jn2J2NdJ4CK3iwCsDg60JSQt0GMVsEMBtrnyQMiM7o7uvbOT8pH6cZU2Ldop6B9AslNUdDUzxD
M1nM0KZOQbYyeNEyL4JyieuIZoemOhV5mH/f5/FUUiHUJFO8evTkjtLkqb4MD6fuwR3IQxrdJ77v
udRZRzQ3GsUaFvEp/9/nuWxOB1KiRFkpT85xtDzANUhjNHxFgEaCHYu54MRqbbkFfK0Tc9lvh+LM
ThMoLENW7I8PKaC2CV8jkBnIgb3MAiLG4tKzwix1pWiS9O/t2rDMmKzVFFTwyM65+qMVWxjonTY1
OjC0AXaHUMG3KmLEad98SOZKdYZg9qRKkZPlx4uyPArOJhhUNovQ1C+jBiKBk+iB9oPeMBMWWhGd
8gx/+h6Phjz+HhMaAE2MBjatnoUjqfFbZEiNk5ZJd+LiPk0rP8vwKXFgd0XeWj9aF4JpDESQSLBE
x7LdwCpJbXqDshPPxedRiGuQhSfRyZIKu/3jVwhVtIuMki5lK661ZRl0E8QmfVp9faOO3y72LrxV
vFc85bIJifTjKHRmSTifqHRpPU+8GqwOaZLfbkbF6BYIiIarLj+VHvo0JN8YB5e5bHuu2j4+8yWS
oQxKTSNFWFeSM8Av12wrb4QLCbLSwTKbmVc3NsuvL3S+/b9OIwTFZLZpc9khg1Js+fFCk6FvOzFG
BNW44aK1+2W+UvayE5wY5jiTyaTxcZyjNYfdYquXCeMUztNd5vAGLH5sL56/vpif55Gvrkb5eDWD
Xgd0/jGKvKKgYIHLYymdg3lx8J/Y2pLU2+KsWmzB5y/G+6/HPj58frrC+cH9ZfPF8TlRq1mpJaxV
u7cpgl+8Gntj+9119fibnF/4X8YZkgweRMY46qW3Kmmrv6OgeeuduGHHq/fxKEfLC+34USLMVzO5
uEFswIF2Zhcn3uVP56TjUeZ34pdrUcJKUqP5fu3L5Uts37xpq+e761PmzJ9y368ei6Npl0LmZJRC
himXlJ3a8AcWd8A2D5Nt3MLv3Jx4EuZn+avhjqZcC2Ml0wfD9fYL0NfFa7bYvtvXJzYc0m8mjF9f
3ePDeVpntQEKdL4qCFg2wSIbZ5BtOrrzvHqsnVtYQadu2Inp4rgBqjGVwgrmMTuHgx0vWLi8nxav
t+fB4qJ2njkTLIBtnlhYTt2/4+J6BUiHnMz3b7RfJldcYcRa1m5wHm68RbJqFyfu37zWf3H/5KNZ
JFbpoaS9cL7IwE75n7qA+GkDZzvxdc6v6lcDHU0ZqoCKKCBzuZgr2hedRytEXrXbLjZOXdOpZ+Vo
0jCNqDaz+UUztYfWW4ewkgsZ2VkWgyI5lXD+GWf76rqOJo/IFGQN4NjfX2BywNPgGC4OOPs2dELn
naZ7JmJx8X7qKn/uP78a+Gg+6f0Ul0DJwMq1vK3v8vNyq7x4F4QbwW4Xz+NNtg0PyoV2c+KJOfX1
Hk0wfjOEej4/MQrPDOQFns9ujTPM9haGXSyzpe+YtmmfKtn+FGw5mj/lo5lmlLM4qecXgwSkG64l
5ya1p8Wbtyj4enNXXpxcx383AZAQpIh/7pajjvvjjF3HZpqJ8yOLhHgp8X4ojsXOQbWts9RG4XdZ
X0C0XlUrdWdtTnzLv5tXfx376FuGJzMmJEjYqzj9Ur9L3MDt3dGJ3Xojr0/FzH53S8knkLSgqI6k
+NGBIAJUHY1VUS8q6O+iRPcteCp1fGuzyommy68v7XgiYNtP3JNgh6JQ5E/RwsdvVW9C2QsSdbIF
pVFc+EhQlaUqxLE2TifmnHlO+fUVYSgqO0n004NkGnCxPg6VmLI+yB3mLI8u9bPcyjLqgZXkxBx6
/O3No6hksDgNzN2yx3EVFUs1PkhwRw1duQegk8a26pLaFkc5PURFmt7SyiRdfPtbJILDsYpNO0lQ
fX5+ftlN5IASqrrA1YhwsljCZWVOVZv0Elx9cupZnKewo6+RMxyBGwrxNdqvjt4DbDzVZBnCaBtZ
l1k27Iv6FvgbDKVKy5X4JpG6BuBrasCtJbJdCwvYiOlFEo3endZkTQ5AoOu6TZnq8iXVJCWOoSos
zEUh4k36+nv5tPkm50puTJcINVEXRu7q4xejItHIGsNAYil1Hc4RIfFHZkOYtYEz1HhewUBr3RC5
GE6754rM46tfW77pSGQHJzcqFP1Uh/vx/nL+SArPB+ktUK94jD5+JAFIU4glfrBRLMSAhhV5gYwi
fSTwD4ygLzpzOxYyy27YDSe2tp9fNoWbRnka8WAi9MrR6gTJVehHukPsqjGfSoo3bhvgQweIm6eq
RH8z0txJo5OGJ6pALc/Hi/TrWXlnyRM4vUinlIJeJycfI2ih5Knevr7Jn99rQpjEvMAG0KshHqfk
fUMc0hyUlW2Awlk21YDgqfRPpE8+HXK4bXRVKpRkkkBmCZiv+JdXzCc5oURT29meEHiLAaPoIkp9
ZcEDlW7DdsqXRuIlS1mM1D3Z/ORNS0fpxAz2+dXjM1B3M3crUWZ2HGkbp67385K3y4TlrC/93BOu
1VikJtBqYOFswBeDcvn2tzvPYzT4UOojEan/eN2pFqRKnng02tc5BJxRjd00NZT190ehuHlOFlBz
QKfsx1H8viM3NUYdmBd8npCQoAwj0/7296eKChciEVkjV/nzHv9yD+NRiY2GwhA77Itsn6i15IQC
9JkeeqiTtoPnfveq5poNKirJgPDkqEfPjDyKdYKLFj78FPrbKBemjYeT5cQh4fOEYsoaPZtcFCm3
T0WHdP2S0hvN2sYPmzmiCP8mAdK+Fk1NoGJD6yHDDnW38YT6n5Ks/3gd/tN/yy/+nvbrf/8Xf37N
gT3NZWNHf/z3PnytuPfvzX/N/+y//9rHf/TvQ/dWNW319q/9c1H/y22zH89NmGfH/+bDr2Ckfz6J
89w8f/jDMmvCZrxs36rx6q1uk+bncHzm+W/+n/7wX28/f8vNWLz99cdr3mbN/Nt8PtYf//xo8+Ov
P6S5BOY/fv39//zw/Dnl3+3Cl7cqJFzz9y/773/x9lw3f/0hGH+C5qBfhtAWSBdTnfsF+refP5Kk
P5mImR4Zgaw9hap//CvLqyb46w/zT5YHNhBzpI/o18/6R16v+Ufqn4o2m8GJ0xFvZ8Nk/fG/P9uH
+/U/9+9fWZte5CHOsr/+YKbkzfqf5Ry2BjVF/D6L9OBMETne1pojJpaZG1fVipG78Pqs2kYnoQsA
lcOhWTS0wdFL2GcQ4AQD/xW4Jzm+YHoq2O4HZaO7ptJXbkoVSup6M/Nq0WQ+9XP95FEoFE9FQCPG
FIsICgI4UXputFeBTOfLYszqwHet1keng8+lWnVeHgYuXCad460Qg+LpzK7SF7jDhbeBMhfLLlo/
PcuDCm8wVpd+K/btIC6UcgYetokEABM6QVFhVBCss56Ko/tEaYT7lNJ9aa0WfnRjctp807Pc2Jh0
MIFqF8Ql9TnResALPC4thK+23iD0csbCi64rschu+rBgI2NKZv/YxInMQbUIPSR5FNABkDK6J8yE
7Yx2AhC28vDtEbEfZ4ZIQfPLu4dn7HYwBE07y8teddt+FuTmk052JszlGnqMNgKUasTavDbqHM5t
kA2e7AipUl2NsQiLuLaKTW3pkbjVZjtoPMgC+rA4EXZZP+JSDaDaAtun/n2FqtnMbTw6JtJOgLnE
ciOlO/MBVpdO08rtYwQQ7ywuKxCDghRgYJrhYhfw3uhtz9MJAvNktNEqKowe3APTpBJp/ZU3NeaZ
PxnNYykpRWmDMAUnWZthCEQJGg4Yr3B2NSqFJu8hqRGAtADF2Bp+yIITRFIddGUKNAcYfnOmgJN5
MODdJSjkGiPfgmoSrxuYYyOoffxhCxRgc2sLVH1zIatFPTg47IZDwq8AOqvV6ps+WM+AE2Gb+XGE
s51OP2a7iMXx0COsBVgvVfXNYFrTj04ch0s4AWq7SgEpp2ehXzTFSu5Tf4meDPRUAV18gRYeCKaH
f/Mtq8f8RyA0vbchn6evCq8LUkCuY3QApurjgxnlKrBrKKvyOokTZU1yGOUDtbD6XgFBkG3GQqhk
UA++Diqv18Z7gJpasTCLEJUiGsrsfjR9ObflUkDdIQeyf1s3QVW5PnXzN2kzmLlbaPSZ0t8qjI/S
lLeIfyHpC3DOquJckWH2csdy7reIPoS2GHCLCz8r03qpBZP5xBIkWjbPedwvY03Tu/0odQhHstCo
4NjG+IkWXdmWxM4I48JvmPoMKzyxcRclXMquprTQWgWFjkJz7i2L7VDuIEsgP/OQ0rVGmDgl0GV/
IaaGdzMoYvouiZGsuIqhgMYSfTDw4DxSwYa8mCKvqRtDAsChybmLdtR6yOUYOzWKpFanUqGXeA7L
+ipH+LOvMst49OSmA4NgWV5iizElsy6+kuG98kuxdgBP4vPQ5FS4qEuRHiFobqCcVV+r7SLLMBrl
AlJWp5mAR9qch4Rn+tOwHWE+7vl11IxAOEz0vYlVIADXSSHJuohjIcOjikB3UartesI+kjqVilzO
FfopvwGjpmjLETxYvVUgCb7rdeUdIhrlVRsVMqxDoIaJeGXJfvBsejKzz0KbNFq40NtOhkM2wkgw
ZeGSuMII24Zuk5tFe9EEsnpejszTl6Yeh7PScQRAbDCvmMtOrT184djjF7FRoZutgyTK7NKsq4c0
9autXvcj706e9QekP+I52kEsXiaVm5Q5Wmb44rVF89ghd+J9bbn93LW8d2J9wGUBgEV8NbtRMJb9
MFrlVYgYjQN/IE53Cb1YDylhcUwRXmvl1zDiypANcBYX0aHvG2U8pMBNRzcBCRw6vmykrQOYRppc
dkCpaQOIsw6VJxiRBuPNL+oltposvFSEHNu0NdZh4Ez4ihI7qbtoxHSKiwRmbFXsizrTTequBmTm
Od+VI4D6zLcgdoq7gj7p0vZLrehcRVBqvhmKnSnYUrpG8ukHrCRAnbMOzklrwyOlWoP33hh+36pu
XiX4u42R4htQPvljhaLy0sPyI55l4ZAR4qnDipcVU8sNW1M9XUfMW3vYlP50kU1mX60sWFErn1Zq
cybyseaBDq98t8rj4UofBgRkoCzkYZ7Oe888o6dIHg5G03jiRjSG0OrsFqTmQZumqqdFOlNFpzXj
+oJj2pjYOidWe4RlilAorKHeClLe/b3x/n+xgyvesuumentr2ML9f7Fv4/j0xb7tjaclyD/u2/gX
f+/bZOtPWg2omZ/Bauyx5sD739s22fiTygPCO8pcc8H/saH7Z9dGvPhPFA9zER8FkJzt53DEP9s2
MDB/ctznMMDuzSB8on1n2zbzLz7s29hpzELAuR+Ckgt97sn5eGLiuTVLcTA8ZlJw2WUUazYBOho/
qX2PlVY8L9LqSlKrJXWhyQ7qSbNs8nYrKuUToKWNp3frskYaQYlyu9LizpUrKohz2SefYgwAiEPL
gVlyGc58fOveK5/hgto+He6lHxGhAHfb6vddM+9x1Oa8E8Ob0Qibg1CXrtEokQ3CEef0a5fKoPr6
xPXS5qIKk03XRE8+zHwn9mRcN2o73GXIohamgucQ+MGd1wOrN8Bxhh4K4KzrD0oWnLElQPKkopNJ
wpUu1Bd0TqNUDICzZuW0yQw+fAfwpFBjpvEcFFDQ1m+aMj2NxFHiCBNlHfZuKXTv5YCcK0mKWVv8
EsXJQY+5LKFIkq0KbU0zoieqwFpHVyrXCLJ3AcwstXztQ1WlF+2YZuA964WnWa9auFM1fxMGUMXL
7ikSyc4b80ao1fCBFDTG2snIx8SNztTmU3N7k82MbNYzqDowiSXjyoyRIhZ1VNrFBApfK6cHPWlw
hAzqilJFJ1GU1FGG4AzSNmH2tj5kYX+pdvIB+ofN8dKu8UHHFprzNM8emfLQeEHRQats2I2Y7bWc
on1CguFyEPJiacJRZBXzotVkpJdBVCzZu6zg4mNOmy5VL9krVXouWMq2roJ2YQjFddVGV/7IXkfw
hdzFum73AMNfhcG7EAx9OxhmPfOR4VwnCltOVA4rHN0pBGAFdsuEbO6Md2XRUnyCXCZf12lynrCf
YBfZXmSVco2uRbgG8Q4Vx/NhdPZWtpLb6U6AMknj7XVZTWW8KMuXEMugrQ2K9C7Q7MkOUe/XHeQY
u1YIL4am5DuZwpkiD0NlA0pvSwHitEwwV9hpUoYQZWvNRm1dOki8VrpeX1SV9852dq+3xX0WE+Ku
crVfDFp8AOMu7xSVQr/OQJ041qMreBpxu9Lah9W4HkMrdbTG2AYptuJmbM8lra5cYdbnst1QLyyz
f1ZD4PVg8vGR5hGfqwweoCUvFBnbMqV3Kur2QNvFbfVQJdatKCR7IwlGNyiRKSahPJyrWbpJJq11
MAk99q0098+W3VJUiruYUOKilPPzvugNPD5euvST8EWJ2r2UG+yDkY0vQ0VcWxHBDqrdvVDtN03k
C3baYrhN1V6SF+qANBqsnF3X+rhSAyRMoQQqwBgSyinN5LXHcUo0kpb3pBHwUEbtGRH6W51CRafp
0zUFNbzgQUC3PcgGIxperQzFbtPi0/U00eXkZMtVujWGmYiLUE8K5Zesk1f4OmK7bJPMSUOQAYGp
ra1wqJy4HbEPJssgOYQyuPiCFyRoLjNPcC3rKZLKgUchevX7XdcqlsPB8SJQm9ZOIplEhVplu7YD
Ecypx/CvFbkr1pw1yp0OV8Hm2Jouq6mvXVn0gw2Hi03ldd1TAi/dHSEiP/RWda214270RxyLA60I
auZr50VjYeEbtIxAAke1lt2q06dKtFGFYbLHjN0K9g7iLShhMiM/KNOwx0m7LfH+rtW6jLedlC15
EIqL3hLOxqI7qxPrx2R0N1HU3wHRQJMQ5A6eP+w9nbUMU9Fbgl09+HqBzkLeqt14xtmQEzSAclvX
kfiNpsJAubCuG0DNo9b3qxos/F4eFaJBZgskOgRJ3a9zobsIzPYcyzNzgUglYNuH9PhwDMR3uq1j
QXYKK9PXkyXu2lR4KHUqwuSyE98iIrzw5Jm/CtmMXuJMTrdiBicZZxxA82rYiUmWrdrUbxa1kfVO
VKMA5UDujl12rRnJY1xd5aOyznpBxilGNCFRidN2VLjimhtvvGQz5RXzN+i25m7U5Xov+DKHkAlz
TbYNxr4WFwRJqC/RoGX1mtq7bShrrA+pYQPeL14Rg2IKo2ptH+vBQQAGZHdJQ61lGwRLEK2DKxr+
oU+f5TgTHS1vI9uIx/NkVPVnmuB+oP6uV5UUYJNutHVlSesgF9y+EZ3cyycO8egwA33bkzwypPBc
CMM7dJf6MujSbSzEm1Bj8tWqwumEmvvj4Twfm7fRMAcHWvuZ7pneRtazGbY9RXbWFXbcZctMZI0p
W3zv5m2lsxq03hlsmjl8bU/Yn2MNLbNnBvvCF9+qOrmFrTctc7XS3KDiYco1+rL1AE9ViIEVpZ0X
u2PjYXlFH1fXAGfKoWzXQWCFrlIRum7a/krtxMchnNwc3yBVVtVzLGKype0vtXsl1t1aSOK9ZbEC
dVP/GNJTP0dUJGlV1iHns8bkQTe9yh2rSXORh4w4TnVxLWfC9DBM072po7ZVekzOWoHeVMFNSbxO
K9aDhsSesEa0TfIgegmRS7vqhHiBxjliAsYA1rmEI4vPMGxfRCAim4kuxbWAduw+VOXxbg58PI5W
ll6KsbZEQzqb5A+aT+WnxvnKGuyiE68VQb1Ps7i+icQOsbhxnxVas8m9UnUDVKFskJKM1ZxJViAa
jB4DKUPde09WbWBDKgp1bq1HplMSiLLy7SCKWFDLt77WlR382d6ZBA2b8qg9R5G1ggitYdgTxOvS
b+7lUWctM648o101fafcq36ONbES9gqMDARWZbbtJXb1Sil1TlGzWiZx0WwIEnIWpkY+Dmx0WqDu
o21giRv8QpzucXADN1xoWblumONlsXOkMLBjI9+lEQ0dhIvURLszwnLneegzKW9I0bF7PfWpowd3
PulCxa6RP46xdJNaKkbDtEcjPxEZ9ob+0CjyCloT76PuO0WKwQmPOyDmZQRbFJr8TmyF5eAHCMN5
GSzvYAbttS8rTyMWdmscWFurDTIoN1TV2zqZs20TIaRIcCzEaVhfOOIRPmytZIle41yCCZN5vQ1X
y4nwo2Hie5PrZJXLuwxJQmiNi7HtZhb/WtUu/Cx8TeTibMJhVOjtrA5mv+TzIhipYwj+CrPhmm6x
bV7Kq4QwONsut9X1rdA05kqyKm45hWPubGh2PHW6ijP9XIH+h5avLzm9TbcECEQ+Sc/ZNKBJqmz7
O+ryZUedGUTNqB9aTIyFJr74hn4miaxn9Ti9d12/D8s8crUeN2lWrxPJ3yihfOChZsuHKXSahIVe
Wm6f60vU8Ouu9vZhW71U9ZUg9teFqjtx7TmFcp3nyWNX+PdZLq2KxnQ7q9pAxt+lvrAxOMoD8AMu
E1VOHiWyM/QDLhYxdJGqKFh8x3dUMA9awlLF3BDr5WOO2VoVvTOtn+Ug+a4Ok1Uvc4IM1VWAHgKi
8SrW+h9dD09G77ed2j1O5doS/RWmSXbzlauk1k6Jz62pf+pGrBX+TlSvfH26zAfrrMUYrALUMmeD
fVDtdCDdpdeR6ZOYyPKhOqtU9jaj3+7bOHzW2evGA7rIyjLZMxXZi1zKa70WnCLeNxN4f5FDvGOZ
MdeV8WtGUX/PcIYgzDPV3agb7KisPXD2Q65Ul52AYzry97rOX4gRMAzpcqqulFqg1yVFkiEnhyQc
G+CE8l4MR6epZMXB9rdlX5XboPmCjTU+Dp3oenpyH4bJXmWjqtXSGdn9u1ANbhF7hovJD/0l4mE7
kVi0wvYil8TH0MdS2OVKy5LQrsdWORjjK+5ox4zQ5Q71iGRMWFSDtWkz667R2byUTbsdK9EdZKVa
gVK47BTptiwejEHfDbr1ypMUOmkTX8k+VJFOJ8HIYcRf9kH/kgWThR0oduVEVffZWCgroIjraZDP
o0i86PUJlzU9rRXZbKI6PfIa442GI9Ra7XgXCtZ8oghsk2XMnx/Lznoc2CuRfCZiKOwSjHbTcAu3
eVUIccAsGpKuUrsr0s8OwcNDOUi2L7dnMWtgIAwmWgeWgHbQNt6EHlPXH7vuYCXF+ehXe0Uwr63W
c+JKQf3bLCSmPdaMCqW9XNy200usP+NpeZtQkQrahagv9ZL4D9Pe5Thq63pq93nZKpdVHv0Y8nCf
i9pdCs3X1tRxGasY1/l06GnOtT5cxmazldVuOYbFuyXll3i9aTx4kCPjLVDqdRplZ34oDue+pC2C
Hv18Sfah7pQtizanNTTQDVGnmEqAmMxfKLUbKQRnPuk/MtRKNtLMDdZa2e4TQ7aFvt4j5liF8rT0
y2BdVdUTjuD7CsdGjN/b1cQmXpoVYkuBpSFJ+w3dJuca0HAUF0w2Csd0Cpx7Cc9lbNKl2y+Rivt2
3HfmQguKd2FOfMpIYfxMvMJIYC4Nidk8NLrGMZpe2Ug98fzQyG0loZ2kCB6LNGaz1bU7osXnRVne
YSBJ7UHJ+m1BOsb2Ru1OTUmMtzG14ooSvTSFep0LSr7CH/UcyOwlFTPH/CZlt103Goixy42QEhLG
/vfQeeUjiBbilMjC7ToYZh9f9JpyaLWraRC3yIEMd2pNDBOm/uL3+ZVYZ5ojteZFFUXY0L2Ynv+8
PpBC2k++fj5z1TGOSfpiqkreqHrScNEoOmZjq17EkD4oB9EcoVbTtYFDbhVR6+LkdAysRBJVbthR
AtUXGLUCa+htsiHZNqlF/MMjkkhJ8m+C0oD2EpIF57fBJWUm9lnAhDWRepeb02GO0LyFKHsE9lqC
1gqA2cRjBy9U/mUSNfbQy1eZWcz5lKUHN3NB4dXSyss3xZAukmpyvSTHTGJ4CREQIvFu1XvZ3ghl
DhOYWhzDLAVn6MbGDfTcsvU8NK7DTkX1KHDCnkDXy7jZEQjQHZsPF42HWMrXO28X5mlNMVshyGcq
KFy3SAvUh1aPds0opA1+OnZKZZk8eeaQbnQhrDmivfoC77YYuSMKgjA2HnLB3PUCB6Va3tID/m6y
1ipj+hR4ornOEWgwT0e9saAS6imFhONF2UZQdY7uvrKdapa2ycIFJSo7ueMxHzL5jK0pbj7mKgc/
JJJfbCGCutNpF9kYUn7TSoVoLalP4xnHFrphaUkFg5MH9lzuJmaPMTddI5PCZykZpOUQdwnkMhZr
vyEGMwRtbwewPWiLjBIjXdKUmtiVSVRf5O1j9vDOIt/bjzWYkaqccE8mAlYiQ75rveCltVDyDtJZ
Z2TnKk+iWQfPPo9aZgg3oVkbjlTEmMMKGzypG4AOJC0pkRrBF+EBqQZ3rK6jNFfRTeDR07x2mSH6
kVt/rUv9mV+1uEYsWEESGN0WOLCdaxlxXOU8YquG5Hlb9eGbasVYzrqtFSrrLg3O1PIl0b3boTYv
ur6zVWiTrSlvjaql2zWxa7QNQLnrJ5p6UIalL5A5zsskOEvGR9+g0iIbLxXVP5BMfBCyYlfE5Vpj
06bnwM+scEuhxqWZRyiL6IGqhMDJhH5HWuBCQVxZ1O2F392XQ3QVFYiD1WlaambxQFRBpTWl69kw
0pEeLwSVEIGu+G7iN5JLeVa4EwK2p6iRW09ekFgZ997QHRL5f7F3ZrtxI9nWfpf/ng0yON/mwFQq
JVuWLdtVN4SryuY8z3z684WqGq1kZiehc25/oNEodKG1MxgRO/aw9loINVmIP1oN0sp+ijv7aRD3
zXr3bQgrBEKa4hTl0TMtSfcDWCrra9XV6r4r5l0zF8GGhtoOvuzfUoZ9VR/NHlFoD0qs2hufd2oz
WO4pbuIX5tMoZ1UD/M9h9MmXTLKmWqFmkUuVb4BaUA19nlNawOjcoVymfGtz7SNibPZWoJXITCbk
M3ldfQeqMwUboT0rblMTEaVfBdoR7VxRgkAjZ1Y610t6gUypRlcuCH81SV0cfXVwH3O3nCjlxHrn
xYlzV0fJE6AjnkWHZLfz0Ev9agTzi2DCfdOjennyZ/uoM8RIYYguGyKJPAyQjpAlxtFBqAQ5ooQC
cW8GwTGcQxJEw/4c5OPnOEq/oxMc/o0F+f/l/P8nVMDo/72c/9w1zTkK4/X/8A8KQ7Ocf0n2G7BT
XA5Zf/93OV9z/2XJoSp4km3HARIDKvTfIAztX2CewGAwJKRK7Ab4jH+DMLR/UYD/DwSD9sA7QBiv
2LH/YDAMeGvk/CTUJ4LeAWON/Lq32DIfdUN1imG+IKg3SF6Q88XNoRzOiLjRUmrv57hMWqqH6Vw/
ISY5W88+JZmYyh7e6anWxpLmUwh5F+E1aXzW49SgtN6kU4vabOnX6ifQFMXXEGY8VK2YVEegG01D
c1+Elm99MkLT96GyyxTY8rQ8d2papKZSQK/ckAyG2VYlP6r3VSW6Z3PuVbFxhaI+OXnd/OmqrTI9
lYob34tyhPcJYsRC5dkFB3Fwg2pQt77Rmd+1TqcmI2I3yHbqAEKSnKBMH80BWXdqoZEVbgbmRVHN
7PJY3ViRHTZeHJnJsxIYAghtzGS0p4pes44qo5Cp4VnNxKdKFbfK6Sm7MMOuIevPkYx/7w0z9GBw
YNWQ/Lfne4MyJL4HItAYTrcgrmnj17A0oKgA7DuRSOU3p/YfgM5bQI4m/975WQBUy1nTXv8DccG5
PT8CO2loLS9ErMSzsQGxLBqS0wBpaVVAGb6Z20jil/NiSv+c3Ub70pdD850qGUdgiho4K27/JImL
PvtFJrwvOrSjgI5AGeuLX9QE9D+CgPcbcUaARBCMFoK3cFbEFtqGYT7Y8RA2eyeFWHpHhWMs9nlG
i3XlZ7x+6be/A0YZyTgGOYwcceZqnn8Zy8rR4kt9yd/jtylxYeQX4mNCmuhukrAdVA/JcqTNBYPZ
yWkEc/FT1QD2aaMiLMQ7SzH/0IO+cb9y5B0jOKRjH0InbsYGBJ9UqhQk4qLSZ4IhgPbr0+AjfPcn
6OCmNLf0zwYz/9tbn6Hn3m42DuTsy7LNkvQI5wIsEQjYooen0pSaImpjtLoip/h9tlHd2luhnsYr
p+q8WQg79CtjqyRblOoOr33Jtw4GWXafM+KDqQlR0wX00zup9ijl/Sj9ZWOEOK+ZgZu4fXCWVwer
XBwA2EymSxpGeqhvrWbOUJU5yWywcURADzxBTFO34LyoY7f+u4/9Xz/lxQoZyXaYLGaNyCugXHZu
KwD2j/AsXC0EFenI2KOeCP+undApv5+q1hQnip8jZZPbSzxHz/FhJec33GaQgIJ1vqCLbn10ELIm
oA5BXGBtR61JnjI/JirKXZTANfpNXptZ5Y/bZi++LGbp+oI6QvmTXtHiSs4iGyZkNE3MqvNMR8Uc
xscOlUdSMa0w/rxtTV6ss4tnQREBSBFgLjykFwSGIOtEP882+cesJB0RTmkf/E7XD4qfuk+NLcDP
Aey6D/nAK0cInpIL42D04E/SpPwY4zeLjUXdEMbOCqYIVF7GMidhhsg9f27qfE5+pKbDEP7GCvjd
B8cEmsYpQ1o13Wi9kuZ0rksYJv2N0bSWFqJUXVvTExqSff449XpjUQLpUkGNQ7EGHstEtPG4cQFz
z5+YthmLg88GZ5+KOa9bzxq0KaRL4Q/V9Fy2KrVQ4dNU+gTVdTT/0qOqNIc7tbGSSUoi2+r8UkVw
kvyEX3cOXgaDTN9FuNaJk0djiED6RDml/k+5m1kjNZagoKUzIOBmnxLVniYqD6T8/naCLXX60KA+
l+1HZ6zqyQtm6hDdttPySHyLlaK1+qNrBJlRyqaXm76Ec6pHm5B2gzbuSjskO4zpSM3fyUMAbAW9
Cdu4kZQBgCUV/QTFOVJxGuJTG6h6+KHunTw+WFNBdsTfCFwI/BXYavptguX4D/SwW/9BBATXwIdg
Iu22jWopTvEhtGMnJj1F62UcduVIlkjprgdGvhlCBUjnprOFb+7TijRYf8o0GIKMX7lu5UN9V5VZ
qkS7Qs/dSexhk6xCG/EufzJoHE39lB+DKFOcnzDiut2LqIdk+pVYZkkiMxahXf6hmGUptnRDqmob
6WMD0bCrDUrzk/jGpowyzWH8k+ZGmt8ruk9kgnheTJdXGfPSqjZRMNOBY1xpBCxntDF6xMbQdODz
YmYIvxli1uA0t7RiuBedlbl3QzBk9KNBEvbHMO8V5YOlTgFvkJK7YfMZEYcpfyKCKX9lJGPuc1Ar
Q2htuxL6+u8NCVjIy56qPfl1Mk7qI7FhJJ4nsG76qR+npvD0Dmg3B5dM6d5pTYKkXZSbwfgylfV4
F7g2PZ+yMGA4qrUkJe0uaQmY96Gd118iNdOgr28HCpLESEFnzX84ueKPxJlsWYHgLDzGyWHQGj1v
H5pKUL1FVS/SSJPcIYHXgLKAqe1npW30LcWd+TRYTo9iDty96REQve6P29Ruo84J7p1AMe1qb8eu
EX+ByiDrvs5hPtOrrOpYDY/M+CshRxcq1NFLhJ7SamlUFeb0TWsOevVNtJ2h3hd9ANZq07twGxQU
TCgsMFxr5BAJb7qBeuouQLJugMJqMuKjPvYIhLdlSS14OyqJKp4ca5KpbVFWs/GHqAMtOrK5YblH
/paOHki5RNwLqt/qVh2GMf59FLHqeGZF6fEDfD5l/jBPjjY9WhlNUrrVutJX20QMlX03+Go/PkyF
rYUHZ7C14BH5+CD6aqdRkHSPfZyVTrMfhhBhXrTgMmM8lhElDOcP1EP8BqXlNgEtO8MKDMw1tIcW
lWZn9N3wpYGqIrqzwBQO3X1mG5Z1ZBw2IUF3RpDr4mM9pQrlQTSY7AKyX2ekfJ6C2gbzN/uakf42
DYNov3VKhix8hGyx+jWzO7U72SqqxEel1lufRDVsnw1Ez40/UQ6207UH8dxdk0fBeIOzJYtBuYFo
cRGk+bkZUrv0ba+alIpKRtIcm6yodiNdDMYQ7DXqjUt7cuoBhhJeB6LwJXtJjBCgRrefjN4fwrs8
LJq7AtVz0EQ46XnWzZUH6fwtlOsTMjBXpTQrQfESLq+Am+rbwYH4JSmcLadx9EaYOOgb+82D0zka
/Trf2SmWvkYoucgMXk1De6fD8YPzBPu1eAmRgY2rVMykaV3YhPcJrmIEkZD6J1UNq2+q1U8MfrA5
27KuzW0QZ0PmxVXcJDuryN/HJycjHwRHVOJXqC0huFzOtmiBrkTOEPu/kDDW7+NOE0cToceV+Op8
e7Fi87eBuDF/JNUd3MUEja90M5pkaf0r4cGFMa5E/PtQpMSVB2D6QbvrYOOPVowuEx5GfJlbYyyV
LYb675V+4M2YkOVPY1nYLbggblm/TY08Tw41k12jR6Y+9MckSlp/29btTJbqT+3R8ZFk+3476rpc
OnR9Ei6IEBDhpb6YsxxNq/IdsEwEPqFPWnYA1VBn3TZPHb1+rMgSAcfrlY5Q+23DyyNuwW8mRV7w
XILbbMqs5c3yhR5MQlSGcYdSthVv/HCc2gOq8NpzjncMD0VDqXcWc29tW/pMa6Ng57GtPOZQIJKn
MJmiotJo6efmFRFYHbrVwEfg0r5LdVHdB2IIP/g5gdLKTl+xRXkH1llZzYGWaPGNU9HOekyy6hFj
uw8Ioacgv8zkSaLd97e/6qUpBp3lceIsS7jm4qumHaXXCRpfbwgDm2bhGKenoFCAYal6W65oO5yn
Ja+uggfWMplYlFLSS2LzSQCPMfMgODRx7aB7nrhbJMTrjYDzfqs7uWptiljRV2Ykr1iFVpe0hGFb
5oOXOxc4DcGvbiheCqjiUyHEcLQs6LHEqIrPqcLogKbACrmyh69Z8n/SExZrCdwEmYOkRpbzducH
xsltwhBKsodCThkdsrgfCOzFVKQUgTPLo6mNXPb2dXhiD+wzK2jfq/awcdU6BrT0zn2mQAI9IL8J
EQVepcWRCrreD0qLqKqLNWVgXCmlAN13FXiGCcz8ez/5q6Mi4WWakVnipeYFivZaK7qmOjiIQtRe
lGTVFmK6YWswhr5z7Kz5q7PQUF9xEee+iU+OtA8JKF6Jt4jcbPHKgyWErLnym8OQjOpnhBOHZ2Te
h2LbdZ2yoYJjrVk898mvFuXQMoUSkm3Jmn6+ydDzKnpH+HcIBm0v6iz4mCuxfYDes/zGof4uUMJ+
ztpgfAgI5z7d3tOlR2QbKX1xnSjM4Zzcxcs7loaaVpbfHqaCpDNJNdTJ4Z74khp0d4e80bxBKe3d
GCfjyv6+Ml+fHW6YuBijJtyAx58EXLqVN87YB7oSIE/YH3qm5A4R+rUbF0GgP+u5p5UYGbBeDOBx
Xa2M9mnfDXdWYlmHBO7DnR2BQxC0nXf0c8pm5Qhc+DOOEaTkbKVOQQ6R7vMfVgDKtOK2ng5KBeDC
NbvywHzpjz5bnVq/+PpYgqaL0UVK+JJB/tySGSF5XDTzdEijGvLiXKj3c9i0xwQkwW+tEjYPMMIj
5msD4nuv08Y0w9ayQI9xXV1sfIFcY23M7nSgqkaMZzKrAyFw8MPl2/51+4y93pmznXYgpSB2hnLd
VWFeW+y0oTTwMmuDduALNMyMISsEcoJWfebADpuCXS0EE1DCAZ8zupN2aJvYovdbq58Zfre8Oa2+
GZkAo0+iBkeclj1mSRL+zBVrzeuc7wjRNsplhKAGg6NcfsrR5zvSZuiOiNKJd5BN6tp9qozG/Lui
pAoOIPCTj3ZpN89Zr8qGpTsN6squLM1LanAGMBj55zlVcUPn5pPBGXtGs2ZwVXZ/zJUy/2RW/Y9E
C/sDFQQarOHg3udK1Hq39+j8geONkYahb2BSFglK5nbPDZvI8SQWfIkepG75XwyoghNkUkEFAKfb
JXzohtV/jZjbfblt99zdSrsyoaJrBfUsio1LRlhNJEVg15MK7NURB0rvYpcXI2i3sGCnm2GN4+Oq
PalOB0sEqi9LYYpygru78Cmoo7fXnGxGnR4R/TIO9Rz/EWqjuuJer5kTsgruQgPI27lwJQqTl2nH
NItnGYX7MTdrsjawVSb8qQzcWYPFoOH7PygT8xQ18erspjxhb7xq0epuxNCz6g2GGuxUFzDCRNlw
r/tIN2SjUayws8oT+Z+7/fcGsm8ws1uM6hMjndtLDaVvxpK5C9MA0wYxTP888L/semtVsf2aKTgU
oGHnrUKdd3E5GBsifBb+7M1+Hu7ROVLMTVGMzj7xR1951yPw97rwjkhTSBFgCD/O19VqQzAZTqR5
8TCaD42JNoVVMTOXU617vr1ll+viAZRXj7iWh3A574RUjoV8E+MEonftvRu6DNuZfvWSNJX9ruhZ
rsoypUgEiT6EqBexBkD/rASkpIKkbMq9aXQGMmKxsw0Hsn3VDIs9/iXx3r8+Mmq5c2zRBVNNZ4UD
osroiTkghtxNi1Ljl9EY9PRIXMQ0721rly7Ugi9Yx6EQqeOQFldOuEDCwj4SXmQrXfWRcRGobaEQ
cAChjVABVLs0FD4oKqN1pi9xUI56tLLgS2dKBUF2u1kvwibLyo2ZCAVCk07zxKw0NOlAReVlWnoV
hYBtyezK3pjj9P1bKzM9nA3je8i3LF4uG4CcABOreZVlR3tZAjgGvHanKbK1faVPJjQg0xo385Wj
i5Y6oqKOfDXVJe0OH7czAJDAUxZb33s1HTxtyhEzzZxmRS/72jd9JfSGc0S2+hahktJEI/DSQvdU
nWBc5Gl3JG8iRkyT+dCDh6HLWZq722fp2vKYAUGr0EE7juz93AlEoAhic250XqcpZD6+yLZdNSd3
kKqsCcNevhRsmUpDgclL3ovlmYl0CrmKNWlehKrVNowU/cNgR8ODPyrhcyqyZOWaXFkaJ5S4D00T
ECJLyanMKnpliLEnikDfaXM7Phlh9ldSje3d7Y8oP9L5C0GOQ2SHfBHKO2IZWtA7GhLmnmavRNTz
u9rlGfi3NI+P7zVD5YGqnRSMI6JwF3vlzk021nmgeY0aGhNdE0pMEj6lf7tt59K/UFcBV0OQRBGJ
t+H8TDiuMioQI2iemjqcCRyRN1MG/guuonLb+329p77Ve7EL1e9ty5dHRAJ2TFODP/+VE+rc8uww
h45ktub1xqB4eaX/cugNPCi9+A3+bmvl7F+zRmWSBqVF8k1IcW4tJ2/QAjpCHqjbiozL7oJ9O2cM
sqapfV9Fk92806KsrkNoBm0x5UE4oBaYAV+p/IK51Zb2mBtue1f72UExN1qlD4w0GFa+5vICYI1n
ncIY0BfAUZIK522glGtZ7xYqjPyd0qvHipjwADcuIMAsddDXft/WvRoj0kVaATYcDui5MZNUtQhb
jJWdCA+idGGPYVDxfu6DcauWhbVy585rCrKyzOLwyxIWRpV5qVfjgPpg9M9o96PWmsc8KKdPjKj4
JqOWWXzCXvPozzWTWw0C4vxT9U7vIu1rxGicH5vAfsna1ySETkOMJArDjuOWeiowXvq7m6St17gP
L/YRCAashBL7AR4DWMb5p4XG2wf/oJd7xpim3/oYRYCnsuqa+N6KyuTp9j5eM+bCgyiFkglAX1v6
b6JrHdyarkUGYVKZxyffSXIA1HRIW7d5H48sWyhrDwD3KFNzOJ3lFo663xmVZZT7WQsrhqmYSVU3
il8w2F4MVf77uxfGQ83l4+3B2pILLeksHzgYdy+gpe6RJTlfk8qNd22YG59vm1q+5CyM1wDwDOeC
ZHsJCYxtSK8qn/m0zG9bmD2sI6mFsbcsh7QIxpttWUI5d9vmgm349WtSuCTupcLGcVn6lsjRaVDD
lbu3mQV9UkyOCTj4ur2bB/q7fqLJ+ZjO98DBqYzs6Pq0j0YjAo4/K9kn6Cto9jHcN6/4hSvfAvIi
CufkwTyNF+U3NwHpa9PLh0I+R9d3dtNtZRTTPqBLdYdqUuTVpRG8j8mTr8GfQxmU8FiXaZu+cEdt
bAQ6SJFhD1piAvEHtNCoTX0LZms+qm1N0UFrV97ni6sjbUqwIXU1MgF16d2DET2GpBj2sCUlvyId
qHJDvHAsSrVZOczLiON1eciKQ4spG6jLiIMpcUSmEYzbD4apbJhRHF6yzp1W0rZrVkjruZ+qqeJ/
5ILf+IJonqu5sqxh3xiK8SG263Krqv6wcluufTYSNqInmR2C7zu3EupTK0RnD3tbr/r7USSV14dM
sm4apVpL1C5OI1skxc+pi4AZvpTnMNtOr8pg3DPCBgWwOTNRAU7nUygZwbRksLy069a0H64sUNag
pbfDyxFrnC8w8pNR0+IOoxZDg2phzB/wPPAQi6zybnuBK+ujf4MX4NjT1l2GNKKc2rxzqOIOTJH/
hboUcz+xnvvbsYzaL4WhjgefjPSP21avLVAiIIGaycraRdMxVMMaJqVhH5n9L71jQqADtkJdzZg+
/W8sAYhUbV4n1nj+KY0sp6Jt6lyxCHXQ2VJwJm7j7uApWQNDLKNgrhiwzv+YWngQ2w8V38inYe84
SfkQ2wkaqH3pM2CX6LAnTX74pPQB40s1I/q3V7nAzb16Lyq0gCJYoyNvxfky69hhbKhDaqVt3WGj
Eg0fXeSWnlIbXfQNqRIzaXnUmM8FXCfzxnIm90nt/fGj2tTNiTciPk6uX+4SxpJoApc0v8liVWXF
t1/xD3TZeeJ4uy06/PLfv/EPPnmja1Bg3Gtt+0vLoQPokVRccQ/LKF3uAy8pqA2wmmAKFtHPbKUJ
FRu2vOnt5L7E8XpO7esPTh/qe22ctJUqw0VgKe1B1EqRgbwAOfrzRYGmgkU/7bFXGcJrEMADx2VE
HnUnbec4XePhPxipG0D8p+WYH27v/bUbjNAOEBxQE+z8wnxnzEnnR2DYKmtMH7VK69VDYznjo13U
M1wORdp9bM3WNFYU8K5+ZnJKUBOyU7YEa8xaOjBSy5FLEU3ckcw6J7jexM5iPHzXJ85aH+DKGUdM
WHDquMY6qdDifvUNYMbZ0vo9w4+pvwkbK4YlUjG/MA4BdWWf1gaECJn1Vx8PjNtDb1rtFNWofhaT
lsAOEZbM/iM+0O57dYyYQ6V4sQuc0flxe0MunRuHgfyQqhP7AWJmcR6KPqMM3aPa25OPlnNSMoJW
a8wRarANr2mnX26DDCFoG1IDQvrQlr/mzZXisulWCbJtrycqGmvEY78xoIGX8VvUaH1FW3Go1+wZ
tCchK+UKE4qf29NQq0v72emBzScwLrTW5KcvBePS+abpYhcsFvtUrBi98kn/5nym9qyDdZBX8M0i
W4NueqfG3R6y0AQmI0P/pkKU8gOC0nhNhePSRzkQcPEfUEgcOH3hSgHPQcKHcPA+lJRSojdgfYZ8
6tvtQ7LAd0mPfW5m8R0bY6gHK5qnfQ8OatfYbfhdq1XmaFOC41+V3tjKo6YXjFVOAkKQYE7HT6oR
5Z+rqPHfJ0LGjyHIQQFAVlAoglMIPf++KVmdXhAieJrfhMymkwQUzJBuJvLL/e2FX5wfivlSgYzI
nvfqkvu5CtDITCAuKKK+ewJJZuyDDLCXOlUwpkCoOq68jVcMaqpJ1kjbAnm+ZYskHBKYdm1NeE5j
5g8qW/5Vd5jncdzQfAw7GxaB2yu8eA9Iu+mj8V/U3jS+7PnHJF9LkeaLhTf6avFRRIH1rOqJ/gtS
wx69A9CglOJUmib3Qeeq2V0TMSV5+ydchCLSOkJv+EtXtm0Xh4s4z9VTph69IA+r3+DDGD6olAS+
q01boLw6xsGu6VRGfGNRrRzsi6uKaZQJycWooXJ9FgGXHQ6d4VuT8GikyHkm04WbVDe7Y5BNhrty
mC7ePoxBygcDH9UOmmCLc1vqdmoacym8flQQ2wJy/MwX/ZVBr7szGam7Swft/XeFPgG+1qWExCDP
ckDKLNVy4BUSHhTayimZlGbYVWljm9+LgLHrlVf2ymEC/Ile2mu/9KLcPuquAgMSYhnkrNEOXpzx
NFdOuStgU/usl1AxQxCbPvYMrTHHLYqftw/ShTPkoIBAZfyKTgYBm9ztN443gPZ1hvVY82Yrye79
zvaPsxuvibMtQF3S/1DmhCqRniL/iEjouRlU1Y2sznvDU0bVZ5o5H44NsrnfoY4LYHPtfJK7JGzS
cA852lhChcVAO7Vm21g5UFfWK9m75eSJJstZix8i9ZSbko6YNyaB+bUCY3ZEzqNaadxcuiQJL8I7
MLBCnLB8s616dNqcpMxL6+iXIRgp2qgQ65zAiWcPvgMe/t27yFNNrkj5kUh1eU0gegp6EhPDI1D4
M3R0sTMVZ61bI4/C256G3DjCAZeaGe8vXdvzPWwUXoy5bQzPmMxgW1QFJNCIEN+5ok0Ot9dz8f0o
LkCIzloANhILSrfw5lS2UG0zyp7TGBpAaMNrBiDIyp38SWuKT36c9Lvb9i6Whj2pXAsGnGeE1tDC
ni2i1p6Zm6dc47+ooOEggzPyZmcw/+2vbNaFT8MYGr2O/VpMBXR9bkyxM6NooM3wUD2aPs9u27xk
6QwYGTLtexIz2u/F/A+1/38dqLtiVFaM4cIhtkPMfeFIM+gqmF9ghUA6oSDoXfUEc7t5wL3C2uJC
c9OajMPe/qyLbZSdNlpTmiMjOonnFOcrZdTfcEslTB8nwBknUTjfNKOhy6HMD0NWJp9vW1ss8W9r
RHSkD4xhMqC4sBYrUjCozR4tlTmMTTAOhdhMSCH7+5KuzrYpA+Oe6pW+9mBcGqbgRoGFgVouO+rc
54ar0E+jxBizx9gPefPj4qWjY8podOZrd1EyRggFpe+MelgtyAZqSERu1OFosJwbBY5V+mCC88fA
cSbk1lLdhRkMBsphl5u+7pn2AD/1e78wNgVwFDw5/ehXFcQ31xKCA5/Zmih/ZORZ8/S0ce9UHTbJ
QI/ip2YCJaoqDN7dNrq4m68LxWPR2aHrToy3+LrAJadcBRT2CJF2s2c0TwaUQTc/xpDprcEgF88D
8kdANkCDmXRwAAosxXqbKoLtOzDdfaDlg07LVvjk9Jk6Wtvbq1peDQwR1GCJZhEjF0sAbKVrftpn
jbtnGABGk8kwnge3AVUcRvXH1mmLlRrGVXtUr3DhVGVITs6PyxAL4Mul7e7jorS9Judk5oUOObiO
fpCiuyvmlpv2ujy+JKkGRWLSgXNzWtO6TqgId586ZfV7pLTQfrZWdIDivFqRpb+yZczssi40j2X/
bRGPao1ZNn5N5ElH2twVAQy6wIizFcjXIuDmYEgUp8arTjdaqmucL8ismI3R89Hdj20QbwIDCjgj
VBEy0NBxtpQ48QqX2XkDPOv+9km5XB+WZf+U7B/nvcSEhxCTMJcKg2gf664HjU0HDws8XP83K4vH
XQRu0FVd6+7xYxo8c5oF4VG3BjC7PIVyLfL8SZgeKfj5V0wGgtpcr9193sGqQjnT2AaSutEx224f
tcz+vn9VUrHdlcBA8DOLY0hGXNVGXLj7hnlnL5pD6ASGVHi3rVxbFbnz63g8rfWlFdVXy7rNAgci
WhpYCapI8LeJ3N7PBS01y6qatRDi4kyATSAHg5ac0jYVycW6VHv2u7HVEm/uneKREk31SG16jWbg
4hIjRESbhwItroojv9itINGsVk+C2KtmAYGkxRsK2iTeO2Tyu9ufcCGg+zqcxEoYR6dyhr+wF+dP
sUpFaUSIBGJQxS+p67oH0+2kJgosCL8bWdc+4f+jvd44DG23hel/bGmj/gyypus3iqYIY8VDL191
MiIOKZUFi29sXIAhyzmFvtAfEo/R3+yY6U1+P5YhikyCYoZrzdr9ZPjuijO79snfGpVH7c0LC0Vi
UZdiSqCmrmqv1Wp/5ytlu+1jcA23P/lVU0yiqfBps7olKtis+bpKiCk4okGxws4OLKOCYuGuBwtS
/i+skf4RmVFLh+Jv4aU7P+mY+EgTijRRCMG04KpsiacaaveGWiUr3/HiSrJ5jPpRwiTwlJjn8+/Y
F+TuLbSxXlUo0Qc1N5C+nPNmG8PJ7GUxHO7v/5i0lFkZ5Uue2MXzEJix3xuCV2AyKrGL7GHc6xFs
71VAVHbb1MVLJIfoCDNZGwi2i1KpCA0R5ABA9kZuB85LDzQjuzOTsKiPRkqzZJuOjS+6DaEj4h99
Nczmile9cnIYRKOzjf6VrJEsAm1VayE1iOGQFf5g/uXXVozMe6aXT+jsFGtzsld2EhADy6R6yfCG
oZ/vpBrMA+8SlHRpUsBZp+dRMe5auwyhQOiGAeFmo57L9772tHo08iQCGCZ1SNfOjeZp0haw4Kfe
NMBJLbK53ZWD6LwZSMMTZxY1lAD+fCr/a8LUy92lqPb3LQGmxYDsEqHV+jBvdHCxnRDUIp4QsSh+
j1y9+QAnYz/taAY1sBCKrD7BWLdaVlzurAQt2iA/JW5RA5698MI1DOu274fdSc2YQNvOEDH9iSCU
vgfYq69cGfm33pQTAERgC/giQClm3aiVn3/jKHKbJGtChKyaXoT7us8MDRGJqTrCdSHanVslcfzs
AIKD4z4P7AdCBjc43L5MSyfPjwCdZjhw9slUdRmn6iH02IkbD6detYs7H4GfTy6UHnDtNe6neVRa
z8yE+3zb6PJIY4naBvmbPFwOAMDzlUOBK2Yb/asT9LVjjbBJ4qaq56aa3u6VGFgqIlhwZTz936wu
XKKThLpIfH84DXU8J1+1mdLqbpi6xvxmWA0ekbR6+HLb5uV5csGNMgXCLCMlo+Ueq0ph9lBBT6ec
YTJnn+sR42uSAkzbOJCnrhXmr3xY+sISBE8AQd9ycaT6Em6JfHCnk17l1qE32+AlgV3mHsLjsNx2
UxythUiX50eOkdEfBaVKNLbsW0HK4FZOGM0nbcZTbEytHcoNkljaUQ1UxbrreQ4+tMJy1wYJZYR3
fnsgz6IdKIt+oBKWQ1NB1tWmH00DDC+a8kL7u4MrKAP2vqvn/ImpMvtO67NYPPnIl8VebYTaC61U
Oz2Cg2rN77f3+dJrEbnJlgR4eNmnlP/+Tdjigros8j4cT1XcBb/VdhLcJ4X6sxsK5TOXyv6o2378
zHNVrTxFl05Ehoxg27hMtEGchaOe4y5rKqUaTv6Yj56I9GAHeZD1FY547SEPw/gTLD3QQQNM+KgA
nV+rcF1dOMMOBhOdUoh3YR+8qVabNttAXav/PNeWW2+aqod2KEDocN5C0Jd+rfQq/WlB//L19le/
cvgYfQDHQoQOIEJf+JFwnIPOH1l8CmBvPzZG8li7KFRvugmS4cFsm89BqdYrqf1VqyRxtOkljngZ
qY+2azXxZA+nsAgjRNPs6QRpd7ITalLWEHW0+QGfmbzcXuuyg8BzQT+GgQuLz8wTtVQWTzQ1NFtQ
ECfHV2dkA0aEH6oYVnbNCl1IusZo3xdj4JmJ+VGRkZ/Wp93h9o+4unQwaTxZ5LEkRufHHAA+XtPp
hhOawf0PN9Z/DwE6QYlfZ8qzH0bVM/Orrnfb6DLXe1247PSRh0D4uBynU6GUm7XWGXnwawvNMAGb
cd6G/l+3zVxbm8Qug90RlPmXssuuplN079PxpDVjjfeyp2QDPkiF0ldEdrDVm0T7OI3KXK7EAVfe
CFlOBIJL4gdr5+KjgowcIU3OOMV2WUpZKf9pqOoveZPlKyf32mXFDoV+IvXLeU9SRLUTTT+eyrl2
vjTVNL0ImPbvlCAVg2fbU/cxELVL7iV0seKwr6yStx7iRZutpGe8WCVNNmQDe3U6CSd0YV7EZYg+
Lup7fda0f1Tg/mux/4pXpDqLQwAdRc1qKVqvh6kD130zIezTC3KQUkdqqxVHUuzu0EfZX3Kg6pc1
xl8MPS7/fPdBei2CM7gEZOliJssiiZ97zZ5PRg8ls0dMCQHqJiorSBvGqXPDh7yPOnVnD9FcrjwH
V3YYTTbGe8B0S8aKhUfsdJiHnWTkOTY6oUCN7YfzgzFP0Qk9U2oLdQw8EPQM8gZx1Odr6Dftyi5L
9JJk1cNHEdqeO4jOgLYorRV22XWgvVZz11R2gW72zWMOtinfDsoEonpbCWHn22C2A/WYz1pc7ihA
WGKbxXFY7Q1kYO3fVZTRqlMSpcWuEwNUzyvf6opfATBhAF/g3HPnF9+KJjOKqroYT2o9TN8dwze2
tlq9dwpE+m2GuwAm69w7STx4/kl6uENMLYRbmdJCbO+1Wc32BkBopD0tOP0Po9mpK9nbleMPnRFp
P2UN8ERLdG2bBIgsimk+uZSFmB+o+/7DHNvqh9zIio8tUpI5IlC2Xh2T0Bp+RLXK7PvtS3DtILBy
qh0Uj2TV+HzV9EVdhYaayk/o4dxVky764oupAltv9mm6Uu24Zg3PSdzLeAbkNwvnEk9u69Rqpp5S
q5geS72boY6VoHSmYLLsnfO0rztKyGP9Y+31ErwJ9qAFiFIfrsMT8wVw+jvG+Bz1RvJVRabwDkbD
fgOL+7SSvVzbUxqmhNhMu0FTsLhZxMZjoWWheopnWNGb2jXuG+RCN1opoFG0wpxnSsk/oTxXfvT1
Klh5hK+8jrIvTMQNnJni9cJ8ONihGvsMTFCEtP/Mutl+oDMU3qelphVbImyIBq0J5seVcyT/7iLM
p/hKwUdyhlwWeh1FhAyy99rJKvXBjzZFPqfdh5qXuvEgJlNaYytKO/J/3T6+1/wosFleDxwDL+Xi
0qL6CxOl8j+cncdynUq7hq+IKnKYAitIS5Jly5ZlTyiHbTLdhAaaqz8Pe7S9rLLqP2O5zKLp7i+9
gYNZGDVESadwnoDMDQj+FH4KPqA6DCvTRQy2mzeQE6/leYzeOLT/El7/mOJ6JtOOahm3y0z7qkzU
fnRG+gKDFXxsolohpDyjdvVl2j2PsMoQQWIiVW/FrYM79BtR+xrEt+/1fRDIyAcOG+Drq+6T26HK
1c5yu+A1gAV6Dc8X1lwRazBCKdrRUwzNezgti4s/TDW0WFW6OPk62Of9/Yu8/kvAge6IU6gR10Ad
TATgrHv8kg75wm9aAY5cUc1PxjEvz6VesarAxhpTczXQRd9KLW6jiTYKnH5O5N9/zCunAYIbhTZS
uSAZriWaCiJgFS4236jV09mjM3fgttmW1HBm+WDXpjgZHcC0Nw7hK7sS7gm33C4ktmdTv1+qDQ4c
HdN1fdGRMZqJNQiNgimdnfwg/LDz6gTtnndjiLBsClmVruEb7/3KPUsPEjQDw2i4G9fVvmPQ31bQ
hS6FNsHaZHBFhnDpXsI2eAtz/uq70hajd7I3e6/xGi6eSzD6a2IYnlgXPVbrJeRE7pp5NoaAo7BU
POoKXWuJdG9/+vsHfvUUgingGJLEQVzbf95/7nijE+5omBZf2JrLZAbx82BZNXKvYS7LW4xH+9S3
fayOW5cSe6W3jpmJQM7y77/jtQXfBZOo9wDNoEP5+89oTNFjwrlvehep1q7TmFFLbaN1XxpvvPIr
6RCtHJopjMcR8r4mWDiq2JSJUNaFYst+3/vNeLBL6y1w9Sth7LenXN0neT8Ay5h4yuQ31ucJtceX
Dp7c0RrC6ZBhtfMUdBgoBshupE7f6s9/X8/rgwummy26E+/AG/KeV/c6mWDpreGmL/WQRfdh0PQv
kN+rz6Zuy4pIYmObpUbHfSM/uX5r8HawVpiMUFbsFNKr4Q/CCEg9OUVwcYoWw8QcpE4UI7CsT3U7
SbxQYa3SaJX9Uz+F85A2NT2+N3CW11tp/w17+rnTZvm+13dWZC1jhF9ecEGweQ7TfWbqptZQgfJo
6hErqf91pZlmQup2QA3Qyb+m44HxXisEH4NLTsb/qUWWOGlRbL/4W7S8R0vVPqA5Zb1RSl9nC/s7
7r1l1prPDBjw9+OSh6qSqFuGlxr8URLJcHc/mabgCVng4WFDtuMt4ZE/NxSq5YgpBAyCGENfQ6F7
OfLpChleNAbviakm9b5YzeHiKcQr0sEYxZOF59H2RiR49bFcSzgIRASg62ZFrTzhuU0RXvLK9m4s
R61OQg4avVeFstO200Gis2B96zq6viNY3x1stY+Fdy7QNYhGOI1vzmXEHpK+quMqKCKIZsgcvWWO
8Mpm5UGMBxiMg7W8rmPdQWVTnjfhpQ1owHR1pI595tk3bbS9dSW8+qid+ohMDjxI9+psjqJ3y2ip
wou3qeJ+HHB4qqZeJgsC5oe/n4nXHkU8ozBmehj61+FzhFYaVH0RXaTy+ntrV04BBuV9XuageiON
fOUk8C77/HfHRzDg+f0kUBRGm1G2OBsa+fxu2AKOnx1llyWDMzdKvK7+/mqv7Ywdir8bCEDIuVYe
XS3RYa45WJcKLdmXcdrqH5ldzG8s4GvbHhglQ18aUOBwr863RROnzcnqLmEgkLvW7TiCNAlQO5BQ
lbKT42XdaXbK8C14xisXOLpsdJPAm/zbpvt9OYNsxLZE1c5F2pO1xQXb8NbdyuU8eoaVJQAQ7VPr
m/oOO/XCSDKvLd66UK8Tov3sMa0jfiAfyBJchS7RsXei3Lcvi+rdMd7cQKRDI5rjgEOkSkK/kWQJ
+DChZdswX/r7931t5aGWIGtG75fyZF+g/+RDC9cBErq5c8HDxrrDn2c4zx0HpDSK4UmXRhiPbr6+
kfO/tqn2m3V/aROE6dVDwd4guhIW1sVxJly8Gdt9LyfRf/n7q/2R67Gy0B1oLaOkhILaH0O6ToQ4
qJT2BUXe6rZjSHPwp3E5ucZkH5ixB0DbDPnQ5/iNNJPeRDqWUfj891/xygIjjemyxLuQFTjd3xfY
9rrQ3trIuqww69z80BrO6CZD3WOXi7MAziYHuG5ebidi7jgjb0TOV3ZX8K9QAsNvuH3X1VXpzGr2
R9O9qCXP78s2tD7mYgqOhVDNlOhtbf9xgs7Y2Z5vdaVfuaroKezNfW7F/UP8/ubEEzHquncveNyP
4lwqobxkrO3oxRlXzGQOPV44dv7GVfLKXRzQIAXqTqr7p9A6ZgmRudiTe1khMRwyBJ8+2HybOMS/
8fz3T7u/wH97GPv+CgHv0ktA3ZHm++8viEhXLhcp7YuBOLM4on2/+Ok85NL1ANjObZcUFBTeu8U1
uhLf5bm76RYZvaUt8sppCjimUDe5w9BBvFrnNmwHsqPIvlBooJM/lbiWh4FECPTvr/vK94xAjqHM
wrFFzM3+/XVDvdjh6JbOZSqj/JegIYXHk9ePh3wMcT4o5vGNJsUrR4dUhIZnyDiOF7h6sQ3T9kbY
HRYTi7l9axCeuh/G7X05y/AEuni526qofaMd99pLcl52Z579wdd4J4RyFR54hXNpRj86h8vsgjcC
E2t5yj1QGL8FAn/1eQx42UEU4PQ/fl/Uym3IXucBn1ncndIgc9ekNIcu6Z22OZHAqJu/f8RX7gOa
G96e7+2d5GuNkppIUKlN+piJzrYQMT3jaP1SFDpUhyCsrDU/Zyh5DDDpG6xUjktjtm+BPF+5mOn6
g6+CoUXnHMD/7y894QguC6yxLmHvhlImVmsV8tPSqoAUYyh7886rqnm2D1NUddVHgCNayWS0BdIm
mKDWb6W/fy4KZZO7a9FBsiQD3j/Sf4LgGsmg1qL3Lx0d9uaQi1Hdoto7J7nj1u8xt5jeh2MdPYdO
9/8I/zwbeDcDJToiAOavnq02VMnYXJelQSo5IZZgW5wrUQeJYQo53y3hVM64rbsWCvtg3f/5+4b4
875ksyOHR2Ri7o2P4O/P3+xJWCXyD5cZ11o33rp2Oc3thqB+bzrNG4F//89+vzH3h8HrZIS0m2/s
P+Y/Cz1VNpHQ7bxLgOPMIayK7ljjnXN2lvGJBCR7jnBqe9c5RXfa1Fy95WP26uNZY9qdO0vpesxd
qlLCrRzdC8/TdyDSmKS1XvZhKSydSp3Jh0IBh00X/DdXzJiogN9It15dbe9faV52G9jt3xcgGtwy
CGCBX5TXth8ha38Y7UXclLh2vnHQX3sShnhkPkBXyN6v9vSwiar3i9C9GNjjwkXMfuSli/XcvBb/
4/QZfMiOmEBQn94lX/bqCiPc9p3hDB5QFYSzHq0IhPhyBDXQro9tofKlSHGyiV7Ac5r5ZVtV+/y/
b2GSDOpJaGBAjq6OUOnUVeP1vnept8W5DM24fsBoRMWYLL8l7/5nrN0HfnA9dy4dWiD73/+zgWtd
o/kyR97FyEcf3xgS+hJ5J6f7/PdX+jMsuKwkdSPxb/+E16fScLHAxgj8Qr1cHK1wfT+PGRzsOjOd
WGTbW42s13YLvTOUZLn+aLZc7ctcEgt7xfMyd9ZrPI4O1RCGTN3Zn3H2/fvL7d/j+hagWcYgBFHV
XUvk90U0ehlgeRQEFxE2/rOfR8twiTZftT+RlXOHbzZqshhgZ5Nw3zgUry0rFwySaPsgnVb/708O
0ZbzzDrzLwPqMVUcQiZNpMC33cBptI4tUX//+6u++kBa6pw/Ji1cr78/cHB6OxR56GO1HMrpHKI4
gtXv1OTv5qGNUD5B9OqNNO211QVRxPYh7QbOdPUp5x6rv1kbPhm/7B/7uZvPRdD77zwsHs5bmZtj
0oRl97+XsUDFEA9BAJ+s4g8DAO7NuptadlAwuDKZQEVSsA51c4dVZZVa3qT1YcFV+WlVZvvGK7+y
ynCeGRDvuvskUletHnRBDacsyvDSYcST4ClnHMq2KI9Lv8u/BU73xjZ65bRAn0DsHF1ENHuubzxl
m2K0TJ5HU9e7AaAX3s1KtF8X1Gff6O6+9moA/XftwN1a4LrzGawUsW6v6cz50jngwIZhdQYlZGus
GXYRCsz/84YF7Ljz9mEV+Yykft+w1dxkPnpQLOU09zfrYkQPm9/K75upxwfEmN6Chb+2lPSSoa2j
bMme3d//PxdqGcxBZhnaB2DZdem4TkRjDEk+rc4uCP73d/tj1Eh6R4wi9jN03im8V0cDBx05Ir0Y
XbK59/C7LI2PbVhth7Hr9bHyhiFxDQcX7TrQc2o19KTiIPOszzRl3/Kg+TPl5KfsEz+2D0HzGljq
l+TYzEEiwpVRJpCPis+d9pAI2sqpufEt7Ty7bp+L45DV3bc31mGPyL9fwDupCxS+s7vRIKH2+6Lb
Q5jbuA1Gl2azTSi2XTfGSxCN30azxONvddv5xo1adUCh0lCxh30BY7BocptUu3P4uRuK7l1ghG+d
Y66pq/2OkhvJMKXJfraYWV3XQ3kvMSwbjPkgLBuAkPDq2kloj01TgmNm68R+m5lNOmsdvB88Cv0Y
b4+V6aESxoh09DJ0SATguogng+ccVAEOIIlQtVqRuhXekPrW4CIR6eDtuHll5STIjGWfCwNLlhTe
id6e9znPGbUgw0gWL6scnVQkruuUVFXkKzdpXbuxVLJmas5VvGwtFs9YSc9l9lBtZld/Zto1zN9y
0+7LY+eTI5zhr1TFGMvK97JnQ9nDZMcZXgzrkoSNgeZHvIbDsPwzi32Rz76eF8OPs6ldlo+uO+Tl
/VouoToWG0ENg/pW6HeyFF1540jXiF68pQjCc4ano9TxSAiw5jjqZ4xvBNzAATYn3pjtLf4Fs4ox
SPXzG99EijIZ5zCzHr2wB/FaSzVLxKrzFcdQzIYn+dIDDnFgg9TbP6o0daNiC7FzeaMHG+5WpMOh
PI350rd3OpSz+67I8Ui9aBC7uMq7YxPi72G3wRZDdW6xzYzM5qaDcbp+ApqBXl9nNUN2sCPtuy+4
2+v6XIa0eg+OypCyxOPT847GMGbhYWodq00Y/yCNNfi5Pb5fsHLbfmY0lJx7Y/Gs9R4acINDd+Tp
dngwVqh1MUr1fvOofL/YfnrGUKNtVlVlcT8pDDqRyjDM6X2Qd812qv2A/QaVf2dTWS0kggvoNhR9
b4C/blEyNM0avkwiF+s/jLVXy4+5tevptvGndvyxobgqZLpMi8asfIFv7aIkUUecLMvZ+qaJw6LL
izYGnYVXZrIyY8vDuBRwtj7ZasqY6RAeJ3EfNVpmaV5Q9k1x44jcqOLIKNzwbvM7xmuYnU/LGauN
lX+2NaWQZcJEyC9KVICnYLhHlIemcSJ95HystMRxfDuvzLMai5fg3D/kzj5wT5wJdY0ikUvr95+1
WK3mtlp9Nzt2yKK59WFTRpWfvVUgd3Aglx4sTCbdKJyW2NL9UixwhDeQdWk7cEjbuBsz6d92UQCZ
eGNIIm5qVY/RI5Y/Dg4wlrKa8gHXqXz8mWdbXSarWVWjdSjwrxzHZNlGQD9u1Pv1i29kBhdTtCws
ccJcoiiXxBIF87pUeZvVHbwKl1i0pUGkxqsyouCbgSf8jk+0xP0w60rEmVVPUbzTjdrnejRWdcB+
c5T3EXUuDe52kPUzPZnQQOAnm+Rx6xnu2YljF779EDDi3NJsHl37Tnl+793oMKCUShsBgORk66zt
v2YtQ4LbrvXD7Wlp5n4tEkOPyoqrZavzn7IcFLAe08rKiHy26s3NTHCj98cT9PsO1JMRCAOPum0z
M+6qUOXyXJl9oG6ghlXN/WqOtn4cPT3uSj15nkWXdci9LW5FFbg/a2GP+RabiMZVcYnezg5HnQMz
+5m5raG/OVLI4dnKi1XeDvVU1B9ylOXMnYqTG18Duk4uffeW7ncfbW70mA2mMm8LGJXbpTL80bZv
CqGDTMajYHiQ2vkUADZtPR+8RI9Bmf+1cHoj/1GqefBACDG6PBS2qtSpltLsj7aa7fyWjzvIHxKp
ieHeXz1DY0bo1iisxzIriuW7yrsaGxBHhRV+yMqb5zPmWeEeZsLJ+kF/38RccFgjU3/AWJR/5IQI
jZ4HW/vBsaZbl7+TY6/mB7SVjfnGlIjHP7NBAj9BBKBXiT+4ozzNPia+58KezeKsJ7lv925Y5++4
pAbVdhmmnNGTPzdWdTNNYskupS7lzCUlDQZCdj6U1rcZAMN4U4V9p47rZGbrt04SUJIQMBIafb4I
p3k7IE9crUiB4LE6Pm8R+mRTkvUuzA0zL1zzK7RQ6d12hdZ6OjZrm88vNqKi7mEJCQq4dHlZq06R
9CM5xnSeYVwXEC6mIJFbVYmkypZFnomBff8RYQwxvoCUM7U4+Cob+6+rZvsQLNaxCyhywC/Jd7ZV
evqmxgByeQj8gt4m9PssOzP3XTtc96bcFzetqUrjhmcH/tO26KX8VOSc6huTCnU9S8MugZh7ntBl
3LhReTdPmI1RmY5h883DYXq5KOYgbZW6U629ZyYAdfOiG1Sn7JRAoLNz6wFVEATNerROde9ptcSa
nraPDR2QiQ/0mF2cjZ1O0JscpCd9GQNTo1qJeoCCj5q+dnfoqhDgQdx6rQhja8GI5LGSZNH3fdVu
7aGeQwPdUhDLiGm1UK6NpDNCf1TxtJKGxgphEXEutBoIFj3w3YRvayPB0Zauf85xrNhiVQNLvUSd
KYpDbWhRfPF8Eelbx18HdzmsThtgrtzilP1FjbNRfsjnyFYHH9b24GA9HmRRvI4TjKIYSzZp96nJ
Oe0eAncpPikTxPCd2tzMOM1bV5bFAcRwGch4wwVv+1aPi2x+jUNv8gsFne7oUedDvz2LqnBrNLWp
mLdEu21G7rhiAL08OGqM1nfbFDn62IyK6dJ3x9jm3k2Ik2v2lCFbgLWB0U/Ay8a1OHXwEu2HHCsM
cWF2BsE1hfORlUlk7SvSgKD8ya3UrYdJtE2KrgGkTG1vwxB3Gx5ej1Vv8Kmwouww+2KhvNiQkfer
KeryKRiGYiZyO8jGKDWP5Gf5qi54R2c/UAFkCm9I0oaDLgJDJmgael+8KgzLBym7sD41Yzh0J9XV
JOAmGhjwnHO7P0Ls9NqjkplNP7SXRcRvxVr8YRkyL+BpwJ1xvhszK5bzNP8sQ4U3U4jt8Ve0jvLn
wdEmsMY8mHdfDtU8OU6eee/WBr+eAyAQhapOPZkiOkF2ceuj0kGv7ta6HfKzZSiQm31JGL1tm255
Wh0spR/7PjSiL1lXWyUe64v/waWBbHwwsOdafvRt6z8hnjk7CWlf9qg3j8+5OrNn4YTbqp81BLga
21bpPqFu5zwO1ra5cdTZUX/Ri6hTvROBbkxhoswhg3Wq0taafDLhHrGvk7BzGsY615Y4cdvm3lna
4+rGsCLGJ8kUAHdlh2X6ZxBuPySBpTedhn6m8lS4snjCQ2rpEisw2qdS9PJnHYZTdsJyR+ivWxs4
zU+97S5lOqh9dnMhLXNNfQ/0D75CTC6/kmCq6L1R92J5nuzRm0Du5mt73pDN6RKzNar2jjxJ0ske
a5KZgWDek69nffCe8FaatwvDSTeNQu2qeEBbzEQXS1kbfrF5FfzKwG5RnEWUh6cc7Io89RXZcrJo
kdVgAmZXPdoDI8Q7ZclleXENxlaxFCgyH/w8zKNzLRgakERtWIxWys8dL8URzmf7eM4aHCa3CG7d
VaPEFVlcg3fzrMzyZLm54Zekd5GPDfzsmR+auln/qcyunRHn89yPtWNg/0AIc20UiedZv9sybWFb
s7ikCR33m47KdEPcQCZe0/d1Wut5Lm4ZL7dYqffWWCZGmAfyLOCXR18In613qIhSxolh2rpl8Waa
g5EuAkIYs+qw7U61E47ZQzFgtf25DoagOyyorTunanFNkejC84YjqjXlcj/qQTFRkt0ovtE1Uc3B
CGpCXO5wnX3pq03YNzsGsISksKzROXcWR3x23Nk/9ZkcgP60Dt4ScVuvdXGIUPtcHqksgiUlZwwr
oJq9td3YEuIo1eKMKibeziKsco61UwW33CBAXWNvCAc/qepeocSvozn1l6iVrKg9Mfu21zZL3aZZ
ggSqXdGfNohaU4xbct1+FoPpzMfWdOSWBmpVOq1Dkc2xjurKvFk3qvuD3QyySStZQ0d0ai/XH7dl
CMwXVP+QiuyE13QmR4gUKz9TV+l1+rjRRQVIAUI7WoD2jtbUqhjLuLwpL162Blb/aMx4GZNtFh0V
KI15n3lEM4fmbTA1lptmfT+GKyUx7rgksFDB7/ptttDj4ioqk85d5T94pzs9hEFb797sCNs9UDt3
7veCL9qmag0L9ttsTdRwucujxqgDZmqtyn/SGejTtFKKIgjFtuYlBCTP2RsM50W7TrneWH3WMKyx
i8W5sXI1DbcSJ2Q/KUJdd3FpjtETllHep9rx9VePXNaM135uprhTWoZwUyzdHDjFzpDUvs7Db00X
mIjuKmYuMFKbLW5GWTs3zta473E1yWmUjFbU3+jO6MWptzrHR8G41SFCxWKc4nI18ijNQuw+U2PV
a5gIKeZ3arc5PFjFCrKhqTJ7utTC1dwHUMSQFDf8KtWWMxSx8A3TO69lnWNZIKT7QscjKhFZDScn
yVvZ9UmPtI48VJsEw+Xs2onxGtVFF3dh6+uTbbSEua2FJzuOu2Wwa0/hr2ge8y9dYZtmHLiF/8sc
ovy7vwVbmywVUlRONEiLP2X63jN2ZILZeHNAzhFVxkFGu02DLXPvZWEg/KtY8QtNCkf1OvGjuf1a
B41L6VRyDaSAxgXVj6w6JCYrU+FsK0AQ205TeiA+6aikk1uS7QdR7lqxg9bCd281FgxUGDKvcY/C
xUd/oDiJcUr3q8NaN4EBQi5o6mSBPQrndlG1TA1jGg3u0kC975Z2iJKMLgaOQSs9mrlV1njoXZ13
NxtJphE7o1YFL6gzhSPn0JYIuKrOSkqKkyJZxBAFMY6YxbtuNfUQ+71a8d6iBnnn18UOOc+8dT5C
rsckgLxgurOCCvbt6qrtBSIwdd+S9RvdgR4jtjhHJuSjsishkiVw6x+UZwKWsDHo4bzuZ+9u7ocK
Iem+LOc4myOYxJEercfQ2WrkEcxofjRct1ZpqbWPezhwqbsFNZp7aBONxLi19RYu31H+ssfKNw/Z
oBqJtJIhTlPLHZ2ClqrGJKgbk2C5ZkUeNzllcWysEZPTLeq6KR79wf5llJ3TJtaIjErCLmuGZK7F
9MHll1kHsF55cZhMvW5pUWok9WqaFgE+uqr9KDt7XeJwxVOWI0BCn+Z+af1o8R7AvFbgfJBWNB75
LXnlE5oBUj0qZ624F3yj+CbsqcNb2q9Rp6egBe3uqWZJySin/LhRnNwDtaILil29R0G3wng4IF7l
z6lT1FBGwmDyPy842t5OIbrs1L3+9MycvPNix9vQxnSwCV/RyjPBVy4V0MBsHZEqi8aJD1yNIQlO
uBXUBBauGhlrvGdw9pq7RSom/2dg7BTV1tZlYtdB/49cNOfGtJ4RMA33ytb7LrF+/brW4ZJGg97d
jrKuelAzzRZukyz82Od6dzlxfAJuAeIHzwlwN/RAxOa8TFlkNVApPElZTu/gzDHrHC7K3mrjcRlX
J66c3g3Szt50zv+9tAfEmSQsfweluhjgUrGk1pbjmF2uhIl4XC1kpo2hdeH0dtonBw0C4e2Aen+J
s76e4aHm1tzHgazsHAFB0bap1YXmg1+Ok0lwNu0+BjId2UnuV9FP1xG7TwwX30tpF14Z+5jbdHEw
zOI9+Q++uoHT4qusfQHJ0yYbWN4DXswACOxG3j0nt6ez4jQdYtTaIOmRsl+SoGxW952fgehlRZB0
ht1Ph8tq8YbEnbYrv5Mx2DBvemX8XMRYe4e1GfynjqDcJkIVuOEh0Vv8MqtJYDCzWvprawsl0lZR
tcVTATMt2VABHZ8ALuftuyKY1vFBmE5/G8x++VRWQ6hiUVjVvSJId8ctBOZ720w9P7JTgSWYLqhM
HvKuzX5twTJVSbXKxiO5d5g8uuTx55pmYpDUTQkPD0K4n8XsrU0kLQ2J4gicrRFHl76TPtI/pGgR
fmPGsh834rqYsyJxXaOektyDw3sguRiqS0OfuTyYTFSij+a8ZfQ1/aWhUGyrF70YZXjo0buk5pcT
tnk2Wurv/dJwzRubE7MkEGM79aMxTJDRAh19dWf1tPhvMgUH4ZyVWDPeROQCMs3Iip6ks1W0XVBp
AmTR2T1dYarkKek1OuZJJm33XjNNt+K1Q+MBrLXv2ad8HX2d6lkV/JMpcPMbcpHVTMLW2DA/dlDI
SBiYMmuyUM8uznJFIS4JS28y+TAuf23UMstj4yy6vTeMrZvS2XU5wTYGXubZrAABloP065Mwp6pi
DALmKIHyaEYJFflcxgzYi/HU9qqj/IqGxXsJvCqYj8FIPyhpJlW1Me3Qafohy9VjoGBQeyZVHgZt
2oUeGprxFnZlyAYwhbW3g/9NmtT2caOmqd+Hm708A18rJYZNPo/qpqkY74t/nbO7XBlPEx1eO+4H
XIyYQM0iEMm8GRZkLJH5v1xbEuA61F/auC8jSuAOU1zOPdAe47BQFWEcZo/2jYymvj91wC6eczCX
bTLn0Ll72xPbMfPU8DzU2CjFmp1WpQ31Xov2CAOdA5GelqEjxiI4uEEbvGuNgH6NVyx4kdZ+w23H
dS8PQVQadcJoQX+weyN8MXMjrG7DfFPWo933LfmNTfJ2gJ08DjFRpXfu965tn9ql3rabAEDWhxLO
xpguYwFktG45lEdrmzM/4UirJYkKat8bSCjZY29OeX9Q0rM+EHOjPM1as3sZF+X18bbLtlxKU3nu
oXN7Sp9ocZwPDd3SMpZWZ3yvg67vYrC5XgaBWknaEWXOH3NZ2E6ifLe/cSsY9knutuoX3974R6kI
c5aafOAXepcUN52otiY2B3dlFtHn5a4bxQzhGFVNXh2meo7yQ9UtIkyaYGx+CGeT40GieEL83fT8
ICbP+e7uhU88bpQPJ4qBFr8Z6Nm3XUitneoQi9V0kbP6UrbC/+YzD/yVWaX4lkcGioBZZgxWbG6u
vR4ILmRV1djSDBtbBFnuaq/Vh1bOo0hr+gG8M1VdLL1av2vmcWiTqdLee75toDnMbvfs9oGoUTwp
dmXbYvaeW4odKwnlplzSVz9QCb+tFce8xuPsuI0h4StDpKOLsRsq1oPihr7fT+UnBLCyIQlhm7WH
jFHGdvRp9Dz1a7CrJHjLpyFcyzUt63brz9pe1RM4lq5I3WHaHvuRCHcIO6G2S0lTWB8os/hcJQIO
UdLOBqMgu6y7nGWf3SrxUUIYkinrnSWRtEi6w4Bv1hRHCiRZ7K1NQakW1hvrXHR+mWwT5kit2uFe
LbkvHrYLNpO0CsYySIOhD9MKaxbJwCsPj/QS7PzomuP6wyKm+4dct/nNjExYnXYrwxEGcyOaOEtW
0P2oXFEclduxgh26tSIWfVk8KeHTU2fvdi/CWldypcVf6qRF5FHGkxLd49aXfZ/2tlF9YtRulglT
7u2fbKYwSvOmGfC7rcvwaRV9H5zwy8q+RsJobhdjmNRd7rvFTekVo096by2fKm+Z7KQCWbEyWsJX
IIVXVC2nqSyqm3rrg+gYZnWwJR6TI4PKbipu6bUsU+wxur3tXTDisT1sw5LM5lhcQCHVQ9L49m72
Q6C5pRruURwIBmdK21G2fTJoACdJP8hi77phCAmHgL4mLdRZMMqtcwWntt/yTyNCTf3BY+5EPkYm
VqV1bkxP5NNijmdnxmNlKWobwjeU819OFkIRrm2x3fPiW3HveUax3JZ6ptS3Wy//FqLDZMTDTBM6
cdlS96EAm5qoyBZfpA7poIflmoVx1TfqZRu0gTdGG/ZZouhN6GMOee7ZXOF4mkzlvmSFb3xyczP7
ht/FGJL31PSq9YaV9EL7tY5hCAvzdnBysSS2VXgXh5x0ThxXd5+2Ic9+rdzAOqaIrt+58EidmL6/
UPGK0KqV5KZlfKlWA7vDOqIETIBRb//H0XktR6prYfiJVEUOtzQdnNPYHs8NNcGbLCQQCHj68/W5
mdpVu8Zjt0Fa64/NUaS+hN/zKWzP+kIm3YFs7atAr6WqJGtVSsbREvEg5nbBRXgMzF4z6m0qJMJ8
VqTzDGkZ1zkW8nnKKeKFTGQ15v1Ym9HCjIhQ9hmWJ73kdgzZBZyx2vzbcNbCPSzzBEKkgkU+x769
Om5Xo5OMGLH+X7OmEk1S0a8/40XZ8rSFqVhy8KKluBHlKL1HgXi0O5URYC/XdR3fE4xtPSCcvv7p
zmQYMvh6Qw9awJ6YDavelpMbdC7WrsjhplSLy7sR600zd25r/ekrHr9TXFVGZ8Muq+9EJ/sO42Vq
vmwZV0EuoEv5+71nk0vNRpOc5rACQVvd2j+nQdVVZ9FBLpxHJdXyaHCTxpknLSAgvMfCnjwyyR5x
DunkwDTb1OxvnNEndF+FvRSumTVziOf+aNa42s9g1wyyU08vSB6TXbM+1RiCeXO6Htj2+qC/4nQa
5XHp7OhySZRV1/HC60qABKa7tTSvRladazN5x74KtDkNag70YZsT1WYgCKlziYIu/ORM5eFMAAJ4
+jrK0zM/mmnfkztDCbb0cbtT7WhAKK0wWyZArOrMwPKB05fNStNkaZL0YJ2o1gevqZgfU5blLitk
SujeADL96fG2Fvk6etH1FzKnDRVAK3/q0m1v+2ZK3/ZB8DojeQN9XOR+NXAFa/N7g8JhqpHIFo5V
uXnupXHHbWeqC4vffp8SSuuv3bznTiyq25j0nU9TVaiY3WRkT0BdknbHJrJGMdYjuUDn5hDA3S5L
LQ4wC+EH5txmORBf0O75PHvBT6nLlXAb7ScPBDQyuDuuHe/hL4byDGno9rdJHBbtg+i3qfyBy0yL
C2ITrnx3DxaIf+VuX2k9azixnsiFu1DXjfnkiZi8bAwNwRkNkwPYfOHZ5iCTaIHw83u/OdaVomKc
F2tJTqUtILlE6L+mY1F5x3WV9CXJNqodoqHLgQHdwY36cBXYbY8WAKb/4DWs+jYrUuttD510m/7N
cud/FKXXb2/EB/KRE4mV9EefrIc/wehP/Ylva60w5ZG3/jQZHH1f9PoZ/VAg657P1qumY7Iw3V8G
2XMlqp2oFEong+jXOviGGOmel+4ykLjuXxyrpPMWIF/Y823rg+k4JdHIoUxuzMYxaPYXh5rs7YIW
CN4o292xCs8S4MrNtITQud8UyEMWMLKal6Ff+bMF+d5Zyol9Cm88GPX4ZxcjSMGxlC7rs1oNv9BV
J54BL23C4a2ZKkG9+OLr5m5p2GhOyhdx+rwv0SJO1Gkt6kiKYj/cVYmzj5nvQaFewl06C1SzX5vD
IAM73Fd1h+v1+iHZO5nuYfTDElW/Pro8YSWzDGRe+LaHk3XDI9LHUTfU97EYM0zuff/Qrmr7K7ee
e2vh2rmMiVd8WHAnrEfLChcG857EmZ7HccmLthz/zAu03xFurP21IxCqjpSpdGm+RJvEb2yq7nEJ
o62/KcU8H4CDloN2qhcW6pEzrX3ivvkooqQ4pNE4/unsPN5wooU/6xi/eF4oW//a8dyJR9cGLLsT
DgDemOR3S1DuR2zDz5aUDqLHOvVeLkmd8YjozO9nDq48aAd5rsey+3DNGkQnR3UGqKBaf8XBmqbc
VV0x/+t8t32MnBEwr2UCoZtU613czmmdDAd0OWChzTgSXGOWMP3eZwNVgZu8vpQ6TB9RWwBcFUUZ
/9V+UAYnbv80eB3ijeqcimltzfumbIledNooC5c68i5l6O1nSHP/DrwLXC8Y+tdrR/UJfCORmair
5W/gkW4+IY3gvAlohRkT1SwnKwdDXUWdevtT05MbVIVEhBxh/OXRCSsi2bCPhXnCVgKREzfh70ZW
wADJfD1eynIr/kBjq99Jsz0hNE9l3lJBB+I9pjRELR72Opo+JQozob34OJYGcHSqi23Od2uW8xQ0
wXiIjNObs9dxR2W0PNVOzqNDPRmn69gxSLJamHWnP5iMA5YFCifml6WwdNrWOHxZmtL2FwNC/4jS
1WEFi8bwMvJM+mxjs482U5Vtcuq6uvqPtK4IqJtt7utatOWyniXb36FE6Xmwhaq/44pfShjulXnB
bxpnyOfaCvJtlo9NuMbdiSrs0f+pt0R+W7W2gM2OAZmOTbV9kpxbsh7sVwAodB1x3/bpmP7cUAD5
j1R1Lj+rfZwlSGO/ikvRzV2DMGdMLccK6pVsD4WN814L3v7EePCFI2ris1/scXHSTlyPD1p0NoLu
q8LvKhmcf0hiyynDje84rxtTEfYdn+7qt61zsE72yZJ8i73gzSnWpj1KuU7VObQxzOvIEHaPpKq9
RWPlkndSouYI+F1dO2fX6WjCdlCvPIIsgKpfWyrjjTPZQx01ejxahl+dY0oazLdR1bygxfG4bATn
v3tx8TEBaWpAttyHLVnut3HVLv+cTpGPc0GX57pJ/Apw2FJ+VzUynE6VG9KTjkBIpvLQIQFp8yJ2
6VTo0pURftwjvquoYPvrYmRnJ0pxA3Ztdg51NVVPU75XrRIHt3HVZ9QhoslsHczki+i9SbJlLgvE
DakPOuoTdJEy3ARcBomo4ikb0fojBrNRW9+Wo5uu2apU+C3MIqfHTSwMd8FOSiRSFOpIW2JJ//pi
NsNhCsbV5GIvkc/YBNFqvknTiazYGjXfdvtOwdZ1MwD8cniKIgvinnHrBsXRbNxeWbrGNeCM2vUR
2gHlR2oamkEJPqsZHAVAykHOEYqXBnURi/SmoTJUN1XjbUSHYHSJ8fwZWl/GcrvpyjaojjU/TEjT
VkD5X0KXWkXnTkOF2tp0L6pax08WmoKFWzjytSzc8Ia7xjh5us+08nq7vEL1cyduxn4v+wyn9dAc
i3qUrxs07p9m3dLHQPnKMsdQi2QYKQGcYWCHQzlD6AN074t3iTef2Qt521PjbMu3I+p2yVbEc37W
67S/a4bG3GiARhJY4Lquk6k7Zk7fed8s7T3CQ9/rfwxx3zb5qF2ot3YqOzdDxeXEBzcx61dX9esN
9/1+F4PQw20GVdnlnE4v5e7wX1AnFku1cJO8S7qNGGZb8cHHhYOcLXIHG2bQH1t6NEkw3npNZz8C
UuLDw1AUw3qs7dbdrjBzwy2Jo11AIreYaaS3unn2Stsud8vMvlTTELdnuPLJpvUgwPxsC9zxY/OG
6DTh8kFN4JGseZJM1Negq7phNRF6ioFM2qLLzE4VWuattXoPk6b/5jxEANKWXfXsJA5NWlz1e57M
flJ8J0gCT0lSQLQ2bkgPeK+L8aMgBQMylsE4IW2/CLu87SnpAl6uCSn0KgREvDRdwIW2btwRazDa
mdoG3LGIMUp7WtDs36f7yv0CWt1NB9KO9/qIxAPaWAyL6V7bxpVfQQ9CcbCB2/s3rdOZ7j4eyh5W
y5uV2vK68ipINPSVR7gf050nfk4kpyYM+wy0SUr4ex7jYzhWtcq7SAfwC37D0rDupGCfNWuEfDTp
7NibArAIklTPZ6235nWCLm+Ppiqb7q0rWvxMDd8us0PPj0g5EQRIWWLHupi6MC2/CNIub+miGcwh
3NsAfFGgUrifSlalnPuvdM87sXNs26EVSBZ66YH3UTvsXFpE9+z+G4k1B+MRl5OZppNz3sXG/Fvb
tiz4ppOuOwLzI9edWX7+RPFQeTkUcVgd0k74zqFzivh3GK6EMawQ1/laasz2Q5tWp7iP4vsusONf
PlXx7ahNqaNmCXUuvoxjqDMklLBTRckQGjfeOKMwbIbpDxJrNnYE5N4DjWf7j4nXaTjUhVjuNmbx
9ejKxvlDrrm938jbqs5WOMmrxWxCw1/XzeMlmnem2bA3rXfgRWk6TLukFR78fiEYy6AiBcnSxcCg
MBDTxIJQxB97uAHbGG/x00ugClU8T11Q1jcbgo7oEAeL7Umtiv35INo69E61UA4XwOzOc653cnVh
zbvUOW8Rlb+H0e2mx524IH1oqbEceEJR54dZ4cQWumBM0+UcFOtaXKw3ongyzcAGoRIGkrZJGv+G
JQgr28zbHh44K63AyA78d9q7xn8kNxSBiOup2s2daQdcBYyd46wMV0cxi8u1+qzqOhG/dhao8jwA
inUHntBhcTPYFxrtuCDDJUejCp63Ij2Kc1sNKLIDsqni0xyDeR6sDSN7seT99NRGeztXNiq5kmda
cZ0MUe/8ThG1fjeh8Tq+hWIKzy5LSHz9m9zNzcbr+AaX2syHURQJf1PTAYlexndeaaK0CJSxQDVZ
IOBW1njqfzYF2rIHYnPL6uRbuX62rRnrg62byD8F7GbQNFLyvszzuHIEpHHr3kyC+/rc1iTu3gdg
X+LE/hWbzIPOis/MWKCYDSCec8HDIkSu7TLe+Wam1EHSiE2YXsvHK4T+t3RRNJ+T2hQBE0jd7hw4
Ihjvo5Vf3qHX9fJietSc4ELh6GfpeJXZC2hdeQqLvSmf9s43aR7NfjCfIu6I+D8vVvEHlthiPa1w
mPFtkybTH5/3Gvyj90DkVEQ5VuYA2JKT15eoVfZR9geGp/HBVU5z17gU2bVisQ+pqlzCBbgSHgea
DN6RSE7Rce+wNCAKTCb/AYEvNJkYff9FxcFeHkZNdultoW3wIxx1+tQHemtzuP6e4usllG+YAP3+
rkT+sYAtVw78WFKIy5xqYJVoHTznGEM5stMEzcc2l2Z/75shai+0MTaPWEJbgtwiBDFn0XrqHj8Q
Uhe94JC46kQazbWNU5dLPaI9EZWnLTM6JANm3T1kMY79Cbu5CIjmQJkY9DBJaWFA0YhCPRCKWv5H
QmS6nWM8R1vepPv4F1UsWuAKbNtAbQT7yeLFPrp1VdwSh2vUcfHX+n2bIp61K5v5um0lezuk6lU+
XlbGOZilrr9WAeybRdzDCF2LX10/xfcQ1esLUpTtH56oGJ8BMDcIDSJX0kuqth/ulzpA9yLtEhzn
Omw+ZuUCw1huwtxBdLtlCmbnFZ3M/HddUE6yGDTxsx9VS5HJioiyK6av7uZyTW6nakh/DFDGjzTD
dN9TOrNNTVVgbhvdhs+1tyxPw+jSlar8lKEjXeyT5psD6Fdh99lohvrdhPOaGTUG3/3Om4psi6w3
GiP7u17vDnMXNrw8SJ31QfcOVCJ3SR/GciV9vY/2v+4M8K6WqzjfhP1Pk7D9bE3HXNNBeXll5Bx0
EqzHK3B8rOdIn9pVqvPuxvJbrZ1/Y4owuplmR75P7uTelcEkoFEDVqJQqipPB6i+cPIeEFDOR/Zo
+4L09F8ll5LPg29GNiQTic5lsiCZCSVLX+yXrkp/478j4qO58k9Kn51YmSd0cNH79YU+tx6Unlj5
tu0e1Bfpl+acyOS+VADgXrAFGVG+EMyh7r4Q8qaPcL+nNO1eZEclNAFXV1VLGpyaZZvuSrIepDP/
QqHw3c8WKYLc7gYkihn/dwXGitb7SU3Dj2IkOPNQK5Q49r1WgvWKtM/5YBK10N+99tF7cu3AOobx
5B8ku+ZDWEUxGnFlxn9RtNP/3rpd/LBPnb6xU0Tb5tyPGiV8MiAeqZdHfOs83WAGqL0TSWH7PizD
fKyadiPMRrnxIUra8KfxdvGyYwD9GBNMIdVQjk+DkOU/i16c0YoUh99RHzifMwvFLzGK4IcUvfsE
mz08O1PX3+pS2Cl3qtY/ldwV9y5d4ccUIPoOVp8ped68/r8BmSVCG1omsyRQ0XFGOQT/7qWPmwmv
SqPFHMFZu19uizaKvmi3ue3gi88JGmkIM9LWPyK5Jb8Nt/6tB136X9qjOIofXXgSjZZ/BrNmztEn
lBLrA6mV8r10DVN8ovUdUBm29b7c1ZtXGOd3iPPkyBgAebto8Lp0977EGCAV3VvvOE9j8J7wrlxa
u9TQGQtAZt2+ldzbz27s86XEGHt/6vRquljDEr1fuN1y5nawh56ckLqnNZ2W0sYfabnTfzqsA280
qvRntw26Ty7nGOqu8G4dQegnIoitGOikq53zapPuzpEosxEOCQm94vbrHz8Q1csa4cvp6kY8xrJd
X/dm9NbMnzRVwcqrf4ml8L9qO+oVw8W43TCsiQXrSFC8kR3Qf63E+SAadoP6e6wKn69fFjXQiF68
XwAC5hVDkkKtskU8c+vQ8XUaCPJnFOCUCDBjl+mN2wcCLDLFwMQxQmjNlpTYBhbL+1YO+GOU7Ouj
HbT/gJhS3RnkkXceAo7MxHJ/WskNqw7I81yRh1YihEwqjrqOPfIIVDg8p6rdYPRBEN+LcqpfWkhv
pKWOWIGby6H8NW+FnPFbISEyuxj+VfNE7zPSuCSLTJiyNIQ1rRRuU20axWAQPqSMkY9KGGxJEf6v
v/AqKBD9INnfB5ni6U9xeGEci65OrNtSCO8P41VPwxZqUXOzq6C4Eiu7V+kLQ4kbvPjGqb1btjGQ
oj0VYv4eem2dDIzN+fArPUXIxnG0fxULYvhLq0vb/13mIJ7PBv9h+6vttt5h4UuK8cjesoeHZBbt
D5SQYYc4pZVuf0RnYptcT53aWaZk5JJEtKsRW866yzYc+OFs691i92i3G3YNg5Dv2sqJ5wewgQQl
jS1L4bRVok9eR7115l1EFXq7Awx+vZ/qWBfxs0mKxHsoe8TRxzAskxs8Mfs/4rHr/lBt/VxdKnaB
4Vn2DA0ndEHr6pyq0e2T/XEQkY7VaWLPaMrzFIPV1VmiF7VgxkvVVr9pjS534d4ze/IloR6iY1jX
g/kx+/1V7tH5attwLYTolqezP6LqqHHR7TSJDhvcwxGhbIKMweyFxjUskFI4992AipHmOSgZttvB
abxJofGGXNKHFandWua+jSr3UcI0JReqiE3B5wmZo/9yyHmAqXbX7mJuvILKjs9+2hdxRopWmzlL
FrS8PgN8MVOb5SRTsk1UkbEzO6c4qW35YxYxF3MyEzv5iCxmnME0Jt9pKQfFQvAeud0sbxacdjGk
CHP3bYBkIGWlXa09BKVXkH/eIcw81qj+2vsqiE2R83PXkwOL5iXrT34jFTL8yK6/Zwy3zo9t5KT8
NcVOv7IfbA3QX1ZOZe98EZDtkTyzM7m2L9Fs3PFRweh6N1ipB+9MgsaIUj4YIWd4ElqFMWrt+vox
UnB6iCInxz8GUDfxuRsKaf6LItlOMDUokN9wNRTyc/BnFx7aeh4Iib9q5tWlVm79uPa4YAHO6Zjx
DjVGpOK8r9EKy8aSxtXhO8Iw+PaoT/MyIe7ozkG5Uez4PRK/PgnPr/2flalj8QDjufHrHScxbY8F
FFfyA2cLBgNHVgN5t/uQNs8d0uEYHaT0iwtuyrjISJff9pt+w6D3NKX1VMD2xz77xS74R6mlXzmd
LiKZt3U71GBlgTyB5g71C2k9YfNEmwcH8p44SCpkpEIwIBrMxvFJVAQJiawUui3Tg4G3CMMzP2Aa
X1wnblEq40yeuxus7DPscTxCpWeRHcqSYCc26PCn0yWz+ztoogKTiDV4Vo44i1UB5YkZ6hodVIzp
fB5KhqCj4jv03LwzU2DO/kbHpn/D2Z4wZc/1CFYkPeX7v5QjeETiqRWeOFwV8wy/Au+WXsjOKphf
8dmE632xgNxmnHRiyAt+nfGM+u8Khhx8IRV6DCD5wv1onMHXzyGKoeapcBN4cQ1IMf6H5rMvb4OE
L4NbqUK6nflgKOWtMpFdzmgYbfGbRG47/jfqIZxupAdge0TlWxU8s+Wmz3M82/6epAWRgrY3qboY
vcrlTsiiKHI3RhB6SG3gB79wnQbNkRh9a58b9EziNIEI4mmV2LCzLU6AyHAjw2BXkqUcNLDU+1GU
nop4SD1Sd3KnrayXu03Hs39KQLzLT2ZGoyX8t1h95zZMdT3bE9eLB4Ew1nEt7ii6XRJOAaogILZb
Uta5PiKJvp2hZ7Udu52cx7sgWFIF6TqZJsh1HIjNgJaYzX0TK/QDLBNL+Vu04xNBfOv6y4NoNxmf
ww5O6N2uPY1tGBv4/1d6GF3BOuL7urPIhJarLHlrDpQEav2F27ixN+Xg+iGnHK7WgWS6sMHckCrT
HDc+lHm7FCE5tm+0kEMveP4QNHdDoRx0wn7pwAAcE1Bh/WTipml+KbcpeVXZ9b29y4cYq2xxYgDq
PXOaG3dQ6kZiM+rHM33tcCYfkQGv/3LwrngbIC2v/fOQhFMXvXuFj785qyhniHK3npOajarUXXIr
VSn/WzhJ0oPoliY9haVZMDCjzXf2c7H6rb0nohwr7M5GtTzHeElxtpJL8xLbxWUh8tt+PdiOWB/e
jMn3pj8DyesubsUQkiE61QMdIk9zOoxtfwARFc19HLYi+Ir3gS5QSo5meZIqpNAhUxzFlYNdHQve
jY6CtLjv48gFk+io1AtuBd7r7uhzXnLQomtM7zYIgOEG6cIMga09OTxoT7Xtbcw9C5ljITuGDBmB
TXmYduueIgkye+n8laZF/DH+WH76oi2HCxhlKrzL4m7Kd9/HhfP2bxX7Q/UpW5K8fPSoOGhNBu+4
T6iZ6K6S2TK1EeqgxqARWmloqI7hAr7gsUbaydxOfgpQdbS0Oal7aVwMN2QktfF0mMhIrV9kAlEt
sy5ZB0THUIJdtomxTn+PhAZOJeC8qOqK8EAys0/B2ATWOxLYH/nLUxLOcr/BYa3kH/wREB78FL54
UXSxb/dugpi6ypUo2dd6u87FK8ZtQ+GABbUoMrzCCJwHj27sO54vv4Uy2suwxCxaiPU8MsH+C/dI
m9vAFIRRiCWaYUxinaq33anS8WclkBUEnGttqm4hhIwAkoQgG0bcH0HBntPyOVV5lVjoTgYeHR3W
MmnbM8u6wgbRhX33tyNIrHqOCL3o/0M1qav/fHvt9MwmQzw5CnfEbBtzWu1ojFs6xMOJh9DPhVf2
IXBsvZQfeBy65mZGpjo8RegRqpfOxXd12psgljd2awyD0E4CVHfj10PIyhzjKsTimeyhA4WM1O73
Ig13ElF7hsFnsZPql1OnjGjwjpt0W85V6LjlkDcLXMEFGyekfHFtbbtz5jaSR92P7vcmu659QaYf
TgsaVd692x49123jAZQyqmMH/jnMaVL8RaU+W5F1M4rqXKMKi5M8KlSs/jhrW+zbZSvLeP4IJXkW
Mqs8gp2yktQSMl7gdADyk6VsQ6J8w4R9a/XWKM51Xy7LSUG96q9+BGzHHem46yeSi0VituD+cX/4
SGy4mURQD2MuA+Rnj8rbElivzXXKs0M4GGqYQFkBluS2xYnLn4N1ATyHrUq0gGJcDOznqfOaq3AM
itSHUHdW78b11rE5F8xL82WIGfcbJsCmFV87UAfK1rp20s9gHghwOABPFmbN5jhoun+M+CXCXeJn
2VpC+NjifvNNrEnpAGx9hQKa/UODdpuBCw5VPpcIsLaPEg0YmRWC6zofEhEFf7lftHO2eMyIWi1q
AO2lIhCgznwdFvpUp7WnH7FdivqYmE0F/4rYiZfpEDh9YE8N6V0NIwn65ZVvsIzG34BXlAYHJF81
B1cEIEIZzju8uFvYeei8y1qQJzAnMBrCWQzBcpNcFCXUhZzC68xcqncRLyui+3Cum/5kRhNX/5mC
4wzFaLl29gf262Q7c8aTa84CtJYEjjMfulcPGcZGxILsJZ6rfPln22VhnVx1C7PEPC68IJFctvgH
ufe2uUdsg6u7Wa76gDGe6/5SD7ODBoWuDdIazNT624/ApEtwpSoidYetmJVKxM3WrMyQ+Lh+kS0y
jmcd4kO7mHTtBsOTrMT6RsQEDN5JbRPAzBYuuIzOkqmnymlV9dztJCwK43OblCy8/KpteO7DOUJN
iZDJ8/GVTWuBQH7YSox2tvC68J7Pfd8e57Xy1Skwy5L+wZPKiZU7iTF0o5S1t/1QtN9+oQYLvlTg
rtxiCnFRfd/MIWDgEZkpyQyhN7vVnetJgQGM57wZ0Y8YMKic4qJuvzfV6E2fTJ+T/vQsdmw6g7mq
7H3nCAygDGLxmG8z5vHuhuddTkm+MVXhql1iLlDBHrWY5IfT4rVIzlq0c4l6tGh2iqk6SWZ4otJ1
Oul22syb5/fGWsSltpIB5INCvUlnD1qj6TLhEmsMsUX7PDy5MW+2BOafdh5hNTbV+oYGX1TPO+vz
9qtFoSJ+hyTNrX/aksLGm4GDtd5Rmjpu+puPddjO2xihh8I8uTZl7vTKrMjtdMJK7SzBtv8lvwyr
E8PaEni8qXGKRhwyrKqFn4XGAADwHOpF6IwMjECksI+otLm9uXAjfb8TYTyNR+DGeJDoG6Yl8vOA
3Ii+uQSLr5p3uhUGlOWoHcL1X7qX4/YXSMAxfyHuIu91xsEa/1fNrfW+nVVPS5tBigad99ChpLbT
sXDkIs/aqSfe78mmS5xwSZXWhLm7DiRKHGI9KtwtnWPq7tyB9xPL4OFpv8C218F5XUqZvAwluSh3
RJxq89pKlYSPoxaFfB2hWJufekDadarsnqpHBzYuynwRNHTwsN/Xv0PA/+ImRD7NPcIt6uYLJdr1
wakCqhldKKDgfQf/j16djZmV9BNfXr8CHPf9umyJP14llBuFXSNXCITn4C9Bf1eUzt59hmEXpq94
2vDvsya3nsxdxYl8SYsmci8ahCs4xgMn0J3hudBnwp98lD7KIUQ4qeinyLcVz/ntVmvHXkMGdnaQ
kFiGlUNp04H/jC5nDy6RS+RTzYfiz7M5j0mKbgba2+44ecItrm8XHrAoyjERxP0NtJT2dnKoA5Cd
udxrcewhb0LDnYuaTOe0d1TIv4YwEeMf8mL6bj5YzJOk829arMGdsq5cRb7DY/1/U1uxI6P3bfBh
4gbew2bLUGv64tv6jCOKbsmoWM/IKG39GGqsN9Rc7351KrupDC8mALqqiKFgt7id1h2TFz71Yb7K
UyOM2A/81pyNpdjtFZIAW2rvBie2DE5yF71h+Oh3QgAGHGzJAzOYdJ8XXHPbeMSOT7iEx8k6P5hG
R/JU6XUOFUqS1Il+M6pX5IrhAmYlm/pIsmeikYGvRnUlvlggwpUnGvHSeggCpO1TjvSyJL27xsix
NPfpWtWS3Vy2xv8SYFXBi245sG6qFYrjTqIFxiTInbWQVNK6bj7JKKnAEptSNrczTGlDZtHOYUYw
iwbjJi5GV6edv5i+LFW0jeeJyKvpx4iA5Hq+DX4cffQb2/s3wQmJep8j2WHmKrw1xn4noVA/MNQ4
JJlEaGk/liH1x5NmfR6+kAxsBTo80krqv1Y5i3pB+CgY5LAo8hqjvvCWF7GRZAyP5lZ7jtyy61+S
fr5KWFztMv6PyYxjcok6K+IsHXSho/tq6BDXjyWyjtNummU+b8S81MeA0IuQjIYR/cV9W8a4gNNg
Xfu3IQhU+qTaHfbRmpmf1SZMb25Oqdtsf9qKj1cx+4Scvee+AWa67cDG22PIZ5+mh3Yt0+Bcxsn4
NV3DAPB4phtSksV37e9kNqQ53oL1QTixy5HqwjxNieB9rHAC/iqSoAabZ8dTzPwevEPzsZNOYJnY
EM+2DPYRik50awVGQrQSSnx1ZJuaH1BTRr7DGcOPZsM8VfYBJYLdr/8wEOpgU5wnnjQg2rWbym18
cquxbOPjlg4uIHRhfKpCkLPiaVmk4+Np157ZHrk3B0gpYfB3ILcc2mmpINurgJ2gacOpRz/sIyNo
wLXqxyIN9P84OrPmOHEojP4iqkAgBK+9d3tfY+eFsuOEfRMIEL9+Ts/b1FRlJnbTQvdbznW2FEJH
/bXYYe1O5LbbfJvmIQCEiOsOSaM8nQGCsnvGSBltEAUqjJY+jhZ9F2R+Fb8tXRuT6g26yA02HF9Z
z/whYPVskMYWSRcm6vkrR7RMdzkduOhtbWjaU7XME461fe4VbFLSsh2pk7e9ciiYydRr1l3rJlUU
3Kee4OZxLoOe3c1h3wrbPZLBMZl8ZrDy2V3NVlYVvBax68/nRVcAqFFsEaHT2sYKnanI/QOQPFc8
VXWTj0/SooC/jbATvA83wgQ9JIBKqhu6xPBcJ3dqo2QTZjIJQSuoLrqfzVjWlzIfWiqiaR6w1eWY
2WBmmaL2Ie8XRHRtRtK2vW4sxRsXRc1oL5uqGH+3sen4ZWSed5mj2MkfaMR1jIK65SqzayiFNEdn
6jCIN4QTKfntgC4RBMC5y+AU1KQwMkoepVaMrdQKEr3ucYDRUCMy/MxhTh4Geg/TaYofUHbr/MRp
gyOF3ueI6LPtuPV+WN0LVEN+e+T+KSKiiNEC9oI341iuyxtq7ES7wDEiLmMJKZe/MqNXcZ4onwa7
gvdUX2zztEHPVCxhEs9VQlJp3KqmSNfPERQGYDh2RLXkFQh9JzxaftCYaR/3ZEwJBmaFJ/bAgkjN
1e4UDY8rrhT6P6GVmAiaY+BeKpsSNodMUeUnkY9jnd1dsTd6X+nVkmQaGMOahxJRwM3P5novy7lI
UApsdmYaWzJKZDdDE6UXRCpmv/tujqkrkLiXo/nHJExbcovrc01eNWFRLS969kCCHdjI7jU3TP3W
/bsOfdz7rPLTmXAOIlhKw8Ig0/IbXVc8iB193cQ+VV3m1s8AXqJwPqvVD7rqQutkLO4p6BSHluG7
/IuKjsKEbUUIb6SGCkxEeObVm0PD+NqN85+Fghjvy3Sdn9ElInV02zb/yVLyqJt1kcZXqK7u4NSb
lePLPzgmXn8FfCl+kglkExuEwIttGCn9mzJY9PyP6733mAZNjqFpstjbSUNdiQJULx6WAY3qUDlJ
Vp6dSDSHurKZT1NzGZ4m7xrrILg8qd8ekmoLaWQGKUNyiGDlTGG5eNEQB5v7jLdw+T3R63Q9pvI4
mxCdxODPb5yzKvI3btiG9l1PlhvGhlHJqw4t0tw1lirMej909BNpLK562nraGxh8guk6EQStZHsz
fSDStFlPeEksdMzJXRObPwy84kFjqHRQT7x43O+qykiAU/rxL7NUWXsk7cxgPoEGEzyjLRPt1pSC
BnxGByxB7Mmx1v3armKHZ9f8nUQDA18Rk3oluOMTdACDKj6GOmLNRtWSOztJ0/XlpYga34N+Htdi
3wxDYW5zkoz9k2Qlmv+LAO4Y/ErrwIiHJELMuHHYcapvckIHUGKqsBb6FxJmIM/wsapLN/QLcnvY
xDHZGzCvxzjJAOnywzrluaiSZCSUmrah/01Sr9HuVheA4c5kclRxyPyV7lboubFzP+TVhNhdWyae
DZZvtL5npaznO4JEQCHm/2nxcLazx4CoKMSJaozXS1w74fjp8LaMRq6LiJqoKk3G/4P9N54h8gZv
ayKCglWHpTD1KU8g35Wn0kVrXbk7jHneIMLGtVr2fHBLXFORIDWBvddWdVxuZbCWxL/AsaGQEtNN
mumXj2AakD6LkO+9cnCCG65RoXuTksUzNw51qICcaNmW5lcgZe9c3JiUPvK7XAQpuHiY9Emg4csv
J+7BwbFAQc7nsSxpnXZxWz4QOl0ably+Kvee1FwYuNfMnCrRvIYwXoDIlGTew5hzKvf4LzPVEFAu
6iXo9lHVLOGhQqUOXgQQREqEBQXXbkdOZPxiaF7mXcQUTqG0mO3L4hQFCqqYfWBLKVHJe9HPa3st
aYSPrCKfpn1Vp+m8H7Agi8c5mWN/5/JGz+5tZa9lhLn4ndPXuU+JJtLI84g/78NK2ue+IGN96zsA
uW4Wjkg8rVKLS0WXiSsylw6k8lVRmXpCpKPNCbHJ9Y+9oDlN8BzF/FH7ZXKuOPKoJhlS8g+8e/Jh
E3GQRadr/CXYgJvoPJ6EiOJYYMKQgpPK5/GB8Gzp/5nhS6Q0RwPW/TgkW62m1DX1A6FjUGlZD6g4
qAiX6G3MjC3RxDpuvSwoGQpt5z3be1lQkLqM+5yMcwCUdltod5wgWThOzP269f5xnlaEk3pKdHVz
SXPCrMGRIllmdh5q2LofFpsGyJqi/o4WK7phu0R9+wnTkyJxrkwdXXcdjk7MQ4qCQVuMomtHsLHL
pgtLGCs+9ESATjmuslEhJPc2c9rTuriVfQLiQZuK2XqwbzYjYgyZpikC+9C2pf+v9/32L51QVx5j
GaX3fsIVc1/khluV2zCjMCozEhIPH9iwTCssHz8kMdbpkHLZOqs0hyA9Jk4FgGLNff5uUBWumnUd
juUhIcPyTCy+oLxFi/gWhGBLe5zMtnfg5/CfqXo1X54nyvxU8OHUh0priaYAodFuFJcU58J/fDkU
jlrzl04u/1e6uI5dEpeFsDuQBySCGFr54qIrhZgVc/bHr8LpVXHC/XFEENnbvB+Vvh9bt3/jJxqC
z7QuB/MtMyQgRO2xbE5ePun2nFUaY7RvuzTZYyLDR0njgV6CZynD44q05b6DNkEEPctr8ySItNuT
gzQNysSryvSWR6v5Zh1yFR5WnSfPBinQ33UBt+t9TTBq4imgeolcILNoBw6VaHXKhhHSLHpw3ebL
lqNMtzzc3IpyRsN+L1jHUH6XTQVUCmErGSoK0o0Uhdi5DjbhJorJVdI466spPIEmTgFwRAXXQtoE
HV8ku2fTWNttcWL6erdMaOS/nTzolrPoQYY8um6a2CsligWrRLm7SgFt6D0umGtPoHVTuAMO3Cam
d1fsTZk7JNDAwsn71B3Gv+h1jvwxkE0/9ODlxQs2MEkQhdt8jz8IODZaZ3HGK+Mtn/audU6onNEP
0lN1iR2IXbQygqzbB0qpJzLiY3EIhxk4C/1PD/YyeOAagADLpLeVBmMHqIUyNTla+hoPPi1XZMCk
z4EPlKtDi0+OndhOWP39G91RfUwQvS1XrBK8BpDCzr1P4OYU5zaWBIwTP13lpY/5+mPDe9FD6k5N
ux0X/JULiuFUcaPqwPRNrUfMseNFs6PmOXbACOx8L0hnTtsWBJhHbCpSLzPjWHfQPDD/HGCqVxJB
a5lRyaa6h7hM6uSYDZF7rruqD26RLOlXDuUV+8Jolb2WSD4w/5gWxBYIa3S0GIzI+7LyaIA7rDC8
6xvVP7gsSK62rANrfmYeHDzZiSXiISoeiyPw1x2WltQYtxsvb7wQRYQwyK5sVMke4yke1ImbAMbo
NJcukTPsI3Zbzat+5jQgzLvm2bDsYBmtZC0xnv34aMd+vW+U7B7HZA6qY3g1xENMG3UMl26A2BrT
DchvWlZ2Bf6h4YMqT9ggKUMys5a3751BKn2JOmQX793rHDn2e8qFGVEAmib179mEXnFbDtR3j9za
6pEFrGHyY3HYbhLjRd1xnAtodz7Fg4+MXDhGKTPzewjXg9GP6xM7MkLeE85pASo8fk0VVZojN821
2aWF5ChElqcSnpah4CvG3Tm4SeEYuvsVoct+gULB0/+2fdtQpXaTOqsADnaJy1pUarlRSkaij25c
/qSqX3HeOt40qufIIB/CCZ4/ecbW2JlelnspWaI2SxZryTGnaf1eDfF6agfPpB+VuyZgFQWApOmQ
a9tomhYkdXdmDgFSDMLz/I3wp/gewq7BTepJiRyI4eIZOY4DVijy+L6RwtZsU6JxWlKW5vW1Eq9f
RvORg69doAS1S7nzAYbFe3x/qL16FuBzeEIuLnVMfZrYXXkf2VwtO1XbiYUy2WRy75lVJFP5s/R9
j4OQRB0QH2Aznv+LEBUrEPaC0ag9C61ATY1NG3/2OC/xHkkOFTyvOmFOXT1SE4+S1FwoosnoT2TB
PnxwxtvsFuiE3i0xuXHcFLOcc36VCCN1BC+aeEb+I8qQxdO8RaXFf+jnB2b4pXmtYM79Gwz9P3rJ
XQV+QMiVY3JohrLe9flMppiGkE1vA6KgyDnFDPJD1IR0zgKoPNyTvLbVcS7jRR5sqyv7kgsWhmKk
xlF36eGaZqSERNIfI11LmrYdsu6mWInUogXDfy2RJHE0Tt2cLeSxIuASKVH64kBeh2lTzUv1FGKJ
d7t8FGV3WDJhAKJUJe/ONIpnc7d0RXfpeNbpmqnVOdbddZmeaXr3KekLJ9oXvjS3a7965MBXvtk3
FclSGtNtb86FTxV/lwpTUgCwObHQJPGwQDescu8IGo5quF0ooTNBrY6+bdKeDl0zcWF71Q5vxqOY
GGQ2yspC/q5HGlebEsH/h1ds+hgNNPCPVMeKJ2d2AjgIV7MI3VkvmkQTHryzgeOBNzV7i/ytwmtj
hWeFyZ2WIbSVnqbpznp99qgBFPDnpyn9NbBMbt7Rq/Cq3+jsxt8QDFzvoRqN6Rb1SJE3RbmDy1VJ
IuSxEgGh3pGK0cGjkN1tIzs5v8PBGReiFR4jnClAulG7H78XO1HYuuIaCCSF7HBjg9x0D8ueWdlj
S+Db0qoRCIjnE7WCYjz/DlFW84eqcFNDZdkBbsiRWevxsdVaUHqnd1QcMzfkHmuciToCi70afISV
VSN6GagRLDEgaep2dX7Urd+Zu56brjn15Zx+TwWHMMqqu7ymdpr9vbErOKcc967fIQhxp4Gm7fbb
io0wJ8DhE2p9VpjXOM1leKj9eTaHuZj7P1nMRfs6FI/PTeFIANWGcB7EndCHrEOMdqZLvAa/KkL+
1b4srV9ulqzgIQ4qXvwbJvn5I0471eyqpvGLHdCHCa+rE9GxWducQmCX39aprd5GkBOEJJum/E3Q
MK1uOli4756Ao3MDvsh/wuev3kHsrLh5Ih0uUTQZGuYEcQi/rXamTJksq1/dE0+L/uKopuocgH2b
L4Ts2v4+DmVzNkNHphRgRPxG8Rqo+lRRqyZ4VXT2PqhTKvZ5iQWXTVPh7zEVzJ5coaUf1psKSYcl
UN0V25UQ7gVkFP8Np6m28yFgnp8ORSdxHhIBj/vQsbAg2QKhiC9lQpBlR0+xnE/l5IdnAInjEYTh
SPlgzmKS2zOXk3u6lbW7z1vr0Oru2GVBGY5QuiBue8z9jM05I1E7Jr/Vlpw9pXLDA2Cy9c1LCuHc
ZS1m1RWBrukkQgrgC5yAy57H/BP/1eWRtd0Uq/sqLBLnGWsK9yhapB4vbtj7w3np00ofcoLgzqZw
4vj30iegKCpufMB3F0EdKxyW1D3RjmT6jRsMkde+jCSmu7Mo+UHZvIh4ewwEJtwSavNuMMpLWiLk
tkAg8q3CN1xV09S7LoGsDXQ8Hc2nJ2LGjU0yZOPbxE4wtF9v1DszOip/rq5h4c3YxE7/UGp2SB3H
imWFZyqhjj2OhavAhE09wZ21L5lnhwHtYruSs2NwZN+VvjVT1DR/BogHD/PI1H2baJCxRFDJ6SPE
BGDCN+NQhM0tCj9gMTh3U09qwuXwny0NyF27rsVTGajqT8LP+DIUDDt0/PlFIlpO0yt40FEjOFYr
/q+yQPdhnmMPdJI8uN81Cik87cpml6s16k6hJbPFsVbG3kWrWF2WwfrvMsrre9YXA9bxiLS9Z66A
yBUoAakUEXN5sVyf4L9QMB/uCE3imacLAU5K6cZrd17mNOprndmWcWH7YJQd84GZnCkTbXjXwa+j
ROxARQSLwnFTjFQztiKA7bpR4HDe8G75gAvbJJwL2bSMB26XVbQr5eQDNm6d4mOQ4fwGxhwNsQP5
9k5WIilvWW3nDJ9hqliW506ZPqBZVO49AGZ51/jYDTiVefHHumlzm+lKF38H4buaHS3I0lz0I2in
LHnAtOI+DLxymuyIwzUHa/8xU42jylLzuZ2I7hdvI0sTyrdxXPu7CPe3/opkIPtH8lDzvxFqX7Gt
vNX7zW2qay4wqnVNFmIuvzvplI/14JYE9EIBWc6Wbkxw3RvtfCekS5eIiQblZIxdrZ/iTGI2Kj7t
WzsV+R/jJ67z7VKVpbCotFUHHouEWYbxq9p5QtELwiIMTsuAFHCGdjMFT/hwyn2uV24iHL51K5eb
ys1E9KTozfs7Ev1LefHaevyZvNjtjmaOq/aGhZEVVk4usSebmdzZpo/6ZUK8s4O7m0WIurQZpbP2
L1UX1PEj+Vux8L9s3L9tmcfBRchIuB/0Wc1zO1bJfBnyelJUIjxvgPdKNveR2aRKXjv6Ccl2Ire+
7DV42OeFOGCL5WCGc1ygub+0AHrZteEbeSybAR4493uIS9QTCpIRn8TUQnkXQd7NN1NE3pOtYixd
OJUxyUuad0VcHgY3IhQWY89sAzjRe6DjrOQ0eeD4j3pmy+BtYsVI9KovzbLFBUNWrOd4ecpsylIv
ru7jtLV+Lj/LRXttum1Tr543dZfU5LMl3DsyKn1G04dLAUhEnfh/gxbJ4M4lefUL4l7hHhOMCQVF
SIzPcuYltQuzVqwsF+mK8UcCR8Pqi1FmYNPyy97XfM6Ea4bcQ1pZh1bu8gKb+TbrEfaErE3wocbe
+N8Rt8/zwIIEZEC21JR//MD6w5aLTkvNgG8EcYhkjC9IDR5j/Vp3t/nIyskdtbgEzmrLVLXNXPys
DdQ8/dkEXoZf32opaRKr/jsuGyAReg10jiM1Ev4H57v+OInPBAEWOvhZa9oad+lsLCZXVCZ4AC0j
TT8YwajGKNxu2OjBdQ0SL6mBSVcOU2szQacDw6l4lqqgGh7YtYJgg3Gbqq0sZwvJdGDPoyZ8riEl
lewZYcxqr9BBwlAn4hAJopghMeHl8Pewnrpw2LK7tulRcDzxxo09hMTvN5DFyhIyi59JsxG8lv55
llA5dFzd/mFhQMrSCkYKjuIEnW7jTsn4SOvT8PbmBZkBjozm15mYyR+Q79Aa4nyaLaODCx+M3jNJ
Z2nlcvK4HC8bdBjanj3cpqeB+CpZwQqGyqYnMeTvYEKaz6xcYYqWKFesWgnqsLjLVwU6Q9FUINYr
p/ZjHTDcr/EiBVxqrp+r1ZojTwxAHpgHzlNPZibhwlb0Fz+OXWqV0hHQgksT/PNjF1nD8f3qkNvS
+SZeT8pL6rh4MEvHIZeA8upQfyv9TtICQKwq2EWGFiqGbdldNWOPssO1LgI/dBf7i3jvROa+DPXU
NnsMafLXpakFn8Q0LT8IJfWbpAgoQXJh1WxE7Rs28KCc0J2AvFeDgQslNdV6/WzLvvpeQ5FBE8Wk
YVleHdBqS8YxQbkrwxAFHW114/lR/ZzNihRSNRO45Uebwj8WpuqJDy202wyKR08PLs+dg5uFHfvB
7TVsW5dZ99jXnUgpeOYIDkTdxmzr2xgQLxtj12rrMZ69mibsH3l1VgAKJSc6fcaGxfYhqev32p3J
zC9Zu/4ydUgIkG9mnW3VFEYPuTdxUWDSNhQjhWOrjfEEIVFImy28nYSS3SGh+RJt2elce0wIBQo4
2f/ufRrE+gVDoFAUNklPpxiGwOXllP27zscg61d3eVGqlODcCFtxjeP3zZ0tRfu0DWs+gtY49Nws
PWWXjRoPvVALrF14vdHmGrc8snamienYasrtBWpIvi34Pp/h20X9xVbYwZsMrgV92Swi3zrTe/mc
RTkTggcB+zSVAl+papLoT0WZFoZJSPH3oLowevdsjXBecYd9RuPkH0myXhfY5ANfTGc0ndqvrYL1
MUDdW/ciSqqnPPWyr85cyYM07pxDw2sn2+pu4OmChpPch15Nn5jbA2YhvwjexjaJuUyrNF7a7ZJf
R5G6abglVSJs0307+QOiX5H3hCnYHfZGuhS3nSLMtYptY32ePKIhu5GgwV9nddK/bALSAic/Euck
rNdfE+eg2cZDpT6WxdEZplOev1EOnj+qWoqIGlhgHiJgSe629WfYe5PLW2uTM8q+xIOXIOCGBnYQ
FjZDv18QWUeIIIZIr6qUl0IN7a/YompdEn55f4gRwhEBJseIv5aZuihirPmhaqEjEAIYzb4xiXoI
pXXMfpB1divqhSPZX5Iig9Uhu4dpaKI/NufrcqCQETsbdiiJeg88EoNxwqZAh8b9ZR1ByBy6dgum
k5HL7O+k1EBWMaO8Hy9THom+YJHDKTdD8lTWPliMiYB/tltgF7fbth1nqFQ6d4NqM/tC8LC4c3Ch
ceZ8xchPMXfwpbznd4lvPbAS8oz1xU9ACyg1h4ZtTsxYw9LdtAV69y6Kfcu/Qep/8RPMtH6DxeNx
ZwTUT9mdIjX9FASg2rv1MycBpNDB3PpVkI5Sh2gA1k8VCM1EP1aaaOyGjUp8e5u1BzqBy5xGN6nM
o29XaELffqv7f/NE8oAVIe08svhzBOz5Z/UgowSb2ut0dH+lA5BG47FqCb0hUfsk+Ul0NOI4w/Y2
HxUdAE0ZmQ0LC2Qikkvsl0nyE9nqDi2BEMM0sgnW5ar7oaRFoz9Ypkh5ApeKpYmjBn8YJ5tXTp9F
ywm/mdJVO2l7KliMwN1QlRnLu2I62TLz+69chzraR5lXAVnuw+y742D6UmCE8e3HNs6YsDNku6UZ
aaxq9MmfOO7CNdnWWa/G9rJq34/OCMEdfduYWC2/fi21CW4nXkT1X9bzWKbacRDNdSWUvo4yYNxq
RoouNvFv5REY2yHKppKSGZbMUXRNduvXxI6318scxP5qoY5mKQHQ6Kz0UGzXHM3BVJlH599P5i88
6YDogdc1y60FcB6DjhfslueX29YzsSGYrVP/LGlZ9CHNHsWuj5yrO0XmFI3mbFat30q34M+xjsJ2
D/mCILJRlRN9xQlUK25ldAw2DZnr8nFOy4GNLGVSfisk1/hk1Bi9OTqaLXnDkDqNX7fmX28DOmI1
9Eg+GAc0L1uimer3cPoifYyHvn0ltqjlxnDtBVvRqJpdOale1NvIhsPXGXY3YQI/HuzJW3y41ilL
dewxpljd7WXbuPVuVKN/j+djRo4CdNdoQ1+r7G9mT+fjd4rN6v51yKsL3hJDBW+H4vdx9pfwMZ1R
XH91+YztXPhuN5/bMqophINOa6stYlZefRn8znHYNRl9Y+4UNqWOu/Fo/Tm3DDd8uUhJq5/JjCAA
+VGc6jZvVj8GzDJI7OSk6OXNEBHBZKlSnhSbMZAdq6WgOg3iIUqu18COBQArQM4sJAnnl2VBBGSe
7RbbLQPORTSkXvadWyUaarco/fmBoyWr/0qMbn0KEG5Z/GFQ9TdQhNLmhX57a5+9IrTPlggrUtUy
RXzB2xB6Ic9qPkOFXwvxsqK+Z7zG4yl7g+0cL7+yoZjaW9cbhbjLWAXOcVcUATAF+gLJjSHLx3qj
mjrcXoXUk2gfl/8bUIV+QEkoIB51Ral3Hau8uapKHJYNWnsyPERGW3vqq1bf8HrnVUPfbp5+kMRY
byTJHxE6sAkBM9MI/ZbaolF3cyljuXMNf+NflSna4INWqaeeFGxXfttEkpFdIWURHmIzlnngEG+5
Wnew6fZ4RYl7mI1Jj9zGc7WtZoHRzuNn2k1Nknf4IhOOEArniMxjYmfEO6A9QCTTapn6N9pSgDDS
SCfmHkuglfvWoLF/mpXvSMVnBsf3QKahyp/gjeGQBKGp3glN9uFm7O38kA0zhKNmnVYiovBc1cmv
ZLfcYOr24r0dunXaOVKzBnKD702ne05cr/iHWbD4Z03nYnwcWIDXvbd+yGOCloLsIUlk89D/zPi6
5IlUTRxj9QYFTdSQtWdN5kxch6GkYb0CMPqA6gz2UXfDRMrYVZP0CZ7YTqGjNx9YF81XohjJZyTC
zH2GbTiB/2LKvQCl0erekEAZbivs2iPaR9OQwie8cKZaAsRn9VAlv4FxStwcgs/COeeTExavXBgJ
ygPmr7Q7beuCIstrpHQTvFIC88EJosNR4SMI6WwHABYUBqkku7DOYQi85mQhwiPXffdENKKKXjH/
2MnlkavMd11oxeNc55k9SeAHt/Oceq9JXFJAdGgL7EvT5BfZuGhveBYpeJW85rIUjzz628Wfqtul
vzZKQoN39lQ7eOmXkf4NrV7qInQNJgudh1jh6JxXMpEZLUYXNuGDP6RsjvTXYbb32EhENdnwnfu/
Sw/X9pPvVCH3BD2JfDCpSF7hpiLD+ZvN8QQvFZICu9wqpaeapfUWxYJLrqIVsVEB7+aLQOTq75oW
955mWDLe9bETkwh0gfApGmkx9VSNfU8DAax0FuMHj4Sl7nw/7l8JOTVfzLAq+Yr5Mb+MGlA0SyFK
nJR8bf7Rc9MRelkl8JCWZcmy89Km2RMp7DXdjeAPhq0B8wq9BPvgDrVXY8zxKeXVthfF9TiStLm2
vVOLnSyCvn5ObDd4h2CtmVPHhewq+JR5tez/ctWDjGoZHcq4QSiQUYYT0UwLOI+k7uNdgKnEU5fn
c7ubeB877xJJN/wYR+ctpXFDmaJ1joHiVRE0/IY3LIYQ0R0bXtYJ6cZvea1rCkaCK2vcOcV9Gywr
JeOxzLEndY+jFlm13I6CNdVc00CZs4Qjrk23Ul+I2ru2cvWb7XV3xbmtnvtYoBY7dxpEevAIOb8M
joZvuz5Glm/ceyu4Xm1GD94c0Ll4Ko/FKOPPLIvU34gIMReCNZ5+yjqsWfYwmA4kAUD3Fz2GNcs3
2b3TEMdplnfmWjIdNp+826AhKsWGrznjMtJT1TolKJg0r1lXkp29TgIXIiFBjXTN2b5wzKlgfCmC
C/blyjiwDzGhU1CnPabuvrZ5mm9DkoXFsXL7nFWfdf+niiu3Zc52OoKTTjz7p5TLWruXhPxv+xhb
f4ey7s6Iip2YQazS9ibnXFYPk+0lDhKkFPcdIg5UOmjVjICTqsV6u6wFsF7PjztzqsOh6w/WRXQn
nNOLasvWV885lXS3GdD9AkaXCEl4blnN6KIIKlpOuwQb7Elyj4QoCvt4GAivmpzn0DqN/RX8v22m
6Jecqq1g7dsdEfvlzE0oyO6EaLsPJtN6OAovlEARBgOgPRXZsKOm1dHKgaB28MNmPjiKJSEbduna
5VAPsc7PdU7mHRKKF6N48qVB5QtntRwT/KX63uOGsN5IGU5yPyZKXPd85FPRnoTMgsfETEH3KXPW
SLM8xA7miJur3hOWiEFjq/A7aWVHQNkAy7OuIBfOODMuCQHjQHGjCsI+5LodZ2nYPQXWq85BWOUO
mFt/WA8e4lj3GE7r8Dcm94qFYW3k1TdDm9qdEVcWNurSupscxPob1FrsDael4PA4gedn8Q2Fi8dK
RF1+8LhwXDeZtEXw0ROap3y+5M6X57v023B6gnpPGs/4+XYCPlGdsB/W51WkfbwcBXWkgAs2FX3B
xzH7OPP+6jg3RJrIh9R1wlUzDR18WJh61D51WRw4TpxHEoydt21HqtYx2/3KsN5HYaCmbZNhKZCu
1j6TqWnMbztE5Y1cCGptY7T3+BgaP+yhJ8H2CblKKm64W1uHmjc4dQB1Zpj2FrL9IS+CuQFXjCWy
gh1Y8TPDLCb72oRL6fzKyCDeaFOpZRvCy7EHNgmyCLV3yA1wo+QmDNhoHX+tlILqA1E8EMmjAVFE
frh94oBzX1gRkqxPuldc8PA224a70kLnrOquDGYpawcQQjV+sLiOUIdHjohEbJO8JSThfmMmioLP
cEHAIBwl/FNbR/WD1wftV9tc6SFrDzO5j2Pr3xbOwMt/XMUCV6lo3Zu686z5rt087p5cCowHLswd
M72VYfPqdbVMLwqju7q4CGXHIPc1kYqlEe5Th31I5sMLxVfgXZ+UPBIze/9a2cJB8SNqnhb44bwP
WU2ScDMxHuK356Xdbu1SKN8simR5EB6Cn73YZUqCXU0cQu0WPoVyf2WpBhzxrPI8MEHZhjf9qItn
bd3JPQaGBZwbOBiILPhqgDQm4VLUQTM3TnLETA4xDoc0UfKYTJ25miGDvz4HmV5+2HQR/u25Et1C
hcwIKAi2Vx8Hrab1jTA5tw3pLcmPNl063mnPSR45cCBkEVwewYr5oFs3/sgt//z/jpAPd7a8IMnA
60T8GVXK7me3p1Cyh1TOyVl3WeN8OQPNXiF0GT2UWS7fKXu07ifmahM9zw3nJFFKXoUui5TXTm49
6a7jp79MroNrdI0+7LKsjxLSIFSXNzMTAAn5Ouv0OQfMq17J6ASgsTBFnc9hDYIbUFdWAxAsPOpS
cWmgkBvpw093+RfgVCVlHShWzWX2VDrvAq48t0T9hvSOj6j6pNJZsnRj6NTEuod2uDMDSE8Yt900
3YxexlK5TebXKV9oPvLmK0UXCj+CbhgEg0NTsqILyZWsOjMRH4vh8+WGB1Ir4Oyp2cMd1aNzS/kP
bMxIkeU3rIM44gxwk+msdbQ0p0qR1z0EigP3knHDkyfXl8ldxSS5PgbdSuhjUOuSsjDkP47Oa8lR
ZIuiX0QEJP5VyKtU3r8QVd09eJeQZMLX36X7NjExPV0lQeYxe6+di+xEF4wae2OzqEzPwy2L+xFN
wboe7MLv7QflAiFvgKUhBXAauFayHhRVastvi/+xioX/1LqVPN9Msuuuuy0IgGW4jwEgq39iYZa2
nVFJoRYmV3yLA9A5YwsOWMJ1UZaNr9Wsx/nPZDVjOyH8kuHy3EV5be2kNrcHXYiA1oFK6jUTFcnQ
G82D9MNGzhJfN4WDu4OGmLqPji5UfIp7mrVr04TBeSXawr9DXclUMOIVnz4YYqr6ENeuZZJ8jCdo
MIsct6BT6mk3MrTgNo1uNtikDrzA/CxpOsIn5vE105rE4arfLEDe7oMP1ov1M/nSjPu3/WJhgr/1
bFdU7XK4Z5YYjPuOpgIVRl7TuCNorMzPtLSKwaLs9Z9S9+ny6M9mwLw9zTHBOZy3WNt87c9PTFIc
B/3dTV/FlZPfw8AMGyZwDNRY5hOqlQh/0e0TgZ1jfchnFoqJJkPkbDdTQN6FnjhFq6Lsuy34vvDh
ZsmlXSKf0dsExmmsx5ZMsmXjuyNRK9MAf3Fva+zgEMAIhN9q38peyAARzhmFb8ivobK52UswAq9m
ALCfQFAPyU8xc876zcxhFu6bwrHOJCmhWRElVJ4dq1CqqX6KnCEpifbEhVMibSKgoyydZoEinNly
u4LRCfYuU7dfOy6XlHVEPN4zDrqJM6HRbjPc2CufhoHXh/GDCkTnCjwYA4um3TOAYcUOZfxGPhPk
SCbhBGvcHXojSaJxe71lqNs9ZiV+7GRIRzoFFO6SXIRbQvDiAJxLosmabbZ6k/8n7BvVvU04v8UD
K19bJEOQOUg/ARZe0R1WFwltcU3WEmMZKWlNqc8E7ZX/HNBA2T4DfXZxQ1lkcA/cwby15WAhb55i
61KSqhTcFba7xuei8LsaYJZn/sWiV8UHR9n81MRF2J3Z1eKV3YQsyJ7K2DE3UrGtmSRGMxpSl1BL
gsxNT3OhWZkyiHIocxw14aAlx3rapV3efWJCXOsHvs22PeOhI6htKcChndghYirgMXeXvyUlD3eG
CsYmwdcnSCoQjLC3XDTs560+1cR0t0QSUVCntU/6SIWuvcd/H20chbcqApxrI7ItunMNTBqED9Ow
YzgQQQFLkGHWVqGFIgGdhenzijIwPLIlDMxbPYWYUEbIDUfpySpLkLLfMigJwumepwz9ThDrxnqJ
DNZKjjeWfY+MD7wnq2Mu8JjxCRGXnqeMeDwMrIfQKhGp9my8frqGyOFNr6VCWxB65mAtTXFlby+8
Q8kJcta20TnSEGCc97HnK5JTOIBLF++rH7UPGGftQ0CqDcjKrpXjfskR9L+wrsxeCVJt+2NbRdZB
NxNpJPYQyXMVMW98Mqw7yx9s8grOXRSsxV9ZWgSiwgXlwWdB6g4fM5KNc2gNNpmZBtf6PFhZc6dX
XLkbIysXznGIsT6JcD3350VBx2YLFvv1PlSWgbSzEN/Av9GQdRx+z61FxgNTiZltGrkqfvYwg8Az
Z0g+ANlzaJ//AT9UaJnY6z3z/ef8flFYhLvKBUWAnmCq1Uddpx1+6pCdoSCjmAkk+5Z2x3UovcPE
rYMzh2AnZyOXGhApVgt117Tsqh5tiQuK2QX+YRJRi26nhxLuIAuQlfIXjC+plnpM112qNehcn5FM
eOdBM33MZzLskj7Pq4+piUp3HxE7X5CuvvoPS+tM6Q6f0uDjVrxBuFdWOU+IaFhwMNN1kUOUTvyN
CQngDSCRabjvGIqHG3Q1/TdMupzJU3ojHZaUcizGZhw0VlCXBPaVtHgbfwGT8BRrGy2hsMv+qaMq
s480CuLDH5XDeriM9JH80XZ9NDbqLDRoaLFxU6/2BdURwWNG9lH8nIdNJHerKCVj4Un8x0RU097x
5P2lpNZnhKIokG3OYtAos7T/u4mfSaAkVtE9D0GvniJ4Rn5iWRr5D+o0fKMLwV83OvZARpGq6r/O
WKBgT6jsoj3IFi99VdGYnx0Ql/U//Esu/DnsrwIlXzEOAAk1k3kCu11jzwcFf8K8ezSz9t/UcYfi
GKF3YiiIgRlkvtO+zqmPfmb1igz/bzaQBbplXTZPF4AYEWR57ES7FRo/VoXWW15GQCBUWnG+xF9k
AYYQdgRgQMgmbX5PyMLCK724iI9yKxQF2EpTkMRYoCW9pFFR/jeGARqzAPzZxFAmKh1MCresTczr
FEXhLLMXI9f5Ti8si5OOUNo0sadmITIRo9mD4K4ZX/02SrvNOExtcWhnywMJEZvsnpUav7iQinC9
1unEJZ5gAm5kuuIZ0ChYOacQu/xSYauMv9hj7r6RigzEY1hD+ziq0RoOnYdL/0BMwa0ytFi0n4Zm
qI5GovBPljpcMfVljrwAljW/qHuamgAJKq37pVBeus3HLoJdrNC/b4Eh+thRA2AHiOyJcDjaMloy
4gi8lGw+p6nS/xgXcWTAClHxlo7Z+kEXTfeYdzYox9TzVPNeLenKmsnHuv5CXw861QppGRMUEmjH
RBmKIxF6atkHaxf0Z13nfndHqWf4D4Xl/wdjb4JYNYrwkMZRRMBh0KC/zbDTDyfyBHHNLbDGUkbp
fGDv0VS4r2DXIzbEAb4quDSZgLdRIhRccWHII9ONfvrMoj4Mg4tLmbx8tauR1skQxXkdgwYrEpNG
7z1AxBIkxegRtQXDYCWEQVvdiAQwyHtEgWRhAgKwYxkceH9y76DjCnZfiWjndZTEkx1BoOfw6GSp
xC3awIMIa48M9FjU0bSLuaI1dGJVWZgdjLrZhuxo58lheQAlJDzUsfF467uwU+9E6abzHsYBOTEo
8OFyd7MdyQ3hsjBJuXDVHXGWN6AV6lx6k8VYQJrcct2yRlByG+tFfsyaTCdqGARpOyZYuA+iUKg3
WLoTuZO0AV9KdiyTe8TEHOuQ1myE/MRWbVLamZiI5XF6BmlFNgU9qYVtzRb9WY46kHc2zfCNtjiF
+uDY7XDPa5qvl6Wave/SqujaSekY17uqXOyfkWCiPknXPnwbddXSlePlJ5mUkzRP8E83Cwt+2oEd
DMfgjeY4I0ehdK2BhBE7vjeVPUXXsdZc0GAznLdcD/E9k+qq4M7La+bkrdZ3regIh4KbMu/lChrt
WumieDCOjrJk6CRZe1ap2vzMxVM9NLStREE6YRxdDWNWrNru5P5XQt84OOFSodeHIblnCmIFZ4iY
hsNCpPkjl5mtNyyyA2en1wINZt4BmxMoYXichsH6xM4v/kT1QLwmTuXhQBxQ/a8XVvfbToSnIUJK
GcTTyZZlC3U2cx598ishDHnCQooJX49mWCxMKZLRmdChp87IWjd1J5JbO6a3dzNhbiLhpYYCNfUr
cr5NyMO7bLN18VXSe1B7to62qn3HIM9Nmr5wvSe26JXaGaKcbiv4Waa7dQX1jVrVavorRQOpf5uZ
RMMXHpiW5EOml3RRbjq9B1VHKWaXxEph+Y5RjTozL8WujRClb6Ef4BQfcfn+88QcvVWUtaQzm7z/
hS6JWkQYvahrrzsxfLhs/HahrJXPyNBicQLDffog0gNAU4CW8cHuc1TrZDWj2AGt9dGQBRUnWC8g
RxSc9j6bqnk6+01k7G0lXBYkFTnOj4vHsPs4lpOZTnosomeQBswNPKYWMT+6InG44DMnbwmczoaA
Crr8Nk7JUMQRmkfHaPBDpDwC1+WJqHDEyEDIBFF/REi+u/QQ1i8a4xQul5byanydZU/uHKKpZm73
idAHwY/vY6vcMXnKWbJntdeOH36XxuuJbk3N8EW7GLR6lK72UfJJM/8mDdC+UZP8+pkkjuVhUSFt
So7h7ITHLWv2PYmZ3T2rrugCidfnoQsw7YBc6OBOr+TW1JcGNJtzSOX/+ewmisCTdsDwJzKydvGa
evJQeGA9vlHpiwdtKAq3DpEYKhESchfV1wJsI0EAkhNWYnQf1nLTQxyoDvgEZ4yQvuUILi/Pqckh
cNenWbgh099Kj08N/DYmxpOPh+vdt8kF+GlAVASXGM4sMLE4zJTTP0a5h6Z6y9/WLhbXdeUwumDm
6bIM5ULUMJCimujjFc4AD3YxM9t3ENe8gFTQ3V4bHT1RWHrdblpNe+nH2p63vuPhXe9WCpJP2qI8
O7A1mBmFV2I8xy7UvC3Fhhvv6ikY39pF0R70ua2hDi2Ff+xCZs47IUXwF5Ow4nBUXB+bvm3FRzmL
6AJ6svyMOkIuNkS0KPLyZDD8dNKmox464haIwkUxs/FZkNHhOJP/iJgzJS0v7MZoN8mx7TA9dtXJ
RWSjjkvXGe/AeIbkIEpIFremQml9ILGh+1rJ8LQ+bXsha92CilfTz6TzkfRS8xhj8kVgYQ1V92NZ
yHSTGOwBNWzQISUkhM9i9JHLxv2GZbtWp4lAgesIYMVsRLpM/0G1KIPt6rnYZdcAR/eRHAod7Jie
dc151uvNugCACdkqKXAx6z2M7Gjd/PFP6GT+b94PWL0ja6pX7HXEP+dzi1cCl2qdn/LWsZ5wt0tM
aRGSizvyGVL7Qn2eIoVexKD9Q0eIVnYipLfeNipFrpFAPkqbYxwDJLlodwFDA48AIZvHQDuho2ny
C5vb5SkteEiP2DkX7uYgJ/FT+lyhSPrg6Oyp7JHHraEe/BdsccR2NpnK3R32I2wECFW1Bo3hkcQE
WY3OpRiZn0NEd1Ve7MKpDkjPgFO0mFsLgb8ETIlcP+NZaf9k2fVY/KmqCoui1UhB+Ao4frR8G+rH
lcqePwdnb8+GtZLOtsTQ4e6IiSJ/L+g8GtqGdm4FBIE9kOQo/sdbjFVI9gFETDuq/fifQkY6IT8e
WAR1Hu3CxqftZ44j6+wjc1tGmg8Ba5j0hbw4fJZAGmOMm7wkCGEuSz327j+qkLXcz1xQ/zqycL76
iRDtUxwN0Kw0C5oVYYNga8IT2MZn7BXyTCpBlp77YXRepjhoeC3ZVjj7Gj+VPpMdYf4jldn+0zIF
qm8vTB3tMN8ELEGnqF+30obQjZbQGu/BtWnrTcxYodKlYMrAvLFyaZSzAskW07FKvTYAZuxrmjHL
/ttXxAUcFiSJfKZgrLxPHkDMF8kI6Sk95nz54lcGk+2clgI1H/Ot3lj1MQxdu8K8Krz/aKIHBPyG
r+icmoAk2a3leBP6SI8p3F/LLynAI949whLSUdonCFgYii2kvOnRWXgozyluVywdAvEoJ5KARp/6
tteHJLkit06ClFGu2goDLRZ0CpwTNnGu5XONKZdLyE5zK7j2gJmtC3devu6yGPj6DuxGEDw7zsDe
GbvLXOztmZ/4HnU04iw9+vIUWFbgntbQr5nJeQFWrRlSl0svY/nDPhvC+p7nNCXhbGZKD/S4AkAT
Tk2wK6BjeXykLJPN2c4R4TEj9qPwrcHjACiulqHLgrhTn3bRi58B7Uz8OuJOBIzPgvAc61GRthuU
4TPnvEXC2aIZtcImaO/m3iOIc1gbtPoQbOLjyJKKXHtnci8KbLA5UGLSbPdWFDFdxNfSbP3IeP4e
iUFYf7glq49TrinJX+MchMlGTVkeXImaQAQNVzooUBeUTZC/MJL1ad4rBgXBYRqgeDPabW5gitiH
zwo6PWR3s10zi551Ew6kmr4gsPKa+xVOVbFnkpb+th2QUjyLyNH2zURGZtI4moUULRI5fibszae1
zuYzD3VgHXu/D70rMzW8fEgpq60EUvK3Vb2HnDEoXXiuo+NYmwZvt0ZbGDBoWtEqVJtltvHMl0oZ
vWsIvonJtfL69jhZ5FjufBmR6WoDYbFOXTBLdeZmcuZj5NJ9PeOkmW/ewoZWd8pgshcxy/rNitOA
UDLPJm4nslP/m+KBE2VsqcQOYmFgsUkRNCCtrYkzOjSxR8w8Bk9Qp2Ly9SPa66h+Cxnb3SKElbjw
CywuJyNykW2VxhA2XRdGb1z3S/0VY1RfIAz0xWw9B2OLzKVQQFZw+aLXeAfYG4ASxLmD4l4jDwh2
UpVjcUnJdEaEa3l5dVl67bVfa0Bu3w8/lEx/el8MofPTjuxOj7jRs3jfuaN7P0X0L1i+88xK5gqo
xZn7ZoU+SQnI3+kErfVcwqpiPLP2wzq96M7uKtTfCuLAWcEnC/bKZwR2ZjOhlp9cVPPnjWQKakav
M3PHNLW3YBpyj5GN02T5CRd1aEEA7kNUoFM22xdL2kGUGNIH+7ugnklWjBnBMUAuvKzVhJ9xdoKx
gDyXJ04lo/vb1gXVUlk0kCUVQK8Nwt7wUoo0I0Mcog2yd9LD6YkRQwF4vXUv3byG5cFETentSL/h
5QlGIC+QE3kQXpgzR7CFlpizHXyJpROToVlD6xp73GLdlKV/sLDM8VMvuXnvKrMGfD4BfzZ+KAO1
jK9k4cnyKUCfc1PnKCelaiAnB/cyy8xTC/cKFB9kPrz15VIEEK0wJe9DEwvaBcj1PbK+Ik0PXZAD
6984hs8JC0UBRXXdNsaVgoDw0Gs/aHTNkx24rQOItsCHwIAsONsskiyaeMtDGB9W4oX07ZWsLl0D
7thhXWyireBYxVFT9N1BBcMQvnlxQVfJMnLdY8PG5TDA/JmQfbOpYfuk2eIXoQjfOF5Rg+McDnif
ZKiIQ4S09T3Oofibg5NDV8RRCYc0ZlyEzMK2P3IGr0RSohgkmtzu/W9TVKRWU4qQDE+XSdBk2hPE
A9uE6/IRFRBJXq7Tug/DEvgkqkEbp17sxpBzbDOkEHywnUt4D6KKC3u3IGu6hZ4Evn1YAbS+smhm
j9Kiqa4OASMNZGDZ/yORgfbhClFS2GfPiLiEPh8QIiAbKhkWhBMJpZM03jcqFGglbMzwGC4Rc3lI
q4NfX+JG+nuXIQWxLkMdmC2lo+BkJYsOZXlQGpZuSiH04vzp4bLjjmD4zPWcJlA1sn/FZA8ELnYz
aOl4df+qghS+rE6LX3ogsBZoEP9CjyXbwcEjfnIbRmUbAshL65dzGCl/OvIQ7igSif6sLSdEUlZD
H7zrOg8eneeqoT0WBlUsIjhA5fc57fZ3w6yq3IYyLF/t3nswysT1gyyNuAtDVZlkkb5LRswSgnGM
F8t2j0NgPFAfrAOZiYN9KDgi0Gq+0KdPwZ7d6kqawaooc+p6KalEm5H6Csrfqlvslw39I5QiBIAQ
7NvqKezFXFyVWKs/ztp5zq5psDYofjOLtiehf19/qwUN4aFZ3d4kqFOJ3s4UPeHZYfQ3Jm3olP3G
qoIOyUPb2B9yrvTH4AzhsG8i7cQ7WTqWe+myOP3kmZiHAxxTP/uYa4DcSWiNDMjDcAmuzUJPsY3Q
+xETbfqMmKchFQs3bCpe40gTTtfH0zq/y0GD4NSxb991JJw0W0AlJIMy+HLNtnO8/L1dbJxXbgUm
A6sR+8V4a2L0doltxrG54i3pqGjbFtXO4iz2xV58wqp7nKfAMaJM2ajdyoba79XG+Wc/z1iwigsB
aX37zdh8ggstc6xSC0+iSetnOt/sE/wewzWsWMy0VJhmXuJntoUXMWtQ+zbbkZgBRHZdAEcukXln
TXdrG6o+Weh7ipfZHySHmAn9eBsjMcNIODPmA2uGJ8UgM5ZDWnsc6srGGzdaip/xpjHBlMKAFRQU
D/jsjNmh7Ubcr33d9DHMdNhMPWuMISuZnZU9/p2h1wwn2yJQCH21FTnIw7Hh0VTUo+t09iEn0ESv
V1zHOQvZwcJuLx9FXwzOns6r796X1l5J7nLdfor3VZGO+MiDHI/yGOBxfm56T/HBQpYDOoHIWOG2
ZJkdL2e5ImPcG+JymusQtUFwVxYT5+PFybyOZBWU2tEMzo5zzoN70PvqwFpeqV/2UMb/TNmQlu8y
b9AyE4ECKyFxRkJtt6Xs1/bOZliPmqxhggsmLEoncFFDiDt+ZoReH5yWP/6S1/idQKyxqkCo2yvf
OpeKOfVhtZu8eBxqtJobGv6B/6jROgdil5EXgOZ9lneTY2rzVWadIIDNWjxiGuy6TeLeGy9k0Xjr
iw1nzj33cw0cynKWOTwpGmGzKShBiQ8lj4IZQxsslLveAIbpoFkf/KH/0XgDqtBBZEYRiZKKS7qF
ApSBDaKTgh56lqxUVZIqV6z0xyC1tw6ET0gIga3b7dShId7GwlL1s12S+Sc3Q0B47lUuXFzIvSaA
TVfWD4F6LoU7tlcKqWV89zXdL7PNKsu2vmVwDboIcWGXBN30Z/LdNb/HNS/uWkfJV2TednN0BwEd
LMAMYjMw6IizWVwqwboVzII6p7XZBBXDdFcaBQe51qlBazLMNyJYByjqqy1Rx2IDqqLfivdL7wCL
BjWRLJScmykHJIYU1Y4hoPPFeOHBHWJU3QUo3uC4xOvIuo3EzDpBsUUYKqhm3EgxZSABsiHQPlbt
WvdX0wna9HYAJk3UrkE7WBG6Ep+qyVPRp8PY9qND+YvmBRHONa/LYr235tluvkGMyOKRxANOAjb8
ekUOLus4fFH0acMW1oL+6UaLkr3zqUyO6OHTT7TB/QlaGap7dHE2Lz3t1N3cDKgYp1uhRqwjE6dX
Fg5DeAGoi6/ARnzpJHowjjkqdAViNzTOFDzmPLwYwmoIH/eWItNha7j2fiOJnP4gAl/lOCAZLm6k
EwXl1mn7Oj7zRJNOAeHvls+g+y82I7Xc+gG9ACSRcTkbvm870T6D5bsBXQGqDdiz00X2fbaqo69W
p/m7+tFinfkbwualcAbzSPKrse8sYfsfVIZeU5PebEpwm9AZ0JYkfTlGzodpPLNUB76LKmMRjX3Q
Z7JIxOl3n7sq3dduWL4XrFKJWat4+bDt3QDqLyws45z1d9xOb2mZZRKLvZCYKEHh1c7ep0Krr6yf
0/Sbl3d1geGy0Ee7MOSZvaXDvPn2p0YTl4y/SYYNGABRlj9TBbDzdlbSAZW+EDfWSeWHYiuimsGe
qtMRDaUqCm940fxjfap8TmHOUCbP3mu3TuacxyUIhoG7hXSbssOi3Acw44EE+7dHrSqDH9owb/xo
MJaeecI0Kvo5wpkl+oBGkER1D8pvBoT4Fx+W7x3DqCSjPods33/UbE56Eqf41jHzLw5CswHE4F6g
Ev/wiYu/R8pAVCCsq1HvSRoTEyKLtDeMQsJmYkQVee8gIgMi2+rZct/Q6HvdQSM8ck7VjQBEOUWG
0XPg4+dReprrYw38PN+VvtPj+0Qcd9F5n8VEKeGy2LkOzj9KFys92b3BYzSuZfXLSy6/NTZ3aLKB
7X6yPyKXboGKGB/yQBDazBat/2zD1CHCdh6z93Vo1COYKSbXHW4H5G0ES+Pw6Ly5/aUqi/W/ynK5
X3qfWMxtpmRhzphLmuc2VtF/OfgRTSa70BFi2AgyVplPbZUgDTfre2g8cRrJR3MTy2VrmUxMZHtW
OFxFBxaqKVLgVkFJKVrfe+kiuVS4rSBSSae+VUy907gsLm6R6mjOS8O4kJjRUzTNyGqafm6afTGZ
QG41lRlRkBDZSRRGaEzer+lZG+dx1iGRkQWzS/CUiBmpzRxJQokSe0VMubWrfN+/ispSaD5Wt3zg
emETP8dCwJKXoc/ivjPBECaFxem0J0XFRIfUhDc2OHDtcvpIqxttqJZRJtHt2Bgxx0yPP5VTgF2L
AAhh+CUNYcZ/MDI3FW7z2iLM4T2nkPM2GqMK1Fjs0WJ81ipGDrBBa7+K64yV+L+1ABWeSO1ZVdIs
zHIgIpCF00B1y14c4eKs4plf3tnsUUHDAKQbZw4xwictnA4Jb6itf2M5FBev6eLq3K1Znx+tIGuv
bUVwNqa/YZ7FxhSrS3a3x1RnO2Mo+zI45LJzEUDke6dyKC/Klm15s9DG3VWTHGH/WXxB8hQ+3RTk
jiXkJ48NXO4Mk8KQMD/2wRsFZfbuOphrDkMjUFqeAHs35mvGG4B81fhxfVBMzp4hBEZ/Z2R86PDn
xvG+dDopcyXmhyhP9LEAm2Hxd4SATZjwN1EuejaNTvsHl0V0JSoXAYOLy+Ml1IL8YTQTnv0QWQy9
hpOz2iv7TQAs6r51/IncGFs2zqO/msI9+NxGMVJwy6tkv1dzVesBETqpCQp4GAJCKvjWj+zlElP5
hSDJnNCbNxChK4tmhRU+68LBjv7iioo8fgjyn4/oceaQuGOkuZumGBk/4GfU4HDsccEuXTgjIPt2
CaBIeXRLOO4a3C5UnuYu7knm3nvajs6QJdLfOQSpuVW14/af1JFzSaY9Z8WPAJLxDsZEEQuStf9C
OetD6xn3HUtG+C/nRibqwqEjwCNOMhdB5/cx2gK9FQMsPIwppvuP/npejsYuwfX1BIC8o8nm0MdQ
x208pDabkHAQTGlyHfjpBUzw+o0qZf3Blul+gzXmlxERax0meFjq9iESoluUDqa7gjCX9bgqSoYE
PwnWpZhS8JOIaGflk49jcySJQ92cgjTnD8yNy+AR9VRrI3Oh4hqufiGC9Q5aobVscQuG+MmJUIH9
59y4W7KlS+LdDgEDSnRVze/QB3o89QCaYBuEbllfUnhWFkBmYlGefZs/VW5SVJkMg9Hac3yCjHCu
AFwrbIWzDJ/XfiJlA5l+QYK1wtfG20AicsEV+ub2tvUXI7zjHkP4ZPaTyaeU2xs1AaEp+NK6rXSb
pry/qdvfeEvIkxnLeknA4JSCVexSHYUzVCCrq5R4rj94WRB/TqnwjopYFBakpWfugrgcvVNJKCdM
Nmp+aPZYjkhXKWLW9t27VZcNjVhB10yWLYb4nTs3hO14ahYT3LVc999GChlu3cGZ1gOL22o5R8y1
2L1DXG7/oiOO+SBK3u/uqwkACR7wFbh6fwsHWt79ypqnpKxu7E/gFqSJsNYa0vjZLXnPqVy9AM8Y
9n4gS8SoJbLqSavdlGhVNnZnkZ2bZZRT5yBuxgEQL5rzdH+7zoHB1CRpCW+6qVtdR7y2rMtytqDL
2CYuQesiWQnonF9qKvl8D0fLfu4y0Jsb+/YtM9hspuKAvaeKGXF0nKh1NmmURLqx72w7ao7ETpJV
QYu0DkfAPQgFSkr7r3IJMTPEnLTHGZUrvy/ys0eANEH6C3uswDuTBQMlTyrJA2S9tFzZX5Bckea+
Bfty9iF1RRy5b1osiO6U57AvNYErITVO1rKzhTu4j/kyr9w2OPkRA6Gffp1yseBEXIvhOttcz7Ho
dbzPPYfJFAvZdkXpW3vk3aL5kM/0ExITLz6if1EzuMOFjAFNVoEp1B3vfROiy7X7V4QZBH+j56B/
kValU4CEi8p3qvP9h5I94Qo/E8NoIYf1t+N9z+iuFFxjxvK+g2uTRR8gFJi2KdQEnK9EFYRHPDfs
wAHJwNwbaP+QXLmxKA8up057GunC5p2EtNyqPcuTQuz4Xh3M7rmO2C3Vyl13A/OdeNzKjk1LcEDV
MXE+2gVISudZVCVd3iB9yzpMnbvIgy9GPgVRsEvgUczQh5TWYr8pz9c1zZaFEqG3mTlt7aJIw38G
vktKChSpHQjNBsB5LRxsNFbajLxiTFbrZ4SLy3Jf9tireJbB2HZq7rlMSUq4sgxVDEQVp9sBQIL/
w5JDIISlr54OQwty/oRkEoVVUUFUSHycGq83I1jO/WwN2CTaebyWFgUu2Y4Lux3LiInZcDZRNU61
QOxHyEGGUwg9w3TWFhfGFhMMRyd5a212Dsi/BVY/RtkDU3UYQBqfjt6Fkbeat7mcyEyhbMjB02Wk
Un5GlV1f4wyOAYnMOGcwbCMFn1wvYVjKcZ5aQ/TrISiBiDeg4d2OzMsZMbS5elqzkYQTJg/RmeQN
0hf7Ks0uTmVF8ftgK3WsyQCpNkE0I40gCWxBTcZY/qYN0HL17PYAs1PoO7avefgM/AiCL1P66L5x
bIKqOrxp/1ZSLqctAkrtJfbNpnAMmtzANPJjunAL6apGV+V6xz5foLgqn7QBCqA2ivbUL0o/9KQi
7Woa9HCXAeJw78YolsNOEmTibWYFjmBflYKKayZPrTwZsGj/hsygsMOOCGiTXMD/5Ep+3DEPQrDe
EFtIVDmyfCrW0zBrgIRFScHOm+wRrA4mS2aHic0NK91w4Iq+79GThC7fxtjPx6oax++xNJOPoom8
51vKNzgH7m2pxqK/wzs7RPMxII1vPFe2qB10PFynn87Q4z5oNMwhJFlDw1ejhWGzOeBZTBC6A3CU
tDE/Q9hXM4qDZVhmhJngXb5Su+4O4MQa+91DDF49w+9I5b0BhLVy7lNbaANzMbgFpRYpNjvB6pnZ
4gppAb0anuHNwKCtfAmaEPVBSK52xOI+pyIuqd3xKVXZGNzjmSAHiA3AjdGyEi60JJ0Y2TJU1Tze
fCtNRaZdUTFQdGI/eFoKcgeOYR5xZm2Cmtk5SXYTUTeodDn+2YzXC6vZdOfVUUsbxVPppeVe5IRc
wmdR4Iafq8Z24huAxRrNc4xEH5nF4PfNtKmIsFyyPQ1G7Q3bdenib9+qq3w7ONY6vvUkt1XbGkXy
PZYz81JYaak3+F0Z9Bi6+CgZIRdfWwaSz42kUGY3OeqzG7moNH2M+8+ZlRV0M5qQ9j2hmeUpRDS9
HHpItd6XRbdektGC+qdMZqvMwPutRQ2XcpzH9Wv1NELchJe7BqRrC92jnoVD9jsVqrnlX8U6GO5d
xlvchwxA0bBHflWnrEuRlC7Tpkl79Cx2WMBj83JGxPcqRF5yiaDIsRFsUvSRW+4639uT0W1FpFkQ
T97dcwCmHqLOzGf/iJEesFYiOZY88sXDDLIMYCpooFv6t06JjWDhCLkdHVtR/4lcVGiclpzL6PDJ
2gKgVhHdiCSROiC37qzBiOWq2szv/zIMNExvUscOMK93onAOLfgjVHo1hnYM8pCf12jaIb+vsp/O
iWKx80z+P9LOZEduJM3Wr1KodRPXjDQjjY3uu/A55lERHtoQESGJ8zzz6ftjA42bUgtKoO6mFplZ
otydNP7DOd+Zwisb1EpPsqWcomA5T7yuvkWo4SbKqFZkD4S74EfYVShEJordNpO3Seyv3ima35cm
x6f3yN7RUefK6SwgHrYaZHxdiqXR+2kC57JHLpz23xU9hApYqkawMZqBl6++ZW+rc7SMZQDHlkrH
ie4M8egSRVOcNJjtsnlobnFzDumeczAr7gBEKbSEIO7C61gj3bhvJA32RzC1cJ/2slVTwPIYWWeE
V54ljfupKSfsVfobZGeHNxsej54p1qUvYC6fZ6x5SODzthIxe7eSXdE4stqrdjambX9PkQ/7hj8R
3PC7P/WLGz4r7A0sFVmxxN6xZLU8fLTKyAZnblRZh7FsXHk0dUfNvIAFjCAReWRs7FoUYT7hVyYY
BabpnBJra1tkqLDnjrzyGhW4HxKuFi+KhQuqliG8aGWjBdyu2h3nj5LYYO84KJcVKURenMlvaULd
jPDSjsLdoMpqRlw5+vn1lNZ2SW56RAc9BDBAPuSo4diMjKI6hA+8BII7mB+8HfDsSVZZfiSg7hbV
gP20jUFZekMF1AUws6ns45IszXQLg9ZTTNwg5CD4EZP/ZWLkke3b3J+9Y4/Hpj1UaLOTaZvrLifx
HtKNeCI7iGRNhlN2cyGcqiVXOFZpxpmHpccBYFIGA4NnUJOWR3L4RG+GmWKxY0CCiIHQ5PvUN9Bw
4TEcoArWRXrKgTyoEgMGhyHpaYMneWqJDkrEZmY3Xr2lXde5z26NUJa8pcYllmj0SL3clskYOS1W
cjpa9sdMwvxq5yVYS/iHbCs+in5Oiy1uu3bcTGEg1FtqoiaJrnhuPAdbdIouv8RLADJ/Q1wIpzQj
YUGGXyiaAGqZCyJuY5LahYLZKPIaWIdNAJ7gFeEtoGOu+DANL+7zxOzDuWZfkYrvboGyHinuZIEv
RiytDGESKdNQqMWkmbsC2TzYRk+dnCrsHSSGMyuFy9xl0noalYlXt6NwONWJCiHzCvMMGryOmf9W
I+X4mlHHDd/QNzD2I8LINj1pKDWUFAWhpeWVN47WY0cIBl2VGrnplaxd18X/zV79xgM9ru6NA0Gn
h6kL0AknaBn1jz3lV+1fMs1uAcVtcX3G4HcK7L5ZfOtBDBqTW+CE5WgOJZC1ut7j+7VzEIuF8ITZ
gs3HJz2TfTCiXjfJMhzSIvGyt4A6YLgy3HndcSwasiny0I9H1uhF65+GSXbjsRKSBD6rVeCKGFtg
dB3lPJOutFJGLxj3dwMy4AgdZ9PmNniw0RgS1UNoX/u8d6eLjN4KNShfUr7L0auxSEatwMAsyeJH
lLI1c349pCQb1bQN2xkfRLUrCmr+nTX6HaUR8wu6taggnQ7ltL1pnbmLTgxs9Hzy2PyJHSst8Wxz
A/knQajyB6c8Q8Y8cdV16XSE2NrN8lpnwu73Ik+LEVt4i3tLYRZhpqQDVAS4DZiLVlM0XBARFXxv
S4c45UoHpv2OPETrd1obWfGToIDbushY9Ilw5Xp8QD1H7E0/OdAVyqTNvQNzPRjIad1a25JoNdZ9
zmANLPM4kdpdhadvxGiyGPWRmrG8QhuSANRLF7ooSdVOQZTpCZNHaGNmMyBJMYzXaXzVtk3pXwFd
GErczBk6tpAQe3vPaopSzQtDIku8JObG8qwyQb1ZTnrhUITciJTXRGerK+PllINsbLm3ZRFccQog
k+oG031GbB2fRSYmVr44zlDKy5J6uFDIP5hNUScwFKdh25jUlHozYZcDKjG7PAMWyFPilXzX/yqB
BOj72aEQ2VPduAhQaFCiS9JlvOEOqXgSX7S+7sSVN2Wz3pMMEX1pB2UM6l96wBv45fVLYhBXvrtF
yFSu0OC0doFmL3CoUml9DY3Ovnc4ygt+Ddl+6a1lxlJF5l++HVF6fQCLweJPDi8rhCpY8zcHV9SP
WJJz+2Ihue0zC92qBOUEYRw9X7XEJAaGo82aLxmvWuib37sBDRg0Ut9fHsjNiu5KiE/zMchzXW/Z
8K7hNaXwyr1HmjMhM41XnFAZR2onq9KvmYEicnzobHZNh64hlupu6ZjsP7GtIoWD7ycqOW6JR9qw
MNBHWiRoeVGbvoBQcH7oMk5OSKrB3GPcip9V3Yf1ZeI6oC/I2YGL7hpL3M7hgPOXaNH8cRBqKA+5
O0tDwpKviNIDdVtvlBu3T3UxpQynOYwOCeLm4mjiMrwzitX2aXCYdhG7k/nYUgeiIvdWW7vAo1QU
iI3jMYC+i4p8dEGN9wpzQ9sZBjJhYm1dGWNBIANAeRfMWKYLz5I4vfvRU7QJRYi5hwzo+hYuL3E7
luvhOJWIhwipxRpDDIXvWseiCUjFSFEKpEyfVUNUTxOzhyZY1LovzQSUEK5N4mwQpYWoMnE6rac1
prZD7fIYvwchRradF1j6Ed0R0Pq+GMOHOhfJN2Ul4rpgTM4g7r8hXZavke2ny7IeiHjvESXmcweD
vUsYpYHjLa41mAr0YV0rVp30FPhkIIEzS1doYXcFa8BDbtYuvG3cNB8/paQG9kgygLLhlfHFQBTB
OmfC/YcUcFBkc1lL3u2EW9XzFdr2sLpGnIYlYkqiN6q+2SXEqwqfe7we+nLUEYlXOBvS18Lqqo+E
8PhvCZRNebkmOT9bDZLLLVvG4rLmI8W7CCs54xpJ3sZzKVv/JeQcfdRTWmXovzh8BRr8RjznIHWr
C9J4hgN7P75lE3gEETqVHrce4vOW4gZw7AT8OfhgbOUg54BSlh2FThz7JGoTfy5CLN8MyyUSF/sl
OfoQbHHlWZkwJ0q9mTWlz6cnoVqEWFV5dHyaXDF6uxzxB9FeoW6vO0CCiu04dwpzk1JD7lQpMzMS
mJbLsR88+FsI7W+QWnXhBb+gA7RZon3eFUKnLDoqn45ustIASHeXtfKqw8MYb3pnwlfFm7e4nZt4
HLAnjBIqkS2LnbNA17lelqZ+6U3an/E5gtPxLZOmey+kjtz2nVw7xDisvtYMg2CexAzZ3gpraL81
i8B473cjYUiIRRLXXGV24Q4fOO8YzwIfdj/Cceah7G1VTxuWe+I7safzdzatRX9dLwFyzI1bBOGn
RMKTwqlbWudkYpK+NyXAHU5T1PD2ARm5KW762uji0NLWOVvHq3XzpPKARTixdv4BeWBPxgdRrutD
23TPYwiFZc8adUUJIqIgIIm6nQQ1+C90u0kROTiOELptx05hmAijyH5zWQfr65Y0sOm5wD0N1MaJ
cmJ7ES1hdrYGsD5OYMkL0/sZcS5pQ1nsdoEurpCVkREKcKL8TKyFaXRMYf9kSpWecZKFHwEcvHFf
zLy7UXP4dKbd4OFsj1VzF1RUidswGqCml10TvoHWxn4EtsllNVcGNcOgkCUeokcN2AddY7/TnkMW
FkFVWb5NFS5/Au69NZRQWeoR8Q8LRzcmiHkintvc59J1vgEMGACdq8Z5zyL0JCfsFnTETonYh7Cv
2du7xBkVdw62kZT3dyzSWykw6t2OcaNXCir8A0xUBnf5LtNmuYC6PoEozCeQiSL3K2cXTxK/SzWm
raKar3vQmOgLu1M9lBNgM2ga8ih9FIL8rXLCizpQJLsIW7HY4O4w/cPY0PJsTINV9bJsdXIqerqE
q7mOagDhDROAzUIDpPeR1SfegbN7vqClUIiBiXJ1rdtRYcPwTiKg6dljMHWGV8aikbjLK/YIP7DV
4NPe914FbPQwIKaOwxuWf4RIH1k0OG23Tzw8pfQf9qATvuc0fLImoWNgTH7QN9dFr50vHOKet9dR
lLTb2cvCtxbHRPttmfFXqz2z3E5u3RHvNoHdysnf6yhzr/oO+wD2EqQEOSFQaIx36az6+gYh3twe
+nEuERQiibGmnaYSC7jbbQsXZB0wuntkx4sjQsPKrTfpnNk+jAbPbl5dOK/lERduVd7OOEMtbJMB
vOctCK4iuif5K7aZfC8MbVDdzIiHWZxCdcBfTiIO1DE326aWWsarkYMxPi0c0Oi8iA0M8SAjMrpA
P9LRTCpvWIMGXJ9DA8tbtl20mL5Ei98o3L5t3hyQFcl8L1EkPuoQk9nOy8kPYpxiZV8SEgLsm6By
KV4ZSCA3ZbLfqC9M5frvPg8wtbLRA5GAk8trGe+PK9gGEly75a5Zj3+vrPOjW+nBO1WS0TJbLRA2
J5Y7dviNeC/EkOAKlXsoqwiht4fBNzqRoDM7LM5VI4orHfVd/40XvB3fAIXg+0ow7K0QnVI92Wu9
/ogSIgyeoEytG8V5UcAJspnb+rA6xqPDuID64h0XGvukdIjokiq2f/XmaI6PYYjpf1O3E6YyOnIk
6/TygsFKJGleXEpGyDRuZvJtYqh5twUKJfmoaerZLeREqSd3kcGgyhsAhFS6QHamKIL6CLzBGG0A
E1XzPVWPTS6AgQp1A9xRf28BdMzXjDFM+zxIQegbM/EaAZFneRd5CiTpYYwpfc8Vjgn35IQMh5BQ
FSPW82gZNnOorf41irQpL8sRQe2WyWoliLeqG//OKadW7BlUCt4NxFOWP2zJSvCAfE3DOI2KiBGo
A8fzCX37kF0M0cjIjHmMj/QpRNqpHhwEqG89fjDnpiG1uDvIgAIDhoKN3WdO+bkOA8ntKy2imcZ6
i7kvIkG7aRCdfDIhwfdNSoC6Rgw4SWDxRBkgS7WCKnqucjO/U1fMw0PtE+BMRNEo9REFnI1lyKqU
yTdozYvqJgyLNrkircFLbquS5c/OB2DIyhqvR8FwB2i3g2ETGyAAftuBrsoA3MBhQo9V1T5RAbjV
2usS5UvXPEy5DpLnPh1i9P38LBxac8IynteMH1j3sSu9pnmm0xiJHg1lmLOBspaOIIpaBZ37WmFQ
mYBY9HjW+TfG8V8748/tt8SnjT5hhOr1aTBaxq+88qR1z8R8DB5VmNTtiTKGZMFx8hw8447klZLr
VhX3E9rsaL/ufORJaDxvezdGuUVPzTqbXZMggyRQ2M2DXFOcUua0xMxCurAaREfqwGx6pMK2CTMy
l1WI4Wbv6rjNPwESwLWYIi8+12oMLyaFjYWBkk0uFqKR4YvtMulANFeP04UcEjxhKhzdz4C89Xbb
MJgmfSi1eIl6/mDfMgoniiRNuFd36xvMXaeu7qtvgxZi4A0nigVgCZYGmRDwzaKVzWkZRL/SqmoM
VcJH7snKZk4roAIGFGlTmOUy8LAyMfOaYEbWgxE1gMCRPJ6WuVC4TTsEKk1mpq9WEWcPc+RHEcap
SKPYRIoNuRkm3utU8X7EEtmEX0QE84Xp/GjdWJgccCq1PFBbBHlU84jW1LBG8MYv6K27H/FYoUay
kOCzUa5izf8FQgYDdSsGWU4B+A3jNRZkjZo4YIeM12+ngx4rJPJvpMnFuJjX1E2Tclcjtz+j62e5
F7vTSM4sPsM3NDU2gUFkqVy4mvi6/cBg/KVb1h1Pa+fzbcNNegPTkMFmlpamfwUrmr0vi92uSLUx
sLaR1zsPoILGx9EOujcyK4sfdqvSj4C82UvbHnsgjhXC/M3EyxybG9Kid4ajKK+auW6qfQOHwdr7
eZac/b4AgSfRP7/F+NSeLLTxEfJm5Ce7EcvibR4RmLXxmxL9FRC35rNNqVbYs9vpA1Za58UXjv0j
jeP/Tmvqe2+7mLxBnd27tYB8KVOiAVEfs70LC7lzpc25OCE9TXdskfMrgzIT8hExx/UGBSNM5RFc
acGhV+NfnFVNehH2SBYZScC5RioKi6PcuJiEbJVw3i7JjI2ijhCvbUwr6Ajo9qwMR58qfzSqat0t
aZrNd+qsMt7bY+HFFDAF1M6ksL2rDtGhwEml2ISbsuKz1oTbxLQVnp9duk7WYSzivOoJi0K4agQa
FfSKSTAcOQzy7+NQqw9r5LxdgeC5ddlXbv3pseLz0fDlBcmvPgP5fWhBvtr3i6pvO0eaJ945oXsi
iY/4hhndLDCMgu9p03Ou0r1ZsddcNIxAwfsNYfbU1C2hlDbvaxJ9S5a2e8nK5Ydqe+t5RBF8WurK
voOpvNJ1wDK17MzSCMEJr/bt6Cd2foyDEBPaHGXmqskW/0sBBaPf9nAcUDeWJbaR2KZIQQWCvddn
I3hvIZqpL8bc2I/D0EUPdSB5F4aKAC2gA+F0K9uhAMyBlNzZRMDJrjD1LR9ioDrfRg5Z1xt3ogtn
wypx1Kphml5GMcPJpBll78nOukGd7RTMhCM/v9CInYZt3+jugbVa/ZyEc3mTFMRjbdDMMDjTrdc+
ZFAfGdOE3vRDpgnaETZh7tFJu6w8dIJ88oNlkUC/RXdOgKWpp+Ur9qn6yTRDiIhErN7gbpBFfqBu
ItGc574ctsKinNoXOl7G7Rgb8FaI6cSGGV96n6Qi+sD25DEjGksd7/AwJo8+ja1H1Rjk771jeZ9+
0g3JjjuBjKyKluzRh/bDX0Pi49mzRKiv/NWmsF3C3GLStlTpl8af0ank1qivw0oW9sGncqo3Xptw
gIYNgyRigzhXNz5wsnMzTR7mY5ffn6oh4NbghYZAiLMBNntfxfKeLETOKYBc8j1kT8RNVfbq2M5d
dta9nZ0BtxRvXecgrJRiVtcsHJLnoHBhQXcF4/qLIU/yYzZB+9tN7LXfkOHQIQVejZR/XBBBUTsk
lL2eXULetFGbRycoDyzHW+ytw4UqaJ9NgOAbvNPMnqvhYQTPVFWUAwTbILKSnoBmTO9InmS6eJ9k
uTcjGDPdnHO6zSfHtQhdxgBisAPVzsOMW2jaWzixvmZRNNyNBpMe5bWtKdqGXC2rEIspGEi57Isl
UHptsI4KNJFh6I87pj1tsheIgBBytsyBN23vr/h1ti1Mc0pPvhieXxbqbpGCHh9pdjdhE/bdluHQ
ULEXRwmwRzgB75lc4/RVE/wlNks6EmueNq0BKzdEJEPUbUALFoINU4eco/LWeEt4hTCmmnbw75Pw
LWkj50eM1MndoOFqGa9nHSaMPCrfY1ANVyIeV/j/KKET03WEhmCVuXiF+yvnO4a1DfQPFFs30TTZ
+YVMJkgmQDtyUEV2DdkzoXEpT0WTrMJLGBRwn+pGhHsL9PJwBaqSZaJqUHgyrJD6dqhz63uPGPuo
1786vNZwxDpHoumnO+cS9Xu/CtidQa+S17SBSegnVf2UTrn34TftyFuUMxCfKiyQ/SxsBVWJUei1
6hWYTRo0UD0GaFp2JPUQbhzvyXrcNLadT0QfAJBDHoqNEI5OnR1JLC5xCNVhEJ10VUIaMSPV+z6C
P6Y51PX4wyHBKNxLWqGOLXZrraaEqr3AyinPuu4YGVsDr7ytBd2FbYcLAggbTDErRE4J+XJ2Cil0
I/wW/xHg3OpLB1UQ4Bib82t2wqyxhBjo7YQci9eMcNwEun4ZvCDUx9YZhKNzrDoWl/w4+MkluYRr
ZuZkVn91Qe9mV/lbk+VFdEUBoe74/WtU4VUSfWBBLr/kJmf8XAUqzC9DCBsM5i3BhCBmldQemsGU
TwEJOZTPaahvFC4n8DuTO76FYcdbmh2HanaRtENvP7jk2G+EnVfoephY70Y2XWYzJDgkEeq3zZ1D
44s3X1v1B086eRiuG5Q/Jlw/5MkisUCoqvrk3fg4qJ2eTvJQiAgOFM687sEnbohRY1IWFwjYq4H5
k0fs2Fp0MuzwJvs1AzLPPoRd8eplJoYGXKUpLrIwWsf/bYpesMckTF4B+1feRnWE2tZxJu5SAmaK
2wng9mcIp4iwm6WO623UpeFLi5x04sEtultT5pPFEoOHdWOnPe6VzGk6Eg784Ds3OOMcSMMFw/VE
PHEy5k/hUjTFTnft/FVivXhg4dDpLeP1GtQ3PKzbYOnWO4bMulfPm8cLkmqV2C6tL1YeVQA8Q4ZD
GgImmZazROp8gxsQY4XoAWnw9QnGbp4eKnT6hE2PUEUjGI98GXT78yRhdwkWqxQtqaXLXeZbzo3k
biSrJc7NFenfWJX4Oe1y5zQOq8N5cijGOgImxdYaG5sdNtUJViC5+OO+SS232SPS5tvnGPJeMhUz
s40Q9zD3qCvnxP3PR6tyWb+6tqF9y6eBOUaH4PlhzlerFMWt2RXg9ZN10IMttqakxTeUKdqyHtPA
qcF1Q2BLPAxfCDUsnmi8h48pSlJsRS0xORajhmpbMLPMNxGR4mIbLrk82h1hh9Srq3m3cYr0Bcl6
89JC3kt4Oa5Ohtia2Vj7wLzhMSQEejlD7P3gUDHeDu9JYvZj1o3vEVSs16Vi/7pxHaa4e+LiYvdU
G4xlx5Ca9a41Pa0X6vAE7deYxS+Owr0AipNg+suotYpHdIURWh0M8vi0gmJ6iypqrW1UMKncwWqU
F5xcNPQtIpRsZyEXGE9YCcJbzFxstRwmH1AZY147JJPlOtniNXR9PPhxyDuAVTeQ9LAcP/KMjc8B
Z1S7l0QHsCWsEdsw7mwaa8cWf4gemS+HlFtVae0mnJDitpsSOe38IkNnNhvWtBcdCaPP+HnbE8BA
wXpwQe7IupYVKytsO+n3Sb8EoBe4JZwdJB7nrbc6uJENCZTdRWQwsx/W20Xz9fIU7dlmw9ygAYVW
iW6wIZPL8tz6YGF7poEiDnyGJUjq+FTWlFeZUbAhjCLcAJESua9sVlsBAtEvx6ORY91vKT55dWBT
rh89ssrCQy3d6WsbTyvxpbExDLNyVSgYkHsQ29X15TuzVgW2wMaGsrGQG39JANpAiZFk6G3qAvHl
TqUpLB4hYsQhDURtMHVxKd+7Csj0liPcvlvgDSGT0SPZUQOaLYJYO8XhbfwVK9tG6bhcyCmJ20OR
u9mrmedIbyooWwgwqBeyU9dWPinSOPmCI1ldtCFMD0GVNrQ2P5I+wQNpd6i5LnLLa6EVUsowe1Sj
Ck4hoxKs7RP51/CGsptlHpTF6yUcimfXI/5kh20i8G8TzuevfTRG7IrK2shdXQQj7St5vh8MBmCN
9FNbMVRil+c8wIapmh1+y+Q+ThtnRNbAv9xhWF54LrCSkLltKHJ2jrai86JyVN9h7IT32VA43Z50
J3UcPEGm0qTT/oZ6b4qPNi1lvFG8iARPfw9Np7VS+QngKXmXPayXbVNZRfMMp9085KJnszgudiOO
ukcZim65obljhxDD74ZAxYzHrpN3bKfFd8zlstxmIsCzQfSkXPaWciMLRxfuDo712GKmQp8CaY/i
LiL1ctjxwmyoZCB7nYfUAOpr+s59V+5iGrwxjkSIGUZrOrXbD6eg1wohJBF2xcFQ8X53GECGuwQd
OQUmtpZ77EK8cHXJ2g4TVvfdMKJpGEnYHjAlXHHBcRC47sFS6PwFxRCru6rt1J6BCooQJno0chmk
hWfmbdV1zVAOj1XWFONzDtDQ2yDIYduCNodUZWTMNmPJxEtWXD/Ro2Gu41MrdO5xF+cz0HvGrf23
BWVVsm8bJBY7iV7jnHK6fys4jp5mELTxttDusje0nPDxy1C/OH1SXImWJJOdKh226I4uv+aeg4wG
hlR1D9gsulscozAa9Nn8gynt9F1gZ3mjnKwuDfPWZFeB+INapbp8n0EbfYn4gR9ZUqEUSntG+3FU
Aq6v/UKhKc/XSZtf9e3EEicndgozT3rLEwbTiFp3GCuQ70Q7998ovpih8lBWSfaAaCZy0aiacrAZ
RXA872Q09xwiwtaD/+TjRSsOXTS43saW85hit2mEFwyb3LCH7reLnObuOk7tkv0yQqv2KzkAfE1e
yo6ZAXcbC+cihNPfs7op5xrlEWNl9uzFYjPx2korZwMcc3+uMRqdEx874gIndt2z4EmpZeinirce
WtiLFdPhkPpegw/pUt+Z7m1kM3gpNCdYfR/Yns3yBraAS/5a4mZ9+GK7UuRm2/Ob4wCtEw34H0YW
GMunhFBoIPlj5fVXRNf56qD6OdFHl0DD4hNPq+3Bi7CrdoTBWJXuHrADkMRLx4fMSv0fyh7ofJRJ
FxcvQ8+pu4lM77XFyfhkLrlX+PVZQOzjyMR8IZNTQdzZtynuCLUHRTiBUYnIrdsI5vti7R7o8PH0
TZRqvrXcZ3D68yOSb1Z3IDw5JHPV8cLnDdV6lwn5gdZ2kkVJ6gRiJwJXMVqtLLARUHtC+vgCMIdk
4G0UYVkHuWBz/OD+iV4TH8LYJmnQpVJZxIXEQ+tqh/6cWm+niCy91UjrybtvkIpkLefTBv+19bVh
4PbDVap5YZbbtNsE1AAFVU5Qy7aLA/3KUpsEn760JRo8Tej5Li4x0OxEaDJnOwxu82OVDJMBMKpk
xZ40Gh8+UnayzlMH5CgAckU7Ns0/jIvRmiDsfGIjhKyfygdLQ7rHhyVOSAptzQiiam6q3tLzBtq3
/+Fl43yA9M50nkiNDuVR3zFF85SDKm7su/htQqL/NSQoL95PhVMwd6JZI3GMvZg+8fdg924sJZYT
himqfADBFGXVVINwDxfdK/7XMjcqrwB/09d5iICWDsfh5FKtbiGABs0e4hEB8aUmVSQeCv/MZB35
ClbY3L10WeEjqWxTBJB+l1uPwlXMZ7ST1D8ihrDzNl+07q9M0thP1Hwot0KfwnizCJJD96NC87LR
GrCSEsJJLsg+wU9SFSxUtpgfUR/FtiHD3VGWV1926y2yS7DNWEcxTksMQUoi3g2CxAu3BJglID/k
Yr64dLQsU9FR2GTnDTZGMLSfZInUKWnq44w+bGKNRQ1nM/SpKgzgHA/kn9EEI/CGRlAQHNJHjXFP
bVN0l0nQhu4uHuxx2BodMIwAv8J/DVdHb5KiDD5QErWvPqpQilRMFt+1rJ1vAMIGbhN35s6u7A5Y
/AS3dhN3wEt3WNvUqy+Y/h4KptQPCMaYL/HZ0lOPxv4BxNL0oQunurFdAm0PMTucYE9UjfL3LSFs
vDGdFW3kNOytd8rGeLzVNT8w+Qxuk21J1WCqBsvVFxtIWzALzBDMLEuT5FuRFWSzFm1h3QJ1ymC/
eaK5LNICvrLnmvqYxwQ4XvhY7q9E16RnL+JAJiMUkOAO3gEaRNTN6Jdk5ypvEyxx/orGQ+LzA8b1
EcXp/DlCMKa/Rm3SbvQcxvGGwTC9D+0w0Fm+Dt78LTPRL25kj2/20pX3geaHYr5YMIgoLLj1RIg5
4HLnUbwnuS5Y0/fxYyrXCWucO/MAZN1wvyky57DfTUxt6PYwEVC8YgjwwjF5FyXQVpnGA54FC5AD
vqclfvVn6bm7CC2hf6hYUFcbCgI2BUCVNSY9ycsawPkYAYogYAvnL/Y5ktu88ZPmbyYmuZ66K35H
uvJEBvHadTGN2/QcRfTsla3NylTw3rSvVlvykkOjofcqkMORR3FHizWVO/wEuj8xmWzqbe9KfQ/G
Z3rHv9i8J3Qsn+xyw56Gb5nOGd7iR/af3Rlsd/M0wSiHMhRJ8DrScfnEQCD5Iv4N5xvqSyr9fQ2f
tDrVwosAazT+QAZXX7EIuozR9RNP5eIjsPf//Mf/+b//8Tn9e/i9vC+zmTX7P4o+vy/jomv/85/q
n/9gq7D+04tv//lPz9FCKK18VJUeA080qPz7z/fHuAj5j+W/RSKO2qZl0Vw5eXczgMKvgmi4//NF
3J8vomkQhK98I22lfcd1vZ8vwszQY0/qpWciU5s3VRpz6/G+OC6xM8KblcRb/c3HWv/Ev3ys/3VF
8/MVFxNrA54iPbelmO85/8gIterwoQmM2jrzgmMAEk10/PPnXP/U/3VV1yErxmHpJZ1frsqwYDA9
oNSz73ndQ6YT98lxCsvak0YW4yGbkQmazBVHqlW823+++G+/ZM+BBW173Afql18SGQsjD/Sr56Rt
5uvV0WYeKOSCa1ixQXFRNc2IeerP1/zt12xsGijY9p7jrX+nv9w9MidZ2O1Edia1C3P2wsTxG0vc
+G1YsMLNkRwPxSgJ3PnzZX/zPUvBJcm6Fr5PIPzPlx2QtlW6jtOzW0+PecAoezApuiBqTDQDE13w
aypX4RMC3szf/vnivzwx663FxQ1rVIM1UDry54vP9sxis2jTc2bXlL4lnppLRN9Zf/rzdX7z3Uqh
XNwons0Hdf2fr+M2NLhchg9pkapjWRFvEl6BjHLGoXsZYUoeC0Ie3v58Vc2f+sstLBGZUh66nlJ4
P36+qmG/PQWFl5y5yVfQKTbQmbCCKkHoWHZVdPPny/32y+Rx4ZZVuEG89a/zlxsIWwWRQFbFydCE
7Ftlol8jJ4K29efL/ObZkMIXLtp2w/Gjf71h5NJOMDSyc1BOOExJ8GmIcGdb5/GCQ7FVR3Zw+PMl
f/fzScHtiT8Aja9e//1fPpm16nkbdE/neFR2/DialPrR4krzPhwrVX41dSgGmKG045d/vvTvvlRy
nXhAONQ9tBo/XzpsYd+D4ubTVjObgQTQbw1cNxz+hTv0r9f55Q41Q7oYGWs8KUj8sJTX4RMiu3pP
4hrmhiiG6FuG8ce/8OEYr9kuUGebd9bPH05WZmE+7WRnzy+74S5Na3t4cBFP7f6V6zi+i0bW8D3+
8iXi+fPyCavxeaLhAzXeiiV8LBsUl39zo/z213Il+xTjgGb79QOhBkDG1Bf5GcmzPqbEqYR7EKoE
Pv75A/32hvRtwepVSM/Yv/xaWaYDBnxRcXbxbX2hZInk3hGOD/kvaT16Su20Et1eQn385yv/7unD
vvM/V3bEzz8ZZxgOEFR4Z3Dl4k56GTRHjh6JzQUU8UfbMVn78xV/91ltYYMLQi9v8xj8fEUQWgmp
lW1xTnpkxAFFzk3XTPmDAKUMKrJkfcqQKv2bq/7u7LS5JZEbuC7+41+uGtdqqca2KM6EuPho/MVS
fUA9rM4eSRGff/6Ev/tO/3qtX25PlsnlhK2OXzN2uhff6laMV00W8oRl+WHA4f74/3fBX24fH/G+
cIakOOcma/hwlhsXe9xM1ZNsbfVWF3ho/4X7htML7DEjElrZX77PiNRKuyJc71yOmTqyrNPdjUmI
0tsumdHw2rzEra/+/DF/9zTaRipeu7bU6tenBDE6htumz86sn9t62wTE2e4n1uV/83X+9g79f9f5
9ZnQRVLLxGQZJNTond3vjLEich5ik2rzTOjsGF8QGuz9XcH221v0L5f95fTsoItEg9dm5wE6lmRe
kwcooWrWjMcomFT8N2fbf3F2XjtuI9safiICLBbjrQLVrQ7udhhp5oawxx7mnPn052Pvc9FiExLs
DczGAB64xAqrVq31h7XhuP5s27GExlIuNk3QIOIxhWEKXFD13Bhm1j2ZoY+kdRp+vb5waxMqBafd
MG1TxXLk8shzHRY+xFrSX00f/p3ZDsdMAnbYJLZ/4H18x8u+vbGIa4eQ8GKoBv/TQGNcjmmmtAyM
gAuwp/9kbZFbKu7hVVkPuIP5lCyzsnq8/pVijpXL/ExK2JGgZjRHs7XLIUcEEhtT0bmW7Cb4boF0
qLruXulyYCBgt+aCFFRZKlADfUrFLhrX6Gcrz+s/Y3VdTWBiqHQ6lm3Mf/4uuZmcpjJSaUdnxUeI
Y4NgR/uAng/kb14cVHmvj7a6tDbJsCFoIrK2l6MZkYIF4hhEZw8w9D005AI4P7Tmz2ZKzbFISvs0
OKp+I8KuRQKJhumcv+kSSvflqDoibXP9d86EAxX6wtjVu5ra5bC7/nVrc0kiQwZsw8EyxGLjJvDK
QbZ08VnHfuihHbyidYd4KgVYiNK7Ed7WBzM4jbamzenw5Ud1eY/BhjNGZ/RT9e8ITytHNfdNxGHV
dn/9u9YOhy5NlcoCPQdHXwzVyBFUlyJZNaHauNbTatoOQTm+4DACgB9KYnljxdb2CQU03UBXwVal
ujiOZZqrqQUh+Nw2FfLQQT70P8bapLDTSujLWAZWQ3WgAoQK9PVvXZtWjgNcfp2nt6ouMhy79kou
REGyT48AZ9GwEPspM2S/s9GXuDGYWB3N0KiKYCvNDl18Jzeil41gzc4AaqttQVn+qyYsVEWsUh4U
6Fs7gkALx9wc+y86ss3oTgam/VJDS3ygU2mgsYSpG800qst/xUpp3l+fDjH/gmWUIs+cyz6UlEih
L7cZXq95gsVqcoaxDzQcvYi7VKmmXzGUeBBzIgYmbMjXzsEhE71R0WCKwrtPcwP8N67/lrVjzPPZ
sThcJhW5xdI0fa8KNNOjc5JjHImEoYoUSt6rdfAHd937gZarEmlDHRc5T9lUrf+ZCnRhdlonhLhv
c7DuN07XHH2WM2yxdS1gEpoBkf9yhtXaABVql1Qh6ETlW6C5CminyrRoNKEwRzkQI1Fg4eEz0kf1
9vqcrg2OYNF85c3PW20+iO/CvympkOBsZZ8s1KrAakcw4l/wk9CVL4j5jtGhpMcaPaHyGjdfAwsY
3eH6D1g5AaT37H9qT/BxxOLr26IPqprfdTI0NLHQuU1a805vjOwvQFuB/P3PJfwDJ+CmoyyyfE8n
HYoSlNAc2D9t9QWZTcTeRImmiWvAMQh3VlajqZP5ffWoVOAD/+D+0yxyDBINesKU5C+nWxugLMal
7pwEuH57rpETWmkZlM7rKHDJ8XRw058NfAWzG3fTWqhB/0bTTQvcEG21xUGe8WhlRK/lZHYmnb2u
1QQhxp+clyIF1uxSpfazz/CVQDnaTq+cyJ4haahY9e0Vz0EmXDZdPzz6aAThbVKMrXwaB9gT5+sb
Yv2H2nP05ZwT7RZbUtKchNWqeScHjaf8QIUON2zV6MYXFERUBFVG2nCis+nZ2c0wtfeeOoNNgjAc
6NUXneEd/JLrCttsJ7YO7Ab7IBI1upG/rW1cqkEOt6/G6TUW81lBhey9QrVPvQJPVIcF9hhievEv
ki3t9Ptpk0YqzIq8xeBlbS1Gg9NX8e4+yQ7RZRpvE13KouzFg9JlfomWad0H+rZohRN+ur4c82cs
otN8Og1OptR5CC8+E3uIQSMDcU4g6NFxaBscLvpE8OLXM1A3n+rKyP9DXyD5py5E8nlA6Ty6u/4T
VpIBikMGcw2dBwmFRThOaH9CSfecE3g6usKo1MBmLnL9W+tNEHG0LrL/QSk8Nu6vj7uS9pAVI6Jl
SMmhWSareHW3kAqFd4KN04Nu4c7NZtE61Lb9KQ4PyBOH2Y1vncPdcrrRNhaCq8Cm87BItSY9Rl+m
8LxTjJBzeCw6unpRnGsOHoMQcOFRthUdLVjbaL4F3d/Xv3htT2PgRxPAoUotjMXoqLFlAlaacopS
RRt3cPoSILyaXcrortObarxx9Yn5L1x8LsJBzLIpTQKivTjrfcfuwd7do1Rcixrsgm3dT16ci7/8
aFA/d2U+fomacTYICEtwfIMW3dlKhuBiin0xU5Pl6l6xPfVGMXst7SHjocSsCik/Xsp4o2BzVUjl
ZKDy8ZdfTd1TzNzQzEUwMtp1dZciCtiYSCBmCbRWGu3OSxKgGIWY0jxd1xdmZStyEavW/HgRVGcW
94ZnUabC+1I5JR4tAx6FRqT/mpIQdB5VqWpH4j5oN7b/ylbkFS4kqja0oCCkXt5VqWWqeD76zqkt
LXnMMarHTBdbbXvnmGUMMA5zrfpA8cP3gJqGiffX9W9eSff4XOqoVL5VoevzZn2XmogErzwgINZJ
6eMU/1OngOU8diC0ro+zNrd0LQzEsejES20RXgRYwRIyhnNKwhSkVjYK9dEKOpxAasRYMRvIu+71
+pArEU0SU6jeMC6178WnDaJz8gAPhRPorfoh6mUfHJpQiwHgYXG4Ba5FUzv3e6LO9YFXv/Wtd4KW
ANFlXvN3c2q0gGacvndONbLWx7TwSoBYGhrJlmpZ3zrhI3bwByNSeiecSSFMe7GLOhrmIyoa3gm1
ZeeoYML4N8RdODsUbVE/xmZVuNdHXAli3FQ8wee+F5fGYj2rNgcm7DXOKSaYuj4y1w+xFn6Nq6H9
dn2ktR1KJknk4khqxlsm8242QQSUDRmcfRorHb2uqkEI20fpSv+DVYMYC6pYpVP5IUoiHEqdPVXs
k17WzUEHXY7cc2tGn6WCMqyb5Yr45/qXrc0hBwIYxltTdnnlmoNoQ/gK7JNZiw96ET3ELVajaJ2U
HRZWN2oZa9vSEA7TSH1xrkRdbsshCMIIO2+KP8DogG/mEzxgDOA2EUyLHXLWvnVjW64tHde6CQyE
VJOs4nLECJVo5LdD52SzI/cGnZoZ84QG5h8s3ftxtMtxZFcOMukm54SIVP85cXDac3MJ7wVloFm2
wdaa9Odvr93ccrEdg8kUJG6XQ4rR7nA7kfZJ0bTvuhc7p0lOpyouzdfrA61VMBnJtniKcn0jzH85
UpoNqIegDn5ybBws06ZSnzCdYq0MpcoOaLLgMms48HtzJbRPRg+cX6uL5Nf1n7GyeXRKAqQsBpmo
tazYNLznsJga2DwNKvgyMsW3HhPJLeOlzwLb1RufvXI2eClTLaVco0IiXES0PEACqfUc5YSQP1n4
ZPuvsRcIVHQ0SEHXv21lm87Jp2HwCscOUF2M5cSll2aa7p2UKUPAHdexEaPecC6bXh9oZRINXPAE
1TayTooRl0uJdiCeZ5FQTrpdA/pFyB4oaZUaSn2Hm19WfxMRqO8bb4uVDIO4MZ95CWSA/t7loHCM
PL9qJp+uEL5YX4LMt/dCG7BIMXqE8ne4pWjBUxH4IbbYQ3lr46wleYxvAf2gMwwCebF/Mfo0q3Lw
/DM8G9G5GhvJgZLQzQ4IQAxfheFr99QmQiCgGR5E8ZBkf8O9Rs0aNjrOEr+/BvwUuscO2aKqLw6u
CUREyyzFP8N2gagokK2ls5ohehED2Y+MSXy9PqC2tupczWSP1IBgT8x//u4CA3VXIGJlsQC2ggAx
xRHjnPISKu/GXgQWWoc4WfovIEclFuZFEennLum6Cbc2jJ1cFcnP6M7HwgUhBHsS4TPCqmjf9rTE
KtcxdTSjRKr7GApMpAD9aeAafYrsWhGf7HpmeXG9qDGI0aQHDesVurUvwHX4j+iQNdWP61+7Fq5M
cmjDJOUC0mUuYvGo5IjUtpF/7iuS5QBPw8+mb+rRXscySt+bMTpZsAS88yht1w9AMbpGDlTm9/Nq
YDJSpYyB0Adpw+Wk+6h/1b3eKidc2T0rBpBaOsOnVIzZ16HLrNdUWOn9kJjWY4dP1P76JKwFL95a
yDwia8jGX2z5sgZsHzrMASr49V9eiHYRjnZZvYkpud4Ya/67Fo87YFUWeaZFuY2X1OWHooGBiIEx
eic0NHivIjThVShxINyE/nT/hFkjLH8DdnSNNnqv9hvU8PXoxqFaSbVpNxM9iaIavYFF0VhqdVuN
zfzCRKMNA1ucvvwvXhaon7lQkn7Xwsl/GhtjSP/7/Zkmt5i7QUwAtc3Lr/etFHKS1XgnD5G7vVnD
H8bVFiqeGhjT4fpYb9jOD1PtAIyiiwDselmlKUsDdDWkoVOihmfwx+EnD9mZ+7BIvUdVAUOK7lA0
vCiRnvsuBh4aTEoDZhhejcC3IYtWQ3GjPrb2tjdsyjb0wegYf0BqZfjFCgzLKCaYdvjY4lL3ohWO
ebBHgUGjp2RfLHwqcBYxEbhJDfmXmeDMWlfKRChAYmwTDn7u3Ljn1rYDi2JSyqDpSnZ7uSqtQxWj
7WzvVGgpOuEmuG/1Lse9Xt3gLlGIjYocJNJCRILrS7Q+sGPQJSCx1peIEt9ySlHgO30KExsWo1UP
7Sc1mK3qfHoK20kBArbHgBs36+sDr8V4G1iegbGuAaBl/mHvY3zQGz4yic5Jxghc2qgzbdSWDZJF
4h6V+f7Gsq8Oh/AqeeGsYrR8E6lTDtm7Cdj2TpV+MweqspsiUrTtYCHkcuQmDrvn61+4FmcIpGTy
dJZBky2OOGITfeFELWva4WC9CT0Ts1gEMuLngv4gxMJST+HExW3yrdLrzNWDxv5y/SeshVW+Fvlg
cicEzOc87t0k5/DS6mownVOI88VdR9LWoOhq/WyjoMt318day5rma4OEhaKFsawFhTHlfXPgcw3k
Ye5gM0JP4lIefqYq2BqB/bfyak4N0tx2AfT0RqhZ+VKqkwBAKFGaXCKLA1QL0AoVouinZmamDVph
lQejb753SlmGN750dSwqDw4IQQqi6mJW03hCmQvXgvOUVuF9jBQPgpc4fbqGoffljciwsnHnlgMZ
CC04Sq/zn79bwrZTB1x1wvDclXb0OuPRNqOXJk8dxDx8xfJbTfWVXfvWVQV6AbnnA/wDOl4EHbQM
z62MJTzrKBwQxK6aKnk0/fFNzG80f6jppB8hIQTBw6C2+Ole30trMzxXZuYCBhL1H6CR2JbHWIAA
IlDmPjtIuPxrD/rzrNeqvBEZ3ppbi0vKfD/YYus0HcykdtDCM6J+zr8hAGX1kEaiPVQjqv2k3IhP
bLjK0S8xeIt/afIO4frNALcMoge0IErR0jC/20o+aVsYwmN1Yw+sTgeLwfUAgsMx5eUekLEOxj/g
F46qPqDyVAW2fkhlg2w5FXFEnK7P/uqWA/iuErnoScrFcNjzGaDuHIarYGa7iYb7lTugiI1oJaif
4FE32x/Xh1xfBMdEG9yim0Lqf/mJXhD4PpAU/5xpDjCrDWQ18zOePCOyBqhj53ediorQfYPK0WOW
OibOPI4VW8GmRTv2XiVnmLb4Q4JMwjar+Gm3ei9ugJ7XVoGazHxhUcGjanj5EzO+H+dXgOsBug8R
imA6ZhKYHtwpFdpAN9ZgdbC5GQzMc4YlLeYDxWkrrU0lPAvsQf1P9aQ0jTvhttocJhTl/rs+/XPE
Wh6BuZsg50wUvNniMi47Y7TwOYjOaZkFyc6oAS9+RqxuuhWm1zJCupLk+bwlBSCaxUhA1A1UXVKE
RksFCdCYuvd3NCOgr2n4Lpdb4E+ITmggaKk8R8O9J6NiD7g1xw/SKO/Qs+/c69++ttsNENjcWFSN
eHZfLmvSFG0gezU62/9EYdUdjUwpn4UXhB7+FHp9K56vPvcolhr/P56xqHXXeu1LZDLCs65HorvH
7qtN3VYOkM5VM3goqbZ4L9hr+FvTbLAn4gUCET4Nyjz4gyhrAkSl5g/sjfW//PL5LiFzQR9Ny9Jy
3OCiG+2mrJM/Dbqp29+fZeq2ukkdVSUHW+znqemdCZ5qBI/HwH2gHqwUm8oWjN9G7Ur8EkiJ1Bs5
wUpGQiGVW0RSPJpDy+X3DXiAaSJPw3PK2zJ7crwhbg4CxcUnZFr92A3L3h8PbYHmJm4tQ4b0/R98
tAlmC7AoncslMgi+SKuNMUFtMoFOYBajQE9VA37rPuz82e6VXox3Y9C1yAFAVdgUQKl+yvnP3yUM
imK2nspxPstc6f7qixFT6MThYkq79Hz9+9aGovZCYmeQ84llJ7oijQZHWAfnAP2x6Ggi+7fHs0K6
aZa36t31wdbKYkBjeDDAP+P5/naw3n1YPxQt5CtqgalG9YMKTs7lkEl1OgZNgnwD/Qgaf+gQKeqB
zhmmD5B/C2CBBrTlqOYrbmQOa5GDHS1hIQPJw7zkcqZD2WZW7o0++oKKdfQn8qK21K1wX4yojexo
w6Qv1+dg3rHLOE2BhPNDrsvQiydF0VToqFeVf061uDKQeu6RRR9R1ssfC8Xwt6Vid8kO8Ye+vBEr
1kemN/i/kd9Kdu8mX/ViFWdSm61s263c09g1us8wpx0Q7INiPaVOCk7LIQXK9n/wzbZlkGgDkQLY
cjnLOjYzCteJfx7hMb0COPSOdo3c5/eOP9p0wH7sozWp5a/fH/YN4jmnJJplLRZXAFykBNkEgHNF
43bIj21CAvddgOzGX13RDw1KDlE8/cHX2nQIOVCQ8rTlKwpxXaMdfIqtOVYDXzwsc77UWPodSxUh
NjdOMVza+ImCQd/1z10rixAtuNfnIA3KaT7r7xYY+SSD+zZUTq0q+vHBRun8HlUJtHR8tZntIWHf
J3ZYWQ8gbPFMtqydUrIZtqJqJxQJ1EL71oCs9v8g66KHQyecfa9RIb38XRLZpBke5p+bIYBIx8UK
UTzzvejcVfgi3Aiea0eakpy0gPPMcWYxmolqDPtY989+gj7dNu+soduVFfQhqxPtLkHj6U8WXGdn
80KH923Oqdm7eafABHFJTcLzbLvzeZhwvLXDYvhPS+MO3WBe8DtVQXHv+nKvfqdOFRR05RzBF7sb
KYcQmewgOEdTOJ3p5bTqS++UcvrsgWuqdjoqtrda7vMOWgYvMlpqLxQJuA4Xc4vGEZrFRheeUTWp
/66ieha4nOxia8nUbm8s5DLNUuGdU8umlQqAlSO8JCs3+EBaE8UkV8SV/yJwmdzqNAV30IAQHeCO
2OfphOmHwPmoBcp1nFV5b/yIxRe//QaTSqNEfwWsgb4I1ypwKK7jQrhKGmCTonbdY21MCIAEXnxj
G83b5N3kvg0FEXNGR82EXrGYXARCNI+LQdAtcuKnfhj9B7Q8wxsfNP8tH0aZC9ZAJubq9SKLUwYn
s03szVySUd0lRZ6fQVXgQofTH3wz1R88xEXd63t1bRZ5h/JYoHU8a25dnhATyYgQ5zrhDqz0tk2y
5KghLoF+RNrfiIKLY/E2izPnGoQ/T21tWS+zvRTZxFayabxIRdtYKlscGNGRKsrwUfFRI7v+aWvz
SaoGxZUXHsyTxapJb5rAVqjCrfJY+6Q1mFYnmYCGHQ/OVtJyQpo1jv5kPnnHzrkxsd5aXKipNuJR
PTqYhOFyiHFDjOoM9rh7lRvvxlAr84lGCxc3CCaVzF+7XLqxRE2tq0DdG4mCTU6RxBiMEOSdvyer
0Xe+YVU3ercrM8qIDEd1n+b7spmGEP+EiHmhub3vDzufyH0AzWsdUiOocLIM/hnhS9zITFc2KNuS
seC8QA5ZHvPAKicTqQ6OOYKTW5PqkNtbOEuYUVofrm+YeW0WB3Duh/Jeg7LIjC4OYKEOuhY7nurK
gVZmjGLTLqMdsZM4v25pq0xujc3n3kOt7cZWXftI4qjB0x32IvK1l0upV/aYhdh14q/kpbtqVJsN
pnH63nfs6Q92DV1vKhHUzk3q9ZdDOa3dmHQFVDcqfNW1eVtso7ZLP2kBr3FNafo/WL/5DTPjpVHw
Wx6I2KTCgiiWcGn1au7cJwDw7qV3gT7+vL58a5PIc3AWdpiRKUvcRESFylLjjI8Kxkz72Y9pa74K
JVAFVkb+dL4+2sfTB5BvbnQRzObi+OKSxytHk7FDoKaBrboKsPN9qIU+SslhclSTqdlfH+/j1wGH
JJYB0CK2kNNcrlszmMWEKzfS/IFq3OmJKdxAm8p/TORnP18fauV6n8cCc8ZenPt4i8jSmpRQLBR4
XXOwCgO3up4KfI2soFWVh26oI981mqbPns1Ki2N0dlot7b4W6PQOd7ydSW6v/6CPcYe0Zu7c8eiW
0FAXe7boJpyZldh0bd/zkI/lQoz9H4OpT+nOGOmY7+3QCvGj7sJY3Bh7ZZ158GuUlAxAuLCiLued
OluByVVnuH6cNmj0Z7Z2zALNdhEBLLeWOQQ3ssePUegtwCJNYvDOo0x8OSD43p4MJHNcFOditx3J
6TzQXfdeE6hIFCr1Uyo9b9N7XX4jvC+fKdzQZAGkrDR6iICGvfjWwGpkmlGhx3K3UL0NdlTNlnf2
QCG8Lb5PnRweUsodGKZn5iNG8upr2RU4DU9D/1W3ymGfOtA6r6/9x/mHfWyQDs2dzJnBczkdGK7l
MjRzsiI9Dx5w9273MQL+DwEtwOfCsF9/fzgYHtR3aAjRDZiP4bsXA3wIbrlW11yFp/iXUktiDYuW
DrcOgfnbvkx0J7lx7Xw82RTtgKdwsllxSHeXQ7KYNm5TvnRx/QWUkWIglG/qwMzdTjgYLF3/wGWR
mEWeBQ4MUNY4kQEfWAw3zT1G3edCreuQt4hdDBuzbrXPAwwDLLQ63Cgm2NCATNMfBM+z49XWFtVp
nHNyqDnXf43Ot11euci6CKqukFxY52V9GKE7HO95DbmFT/EdW4gx3kZ+g/ff9XE+7qJZPgbwHhPM
6i5za7XWui4JRs0NszH4muKj/AC+Nn1I807ZGIn94/pwK58lET2wgPHxjyYWBwnt6swP0LB144E5
DrBjfsZ/VH25PsrKxuFruBEo281gi8VeLbDfKqZM1dw8ifSvPOETXFXjvn+AktzeemB+jMGzXgsd
wzcIOZN5uUtxtkYuXHiaq9dB8D3AKPC7bSEReR92rVLvuSYG5YAxFUYsv/2VPNMJh1zpZIEf3ppQ
Y+dkbX4RTS2+TXqFqnzdlvACFPXb9bFWtgljORxDMJEkuvMkvD/9IseRWu901xiD9BgQLHeRLGYv
YCfYB1Yc/B4Gej6LlAeINCwjh395qde2OaD3idi/GU/eXYKixNEiV7mHGYpr2tjr+z/4Pp7tJIAz
12dJvCSjrcyqGfEIx/t172ijcPPYs7bx/A4bPbO5daPMmcLF+Z5Bb3RAZl4NGMclAVHGYyDt0tbd
spqsyi2yxvqiYBVXbkqvqveqXVtiE1mVTmuxqLEjtZLaOaBBCGQqE9VWgj6/EXI+nBp+0lwmgdIO
+wMY+OUaT1kpK0MpDDfj9ffArx732ZCWLqK88Y1Y+2E7MRRfPet/zVCc5d0VRNUUgs7RXRBoxbNf
tMMhmIZg30R1se9QnbqxnT6EHcaj18atRRubURd5mxF6npKnUncbrcIvp05lViAbiWTk5vo++jCH
RAGeSJRQpYla3ZJuEespiSE+lQeOZoQSlx4dRqfS9kTy0/WRPnwS0k3EHRYKqjx0wEXYGWylNtH+
zQ9S9P4XNo1xNGItuFEH/TgKfzXaTXOAgWy1TDBDTHGytMH4T+SKTPdo0moIlXtDMtT2b08dYZFH
uMmFBBvYWTwyJ5nozZA39oHeRvwvMBDzDjmAYiditf9NBR6CtU1dF4kCRhJ0/hd5c2IJqHaytA9h
TDudJkOz80xFPnqyeUhUxbuByfo4izxhIY/ZcxPaUJe7ootb9Nmrwj7o5jjspZymB6/UlbvrO+Kt
X/4+poCjI1d4E/WiWIZD1OUB7kyLpm6OsV6v9AJFWcyasuq+7mHH7CBZaH636VrD6lFxtZhSNKcz
72BKutvHUMF0C3BDrCHOX9dWAvI7S5ptEqMjsvGHeqxckfnin5Lm6S8csKovPS2QT7A35YvhxTru
wmUyfisQ5H3wYlP7gqZfo278NrOxeWQjh0iQ+8a/0dAU7RZFV/VpQC/1e9BrwP5KLRsfmohS3s6i
dxkghK0505ESFvEv1ouGlps1ImNuWpX6imQTvTVHS5QcFYCu6R69wsLAME9iPMRkracYwCMe4VVJ
/x0mP75knUVt5NGvddx8CD5lc+ehYPWc113fuG1qKZjborw47Sgkp7lrYSOCZ1asRjh+9povXrDb
rH/2LVr/h5YS0N6bPCE2nTFM/U8JMtna+QOncd/rMuzb7VgZcapvYc3HyS7RoyEtjrgL2yRxZoPV
Bg4SWIgeBLBTKTcYTGJOv9OcuE0/ZYjvBHtccgzvl9SHFoMdKOD6NsTNKb1vCor1WztIS1FvcTKt
SqZQbykekI6GJd6TvZM6G9XOA09xZzPC4T7PmmH4lRYliNKeWlJHOELO89TBpIyx/EYTzjnU+Izf
omrNx+hiQ1Le4KTBoqClr3/QCmyyahJF0Pn70I/yQwTic5eKXGCX7usT6ANE/Px8Cu8zHF72VWN7
u+snYnnNkNCTAHIsCCkUWJbdpW6q8xF53Wjvofl4bKz6u9chuW6C73dxWWq+Xh/OWY7H25/IxaVm
UiIARrbIknC5D5IJN6KjL2ETur2jYfg5DRVerPjCSoixQRr297qGKu+9VZd2s69R9H4YJrV1DtaA
MMXB0qNwcjuvVL19WVYqNp+ljkWbX6Oh9Q/oWNBHYEoG9Ylmd+x9gfrX51uZkdo+j4OvHvtGynKT
Cof/VzgLrylpeHdqfCTW91rZa83OtGKqFoaM8YqvarNB4Dzthfcp7fIcO2dfA1zWWz6ZEF2MrPq7
7hJ0JcNYCTDFjDssJTVU3j/FXqs/Cgz98s186f5Qu7DT91UZRdmzUwUoKvSNGog7LdLi/4QexRio
qSVPLNwgZeS89JZWfK6jzkdWtcbhUHTT9BThWtI9WYYy7fse8+UvfZ3G6gO/dQh/AIQzdNjQKDU8
NtNYy4MnSys/+D0COfY2i4UW35lxbd4Poq77l3BAwPUw4keabJ14kE9OLsbwp5yc7MB71msRhc9J
iPaGFjbKJgI4QdnCNGKz3pgiqqoRfckq1c5QG8uhuOuxkiru7BJXroMVRb74OhS+YzWbsDcn46jx
NlV2XeWU/oscI3X4YspJ/GxI68QDNTPhH4qhcHyOp5ake4/WF04ZlWl35+s78X9KIe+PHo0S2lBz
WQCJIwr9c6LyLmGvg7DXCHn50Y8wsam3JbUcy82b+cAHSp772ORy7CsXPwTzazJ4w39gZ6v2pcg8
rvY4b1pcXSpMDjYQyfz2brKy8IdqZ8Gzn3OR79NO97otnOkC9AUHAhOzSsNSGOzmAEIiDRFd/8Qe
76Mt7BgNc7VxEg3rpeb5S6f4ffE6IUyRurNWW75X1d7A66HEPBDaaA9b4LGDh4R5+giKGpH3IIsG
fG/xs31S0igM91mZzmaC9QB5+KSPtT79bSqTbZy1Ksl/YPIrrW2ri7a+t0MfS6YWNZcR169RaMmz
M2Lg+yscPacgEOGPPT43ZpKL4wjVa59ioBC5Dk33CgMERyJJbyUyQf0G4iLaAwWOPV1QOKixTwFo
TeIZzA4QsjPqN5w6fANEEPmeG1EGfNa13KmfwyzLvL9NM+1wstTVsbwPWysf3cjndD95Cd4ae+aG
wpIXyujoAf1vuT9BH4yvPQImLZSRYbJcI+zUTWxQiXmt+j67Q/pyiLd0lVv1fsQhzHtQSPFfFQN3
yRiX6KGvuSq1asTcEmRB9C1GWvU8VanXos1Xcfryba2UQbVLExR+dqqEcLXzElxzd+g74uZFY2Pm
Ydcadx3Il1zHZMCW2BEWu7wrun5jBnmoflKzwLP+tSbgRvgNyzzdN0HV9nhGCgc3DBIXENIltK6v
FJ4nNOfRCTwake3/W2HG+rnAHUncM/3quCutIUJTWx38O1jqLHIEqaRUdp4xaQepRpG16c1cGtti
8OXZq2VobAKvDXdcnbI8hNh/j9+zsHPEJ4ycrPF74dSSZRLakDwPcZCEm6T0hq9+a1vRVlObfpeF
NX1Z6NEZFC4N0BvK/D772AsDA8Kb7UVAQnsjS76huOH9oytFIz+FEDNY8AgTZdesi/TO6JVR+4pB
2hg+1r3tUDcqujz86sk6jbRDn1ihde9U7H74hGEjq3JH/SdO95PeZ+NXDD+MX7jCtkqy0SeLvhxG
j5x6rOGwZj1kPtfcnV+KwDP39LVrfRtFxRR9R91e6KfeQ6iI5Bz5vuEBQn2kH4MpsLEhFrF8rLDl
6e/GAgLwUwDzVj5MnpKKHXJLRUdXGvOrTTDZA5DIHDvDn/TPOueBv8sgWfVkiz+jVVoHtLd8BKD8
MBgkRCUlnLY5LD5nI+O6Lv7pRCmTfV2b2r+qRyPg364o8MIJ8HLwX5VWVn/pAhYULtuDHA9jD6Zq
6xRB+NC2Qzw+VQCBBgpQ3C77pBHKPTUNheQPS0MYmG2Jswy+BNAPXbUs/GGgAJ8GZ5UTjZlln7bf
8DzTlP/IwWS2kaWXF0dY4b0ANq2Kn74aRMqNIsyHKx91ZwIt7W/J3Y8u8mWcjfQWC9iyVo8KfMjk
ICZvxDTEojU3bCKjFjjttJWifLkV3xeZFdIB3BFihqhQPwCqfzmsP4IxCIbCOMaki9mrXU34XW4p
jFT/ShyjTVxGusnbxCGYg73SVulwKIKUaKYPijG9YG7FkUG6efrPGOGzb+s86/Cc8AxEHg7YRtc/
kFvo4n4z64xZG4xM7EfU9kttl3Zt28U3istv3fSL64qGytwBp+4zv5yX7DidF1k80F8/2qL2m30r
8za511DwqXZZhdDuNsrr8HuS5fY3PTPKFJMXq7BebH2UvAQGuh+PSuaH6vy0EZjn5TSgvc88sqIA
ApWPfw+ZO/xBRSHIn+q4iY46jrTGl0yP9ZNtNPgTitBJ2nsT22n7loDKnPhdfh5EnLlOD7odGOES
fes0kA89xBCPPQKWhZtkqvrUmrykwdZln6JRjZ19g2VguHH8wQt2igpUZcxyuRuRnT8q9vi3Tm/n
l6rlCXbn6dh909vup+31mnnjFTnXDZY/VUDknhlLwGa1xSNSp+FaQUXrj705jkW/mc3g8H6LCnrR
m4ENVYMUitRnS8VP0zUArie/2ViiRemAuKTiAIqGisB85N6lLnob0Ab1TPXYUPP8RhMLH7a8A7Lb
Rlw5aBOQu14/Tm9Ez8uPhnjCO4daMUzjD7UHPrUpUNIxj+A8IhX0RZHnO7vjcfFgFTKynzXSKNS2
/NA+KhqlkHFTjZo1bfEpij1tg36aY73GXT2l2DIlSfc1gucXuX5mZFgy97NLAhls8mzyb8VzldCj
uvENH7YYxS2acUiLzCVvqgCXs4YwqxUbcrCPfm339wUJ0Sfq8M4jnG7rV1v1ypb/ILtVSPk4KkVY
asIAZGeO2/LcOhIDQQ3BgYcisfB3qiIEVe7y3ursFz8Zk+ArVlKN/Yicunarz/y2Ey8Wja6Xw6B8
Bk9LdQkOzZDDoTZUpA94/jiPNuBXTIpjyUUT0hZ9gYLVF5uolHq9EXVhaJ+CuKwNV/dHFJ3jylO7
OxYvfB6jqKuyDfbdRnIYUg0NWl9L2h0cACXCRKvI/qv5RukWMVZWN7RFlk9kClAUhOhbwpaDh71E
UPl1HbSamilHy8QG2wn9773RjL+4S4wX7kJ/P4qg/ZTXhvFrNCbvRnnvTeLmcg5Rm5+FRS0a50gM
L4puWhcW2YRl+EM3yVLsAuSwH5OmNKnWkHqkO1yocLkYZKCXXyzKpSU3v1G/aN1kDFuviFPrb9B1
ub9HF4D8dttNqZf+sPEde8K92c7deOLJuc2H3Kr/j7Lzao4T6cLwL6KKHG5hkjRjSSNZtuwbymmB
JoemgV//Pfi7sUYuTXmrdi82wTSdznveMIUp3DRtW7BHd+QcSuw+oP+lzmk2M5vYSduOtS2O6sgD
wipt7J+2Q8JVCK3MnbCuMdxhm7VWmhzpWAXmUZKm5Ycz5pTal2agVBY3tqWINgayCnSiZ40Btw09
jftrFP83PAC+GrJG6KFcuGhUXG6SSA0DgDFdHJWbYMRuBfNwa/SLugNBr/fgAOIY0BsPdSP52Uwk
XluFHL69v2ldzhwOSTok8B6AMiE5XcL1Qd1kSezK8Vh1dIJuCNAkJZI1bohbenpgmxbuH/rGNjpF
qKVT69nRzshx3v3za9ARx5YK/i5E0ssZNC2LMvwiHY65N3fWVrneFMlGN4jeMtPSINk0G7ZOkmsf
xqksyMkr6iuT+Des8uckZiQ8uCTALtAQ1zyM11tfR9aVgVVke1Txkvj7dCAWKuxHv/NvlkGStZzF
09ieKLG673Y7+Oa2dO36Lh+mNYxPQwhy2xZJoqJmHAgLll02dpsOP4x8CAfdnIeDP+pS7MRY9Kd6
0avpW8w3DrD7rv1jZcdEihKU0tz2QdIRZuV3bYMsUy7aPtZyeY2aftlj4OfShV9/KIcrJM+L0l6h
R8WI0KuPmu/+mHRfGzfEbX9O26Gxr9xu3/TE12eBH0Aw4PvS97t4lhCDX2TUd0cy6n5M5ELbYVyU
mbMd2znbNxJsFNGc5dU7ssnKZ4WibkMCl/wCIjfewIm7uvYuL9xs9AQg0KnC/BFe/qUZE3bZk+pm
0R01mK9ZNAxkXVVV3g6R7gBhRmafLdd08r+ZBq9nGN0CBmHNP2DzuLxus524+tQO8pit1IEjFh1k
BI+12Y8HlQ/mSIZMi9zn2OvkozzNblk09y1hd5t8LnALXlIAqpcAoOM+SwMt2VboKY6Cm6zZhbkJ
i/bkuUsR7wXA/RAubuJlmyrPhftldIjGpZapMuXcdQBp6owohvOWknZ40ew608SuLUuzJgOQXRrM
xp78O90hVn77/kr/3QS9GAUoVkjooCqtDM6LydCoWLOrZKyPGBgOdwTEEn+ek05cHAyak344xGss
Yef0LU58cmh+LHgU+jtDCDVHfs/8vDVpO24yuB5Z1Ag3/VQ0BFcepsXA2aohRvEGw1I8Ha+8+EqF
uXhx1LxUGJgirV25i2ppqOj9p6rujp7H5L3vaw71D0SWia2BSWlxbHMS2/WlwyxVMwsnvddGO+8j
aeE1s5uqPPM+X3mj9YkXb0STdbVvZgWjO70oG0mMnX28/Cd2Tas5Tu4Ie1JO1oNh1Pey9dMHbOni
B6735k2HApHk3maympXEOn1OOuiSV4boL6sKozGUJ6vNOLy9i087pWWsMPe3jj0YMlDPQpywZ1TL
3m5p9S86HegrT3xzhkK0XBmztEnZWPCVXD/aH9d84m0LI9b04WipMeki1XjVFFlDmekbPmbZVGFn
K7N/NAT/0tbHFQnQCLgIuk1eWM6VL/J2APj5vAQpSgRvvXkb5dlxouMQcHR6z81uioX+F9ma9uh+
x5c4azZ9XdralUpnHdU/ZgE3BLhG8IXXFYUS8lLyPJoeyZGlS3fAnesxMma5fNTmdnC4UWSYN7w/
6f7yNLowHt1zSmzuLOtd/o8BJ0qwYmvwVkkAecTbpcBULpqx6bq1ykL89/7DLlqe/DQDKQTcctq5
LLrfB8sfD8tnd3SafLG3y7B0wIa0RehIatYVoPvtb2LqwH+hBlktLy47Lk3gTF4MsX6blRhffBiN
3k0/K0k/+zDbfhxfwV1+X8f/+GJre4eiA3uutYrHm2+tnv/4WbM+pjIm/+5csY4MEdVL0BMFnMjY
p85j51N7RXZEclMa3MG6qDJnYpwDGRfftZXtsqXJkxITSnTmOG5Le+mXdtNVyUL/1G4I9nSFaJFo
+qNG0uv+/W9yqWXk7enlr2bxuItjtXlpuD2PwNeevbjnPnDLBzpSgQBHtEnCBCf5gFlJ+VWTCPuX
WBA3SvZp8Vg2jXppbFNcC/NaZ9vrkWSqEZ1ICIUOIHJJPJMzkcw1HtaPVeL1RpjYiUvg72R8VV3q
PaXT6vflBcUVIsjFMmcEVjUHf7DiaIxctkUqgZGtVFiY+qqKf8YyLT8Sxbks37Wq7etNMdpqvqLX
/Muor+aDuGng2kGFd0l2qUqINaDz+nnm2wQ3DYqy6khSWuWXYRUXpg/wX+bunmDXsu63weQWzReN
k37ZzIFKOoKdBn28Jti9KB/WkYA6thpargZYb1TCzWLHxTT201lHTTh4xexGTI4bZQrbiabGrm7J
zWEnAgCvrEMKB6q7drlci8s/pgC7n74GdrDvskLXMur1Ysq9IRvyOTbOFba5RKU3Y+buyVdftBdL
xfrDMqA03aKO70YS6uc+fUYPqsrbCjGCnt9aKdbIIbRyIpMSvJf0a+3r31l2r1+QjQJkl+YxJTov
+voFu7rDkkwfXBgHrbFKjaUb9BhXtWkzh4pQHu1kd/M43QCzk0AWGnLxjEh0buCedV8F466DB0DP
CR6VzRFXWUX1RBZx0h9jssNvlppT978OQoidha0G8g93T5X9rhSJisNOSmEA91WxGU9YfHTDUznh
s00XfyY/alM0aFSHjZloxsEoZ0ftJoNY2/s4qJp8Rxg6gcSy8cf57LedCxiiDemw7UbuQltBwo92
W8eZ00VSLuqjMw6ZtS0Iq5VmlJLPPtzRoDftc5MTUjOHhSaU+1D10+xsqrkF+3JTIl0O5pTpe23J
de2RtypewJxo6ys+KBnAhcq4Iev5XN7KdrqDp2+XD3FduXid/dvexmSCkk9JpK/hIWSWXNxgGq2G
F2cPxlm1ajxVQVyCN8xzFaHGNghjtkVhbvIizxRudjLemJPCfSBJ146aHsxXqAAXKCpvgyqOpgs3
u9UE4FLSNdTKTiRusY/DEt+rfkoPAchzpHDHnlj0+X++XcUHY4zrK7vNXx8MBAgmxhJnP3k9ZTVl
N2ZeNd3jFNjpgVZZGRLjgD81Fl8Pwp+1l56KoQw7Ny8PVz7BWme/Xi5Q4/nJqxwQE9RLgn7aFMyF
aU4fG+WlwaZvRxGAH8OQJZvAzSMXgwfrYzYaHn62DdmRSGI/FwFR2e+/yNsxgFzIFzAhMwKuXbL1
NRql5NBq8lF6zHQ7NszQKMr5VI5zt9ftNvsm8LyICgKnPr3/5ItDjc8OCvKbvwZ2Dr/5YkcrGpPG
allrZwwWJrErnDGdT0SxC3sDbXBGBjqMRlg35Cpf+c3G71/1evT5re6q2+MmDyp0cZ/WMzh5XdAX
j9iaeC1gtdUWa/Uy60YBLLMyHmu/4KxfgkknnSawq+VpmpzVQn8OLJFuMm0SpNpoI00FiiEVn022
u+m/CRrTLH7NyBTVhxlqCp1MUa4u3YkZ1NEUqLg44ZOQoqxNc3MO3WaaUrqJnUGTOq+6Y62SutwU
PatwO4y0aUqfPJUIU8AJrSMNfthomZEQLIMjY/chXlI734HW1uMOSEXD8YggItl/5GJWP7jkHH+N
2QHjM375rbufIHtUW9jWZFhSdYt+33uZ3UbL4JLvnrpS934sAwKGKIGPFN/iiVmwOQyd4r+1UuE+
xH5SnipB43U/l4HTR7WpmZKhYsCG225oe2/TAJbKjTfi9haVvenCDKBt1T5BYhf9QxX7Q3lUkyMs
/GINn25q7YyxUUVpVWZ0g6dyyndeN/mP6EO8OvTSuCO+QUwUob1Ypi+OWzpf13reh3Im+wcoN5W7
l9mIZYnLpaiMUjWqDgqrrg5+WWnqk7Ln7pBnk4BH5VqddlKKK17oN2pOt66g7csxVY3QOKLA6G3x
s1N0VTfjGqFQ7ZO5tduvvko892GVKy0PkJ01fPDq1MGEbw68ZNtzI7IibnHWQuKAqvQPgh1YtLtF
LZ296UrJ8bZ4M0t6qhtr+NK5hqpPCECLo1FDBPyF2sx/qFSpPpn1PPmhCYGh2iRV3QQbs4T0oI+F
WWyWIgkO8JEokiK9pAsZBWkKZwHBmH+btlk8Y6zm119r0lHNUPmL+ExZWeDGra00HpdY6DYylwSi
wx7GHsY6tdWLYN8sTTMTk9LCqetqvw8QrThpHHWzUkJuHbsLipvZmgr9xjeq8XtblATvIJuvm5lN
c/SfewpP6yQTHOwQlqVaS9bSMHrloS2EKSI2hPGISalnPw2zgW2YPoPZZRsbu6j5nolQlN96k2vO
XTyZtbrRnGBx8ITWRLP3pDaUUA6x9D+CMgzORwQoyXhaWt3pw3FKzR/LMucsLtUE+lHh0ujk9Gqz
Ng1JMy+L7VTbzb70lG18xBcBU66dS/D5DYSnipT19VLDjar09OdJa3z6igYuq2hoYqfe4TxrTuVd
WZeq0bZOCnobLSLvz6Ndi+LBXOTshDIvtfgK9/3tJomwhZ45l3DwO9C810cUHF9YIG42IPpPzA0E
OH8rMCM4zXqdPtdS5rcNPYt/PZBZdGtdj3h1RU/t9cz4o3ADnIa9gXbrMS9otJRlkX30hV//CLwe
kLpmPRtHkOz4vhqC7hoP8e2B5DioWKk46C+C9lwA1KWv9+STWM6ZybwYRij9SVplSLCatYYcuTYh
lXM53sEaRMtFGl+epf9+ODukmcOFxENsVYJeDIDbl4tYDSgfq0nnatQVSX7f05e6sUnje7JG3T44
1pwdCNDzzmRX91ttyLQrFehF+cX5yKIMOKAgrXM2BxeXNMzrpiLAHOmxcEoDr6l8yGZSLBf6lqRH
rxQmx+jca26jf3uqi3yPEARQ7P9z5f749kUJdmsXS/Po6Xp6rg0v/TXEOFPCrS/udVzHrH+/jOIG
iT3MqoKluL30UxkbJGOtVdWPvZdU1UGrpnzaQveysd+sa29jyNT37+ZWfaoSTezpK/eQYrnNfejQ
8Ty8fyl5O/twFXcReUE9NwFl1vX4x88ngG4JGsNoHlVXE0w0NO0JRzknUrTTjzkNnCkqE3YFRfDu
lVX3l6XOnQTVP7ACiq839yGPU7og0vfRkr24GyWB05Ny5LcJcDmcC4faVgzi8f3f+/ZzIx0CfsLb
gKn+Js2gMFqcS+ZGPI4SHmaTCU5BkmjJyZqyZkerCIbh+0/8/Tsu7l4WJmNrjCfby5sFrtyO2wL2
3ec8W6C3VlptgWa4fjoeEk5WA/GzU+wWq6EVN7Q2tophHKfB8JndQGtOjd+u5/GQ1O2ttAtL3IFR
cCjHsbk88eaQ59lcyiUNtRrz2p+zV0oouvk8EZFnxDiJ9aHMOu5ym/d/2Jupg7kAxAg2abJg8Nqy
X08dJCY1PIZRPJWeKJZN0GOGR7AvcpBm1A9ekNV96AERQRvEqPDKqF4gFEzWFdNj1+JGQX/PWr/z
H/M2F4OyyqkpnmwnVbte05ky3JTQ1xZtVHVjfqi03Lq3YCQSpSKMp/d/+2Xva33+CpXxV1rjq03y
6+d7FoYyLZPlkdWirEgTRUDOIqyQX1MwZmdwKztsF91bY3/c6qNsUvK3yFDyniEYlHQOS+fT+6/0
Zjmxd3mcfaARq4DKvrjiF7TbW61ASSzyrHi0kC0cdN9aYmjdtnMQ+RifxqW75sHwZj2ZZOEyDKTy
EkoC/vl6HBaI5DFIuP3YxlrsH+fRKk8xoaQQBdsgPyiIqj/e/50XqC4jT8DbOry0HiEAXXY4U407
AX5U86OctPJj32r1o5cZYp8W3K7ff9TbIQXrh3qPvQUHM/2T1z8uSVJIxCpInpq06T7XyvyiMt89
VpT3JS6fMt+6WnMtLe/tslrlb7CXdKTkGOdcfMeOJh8stzZ+zHorOVKz+ZFutDXXvNi5c1vPO7YE
oRYhK3u8AoC+HVqejFifxi6AGLP79e9dzKme8kKmTzXYzAGpFVxYY+yS+7i77r1EQ4f/3auNEZd5
pivsKtrH69x9/biayUwNlXmPXD/a7gxxAqviul/yUqGyLO3+l+4h2P+4WL6eojwwSmBHruAidGs5
wXReD9k07IfBQLdhNtpPv20JMuoJ335QPpkZOwseSBcumsgg+IIypbetn/dWERq6N/hhLwdyq8C8
YqwQPYygcGRClnGjlFHLB27jhvxhZH5Q3OWO3+pUWbltTPf4VPkIojRErgep+iqjJeO1n5oyK59b
UaQFLLgM39clHpNlm0i9/WGwIeSb2hVdEs2it8bQZZe+6zuJsIWLtQ6ZKK26X35vz2U4y74ZPjhD
r30RcJzlHQTI/lPa1dqLX8n+R7EYltiivFoeXKeM7SgZU2c46ZZ0Hu2pXH5AGKb4LLvKCPMRaDlC
5FMXYUaClQyLOUk/KMvETlTpxSxuh1LUjzI25HBDwMHikCM0E04bZDDaEppPVSiHNXXaDnxVbnV3
WpKDN896pPmoUj+1k6EFe5n0zX+kYZO95xbIVPeFr6v0qaJy1351JgF1DxC4xYZrZT3tnEDU+jEG
Zjklwiq0EGB3+I8/oa5zyVQ/AndU1tYeZFaFgDbjs6bm1vxcd0112/WcC7eItCx/m6lYis2cGvKL
xZleb1Fw4QcAgNeP0J3hdmOqPmdcnPn77saUnQNN2Mzr2r2bi2She6rT53rwqZamna/Xc3eywS6y
Z6cXZbuJqfamqDcSqzhMWHKCGaTVSO65XTuHrq5KAuVdZAuhrKWw9w7JaPJDO4OdRFiLG+Mnz2lz
/AExVjXH7WLGGZmg1FtB87U04eKETptUnyQCtnyDy7Xcj7OfWk9TvdIpLLPooJZwFU2xe6Z4DFMz
oEDFWWuZNlld+y+A94H7o+1gyG4wFxme24Tg32gwhSeOGGRW9WYejNk+YWhW1jfw8LNvMrE0d1cn
mUYpP1oS4/WxUeJHwjH1OYG297UsqrILNb2pdpCwAudOZIn/YegQemzbWMXeC/B33WyA7mYvXMwG
hZrH/E/DDFFVhnpMOj/Z/If+LB013UkNcugGljFNA8nmJolqGeiKZfjBvxTI3vSHfFjc1dU6c91H
Pwb0h2tWgjh1Y6AfKAbZRcAEctXKEJu4dt72edZm9zi4TdMuGEhoea7HyQ6GEJvKVIW86qyLjVvS
QoqcVKus3TSqog7jHmLUocmYbKybvJy2ntfzRnBDLOeDSLvhpauU/LGS3n4WBpM7Unza6dSPQf+1
wgIrO1XxKOqbaa4afB9m1w1tnAqJhelLp7zRp1gbuY1V2Ysjq778GXf+YAMJSNONTCnMHy1q1viQ
N5Ig26Lk5r3BFBVaBykQbXcDC7twADdUaZ9h4zcunsSdGn7EZPrltyOm48uTkE5hHKp2xrOKfpaW
79t8Kp3QHBqUFMxH9A8+p8UBe6uJ9mLd5ZhkpGOOg1GWNZEOQ37cQJ2yJvYGL0k3OlkP9o2WEvty
63lxhdOfZxLb5IvSjEHwiszYDHFn33nL5M1iI2ony3ZcV12AQrtoXlAKZySTODGaUsIhcO7DUsu2
5q0mzHRXrVk+z4MVS/lhjIHTotLwqw5OpSvr0E5M95OKW0Rgsd11HySjKp1NO8P8P1pNaiw7cwSk
CG1CU8vd5DjNVvQmbYTcRoMcwXEX7mPgQo8oEESkthtNbY7jlFHnWh9WSP22/A/Mdu+igf2Vz5n6
tYimerYMo5eHMeAD3cXD7E1IKPSFfM2s1gDjPaf/1owQXO+QvngjdylyTqPZaqz0dh50DfscnF4n
b4MArDb3GgIy/5w2U/dfrQKh4cFfa780hPojIobAabetFXvXvG8uGcpciTAEhRnNBXBVsDvW64PU
a5oBwszYPvlJmk43var8m7TFXmCTY0oyFKHT9O5/SU7kLWCXpiFBZDUald7RfpLQ/0j0QYAXFRkz
aeu0dvnL8Lo1pZzc3iFyggGmFk7U6uTNWRn88y0L4cZ6feSyA9XhkqGXuB4sISPtnkosxhrOKxls
p8LwQ83FYH1ru+m4IaqhK64U4m9LCC6ssMkB5WkyvmkKBZ2uMXBD82ShKuRoD7q63A/Sh0S/YCnP
jjsMyoyycVYvKpetCtWSJ9OVt3h7gebqbK4cujWoAm3j62/XAsQWqjbqpwU9yPeW58J+ShXytLTW
ImRV+s2/XmoRVFPtg1ys9OJLao1tKZvRnK1H2ADJqU8d0Wx0268eJmfuH0dIiYiba6n++XfyWOgz
LlAbsl/9omBaur40+0RZj4pAMD0kpmHHkeLf5cVS3rlu/fTvv5JaCEgYD6q3RTf01rmyzN56hAfZ
f51m4YS6SGQ0QR6aI+lU/aFt9eJf0RR6+K5Dd8ejY4PJ1QWWVzfQlsSYFk+OpBwJk6DFNKQux3v0
uQPi+Zk43oHuGrrB3r/m1vN2PsNiwwgJjhZQwxv6SVbqFcjZ6D9K1aCigsUKRZsQmaiznLTfyNzO
Dv0CuBg1KJE+KxWb17Ctv7wCLEgcISgKVzeNSwiPbsI0yrx6GqZcC2eV47CojMrywoRQWlrkSxUm
uvJeqkALRgwEnGsJN2+XE1shbT3ScDGwtS+rJ5Bcfcxbr3+izLH2NBXVgFGTYd/aiagee7Ornt+f
aG8eGKycU6LScMoNgJUuPnmr90KDzm0+GdLOPrQKhaLKbOeWzk57izpkvIK6XFLjuM6tVEVszlbI
Doefi4rbq3F1RX8ZPzl11bV0kNyBgyqAOBJKws/rnaoz91ktvvfRdiVUd9NS9T0hP/Y145S3IMj6
KvxuNhHWNRKF13uX56BzbMUYP9mVVLjj2NWd77cNbgQkPdNWrbKdaVTaRiV6/KUwcfDPjM76ms7S
eGz8BTuJ97/FX17IAcJdiWV8C7rNFxXlbNEG8tnfPho4JJx0WiFfJObY+CM4aKXwyMKkuoXJBDxm
LvNtkhgUJHnAanDMRv8+jM01m7I3KwJbJGe1pv39rejAvh4ishGDtjPSgg6M3k1h72n+t6Ev1Fc7
XZwTm8XL7PTWAbm+fpNntdNcGZLL6YkPIYRZWu/rVEE/d/GJgtmMnUIW3Vlrsya9RdLSFQ9eU/mk
VQYmlrVYFaIIfP87XOImPJRVgWQP6SN9lUt73CqpslIUvv+QY7Dxcxiomvc9f9fcmzpnwNadyk7u
LFW23ZVt/xI8Yf/D1grOGPaLIPSXG5BOgp1tawD50FiC7/FQuh+aejHsrSBPLtg6i9C+FFg82FHv
9nN68/7vvmRz4XWIzAqzLzSXEAAhd7z+2jD2ug6FdXKuq3b6NpkaUtxqKZvI6ov8CyqsYR/YhE4F
NTa3Ez4fzwQILKHPBfwadvVmn+BdVstLPDbhTa9Q9+t30dqYZCK682ejzObb1SxvSxUlDjGmUkeL
/Go3lEGQxNiR9OU+9pf809gtsXW4Mibrc/5EeXg8IO3vNBOG5Q0xXGSGJRVg8Xke9eqmm+fyzu4m
jzoQitKPDi+7b5499U9W5Wu/ACgT9MbOlU367bRwwbVgErNnAs5dpl4EOSp/UYzOWY60OCO3kqJG
F2Hrz50+2PMmtWUlI3ISKjfEeV+a2/cH4e2C4DBE3ImNAnIASL2vv4XE2FRMrT6dsd8oz7kxlbvF
k0FEjmq9Lyyl3TBE1+7V62H7euBhUGJLuYatIYG7xOdjzbHGpkzkuR8W0lrduAqaUBWOdgOyI/bv
/8I3+wyPYWy5/Oj4m2Cq8voXZrAGurY0jLOvFzIJMZQAqyj7+L9s0uNdQqrtlarhcmNdf5cNpQPG
mEX74TIppi+nXgmkuWd7WYLDNC7VBzedsvkO2sV4wzzOP9HJdrZguB4rbCnSf40LXN+AXZ2LDmx1
xDYXC8yuZ6Pu9FY/L9hexTswr3G+SySG53GVGcZNQQuvuNIefzOR12fayBoRuRDGcDmRMvglZZ/P
+tlJJMH3zrD0B6AVaUe6P3rWCRSpfAERjMvIruP05/sf+S9jvp4lbOmALVysL36xO7SsGSJKz5xp
9RAit+s+N6uRbz5gMnTg9BL7KgWlQjLgRTEitysb7Jspba3UObpoARcOCALr8PzR9aHZ0OgzYd3n
hf7PsLGzRrNvcgPXti6Ik+zKFPtdCr1aQWDWhg4l3uRnr3K614/r0wrrKQSa50rg+rdp29FBZzDU
tjpBRRjqvexz3D7KOB0s1JAutMzaySftO2QSywKxHkfrICt4ZkkWZNjSBmNRWOFop5CXotZu+vI4
9LPeeLiEOumOXplwolo4VEmNJ/2wMft0i6IbN5twcWG0FhGlKmzcsU+BxLOmGfHemPzM2UzOeukf
SO28z8ZJXMudN6zL3YSx4E6Nv+56oaG8uRiLMRtquknumbw1IKexPgsMqGx0Pfhy1aR8j1GaFd5R
ZmS49tOg9nbjVt+kn84vmMeMe7ij+pV+xdszDp3MytxYZ6O1upq9fqnUNkcnxbXmbFSA3ftMS7rg
hGKqlAbJIJW2Z8AbUEacJ4JtM5iltk/YxbJHQdr5NbeHN5s8L4MLHnxgCoI1iPH1y8B9S7tlqpez
aa6JZR4mW5tsnuYx8ozG2SJzVqHIY+tKQfC3x6J0XrMBuPP4l3cORFIefi+1cfYwWnFuNLdz4arX
Kah12zajduqhRe36dhiusEn/shg5z9gF1hONinP9538sxqlDwwmvTz9DRsv/czt/2aSdZo6QhwL9
WtjPpY5zraxgL/JA6ltu9penGbhRFSzLqJ9jNCNfEjhCMpLUZRVAX5FuYAos4gh9X21S2Xjmtk0U
DQujEt2NAcf45HfePD7gj+O+jCYZb2GrLa4XTkmnbzp3EPNWNXQjniQE7TTCnSbzNngZtYcMNfMY
1nlTBRtiugvEI924ct+NechCnDqD8pr86ZIyAE2ZKQ09dXVHg4V/GRlgijxpldUMx0phR/mBWHCQ
8WUUGOwjzMjihya3gTXpj5dlFBeL+6NBoaVOeACnd4G2YGM15Gb7qeLd8jCQY7qTjij0W30KCm2P
5AiOdQ2RWx0bqxi/CrMTxTabNW0Xz7lVXakHLu/Fv38PFpsmIWvIuiiGXk+VXBTkUEJHRyla5P3H
gYTfe1G4LX0aekwizGNCX26Bkcf7rupldbZA3mRoAECnn1CQV1dUwRcHGWc2d3RkSL8psfRa1zX1
x9TlCh4QXjflp5xR7oh2jJd8ifTc6K2N69EJ1EOWVf3JzNxKbdSMJjAU2lJaV47zNzYFvMjvqgzx
B1ULu8frF+mdLlgmxxUnEdsTYZZVrXr1UjtwMCO6TDnGhbPX0TzIenrUYdWPrkcgnjGcZjjkw1H5
3eCkMByx/TE4UWquX6EmA6Mzotoqdf+XnSUT/lxweE5e080FxjNJXUVuDN/5yvXgYifSoYL4KHag
d1NwcHBejGqK5Zwaktg8AW7J/rNeG9kNXVllbACnGyEjlBGxs1s6tBvP799Mfhsp/3FU/372mmsD
iY2V8yazSB8D3CRlbx8xorMniP3QSWOMwTKE8JgYlqr8KBovTXkXDMLQ0PV5MWZREauu78M2N4cp
0g0R4/w6uMkLAm/0q/2Y+M4ugwXMYe4M+bGUOhxdE9c+eKgwxHXQraLUjjDG2i+mL+tHOJtYJeRl
MHQnLc70td9kziXBjV1OVy8byj5M5TS1kRFU1v0w+RhAF5KA2xMORN2tn2L8tsUUMhkia4QySnOK
WfhS9nKudmXhTx8wuKRqGPKxTXaJYTTTMyKP7NMwwqjdDJj3/dAIH/NOdW+nCE762v/hZyX+JWXZ
jT/LmO5FyJ2np9SBY1/u64D6a+96WnMsagffzqE0qdcJkW0POKqhjPBiAU85xI0v808NeD0y5h5s
eUcO+RwcAZ20dq9az7jJm6DO+IH2OG+vfGFWwusPDNzFqUoX6bcJ0EVpXSpgT1Mu6QnjG2KGaYnI
g70GF+7xEl8OQz4Zn99/4tvFCTeNBwIjryrMN/OZDqjHmSvSU1tntvwZjMr8ive6P+4JL0wacoYW
g6OijSvTCwHTvQgDJbwc0eMKhwakW+ELluIvvNBnN/TkNs8zY94TY+5MG1vUpostV5B9mrVGZXdO
4tfeQUIqsq7sdpf32HVxQPsnO5na1eE+e3FNKvXZwQ5YS09m1wziRg2iagz8JzC2DoO+ETepqeLs
NmhlHcAQF3VqUj84YvJvqjjVx5AbwGCSeTrUosdg0tQ/O1kb3Dtg3Rh+22YB2UGZsEbvMKGeP7YN
djPbLrCLXWCxw99i6Zo/5UtmVHuWi46K3XG7Jd9MfT7N4aQJ/BojI4tNhAG9Xfw+XD1/AKULBHaz
73/XixqK0UB8AVxLHUG7iW3z9Z4rjWlukyEIjh7E81+N7zmQTDNs7ww7ftA1vlQ40iQBoEmr4Nqn
uLhG/344cjMUMDRg+CoXDw+8OVlwZvaPiiKNQ3gQCkVB74rqu5fWInmmnCo83MgC4xtwkZM991gI
uN8dX2VESODANEauRkIt1i/D0IWV4c33FjT90bg1RD6LZ2BAqCph4RejnKLUabRPLNAFnyYnLpO7
uE31bIMJpd+rzYLea4caIg8+JUYa3PvxsgZst2xwHYAB3kbc54L6DsPZOj/0U9d+n4wJ6sSVSuv3
mL9e3WtjiKWG1o8uxuWwLI5gJTa6c5zIPq3xN8AVMbgznFZuobO0/c6iqt87pajyfepo5YutsU/S
N/addmmwnoLO/6vtUje71emgZWE1aEB9QdciCBAAYNXOwzLB3BgNMIyIyk7o8nHq/HbQtjW9T24f
FfozZHplwUHr+MJu9/D/k3KDGi9wvzolRf2T0U5+/cHPs6T/H2XntRs3koXhJyLAHG7JTgqW3C3J
6YawPHYxx2J8+v2ovXGzBTU8WHgvZuBqklWnTvjDxmmTli9ouRNCnWMSmzeNAVP0iUFnYXxOEX3u
7yWEWyAe0ThXwaDFk7U1QWFQCOSVrgFGcedi3xRqODwhmMlrNZ3eOTY5uhEPeEknpwLkJNCE0Z6a
CpWEqg6/lgmDLC4rugvTFhlHE0vy0EDoouXkKC8gSGnvyWJMEHSu4U2EJsgcpMK8xbi6UKrmTxyn
LqKGFeXSl4+P1ltFvP6ODsMJaLu4RgBuPj9bcaZaCKd02l1WLTNVO23cn6SqIvs1t3qR/dLcpIh8
qYXzFl3oKd5O0UJx7R0OwKZztEg0fhNOrf6JJDvVHps3VHbSSONFoMO/qNDlKOb9KGOrd55ElHLN
WupQG9zoc9R/q9rMiX7VUd9sC1hKobf16tb0Ak8m3PyumMcnjzZVDE8CGEEVkXZeKcfeiS78JpMx
GIh6FwmD8zcAh8jN3Nyb7mzwkC10Iq/7bCim0X3izOnqndn0EAm8vovbT4lU53i48gMuszDDgUfJ
MJ1mkHXBoGDwMzLu7rW7zqbZ/imVqvjUmJ1EQiALVdoJSY4sFnrKc7P7+OsvWfz5xyf5gj9BGsgI
FGz7+aNHWUlLviuTe6QqhxRyv1IcRz3DsU61KudKJF2z7YmkNLcRLIDMZrLf1q0waamNIaHW32ki
7xvKIFcY4hBmiwM78bsov3U1RgjBYAxVGiAipVgEQkXRdrkqdcxws25qh7t6Ssa9i8GX6auzSPpj
URWZfsN2HfIMgd9Ciiuv6fIDsSsWiXkG4hg8rGUCVC11kyjulTsYka62R81QhYc5YwR1KmE4cBlY
/RetI15eWfid7wO3hVeFdB9/rokHTIjKUZFJfO9GSTcCq6Rv8KJ2An1ucEOj1V8bB1+eBSbwiBGR
QcG4JKyfbwgQRl0dJXFyLxOvNHeka4O56Umfw89k0m786KqhVgHgbKPXDgeh9vjxhlzO2mpDLgpm
CBosgkC08M7Xp7pyEnQXvLu6K5LbMVwKfsKqeuwYnnzSs3Dur+QWb22I8yVxrFhUFJBD4myvjQqY
EWdVrgqHSldzEJcaGTscoek17Z2ilk39LRMyboN0bECkRsjSAa8prMj9rIkp/24LTYRIVfeIaj/B
SEXdVVen3L42KH0ntbUQUAcvxPAahYx1J1dVBqfy7Ebc115I3uhPSp/Ov/pBdg/KhAqK3+QxHJh0
Gd2nWVQ9uihCLhLMMtQeo6KShdjBI1LkvS2hCPi2nkfKg1dkNnCDCSrdQRkN61UJNaWJNx3foNgJ
J+/Flc7C5VmyTFBBcBCYuSGjsAo5RVdXc8ts+74cNe02EQkooV6NI+UQRxlAal8xuBW3MDWL6hqr
/E2FYvWtLe45Kt4FawBr7Xx7RWXUuJoSO3dDkozfLBeoX+GD9gdx7FSDIHrMUnWx/pFhaG/g+WJN
bKhoMvsICYVt0INRmZ4mRK0bbu+uyH/OJmjAl4TJ6vwFL4UOkKMSe+X3up6Mg2WnvQgRXY2WMl4K
pLW2nku7JhjnvABc7Dh1u20HTxnvaw0SyK+mVqq4eYyGqG2bbaT0SSH8qUpLZk1DbxfO/Wgw/33u
8Ty4QSmuMndtjnqeT9BeYNNYhrU+qqTFT45pRxUDPdEOBB3uH4OhijHbVW5rEL0+PrYX3RnOzdLn
X8gMAMPXAdJJnApoX02Pw57VIUhdHQuORlfyr0IgxBkAkkITaqdVwJhu49IpfialZirdzcc/4529
BXJoGaEx5GHasRo2pIhNL70Ace8SLfON4rVUBm40q2CqW3PYz63tbvA8RwL6nxeGAsd+BuYBOGwN
lUIlk1JEYHoBtqBLSeGxbmj6qOQnKA2YwjxP7iHFXKuL3hSFVvuZ5JuJGlHBxNVuCad/dcWcKCeL
7cP5bkF1O07QJL3d7Cb0TjO/zNz+tzpWSej3iMZ7t6Hpzp8aWRRyG7aDqYBnNxFUHuLEvUuSyd32
ZHnO0s7Twt3sIcoOr9/LkfxW0eX8GqYpQmBtm0/tJxJXzT2EtCGmu8ibEvuun6xe/swmLAceFAft
q9Ncm+nPfqzplij1gByMFaKmPWyZLyCvv2nNNCz6DcpU1yRv3y6p87eyqPKS0HKHwWXWV9tgGRo4
RqF6gKnLBAI0U/xmY8i0mE41IjVfOLGkCIhyeM/UBeV3hM57d9xAAJ5boNEMKIp9USTKf0BoUav9
eKu88+sIPwYNTUSfFxrFuoHYgzeIQhcWcNbN8PQQtBiiG1OLqTG8OXWdvdDK9tMQdXb4oldjToKN
WUhco0gE0fDZg/9rbBC4inGvn6omNv95M9P3JdWBpgVPjHN0vqmkQ1d3hLt631tDcqu6CVSLpqG3
Im5MyUbZ49GMJ60JxLporuSIl/f/Uk7aQPH0RfJijQYZJjmnPRr2+FC07h98aIBwOk18AHTQgU+y
q9i8kmJddrqx26SVSwLuLqYJawqN7iSVnoR6fm+NcOzvuiyM7YMXDu6+iYsjrJL5T4p2mo9w8PRs
NwOQ5nrwyqOKaGB1JYCtccFvr5weHkkyPMvL7jJgVbfSs1beJ3OvTHEAAlrtN7TZ3BHlGGvUzM8W
umaPHbq4SoBGvZUdu7nu8dVhyggjwx8g30bYNqgAGJ/qcuhNG92DUCovbaaY4ZEopEQ3LXJh1WHR
f44+z4DS7Gsps33xJQnCYMXREIbjv2Sw57so49LMjTpu70XhpsmPxDCi4gQw2EVnntnsrQkwuUSu
nHiJnCoyhRAasnj40ogh3cW2gmUHV5eG2IhCK7xAxJnmT0BMdb6H8POLJ9D2xUllXIcSRTaHP8K0
d4Rfw6DPNmWVuy+xQ2Xj19pEuGfyGTp7rchgLiDYUcdmtkFR3xxurTKNYQNG4bhIFSSkB3IjMX/K
D2EX5i7KCLolftg4KvUbU0lVa8tQt0QGJ4wobWe9xavHsooufxBWZnjMmj3zRzgkmnIrR91uT0o2
2kteZkNzgA/kAmjV9PggrSZm/pkCz7jp2Je1rw2mlH6lMnneajPjlBsbMdPwEI0aioFWppPWoWnq
YMguGaz9tFMG7m8uw5WofIzb4SpkduqClWsHN1O+2ujCIxIQGQ06yR9HsYubFqWnpYQjawZQYa3H
MZYLrgQvGXGv2IXWvUZWD+cthOF5i12SgkJaRNaxQDCuRc+LAoWFCe0MDBzaygSJ820lo4o5iAsM
epoXyHVpKdGhtQe9/oMPQ9zexrVWOYcGXe4ymAglr9ZQ2N/nrE6xaVLH1Ju+C4sKislgwlSR8BKX
RXeT2rgZ3ApTw5bWl0hdv0ZcIddsENdoR443YGNGam8wdiaFK3iCPqazketFcu8pND/2WjI5G2Oy
YGgYTXjPpAZRdtyF8cYOsyHb5zRQosBMNMOnF+bgh4GO+pXmw2X84zeRvUGsJuAgaLYK9whhqLLJ
8vyePS8n/F5MMwFvXDbOfSsgHAX4snBP4x1i7FpRN6+FE3rfIYbhwqkY5dB9+XhrXQYOMrhlRs3E
b5FWWRUIQjpkMYBG70kiZtX3mC5unSzVHBrNjnuj2qTPH6/4RkA9SxjeVAAX2WywUIwsVldyRsaQ
pV2J6UDqVhEqwTV+RTh+qClgQPwVAzqXMQTO0syaqA+mbuA9bFxE1oBT5EKp+88aRIzijmxboIiK
OYCHYLNJv2Lw3VLMeXTlHFwcA5cpM4NI+JIwMsm7z48BaqOM6brBundGpN26tHSe3ExOja9DtHyC
uw7rLQdc/Fj0kXNlBGouf/nZ63IX+YVlQEF2hebI6nVhbY56Nzzie3aNW6Q3SqtVX6SplrjpDK7A
okQ6RsScv6ggn+hbK24TK/THqcHOxoFWB42TUhRaI+M21Y/wAXmNpDuVn6psSJvjovkz7WE0Zmhr
4ISlBw2yyMeh7kf6zGiGG1HgKl43p2jtpPH0pKqK6f5KtSb9baZFjMuTHvdpoOXGFAU6Y/TnGLLW
6E+Iyznb0HTgH2IzJL27Qh1LHWuvvvWgEIE4j0HzmHptJRvCjKJtJlUtxHe9K5v7IYmAKPgZwESj
CwRWD8fR0CD7XtmN69hKeCA0aChqOIwcEJc7/7YM/ujI1mpxOzZ9aYEokhwDbXbUPZDo7gRRFVst
a/FVouq6m6wu30HvKw9qhVsV8VruJ7PRbk0tck9JMaC4bmMk5uMjd63+uPilpso/S+1BqkYuuwrG
EfLQCfTx5hbevHVwsyz+r6THfZhgLG0rXS0fs/QfNbmIgQt2xWKoiNQq66/WpHNQDmGrDLdZjWZB
PFZ9EKp6EcDvHw4aOYkfG05/ZcsvMefvHe+CigYdTYOW7hiXzqotVSUV7Gu37g6FOefPloOOoB8x
M5B+q9LIv7ID1hHwbTViEU7wNIPBxp9vAEd6ChblaneoMGak/VXEqt+hWVVtJm2M2KAeqlX/mPQv
ay6NESAN7Dr8Qs7XFHo/1DWuMQfQ99ZXVJmaeVO5Ii0eTKBp2F0pTfacSxKtKwu/92q5DqnSAJks
mLDzhdFe8PC617pDKdtm4wxWOe8gfMetD4jCuWZwcfFq6cEyTV0cGpbx8FoEorFBIRWUvDe5OUab
MbWTrZcjrYT392tTkeV/fJbfOg5nG4f1oFuwIEioxQz1/Om63BtgjM72oUE2O8NvqZ5EB255gdt/
hklmDoHTzfb8aMdTddukSmXfZ5iWVJ/rvKHcrmdN/MAtRY8R51IUdNWkAV4kgQOobHQ7sb67Wqb+
rIlo41afkHra2EOZPBcJLLUtF57nHWK30I9IiCF1mRYIBtwXjWcPBy/O8ujFm2YEtHaFDOFqb9lw
ZvgrFrml/YyYBhM8ENqW8xDUaiezXw3dJ8jutbAgIOeJVUeoVpZ08IoiDmVggqv9paLKGt2pqLdl
O6xfHPE1pdrtbloAWZsarzRxgwVdXweGOVnEc6Ksfj+QBm8LF+BW0NQGEEl9cPqyBu9gaNQ/RQR7
vJhEAVDZ6fvm2Um8tPz98cd6Z2/QFfToHHmkl+raRVbRTCohtABuplJo87MeJRogslz9PYzN3D1k
U6pfOegXe59p9iIaQfuGhMZai997cU+yZ2XxTdpo2QPwUa3ZAVRUfyixjMvtx4+3ThkwVvn/9MJA
qZu0YXXC87KUtA8mAD7Ycxq0FOgaIo0/btwQU1NwmNW2aJG28j0lv8ZpeedBwRctep4Ij1Bir9IV
Kx7cMIcAzSEfQ4AXunortMr4xIbpf338mOvkhMdciJkumGvyEzQjz09chqkcpVpjH7hHBr/WywQr
EhzNkivf7p11XCDNTOwAcgKwXT2S5rVIO5exexCoJZhfe7UfrNu8MdXuWoS8uGWRMkFqA44eZgWE
klWEjGMdYwvseg7gx8NHRrDDSRUuMhp5Uc2Y1maMzLyhz66MYlb75Q2+ydakEYTIMXX8almNir1r
+tE4VokntojV2IFt1BiYInBbHWDNZ4VPNeP8UYrIPHz8EdcZ+dviNEQX3Ci0JIxYz7+iiRRg2rah
ftQ8xLQggntpWAetO/fNzYT2q/HU9smwH53KwHpLsYpPHqTcDHNhS70T0exOW2HJwaKFjnXip6Tt
h8c0LVx98/EPXcWMt9/pMT2iFgUVSMvq/HdqAhMfzN61YzM56he9CJMkSNuxCwjWWbFp3CZ++njF
y89Cc5sJ0HJJLyJVqxXpwqkAHhr9iEXZLB67YmpfIl3Jps3o9JqEL6Zq35EPjsSN4bTml49XX+6r
v+4znhemKGNB/lz66+tm2SR7o2ISoB+7Rf28HTXrlxNafaAUCM4pWHhuoKt6uzZjVt8q9nxlX1y+
btq5tJapoxcFqzfL7L/63TylCV58No6iwoamLyssMa1cf/EQAtaCyjXlfCVqriLX2wPzB7pFFO9I
36w2IpqQnYfZvHkMsecZg9Qx+xelTGg9mHGtf/747a5O+v8XY/gK6YqXTF13vpuw7lP1tiqso5zo
ED+MjlT+IA+BurFtqOMnfOUicjD57xwNdLFdjf85MODc9TPyShMlZ68dmVakr4oCGCKglePcmkhU
/mPN8PaMYGgXdSbNWxSozp9RR31ikCDfjkyMyG6TUVGOdh+qj4hqgtCLYHdtyrYbr4wd3yEewAuB
tb/A/G1S69X1p0ex3ehlaB4rMXsYJZjArJuuc6rAio1xUxR5+1+LrgykcwU32tkSW/he+vePv/D7
PwN3rkXxi3iurT6xUqJ9NCqOeewNRUP7zEh3NirP6IuJQrnTZGTf2slU/Zqi2H0ArBRCNI2vERDW
PZ/lIwDB4HbUOKY2E+Xzj4A3uixrblI+QtvVN9qEwM8e1QwB+kbEKGj2ALM+z+loF/BcUrRZvGGY
l4ASZQd4yfV05bJ552AjDsd9zWwYIdE1Dd9szCJLm9Q81nkKIKyJox2i2/o2cbz0XoZVcyVuXx5r
JODIghAvZ1UmMecvIEpg8OC6G36ea7gGuOzk1Vc1A9de0KNorsSQy6BJJsL5MpGeJy9Z36RemEZK
pVfpURuronuUTTIb+7Ed+o1hKxHml27cO5siquvvNr5B3zy1R9jqSilyGVsYC1GNELzp812Q0CVt
RqW0pvJYdm3+yu/pgmQYjCZIy9yd92Eo9Ls0xNnn4w1/8WGJ0+z2RTqTlhGs8/MXrXEp9WJA1QH8
xFjsmMj6cKnRBZVVu6sYeV95zMv1EI8AM7tAyoG1rjusJSL+E9DQ8FimYxTeSKMrns0KkBmqSKKV
29Qc53+bWQFgZ0le6NIDIYKuE+sC2X+kmFzv2Fqy6m5Kz4r3debgFlxZxTjs1dk20yuvdd1Jflt0
YU1Ty7KzLsg1kc3IJCtzcco0XeDug41Z8w1BJnd+HtvRTDZNS4p6q9de9okGAlTiycNmdtHozseb
WtZNve0HO1KuHKyLvY50ER4QFFFgZUGYrNITL5qsCj6Zd8wd2b2kDUZZaDu5yAtR0puPfZ1SrTLb
zI5FnxcU3058hWL2zg6Awg5gS4VAzHBi9Qt6La9LY5rEqcd+61YXsf49LBHWdGUj0iDVMnFtYLr8
jWdJEc+MesaiwwscFtXQ8z0+hpgBoPPhHdFSn5W70sjym6xyXU7ziNF36s6VuYliiD0BbQLGTB8f
sYtYZqISgKIDtQ58Noa258tnWg+UHmGtUwTWJ9kNqZPt2yoV0d5ifHTlfF0+K863y3Mu8B2LOfv5
Yr0h4yIc6vSUKIq8qYBeP89WbfyApPfNQyJuh6omGHU0hxDl+fg5L+/O5ZsiHEoeBnLIXK9tlMjv
OoiEnhI0cL4g+Wvu8ftSb+SgNN/tyCqRrgO0IEMFdM5QxH9GRKquHPZ3Dt6iBUy3DE74op+5SggL
GysfRNido9HiK9owFpbyKR6FYj0yEEAaAMF0spcYCv1iFTsq4cFUinT0tXpICgyaIv2+GfR5vrLt
32ro812IoAfQAigQb9351TYoZKkXvZt6ZHFc7Vvstq16g/ie0/tZo04Ym+M7HOIbLdTuzrXbuA5w
z2m3EaAycXDxaUHaKxnCJECoI0Fsrhzzr/iaucYtLB7FpDs+oYibMBLYdY43/qER3X+WKMrPJ5wB
qyFgOFVX2wjCwuuVL7/0V9fPhkaMh6EqrUmsOM53XZKks+bInhNmu0qzjYXhBDbavHSSHAlFPhZI
/2smqg0IzNxlkw5nw2nSe0ftr7lRXNyjpr20DwEM2iZqDeued8e149gQpY/AuCyGxJkhvghba5xt
qw6i93PXBbIl7CZ5+vglvLMwlxodKthv1CLrhoONLn4ZEoKOntVoeLRA3vjGKCDt90iEY7WWzv1z
JCJlvnLsLsMLGZnKrImJL+716yYVgQDn3GwUJyktLUcPX6sDgNK1hiPrmFxptF9mpovjBrqttDko
8tR1hedWAJR6tMRPXZaJ3yBz2nQv+8SQj4MyeNZ2QhpoMYGxATLmoFDLJ4TUlGpjaGltbFq1Vq6c
q/eiDuXKcp29ARnWhYMihDTr3o5O8VA4LxW3+UNXqlCxNAOJUyTPa5/p4XiT52YITUbpR1B3kdx/
/PXfVMVWR+BNEWNh1dIgW0OBgeVi7ySFdxyUrqhuzFiZXR9LBh1TIKiK8zaPyx4lvThtEE/sHeub
sFrEDiszS7rDWCpF+BIakwx9xcxwJAZkHYGirp1HHdusz/CiotzPaGPVQTiNxdOEn4IV4MhuyQcU
uabY78xcfJpFlP12OhIPmt2Fcd946LruRGok8ZOrxl0UgNxwkWm0kM5igpAiKY30cWjfalqTba0O
EOQuqpR4CsIatMXeKqWy7zIXxXQrRHEfrq4aehtEb8r4V6JFNa3zDpedNJmMJGh79j3mIm2LEaWl
tZG/4ClB7XhDovrkt8Vn4OH9dC8hyg2brlSi+lbVZtX4aViZOd220tSn7YgrF8YZkVuCD4zr+RHD
T+NH5RUajJ00iV8+/nhvVd3646F9zc2BfBs8g1UW3HdlZum1HR6lWUz/TcVQz/vIVWwbWFoXm0GJ
awOckQmKoJ+3bt696lxlAot0L892aSub3m/6Wj6YiLMKv3fL7hcalHUcpGHZVlcSireZy+rnLkAA
jZqfeoGffB5u42KEySE85RjNRd5v4GnCMSpFOKmsbUXRXa/3Wf0oZKu6ewVgVYMtz0Al0+Zhb/oV
qqgUVc1g9LWvjJ1qbtnaHaOlNhH+PBja6xyq7AMjU6uf2pCkT06uJuYWhU913GgS1bEt9OP80arw
ct8qAF1YuM2hsiEYqtfs8j41+T9kWW6ymvflV1E/1VsJhOHa+V8ymvXLgPNLjQjQcrn7z1+GSkMG
dyMvPDLKNtSfXHRYjfhQGiPBiGqqzG8FwzFsgoepUB+g/nq3Xqwq5S00KHWwgrDHKLWk63Othr1M
dMFt4JAFRo/QTCVw/sNs6ZilPRnFKWWC3jwaTTR/TyCrxA+gja0DbJ72yj18uSLdWNpuJPYMYOEk
nK8YjYasytTLT5CpdBUTH+auU+70jS/aiRFTeQ1X+96CqAAR7phO0ote/v1f/T7wUjT7w7Y65fbg
HrgBMWSZOsbMFXAnba+2YdUePj6rl9csrXSgtNzj73WeM6Hk3qx11Qkd8dbyTSzR28yYtaDLiyQw
uhyxxYbh1pVlL+sm8ptl7ETXD/3ydVqRw/NwrdgpToNXh85DjPxyGSTeWP+HLRE0ZEbws4d08jL5
nXFGtkGE6V3TXbns33nhnHiqN0YwaON5qz3VO32sN2QwJ2TAsKZpgbsRD6PvtgnPuqzL6ko6/c56
0FwZ1aDryextXbvIUQwKSk7NqcQkaJ+X4Q+vANwFJ6nd41QYnT7+uO9c5jwao1i2DUqDF5aZBaJD
wzQZ9SnEj0DbJVMEk8ZFjTwkSTamXUO+EW3JcTT9rqefzKXUl1l8gh4l0yul8nvPDq2H8PgGeFqb
narIoOAU0TcnEYbDXuhzdW+kmjFD4ywf8c0FD/zx079Nt89D2ULwI4fkFKOstVbkYGJlIl7QgcOM
TewxIQpbrzTIRu8wVw699KTpGhdXBsHSKk5CAA2hkT6qyAQWPvnuIAM9qV10stVCMdB01xy46ChW
YkVoppTYtWFirSsKtQjUbgYe0RFGIohenYHWd5n2u6hRoRMOLprTADDL1vrsjc41n/N3zvCCnGDg
DoKY47SktH+FDc9MFGO0ZXaqmy57VqPM3kFihhCQGMNtVc3pDffezccv953CkHHIwiwhVbThuK0u
zRxKddGEs3MykfU88TlBM+ij8aMeGn1vK23ylYmy3EVex5sWwq5ua01T9CAEyZTjXKhN/3y2mBLp
2PNwZy3amctb+ustTJ6MnRYJyJOItRT75Qln4hzrrRF0qavfVylCdlcyh8stvbSTYdgwwABVfcGv
iashTfrUOWUQVxQE1tFv5SVML3GCVAeczma8klpdViesaOCNuDT8Fn3c84ccsEwB+MaKaTjP36NY
mkE2z7HtN3XRbz/+xFAq+NvODhDCzegXLfcfYYvnPF8ttNKaJC/yiNLO3P2MTIm8B/R7YMWvtGHa
sd0JSK09kpUy1nHrG1I0qUXUCfOFk51535CTU1rV50TV0x2yowouCmGbZAertDP1N+ettdG8SXp3
U6aA6X5KPcT30wpnkGkJnr7NAZK7uB1VbAhBjEryLeTUxxt1RHDhWUhDmA+LDHPqVxbMNV6ElnTG
TxpUsCFuR72ayPN72nfZBoCVMt3izqF/0kXeWl2AYpOK+r5pdToV5eTpLwo1GhdBFY3P1Lj9jAmi
if+mlRvhDlccvKBhdXaprySh89Xpjf5hSejTQwM2ZWcNYyQ3dULndzNwHjOUf0BG+kJRx2gKBjwL
1Rc4n1L1U1LOMKiGZj66Su0528zy+tfIxNxy41ql+pjLQX3SRkubbN8qzD68SZKyCu/tSLiAZmPN
OuZu2BaoAWbaV6tI2wkwuBZ+TsoRDmMOTb7ZlIbUf5OPWsaXgmNY3pXCwqsVJl39OkdV87PpaJ/t
O1Vr7zjPChoyyEbMfpqWU/zclAxcDXzVv+EKWR9jU9RTwBwpPOUpDSnEVdM0yHvadJuyzto7JFXL
JIjr0TnZCPh/CcXQP6dOGv7qU0/LfLrvRX7T60J8q0Dn/aY1qYVbNKxr8QSdfjaCPKUO8DM0HIwA
xx6ZPRRGHw4PiTqUr6jeUEVNWkL7tza8CPX/DO8RtDx0XLgm+oXVJvZaVSI0X7SvM1wR9y7SoqTG
r87FhAj/MC/aUSQK85M7h9I7gkPAEEBRc/vO1afhhXZnmeygYxd3pGmuFzQ2hh3cChFKLFM81Ud7
LqTcwlAS0k8Su8LUntzcOTlYjjm+irDND8txyp9dpQ/pAw8Vbeapd7vtDID+FpRzrvvmoHbD0+TC
ltvMM5b12yZM699ViB4m6Z46zEEZOl320jE91LFLKJHAN/tWc57x6Q5fB5Py9glO7tjfuWqq1IFT
dWG0j3Jca2nITH2zCetymoMKpqcpIRZYkm3OtO1nIxmHBC0D73ybYBK5HC+BHXAcS23cdIzbsdYb
I41azKtQwY4XgGKQqDVq47bea9/6As+D71pVm/qjQLW6ezJ4/d/o4JT9qxk5uGn6uBDo5U0ksuFe
7bWm/CEGYLpHRrEzQlVDg20iLuOt86trRTL8aaPYtB9aNDDnXY7CweRXtitvSzX2Rn8hbhh8ItRK
rbT1HiszbKy7VDTqCHelh2w3NRhvB8M0UDVtQjxDHoBlWfkt/2G2ldhsjHaAuiLtyYxcaRF9Jlc4
uCEV55fcSiNsA9VK3mRzPZBrSjnNfgb6UfUtkc/OZprN2jmhoydKvm/auhslV9s+kE09PDbzPGs3
lD/K3u4Ty9vDPAWTJoWNg0vcTXG/KzyJP6JeZxMCxGhaiBt7BoX23JuV1zzwvGH5kkDPpJrMGrTx
tFq3P8OMENrWzGX+WypYyFy5Ki8SBm5tYBwLqIGxO0Pw87hu0C6p8KKeANbo1jFEfDSFJRKiBtdD
arg1Z+hZ+zAL02uAhovri0EVeF80w0i3Afwu//6vOxoQmnB7CryTnRXKf2kpniUti3ijYwPWXkn/
Li5nC4FzykSmf0v9tvZMVE08mKCouEhU9OWurOb8NaK0qf1wsqyTLpvpSoJ7mW0zkLAYufNkkOYB
UZw/3UxnCckwHUsZVJ63iIOqD/FYFv/BDtEetKYdb1W7NfbabPVTgAJVWPtjb377+NZeV1YMuYGs
0LskqtMav4BTM+XMYQ3lT/pklLpvVEzBtK6MX5UyS3aNmlBKzXjXjZilDCg4Nnn3zyMp2Az4CdG7
hl/mXTDq8hLwJ05i2ROc3DrcqYk+/layjilF2nDx3uJDql+pJy8bqRbagiSkPDEFLfXO+bvHhw5t
LaLEqTXi0s8s7F4Spxaf6rYmN/AqrXoY8BV3N1Obta9VGRY+7e4JVJlJs/df80LO1yK3Tq1DMgrR
7vzHIJVGx1AvxpM7IJc5JZoM0DWQCDhY0jl6UrnGMn/nXDEDpL4DKwSqYI3zBTHtzFlnTCerymBB
15F1yI10+DLJMrxGzV8Hj2WDMeCnHbIoScLNP384O3GVULiifOqsRhcbz5Ae+pE1hpyek8j7qGua
zwwg898f72uXv/bvXJRlTXSCGefDg2Iqskrvo6FCD67RqycXqlj4GBYF+4mD2H6djUjsK9GXYpMX
1FufDIyEvn68+voFL6svZhQcbOBvzHzXD22FfYX84hNNIFTi86J0jgiP9Td222NT8/Fi68iFZx8t
LqCjZORIxBurJN+Z08SwIUA96YNUR4ycIOSDW8RllDma/mqKKoquLHkxTmOUT1mOYSAkWITy1z1Q
UJYDagFe/ZwrBqLP/iLJZeCBVDhoEaV1Lg6gIwftS6mO5Ork87O3ATBjvJZCZ/TZuEKbAtSyHHRz
IhVFLjEmbrIDa6vfW0Zoc8EaQmmDKEcgjgq793aoXyHFXxrYPv+nKmL8OoEs/56hPWc/ffxCL7cs
D4fYDYXTgjte8xk8i79Sdwv53OH2+GfBKt431AfPqRynQBlb+y6eh+TLx4tegDpZkAnSwlen24Mk
xbKj/7rs8k641ewW5TPO44gj5Q3qVkHnxOJOWJ1j3UT4eG+wp8whZ0+N5dy6WoXtU6s0xh7F7b6C
ANxN1Z5ydjx4E1nOQZ8UOZ4+/p3LZX9+sBZtVAIV2S2yiOtmfWwBiEnrVn+amqJCKZleidwbkMSu
BMXLI8Q6Hq+VGpxW41oKV5OloN9s6E993SbTrpid/ywQZ3Gg9SpDjn9/KIIhz0MJy+Fdn9c8rcwW
ZbUnpVBwrUpFEd04+GVNV+6d9x7q73VWFTIQ9iQbVMw1qAVqF6oKOAQfdZQp3DD1AUj28WO9txza
1qoBpBBmzno4h22TU43ubDzFTL9J2ar4zrLi7JcapcW13ujlvqDxDbJ8ibssuYYfxEkhnSjWqTTC
dPg+KFVo+z1dzZd/fSS6+gsJZzmfcBFW10ldq0i7MkN+FmOt4QfbyZlrk1lbECeN/vrxYheXyCLD
smj9MNhVSVFWkdVGklRzcWB8Nsq0azZRXnivFH4okrudOd2DEoufrTip/syQsYYrB+AiCi2LA0CE
R8zUl/v6PB4AFjDmlH7EM1UTnoEeXGoDfp/r+UkosnAvq7S40UJ7vvn3h0ZcgAwYMNxCeT1fFz4M
jERYps+RbEJGOXj+bAunE88zFsrPJUq+9CY61Y79/1F2HstxI1kU/SJEwJstUA5VdKJIUdQGIUPB
JoCEB75+DjSbZpWCFZqOWbVaWXBp3rv3XNOS9j8vZggYKKOgGAN1h+b2bHSHlDvFqCVuqoxiqTHm
eNemUvlutrIO+6S9VpO7+ETW8dha89Ii7oVy9P5q0XZGiUBW+ARa2VWOyaiJejf1UYF6BiSGt/n4
5l58JQDFVunVyq0iWeMc8qXbIDjZepEB2sSdoHIizF/eUl8L4bqgS9OMX9V268YSj6RxvqU0zaRg
nRXzk5tSHvlGKLgBZ1e6MTl3zdDf2gWVtIPe2160NWhcUWMdbSnlvrS8+Vg4qVX4hT22yyFKrQ4M
q1WDQCFztx0TTr1zsxylLYvmyXWT+lCpaqMRL6b0IsiHhZRV6Dac6v2u5ETf7fHmQxEgns4m8r7J
vidpC5/h4zt78SChqLJiOOzoV5HEea+kYSfndFAHnhZbcVBjTM5XjeTJvbT7axiOy6Gw9FNOJbYI
cz8Y7/fvzLjoMUa8pHmCrN09JUnu6cGYto9k+1n97uPLutxp/QHUY0oi+YSz0R+SxH+2BehtU46O
evPUr1a0fTS1xcEZTc8IYJx0zW9P7bJ21bcs1j4x+voziv+FuvkyUezQolZAeSiXJSk3auson2ZV
SD1wZDshGhhik9hBM15+ZrFLJ6K1e/23xW7tQO9grndKt4Z2ZkrSynuJv0Zc0bNczK9r3AUYnNUw
wTb5nKXCJ97kqS36J81pB3h+hKXAs6/7h0lvqpdZd+qtSSr2PqPqfOV1udg0r08PFzFfIhXyix26
5gkZR8QxPtUJtTxQgjWNc6JmzT5oUlW2e5HEy7UAhospff0aaR5iHOIDRSj1/sXpJZtKB8fykya1
ftqD2irRpNQZaQts18a7knCZXdHm/7yUMC7tQ8AK7AYw45y9sE1jxWlqNMOTbpAp7vNU1WNiLKGL
P+d14HxMLLKtX6uoXHwm6+4Q9xftWtVhB3e22RmSqck6sEZPZU9Nk0gvZBy+NyiF2EWjU9Tbj7+U
izM9PUsH8Qh4PBYPpvWzq0RrhKqtnJPnGa36KZW0orVkzG6o9N2mTbW3zVS7XxmndxTqrEPPJd/J
ZmyvvFlnl83SBeKK1Ys+F3JnKmbvHzKQlMSyalrgjmBbsXNmDqm7wYja20EBWPj48VX/bTSTfhLp
TGxQEAG8Hw0QoYBxHCmkX7lZhwkGTSuKrCa5m0X/7V/HovFPTomNhPzPmfP9WI60ZEG+rQdwWW1/
jpOItj3wc4JxnFl9+NexSLDkFq4mBEY8P9SKuFDc2BmToxtZoH6HyYIfDle52XS1i5Lr49HOZgOe
GfZPNj14rPlCkCi+v7IVnGhDRY/CuvDMQ+HN7YOazXJDzpC70XXRXoma+Mt4LFfIkak4/Dn1vR+v
VJiGMzOxQ9Bzg+/iWz8MagWnppONt88I/L62I/j7iHT1OVEhUrHOrlDTsXQv/WKFpbS+pK7UHliy
2yOO0zForHHYf3xD15f8P6fE9YZS00SJDFhg9XScDZd3cQ/PjPiOHDXIBlSR6SuWWm2NPtf8SFXm
Qyq6Be2UV+wjzxC7j4c/nwv+jM+0zu3FL0Nl7WwbKWxYbUpXuCEZvMlr4sriFJeT+kopQby6g9LR
UfT0PDCs0r0RpjrvI4SlR7GY6pWfcrbG/f+X0H2lDmWv/Ez9/aO2DJrKEzXssITOvLH6Zf4JTcPZ
NeAQ7yn15aizAAofcqiubx/fhcu5AQMukHSWHA8J1DlLbaEt0bKRs0MFQ/gRzR/p4olIPzuVvOYr
Xp/n+fNmPeWpq+tjd8+mIYGLh4MRQ9WlWe/GPq02LHZE3pLisbdndP4fX9rZSvrnruKP476iGeSY
sF76f3ZFYNcaK581XmdtNg1KmFl7cokrDbRWbTbNTFc44K42V4a9vEy6viTyUXlYdWXnfh2kOABP
oskMnTRJvtKsEr699NNuMlo1gJepXTkuXF4mOAb2tBgo2NVSYX5/md5Cq0uJRyMcCpNc6zHVN56Z
dI9RVEaWLzkHPii9Tnvp47t7+eIwLId5egJcKZr598PGZaSus67JdDikey2WVui27ARJPLQ/fTzU
364QlY9LSYnVyz7/PDjaRu3QCTOcZaP+bulYvkQZJSFC7u1l8inOLbckj1bTv95ZyiEcsIFRsg1b
g47eXyKMRRnB//dCGx3VrdRhBgWl4lk3nZi1GwUJbNC4dnr4+Gov3p91VA5lq5QNs9v51TqohlrR
Dy42KNN5iJ0OQpKOPeq7aYKQ8kVuuldGvHiUMCBUXlbGZf5h4n9/nRORxJE76VaYObNOSkopkkM6
q5GfFLVaXRmMAh1/3ft5ADrifx7n2Z6PXo5O4ksLONM2xkdhYQgJ68YGAoPxaPT8qfFyz0cK3lh3
yHpr9YcjkhbHleF0oVoOUwTrPbWAEgz6COADlYXdBPpC1RRkPkdnvy0zMW+F1TWPTqlX393aMl/j
bNUzG+qsPrGAT22ggx9WcD/HI/3W2Kr6B9UQkdguQyTkiw4Tbb4ZhdK4D0MF2XbrJF5tHcxZls1m
NqNI/4qoPx0C0+XdPC565RQ7Y+jVajM09TJ8QfqnG59Z4DTCVgQ5EL6Kgkj4ZV5EzxWCMKJBS9J+
tpWmxV/KSlPijS7S/q42ypJzGRd8N6S2Vj8g/nZCJZsmOsCpXTjbdDDl54IN2HdHF87nzowWgvEM
TzmMTWz81glA+aFaQ6sEOPnKCsG6kmZ+XcCe9DuC3EN+pomSqu5zuQUkm/bHuG+Th3ERun3n2gIq
Q4MF/t5J1fgRC0v+WrJhBJXC7fMds/GOWWR1SWCQLFAFAApd8axpJeLrMR/NrwBDG4qWmrbIbTxH
nbF3+5LuupiUn400C307KtLSNosBYsDnv+tPoMBdkJ2i8Xx0bkV9Sp3Ziwo/yY3h1hk8RBMZpED7
1o3ohweUSRUioexEt2+TbOS2LnD+P/eyiaO9GPLktiGJufFVtx5/5rFF7iySlx5CSqz8zByNxBa0
X8VrXGRQl1AQNFL9pBQ1WGWrEEXxwKHQVH7khlyOrYhd78fo5SLbTYkuxWYYFMSlo6wn76jUrXpD
bRCVQjvPEiFaN01AcSxsHvelQ6SML/S6MHeaXbHCNqpW7a0E0dk9FnyUgIMcUKGjeYrz/Qi1eApS
N07Vn7U2ZPWt6gDz30q6Ovbv1kvjJLDIxOrvK9EZyzY2hPUb+CmkO+aN5sZpYdHSY+lazbqPrAmd
nGsvVb5zwIJtoLNE/Re1aKZZC8zOMG86h/Zx71NZlyPxLPOkvAnpLZ9MIpaW73QUqrnciqgXP6BE
ZN2rPkfK93rs+HokHhpky3U0VwWBO90Cw4a4XWrIcdX0VUcXJlHjzzIxnHKTK/NQnJy5rMiSz211
zpm101wNOtQqrU+tOVc+8zUi5Sz0ajiOGFuAtSdt4/zMO11xqO0PTrMjG6qbPZ8FPHnJM4XCeI5I
b21lddZPlXRveSi6EdAYOV/o9TCvfe7sYTEOE/DTB8SZmnO0W6WWQZXOxVsjU2nSL6mlsiWKVQ78
trboXoAcjt2R4GRxcPIugQ42W5V7iqtqlIdy0XC/syCOtV9Du55PRS/N9hf1sLT9NShmXT8keU0r
JiD1YKgPbmdVVmCKvglL0hyon83DOPvgm6FIK96oQkrrFKu+oS5gFvf5OBX4qQ1j/gW/1ps2Rcq0
DZByThUk/ICit9xZvX2gJWy6G7B52kvTjOVDaim2u4sbd6r8Wa+slKy4POPDaJf+c2mTxAoMs/Ia
P6nbPr5t1xgmYEAdMEUN6btOQ51CB0IY1bmlGYtc2R6q1AszMAPPJfhp2x+dmD/gGWPr944do0Or
eFV2ELyLY2OSvIe5wdZPQlkDEETZFQiDaD7l2yLqp2wzd1L94olFaTYjwUpwx9Kpp4jopCJ0jYb4
yI7UNGosywKKmaRI3dxLQgLMGylj+1spJvcePAzd0dbse3Q3hTlkW2fgPvxoxmyK6V/08RBMQzVB
fgVWCb7dniLDb6hmxbvaavqYrMkmHYMYUROBeBz+3xRa4L/HIvZ+TEgTn+zGkFawnnErFE7e9Gvo
M2YfA/LlKevi5HGxK/DxgzcycRRJ4n1RlMEoQj1RM7mH6bSEGa8pvbaoil6muJBooN0+/Tbljnrr
SAwoG2Wp+9tEz904SJa5H7Zur0yh57XV10JBfOyPs1476KqVDm+cZ/xuFL0F1mm3Um4jUVOC6icn
/UXOSEkltXIqb83YLJiEANIrCSgCc9ktCLS8PXnIsE26ZlC0ACsJD2lpu/w+ScjQBEijz590clUS
dGJWX9x7ST59QQNZfMrSKF12imfL6t7MpGJ+MkyFpqHPpjlqwwmw+u9uXlOvGiOX+adiWqzT3I1E
zyrKXH6ro256VRNp5Tus1Z6+A0/b3CRrM49I3s68a+fc1vyxt3HCDWsBai+1xb5xSkS9voPM5amg
BvwGmU+T4bQ4IxAt2fJUTPD3HL41twh6eA8iMMiXKnayijkpR11dIt6KYHgfjIGb6+eAoW/1SJom
C44pbgdrtJ/HqFaxl0rLO9IYj62N3ZqZCJtIjm1ocPrrtuQr9uq2qTyFcKasR5pYZK28MdKhwPRv
p0m7SSvyEwOrpUvp22lnjbcWISv3IydfucnUslUpqYpVMGfY6U3hxd60c6vSNm5MvIi/siZCxZjA
8yZOYBRd5oOqaB9dYTooYN20yLYc/vu33hX1a2fA/tpSue0OnGpV2j2CoqUfJVb+SaRR3SMwV4vB
15S8x9vg8bD22B36R1RwxEuxBdTu56p22GcRUPzq5bqz3JeF6aJAzcjd8zXOLaU/tWxhWHHKCv4r
wT2Kb+Za5zANedpPx0zLEfb+2N12itt8V2J1zG8MdWzfNEFNyV8qEgE+q6LApzQ0pftiWK1sA20U
w1umaFMe9gQhlgddq6P4xJ8wvKBW2sTxWz3p790Js8TJTdrxlzPE+CQTW1rdF63q8nobt41K6bUQ
hnbAu7rmNS0zzMvU1Dp9ny5u92glfZZygZwLN60RuS4xh1ETUUPR67u5r9GMJ02uZX7HPth4gybR
pXt30aN8I2t72HpVi8ynQkf5NrCedLvKnSCMj/GEwtPKRxvYZuzEXz2zRf1He0PPNrzPgxdYsW26
vo79LwmnSszZXlHd2fGbXpXpqdfm0qSAakTlocjHZItk3Yr2hdMaX9JELtW2IzeIYLV+Zl/mecv8
GfLzJPfpxDZyS7qqTeGJfRo4OWWynIPwvPxRSZXR2MUoId2gXhz3IYs1NBMlsvjb2jOq+NhqEvm0
MWtmfujz2H1LvBKfHEz9wd6JqcyqQCRJJFlfXb3Z5HXPU/eqpOyO+KZwrlk4O5IXiUSowSvZ4xgq
ETdu7JkNHup8dB2HAlwEu/ba1sRtBBI62ss6IiYwraI0C3OwGHyII/4Pn8oj9OZyThGMgZhPqkfb
tLTxmPDSI2AuZfTkLInS+LoSaz0Maq/6RepRjnnEYitoOaw2x1GHBt2PBR9AnkfpSS1we5CmSakV
a63aF9vWi/FWtKiGF4TOC1u6QgJa902SokkTdXpe+o2dToO6vtSZoLIfx9vSdBMVH3rlaA/4l/IW
P5pIpa96HVis2UryUz4tk7uZlja/tyu9ak5C6N2mBaclSLOpOr7ftl6m7snqeq/d0PbiFziLJZ5L
Qermk1pr0RhgOOv4AHSsibuxUSrSlI020UJO972W+1NVd9O9jqsnD3VrFp7fVpAPmMCTehd3QzPG
Php75B8r9JFdtqPDkQcvE7UvldtMDZUOd4g32lBk1a4gVNnbtrJXPuUU141vbsLf7NeYlKIA46at
bGrQecpDV5saWwNmrnrjNjXDyl4X1S0g3JZtiiiUR1kt45PbeAUSAdl3OQhZgIxK0zF/u2xOgTsp
XVnd0FvS89A0B5Twmlfx5CptnPs7+I6OFyACqMdbsxVsZyg0ZsoDO2u2XlYsS+czKTPKK1ZqI/q2
jLK56wDHd3ulBZt2xZb4t6oCvSXqUBSROQGfFTCsnFpM38VmiG74uAwIsXSEskHUK+ZOFfPv1Si7
v3K0X//O86MvaH4PhDUoVHwX70/aIxgUSdieEdKhcLIbAy+msRFs4CFTZ9OYrpG7xOxqSSP1Y5Qw
Dfn1OOiH3FIafUeeFUxemz3JM5qQONnGTOGOTz03/UWXgadga3FyozYI5jZgO+wn0+vN8gYivvaT
Alu50+dkTm4dK+fhdXQ+lU0/9ACqWoXD5mPtZKl+0qdRTAAWgKNvZ7MYuBltngWFWpX37jgwKfoK
GXHTt7zG5uBXi2v+ptkSmaEmEvdZBbE331Rysl7sDlSHX7KE/MaJxiHQsyMl3XXmohScvlykJnyj
klD1tHFhB+djV+zMqsBB1cFNcvdkM9bdMXXIuwvBOandjvLQcprtUS93GmmA2jaZ7fx59tw+ea6V
aBYbjoQAEs0ePzWrQxdd6TmsNZ93TxAwDp4gVA80OCiVnL011NTaEWReclS80nwcW2O5yUWq0xpf
iokydez8RCHZ7JOpf/r45bms0uCYQX9ERQqdDpKT9+9OzMmebLMqO3qdfXQdEb3B8F8lb2N6zb58
UYICYYvnadWYIUUwz3VVJBhNKv4PO5xS2n5zx7cHUHYO6kZgGIiKK/f0L5V4xqN6SVMMhS9a0PeX
Rqu+phcQWaFde+lBT5fsQVlGsrWLxp6/6A0pTA4vyklPe3JFh8hhD9gPtXlU8fC/fXybLx4wehqi
LHjI4PHRep11BdgW6l5XoqUjEXI4NHWv414gKA0FKaJEwaz/re31H1kSRc7m34eGh8HzhQhhoTV/
fxu0Oq5oF6p2aMTrvo7jy46tQrPz6JOwVY3K/qvDbTo5uTLsPh76b4+ANgCkZAJ4EIr+ycn5T7Hc
MNF9CGe2Q1oi0PJKaTg+U0O0EgiUPqAuQpbxSHlF87UOwLYPoxEcbseqeQfvuJiuzM5/eQWBQfLP
ymqkpXj2thuGUw8x7JhwXoZ2X4+lJzfKpKjHfirqlEpaNl0zp/3lya/8SeBX6KwpbJ81ZVsPYn9e
jVYID1zfAGKI96MFJBgvSXLUtXnatw0hUsZiiseP7/5fliJ0ccg5+bYNk/n6/YNvtYlwgolOhdd1
7q6I4uw7ldeBoHVPCXuSSdeYjEX8++tG553W+/rp8dGt9+O/j1wXUbzWz4gygaTwvSg8I9kNOma1
UXfGakM5JQ5M7FxQiOfFu6aQ+dvtXjtP/E8D3Hs+/KxMS+cAHg29HNNfCXvt5E7z+CDHzimDNmmi
n3FatYeSXby4shBflqDBRCHsQBSDZg8t0PtLL7H7FRQ46K32VBr8TDIpBRzUSVf12rHM/Ay9dzDp
nJjsdLBv4UkX/9w/4UvGXEDbGrO4dz7nVf1geG3iWiGIQh21roxD5EI3uVMuVxQ0l9/2Cnsi6wBy
KxBa/ZyY2DojpMiFeaWnpjvsjBJ+MSukS+FMJGYhbwZRYNdpiGRzdp7MM/nJo9ae7FCNuzfjoA3X
WnMXkYFEQXrEWOKsXXU1TPrvH4AN+lYjedINk1pae71hE++b7Pr3duEtpwlFU0bG8rQ8OIXsilOv
klJwMkvsFScB1mIDx5qKRa6lzVYRLfL5f/wgafLzUjL9Mx+ilz9rVXpuyxLs9tmxqAfqsXaG7Zqz
wEaLHf1tMavtAKasuTLoxQfBoLQN8fqg0kC7ejb9L63Z0n/I86MlNCXxGzvW7xonl6ckjoslbItU
66mhzFlyiFWcgv86HTA87R94YxpBpgRjvH8klip11lyTvKoRz2tXIh33WxpvlJcKTR4yPJXIRjAt
4LSzh88f3/DLa8f3/WczDiUE7e7ZxpgnP+oLnegwihsiaPQaTpIOBy2I23g8YoKswsbuRhlItVd/
fzz2Raoqix7sOdhq7LwRPp3PBgbHorkWcxqqZBM+k+jdlHtV6yZOXhntauSMXn0zlRKNSZuILvoy
6qSbbOp+EAaFBNKbN2ZXDWUcLIQzFt81d6r1E+lRsbrPRWMc7D6fvn78oy/Wx3W1WFVT9O1WS9DZ
B1SXo0Ltz6zZMuHgpUjxdSZ3Zadbza9h8sxruY+Xm0+Gs7g/nF74/7luShsm2rPSrsMiBnJvUlj9
3cG32HWl1mZXGugXq+F6aXSSVsrEyvw8uzS1InNuqpDyxiaCybxHs4VN0rDJf9SmNN2O7qA+pek8
XNlyXM6T3FHURDRekYky45+tCitpgZlx0MLGE8N0pKqqbzujHG5Ttl6vMuHY2gDcxyDtFSLys0pp
35pqoOCMtiG+Iv+5uOO4/dCHwTKh6g+s8uwu1LNCoaWTRqiBqHnB/Trem0ZseKHwzKH8N/emCoIO
YTMvE9ZGtKrnV04wx2iVFVIcilsoHYnibrRDyovnhoqOZIGojgZz+YzltLiCFb54kV1mWXDN2Dfx
JvEL3k87K0Y3LTnkhos9Fbqv8+3cGiW9qUof7u3auf34u7m8rQyHZEEjjpgj3Pk+NyYLeKKmNoQN
pu9N3c3ZAwbGbD+NxbX91cV7zJXRTke0ilICIdfZftIy8binSzmEeqpme2Hq0TYDNhaImFInsTz6
ndDi7p+f5KpwpJ+/3k9MquuP+s+mDimI0yFIHkKvL0d3k5R2MQRDgRnKp3FpFod4kfItk2Iqwo/v
7MUUjlqd2RO04aogZW/zfuSaao0DPHEJkZBFL+YS658o1+rW1ogGtT3OqUNCG8FcADtgQcF2+Hj4
y7v9R8fF8RhMLnjBs+WrF6JROJ2YIdmHHgZ71Un8wiyqYzfm+jZvxZvUoMt9POjl24TWcSXCsHu2
2MadzRjplCvZzFoaVmmdHwvNGoyAuDunCRTqS9Hh49EuPhUCzjHowN5eDWcXlszRS2gIaE5zqmU9
CogNNR2sOE7oH9rl+EZllzv8z0Ni/F0VeihnUc2evU5pScaTW4zdCYmeRqdzLOi9FRkbBHTtU3ys
Y9lducr1nr2rsHhUiyDs4E1YLeXnW0NiScqIF6k/qaSba/ukA4Mb1h0Nw7ePr+0iR5RiEYIpJjzc
JAx4vstraP3bWYbrHyJPVYep0tplkFK6TX/F7WR/dq12mr1goTAHwANbzavK+ytu6adkD3Rpx/Rn
VTqj7RMy7lzTY18+bGed+zmdcSYl2t54/znBfoDTFvfqqRYUJ30dA7SvoyP45BKJdhDtfKUIc/H5
orFH5bQy8zXEOefcKpIRAeROHs3bYpqcY+ss5h0pbr8nTUv2cWRr/adMGuohG8Zs//GDuPiKPHLt
MU9xFv0j81///X/mLATYVicIPDuRajnYvS8MA5myNUW2uCHPLLmyz758wdZLRVRLgQth1/lpe+kM
MuqisjoZbtWYXxSnUoudKLCvXHmTL28pJ2uDnCR6bRjXz3EBmKToy9pKfSrY0aTzFvTbsHKm+/xF
WLM7hQrCqwbOsyKGn3ZkVq8f39fz8YmRWIEFmOAQlKFeXl+x/9zXIY3VhqUwOcHWFa9GrpsEOlog
4fWV2BE1VfYd3/OyN5WhiDcfj30+Hf8Ze60usP6t5sKzE1Q+SYXwEcauWF39tAEiSQuEjqJTL1+7
UZRfpqSZXj4e9PybWQflDeZQiZyYY8TZisvHnrlz0aSnNOKz91M0TY/mKEmB6iYyPTP66/GVCfKc
0MA6u0ICyGjFxMDCe45bRfKok7CyZCfSU5MtmJ8oBO7cPRhO2m3syS4O8PDroCerWQuaDsGag6Pq
yt3+y5NeawmI4UnE5M0+mywydC2ypVt1wrduvHj06e4V4MMndzARqFlRNh09Rxk3FgSWK1/Tn4X1
v/P1egM4iCAGZbODaeVs3W9R8GiAyrJTQjeRbAM6wBjMY5pZfkmyz3NToOei99aQv7vUyxLiV1Si
II8VGufdOBCW1ejzrp9RV6HaNzZgmOxDjWD7RCsh+z60yVUE959S6tmPxvXPR8GryW7l/Kzdlxw4
7aZcjs3oZXf2BBp3o4xIV30oetCQ0q4E2kzYYRYgaymmhyyL499tb6wBB1kOxrZhQXkqddm+Iesa
n40pjYuDkum24us2i8WNh2oxfcXPUky7yKvS6EYYMeH2A83mG/Q2Iv6SSDN5m1I197ZOaY9fAGEP
wy6a9eYw085F9V3Hyu+kjiYN6oQRJTOdmqyW9zQo+hu8iM1S+lTvymzTtn3fPs306PPdJGUN7hNu
g6rvMRiYGk9CtcR3UUlty6yqJN/kIuf2rtK9XvJWIoUJyKM1HvoJsslz1Vlx6yuz1sfdVhitpR5M
o6zeEiDH91qy9N/KSbNLUsz04Tmm/QTxaEmn392o1QqKziaXYW4bnBQ9przBN80uPSkyssxtXzjj
roosKk0LCUw73Ujc6Oh5DWGpU6ER9ICwZiieKkQv2X2jdep4MMBC3OHQWWUJTg+IYrSWDvRuRacn
AI3lKNu0kbm4bYo8Ck14g5PvZbbsP822nLRAq+hosxtEDgdcrG3jjXRIdQeCTT1gk6pifB67SJT3
mH/iKqjKhbBH1R3s04x9NQqsvqco7KVLF+Z1W3X+XMFJ6oh2HXyYSO43rK9ky+q6nPJNRsez38Rk
1L4C3zRVPxs7QFqWk0w/esDnvZ8iHXtzR8gUd0NuEG7fFbr+6PVzE9+VRHbOtzXzBF7sQQonyJcJ
nYqYO+NkZ/BQfcB5TbtN6RF8w5nZfhqTJV8zjJ253S9x6iQBPfwEwFFveDtnBLi31yKTVwTp/Qyc
yW3zHe1/qGfgaHU9IJDZVXfSWBpxGIVU4y07G1LitFJ2v4Y5lj9Vtbay7UBPvngwnajObxY3MrW9
MlhSu/UiaVCX6W33y9JbSx16A1IXy7HG/lO6FIZ2QxWx+OlMSa/6wCbonOyzoW551zgQfnZjAijf
ejnF9anuvA5NYG+Ib8g73Pg3qock/2SNwpl+W3T68m2JVzCCRUaI8cGIZU10dJ+XCBSoTu1HTh6c
UidjfuiNTKRb05BxF87eFMOmihdUooJvoN6Avm3bTRRNxLi1FbNkOJkDZXZUB6r2yIerGJ+jqUC+
4QwJQPzCGM2ftGPHYhMPq+IpT0tT95e+6LpnhFD6i5sw7T20Y9Zt26pQtac06dGaRRqM4s2MCtn+
ms3RyFGaACbbI1VhMX9pNjeJuGJTbQInX8Snlbv3LIo4yTd9olrPlOKm/BlUsFo8l6YztX5B5bMN
qzgFtTnEStEoEKarUcMxgxZu2OTj4pXfma7b7/QJl2+llqm/VMIEUpK/kd5869oc1K7atO4eBrCn
bXIjksM+0saoR5pAJOxmslBgY1oY+IOm18XNUWupxfgAldRHQN1reXDqrJtRFdjWyOoCk0/+S1Se
ZEPicGAOMdm+S2toQeaouHpxd/b3UyspbUu1WcSrQicFIShJhnwf1iC7gO+hqW/ooUb9VpUkYgXq
ZFN707skOZKnx2pisDB8x99bxz4qfLvzIYt5J603p2a7VKNj7aKytipkx2M+batsib626Tw2AYXN
tqJt5VVfByyrMgBM23ydvZqPNuI8+2Kksfea9WCkbh2dYGs1gd93VJoo2nuVqajBELe9OFAxAnjk
FxRxj/Wip/kehSm7G1ETBjMFGckCSD6hqT9qSTmbx4rU0yTUge6G0lr66lNNC7vWfZh1ibZBSpne
embez8eehf2oUG3XNgAwS3u7auK/eAV6zA1bNSBiUauNCjNyZbwmAjLOvvZQQ+85sWXOxkWcogbJ
tMaD2FoLS8ef0XQAkPaGsvrsCZa3FzMt9PKh7lunPRKqhkwoq/Va4NmdG+VQJXX8FrWWhi2YeXsw
t53QzGkDsBT58YwUkrBM+vDuVy/WvRfSadMlUGchHGLTgWVskOHaxMjHCOhD5OzueEgTk1QoZNod
+qmsp/ZzP3ddVN21mT2MJ0pfCxpqgTIDOVaVlm33OqpJnYYjGIObwvXy/EYMzXQU4EfVx8GbzCPn
JWh+xIYp/Wa2u1pjNz3I0NCAu2843+sirIehy4KRiFJvY3Fu+TyRd/ZsgnY0D001O8lLxJZ0fFjF
ZK9MINWPzkiU2wXza3FMZlzUXy2qHOM2gRaowulXhLZxgdPlT6i3NHnsXcB4kuS4dKtmVqx95+ig
AATVZXWzumJCHO4kborCrqDm2W2tW2iA8J22eCDTpd5Pfb3UfMmTmXc3C6g7527pyrF56+3EeUuK
qqp2VMHM7qDCjvsFTBY9MGAOG5VBZGa0gjUawNVm1VEgauJksV8s0TQ/qJSO9cZ2C/PNq/gpgTfD
3duhEdfMzWTHlvazTmytvPEWEMno7hFlFy9w/eosJEdSS35HfaSbkCSj8mUqsL0d4hQIQeAWYjgA
wTTd0FBS60uhUZvst2JWqQlQAU5OjjVP1rYpG8U4zIojTczupl6ciLgfv6dOOnSbzFJU5ZRIsAIn
s3eKOCAoy3RuosFV9yArOIRVJdDeZ3VSvf1MWwfolkoc0Q7SR1X+iJkn4qCsJFFfjgOTIZjQlNj7
gvVU262P04YWFHnp/zg7s962kawN/yIC3JdbSZRs2Y6T2JaS3BDZmktxL+6//nvo78aiBAmZRjcw
0xlMqRaeOnXOu6xkgyB+YQKTg2tB1esTESqMN2oYFn7U4Y5wP1scCeSYI4luQakpagmn3M0OipGA
yiyV1gy2WW5w4VcVEmegavR+o8e5Hu2cCYnCLTliByARicNk1WnIHT7lI1jptdKHdetrYRq2G7tp
rOPg9WO4LvmRBTqilZP4feGlv6qxmmncXgdwsYlTZ+uaUUca4xYBGZpXgdo1FO9ND0dH/nKSIlYE
ObXa/ucUDlCxokmgJ3ZqTP2wi3Q3earNSdOblZ1NyZPIy9S6Hx033qRBFlu+Mg0G2pZGbo8rrXek
tc7L0gh8UuAR9JsjbBPkqeLEP3DmTsl1o354FpRQ8UEAFtlu4tzt3E/UY2T0nDk5Eo0jOom7DLd2
Ujo6Wt5OaaSTA50swhHoXIXRJAyd0hPIC61Acjqf4fOI8qmOqZh8pYKUHJBOm/K7wasRLyXD0KtN
j7TcN6XowLgj2Jhm+rqjZV7eofeKvVcdp5biw0cDvV9ZwNS63Bq6dY/kwQA/FlhZvkqrSOl/63ER
9iunLAzT53ADUnP1bKQwSS17TcDJ7B9CmKL2MVDoBZGK0t5m0B3kLqoYE/qwUWS4rnpDPsWGLe1P
TgkHzVupwIXLhwLLbPT4FXDB64i8DCdzJdFAW6cm0tNq73r5E0jzsqbwGihVsi5IjrPHHrH5hDOb
KoAsgFrPGTdF/i/YUrQWyaNZKc6M+UU6JbGzbAREXcvXoc4tsdEK5Gz82LHx7zAGHNDsKVHG3/2E
At8GWkp/X6miBm2HiIf3FAbpBGXd4CbQP5deL79MatiKR+gVXg21QHp1mMMkQpLjccq06IetWFF9
H7TeSNyiMqJ/VdxGINpqzLknTFQZ+hI5mAgNLjdVnJVXIClJL2iKjC03aovCbEJPZNPINA83edin
SM0jYvUUYcT2CyB+SXu98Zxop4i0u4sNbyjRyhZCrBpgOOpjP/WKsQbrH9cbjeJUts1i8rU1DmTB
K0NjndpU41Ts46q2+x2HqLKgLyWDug6kZ4jnMZWTsrOkllExLKNqrSOi5n3q2ph0yYyiXDtk04wZ
Tcc8EvsoqBEBGEQrpQ/AtryzwzRWfWSxeOBpoIJxlBCALzdWUah0mmkFKUG8siqvKohklZevOyVx
MlKRRvS/XIWEZJU2rjX4oeel6gZymVWuLIhr4z35iN7cTTOheqo8u0YmUHECELD0EnFZmtXu5icj
bqAxxANLaMJ9yr3QnHxWGX5yhJtft2rKyX7NbJ3sc+ahhA9yzGQF28iG29Q2A7SfNBtiglUR+n3q
TtErCq/B1iPLD/NN23v1wQn0LtlXZhG/avHojH46wo1tVk0C7X2ll21S+EOcI37a1W2d3smu4t/P
dWH3gUKTkpHs1MD6Ade2FqrkgwD9nsW29T2YRnCegT4prg82lMwZJ5FyQCi5mRpUs7k3tHUkiBHF
KsZIRDwOse3IJ8XWiydXHzL9LpQYxPElw+nEuhw53H7VR4PKvmWjWHddHXyzXeA/Kxv+2QaFHIuV
BF1Srct+yJ19iEic4yOD3P0YW7NhDoY+SJ8MJGD1AVzbBxy8S/Cxdt+JPVe666NyPuUbhMS8vzUR
RASgIOym/t2IIvleIXU7HLK0gJKnBnAM8z42fsMDqcYnR4Jm3fVaHv5AJaMb9yq2RSPmNYVovsig
bvaZWWvFJuozo78Tja5vtRL9DdDCURXvs8IJcU4ZxZQnu27yImsTYi3IRWbELVgIqoGK+4oTSlfv
e95fP6sp1P4rY/R0VqmL2ePOaNnbgYss873BUqdN3hqYGqxKI66qaFVOEhoQ+TkwSF3C81uFwL2/
aPog1C2A0HTa51SYm60zFeWw4VFj9WuwIMXbmFWARsFW2B4cykoQSVVrMo8O9uuDP3aBVvoawHNt
Uxmxvm5pyGdHhOknb5tho2u/6GCX5VulNJW9iSdMfTbhZEXmdnRi11mZsTW5axTNtelHIO1h+MQl
3DcbIndm3XcUp3n5WioIswrl74GAmTg6eJwpFXuz4efDFSGKheswoVa8w5LYlugmg+1eTeBMInOF
AWaWI80Zaj1Joj01Pg8dtViRCJr9Uytq+QWeiEx2tp3r1m7mGex7G8DVSkszaDtWMmnVbtKQwAT1
gXXJk+Dj+VnHBIqN4QWJu02qLhkhEVSxiP3AiLLhk2dXjXPgotWcN+TiSfdXAIrqn1pgyeRzBVlY
e3QlNdc1TtTV9ATxSQP/PY6Z6htO5f0isnKP5cUQlZhuk02u1GoEql1LWDF+2ipVvB2SUD1KIJvq
um4jANQBPvCgXcc+/GuHSaPyjrOVJlyZWhwo+Y0q43lN17BMVDrpE7j8B3euQn6oJ9faJDhjav2g
IRzVPSe2FhIs3RRMP3zKclc71CO+Zpzcf7QUocgKygEpXwtYNPilJafeNhLpJqJIH4xCzbcI0xOI
FAUO6MqJk2YnEQvv9igF2cat8u7cfj4tFNLBRfUASABNPk9bVDcbNJrTUGdkUCGkcLy0U4W6V6nT
Ew9DFUaWk/0KBwGBQ0fFYWXXur1uKbL80bowu9G8PkMo0PwzaAICmwMZSRt30SmRzmD1pqWIh8wF
fsF1P017SoZpQRWkLN8q8MfNwyhqmlYwP34kTkRJAPgKNDoNFsb1avtZ0Zngwd9k5uRclrZ031CG
MY08vQkf485KD3o6JfdSQ2iBKJZC/hEl4pKNA7ECzXj/+tBnhX4DjBQoTTqT6O65S+XWig+0NUGh
7B28V7/pbR1sFdOA+WEa3QPky1tW9WdT5eAjsQceBU8MqFqLbgYeWuGUG6PY91FVrKO+t54tpPGf
Jn4jR2CuRfXNkY8xurXjc8vi5Pwx8qzHMvv2wfFdarIMNg/j2vTSvRxAtPtidOvki2G14wAD8x3G
0IY4+Y1gYtZuNOQYqo1kOFsnRzVlVGv4QfbYjp5fiy73jokyqNNOEJ3MrWWnSYRxWDia96mLkh1S
5zrOe9e3atkgoXHMJjnkCLRlgJe8//mHqJEPWQbsRCRvMpSTb8JmzVZmJAnzMLO470tovo9UZUoQ
NaUY8CbADYsgb0vvxqlZxK/3X0L/fGaPgHfh15zGr/l1jDPCkLwZSBOKTYSC366Pp2inlVP9zetG
w0ep9BbO9T1EfNhChgWOgRga1mV8Lc4SGCGbeuriwUnfRB6Xz8hUCKj4ambc130xJatgJuevoqir
ypXJnbmrXVAvLg5xVHJL6J7IVeEjc2NXFl/Q/KMomKMsTjxF+mXZn0sCT+vVkJhRZnnUrGANtxtH
Gi08PIkkzCqqWoe8EIJPuCnzsa4oHCc6RN60UF7doUr+VMT53xmEn3xlRGAo13oatTvZp/0NhNCy
T89vdWbZcRaQCppuv+P3PpwgUhBLTlU0vvCRVDlJIcJaGJhBw1xhFib7FZ1OFOyAgWqYrPEeVNYY
Hab/mZ2SfWNv5PgwlkVxaBNN/1eLmPm34RoKSJTQ7Grm3Gw++W1A84zWG15IeeUDMG3vqy6tWF1V
eZndW6zoLXjc+c4xojHfwUQjm79OR8xNT3a50g4vaRzA0hJtFDx6vG+QGaCKFq/KwUj/URnqfQeY
njmjxACjLR2BW9FleucMw0tMDfSrY7vjNwGL66iNItnw0Zv/XT+ei3j7Ph6AQvab5rnNvX86x9np
qmEfhxdzsuDh57IAhJuOb3rpKBX64AopX+DJzzwGyxto6UtDg3SYu4OoiiFdfTq0PaB9QYo4viDt
Lu9aV7FmaSrrd1Gqcitay7xXu9B9y3Kzebs+6XlSp3FiVvw0sSKmJzPjexYjZxpId8nIXOviC/IC
VY3lELVVJdSNGzCxC2PRmoduhpi8CcRyDpUfjm1YVt6YmeP0IlpNftMGt3mYxbBaNCKQ7b3RIr5w
YhkMdC1tB7SRlmp3dPI6Aeh4fMGtC3uAhjRYw+yzbQEYqy1KHaJCUe36Yl4cE1qBB1rK4Z/FV9I3
neINvD1fCB6/UdXqy7UrTU/ZFqI2UUhqZNncSI8vramFAhiwdgNBJHuxphqVIwOBYaaJ5uZLqRfP
uRTGIR3HX9fndn6P8VV8GGg+wh82DwbmjAmexhfC88zgTzAcrlHuqdvMeQuwPLqDVmn9vj7o2YKC
FCHzBzUJX2NG2J0OalXp5KaxM7xadczD24t6iimB8KxqGxegdNANgrR5YxffmWYfvwmUtADWzaFf
m+FQS2CDrMpJSx2nfAMRbCB9NyF27g9eSvYQl0n2uahQg78P9US/qyJaH1t3qjT1Ptf11tuFkSGr
/aQdHbusj2E0OZ/NKpdbuOfTY9Xr66qx1qnTQe9FYCdq19lgj+purAyh8JK3kPmmbuwhNoNZUvQS
msFw1wRhVa/tSOb2KiwT9FhA3xifjTCi5YHBZ33oYtQwMGsf+2+JFxnBH4oY4fQzT4byT9GN7uOg
d5DescCMJExp3RU3Fm35SuBpxkMFJhFQLiIo4LHTrTLLzglGwNpvNU8FyDthAplLb8Yh2Gk1pC5g
BRYNlIS6xS+aeZS9U6t3UNqxKFPVY45F5L+dHcIapRd7Fk03wY+fGYCWZSQdN2jetLz3TMAVBd6z
Qa5gnMILRmwyWfc3PsazrGseEyjQ/GICCwQ05XQRQgrvVV8U3Vufa22/inlot+sEiYycctHUm76j
ie6PhzGzu65cqT6FXt8PSGZ0Jma/2lTUYJXwS81urMUySsy/ywLXzkdEqAd4ePq7hhJ2hRH05ZvT
dNlTOLXBHcCicJovNEoK/7zwcFQ9blHM5CD3LS4zagQ2Bp9UY0wrMn4FQev+NkOjDze0SHqkBBy3
z26cvmVwYn7A+GYoEG9CBA300/lJowGg4FTtm5LRCq69vDoAx1O3Uqb975qIWDyk6Mr0N8D7c8w7
CRQA7OYHMaPb74ZAp8NmiBjSbzOVVwO1U7nTG9t5NlpXftecBAG1jKBPuMqd4iGZkuLWpr4/vE+H
52CDmqSCB+zaWWIK6wCxA6rnzivqSrQ/rMFNh+9TEo7Wxqptp3mTBg5gbtZbHLkieHM1Q7HuxjFC
A0k3G/EzC43Y2/UmUXZHO1e+uGOCaovQpSb9yezwiW3G3sw3NFv0BCuMOrd55LdufWcG1aD0vB2g
rg07TKhjQNfYuiKQowmtbzdDSX0D2QPVe3PHGYs+BXkNrSfUEl8xu0jsRMFJAOTfVq3fh4GOyX0a
K83TMERe/0xXwfvLM84t//bJOJovI6Yc5RcL4QPG7eoRgvBKRfW9frID1XP//OMh5vyC07LBwALu
I4E43dpYbZ3KnULvFSUKdCkc5Gde8cPLHko9Lm0fI4ziltbr2SHGmhfoMceJZyuvisVVDmCgQLyC
YuiQxxVohyQyn5sxT+l5hnY4K/vQGfmqhVoRbK9P9uLIfKvUNyhz6UsOMKIgE/XqLn/j1uv5UqhK
qo3ePju5pqL9PGJnkAa3UYxzIPh4fi04H+DUkSoB7o2i/iJQOEJyEXP7zS0RBIlrqVlHRDAcb1/h
POFsKcv1He6kE5aMiaI+YEOiFOsWGZRoj2GUHe89t6B2qnZx8zOjO30ruVquCwWvdzo2wcUw+LWL
Oy2IErUwMKl7a4VdmysANeVPhCHrwg9Gc/g5WGPwUqEDoGyu78cyXL+PC+l+Zjbwel/SU6K6A7wy
5OFBsYISPE6BXkPduV/iLir860OdVUr+fyxA6VxaENCXXs1jr4Ez0BTlrR5K+dDIpvzZBbjqKbGu
rUutig0/czPPWktc5pN73gb2fWM50ruRry9j6fw7Zv6zoUMJ4s5enH5h0sHHODl4G7vBNe4mfBO/
pTLL6aX2qN6YMxhonYftpD9mMVflP15a3FU683/3DIK4+q4f+SG9nTRXlA4E0MMQqGoCnwLRn64I
+mNC6xqCLp24Gyt/PuF5RAI31zGVmmU5MdSJPQrCVwfEn9q9Kaxy02d9/ylL4b6vaoPbWQ3tsYAV
acvd9V1fFPhwk/N457LKsB5hJC8LzDEQGmQvGnGowlTdqbJXH4u0DQAENIkFTqvv/CYxrGfcEGuf
2nh+Y7PPD/g7T8gkxeYxCAj/NLqKaAxc8J/iEHZj/6BohbOzAK77ojWVW9fkpXXmbM+PI7JA1B5O
x5IO7ZJAi9PDMJX5tous7Lt0zH6lwC7bQbybvlN6xa2+ScWtN+h5/JiF7W2okrNyB1yd06Hbqldo
Q3vi4E42aP/aS17UqK38CnTMfpJedQwU+jHX93b5ZmJvKd+CrnEw15lpk6eDDkNG20ZSHEdBCzYt
CCbEgGMNrYV1HCdiWAGx0m7RGy7MdH7Y0yRHz4Esc1HlVDQ0puq4yA5g/ux9007NKydrIpvFR4En
j2F/ayYl/PdjhJiOx8JSrcH7dhGfk8YLptaY8gNIiz2NvtBY91RXfL0PULu6vqwXPhnKM8hWU1qb
hQuWR3biY0U5NzsUQdD9yILB8zUTLRuck8t7dLz1h5K61He8srQnCNy3dvXy8ICO3tna1JFPd5XF
D5HLsdnVdsiGh6Gt3XwFlYQqbtYWztdqhC8faQHdwogH66bCfcO+ESMvbTJlDYStVeh2QO9Pf0MT
D1SrA5EfAriEB/4XciMcpFObQUXZ1EvGcDUohfzH2th8nhEtIsm1sX7niJ2OWmaxV/dlnB+m0Q7v
bG9QbR+5a7krSmmH66FoqrWaezB2Kh5Y1zf90rfE0+ndfguIzvJY82JNBB9rfnBG8FrrHrgtSBM5
/A2Qnkr9YkKX98aZPntIU4ek7+Pw6VKEmBklp/ONOiDmTmwkx1LRx5bScg1TNO6byG8sBHFALaYA
CUNN+TR0ZAo7Emhr79SwykAZqUl6441zniDMvwd2NM9GRFFgI5/+Ht2KMOJtovg4BqEB1LHou2CH
QjCVEc8sQWRGvIMG3xNl7Pjq0CTlpsZRt13HVMPcGxty9hkQRdFVnxMVfe6nLBZnVOPA7XQjJE9M
mt8jiIbHqMfxddcmA1opjVRxSMmBQVnr1taT5D53wIZcPxQXfwPVYJVHD7Yeyw0yRlzSadrHx1pa
06aH53GnlHH6U4juZ69OzltsZCig5kE0rcNKRDfi+9lXyBLQ0eLa5pugA7q4z4q+7AsLpcNjroaO
z/dSJfSGg3rTNY33XaNl/4iEWnwjJT0rbUDqopc05wxIxNKWXASgAvvRSSa1ckCDT2wKXOnVdVzy
jEt1L37LzMFB5rgaZ0BM82gCObhrRoFzaKj2zz0H80Yt+dIm0B6fS/X8Im6c01M58CCBSeOER2NA
KmQV5ZAqhrGYVJRGEnVlZKPzGAaivitGt9jw3U43TsFZWsF6zL2JuU3E+3D5+NasmYZrT0gC23H4
CorHO8zqXI+pY6ZvtmLaqPnEVfp7mER/uH4Az6ISQ2NMa/NZ8gSiy3k6d9C72EBbnABtkMUdakiS
nagoJlXxuLe60t1dH+/CieM5Ss+KmqhL43v+PR9yY2OKtQ6ER3wkw+pfWjVteIrp6tqOLXUzWYH5
OQo5DdcHvTBJzrYJBJHXIbWNef0/DCpcgaJ1rydHD9HfZ5jfhJVKs5E2l9hVK7fYWZfmiAESkgCs
LdfM/Ocfhht5GtiwygTN6tBFW1SZ1jpVB3ihETqbdggi2NBT70Zwtfh/PXkBw5TkLp877Viind3q
StnDSh9cccwN3N3UPEJarZ1UuDOCesv1Bb00Q8+ZE1EQDBoZ4ukMzVYSUmENHDoHe/WBYvVLqY1I
gU+JA+bOEjxq1ejL9UEvfCW6jq4GvQHUCGiCnw46RbZiqF2mHJRW8cpV6CXiaPS5swlTq9uQrRvd
Ogf7+eAktnPjC71wk5KLUoW1AYtQnF429BB4UPXEsoNDWGDXt9Kh3NTwnmo9QuZZC0Cg2ngnpkiv
o5Qb5M26xEKUMiz865Vo0n53fS3ONpsSOT153rdswpyhn65FROI4luD+D4iBq/f2aIH6jGWnupu0
AXhwY7vPvp95NM4VD5D5XC99JGpdD4Vs1ejgKrHnB12m7qpA7NsctRjEuEfv5frsbo23uJkDvRqa
AdrkoQ1F/HdyAhmtnKrrM/R87V9xGjb6/zBDNNN4SYKPITNZnC2Mikp0e8zoEFflz1Bp4SY1jniV
wNWYYB5/+/cJzr09CzwY5f1lp42mcJJQbkwOaiPjr6BBs33mhPVWCeiar0kI3eT++ojnB4bno0Zh
bLYUxXF2EedjO+wpw5XJwVZbLCe8TgOTqFL66MpMvbWaZ+EBtjgPR5YTLq+mLmuALrKOGjXX5OAm
xDoFqH+wzzunKTdDnY3TxnUC416LAFtvr8/y/OAw8Nx8pyZBqFiKo2ijLixpW/EhGkCVrcfSS5WN
YsZC88HkyzdoZvD7ro95FpbmydJOxGSdDwS47umnCIUBBdGgFYemaYq3IIYcA3TY8z45yuC+BlM6
/gmMOsOwII3ELQuq84yaKhcdWwqt8I/IHRb7WjRxbCrCEAeSm+BHVrtIaWeREe6ULLB+oQcYI65R
DTp07oi3uxzl4EMiqP45HvEzbES758QevMQikQzwpMxgZiUHGlNT59eJJUJfFf1Ik05xXq+v+Fm+
Ns+ZfHXOINEZWx4vyNaj9EpFwHZR0R728kH+qkfqti735Tb2KBmsgOyVP/I8BPMOa0Mcrv+CC+eM
t/N7wj7rmS4LjFkcTa6YqDmhRNDqX8qpjHYipDW0xhkh3KpTmmr/mqTO5UyuIBrjfFdnbTeNpsag
GJY4TFVby00VetSvbbcsXhQIandQar3fkG2adpe0RthwGwTRDRzThc+aZja1RKBCqMgu09QUVwnF
whrhAEzTVVal5qRPXa10v1XKyp5PM6J3j3BMixtf9Vy7P8lsmLpLTObuBUhIF+X0C4PuSQJXB+kh
M5NE+kne6eMd+Mnsxq5emB8tV14mlCPQX1ieK7sFYZ9lYX7wYml8sxoXJiAc9bWEO/TKcoTPAwzk
GzfP+WMIZB3nmOcfdjqUnhaXXaUNGPgESXbAoHcIf4rALNMd0qEtBSjFCF9IJWtzo3Ktt7/U1kR/
QUPfrYaZ27X3KKw3k69UfXLrUXThwkAwB9YE/VDeRstsC3lwLUQVLDtoRhVFfgm7aEVbxO0ekP+u
hxsZ+oXREARGy5rlhySxbLoWJlCHtmRHYbS11ReA56haUvN0xB8LRl98I2ZfGo7HP5kMaHDYkIuY
TU+sLtQaRB0Utw42ucEba029S/6n4FP2/XqwuHB8WT/OLjgeRB+W7lSabHGPwYMCIoZlTLsowElo
HyS5eLs+zsVJGbORGqoQZGmLg4R0Q5EQGorDWIryu+ZBc0KWni55oXU3IvCFOw8xBeo3+DwjfLY8
HCiMouGD/MTBdqcWAymt6h6giGl36YS5Uy5t7RWF62SbTkZ7Q1buQujlnkE+l4cr/Z1lPysHpG5E
xpgf1CrDzMC0a86/CJydhND60jbJLfPsC1GBaDefErJfmvOLVHsYAYcaqVMcHDXUv3qhnW4krzB0
yFLxFAVlFfr0o4ByXt/NS/NEww+sCc97ItK82x8ekVpTNfFoVOUBRYVqjUNC7JeGKDbGKAHpoy69
+8fx2E+w6DrtBXDa/JfT8dIR9lI1ptrBpDX8gDmABNxi0nmH5wsxVcIUvdUvPDuwjDJ/65SgKNog
ZnU6pGK6lNlxoDiEKKluo3SUzyJqcCLIBgmY+vr8zjMlGoI0bUBFok2PRODiFkmNpgDmremHRBvl
i5NX/We3h8e2zTIgSEgGllZ112kabNlUSTHEqpx70AK3ZLHOjtPclyQUUAEjfyB1O520QdsRuQTN
OGBupt5BPx2O2B5BOnC7HANCa4dZWXLL0vEMgUyuRJUH2gXt0FksbDH5PO2LMRSmfsBHKj0mUYdg
IBqxn9tR6jCrhqH6pQ4GjnRqMx3zsk42Q+hgVYZFIi7bFVoFYx0Nf69vydkR50dRlKFFizkhlZLF
jyqEkKraWsZBydP4VyfjNMDVovd0+MdBmN3VcQ344/qY52eOMdG8Q08KdBnKRqfL3/BYT4rBNg5l
7jo/E+z5PlWoLcAfi3T/+lBncX+e3swbAK4/CyvNP+XDFwxRcZovUPPQDb3ZrJFbydNN3Su31Mcu
nai5dktIJDk0l9XU0G1VsxpDC2O0tHykrW/+CDvcQmSoyT8Wth/pqjWMW1fApc1DahQsFIAG3IQX
C2kr41AIftGhaVVhr1qrg3sYS3RZ6K8734bWQ9rn+oJe2rtZSY7sjNh/BsOtm4o2RlgbB2gI5qMS
Oma1S/sBfYyic2/pUJ7vHh0TJkaWQHBitNPdK/DVVTKRGIc6NnTlk4NShuE3tVTt39dndXaX8moC
nMEO0qpB1HPxFcBMBTAzWRgWGyoCxWYzv8c9EahfI2LZNndRON/0BiwPJGyd9MYhPT88jE5cRLR/
zoSWHsJUDcs8am3rUMYa+vBKidxXX1V3aAjVmxAKprLy7LHaXp/z+eE5HVU/XdxUVHGa6gqjqmP3
EqH4cl/Ah4KXoVv/JfCkb1xul9aYLJZwS5ruodF3Ol6NykGPe6F9QLM99VNXj3xKifGqskP5hDBJ
tU4CBJuxgGn/h5kyV4oDKLZy2c3H7EMQSLoQP512sg/oV+HAmZpqvI7ySdZ+4SHuFo0hbjj/vrhz
Z4taHentWYm9GxxsFuvUPlSpMO9goQW+2WJluQFSaIOPFXb16/qIlw4RTUaVjJDuHt/N6SSVEYii
wKLr0JS2e+zqQc+2Q4z9zjoJdcjTWlbQ1G0kSsO3eECXh2ZYUJMa53/+8w/rOzCjykLl6gAaP8Is
KajxLqzpHta1Ju9xaGLlwejfcpydo9vJkxSCA+WWudiExjEW3KfDinF08wRjxSOSHuqdhdTPAMyt
+OvSUmtWaQoTGKiws0GsJESRzf7X8wyIkDr0TOdzIXcuZ912jQrxWCmPbRzqCDLJ5qjFWuvz74J1
iar3m1aPxoOT1dGNkc/We+Y/OGByaW2w4EvoglEMlkSIrzomYZKj0KCZftV3xc7o4xgNljLcx1la
37i0L6w2yCawQUgxArVdthuqsnQh3cn6GNVwduoirB6RBKx3yD+5Pm5Omo+xfeljC1p9NftGufEN
n6eOdM/n7uBspWzO236622UeWl6O0tnRRoGjRfFB8f7aoHKnZ9UYJ3PnkCxhm2pbiiR1ifP8TsHz
3L4XuI3eiNdndyA/hR2HxzRDCKylymk5CJMNEPIIYwrj03AyMJsc45+J1ls3Kk762RU4j0VzAVgZ
dT1gi6fTDusEqTJp1kdolqW3DklrX8beaTUf0zv5WI+tEvokswFaS0mUY940685VmPxQfopiqJHm
oCQSp8GU0j2xD2oJzkkhzrWJ4nw2IksJtsgq2ohJl0kzrb22mOIV+qwtelow9511VIjpJZVQRv8x
YjE1Si7ctmCMZo/s06lNKQIUDeYARx3Z1M1UzAZstldvYszb7pu2/EReV96gwp5deozpwtxEdoaP
iNhxOiaQSICYTtgccRt1mOtsqT7QS5om5PBUt/z32vA84IzUnzkLYMoXQQpskVcHVtcc0Woxj6Wk
+UjwV7ahoyp7CoaAXbq2SnwtmfJsHblGi7oIdsn/vNTMmDbo3Azw6DSfTrtDwqMY1LI9gmuKnvml
39s0DnedOWS+2tb6XdDot8BcZ/c9guUWoA7iM9LW1hLnM4QJ3LHBbI9phVL3uuCbBkNiITDTjqq5
753M3Rk6zn4rak7frs/3neZ2ejfM1R7eWvyNfZm13Ge9lFDOu/RIdTp664Wa3blD3TrrKg9z6MKV
HLfYCKOJ1WRR/zhoXv0jahCvUmq0v+5bqbXw5jql+NOj9P6c4Fe1bZFxuUPCOFwZ5eeo2KqK7t0l
8Pp2cQvU+0YGcR5vmQEPFsDjhHiC3umWiVHtahxV0qMlxuR7AzfrsUHKTV+ZyGT4SqqlG62lsQAn
OFpVk6HfX1/CC18KzBd6KpQkAJIvWR9eE8giVIvsWLpG9LlCVe1TpGChilkhGkZh6dyoKekXzouO
RoPDhiEzrC+3rE1FimG9lh9potePUnfEHXYYHUqX09ThFmcWz54XRq+V7mTtKuhGVVnnyDZ9EdBW
P6UIL72MUz206MSZ0I0npzpQqp82YO+9TWrZzQbAovKFHqZoV4VMW7EerCm4qw09ezFgiK2dcUKP
NDO43+KsMh+FiHhJXV9WfU5zFydzbv/x/IWNTI9s8SkOiodsa6lnRw8cMn41WMxiIWDXRb5qLNn/
ACvlobsvENShT2eEPibaoryfOfzGFtsWt1lnXRn/klOpfPOmyKy3ENNMazWU1DxmoMwYr1I+sz1w
HXSjHD2yn0o9zZX19ZksDuisWWwC+MXnCpoYKJJFVg2qGrxmZQZ7cAjVll64tuEBXiAqasB6kpWz
6RCx2iH2gb5q18T+9eEX5/N9eMoHMHtx94BMvHhOJEEqwdF7iGAaIt8VOe4yQssoIrhuRPob/SPv
n8IjfWI+BRR5qJWRdp1+j+UUOHWuTOl+RLnHBhbV6/ZX/IxdddYiduTvDPFhiHxpcpNNvMj33oee
6VDcXLT2eMMshx5FUDRhilB+pn5CKSKL1waohjcFLa9kjSX9f6EajTcWeAm3eB+WlwTvJcB/GmDr
02GzwLXpZY60xVV1NFZGL4qdO+bJ16joc2SVIAfu7NqJITg2uvtJZB3Us5Iq/m+7RsD6+nZf/DUo
p4C2ALBrq8sSsKXj1TTDrveNVCLcRYYs8Ls2NV5NBW3tFXZ++ixb5U0HWp4JYbIvZbLGsHlKnqke
NzfC1SJavS8OPWeKLtQyud0Xx88u+7ZTMzXbN1n/N7Zl5095jbBVERgUYujarBwduUs10lGgur4U
c4T4EEHmoeF4z3REilpzYni6LymWeWqNDtxeiaiW2pFWjCu6NL9MAvbb9aHeS3HLsai7IzpBuRa0
9GKaKD3lbdeKAin/KLs3jBQme57K+Auks6J4lUNdfB97S3Ff2s5u3gzFKFB6wmxm56F6BCq/bLTw
m9JQY30wefPrG1B2hbUCA1z97e3OeWuNSGhbFSGJ8eX6j7+0TuSX1LZJQbjG5gD24VmaVlPTxUKW
+37UxldZhYdkrNsnI7CDG6Hw4khkldzSLs+jZVaJqHDlKnlY7kNF1beTHTpozvJO8rMy7MWNl9CF
k0cIYlYEAjg2SyCQBwcSM3qt3OPzDmYX/bh+uMdMI/zUK7WGUHVnZC8w/k2UQKbM7W8c/AtzxfOA
2jk1Y9c+r52ryUStSpT7psqS5zbK7M9ykv13Te2Nu+sbeD5TBtJIIVEYAWuwxPApRd2Zcsy7Pcky
EsMN5p3K/3F2nr1tI+3e/0QE2Mtbqtiy7DjFiZS8IXLvnWXvdfjpz2988DyIKEGED7BYLLKLHQ2n
XeVfCsU68GJnL4piRy9Uyr/3erhWzV0kXcAiQWJyyDxIJvRflzyxuhhUJ0CXE/VeN37OewcnNZkV
r3zKq3udEipkOUpTXK9SsOFyg3ZubMe62vRPs5Npu6nDsL4Im/lBVYSy6ZqmfZzC+nT/m1692pJY
S5PJhXGGV9qyCWGTtzqVbVVPjQ72euN2Wb0rET99UyfMFFEOK53PZdVYCDUHIcpcaZN1/73/E25M
G4QXZCkSMek6tnhXWpQsIx0azYHuhoMK9VjhGq/P8zFxRzxSSqo9ftYXw8puul5Um1qNA+FDw0vp
CvuvFmlijchtPZUYyEe+NijpF6NDx/3+7K4fKvYOvSVKudR0JXfnclWVuAJ9hHf2U+ThC/N9BP2P
khb4kPJHM3va5Is4iRHC9mJNOaSuXnT7EYGw0HfdrCi7x6rHMPfr/R91verSxUkCvkH8ehD6L39T
AzxwQFBveMp6imSUA2vcu810OnDLFIYfeFP6J0iCcYdZTHUwOvw97v+A64/PD5DoEcnA9JxlGqz0
yN72VjY+aWpo/NcQitH7SmbOHz5RVFvBusnqjMRTy6Dx7yvfHhvRVs7wNKAv+TMzsh/US9wdWMbq
GYLa+Cj1U1cjE7lhLx5Jmppgt4lJgI+Q5C9WPK46FFdtfXoS7NrPOOhV1YbFUHtfq6XsI1DG8S12
OgPlv26yCRi1oN4X+H2JLXoXVA8ntmv8yYqVCIweKQHBfDZZG8MaE0K9tG2dba7BZNwgO4r8IWTp
AAsATLNNwrAWC07HaeCipQl4pCnvtGOnqUWAy+XkDrkfzUH2CuE0qr6lLqg4Su4CPLQzdP1b6NkF
/yuEvqpv6PY2SJZSRTTfTLtU+lcOlPtYxCLVfmmYK3h/5kFryZsUA2pOHw+j/Sy5XJpPAamx/UGj
3E3CFsE3RfCyY5MpZXdC7qL6EVS9Vz3VVmn8hgzSwoPMi1roPveDVmyh49vWpqpxA6R12mcP1VR1
xYkYVPlTIBTtPUo7SxQp+SylD9kQBcMhn/6Nysl7Ngtcynz2XuciY+7M3sMASMfdhJY2PHtTrDc+
JiDNdzMR6Vs6UCjHJjzwUP0fWlDLAUqQ00OJe+6bAlGK74WDgenPaNLjxYKdU3Sa9SnQAXWZyfQn
TeKopspLdQH5SHT3DyZWTr+z1hqR0W8cQ3lBPXv4liDKWv+klTp8DnAuD7YkaZXuD84czq8VgPva
N/TGGT/rsC4UnyJK/C1A/S3dhHaQpTuzrmr3oNUdFpJ1kmM018ZjhB+KFefNv3wk1H1rGkfFpk9c
amf4G7i/gizry5Xo5j21Wexv2iYAvok3IOZZi1LEjAquTazZPLnGqP6IXFzj/ThAiNRPckBaOirx
YqMkudm9ANKY9GCDiI3cYFWvvmaWF+IOEnT9hAcohc593jH7QxLNCN34NikNms2eUc1rF7GMg5c/
m18LJ5euE1DFxfOaunFIkSBunxw0u7Y2Dq+Dn+tJiU593wMSdaavKOGVmFE1+acWZ0poP7r21KWN
+wuI3byGMruKnGhFey5PPQ8QHBNv8e4N6M3knW43iL9jtp4EJkqPQhmRhgo1sfLYLcvlhDDEvJS/
5Pxla3+RJEDSRSDfKdonjjcLxfszjYgqAlCkiT18zjWU3RuXpNnJyvxrNNXRPsjAG63snRtzRnUB
vAMXPznLMnX1SBz7IWhx7muF/YDJwvCSN228y4xSWxnqqiBAf4CRHFoTxOGwEy7vfh2wMSHHaD7l
jV5/ydIix3w8FNwMWRnV2maooup8/1W7imRge5BX8JHBj1MfWD43VeF0Y63XT6YWWV/KJC8PIK6V
F73M5z+KEqJOD+51bV8vKkgqDT5poyeBqBJGvgR+JUOhF14nzCOmN1RP0Vm3f8HaGZCbtSHRYbve
hnsrttpmQ3Ar/jMmSLhsxdwpsbQPUVfe3KvvbqP95QBrB1lHUrDkns9Z1xJVOdaxpRFymElY9l1m
KltN75WNPg1rwHZ5bC+ONQA+FwwqeCy65gQVl+s8DzY4gCYyj81gWTveg/GfJNMbbT9jnFhSxG+T
L2GEsNNLkadoJH1wyeXoWKEhJcLjB8XncnRTtNGkYVxzDCwOcY9WGXz+Zjw2loW+OSq2+WfTKxV1
f3/YGx/ZlTKLSNOQ9KOxcTmsVU+GO/SufsR8wtvkmhs3PzICxX+yKCzUH4mNZOD9Ea9CRqkgAfYN
6oDs+i0RkyLCs1bxAu3oxEL/4VZWsddmTX9AyMP4B6dID48cnHXQTjb1B5NSX7WCdL6xztCb6OtC
juT+XtJrwrEFmqQb2rEB3X/Op974pjRQCTDAUx7TfFIPmR3WL5UqCcP35351a4HRYn2R94SJQs1t
ca71vsv5Q087pqITrY8L6fymNx5a2yGiqSstvuurmtFADCEqwHhgORcbmp7fWEL/1o4cVql+q6Cb
AN1b9yNi3G3BvfYI16r4UyM9/w0HS308TPqUfPhzX/6KxZzNAbA6KhnasW6C8GSVNldm5cwGNjDB
NP9E+dfcVHkYNpC+irBcea9ufXEUFQCWow4HQHfxDUSOun0x8cWnPqBJg4I+ri464Dw6BU68srzX
Owv1SdB4IOhlErwEOoe5nat2bevHSB1T49irLiYhZR4ecBS0YzwczO6fQEnn+CULyr5YWe/ro0zN
ztJBwbDYdD3lwfsrRzGSSJRYfdpHZQ4wXgpRIxdb0cfi1amceEtvwFph3N8cUUJDAO9L/sLi8nCt
sfdKaqdHo8irXYbHeOuraqF9qbzG3g2Krn98NcnvKTHxIkulb/lu/jVFs0e3AAlX51hrUCyNeTTy
XQ5AWMWTqKtXBruxmnC2oQsQ4lG0WQqK24pqYSjv6McU4uDrZKT2N4Te5yd9mGs/VYsRxT8rjbdl
FTgrqd/VrpX9G6CzxDXYAF4VcMYBLfkmn5EDK0Oz3avppBIZp3NVQoVEJHBl316tI5VvdiwXAvq1
gCEWxVgVmydCG7VmpmklnYriA9o76TEGjX3IEBj66JcFOsg1SB8VUjb98sV4dpMgKYfT19GyEmVf
1ZzMyou7TUS7cKeVqXZKlSj+rmWD8eWDFzAjE0kYkBGkLbK52EDeoFiDpYvm2CWd/kW1Z+M1BQm4
SXCSqPz7Y10FcYwFgMfi5gXMAwz6crNGOTe7F5vNsTexJrLCLn1qeM0xrRnABWjkgr6e1GtV3Btr
CZSd/UPBGCiPsRg1jGG5FOGkH9u8s8JNO8bKW1Nb3rcBB4Md2kn9yua5fmYArCCpQu+EqwCa+eKK
naPYtRUwMUclMLOv2C4EzT+2mjgaW9YuKPP5dmwmPwJLCurkQHsOaPAEkUddKi5XRQWvj45BCoQC
CFkK3e3lr8HWiaMVueLY6KWzV3NpNhqKfwjb1u7b64IcnGEaNNSSuXcl3vtygcsu76PG0eZjSA0h
P+izTXI+qEH9oI8FlV3Exd1xOxmoL9SowjRv6kw4g09LaQoBuiepku/3t9zVlcUvQoADIqiUl4Q2
ePmLKjMD6owr1rGauhAZH1trs00QkyIdMeFCpQ8pbDfehFERdw8Fmbf7dv8HXO95LkpuLdqYAFOu
YNEid0VI82w6mphggEcHdbKhi5HZj3Md6+Y+xsh5/AX7ylgtJiyych49OGj0sMnU3rt5xuXcubA6
i3whfO1RfZ2PmcMSOMe0b8HC+wqGiCiw5GMZpr+nvkj7XRjOZYJKXpZ637QEhXFvW1lWh2cEU3O0
lRt9uVlYEikBIRUggT4gPbl4nSc5BEKt42vYCc9sn6dCIXEEStW1zqNbKggZqkYemZTmp9DWdnNA
gTfz59qpy4PSRR3QNO6Mee34LrYMX4stQ4DEjUHQcAV2DObCQ1bLwweTQp7wR0rY7WMEYqLZNjYi
f4OwxIulYZu6rwah5x9MOuX4FDffs3jC8St1s5buqsZ30Z9r16gecpbB5jEAyvvPUDjhg14NU7b3
RJamuZ9pY1EdUMdSBRrJwbRBWybIVu4zeUb+SgPffxDZCQx8nkOdY325j4osVYJISYznDL+3xw4u
ifAjrLzWnge54JfjwP6hU4LmPrfI1aObdZ6w2wy4i5MpmAdiOjelPuoKjrPJCmyid0NelPamiOcu
9wGQAHWqpxYo4v0Tu7gvmS4/Q/YuqDjc8BvvaWzXRqm4z6mFo5SfK/xov6nRG4B7C3lxZbjr7cZw
9C5AONJihIl5+XW9zILsOdnuc2/q095NhVYeTCXAl7WM0k2dxdPWUTR7q7boG62s7K2xYbbS36SY
g+CZfDr/ih7jvs6racjcZ4VMH8UfSlf0oYJRP4AqDpXHhLzP86NYFN8gTiKTdP9LL+5G+aXBGSBq
ThuBoG7ZNoZulQyChPRZaVF1M6FxbLmxrP2sYAzQCKE8tlG8Fg7cmDM8FVTG6XPyNCzFCDQufCtV
O++ZdDypt5mRYHhJI0lsbTNOjmE74jcExPqL0YyavnK4b82YbBczGMCKVCavYpEB+SqKTc8c02rn
DF72KJLAeLFV7dQW0bCjgu7u73/lJbIACsC74znhiGycs9qXq4zxTjjNsxAvahoayVYkZuv+B7Se
9lZaJtrXoTV4UuduGOy3Qk1FeJ6aig4lfZj4c+5m1jcsUbPsK+Awc9pkVigsxxeTU4Snzu6DpvJn
ddb6jadW4gFPknmNHLg8kbIzzY0g9WXeGXTygvprmzaDq5RupxnPeNeVO+ElWrIxvMZ76dVYKCvn
cblEFGJotZDewDHiYy2biqqez3pBSewYYrC409oEB3StHJ/sZJhxLE60r/1grZVBrq4+JkbEBPTD
xLAGmMvlDKdozipTAT7WO4kW+nqltc4bvVutVzdOgvbMW5cbakdTKphodmVjhHLcppVEpxXY7vJ4
MGnJFJZ9VYxGOKCXv6T0JswHqfO/CJz+MMb2lHneVqU2DvZeUcT4UNXO2D6KAhuxXwj6enjG3d+v
743xv98Bye1CY5qojUyBGsViv6IhUuC8XKvPHvKd4ZZFrkJUTcET+0lfO8o2COf0mAhVDQ/UbbXv
zQijjm6v0UILG0sM2IwNSvdj8qkJuAJq+l+lM29QOPOCACn8eOofi6DWi1e80+xpw4B2+1aFUWTv
Ms3A5pb6UWR8yYNxth6maZjOVqX108EJelXdJG3TDw+hlZfDLjQjI9p0uhq+toT40R5wcscfZB7y
E64xA+ZGzmzQ1ZoGXe5u8ekrOp/8QTExekWQkJ/TTm8VGWdX+TQU03SrAHnHG3MA09vuzHHMtC/g
lKdDE3rh9KoZrY6yKKxgcztil+j8TMZ5flMjkGu+FuWQYO6vx9WBgPbGPf2eQlGNdRaPBIacToQa
avSM/rSq7S19qF/D2lA+tTgVbq08r8tHgsm1qugibeP0cVfJLWjC1IIsLzfqX4femMMxb63Ke3aN
et6UStoe2kIi1wsx2V9SPAk/2EFhRAI+KhfyApYKI4utX3iIdyAe5T33heVuAyScv/SdNW6JOPH/
vf9Rr6JfBkMmGycaJodG4/KaSSfaY21TRS/g3mbtMbVi0GzgolXDn2ltCmpyaulu60R00oDSwcja
6YSabmMrio7yFGcrJ//6g/OLQDrRRpbfYMmyaQOX9jf8rJfCbaz/CNzjv5Oi02pvpYmW1jlr7YWr
a11+Aq496NA0DWFXXq4w0d4Uw9ULX0rL6I46w+5pacZP9jhZK+/u1VCooMHXgvIn9WzJVi6H6qMh
IM+y9ecGTOOnXo+nT0rdxJiUwiq5v7LLqxyBMEpx9A1Ig2nGLaPlQTRhD6DJPmZeXCu7rq293dAF
lu0Lm+PtK1XnHVC3RajYjKafXiGcz/d/gfxuF/cnIZUU7aXiytGxlxSEaWz6qm6y/kWNHLvcZmjZ
Z89hLXLx+/5A74KJy5EQRfOQtpM1QWuxgnUIuS7FCZ50CAD5pp0N53kaMdHYVnlgfBYl+jB+LbQq
IolDYWMTjnqu7Hl3qYH7MKBt5U3rAVW/4FekkVtk/YhVolniwe0mFj16/Fpt70dHvo5tFYCWH0Ho
GYOzEohebX2+GCKpiKZR9APpvJiH1jQ9pVnIkVRHuqe+dbRXpIS0pwCN0X/7RlnD6NwYj8dN8kO4
aWiiLrajNrRao2FK8tIPc7nJzCD/zUulCz818s95VdorV/jV9qcSDbNAQpKgZhP4Xm7/VkmsgXC0
e3FndCbb2A54a+x0/k0q2r/d3xRXz4Uci+cCRB9nm87p5VjgYLwERa/uRa0b/UVLJmXvuUlw1MJa
37e9Nf2rR5NYWcCrQWlHg/QH6sO1zZiLJGp0cLDH5BghR2eWxCok+Wx9TB+0vgJfB8TH2Qxpmf66
P9WrgyZHJWpDgITSEs3py6kGotSx1O7Ul0qbQRQqVix+gjKMDveHuVo9kFPEROwW6RPEBX05TEWP
zMR+QntxGheTWL0w8yPxq/1FHx1td3+sq53JWHJDcpqZFTW8y7Fgt01qjPfvyxSbxRNnQN9juTI/
WTFiSNjuFNWP+wPempysGeLGAYqMxOxywEqNqYMlA9bTqFypPrsX8fYZoNUBhZNxbZ+844MvbixS
el4Cnng+EIjIxUmHxwrPTljppzkITXebNJSHt5OX9LR7NSi1c10bHoLMVvOjrOz0DAAI4eAQTQjL
Lz28OBDm9fAACafuqwFSqdrkNqwlFYb36FNnc5RfaP07LWwTXJb+aaecrSgaJxt+EbgFebHP+goL
5CHr8x9jOrpfm8kgRlRzAf4ft+u4OgGKVTBuuP+d3+WcLmeuWxLTL3kkfO1lYB8gaAGeIdRe7NRW
W48conFnbKBI18QuNCI3Plq4/bxSawuxnwxD83NiVLi8JyaxPx3SNu+f4DpX+iGNJ5dSU2I5k5/n
aQvTG/ktD78JXU9/lCOSbMWuoYs+PucZchDtRqDm20BYjvWy/1q2fL6fRMJavA3ablJWbrsligo1
dTlTOUvSRVTqFtlUjSRaU2ZjCks4bpqdqScGCClQ8hu9Hp1H+vql2FIztz6BNEwkHVNzDrkRBm+h
VYov7WiOv8m2oFvYgZel2ySf7b2uKtkG0+N/76/L4uZ6/63EWoQ/nHCuZ/1y/w9oiaFY2lQnO9OU
syjz4RMyqrjBg5raRUGbPlZWkK9shmWH4n9H5cKi/AoLjO7s5aiTnqIMGFnlif5SdpiI5h8HnKyP
UjfgWTWK+UdK1RZfMtV6msIs38QCg+0Pz1y+gHBtgEiR5i0eim7K1VKFEnlqgP/5yFSilzi62U+j
r6ZPhiG6LW9nsNKglVnDX6dATpzMnr+oMVKMX6I7NDMjA6+N9jSUdrMbabizxqU4RJH+PRL9fLAw
zPSLXAwrL5S8xy4HZkDokRC5YPow78sv7uGR3WttOZ74uOOha43wwFWr7KZK/Z1XbrvyZlzPU5YS
ZctHp+vjLZs+APW5QotpOHkjWFzHhqZTC3falk5kbEMjS760GCB/Gb1+raa4zGz4xARSDM5dQzmD
GurlTGEtaNkUd+JUBd7w1OMoTgHT9OgoZtp3NVDTfZWlObShmpg4UVyxbWF4PU6KvpZkLd6W//0l
RHRIQ1A6okVx+Uuiaa7zcuymUzAJ/U9HdPRoGU1yauvaWlneZSj8PpZUKSBDRnaUuOdyrHSIFTuz
WnHyhsmjgBDPM9zHAZXETTo7buRnFZBMOnxF7PmxVc3/6QcNk4luoBtziEov+k5I6OWbPkjqV6NC
h3EbV5OhPKX5mP+yLDQW/UTXCtNnSbtwM/aB9f3+ibz1vVDxAU4gq/Ag+C/n4LqipnphTSe+KW1I
UQGQwaZVVA+oZDUrwdP1gXCkKD5ZkuxSUYW+HCwa6nLuoG2eHCcOEH9pgnQ35zOeloPTYZ1T6+64
xjaRh+zyEJKT8S4QT71DJhaH0AqHDABrr51y3AU3uqEMW/LaUPiqUN1j1ETaQ1Gjodml+hxSxEmn
ldTsxqRBhVBul18Y8bpF+JEhY2ejdqufRjKhXaLb5XOeC9UfK9X+N47L4ev9Fb1+XejFktSgAsOC
XtGl9KCp5wgtkZPSucHOdtJ80zLoztYab6+EVbh1I+Tf7w96c5LvUAZQijbdjcuVJa9BOBm8xqni
9X0ICi075H3efbLmrtoVbKeVs3e9bUFryP4qOxdzgauHpPOUbIbAewppip2hSHWtb4S99kVMg6V9
LL3nnLNhZT9XblsJxlxMbp6Npkhb4+QUjRZBIfGo241IDzQ+9z5F/bIj5w3NMal3WB04n/NYcT7s
GeNROiGUQ2IRUAOn6PJH0FitUBEy7BMgFS32TVTdHwTY0Y0Vlqrw+zZH0sFalXS4elQY1nUoimuo
DBA6yIX4qySXK0ieWhBaTsUMKcImiaddi2niNkkU6+QghnV0Wl08uPgwPn5wT3lyVPoAQDKJ3ZcJ
HidaUSJjtk6oUye/MLtLnjwROF/MSi92Y4w90f9hPKBG6PXRDqC4cTlVV0yu4BG3TmZiFlzbDr0q
wClJ/MkdyuihwV51ZYZXR5UZEpSQPVDsBIa5CIeQ14Grwlk9TYoyfi+qEjIt3gF7RWvoUkXF8L0B
M7dGLb8xKqoHkrSJSwmlInmW/1rSNJ/HDMyychKx892LwmBTalq/zWU1QpoP/cnVrl3DVV8dWK5g
kkxa7LhQcB8v9hE9hQwbQ105Qd7If1edzTto1NX3YXCc7/fX8XrLyqEo6Mr6Ihfh4i5yU9UkxRuV
U2DH6rEao+rBmCLz3Bg4So2mSSbWDWScSP+tkRBuDk0fG1ieVPFZZiHlUPXaFEfh2UCLUHzN4tb8
6lk53rIZjKEagRnF2mteDj+nGKEprVxUV7ewLNm/g1y5rORrc7myok4kCbiJzmZSlf+6heifpsmp
v8DQVS2CL3fN5+TmgIBrYTzKev1ScdKcPGX0Kj06T1GYR/6gowYCtegn4paFr6iZtXJgbuwiKW3J
SFS7oZ4sopWsa4x8Dg3vJKo4bImbCCY2So8bnJ+bXEEr3/PWcNiVoCf5joBcVlUHGxtHYTgBfVoj
3Vk1zVZf1QP1UW/GrP7oE4p5IoVBipGczmvIRVa5eHYGM51Y9Ii1x34azH3XISq6sdBCsbZ2W9WH
+yflxvwYksSIUEyCdvXL/VKldkUAG4fnyuoh/BvRoHxrsnKagEvV/70/1o2tgiol3Ao87CicLbkq
Ed15w0HL4dykXrWl45m+AotLHzrRJXsA4X/+D8PxHanxmiScy8aOgjKBJbi2z3U/JyhFJp35pCdN
tw81a1Yg7UHY+b+MKO1lwZFQ1FocPoQU+0ZLsuic6WXabZowj4enNikcfdvMRZLi/ZLitXN/0Fsr
SFFZpjt8XV7LyxUcIlOZU/qjJyXJFPWlxm2z2OD/Jbo9NGVr7Um+8XRwub1DpJBnuAJSgE9to9zL
ozNmurQ8aeYoxb7xeuVhTqa6ekGB6SXFoWSFBHM9S51TwbPM2X83N7ucpZY3MdlzHp/dRsd7AECu
tSmbiZdaE2vH8OZY3N2AjqlRXtXp9VJL8SCq43NYRPoBRLWxBzvfv6C8Ua6c+NtDQb5QGQwVhcVt
1nSuKYyqYVqoa5fbqVT1HTYL9hdPDdqP32V8Q67q/zeYfLr+evXVsXKVWnWjc5WMY+2XziA6P9Tt
RHl0k2Kt+3C9URiNVqf0SiC4WZLvG0XrPcVgapU3mGLThy4CQDnO3liYu+WnGeWTY8F18fbR4/CO
+eSWkeiiKxKgVoeR7C/HZ8rL8aOW9d4Z+CW0pUgp1xzTb6weBQ8yLWj+VHeWj0NlwzYcIz0+90zr
u1cZ4GQCR2pGlJn50XSHN4HCNZcnN4tsPFwuXq2LKW/GOTqL3DCfMZZSXrJu1DejaNcyuVvTAqrk
kGZI252lSjbyOxmlUSU6z9GUc9ba1sQsux/bcMPD4EQrF9j1syAVuCCLIECLVN1yoyTsy1630+Tc
IBbx2R7L72NkKxBTeu0tHvv+6/0Nch2gXQ63iPGFXUYWwgvRuRhn4E7AH3Men3H0frmtXb96IYSn
t3asIJ6l/KDd/dFXJrvMaJQYlz2vDZOzPcQD9QB98AOip8/K2My4HZj5yra5NR7XJi88J5/irfz3
f535IghgbPL+nb3GHY+plyjfQtcZcB8U1u+GPsVa9e3mgHCMYA/K7s6SrVh2elnwfMTnQXjBN3XS
i5fSDqtN587ZAWR4/zFaFRpfMNch0dEkQy6F8v3lBD2zN+oB/ODZpKBs+C2kefWlF1E97opeL+ZH
r69V5zjG05xsaCauSSjfmi9CQVKwGeQ7KNbL8QfF6cIAUMHZrcyRTmtF/CSc+pQXavlfvsZam+PW
4UQeSwKoNYZdsjOzTImNqA3ic1Y1w9ds7Kl1GEAYD3Y4F2vCszcHwy+Kb0wVG3765eRo6g4wxdTo
XCpB27823VAf9LIS1acJBOVKkf66hAz+GroWnEAeDUpii72K54E2gsNNzjlNtIAGOfp8m2mKLZBT
3tz5iLVkv1yQRxs9Glv+NB9jv9e19HkiEVsJjG88X5JDBlcOUPi1HFZRFNkwZBUHRytt69UIvYmO
YBR4+zFgZyNv0kfxI6U1MFv3r4hrsxS+g6R0g8PTpQKqXJW/zmzQ5bGR9V16Tgo9SLZ10Invph00
G7tNPdM3uff5uyYoL7dxWZ2KsS6IHTrL+yTmfnjp9GqNVSAX+qKEyk8C6svBJYKQDYbLn2RUuQO9
K0jORW7lYjMklMF8k4P9cH/uN04TJqEOLR5yb0oFi3HCCTkHC1jkWTeriQRdRUh+ntsM8RYB5buv
W+fL/RFvPAfciiQedIVMtOcWMbue8ryjH5+fszAPjkLQ18WgdUalItDn/8a1p3xtA62FdeY6K2aG
NyYrEY9czpxliSi4/KipHRXpNKPNaQzFuW7VTmw0O66x+lMK9L/s1bv5xirSG6UMLcW66PEtIAWD
OtDNBX181pO8H3dlDevVRzHE7la28I2ZoZ9GSQBRVBK+ZZI+ZVoIlLLKz1VqqqGfAp3cmk0sMZlW
jbuo3a6JE9y6PGCLU2IC8AJwcclS7BPDalAky89NHOj7xqF5LdpZ/0N1MXzqzCJ+pPjWbWh7m9ZG
9uXAis7JPtEU8f3+jrpxc7jU+ImfyKpBNyyO71Dr4SxY23PU6J5CqTRJNjGigsAcWuccqw4eikaq
7u6PuvzkYHfhR3JzkuuqUG8XJwft8d6hWipOsRm2D4L/5pDEPXdnNQ5/nNQLP6rALgdE9oIeG3cU
gdBiwLkZeIuYKX01wz1OSdgdynFuJp9+S/+sTV78wcheDkgmL/snMg9cyo2Aogtz/H/0k4H4dvEY
oRjxB80jpd226bzW2ZOL9PeFJwejr0f0RwEaYK783H/dwRmVwQbDO/UUzGmWbCmk5u1XxXPCaGvU
RTav3EK3Vk+6NMk0j47xMuTudbczMhCvp0o0nfaCcWKePaPmYfyYk1DsaiGalbhJLs9ygjy11HyQ
++JlXyxfPUSaNxUYoUA+nP3IpqvRqFZxHAcyxE05k8Gr8Kx+UrWZH/rYQ+76/oZdHhP5hRFcoPos
4ybCi8svXFtVVQ1Vop1gqli5r/e68RXdtOxxljqL/qD0yefB9LJv94dd3oH/Oyx5KdwX2UxZnM5w
7q1h7oR2UutaK/yqINfycVIxt/fHubGiJgIHMgslnrmiT4kcukVcxeppdkazfbC6thm2PXLq8UOc
6OrboI/2Rx0nmJtsXkgBT8oWiHhcflKly3GP9kr9hJqyaT6UYdkrua8ksdMeNDMaGp+yXKn8vD/T
K1gJw/I9QRzgrs03NRZ1BWNGzNzoR+OUtHP5OVLNfKuiRlWAm6lH/jECzm5CMRyEGe2aaYSUqDf2
SvR448DSHH8v90te0XI7JUar9Wndm9SFnazZtK4dHNSIhpZvZfYaUXwZNMgZgxV3aQQC+sXV5/JD
42c01RjXGqc0ELP3pGpKva3gGnde2iA0aHnUblrDKZ9rz1krMt7YwFwQHBngHUDJlypHcZV7FY1q
8zQIo8+30AUSc+d14Zrs2o0NzNsNJ/JdPR5Xgss5Fplek70YJmAhq/FwPEiiBzxqA/M8ijn5SX+s
9h7v76Sbn1Xy8Ghdc9Mvwf9NqtALjwOmNo6heGjDCshoBwfI9APDUJ672cu07TCZwTkb5zUIy40b
EQEuCaCmEkd7YXEhwZYq6DpMvC8omP6ugG01D1OR6+kenf/xaVLGQhzawRu/Wl1IMpBYqAR9/BVH
3pSMg6ojd+Iy4YLnUw3AWLUT1I8kPQoFTpCPdF3lveZoE2jPhe4i7Hj/s9+cOLU6hCQQgYN0drnS
cQi5Bx1V/VQ1kZ5+UoIp37YqtrY7IxtGZxPG8SwD4KK0thb/sSS1RNr5/o+4td1ofPz/H6Ff/ghF
R3tt1ir9VKta9wqiKv+ZUx7Z2YXV4pOQGyuTvvH8cEsQv0iFCULGxTtQO4j2hdhwnXQFJAavcjYg
kif0t6SjSbirumxGVc2Mw4928eXdwXtCeEzRHk7CIurvRNa52pAap6hs2t8R0s7BS5SrirKPQY3m
+0Ak7i9dMs4+/oF55knmDaB/hIiLDzy2AOsr0zhRY253EHu9fQAWM/N1e453szWt+RHd+sIO21im
9O8OBZcDoqFOi65pzZNbau1z6o3DS+mUCRybOnVxTC6KCGoAdas1I7ibA6M5AcJQar8uY7cUS+LC
aUrjpIylto+xovTHMW1ePHWEw1zFQYmxqNCjbOXJvzkuroggB6h/cYgvJ5yb06CZYWOc7NJoP02i
n74O+UDDR69rdEvoyk7I3KIkvEY+ufX2gYORKSTXF4jSy4ELLILLqtYMrAzqedhWYrCmfRZWo+Jj
aJ4XK5fUzXlKnQvAfqQ46uLoWF0WjsB9zJPdR9kprZT5MzxTN/ALfa44rE1k7MqIPtTDx3cwrx6U
ZW5IiR67nOasp1EJUNM8VZgfPyhJl4Qb02t7249jr0BhIqOYs7k/5q25IuRAMMV7DopT3p1/5wGF
KSaryc2TGpufuirUT13dGw8klJbsbgMgNxTx8/6Yt154clnKT6jsEZ0vxlQAoxkR4fBJNEUS7gGo
Zfugw3Vhf3+cW9uGTBUYCCmj5DRczg0FQ2x4BwdQU604f7CR0rPNPA5ARU2hdtPKaPJXLxIOmeCA
DaP2AABwcTrCANdwzW7tEzTb4KhXfZlvy6l8qZvmrFRJ9qBxK7pPCBXrfh4E1crwNxaSmwgeAE8c
dfClLjMAIhyNnNI+tWKa7AdlCOwQ1UZzPDXFNDeP6JJAszPzWKz5td+YOHsW+2OQeMhDLbtEQTI6
Nmx7RrbMUQoVG9sg0ePO76rgX6IMO/HDUKfENU4lJhVTGZvqx28mqZ5LGRMEJOnIYkclKPWXZq46
pxK26sOQa9gWKhPNjcizZsRtJ8SV6KOuSUjceNNpVUmZTEILmjuLYTWXTh9apM6pHg013tWWkQ6+
Vnv/KknY635lj8bKKt/61hK+JS9+XBWWjD9hzCrLHDunXhnDvt9k/0Paee3GraRr+4oIMIdTdlKw
1JItW7JPCKdFFnNOV7+f0j741exGE94/BvBgxgurmhW/8IYxjn6VXZxFW7XvAmVv5FOjHDxzLrBe
rh39peb/WZO0uPTdlLIlUlAiE5cPwajrkzoh7vQa11ntz+1g+0o1RrVvxcFnDJKjNfL0pc39ccBF
8IRvTqukU2C/qp1SxLsW0MhnMXpqfxMAN9m6CLDmvhaHSrX75yuEFJ5OITBD4LXeoqJY6804pnnF
CudRWeKd3aCy14F12Jhh261QVS/ci6Bn6SkD+JR0lsV9Zegj6tpmYL2GSW0GPn7TwvRztx9XKhMX
7kW4qQbIMeQ7wY8sbiqkmhGpgXf+ivVnNSMTgVLjczSW2AKJ0Zjq13+fQwnegLQi7QaWu8VUUxhC
s2G9FhO6uXcicp1mE5Q2nc+4yt0VdbwLOZYstsCG4EUDQbWYRMcMY5Wr3nq1c5hNGyGANVU4Yn6u
M5z+LK9TjxnvzmdUEMeVW+ji0MDtIZlR8jmTuLHzlALBYJuvI88tUHZDbW7NxMzjWx3EUX2nIwgG
AT6axB+F//2PehLv3ong3JGU5Q8Mp+Uh+vCU44jRN0nbOq9GhIg2zkPxD7WvzM1UOfUK4Pv8PIKm
wjqE7cNzQ0h4OpSOhchgCo1CjBrWw0YpmvIP2jn2tE9Tw+p2ripgdqtVTjv2+mY6v3p0ij/MMLRB
Htvl8rrK2LUDicRrntuhlLALsy1SaKb+RZpZ3MxWG/X/XR/y/LgwJOpJnEqpr7KsXWpGVoWD1QPS
rbLuU6iYIttUJLEbVRHRWnv5/A4Ago0dOwK1wErOYiPVmyHxp8J+1ftC/NacSWv2YepVa3JQl+YR
UQ60WiRgjUD3dAVHvdXsENH5V8ud63yfJI6Yt/HkKNbBNgpnm9jBuCbZcmHXgHehHAqGk0dsWeB2
O8durKT2Xmm5GtW+qQq6UnEV2xKq0wT3pdu7f2EpV2u1yvNXkzSYegv5sDS/WWpyMYkTTV1Ao0FR
WN4G5fVwL2hvir3bhMbPrHHn7TRos9goatSZW7Rik7UixIUJ//gblr2pSm+Q7w5D8ZZbanIMm1bE
u6TEU3Xrdiium9PcBv98FcrsH3C7rLzjlLFYY3dw265HK+2NJ2eO7jEx6o1NJbzE8G2MylEOjMva
j6es/RbEbbdy7Z/fhnJ0hEFMxCeoQMgJ+XgdTWTOBSWONz2wtJeJQkCwIZywX+rWBHQz5vETIWqB
aUBmrFzEF04sp5UIifI/qZS9uJ6MqrHT1LSV15FyzL2pwA7PEkf50gIIOly/HC4tq7T0IkJAneBM
4iaFJjrnYxK+oSVT+6i0hE9eHEzbbk6/6KNnvVwf7sIRsmVLQYqIwPhd+kwDhFFxyUqU1zSPsG5F
n2icdhmTL3Ympuhj6NcTYLTQGe2VZu6Fi0ly7BkW6Udy40UI1nQhmpJ2EL11QTnZ+6QfQufQOsL6
P0wo1V8ENcmCKa/I3/Fh2/RGGRdVZIk3DQvcA4/MiIYmXK3UnfvmICyFGvv1Ob20hDwpNMNor0p5
ntMR66wXXjwa4q2FtTjsBQiB/OBNtRXdQCNw6tsMLePn62NeWke6QwTwNHRJWxaHI0sC9PNNoMJ6
i7jEMKvjJlOw57CK1nu2O6veNWa2Zjh86VhQ/KU6xuzSmF8MqszwS/TKDd8iaLCjH3Mb3urCyJ6b
Gs7i9Q+8OBYe7+T5IOwotJ9Oakx9TgFWBGw+HaonNVHLTYDyjbctukHNV/bMpb1J2MXqQfoANr+s
DzmoOzoIIL0lepv9VLWkCA9tKqp8++8fBUyEGJ3Zg34gr7wPe7OJ5roxksx7TYXT7/Evc4KN0bah
cWtNc+O8/PtobA16BbjbEjYv9qVhIfKgKar32ruDirRoI+15zVbNxa6JjejP9dEuzSHJLB12Pg1E
iPz7D982BqUTpUQarxb9/UdUpMAAgYqqk931cS49CzzE74grrs2lSIjkb7lJlwavtD2s7MYLHfFA
p8R9mDVwrAi2uXkPFAphxJ8hGV69MvylUIDqCGkrVVtE6ReTqqq9CzOmUl6T2XPpHRoY7yEHUNwX
TQ8zffSqPVMsDpizJM0uy5v86/Xvv3TypTQg+1SqpJzVDMIoKYOYGzzqyuAhgNj2kJCzfMqtOaX7
gPFdU2fGymm80MLEugKcJBIYcD0QQjpdXTPXsGINhPeqhVOdPBRFHfgNzp7GAdsZE/fDPMhC10cM
TtfvaZhlj4GFa/RbjmjF3+sToMnTeFooo0QGrJj8gXSQCuDpbwkpu/alVwSvWYrZi18z3Tew5ssA
+QitvVN7LzyEWtLiuTpZBwVQcLYhLdV2AW2zaZM6VbKtrHyNeHPpGcBaitOGJx3grMUlEja6NdME
DOBUFZm5HZu0Gm7LRBVwvKewu1FwiL29PhUXh+SI4yXNTqAneDoTqAl3oV6YzuvYzsjAKUbVPvDz
BndnmKNBaBZl1rfrQ76TUBazD27nHXsHfpVc6nTMEkmPPBs6Gxv00tVeI9XDyZidoWh76st140Oy
0A2/iJWs3kRRH6Jbaqjfk3kMngNPRU84KaL81quCMX8zlA77meu/8MIFwc+SzDZyeGKAxSslnMIL
DCsM6OOUceV7U9Z5m4k8+rXtdSXGEVK3sp1lpK71ZJWN8Y9ZPGRMiu8ydGQ9EMpdHlAUd5ohKZFh
nJKo+mLGdqX6iaJqN5UHAnWfVqS8N4EjVZbhbNjz/vrnywvow/rI4Wl/o8+LyAdKNUtAM8ZWbkiI
FTygIlXgY6d3wbDppS0IDVzcWq6PtphsRuMGkh1wiQyUvcnT3VBpjjTyKfSHshD5ZurSaOeYUbb3
AFXcWG5S3Hoc0i0spnolOVleSXJoWasgEjEYGimg06HtbmrCLpr1B7sN4/t6rARlksjetLFnOD7I
imxblq3+0FaqcWNPbutjXdGsFU0WR5BfIctE/AcwC/yi5WWUR2psdnFvfgpw5zg2HRISgSD8CpJi
2ug4jq0xrRf3P7xNiqYS+ymRSTqcgNPP7j1y3WJqefSyZP5b1fH3QVoAJyPpUZa25iaeY/fm+iqf
7SlgDlDzaRmCO4UyshhTtK4SgqmOH4ZCEfdhN9q/vM7+ITwvWylhnk2nBFTID4PMxNQuWzuTEZhq
PajJw5wUMS7OWlBWWyMfJhuVnLD7AUmzXcMTX/o6Q/I4CDblmyL//kPk0pV9U9N9SR7SuM1v57BT
8A8aAH3h/Ra+/PtMSp4WTHHYBsD0TsfqI7dpothOHsYAzSo31LSfBriJX0Yu+rVI6dJ3Qb9BKZia
CWu3OJsFo2ehqSWczRLpotqir+Kq3S2Qznglubu0bITOCN5x+0j04elnAZ3iSg6ylEunlNu+Ux/E
EMcHK8apZReHWrtmDn1+DLhtuHEYk2KetvQgNoyYwK9h0QRV02+WiN1vbuA2AUZ7ccvpL2bkBoA6
rUllnV877FCOIAB8qtEAYeRUfNgtk5pSonQdVtDro5+5lZi7Pm2ACWPF1+7LaXJ+2IqniU0Wm/MP
Sv/jNx377N31fbQIQ7kF+BVgYOiYUaAB2HX6K7rUsvppFkx4p45PKjNvRdWfJBx79bZ2i9onk5mN
Le454QaV1TW16LP1BsRGlVwW4fBeP2trzA6sZjcdpqPZpkV/jzyr2e4Al8WVhd6smobc+L0VuCtP
+1LCSua6tAqRsmNU8CHvIOcPk9+2ojJrQBNHJxGVa/t5pSRfDKNCsGhT1WVf9MQ8EWYvLTW7z5o0
ebsvAguahK1ktraZAjf+g0tl0fp9Xwye5QODdIY7J7PS6ZMTCN30KV90v66v1jJk5Xe/5yswXwGW
AFtaFJQGp0Rjuq+6R4H96LaYpg7PhagvfEIhw90UDaaLTqME95GnKV9EUniH2NPLdjPgtqJuVLOI
XtqgDVd20TKYg0MNjUJ2VYiXQOm5i81MtdsLCqXvH3sxdZh+5mkabdJWsY9hKdp215tt/RUVtKiZ
fHfEM7QtbbMhtq3deAPqqhyfEwvO5EYVuhcftTFWtJUb82ynyyIgHBOgT2DGIbee7nRRdGahtnHy
qE5j6W4iQ0cps7Pix6zBhXpbxENj7r2gc/GCd4O6OdgIeK0BSM5uG5sYB/9JpCjA0JPlnv4I1yoG
hAPq9tHOQMh0UBp/WXGlNjvXy6lNFkm/zU1nfr2+bc4/nToWMqL0vYAEnFlBtFZX171it48Aobr9
WAX9rT3Fo+23OAA4Qt8UVhZvlal0n0vb6Vfu9Auj07GAygJmleBmSagsAnsYO9XrHkNPRfO2HdRu
bznWoB+ocKnhT5jj7RN5Wkmnqk9HqWSFKO9KnevsonmHcoJWlQAB56wlVoTUxHkB2kddsYO9q0QE
9Jo7/XEbLdhUulJ/vz7lF8aT1liAAVDoAX22OBC1Q92VYlR8bMisQ3+cQLhtvDwpn7QsLf7ayPQk
h+tDnl8OvNA0ojiDRJB85SL+mNy4QIq+y48hYa7rT0UwhQCT4l4x0FzrAry4bSOqOXZlZqq7bFTs
bk/oW5eF3wGz+mbp0CQ/GUlnCBxZzSpSx5WLQv6Ek6SC7jVFB2B5IHqxw5N75cO9OxVD5OnVII56
M2XZ49hMIWimugu+JYiIrcG0z3ceUkLMMg8L+4/q3+loDB9b41CVR8/JJ2yqlSHiT9rasKq+VK37
HXVkw0eKwb6bKqGuCQa8G9gvvpZOD5kbxw6G2bJHWMdZHcMGjY4FBrHHpB8NYwMJvBBPox1UoBFH
c+q+ReAr8q3TJXH5GPWJmfoVl/v3pk6mAGk5y/3GhVaHm24OvBB/NdKxfapmZCDNNFnAdN2SzlU5
xnjyWk6hjwc30Quq/1ZOFDrT5PcbtTDMx5x9/oA8Z/ycebDG/U6I/Bm6qO4dKmvo6q0zinncNhWy
ArugMNIspCXfYLkJTZk+dhMoX+JC6PFzFDrtLw/NjugFEzioy2HosXNm9B64R6pEf0kVJ/iGE5dn
3NnzOMU7J3WC9C9Qkaa8T6ijG19zoULE8oy0NrZWZIbBFhpRX91lrZkONAJl4gP0oCr3MLKt8Q54
T23eVzANvo9GU4qNNTpzc6tgI2zc9nE81Ue2EEDEsZ+p3w2Fl4K4UcLGgb2plpGyv37eLuwu0lVU
Jelxg/U8C4tV7DKjPBZHq22Hu6kuxhcd+79PAWVFTp/ZVH+VpLImVFA1kbHN0rXC7PkvgMIC7IUU
jl8Abu50f1PM7jjdRDGInHafayWNXqIoa7e1o0LrbFJ824Simo+mKIM9SNk1tNP5+JxiIA6oDrCL
vCXHOq2dGeV0PaBGBwpxHxcekDIPEat0o7uJpCh59Wybb7HbVQ8dAknp1qPFmay87O8F6NNzRsLF
HcvvkDSBZUsztexpLjxdHEU+z46PqalQv7i10Xwahr5xfU3Psk+8y85bjnfsHaIZ6Rt029D9PPP4
269pXJbxixbQX/lupSix38dpo1hr1hfnb4JLsiZlook66QcurqOmQicFsYTqqGHLdDfpMUzTKONp
8hXKWwoCZ2rx+/oeXbL1CMxcOpB0CKgww+hajikyTI08r8+PfTNrw05Rh/xFuE1e74peMmrTyMKV
3E+0RsRf58gzso2eK8PDoMUVjpmKESbW9+u/6f3BP1kuGSYyB1SBJWN+Weux5hxRhSHTnuqiTr3H
Moi69mkiidc/hWrcDNu+iTzbT3PTi54na7SUBycpJ/yo1KKX8N44Sl8QwCuGjdr2mJXoldImu76e
8uQbjhlDeWizafBexrKbwl2BMvtjjSzT+BkF0mzcl4ERqitBzrue4uKjqOKj3Ma7xh/LB9+ousTt
ctN4wlt9vlWncP7tdkVufHH0IDwYbeXFr6KqOJdeNAjvzkMRIL012659NeyqSLcRLoifbBM+0Wud
RtUnZ6BcccDNrlM+aXnSZ189S4jpc+ZQfdzUuZO9poEu+pUSzZIULWFYMCI4UJSGeCGXJIXIHvLY
ydLuqDaozUHeNApEXNWiCD/3Q+MIP5sVL7rJhDXg7552ld+CiPsyh2Zo7BI6CvzTo92WKynb2V3D
b0EzG/dGgC/StuL0rhNR3Hd51o/HPCsc7Qa1uvBxFlVxF0B12CR5mn0HzSsgvjr9+DIPrlgJXc5O
Lz+AscFDU5Y9v2T6IC70wfHGo9nh5+hj32L+yexaWJtBAz2gttGw8snnJQKaYLJYBkAO1ASCPKff
bEQ0f03clI4qRPVf6tDfTXMY76WZiR+Tlnv+6CZInWlOUDw1JLoPlE7WULXnubL8FTT7ZamQXpG3
mPlx1CujJSk5QoZC57arKrPdKvmo3ynQhMJNr+TaeKv2aFkX6EDl98boxmL2+yozRintAQdwVGYj
frDstje3ytDAvda8lBL6YDXwtqxJW3OKPb/4+NXUUeGmkjFzAS6CYQ0SBqCTiVJqU+Ixmur9L96P
bN4VnT4/Bu382+FHJqBVa2enNApCXPGQPyuFjQ719QvvfOcABkZziKgbhBrKqKfLaEIU7spETmBp
Ovsodv+Y6FW8qLgPPyZpU3r/WksHRw/aBPYujEiaZouaziwkuap1pyPXeY0dQDM/lY1rHlyhh1+i
brb8efQ4H05XW2/XP/Usv5Vwekk3BRRMVe19R3+I7ynZ15Sxe/s4N337rQ+SRiBOHmrOLqCF/GQ0
6X+i8Lpv10e9MMGoPkMTlKJuUjv0dIJx/hy9srGcowt/qfdBwyX73rHn71nbxA9dJf67Pt5ZFkP5
gIhe8ueklP8St9o4fd0MSmQd5xlsRlbp40vX1t1GGtqv3AHn197pUItPm+2kVtwito52nmHI50Y1
ZjEq6IxtVEXDHlE+cUi8LN2Nxhgf4eavMTDPgyt8aykTUrcHL0cAsyhZhAVq0jENt+OIqGFya2Zl
2dzUQT0nfudV9Q2KyyBh7NjNfuftUMDWAFUz36ZtZT72dI5+GXMfP1cYWXUbXFvFPk+iaa17cr7v
DAmoQ8WcBBi7G7lDPuw7pdfKkSBUP5bKgLC5OnZb1a6HFyRE0BPTlTk9BDRWi3/tMmB/JWXvpIgT
9bhlD8X2jLGOidCP2CWrm8B1yk0Tmc5zQaX1hkJDeHt9472Tpk+iDCQAUIgF5IWvO/+SxXd6jRjN
EirJceJe1Q4JYYXhB0lqa36pgj25i1oViWdXtcdbrRvAwbZh4ym8yLAyNj2MemUTCyvoDwlv7ZEs
ahw+GXOn4IQ1merfUhfudHDavL3pNHUKAHAVVeJX7ugU2SbQ1Xhb6Ebq7YDwDNahazXMu3SR9Bp1
JNNNfD3LJ0krceZw2+iKlTxbnWUe4Ph3CEGpyvCFgmCd/wBOqn8zjVnhZpCsIL8X5XAbtf0U3NXg
v94ytFaeRdd0waeBNLnwa1zGkZLOh9b6e31Wz48zOgAgoCgP0ngAT3O6eaymKbqi1pxjS78s2gaZ
FSi7HPo3Xc+uC9aYTu8axstFJJahDEIVWho0nY4HTEcBv69aR63DEnZjFCbRX0Jrwq9VSz04ldPM
B20SXeaT/vfFzui5rm/Boyk3kXD09sdQAB1H/GyGbSB7v9sOnIzmCw+nOyQ5Eo2yXpMRt12fqEu/
nOBWoiXwdeNhWcxUVkLhCYekPQYhoDunyvRoq8+NeXSomFovodkpGzDZiv5flnTJLqF95T5pVZtX
vp2jhL0TgD4OdUmxAIRrV/SJr4Jm6H4qXlFsGt3N0y/MeDivtZfPr1FJrsYaEtEO/IKXauhhIjq7
whTkyJFA/ksUka/mjnHXFEXp157ibfOx+uH1qOfzhvxzq5WslM3lAHKGVnd2O+Hb5ObJ0LXHiZfz
WfOC6EcBKhVhZWEe5qmrv9VN36/x1+U2WmwzAEZACIBoEgQt32KlTZUZxd/i2IyYYGyRXwu2Tuka
N+XYBNvRrZv2lusxu8nCAnO061vl/EkmhaAlwONIwdldDl6YhSVcK62PGfz2G7WCbLVR3YC4lTLk
Wx6qyc/rA154AWC/8khZaIKCgF1sTWSVCjub4v5YVECptmNQjJrURQ+R+Y+GTdSXIalClny9PuyF
SabuIQmEuH1AeZM/68PD08IDnd2oG44uiVL6xg/A8dNxMA7cDmFTNn9q6i7WQz5befHFCaZ25e66
OD70GZ0PpMGxDHO7WskJw4ru6OLvkAAEwa+5MybQsJNXByk7zoZ1rUxoZBwKxVLXOj+Xpl1CVFhh
Wpm8vqffbwyYZ6Za0h9jPE8qUIGxcPem2wfPRo7kHrqfCtXvURErhY0L+0sGmVQRuIxgDyyWm0aX
15eTx3fPoKP0QUAyjDA8+aUHgtt0wFhmZUdfuPyg8QApkD1TnuGloEluJ0bF7h2Oo+uI8S4fjfw/
7vjU2CaOnTT3aPAnfxLZQjxoqRf8HmqnV7Z1NfbBRld627w3Bj1RDkpeK9ishnZSUh9z7MxH7rQD
KGq6MSLkvbB31/foe1RwehNIAhKFICrhJLDLOt2gx3pRTPl8jDUxPOvwD41tidYXvXwjKD+NYRI/
RSHl6c2MsnO0U2wC3O3c921930SRKGiGIs7mFziqAHnDG7XyJ4+e8AalqdK7KaEPND7l2dK4z7VC
T97Kzk6GTZGOzn/q3GqvsN45f4I6tHcwigGB0GEOMZu+/qHnmwLGCoId0mRSYpYWidaYOlppOAqq
BoYa39Q8Sl9Dss+HDBbollPRr4RjF5JM2hk4hiHbL/mm9iLTajW8uz217o+aWyXp7M865UO/LbQ2
aDZRJ4Z7jk7k7SwEbuOtnlu4oVqiMl6Rvu3Es2bP9q9/nQLpzcT1R61PIi0X51HJENEfG3M+6l6k
GX6HgSpeWZ6460mH94giYwB4fcTzG4ARpZQSiS3QjWXhqx5Lbx6UYT62Zh37g5nqd+GovARuyX1U
qJ36O+fiOVwf9HylqYtI0RQeUyrPS45z4faZW0O+PBY6XlN5nph+MsKrcVP1Zhid+uX6cOcR4ulw
i9sGQxj8A4NBPfYT0uuwXNof6CK/ZfGkr7wn54GKBKNSZiGPJYlfxqKJa45aWpfqscymZu/0Q+Ds
KTVZ6a+mkU4qid6gbQCSDVnGYk7cZCPGZPT+kZlJUkPdAJEjqTwARXOZUXci85wpCqyjo0317NOa
14H9hequwZlt5RRdWEsZeHOTg8TjhpWT/+EJNSO3KnIEJI5Nn84HEBQTootWio9v3di3pDiZtr++
nJdG5L10wAGwgYj5T0eMgtrEX3nUjlqlQMB0kujgjeaYbsKsC7fz0KwFJxf2j6xESakzED80/k8H
rMNGa0Bn6ce8n8d5Z2ZW7z6pqelhjaPrgbmSlsp77vS+J+qTLDMptwLIdjGjWMHpXl972rEQXDCZ
gs7KAZfFWl8pep8HHxI8SDODuEMmNAs0ihKVMxihRD8ObdFttMak75Nawz7DUnpDEqXeoj4Ub/Fl
pWz8z0vICSF/ko5DSG0vlrAPDWOsqMQek7RK7iLEjG6NAKBJBzVyi5bQKkpUfstyTuE/wGslZmGz
LpZQVNQScTfU8WbOzc0YxeOhQBLjU56G0SctiL2Nh7vxMzYj+gOK+N5G1N20Q39r1SnhwoUrhXQo
yoBlgWYir5AP54WcusoNnOSOvMDpl7nWkj85wf6NybU7+LmWmfNWU3RXWTmnlzYxxWikFmWZ7ays
2A3lJKSW25Emr3HwBrcXviJvINsInJVn7OJYFsQIapiUZZcpMvUmM4EhqR6toup/VLFSf8EPEfxz
r1nhygN2cSwJmyC1BYq2rG8XaCRE+sh3lUY2/umDEKtdUtje/Fl0Lkb11zfupdWTSp241amSwrbY
R1psenNN4fSIPI13gyg9om1x3uy9Rp2/09uHkVjP4uv1QS99IoAQ4D/vW3hZpypKs+u6etaOAsH2
Z/wg1LtMr/AdpM9Cw/T/MJhsWqAcQH10uT/bxi2ngL7GsUjmuLxXkX3cGa6CqK9QUmtlOi9c5RRi
gMNh7QOs6izPHNwOyaGYq9y2Ym+bIL2kkld7+o+qGpRth/j3P+pKybeR2rq89gg/WMLF1TNHWWQW
SmocHcWtttAEjBzesBtvpe6Dr9WGs2dLaysw9QtLCGqMQhUPJJ2EZf9rcupu6GaT+0eU+nee7VT7
SemkueGRM81/RUuBI8LRj44PuFiQDfLHfLhiXJIBb55syqmiTm+HvP9bNvAr2pSCOPszMdbMfC6c
CgaUqvscCQLYxalw3LwcBSWso22Uave7l+pvN5Qcre7Ang6oduvYmm5bBOXnFX3OS0MTezh4/4Ln
Z2ZPv1WkVozYRWwcFUcpnwBrZcnBMabMPYBRS36QEA3wW7Ph/xL32GjVoIxIjYQC+2KS7TBp84g7
/DgrdrKtGyfrdpqYg4c5dKuj2qVFvVK/u7SHpLealJKVYiKLTw1xUlKNxtCPVImVJ4HbjrOtij5O
9ok9Z8nKxF7IjmxHHkkJzgCYsex7jVoJaQue8NNck/y5kZfZWydrqRLkynxHgCb2vZagGdZm7Z1i
OKF4jEolvKN8on2+fiedY+MwpyLwIm2XtAO4B6er7BppmMBLTp9EaLPWRd8api/yUXwu6nm851Vp
b5t4KlG0twf44daISl051n+ASVKixvGl2EBvX5NiP4+gKClTx5BiSZy5ZSdJq8G+OVZbPwVQPxJf
BCVhBdisTwB+KP/qg/IlAUrliwl/+ZV37/1uPA1p2Hwkr5Lhw6lbGtoAWksiXLNaNn35F3lmAPeR
ZX1CYcY5RFqSfc7rvN+1ujB9uwvru8GK+5WL5vzwuToUclpMktN9pv5LJRzL49wdnwho4m4zCiBv
I9WQZ1QhYs93dRiITaXqaw4t588G+5FaLOglOlqQDU63Q47qYB975fA0BUb/d3a99hYKUKN8Ba3P
E2yZoRP+80sFoJRiFUE5/glnBUpzyrApaiP3mIXaIaoTXfebNi4gkGXu52yugp/Xt/z5YZdpJGZh
aNXxBryfzg93eDSLoUVX2cFMoC3+9n1vUQ61g9cBD/Iv14c6P124+oLnIX6S7qxs5dPpNLOQxzZP
6ke8rebbzhzz264qnGTnDVlwZ6bBcOyjTt1FbWLUmwq5ya+W0UYFKuWaeIuMqfgtEq1oV3b4WR4E
wQKoqUGTFkgLOLXTn6XXQdWCcKkfs06v/kLiHaE20boobq5//9lukvZM5JHomEgR+yWVuPVEbmpB
Nz1C4nCHg5lHnBizJUW3mjD/G862vf//G3Ex4UFst+aEaOtjBzGj2Siumd4EYdt8EsBfDkLoh+vj
LTeTtImg4QOeAAw5u3jxVlV2o8BhEtlDmZvJLc+y8VAYwVGLkn9mAr4PheAvEin8QdXydNHSKpvy
sMyyB+EEtLRMLIZB9KXFG5hZLM7d1v6pId82bRINyZTrn7m8juTYdEqguVPPBtqpnY7dNdaoD52b
PowjLSiRVjasv8z1Q7vTSjSpXONvjvbz9+ujLraP5JYCXpTBsuzochudjjrOU+I2Shq+TWNjPSCx
2G3t2s03ZoxGDKdtWiOqycfuw8X/vwOCYeARoWUOJPF0QKfRWlUf1eC1wyEi+2XmZf8Gmi64qaZK
9R5ibOKyz7gMWvaThjyVt6nmcE3CYDHV779Btg2IL6VcyVk1nV5ZH8yz8iriOYi2Ve6ppD4VAPQ/
Q4K7C5AuuwqABoV1ubs+38uH73/HZqI5sHTRaZGdfr9GG1vvUbl/i8e+37ldGG9KNbD2RRQo3o1j
Jc5/FdHiY2Pm9UHN2yjezXatrPyMizPw4VcsNnrfNEPTNzgeTkbRDDepUY6gZ4Ux18+2EOPfYTZj
1Dji2lzzrpTft1x/GmWcLdmcO2NdpUGGj1ZiKK8QynAKLyfTeG5K0hfiDGwCr8/2IsR5n2xge2xv
eBCwruQ0fHiHLGGpVR0O0RtA5Vr9rOq5rvijhr3slpAnvDeb1k3+EiQPh7zMm7Wb69LhsglypFIs
Sp9Lfp8zo3Rf1FX4FtSYH3plFh/nPK++Jx4cAMK63F4Jsi8dLmgfPDs0I01O9un3GsrkhUPhhPhj
DO6wnWke7EDMxca25Q6l32sqzrjtY3eKN20BoWtD+VqpVoLvS0uMjxA9QYlQ4u07/RVzVXZaMZfh
m4PI6c1geMHWmBprW9mAwq8v8OWhJCCKpJ48Sv79hwVWrJTxZyt808Yh+VbrUhhH92AXaW3vrCWK
lwbjsSWYh7xHhXNxQxsad6TdYqiLb+f4QGXTTPG7r0rc3DVh6f+WdL/vXYzagWwTPJAvLWaR4GGY
G7cKXqOq1kDRJEY07QelCecdVN/B2V+fyUt7FRQ8Cf47QW2phaY37RgWUlTJqpCzHBw92SZl6T5N
0RD6YTCt6fxemkyZDUmjDwQKl2xCqnlh2qul8moSGPql56CVl/Zh/uKZUbpmHHPhXLik+J6UM+Dz
lp0ps0arU8EY8RVkSrThO+c7DTDbbTeXN83Uey+5IZy9kShD4rsF1uIr5/LCxxKbchHJhIv/Wqxl
ScsNgFYTvrXaFN803dTedxFQD3hOxBXXF3KZ+sqNw2AU3+lnABNcOktZFIFIajuFF7ao80cnVJw/
UZnXYss/X+2yIa7FZk5USqjdPKvFpnIliC8H+9Nvq6b8Z3s6+YNAoUJ+k3064CinhzQIx2xMU42t
VWrDAeYGRassQpu1HNvuTmMO1uAnl9abtaaeCsHAOZvvLBFK3URW9mbq/X+hk83ZlqquZ2wa7r4b
Z1bEMYAStAsCw72pjbXhLy23VNmTxTpqEO8py4dbKdQzU0tFgAWTFRs/UndAOzuazZ85F/+f66t9
cSjKuTD/VSl3Kf/+w1C2E3aN4dXxWyciJdioSPbkPqqsQ+mPalqt5JEX3lNyDHrcGo83jbNF6mrq
Yzy2UCDe0rkz6s9FaWXqkx3b5fCVwrHjbWav77PfgaY1h9qi5vN8/WsvXFIu7zgPqqzt0vk+/doS
YHUQpm78VobmBOgCXeP/SG7NF8dorH6f2WO0BqC+OMESKCebL1TNF/EqgncscKLEb2ZuT+PGHi0n
JWKjXXgM4lH7cf0DL40mq3I2dWUJeF+MFrRjbYyiSnAKG4OMXkAVzs4xy9xM/yWGwfz3NwaVH3J1
FXyYlHs5nc+0y8AnqU78VpjYk/kDt2S+bZtivqmcIlpDsVz+uP83mlzdD3s10OFpa6GI34wW2Y/n
qZrr4B5ItvXHbaM1bYVLg/0PZ+e1IzeSrOEnIkBvblmunaRpSaOmdENImhl6l/R8+vOlcHBOF5so
Qlrszi5WgKIymSYy4jeAsqTFHGoOpAfXwSwA9uag4CVc1lnYfZzSPHUPS48Z7bMOYdzaOXW3doaE
KUM15sx5gzmjslgps5iTQFeMofCtmoeTXoKO8guDqt8lGl2vMoCoDu0/aAGP3R/sDHqRLBmJ8cM5
43q4NTCBKqqdLGhb4Xxvndm5aOmYnSqlNZ4TwK9718zm/KJqKQX8cAhYq2V0pt0nOqDsYNSEuhy9
DG0CX0craTwUarPbc90MRzMBjRPpc7q+Q4Y6HroaGerAjg2YtK3QluzQqk5x6NxR7NgMyclavVFo
dchSAwxeqlirRG8Ou7bs8jQPvH50m0d1ThbjcYQ6spO9bhxnHkw0WqnQnfh4q+PUcLxoEI1RBGEx
2flZS0wrnfxkFPPZapRleaic3NxTVNkMig4sKo86Ig7rxGs0YqcZpPFkP4UlamcTICFf6aexPXZV
ZthnDS3cPWvJjc+HcystVVTP6AKsHyYRuoWW3qhZoFgiRpVGo+JqCt7cYZ1AwC3h9tw+SDdHyV31
S1uJ7GM1tbMupmhpqyywmnn86pXT3RzpRn3AQaPoqKmP3d5jT94960VDf45qCl8UZNDqbtIAu6cz
AjjBUlTlR3PhtKWmvNj9wWo4Zd/Rogc1r6q9U/z+rYyYMAKsaLNzNa6byAuMNxcvhTygll40Z6tG
qMbJ2sJ4ly+4xh/iSTeS3o/qUHUPQikG98vtyd76ugAi5PPBk5L88s9fHexoxA3IpdhFoBdZ9Y87
eMo7ezDs8AABfrr8fiykh3gwyAwEBOZ1LE9BpTcJBV6aUWM9JVpZ/s3TKAz9VO2+3w61dQxIyQx6
g7RXSCevQylmRyqCzn1QhpE2HYu5c6ITnLE9J4Gt6QNRBnSL5NjgyLmOUwlbH83OKYModq0fNMtd
TCT7ElmQEu/b22PajCVR6NREqPuZq3sCcS0bI26vCNzWyu9Q96n+wsnZcXxW2B57bzMWpycYcDo8
b97LUY/EHrTUPGgy3K7us2xsL13JEXHRIK9/vj2wre2nk6eRC3ssw3XpFq2BGMNP3EizIbUx+lAt
34WV8iEbETXx+2n6V5jGdH876OYIwcGA6STfR3fr+svBdliqPmfhi6w1n/Iu7/+ZLTHMR6sD73y8
HWzrSKM4jBAW7zRoP+tPJ1FimsrKT/Mydy6iNIrZTzQBZERd9Ai77xJO/vl20K0R8kinUYayrKSd
XI/QQ2JZSUwcV11VVIk/ecBnK2N2H+vI2cNTbMaSfHFEK6gJmKtYlP9sPVzCIvCskb63DffsVFkj
LlKaEe91ILdm85fKIEOT4jSrYInpJK6d28g3Unkvzggb5QVQYyFOWiFi94E38W82/uTDHBo8aNX/
DblaLS4A7hoLtjIoWtRPnpLcGL5hUCWag9uo/cexoUt1++ttDlLqTHEo0x5aI1TSphvaMe+qwFax
4YLZPr0PlURL/QH/9vtZS8tPfxCQhxKHmBRlMlddL2tpl1rziiqInbi4jHxO37YT9dAXon3kelp2
jrPNAb6Kt/qKoxUVuRmVVTA2XHuMkI9I6dH8l9y7/J5rtbtT25SbbH3LU7an2ggUB0jl6qyeW5ZL
1IoqcNRCFEdhTzq8u8ptdlLDrb1AhiA1xpHx4b+v91099V4fUcDBX7hvvuaaody1UVE9d7P3e4DN
X6tSwn1JIPDU4b67jrR0kkVTDlWAD2Cqn3KAId+bPN5NAbc+ldQnlFJ+uHu9aXtHZZpiV1MFqSOi
56Jqwk/p0vZ3sPg+lo0wdpKivXCrDzUCGwajmlaBcKXh3lCUnl+VmlJR/9ej+mg77R88OWFagWmQ
q59vt0pNyJu9pdfNMhA8S82jkzrG2Q4L0XyyhJ7t6chtrURqEqiyQY2XZivX3y3GQSyL4rFCi95y
/kqVPkEwr6mtnStu42FLak5ySUeSk2T9zhunIQvb2SqDHsX78NHVY7W/5LXdXGpeLk+dhWnFQYRx
pUI0qvc0m7e+4uvoqztPdVqZrrikRouhPkdVFrXnotAqz8+QQ1CPXo3h0u0jbGte5YRKdKtsDq6O
sFLYCBylWhlMfZGOF13RxuZcDuoeVHE7Di8/uIGooa4bgU1XUNDnqRAgPqvUP71EG+u/PMo/vyn9
8muDS+UXhI6l8OraxzZ1prlakp6d0CSFcokL8WBOyDjlpfM+rqpwzzlw85tJnQxQNWh9rQ8UUS+h
wiuwCswpHBo/H8PqOEf5ciearrcPseXtYcs21yhoC4gLgBRp111vhbIxsrpplSpQlFE8uNXSHkqA
Yf8ttAUv7Nb2GXew/H7SufluL5atrNN6FXm15UVXjsaYZ3WwtKl7UqZxvsuVtvCztowvC/6UL14d
Ksc/CArmVOLsqW2vzxlEe+ooztsqQGMNnSNFhK5fjxCgU1KZo8ox3h/c0dy7kjYXrIOTOEYqQG2s
1QO3zsaaTnnEgePSO7kofea4Jwmy27n6Nuf0VZzV1/QWlYpEapO0jM0J5mzyE7dATapa0ZQ/JUiS
v8uirnu6PalbFy4q5NxPNuknmMHrNZSghgZkUL4flkKZLiladuq5MabaeEKN1Zp3jtXNcAYynLJy
z5Nllbjwamj7SXhZgMaKrvzAtKrP3qm9VduDL7vF6dfbw9v6eCiGqfRfoICAy7oeXmdO3L1xV8JS
EhTqNC0nIWyEZ+8Zwm7tfvoDkgJG0RUFwutAttZYFWbVeeBkVfKjq/RouaugKJbnGlYWtD/L6O9u
j20zpHz5Ueyl622uxrbos6HOXlcEOHAV8QfPAkz/3wARrn2IOnwjDjkqbWInv1jjzn4dq4wQLAYk
3LemofTQG0dNHAX/vyWyvrcLMOEz2VSh/auZQ7UcCzPP9Us/IKf6IR9zzUFtVHSGhcaeOca971SQ
xS6iaePkaSbZ+/v2rGytMN6loL2l/zBF8OsP0XZ21DeICwdmHS2fSjiTgz+n+XwfFZ736XasrS1L
XwjsEl+BeslqNfP67crEUPKgh+spjmoc1+MnvTPT0FepxB+8LP3mukth78TdWtWA39hCDPAtwALJ
ho4shE07iD73vkCS7pTkoKmT2IMZbq0xmQIhVSyprOsSVzmJTknruQhalLXCo56E83/4KqvIBofl
N6vV5svtKd0amtSUoaaBANObgreTV8CV54RFrRTd9Bx3i8gvonLL8XA70NY6kZvHsCUi9w1mhBvM
WrKSV2mX5UbsD5pI+jtXnfv23Mbz6O7cmJsTiSwlWxWUCqDN62VZ1AP27zaQurKbpkuCFNiju+DC
5idd4jiHNJ6m8E+mEh9w2XynlLX2GRIZwDJVV8pAS7E6Oy1VSDfEBOP+7+2Z3Bwa5l0yoWNNrmtr
WVGjPdzx+LWVLqH908eYrSaIr44HvZti+5gC4NvzypMZxvpBKidTivhLGspq6xWZUWUzcm3B5OAW
Yqlp2fuhvbRHZ3Hn7DDQ/3sCbhfeFWlW/0Vdtf5xe9Rbe59nCMVYHqu8VFcfFBMlTnc6BoGKeXzi
h52q1ZB9uwjqVA3cSm3tBmHOxLG/3A68Nd1Amhk4CGCOuVXulc54Q6c8/gO3UtQTyTq61/bQefaR
ZnD7dwuCbdlJEjbHSsKFtaRU3lnn7GpdG4PTKUXQlc6YnjMPeuyDotS9+K6kS4ykougwlPKRsMv2
ktzt2JwEEsvGibCa5yavrVGCT4PFoCIQWWnhPGJAItE5bl5+ndy4NfzBAEm30w3bOiBoKtDzh2j+
lqSi2nNrz0pLxT1F0hLT76ydHl2bg+8jRJ003itRbwFYQHRB4gL4xLZdk7jqFjlnN0upu4tR+2JN
8b056lTd1X6KnmJHZN9EOsQPqeqIL3pWYs5i6cUnrZ+t59sr7O2Uc39SPWPS6fxzwVyfVVoyVc4C
aDBQwrY554biPLpdkcbQkNDP9GswJVAEvKn963bctyubuL9Eo7luoEesEpoB9EUyOG4cGM5QX/Tc
DNMTG9fqDnnSL/JT19lOPrqBS5UxIc3QGJQkldU5oi4TQlYIRfLS7jLHH5wlv9Mpio5/e4ohhE9r
yXYepsRr8/McZv/wTGi9yNfTqd6jKb490vgpPAAw8qZp8IaA6TiQ663eSYK04WWzwJT5tx6TJXko
GrDKp3Cyp+6i4E7PC0Ep3IPVZaZzuf0JNhYhPwJpBeghlGzfSrZTGiitgoa+k5LBItJddT9Lo7f8
Omvtk5NgW4CZJqA1FvEcJPbI/5lHSJnzSml3NYTeZgNS11OqvKCLCWhY7tFXHbZaXzoES6c4WCbX
RgDDrLXiTC0PGcPb494MJPH2NPYpi6/3XjWr4Ja0KA6aGF4vQsZZMp5zJxd7uJqdQOtrQ+jCtpq0
IZDhNXcJRQp0mhHuqXc+5NZeArWDUp7E1nOgXM+cK1Q1y9wpCdoMDTmfSpeqXky0v8ZzY8P0RwVR
bfZMXuVj8fpSZtVAQoWxA6kP5c7roA2tWqWM9CSI0BuJH+EsTz88LY/eT1U55RdQFfHkG+MyXMq5
sbOdb7i5dhkICYFkUdprkVs9sXrNaBrMHIe++uIY8fg0xF1knaeI+pCftzGK3FGV2ssppVpr+to0
jHYJ1cHV/i1rtWuOt1fV2yuE+SAjMmTnkX/Lg/bV8u1MNQ1Dr06DdLTKL7m6CHotWNCd7IJ9dDvW
1sJC5B2VVIpMHGmrrRK3tdZqS5oFHRyk6R3qLzpS5EJM3l7xZzuSNMOQZqRvgZYJGpNd3DKqyLTn
Yw1ytvsP44l6r6uyNX3kytTvgBbwz1VtIs31tnGUDHCPnr9Xp7j6qgzdz3mZnWhn6WwNScoik8Oy
EaiEXH+oPETorsDWOeBnjPkJFdgeHXP6Au0O8mzrjEdEENMXLhxgIavrprDBwZdovgdJHDvzR68a
8+Q7elVJ6uPBWCfvMzceQkiIatNfBqWLPnSjHe6J9mxd8K9/xeqCV40B64eiSYOua9W7wc0RICxI
nI/dKMwHK7f0R5AV/bDz5NoKKw8HaWgErnAN2Ehp4lp9HaeBE49ldoyiyLxHn0f9DM4K87mlR7/i
Cbbssicbv7WQkGwHcyQFet70DJJ+xBS+0dMgAR//CJiS/EV3MKaSevb2HqR8Mxp19F8lCOC4q4zV
i2d48eOUBuiS5admnrxPXlLPlPCm5NPtTb+1nDjdwWxJfD79pet1Ww1lY1p1lkLUihGOxIig7nxY
p2l6iNrI0g+tYwDCrbMsT/wI3utB1WLT/Xj7V2wNGFUS+SDhSQJu//pXCK3vlwEGXuCGqC4d1CnR
6ueqSEbHN4YKj9vb4bauNiSh6V3/4q6vbxkdTlo35lyhNYWefwdL/TL2uCykiDL+DaY73Qm3Pbr/
DyfPjleHeNSYs7YUBW62tpGJE151jvdcLwvwCh63yd4ttrVJfpWUJGpc5jzX4Yq2c3WhVVFgY56T
PxW6GrZIS+Kjk1xE6infnLAZrVOsCLs+357YzZFSogDQwf3xpnTGNThP0KKA61v2+BGTJenYotT5
0S3RlLwda/MjQoOGcCjZCW8Ks/MI9lYQK2608YCZmvXY1L3qA9OPj7EzOb/dwJZ0CxXsNmRg5FRW
J7xiJjNqckoULKZZTse4sCPvqCx9tHPAb80hyTvldAoT3CerA94ZO/D2Sp8GbdckH1IhCll0UbKi
OXS63us7w9qaRkovIAtB4ALYWm09rxiKsG9I1yf6T5hALab1XZkr4+S6Y/plmYzdu2NzgL8AjS5X
Mpn59fo0MoqhNiCRoCyi4ZwPsVcflKzqkB9FDeh4e5VsBqOxLLtqXJhrIhs2BVGFsGMcxLohihO6
itXs62iadAjjoVZ1O9rmZAKhwhhO+iat0Zp2i029SJw4GGlRvMOyoX6ngdg8gsJJrUOiJuSKvx+R
8iPIJqlxz6v3ejI12Dlz2vO+QfK3ROSn+88SYfZcNv140sYh3pnOrQG+Cre+mYRtK32FdHRQYYp1
LJeJZxyaGCfex8l/C9WEf/9keJILZwHRftOg7CeI/Rgh8fmQa/wHINw7a7ax1yt7e/bD2hr+4Kim
PUjVmGRRml1eT2djh0mj0VgIBrvU5kOtNPPnNutC70Kmb9zfHtzWY4ctYEkWPkoi68qBjhTVOFKx
CHKtUU86Nb+7Gpj9ox2rnuK7Rlsh3K16/oIF0Pfbobe+I8VPiMRw7MlbV8sG87tcxV0sC+bO+Jor
k5r6dtRmj6Y24ZkaqfnL7XhbdxK1TiaWE4Za6ypelhWtVSoT9AzHbv6ltNqVx6LKytNgV8Yd6ax3
54VCX063w27tfkpe/EtK+b7hTKPOArPN6QFS9pN+P40Uog7ChsRUprVS7OyNzWA8M6QlM6T7tV5c
51RJG6lxDkptaAMY0OwQyxn6k3DMfjr/wcjAovISADQDhPh6oeZqUnaplWOJE0GVQFi1eHaVnIZR
a8V/klD8wt8BmQHdv2Y4FlNULAOKZcGk9M1y5+AS9N2u4/IvRI0sv5txSfD1IdL3GM8bi4ZePWk3
JXLIh+uOaIUseSJctCZy7BDQJ6+d5RlOnB4dKvytc6orGXr2Iql2PZI2todUIwX3x00kKVvXs2ss
KX3fhXM8ztXw+5DF7pM7ZoNxHvT4G2Kxndh52GysHeDSdJEAb/JYXfcBQ+zBwyo1OFehB+sHHTNT
9SFrgeadhqxNk52n/sbJQ0cHGJdpGNK4eLV6Gteoy5qHIyA5I2ufWmOsAOMhVekeimJpUajo0ay8
c3IMIPxEyeY/SBSpU1IYl2UN1BtW70djWZZq4aoM+ljTj7Vey06P5f4za3O188LZ+JYIJLGEAL6j
xK6vagDaPLd5ZpJuTKRt05G0W6sflGyJh6PmTml2GD1qSTtnwcbSBaAAfV3Wv6Xi2PUCsvFbwcjL
TGBRDNrR80TsHcHCO/+R91iPIsqxNtAW3HJvnwomf+2qfCYr//TQ5JnnqKuxOpHWD1hguS9jG1KE
jLJGDM8drKlsJ0ndHB89JEnQB+m19p4H0KbbQGi8F1AaaO3j8h3j54NtbHh0I5Amzy3q5EicCOhA
we0xbn1PCRKURHIwWa6cg1evKTPWm0Kdc+/FhbH/ZNemeR7SunsccxOtMRSRdjKsrTlFVYkTiDYh
K0hOxat4oMOaPF0698UaQm2811By5Fiv83EPF7EViC3xi12EJ+QanWSZXal4ee++lHMy3uMbEB/K
RRnvZwcPSMiN2WcdglhyiUR1Evmo/FN7HI/InHR2ewcuT3yuFqdrzlVv7NVdts4LqsDgr1HkkRzS
6zloiqXvp751X/CO8tSHJjfT6E53urH/nGaDrfiNYvYfgUMazcXUqmTPQmPrm+v0hAAXgsejuX8d
30EHKXEWLXzBvcC9lBjSHmfwYXgM2hY6J+Gys4+2lrdURQL/Lb1C1umRKDRshDEZfWmpQf1QawPB
Yn+0x2xEmB4StA9xqBgfp0Vfkufby3trFUgfcrm3IL6vSejhjIiCqhXKS+iYTXswlKYfTmixtj//
IA53nPS2gxJhGddTGhoI9Tmx7r0YSzLdZbWAnWsWbPed7bNxswEvQqqAdqQUCFrFqWJt0SpL8V66
Fpw5sM3ikXd2e6bA/puCmQCLJJJJykyA2CRrkD/l1U4ti05BfJBQBiXfu6FQf2ShGP+uW+7S25O3
OSgYcjRG8NMA3XIdSe8LO9WbJHwpkrg7ZiXO06Ie1CfWcLhzVW+FsmRJXlI4aaetQsEAGoD/sPW0
xF78uWiL+egkdRlDS/PGT7fHtbXuyUKkrhsmhG9aAGU+AdPXI+XFjnF8OSbquCS+Uw9LecDitLr3
FktFBNBYqr9vB5YJx/riAn9KSReZNROizvWE4lrKY65LoiARjvjO/qg/5Y76o4Zx9aSlcXhJQhvA
8pTUzVOXdeJ8O/zGuF1UszWeqfTvqElch1fwqKm7aKBuVXjlJ3Co03xA3aJ+1K0h/2Y3XvIJyGG3
p66xcaxheMbFQr8FfudaiT5ryDwiN0MVAC3Nr0XfZMBPWyv0bSUzP5I1pDuHy2ZAlqw8win5rtdt
FzrNUFvIEMR42Hxpljj8a2qjT1rRZxoXCb5wt+f17WEm8fVMK1IORFwDDJvcckU1qO7L7Jbpx1Az
ua9Iwn5TAQxQppToMykfoxwhX2DXn89I1aJUrLgOWlvknzDldnF4n5yaDsxsdI/46LqJ3xaWtTO8
N8tmFVf++asDh2c1QgYRgO08srgUQsd6dsexuhRKOZ5SJ1F7lAHC+9tz+uYbyqCymExNC1rUumCX
TyzM2DTqYOBrHhfY+sdMIEhEW1//6NV99btnHfFkiZVnO5ChN9IR2qi29PqjOrCt2BruGrc2VL+D
Dal8SEK6+efbw9uaUy4/SX2UAMW12XqW8JxzxqwJLLhBxwyexhHaXHmXCUtc0ES2DybgoZ198TYo
2x8pB85ninaQga8/JEVrzLWtqQpc+mjA3b3HLEza2LfHIj3Q5lIguO2S5d+c7AZBNWCRPPs4bdcu
LKD7RVzoThUgWKQ6x9jSuo/5nKrzsel2X0Gbwag08Sml28a65ZHVmDziPl0HDfnOF9Cm9bNTAxvE
Wlfd8yF4s+vlwF7FWmVrQ+KKUZ/LOsjpY00nNNuwx7azCb+H22vl7VYgECLgdMg4P7mLrz+bvtSp
wCu8DhwEl57HrC/P8MazQ+hE+kM6uf1Oir61TFDGpWaHAhzpmZzkV/t94jYQkRGC+ASYft+xOO4N
TMpHv8551TlVqzw3SXe6Pcg3uTez+Tro6nCjPlh6jeRjFaJanlgZSn9wEthFJ3cW5Ze+yaMfMb6c
/oAF2vfbsbdWDU0yUNpUz6mfrybYKFF5Ba8Hc8EoWwzDcxeTpkFx7GMGJ/jldrCtZUPLCv8MXllU
tFcDDd0c9F4K5xIGWvOcTcoshY7LMjrejrM5oZKuAE5O4ltWmx2dEUeBPwcecE6rg1d4nR95y79C
DX8AW1PnQ19ZMR4PdZnvHN3yb77KcuSn/L/I3tqOoFkGPQp7iMiC9fqlloAkJJzVs95H9V3eI6e1
GPVU+yWWatgPab3y+fbQtzaMRvNckrRo96zLsGY/enWdGDCMRutR12vzvS7c9qSjZ8OFqZffbofb
2C8AL5DO5Uylor4uM9UehzZ7vwzCyuz8Wp0wnYcDg+O9rmWfHVW4T2OKV8rtqBuDhM3EC+AXl4KU
7nqXZm7dlV4P9W0cO+cxUavwosVq+RBOQo9xnLGX3yb4YHPNRYyfBhwKGlqrA6+pR9HKzBHJHCyt
p1jozZ3o2rz77av4Os7q/IHSXU4l3OMA97lwOKhGLy5DP+iOn3UUP25P48Zi5bHNd+NjIHeyzhX7
IiEhSCqA+0bdaIcBXi3ulKL9iUlbhDJBih6G35Lz4YCYidb9mNJG8C63f8Tmt6TtI7EukiSxev2I
vtESir98yzKcKS1lyyXqQveOhGS5LB3w3dvxNg48gGeYadPoRaNirZPVa0rTjgOg8DrTm5PSccr5
be7pd8vileVO+rg5OITmQEqqUml9tVB1q+lCK4QXtmAbeZiRd/moDo16jwKb9j6b82hnO24OjhcW
UgiS77cWIdOcaMrGhcFV2SCept7E3qEG2VICMp88Y2cbbm1+rMsoD9IxoKEmR//qsrRr3RF5m1QB
u2Py0xRF3iV01GfN7fu/uNSXU2i0zn+///1MoHsO+iacr298b221zOx4ZoeYmvvOqzUVtGBqfcN4
fdw5zLe+3i/taJt2D0IPq/FplZE24xwDae/ScnoqjDRRHqqp1+Z35MhT+E3tFVNJd9bM5qyCbAYV
SDGS/1zPqlUJytUNUg9praqfu6SAqNmpU/ZDa3T3cxNm7yo1dpSdqBtXJiBaaisUISQbdrVSnQ4h
C2G0RQCUJPnbS2f843u9do/umGj5ISwtL/bj2dWru1gpsj3JrM1BSzgomu9oIdnrNETkVagpahHk
eZX7oK9g24Dgd32lE9oJDXjoqflg1Dull60vDCiJSeYg4OxZHetw2DAGimMOg1EU9ygeLgfuyPou
bXTrEEGC3klnt4YpPTyAkXPc8Y69/rZeXhtlXMPLsDU9/6pgzXgUCGv+tajdcG91gzodMhj4OwCQ
rW+LtD3ECF6TyFmvJtdV1NDoUfQIJlwYD+FcKkfSoOhFU9vpPI29cuoNs/sJYDP7dHuzbo4XyDQr
SlrTrpXmSix18hD/qaAZOuddW2rdIUrBgvp1Xc9HTJjqI5REsdPi37jXOF2woJJRIT6ur5RBbajg
RoyXZO8OiOr4cQRIeCxndByOSVvbo5+VPddajNrdx1gMez5Jct2s0kAJ7iH75FPLjt/1d16yQVND
VFyDUl/c9CEZ4F7SP3F/u0cMjhk8L5keXQsYrKuimp7GpkCOkKZ75Lji0Odz39+LRWTVKRFVmd3d
/pwb1wvLCOyXJKeB2FgtX2owOuV4G5VCy2UlVVUX6092aIYLqqVVvmR71aWNlXsVUP75qxtmGReb
97KNIBsn7bH1HGXye8VrX2rBI1AMbXWHV0j5I2vG5XfBZ3Jq2ab02CTbZn11w0/Xs8xBbtKIOlc6
bfRudi4Xvf/SeKP3T5YW1o/bs7uxWYiI4wfwSFqZ6yN4dOFumK2ZBaIR8QcVMToTbfsq/55Qmfiv
VAbg6ZW965u0tVteh13NcT9gPq6BPgu8SHyv6sp5LM0uy3y7GprvdSgeXbf/YHVt/1CqSdWcbg96
4wSWe5SOJlmoSaJ0/YVbbMlDveMLLzgBQ9QrHpsimr93qjlfEP4afz+/5rkgRSCJyv9arWB9HtEr
HTO0EvvuB1o1MylKpAXwe+Ae3x7Z5tqlyccZBOz1DbYBwGuIeD5gEYA4D2FTFw+GCKfeb5Wov8Do
7ODCxaH7gOzRb5pSUS1l7b4KvfqkHtqTydg2eaDBBgMY2njOyVNM6wUK8LQzo1urVnK9IZdbZIJr
QByOifT+MxOd1KIf2kO66N3wgInZ0J6F4mD9pej4BQyNZi13tyd46zSi0CUJ3CZMg3XpuewjDy9t
FFrhO8yPk4VBjCtm66fZt/1OnrAZihyQVyBrB1TF9SoNYz3stRilWyBO4t5tlvYemSjnOW+n4eMf
jIo2KkMCZssNdh1KqWYrgzmYwZsq0gs2yiiLZb35PsHKbOfTbY4KlwdwcFR+KP9ch3IWFi46JRw4
SzMM/pDN5tmOzX44x7lTTYfbA9vaDyCn/i/aKtcCRDSpbgrGSIei1/p9rVn2Oy0czUOSZ57fOFMR
+lqrO5faasudFOgth48tgTIcHmYQVFkvq2ldPGwvI2ytAigcmu7DLsjbY6tL7iRmGJbjY7+jP1GG
sz4VSWurh8Up2gd8hPM9HsnWrEO44sizYHAiHXc963rTIy7WpEVQjO14HoA9PtKYFyfbypQ9XNdm
LGTreaNJpsH6sWRnXe00GuIDOC2kflL0qXaok9ZAPLmj9Xz7A2/NMTicX85VqDXSwLgeWW61tTKX
VRrQN+1mvzS0bDzN6tKfhlz05gVH9H48wECy5wet06r3nh0r9RHUV/N8+6dsHEq8Dzl7HYC63Kir
Yz7y4Mq3OfSjpMqdpzIZDe/g4MJphT/DArEWH9HovfW9cZPR/EbAy4YWBpZtdejSCbOXuQbg1eBJ
98NqNaGdHVEkzldU5TEedRO3/G3BWvA2OF27vFLZqNzi1zPe6RVcuwWqkNuX6UO4TPi9mt443UHb
VN9HA5rVO7fa1ijl0xQZV2CJMLuuI1p5qMY4/qSBMuN/NuiKe98q+Ldh1OYe7BQJv52AG6k0z1E+
JCkCto7reo2Bh62KJQ1MMi21D32nT9Up00ZtTw9wa8mg9MYDmEc3F9pq8bZaZE+R5jKVgGaf9bSt
m/uiMsfocaTFGV2aGn0vP5wGZzr95mJlx9Cakvg1ykSgGq6nNElAS+haBFp+xPnNh6xix4cqMur8
kLvomB0sfc7FwfJK55/fjcy64Vqj0wFBCHTFdeRIipqj+N0HkUZ7/OBoadbTmbbjxU8SG995rVy6
8zxoe0fFm3OJBSurRoBSuEyprlwHTkvXTaqpGMG0d+JdVQ0PUd8tpj9Xxfi7JTGZVIJOYaDQhLE1
ug6FdZ0IWy92gsxs5xccdqaPSRTGB2+Y92TL3o6KULSEOXEAOLBLrkM1YsSeUEudoKf1OaIvDh4A
nqA1PRbYcx1vf7s3G1EO65e3C7UiD9zUdbA6hSG+ICb01XXj+ASTa/nPHO35JW7V6m+5zvby2Tcb
RA4OnzFA1lSl0Pa5DoiAXd6KLiu/jrhHnEzRithfCq94zL16+YbW13Rfppn3B8PkHQ8sTXJ23+AL
wrCzy8kTxdfGEzaO8qqi+mgx5Nii2MVd3aad9kcRIXFKhAyc39WbumYnpjTD869FvYz+NPXuu8Lp
o3fxnCLUVOEddPtDvsmLmFfyZhdXA/Y/1KPreZ0NLCKUyS2+TnYfnuY+UU5w/Ke/6bb0ZxFHEKyK
bEp5OHiht3Nlm/zdr+oUElUh2yj0HMgN8CFe3R9Fmca6y8A+1Zrwl3I5dHsCVGvCtRSp0GWPQTJm
ZcYjN82rJ3xjzUpvt4b2XZua+VyJuvtKqe+bPi/q48Qj92s9tcoZv+rub+oO7VPat8/AobrPt2f5
lzDE66FyzuB4Kps4EuDIeXv9O8qqAymiLs03S89tpfaRZJqGx8iIewxneq8C3VEttpmcLFpJ8xlZ
pshofSds0/HDkqNZfhf1btX/7LpOR8Cq89wvTmiLH04GsCuTYJRpuFeSCiAD2FZveC9GG+ahYlkv
vdKpra+ZxfDeqPEG+LkzNHmuXA/Nwi5Iam1xRWJVsTp3Orsb6yTUkm/TCNz5PUiH7ht669bkk/aC
rZ8dNTplXepad4nRmMapsTFAMU5lUubL46zWmvaXkyiYWiyxM8bHuUwjTEeLZKkvEMWy8L0GpLq6
TyOKHvfG5KThfV3ohfacZfyhYw+GtSOssjrduOsBTrDh0Xfi8scN7vprLQD6Qsdp5u9AjauPeu8h
0u5pmQNBzovOdrnHCiL9WU8ioioAJ4D6USAleVyfp8lYYh5dKd+sPKmti9LOPMQwUkeE4EFTRt18
cgDEaO9E77ZHzy69+WTh2VH6sk5TnEUaud8Q91I07HRm9JEBfg3uoUmgUZxTJRblx6LN1AzZiCX6
YPWmYz9hmmg4AG28sbzEbqOVL62JicujaUZG1XxoqnZWu3ddMRcX06C78nFJvbG6y6q+sGhep0pd
+MIU03ChDyMe0DdCQknkk5b8tWjR+K60he76DkzDHzZKavOhMsXy2SyR5Ti2ysBuRL2iOafzPA13
XaFk4aVKB709THlUPVV53qTpua+9qX+Y3EVQexuNObTfV5CWf2YUxAbf0UPRnBxDKZPvszknrt9m
OWpueZFZkT9puWKmZxudy+QTDJD8qzczZY8lLXLn0FhFnr6rm7rSe8oEJk15v7MaS3k0mtD5ho4I
JuxG4+UfsF7vO/9/SDuvnrqVP1x/Ikvu5darAyGETULIjQWEzLj3+unP4/x1pCwvhMU5SrIv96wZ
T/mVt4wB/poHKxURUvPemJinwQ21YtvoICZ38Ff6YueypRu/SQbvPktqHWGc3qq9Axi9OPBHC4ng
zSBqo8LAyxibvROLNjxVChWaSEaTcl/zjAXHfNDDFHWVaZAPXtkX7i7TbOlu6xZc602mqgVOQoGd
et1OaLEKJ8cxB+e6M3PNoW1QB9kG+4bI9KdxcH8YFEjta2fUvfKBvMlsb63cyky6/1N8pbemkf1X
SE7rDa7Dw61qVW3rJ5YMPT8tp0qcyk4fPJ6+qrR2ppFr6UFpPSf6osZ6bN8WUJrB9SrVNB3r0MWd
t3El+PV0yvJjZw7KddjSitt0atRnv0QhBX6+PPAviNQ446a08+KOi3NeNRSjhp2Z63K8NpoqSW6d
vJ9+I3oj21Pw1xPPj3JDM2Ifalng4FDY4aW34bWyx4OQwZDeTr2qaIlvxFyrxVZJpRRfTEKS4AGB
Ma094STpaV9MtVKyU5Ai25JvkGzK0geRporYD105yGets2E61qqDPPe2bpJA3/WBXrSF76QITv5A
o6yVut9rtZPrm7QPU+s/FdChfZ3mgKtOTpmLnHYRecOGo9c2D6qr6JnY65NhFGLTh4rT+X1qm8FV
39tDwakJRVyJjd3hoNT4SemG3mMV6LHc6vYYUFOvS9qcoxTqdymwS5xoCwq/6sAHnkIuZW3fpKr+
FrheBcNOSGPbG/HY7fSuUo2HSSpj/6wZhQEQpVPb6HtfdNatqRiyvLFaXiWfu0mn/e0KtbpCucob
NlDzm2rbeTawnF7PU/U+KtPorQXkat2qKhnRSE3P9gclSqdNHkXWYdJcqflq5dgv9pQZj2VURRrb
W2rV1h4nCKpBgSYrhG2nrv08wVB+o2OjFFF9qXPUFaCG7RMTsTagRlOobepxal9dDTHeTR0r6V0N
ZNH1pZ27wxHd33L0u1oEg285WZ5elfFQ1ntVNvI0GYmhbaumGRXfG5sRd3EKr4i4E07l6Vb0vfu1
g/hZ+rUJD3NrBlYuD4aJUFm8k1ai2PtqUsv41MFZqkEhJIlnPeHwg4NWZ3KuE1RCJX6sXmd+dcMC
s7Sk0gPzpqjtqEv3kTqZ9lWI+PKjlURjvU0mw5J7q0KDeuOUwnpANzXqYXePTuf6Vm91ufBLlwx6
o0dx/lWYWCP9TDwwSyiXdThdi1KdZ5cXnbKlq68Xe95/+IwoDHjJt7zTu6PaZzrpWgWLZJMOMp2u
kZgP2q9TLYtdngSx+hNDC+MPD5spvotsHPeDVmfqawPFVt9Y9QTIy5IiqQ9WMWV3qhd71ia3q8ja
GYPZFvuRZlO3KezSHPYKbU2w2xiyFv4Yg3k8JvRH5DYLTOcxA90xXveN20HNTyyzPbWNN2JZmIe5
309Nk91UMWivXWGHg33KtJ79rKW5jgCqo+bVvRlmCA6BYursXaBmoNHrwsEBvcO9RNe2Nfry2suY
tkl4qyrl5GS+hZGUfiPmEio4AMF6erwZ7SYgjyke26gv8vDggJVUnG1SyGnNtmDRyKDlB/cL2V90
v3nD4ROfxwy0zYPWG2EuRsKqu2MumuShLDXRfg2MgDPu8oxoPq+NPezzpjEKP81at10J5xdJ4Pwr
qO0RsYAhhOW65PkZTYdimrS158BIwtDn0v+pNV6Mg5idvH0c+F0ESQxF1k7tG28bcuk5uv8ntIa2
EEnRFPozt2L2sx4bce3IsPrVQPPvDoXmxHL/8YiLXIXJoVaAaAHCMHMGvywYxJHsYkJa+eIlprR8
xSn6W61LtRs8VDnVRQlZPC8MXv5GK1ZylcuFxYgNjPKcUCCQuYTWZVZPT6hSopcGt6tyE492+JRS
jNraOCiuZQvz0p2F1O7sFzS3xYAImWhWni8tLqKuRWcqehayUe4j2FDNF96OPN/iBZO6W0tQwj1k
Vmd5WNAlU7krkYbqdpVAJ9mPjQhOAWyy8hQAx38wwQF3FHgbr/sT9NLNzW2lJW34o1ekqu5hmKTq
KfSq+neZ2XbCvemm+fUEvLE7EutlnzQAILqmAUbNn+70XzeKRcWpiwa7LqLRep4MncSP11wTd7Eu
q+te6So2bdnm1e7jrXPx+RgTow2aqfBuZ4Tt+YpWbeaOOqXe5/nVapHj9/rwqlUomvi5J9p2bbcs
kyIWh6LIXPGH/+o5y6qa6KcsnWSoPg+RNw77otCy9m5Q6n66tkhh+p2FTxp8Hr6etc30xP0FLqPT
N7Rl4EmNMK2HxI/gcib/ydIgS5/1yKbqVi+yVjsmo7C9+6kcmiL0I4WIL/MLw5DFWzgWgUV43sFL
GPy8DdTwe8FLJnZBPNXprecmabrRAS3GO7Q+tCdVIl7p22ZZgpos6J+R3hRRfZWncpIPZlVY1Z3I
9LzN/MkY2nwLvlsVGwXnawXPKqMPolNqAif18zDQW6LcQFd2mNRaUbdp7E5z9jod+inaDGbt1KXP
ZUFpfJd2Vjfk2zZHsHO8DqKiq7Hm4gl79AKRZi+OrKz6k1Ur7qqZIkhiNzsrUrVaXFlhW0R4uPXj
E50CsQunTPEDGbq3zmS8oHOlrHS4lk8CGh1IqdBXoGZKX32pDtZUctB62ahPSk6usLfHWOxHJdbv
1MRKxEF1p26ru4kR+bE0SuHXdh6bKxt/eUvzGyDVc0VT/KDR5izqSb1QFZF4mf4kbGFsoNbHDxnK
dz61e5OQAxKb//FJuyi5/B2Rgw1QA1ATNYHzoxYXWot+YK0/OSZRRdi45BOyCvd9jhcY4pDToRa5
tsnC5ocSKtG11poCn51EW3kt3pk5K8+hn52FgeouZp5aMuWAJ8ZT0IThSYVztTO7avwG5Eq9bpu2
P65M/OLMg6KnusMDhbAHWN3F7qpGp+2t3jafxsirfztNYt965D32NUQaR/XDNnK9bdPEU3LISVRI
cSul2rV6V0zboAeZtgdlEayUMhZ1U9ok/ChUqGAwUKlFg+f8awiFfj8kN/MJAJDc6Flm7dy8RMZo
6rL+V5qjQrCfKiNQH1dWY1nRmAemdwnRhlfTBrZ8PnAdjyDbuBmfpHSDH6BLZlMesy6OpWwMbydz
OU7bOIgkput59UjfNNpBuVXXNEvf2QZwKchssa6a6ZSLBTC9MI+sfrCe2rpz76JKdzaBJ+2GILBE
pU9z87g9fDz3d9bc44ED5UsQBJl28cDRh1SVaVDtpyIM/0S9mV+rZo4rZgrhakuhrvmRUPy9+3jQ
d+aJBAlcYtPkqrno43QaJQk1be2nbujVo6lKnWrPNA33lLZNH6sdsUbDeed6m62ZWVRkHgC0LFYW
wwmMwhGUecqqeqp22VhN17bdI9YRO1pwCzKriTdGZGE8ChMo36iVMa401pcRIZuMk8Ypn2VE2W6L
M94aZYNnK5NW0QE4NMA+rojR881AkrVFXlTz09DItuNgZSun/a8O4r8x2jw0iFGwWSBXEWGev8c/
4W9rUGCLA+E+hUOAbFCUsSPuZWJa4EBiS293QzbE1S0kb2Mz2q1r7Doy+H4T9Zq8zdG+lCdcbJRj
Zwft9KfijW1DX6XfEO7r2tGG18Hsmzbys0Zq9xPECndTQOO6gRRUF59+JKg90qSavchAVC9lHcoq
bxUnT1jGgic8stom8uVgJuAkvDi+1cASrQRIl3uHEYG10ep06T4shZRtYQYaTnzWU9dDN5pMpUH8
pRn3jUzTKy/RtWONdcSh4Gk7JDykK0SreWuefzy+HhcjSmuwgQnSzj+emoO8Jze2n7xOtgfdzZut
wINtL+Qw7T8+l++8h1y+HEkb5WSQi8sOiyzMaQyGwn6y+wqNw9Zqh1Pjach35qVtNtvObROqWK32
xfHyzDs2HLedTkcLwF1Y5OLTlxM/h2cK8Pqsz7Tct2hNmV0yavZTOerdN2kH5U4WY7JH21PzJzil
B6xt16yb3lnvvwsOPclxHAQuz9d7cBV4l0VjPxEiOgc7V/uXyHGAg9Qwdz7XcuXFY4Lgb6GV6Ej9
L5MnSsRGXUWx/aTlevSjHyOwIPoYnWok2le+7eX1M4+FpMb84oMcX1z0pQcgS+HLPyXI2/vIbYJJ
EHq1GeP8FFpC2YipRQ3aEuHK/n1/YOyNgMzDaFvOURrUhMzOsp+Uvva2Q9hlR8dLHT/LvAHKRb7r
+uo5sLR05b79C0k/PzjI6TAoCTgxpWksZmx1bWiZuCf8Mgc0Sh5AFnuabyCOSNO3VRM/t+jz7MfU
6M19mZqls2Vvxdp2dqJPr02pNWz4Ho3sQ90Z0c5Qms5YuVreOXB0E4nwZ/QsVOZlzy/McUvO08H4
JYvmVxAk8d7qIrkxMH3ZxsJCaINy/8bEENEvxZBs6kF4h4jS3fbjk3+56bF3AX+JUyBSBwjqnm/6
JlTrFttt9wnzXQnkqBvu6rJTnkcs8NaqT5chB9hHdCLIrE36+kswHdByVODJwJ5iOhDXgWZUp0Ba
EXB7VfkxaU3s1wNa8R9PcD6155uBPhEnjdoPXXmCgPMJRpNwksnuwl+VbtC8oP3+1Ab4G5NUme22
qNrh9+cHxAIKMUl6qFSDFruPskQvBZLVv7raGh+B7tY7r9LVA1SG8WfbqC8fD/c3OF5OkPgCUgqx
89ysPp8grFunaB1H/CpDt7D/y9MYT0nqabV6nUg19JWC0ijSWr/rQQbXlZFK+kROox0KYl6k5+oY
DGUftsne6puo+1lAcl1Zknc+PBJmSELS5wX8voyARm8YjTCo3aegMottbhF4RUOTUA2L+1czbV2/
khEPzMcr887WxvwGZhm5BWSvJTFaweprMkabUVF3AagU6zeTN1g/VSWq18S8L+869haxHfQRE9TB
ksWhJFaUSBTTfqlOGG3KOu8OeJYmfkb4PksZtvej1hYbEUMn+ewsGQ0KBWwofK0vCAdFI4O6b2Xy
CzExx/DBJ2WbHv841Y9Tc0358p3Nxmjg6ABlQk7GrvJ8sylZ5LRjX8e/cpg/+iZrygFXdDNLyzsl
crJmZza5NW5Fgs7XLol713mGpD18LejBBr6lB+ofFYdq53osunLcycRzo4e4qdmnn1wWcilQ1Q6q
mRSaeQHPf2iIFKrTBI18CUcenU3eVsmWKHkMdm7QrCEnLr7+HKnMRsC0oAAXLHGNU5xWVh958iXV
g/ims+Pk4KYpHXKWB7Ncxfhe2eGNUXdrNmIXl9tcJqKAQHyKMBVcjPNZSuwA0pTC3nPE+/BMiW66
7rpi+FYk5fAMKcRZOVLvjzdrjpPL6Mggno9HGczIzSHWn4M6zY564imPHa5FuwypvNIXmpqsVKfe
G5AMxkPdcaZ8LONSJ0j6MAwG8xkIhvs8dYN9lyV0x9Q6zLZGZ2Yrz6F2UR/herIhusHWnLO2pZHf
pKlY5lq68uqmVWtv875syHh0SQs88MLs2sC1o3tJtNGxlJOE6pzfg4Vumv8yYyzFvith/GiHLNaj
YCV3Jh5ndc9u+pn9C0uCR9TRLuOaWhVR1Qxp9woqQCr2VvdqjCAKULyhs+mHzLWCG5fazUEobjJ9
NSu6QbQFa5I7JbKkd1sIPd0iP5M520Gz0v62KVpEYTLHVOtjhSlRdhoUgcRQAsUa6UXgUNZxqkMz
PFajpnb7Xu1S5WcTtAAfKVQayc5tG/lqECtIn9iZ6LzvtDC7j5O0BqIJ9zPDmcMujKos/YzO8Xf6
t8r4EzNB58mwSIy/aGZoPhEvR8nrZHai3UVelsgNgIXkRTaNE/pF5riPSuHJ+uCJUlAy6IZR3pV6
RamiKdBpTzaWSjKC7h5d0P6Ex6UV3jtR1N6jUhkMRyUL0v+AjKBooMwIpu0YObQBlXgorke90R8m
r260X2M6eZWfI9Qafe1oAVzbqEGG/kRHMdnZcW+n+EINqnpyB0ybe3+qQUxva9uIbjzIru6VKVwD
az6hVM0uTao4QWW58JoTnRJZvtUplaNNXWoVHZlJz+8jmMgmTfowTm7cEfUgPp8XfLecFsPDWstH
27fs2EQ4qJfKNswhBRxw7VRugjQdvA3K8Hn1YJejVPtda5YFUrI2dr6OPGJ1K939AJj956REqvka
yy7q9zi45sPeKxXjjxkGU55CYXI9CuZ2DxhqzRvu4lqcy1kz1Jv4FsbqsqyneUIN00IdX2djs4NM
+nYfmo3Yz1m1X9FZ2iplWG7VsI9XUoCLkR3oYcBn6aNScuEZOL+nchtRgHTszN92r6YV0hIwirZg
57Rv9Jfy7xXoHEx2qH7m3qGRAs2UlefnonRA4IEcCxpTIAZnitz5DxjTIbTSNBN/GtT5xDfDbdyf
Sq9NBGJp9RW2eRRdT2VQ7SLZpt95ncaVi+wi5AJhS+2AViSZF93mOTj6p/JDu03LSFziF8J77RC6
qSm2RTZmmHwpzq2C2TLOR7VXrMEllxc21UQqmQTchNxz0L14dxO3bIaiUu2XUQGgUE5jeSp0tzgk
6I6ijVjaa5GXubgUaWOjN4FAA51XkLdL74Y2EZMbOIP3glabM4Eh6hJfmd/oFcbsMpqc8e50VXmF
UPJA+H7x1Kr4tE28st4LlaLQN4e6e7Bykb4BurE+KYmG8BPSBHM8SfSC4PeS4KSPZjCGeh+8qHk+
HaN6aq7qsFRRxEWYpeyqfOVZ/xuA//uy/B0QWBK0Pw4LYcxit7hhkoRe7tG0tuQ3p/O6r4EL/bhT
++aEqRM16KCgZpBWhXkyyuJZbwrl+HHEdpES//0RsLmIo9i5YAPOf0TVaQWN7cR7SctWr7bYEGLr
SIT3XTbdeNWPrrmTdhS/9oMI3nQ59V8TK1NT30pVd//xb1neH//7KbMd+1x7A/x7/lOSrFWHqem8
l8JzW/vkdV1W+V07uQA2evRrtoZWTrQf8+ib1o7i28ejX25pPj8KKv939MVCIMFlWi1Cny9ln4Vb
u3ZHsTEkInIrn/3yrDIOToSzmwM1iCXNajT0ofeamgVP9Pg/04ONY0+NdeBp7K/t0JtW2jzvjQd2
BeYznmiAcRd3Ut659uh5o/sy9JaBjuvgbr1x7Ded4pm/mrIKV+b33pGdNewtg0MLMH5e53/uwG7G
8A6p8F4SUVl3+lCJp0y6w2kyo2SNRvbe3OikU2qYaUZEj+djxRURYaWHjCU7ZzjkrZ1c50boTr6S
KF52yBLL+P7pbQJWQJvtXWkUw8A7H9LUst5Vojx4UQKtFZua7pXYqzFP+cpj9s5pYKD5o9GppFG7
SPoKZOtHE1/2l1ot8k2eBR6oiELZ2WEbHPVqTDZlHlQPUVTVh4+n+M4XnLMMiPuQDGaDgPMp6g3S
m2ZZeS+a0UvvMKk4c/kwEqadOgC/W4kalm8mpx4hShJ45BPR+lry2e1QbxTc65SXxFTMei7Ijolf
67Z8DQolIYpoUl8YXvDz40m+s3W45JF+oDLGLr2oO0vTpsJssbxBJZCYyLsjqeJwUgZ4DlbcrinK
vzceLBUoMaRwjDnHLv8cC5qBVaKpo/Iy4yOuFPg42y6HP7VT3DC6MVmFtXb7e59xVsAiDprJMfri
M9J2irwA8ZIXgdqm2MKnDTaKbkfZJpOYPH+8nO/cnoxFpsTR/9v/Op9eYvWyLnD/esnMotVpJJvA
y7Rh+qTR/PxIY5FIvXzmTLBdFife66rSiCcneHFS0Z4mvR93cRKHV/StgxunnJJTNU7ByiP53hZF
1nxO/mDggdk4n9yQB7kX1614VcgUNmZS9bskyOyjlFp5bIvW/FLoYbRyCi8HRSmNYibT5ZHgNj0f
tA86bB1VW7xiIQMxNkXOnQ4RdLS9O4jyJtMrr/Dhf5vbz35Jxp0jIOpaEIDsxbhUrKtBSIczETdG
5Zd8CEISSkZ/Ph7ncntygaLOxHKCt6FPez4/u43stM5b+Tr0jndjjOnoR71j35u64u0+P9TMnwDv
QW7ADz4fKhVhHKmtDBmqT29GRY8eZNqBbUbE4tPXCnieWQbK4M2dYTXnQwkMXGoIHcwKL9IvqVIr
p2HUOAqdvMHtN99/PLN3NgmqHDwO3KGzjM3iY5lB4aRtCHOnVmtriyNn8xPr1+SUelEIZs7Q0Z7N
1yTZ5//pedw6y12jEE7rgjLfco7gW6rMzPLwVVX7/mBQdNkaZmr44Rgbt1SYGxiGg/4DkMew82LV
Xrlq3ts4hBZzKWzmbS1V+LHJGZ3SUMJXqnPdiWcy2phOltw7UxeePl7ey0ubC4dKNqLonAV26/nX
tHK3sya7TF/rITHKnZqGeXznIpavf6dC1XwTBXTrNcmp9walFsZBI5kktFl80xTDOyDsef6q9dB7
VZF736gLGTfjkMkj8hrDyu32znjUCUicLZ0oCjHa80lmnj1VwJ/yV6NyLB8oc4iqaF83237szT8R
ZeKVF//yA86vIA0pCn0UNZf1TIBBUSbaIXlVR33au7lwvnehYUHA7yb905sFeh1ixXQjQOlSLT6f
HGFELvu+iF+VgE7BwxhXpP+BF6TKKYcu8PDxfrmY2ZzHwXufJa1o/y6XEn1JUfRG2LzOAk+/GlSP
fI0AlcdXMbr/h7HIzEBIzKUOimHnMwM9VtjqFLavhppboAQQtNrxJkLwqJVwrQVxcc+QhFObnXMj
ZkaeeD5YhwNdVQb68Ipxdn1jBKG9QXrS+jp00anzol2oZ2vu1vPvP7tlQMsBBgafpnMMvCUiMy/c
IEtEpL+qsUr40jjZ7FRFrXAl77v8ZjOdD4dmOvVU6Yz5ePwTmHlxV3fkafprQ48CXi3uIldyCDqM
u1VvLQqc1+l8UnOKjdEOmkK8RsbiJdJqC85L6yW/E6s1AD9m1ncYodFmGhIHAGiYbSCyeTsR69nv
j7fmRbUBgVDEFWZ9a5RnVWAQ5/M0BttI26qr/lAytZ9DJM6uyazG+zKCbZRUov9dIBv4EJnacGWa
kftDT8d+Za3/aj3/O3/ubQenTZNCOnEN/85/RIgRV5BPVvOGnTn6eZM9e7JbYStK6mJji7BJqKJ6
hMy/+V0xUwkobjS0Y9pbVUzNONWfmxj0+ylRtVzdr6zQcsfNFA2eMyRqyZKRrlj8OCNEOqTBP/YN
mSLjvjMD41kBafWTineVbhINOttA9WhXkolel1HWORvPUrSZ05jPwYTZ/aimeHiEhdGuaTFctEjm
HweAFJOAOawAPny+clrlJjA4Jv1NrRr8/eg8/dQsJSl9vXaNrz0cwd73GgSV/J5yferTnZBy21VF
f2xMCXlWmqW0Vr7n8umYfxSJMJEAWc3M0z7/UU5HnNjFtvY2jcnwZpVa/sdKqKqafLV7ZMrs3con
mj/B+f7hgFKjRqQZcQqUE84HHCAWpVIbnLcor1R8KPqsQQ/RSRu/lLX4mtdFpt44clR9M4lad5vz
VN8Hmdn58APT39lIPLOXeoPn+8e/7HIlKP3OyToJEJjuZV7iJjmKEq0W/I5bTCxjO6Ddn3X9TeCg
2phG1dvHwy3vYyq99NZh5bPVSEiWtcrAa2uoELp4EzwC/qTiDlMrpXJdFXVz6o2suzJ7V66s/vLy
+jsorl1U+MHtUvk9X3zochKOGYPmE5DVxpDmgZaXByEw1+5aFE8PA+oyp1rA6P14uu+sLnc0dW0K
3TNYefHZ+0mWltUq4g2Fov6paNx8K6PQuMbcLt4Orjx+PNzF6sIgQm2UW5rXDvWRxUSJlNQwjKLo
jYNTp7MPcPY6GO1YI86R9ngRQ9TwLbNbyzOXTxEiIKzq3xQXhPxFQVjDr6bFLyJ+qxKODpSbfCu8
KrA2qs2799kdy2C0NuGUE4rNqtXnX7OoHL1zszZ+A1oRjn4Jp1XZJQbVD/D3yg7Jjqr4ZDDG/GZ+
1AwrtuY66+IOgyQZ0Sjv0jdLiOxYBa57DRs4OE0hENaPP+E7S8lQAHB5aJCvWXLuJkjdRawW6ZtM
9HCXepqyH6SuZ9ASKRCszOtie87zwmtkzjCxxVgqkFCFjDQFw7E30ItyE8aDcWxpRh3GsVPuUtzm
/l/GQ6IG5As1ENeeJ/9PyKI2oJoiLczfwsgSaEEUedmcVH2wrkWV5YpfFKaxAp28OPvzFDkN83UD
PnT56WJJT16JnfTNjqLhWxCVxa7KI9uv2hjAjVrrzQ1u3vE+JCxcC5re+ZY8LyggsXfmxG8x3dEi
YRBQPd9kO+TQmWj3H+uyj0I63al99/HGeedbMhhpCfc4sfySqpFlRpgm+J++TVls7HLTbndACodD
hx7jpod6t3LXvDseLyet0xlLtlzYVNdbWaRD/tZWkX2kIBHjE1ildzxc2bHmmV9pB1wuJrpK+Lvz
l1QOafPzvVMOqSP6VIvfJqdX70vRllsKzOMdhfw17PhlyEkQBbeJxPmv4tmFQ3ABvpNgKXkTbllg
vzPpCZoLrv3o1Xr0zR0nOGORWoKc6oyvNpzDfd1N5UoL8XKB+RE0CHg9UCC58NWlKjmq0ZhzOJ0p
OlhxHiE3kRm/naGIj7WXfxatw0i4c4E1pmhAqWlZz0bRuCsaZcre6tF8rtuyOQqDh6uYnG1IqrT/
eLtefk6gYXRiKUsagK6WglVQhFqsq5X2zYjN4DZUJyRrIi88mUb39vmRZitbarxkS+Qw5xsn9DDI
bJSqewt6vbiZdE/u+k6E+1SW1eHjoRbvL7AuxCxBxwJh0BAAWxrxjFONVIeS6n9ElpvwhWt9R1VN
/ChEbZ9S1xLbQKr1Gmnl3VFnSBn3nEGAPW+kf27VHqBm38hG+wPhwTR3jVvqPxqzaQ8gdIxXo9CT
xxaRFe1zl/k8WYohtHhI5nn+l/knnVkQ0Vqj/xn1UcN/KwuMe4Ea9zeZ1oHmR3HVrbz88zP7TxD9
vxGR56P1PN8By3KoPeAco4vM+CMHukiizacfeuQoK1Wexbn73yjzrIgxoPQu4XlpQ2EyyzTjTwOO
54TgCjDJXoH6ifcy/pKjjmPo53BrDPm3Os8TRYpJvL2429yhHTwlNY0/ZV70w27+b3rAYB4KR9gC
kpoIOD7eqYvj978Rub3hLlAlJLc93zNFmaEPqCfmHyCI4a72IvsUSnRKlc5Udh8PdbmeJFv0AWiT
8Ye23PlQbe+FsyeXFL4qxmoEITaFW6vOA+TD1RTqhNG+fHpENNVIiA0T6Ab/zkfUhJv3FsgZ4ZtR
7V21rvctIuv1tlFlQvStsW5b2ZmXRxCxMdaRZ54HHw7D+YhjgPVobCLd4bcaimpfWogoCIEo4586
GdwdTmfi2QANlz1/PNM5oD8/EYw36w2Sw0LNXgKJvdiStpdUSKqC+lS/iKGVJ/TBXN8oC/Eo0li7
Q+sGrxOnNq/tUXXalUvgch+hWAnXiZcSoQmW4Hzije51dqPmkfBjywR8gpnjV1YZCreZrzFELo7/
rIAKzGUei7LX0uazyPJeUWqnE/Rb0E8BsY2KT1ekovjs12QgSDbsH2hUnMf5a/9zoTp9OYxVpw7s
2CCd4p2H4r6+TRrku75lXIm2D6KuEVetjgLHyu3zF4R79kkZnDhurhzSp+CeOx88KG3ZF5PBVgqg
L437iSqifi2TQtyFqYEEWeI6jQo2HLDhdlRK1bvSAkTJYCFN+aaMhJ35ZZaPja/HfUoWOGjEKpGP
MEJo3uUpimobpBYa0wcpa2OLi8pH+GxFba58syssyq+sSOlUiPbY5PmGrY7ExdqAWFLhB3BDw2Fj
GsJ9Qako+ylTiQ6jPTmV0e6CqXKNfEsRaIIvVKHW8fPj3X5xynhsZlckomnKxggsny8NFeXSSAZD
E77tpfUpq4P0i2GW6UbKIvtFIjj8rF23WmMGLFKIufU2szNmYAHpNWnE+bCdhdCMWae68CUUovrU
l/lYbfoODb7rpOic5AquVH+NlluR7kqaIGt5xMUNCgVm1hqeO3NwU5fIGxuaF/Se3pAoUene6AN8
bahjg+VXN7mXtS+2KayVW/ti0oyJqCWaHUROc9n3fNIgxRHS6dBT8k0r/51j4vY1Q5mcxm3vXenD
YB4s0P17e5jslRPwzmyJurGp5umd6RiLu5T0KLa8GBVFf6zCo9OIMj4KXZ/EfRMatXmTEwWnK7H2
xc6iR04xiuL2LNsI6eR8tpow26ilUBiBwDVNv0GDsNlolaWlftqLYqMUivelAsASrFw1f+trZ8ed
jAYM5MzsA0kC5fd8ZMSSci81DCgmjdo12dVAOllXm6I1tOSxgesPwthstebo4gUYNhvHBb5zM9hh
1n5xsp4nfE9GjcZFheLj17adFOlrlQ4MPVXStti6XmMeJMEqPL6iRjmaIBvBNx8qr3B+yzix261J
eKyeHINkFbElenbBtddwmnVfyRwtxClLqaedmaZqeGvHFFm2KFNXxTYB5PhJMW+iO+48/N/JelC4
pJB/vh4x8bNK3qM/9l67tfTvXiL9dPzvcxfJcpDFosdt3xiTJvVH4z/kMhR/GP3wq7eyp5b7eDnI
ohjXSHy/LUXoj6RuvqFthHJVhSd3Tfl3uXUXwxiL28l2oGQXyt+5iKNzr/43ntZmsowylkMsMqhc
WBZJBN8EoQF5ozW+Mm7tV/HQfNfvP/4wy1tnOdLi1imhkDtqxUja1/gKFS5rZ32RVxixfDzM2pot
HhIdrH8O705/DL5k22ir/odH/d3/3xCLWyzszSZQglB/5KLemNvAlztl//EQf8Vk/707lqu1CL5C
zIeMomQa5XN5Wx72IawDv/3egdP/HSp++NM7ia1yQirOWquILrUClud0mf2loVLGTc/8InGozGMd
bMb0Tq0bv1KsK0330YO5/T+knddy3Fi2pl+lo+7RA28mTvcFkMiklaFEitINQqIoeO/x9PNtls6M
EslIDE93R1RUhURubL/2Wr8xbD/ULhVNciWjBpBzKcnXS7vnm3cjmh3mZ8TZWgjG54dlHZKuR2V1
gsiA95NsYg1F1o98/NgWX/tm4/x4dUNwXYj8M7WTNWlTjYj80OBg/aTu5/xK+eZ8C3fhvrw435NX
l+kfzax2QzknsROlNFP+Si/Kp/lRupwP/1kTq50gmVWn5ZQrv/R+6ItlOrtvjaZf5uOPXqx2QqdB
J18y0cRVdRNeqZf1Zbq1E8QJdLIT/mhjtROaSK+sRqcN5X3huMMNmCz81pofVeP2mpf+lH/8Z8O2
ihfa0JGlLmf1l7+Wa+lBuyoOW5O/5qX/vcP+6NNqHVupElUSctJfgm/VjXoov5kfRu7tq6HZdw/R
vb643WO0YcuyteJWF2OXllMTxbQ5z570xax3UuU5n837/2z0VjdjUYUZCo+M3uhPF38vOu3yfBOv
Xr4kTYmXEe9imx6HEXjrLID0UvWL1VyV0idb/2SMi6uNX/+zZlZrWy7DIEsWmqki3zEOSXpVVV6s
b2zSl3L0n8ubJz50I54+Jq4CYIFWF3BnwTtvMnn56rR2VLhKPPUfA+CNAzRxiOn7sihRJkQJK76Q
sOkodilajb/itNEJOzBB2Mg6rAcXQAa4KwFiBepC6Xh1Ls3j1GhJFyhf7TTD+E2eivcNETLhWq25
PEOnjUhKjOJx94UYDhVuxIBIqq7ZSSit8TmpE30LjdzR3SCJM/ycA2srLFzfHET/PHp4B4BbBTiz
FqrvpwBBbl0Nvg6tateRB9atl694GC+24lGsat/o1QWgBpgcMS5IecF1f7lk/0g0ZMBV47DJqm9a
nRse+66QPVvCx8oyFsx/k67aEg1cb3DezVxZIk+M6IXmrEvhHXkqsFda/L1Vpfh6idL4vYmb4S2C
xvb7pVzKmwzA/kay8WT+hDOYYjOoCNNQWlltxlzL5ElCeBkFTxUUClmHA5YAqnd+L57MHnr4otIO
kJscHGiv4y0vVTZS67lSfG+k2qk8JLjLT44wUz4AMck3bpzTLsGEEe6a4A95pq5FSe2KfCCWN/n3
yiz6mwbDxo9FbWwN3DocZrBI0YpSFFIYPIdWAycHC5g4Kg73VNiRjpVM43awYuXCmoXITmzOIEhD
GPwZqYfP50dzXQMDFEIR0eZNCv+Gjbf2vTbkLK2lKLTv64grAZrrZDffrUkGNF6UUY+qrd3EMTjr
BQbvZ9QoC9VxzTBMpec0469tDPgLuPLoEKAQhpAT+U5qLOBHVpcGV2GAKLsePnQSusfIgKStVRyM
vhvCjzmyHdZ10xW6sqP63LReiAiy48o6K+9Tg9JC9Yxzbz8HXotyXtq5JmRss3adrDXbq1xtjWrH
U7cbcm8OSWxdzHqb6FuGRiebj7ctkgsCDcXaYUyPV2idOZgZjKl+Pw+m9A6EMILCA5XZL/oUKNOe
nLXyUx4luX6j0whzSVWP3BR7kCoRyKfjhhtWcGSbuX1fKYwcWc/ARQvDukJkXrsMAArf6qVVb1zB
YkKOJ4xND66ILvOUB5B/3GigjkO2VG1wH7URla8m0dsME81WgyTed7Z1yEZNmS/jfJALqAFqEezU
ERLzxrFwuoeox0HuBQ3ClgQoefwZg3iH6XCs780lbJd3SKqEzQ7zcVO7jICd1bulIaHnj6NRWX4o
65X08fxOOjmXhKyIKLGQToOFsc4tyUmlG7Gslg9LOscjVYFkmvZGHcyRW/RmuHUynTTHWAO4Y4UB
AQLxutondthYGG1Y6UO2ZBlJn7aAAi8l8MrdlHHfOCZORlcwWrgy0WzicgYfejy6YwqLzIh66R6n
qflj1mu9V2VacajScHTtheTSnCXTjoyd7Z4f1tMD6iVDiG2O+D9YvtWiJk1lIBCTNQ9a1Ejvmtxx
bvQhcd6Vc294dFq/1tJc/agEevROV6JfqtLlG4HZyYbmShOEQcEY5F/WlEHHyFNdCmvCcW4bUuxV
NvhBL9RPWU7FlV6HX2OUy/zzPV+POereFOpBQREJwdhYo3YMfRQxRW88NFVZfGipg34c81EfPiIe
vvwaVaszd7mx1Mm7IFqCrYrPSesAy8BfifYZd7LwxzOONnqdDvY4PZilZd8EGYnIH22lOpkXa0lD
3QA8T37gghoP5Yws7lun/SUBzoVIGYB/nuBcgiEk+WnG88PI80jxokS1r4rU7tMrbcCAxi1Br78r
WrX6lNSteVUMc/xDK4PJ2Dje1kGw+A7A+dArBJaRZPXxOEiGMjpzX8sPddsFs0uYUDWHUe2yBim8
MARb1OfVBgbmtE2gxwgF0OzfJbfjNvspx+cBsf4HB3OUXacPzvuldhAfSaUdOJ8tyef18gYZhtsQ
yiY8O2Rk51ZHSWp0i9q2VfOQLEiGREM33iLvsewlxwlVt65Ugn+K/T/PL+91aKXBQ+CKQmCV1cWN
v9rXYWpoFZh540HrsZQWQpfJF0OftXxjJb3WDpsH3UAao6K0Wsh5P9pxg/IPB+UgxVdLIGWWl6tN
o280tD6R6RCYTA5jIjVBjBF//keU33azg1BbrzyE6dS6qRJw2yDd7UZysGVfeLo5aYq4HkoAYFcA
p8dNOT3kSQyWlAckzssbbWms637UA4qzLFH4CMmui8rlRzYgcnR+1k6XJpw74UEHBIY5W+OIldax
UC1V5QeM06x9kTWWfFUTcthunZrmZ63HQunNLUL+pxjMEiUsXIMmxrSQ03aQwwcrStt9YFrd3lEK
x7cROHEtKJUbII2T3QDkFO4WKozgXrD4Wo1tWFC/n4t+eUhKNTs0M4mlAoCvJ7NHLsNcNv2q7B/P
9/FkjYIaFggGXdznQm3zeD6VIYWC3hTLQ1o60vs00/S91s7lxoXyais2eCyo6Mh6rynFQYivQY9d
4IOjTN1urjMd06Fo2jgw+XS+9s+IEMkpgarDiRd/RHgrq+eMMRRLj1hGfB9IjYSkXzNjVmrizJT+
mMw6bmU3SuFHGC5QtNpJXC2Jo+JxaQYjF5rwYKh/grRo5wtzzGyMVroswuE2KfCb8TJgV84PiiHW
nLoOcgzBo+YkwVB7UmSOjeMCue6lxM0n01w8bRmD/H2rlT2E4mJqO/NA6bsn1ZXAQVG8cW4iI90F
mLrOE9K7VpVfh1WAc4BLbZ7c76FtWSSRl3SLZpJvtzENusTbBTS/Czs7s4F/NPlARV7L9GowLnoM
gLHpmEu1Vkw3AiOdWuQm0Z50hxGaxo2T4FHzDhaH1ow7JIWmOvWNurXTa5TJovIxTtSy/IRCXBQn
l5i76fChR1MO8FWai2kOI7dSVIx83Agxm1pyVbXKsKdRtHLgtSN1JhXB0ajrS3IbSvJlSVT87N0o
QLNCdZexisye9xIZi4tcNublfdcihnTgbWenv0B6OdhP6CFaj+8DY+5JfGJXmOwbrLHiJ1hVReHH
+MUoIEAADPKbgJ0PVyM3SLDn+W0mv8qpS+V9ja7P6Bn1MpgPGvJJtasZqZrvp7hc5A92qEfdjRpm
RoyPjVb1aehmWiSE4pIOK1HX0tM+e9cpQQbkZerxdb6ARG1JF2GodcOdDhImR72Y8953JiczPqQN
Li1fZZlUy+QpSY4QhwdvSdcaFklRhpeKKpXP6GZXQrtWnWI/yLTR2BshHi8HxykkeTer7dR+qkap
LQ4zsW50qMjMz5eRSby3qyYtSHZDEYXtzrKlUPfGYMzG6z7UGv2AUYszek2tYbykB0PVXGEzadqf
Ulvq7cc5mJ1m8ZIBwIs/SVkZenHTR8YB+ZY8gp9g2sOeeAzWgmG3GOxmi90M7szvjneDAkIl9ZwY
zxIkZgA6W7OrmqOdNix2TLR8JC1qjPlwOezmD1IkScsVNamwez8OvRp/HdRWNw5jAJ7kfhkyDaf4
MJtGN0eJb/keJvjr+bih9HlBUNcK8zbSb638GUIOAGrL1CLT9nWrQokTfVJd25smdvO3QC11QW01
B6Rb3LA1WrmA1TJDGHftHiEpV8uCtvnMJ9jj5cSzNbtI6sGR/V7XpvyuBIRaPdc89lMsdhA3+TDb
Sm3IXowuFmA4dUTkS2X5YbtTL/pcelVqGXPhyZnStCjVExXnO6ZOi/GCW7BPeVfpkYV/chYHQ/Ct
5pOw5pEwVwuMXdbqyHCMdRFM3/VhmgLIOVqIbHNecBDcJmmQh5cQPGPb9MqqSzrhIyUXymc7j1DK
1MEMEAbFRZgshgsPtedmVYpQUi6GAVD7zwL4RNxdoPDGeOzUmifRT9gSduwXcJCcH+fvi5NbGNGN
v809eY6RL13FNHQmweQtkz4rWVuAApMBFXpZ00y3ZhZz4MhFFW9ci+voBrIywFqObR6BEEjXSQ1w
PgCEGin/mjhKHXslCdx030uxNj0hqGJYv873cB3h6CIuBJRF0A1SAzjh8Y1YJFgjOE3afE2i0XG8
Pqia6BniQmFfp83AmaOmiTUUTPzStYdINSbl6/kvOOkwmCdhfO4AtYW7vsanAOqvKg6e7EuFcdsX
J9Kin5Nstx9VvcbQ781tvWj7CMVGAL7rm1lrsTKcOyv50qPbelFWxqTuyEx3gxvltV1vxHAnY4uv
B49pEt866lgIVx2PrarPEt5tffpFGUv80oC9OXd403YfxjjPD1gSql8Jc1N1V1lZ+eV8T09qHGDB
ySSg3gC4H02A9Xsq1g0J4+S8+4KifPC5MhPyF/s2nKoK72Sp0Hs/C7G19/DPVJ/KZg4nCE4wEHrL
Uxd9Uj4OViBNG5nrl9LCnyEL2ok8DRgOKDIst/WQtHkMRzJs5AdU5wYtPkRoSKEcX9hEJh84s6Yp
23fAn3UyOslikVFMosZ+DAsrB4zXDllbIggu433jOXVhhxekBQsz3GHCxhmjVeOmBubJ8uRNTF4f
cS6h7wpc7XgSHamcQy0o1McJSUDzkFt1ql6MlUMkRIQUbb04TtIwQmueyJGoGDC/YLkctxfXrMR4
NuTHPFl07R0JeHXaBbbWVvt4qnMQVGPI8XBQValLFNfiCAo/hJUxavvGsPCfPL+OTtYwoF+CZeCT
SEeLTzr+nKmW1bDTrfixbQPLV7J0AjSHvq6RKO1OXaJhHyxG7U1SWmxUqdZnL5LKL3a88G8IfRn8
45aZfCmuuBUeeZYRb3YJ+jYHkRsL8P6TtK8DNO78jQkB2iSWFjQKU9CM1i/0vBvbJSf+fbQWK72E
VhZfmq0j3cVRl1yavZq9EdVCe+h/KZz5LwYka8+pQlKaLsim9lHpygDHI3PIH7o4D5pdV5dq47aL
AflOywN9AxR4uqp5BwkZfLEJwcivUhEj1Vxx3k+PRoz/zFWdOFJxG8XFkuysAtXujXF9ZVWLew0d
fMjuiI+vtSwK6mT5OIzN45gkcX6Pdt+IxWttFxifzKGeXJEmQF2vxIUj3wEG7qZdhFhk7NllnG5l
Kk5XFoexyCGQhSGXvOaR5WluR+kwRo8CpbqbDTO4bLV3jaV5IYmti/Mb6HSkeWLABiR/TPBCi8fL
eApUhL7b2Xm0UU64h4mgfEgqE7ltGRHMu/NtnSCYmEm0iXAVI5MmNDjFx/yRGgnMonPMvpEe864I
eVwhk2u1sYcKrUNBtKyyfP5YEuDnNyhbyRImsGgQPFQ1Vb2bSpPCsKMOJLwuKAqjNazsK94i8k06
V1F2lYNaQ0MdfzDjPprs8dP5jz8ZKND+RAKkQVEFoUAtZu2Pb+9CzGStQla+UMexoivWQ/3V5jUY
IU+QmtLura2hYoHkKCrVL1WM1UhpeSMjkZubX3QpNb7gZQuizJQMv64qe2Pxi710dOcJwQwkzSDY
CLHMdRl8Rr4NN1rTEPBTRTzDwl1cL+1FjkL6jiKK7iZM5SX3beKHi16+NaAUWspCgx0bCCDA66Jn
bwAYSuPa/hLwEImpFTlFus9CbFSuw1B2pI2g52RzwawTCskQmES7a1ZBj+wpuR4ZCWej7zx9WDQv
6cPwiiFoQXMXyQbEZt0eqwZsM2Vq6u9kcdfYsTTGzdoZZfXHoJofbHsIr5rU7D+PZf6Fp9CWDfdJ
axQlRKoemjQqOcCMjxdp1Y5dSjFheoIzQNl9aWQscK3SiQ+qVcWVPyNMvJUKXKd5QKqYIjwXXBhO
0TW1Lxu6ZuzTRX5ynKD4AMOiuO4Tq97YEK/0jLS0UD4RVz1vneOe4bQaF7pdyk9SHwwPxmBMPi4G
2a6c0Wt0Val+ftsGxJJJBqNN5p1kP8iNVXs9VuHEokH6hH+57NZOlPnDMOfukNTLGyMJmsJ/BU6d
uH4IYtZ7HQa6w/O3eyomsznI1TIeeI3cVkSOt4gpDW98ZLwA34HyCIqDILytmiN6TerZXGaENkdh
qmF3+1APM88szS2LKfGr/jxaDKJ7EtNiD3B0oiR6PGlTkuopgzs9tVZfYtGeL5cxwgw3EQ7JD+fn
62R9MFE4D6BqxsXJU3EVlyJAa87aYvRPc+dkjzYSLXZoxRWWj1100YTmxlUm4srjnontRVqTRDSX
53rRG/ICPAFyzFNoVdajkcgGybNJHvG07q2p8JHYAO0qUEfhG89Lyo8oElAPY8sJ65xVwK+PlTwv
dpE/OSW3nEvkFrgLz19vGjCE3lgrp6PKeUIVmxozpxeL83gCG7Me8Iw1Zs4T07kIy3T4ZUE6+GJn
gXHfh+XW+XWCM4b5QoWVkITiAg//de/IbUUZ/CbpB9o29vTDBN22XEpWEgeKZ2dNULSetcxppfoL
DhrjZTXFeEwUdVxGl3NgIEboDjGL0a16u8t33RAnRYcf2Fgk3TUhuqK6ihzLUo/RkBbkitujIWSB
qEHhWMJ0tOmpnKBAU23JYK1HUkBBkDXiBqB4DYlu9VyQWyXPZxPN7zlQ5ruS1OVF5sy1j45T+tVQ
5nFj5tZbD/IQuYoX0x7OMR5sxzMn95UUqHWjfUPHKPFAhEwuFvfpIaXstfVqXt8AQquJq1tAzDhR
4LEdt1XG7AGdN/APVB4H87mSnQRFsXAOeynb9VjslPtwqckfq4nBbegNMfjHyY1rwRP1nE64RHgw
1RIt2bXAuXSsWPSmdzl+sSrYGJiTzIOJYgmgGF74gocL0ur4a7k5oyELquyp151ufFZrPGbhpg7p
iEU3SVzJ16JWTp+HUNI6jJgRpf8YYk5MxjElbA0PBdd9vhWXrA4UsjBCmAc6Epsbd6B1nGAEuhQE
ldLdlZI07VRtcPZz1mWXKEn0XopKEsmtaEtwcv3ueWkV/qpjQQzGTm6dPcjDJgnMzOjuiiTCJqGY
agCBTn1VqmQ9GmMcrgkghn1dYIxFls64wgF1C5O+2hniG4ApEXiCGmSHrMXoentpykB36rtqTKvE
Q95Msb28n+2D1bT2uy6M+bTzl8Urg006TwgggMripbVasEB4x2oqlfou7WftQzFO1UHCiOYxCp1u
Z9scOUugq4f/QaMAIim5gWQ4ERKVYqBBXT42dzkuPJcRRYqDTAr1FjW1wIPHOLhSmYz++UZXx8DL
4KIWZrCoSG0Bijpe7LVhV6RduvYONnvjGZS+PTx7lx00yi2J9tfmkWgCG0bwy1zD4lP+eCBlidRQ
3VCbu6iUzOISEltJ4FTFg3SHcb1hHRRcsuu33YZodnC6cd0LrCDgpzVscYHENlHvKO/GPtHgtNnZ
RefIlEmCKd1YNKtT7u+mxG1Pi2S+TjT+8UFWR7nA0iWLw1vJUQa/L6OtaHr1GntpBWo3pykXPDf8
6p7olJjTpa6Ku6mco9u+bJ+WXJo+AWOLEFkyGl9DqgN3rqS+ACL57W2rRYwmGWFdSDxAPl3DXBMp
tJIh1OM7aXGSj1zDkueUy3CF8l25sRteGU0BFBQ3PU8j8D3Hq4XS0pRJRl7eSQMKg2E7de9R90+/
n+/QK6Mp8B4kHEC04oK2igqzPA0wA5Kqu1SBiYfjWeMlQWDuNCey/AFXlIth1ilA18KzHHP1LSG4
9Z4QSicwy7lxQPWKd8txL7M6HTWrH7s7aG7RezmoqD/LWixnO/T1q2+FEQZbl7HY0X9Epiwggfzk
UY3Em1DNEmffH9sQvEaVRrXa3+FLKl1HYziF/rhI7U8APUW4AzusvCuCrn9CNG+8xIVEeuqdKH9S
0Or7kdGN32Zb/+tp+t9IqH34u+323//Ffz+VFSTdMOpW//nv99Vz8alrnp+72+/Vf4kf/b9/9fgH
/30bPzVlW/7q1n/r6If4/b/b333vvh/9h1+gaDt/7J+b+e657bPupQG+VPzN/98//Mfzy2/5PFfP
//rrCWv4Tvy2MC6Lv37/0eXPf/3FYPyxHMXv//2H777n/Nyn8fnn8+kPPH9vO35W/yfpjheUPJEI
qGuWzvgs/kSR/0lRBpkcDjSUgIj1//pHUTZd9K+/TOefaCc7xFvUh8ijCStotKfFHxnGP7GFJzUF
6hVAEEC1v/6740dT9P+m7B9Fn38o46Jr//XXcVodwIvwHAfOK1Ab3Mhr6VswjThfj44OE3qafYrC
1scMUYmdHi3qhW72VHojqlWVqy+9tJF0Pr6y/m4b4I0inKD5iLWAj5qHtdOmleFZDSI2uapXt/HQ
xju7Uoo33R7/3RTuD0JX1WREV3tFxc5TXQrDs0e93uXptHgIg0GDGlCp/GPqf4/wnyN6fN793ZQD
TEtQeoD4r2XSFYpZDUUSw1PiSL8ae3zw9Fp/m5v071aE8CEVU46dtXhqn4dhElTo7FYL77UOkdb9
gDnaVd8X9WWg2kPpTm2jYcmWTFsCQcdB1e+2he4n8Q3n3VohrK9VM0uS2vBqqWsLHlZNcZnLxP5D
rkleOYIpDEZ7C7T42moRHCGhZswRu4YPOtlYjTxTodMABPVCGfxOjaDPRdWk7eX5KTy+TF46SOmL
4gtZPPbnmnptczfPSm7qXq3OESCg3IwOhJI1OhopmGc1HnYRD2PfsSnAB1Wr+efbf2UJiewGBwIH
PLm91clexFGiCAFPb5ia5FotHVQhmMxuSwvi+NL6u5/c/5aN5zNGF8aqnQFVWAfCjgFsKlsuYYzK
rmSb7U1VRM2uKSP7TSWI3+3xJheVJkDGawkUW5rSgIyh7oEG0y7McATyMpvzPWiiLTjxK6sFhWgq
SgQEvDbWkLQMuK1G0c7wprF+yprKOgD86T4C/toS9H5tsXAV44ZoEZoyYcdHSwA0vW2MmEGc7cpH
bEGJPTMPlVs4G+3nHO8Z2xuNKnqQ00C5qQc5351fLa9sRwo7wAnQzuPJsa6MWlKhJJIaGV5UqdJn
J+hjD++3+bJZKFy6AqO6U6lnbATJr1wcIgFHaZjoUUBSjrtdTnM14SNIMScG91aHZeTliDftw2mU
rtJK6g89xoP7qo+bX+f7+9rUihQLWGLk2sFrHLdMGrju1c7WPRNEQ6b0xmHJUmNXpSB5zrf0ah+h
XfBsRZ6TWt1xS0pbcoaCAfDIiZVUQuvhcujm+VfVDuYtD9f4w4CrT4rloa5vXSOv9JLTB0gKBBO8
Rda42zjWk1CuDF14o2QXLXYeu1ZxUj9WymhjW64SJS/7kkoCAGahdEVhZtXPlqx0igaV7oWNHe2c
OsO8EHNs34DD5MpzdpMheHAY29r8pOWl7CuJ9VOSo3Lj2F0lKX5/B+Ms3HNt8ZI9Hm/ZxmFrifiO
SJtYzkF0P1gAf+MoDN2lquVdEhm5pzvJt2TM673Uy8/nJ/yVA5EYjQ8hQSNESsSk/BFSd32xhHKk
616Lpe1ukowUrkkf7U19KvYppp8bC+y1Saa6z8NBRIjE8cftVcXigKkbWWDlVO/luNJ2Mg7s0JUk
e+OUeOWYAmL1guR4ifhWXSMf0MCryXUvC7IQNNcAOlQnG/nJHHsMuHPDvKitoXq2qjF7jzOisREW
vdJVClYWLFXwQKhgrY5J0MFFpGQZuxa87W4gUHZxsmiuDCfakr5+pauonhMYU8ZFN3GNKaiqbkCr
LdI9uJzy+1kHU2kB0URdLGopOOqqh6hs6Kd6Z7viCeWfX0Sv3N5/Nr9OklbNIoXlLGlc2WLJhnK6
r8F2b8zn8VJ9CdWRNSJRL0iHCECvlo5szkB7Z63yi4yHnKZSQcb9W9uVjhz4QWqmG8/N4/n73Z4m
yKoit63Iq/Y0SVHCUeGGg5HTHNRsDC/SKEaF3kq2rpbj+XtpisetgA0AxxNgheNdAdAnkDGY7ny5
AjqeqGm4Xxb1e1rpwR5igHKtOxVepX0f7tA00DdOw+Pr9HfrXGwKdHFeWWvuttQrJBIyvfMDQ+k4
iWbNTVXIpD2VH7DQo+I3RqttPIVea1TwqFm15NRI0h53GeM2aVaVpPFHsMyXWTFmvgzm03fkJf1l
2Un60Vr6cWNKj6+3l54KzV3uN4B58NRXOYsgyRI7TaGiS7WxuGlcGhdxBU9TBv8Qu51VTi58oJ6U
fqVtDPIrq5e8LIVXSk7AS1XxaX8ctH3Ayz6fhsZHbi/yYP6GN10F7FMeLMUHTCtvXC2vdVWAjIgF
6TDIquP2LGBTiaqOja9QL/GmOLSuLGOsvQrWwE1WZjXpaE1q7qq026Kvv9pVyEi81URyag0nwaI5
t4KIqZ2tMbkWBCgXP+Ppoecj/GRGmvv88bM2ZnjJ7GHUxeEGXpADX2yvP8ZWBn9QFKHe+FWFt0CR
m4ZfmdGiuKGxVPelZda2V5Gex9FYd6LnqLCdDwlMhEst0GZfGUYr2/okcbj/kap6+SRyKKQYEOrF
OWx1+aTSlMXL0ja+lY/37C9774QkGcLE6LzOUVN3alTzBnqr5ttyM3FSgyK09ajfODRfOcSoNAkU
KneDCFyPh0bVJAspa6P1C8OaP8TFqFFMTb7DPbE2sDbHl8Dfe4sMOVkd0K/EE6vjEq9HORqHBP/n
0HJu9VEtEeyuusfzc/3a2oJ+BiKSFJF4gRz3R+GSi2az7HxMO/MdvpPZPpNn5V7uIehOcpG8LSr9
3S1wStRvkA8kAXDcIISV2orluvORLSn2/SJPV2jsjzg8JNHh7X1DjoT/Cetm1vJxU7UW4hne662f
ZXXtV7JVXCwFYH897J1dOHf1/nx7r60NkEIKZDAyROC/j9trmzkfS80EG9QM4763jO6iMtGbCFDS
3Qj7xK9abwcCPjifFGv45+rg1SdEhtoo6vyuNNVdayzF5xJC0HtUEFQ3JVT3EgVii9tN6FCd7+Va
buFlKwIpgGxKzpgX8morLqhpmLMZt76dg/VqnUX3p1jtPQQLu70qSf3neG6DpxmPv4soWxz5grpc
uke8xIKCFGTB+w6pay9HZdC+NjM1L11dioJLFKMbz8yseUvR+JVogPcX5Ri83cCWrHGLgdoGtYq9
iD8WqXLr2NPNROHmg1MU0fsJYdz3cixp3+N2LvZaMTlbR5dY0cdzRbVUFGoFHZwKxmpZZEYyk8PE
ows2ooRBUh+Y8G+wOdjFUmnCU15aBEQlIPXfq0Yyd23fd61r41d0cLKiuU+MRXvYmEPxHlt9k8j6
w9GmlIxt0+oY06uqHpCyrPwAh6i9FfW2GyVWdyWjF7tX40Zyx3jMQy9VM/tjtejBh0gK46/nv+J0
EYsbHA0G4eZJCLF6NA56BXkMfxsfhyXMkmog/AyUdlDbXrqqy9K+WDLEbpW5KTZ26uqdKE4hHOU5
w0HwI2FKnHa8VXGXCSy9l2ia0sZFZbTLgWtL1g6II1e/LGkxL1tzDK8nJ0C/iWywfh/3yrhxQJ0e
GNSbIHECrcJOgCTs8VdEVqAsZQFpU5Mqa6dnqsKGVZL31lzOl+fH+vWmOEmp9DCG60XIZi5LyOil
ny5696ORGsOHadVCbbMi881RoSijUZdkxdugBVah0pjC0060ofKpxLaLmwQjmA2tMy13DuyFIuVi
uXU9WRNxGoSdjfPpdLeT1UEFBsgm1nUnzphTkrczilCYeaSoIwdmZHuxHMpeoOUF6zmQLnjHShfQ
7KJrvVDeBtB7WVjUD6EayC936mpjJYFRW52aVX7S28W7sBpGgqTIVK8XQy4vIB28PTjENBIQJ4Eh
RAuUB47X0DAPnWbrUu4nZhNexLU0eFk74STfWdNyHYfKVG4MsFiVq7OD+EemkM6BihnkanoDOPgj
UNXcH0gv7Xru7ds5yS0SdW1wnVSkgAcn3dTxe+XEokDJbSdMD3nZrW6doawSWx3S0re6LjhomZHe
Tkhh7yesOz9KRm9d1c6QKbsxHNpdUnbpO7OLxp9v3kVceMLhkfQSLIDVR7S2Wjht2CGNrQ/Kj1kZ
4D5ZU75Xjaa5P9+UOIFWoyywuQJqjUYOVZrjeV1kRSzTpvaHtA+fW9UprgrcCl2tkxs08pNlS0r6
tTNRhJq8bkSWB/DZcYttppbhbBe1TxZ4MHZS3QX5zg7Sz4EhCY2ATB++1ZyllR+TBTq0kA26nRYG
Vuaf77oYxZOuczMB0iB1eSpqbTmDJHi+Pmc3ZLPMaaiCTQg4aUFNdvF8Y6+OM/V+7hiSaFxFx71e
bA3vnX6o/XTujNs+z7UPizkaF3zDj1SdnK/nmxPTtu4bGh2oEmB1hHPh6sifrCWIh5K+lYUyX4yD
EewyJL4+nm/llZtVCEkh98C7nPz2qlNJiWyFMRuV3zuN5s2dll5h5tB6i0VA5sFing03mfqsOix2
lPwPVq7Au/JQ5r2GLt/xiBaaCUN+soi4taC9yUH1eAM22pNXwMU74F66bNnnvnIiEUCIMiaJdhbv
urvdYJWNFpBZwjrYrbqi9uzIGr9mVfBTboc4dENM3t6+StmVjkz45JDYX8N6s0Fe5Hwm91dZ8XSZ
pw74s3Ep7tB0sh/PT+cra5SFCcQc6i51hHWmTqtapcKpighSK1IPlR3FLbB7vVZiGyN5sywuz7cn
dvpqkepAYQxhL0RGaV2QYq6sxLaz1leTqPISjJA/8BydLXR8InPXmeV40yhNyR3TBZO/zLO1kcx6
/QOEHiD5QtbRKjwzBiviDuMD+iUovjVB1t+oNS8ZzN3ym8rBRMKYbBw1Cqt8TBr1y/nuvzbcMLjJ
flBBFYJyxws4gVErj33b+gQXSKkG0GrdtqImPeCYccVZvyUWdZpwwWCbBzHJOzjKQtHyuEUrJ8Vm
GJmzs5fUuogFtjGcJmUnS9PnIim0ywGfMG9eJATJpTx5mGFRe8nkVLtasoe3Jh74GAq64MUBAQI2
WYXlGC9CpdI7B2rP2N02U2LsZhsa6/lBPjkIaYWHIscgmmS8mVeBUuCkxZyOpr3TrGzZJ12yuPXQ
bBWmTqYSK3GuUAqlVA1Qx1q1gkOmjD2Aqu7KbpxcW56emjwQ8EJjdMtICy/Od+rk5gKFh1IKFr+U
KRi91dFXhRbHG8pFu8YJi68ju+PenlvLG2vchd/cFMEewq8i0BZsxOMl40x5R95tVnd1EC5IM0tx
3yGLEhadN5X6nGycdqcDyTSBwCMYgc9Pofq4OaOxbV6EurZrZvOHlAeDb4xztW8G6/9wdl49chvB
Fv5FBJjDK8mZ2aBVWMlX4YWwZZts5px+/f1aD/dqOMQQa8A2DBhWTbO7qyucc4oOSDEdAURvHACW
aJ/JnJ1Cyg1VWctgKq8OlHYKn0koSrt5z5ye/oM6WeOLWnXdE8ifIgmjLlkfxhbpq8v9z7vpaJIh
yrWyjehAwd2ld3u9YDRda0uYg46YplugGqlF9oKy7Gx+TUYXqcTCbI2vJsRmWmFFM2aggdKFmHjW
isQ3snZuD8Ju+YhdOWX5g8ioUIUDBEYN8voHTXWzZlpeGKHbKeYPt9ZTv2UCxkc0UV4XpjB8BkbS
/5PMmnVw0na2nkgUsqvHKC9KhRvnVKCDqdC5VsO8EsvTlBt22KgxFAnbUM7p2tkH/mfv01OaoD5B
8wS9qm0g6g2rgSKPvYYU0yibtBpwmaBYWwC0iGWhG4cmJ9nlzNS2MWQihEO1BDROGSrGav85qjo1
vvunYede84uAgkhaBsTUzb1etEEv4O2j0rEs6WPVOHUAtcY7ccv7A1O3YbjE0/DUSyUJEp3tPjPQ
U2tj1V1Cg/bcKXWT8TRBpnleRrM8Fx5FvVEZy9O6TgvT93rkTpfuaHLEzpYToSLixzxiit3bHRgV
tUQpw1jCwdGaxyrSAIBEpjgxUqA+TUMeH3iXnetOPZGePVBiot0tjEhAzxF2ZqkhJI8e5EDSvGjM
/n3q3FL5R+sMozmZitd8AigyT8FKeHukxLazYlALMuSRxFZ7i/ZJI0FNdeWQUxjLnnS11/056tY/
yllf/0HzohIHt2pvyWQclCgox0gx1OvrHIN/81JcIO36wk1fs9hInowCBm+Alm/TBlJVs/HLqsgE
3HlN+yiosR5guHd+AykIrwikXgiZ4ECv+jyo1AAVcBM1VNw1PcPi7lcm6+T2BVZ3bfmR5bSf81qP
Lo0+rkG+JP/hvZSIZz66VAi9+QgMtG6BJ7ZrOE2D7qeDhl6QFs8n10imgzxvJ8YyJYlHAscIK6Ee
XS92jkc0QmrXDOehbOMwQ63rNHH+37lJG/lxmjnfu9JoQzdR3Ics95A6mxXNer+0DqqwVn8kqH/r
z3nWUIgEimgRMWyrnwuVPm2klxdaZly/xMKeH4hsmUowrvlTWXZ1MCTteKFKffQpbkMvilPUfXlP
aKeZ27JjZhBbz95shTMKRw9Obo1PCtfyADB7e6MIgyT4WJ4uFOQ27xXCH51RC9MKuVr6Zzdu9Eva
JGaYGo0ZZoh1xQee89ZJY47QFZETGjDImV9vsMI8TdYc2+G4ZkWIatN6YnoSM4rqtT6/9T3AlJT5
BI8Ccn77Hkz54DImvLRDHmTIhvCS/KVLnMCdnSPXuPsZiUBwStBJbuYHrnErFC1BjqrKjHfzkMZn
VJyM0+hGY1CLVBx44r1TSXwHHpi2maweXH9EVVem1dbI8vSlqb+ACs7PXN066PUufa3lCKlCM6IL
/N/0wCHuLhReG88fJWoKyNeWmVyWl8Y48U2F1gZjbWQgLxP1BVB6/kDn5Kgvs2uPzgwkOqkruu2q
a24VLTGlsNCjyfkAwaH44sUW+V0elY+2qNu/75+ZW2dLbU1edqA90Am3/JK0iEWuZdibbD6gjk6b
nyxW+w4BE/Mce5ntK0NtB27rZY89DYeDI7u3XFqgVLrw99RKNtexn+vCYCYDG1sv3kMUWcYFXFNM
Xd4zn9Y5PmqUy+26DldhlCKAr8Mu5ZZsmwD1gpp5PLZ2mEVp+5LTzf6sdLZB/NhHIXwA5xzb8VGM
vGuUlM6mMkhvflv3QjaQwrBb2SGwS/PJi40KFWACqNpdoodFGZvLVPf6wZfd21jGiEh0BtkfEonX
B1ebU8NrptIKOzeq2mDQRHtG2bUwfS0Z7X8zNS7GQNVEBkpGlKpvtk7y5f7Z2ttcUIBUS3lFecs3
wUSfLNPao2gWqlEP8XI2xtOqKVFYK2sfDgNz3t5uj3oUmRnPCPXwjZfwZjfPIeFSJNaN5adapNoZ
yGf1XQNeb6AQWmV/3Te449spf1ExkLUC9J3lB/gNkZLlal0Vg2GEU6cZPIyLOFuEvafYGX7et7Tz
KSkZIG3CPTF4SDavSNpnRa5VTLauwVqnXflntVriJERaMBvTPurj71gDeA3smqgE9NZ2GE2V5cq8
CtUJ1cGgnmVQlnAGQwsb1NPDrk/Gt0mMkNXigeDJANaXtYMtMbFtIoRiGDl7mhctPzs80MGUQt0r
0nQK5mgcD4KArUraL4P4PB4T2RpzthxFZDARvkFj89SWi/5zNoX701274hMSSup7dTXMHwWDMj8m
SRo/inposkvkeMlZLcT0jm6ESq8BHn/uRu5XAlhy3vu7LXfz2kvxonKuIE8RjLMT1+fKM9DM1sok
Cpl4bD9wM+tAX9AKuG/ldpcltoaSkMS9yJj/2kpXjTOEjCUKRTpVl7qrxKNTOF8Kx+see6U/OMG3
TpCuHA+MB3pIAz20uSsG7T8ixy4K0ZRGaxZ8ORTXymDGcjmfE8spIK2XR2DS2wtKWYi4gV3mgeP2
XC/RNNIuTZijcDLVXA20FY3SNIvNM2HGUcdmZ33QvxHcg5dPf2w7w7kavRUUaUdunCfzUx87jm/a
zGlY8zrzs0ltntfKO3pZdtaHQgl8WvpjEvxiXK8vnZOZxpstwNtZoFzUYgjiyRk+o+/Vv7WFLJ9M
ml8oWHJxUHu5NuUuWqenq55QYRv6HGUDuyl9G8bAaUADWD/bnvj3/vncu6UWzzTGSAf5l801IP2z
p2kqxckp5+qf2h7bD9O0ouw1WpZyUQuj5rU2lySYXb39qQ5ldWJ4RFWGTOUAs9Dz3niTOfyxxFPy
0gC3OYhKf4Wdm3uKmDdNfXlV4aVufmCV50YUz0pymsclr/xWM8ST0GvlQyosNQ26Ka99MRf6x3XS
6/dRO4mXzizFpWk6/aUxquWDl3oxOAsQqrPUb0Ibuh0+6EpSftctxUDnGNjfpTvW6fzlwjc/XXbC
oEXIirfubK5jbQLyKaI+OQ1q+bmqVQbHN1kiCVNJUDoggtDJ7y/ZUOv+5GT9ReFlhaYwuO9zRtqf
wI7UB1/zxh3h8GAV0hiko84/N2m/hIyVU7KaQTo5yWNcZt3oTyg4f8y8zni1mGx9vn++9gxyZ3gF
6GLJCs/1iY76slKGWTED6vHmg550xlM9oAXp5GX1WI9JdhCe3FxWWG+YAa1LFY1hOfK//xYtIPA+
mFYEocoU03RuIK4AUwCXsE7uHL55aYTTWIGYwHQcdfMtiXwVNJpLMxinxkLlkHLRv95a5Z+9QpnC
svK6A4M7a0O8lwSCXBdQ6Db0UsjDuqJuTHQqB/cETSsPUdCH02IOw+v9td0Etljg1lEFRNkeqQbp
iH/7jEaftlSiIFyoRQuwYiWN1pYyP9WFs/qTO3UhInzVa6IrY+jGxRG4/LYOjH0pNUIOwUEFXn5t
P1GiBtRQCuEDSk9o6UP87K19ezYsRCpqRTHmE3cn6s5Cm7QvXjctL5lTNw9xFk3B/U8hTV1dYvlT
APRAqKSiQV/7+qfUICA0J4b7EuuoODe15oRlV3Zvv5hECRwllPApNW8ZW2qTjHrkVGYAmn88o25X
+wq4Rd+tR4/BfUj8/4dVkaRJCQ5O1JaGu0APceZ5MAODdsLjVMblu6EZ36ig8uugyu61BLjhBbcx
pzbRccunzgzws9HfTCTRg6nsSwoztEyUALy8+XEBbnSgC7rjdKQEMx0LxIaoUWxyopSwTzMXlDCF
1tvfOr0sZt+ya/W8mo2WnnqjPaoK7VvkrlDVo5S9xdi1ejPamgNtpxlX2osZRAgUi2E1Gisg9TTq
33woEeGgVgJOhoIJtfrrQ1noTrbqJfb0QVeQsXX7R5qN1sEhuQm35LB3OoxgVdBDRI7z2orpRXFC
cRou1BpnH/TWTU9G6y3vbdqbyB17jfMvGvDWAYbw9lsSbcnJltwE3M9W44j0hzs9cBVQ+8kfhqhN
H0x1ck/CjdRny83ng1Xe1L1YpYYMFmGXw2O9HRlC273w6s4DN92bJdL1M6o0TPw4eRrC/7T9qL+h
s+9XBRIg9y/hjpvDNLQSZFykqNO2MIRmrDIBpTYCS8+iMO4nJ5h7Sz+1nVOEC7BkP9aY7FoM8xRa
hT6fFVsxXlUL9O79X3L7tEiFbcoYtJ64q1t/24+AXe0UJ6cwXeQUNcy5VLXeebKt5Sic3ttejhX1
eCI65Bs2rr0T8aToEaIR8dBboVMbc9Bqi/LAlL/R1zomRN1f2q49pNJh/lPZ/CXG8ftT1uWGNkk1
78DkYJ1ipeADDnb+bmBX4cd2y0Heu/cpQY5wMS1ASYQ915dmsCebPAEJh8xVB2TkUlRcEpcIXtOP
OvO3T5MhcxKQ+MQ89DY2pkSnZLZRYqp14uHkEcyFSN4fQaz2PiDABSqHhLGUheWCf4sF4okxIlHT
WgGS3a4fJTmTSkyGJrZR+pczOtqBa9tzOiCQAFjRGeIjyp/zm7m1Z4SCMrFf3ZxqlzwrlUBR2+6p
csr4NGqxd5pz7Yg1uGeUd0rqzMMWoR11bVSrFzq/Tm8ypnfpeeV1c3jRobj9hdOwXpTRLi1/Zqbt
t/tnc8/1QBYmsOCVhLG9cbBIuCxeBvQrWMSShLk68GIMjbhoDNP6Qnpbk7aUXshA7unTfct7m0pp
lrBG6smx6OsFG3NXVvakmcgl1s25MxkHL0QlLl7c9/7QGWN4394vYv11GCUn1EE7oHHC0+Vu6oZl
bqmZrcZcw86bEl+PSxuWZDy4f08uaW6oF7leIgoS2UVoG7Gl+kshyvcqA1u/aVGZzn5DOjMF+I4u
pchbO6RPou8mJr5U4+gjvcoMGRdA3tdO2Nq/OTXmHslHvegewPhnXaA2ZT0GC8Ne6DMrdvbqCs1k
lExUAtuw0nWQY3zGo+lst5G0BBpRLSUZ4XBtEWV9ldCzXmGFNzPMoISxV77h5f1J6iMFSTOUweLZ
TaBTnfPzvjzCCm2lMgnBSKwgGiD7L6HE29vrGZ1XWyjvo/Wiiu+LYfb0cexW/TnlWhcHQ9oOn3sN
MKpvWoi/+YUw9C+NttgdeqHC/Fa5ZkxrPGkb65L1Q/QRla8m8nXK2SCSW9Sfg6x2amZdWc3IlBTN
hXqUMFTofP8A7bhV+sGAnX7JGpAUXB/YdFkLK5Hq5o5iziFzJfPP06zEPgn4cnq7KYs2MXAEGn0A
bq5NGflQ1xrXktMD5pL9oz+jdSsvRt4fFGV3/I6kBv2fqc1jWJq1o5mCVVnWoD2PTGf6tsqkyCf/
S3IfOOv8MFvVevAxd81ajAeQ+p+Mhtt8TNOMEVIRcgoMXbfcb2urXeBNDpXw1Xqov3meUE6R2boH
dnc2kZYp1S2qTUQa2/Zz4nblnPB7ArU1iocMMDSQXbd5F+nqzzfvIS8V+T8xnYQ0btwNg0YTDwVY
kwM+F6CBZ+fsmU2r+5aZeV/v29p5hq9sbYJxJkaNZTwQJiddrn4eUcH5Uctm9H0ru98OZShqKASM
KORfn0pTRZQ712s0PdBHBMLdeK9DpZdPooqOOFJ7ppiGRUMLFgKsi82pZBSt4DZT2Rg05kLFRTud
TNFBlsrLv+8vaucgElLQ/KBtR4a4BZyOhTNPehKRxywtYCdELM6Ki950Vo/xJUsb7XWZC+v7faN7
+wWmTZ4LGlk3up7CHTynGtmvfCk4imJ0Q4jH/yGkpihE8iQZXuzZZr+olg720rC0rm3170x9+qcu
defVbrL/cNRZCvEJqlMUtDa7ZTiM1LLH2QiqZBQvlcXsFZ7XuA5Xplc+3v90eyeDSBoGHa6Y1GVj
q5ZSEbkH8znRpz60VOB2/UANs1qWIwrv3i5JvU52CNI3PZrr854s2mQ1E65R69L5vFZxcmHm3RHC
ce8ASsYuPGu+Emf+2kpdWu5kI4UROH371zIPzYkixXo2J7RigMgw0Nwe64f7H3F3ZbIeKmdPk3Zu
VmYr3mLWLpMiBeXRd+XQkW1FuROp4X07+2v7fztyM3+LpOWrA2kdO8YER4shTbWvm80A7MdbEcXw
8qe8Nr2DyuHeCYH6B2wFzDAaDRuj0FpiGzVujHZQTf0o6sTXbGRUYVxkzRGjfO9LkppQ57HkfJ3t
NPFUy7p0YKogrf6CqW0W4rVlrOoHGd2+FU6JpLZA/Zff+bfvuLhjMel2R3GnGPsnr2HoltCzN86B
l4EaAAJWQbmRktVNb0tLy0L0uhGAXhLv0JzJgz4XLZrTiYAi7D5PXvTv/QNyuzCqLDp1HYCPzBPd
cg9SrddrbeLw52QJoWfV9qs2Gu6X+1ZukxxZy9EI/0kfKa9sHGFXjHqSQLCFQuLkl6S2zYdRdO2n
solqZtVkjC1rOxu8Yzqc/oNlKfhLrUGWbjd1QLQi6gk8ORuHEv5HQzEE00ua4bnqm/axGSv3A5di
fqmm5Y3TE9hMKkmy8igRtFCx5Jf/7chQ3ezyhNsHAWuSWY2FBH/GIMwiF8OBN7H5o64TK2kKECf8
oF9Fs2tTmohtBHukqcpuA8MTXhDxhIZz2v9clOgIJbZnDn+JsjHuElCR/O+/raxniEFrr9zvbBzg
WgHGC+0kS3wNov8f2VAoB7XcvTMqXYkkRBKJbDHRQkMiaIrJX5y403zPKLywRLP+4F27dZXM76B3
reJJJJVss19piw4e3EPwJV4n3pP/TheFIU+Buk59IJg7E0KcK8P7x3NnaTJCIMuH6Qg+YnM8AU96
PUxsdk6Jp+dcz5OTN+Jm7lu5dch0hklAwTdb2NhGwmbj2AXzx1lasQCvdcrEZ/RB94Gpbdmbsxki
HVk/4f+llLptvk1UoUa74KbrqRoByZ9T303cNfTWugo0E4n62YqPOMk7B9KmOS8bVRyRm45f2azC
rJkJHiTm8F3LYveJflb5VVEmxXejIjs4KXJTrq+bJMqCr6A9RVNzi911rIIu7bogA+Yu00czneYT
bGNmQ5hk03lTU6EolOJpjpPi1U30I73G292EFkHgoNKgQYRmO1gvZyiB6i0OoPwinn64dqQ2YQk1
7rQy4W84qE/vGpOlCzaUmUtbMmAxrbM6rMwycxtkuxjoZ75r18W+kKZql/un9Jb7gAINc8wkd57a
KfoM136lVBw9r4alCJOJ+bmiHOeTypU4eemwPMf9nL2zZiSQ5sSCEazM78zRbT/e/w239xG7tKrk
M4V2zBZpAHZGsY0VLRxkeOdHVWj1KRZrcv4PVuRjS8hJ7GfKj/6bAyUd54zmbhFO+tA/COJcoBSU
AO9bub0VMlKBRCNrfKxKv7Zi9K0cZkgtzeiodRtiHR/1nrFSwp4YT6RVjEG9b3Dv4+HDKEhDFbrF
fMdmh0Yy+IFwbYz2tdcy+2Ws3e7Njx0rAgQCYEWX0pabj1ekDtK2a1KCksvMh2SG+5+v1YzU2Vz4
vRYf2bt9F67tbV67paKhDCelDJ1FeclBQX1Fk3V5EFaVQth0f/Re4h1cupudg1BM40vC5ijaAda7
3jkGiQ51ESP0OuutySCpwQsm02kfTIk310R1BNa/ueTYgwhAGYrhUjLnv7bnJOXa9enISVEScU7a
mq6PAZ6BX9kfPHi/ejtXzlPaMmQPgUMCc3oTCs64R4ar09vq2pEJL+Y0x984S/MHZx1GlOtEUdJx
W/JgKQaPKXae8afKiPPCbzM1fdevif7HqhtIii4parhZXlBImkdAxWZZ/IncB7+/KKqvpPXdg2a3
yycK2SOKbUbDXJuqPWhU7n45OXuRSUTyId98ubJG4XnmOoWC+fHvJtUZTta49Ge365SDQ3FzDuWH
wwxYDCkwugUhDLNjzBPJd5jbyw9rcss/GVW/XBhXlICVb7p0DMxcHAnf7VmVkDCgaPx9Q/8rvYSY
kunbYaVoy8lb5xrWg6X4EVI556JXVMD5una670j2virlEujHkISB+G0815qlQ9TYjATKLXTI2lRf
wg7tTQqF5RF8e9cU3R7AZUgJkuBdH/1p7RYnBh0Q9kDAfCthBGwmpihMqH+/1R+zgQjqoe0OPkCW
nq5NJW48mZNr5mE/Fe7FoaUWjlY/npQsSc6GV0T/c/8r3r6n0iBgRUbISJHPLfRCmSm26eBWQm2O
09bXzMo7A2/On4ZWqd5N8do9K3PaIcebVX8Lr9VPjppWBy/qzgHCipxpyF4ihCU34Le3ziuAC1al
m4UoMThhK4wqXGez9q1JLO+ZQN8gj26WB0Z3dhXXSUxIXZ2Hbwtt6Zh/OyCskYVIGIpThAbRl1Vz
OhowoCTuf+VdU3LSOQBR9Bm2TOymJLtcJkzFrRpfui6Pz6OrD+87q83f7myA60hRUUlyuunQi8IY
TaNUMDU2nl9Fq3tWUFIKqrI9qnfchLhEP1LLDjAvus6kcNe7FhepxChFGQowZFtqnFmXGpnywBo9
76dtNTNtWJRTWwlXQE3qKC3a+6jAsaVGF6kElYlr8w0Rka1GcR62aP76I6OSz12t6oFWR8NBZWfn
rQVXCupBtghwAhsPvjpp0hTWkIerMarwxtr6cx4hUVVFbfmgFUZ+uX9e9u4DpVOiP2YQatRerpdm
DFRJ7GzOwyzW66fCsRCDqfXyjOAPbTRmv/kpI3sOXI9cxObRlbOd/s/o5tEVS7GOLSKa4RwZY0Ea
mC+foXPbl6rMnMfMMJKzlzkaMx9MPft+f8G7tqlnAbwAqQBO8nrBrjYv/aivpCtzbzyvpdr7RIZW
oHZGErTl8GfmldrTMNtHqL29Q0TtWKrhItgK2OTasLeUpasIkYdqv8YPC7nvH1Bu4wB3dYQD3TVF
tPbrmZR6TdemKG3lZa2WOUQC7dNaqM7nanSgKg9qdAAP37NkMO4Q7b5fiv2bRfHRZhOOXhYCrBPB
2q3KaWIo3imdnfb89o0jF4PwTrAHHHFzM0oKg6mt4m6QCC0flyJtmWKfF69N0yoXo4arzCOp0AZo
5z/uW957uShG0nHBvANfbhMA22JCn3Cy8HSrooW6lxrnplW7R3exk2Bo5yXxHeF+HZukan1dNtRH
6msHoereTaVlDq8Kt8CrvVn/EolM1k2ysDdT73HQE0T6zDIJmrz8U3ORyqaZc6TndpNC4XclzEQq
ApKHbgmYtdCLMa4XbApIn7PZDZ9Q/XEPCmp7VxIqCsJFso5hbwn+fREvc9J5Ge51mD+UJvvpLnN0
5rX84URWvQZN79TvFxshi4OPuvewwM2DyUVLhzdsc36nckTEqC3y0Bz1tg7MXkynucviB8vK2q9p
X7t/ul48J37rFkvQra56NDB7z+GTPSLgK4U9iEqu72o/ZE2C+GgW2jxyAekzEJFkSMNJpXqTluYR
1X/vxsoXlOgdLDWl/Wt7IrfpoCrYs1IrD9zFW0OtsdNz4rX5wY3dWxqkH5J+qkNc242ptJ0Zkl4Z
hD2e0H2vcm0I/FH3kNvlcpq61Tw4R7dLw79K9U76ZlQXt71822y1NYrjLBzn6TVuu+GpVwk0c8A8
bw7owGBQkpG+iObINh7JpcSXZ3ZZWKT1cJlULjso+fFctKN5cEJvpQIk3oO/6EfLF3Pr97yuNCkG
F0Ssipi/6102Nr45CGSn2m5aPy909P6e5nwOOm8QZ2Fbw6exKm1fp49xLqapOvCGt36IHyMFUnGJ
cC63aMJcVRyzXzP8sCLyL1VpTVmQW535YE+Uq/yoqLs/4qEu44OgYdcuFRaUhplgfMPbGHS6/v2Y
ZqEx2j9nRREnsAfOu8GiFE62vYTFYBmf73v+vRMFfYN5BFL97wZp79H8MoumykJz0nIYglN2dtJJ
fVkMRmn8B1O8aijl4QXIk67v5ToNMX8o29wCbTxbrli5MY3NDJP2aPTU7b3UAWtwgJmxI5H9G5fT
dUlvDSamJlOv/DGD4d4T44YNc+sfQJ0dtTL2vqJ8tYDYgAkFt3m9tFbYg14yUjAsSutD4rZVwFte
nt0+WR/vf8S9lZEocDokUvPmvVpKYbjKxMpyW0hVIjgLa1PE/ixE97nPp/JAHej2fZQgEaJm2Bhk
ldtNM/UlVpzKSUNba5rz6Cjdh8Zt9QNk5N73A/ci1f4lg33bndf0ihp/UachmqajT+XDPlkZra4B
n3O6/wH3FvS7KflTfkuPS2H2ZdJjyq0y7UPWR+kFAe/xP1xl8iiakGD54alvYvCZp1CLmXuDXFg2
P3tl775ELZqi1jhHfzklxOa6r+qDgtXO2ZATRqTmCn6L63y9tLgrC5XnXoR00f6OIko3xWo4jMCA
cLZE6lGnd+dL/tLYBllK0o+ozLW5CD0qtwKvATC06c5dYs8foUe9beQZwmCgyX4Vwoj2aVZsD2Dr
6YWZNFgZinpsfSarVkHT1umPOVHm96BMjzoSO2cRUgJ1BSJRbtq2Fob+notF5l0P3cxM0o6JWXaS
IKacHoqN7JniwaOwQD2T12/jpuq5zeKsZ8PyqGhDZj5056XksQE7ctTD2ntkZR0TOhWxCtHuJmMy
kgyON043zKdI9Zlcov3UIsUs/UhITZVcDophOEGYzJ56iadCD9A9yS/lUJbBVNjDn/ev4d7SJS5B
5ZiSWm1bTyYM88lSWoEouyI+aGseveD0UCZS4yMA5M6z6tAipVtJq1KqIF6f0465V3ax1iJkVAqz
sp2mPWf1AOQ6Ee2IMJEWnarMWx/eukBeH8ABYI3QG0DL7NpqotPGc9UMwlUrvJM+D62fzTgEKxXp
QYp6e+8NGukAxGC80wnezngAz+/UaiZEWMxT7ouuGU9A1hjVUsHl97T6SCPn9uKD35OVVYp9LHKb
p0ENBifWI6i/IhL3lVpvcYIyqFze/AGpEpErcTloMW/hHEM22zls9iSc+8kIiyZtUMjqmLDD7JcD
x7m3IMirJGYoVd2qtU8lMnOlpsQhEbsC7A1q8kSZP7y/IHmbr2tCWKAqzPwPTiGn+fpEoDhKW3BM
5rBEiOqT2nrp2bZQm2rJDS8Z/5vvxEr5qWsW9+0HhEec6iLRkGw5bdIUqObO7DE1NuQFZpJL7w3n
zuiWf8o1ZVpEmS0HZ3/nQBINSZKD7KDAPbheKTOXos7qsRe1xQKGqmKCszrEj57eLBc7h8R7sIG3
V5zkgUiP/iuajezhtcG87lEVKoiQu7SJLjV8XSROVz2IRGs90awynwwxpAdBy55RCKr4MDJ7pMU2
kcSYGUTm8zyHUOXLk54NzsnpGHGl2YPyztbj6pNgrNlBYHHrNyU6+P+Nyk//W/ii6i0YCQAQdELt
KKia1X2mCTUFbZ/Hr/fP6+76CNNR9+dm3PCR+yxvp7HmvDIXd/lL0ybGZrhCKc9CX5SwKzhKZeW8
mTpGHggLkStPLRpx181WmkgJVXOSz2FmQVah67aEM2LkUJFSj/qe5b7dzWCPEI0pAjKR3+xiPawe
M7PKOUydpQkIdfqTifZkMDmpc77/QXccAKndL/k/+l68Rdd7x9D2bqyGeg47ejfPKwILpzYy4Bql
aappDyjgKJdIU8uXypiiA9s7Lo72nuyGUYahKLI5N0irp0PjrRPv3fS5673lw9yY6Zf7C9w5nIxQ
hnYMqJJYY1sOIWrSSsa3TuGQGFJYcRAXnvc6zMTSHOQlO4cTzBg9S+nY0B3YhDOeyLKl8vCebkl3
vs3GlYqkWj4VFv2+vE67/1GKMT8wurM+VA4o4Uk/qvHgXm/goiorpRkxhbY3e35S5mqI0nr3kDpT
59//lHI/rh8LKPBwxGGnU35BWuHalG11keZNMP05keKHAhAuMCFKvVLFK8KUwv9BZWnXHrBNkDiA
j6h+XNtbQFzUU0s8ZC6W+1Tks3hJ8rhO/WqOi78abygODN4eSBZIb1aqs5E0bztOnZs006ytY6i1
DEeJm7F/Zsx9f/AS7VhBb04CjKQQEJoY18tKkjUz9EYZQg4svGZgEE/MJyoPnPLOx6NoA48RKA6n
clswWkejGzRe1XBMjMkgop7GSzTF2VelHcTzqrXRQRVgZ1mSJyVFIqhP8c5eL6uypkrQ1B1CrzLV
S+2Myik5Jtjf3jHCVhoRiJJLO1uo8urqWePZ6xD2Vic+xm0fPSntIvDMk0Y5eXA+omXSHuzY3rdE
fIIwBQknmVpeL00IZSBesQYwTYX7F4q/eRBDjnlIFgS303E+0rq5vdNkYNQdpTQn3IAtVLPzGkhf
dTEyB6pgQk4imqfW5MBQvT2C8e7sGv0VkFTU22BkblE/y5B6a9eXHPlybJ6a1NAuWUJKct9z7CyI
WwwcjEtMDXH7oK1WqrSuxoLmKM8/6mnbn1KzYrhgciSpemsJvAhYa9j0wGTMrc+gWZU4fVoRi7hq
+8HsVOuLVxSr7oup8ZKDZd2SKiWj59cuIZGMC968nohsjYKheXM4iKQaUQEvJUZ/Fa7jo2lBerXS
ZXkY4mIZLxYxDXI/i7DQjSpTtQyKYhky3+4GRjj0q2J1Qeb11R96O7qfFduJ3y2JOf4kcPVA6jUI
oD0s1JgNP590Yw3v79DtvYIFSIUBnQwpmLGFiYxQGzIjFn0oYgo2fjIX1R8ZfaPYL5Aq8dFXh4fl
TQcX61b4gJic8hC0AnRZOfOb18vD5XZFUvfhCMfr6xytCoLHo7Vqp3oYlv4ihsk+m3K+7rmdoJ7b
S2T8qzhtbftrlpjegQ+7vegobpM8SgwH8urbWd1zEufdRIsB2fFOPHekyqclzplcNWb9cyac+ODB
2bNHUxrYCL1xDq28nb9FziZj3jMt7Ym+CksPCiRxT14DBTcBPOkPTM46eBRubzt1bmaRk5bgYW5e
1G6kr5JXBJbCEQ1gh5YrWGZH4fKeFekradnSdMdXX6+KAaDgtEFjhmOZepeKEbhnelLtwYm9velS
kkhqGfJiE5BsooNxbbUqZrxsGOuuOFF4az+ZUZP5KpfwzfAQaYogFalmOsFbEEG6gGbPvYb4n8Fi
TJwuph+FwzBWYvL5wY6q+H/uX8a9pSFSgfQSMpdSFP36A9aorUFmIjCuzdkNWvTIU18vKxTLDDv/
+XZbMhLh+FG9p2ZzbatT6oEDg1DV0pnJM89fdKL6lL2MylIezZfacTIcCIJVObWJSGGzrnaeSzxB
TPamDuqDMnuOH+lJ5degkB6bxZoDnTz9dH+BcgHXUStSJgTHqFDzMIAsv15gpDWz16vSR8/NAFpR
JJ+LbBrkHAH384JG2GMdjc65W0bt233L8k/eWkawGWARSD+6vpsTOnuxt6452zg0g1qjr4bwCA/A
5P51387ecSE8RqdLktKQx7teoZs7ziAm7KCzmYYFjUQ/r936xZzq+eBj7jksVIaww+NKcroxRQdh
mZQlQtaMy+en6Mid6xQVg9Rtn+1sGr/fX9nO3hFLohIjwz1ocZsvuM6ZYFiszE5LS2NQKBDNQXh1
44/rqj0sPfOIk2Tw/NFYj0TWds6qjLzIO7j2rHgT8wHP0PSizQgk4jWDJWnkqEUIwAKG3ivf6BGW
/uzU8+X+gne28srq5vsaebys60SlwUD6hwGF+fKsxfEc1N5wJOeyv0BZf5ZKoRyb61PDopVGXXBq
sxqL82zaC1iWiqLGwBvMzPTp2c20o9EW8g/dXAnZVUCjWOptW1ugpBNVM4IcGrp/mYoudNzG76Np
fTsgmyeVVqQMqUgRtkqk+Typ6MYKnjkv/tbnqfOar050bo1BP+pv/Up6tyuiwEe1mwCKUYjyM//2
hCNdEK19BUTG7tzig5Xkw+MYRybYYVG91+ZZ+btf2j7UO6d7Qga6ejWmrF8DnEP2KsY1+aRH9t9x
YkYBMcb/knZeO3IjWRp+IgL0DN4ymZll5FVyfUOoZ7qD3gfd0+9HXewqWUQRpQVmGg1oRpHBcMf8
pvuXNiuF19yZQ19IddRo3DtPkOjIzuh54+61KYJGckSXsObNNONlFZZCCzxvwVVW4ItChJurs1Tl
cqalrx08oc93G9VlLkOdi5imx3a3jW7v9JnnIV+l18kcNCKrP+qlDhOYWn3ywVhmYdwrmD7yYODn
J4pKjE7iRjUU64ctU30YLNAiM3Xffnbdy9I3/iOJfR4sQxS9+nJkqJXCh4ozDaStQrXb65E7TdxW
6ayV8He9oQ61dnTfO1rVdEHWWe6rrwtGXFNEcCHgYra647rWtGi2KB7U3hnDJPHdS4FvRpCYrXH3
8s30fOswFC1VtHtAk7N5Nvs8UmZql2ydovfsS28u2T+ZVor3mPR253qA5+f0cEB1PTtC5z9/cxiZ
O4q+HHUTyia3I1vSahoEb6dwrpfp5GdT9KYqeOPiaEThoMzq9vPLU90dEIclutYUu0Cr3g5I0NrM
frJGycJrHj3Ye0FepdWpaCfzEifggl8eb33Fbq8QgW4ozSv6E2vyuvm00jaUHdXcxAUO6A9Ja40P
voEEz4zdU4hCU/65AsdxrYZ6Ceyl/fnq0W1vLaVb/ACaI5scVpp5o2gHkvm5Ni1lmVCvDaxCcHv5
bX/KoHZcYJeVb9NE9WfDbI4Aazsn9OYHbF/asdGMYvT6sG/o39EZAT7SF8ObzpmOOE7Pnx/CCbpW
/F6wrDSeb1d2MjLPL/xShThddyEqkAibiv4IhLA3IW47DiRFRHRhtxt2HB23HhoVNi7d+mjmopkj
hQk8dj+nlxdvZ6uuTU+6EgQqq7r67YQS/rA2bKVCPcMmNTLsLChH9AnrudBPsXYoI7U3NViEhAzM
jGhvE5ANZTvVTq2r0MlkeSc0LtK4r5a3NSDNg6k9V6SmtkK+gRwCLUCcqDb7os+0SoEroaBI+UQn
7qJ9HWSz5v1NN8tfAvx/nQtOy3N5nU0o/ucY3Z33QsVIdkSJQl0IoIShzhSXq8/ZHLlvakn4f3AF
720pCgZ0hXlUKYyvX+y3959mGyWgvFcoGYO0bEkGgqIyq4NXbKdQQlyIKxgUf0CA1KZvh5kGIf3G
MFnoqu4ubVfhR6dRw63bFDPessQJzqzVBc+aiSOri5NAJ/cBklZ7sCw7O44fQuxAhY0MYPvkNDPE
W4VCXVip3MdVNVmcAMU290Qua8FQlN6rsxueN5evS/hPrLrto8Y4v9VFKsdwihN174mBCuUwUGZz
Iu1gbjsXMVQBEOfcEiSK2waHXlTA8OZxCEvXwnEAVtj9khZpiKVIH0ImTGAR6MNds8RLaBXJEdZy
53BR2ab8xthrGrfZ8MqFPJtUgv5KIvUHkVt/F5jsfB3aw7O1s2nJ34A9crio/W4B2A2KLKWeRGg2
l7V1Vn1WPy1RkxzIAOzOB2g5ZWV8kugB3+5Zp8ntmGR0CNupWB7SZRzPcZ4YlEm1+mDldqITijOI
X8BwAda9Db0azy8Lei5D6Lhx8UUtXfmQR771yTAzMxhqLKjKxJiCordfX4YC1k3thEKUAbjO35x/
T2NHgTEfwiJvjBCSDSFuU6XnOe6tgzhh9xJYVfzovgHg4cK//aBIGaOx5NDra3u/uehGIa9FmVbn
KYs/95WTfRgcs39jJn0RDu6SBcoX1VWRDB187b07gGgaSjnsZNCRm8vIUEI0osrHsJoRxAvypaPD
pBv59C0ubSDS8Yxm2MsP3U7+AP4ZxjC8Sbq51uZs2LPp5ktKG9dv+oQe/2BhQOV6j2LGTmfCaeyk
RWhEvTzo3jFZF5bWN+qqZMq333uGPKhMR/G9SZuC3J20T9ZcpR9eHmXvmBBQrxuICAzu+O0oXmol
jt3idmf10jlH0VAFKNY17yazOuKU735F9g3vCJUioAy3Q/lyThUOXkOIozGaiUYEqTZRQ3VGA/Kf
fiqGL7luH+X8e/PjwQI7wY4RPF63g9qF4Si3qsYQKY6JTam6KtSVa77Dy2I6OCJ7E6SyrbM717bC
tlOXt0tkjvHMlWMMsbh3nT5JPjUIRjtfrGl9pWSFOK5jjvlRL2jvTIA3pQ7AlcbrsQktx2W27R5p
hbDWkaOXxO5hPXTqohJjPIMiPNLkOBpvE7ZHRjRZdcp4Sd2nod4M8Tlv2uqiz764yME6EhHbW0X4
K2AH+ce6nLeruCoIDWquhlADtfYNaz0csVVkqzMu4MlBW+RorM02tSYI/xltMNowo3keZ8d/KGcK
YNUcH6Hyd4eiOkwzGV0qmoa305K91SAKScvfqgvnS6/65BQPhX6eNPf1rD16umA06LOtqfS2EpEN
vjZWJnuz0lr/iqKduJotfX+f43F5+UrZu7hQwMEIcUW70Um4nRUPkCgdcxhCqFO2cS75nsPKOzi6
lfc2IUkAux1BJuDWm6srzhJq67YgKrXd5KOt5S5tBCd9qD1bdsgHL0fne2+5VpNW2I+krFCcbicm
MIVHokYCkSVCu+iusi9Nie9aNCnzoOCxO9SKaMCcdYcaQi9XluYSEejqc3nOMAd9YmMoSgFOejDU
3nKBx6UnQlWUhHHzGdtImPj9JkPoR0N3X5LSfda0Q2+C3QmBHnd5RmnzbuFJaHItIkY4KKzgTVxT
t8Doyh1UFSRVnR28aXv3MLiy/x1rs069VVki9YAsoC+QXyEviUdPm8TPPofKqemxF6aQyf5g19Og
Q1cBQDllzjVI/C0Vy9O6b1TKFUVFo/qnMFo4W7IX0UFUsPsdfxFvVyozAJvbYZw8T1U5sunhNKfp
vZFL+0FIm0OsoqUJXz7Ju4PBvFrRGSvqePOstIC6KjnX5ARDZ0eBVTvxw9y32ny1DW754A9GAwGA
HCWqRNhv307NQLJKH7L0F/CkeudGI2Ygk/Ug80O1rr158e3MNYNEzm275SMj9QwNVl3oSp3Kj5i9
OwxAvsRDpR0AjfdSA3IPUkhSdCweNuGHuzStWyZ8wRo3q2/ahJaAV5nZqnidnIe+14Ny0vLTMuXf
Xv6Yxt7tuIbIuDKicsOpu/2a0vW1rBjJstDPXh7dEUPvypmra6oGpN2V5lzzwp4+NPWQfEcxKXps
zTRZTqh0Z+cqrrqrm0rrLz1Shfsmd+PyH2UN878v/8jddVhbAtzhiINsNzO643Vq+Lx/vj46n9N4
BE+ba/K//pAeeZXsfQ6aMsAqgEiuLYjbz+GUUFEbj0epjHxEabkfLm43o+pvAnbAuOuIRr03tRXL
QqQLFAGQ6e14fWkkPCUTT3s2ox9Wuuk3e9U+r3rxJ0kgHEJ6Zmvuicrl7VAc3ZjeJFNzmxQHBjyf
2m+oaA/uKalxDzm9fs3Wp0IgAASha5t+yQpyRzsb7CtHirD3OxmWZoJ8YIHOwctD7a0ZuLc17wKm
AsL0dmLD4MXSHikOD2vHXpp4VU+lPZNJywwDbX/I/3p5wL1Fo6BJ1QCAFgnD5r4b7KYXVpIq9Mps
7V7mJiLQ5RAvHNI+Onik9p5dxObQNaBwsKYmt5Mjmfeq2WasarCHT1nm9lpIOjh4B+u1M87aYoUs
BmmRVtTmXfLMbi4LBGpDZ7Tie6eYm3MeNcWPl7/c7iiAAMDdkGc9a63C4SkGDIYVioBdV12GKjbv
ZWKO/vX/N85mr1PBAYvIExiCxZqCWUw1WK04OSh4PveJoOWP8NmvPU4Hd5tvYI+YDAaGr2FtWvH8
4ObVZARVnXMtDU2efdf7pPo5zlWr7qwqN0hGVAy/3gZG8hMbK9M667PT3Ru61OKwoMmsgjLJPa43
0+v/akvD0ALdipPPfVLmZhjVJcWF1kDC9N3QZuV6Dc7WEAxRaS0nBXM2o8yQ2veiI5U4t1W2PLVz
3kYHoeDOgVsJfujCkJBQNduUeEangyg5YNkblajiiiKZP7eVFHf66CeB1Rnd5fWrSTjIvvkFIN82
ELKotP0aBYiwcyL/42y19j2oC+sobt+JB6nMQaUlkqYeti08mF1TpEO9vvRtC/PMBOZPsKaHWHH0
F60mkOnJig526s5dstIoaDtTfyS92zwAC/3Exer5ljoiHndjOmWfurowAggB9sGy7R2+VbiSdg8S
CASht1eJyimqYHbds1szh/pXkX2z6AYfhDJ7o6wtgFWIc6XvrZvntwC31szB1GRJq67Rte9AScc0
GCmOhy/vib064xq10LBf1bt5Q2/Hcfw+sztT9GhOJ0oPXTHJD0OOefmpLBP3P003Qn5p2k6Ob8e2
7D/j0T7/nbquZpxtI8Pe5OXfszdtojeqOngbQTzYnAljaqsliunaRXY6B4s0zLtOmfrriw4u4m8A
tVYiBYS420k3oz7p0YIJuqAY9gODofIOPdlsCiJsRA/i7L3jsK4j6QNVMajEt2Nlk8zyztK60Og0
z3hrSs8DuDikWnWy0bHNPvmpJvIApb/p75e/5fo3b3rNLtVTLhiaKbwTm5h07vK2MzCyDWNHx1hk
7nNsdvDkeW/40j1BQ58PFm/vENIChVHr0Q6FG3871djRhK1pAxFEbmaB5mkeOsoI+deuWR/s2925
EVuubH0KcVuFhRxbazsbnT6seru/98bcPUVOPFwHt1b3zip4/PK33J0aoF1k38AK0OW4nVpLQZig
lvvF7oboMa40C9cc33iwYuOov7E3NVrKq/859SMANLdDDQgT9QMyAaE32fHdTE54imsvuXhd1H/V
GP8gZNm9AkBoIe5N8AeJd/1Bv101BH4jkqZQHgr6O6diUMIP+ml6rKdykcFYdNOXcrHn/zgexnyB
pab0SoNWfnStrDw6LXvf+fffsjmZ1Oc6W1KHDwe+DWL4UDVRCHbQP4nlHzwZ3HcAXH4JJWyhH3Fs
DY07wJpBok1hAlYawDbT7tK0k31+effs3WqI/66HcHX82r70hj6mqKKRAcezlp0y0xzfUHrVv788
yl4XHXz0qr5AQWUFQm0WUthtN2kTl2dbee45HY35YiWiCYH5Qy52xfjGsdLqTVwCyOsaZ+aGjdTU
X9pMeXAXKLVcgXhXT2XkOPc9WfNBFP4L5L69ksDHAgxG5ZM9vnmmTdQSS2TFFBSytv+nWlLvra3P
83QtOcfXuu4wQy4yrxuuppm1T8Dw/e+xbWUXTHfTn0ltGcXJmUVXh209lgertLf3aF2SRBosEqnk
7ecra/SBDCrfIFBbLzk1YyTugGY6f3XQag/uk71DvgoCkCbw0gGPvB2rTRU6D9OswmQYp88ZhiSn
UkQRdmDaEjRJYn98eW/szA02E6Bh9AfgvT074zyrC+Ea1duhldW5byaOtpMSwoWGNYns4E5Z05zN
OiMMDZubO4Ue7ZZqaiPnOg4CqlEaCTtwFdrppT16wdjU5VtAveYlyfQf5jR2B7nE7jxXBTeK7rzv
WzyO11XQQ3PYR9Qkx9A20/QqMoD1+iCOFBZ+xSLPJgnYkNd1NZzYtoNLiEmzZTSc6tJK7ppZmUHp
1SrwU0yMtV54JyPqxo9S4z7RxgRnAWt+tW0TI9OvhNSLthuEq+3dHYFyinv6XEr5BhJj7k+luvLc
IXBxsGP3p0t6BjpjNZ3YOux6Im2A3FNyHRZDe++U0vkEw0s8+CPmKHrcZsGyzF5YIBQfeNbsnUUa
HT0PO8EUYdT//oYtqFXAziD3QCy+Nrv2+6TTgHaxFPmMmkH5ME6J/7FLi+z1AT+BKI1ojg1Jzfas
dpEfa0UBVGTohjFAT8N8jKAyHYyycyOsvAXaUxQOVouW2xtBIsHa5y6jGHg2PMk4rdJTY/feu2Wc
9XMUU5U5WNGdVwlm79pCpY619vZvR9T1pFNRp/Mx7XhegsJv9SowY9/+5/V3z+/jbAIaCIExVsnU
Hel21JdxKqJzU4OyGYuxOdD42p2SCaIHqxIywW0EWsdLPiyeYqmaajwbaO9d7CY5qm7u7ULUVdGO
YStiIbIpJrkW2pR1ylIpm7hemtEa7NrTWc1tE8ZctXfF7B4xrfZuNuJcCnSwpBF92Awq3AotTvWr
eluVD/qMXHXvYDWGRUJ8cHvvbsW1SAC0eXVi37zSxgJEou/pUbkVSuclRslGsAiuN8BxeSjLrvv8
BztkFSCyIJuA5t/sxFGgEi0n4iOrsaCXpwudUs2TX9wuz65/MhSxGBkKKOMt38qYF6HNa//N6LIM
Vu9chY1IxdmrrCNa9t6KYVCFjjr/pSy9PpK/xdV2i068oa2XVVM1X1WzyL8w7HDejKURPb08q719
v4buKwMc+ZHte0vS3ntqXFtHeiqeIEjnXzWUCQ72xe6EKHmRxiL9RpJ+O6Fe1+CR9Dx4VOy0C94d
TTBmbX03lvrRa7O3BaGOAFRGyQF1xs2OkHiQTIbgHa9zJS8oqWt3eZtmT4ul2gsiXNHBxbF3pIEE
MKlVoYbPeDu1FqK5xIuAZMCemrBWuv8+ltMUCEoc5yS2Ygx5l+jvl1dt73uyXvYvxhMBy+acualW
1xMOKCE+aeIJEv+I97eqH6MRvfSXh9oLyH4bapuBkCxnTVZTYtVFXEyXJE60d3nlaXXg4pp58nqn
eDt5JVBIrjs/fHnwvcXk3USolNiB8vhm3yx1mti1RlFndQZ6S3r5PndaPdTNeXmbmPGRxfreYQDA
BZFgLe0AYb9dSxM3RDRfR5Dftg4TyHami9bprxdtwkONVG4ljnFTbqO/PhqI2ketD5WMjXtD1FjW
ZIeiTXv7kv24Cs9RdwA2djuXOEKhCWcv9uWiZvA483zGoroM+tYxL1Zm4dkRIzz98nrtfkBAanRF
gDgBkL0dNDMLM5UdNUFgetm17jGZgPVx1EjbG4UrmG1P/RGEx2ZXRMh7WG6S08SYihrIAO4xcx8V
55fnsnfGCFdRJAFgTlq87s3fLuFpgWDrDGz8FAXOb0laTgG8nVkGXub+SUC1ctCggfKyGM9AsEjr
58qleOHVwrmkTlVAnhFHxK6900Qsys1owVEmALmd0WrYnsZKhwOk9T066vYaCDjFtS6y4t7zKnlw
evfqQ0QBoGNWYAJjbt4xWnc6IAvokbgig8dMFv+aa4n7xtaW+DxGIPWtpXYuzZJqQZ+5JV50dnRd
zPnIJn5v5nSVV/MOBOBoF93OvB+H0cy9kbzOdtR/LTtPTwWwFrzNMJkwZGr/eP3eQa1s9QnBwBjg
/+14+lxHUeEOjJdX2lsC8OwUNSL5JFI4AC8PtXcY6IKuMAnkEZ5bpSfRLPwR6lo8tf5F+l32ZcQk
9Q+CHySmiLKQBSSQ3EzIyPPYMibYTnVkakFppDKcNUH0qvl/QFeDfQNdjZ2zSpts7pCqHWNQdqh3
pW4fBakTVZi5R8NTPo/zQatk546kX0CPHIgOIp3bCnuXdZTC/FUoLHbci5V2ZTDn9XhBA62FuuCJ
Ey3YIxHCvUGROyR9wpliNR243RtDpJJcGP2IsoKW/mWmwrqr2kGdRCa1v11j6a5+pKzXo+xp34Eo
pItN1r/tmNfAHEa0sMdw0BKYWkhonaq0rk+kcT9fuR8pFK3kxpWNY69UvNvpuQOG6EkSU2eL8+40
dyACKrqrn14e5dmBXkfhaWPVwCDR9rkdJc6aklp9ziiDGh9cIDTvSlxALkSGn+JBe7V8+TocUguw
y9ks5G63w8ncGtuhTuqwioW4arpqQ22wU4xXDev68syePTsQZogL0Jfi9uBB2MYgM73KqOrrsPEn
9WD7xRJ2c1o8IqR1FJWvf9VNGYqhCPxpSaK5u9rE3M5K72XhFbJuwDOMq01E7QRe62ZIuWr+XQSU
N0CXpbmvqXIHoz+9WqZvHZ6EEH1TyGIUF2+HL1DuqpIOlE+BltGZKlnzqS5W7ihxWNiWDW2udj6K
UPY+r0FbdAXq8w5s51zrLY5hhWzC1cro1ME1v1Qatp1WEsnL61eS+iy5CKPRMdw8Ou7Ce9s5Vh16
i7dcu9TkYnGJ1OvWmw8egWd3Cp+SyAEZSarjq9/O7adcralcUBx1qPtSbymiRd0Pk2boFMja1j5W
Vu98hH8Rf3l5hs/ennXYX8CANYUEAns7bMNPaUdp1OFkVAgRzDx4iaz6P/iO67RMKNro0WzP+uhM
kryXfVIOfXm1HM0MRSKMoB+lf/6DCa1oAK4wyqNbv1o5e5pvR0zI1L36k1VwSCmluQgJvTzO3i6k
2ARYk5cOSfTN9TX2lLnj3K7R7kqKs2jSfyflg0AZ/KMG0t5IKwsPPT4mRB3/domQEPY1aiRVyMsi
7gTolKBJff3NkDr1a98YdgONKtYIhMOKDr0dSvLmaaNHWcSpkzGohlG/imXiIe3s/P7l77dz/dMD
gdDOpoAMs+VTsgWSAX3yMpSVq5qgm3M9fWsS4N1n6A0np9oT9Y/XD0ljAGgX5cHn3Xi836yECWJv
2o3JOcFCKUi7aQkMfLGvpRBHLfG9I/37eJswYcojFnPA+dNRBo913WundDLne6EiCz2GOL7WTXak
YbTuhu2LQB2DzW/w4j1zICl5rp1Ob8rQ1MryTEFcP+WUUx6nSbirwHYRjLnuEWUKebIm1zw4fs/n
DGt0tQchgYTq7m3m7CVO69Yt11iJkth9LhcrHHsYHoPM+896Njb3nsl5eXlhn5+QlapKkYEkGdbc
VtzON8GpNAMqDPzTohNRag8TmURgIgPx6puMLct/KGigocRwtydEVcRnbGjaqvnkfO2GaQ4mJyo+
F61XH5yQXyL2t0uJ0CdMEhp34CpgHd+OlTpuri3MDPzl0idYSXQiDUqtyn7kU1nB/8MI+NR0hexP
ajK6t4DLeXEziGYmD5ZMfrhRhnKCsAHCHtx+z58N0mpiQ24LiC5ie3rxUm+KzHb5DJqVfk4pz510
rFS+vLyuz+8Iek3AIRCupkiAZNTtB8APss9jQXST6iaU8ERzAukN/pPK6u/m2IuD/uHepBiQTJ1a
ASDpdZv9Vi5YZre1G2qcoXB7+9LC9m7e67Fwj7QL96a10mVhdqJU8qy+OQ12ubBxGqjGDbpifZxn
AahSGZRAfN91Sjuq6f+KOLc7iTQeDW7gQGzdza5FtUmn6MauFWks7yc5Ve988sGnXoNmgydjbT95
cwRTEIWs7m2kfPUjc/0ujDK/+paWwn3seike9aEklbP8Zryvm9jGJDeVn/LaSOhbNYewm3V7P/vR
+OKuVVkkHLY0Dy8iV7bspIVs25deoPmZ/rFZzPzBwlPzne/1+pvSma3vs6H5B1nl3gqBU1gxaAR+
qLfe7oQZVa1JDBZhdW//qybpv/OXpjwnwv7aAvI9KifuDQe4CI4trcYVpXw7nFUmfqS3SRfOGBD9
t9Sc6U5hboHOgyUCVdhHVZ2d+/KXVJnHZUkAs63lJ6Vrl/2gtYhwmMO7uG+NgLKpfV+L8UhLeOc9
YKg1wyP6J+/anCndjns9wwMH3Gk7LBfRqPpc6uQHD7LhAOdWJ8JOJslBSf953Qo1L/wzeInQMKNi
tLk72wpH2TaDALBgmIriVdqBaDeisQ3SXEZfYq2eP1W6qsJ0jKIGW0u/mx4daxZ10NoyP5JOf/4q
83NQi16bu+sDsal3ll2Ui64y21AflfqeKhvVdFFMb1pjjC8pXbYfsTdV+aUyx+TTXGbq8vJNunOW
eKu4QXUqrrTZ1h3429Xmd0sE37rrwlbO2fcaY43Ai5P4vvE0eRJJujzNtRrv6so7aj7s7DVQuUBM
17Xgid4kGPAGHaOfVBfWQvPCxh3lB1OX8SPghfzjy5PcHYqOG/3stVi5xfD0EKJpoVQIvpRYFReL
tAMFdO9UJEC7Xx5q58RS9lnVZcRaHd12SStlQM1HdCNUOr4z10Vrx56n2QHeafRzce7M+Cjt3TlJ
vw0Jgup2CUVqYbuElCcWyR6N0haA4INhlsa/0nG101gjHuHY6fTp5YnufdP/myjghNtRG8+dU02L
2lCKZQml29Ik6ufljZNZR1fF7jddDyxN4F9aV7dDOVikJBLlzbDN/eou8VX+ZhlqDR/qOdFOUTxG
yUEUs3cqsBGhuE1eygW1mVwdu7W+JCiWxqZKgqgqq3t/SP5JzKT9AP15fvA6x3+HAsIRs2cn0qB6
AZQU+Q+4yNYmSkbfoOuspG3DSGXuVc+K9oSe1usTRxhpFGVWcNDaWt/cvXNTKMsl8w6lXv+synx5
axlGBFVz7s+v3iV49dE6pehlgu/bzKfr6mqRA5mVG+EniRBfE44jzhBo3B6hgHZuUmIhpkVvDzry
todvz4YJdcLgAFiW6k6TkTaPrYL6hxaQ1j0IxLO+xsNYPpR2mb1JFTC7l+f6HAu1tqwYn5oXSTI3
wO0+XYQ3eOUvrIKCIAWV7r/DQGGv0Sr72lrUbozYFWdJWBSUvetfid2PbAt3jgpUSrJYYhN+wzMl
sVSfpz7BqN0uxvzipvb4fmx88MnTOSn8/O7lGe/s1l+FTIjmHBUQkrcTRvy8m6KMOwfhivgxr9z4
y6C65GCUncPIKJC0SOEccu/NQ5ErI/aIRJgThsE/Bj1zA98qmre+V9ePGTYHnwhlaoLB5eji2dtS
RHpwzbkMULvaRnuTmOOx1akLSMO5i9tahGVKa0km6XjXJZ1Gj80ww2mxqosnpvzry593bzGhGdPc
Wvtr1DRvP6+ZZnlU25QJUsNauHK87w1x8gXZ2n91LTYP7rydC30lu3PfgV0kut0sJsgeOy4TLoWF
bTMFVVd2D2aZJe8WGgEHR+X5ktKFZxQ6MCbR2JYYWwm/TYcGBTZ/jOaPsetEpwLjjAAUn3NFqL0O
ZRJhkxrxQ17+ps/h0MTSgJeogSAUBAx1s6ZNJDsVy7oLPUdi65fFTnI2ldZy0eL6nQf6bNp33jI6
51y0Qpxnr8svHflNdsmq2A70vmnTIFWZZwaTFXfhYI/9z4MfuX7r2wwH9C/lCmzPKSISI92uvHBl
WiUjqqHtJOdHc1lfIpVVgeqnEvEr0b9Z3E+0+EMfcmYc6JPr3CVWe0SgfR5Z8DMgALH7KBHQHbn9
GchKuLWUCumrynLve234ITuMu+bBzi8GmqfnNFqOyqfPNz007ZUusmpTwcRZ//y3gFQuZpXIqIPi
hP9MetaWaTCCHOlM/QpyHRFIv2/n9PryB3++9wmAbdp2wHzopG3TOkBmnpUrEm+F38iJZqQ8TYMb
ve/S3DmoJTy3DHA9claSi1Xem+bIZm3VzJHwC2SoIq238S1qomIJusjyzcCo4/GhT5Agv+IG2ZBR
j2BjTkPpTn8vrTZYZ99KEXbRF0e8Fapti5MGrvHHaLb4UGhiFl9db3S9cPGb6IzfsOyDrtS799WQ
i6Nc8flCsUAOXw0libXduXnagftWUZ6yM1VKVmQz7AmolPavrOIcvuRQPL16jchTiCOoe61ah5vb
ELNk/nova0MvtaWLDmbtf1yQOnxqnZFvdzDY8xsKJBtpIr0dbl/+5XYb1lmaOnPrYWye61XzNjOt
yPkxZiOW9WhoFOIdUBhnDDQsePtQyzXMJp1CpdHFo5meXvJxlaae27z+ZtJX7IKqcs04EHoVv5VF
QuVcDXFELUVb3lmqGDBc8Gv/S1ND4w4orWG7EI3C+wDoMX5a1FKbge4hOX+JUid+70VCvRmFpsuw
qgiKgiaP2yXMcssrT8AKu+oM9MjBsDgC8HcaNeU4GJbj9Hc3wP+aT1M9zsllicu0DiQMWvlQZLmy
gqxCrvzk55MOMwxBOP8RSxeZ4o+dpMOl1xqhHgfCvPh7CwgUrwKzl+a5aX00by2pRx+sKTPqO2TK
sMEojbz1qJO54q+lRgXp1ZkWyAjKMECwKWDRl7hdIVCnZmy61LOll/iBxIr95AyyQDbZ98/5HHuv
DmWhIKEg/AslsdIYbsfDI8U1OjDf4ULt8XtnN/W5R3npQzmiJf/y7nt+tMhSyVYRUiILIDe+HQrl
f9lA82xCc2yKaySM+NGbDZBXXjY/wkA5SsV/9b5u3xsafOwqbr/1udnWfax+tgBEAeudIwcD09ls
l29mqhJ1zfg/vCktK/q7Q4FXhoSxkfyQz5VdnCqKNsvJcyM/+lKJafzCe51UQUZXOHq029b4b1U3
bRPwwjTfVG+nH5Kpoo4SJ3IR75B6JuVvBjneF1qKfhwplzmd2sxt9KA3Ez9G1s53vnqdJb87WGs/
NUZbRoHjFk59LmQ+yWCBMPO1jQtVnUDK1P8pMSn9rKel9qMfgM0hKjGKr3GH1E3QJrK7p6ObL2FS
qvajTDX9HwDoCHfXfpQugTeXRO3ranwzla2+ovzmPuRdZv4zD5iUhK69JH8T5LX12ZiwdQnqHLfe
90ssChomaeN9jIe8+4or0UJpXYu64lR3cMsfi8wQXxZodvJd2cW6ExTs0/rzouIx/uBFlt2jcNCl
Sx6aUi+dD1GBcvjJJ/bi4CEY8JALf/pq9bHTnzSrGb5rbZF0kLTaZKYu5DaIcKIfRBkLd8osVCDM
CuobUfYxz1anaduI1LsRoSY9UCXydYExUD+9VFQpnpSWksOWOIX0Jzey5zRQUIEeF+VX4wc1LdpZ
SrpjB/t7+9yuUumEs3TPObswNzb7e+SYAREGCTa5bf1g9H7+BrpI6p3amT84GGybpKyDeby3RDDQ
YcBL3h6mvodEMSvHwPNUz09TrryLiNQR8udZXXFtdqxWfbxMaynPsW6HoS1vN9D59JORlrF2LoWc
Hqk5RWdHcu8GrelPnyPpqEd3aDpEc3Nhj0EudC09GaXRHMFdUfxYI9nfDzW/aP3OKyh71QbfAjaR
EDSTafZwnCiJ7Z48lWsD7T3Hb9EndxPn2yixtbU7e+UCGg06CnJ0yuUOKZUUjdOymXogBqaGxXvd
t/XXCbd3CxDVGAOukOUYh6bfZl7Q1apN7yKMGqhx1b1ungCa9NHH2kkz61x1ZhEH0ZRExjkrXHw2
ur6QZyOO1Id26CT/6zxerxw/7wIxikpeQC8uwwkHybkMlDN4/4560pRX3xqS/JxqvvGRm8Irz3k/
+e9bs5v+KiJprwy5yEmuTSX7705S1x+Eavyfg61xxOOo46OP0u2mU+xW9s+mHkB6Jk2n3kU5nPpA
dpahntohW54is9Z+ZJV033moiukw1Vo5ngxHolraFHX2RvN9dOiyvMQS3G7M6jGN42l4Y+tKfK/a
xp7xoGmL+y5eOnnKlrjRL3orph/0Avv7uZ1SgCJZZDwpW/ROoKkKrcdMVu/pK1VpOMkFR7hGiCxC
00JU1kmaXvoWQji7i/7a/JTVqfeAZQDhHbrS9FeKKlIiwCaJinaPdra6kl8hwZnl8/Io86IER44F
yslDdOcvzgO/0AQk8KB05UgItQVGQ3WuVeOlkfYMWU1M6WeEmRzjfyg7jyU7ka5dXxEReDOF7cp7
qaQJIakkvMmETBKu/jy7Bye+LlV0xT9utdCGNGut1+10Ewgas5KkxlRGshl3ue7K+6KnanlUsZDf
y9rGBboghPAF0K+PU5O7y7cer0kLWxrTv9n2tIWnAfPiLWusLn41VSEtKp6paDJoEcErY9v1Sbdz
fFvGRL9mqzUnvzb+8U9GjkQ2YMIRfpsHp+4y2/KTF9vgB7CfwjIfd2u/ORF0otzFp7fyRnIMliKf
szXKizvl9KWbmRlpUUpYcVHD1fFMlXbhmkxfhi6e3rTV2usemvx4C+8MQMKrnOC624Tb7BIlOi+V
AvUvbEXLtnbJNNQH2VkYRkncILwDcGP01s/t+ptOPuKvFq7y5os2DtY621pH/aGz6OW+jM32EiBl
WV8iryC1lPx1a8qqXi7W9bLKQGRRGdf1TldR+ICBS/WkUEgGV0HD20tpos9aOjlV+JD2YdUd2UfF
o/R0HLRpL7e55k6c9XXgqy65DAp/WDJdmdDszwK8Ml3muu33vQD+yMp+1d5FP5n+lQTcyaQiiqxj
Wc8kB2BUU/6sTJ/fDkssWsKORvs16N05SjvPKx7UQsAyCgjX37Eh6A0tLEvufSto3SwsV++3lm00
p75CvpMa7Fpu3TKWLNFGt08FWmT3iNNUe9XoPA6uIyeHLVms/mhfkI3hB1ldN1VQp0Uf9W4WkCp7
fYYVv3eWcdmvpqkf+/w8YzPNZp5zMtNymL5FOKZd3iw6Swx8LOO5o6AOcXwicQaEZrfhArv7lOtq
vEObH/4Y+yWSZK4R4JKd86nkATMbpVNPsqgu/dpr7gvLLyjLPTVGX6emcI/dUtFEBUXnZWUVFupO
5W5bPbhk+opsquXQ4k0LqpvSGjnxzpq1eYw8V8Y7LGjiGU/X0TxFQBB9NntlDlmniNsBkDXkwY6p
q/Zgyb70szrOy+1q8hfZXnabX/+ycnrXi7YuhnVPxE9pH0SMgWkGuzlKdjmvbEtjY3BcJHhieSTy
9Kzm9avmFmdyGCYupjbiEhlqOFbHOh+HMh2KLeludBEWf8AsomgPu3/1DpavpuAYtav9wyxAvime
Jkuwk07jvdF2UwsNa+0dN3zZw+zsZHiPJ0mXZ2LMZ7g60RLB+3brlnGjH8z2pWUNScFW3Lwlqze0
Ozcuyw7DcjiZj2PpRnc6cvzvRZUs1WkbxyW8RyKs2oMYkrI79K2wH9Ym2NazeWV/Fy0l34Q8oJJ4
lKrdWNZuO17UbtD9sM8GMxmhpOrB111cHgmw7c3lqk2vUmvonC9bJ2eOZteUlxqPzwDUwh1eGdz5
GnepfvnSrLibp8sWzTOxb2RDL9JjuwwIU8Sh85v4QUuHKC7jzFGwg128xftWQdhJ2yowPHzq4z/S
qEBCRxD9F7alrVOSXqz2YnFz+1ftb2K83FTnPJCm4al9PQ3hZYPF3ngc23aKeUmDfMzDkOrRlm64
PSyyLq4sSlQqi5zPUkyYaV9Exdg+W5VlT1yIU/ejMnpw01GM9k9Et5Wb5vk638icZb5bDAZfl7ha
TQNyAD+oDkGZJKfQ6A0VEwG1Mp1g/uSHcpl1ko2SEln1iEp28OWkf5WUcsZTvh6NgPklmvOMLFm/
C30miSfOPH/1h3W+a0tn5a6UEoPHRuX2eDk4Izcm2WLVN6pMn6x5JxmGLNKwmC+XSpdV5hMBPlId
ONYlZWqAtopVv7VHQvcGkhFFpXziRNcBi/mgHn1Sn2fvi5SCs7DaVPUGn7dwU0v4bXEhVLW66eDp
tr/PxZSXF8OmXXFTx5icvGyU3tX1AKxSpkAsW0LWZV+f+TClc9dsTpekodflar+yrXVWaKf16Azm
GHFvu60yDfUKAqQWd9hDUdsmph3TtJ7OljTlro2G7ovd1nWeNmIY7yariX4ov+OP1WER4Ahk5Ho3
1kgmsqLgpDqMVVInKRyD+mtl1ePDCCo573XjROaAoeriHra5meuMyynH9T4aUZAM4eLWGa24PLRj
sTKEKNzSTnVsWB1yCpab0RGbhthjnOXacQyd4lmT4mfBKPJHcrqZnTvFmD9alqP6rIBk88MUdeIh
jbVzjOBHm8+02lLeOmKwo+NSyUpejgGKiq9VVVHJRbUKvk61bc0ZcZbRa7wx/di5QVt3aeRigHl2
2SpuMHvP45RJslpugtJXUbrxt0IdHJhfJLNrtakZXI/BR1FZ/rpTQwwEH492TfNOYCf3qOSXZ0Xn
mrtIrTVBX7kd3tNYxReTqxYr63naG4GlBb7HBRYdk9d67cGvXXYin39ej+OWREQw10Hww2aGnqT5
KPNfcAy6gpq2scunqBknbz+G3vi1dqK2S2tfO9dJqDe+Ted4X0qmDJicWY11wpnIinfK1b535EAX
19HZPSEVq2P/ZmoQEEtpFPXAEuc7YVpqJ9vLy/xk4qWys1oEpczGYAnqHV4WzhvaBev8SQqH9et4
za7JvVgdsM/tH70hKMgOXd11hFVTiS110bJ/RyvL5dFMPtRppyUDgauiH8psKOp4ufI4peqrWNdm
YENPkFEw0osutw6adrouQuYH9qUUWRfO243fT26+i1XRrmkF8sLlGvmS6QbEsyVrtRrLo0LArFBo
CKBzeBLkBxcq1qfKtZzo4Ay9+zXoGQgf8f5hJwhj2w/0SFWzj5w+Tq7LhijG1M7b5ab1gqa5aB1u
rHT0Kjxoc/CTJ3uSzrwv1Wb/IGpN2oe8cKU81u0ivka2AVSikSjug4VuKhMldnBpkCwjgarTCngw
26QsFWEfX1Jee8jUGZp2R6ZXVrgTYKc2lu0eG7gvuXQOIDdWmYZnyzbSfcjKpqMbQiIVhTulPo0H
IytSESCCBMhTMhI2puc8CXg/E25Dr1OB2Q8rtFwxjlBlTFXZB9+byZ1F1hIRxInE2uY+Z4ZyLY0Y
OWfsCfKWC2xlMaqIxJo27jzd9KZtdCq6aIO7h5oZmzfJ4s3CrQ28g18wRkjzIIFOzrdH0sWTC52O
y6h+TnUV9pw/XfKlDlXsUEZKH/ib0JywPubhAhEQjGeMqcWI4UwbOM8vVM8+1Zof6jgVS+H9Gnts
xFKX8KjpEFtirJ/j3iRgGxijRWkQaKPR9o0M+bskavcq8pppP8A5DFJY6khLuoCWkwI+IYVEblY3
HVvcSS43z9T8DKynnGMXNJ2feShRtnTz+mbL0CwaJ/N6pe+DrVzgm0K/+C2KImxpC6roWg7CJ5ms
j/uIexB3qvucs/ybCmaukZp1uaXNFm7XHA/U1t4gqU9I9nV/902ZP8iuF6/T1lndtdfo1cJkLjD7
pfSwsjnLWfKsTqLmxdbrKjKdL24IvhQnV3WxBg98EcfLJL3AAUGGG5Goos2Xol6hvTRQ2pzM17lX
ZyYooivXVLDGEeSMN8GycsPLKu4rVG5gpLt8Cf2Wimu0drW01Jolkwz/hMEWJFfBOJdfSuJH+PpK
m1eFPQcheLMl3wY/YbblaD+6cAZfu1k8ed698Zy1Z+wn2mvT2BMkz6Ycn/2hoNbURc1nXmaSk7JQ
kD2fSs/t5qw3Y37lCvzosgXpqberTNm1mS5E+aRxExbwYCUMmCqpVHk1lmrJd24VLkPKcHPGbNAE
215PpT9c4jAf/C6jym921TzSk4fOUuDTi0Rs2E1VOC+pbBLrZetdOWQBU8Ph6Hak0ISu6uI06EME
tvwJRmOdTTsw6W5Q6RZpA4LmJWO1Y3n6P7n/8h+lVePNKM2oiA3nUO8Iec/nt0DMyr2Juq2d9l4y
h78NeAmBodvY0k5TnaZTU1f1bklqxm4NsUAjd3fHH9k8MsneHGtzfylRsIztuj5bFiAQmMBKqvX3
mlflZVHP4YhxCf4wmWYw9lVaPrRLUuA7NprdWxyMk/JfsIqM/0TOGpBu4cxxuau1maLrpfPnh16F
5Td828J2V2l7alKmt9N2uRG095tEgPkipuxKCBy121+O3dgLl3DFYEHJWD2541IVp9mGdnmKc29h
A9qm/9Mt7lLvG6qzhmlo772avtU/VFQPVkbQiT0yiekSJjHtIs3prIIb02Ak0SoNtK9FpmIVPVgy
ACrBN9qHIJvja8f1nQ/XLcUVh8sg3SMSF4ievSi8KMWTqPrTEixQnu9M3Ll7qOlvM9lGP1U9lQ29
VNO3OzhUqqGnqbmLWP6Ez5nl3PaUptRiR2nW1gwXlbhdotzna5CCx2Ao0i6YAq98OdhCB6/2qEEK
wqTWc+pVQzSAqRJCuJfGDv6IMKSp0NUZ/MSNgea7rqA7s774d3f9tHxBlVJUWUEV9WSZ0ZqpDox1
EqA0cYoiTnI5a1WnVoOdRerlC1G2E3X+F9EJj8h2o9Wb1RfithVV8atrhvyrWavqu6JkZmCNF/SL
cDBtzvK+2F5Wssv5fb6FxrX14zX1iq0oMrcl1TuiQatSpyrcG7nS6CBDRdC5X41THDVRy49yHebH
Na6YuUzjVDd01IJrUTKFVjur5IbI8Pcen+OIZNXULwbzwHnNIKE21vJjtPzhjxiXYUTLVEUy05vf
9OmGi98Dtl7eU67y5oKWQP0Jttl7LNlBv804wONrmZ8M9P0289uk9EK0Q8IOlzTHSTdObRpR8uz9
NX4RtIc6LZk5/HCcaSh38Fuiei/GkBoc1+MJeCXY5D3DnLWlwJ5rnYHM9PIhoA+tLr1kQzNQu533
TZZhf69cV/9ImrHR12Jt4wWQcomC1BZhMV5Xsoz7PT047sUmWYZdNYlkuGjAD94q5v1XCUGQ/SXe
ktEDjmVnrzmwxzHz182x90gDx+t4tubnZrG2X3hN9s/ocaPm0Pc9o2MFknsTTdtQENwU4hoMf6uZ
0kn1wdeuMyrn2CRYPV3WUN+tScvc3/GtXp44f8fD7HellYZuzgluuMQAx+zBsrOOg/phc7irETrP
TCXh4wU4PNnOwIi0LvpHJ5RqvWSu4T9t1MngfZqWeQ+xVFRpwfB9Y9bYmgvdMS3N2sqeWDPSYoDf
dYTepbVceycrYytp9+vsmS6TqsX8zIVkd9dKT6ynIkma+NYHPPyDnc32MmDVptiA5xq6XJv4osi7
paZOs8XywBZgLERSjrqdirqX2FCHS5e1CRa5WdNI7yXwB3CLmZiIM/Ji9c61KL35smSEkaeLRL17
XGWxiX1e9VFLM+0Y4M5lG38tq6leoOoOYocVX1Hv8jIgRGCSyqcaAEb/ky+LuV6F3t7ahoP0xh6c
hW2JFHw+Uv/qy2Ab3Om0itY6hatdKCChUOWHbkmS/jhRtPxIjKGL9cbNPYy5J7pd54v6gcxY686P
Rv9pAkWtUiXC6AEBc/dNVItV7fsmCsZ0slz+SrOSQZ6Fge5pChc/ZwhgVu4LSccYZB6nd7Mr5/zM
QJ7mc45kv87fqWTrr6WKuQ2j3BoLNn0MglXJWp2YimwK1avHrmiamj4rWu0RG0a7xy+jEVQHSVD9
yj0dTOms4WfthTZFCxbjTl2KhH0wKbIN94WaJHz0WxNNmWpjc1kMo5OkYxRYF61eZ/9qCWHSa9Wp
6tSubvnSbYyQrkt8HsWhiOaxosDX9CW+NwbfNrqVch8w4uZOqBlVneYozpNsBfR/wR0oqA/o0YZg
p9pVlAfg2+IBwlRLpIrDWGocnOQIo159C4SJbqSxGuC1xrUv4PzXA9iSZCM0XdJcOyBZc+rqprq3
XIcLXSo91ft+7vMfBfS/MRVachqS2oxKLG43v0ttaqinfNUOtWPbN/M+1Pn0dWt7eLBy5KhIcVuU
L0gZrV81C+DXDLGhzEAr8le/ceu7aaZsyLZFeCDjeLwc1SaZ7pXV2Ku9DouJnEPdtZdtr6zi4NiT
dRlz2oV7DFP8fjfpKO9PzdRuXRaSm9ClYxVy20xT4Fz7/qyiPWYFFFz0v4ia3agqD4l0iyErpXAu
Nkb0IAuDUMcaTCxIVWmoV8NOLzHjdTH3TM5Cn9uZI5YSo4Dcl3D8rMDESX0TySGhJgo2962DjfFz
8DF+zRqndSgEZgwukqLipFaYxmcAb1OUJkMu75Zuq5wdO6OLMPVYifnzE7X6x9Bp7YLOody+zl6w
2FmzhoO3my2mPZQQjqqzaDD+16GF131VkrzkphKeyc1qrYmTiaRz7vR27i05fILyCqrp8JyTCnLm
lLjOY0D1PKWAaQC6Xdtc6nOlk+FBZj1FAl+RLHZq966lxekfcrfb3jroDvHF4PfqJa6q4j4U8aEq
Rns6GcspJXN26TIR8NfGh2iQJDdzsi6vgBXxeEIw1V3RBYk3qy04GQhX5f9oOsu935ZtSigo9QxV
lB7gbuT+IaQq3pja5lQOjHMiv6XPbLxyf+6y9a4Ym3jHwVokjG0WJU4DXC/mRmOLF8ZK/nt7LVuv
5LD0l/p29XPzTXBXP3p8nCptrdn9M8Qlpe7ZO+969pLBHPmNw51f1yO1a21yZuQe/82uyM062xBj
97y1SUsPGrHMU1IufJSynYYSyId98JacqT5D/eB7aCLKBlfm1S9YEbg/zZh+1mmEY0dyA7TLuC/u
fUZTRNsE9m5lhQYc362FugmGibwr+6Kz0yHEQoyU93Au9kMv5mc/IS7sSgFpTPu1RUtHDxyi1x3D
bSQshBTsH/BImvGwWjTWe3upuWxcWRbbMWHc/oJg2jsPjAPalVUDNp1W5lUqnacGYVkpnQKKURF1
ftrUccz0x+Lu4HoIi37vbz0Wg1R6TnuotgYm5N6OVWKL1BPLGhy0N3fWbcfUmSjbsWnn8fdYSlne
miJe8tMyVQ1VDhmW3sopWrmNu29bY0E90QWMTnmrKoDpNQsnT6gXoYTYjlQtY2Glde7BakoM3E18
6tzSenJn48cY0bsNDKm06ELOwX0knL5+9IpQ6Dy18Rht8RFdhffsE7fb34reMjbTFy4d/zTZIRor
IjVdSuvetqyvdtkt3UVtFhGd/7+uGq5K7CvUU+jojfrKird4+B0NlUs9A+DHM+YxQc2QqsEKFnr7
bbGdU2Aad7kRPuNzsIJR9388S+ttyACS6b4OcgyL/E+ebBGJ0VjNtldTTyDu14bQlfktdrg7b+14
yMPM4DlvvgC0SPu502Gj6yxPws75NlhjYIeHtgUdPOWO1sDJk7fF25tlhjOVhxqu/NHDnG2OPEaC
IxbnAO6VK5FcglfPt2w2txPhmp8QU53PeOPH0p9wfhqgJjB2AUvB96Hh7SCgmFQUnHSwKeupC9yB
SkMtYwBMkmu5wnCebcGWCmBcxD9D4YXRTxXGTTQfKxDSokx9E9bjxNip8rvXMeaWeUvoV/O9iY1X
XZmqaue7YBWYY2eI4LD7RgSTR1dGIts4Vp7W3bVNW+4fY8I1ln3L0Hx7CEf+/UNqx4AEuPcT3vdW
VIVpn8PStsz3fDVcG6Aka3KSrG9+Wug0yZGBuNIXzqy5MkvbBURhprbIy9VSmDqHU9To09QtxIjM
fVstXJVqqm+hQpXiMCyRGi7lZm/1Xged13yfZJMLmtsplnvmnb59kpBMtrTuqV93nrV2ESgGE5Zs
Dfw+fm3YMY9YBNbmeloDWpjN5n7dz2bGKAG/5/WbKkz5W5rNkRchh0CzM36Tf7MKOdhpYenlBdPN
wj0YOyFPfug8laKnb8lX4vrz95iaNcP3YmryiAbLS8ypGPlDGffGml8UbJc3FYg62NlQndcjvEzn
BRESg6WAaX2SqoThW4qwxroHQy3aXRPX2/dVRMMjCmnneY0LO6JLmqr9JMqqBz6gRkxLgfY2BTwp
b3oa7vsYPw94zP7UBWke5uX3eSomJ9OBnHXajeP62rnbulDIatveOcoVv1ZMyV8X1ZhLC6PrFkLM
EF6oCbN7OrNwb3nsC/ItmwuvrgVsgXm7BgDS7X4otH81sHuWdHMVwM245vKk/GpprtuIfMzFn4Ee
Cm8cu1SX7kg+AJA4mDyTn5/d5pjncRgjZqZRq/udaGG377YSzPex5kR8ti05MY3G0pRciCAqVxAN
D/pB64TQPUre7nMlAjjTzaDlK4yj+DFvOqc5FH0eRY8DWd9fBVmWUHV8E7wlg25WJjDBtO7yNej6
LFhMs5dFYs5uD02ESTMeYm22GAJwr6fZWTDwaEV3oe2lPC1wmYebADkT8RBVwPWdyJ4BBrZ2IDV4
TzLwWVy7vEbGHrTZqPK6YOA8Ed3Lxd8DeYo88lMRRPK7KLib9mbtYHLU9Ovcxk1C6K3a8vXELKvw
d1M8deUVPCqrI9Sw6tp9lW/qZYMgMO3pHdefXeiUvzCyj+N0KQNz1eEDpQ+rENV3OS+wleOyrO/n
0a8ALd14gLG4bjP4yuzKK/olelZs+JObs7qhyJwuLOcMjg8IDLAqOO+se1IPxo7I1ZSs0YnLSre+
lYp8m5/KknY4tZsB8/yISkfufLOa+7n29MgrMYGdlpxAW1rIqOXEcxKoVoWeOM6TZFyno8Mc8yuQ
PpwH3eBMnbEsmVbXWzVeFYYSa69R7mgOt3MeYbBV4lsjPP/ZTkzeEkm8sG7caZ3da2uUskptMKDX
opjClh5vgtE9TLKODxxGcXkgR7U8KHu0VBYBWzmH1kmmh2AqtjPrL3BvhkKG95jt4PraDRziqbU1
8bovq3W9ryDlPnmVEN2VTMKh3Oe+rotMQDeY93mQFzEoD0XGIZbg4ee5AbN8HahiZIDpBOLguF3d
HdToJwx9aACZvM5GZ2p11Peeu9fPWgdnnK8oLPptJ2xYbwzbyqjY22VSYZAeedMV8Mk6vDr1Flf7
zbfiH9EwxV4mRG/0ns2Nn0Ld9R2J7mZK/AthD/ONNgRcZRgjMVqPu66/dAeLuXXp0MkdKBDcLyLQ
8jdnKLBWU9nnCRHjbJv20zhxJmtyoF/qWm6nGhJFy+DVApSFGNS8yFIGz47Bp/jK4b572DonpB74
b3rmX4wyyOI4LcX4INnUdO9tkPp2XhVFFcPXsZaHzpTBha4/fcp78j2evxggYQOOUV2CC9I7IjxN
igi7rY+zcWTwHLV8/WBwYD01sDnM6hVZhSX5Jz/tL2be+aH/EEFRZTJGPP/3/2Hfq8LhJsoxqfYJ
GL7CNnl4GogYOHaA9//3RxGYDE0XPylulfd6LTx5nHZtxigbHRgFXlzNxyJs1LF0RP+Je8l7Pu3Z
Pvmczv5PKATGdO+4eeUy9mw7HWd5PfZpk5OW0ERddVzrOkxHtX2mYfhggZypwsRR43YGJ/Ddp2vW
ccshjyQwB1b3ot20uYg5SD95gR/9KrjM6Fpd3FD/WiBI3LuoMXWSQd4ja3aB++3lTrNrdQDgW8vg
EyLlB2vDIcLdpZBHLAFG/++14cINnyaE/1kSip+Vbze7YoFdXqnhM6+Qj94fTon4V3Gwsxrf8UNR
yIlRWFWSMQGRT1ABopuWsveT9/eXjcZ5WSTI9FgRIWYL77W6YyADukM+kzUzuc97FdzAH3YQWbTW
pRaxzhwZRJnIbbo4AeGla0rvCJnGP6OLau9Clnn6Px8tKH4gf/tcoehrzm/mf/YfnV6EXoN3PEk4
9FmVwFmBruV5n0WX/M1XRet1XqIxkzyCoL13T3LrEnU32acZdBx7NzsV00GrRN3AdXPAutflw7pB
CUrQka5gDc5ONhPREMv4meXn3+uKqBasps4MXQ7V5N3utEpnAlyh37fKxvwEYQH+xKNbvCLKqz7L
on6v63D42Wddb+idLev5+f9+wXU9OTlACNOxyIlvxqj/IcCxD5RAvxiVdRkyDH/XFHr5RPbz4XPP
3h5s1jPz+d1zI0jizOA2XjfZV7vY7lYgTvwAu2Qcd1YRrrCplu+xMPXhv1fUhw8m3ZhVBS8Zrc6/
fzC8E+OLBvRpZvqBAB5WPHTA9WAIJ0xnvxF71xGQTnv1WTbwh9/1HDpy1uNGiIX+/eTeFyQKdSZh
FU/qxUzGfFm9ltnrYpbu7r9/5d8nBpJfHJPPFyYX2Hvbmcqb6lGLJDnjNfHRXlZxdDbQhv9+yke/
KKAFRoXEgeG8tyygj8+Zu0acuCaQKIwH0C3Vd1crVPpPrqy/b38WqYtSDPFpdEaM/v3ytiaZRISJ
U5ZA7Lo185rf+tCEvjmYONj7rffzJaVqqIP9f//Ej14kFnpEppG+iOz2/Ar+5wCyapuBqaIV3ha3
+966RdDt2mT2lt1/P+e9tPa8DxFiRghAA+zLvHeXyWQ5ZCesYYLqAGkhFrLsunp2dkAYDdTWmrJx
UcGbhC95u3hx+cnP/PvuhF6DLCAC38RX9X1MvNIuIC4QdJZjsp35mL2nNbGAu3mpsUe0589M/D5a
Odg+nr1cPQb97z06S5w76hXZaxYrWx9IjnnICRjaEaYWf3Krffakdy8WB9KtWgUvtggHNKydQ2BE
3eS7Toz+xX9/ww8fdc5zdfG6wLHs3QZn/pUXMveTzLcq/yfuFqSme9X4ZazKz/LMP/peaCv+/6Pe
3VZUJKECmUoyXSaYXbtkjxYM3PbkgQdwN8mh/O+f9v7UdAMqnbMDhP2PQ3Tw7nl0Q/jBqUbtF2tx
jgiVDASuNTk0LrRCzzP6EBXMfLy1nT45yd6/1H+ejL8Q8sPztfxe5li7Cvmj66p9PDXxn24YkosG
jPjgts7wyR786FGYLtqczRgWBv67MybEuL9dZ1shstXxH9j3foaC4nnW0vqsr3j//c6/CmXZ2V8Y
n2Fu338fK22rpFsVEF4tz9wA0ThfZLfIFDQjfGzj9jMB3fvTk8edxbzYy0BvxDPz3S9zZkVwSpzo
vbEq6JRhfAz+0VcgtwBlHQb+HcB9n3y590fa+aEcJ1Ru/rkzTN5VrVWgxRwNkDhjUNFr1wqak16s
6UWiLT5QdQR7pkLDZalE/KNczfL0f16ylDV8Rfopj9/8buPrAtRNrt2871Y5H+fmMAyPXleo+66M
gz3Y7ACxZPjsR3+whlDyJxijJVgnIrD694fViuqfh8z7RtYAO6FrbRk1bPinkBWMg//+iR991rN6
34/PHrospn8/TCjoI9RnM5oqr8qSLlxuB1lO97mzlodZQEmzxsH+5LM6H6xdh/casaBswkHeO523
VVTYRTPOkNale+sy5wWmicP5ZzsPyUnoZXmOyq25rOfJfaAlbL8yRfb2AnGvID8HbC1PuopRFsqO
fT7kXuoQRP5ZFf3hvxIe29l+ECbq+yVv6OpJoK7hL9to+cQcbymrJDjJ1ppOMgzaX//9Lf7qns7L
PUIWg4IdtoP9V3k3wWuUq1H7EkUZOkYTvcyJ0k/LoLzbymVU7BZ59ZxMzIBbYforslirHdqn/Kqp
2umko2FJDp/8o86L/H81b//8o+hNfawmcZx57zcjGZS651CkfTOG3RWju+4QEZ9+ioqq2Y3TumXD
NAc3k72N+6AdIIHz0fdCYeJOXOvwSb340XolvSam9MZvwn/v5gP9v8gHF5h6W8ruCtb5fBjnWN/R
Z/1sxiICpzLik+X60TNxjaAcxnqWC+zdzYWHp71ZSzHv0RXVsGZcfYaz5uihXmPdpACATCS63I8+
uUw+fC75A2frS6gN7zPWHJD0rWRUR/a5F4JBzP3ZjlaRZQoiUyK6tWwMzRrhf/LJP3wubonngw8Z
+PsvPsylqVTQz3vbbb1TVDdhCB95rq9yNOM7PawOwApStE+OovNrfL/Q2G3caths4wj5zsVhgRes
XA+dCA6c+qWqzLRzVRi8/Pd6/uBKISsI0Tl7GgPK9y4EkFDbYE62aR/Kod4nGBddICqAiDEVfxA9
a7pJ42ZUCx4Orsr7pL774NWi9bQJAfUd6H7/j7rzaI4by7LwX+moPTTwZmK6F0ifyaSXSGmDoEQS
3j+Yh18/H6iqbjHFEVuzmomojYoGBPLhmXvP+c7pVoStg2xSLWIoZYl9SGw09y4xTxs2re1KFDr0
gbp9j7nzxjzGRanIsFGYPfAn45fFDX6txzLWdfShHZmyYEsK86kTxAvHGvrff0ehJenzuk1qs3q6
bLrtjHG2XbEyM6kcWrttriIkweVaxVkZL9RMhGvpOfLy15/sW8+WMg+7PB6sTpTz66VM4LewkOGL
ldJNYiNLLd8Kq1JXeHTdSx2hO/bCRl79Ly5qUvXQoavM2+nXF63yNlYzi8XaTqPyMJrUzhvXUr6F
VTVu1EI/J5xXpu+8KW/sENgZMIR1nqMO1//1RWWQOHZmBmJVBnlLodzobgRhnRni9gYD66/v8I19
O1kZOJ8ZtXOu0Ol2RCA97PqBPZjEmWxgPttbw2TcKPRCfYH3e2FA/l6LdGruf33ln1JMWXpophJA
O7O35tjc1/epFhOrvvTQJFE8oMch6/OaRuYzzg25jiqDdFWjaqxvbhVUON8RNyMIUXR1nxEc/pGO
znCo9KGIliijMBr8+q97661ipebFotDJueLkQ7D6QVWYuVkXXQRvLlnrWI9C+0h3XfWDsB9/M0v7
5WFQ/6aKyzaN+I3XD0NGrubUNaeYqKPubQnYBzoVzU2sC/33F4AZOIzglPA2lTSa15ei32S0EW6y
VYA4fcMu+FPBW75hguE44zXWhafn6er3Hyd5uqDzAPMT6XPyImGIK23U393KykvKB1rRXQxxIVde
gDjFJD7u+tfXe2u2ANPnegb7O5dgqdf36BbqVPay6Fe9GajbMeo0HPit+Ih3UsOjrwV8htrwzg7v
rTEDIJVkGMiZM3jx9UX7OPKGEC/CisK4sbC9GnFaFitLtIXKzDMw3vkg35goDJTFpsHHScLI6fUq
lwmYzvWwsmSYHisrbu4a3ZQbKmzp518/zzdujeo6MDnuj0KwPX/9hyqXNVH9nKZkoJOJgtNxawcP
so17UekQjcOfn97Zlb1xQROLNms47cKZDvj6gkVp4lzBZLFK6zBYF/bwlJuxviV8DWUz4u53xucb
jxIiJ8BgmsQAKU4PSvTiO1rH6rBqmbNWiAPTDdIIE1W6/R6M/CeeFa/6vA0iUw1QGPXlk3nPjlCf
2fE4rkQSya1lgDyoY6W7IsxYW9qDaDmQqsVl3LXqvq3w5VitN12oQxd+iSFrf8USboJHMJptP6e8
OIYV3IRB0527HAP3jIdkW2B+2YZhKt4DnL2A5k62cfgbOLZShrR+js2aNINQTiR0K6tpS1RGAQYu
Sx+tA6F3xV2JGIRNrBzDe4/leFfWMdAS1EbKkzDKGDMJNIF2+eux+cYSRo+ATpvGVsehB/Z6qKhK
CVu1YahotlDQK+XujG7qQbogCqs0M91OitfizCyNd174t65MtZ7SNh0KMEens4zVESkfheMqUZ1H
UixM9uuTOMeObq00oWd3dtvH/tB63TsbzTeGK42RObSYLhyyT/31LYe4xgpRaeMKyHqEQs1OfVIH
jZVV9+/Feb8xk4Lvnq9DdRw4ysk9GiILDVbDEeBDMOv7zSHfIPYZaQOP6CPl1GydWu/fucE3Xv95
piHXgn2Bqp9W1aVmdU1a4oqvJHgUFVEtcm9YH9tpGAtmALgg1eLXw+inZ8poZn9pzd0KCnynBxTU
A6U2up3k7Yvb81aLio1emsMGNeZ7vcS3LsWABW/BJsb9KeGuSrLeThwgGrNuc49nL/bT3kWqRI37
nX3MW5cCU2XwCbq2xcbi9UgptEomrq3IFT5iavZ5Y3bAjfskQuk0ZKtfP8J5FX81OYAhpFQJfp0p
Du3uyZvoYq9BTAtzIUZxfY6IG7XANJXQW359nZ/eO67DMWuOH1FBvZ9GU2JqGDC+6LAdJEm+thuE
+9iqiEjCNYaDhgzhqOvsvTeidf71lX96G2bQos1GmQmcg8gLLPOHddBOPXAGc0Ud92u9FV1brVpM
mkvRKXJNbVzeqVo2rH990Tc+Q4v6nTHzaTkXnAZuRfD28LxqyJgQxMHg0OPrQlLUcwRy2//NpQwS
DuabY+f0erjY2Oc0dJCzYkoQg2u16KBg2SGy95zvDbv/+Db+Z/hUXn4fF+0//ot/fysrCS4sEif/
/MdF9VTciObpSRwfqv+af/Sf3/r6B/9xjL81ZVs+i9PvevVD/P4/r798EA+v/oGpAqfRVffUyOun
Fi/QywX4S+fv/He/+Lenl98Cwv3p7398K7tCzL8tjMvijz+/tHv8+x8cj3946vPv//OL5w85P3cT
PzXNw9/Onsri6acfe3poxd//UDT1gz73oNkpsKjp7PD++Nvw9P1Lxod5RtQp3lBaVV+An0XZiOjv
f3gfgC9CpSdmARwtaQ9//K0tu/kr9geqzWyHqayxjyMEwvrjr/t/9Un965P7GzyiyzIuRPv3P14P
SCw97FqIV0ASYFHNcU+VVg0pEjlayF2XedqDzKFZ+KnoxFckz+U7A/L1lPJyKfQdhktDfBbtnCaJ
tBpU6roed42FV2pgv++rFma8H57/n/f34/28fREsO6R0Y/xUT3a3eqXXYorHXaXZ09LSEUgrNK/e
ucgbDw39LydKjiRwXsyTi1BtcvExDhhTXPFIeZkoQN0YrhAbBO+cJU9vx2KOmlsqOlWwF9zoyUtc
IHMNhnKHJdUqfSXM0nBRpSAJfu+pfb8MEgIQcVRljJMbEvbgISCvdnEgjNsuaoKFqhZi++uLzL/k
X0sK9zGXppHYzem23ItzMiEl3tSNcjC3Vo7YuhuEgf62tQWyav6qnTSq+h3dyc8Pb85xY7uDhnAu
iZwsmHrrNQ1Cza1tB/lCFCj/0aW6q9+/K15tZBEcAWYZz+tPyBHlgIPF2PY4xRck/GG2GNBT4yqI
ly6yoXc+qbce4r8uB5Hx9eWyvJn6SdG2Su5ZaxX4z0JUubiIps5cM4/U71TNXnbcJx8aXWBOiQaP
kOXyZM842a3dlWOBFW8ovpS1Gn9FMwgV1Uy1RCBQ1STUl9xNL0cbP9pSD9Dj4qzA1aaCJZ2W0kTO
CtEqcz5XuSbtpVMGtbItUg8IwgQ2/WOb1wi3qzZqt2Tqqv1DClBIucIRpXPZtq21dz6x07cXOziT
HaHwLP42L/DJ1kZ4dADiuiPqfsY9eUNzzBGEbqURxO/UV3/+sJDIcjBkKmI+YiV+/WEFNhFDmWy3
RShUur+hs+ga2cORKq1FL6bqvc79W3c2byvmIiA459MBn4FjAUnSbIsYvPiExmTjYi3eZuqY3v56
1P/8anFndD4Bp9IAQ8Xy+s7GBK5oiM8Me8e0aItSWZIV37+zjX/jIvMMzuLHisF6cPJBdWlBzkZQ
bo0RQpvpKKUfI1Fc//pO3nhmtKjAnVCcoIh2OivpRgwOyMm3vUDRlI6V6ych7gmQNfU78TtvXokL
WCqgeeaj+XZ/2HBapMsZeJK2BE/FZ4kmFLrURbWCKWm8U3F568HRSJhFRgx0JtzXV6o5aEGVyrdS
V7AeQp9bxE70ewfXeTrns6eUyUnEmYW4J7cTW2mtYhDaDjBL/MGyW7jdGksIYrp3+gVv3g5bE50A
PYf68sntDHkoa8x6W8WL5aYc6KQ2Zu68M9heHwe+3w6bMTqWLBn0JU5WJ5sqo4m7f1s63oNVZRJ9
ZFcdBwyu14Xey0etGqsvvx56b16SWhUbCMrTP5HXIzW09EEm23Sqo0USRsVaHeiF0FkutlKKqiKG
On8vHJetFp/+6yl9Rr7Q8EGyMQuaT14rx+lEaDbZpsVj4uIiHtRvEBdnNBgv20C8Wa/7icDG4Xtd
JT4bapN89WjbEiJtICVfsZNVz6EsDBdySCeJp6ls9jY423t0C0mxcJmCsJrw9yf+YLbBGncHsLgo
bT0JiNaLG5B5FESu2kg3z63UabrLpC/7eK1hkm6vbayPGBtqVXWW2US52ffwooLYs9I+erASzA3X
emwqchEzaMyFXevBhd5oyXNseXW7DySPe4X1t7xVRqWq1r3ekmMRp8NWnQQkRWOM1KOqd6qDb4uH
AdAhH/aGPjm1r7kdhNY2pyymeXg0dwCJ3HPom8Fn26Cf4+cQhHcU5YJn2uetuRlTIe+zzkRAl2Qp
umm7TsInpUgKME8djuXcikE0hKHWQ5KJVHnmltA8fd2hWIDDcOzs5dwKr7cewZegjmqqbYswwrUI
e4mWBXZFBDPbOunlsEwnKNaLzCRkbkFvKdYBUVsD/hdQHPe9Gml8C5bx56iV6XnDdJYtAkMEN3Ut
8ZMQLIEblgoz2V7FqD2CW6Jmn7V2/5mQqGpa0YYdjy3wBWg7XiEfFVk1mk/vKgGOHOWBgqU9qw9C
QnIhKgB6pB/U5LlsQ9mVxbL0RFLMiU9Rhjm4kNedibXeG1LxNeAFa5dYwFWI7VPT32KNL6+jKsAU
JYYxtwwYWoqMl0IftAhGUGy5Z3jw42Qr2xwzi1mWxhF0krKyMcuUG5iymbaYMI9smqq+tZUyC7au
ZM2ralFBibQGeB9V3+KqQJ/RL2retWsXClezMERh7IWbpp+k5U5fsjDXjjND8o5dP/YzxKYwn9jh
WxKXf5HfhlQj6eRMtXOfS7fslg4reoxbSHCSqRyM9Ws98TyVASnarzIA+7IcIy3DKJTY8UMXJdYj
OGzqpzRJ0GGYeOzyAzGkvOI51VfgR8OYPeNmY1prs0zHwSjy6GEaw1Lb9ZUVxB8rpeVpT5Yt8ZYJ
kcZLk4DJG2vIkbxg4/UEBzfDKRcdU0oLvGMoVHD9oSLxt6nTMXT0bLbPS85G4NXHZRdoI4kSZqNs
2A+FyhIqv/LJIDlbI4GJOuSiHGuMByHgSDLqlKD6EvVezIukdnITMae1q4jOFHBZmB7a1RRoirqM
XLu5s6GmlVt7LJtgKWXmfsKxNyLFiORkrj0T+jckhNT7JDt1rJZGjf8ZKKcKMMdCbSSWkZHlHyuH
n/KFp4F+Shzsgqs6ivJvKayamyyeLEzfAy/6OW7FPAPbkpvPoNkLQLFtAXRnyqsGWA0u9HLp8VmE
wEZhiy56I2Uqia0i+Ga3cWgvZJSQCK6KEgNWZbe64Wf6C9DPjnqxNEt9/EaWvRihFuKqA9Oty3gB
CL6B+BBZGTievqIEuazyvqRXlPUiCc4CaTidL8NIt/0GhUx0hIMhvh+of6vs8j8WU14VYH5ZnPk/
WHYhn4taOAvTf/xV2vip9HIb52WjnFFIefqx8vLPn/xefcHm8YFDOqAjOoisBrPE4Xvxha7eB06h
bPlQeMyOHrZrf9ZeFPcDCvfZv0S/mOKgM3cD/qy+KN4Hk+/Fn86BiJMyHq7fKb/w+16txuw7TYvF
GH0A1gz+yNMDVjLYlWVOanWgWFhIcNcobSUL6PJl6UqqDg8BwxKDrpsyzZvNDsN3dIdNFGrV1LUe
pCpXvR+HIHrE3Nveeuh0n3tlpk44dpSstKrICr+KAOcsmFQiDKFNsKcfV9e+2uh0drxiOhZd2QEq
9troErPltDULx/5mJ0F+3imdvshNk3lRd7K13jWA16LOz0wTCJKRjQt1pOI3dKSy00VRbgvPKB8s
mK/PQRlVfHflKSSBYabRfdjB/B/ZB0FDcd6YLgY52Y8xG82nl7+lBWcUAHOzIncFUahaZJE6XWGL
qVAN9PFV6dTKbd2O6q73MoLuCeUwzBVoRp2Ugxwym5XG09FBi3o2Oc7Ie9300aPaadxciZsAK6kV
3hsVWQGqXZKySZWUukrdgpksJnipfYLv3kxSuU5GVsnJgVaN9V2/ntLGPqPvnN+KXK8+x1YZfNZG
bSyRtStyZCWayC/QiXo7uuYQ7L1E0xeTGbKU5hYyuDAM1WUV8iG6kswOGz7aPom7vPH7oqjvNL0M
YOjqwa0YnVwswb6rW9mA0gWM15F9otbpNc2b1IDN2ZufXkDkQ6qD7Zwao6t8xxzbuyp3rS9JpTrb
tuKTBsze3pJup9yRKh6S7NQiqO7BVwQcRXYqB+G9084iqs6+rYQ9fbHswXyMJTq5hcRXckG20hoF
j/cZceh4Pg7RtJY45C8cgsH5sCcFVKmbX5pEuzy6qbR2GHn0z2x5qQcAnPqMhZ02iM1eEkxI1i45
jctDGHQbjmQ9GSxWdE5yu3ucir68Hzkl3zPHy48xDItLtY+iWaITnZupmX7qJ7aToHUVdO+wrju1
QVUzaMpKiXJ9USiuu0HF1OzqBFafVOx0hYe8/zgWxUUMcAHCB/20uByNh6jnwJJFgQD1Bili27a8
D4Vn0/6sUxXDdZBXn21Sunw1U+TRqrTwMk9p2U6uMmwGTvALnc3tWjcmYAVTkx47g6a9kTXxFTvd
YC9pT6JzFfHGjLxwKSwAp7XdWYcwFiCe8tY9AqOa91KFuhwAqS16DIw3dgDoTLItvYw6p7mMdEtZ
5XGmLguzuffAdi4g98qjocv8OfOK8dwWMjoGSNwfA5uTkZ3iYGanpm7jNE6PGEyLkC27+SmTsRP7
k2Jn6wFJV7LA6o4yMgqbjvQDtaH5G7Yjih1eUy3ox2iRDp3pZyQUGH4ZpED4XD04orpwzrvUTJZM
jsORE0O/VzAls5Pq0psgMMsDBTIyNmgnprdqBF86xG51E3WRfgWqsT2ATkkP0ijCfcne5yPbgwRr
eDCIfddM3Y4FVjmm0E2OVhx3nyC6AOaCXz/4bWNOlyVA48tuyrqzCmfMNZtlbZvBNN4iNI12eaBq
67HC7W2ptf1gBV23tyNSbSGssIe2gNsUVT68U9N8MSX+6zD1Mn2zVHnaXKag3HsquqoCqwWzr6UH
UwuzT+xvXWvhWdAQfRIY6o3QwGiEnb3o2apsy0Lr7yuEBBtHiu7eSkBqxIqALVtl+l1q1ufVgCaj
UWz9JicU5B7sZXowUjWb43Cn3UgcwSFwKsqZEGy8zQ/r51ulc/v1gZTyL7VsSpg4k6nWI2s+OdLj
lCDYADTEoRt7eQeUh1kT5ur4PE5T9yWan2HT1iNElJenOz9nOT/xYn720fwpVDDktzGArG02KcW1
Dkv3zByj5hKzrno5siwdeyOeW5a1pm680AIXV88fu05u0g7IqtibsgfeUM0DBHZquMcAkh66efjA
7NSvonlIafPgqudhZryMOCDx5QHqY3oTSgYkE1i3bzUxHPV0SpZiHrgYc5SjJOfOV0RMgKFwLsNh
TMhOZHp59Eg8WLl6xYRYhvqSw5G6tOySJPlcHu2J8l1QpcjTysXQBrukLdYNmD2rWnS80WES7zhM
XkCbcIoD9pmFJ4NlYWeHSP2SxodkeiCknbAJk8ipOrlOjPsGmKConq14AZ0lZDW1hYEpMl7kxzy6
LpqHYvxYQ4QEd66XF8n41SM7yMjODZPXy/QLea8JAkI8bRmKQ3zn9T0kAJ8uPrSBrDor8JC5yvgw
2mtk4dL3mrVwbu2hWYn4Ag6EDcFuAYb1a5TCsFgkVrxLc0hpZFYcHKe9Dr9WzhaukZ/e435z83U/
fVayO9IxTPUyLSy/cpZxvg68b66+lV8dhswQX3Te2pVHqWVgunPAXiWHw3ht8Iwzw1s1+sGN7oRa
LmdUA+jOhSUNRLWhxJuR7WKTcmit6h+Loj/Pe7CXg7Xva+PA3LVKHWcRko1hFxycWQejAGTjuI/A
bczJHMAVbBOIlQ80TcHHNqjbyo3EnUHyKgounonhamdKnwONBguxYXOisR0AmojgZeAorpD4ZZ5T
W0cd6XXwYCSn3mK896z+rAMJ37LXIktH8UsGOjjLIyeKdWLla4sQXmHOpYHGj3XjeRqGe8Sk3wgR
WLLredQnaBGKccvxZ9U1xcc6rrZj3R4GKiS5KPdD1c3QzuBe67ZjUZ5nJpxwlKoXhgquj+nmpjah
71EJH/ObKVxPxcE0v06dtoIYs1cAF2U2ITrDuOg0zBXR5MEIA7d+Zk2kvQ6xHumQyWWzmvLYYi53
QRPVyDzcPEb7mBgrYUYtiKXgsumEH7jyXAX9RQX0LJm8r5ieV9BDibSTynbQsColjqOvyKe4ycgz
cYOvSb4fnYd2rmeYxFB9NZxbtVnCwd24xhmRKn3yrTRSMFPFwgEKLZGdFckR8N1UCCiD0UrC5Grz
8KIAZywJbXGaZZ4vKfMu3WqTKXcTCOWiJtkFZPuQXFXlmlGmVvFObz57xiHIvliFeWcJa63MkIzk
vFU/h6pf1y6b2fzgBDeWUfgjyrZUX+btHvKvL6iAsSL3/UUHDa421UWlpH5o7EgbiI3PkbxsvI1+
F+kueBRnl4XNWo13ITzfDoWw6HhLeFOSYluLu8lbjbax0KGwCu2C6JgVXMaF0zw64c7MjsZHqV2m
LuTFhyZOIRM8wpacniqQwVq9ENDai/6s1Ze6fpnp07Gqz3kDgZ5tS++Llx70+IIUXd8YbqhDkJOh
bfXk2kUEb6jZshvJlTAgttbwWcH2N8MRQvJqIrIivjL1+bXqFlDu1sawJeQC7MrOoJjWO3IBWRIm
HlkugNbrduUYd1V2blr5Ru2exVTyRZgyoJOMjN0lUvcBamgzLOjt8ve2K1dc0YEFJxqehYrjx0nn
u/XeDc/ZqK/0OPsahbdWc0kKziHR7qGaAGsEvJM/z9igKGPfm+x0EllED4V1Sj8ZzbSw+lVMkp6W
RVeEUSI72deP1F18OOhl7yutti28czP2y+y2AKOVV9sGTqEWQCNyqzu1vvFyaDiwkka25Eq/HWxM
QM6ZM37WAFASYLOTqrulJLrSwi0xzIQtPNPE8h18KepOFHjBo4c6+aKKlcA8+uullcPhq2Pey9LK
Oc+kjzF30dhe8/Ufi/9aVIWGVmaHsQwYSAmKnSUmFgZS7NWaBT+9gHdP1Exx0Zi4SZlh1f5LHTeg
ANWRk4eRH4WqyH1FRiYg2iBzMJNrPDyQ0N5GedkUyHl/kM47BUcX2Vpt7eSA2573blLcCxsX5YXo
4mYritbcRwN4dUA2CburRG6aPmF687L+UKWNBAOQXDFHf6rymDEy74rBRjWDWMeOd6g7MCyR3Ev1
usoOcRvvXCqLPucW30ihwn1F1Fkaq7SvP4JtW5ZO4Sw7Fol9qI1nRZRSiewDrMb0/ca236JDpEYb
bbMqWsGvFZsc2FfvE5kE/S1t8vVU3Tqe9MPxIlSPSt4d7XJlyy+ucZ80V8rg7nLgiSbEUs3QlqAN
RH4dStBAevOk5yAtPuHl3qopQE+rQgbOKZFUMj267cqdXR/SwUGgHa4MgFAmVL9OAGSaDGWrZNPO
9oJo3RcfBZ+OI8JpJeTeDa4m0T5OMcuxcinNhzwSu9IKrgrnIyeeaGFrKx2wStfbmzxvtrnqLbta
HAjJvtFa6kuTAXurJSHitqxTUHnBl6isDsZ4rdXP9vTJke0i9dDKOWz50W+8o144EX4yFueuDcJY
zcEpOjejXo/FSbWarEFfeIBuxNZhUonIABDZdF/YC03HVEvrzVSM8Wpow4oV3zGXeklAQVixAXx5
MX6rhHVb5vx3KgZ6Vb/696pcm6dyluW0p7/q/2CBC7PsDzPIT8Wt4wNg7NeFrZef+F7UMq0P1Mdg
pIDwQMVJ8eqvohZfobOIlA4V+aw0mtWkfxW1NP0DTXy60fS3ZsLKnJn3V1GLrwHTQZutojLhq4g0
/yq8/Xlw+C73eltTdDLXcWGsFh5KjxchL3/n6/FFokevG+nogsv2iCJCx3QGJD5dW6nxLRBu/s4Z
7HV7cL7PWQ4J34jiPW/DKbcJXPjAaa/yfNFCbkmlTagOAvrFDx/AG6ejk4T7Py8D/pW3hl40B6XX
dxURAVErmfB8rfbsldPX4T4N1HFBuodxkEmYbsjZYxsDRTP2m8Htz6HR6t/fFwb724/2pHn3/a9A
P0NrF6Yw4KiTd5dsDbUjwdZjAWzKr6QPh1cTYMskSJ5LZAWPbdebJD5l7T63dVjp9FLWwOrhnxZN
Wl3aTqp/4dCl+Vpu5PoGJEr6TJx3dV0TCnUtenI3p1KkZwS8k62plpl2oKyvsaUB7Y90N3BZVrBR
wp5UJh9SbLrKe7KqTZpPD3j0yvsohAbeWZlFkT9m5wrDvF1zqOIACab8y9TIS3jjwbld0b9xs6hc
e24+3DqKXiw0pUmWee/mE0DOARTy7882/95U8v+tYK7P7ff/uVjOtBh/jR9+LJS//MT3+URnPrFn
P/M8njA2e7ywfxbJtQ8OiFLApqgNAQLPMuB/zicIEZkxNHrmzBzIQX4okusuX6PJTDOSGGl8Lb81
n8xv1r9qLEgLgFFYc2MeNybed+dEx1XNM40kbdm3iSC7akfxpdUsdgCp+56fytZfl+O5FvoZcEG4
2dBW0TufJ5sf9mlt3WhUXeOa2l/jEk851OtB5dJJlo8c9Ypg5CSfDe2Cc5l9TvhjtKpseAZOHhQP
lTCK81Jlt1zTLSX5YsYgmA5AST2XlBz1J08Bk4zj8C4uPWPfdq2COUSnzYQ07zLNAvOzIUP3pnTL
80hTPN8aLW/VWmiGmp48g4IAG/QqvDdBeA82N0soJLO1tjHGhux+A0nuNfke9iLo7f6izcUlRTPx
FBhBCkPScr5ST8XE6pkQaFuF6J8xwYPHOTwo675cTE7uLZquoaRedMWjdHPbR9RvLPK+qQx6eXF9
09Q0n5cVmMFoBZQANJ+di/BpCgH0Lo0xjNeR3pbL1LCESsE/N+AKi5sc4EaqreguEjl540W2EWnu
tgQsHOAN7Cwzq/eqp+iTWPdjSRTu3hkpt95LnS6nHw0JG0JvwCBz0VCOuyQrrPtGCjJNNqXDTkRU
WGE8tGONkSJUO3OH4juJFmYppO2XrVA+e8gCQCIG5WNnl/G1RhY9eMEg7jFKa20vFgnc5i9iAh+z
g9dqeb7HoYrA4OHFSBkZzj3dRc5Fo6DC7BeDOu47hYrmWmvsYDsFffuxpSCNzbzB7bQ3p7ZOl1o9
w7FNEsrh0xOoBpVUU2Ny0dtE7JU2JTUuzHqGWwgM3NuXZJDZvuN61FxJE+isFeodDj0eFy6XBZu2
2hekVZfrqg6jPQoVkBMKIimC2qam+ETJSoo19yBuE9VilTA92ao+HVv72R3dEjJ71mdcTQzpuNBg
xRd+YFJbo1xNljV7vVY3fUOqUbgoU46FbdKTeOtpMceELi+UJwD2zRwonemPbpUqoLSd1ruj8UyM
bKp7IMYNRPXKovdcpffLqPH200A8rp87cwwBMbZWC2xtHrmloZdg77XswlSDmmBe5Pf1mriMnJrO
UGrzd4v6cSLLkkq9E6SEzxWAIZcDee0UGRqz7tc9DlMRXrWCZAbxhUlJVu1T2rhmtFSJ9PxsZqwr
BHsq477Ss3RaQdP0at9tWR0XkZJp9YoskCLa15akEO4IkT/YRGDeyyYCmZ0ZGhFKkviLgHqCodYr
N4Wy7rvBnGSj4P0Klk3gwDu3EvcbYyI2d1U7bwvIKEuZRZyEw7+VjfJrEymRuRKgvqnmmkVDVatz
mU0YPvnndFKVGz1B77EcQAxcTJopY15RALpUDceJ4NCSMeMPMhyu8h5Aph/HNklxIms4TkqkS5+S
sus+QnPVnZ0oUwH+ne4J+R+OIgliHKx4i/dujr8c1faJQHeSFIh96VZFAV9/K6Bq1+wcTKteGWQC
JDRgiCWBc9oQGwynl5iZsgAwGymKchlqdXyvjmRJ3xtE6D2OuHygu4vsugmi3KBiYE6AO5Ue0G1F
vqKGKyYPzXVtGZEytr4TZRMI1lUtbRAm1cBpqa26qF5pVh5P25LCzDX8Qmwu1exo8lOvCp9TkC4z
UlUxyZFsaqoFAH0BRjcCtv0Kyn3ZXahkpfC+5COZrX0R4KYiCK6L1k0E7n9FpnxEZALhDvreKyer
2tWGxqAgjtHQtp6wyPXQkkS/J5pCNxaD7vW4as1ZOVwX84ukm2pIuofE/4ZyVNrQyFRBsoWu0pfU
jSb8JlLitWCkuBERgKPXA/zIRQCY2Rju3bjWs62WNoSRjRCk0gVxcvC6h5ye0F2bQrVc0Giwz8gU
YR6I+GMpK6pZT5pmSMZsqGpS0Dsiw+9LOYaWeHIbrcifsYpN49eSFOAcMXVdWzpAZm1orr1kNN2r
lrjzyUKcXGRS+rS/kEfJrFKHGw9aRnwui3hO9iSyiMQZMnD1RPhWEBVEirooQMlNrNtSMTaIV5Ph
guesKbvcVco48lW7r/Ca8/uDbRQraXcII4JGQn80IbI7fgAHxXhOFMyeW4EmLe38VhCeWfqlY0ln
XdaGMhREtxbwBnKl06aairYSMCOpTt1+HDxVtvFiStXc5VyMsoXJOUzqawDog7F0pa5P20Japcnu
2yDoajCI4UA9E+hMfpAq430Ya5W9BaFpOpcKQcC15ZNjyRrKQtvd51qUlrP/3zQ2QZdAXADcQs8W
yrcKoK1MACGQujTU5nXa8nagXEZTvlPIn9JKSpbIoB+NgSPBnUTLrrLL9qwgW1YleYTfpl7o4rbq
7F4/Aiwd86NFN7Fejrkpm4Z3snSis6rlA90EfZUHH9VUxwXlqWYfbfSEMHv++raZiMLKh4thkIZN
lnIWR0fm32F4EpMKErxPw9y6GlLVOCOFKrYOw1QPPa3tyNB5QvZYXKeep5BvEwX2N1yUBHQQTQsu
J24zKjNiaqPuspOG/tXCRt49N8gt2cybGpUWsyNg8qzE46bvUhXIDkEMqieixcA0qsIJLwCubRgq
Y9KvqgbSv7UgnHsy9+okH0eL9IRxRI7jJXF+bisK2wV2Kbm+bGRFESb3JmvbUfihtJy3mbksZZws
dANEQjAm7DgCK9xa5nib6HbxeUhrDiVBbhGiO2XxKgyi7Jw9w/hsgfonPIhpi/QypV2buMZ5k8md
yJuRklqaRygXar1aVL3FnKtU5qrvh3qHJTTbjCpxgUQrW0uHOs+u78vpE9C6SPM7yA4gA9BnIt9J
fWkJIktC01KOBQ7DzX+zdx5bciNZmn6VfgHwQBjUchxwEVqSjOAGJygCygAYDBpP3x+cWdVJTlfV
ZO96Tm0q6ySZdIa7w+zeX2oqvnceBb4xZpRbogdoUfT9k6Oc6dqyOvDvzv+ulnI8ZX3PDmVykpQp
IjwaHdJD0c/f6RHoj56Nzorw7oya9mb43BZzfY8QDXjXzywCjETxQuV88jrT6whl0ZgZ4GtQh3zI
0t4Qf4oAKWZaGDIN6U4U8PrtwSvcE9Ww9l74EMVxVw0kKnoKJh9RW0pZnwiBCP3V+BYm3le+Jt39
LCwDcRyagwJz4Q26gimayWkApgskNd7OsN4vjSxjTj512Xqte7QoKPyWCnEdZHMft0ZJWxHY2R1p
WFmk2pZoKOLLn0ZcBIQ2+wONUimC0mPQZe8DBGPMNNdwT9bQymmYu7f9rI3IFvJTqSVlTLOB3K2b
ABoTY4x9QUdgC/C7K7K6elLJvNwkuB5uekQtFzWBMYet8jMultQ8ZGY4cZwyPvVNoi6Xjm8MyAkd
Hp4082tcvU9zH6Z7C5VK7KTkv9J6VO/bjtKjcq7TFx5eHfvp0L+aNmK6nBrum1m76r2mP+AhWTqf
Pk9h7wA47rOw/mjToLnLCsM4yT55F4tbnaYQbRmTccyfDJAa6GY4+rm5fJLJvLaHLBRfXEbc3Th4
80VdOynzO7ErW88JDzXlNoH3NoSJf+/MXOt+2LmwkXZ1VNb0yZ919bqMEChTOTiXVCqVHFVt853+
gTFyOugle5Xyos7kExjzEmUTf/G4TwBL12qq94VDxWXUIaWdyNHxPlK2SvGJUFnzg4JTj4i/wtPv
dmfnF42gMNUe3CaMg3Si9Imc3u2QR4sdKgNKBAdTWfLYFf2PtQqgSOrO2Lcj4ylR9i9F6frsONKN
jbJ0L8j1mQvAg8nc2+SJvxdtNqb/3vUxPf70JAK4/eNd/6mp3uRvu77Ff/Fz13etD+Sq4jcPCSjB
dujg3Pi56wvzA8CWhWEaKTr8/5+wQ8vil4iXIoLD9vg2b8KBv0OHH7DRmB5pJ+AEpA7iM/0L0OGv
WN6WUU5sx5Z/tHkR8eODUf55/faacOoCEE4GxEV/zSeHWvfBJHTuT+/IfwPm/YpQ/vEyrPg2kocQ
N9pvL2PnRZckK4+uJ4vu2gi69AJuw4pHM1WIWhf/6Z+/HmMgf/E/YxigKiExwCALNsgryMivP1hS
9pRCazp4KfwrzB5t+LLOJude5dA1VC0GeQe+2Q4cAFOlkFsHKLhaZHr+1hdAIn3DHVTTXvygRV0F
NIbPIjwIMZKseiwB5mw76kOqZmlJZH6iADXPi6l34zwI0SrHhshw/cezT32Vwx0kNdvhRPvCqI99
bhWCzXQdhAWNCCeEXMgnhMSfrjQFHdM3y1IjFT/ck+HUR5Up/BDRkkkWqE1CLuv6uhk6K8951TWe
+yluc/hrP5pN0xiSncuIw3LhY47RVoQJOahC6G5J+MEuK2sneXGXqYf4aCmIcqK5sxzz1Ouc3xfp
vjPToylaz+HIGFc/pK6udBqKf8epXmZ0Gr4xB3StJ1iSEkq2CYZfd65LC/UuMCef6uUVM0RMzIZX
2/tslnQ67Oy8AlvZ8XeBaAkMKnKLbU0fiOItWxuaXATS0A9YdczsshpGsBhZ8oOzBuaNrq4q15Kf
RSVb7yItwpK1RK1kIscVcf/ply6F27pwQ+ZTiq50ZTfvS9HrZ6vqa/vCQBSOcI6tTsc0MjFm1Axe
YVS3VWA/CzxcM465FNHgJvEvvlNx7enIMw3fPPKeGxYzDtV8lAOqMPuGCDBwftQNCnmyB3oqXCK7
qJ3qqme3MeIVm5jDTl+LMfhaErFTImRe+uwgwKQAhaCdvYx9fXWs6jYXk+8iqCiThIgsgjce1WoY
zaXn1waTR2WOlCvu2hQg/NohNnt42rwe3o1UQ90+LsXCC5aGLM1bCbvoXDFmh2XUoZKYgWhKe2vv
XA3l7CsqfiFoF3sahYNA0sybQ94xiFxR79V6d9Rfqy3op6pVc2UUTcgdmbtu319YS2kS7z9KKrz2
8zR4Su9Fmo+wv7KwVVbsZEsj/SHVc7e+hqNjG4oeXjGYj1XZoWrvAQfKm7biY7t3mtYOb4niUgar
b1BWT0bOungL7+JYzwIxU4WpM6iNCyNZ8VMRwrdzPUVZktXTsVWPCOdpvZ4SWd/mwNb5zZgvzFar
s2y7JUrOtL0ZCdogY5FFPWx15E8sdPjyVrVc4DBwvMuCLLTlFgEKGyMsqWfFEyg+kk43XdfNSdG2
U2Edc93llJuxzKB8aLtuekgp+d1yzSm9GZ8wewjJQmYQrUGn5CDLL41bVP2VMZZl8LFIEUdz+qxW
0ifxAJKheOI90oSHKCNXr10fp3F2O+qaugHbwfhEAoOh1ROolZOHt5xZyPVggAm3HB4SBB3zcNUq
Zrvg69q3vbte1HaW6OdBNVhznlrID7Ubc8eZY/xBCi9GMVKYuW892q0VVhG9CQ8Kj0SJzi/GSdGY
42UI5Sw1ORQgc5SGd25g5aNNBT1FyhTaMq50UVea6byrDEchh9Ftoo9+1/vmXegXRnGJ6sww9gw/
FNEDfyTGae5TSX1uQeEo7445qAuPg8P6SK098yvaXp8Kr4C63suyV/qqpvaUPnrBx0HjG74f3DaI
KQJWkbU3smhdVR2KU+OASIY7R3eAkDtKD4UuXlNjXHR4NS4h2sWHsA70lNzQyJxkoGOTxIP3c8j5
x3TQ77cKvR6g34T8gll7xBn/eqt4dj70hJnTVDC4KeIvchHBmb01//zP769fr2V4te11AuxiAP42
zMFv3Bf3vtlLAQzX0DyW7pRU41PR6PAvXcu8zHZJMsMTKbn9n9+TonD7kEaV8DJGa4TexVrNV63Z
XnTa1dciE+O/gvu3S/eXSxmnmkVmJyH9Lj9f+Pul3PjpvLKo7Jx1ppsb6yJqarcBafWtDlcWQqIG
8OetBKH6F5/c75yGRdyDhX8W1T/vnvd7MmBjLkCKJd+xHriAvPdSEuLbmAfT1P8qbv6/eykyHgld
YAGFl3V+/ZKIwkDMjM6LUiffomSxornbKrNrqyGY959/T/7vN3T7aWgJIJIO55X72/dkwOzT+c6K
3ocSy5YrDiOWyb7+QtkoxsAGM1m9FNlpxOBzOL/0X1IS/H/K7fl8Yv943o8G/fbtrfmF29v+i5/z
vuEF0P4hnwWyI4J2SH3728DPx/6BbFX+NakMPAlnm8sf7B6CAL4pHCs+v+aSAsSJ8MfEvy0DPkcN
8eL0TUDz2H9p4N++ff/1DG5/NFYbdP/8L806ZIL++u1cGBSNjIcwZnI2vq/tmN2WzOLqalTaPOFF
9eKG8eOglPCiejVf18AursZuporCWSk+21FxGePKs0LwrNF5yA0PN4ZFFx/fwq6GBFIdRTrWqFlP
k3Drd6ck1MoIZz7RO+28jyPqPhwIJH3Bu0V+VuX7sSBTgoTI/KpkGqLTPl9fA9GCDLhsKP7e7NbY
hz45CdJLN0PmhFRuGgdJ0V8KdYDFRaeHuU+Gf5Fp8evmsr1dJFeTu4gzieoo3rNf3y5yhgsqGmo7
NgZ52QT1FE2j98lEOhflXKL/g2Cf/8eHavyh+0H/+A/Sf7r/OEAOvvVo1v5XSHHgk//x43XT6Obb
t18eL0Lf//54WR94EDzuKzZjtknyIv/+eFn+h40cJ3FU4O6CteEZ+uPxctwP6HawskObb9c35+Qf
T5dtfthyoVzcXmzcAfDiX3q6znz1nx4v7HBkfZqMkehWfNJJfuPOgzVMjXpJ39hsjPWKid+ubpUo
ljKq6qFtL6hgLkDI0r4SKu7njYnfqdkL6RHfrbT3yvyI+6n2zAiTSz0s99Pca5Vc05HttWHEUjVs
kFWl36t5Wct5N1BCA/s4OQaPmmqcRiQXiFlm1HmVU+PjRK/ahe1n6jcb6Yg4sVx6emJKU2eybQoq
5+cuiPE4pUPwLIyUEM5dRpB8X9+EYrb78TCs5E8/6awY5P2SQpK+EG4k7T2OKqdB4ZInGBTAo8K3
HAlwcSlcNvqIiuzZ20MMNT4qY5qoDzn3u3mZ2p3BZjvS20r7o9DvDGudPg7CHvWT6+hQPYYDEoA7
QtXlK9O1AQ432Z0+mdWImL0OvPStqKahjSB+GKoRLxb+zk8D1nt3TXTJv9d2LHpcZrFLvy1eWrn4
2KdooDzUhBE0d/7YmICOoyp8/LFLabD9Vo58aAqH/vpgbDGJE7zqqmPutu6pQ7pAqZHA6IyLB3ph
V8rSyOI5cMuXDiPWDWVoZopPT8/vysOH/k2kxGncApiaCHryLn02WMCaqAyc5BsRKV1xpEdZTR8V
q1iY7OBYlg5vgBms+VtlZo64dCotgx+twi/7Es5i1Xe+SsPuysRE5e2HjrLvfTb6o3NZLa14GHHv
BQfW1PlrZVd46tFOwCEWRKM9Gg3VoXvABhAYJFV2Apxf+2Wk0myG+Ha9jNOstXSyW4GqUHjn9dNa
4UaK9ZyOzz2PWnmoihF6sMQid+/bySx2zHno1ZegnB3QcQQbtG439vtoBz1JNeY4PuUEV2KE8msX
GB5u7U77U4BwIh/qqS/2fik7BXBey0xFSengH85aKrKOdb4EB3h7GV72drtQDWrmdrcnm0auN30d
GOjrCe2jXYrl3CVwrQ7L22KwVHkYKfr7qAZT3WRIRIpLuAvQCQbdPL3zO6oC4jSoMcH07H1fJJ4h
YvZMa31n0w6co9kJHhi4RYcdewuPjekskY+VmqzgYpoM1z2O0uaTNlOxpEewbn3IZU6lbZ418hGk
w193I9saNu5cG82Bi54NbwZVYvmGqpQ7yjuxcCM51/rYuGvQRrWryFsZFMjSaUiU9ZprUyHBpjJA
rLCISeswkuO6Jl+rHPnY7DAhAn4gPjbBtDlSoCILmYUwOKLNL6bGzbh69Tp9bKmrro4GS+dDhuKV
ON2V4IOo5T1Bejt4FXCQj/Y3rpKZDmlZSeNaktVMVWbQ0gjblugQIgv9t9zRBdoFiL3Vim2k8dnW
RZA+UcZOnmUSDOQ82UkyiedSIsg5EpM/yVty+IcsTmmkXXfAcfha7coyOwRyOBFfxnEeLX4ABZqT
rwZU/DpX1hvv8jTdz40nHoq+N+fdNNmGAaI+jid+cGM/1HXwZk1toy5I1IS3HZMK6UcBzOBHua7h
FNLcnh1kxCCruwlGEUWQgnfuoTbmWp/yuRk7lNU9beJ2D3yR7xA9mXYMlG6rLxSx11dMYsK5t9XU
NYfOWugSFnNfh8zYRv62atdFFuBzktuzN/jHZmWL3okibd/9TtinkVNefa4GshX27NRtcMyJr7Cu
y77GiAGBaaXHAYLoZUmS5lmkHe9WMRlqvmbSX9e954+jjwqoDoqDnl2MRPAsTGA5Xh663ENvWLLb
aVTCvikkQeoGdL5nfxpgw94C0ZXD587wYWcc3hoVJ3NWlk9uMpMBp6nfzlHr55Z7QTc27UJuSuXe
bT035hMSlJbqzxqY4DITvWke8sC3v46ZA+sRItxu9pYuSwdSOpv47AyF8kg7sH2xWFAUciytqx2b
Q78sEXqcWfxol0xUSKkqax3BSq0ynXFKkM1DI7iZle1ynxViKOh1JjEe2IZlOhl4PtfFn21gw6QZ
7J3OBmO83Lpusisk03neQ1F7vX8N4mLor0GaJqlD2IPWkkMBrNWJDEh79d3u5wAa0ewa8c0rG/Mj
XdkLuvTFHYtkjkKjSjhYkCe0/p1GSAnQMEnk8X7Z9nhFC4jhE2R5l8bcfGUd4VeuhvsRVH45EsLN
/RgLjV84RQBgJ3XMZEJuCIRqaT/SGjz0kbInbKvzPFt4x4zZXW+LLrPmC1Hk1kI9nhjSY4Pdbqvl
dewHEYACz0R8OW16YabGauHdzchrkHDx7jWi3Gw4rmkalC8ludLAnQV2uNGOgIXRKANEZSDZUVig
kf9BysTSXAHguPhR4ORmWR8S1wj6t2CtagTDKU9YHVMWI7Dodu1i158KWVDhC6kYeBkwJh+uupAF
ALHcq2SZknkf9n223FCE5Sd7l4iI8UogrAsuO4OAiCMwZ84Ht2YaaUjkV/Mw7wW3XJdEHBCBQBBk
2kkHq22pgYSW0Bxq+pPR/bgDviEcm0dilOYFedMgTTyYWZlyNmHT9+l2qRzD+wL6tXQ3o2Wq4W6q
9QTU7Rh5oj8r21HudQ+fYd/YA7bOq8wo+vI+6EvSUsJ28sGeqLdYx3uiaY3lGTTLHF9R75h47wzd
rn3EXLTkF4udtj4XWl5p/egmvkeFfO2nznujRZFcyW4y6r1A15+8JiEqlj3FR/4z2Ed4wxvnr/Hq
i/qrot2uFdFK0+L4ZdpQeTI5SCS5ClXpicucaaB8XjKdEcI29tVXol0SdZLNKMfr2eMxvsC7Qqsx
Zmkx3ZeVGgFiGXK9U0n8S3a1pI6oLhMjmOqTX9Zr/1LxTedbaOap/jxXhfukq6F+9WwWnI8e/Wwy
qoNFi6MiASE/pShgxohY4LHlSLGxPtvjpIcLK5hy41lK2UyPU9i4lcHzizfmhMyLvWvsM4u/FEbh
x8zk0N//G1n4ySSykPzjxef/yPSH/pVH5Pf/RBU2DABoAIiA5hCgs6155ieLSHaG99MKbZIa+AdX
+Letx/+A7JL0QgHjYDKBgwX8DVTYBMOBtUWkukBjG97wF1hEClp+QRW2uNUt39olwQM4keiP39Zk
AmwTXZX5ZTMhYy+fNYOUuBnNmQgp2BNoh5l0RpVYaBlNJ6nb4piGbC8RKDl0EgHV4WT0zq0dLuZr
tUyp0w8M9mroYp9xN61emrSfQ59amnxhcjcL/p1+KygnMB98OrPAMKsBIgyx/cykUL8iJgxplp8N
e+Y43ZIPxEc/lxMRV1Y+zE9OV9M2OVWDS3TQOuGGY3VjlFFBTd5SZqPwLJAUZoelMdenpexKJ8Zd
kd56oNZ5RDQ66RqNI7w1Ikor+546gWyPDWkAGUd7Zqhry8tN4HVhNw0RORjiYkrNjRwvaA331YbW
2N8sgOeS/AtRu23xKvAnEgaQol718KAOXvGJOJzW7PZIuybryVA0uR+7EnPfTcuV8SxDFXYnnLhl
eN/maLf2WV9jF+dT98zD1A9efaoCtRWbj5S02dzxDbJotIM7G9casum+AkEZAP8FbNyCV1ZBNBAw
RBk4y6RuraO1MOfFysetdRRO53k4qHvDqw5EHXrDeOjJ3ARm7Fpyg4d95TIdr5fgNyMGtaJXgs4R
l3xYgrRdGmBsS38t6fmZMHr7XbVv8yobTKwkdr5m7cGRXrrIeEFyrTtWRVFIHZHpUc9PC7JGciE0
v3ag+ULMCAJRjaAGWa2aL9cIm3drhnmDLltpezqggF4YyYYSLdzOsQbTOJEy5mP6G3E8RJVteHgl
yLFQp8py2iqyPTI/DqU3++se0nhELdi1aH7WpWuny5RoztvWDTrjiCNEUHLAnzOfph7T0IOFrmrZ
c2BaY0zDCTN2N2ImjiYYJ0Ko7KX+6HnooVO3KV5ViTA5yliZP8LNEAdSlL66Xw0ZUOGWNv21wRxz
s2QUV+xYrrFCh51Y0AO7ysO/CWeAJ0aW9ac+GDOU1zgd3/3MK+rjYiHi3pGVJMzrhKkf5W+BPTM2
s056Jy8ALo6zpArDuGs8444Mr02cxw1jRRhBwvoSX1r2gkl/sjGuV9rEqcoQE2moTouxEC/+ATli
961c3ZQwsNFoSr6ulXFvKRfAObVTjL+yNsPuMBcGxnwSCr0vFlZRYge8lMSu0JtqFF2GAyISBEk7
7lx0dyn7ez6Yu6CCk4qaAsUX9JTPZrNizXnreM2Xca6M9zIoeg/Js5XmsUnC1gSXP00ySvueikfd
BUZ6aNO6eAybahjiMiAa5LqZ5+xVoqO3diFXPCKlOc/xH5L182bMaLfiss6c9mBoTkysno0+umad
NHsfgPGTizDbisq6QzHJ07pe1V7XvhVBCzO3q0mo5yuleX/TiYaPVYyXJOK05r6sSahoN5+7x4pr
zwVj2xDOxNWGqqeUMRirEEX6Wo24S83G4h+CZ23aT5qAuOdhRLZwBw/SyYdggYkFc/CTuorDkEmh
2WuKLJO3aYRETJBQ9hSI7nJEVdn3mfi6gAdrbfH+dqp20zikfnN174IsZyKPXZhR55QOIEKfKcwL
6hM+gBYXU9kD3BIKp1mpkzHJr/yVhNgvWUke1wJKpfr2CZGjL2PMq3I7csUIr3vB88npzXkRrEuw
n0O7qWI0BbQMXVa8iGxiHy6VinGk6yLH6iAM/1KFhAV8Qk/siWPQAw/f5lbdV/Fo9y4JCnmmmuWl
mnCTPwSJDMed1bOAYD9ghlQXs231/mc/t3v7tB29VbIfAiNnDof1DNLvlcGjpXfTurAtLdVoEJKb
bTthdt4P8/OuWKhClzE17OyQ5nmfZDsL3voit1/H89I5jtS3cJwO4kEk3jDdL9uGmv1cVs+L63Be
Yp3SsrMX67zcMiOz6E72JFe029sCnJ2X4UAxHx8HzxnEc3hemEXjeay3YkqfPHuwniVyY3IYfi7a
w8zSzWrMAk5nDMt4eV7Ms95PrhGzbet6YVRpLCzFGt+yZhC+BJTQ8kBuqz5q/fKB/RAAALv39JGw
NGABgCQggvIMFxBYywM2BG2e7O0hA1IQP/EFfQYbrDPwkPxEIZjmgSSYTq3XRMs6OBWj4RpHhmS/
jWQuW32k+Q5gYz6DHHKoATzcM/gxIbQlReAMimS1pCsSLEI+ZmfYxN0QFFNMc3qczsBKi/I6PdWZ
ACv1y8Z6xidlCXwdGyRjneEZ6wzVOI5c31G+AeC4iba+8D0G1gnOEE9dpVl6N4zWtO7yMwwUTq26
IVFh+WjIuSkPkvexvF1GnJmEfAVh1u/MnHL4fZYJ3mvzjD2tlQ4O6RmRQsEEOoWgG6RqptUjEE91
aVP0ijDS1He115NqQCRexseyIV8s0IBgqJit9+EMjeWGRD+N2wTIrB4U8FmxIWnyDKopwqXLQ7th
bcsZdhMbAjcW2vuSnWG59gzR9cUCXJedoTt/polpn5IKuO1a/PK+3JA+heuwR2OyAYDOhgWubKXB
wTYS58GaFbLFQdUBW/wZRBztzu+umKtmfRdWKxd5jB7aEpdt2M75m9xkD0QuBVYSJLui8KrpI52a
qElLq0m+UU3jNpG5gZu9FS7WVepD6d72o2qHb83s4/c/o6IjoXwykmfEVNJbOO6GM5JqMsiEZKEA
sOZnrLWrdO/F6ozBZmREyofkjM2WxBP5h+CM2a615zV3FvZ8qq3lNPs7b4N4UcWC9iY5QmeeYTBg
Z6rBg4ecKKZd1Uhw4vKMGTcbfGz9RJJLrfUp1RvC3IeifFX2uvR3llS+ekSs0+sn44xNW06j30PZ
re1e1CyxxCIPi3lZTkFOhGFl136E22HygJ0ab4kWmK7iMg+KBUS8ntFP9c5iNfcrNhd7nxuGdl9q
p+zkvR2YxfDkEkWbgJNO1Sb+ImCrUowC2TELNBD7cCQWJ186nl3DGTAO7HqTBEW3REKUOt11AjD/
nhquiV+fLh107Mu25gG22Cu8ftPfwuthgG9lKkleI1CE9MtgBlRF48ZvmSRX4mXmaBt5vypyeUKF
I264YbM1YvJBFGygWPq8yrJ8YLpKyBFJnYG8ljQJzAuHb9bmV1gWReaSLV6DMgjoq3cbOwEE9pCi
zyHTc9QNKnhTSeb0OwJZBVESaWMUDFcVviUuuOkGyEvfDUQlIDlPrPGNqWWZD3mWSTdaF9F+8anK
ePZbzAlRgp77oZSTPcNWJvW686yKvFNdNOsrJ2Lb70Y4jApBl04OyWhwE+O/VfLg5Jn/ktNcOuwm
JTAehKzy7g6BTvHuzGJURzVWBFg0hdCf5pnwymgmxYz4BVmV9iGgavgdvxUHw9A63EoeQs7ghNNP
pez8tvnVItNNEUaFNTDSab0gH22QYclicL77JI2yACHopQgMIRUaLbpQNusFlSEEf0qqGLPMW08p
dAwKNDRk8liahpVzh5QaQ5xd15FpN+QTGrquCYrJWgExOJs/iiSRGMByf9B7MBzGVGHQmLwj8n30
MLQZaCH/vaf/3NPx5v6zTf02Z1P/M/9//v1/bOowjezCW7QXdiniWCEAf27qJuQ/Wdr4/iEa0QD6
JtTlH5u67XxwLXrYQyhK1MKIgf9rU7c+IJeBtYTZpKp0E838hU0dCvLXTd3Bso9qzoOZNImsd3+v
h8o1Zqq0bchwlPZ4VRVr40QcEKXkttLud8zHRcHDSszdiX1zbKOmAwqFjWoS44i8xmKqLMelvOdC
H+VlQs6a+J6RsdjeT4Fj3JoF/dTHpFD1GoupTT5DSwUTFMhcf3PnPvvazQQQhn1tob4jZ5L0jq7l
WiIWL/1KTpRKr4kzWy8Du2+OkJ7JQdasbVf0uhHLlliVOeP+qLS/uvuQjJHwAjxLsS/1euxOWO37
j7rWUHRSA0nskGa26x7HTVlFblpn6/uCEtC/9sZli7YqC3UKCs8v9gpcLSVbqDCmlWTpTJjHxQ88
SBDXHc0fpDKFbU0YkhxFsCO9M/BZ66dNmlYtfk+wE3hy8iXobQL5JElbzi3ntmNhDB6QnwJmZPi6
OJUdB5mbm3ynzHz43CL2JS8YjTCbAs2Lh2EcR8pavGB8XPx0KiOzxd4FoD5l9+XQuTXeXbCFpmFu
imesZ5r0vzxJYrD6ARKt6SwOQWU/Kr1UByK0xFXimbTZ9ot8QS3KMtkYYXHbL0ZgRs7iVd+aUeB8
6ec6ewo7hTh0LkMTU609xnRCFV8wFJMEOclwyGMkTBUbjNL6glYJdmZiU+AOs8Vkl2YmELelZOcA
1UV5HotieLWmqe8ALde7zs6oJFz6+ZjT3nLQTAWPuRLqm7BDsg50yxq6K636ZWEbOGGPDeu4Yhf/
tMrK/V67ZWhF1JUSRZMHpsFJLlJriBAMEiQHQv5UOcO4eUSbBm8cskneK4SiBE/RQ5A2z+QEOwrt
su0PX9JWz+U1u/YUXNeiD8hKHgh6dhKQda9z3qaixm62M62wW2/VmpFOqvtepZHOkYtsDigy13gu
Spp7O9E8r4tbXKFWCYlD9a7HZr5Zw/59aFS9CxWxbEvSSi4QMq1GuZCdiZZa5y65Z23Y7ylOuwZP
xiWUyfpr4epnvGp6D6dhxoMyN9uHj9VVqxa3N+moYQt/YbGZnMppDQ7anY+prTRTtRxPBQK7SGXG
p16an0qROMdG9N1hnTA4y0XJI5L3a0Ce2Jry8tDzM59wJh6ZAz8lprNvaqL6AuLZECWGu5JJYmeY
et5jl/0Oc/aydSi25Owx5+zXGS+2wD37Y5XiO4sxm0tybyyr/VRr0482SRoxSyXPflIR52fbsbOE
RYQeDZ/v5H9PGR3JKt0SpewpjT2k5SX7yzEYrLsNMsc3anSEYnfpjqU9/0rj23A1J+HRq9LrsGv5
0kyu/blu0s99k16GYfpFtP4TpA1uuVx+CV2Ut62ogng0BmKri/RVZdUDAoCLtRidU2EVxLkN+nL1
ibtFknzHHHYqEvmZFG+scukKNRKaU9TZZvKxtCrvsVPqo6umV4MKGGidqOz6K7NI5clthps5aSos
6QgT4H2ad6+waJyYsGHZucthMfvzQv6c91hMK9cypjdKyWbiqtN22kk54ASQwibIqEKln9dutxtN
rLXKI0c4mWF4tJL5IfAaTG/2oE6F7L+QNkbciOt9D9hkb9rVlLd1qO/TepxgdRxjZyVeeN3pkXcE
tIQ5i3B9s0bdrgb3UXfWZ3Tjh6LBoxZmonzow/6EHReGsnEvOjPcF3Pymnniax2SSqeK0IylmD/3
FApzTjBapYQb7T1KcW8gWaO2xHnremZxSkcCTw3XiQfdamClTvAuODcom/VV2trF5eATAedntiJW
YrzC5P3kD929MgqOEKIj48Ffv9Ft9VhZbnvpjVIfJ396kUTHP+nGmSNG/5bQXpTGeW/bJ1TWJ9ui
WjjQKLRTP0c0a5px7rTX/by5wIFMyB4uXrG4HLVIv7IMiOdxEneyIia/HwBGbb6mRWuFpyrLgzhj
jzlBvH7s5uF75TU3JcmSNZWAHNfDp6pxXgGbgojDxride/QlfOVk1BvqgTqdGefy/BHyema5tS7N
ab1ptoN+kkcoITuyOjLhSsjpjCdqJ/3kmAtxLAeLFPesO/TNOEbCaRAIhDFNtXw7W+N+HMbvjVld
Lml761jIdFfTuBhr8cD5Vt2ye4F8Bn2O2MFmJ3bV94VQS4AsHGXLpSfI/msZUoGArxHNh0eCNyT5
hsYDCyv425a/S33DRdWKSzV2/ddsnGD8qpkI5ymNEE5RQiQlq87afmua5b6SiPdS1X/z0ULEYEtE
Jerc2AUgKUQD2Qd0449AXk7sd15cjeF3Y17venTNyGzcS2/yb1YrKFZceklQ1Seu9pJghsSWHHe1
6fbtu9mb5XOPpsnFA4GugKV5NPkEwskRB6dZSbNtfEpMv82kBoj/ZO/MdttWujZ9K30D/MAqzqcS
JVnyIMmJE8cnRJLtcJ5nXn0/zN/425LcUu8+bmADCRBsFFUsVq161ztwpFhaveQuP4lvOhofcGJa
/OjoEWEU4brOm3L4bYGG1NzSG6DobDWJFMNDkoK0tnCdCScPzrHeTmjm4W4a9w9NWuKd54hUMZZZ
0xqheZQ2DnDlWlU4cfI/UrRWnm5Ltgw5rYh1C+Buefg4iGUY+H3kQs3SayonWffyPkTwO73patkM
OARW9GAFatjYSeRGy5TeiDaehgM+rsVNMygbfIJB5yq9ky+8PJl3T6OvqDt1DJwDod/Dsca78leJ
92/hFpwVRA5yMATDl8oy4ty4s5TAlIsUk9k1XMrJN77HfZaYS/yTB/C7TGcNHbmUBFJZoTiHdkXz
IvehEnPyYodsTlGKnaiiYvaWvnojTliunecvqkj7RNmHaoW10ba1Y/UH8qIe//4gAtuGso/RJ/3I
3B1bXS+Hhyjq0RaR+FQG+rMUpueGoZHS5465mkWbIokNTAY1v6830okmPN1QrCWtm3iwgsiLUtES
Y5qRGGnpJmlh2UyvhgG4tvCCwhJkSmpZSmAJXh3LGp4A+wJOtKiV6UtV9QGHCOip+DM49hHV7kg0
e12mG6QKXJXhItThj0xUbw0HQfgi/Dq3vgzkbflbLGuK/Feos1BXlFCHSmkjzhNQFatae1XjPwa1
ouVu6lRdb3HsTH2QwjYJCuT8m7pr8DkPCYIAtMZNxGvfu14dw0Mf20Pz2uTpkG492mSeG8DAj6DX
MOm6HoYxivFkmL7aGCmb665W+mg/2VoCvhpWlW2tm57LJxFQXrCJ+5QUkMjqouF7lsr6GQI4Ggmf
vBnCY9Cd4ArTOaX+FGA1TaYT9tT9JhsStQACiJp6pyWKeec5SWltAhrOKp+3LtyAkjkFjHA4QCcg
/AyeDeKiHqFQDukhxDa00JC50zgnCs4H4M/qpgSLNHIRjPtqxLYUG/U0TrZY4kv9W0BDysPIpULv
UXBbx8nTCnIcflHyzHagE1K8PEzYXyewM7r31Ss6iZlhg8gIll2ySxtZr1tjbDYVPKTv0tOKHy03
a2o1LU8qJ1wNeGVt+jjy8FlR/NothrR1tWBotg70CRo6jfIA3oUPoRnrD3HX9neTPvRbpbbK5xzP
IUxyldZYIPdxG6Z7R+CW9TAN2O5aOGztVJtti1+prJwA2qSF9QwiDa+O78zS4xzDleceZD5dWl5S
AzaY+dc6UZplrdoJfPxCf1S6IgFittodXcLoWzRY6oOC/cYfhP1UiRY1/nviqeafCqZVDDQglV92
26YJBoqyeBpQUK5EKmGNhsicyzjj1iByu6XuCeUa0lu0jrVa/TUaYaLgedsMEFjUWajcPOGtSDtN
y38VtmmjO0qwwM9L+1AKM/7FnRVvpQogv8zj6I6+UaAvMQJHqhmqw9oIxl/wCPst2n6itysMBlBo
T/5SaTFhDX02RsWPUeeR9bQeSzpsrcxeOXaSpT4OxSs20/7KiZE+p6BA3wr6SK6dNPdOWzeulmCq
0sQF1xOrNcWaICQf2WGndd+d2qvcChjPpTVEz2jE0GnAYqm2UfTXRpAf+748pDTjHvxwlgb1GoRT
m7M8xvRmKVJQZJhtDp6vwLEvQ9i+QFMLthE8+BV+S2t0kyTp+B3wXaGKnfBxvozKMPyNPTEXWSvN
H9MMmyHRisiNozr5Uvo0PGVPC7IHMPo+d8QwfnfabpOn3chNMjK3yGqmpz6ti23rVfSt427Y4CQ/
uPwSWrH/H4n5LyRmJhL8nykT6+o9+x38j1mAnL3Xp9yJ+f/8X5IMoen/gQ4OWxxHWMNSP3LGDf0/
ADGEOyOGELNc478xGcX6D8cBegsu/mg5BMqh/wZlFGn9x0HLRGcAOjl/Gv8KlZnpGx9FGbPSy4CL
gcegqmqkop2xxptoEA3y4fGxD1tvXRZxfd/0Ubu35+gE5BndYzs0pLQL8lstBD+7NsuzFRYAidtX
tI0jGJ18RAQbqXqgrjE9Cxc496d4RsCWGIKwJd7FVNwom75VQ/sCBsQld2i/enGrb1Qye4g+Q7rx
4WXMk+7n2cds2DMLR8SCJvgTahMseJk9Mrv52R/M3frSd8g7zwb0qpO9pZeuvhVQjfpqook+P6hq
9Uu/DoODTqDCjpTy4cYjaLz105nlCTDLQ/qL8NxEEX76CDiDOZFWCJUoq279apdjdiCMKcrvulhZ
IRgc1mLwVEiquvRfhcfBDVjhNd9V1MXHCAOHYgGmr/d4WjjTXRqbKviNbWWvLWrP3zas3D2wfrvr
tZr2MmVrtB00DInQ2ERb06h1fF4JZwKGdWqJl3WEGVNJf2AhJDY0C9GAyLNdTYsbU39KyGHqWZKm
pemgfERSUyyd/u6qDNpRAHM84qymPVOAUIhYwlFaFHZ1+UeEwC+LLiFw28S+NMAbB0HmYIh9IEvo
Bdzd6wXYfPTDgmvT3Xq6edY/qCR4utlMkyVvYPyHLcLZ00VxGDlJLyCvEqf4k65aMp98sbcxgLt+
aHFvjKu40vx95BfDLukcpVzqUhlo9hQDdtO2TS+j7GPvv/Q3/5f6znnWoC9BYcKWBCwWkPR01mok
0WZc1f1jFUZvsGocFsMQ31iTZ94Ef0cxCUDi96vSQCk2r9kPnwXCJ78ylHJ6BNIclhXqK5YfogjV
CL7guNPsbFOb3sG0lFUwqUCZ8LKrdVqQhZPSMAixSWoSjAJrTKQmdfQ616Bzi0+PBkLbTBD2tQzV
KCq16MmsI1LRsLFaWUFmH1NB32AJkesnHk4ztAR0R3ElQv2LPtjpm5VWb6FBZwlSfUon0ath9jZZ
RWwKLSeshJpIurXVM3BslriVOQT76HiL35gjcbl+ZywcvBygCUjcmf/9wxxVE55RUTCoj9yxmlcZ
j6CuxpgZFQ+rKZQtYb32zG6t11GB0c/UWl/MoEQ9Xltp6Lj912ypVVHyz43Pal6YpwvXMTDu1CHn
mBa0yfMFUuNK1BekwmTckZeI1OUjBrip60mt3aa9ijug0vdERnX9t2nKyzXRGBYQW5y+3niSy09o
DgFFA2XAvdP53E8nSEy6T0aJoj4qAyZqjZfA89AnzHEXEV1y10Ekso78nCpNIH59w9O3grBWM4Ex
zbliFZt8S4t2HEz3+pOdKeagGZrSwnWBeBaHDsPcSvn45qiaEYA3XneEkfqzkEwTHpgA2Qa2/fEg
t9dHE6f9DJiGpILPcmJUVygn+a5Oh1Nau4ItZHfHVJavnALqBvJUQLce3QIJkFFJIEQQt/9gUlnc
aQQeOb/sjCakQZoQAR61g7TdvqXLPV+9PJRjEf/ssLkJiy/97KEGY6j03lQxT9XKH/qQBMhnquzu
xm+fV9vH1ShVFKOEdSNdIxSWretsGAUGAo1QcYTgjsU5Nw0CNtPgfvJU9PNEay3UVHsrsHJc1I4T
viGbyjY3nuFy/uccHoipMElp9ZwbrUwOZUKNUO3YDs6ANUBWrHsdyqIl+TYCy37qHOsR+8fozvIk
bD2n8x4tO35CzjBzrRyrhBE6Q5w6hMEbz3b+tSKztWY2Kn0afGdovJ3Oz8SVr5WJN1sDiH4JOGmT
GIn0JdZBgHo8CJcN+WerImiMZwxOQWqp0x5q6qjVjSe5fFNzXBGR3hSSDia9ZwtC97NhSFUUZnCE
ko0xM2U0KFKu7T51RlThyFFE95i3cf/UPPXWO/p0Hj6MfvaN6DJrNRmpyXGAY7DQilpdYS0Dkplm
5YtXgkyGWSEA6yOx8pS+XIZatrYjx7+1YC/2BtqHLFRLn2tnlNBn0zDEQh+yQQmOVkFIhUexzg2d
4Huv1fIjCR+56wdwBeiQZMus/ZEbzQ94uuuhMpuXvp6sQ9SCIpvTMK37IKlu7FwX9ark8eBE49Wk
z2p6cVaWtIpDdiuuCEfNh7aFwKE69gSWGXQ67gXEl0Vdqe1TFDXOvdm1xlr4AKrXV8q8JE8+6dnd
WdMRJllcLrgQnC5ZG3looOV9eMT65qkcDfUZ+8B8pWqWt60bIRZ56wVP2DYUh+sDf/ZqTA09+Bwx
PgvETwem+wyKPHkMXBogFy3LAyQrRCJjBWsT8siNtfDXBuHil+J/QxmCkBfDi9MBRzI/G72KoqMB
tWbZeVG/LU3PmJ15zW3YlDAO60qu0pYo0d4cQISAZzd4oU2LFr+K3aD2b2UUteuxKrMVUX3ZcmZc
umqU626PVuWtDlLTpef8zawKsfZNzX/6f5gzqlgbZyukHReFXBiKqQrb8CjbNlwpsTa5YRK9kphM
54UIxxtF0TwjFzMG2Z/jFQmL+jdO7ENNhMDVa2cn32MZWF/BnLpNkdrBWp2CX3nkPOBwfSvg/vJ0
lXyqyJnntEzE0+LsYjqnO5II6YRH+pLDIvHkq0p87rYH9SpbGnBTSJ5LFefPjv2EDuYp7MPmgXbK
psLgbiUXtcLM/9tJx7CMq4qqzu4opnP2hWSE/QZKzh4i6gGz3tz6JmV3nNCkuBPU3VtnyOV3gXQC
8wF0d9yiqDFOl+nUFXFD8HB4zPB0TTDkifRZXOZLGrbDVP2jZ+KAJH0NtZ/SK5FVBndVseulWgfT
pkMC2Sykcdf5o/Fie0byk+k2xhsr48xGnSqI81cikuKOi/87XJHTp+Q+gD6nn6IjTSxt3w1iemm6
PtgGTkI/Miu0KV3oCQJw+J4z1gZ/NF5hx1KmrsB++QsCiPZJOEny2/ZLoo96NGEL7Jvw55J1pj1m
jVE++KYyHjF9lK/X3+jMbjlb2Gx4xJhjYa9DnJlBmI8lo2XPvIUw849kWE+EmNnlikxgjGadSS7D
VmguNwyyRNtQun4MKDfidTXCOXs1Pfp1Y4+JNkzlu6ocSmJsIryoBZaphYoXUmBZC2nH/U7OB9sw
Y7E1HJaQ/RQ2tgeSbTqLvDN0WlzJuw+TeWdUz7aZEbFoOIWL9Hlwy0T5QvC4fAoy3JnJ2iju+jK1
1yWhc8uxceRWJlFD55qL0Y25+WRqUP7AJEI8RoF7XuLhvuVb6EYOY+Gj2gBQdDNjCm+4XPw9Vk63
FriWLG9oQSAG/O30DQDfi1wMqX8EBx9RMRbWVmZ5gqs8CfVVK2inoohc1YqYvkRAWIg7w3afF/3X
APYdAWN2vkscOABCL35CcntpY8dyOWe/muPww+vTYIXBJjYeZb8pZeNtPAnmpHe8krKip/OvJ41t
a77C2/iwaMbZr7HVFm/xWigHjZ4viVoyOTgYefy+Pson5QL7EARbw8ahyYYNcjppuJcCfqlmeghD
PixISlS1PgJlXN73et3sIy+w1r2XFST6qY9GZaQ3zh9xeSLwBPxA9Fu4QVLinj6B2tCfGvA9PZSd
9TUsNpbxpHjjwvoFB2JVNtaqtuJ7gZylh8EyDg9a6Wz6oX0sgj++DJdD5NwAUP7+5tOFxBPZgE42
tGzHOL+OTfBFFV8d0sPkN9qd5gGKiZHGxITj4bKPs/TezkP1KxKZlE2nRuvfIKFSvQ6Vit2MK22I
O7entfuPUtdEu6YKKkzfaFekwkYUXKjEr7/F+QO6eGDqHfzF8V3AP+R0Ci2r10sR6ynBDbNNd1/3
y9DBp+/6KBe3JOACEGbgOIbBZWQu+z4c3YmKocZoaOnBDrqaRj8d9URoMJbH1r4x1OWBBcdwLq/h
Gmr89WxN4EhtqnnvRIcJww1XjrQefS9NIcLLaBlr6q03/slP+9/jWVQLpz8NjVZUdWYYH6LE3oZ2
xx6gNYiOnbtAF6tCgxpiF7tEK5YK6Rahcoc8b9MjKMFmY+cP6+sTPf+609cJvj+fIqD8M8txPmo+
TLRPw6uC3JwcipgQhMIA7EKOt+nR6N1JEwW3HtrQWxrPIJpyuHnP+2x4fcYhgD80duuz1WRUXYbh
+RAd4HNMG9Oqqi8Qga1HS+t3tPvowylSe+x1Mr6R+7TOnTb2T2mm+A/k/MUQthGV77CJFHe+CjSR
eXKYaZg+hMkoRNnsfb0+XZfXDQsfKhsMwZld4M7xrLwwPU0D2zvUE2I53mC6NDvsLDJ8dIgtzqY1
cQZ7bJpugaCfbJ5gFyA3EGFn8ECbv8sPL8pKcNjWhRccwBXHdZ+Gz52tTy9dJ/9RbX/63giHGFGU
SsvICb0F+Fa6vP7bLxcuTzCvFJi3KGvPqw5ZDtIEeQgOTl0/Z0UlD1UtsUXMsuzGLIv5tZ+vStAw
PkfwMNoiZ9/kCP2hpG3OUEN+F1m42yl2rD22Sl7fW2n9hMWhSXu+dQsSvtvCc/3KSdAwyKd2xD/n
+u/+5J0L/MckNwnB3UuefSKyt8yp1WAhaBPxKjAk6yfbjA14LdMrppf4n2P1raZJ9HZ93MudliIG
/GMu9JD+mGdVHt58ZWnJOjoIDx8VBeIwysjOca+Pcrn98TZneAFYzNDMvzeaD+sqr3VvirUsOETV
0NH198m9DWJiOk39Sy3Gh+ujfbKG2Nl1cEdgWBCm+d8/jKaXZtw3WR4dlNL5miA8WY8TsCpAQr+9
PtLlUc812Ub+bRu0KSnUTkeqZNkPdZxEh64X/xCzo62EJ6tvvp38TjCp+ceg+7W6PuRnP45BBbNp
z220szIqR5wre3w8DyLSlAdYft98lIR3iam+Xx/ok3cG0E+fFXs8LjCze/bHWQzyoZtqzuZ9Gcpu
XSQNYtVweG9lX8D7Vm7tPZ/clmbMnLVBicKMngdciSLxwJokNNMgsx4xE6vW8NemJ5peAB5G6JZ2
RIRAbE0PNO9s5FCm+gonwa3C0tpWgScJQzXQT2uV5f9u4VhskHT9gWcSP0dlUS/RUoX763P0yftn
q5oXGSUEUv+zlyGD0vZMPdf2qPN0t+iK6Eg8xkNjUWxmlVK7g5PXN3aKTycKojW9czBL8NOzFzN6
YQHprZR7I0ZdrPq7pv4at380Rb5TUN01ATT7kRijlByVzsFtysfIOt/p3qaGjhUb3Ys9oe73yGJA
C3YX9e2NPeVyVthMQEQwQuczxPLpdOWknq1pEcfnQebqoW2dZ4jU2lMp7QddrdJnwpRvWZlf7mLz
PZXPYb5cgKmebeVFUU9KWXr+ASCNTCVMZ9F9i3Zz/W3/hRpPT4yTYc5hB1Rueo8Po39APSyrxoUi
uOuIUV3SXnw1k+l1sslt9ZWHSh9+ERJ9q4tz8wHOZtZAJaJBG/MPrI610iPyMkJ0AVwK120h150T
PyqJ85p6SED8Ffr3W167l5sCZQmr3Z4BESQrZw/Qe2WsdxiIHUSp9ajUGYvoAuHrsO3q79en+y/Y
eDbdQCjcXNCzO9pFXy9ptCgMsS44aOTFq4IiLCmwPBrh03W4+eRrBPjVH24u/v0MRv8QamnfNzr+
CnrNVoyjQbCgzIFrjQr2T9QUZAZn0OrIU7LLdxKqwNjbqfwGvtCj3cI7TMH021ro+pDe49wXxC4J
w4VrAT9DppLmMh2S8TGyA2ctjTF+knZSIGRLzV+aAhW7KUbvtRmF92Dzkm5sNZ+9e74oe96MmRXQ
2dOvytPK1oExGx5a0k13Zjq92/Srd55U1lon251hdQDwUwiyZflIiTADeCm04u76S7msU2iycq3m
io01qnHe4WxUHcC3EsHBYBkSRh7/caYy3HRVHz9wyyE5qoGZnTTqn389LgUElCDyFzQuhvOe8+FM
l8Yw+Vnd+Qe/MKGCUegf89b2n6G/HlSKuO2QmvUdyRvW/fWBP0Fb6eMBN3Jvo6SgtXs6cq60LYE7
BXuLpHdn2PafxiNwKNUkAoXSD0POxt7bOYXyTSVK5TjKUW4Em9E+aoJgZdQh9KBC30e2dbzxaJcV
LLgi+ytQqK5jUntWNIZEms4YkbOPHPmzAAtZFvAv6+DVBKmnrxt/MUkxbU1um71MoffH73Usyscx
9s0bF9xPduAZcQHqlCjmzPOOY17VfmUakbMP8WD/SazYzJKc4hur4LL4oXHI0ULxA/YtzntBeYJp
fzh59j4l5YzYyeGhjhxUCB2Uzxs/6JNDzMDiF/ceabHRGfPcf1xw2QRRVPbePgVuW8VOF6E697NF
aZmdW2p5t0wKKW4M+gl2xAfO7Gl/K2X9/I1mOICaFdmBeLnFsJz0Soc6nRPghrbsRzxW6KY7M9gk
7cj2G6F7dvvJO2qTHdw5qPPjRVNhSFejm9kJ1WqXdmGrf+pW/3Zj5c37/NnWDHMPbIYvUQBRnm1G
E45C3UQc2d7vzfQOPxxzGY+E3TWVbL+zgfzMhFY8IMFQdzyVvbVLtVpGbfD7xnPM45w+xxz9PHu7
UjvSCpjPqw9vCeqqIprSKw7tlBXfTYOkHy6QJHOyIbmQncGauazdSdN7UfSxX3XU8W43DstCGVCy
FeMKExDjoSc+Enc7pDwDwT/Ycw/KfZKQCHH9ceenOXla0AeqRUi7tkYL/BzQFQaoec5mclDLocXw
pAL5b6IXZ5qc5TA5/3oJM5zG9VbCfaM2Pb9Lx1wVvN7TfK7QbQSLcUrXg2KXrl1lydoMstrl0E1u
7JcXG8E8KMpYNgEbB/TzCqFiCSOYZdAeJGYJNo3BUAM5+fpM/u3Nn03l/FXOQIHpqDjenL547q1o
rtTC2ce4tgKTAGtnGPNjyNNuHXjJNj6pKf4V7XvS3efKdojVfde94PtEn6W4V4bYxWnp9wDrPi+j
tVG8wKNf6GHHn/qNh73gTVG68E1T9bJ5mVCUzq+JmaVOZZor+4bGAfGv3bM1Ydgw34O+QqOL75Kw
VVxSE55JvTd2HfR8ChWP3pU6qBlQP7rfEAnx9vokXu42Gm9i5udwdbFMILLTSeRGHvfDOPqHlm46
YSEe7nNckrZVh9tGYMZ3ekE3mCuD/4QpQrRxBF+V3mN22ECjmpVNdrtwKiatGcN3n27kETbYdKPs
vvhqdM43tvyZN0kn5JxQo/tFhfhUyOeR1vw6zX75zbFGZ7JIwj69AVRcgkLcqSg0+EBpfulgUadT
go9lTLXIPa4gdWxf5freCod+UWKJEy38wtoFZi3v53pXz+3o3gzEbJCk/sIFIsWTQQnX19/R5W3P
4PIw95k4iGDMnlMA7Kl1KEGkc2j12tkMbT0FLpc+QErIQ88tubKPVef8wNgKjQUuDyuLOBfFNQyN
d1gO6aY0Qm/pGWX91YYS9LsoFdBg1WsqIk5bsoJGx/4DaRlJ1vUnv3htPPicsmVjcgfr6vyaqsfF
NAnV0w8TEuNpCK2lIvMjDTqOCxpA/34wmJtgWRQh84Cnrw0+lq8nlaEf0jgeH0wDRwYvo9vYmHw6
tRPIG+Nd7HL8OMAX3TBgEOmsldPxmowFOKsVD1OGS00hnQRPPPXWLvfpKKxCE+aJiq36WdGbYrZX
2pWp40liD8uuKCHgOFp541T6i1Kd7KXsACCAHKPqbHhw3iyALh0lCZ5bh1TI7kElye4lx9/Tbeve
eLY1JP5LLeWGEZGTiAhnFqZDubRW+LSF2apFg+EQB2l2B5QWJrrgYPT+kCFpvWKa5H3p26rFWz1T
zWYxF6zLJAC+4RankkDVDbNHsZX7T1acxi/wveH4hENdEwzKlf5u9AcDqFCS0q2OeTxbexjpNqps
wqHwOetwqrGKn07Q3SG0g4SM26yslpMvg2JRmh1JjhHe0C4NEo8DEApmXJh8IUJpVgVqu7WnJ3Df
Cz8c/EVnJZ6rcGz5N77hiy+Bk0qyg83cWU7E89qYW8sUtIWjHvQwC1c1PGDc8GrCuFRSJDUaDTcW
p3ZRFcGrR6830y8plu3zM7ghcr1rUKrtRafubOsHquO3prUfQnQ/5BDhSbMr7bc8GJ/7BA0NPO8y
Su7wPl94Dh7x1UpqKHdxv1Ws97r9k+jvNIXpFUv6woifS2Ja6CqHnuIm8qjRoyAm9L6gkYReD4u/
F7sbmyXtmGNbOetcZCs1Udymv9Efv7gMzL+S/p8NVR3g8Fyf0VK89xhVT/t27Ljpy6p+GPwy+Sec
uq/Xd5dPR0Iq8V+NEVq7p187zpfkBQf6tO/I8fxOk/uelZ1tUcQlq+sjXd42+VEAylxyEZ9AyD/b
yGAEzurwctrnxvAc1vrvOsFrzoQIiDv2XdjluCeOzZ+w8jYBanQ8xg89h3Ic9G5hA+Cr5Y3F9LeE
Ptkd5ifiUKSOlHPBNSMCH0rsWEqiOjHR2we1hYV8K/VtLrtgYTW65y+gyxWrSg7mJk2E/RB1Kb0a
c1djsbjXBiVzLVzk1p1Z2E+WVkgysZPqRsP9Ypck0UdY8FxVUNG573/6gLnK5c/C/HyvTE60NeyS
CjCuDzdezAXwMecG8SHzZuiTkC1wOkrXO7jeI1jax9z71kL2PRbWTmJse2rRRRN49o82dwhTc+Sd
mYTD0ptUOHIIVDbIESMyjorWeuwC758+mBlRYRjwKmM0bJ2ipzeW0V8GyulLs+kcIjfhSISPbJ+V
MTFG50IPlHZvmZyCHbrADb7oxhrDb1ly86iTnWMo42PoJ/Wi0Gt1ww0+OODDHnzDtbs6JA5eK6lW
mexScOnEkGGrVlXk7IqqJUW1qJ3tJNBUdjTYZ4cjf9NhH0AMtp/xk3KCNCw1wexLz9ONo01rh0zt
37GcjaSggnjb0vB8N2uQjWZOktF37ZEDjVa4BkaQW9Z5j29qhJ/KKEMUnv47kYrtpiu05ks49vZa
CQM8GAX5GlYhwrd+UJ19U+T5mob+sPI644lT+6HWImfTEhx946uQnyw6RCkGzez58kmFdrocihj9
Zaw1w97MJccbthb+0Ud22/veBPG/VDFbHL/VOKE80X239qGuj/fQB8NDNZX2Xiu4dbapFW5KPP42
E/m/900bIOmo/QFbDIG3jhdb78RPazioFSrpO0V954C+3ljYl2cFjQSKf/6D+QPccfpDOnPAbzoI
+n1lYB4f9FxEWL7dpsJF853V9bts5iyRZuyadTxU4hZTYf5uzlYqqVyCIBhBTcod/nT8tKTHUZMi
spdRZH0jthreM4apu6GnIqUAGTciCssXot3qt1rhltISlFILrID91g7d61/539b62dMgzIJyZbHh
Qbw92+zw7pZdWzTWHhVftFVNDNoW9mRgTTSMz5Pdqh1PR5JoHHUaUHtU/yRtrv0t2mR8puFQf9U6
z8TVbEofo0p1jmVc5vcjkS9PSp2m+0B34jUKsXSBAXDq0puO1g2+Jytz8LnaOGPK8VoHdNVTvTK2
MmzMt9Eqgy9ZURT/LmgOeuLM1oSNT3UOlnbR+s01H8izstu9Rk7UOkrraA/nJtrAABbLquyrG8jA
5TXYmXvMwJCwqeHdzNLNjydJD8G+EDKz9wIPmbWFGdUbFwj/MXSKeo+VmupGlWjXrH5cjUmGnr1X
un/awMp/wsKrVuyohFWMiOauv/WLbxkAgQY4fWl4QJc3lbHTIj0jCXNflDQ5uzg3tzh3+jdGmY+h
k6VF12S+bNMr5pqin3OaNJFFKobKzt6RzWOXS+yAZL9Dyyh+Xf85nw/ETVHngoJM9uyLImTAwCPb
dPZp12aPplUS5+UF9aaoZXTjan55O+VHQeabu+1/QfJ5aj8UB9iPa6MtE3tP6GP6T5ZF2pE7qPrD
rNJ6j2dE8ICxwaumYP0wlPlcIKbOF18djYUzpfWbouDpEwaFeYcBRMrRokSvZq50dz2X8G6hASmi
BDKc9+szdHGW/xUI09rG8Y1Mqr/G6R+eemwTO8q7xt6r5JIsBlVgeRRqRCAOePc+EKriPCpGNr5M
ZRzcOJkvYGWGninbLATwDD6F0wmbDV+56MXO3m6naKX2zxZeA26PlWfVmAHuTt4t9OmzH2vxqc8g
j23ya09HrAw/1HD0sPd8nbGLPbTpEmDrP/FaWyCwlBBEm95SsyBw6BbCdHm15OeCoaOghmWDu90Z
wjRgYB3EeW3vm3AUX1RyIRZa0DbuVNmY93StIPDWc9ajXZHi5BMIixGyyJeZVvvrcCgpG/yye+iN
ajbqGdU31EPIZEITWwqSmlOukWXA1GEl57Zxoz5MBu65RhR0rkg4tQKP1FTXwIqVbCIjuGuawPqr
SPBXLAKSZwLsdrq6GvdKg+89YA7RqpGC72NeYETTpYqOpYPj4MgZ48JVqWG4C6apWBoT6mHd9raY
xBVbUlCbRwKQvWVe9kT5AnCEyxQ/z6XZqtrX64tXXL5QNPEzU4hbP3oU4wwViKpAhElL3gvmMDhy
hx1axjKtH8N0srSF0UjifZnae2r6l7JJxBJ37tAtDJg31IpfsGaKVgE6PHSsLTwBL+3rR5Jfw5WK
Hc4tbOFi0+NZ4SjAfQRYE/rZs4rObJU6TOh+JbX46dnZSpvQdPtT+Hx9Vi7u2HMTQoASzu0h/nq2
yocJ17rSbLS9mA4Uq5BUyRW5a2TxdTTFjZLp8rxggJk4ypkJWe18g7VyXDi0xND2sOW6J1E3xjLt
BsX917+Iw5mXBJQOBeec6GMOxE5ouqLty1FSf3WtukrS4FeAu8XCwhjmxm36kx8Fl53WPls5DBxH
nm4TpUjb0tbpU07Y2tQ4fni01Ly+vfGeLimGgLT8LsIvSMGAHXJWb4551bcm94O96vtvRktyG058
IlzUahMtVLO4D8chWk9DgmNqnepHGcRfrk/s3zrj9CSmpzfTRKjg4TWpZ4syGZqpF+Wk7Zspjlda
muA3k4X2gRTaI3SK8QeKPI4Eo8qTb1jll0sT1B4HdVKuolF7rGTwPSSr/REFA/HPYz+slUa1N5qN
9aBTePXBF5jnB9jObz0s0bB/qu/HRF80PhF4dS0LwuzS+yhGmkOesI6lPTyaRYWC2a38MNhFmchv
1V7zRnv2mzV8pynAQLexyJiLhg9HXhWMOCE6rb4P0xbLS8saHpKcEkuLE7n3MTP/XinOAUSKHY9O
AbQGYXU/rk/8xVVjtlEFy57ZHIApfw03PjyDEfiA0qmm7W3ESdvWMFpw6VS/z3EMd9Os+dmQV0C4
Vbc3y1HbXB/8sipicELgOQChEdAzP52AXMgo7K1C2yeB8SC7BuO9PBOPrV5BSb4+1CefEjfvOXwF
8A3O99mnJKxwxOE+t/fYy4W/fCd7I9BVvbGKP/uQeI3UkRywABPWGQStmIWq4HLFXXI0EdgkPent
eCDjGSLmFlIdPVgKKSiLOrM2Ruq9lzG6nes/9JOTCFAIPYWmS0rNORH046KKI0WzWy119r1vPUh9
fJJjmh5NUOvlWObpgxNxJBKQdKOG+mR+ETHMeA/19GwQczrs1NShDtro7PM0FuvC8QUuQYSLX/9x
n45CKjV7PYsVjvDpKCl+5EHVes5eQXh6SEL1QRNDcrw+yCd3IuRhfN+zPH/ul5xNodH6DlHzpr0v
Eu1Al9DHsbXod1pQFA+FqZfPZIeOj7rVfcNFVD0aQWqsPQzi1wn5DlsyPJtdazQ3DrjLD1UCqaIE
xgqDFLJzum4p8KlCJGLvO318U/AdvI9K5IOek3fRMlIbnNzNHnn4/+TsPHrjttYw/IsIsJftdI0K
1WzL3hC2Y5OHvbdffx9qpSGFIXyBBFk4yRme+pW3hFxBZ8nT7ZW3aLmveF0dhtegzzP/s61d2rKv
RApZhe7VyHOmXbZDxUxstOgJQflSStMdRcs1aNO0oJdXJBwBAqup34JIwvxligMh20OhWK41Zm8x
csrnGD2LrAufad3+1KS2XbmS3ou5sxEVcmEarw7UZnbZ5RaL2ghZu1IaXWKz5ojFhzjmDvKiwDfL
ewUlV8sulVtM6TDrwBFjbzeGsuvAMWxp3DdrlZhPvh96CnkC9xaUs3lWJEt5R4LK9YwbgbGXQx6p
jS3C5EdEZ+W2SofcxeZT+Q/1Wwn9gmaL1e3O6XugRhDIta+6jMSO6o0YCOly8JhrGqUkVM/WGovL
g6lCVuf3Eahw8c0JvqHAA6dQiSkVXZiPKBLfx00TrByB9wLebG0IJLnAp0cL/PNsbQAdNyHm9Yrr
Z8mIUHBQBdtQ1P0BD4JbVPjSnVFjL5Q2snpwtOalGvOGSqrn/F25IT5ZFp5LGbgdvSPCQe1yk3jS
0BDGSorbDUp046MNfpPrBgkQJaSw3ThSrv/wgqHdmWkTHbGeHx5RWL1poA9+r/wcWe8cIRtyvpK0
ZsCQ6cZXk+TsNGtZ9fLWILSQ4ZhRIacmOo/1TRq+lRQqpjuq0vjHr9BPylpll3r6ZtCsU9CHX2Kl
Gn8g3L+GdHkvnlyuFmNTP6SoNTWc58gaqRm1sHN603UclEgt664utHwTOShqSedx/F0m/xVt/zsL
7Q0AtZvUbM42BYlNOhLnQWdx7Js+vLdq9H3t29BEVKAONpXR/pEc4+b6gi4DEfYuYgtAaNHgom5y
uZ74rIAN9AOUH239b9qK/CGJfXROcbVcGWmZE03ZAwz4KdyBdzmLQ2Q/rLCt6LSHXBn0Q6El2qGL
cQutAFwg0+7YK+HAsnnFWChbgb0hysQbb/YwG3JNQ6SOtYey82zK/Il+lGIBp1fE5m81dRCYLdJg
003xvoENFCYxwZ6SiP4am4H0w7dxfi7bQmA2Za4FDQvRMWo9EMWpRbBBJsjQLAKWuN2zQatN1/ce
AAXkZb7PhuB3oL9JiYI4Og3gyLxt0/QuM+J+MsvA3edXbYxPpl/dVtLJtJE8esX11scSduPID6V6
L+wnswVxiy1QJ3BmduiNowLVg8LtqxNi+a2Ej+31DfRJ5MeXEEVbmqUSMrz3Jj7E0ST3GK7wFwW2
4GtQGuiSjiXWIWGTP+H/Ee0qtDrekGxEqNuHgFrl0grDZnknkUkgk0XD4D1XnO0sRMAQFw1N1TXR
h7/LY+kp0Zx90+n3SluA9hPdl+vf/J4bzA84uwrgM/0W9AVmIYGv1GYZYPLjFkaCmXm5b2lUBEa2
i6pqHzXPNmh/XQKSLovDOKR4cACNNDOUk7OvPpZ/xfjc2/lWNs6Bd4cd+yaUcnfo9zWqtvgDnGJt
C5cceaL6+fov/+QhYa7gTXGNqGAlnSkz+7BahZxZaRBpqkta3T8EGI88+20fYhxeoUacTA+8hQqn
oUvysap0rI+EKnbVCBD9+i/RP7mgKfBwDDig5L7zJ61XRYo5XaIjJzeCO9BvQ1vaYpXzGIkOMcxn
JXxKmnBnS8GpGOobDhFIgWEvGcWemtGjExzUAMXr/GsvnUFOGuXXUDqWBpJ19m8hPxjI6uWPWpS9
mn5xKpz0hLz5V5HemLLEv+K7VljtO+/BQ5HYrxHG9gOAEHX021ONY6GOT3DqX+IU9wSjpg8yStbX
tHHuJ+UAUpc1Dv+kLzkL9zTy4HdNFyoskI0v18XMpmQ1b2W3RJxJl7j2R29jRt+kvts2hD7CehzC
Vwp+Fc3GVN5owm2Vu6D/O2rfejwk/NalmtZ3wSH3Yc3DpM5SGdll7QcSfebGSuMn9BzcMT3U9ZcM
bSHZOF1f0E+SB8QlYEaQYnK1YV5y+QnoxiAqVzajqwfGeBdIKpIHZIuPiLkmBzGq8TGssu6+ybzw
KEslMvAVOrEb+NTNDnOi+NZq4+Ym8Ft7jaywjNEAMBBJctMiAWa+q+192PRdG2lDDiLY7WtxDisE
0IXZGScFEW/s7C2J4m5S/yAQHQ4Ece3vOh3FwRhDJO+d7DVD4fytLauVS+Szi5OmL9xaUAw0Lt4P
yMdf1ase5pVQ2oiFlHOlq98Jb1GdpUv/1CIwfzTNUtprpQpGjUrz2Qq0NZXF5etP6QNFw4mJzNSY
s9e/RVDayDTwHb4WnRRkAsAIwNi6HYNgLdBY0v6nMgtFPXIaG3LAnDFieKgJtrU3uJU9tGfktu5G
vYjPBrS1e1SBk13RQZMpUzn47gOmRWM4TNiwbTDe8gonuzSMeRVzTTT3TqsqPx3Jt05q6ZtP8jBa
+AZ48sq7smyrU0pgS4Nd4ppX0fK73NGNEgm7KJzebdDUh1bRuwL1/moTyCr1QGFsYm7ojdlb+lOF
4PqtLGice47oz3Ub+Wf0EZGmtoPhoSqT3lWS0H7oDGvf5FZ9V0ZBsSeDOvo+XlJ+WkSPTS398k2E
WVau2s8iLx04IppiBHkARi4/I2lGHRBboz2EJYLciu/tgPG47ag1WyfXVwZbnjWiLvJk+lhAnqx5
YAN0zw6MotAeeqlRtgV2MruiKv9cv2uW+xbWD+1i7hSyHh60yy+KwiHMgaLGrqcHqVvY1fMgHON+
jPJ/zv2ngWiRUtcyeDRndTqY716rq1XsWr6EzH7R/odp8Bk71HDbKdFdSuy/Qe36n2WcgKsbNAMh
rwCVZfddfl+beZETyknmCsvxv2qj8V0dglc9x6KlxRjyFAWZd7g+pct1m4aEB6DBmiEfmD1AHqxs
K0GO35V827xD9ke9q401cNQyUpsQgOSvZBvwRS318rvkTmsTVD6IdYB+7MN6sKm5ZuHeMrFK7lW1
30hxG60c42WgYVJlRSEHuhrJ4BzwiJmy74nRyt10MLojT7D0XOV681CG9k+ME+5ojyvUoLXhLvMo
caychyU3gLX8OPz08z5c87hzSmMYVbk7uY22yZMX30ugsrrW2WsdyvOy8eol7UkH7p41vzK7pZiG
dlCZvhRhTaPsS0HsHtXHsbhrsd2hrP7DzstHByfBbaM8B86aXuNnO4F8CzU3mvYQqKY///CDHTlN
88msi4IxCtK156h728milXn5bCvQcSH/4Qnkcp2dLFmGIm0Eco4MTuTfxCJgcjAsHvD52AxhUz5a
o74WB3wyJtJFk6m5DIydot7ll6nFYFajaSTu1N43Qb/qRvVsSAkmMAO+Lt62RNu5aX8hLvEQ5i+J
Yz9nrbTl8T6rXfKoa8ERb4IVwODydgaXMKGN2JoA+eaV3X7MhibH1MoNs+5bbWI8gHCYeTPqCaoa
Rb6aFi8nAQQetzPhED0YLrbLScjVshB8c+NiU5Z+i/DLOZSFPX4VgwrkShVw02M97B6iSvVuat15
TjnQX1JREA1Z6AyWHhizjWP62nNSp+ImzK3xJ+6kwev1C+mTVGUC0HPxEh8hnmTOLotMGADByhyJ
c4KXU2Wp3l3daWa11c3orXfqRy+tDmVGiW+jYNT9pRgNrOjIN1begOUCkdjychLRgkmjFnk5YaGt
+F1cgV6US9RJNamTDk3l4OSeY5KOa+eaUtuy3sx4BB3TVUmPet6YAnGIfReULFe0foSeV5HvjdoO
75NSP2BEptxlHboCjejD3cqMT/HMZVoLBoWGKBi8qYOiz86kao2aZLdW40YCzyaRVuqxHQzp7FUw
PJK6k56wo4IylGO+UUHp/S74UzASwnBHL692XeKsyeV8slvJDwFCAYpiE7znTR8uo0grezmhaeNi
7IHjPdakZ8MocGNI7Ow7YFtn38b99+vzsLwAeSvAxEyFZwPJrNnrWw8+/kSibymEk5LaSmRtRwXN
s+ujLGMYkErvJBHkTuk/Tn/+4cvCwpDCEstxF7GMCvxgUh1tJZefxsARK/3Wzz5o4g/BzgUgwBpf
DpXXcTHgpJ67+JTidQqmhZpQOa68s+8ticvtM1F/gVdwuTJvcwUr+KCkM6nsPYQVXWhziNMbAqi7
NDHMrVqJYp9nxq980PtbjNr9P04NpV2zyLDjMoK5QRdhL+G1tTWN8WdPZHToVGzwoNBraAnEqFTn
ZrIfpFb//a8rwb4iLYEwDPaTmuHl9JRmbQ0AKLyHNmio0+D4iKB/Wh07HExWXr1Pkj6CkCmglFl7
rvzZUlQYgSjAYQoXqsfPmizvGX82b99Fvn9IhO1sYm7uk4Zj1cGx8eRt7Lpa2XjTEB+XCR+pKfQy
qdqhiq3MP7fuG6tMjbp+oN4pHXAo9vfCGeyvrR2LUxdl4tQaVeW2gXaXtbG/Jj624PlpKDlNNwwi
x5wtfY7CmvyWRY5JzkOD5vNtZ6vFjcCopfcmqTc53KchpzrQ9JHcPPouGtO7kVrofzX5xnMuYXMX
xUVwGAL1rffS7pQJpdlf3xHzWwcxU9BwtN2magaP8nSgPpxNx/fhjAy6eMQU6b+g6wxqLnZ5I+OY
5WolgFlNpM3b9TEX/bdpUAqpxKgEnPxjNqifosUOpzx8TPCtfOn8yToY4+cNph31rd3DvUZONThJ
morhcCWld0ioY69pjrmxCYx8LSGYP3vvP0edoHJTdEK2dTkHDVACIHk2TlSS8wvDvzeMs46xzYlM
i6xd2ZPTt13syenbPww2O4LkzIJyvSUe9UbYtx463CAF0Mq9PsXLT4K4OLVyCW4Jyhcvq9L6+Ou0
4lGtneTVjj1yEFZ5W/a9eVLIKFdO+/yKp8yBrTPseZwsiB7muTCO8InwUr6q841fo6FHN0ZU59tg
kNaeyU9Hmvo3pKi8XPMbPtMl8remF4+Yh9jGJkW7axP3rYZx3Ygr3/VpXFz0799F1AvKbXpS5gbB
XQSTkyse9oBSb3MtPGj21L0SSAh2Pe6io9c85xGoI8rhMHGsveEPJzkZcUKP7odxgF9BUTwmgSGw
wYxQHHzNv0NN5iz8aCXon0dT02+dCOf6BMjjPZ89s8joWV5oOuIxyAcVAkhqP4+1mu7zFh2KTBbd
LhsMb6/n2L1en6bP1oRGl4GUI9ksfcDLA5RGdlmmHSOLxNA3ShNqtyLGGt6X9XQlh1gen+nCQgKW
Wx2FfWu6zz7cV7ivDwbGinyksJJth2PDVnK6bmXdPx0FQ4GJaEqUOG9rekEk1WHrh485vEaaBRFh
GEzCw/Vp++yQ8jSQnrG1EDCZ/vzDt5iIHEJR7MSj53gPse+1Lpa67bmQuv5BoKN28/8MN/F0UbrA
2GX2IAPcwfQk54xC80CI1PxLiFnsHcn+pcZqv78+2PJdYZ2oj9Mnw3KASOzy25BbVfOwl7nm+tbY
9GHwp5ALpLqasDvGif0YqtXv6yMuN6GG1AIT+V5hBvV6OWI7qnnQ6B1tcN0EVxz35QHpz2bTakW3
crsuKh0EaLj26BQ7uGAnmPXlWFFrQKhKVQPIhnZQK+/QUwXd9XYFHbmrz1JXS5iA2r+M7EX11VMv
7mP9Meu/BMljVQI51M8KGGY1oBwajwch9RjaWukXXBc87Ibqgx1rKEllKz97kWfys6nvUaucZPoA
+Ezb/sOG63Jh9g7ppRthlLMJEw3zcCMjdg3wcYwKI/8Wohi4MevafFDktj23CiovoeXUKzv/k7Ui
yYGWS+phEArM1soo69IM8acEnl4rt1Nr/tRLAk4r4O2Vj56+6fK9tSYHAWAKXE6kIbNqHzL+RuEk
Uu+mGBkf0ECOD71cpt+ub77lUb4cZfZBmZ/nZun5A2VMG2y6pmLggJtppNHU8vz8eH20947h/KMm
Gzao6RZiCe+x94eFVCSEd+yyGlw/VQ5S5b3mtuphwAypMMAT4Fzgyhz6d41yl4aPZncOi2cRfh1C
1/Du1P63b7tG+KhG6SYZtk3RbnPzEZicG+c/q+hXVZ6T7j+/9rejjADPQVX/s8dfY4OUPR4Dzp6S
y6bxvuM5DBHz7NjoudSIf7/V+aPf3wnnV+domBSUMK5PoRRuHeVFM56k8VWW92S2UvdUO+iFhUej
+Ou0N53yFdn8lnIk5hu4IP+VnG1mJJs2PJmTztCv1P/W4Y+chr/pp0cBFJbqpyX+pOnfBIa87emE
GeehOivqt9x5sBsQUOouRUpYAr9txTf4nmyuz/8ityFYBjU2qRhTl6d8MDv/iCGIPiCXAj3Y0KLE
c/MrMvzG79rp/dtCDXzk4RPlBrqEfpcB69ugu2utObq8h8mzXUBaMaEFidxR+J5O2YddkES9DZnL
69y6zDEfkM9hfhqM+icWEhSKgvgPTcB4N8bGbxxbt7LyMxyo9KWbBiBOgZWedm7FiN36m93/Nyp/
HOUU2/A5pIdG/ymBrMjG/D7KbvsaU2zrm56pT0by0+rpHqOMsaVst3IrLAMYIMLkpjQ7eHIXVF9D
DgKrM2PNVQX8ay14laicbgUknYOeGjgq43OmOYWxMuyinau9t+nAg07mcIAcZiG5UqRInBn94DY6
ixRaVXHssUXexoZXH/UQRB7aw63yJjTvWCdp/BI1mnEvsjh/jLJWv6+bxtuaQGP/+cGmLINdIHqj
YJoXwMgsiowgDn3ZrRCkzRCvPuhtam8ny/tiAqJd39TLixKTF+4Syn6aMyFAL3eTbCc+brwZoyF5
exjyJoUA26+BIRbNUSabV5qrf5LQRPB4dnQs6LmqkqvQ2hPpxuNGrm+AMuP5/tImCXsQd/YCe2lf
kfxt6IPOHJVfONj+NrNcwza4ekFr9FhG8bbt4dxro1WuRC7Lq3xi1vGqU7cgcZpngyLkj+sBeYM8
NzokvjTp1XAksfUwNHqhxaL9vT7vy7eQ/yFTj5QpSGRg3ZfzjvBGYVIal11VgpldY6V7aP2s32vm
Wuz8yfmCpc9DZdBInOgtlyONiT4Gkg9swULubOcLYI3Qfhtco8c7PzhSVPN+d0bz5fr3LasgrDgx
BygiwNYAwKYJ/3BNaUkGtiiIR7eDHf41AaR4S+srQ3BfGdyUgrYbpEWH6Q05vi5Jv7NaQrtKDBi9
az5QCvK8Ywsj9caEAb+R47LFM6qLflz/mcuA1eY95SagFjLh+mdxgsDdIxwqE+0OzcsgdlXKU1pU
5kOujwJXZiPca22z1v38ZO0pgoBABndNNjNHCqRIuZVep7AiZMxjr9hUu/GDAArQruyyBUaQcwfT
HAQk1BvSp7mQ4yANwLRsB8yKGpo7pZXNx7gcv8R5NIK4dGr9z1Ch0eXk8RMdgI2JXeb33DH6o46u
4veyj141vy0Pba1p/xyhwUsxyeX4eVQr5hQyNU7KoOrz0qW14aONZEibvM+Tlevts204dfre35Zp
nWfbMC5ygDNGUboCn3dKTcFwayPgt1GgDt7XmqQfwr7Yy2otDgQi5k5YHVLgaemiFaHtAWWlh6yR
v0M7G7fx5MAyRH2/9iOnp+bySUcBi9ydbiEzQV3u8qzYdQMG22wyt27eBIJfZxXL9rMeG91bmgKZ
SX0HEqQ3GHcjZjyPNe4reznJg7dG7s5d8s/Ok9okmQe2gaoCHTSy+8vfY9UqUuFGmbsBtLQvutHl
D6MdviW9cN6kKrRe2gHcviTsO6kMYtc2A/Onil4oBoTdt1CU9EwKOf73p2oS9AGSSL+E/Hz+VDU1
5jdNRUc19oP8VVRZcGjTaNxfvxGWDyJtEZ5flfwVB4N5ktKA4a4LYPauZSfBXTMKVH/NwV7Z/dO2
m684/q8ABagAIB0yu3fiGJSDXGQFRHzyIciUxb6wjXFnSgEg+z78xwbJtKCMRS2awFEDyHq5oJ1h
46Seq5mLu1h9KzcyAWBnrfQRl9ca9wxNXuKWyYplftTUWvbJvM0ckQ7fh1hePWW9Ev92UGC8vkQL
2Tg+h7LT1MLiyZ5kzy4/R1XGwIolp3J5yBDxaBTvpFrh0Qyr4ZihCfFfXqonUdfDj7YfxBaYa7Nt
VC1CKVp7Da10TZ9sgZedftBUnJrCG4Sg7Fl4k9dgMEJ8Zd0q6E6NbmzsMEemC69hDzJzEsnbLOm0
l4CDvMsceS/XnbMb5ab5hvHixPzUnYxmfdZtnADdGgf13Tv+W3sTJXW7DzsEcXkbjfaHnYTNBmnJ
4bWtHfmmykS5leO6HDeBJoDPxYn26/pkT+HBxU6lm0N4MsG56ZmyuJdznTf9iNrnILtyBXxFD0aB
FGDmnBsFnZAkscVNCxrzNVNycSNkadxeH3651rRHkUujUa5PxLd5Uc6Og9IZw1hx4z6JXj3bOeXh
2J+8WDuAtATt3lbeEbmvH2keRlsja82dhZ2DOmKXN4xd+q9FT37OxFiizY4VwcLFxlfMmuZSorg0
7+NzrPrB3QD972eReGv55uImmoai3wjpjv2F/M3lzHtNUA+GkylUF7LxUTKsatur9MivT/AiPGQU
G5tWajIwJWCSXI4CtSAOkLeX3YkcvI3VOjlpmdKhNzb0LkerfCkMo90XCK6vPHsLjgCNIIq6ZLDU
1aAJzEvXgMWL1nbqysXRGVu5JKreJFxCdn3SqbdFrQwnKzC+pTJAxDDzwU5i9ecOTWC/DBaesjST
W6xDfO8lRmz8lLfY/WZl8QPM+iNZurxRIqc+D06fuFJQ8Y5TlvmrxxPfBIFE9ZQjm3XQemxZu1w6
5CAkdnFqSN9pm6iHAc/Wla28iDX5XKqwkFX5m2bJLBCPM+G0mF7TeSxKZFGpX+2sEb/PcFAwCtCc
Bl0rK1orGk1X++X5ZdSpRQOUEFeghZumNdpR0uqVi8rfEVSHVX01qABKeQtEet8QWxd6tFWzY1K+
oouz6bpzDRlDSt/8EGx48uRX1W66ZnNdp9b55HUIRqj5pH92kkK8rJyfeaceojrcxdlDHUg4IByQ
bw4auh9Kcso9DStLhHZEvbX1aO+rTH+A7uE9nHM/MrZSne2CtjuEVniAiXey4m4PD3eHGl4CPCEo
kfxMg1Ovp/sqjHdToBgjihjzn3nGPupPte4D+ASuAr7Y3mtGeUht/LD5p9/JuEDbBz0WO0+6Ab19
jC1lG/m/ZH5Nrx8bVT1W3nBMqJEgIFW2QcjDCDX++hlbpr8UOOiPWeSVU9143pJOzUqmV1XKrteM
m1wa8d/FZBDtNudO0gbfHZitY08stlPNuIT7Uo0IUEbFeTCtv5JWZDexkVo7jxbFFr9qfy/BONhV
pa3dk76tiQovNC9AkyP7RamLPcPVPzfacCLbU6RYpcRk1NkpzUVxh0qrQtGwk2710VceAjkWmwBI
t9LZ+l4ua29fxZpyi/X1dyAObmrRIp/EZIrtGIXdwdOc9FFLxrWXd3lHgjGgxU+Zl64DfcjL28sc
9VqrBrBSOdWC3ZD0/mFQreLp+vp9NspEWqBZQ+BJ6/pyFCeXjRZiYAPVz8ZKLEMI15RRaLs+yidP
HdEMiDWkkaaS2DwoLJs08GStah6xQbLOdMK+q3ghbMpE/dPL8Pk0PcH3sT1Sl9tGZYWAjRWOmHf7
kbhlfpWVGHXZOCA5BSFAS5n0CW72LKrJktIofSnKH0sn1bZaFnWunaLanQrfOIgi+IlHcbvvAPht
04zQSypTayui+uX6vCxnf4JxMB+IXEM/n0+LIfw+xPclfRwd66ejY9Cc+3K28gwuBtGBwuN+gYwT
PeZFkyR1Kh+zj1ByR0Q37+AjUv2r+mzlNl4EU9MoyBqy+SEokQBcbqRQsE01ZZBcSc/GfR23+b4x
s/bk5OAgbDsID43ozBtpsK0j+EBpJUJ/10K4eAzwLAMYOsmTU56h7nk5vqaOqRYanfFgdAIxduxZ
N0qPW02RBf6OzFOHoUWdcOMIKvj2gHqaSP4bnFbbiCh+1Cqkyio1GrYI4nwL2xYgkS+12CuWlvrY
O6F1smk730ZV220GHN9XUrPFA0r2B6cLYS88ZyYd4Mtfn/VJUte1EblRUig7qk8pfKqQglFXH0tF
3JiikdfO5OL5RHCGt3rSkmXJWLnLMUu9L5lGWjwJLkrbGjuTxy5EOsTqM/23JTRx02fUppVxNO7x
w8Dn0jPzm2oU9nFA3nF7/SgsUixqkxwCfgxRIf3jWTXDQWPfy8WYw7WwcVsxhPatQFD4rzRI+srp
Xx4IGmcqNro06sBKzk9d0Bu6F0nAFQopjQ5WO8GVkFFcGWURfTJroHRhoUyrSlvlcnob+A0DtYLQ
9awmPYQBPqgR8mUHZM79r0XSiW9R5gWHkrbXysjL2w1BMIxDcd2C5zhlkZdDR33n6Y1Z527T1cau
D+TmHgeGEP/B8JDpfXTw4XVuyjjIbiw8DlrEGrdhqre/ri/p8kqYxI14cAHQUISfo8U8q9Pp1VSJ
axjgRJAUqY+1YW2VcOie8nAYkEGnwZPpHRLLXqWuzMLySJFUIZEPePJd5GMWk3YqLhGj3CUu1Jpg
k0KYOuqN0e44gc9hG9n7VAnXPNWWNTnAD9w/tkxWQ41lXpFGDnVE5MtWH3i49D0Bar4n0suTXR3p
/ndfkpNTII8Q/DMkTzeUfYJN1jfIsftmdJ/mkbrN6jGn+ajJP4y84dBHeaTdarHs/Ot5m5jVSGLA
rqbhCqz8co+EY9raed/LD7qkfqFL3lJx0tHu8dqV52exDuAzSIKAt1CmhdM9ncYP1XIpAS+RZww0
Sq6VJN8tbCfTDOmJsoy+eom31kue/n8XD8E0Hp2HqQA1qe/PNv9Y6mlJq19+gHpabwKrF1vTj+OV
r1pcV9MoSEaT61B+pvp6+VVpFHuIxXXygyQl6GDjDXejcmNvKLOPKxWuZfDEWDpUlncuGxfJ7GrM
e6EkyVjJD4GpvmgTsBZzl2irg4j6ozd9e2wr+d7L1RdhVhsVnH2xiUrfOfoJ3dK0t/+7fqzfVarn
M6yDcyCkoLlA6Hj57Vpjl6J3CvnB9vNhl5qBt0cKJDwrmdZsYtlzjqEcRKfRk8O/uYkz5gZOcvDD
UUcN5fY6cfYYalXH0rfqDdbj6cGjVXE07bg4oTT5X2/GwQn4pHSUI+OPF0X5rijVgWtK0m6NLkoe
xJgFPwvTG95KtNtPcaYat43QTbdIa2XLfY79qt4WdzxkzquSNqvuOtPdfTkDNDEB5xBvwGDDP/5y
BiwrC8NGzWEXKo25Mzuo412rPEWhunWyztgxprmruhLdPs32t0UpFSsBw7JXTlkBryaiLpBBU7n1
8id4phWqfgoXRE2ls2ZId43mV/uitPrbBK2+cxXEP7uxDW9TGQ1BDCZzeAehhtdGlIi7OGZCNX9U
jjjTtn/NOtZ3XlVi0BxDvw9z/1QS5BxDnux9QfSz75RevqvsJD8XQqu3soT0/nYcYFSOg2bep57Q
N3aWSHeKphT4Labc9RaaTSJ9vL77PrliEQahTj7p+SDaPr9Pil7Kw6aIYNgMmnTQUaL3TK1CaEMo
BdelqJu7RHLKXRmNp7gbX+oi3sUa1rdyWxk3SUgPliCw9l7ofzo7ihpuY3fayu26vPT4kXBASKuI
MXgILlfH9sFRlXYlgRXXi3M1BEgmxjCXQhuMiijDflO1mrzy4i1vPiq1NJ0oeTk8fHPlvRAronzi
Y7iF748vaIaV93IQrrX4pr19sfcn8pEGJnPSA0EAbfauot9c8BEIKMjsf3XQu33Wd9G+7sICQOmq
B8Hy9qOogEAXYRT1fSAN01d/eD9sk5vWiAfFDaMcfe+8MqmJNH31lnW6tC+8EmcCTTwMlaLehFpg
bKMM3XhV6qudGsb9C7C3tdBusbrTT0LMi9iCi42GyuVPSis0QKwBJR3k5974O9nGSZ78TjJgKr4u
iy+DtybEvljb9yFBtCPeQ57zrp/7YRYwiO7NIfMUdxCGv62RPd2Ffdb9awkYFSR6lpPIK00iiuKX
HybLyFZHNERdvVT8gz3G9luDdPspkTLt5fo5XgSHRGYMQyeKCYQpNjshYd6FyA4joyeXUfMgotvG
KTECdBwp3iIupMlbWux7FbX3MyThlcGXCBlMvt7FI6kG0W6ZYyLGCD8zYdaJ2yF/d0R60TtFhlVS
kFAUiJvYW8n7rpBfZTvI920VK7gUZO0+oSi+yTvD2/q+Oaxc6cuwffpRwI6Zl4lSOOes21Er8bAH
iSs0vbqhqC3vsixzjpFfGpuIptFNK6vPgdFvIzlEtUlEJ0+N18qqSywYP4PqyCRvQxpBInG5CTQg
lRj8dLGbFsr9IAv/Hq1NbU+UDZBJKbJdDKdj5zRytOtTzL3jKF0Jrpbni6iC1IHkgWrCwiYjGf2I
p6WFI97oL7ou+Td1iGqWFOT1Di2vfawVa0f6k68GpwVAGo6OjEmOPgV8Hw5YjFxnXSVZ7A55WiLD
mjs/ykDCja6OKF12tgy8g8pBSMWMTVoV+6p3KBJcPxTLU375I2ZxRUKNKCrLJnalSEiHwpTCfZyF
/pd/HgVyPz0eGrSQ8OfwsKR2FClKwsBVuwCMnaxIuy6FxHR9lHc26uVDQRmGliG0bUQAqblezqgY
ZL2ohzRwfafb8ZhvkuhrrIkdXKVDb7w56mNonGvtq96lWyvUN4BoN07c7AYJq+HmwfIG9JgFPoXy
phY/1TF60NKzof9pfB3D+Bc1+OL1uEpEQC+bbmtXQE2K+ERkfrDT7gtEqDvbb7/m5Y8Mj7R9mf9C
7fjf1wsCIG8g2AYegjkrGdJP4zdC9V08VW7tRFLxiqhWI54pY5lPpA2IECnBiSQwj7fRmO2JUIrA
jRCuP+XGYG09GHqnwckOgWT5eyw6ym1nh87WAkt3SmNV2YC7qFZW9JPdObG+wDeDnSWZm70OFaIe
ToO+iNu1oUZzA7NBeaqQXt83y8MPt4x9M90AyNXOb8G8cVpfWKnvpmP52smj81JUVv0qcVHhgiIs
Uhw28PM/D0o4DUqFuB7w1jygDypAVIGNtNAoV/HNiFHELcBy/Fe8/hBHUrsjEl1zOl1+KCkxE0mq
ip025PbL81HpfUBXuE5RVQEfaJih8VW2x3pnp72yYxv5t6JI4uP1D3234bjcTIwKOAmgCYg5VCou
R3US+mjFUKZu7bhj5m2VAH9DI0ZxLNlkMAzG7tDA0U5fezC4cvcaS2Rz+t7rbnLvlFOrMqOHurlB
uGVj2U+t+KEXztYchlM0nBQNdxroX3CzkuygdcEm1F6U5F4LHiyHMrBvVE/mqBwGGcx6FaPxWG0E
z6ojkoNXJ8cKqcxWqXc1cplWFf1MAD7vhxjMrF0CWAxq3IK6sjtdn5IpU/o4I5QkqNDhNmtNyBsA
kpczYo2cbbkT3XPK43AqZHzRiv9Rd15Lchtbun4Vhe6hgTcnRjtiAJRtU+2b5A2C7WATCQ8knv58
xa2ZEakZ8ezLc6WgurtQANKs/NdvCIPca1K36M3hoTB4k7cRo/2zJfJb1fbdpfG6hYxE0X7OcwBK
+P7SfiCylU2pusMo0wwHDGjvx8q56cwhPZDfQgst5Vknvkg2VsH0dsfZ3hcDTHLhKuyyJmGSyuvm
RwlpIKpLEWxblkyP8Nb7VRC7tSRPf/+w/tLvw1qCk79/th1kFP0l6nFZ0jKzO1e75ei9x0SlOUro
Uqcmq/qN1jjdXhv7uHL0JtZmChi16P4msTXjpvDzYL8MJByPQOquMokbnwzrXvlTFw8yLW+EWZg/
Ge5/KfTOjB0E+YSTsILS/PhhkkktaEdv6qzbxEg5KJh2v0VIID/BMP+iJSMuZJgYRLqZyKt09Z2w
dQOoAoH0Dqto3tZeBCHh4cW/uAPD2qOxdz7FngUcAMXfv/dSrpoM5GLeJjLNNoWr9fGYZslPgKMf
1+tvV0EhQ7oZEnyatN9fZWmqrJ7Xc5KGypst6XvMurYdDn8/Ir6ZsPx5EIOxwbuC2W19Ozj8uC1M
wqiModKc28II2q3b2SpqMHpFDq1/xRjgOJdWuSn96sE9W3SoftzUU9Fs1ILnb+AP3UaKpdwHdWAc
8Vp57gjxCcfsPsvyDKdk/7Fw9CWerFoegdldFgcOQBirtJGZGtmmtr32MkiEs8+ypo6MVSu3YLNO
ZOvCw7hzwPSNmOqobm37wS/dKrJLr90Uul/9ZOP6y2zmQfAUaCiwtlKGfhuLfyoh82Zeg4GUwFtK
nY2zxe49UtF0yDeg/BdLJK+yGIXfqfkyvOf3yU92sPOQ+eEtnMn18HbOaCSHxO9fNj7Lg5l1g3kL
33OPiNPuvNi1dwanhb9/33/Rin27TUgX+FGhQ4fo/f2VSF70BZPfvG0u/Z27K6+XbXMwtgitw3Rj
hPpWRNaueZo23q2z8456XO/SOAu17d9/jx+3zx+/hvn911jcccwnvTVvMQkOHZzgKueL1ew604VU
+pMx/uNMolSG1nIuvShMcBL54ZZt6wymZJitLUbtXHl++tTXQfCTw/f/fBGo06B67Ms/2t5ST7Vd
Ugm40zlhijIv8g0k1vwnt3Le378bJ9iSwICg1X92rmP3+f6xOXOGk+va1Cd3TAlvRmqNG7RMz8L8
JMYr4wudAXHTQpmLtHL92eD56z2eqYT/BHNAtX8U7IENK2SoXL3VSxfxpJLnA9bPcit/uApcrzPJ
gPjdc3cdBM/6/h5FBfAj8J04AeCKMVxh+e4rztO3fz8Cv7li/OlZ/vM6QOBYgACFMee/v47X4YwB
tU/gzQj9qBr8cTfL5tasnTd9dQxMKd1chZnCKwopXRKr2Z2unCZvNmQpuXusCvu4NbI51CcjZ4kc
YhwE4XPOVra19WrH2W8rijzWiVeOgtR7MLzyqtDLIA7aYasskHYZaM5PDjU/1EP/vCtaQ7Sxztzs
Hx0UFMLxZKi5qzZIb5UN4tvxrhy0oCFGPnlop9hUNobu/2sT+tt1bZpErOIUVXRov3+aCi6kh405
mExvOI+VqPJjM3KqG2yRhlXrPffNzxKh/4eBAikFkjKYGrf7I2mhtNlM5javToNnZ/tErX5UWaij
vo2Tf3td/k/6Lm/+OSL6f/w7/36VjaJ/mw0//PMfp+a9vh+69/fh6mvz7+c//a9f/cf3/+Qv//jk
+Ovw9bt/bGrko+p2fO/U3XtPrtC3a/Idzr/5//rDX96/fcqDat5///VVjvVw/jQsx+pf//jR4e33
X1k2/u3Pn/7Hj66/Cv7qP+pUVl9/+PX3r/3w+6+m/dtZ4cVKiVsDR6qzAmR+P//EMH7jNMdB+awF
4HfOeEAtuyH7/VfN/u2s4aEXiTQdcJ9u4a+/9HL89jPD/42FF6iQ4o03dIbF/vOLfffo//tV/FKP
4kbm9dD//us3gv9/z1lWBoysUSahy6AAI1Loh/VPZvoAl9Db0j4Z9F1Hv1ZUoWjg31c7nz7rjUDU
c6/6HEJAsazDYcG5W4vMNlBvqebiVl9nvvhKrojlhbh6LJ86cqlPChrVlyG3TQlYlM3PXeG1pNYP
uHHZ5HH5F9U4dMiBgsnFUID983WiJ9bBoy6CJRwFiWfIxOg2hl2hqiaqyjG4L5xl7Jh0vr5Evi3V
tIFU6li7ZPbT4FnPtdoLyc60H6RT6t3WLrPkIy31VMRlKha1Mapxprjtq/xJqaKVG3wGuAIeLsWD
59SzF7F6YH0sq4qEzSUZMe2dOvhY8eKUvh3BoJJt5DetPkV5bQxANTCWjg0ZVmLT9x658m0qnWAI
vWWe0yut7Kqdp9eTXOJZQczHVEIjLmXDQa6oP/405P54s39+k9/PXV4knpigSpif4grCHD7//E/V
1tw0q6lcF2Z27aH/9ubnJFkQk/z9Vc5L+J+HC9U/DDHsMsBEDTaU83b6p6uQKDqMk4lnPka0EDel
3Yp9J8c+2+N0kOc/aW5hbfH99WAPMDYZlVzwrCT/sXtdi7VMknx8QT/ZVXFrldWnOvDE1xzMUe7X
XJPZMZC12W683jXryHSzoA0XtXbEnC55cyHTxarDdcjmz0Xn21mc8dLa/r0it9mQn9JU4TrYVEZ6
s5QkTpIlNPj6zh9U4l9Yyhjm0O17tYSmmzD2OIN2Vmi1VkWaJl4rR0y9aoOoryorwlqkzVVgZNpw
Yw2GfPZtlVuhj6JqjleId5t1TaFVVVq7BDEB82igU2y+/YdkthoP6yjbEpvVWy1gB3wRYwxk+jVc
Gs5m+6qzZnX0sI/gINkIi/qykOObLjLvk2JswYfv/GINa4Xd/b7PdXc/rp1q9meHPH/nOJXzPmBn
epydZs5whhrLNSxKLZ+CYdP2y7qomJ7o0kxjhBK1qKMiM5xTR1snB3Y0F9Jsy1W8lO262mFKdqkI
+8UFCbKtZvF2gS4cUm7rPjjmRP6RRrfyCMIiK8uXIZ3SeutObk6L1PRKPeZQnbSRQ4RtGyaULl+N
LIUBgUJGGZGrdTRP+0zDa7lSZW3ekXdvBxH6AG/mccjxurdE71zSr5h62pgcoXtCb4Mwg6wWXHRm
5ZvRGtjjc2YFgjThDhV1JKF3eEc6LGsROcz+y3XOqnPkuTY+dBXUw1BLoeZv16q0ntfJ7P0w6UZN
RWbhu8MmE71HcWaL7HxXfkmOet9iBTGQ1Y4DoxMs902amKAyKca+oT4O+jmeofaX3UKeBnlyU5H0
Ueu3MxbYnUq9o1WXHpr7isiLzCLT+ZAN5H3H6UpFtCva8/EQh3M9j2DK6+c8eJTKIXZuxlOZTu37
nKryPbPJOyTpmL2D2bi67bFJO3HoTG2k8+f3jRuz9K37AYHNpR/k0PUgJ1dRvzrXwAt1fWxovxpb
3yrK49outh71anWeLX9dHmfNb45Cn8l0B6h4XzxzfM55imbs2R1sPLAGElTS2SrNsAJfEVEDRNJv
KnPqbly/xBN1rta63sy1Kkx8Y3BJjweSpk+DsdqvLs/4udK01LnwmyBAvdMZpR8ppSZtt6a0G0Kn
HQmBS3JCL8LKzH0v1nMJENeZ9Xyv9F6QakovOyPwmRTjKE9JsEn0ce6iikN+uR1m7BoGZPofFQtM
jbigno24HZzucfW1xdjg5NA9GFm5vDuUmWZ4dmU8OAvi5B2wT+dEiv3wnbdYwsnGTa8Pg5K+ywbj
Z2nHuHAmt7LKrGJfrA1oXCBWjXAARUZ8mLr50MWTKf0X3xyxSlVqMS7GtfE/FtDT06ynzXu2Eoi4
0VrLqWO9w3KYudXlWVjNVb3ClrDKx2wduyuvWZePUbDohYsmkk+NmNoCL/Qs9+PUaFimVmM27wO7
b+5Uo/g1JhHsBnMMchWDd3inVC/NNK7SufO21eBp9dZXTfpap3bzbGWlAqv0ViKIOs2skCz51jBH
zpQw/lZf5PveWidjK3UZ3BE3CCaBG5TOA5sWSFuVsvWWRBK9fUzYHstQK+3k3V1BccMzKw9/oqDS
ybOpJv9yMEnXGl9roq+HSGsxxw4Thiu/M/fCv8xMV97qCEahnbdL2+2DSuijFdLEt+XOknVprheJ
uQ5+ROKllCEJlBquOqOBmKHSzBZNIo5t4Idi8rzQFoF3UVZq1cLV7jiNqIYGi8UyMAEtm/lp9TgP
RaSjpldLkafeBlWs+6VMdeHvNfoK7zkGoc7WTTP12LUaMcSGryEPzaD97Ie67+vQcssCB6G0MP1u
V/dWcx0oiN2x29c5BvWdUsauKtMGuIODTnPMLGqBGIq/TOMZR19aNZmvP839YLx3Seu/OYIEvxD7
xuxEY1T7tEwFKap2ouUfRaqsNUzcqh2BkkTgRPgZ2Gg7/F4whYgyGiMhs/Gjxk7KjlMtH+XWF7be
hbZaFt5VYqKDhYfRj8QQ5RhFTGtCXAt+H0sRGpVrmyFhy7SbJrrPGMyrtX7ImlR7JXTU/hysw3Ba
3cx7ll2nv9ZJkrRo2fqGqge5rWKe+nUeE0s5E/vQ6ZMTQ+JuFQ3aue4jr0uK58LTNDtyg9TJY3ua
0JlYepHooSkFmQhEelsvmStMM3RMNVPCKbMNW00fTgnLbx2l1UCNZcPl0C8cIR2CKIb8fmC8d3SC
nPK2K03W/QbuFT75QYULzkCjBr7nohlxVlbz5yadnCoatTWTHEOTNYttKAtHZ2F2hX6QITRhEyxh
APcjmw6tJQe+ezbcGCu1ZAxzt3oVVt0Q206Z9NGSCPwJs6fkzS91TFrcIvU/+dPIyzdqTXfjLBEp
cSaedN/IyQOs8xfsI3G7GGpzU5WL+7B2lft1SMf0sxiYdHDSB3QHetlztHV0GGShma7ZEuWapkPS
xh4zi6epnj6JOnHBb1m1t2TCBp62opppl+qinOdmlmGep5LyYNLlhzDUWRRj9+b1wiz7IhvPenVw
NEJUyH47hZ67Qg/HOKgtY1GV3nTZ+F7VsafPWXfT+0HxaeIQAO0kLwHdjVVVsT23Y3vwpqwuo6Wd
KnoVyVhWBF8Q0I65aunVm4z0lAaD7LYaQxNas3HpWMvq7TyA0uEiWPumeSYjHKsXbIK06W7J6mCK
0nmu7x3NSszrWeuXdk+k18CIrG0TrnY4yjWxSYF07ME4W9x0jvFSJ206kXdppsqpsTuG68oK1Kra
GXdlWxByfe4EBnbD19DT9bkkw7c64owkMEzCiAA0P6zT2aHrU5PhMNOkpen6cjbwtfcqrSxwS7SI
ziWJ2645U/OZHp0cSpxE3GiumhuFX5kNWkSQqZMhoKww4ZwjQdWqWREJ8KZ2Q8LuWl76Y4AhRLTo
/Zq9mXB6tK2osZG5KbvMcd84p3I/flLnMGcrxcp40P1Jx97FgF2p48+CpojY7sCX+bZJzK6Jsdrl
LpzcJ6M1KnOk27veG9v8sQ9WsqvjovWL8Wkl6Fs+5mMmzG3Vl3ryMBYCC3eEaUigt5QiZrcnPa9o
R0RhnW/e5tnZ+SHElK5z7/KVw0ca5dlC7R3OhccuSnAcW91SrmXWhKyQsn9U3TAGbdRnrs76mGqr
tzH01O6vtExm9SVpJNN81XstPBJkUn6J+iVbOPgeErtrkSi2tlNGgmY63OhmSsx7s298F+fgtEKZ
b6npKdBW1jSjTGyXeGdBeePPq4iMpLCt5zlb1EdvdD08t7KbfA55RJvt4WnNn3qjGYnsWILponVV
7od9mcyUJ1bHbljDUnsgZHJcMCTSV3eTJ6IwKPAGM70sXK/XWSjVisw3KOedAH62IixAzU90rpo2
7vrRNvZtZlfrxper0xywkw7MozG3mR61Wd6RSkrwQ8b4SlzWqMHrObTaijbVKhY5nkgWtjK8yuFk
b1RHSR7npCU3x8ISab6Bb5F+SMhhZpj5Naausu67O90R+bpXvSPMjZ3olPbKqIabBWOK2ZQXxSRS
m63bS7gRDU+gsIaKzgE7yYQFkmVXd7PhjK9mEVhvK+fe9JOmt/mnqunS21TWSYkSairJh4BYuETr
tMxvpj4RXZNImwWb4AuvDRnio+LW5bgRLhrhsGZovxMO0WS4Wi/53u/wNICK6zscJnRVcfL2nW45
TJk3Pi62NTzRc6bEVWtb4/k45YS3yryfb30p+yK0F3xgd1lvVX6kcdrNySSqnROs9dKPyc5LH/TO
FZ9XyiU3DNghtHgpGqvatpmG3KXKUkyuvAILjmbJsCyQfQKOMOlLbh9Mp/Bf28RLb7FBWJKYTIZS
hS55CJzLUAizKRXCS5giBm5J347U/xIcdpW/drKXH8P32Nf3GNr/d6DZWeb7v6NmEcBb97X65T8+
uvz1a/3L3XszvlT5659xtPMn/AGkeb+RCo2DB8xvOKT897+ANPu3c88QjBTmOdy1Mz/7DyANjA2g
7Lyem/ht0AQC3foDRzN/MwHXzu4C0Ejg/dBz/BdgNJwpvu+/ADqBbJ85KYgroIrBYfgeGRkxy2gH
8J5cCpFO4TA7vaXth6amD6y59t7u9C8upeFOb4Lxiw2xgpgYdzg1JBI8kwm8nDr0H8iDNa/epokR
PJV2/oIgtKMP0UwQDZgQePh4RiySOa+jvNOdd88q1BGRuht/+8SlzZdYG6sXVZpGrBC3weHzfPmc
LWLID8qum4M+NstT6jTDZetY5Z09dxylDQV5y5esNtqZ1kXrpTjJZnUfkyxTT5SfXjSM/ZutDD6x
Z8LjuoYIrBkm62p2MyvKDf5WV0u9CZKK5MgaKXFSDSeSY8pT7oxvRTF4114llhgHMKipja7v8QN+
Q9WtPee1GE5yEF5UGJ4kKmr0rjMnrXdjpk0Hgc/y9Tg0/QeA3Qvh8dnh/Je4MHrXemk5D9o4v9Es
UhfQ1KrLlJyap3nm4lRzzker5d4+z0ska2vx4qU8QCIyylPnr6sVfbuNrPZQlWc8p2/fkv2zPOlm
613PqnkjIeXFK9c+5mBPnl1PP18uDu0K6IKU14PzgYWYfCYDulujzJwHWPBC3zt9Vp6cIMkOJht2
zNmqjxfP+eCtYqxndNwEOcP9EPatwelA2eUjRTAPQGT61h2QSZO5412n5y/Oiak8oZhONmOrytNs
uxhbsCZ616trcicaX9/xGv1ixDWljJRblU6IX4u+n7JqQdnDH+CD482xlWTmmxj5TNrQicW+phVO
+O3loQ/Rw06iSz8/XDAOd78uQrPCRiXOR+FVL21dcUVrfhNd8dL1GtVH68jD+bHW1uDtKUlLokl4
wFYrXtZUryNi+ubYa1L3w/dV9+HYaX6wYC3tK5V5+8Lq36wlca/Z7NW10jr7iylNnqI/XZeDM9/g
RoFxVD9XMGf6Jz3Rb4wqkVM0tdI8eH5OOPE4t9V91w7epshm76TlLSrFIcl33jQHWeiPhv+kl0YX
l1CjTw5BLZumt/xLAet3k7pE74aBNcstfqBarDFtr1uOmxvY3MkFwL11VdaBiIE+us85SjJ84Jb8
EFjE2xGEMcWZNywcd3svfVtF5+xrr2b/cEyZ7D0yy94sXdrnk5xszLDjuLoR0LdjS6791ZA2JJZL
f3gvZg4j3kT03xlhXCO7wyHL8/0ePm7+4kuKI8wNjCYUFF87vKTc21afrecGqv5dYRM92aUmtn2V
pbKvlKLqYl3d7sKvHGOP6dt8B9xUXDPqx2dQFVCPxcYUssQZkppRT6979uujt8761hD5GfGUPedt
w2030pzNa021yR0cECTpaghuRj0v45aY9cil33xV0qm6TpulI38SMb9dTkPU5boe4U9dZFHXTTJK
h2BC6aXP4H116u9yjt8bby7c68Ed4Txjcnivn+V/LWY50ep46bFqRIVEz1/cq3ksrRfBZbdITZ3D
KOTr6Ln9ncFSifx0WpxjJRxnA2fiGvBRi4nJ0SOj7RG78G6xpK+RcuiJtbFAJ/iGdbe1JqYEALcT
m7lpHzQzS6KxFvNx0uwn2QbyJhsN47pwZf5Ijdwd0ZXYL33f2HhBmzrCHVfPjFC0Q3kUvek2myD1
rYPRGI+97ubPQeU5z2PjHnGttsGf5+zBw/N342r4RAeW1tJcFmqfr7MqcAfIhqNd98kTh/3sLKxW
+2SQw83oZuMeMwxLgjE7GMxYQCZz0ZQXg1FoV27nJXeUezQ1kmZqo04f4Y26M63WnqyebYOpUU55
mldvTZO8d2e0JNOWvZUZXqzcNb8fe1hIo9YoHU6ZRIBUakWy1RcCW6FPuM99UZsHY6hBLrAI23dL
5m36Ue+uef4jHtR9FUD2L06ZysGTQDcf07ldCRIjKz2TenqTpgvODsngx51jL58Xy8svsjVxmNVj
sCEwB7LCglBlKc1qk5ntHI7dVIa6NDnhpV76dR3NMxcWK93cbIdYX7VPJXiFFS6dxIPGXiTApb+K
q9Wp0tgk2OQw1hBhu3wQYQciXYazQUJRK5ZgA6qyB+9ieifDRMtpvOoKfwnlwP36mnNRLYuNj0Q1
HXRX4T+TVHjL+NKRF5UQ2JKMaEjKVvI6DDo/ethMOCFkNAUuFGa/+JB0JgPKcNq7TG/Oqi2Po5++
KGBEGIOAIe5zN+lig1Pb/Kqp1KcGaB76ifCZTjbisSem+gmVmX+B9YN+nhLWtZelJouwrczjYNSt
E7qpi8uGO0MxyvNe7Z1Vcw6LkdeXiZLr3nK8aWPiFRG76Kax+0y8jbka1XVCgyL0s77dCb7IRgt8
1lZdMiF8NuRu8o792lpHdyKbHa+IYbO0KVZt552K/a7AztgubrU0vSMWWl2nzhxc5MNavo0zSL9M
HKAfWZMAVbE+G+aM+sUU7yn+6FeuoKnXq4ZRXNhyS7KivBFVfy9Sws5IqEi8reAM9s4JDIKZv6ii
j1jw+z1EJvPCr6HX6cItkpCRil0CFwzTfmpPQVPqb8Dz3kVv+9mT6S6fNdXbF7qanBKrJYTGKKfF
bdW7El8LFjVXtkBJyTozHHN5B6PHTqPOABoGlkhOg2xvwcCNHV7TV8hd2lsceWr+QGO0wybaO3z+
lsyhm1Fb6jgHf7mvQS3jstDmHccpiH/OU6m85UbTkykmGrrC9jadoiwAimTDtVdLXDFXVZS2DOLe
t48zxIlINI04eV1701tsALkwHzIgRVesL1SwKk6WPNvKwPkSJAbDdPCtTdPpRLp0tBaQUgVR41X3
Vu4Z2w7dyEY6i34UCjIEZZoW6XjvPCVz5l2w0tQbY6aBJEebM1pTTi8c6OQXUAqJPZWfd6fVMZYD
KLN96mtAC89egrschH7X4/pFkGS2fnRBd+xmfbo3nD45YTepXTuEoG7s1sQTJrVULFr2OXf2LVoZ
vtw4OUiuKTUCZrXK2mSzpbaFIg+lmUf71cr9mhOap9qNshbSCIf+0WVzuxJ49jVhogztYJujasJa
aubMrDGdyBduGytV64/+ItxXZSzVtqbwjRyvzzZ94DaxSsZ+N6qh3dI7WLaW5PTmT74X6aMU8VQu
xywgWBkoyYJO5wxX2Yr2bRord9OjDToWRS12UgrsvQOau5077HChqlG5sk74ee8+WoN4Ljpz3qwG
TUh4E9rBFUNDx20xwzxThMuDqEZFZZ1VFA7m2/gjk5BN0gBJEXBxQLCM1CNquD27hUtn3ctaU1vc
d5FuqsGO/LpjomVTfjG1EIpbex73vjH4u0YV+U6zW/1NZaW7K/oA98ye/C/uKcH+c1wvHLNabxaK
grps21c8i4FD8u5LH9Cism1V3K7UKzsrWLAxVjbV8ORfN052AlqBO7hAxSn6WqfTYpzo2gONmSnB
VKPyd2wMQxcqz6QJH2j9a7Cs9ueK3e2VzPTgUDcTo0vqq3Go69k3tnqiGtbxUrOuhhIcO4QH7pux
NY3zBRBWd/DsyrphxsKdW23nigYoXcTWGPJPOtznS4A8ScJtMiQ0iJzlYRq09mverFqM2V22D1aW
lLE3jMiQEwFTKB0vfF+QPNthih43dFJlOE5Ge+fYXX0rAk37DD27Q1bluMlutvpJbthVPHTEZq1u
prTV7kamqAgzaSUYvZfJnpqwf3LAV1JKpFUdtLy3HyGSOKc8cIdtUjjtDoZZUREZXQ1LWDS+fzOj
kNl7ml7N7EZDezsRc+fRMUgA2/t6GiHWes2L5QrvjY1iPTj5NJnxQLvhxp3MdTcANIWZAZeqamfv
aV6KeXOOE5OhPknjKqU7cqiToMCxpsZU05x6UI2cft5VVjpXONVlMajVesRwIcs47nhWCNcjixeO
Snca7HJjoLDCHdUPs0Z8LRG7xqLvJ3JaiJXzsqGLFjcg1WnKk1Clzqelz1U0a8ajgPYS1R5Bkvyv
TSqApVMJADmyT1+OSWlvFo3TiVgbhLie/3XAzg1F7jTu6e1Nl3aqV5dTOnwtR2HwpkcNl32q8VSj
WE8YtG/TgF9VKqY7b212fkmngu8KdcPrInMuj+nozpuJpljkZ622DQTKasT1dHH6/Mo21/mlBMG5
xgjU/jCCxrid0zS/DCBgxCOuRSh1yQtaLDwIKH9uvVp9UQZGWBZhZVcL8zVei3He0B1wj57hpMe6
HbRNiUYhzkfE1LSgQ51Dadyl9KUaLVuvm24s98qbjKfE0brQ9ZQbFYCj9DGGy6lUb6ydZbjCmNkL
D0Suy8qNHtDm1oKnpBMP5aLuxeCI7eD2ZVTk6qGW574goGM9zY+L8PwIJo79mR7+eiEFYLGlkvpR
W9qE5oL1tI7T50Ss9c3oeBnnQCOJTKbCVdMU7ObjW944clMK42VB2hXitDDFo19TbnXuGM2iqLYF
5lWPZDaJSyxO+oOk3oVDX9wDMRy8bCzptM7lJ7J9ogk60AkEwYqXvHtRuf6CJf4S5pr10C3skkFS
xiWV7RGdTBvBoPmilbB6BsO5T2btY6kZg6s8SX35TDzjtHWX+UY4EnDS69Vlkrja0R2wBl9dK8Zw
qonXJOP2axpTo6E9G9PMAqOtl/PoF2E5lYCFeltsgr40r6yiwciOfuGRVnkZDnrjHLXSB7CwG3hN
aXFNWWqEKDnoCRdLstEzXW0aN20OpDufpRXjpeVM8nWRnirDctSnsHCMNQ7Y5PBwXpYHMnv9C3+d
gi8QrPp48p2UALf0CFWU035gversXMeZXGYMNwh8kFclXb1T0NbYOlELQwofP9TgjYdZWVAjtUKF
iVzNbZIEjOOxvijc4Iu0p/u1s4FeA/Mqz4OLKZ8+8HB+tVJ3S9LuEW3SBHQtrvLBCS7Bai9yyb4J
knOdBckO6VOsWcVF0S6sbOTPbWhyyC20uqe60i5ITX7s82a+shul3TVJ4UeGKT9oZ27HznxztPWQ
BnjGlwYnOfx4rsexmeNsbLpI9dm0GQzjudWD55z6NhrMdj/VzkVTss3R3UhD6ffHKhnDviop39GW
3k9skiUDAqKU9rmkCRZ2QWnv0mX+BJobC83wCQZwr1N37kKUCRyt8UtLbO8kNSKdiSB2ECCIMa7g
TcS+OS9QKnIICv36wQBf+Rt8pQ2p74i6fmpSXO0grI47LaiPkGQbAIDqUTdSsnwQE4rcjtm2n7Qh
uGzGajma+vgOPleHPI/PVW33Wgjg/IBz97OwtBWbFv2z7DuWq7n/ZGjtrXSMd2GL5zYgFkGlH4Xt
X06AxqmF9YMVfKSVcfAb6m4iWMwwxYoAM7rs/7J3Jr2RMuue/0QcMQ9bIGenx/JUG2SXq4AAAohg
/vT3l63WlW5Lveh9L1+dU3Y6k4x4nv/4vI3DF6UY82XeSJ8uOmfc+7U+5YOvPjoDwx8pf9XDgMWA
WdHM7oKGalmYsAD+vqgYNCkiqWrfjg3VR0duvI7ShGY9uHWRYtSOzX6ciLc3DhOk5qKdg2rdcyNz
tjrDP/b59iO3ZUl4OTpG0nMRWf/Jm/kyEL/XNu29DItlV9TTfnRqrtXxVObKT5qC3IYWUdux3op+
X8vWf5CjkdTsabGYrRdkrDk407Q3yw7RlWl2e6IQkzzonitm89x3EjBP1qY6eBzqDLVucw4n/6TK
NvbZKuJoRssR+eq8FOVbvUEmrYWOmzH/8oXDJWI6TH3zAbApew2GGfOC5+0hb2iTmILuyBxPD4Vx
5ftw4Kc8+5uga0BplFfevZuJ07CoOVnD+l3k+nnquCiz9kIYFM2o/Zi2Ynvttpwi96I00rwCzdBu
8dRwb5GKtb7ZS3E26+zBHQtKPxwTTr+YkqiKqHqvsiQsx6Pvd/kvR0ZEQvjjp5/pC/twH0+SYmW/
tYpjx1F2WGx6YDod8PQWaAEINDSzeNvq4EvhdYphDKNkCIxQozm3u2fdTa+AhNZB14Z1LvLaTBCp
uYdK6r7eZVLot82QCNPGogXAiCRtGhn2x7gLOBXRo23XFlHfaWxNijjKEeOg7AOEmaVc4OYCDk3b
s85+NUR/0e7AwQUeQwCh3d9DKyPspk17diM9XZlU5c9aufX7FuXqRLhLeR4CkGEwAnJKYrU08iVQ
RfEn0431CcTmHms52o+o4PWr0mKMhUKJYQ8CHg2Y7lwH1XrO0dKMFNfcXlL7xmQSJESKyNTqWfc0
g2q6tsPfjaTCC19bbz8Fkjd4zdd9FvrLYzgG8nZO6GdNrQWg0eCzyhWW2ofmNu2sQG0P1dZl1xWL
/w51S/FY9GzKbmdFH9U4+gl6uSmKp6J/u/HYvwgLqb6QV9ETEbbDvqi5lZx5sM+mmg1MfgavvjDG
8mBbhOPGTic06sIiS/1hCSvUSWHLKG3XOG9Yw9CC0YmkINPZ1gEcNAKmni8cInlQBxR3RYx4t0y9
0steArtDzj73VhI0MN4aynwPQeYdkcm4OJe2v2susit/UnYSrZ72GeF9sW/mLLxYusqTLFGlcaPo
i6xDql2D0a7iQDnWhy/m6crSAR3P5btfXSAC9KjAJE5e0b68ri9F2+anIOjrn3EcArz1+sPxPFun
wWhcG5bBVJaM8RmD8bmT9hOdOEUisS2kvpXz5e5BNBQv6CuDhH7pPG3uu4EuNaCu5cAYM35u4AYX
vw0JErQbdXR7ZSTjEDK4Bpa+EEJYv/a9Zh+2OLE7wnTuirY2cfVF9p32yT7Db+SckYScRERsSDt6
+hTKbjxhFA8TZLHGQ2GK37OrmFb98mVzWFuarn8YajO/68wOIiOUv0p3sJ+niIAaaFR47HFoiDLA
bQL4ZXpDmtlzHnuukKe6icoU7SOR0j7V0WIe6mNwS6XDJEOaa1PI6cSPbf9s1TResrbF4dCOxm7M
bx+sogLynKtxglfhfeDJ3OUErVxnxPtJ5M4veeMMJMyYPbf5QmfT2ngnGTQiLSPR7nKNwGLMVR4T
u0RSb0NpB4Vb+bkkJ/lrsdgRBxs3N8IEMIvB767LTY7FUjknlA0EO/SDYp/JcTiUka1IBuG6yReP
KqB1+jV26/o8OMjN2txcTu0qJ6blViRBnT2RSBzuvVXBwq8VjUOaFFYRtc1OkB6IDHFlJL+BqwK0
LemKpkg2QQcoT+7wI2vLjn2/x6cg4EwgbIK0RN23D+rxJRu76WVo/Wq3Qd4kdTHT3RyJcef7CDRH
wacBZN2mVYCkQQVFjdnN7g9gLdAmvuHdWz0IEzKi/smoDP+aLV625/VcW02p/FL5zlVg17izw+q3
q+ZiT/1lfRqzqT90ZgCAws6FwxfuHd7wzPfXfpyseXygsztI7G7o44JUpeNAwc7ey8fP0adHeq78
8C6TrjyWSGcP5bp8owzPUqR+igQbe8svg0Go1zBV008utCtiMqqs8zrN8lAgvjrT8NtfoaLEngF1
D8a1myakPbY7WszbckvtmlxPqxnCvZEb3k7OXZv4WWYeFlCIC6ClSU6UW+6FV/2dysahYalYTs7S
zbvcFNa3uchwp9DVpEWu3UR6lkqUDz7bmUVIeEm/nKcOjY4/b2E6cDbsl26TMVlMnOvFGF7BYILX
yXHra056VjoXxDjBn+skB2tXXV0lfaP0r2oWwy4aeiORfs83UITqvK4OWoS6GeuT8OovyMb60Nfm
fJ34fycETxs7YQT2EbmJ94tUwzAe6jrbt753VzQuo/3mjVuSV30VT7m7IG9r+KYHhuaPvDkEIrqT
E+4n/+lW/EDNbqdzJuhhLV+mqtYHdGNzXAdReUA3ZhHC1HbyKahcmCj8Na/WBGtmoYI5GlgS/5jD
2N3TsDP/NUaYTNq2gihekDsdMxjDK90w/UEvNWsYmMojMeigFUFggPwidxWWdE5+uzkf1naDV3Xd
vIXeRJa259ZvPptPWpvgz7zM6HEtYbkWZ6rPDRL3dIum6XXqp5+ybPL7RjPLgOv781s3Gct9V4qN
BAH9ExX/i8Xlh4y+NFJ7DMwybf3J/dj4ij+aa5Bx3Fnqg7Tj6JFmi8ZOMtMbM3SUomE0dyrzvZ9z
O116f/ps5nUmi4ggLnpX3TnngRBtFNsjry0vUKMyFIG3lrzysJFLqtGTnicplzehqOwVDIS/l0IY
7900DHic8+E8+uH0aS5R82QNgQdrRbvEvYOydZZeNcUGXPxnE1r6GkST+xB0lnm2qjEnG1rxZtqR
yfkWAHMoWMiryof2fTJ59yDn/kUKxhfFZMa6CcHpLrwD+VBsUGAGrM42L9bPLbkAaobWwdjLxXcf
RvNT78j5JBEP7wrDNQ89dUoPVKhrtHpmhKZqzk55WZRMk6Ua/90sSyJtVpJbUOMzXgW2rONaGjKt
NxCNgkfHDmHdvWCss6SzWKwV1mydrBNv0VKsIjUbzb8WMj8iDOwfC4IiHqbIzU4WkaG/sRM6J8dU
7kdvq2rHN493dkMsz+rD3xtN8NybNaoPmUGKxmN9e20t7ezpElJKEWPogNOwG9bk1dsw5Uyq/p6I
lUrhhLLYDQrk1vX049HvnSJS5uVXU9udoNnxoM+GmQh3zI95QOsEh2r0KD1eCxqgZkpspdrv1euc
4Wf0aWU3nvg1w8X2FGd5Xprhm+Xw9LWQ1mOMVDYYDrd3RfK3PmaasyvtGv73cnJAdge0tY/uHMLJ
Od89EjDF3hdFNDtVpvaS2SrdI1ifE6Mq7Ip0W0Jr1964ctOpvwklsijH7Qls/8mAdpNI1oToRE1k
yU9oduU9l2aXL1dVy6BjXHf/rc00RglsddHfVcNA7WlWF/zSzFpndR8tnfi7yaFZcEjorn6oPUpK
5rANrItYy83dbWySxbNdU5PYYT5AWW6YpBwhVCB6QUsSOrlNtpp9mXPB3fYIipa3DBQle1GzmMbU
CPNnUWIW5N7sTVocm9ngRrJX9WNbVgcjyzdoYYVvNnU/YoGwYltr9WE2OdsvyHf9trH1cJvqzXhv
8m0O3qXvimZfoUuYmXUJ2iXEj2ljbbpbUng0oKPuAhF9zF5lqys0zetI9G+6zUbWfTW5ltu9OxG9
f1iQVp/Dsh1u2rLMtN7KpTUsumyk2Z/oXMjXdK6FSjw+ltet5dhFl795u6AbxYfpae9r8qbh3pgn
wzk2ZW530LFV7xJOkddBXE5tAQ7Ry6cwz80ErsnKoGBzDtJjwBN1yZHppBb7aZ6GIbRnesP09lE9
HHVvXDbTz+K5Nje1p4qgj6EgBcK/vC0P6601FHCbM8JD7cguMyNGX5kzwrPrdkv9PutsqQ7uXJlN
EulCiN0M/VGPB6APCSHaDv2d3fcKsFIgjy6TarG1grmz3JrceVE6aYhqYY7bpmhwtchxuha8jIH5
15XZHVhJOCRe4ft/M2SswPdzyyJXg/3miRlE9TfR7Lj5W9umStvDUfdgo+CWiW8X3T+PsPQHozfp
1wz4Zc/R6rMjO8G2wYRJChpNBiXzgrZ2rS6wp50P0tORFOG6ubsbqaaezpJXzbqV9VUizYHBVWTI
3GgMKZ7cyQ7wLvG4x04b5GHS5I5R77TNwWzGWkVmMgVbgLwnn+v51Nw6MWFLqm3kZ3VGFO0JaPKG
f0sbiUQq+OqAZOiU718SZdmaGpnVnJyNDroIvfIDiIg+GO0g76x2FPsBMU4COHDYyJz6xZTs8KYN
4i/ridToZrNxFwXrjtHOx+FR12/MaNcN3EA5FbBx6a8n11pUahC/nGBTmRK0qvKJd7OEyVs/jJbe
HRKOnoJ2MpOyBkJnBMEdMDp/4CMZf9vhnSgPeedCiBdrQZmTb/xGAezBrVtPAwDGjxo5LDqOziFy
m4M1a4QLgs0E9PqyAIKk0+xnd0QCvjQK72HphicXy05aeWxInqTnsWvtuArWpNhAPVCGL20QUnLM
RNVTMQKUpiqW7FwXMaPKntza6HMNJO5EizzazWW75vNzfmGwzpPGD3/h9+rRqoCot5TPUwN7VfBT
u2CZhp2Zy/A9dBwpk95iIxSLaSViRJ3YrvZOq4pEGQIk7USWoECq3eR9WaryvYMCAU7qdH3X9bL/
5U1ecy3W/LXpGQ6DtXtDmFrNWRJ5sxGQ7sD7GxMv7DX3YRZgogKP9Imy6TMLtb+yO6qt0fNuVevt
3NZaHgENpvNGvcYj4095IIZ7V+TZEntWfQnGmY7IJiUe+tHduiOI8ckwzXbXuwQratOg/paxcyam
jflXPWWZwzlQBdhFomFpk3LE5lWr6FnWsLk6nPeDgzAfwvSOVKmSSDPrYTTBcyPpd/uKAoJEbqQ3
UVzxvQkd7OWyyBdzqvq46yjVnbPVPkD3IceldW5czOogBSI6rPZITf2B0bHXuQ9BsDGRswKZab4W
lGfndD/3EZBnoYZDbnbiqan9S477PKFY/ZRb9c4AHTwRO/Duuk06D31+BAYE0cq6mqAOEYLwWWP7
Blc6f9llC4g2YAeww/Ld6IrqIp3qN+EGxfNS259LS4jaoD1jF80ttNls6oOvKEOLpn3Xb/ZpDfG/
2C23k5k9K2um9auv5iM5xNuhE874NwqyH6sinEjLZk37BmKwdrq3CgL5NGsvvEeVCAi3FfVdLSvj
Rjh2pCblp9pwFtzzsBa2B8MYWfb2w8lUAgSjrvD71rprPGUiBQ9SBciDAan0d36xfGRcVONStHeu
UYN05F/sUR8ZHt5ktJCheO786nlWD1he55ApkxFr6lQf3BLCeXDXr3BhaXakzwIg3L+OTVogZ5d8
CK0N4jos2j0fq7/LNMKSaVmsmOaxr6BBAQwdC+dljyh0vBXbBPNdQgbPC7TRT23gypqXJQRkFEMa
rNu1sGV46tbg1XCDhQsfGSEaHKgI9OSfbWUHB6wh+371jqAfRtIu7m8x6eJAfRnrwz8shndKRn/C
EamKb28b4pmGcSWX6pcYIZUsqzxGlrGzVL4fzQHU2zivjf9oR3zq2g7r09o69v1aZNSiTd9CvLS+
eKgMhqM+clNgtotpinsUzhOuEuPRzjvj2Aw0M45O8x1gbMWIddW6xdc1te/V0OzWUjEoztDtvRlQ
/5FlfyYx7supXn8pz4aPXJ9VGAJrhcHZUuq+sLd2J8c6MYLqN4twGnbFP3MQVnwzHoCaRLtZAb+F
lbEvs/m81o7HsOVEB6zoTOh++yAWT+xRp6xnq8lb4Mycqg8Rfixu9yGUNSR4JVw3NoXbxKa73C3K
5DVO0d6fUcnowM6J8La9q8dS0ozL/GD75YPv1a9hHp4w65Q35+ppA5BiDZnYtabvSCAOJ/Up2rWG
uPdqAUAdqNd2KM6DqtKs6r4chr+qN3Q8aPlHe9Zhwv4T1/kywfeQpkfOC11G4i0P+oOTd6gIh6fI
bC/akiSHzMctjFLQkqNTDvei7fyLNnWFNVPgrbUmObLQ1Wkuy7PbINRrqb+YEMumgQLCkG37WoTD
wZFu9qTqudm1q7HftHsexuqvmOz7qu0vrDiYJ0IpUmH4dO1Innqalm6BP+hixPJtLRQptMDZu8xp
SWWpUA5N5PkkGZoGDO5E74hb00ff2P6Nr7P3ylhm4Lxgfo7G3DlNswU2bg3IHa2+QTQ0YVdPe9u9
88fButcu95bNE0AOp5eN85pYA+aTMiVxeWj2ARrSDUKnt9r2Yjd80aLCRQtjrpG7C0t5sorsQSGy
eSC7ko0HgUhU8cLqGV6r44rZJu+59qo37ARtUqDVPYZsIIZ0ucpZ53xOT3fr7xQOfyRVvEYsuAZJ
agJRo8zAUIvxBH85EaPquAkBTcbjONaxQ6omzB7GoGD0+jvZhOFdLXqdFNX8VLrUZEKFs0tUilTD
kQqfbArPo5bVYdbLZXDUfWl5b1xtF3wAQWzf0hHL2nQRsVr+sWoHHoLZbZ7wXzuP/dRgJHXQjoZV
didya9eP5ZHlBGoSZKjKukPRq5u/+BtwGq5BEJ1tEursbqGRlp46DcF8ZwwKFCi/mptzwrn7xk2E
Xm1J6UB97eoZhe+Imc1vmbPjNcvCHzfs8SFRPmCPO6Qy3t/ZdcqriKS4g52Mrjl06Lkoe9oIJmbC
lLAF98d3mOMIu/tXRVyXKE+atKGJhSoKHT5ZTMfJvFZZii43Srl0wnu8xf5dExK8+/+tCcN6y/O4
5bj9360JCP70/CX/R6TH7V/8bytC9B9y+6k4Jm8bgSik039bEaL/3NI06FEKCM9ziS74byuCYQX/
IRvTBp52b0m/dJb8txfBsP3/UD1iIhi3XbIkQwrD/h/MCBYn9P+ITUBjQmxxYLk2lbwWsIPzf4ZB
hENuqqHpEE5uCzI0R9H7bhRVAH9fW7OZuD5zIRO354QPxmq2Pk0wng7Hx7kTJVREb6xW2lo5NVwQ
XZF5LRsD8j/K5zzbI3qMGAobux7vMCxW0dkcNER3uEx6eA0WEBdWCZW/l6O1kBrJVpFdozmvv8x5
65tETgWViY0xhV+O09ASUETjY7aE7ldAYvWuynT1ge4Ozy3WgriviuqTYmxOPC9rvqNoxpG84HvG
mSjuMe2XH9mCsylAHJJ6uHXeDenVv0tdS+RoY/2oatwSEKrDzjUXqGd3VRw+ShSPuLizEm1mhN9y
9Q0j4VOrmI1JPYjH0XB/2QvMgWqIIkjrvs2fxiUPLxAC3mHzt+U+kJwnehMoyMSocbgVk3OP71Vz
yvSL/2P2+jOyc7gcUw5xNivrUedz0MbBnLVUj2xyt2YCUa479ssB8zXYzMBgfgbMG6aYSzl80EFW
flvSJGUiqH95naQktljyXxHq8To2+jA/OsjsditOtlcSwPh3qtGwxWH2T4XdZ6Mq1mjiJkCUxHjW
Fmq0GWl27CATOxkYWQ/kVlSvvjPvDWD3onVxuTtss/vWqI208KW3b7Oxvwxd2Rz4wIx0Q5v5Wg29
RW2sRVF69Vo68E/AdypK7YVCl21V2QXLK17iNpuaHzVxHRnEyxzhZpcSwXxdXP0Zo0ds+6ol8Dao
UTn5LgI1y++osJuWsw74tJb6ljjRdlEBhq+MGK+P8RL51IhHGn+z5YobuOa3h6goNrxeY0+onumd
MwoOYxFO695h5cJNFvH79L2fY80fnaKEKRAHmGnrhGQuSEOMLBJqkjzPaL2Lev+e1da5mAWuWFGv
aJi1sg8DNZBXuKHulxRBc5+1g/jZ3M0fYnL8mlM9lNNhcdaSiEe4RF/W5vMm+y7pEVH80ZrOGyBA
cZCy9dJBMhP2vsUDaNikVizlrXRMnzSW0qQwtv6MmLHcq6a526qmw7uIrJu4B7jHfGZsEjawRA8/
zIfQ4L8LbeouhLdCpKhV8p0q9C/XC63n3pjtAzn//cEu11e7RJjhcnBgUm6LNa1DeR4bz7ps5Bqk
0rZ+z44LU944+XMmoplaGuqJEyanCuSIjHvyWIudQ+ZBahqTRzikedg2s3kYDKorSCVwrlTKRQ86
B5OSRp8nuePpy1aaLHpdE7k/bY7SkPCG+aT7pbz0YOS4L9BTELK+a/sqRFaIaFhY+ZAEjv+W25C8
lxylW57MkYAgIYvWOuemgYox6tfutObuL5y/igOqIN0AA+PyMZDmGm90XzVrz0delFn9O1xs6hEE
/4xqT8Wzw9za4lOx4sVi2jS9B3QPKFWqYk6lsnNYfnnDB5USp0yhNvUBwd5nf3TO/Wy5l2oxqsTS
lXNuLTREAQDgVH2XVhc89rRX7hvDKxPdrWxmmt60t6UR23oIit7M9jk9PZUZ89EejVvctKSJwpjH
b82WN92+Zh6EG5L8NsTRKws6AHPcHNFkyq/KXXNaEclE6YULATZNtZmK2kQdyihhPQc6CjrwQigI
kianwLrbvJxTx3a0y34Hxl88LeSp0o2ds7o56LdT3M7IY8frcouPac3uaKvuhHn5wdgY1TIeuyOe
autg4RityhVpDZELlp34/I47syS0Ngu+wenOwi32HeI2MZh2QjDBkdbR+9xusmRq65fBQRe5ZBvj
cJ+afU3de3HQFiGJc8Z/t8eavS0M1j9u+WJmnG+h99lvVoIafm9RDN9O9jW06X2EKgnrZucA5MFA
XWDg48atLxO8WEaZWwtgnm0KvKo/rYLZDtFuqGyIcJF0uAFAz/Yy2x5wEsO0jUSYFxwbEyF/Lpb9
gfyMbsGdY2p9JhIK4tHB0FoZ2bMjFg4F+1hxAWHhvZvrNjXc9XFA77eQ+fKLgy2yYsOaADr9woUw
tsuCObhaSGoY/fXJoR84BilzdnZTPPUz+ShTSAKg49yRIPFSNdVe1eqgDKHY800052bt3te1V/wY
trtt57KarSdLcckWBvO6pIfsFdm1inY0mb8GQVAQFzRz+AWOhQrHX4dk4hDdq5lcYS+CixtoUUro
m/F23hD9s2XfHCb8UMkmrTvp5n86n6PEb2eSZQo8+ROG9VO0zN9oVodrVpjU047KOVU9i4MPtpH2
AfJmiYZ6CSOZLMjndqBMBBII98xxWOBW6MFTOz2jZuxSC8Vu3kUPbUAlzDiMCMxYlmEB8m7XZsSR
EujFN3iYfrKtvVrlgterGr+ptOMbET00zmYfszmi9tNtXzwze0GRrxOGlq9BoEBq1NTHXk0nUITi
iLMTBUe/n4VxT2vLdq0DID5Rz09s1OfIY+Mjt5+HfclvTXc5iDU09KrPeaafaIC4Q2zO4TjVbD0O
wjZlNu9z0xLcDrl7HPpKXntMb18z4cbnGn3fAYROE2UWLeXeuSUezMNofWKe4ELn8NZOmY+7oIkY
gSYoM8gC+w5lNhmpfVl9FKNpfM7BduUGoXkTeWaELjBy/8LPnX1p2qehH+WOs2++cbw5mQ3u72yy
Q1jg0dp5801pPAa1PMxF+GktOb2rQfYy15GN1JFTjyA4F2ZhIkmqVeQJzsQwPfo2OAdCFfSfXEjo
qt+zqCFkUdVADBSZTh5xbpvm7HMUG49zN5Gke661YjdFSU2fWWj2I2IKvS+Wnn1WO0+wVvZ9I5w7
2txpCLUt42AI9DiRbfzT3eySMDw/owF4Hr2oYzqxeH67y1D7e7Q8UGxR9Q+BJsnqm+GnIM640Mvt
IKaoPVbIvdKC8TSOJoKfHTUAm/fmipixb2MYYfIgVpD+wXI+Q6v552XC3veNCI9r1138oItQu/bv
vii9JIc1YwkPpnjMGrX3u4pQ/snFAL8PC9Vdu2ypz/BBVopD7pdtMzrBTn9loQXC1OvtVOEhTwPs
V8ZkPRc6fBDCQwuT9dZ6p4pAP+ogUPsKQdKOSZgUs8wgJjas2p/cJvUjsUySZSxzAORCT5N/eVqq
eAprYl7KvGFRxw9w1y7L8NTyjlHWg+SfKGvzzSbgLfbC2UnFZm+n1Zj473HuN+NIIXJDtW/u0okB
7JgOYxt0u5LP1CQ7clrNc00qBohDU7CpFr1PqpVsnSfCa+rfNEzwC+0tfMhEpa4DvSRgUUuGKnPZ
Hoeu3qCGZH8jNmpfXjXxLL/NZYavYNY9gfYCqtTLdCLygAfNzjy4OSO8M8jzQxtFwtk1MCrn0JCk
t2fgDs5LID5EM0xQwxYdTBpABfwmdz/02jPo1LUfw/EgWCgbvQuL8nErsBwR1vK9zKN1rASo8GM+
IPNNvUKF05u1hIY4QIAReYz7ej5vSunlYE6ivVfruF7w9hkgrtaymlOe6BbN8YECmc36WbxNH42I
fIurNVhEtzRt+Jy5ZTODHtJZRCzbokCFcJDEQCXW1xT1BUUO2TYlRr14d11QGDNmH7jaQxPkufpx
jMr347ky+PBXy6bHhZg24SAMa0r/SqeJlBfOamXAWucoD42SZCQCnEAY4jV00Yxu00DEDYgNvrWD
gis093ag8YK1pd9H73Ih/eeZ/nQ+kmJRi/G8aEFqHGWMbgU/Q8wR6kaFIme35NoIzttYdvZHtXSW
e+x8fLSJ8hD9pWMh9e9l6UIdBw1EeVpNIi/wZmwbKhl3Gzhct1XLkSWKvSzuNx/hzkagf8cXNifi
Iqs879s1s+ZXbxtqOvk+J80L6AshLiyYXNNB71fznVxH5EGQRhVOVFOr6UuOGF8Kbka3fCqaiGot
pzCwF2/KCdVxKimdAWQulzNa7268AP2XO0c1/F2OhZhfrf1NyDbkqZKghY5oy78ImvKTM1jVN9Hf
UUpEx/SUGYN3ClfpPxZNCG+ARXLP5wNiDrqSZBPId0waeZSGi1E8LvZU/ypRtdXo6XksTyGa6LQq
Nj8WhjYRKRmvCKkfnGba2xUa+czRwbEnLcwRun3g2kCZi4oNnZj6EDX9hz68JxHfPD20R+wDjSVl
LMuhTYCD7qt5aj7aNvzKtA6Prj+9ycXpk8YIVDrCzjzaWV+8ZKb/Uje8ToVlcIOowlQ8JFXWn6Mm
jyCR5keiN1MUBNbeQeVNiQrKMnT52oZicnGJWLp+m/2u26/lgg4rQm6IT/kJGPtTNdGZ7QA5K2xJ
bHTtwa6Gv0Pr75b2ZquPMMWL92xcgYL7caGjxBNvfNSfQ4+ssiXRycCZU5MTO1QnTw5/MMcfiee/
27bGO04oJX3BB7BEqI+31C2CZPJvfr6uP4keh6AojDdbms892sFigg6KkFsPjTxn0fzXjDo/7vKo
vbcN/ULICgE7ZvOYu/NztfVXq7cXhJeGSkhMuC6obzOy9YcF3BTp678IsstDM1/hLrlznIIpdGKI
bxeCQO0b8TE9bW39sUbhb7by+ehU2cnvnTUJsJJJvoa+2R1ul6Asj03/T2QE//nZYx1ylTnOjkjJ
PYfvlMym/7setkuBpDzu8VgQr+XujUwcNtaMvA6/h5X3w1tPoe18rrjUQUfLT6TOS0K0w2ndss86
FH9cgi0vlil/g3ucyIKJcw5JRCv5trPb5m3JbXMHkn4YzYCCZoRy2LaQHPrlDIw/3+IH26PiFuzy
4T7o3Im0E3v7Glwex1IKXveErVeO7mlcSBfrTR+gcnPSVvOSbX6SreUneRttvLKwxmFY/yhqeADn
zdjhQE9sS1wWxJlh8F/sncmS3Ua2ZX8lrcYFGRxwBxzPrGpw+3uj75sJjEFGoO97fH0tkMoUydSj
SmVWs0zlRAwFcRvA/fg5e69tQExhnGig7MpXmegBV9m3gxs/5Im6aeJ+XylV30S9xUlf8ylrzCRe
dLSobvUMyog/T0rpwt1M70qjOZB4wfkFUHps3ZmU7uYYXMbJ+DhWg/+Qdtk2jXw8+fOl7S3YhH5T
tvoU9iZ+FWMfzUTLz86hrom6A8izGt10GwxNvjet4axv/QOoiJPuWs70yUNqoSzT6VbI4Jh7+Z2l
y4ZWTcpUJdoIXGznnilObSn2JvNAuzEefCDC67KL3kfZyC3yeXtvyvbkTzmR994tjpyGETUPOPt8
hRhAbisBj4EHf51O9bWeDX3VOyhSK3GkVfPMlPWLT2E4s0VvNO64y8iW3bk59HTqs+KlDif7zCut
/ADqZFOHrBhxj1YwDqdhA7/Su4aTVWKbyBkem43D6BAR9SjsNflaEhXDmMB9aLHB4iSmTVCeRcyx
9zXCnRW0sivwencOCU46NhBONBc68u9Vonbz4Hm35DDQrzAQdU0kPY0CSTQzo6zHFkp35zSX8iTc
YK2gFcmkNQ40dkxkTNbWkuqunblvZblmbws2lVGdzZWWO1CN2Z52x41vdyeaWpy+6UweZkyBo29A
2ukPKs/yPZOvnTVk/qot1Nssw+fG8E5uUm7pM/Gg4HVlup1f2oTv1KZ3rLCScx5qAS+6J3fhL+El
jvETxtrbBjo9oMU2Loz6si6q82xAajigPgC3TjtE6E3ieWvGPF/yqFqZCBRRammqCRjkBLE/wmYB
Mh48NYXNHdvsG7bsgjOjq+Q16/UKntVmUPHGRe28zVzbuLBUcouVB5eEs53a27R0j3WlH0xr3vRz
dmvxgUuvPiJARCFPjS4oSS1iuF1sEObM5MgtiOfufSU5m5NCwxG8oIaoPjHL3gZTcF8PHMWRSjg7
gfxmpYhvZ+yJBaew3vPMOMxi/kAfswaKGqG6d1KeaX+5wEK5Hft7BHgXAXYbTARU0KlzG8LyXulY
I4KCfwZur1pFbvWlr3JAgwMG4fAiHfxdKxaEy/yEIvRFeJDl/JJiBdJBYObFujOGax3Y21y1Z+TW
AYcBzUu2b1nIx3H2MTeI6AkD0FWPTkB2qNQreUkau3uhMtYO5dPEqBPYDK4fbJ1JvUy1vEpUfZlP
1rgSFjbq1EwhTLTiSCHxWBYMgpEtMDN+oY92HJ1s73ckWyU4NI6+P5ybHvKAyqHFi/cFRF1nPQR+
sUHwDemPv2blJONFPOOKgFt4p83sRSeSmeFo7poB7YSI0BtBmTmhMhI7YQWLozn7lDIkXam+WXVj
12lmaDEtVSFfJPLsNZKPYZdKWtt5xFFw6sv6VGaSjyXM8eUl0VvHV4DGe3D3g9McqAdfkgbNHnid
Ldolf0NJWsJI8G6QWDzkfucNz96S6TqcIglwo4VTCyMU3GsWFb6zYZhf8WUedIaC3rzLmjBL4bLB
vJ0w6LhRDaasWxB9u1lnVrmxSrh2u8EQ/m0T6snGH11ExZmM0e/tU1z6D3OGcIbvA4bBVg6OuM/I
T1lUM6kRAkVT7se8UIu22Gs6TETcGV8K1x/6XQK55QNDg3tbzP1wW5kaWXboGcwdR6onF9kHZMZV
kMqOzmZpzM3WCeryZbADkazLejIKTlI6Z6fLhuQyckpmCl5vPVA5e3INBZbsO2sKp+fRLXGEM5Ew
0p1LdjSnenQe8DOkjh4suDLJqvFBLq2YALoOuvd8JtewqvgavTHOuSNKqepqn4ez2+AnKByx4mu3
x22XNB2N/Fwb+3Eqslcrlu0NarP5illugOUB7a/4z7ANG+EybNO/HLbtcZ//MGlb/vNvkzbxm/Bo
0YDwskypIWvBwf9Gzzfs3+AEa4HtAfDWElAIb+sP6pdwCREy+Z+z8MD+oOfL39yvUYqEo/G3SfJT
/86gjXnaj3M2JH6cAIGOEejOK3XVT4FVKiGVMfQ+haxCTLFKEw6rUzgWFCs7Mh5qjkDnWcPojx1u
LP113pg9bD6voiE8gQQ6ZqGthk1bufG0rkvTfrHgr8SHGlF8dRLk9HEsYQCDdZ3jFkFgflTY135W
qf7UIGWnJ5nFHQ+W3UZ4BBrOwQmci6kC7FAlSX9GXyjFvYJKYBPh7fHWnVfyt9mIpMxjSrZLf7ID
RTuPPyFTjqnmTRg6drtpWvPd4oAQnBsT3au1X6EA33tjWz0lyJFMRInCRTEcFiXJ1nGJbhQZ8ESq
OWqm8qC9njMYdtqMc6Gwu2IdW6JnOzJp7nkxY6pjEUeNfeh8PpgNWx0KfEwZTnKsOxliDMR8uHG9
Wu5Lt++7rUaDXKyqNK+bA9mXebBVaQpSCWE2+7UV9M75GOHiZ0X21XsOdPVMqXwxSMJEcta4EyDL
uOasHnSTMZSa6bqdCqfCJIcDi44SGtfRxE0eVq+zE2WfzJiTHyqlytmzvnjsr8GU3XrzMNeIDLzQ
oGuyILtiEb/LAL0M+O0yuihNnd24iGmZIs5I2tEg0ZE4H+fAqHZBPvnvHY0hLJN4mR4Mv6X7EqET
adbeYNbcN8iS1R5nKH0p0/PrPfO5RNCp9vxq67SyfUNnhwq+LGL3zhTxSKEdWb5BnsqYO2uvsPoF
IQ+q8NBPnmut7IwUFSWbXJJTIus3xjqMxWa+lxZ0qJG8TDPLW+kaYb+q7NY0VlU0IYExRgQouRmG
LTqoGuZ5DpB1lxtiONIEHgjLzpXsNlGSG7BimJutxyjiXCC4s86GJIgsWvskVh0p64HgOz2T0+XE
zKcnQsOwODoWoFGctkGrNpOfgC1Jd+H1PHvxm93DtTkGUrjvBDzIeT3hn3+DSJw/17bTNVvDM0I0
eQznku0YYqPF/lu8ZXgG7W2bR+CjIw1KzZhU9I59B2uChhtKezEby7WVyXHeTL2ugdfXQfbFaF22
DmipnAEjAHXJ2ma/eHB9mYzwW1GK0dXQqElU0YqnVLnpZSFteBItA6ScPnrOZJwJaXJX1g1u7Ch0
inJvd/DDetW8ARcDFhYAxH4242BwKPEdtJ2wKSPmWW1tf5gmNI2VNuFgrpJZ0ixFqmthaqe5Eu4H
iB1fIq+nkRN5db+AdIiAXvdo3zk7+01QYovqgo/aTMgKDsBytqtuzvhCI7OpMNKr2dwHUGXC4xAl
frJuKrBCPJy0TjcIfTy1L+q+vpuLomsXPpCldz79z2hVtU67lPUzlvvEi76kce7AVJIJuLQa3Um6
TmryruuqGMFH975xEoSXfvhB5NMLQ1b3xYdPmNwx4Bs+XMRYH0y+GhypiVEMG7x6DN+7XItnCi73
WXUDpLA6gddWR3WvtgNJgK+SnINrpwA8tSL4M/6IwtiKdv5seZ8mB0UyfaocrRWqC+a7gR+8M+Mq
x1vUw3wuDrckijhbZaesMucZU95ocCzjazla+Lg4ftUlAsNBecYrFCXjptSWNz0GmdTP9ZRysJz7
xficA5tm0O87nHrcAERM22LS2aeAALJDnpV4jVvbcvCM935SYbMz3SOrBulAqnB7Z62KwtarghPe
k+sjGLy0XQ7tOyP19QdHFt4cFj0ASmU72xeCsNse3kXkvQmSdqFBOiie8UAN9ZUoPcwitRfnOz8s
cdXz+uwVtyOi1jnnYqtoXoBzEzI4TprUwBxRZhhYAeQ7ekTdOAGUIM1kPNBzw8vfjK5zr4rRL9Y9
GterqCdNZQ2Ur77NjXSCTVvjlNrGFUiINTWnxAOf02buI0K1kH5yomPo3OQY/LSJQwMfisXzgiU7
WzNtaO9j7SYQOgBa0JCgqXuZKnocy/de4OrUDRPuNqu+sBm4AJXgbGR8WjH0VRXUSbO2WGjmnRKS
uXbpsKit2pKT56oggIzUZaPweaLtCM9XKgAiPlvaqFgl4fC0F1OWDOEx4P5k1Fwy6EWYzDxinVQu
p6GGk8cjvXirxH/J0etskFP/5FqjzRyjN1O9SwQeQI4bZfzZIemlQIJh8bid9/7YiMeRzGBrDUgD
AlNLBgB0AEyJZFSzwVSbNOrbpzmeRprAyERxk5IEZIwr1xj8EvBc0J+jIWdZtu0gfAX6yOkuZRJ0
E7TD9IGLGB+XhNmCX6JHM/OKEsc6CHoS3WUuDJE8j7ws+z4Vxoy1rTQV1lzicaYtSnP7vSpHhchE
OfsIlxQhoy4aCg03AotXIs+zp5zUn5L8ANHdNy4EvZXNLRGd16y5HHTTCnI1zDYfOJcgeIA0TV66
jIeZyttmHgL5jXrtqJvYZ36R++ETrLf0DVPGMtA1Xl0arNd1W+PJr+K0vvPDqjTOjRJqGpptnT9X
wQD8AzNV4Hr2RvhNN3zE1jy9eHalvnA0K5hfVdI5DwiFMRe2cJRz0dr/T9W9ZGItVfcSz/YLidt7
Hv2QcLX859+qbvu3xbqMItiztedA1v0XatdEwuZw7COPB+Eb4pElofWfVbf1m02tjirOQcVmET35
L32b85tlkxbkaeloE0q4q/9O1W2Lpar+I4TI5YwvYflaioBYcwmw+kndZiF+7JnvMDIk/D3a94pg
H9hAdiXy3TxZDlYXpmDoeGc6BCsxSK23LGvF+2DMdJsS5KOfwWshbQk54NOqL4kwWqvRZ4ttiOP2
11AGcszxeUWLp5orS20RW+PjyjMxYshkz7pvR+VchjZ0vG0yBHPKLExX6HjGmvbq0HWMhRMo25jl
BzD7a3PgrzzMIYi+teLgTniHSofirFj8e+i/6qA7uk1khdcstTRsyjZOMlrjQWKuqc40vR3XDJ8s
SBPduvFwl5yaYWAhpuZYGkNtzZnCKPsdmFAE5SOHV1ibo5zOmPj0ZBlbToxWBXHfR+VG8W2HUsjZ
8lfIZt1VFmkxgcBPuatsWd3LHF4Spovah/8LH2ZVQ0vHhZEqicOhqZs7cstKYz0F7ZSuZNkYYOcx
mH4C8obIAgVbbW9H04R8RF5QSptKNuKDZmTdoXVA0bxRc5xW+9DIZLEdYwPvvey6UV9lZKHKtVC+
5mDvKyTvTelWb5Qp7oibqbEmukMTwmKDEvuxrRDe7sdOmGw8EufwVs099BJpAbIJIK8rtBk9lMiA
bdTC1j7509aqm8baW3oRV+GdFS7NAN99jatuuIhiq3tHYmOlZ6qOq/aKcTIswtGq046vQaXT0UN8
3R66PmNYbs8DTWJiT/AsgFGfmLBjqp02osOlvM9RSX9MvjFa+5FP9JlJaKtogofZa6EwXxGbQc9W
r0qzcgnbGZskxXng2nhukCBjyYncNtklUePH66ynz0L0X59dq9H1QTjg43rhZm8IbUgI4sEv1w+s
+U1rv+KZcz/FID3Ufpzt6hqkdk+4RusohqmeZoaM/ITuV8UMGmlxxOFJ96pMN2YDj4sAjyTFTqkl
xbpXJQjTG+OrTgiDp3+lOtUiZQvSOxPK6l3OB4T2mijqBxUP3V3X24W3I5AqgMeUgfZawdTUX/Bb
yCcIg8O8BuxJXeSXU/hmis64hI7IiQadOxxdu+9x9Xi9yJ/72bKfiWxgqpxWhjYvjHK0ceVH/gdK
0vBMAlv6kleTddsCkvsEiBpMPWIa/601cvsjAl7/YnV9dWqiWj6Ak8pfTHtqqoNN4qbgsSFyaleo
yoq3tZePJ9NpAHKSaaQIpZJmgCGt7V3sUpIHckCAVEQvxHeg/2fszvQ5qnH9bTQxMYj8OaIyNRwy
UG2uGTtEXTQxv6oNPaOfcypoPJhISlJacDzs3SAl/cpW4HyASqXXUZ1DEh7QfIUbYiXCtwIA8rMN
1+iBxmtwFxLik22qsLZ4pPXUvTtfv+tWVM1lkA3WNV8v9t9GtDQUyvqtjlWbocPkvGfEFW+qjqDz
cG/YQE4gmBjUY42r3kmSacmeqgue8LBEVIeDOBKvrV20Zy0N6oSsFEnzNNSB7/KC2aupiVQSrQe6
1PeR2aLqIqzZ9s/zsQ4JUmD65W1EHDs1Vi5NWUsZ1k5Xuh3tbN6h0q3TbYdkMwzobbrkxXGKtFGF
FMkVjp2oW7kpI/8d6IH6jY6Q66wMVTaSszVChN0cBNmFhy7XOUe9Rp9YljViVicX8W0EspdQtEn0
5d4pgLMc7WpmecyKUtjbeKqsCt9SWiTjltNwX21QNehdzWkp2fqgjh8yURYeLysWTvUALSEzN46r
QyB/ixSganov3JcRtqV95k+1eCoNS0yfmRVaL3ZVmyVcGZY3GNiyuPbAD9RYQsgMWxetgdwtIZvs
KiyJV8Fu1+PMBIHmTCg7rMpeKa9vP2GntfLtrPCx80MfrxQbeAiiekjKhwgl+mvgx/6jlTJx5Fbn
YfEtlC2DO4WX7LkRIgGES+LcCnt1+R8bwLcaaQnv/kWN1NVd/iWiLvoaEboUVcsv/F4lmZRJlDTe
otsnGHbR2H/rTVrekjqgHfqBJuHXyqH/+HuRZFAk8Wf8WNDSxDkg/uhNkvopHQ/pvLZMyT/Kcv9O
maQ1ZoPvyiTlaJcXhgmAQT1XEz/nb8d1FxEVVD5OSpo3iEW2UC8H9DCRCRJMM6JM5Sl0WuoolrNq
eLH1PivatW2Nu45zv6PuevsONTMq6mTDRu/Re58I1uMXEEpq47ad78pp3Jl1diqys6r1z4uu71bO
GIgnOzjZFoTuT2nrHKzWR6rhtJuu643HQnwpe7FhQF5Z8NLtNU0So6qJRsuSY15j1nZFDWY0xk9b
c8QNUe67Ol6TSQVVQ7/7EFdyMYCYa/B4w8aON51Pp7RmkM4JFuejxzPeHVMUdx6uHye+HHV9q+bb
iK4sIjxWVOS2QT+cqt44QQ5eLUui6pEoiqQwVlnbbqpucUiBIkUaBuwJXbdfVwej7fa1hTusSfeh
Ms8qTtZ+/9q7fU0OXjOv6UyhmA++FLi08ja+QOVWoIPN6yPk/VXNM06eCDrmmdFn0/P6iX+PQ8UZ
ikzwgVE9bSv6Y7thkZc26dq0pu3QfhC1A5vjowvtrZxRt9YP2vsSouEm8Y9db/Zu0aZcsiEgLyQK
cN+gB4mTDuSg8zCPjnOwBbOo0dQBQOTFXQsXGD6r3YXvYTMw/0TmpCDuEcPzSNogNuaGjl980BN1
mJhKMHyWW12YETtFFAcnA7yO/ISk9dlxKJpR9L0QDkl064ZB3uAVqAITaOtlSyEhrDe/m/N9akbd
mWPL5hL8My1o9diJHtILNkS6SqGqV5XK1mGgzPuKLpkb+I+CIlzQaNiG6slB+1c0w2XWURSDv2hO
YDGuvXbGx6nP8gLZouEd04D0tzRQZ6OEiE3Fal/Yvdyi1NzJQVIWg7Wbq7MCP10Qd++Vn3JHF/Vp
dPKtSUPe5iZlo/0QMVpyne2ll60ZJ+4EuYtMi5hZGsjOVsHCxfD1hZPGzEbZ1kvkCBBPl44YKkeX
CDbpxuRPBXvRkwg1sd/k+kDTB/7DABO03ApiyZBqrcJuwVPEmzm56SjrmZRNq5EcI62nvVFq5ujR
lQ+iDVf2LuvFjYUi0tR3EhCAWQ/WGt3vxmBoL+2jSbAd6ToItUEruMYp6gEPA880ol3efG4Kjvrb
0Hyk5b6y5Hic/BQQh+9dC6/JjxzgmHLSa52Ms1KLVQeDLu9elxg+J7/pSDKyQgLdchMiKgYNO6uJ
AAynw2gOt92o9gKWJ0C1tTJBqMoIemOOSVCbt0Px5Ee0BtFUx6lC8dNvKGeanTlexiCEEdKtFI8S
wwsSAT6M+Skyny3KlbT0q5shSzZlQReaUMcd05R8PLbqNmmYwWWZ7HZtdyNwtZpmtrPa0whQq6vi
49zcFDz8UV+3GyfOz2O6dFEIX9O9svpgG6Fu6lD3IyyHKkNAKck+IVnka58mtUUcOT7jvR87Rw6G
xJ4a10Xy4oTW0tjkmAEsrL8ffVxHiqdBzzl31VsO6N1d2BU2on0k7vChWuL+iE7aZkCbVkpo0p8Q
llgPGdLsise8xHYwVVSW87tvfORJserxWZTqtncwmsQ3cUyuaX/ZY6c9m23xzBbPrU2khgjeiGvB
n9k8FA5xxWARt0z/sXHT2Y8B/dKVWmDS9RSetByuaxhePrdL1gINNkLow5B1Dr2UxKsOhCDa5rgL
fRZAaMkddUW7DLCTm3Z+8vQnD2nBYkM2w3xXCHPLfYeawkTRQxeZFy+FJMMR+qGb9R9Q6U7YJc/n
8c4MiTPdm2CFb6QN4h6+XRjUL4vIJwyMQyLw1RRZ7hxTHB+ArwNvPteilhtLhpew2dvLVs2guEgj
f2tUeG1YMNpdr7pGOP2KC5oA5vbGRLSzsh3zpWGvqZHYv6Jxj9dG7gm6a8226onxtAt6b5LSuS3C
qyxTNxb5ULmCqs4bi87qOLms/Wx69WJg0Ehy/Ky5GGaY0ap2diWOnsuiKGGsFkN8whYLDbc1D5UU
3ZbMbWi+QXNbZSGIlRqFckvP+lgNIPyRQPfq3C7D8cmpo2aPfaV+sHOxttF1Qoc0mncCSqwngR35
UI8I7jGAkjFdWMlznWPgIZDw5CukxUHuM/lL5bZvGn/fDFm34g3uZNGDz9Ofs1IEZ0ZTB0e6LyVh
sR7EDXzrp7R3uwdfMQBicB0lK7xQa5qVyA7alhu+108htWZEasoKE90jYoe1Emz+ngvkIfV4IsOL
ahQPvuFvmaYiti7AP660eAQVuBpqedtETrBHSHDdz3o4prO1QbD9RNXqc/DHO7cbW3w75Qe+OxLY
sGu/iQqiY0Dy1rzSDnPFBnI1MjzBvye0EHmeQvFgKR+RZ3c2EUJPHMpTWwOEnsfPUZvoDe9A7qxo
ZCjkHPG5QJ7UEc1cvmB0Jhuiw7YESTHDUUa7dto02gVhx4g1fDLz4blQ1lNJxzdIaowjoPtosV5n
Zb0ziuapdod9WC/AbPIFN4RQaUZ21aEISJHEAMje37jzsr1wZCez01HVEK6lgZcfvUkYE4sIXqA9
zGZAz7Y7a0dHf2SacIiUFKiNCU3lsfQNvQNuNW4q1dhbzr8N5pPUm9hX28hu99Jp2pvWAN6QoS67
wqvgz/QAQnSVZut397kswq0kp/TVkVWoWGXrWsDfk1OxahxUZgVVA8MPO13hOyqPZUQAjyond+10
pXUNbIqCKIqbi3xI3H0tJ6CSdUKEcTmG3aNfOjI8Mmgsb7CGgjJsICkvZgE7OiRNxAABnB1KS+KP
LaivKUuopkWeRz4DLB/Z7Mk16FzxTQweTeImyU5JxXOE/NVwz3iqm6vE0+6LnAy6H03WntOHGzuW
sEa9Mm4sANzqOcLkqVHiV0b3XHAzMJZF270J6SsBYPBKmhk1++tJ9216LjvJIStO2iNrIgiTnmN9
Mof2wiJw2UWTaZ8ZyYxfPAhuoDrCMV4iKYCiIv6Sn2vvPnGHM0V58djlYCVbOSCLTTBWFEzCz5mE
DHdGE44vkld/6YRsSEPs2xsv9tytbhrnppgnfeE1Y3HDS/GPUTzeAlDsN1lMZij8R/IghIe8BIes
yjocWLyA+XOHL2ifCvdY+kQzepn2r9mM0RyFNsy10fapB82zpLSNy04U+RtJsvlj6BbFuRpah0cv
BmMyaa6XzxOAmaYkfxn3LOa98IGz9XAeldXeg5uNJXbLaDDD2+EaEDV0daIzt8B4kocgrZ8mYfh7
zw8cHkkjWMf1llAs8UrkcHEibTHa1rma7pkzFJ8ypoWPNPP8bVEseBKTSjmF9rRBD+zvrEk7D27u
hYuR1Dp4Dt36qhqg0dYcw2GcGOHOS4IbLxZge+iOXci66s4KG1ySTJ3PKJlOMPKfhj5Cj3QzV81L
GNwD4xrIa+mTC6IEj0McFZRwAlafYhYd+OFV63tMKQcUbRoyTkU/dLEBh+dylPe0H4b1bEJe9AcO
QMRbLM1F9LZR9F7hCIKuM6FmJYjbqsa7uhjXcilIqA0PxAr6x5IIyfMooGAnuS6IUHOXsfMsOvcx
7k21rsmT6GN17eOZJThFnsfJR8p3uZnSCPdk016bMTuxH0f5Bu1sso3JHFWG9cSshtI2DuKzNqxA
ziDuD3rvNtXBmmXwDIUXymZ7uHGU+ZT37XWL4/bUNh2nA0xzgcitvVc1D1MvX4rl3GJxSCFF4iSs
Cn0CdlXHGZKL3kHDiKiVAxMkWjBGLjeK453o/mDFS8DvyFrM+HyzaZWNnYI7YT0G0VhfwL7BaNSG
5Aq4HlyCmfv2PVZhtbFD3z/WeDm2AxpgRNZTjoBeFdWRTVYxm0SnveOhby4SiM6XSRTFe7qlcUFW
UpHwZGSLtq7KN0HtLlFq6RKxWKGgWNHV6nHK9mKbtRFO3BCl2vk0t4XFZ9LUX/phpBGXloW5ybi/
oVsU4VvTVnzadnjC79M05+StEKqBh60jTbo+lEbtExGemCo6cxr67PNBkb1MvOWcbCumrM4k3mNU
3XUHEDkJixZFifPCoXgRM4+fggKw24DH/Pifjsq3joqHDuu/76js6/f805cf1F7LL3zrqKBl+c0m
1Uy7gq6JsB33D7kXP9KmtWi3XAuxlckI6Z89FWH9RqtEsvJo09Faun+EPArxG7uJg5KANqL8Smr4
G1yFn8RecBQc22HEBcXBs1CfLT///Ok2ApsOUOJ/Tp4ANOxWMdYOIhIbWZGhJPrmoMbW3Xz3qVx/
m2X9I++ya0rElt9ehm/f926+Xov2kIXkTZo27/jHawkQdcTZgKiskCZcpLRNVj5Bt2RTTa9WEjIX
T9IQjrO1m4agvE4jOyX1bKIhvVj7JVTMNf78/UDs9ZmV5HJLklCzWzh9e7yLHCRpmiAB9bBnGXgb
NId4bPaS1OJy4EHk6JIytb7I09a++fVb+5N3Rv2lbAvYIPwridjv+0/RzQPHS3wuPxsiBf+F7VSM
TYFftK5WzGPkKu08Ght40r8FrX4e/yt4x06STkTRfv+hLmPBP8aGTAsthytrVHrcYg4zxB+vjHet
bz1o6RtBt2Wr+izfINGaVr9+f3Tp/u0yyhTK5R6RLM+a+/v7N1gMnog6D2g0enDaQrWiN5x01KAm
wS8+5lSSRZhPLYNzEfifSfoNXkDOAmyNqdJEQkqCa8wnnFHWvswyjsgqLeyPcNDRDdUwVSYqmxrt
VV8ECNy7DhOGFvFrXI8A1An7rGl6O/aZjWLw2A1qfPr6Bv9/5NX273Xb1e//uPhUNv/Y0Uv91BKH
83PG7XLlzwXi8mihrv7vrz/mG918aj/98C/br13Ym+69nm7fmy5t//ksL//l/+0Pf+/l3k/l+//6
H59xapCMfvse8LK+b/NaJrftf7+M3b1Pn8P3NH1v/u2Xvi1lipE303Mg/M5y0zFD/2dzWPITnmvt
0ful0yut75rD9m8uclKg+CTEkWjL/fqvEbohTH5PuoBVfl/JxN9pDv+4lGlAltyiQgs4NawvruBC
39+jmO9qy/cszvupNHZToetV4OMjbSd8Wd99Mn/51P1+KdZgngf+7/zchc7lQKPG0rSC/CncuIa3
kAkgif7dq7hoqlgs+NRcVwvzxzdUFRXWwCrFwKLtbOPUGHNyg6DJv32VRXRskhqs8K+4P61dkAl9
mmY1KMxpnA+Zb3OAbVEw/foqP+kblo9skVm4GpAQOCBh//Rm4AqpYU4xCgBC+FJ15xXDpBGpUBd3
KEQl3UcX3T8HlCk9h/q86ZhVKRSoIMbhOvYYia6t0rxw5/Du16/sx6VteWEellHBdELA3HCXwcb3
t00bNpg0TDpncUayUNVmdwW6Mhql8DK4k4ipa8g0+/U1v94gfyzb3y6K5MMTzEa4pPpp2ca0MLBG
+gG0ulgfodkWR9ASgJhHPLtKZ+VmcKphqwmwO/bwMYjzcy7z0Bn3jg0sJ3RijHMq0Ntfv67lYfxu
O/n6upRru2wrtoJzKH/6lui9Tl7b5LQE8WdPm8KblmraMjYSiyyNYAtOow12lJTCMrpuYvvojFYB
koS8Z6xW0xp9+nCuY1S+MxmPTHZdVkW3WUIhzcW4U7m+89LNyjjTpFnd9lZP5KDhcwaJjUjCTTSs
bF3bEeknv35rP26Uv78zCjGWBmmhcP/pnQ2O2yKRMTGquPOIGDYC5o7FcvPrq/zp56ctC52+cNAH
/fQwzQnCbBXZIR11c96mhTNu5iCj71bgeLUSOqS/vt6/r3lLhWgt+/9C2FoW3u9vXikjek+j4qkK
U3c9MPpZwTp0SBAcyv+HD5C2qU29iLZIC/vHS9XplJjlwhJ1Hc5x0mTO0cVMd3/9hqzlE/rpyXCg
xPBQ4H8w5c+llOjKNoxNPsFZetBhB3O8cnVbb2GTyD0ySXNnisjedR2pdmmqXez8wiJPi/yG4aL3
t2HvDscyuSMlHAEAqEAs0R6ZOI2hDugiXpFewZ2nZtxJ4eM51VZzpoAYb0l16AH1AzayUqycmsjv
v1gDf6wSv96CjrNsTXRvuUF+rtXg6hUEWYw0awAEriOXKBxrTpgMein0SFs7CHsYb9GT+ou75E/u
/UXgRoVq2giS7OWu/a7ItxCYN0HlhmtMl8QKVjBQDPDpf3Hv/8lCytarYKBI5QjbXn7+3VUGHKl1
bpGd0uMAZs8iHWVeWj557wGrHaaQUCNwQ7++X/7sM3UpPEyTp00gxPvxoqVqzZ4tkslJCGZrHuPk
nAzY5C7tCe6qI3x5nT2lO+2SRvvrK//Jh8reTJmBgYTH4WebTMIzMmO2hHTVTR3tecSkjVt1f/E8
/MkD7rE1Ygpio6CQ+ukB162k00VUAsRu02X9tcaDW5mw6tGX/cXt+bVA+v7Ro4YT3CJkzUjuEY4T
P36W1hRShLRE4SS1eC2ZzIQdrkgD6MRQW/nShb0L3LbZ4cCLrqc6v8ePhwHF0dY+j3S6Lyu7O0Kj
goYNOPRvftzfXhxAXGVzxmJ1+PHFeT5jAVvw4uZOhTdEjGUXfjOZf/GkWD9/qz9fZrnfvruJC85a
DrMQyRjQm7Ziop0f9iVW1nma38jMDo+N8ptzs+in+4rcsiWsJyM78f+wdya9dSvpf/4u2bNBslgc
FtmcSYM1S7ZlbQhJtjnPQ5H89Hkod/7RoU/rRDfIIkDQjcYFbtt1SFa99Q6/Iexuo2FEAK32XwdA
qHTNGV7WntHttBH2pYmWjeOq4Lb3YoUebIzMkwKsl+GgQ8fc+/Xx5vzrIievJhc251jN0Qe2sf8c
BGZMXDALXLXgRFGhrn5iZeV94+BG+iZyupfWR32TzCuZ9VwdurqqMegawslCow+vqB8lyqyQkTm8
CBlAh94mSeYwFS6EcZ/m8DpXI0ZxCNN5LXavScRAbW1YfRTQ9IvSeebVAKDEMWieSSbxkdvo7brZ
36x0R0wdmpyNPQqwlP0HrCY/U04zylXVGejxRYX6wWOlWzyF6QU6ZI7UMhiZeXq9pTJSdxF9vAjZ
iq2faWt8Lq0jkWg+HYsf5MytDY963CSDWtyPjVkFHiJmDjlPMXxLpfitVRJGVTXB+bXS8chyxlxy
L9fDxNqzdFAyNrfy/gvI2sTCxhbqMIhZ5F6NC/RYujWzTrynuqw+AfRBYtZA76jdKsHiLgOX7w1H
jqU55037P4MjQdAnhyX6Qtbf/xmAIuu5qoBbbmYl9JYkeGg7m6E6W/8C6ZWJSfIkL820Kb5oE3oT
yquQDUeAZovzLEPSMjaeSzMjfJRZch7VWBekmuU9YDoEwEDOItvexcenYxlUKUV1T1gmR8TmwM+A
7/eH3JAF/VK/1VaICto7rOVe0wDsTZIXyZGvdHAlQHe06WjwIWC6v1JbVWXdMy0AjJP/Rg4LuyaZ
I0EV6tqRleb3vPcdDGnP5SI+M+it/mF1vgtcGBGPhsQlex1Vhjx9OkOwFInLTAHIiFBM+/gF/rXX
DcfxbJftN2fSwOb3H8uYUKRE9J1MppnME9APCFemFpZ/GEPT9f94sb+fzKUuMySCBXwvY9afff+1
vLKCOQJVBawUHg1MfIt6axR+BSsD/Y3ETacvRpjER26Ct+p674W+IdbIZyxkish7F5tksCYGQRre
UgNzTuYnD302XKKtguyA9wW/sPPEsU7iEC5+nxw5VH/tGo6TiYcTtSlNDcde1CrpKLvRm3kpAu3V
rfBh2caNm5B5q2Nf8q+Xy1KwH0AGsCTtk0VjL0bnAJsgspg0yM1Nj3HpCvIqHmvg3zGAlwOEBBy9
Pv6iMyBwf7PS2+YIkuCjhiLhOu9/0t6sMzS9sUKJKMpO0LNFZpz+JQKUKjhB3B7RPg/5VKxNkXmx
Lqrab6+NoPPO6iD5euS3/BVH599i2jw9PSOH7vT+b3GjvpoGvuF6QFOHXmMD7w/jTH1ldwoEvu+U
J6Xf69d4m2AWGK51/CVbvbs88jPmXby33VwhPcKRZQhke/ki+z8DaRtLx3arRKxR2jeEkvLSNks4
iZRbG+EFP9GL8Jnkz/4m8WBc237ZnLTKGDH00OTrkImTt1/0f6MlWv7K79v616+Wnuj/A41Ql0Pw
n/ugJ88v+33T+f/+pwNqWExlUMbxaI4Ajn3rZf6Bx7r/4uqj789G8qiBSFH/a5QDOtaYd/pbySeE
4MM2kE7D//7f4Pt7FEsUuy7jF8YHtNX/Z/v35s/eoHP8vzkKIPZb5ELcZoyYSET42/Z3UAN5IPNo
QpZ4Ld/jBeheoppS/YFN/8dF5m34bptSu6JcwN3N6TUNLpvFyaUAH8EVEYWNMlo7Ve7jTj6Z2zL0
6+27t/7vx/vPkw14lfNKJHY0DXlHMLf2H8eNwiobpMADAOWQWasCI9ZxOHJrHngcCh0+l+vMbVxv
EWkD6dZVDU1fIgpzigRXcN0AedphcVIcy1jlArvME5EZcn+55AMmI7x5pvf+IvPBTXWBTAjoZLRo
u6CKfelVWcTUdkBFbQM1CLRvMKF2lAa96L54lus3kNcnOhMd9oE5mnlDa+JfEDRoIwctopRC1QOU
lqQtpnvEVHSx9UeE29YxOlvmVYAa1HWihFmfYLwcvFaG7zEmkt2ADTE6vN896Y8ZVKIhN660SvEv
AVraSJ1MscT6JEQCDn8BtE+mCOMd/gorvh2zioWNSMO0TkMYe4skE75emprN+JIy9dxzP0ZeDDyi
qNWVnuT2167t+bsFI2q044wMD4S6bp1Xh/FRuu7N2bdnSMAMrRO8in4MaEo8hs0b3JReIiDjtIcB
7uLf165aR2TnfSgr9IMcvfmVJ+gpbfEnHF963x++DzTnf2dpJC+ZzQNf1ETY3cHXwS4iCVBV4MGt
EHPkJpKPblYg5TTlhfbSMC3/6ltZ8hVGUw3gwPIREjI7FJtXKPfF3aMbw1fVMQLL2sfMVd31hDtB
v2bQWD5ZeO3dmRDyAVviZ3cxm34na2U5IHLaxmsfa07kS04r+YVT0z2H44xZjieGWmu/MMHiMWBp
nh2jgXUHEqT4rmsBbKo0yDLchvDXompsAbRTFEGBytwRx4TJwQsmELm4MgWqOnUd9FjYmwJFQ7Pq
k+8DhDDmj8lwPZUqLNY4dCf3OWOSap1TDnwz+kHTVgY130vkee33AUe4bxWKwPg62WP0KkXS3Deu
jekvzoPqsk7UAJCXSlKH0x8MF6432MHGIPA0M9lG/6UrFb/2IAziNT1SKVd6X4NQCkycqDuLqhHW
ndtj9p3HxjnOk7nAQynSsClL4UslUQ7YdvBapIxUJvPbVve6bp1ONW2krh5NB8RikPcAVKdsuh1g
IN/AXuyfEuWEL0E9BM4dTebgsbMjjOyqNsSICoEql66v1s0Q1U4HhFu1ZjFt+yoBc91TsDOIiI3y
takg/awUVeSjUWYISpmOEq9YbpCwV3aYTivbB4PK/qNexjFGS67QpiMhLFobHHAKwPkuF254AWY6
hPDF1AtIONIcOc2wZHzq48jqgYUYHP4BaXnAbH7KKUvf6lbDr8ufoI504G+1jGfyvAa4O4QI+bWO
++lrQsT3NrVuhz87CxsTTNxD5wf+gzbgT0SaUJ92fOCMrZ1Mq7z26lu986X5ZfQlGN02MRAZSwc4
2iu9tHHwKSf8CYHQZPJH02jRq9vY2c2IY16BWV/JvvGaQKNxGusYLFDugsBFQRFPwqkY+scpU+BK
FOfvdWAD3YnYfCw8n6+VtJ26ahAh/eX2ETsJbZBErf0wL0CEJb67TRh5d1j5zPSupIiBildwOr/V
hMynGiihomsgVLUh4NTZGYCr/DlCHxAnJlsguwqLrY53QdFg5yN8gVdLGJbYY0G+q61VgzTKZZFV
OAbolqau+XPZV4H+DPqQOpDpOaYN2SYIQoHWE1tl8AZ8SpBJaioqJV9DmRacVbNFFjW9NScUWbam
Vai7gAdIdn2io9ENZ59xHJTCjYVrtLNrbEv5q8DFF2cncLwu1zl1sXvSgzlDnzA2BfgDGIlfcLZQ
P4xcYtJuZBG/ickchu9l2ZoEM4hcNxJVWevU1Itk60UIr2wsJJxRMZbwUfCgo1kTFQZq0xC40ACs
BjyrUkF8dnx/0wt0wTsXmmpvOLlaNWrQPZgOlbypeyj9s3h49GqxW6OVY8K/26QheuMbSBUC87pA
QWyElhf+SMsgGs+HXAa/ImOU1jZg6n9jpVncb+DslxBl9Ha472hroBfrWhWC9LFrW6dJjkD0SgwF
tmeRwM1ynQAmefV7H3f5UMcZagMYg+DbaC2673lgekj5oU63KZ0akK2VB1D+HKfHuVLTf3V+USGw
wJgqW/UOhA93DJH4d8wMrZ6pFTjfmtVZYuUuqvFwDC/6GvRoJ3zry9jJ9EFPUg8WjqyfDBfgCcS9
BoMQVbfBLMzWXLVCLwVwwgCTzMLFsAajxBCnkKxOo6+aU+ovCiLznWUorPW43bUEtkYb3WQ5mkVr
qLH1a4lu+fcg7EeKAnwrIfTgFhCDhe8BqHc2NF+d2LZNIc/iq2v6xUuOleFtUev4V2W1ccO14Fw1
Za0r5I9N6ACO86r4+9Foa0IoScoGjXAKrM29hqMw7/Og5pKpYok8onLy5gFX+vAOTtAw7mpTOD8R
ZcFyyUDGGHVnpIm5dpGnhbYIifpci4R0MD929GA9oumJzKDZojzYItJ21rL5XireRgt9xSiwZxXO
dEp5aKPJFMysYK+R14OBGs027BodSUODE9mHXnUf9I4DVbqCHYhqsLosLXSfV5plYrUn2jg74+5t
TqB4m/kak7PpO3vTeC68ytJW02BwgcTdmGBLZfRsJz3PUnDTZdzCB06ChIFWRARAQgXxuhzc37Vj
tVZ2UcCX4U4xRwjWZeVVPySbL9k5SJ7ejnTof4eQxeDmqGBWDrUNBq59ED2Z7Xw+Ykt09sbQAe1R
Wov8O+3v6MlGionAjjj4qVUGcheJzG82Wi2UhR4QMm8r3eu5HRQ6A1/hR1kA33OnA+IzWq0DFGbo
SiwLOyaYMc7niMiQTaLwMQX1xViLHswgOucFkcjWZznOtp2JaX07eSGNVqX3t9i1FsmtUVlp/wUp
3SoR6EBK6xa2EmwqxsR8O0GMakjkAlgDRPjqpUfyMUVV3Fi5bm3MdJu0x28ci5JhrZggYt7XC2Wf
1SFxi41TwCBtVdTfxIFpFied2wjty4BuK+4kygFm7lazMDeNoPqhjMg7VzF/BLRvUoLcVAjUoEWJ
hnGZm6jtDpndNKtRIsa+QuyKL28ZyfCS49LBMBJy4HmsVegDqDBBFckCOiSuRcyJ4yLRzFuzMdtg
V/QxYo2It8To25o2OVFToR+L6JTpXtSl7vS7qLVjTGYD3bauQqekqzoOeNXsusGw0yuURYbnOi7A
jkruxRQFfuGEmxjHlJ90KRFqdMMW1L6FY4O5YmCEkxyteH5zNwZuxcZCKXkdTG1/bg1F87ObetQ0
pY3R4SoJNCNbQ+bgwglQC1BQ8/Secr3BV4DeATFYL0b9TKWY+W3oTYOM1kJZVrcTPp3NJVzu2Nt6
jS/gG0u9P037LISlF6JvkGxSDMERmmKm/OIoA0oTIuoJ43AE7puJnIlJ+3WEUQtIcQ1VdDyeEw5G
iH2JNUVtfo4W2KAxJO2gL+8i348MQo7ZW6e+HbR+ic+Gl0P2F8GEtjQ5hf1sgEtHzdWnCOFexrjT
fkGVQCCDwhSI66DHAsm6RNqURr/hp+WjAabL2I7IOsG2UsVQPoOChbtCG7pybkooLlxTZcAdTF5n
J7/+fzfiD7jUoVXwn7sR2zqis/L8HpI1/4E//QhL/MugbwAECRUShO1sauQ//Qhh/8ui18CwygXU
YoDN+q9+hOH+iwIe2owODMKjH8Ef+ndDAtQpAyNDgilg9E7D9f+kHWHSrTUcbn2TsEBfbVHtRhJ0
fqi58wRKM3cKOvoWa5n25N3bONAl2O9E89d69vxf1hEOo5C38cS7tjflbUG9JRECStLqsfVS5qMY
WEEYQzti5RCoPtUxeFuQmYukI0F8R97I2i/ih8mpMmdC+nioGkrZAbJOG6n2nCI3PrLU/Ff9r17L
v5eaeyzm3KMABby/1Di2MTCcgowGP46nBj+PdYAN68PHb3DRjH1bBkKb5bBN2EnCZHu9b0sY9hiA
y+0khaJX3gDnJFM0lVbfm4ier8O0KH4htNyTQFDPI8XidDtkqfLHBrAzIIopffr4B+33ZP78Hno/
/IcXzJBmsXGwEsGiuuP3xPRtewK0j70pkLTnoDOPdfkPrgX6kH6ey16Si7UCyuAsj9EYaejrXZeV
6h5KpEeYkKbcpB8/12K+/ufBQGGAQQKwMPf191+0imr0MRVi7yHhHCluz3/A39bd1kzqLmXfFzcJ
UgnnIbn1WtUG3OpKnx1KZxpYr8VItukk0qjexD2+vCnQLHyTv3z8Iw/suXnEwm+E02/+1UQEL9Oj
5w5lt8q0HGvPAFNis+g2n1+FsS2iAZYNIEVf9Pb0POqc0E3sFYkp9FSEvCAs2Rhkf7zM3PFcHCB2
ENEMuVVAdu6iu4czCHrSCRwgDHDbnT11AbrZhvlajDHc9WzUXHj4Frcys5H7j5c+dKpAyoLNmmGi
IBPmnfcuMJlWqeI2CLGWRWkSdFtrO6cewirOrnd841pymU5Myk1JleBC4w08VEBz5mCIL9vIOiHn
dwygc+DbsutmxArvnn71YpAWuDmWKAmSdS7Tl1vskoZN2bjZkXhyICKDRXNmz0em4QSW/QfXQqFy
C48kGGFadqqyifE8ao8WqbGN6p3FeX79+F0fei7QVQYNaUYnXAP7K/pVijh8FMhVgKcZ9j4NiieW
lJvPr4LQCfjimSqBFOz+KjDbDGcKPIteq61vywkVgLGA+PgPVvFmZAMoa2LF4mRMWW8aQ1bJVdSU
/Q01WLR1q6m6/niVA2Fv1jQTTB8I0kwf9p+FFNJIaXHJFYmFdWKEChtZJKo3yOg4n38gJtKOyUnQ
DWrLRdBDja+0tTaTK8Aj/sYd8HjFo6w4ctLn17I46YDPSV3YcIDBlrMPfcBRsNVbVmkAQWS6ctaR
MXfabaxUzPtwxmmlwr2hVD0SMA+8Sg/wtMMdAm4KQMr+q3RljZJTGcmVpWjalbLJdpQNWB7Xubb+
+KvNl9HyIUGY2DPQnVnlG7/mXUhxssRpZ246rgjFLu1oQnkip60CL0zLzfOq6Y7xPg6crDfEv2RE
Cmp2GUClV7htiynfSoxIpoxN1mwgz/5brvB/c6b0di9icAl+FfgZZc4yzzHtDH1l5VgrSYl6WmAz
uevarL5SXSeOHOJD+wSWgGVZkisYvNv+1wqsTPU4dCJGq9vBmRe45lmmd4oekGlcxNiArk0tSR/q
Keh3emnpR5Y/tFkk957gXbJR7fl9v/uCRdFaud2axJCM3rODL9+l7dXtZWoE5T/YLLOYIIguyyaZ
X5y7XOkTvAu604xgrgc/vxsjH+ujevpt+/GFG3TJkQX/3isOPA9uF/EmUz5rl79/ti4nQoLNsJC4
y8QuTnzzSxQh0PPxGTi0iiupK8hPQLY5Yn+VgWqz8314AxhSzpI1rbkrmNF/CiA070iHvx0+BPAg
Jrdvk7x330kixo0uF2BDbDXs+1gPvdeuUO3P1J+mIwXMW8Gwf6qRNJpxuUxVQSE4iz0B8a3mUalg
yA0dfeXTYuo2IhKY1kRGL689hQ4bcmUICa8y2Qu6PvwjRFsUGdpZCjB6mnz+FrRYiwS2vg7fOwio
ypANqOtvJXigcDso2OgouHcZ8tnYE/9ARBbNXd1O235XeHV0OaJZmmzQvMPIEeuK6qcX5qlYIzYM
Np8hrUWDE976gz+2OO0lyEOjnx1ZGXS3KJIvvm20vwU34zUS5fH3wlW2tSrLWUIu4zVDRjdy6yHM
JXl9m3p5swv41T+whMX4xswjeeE5WsBz2lWAf4obJhv2Nv65+LVr6CgE0P/ASCONudFTlIzPP72t
0JJicM5QinmWnA/uuw+eDrEThYEuVrTszcusK5/c0fDPPl7k79M/IzsIPQD1HWL44qpIyrBowDmB
je6T8UssML9xy1mMM0ubY7uK37vYVCCwaQgAFJnP42JTxVWk19hWgZYdQNYldoJpj49l6ybrx1Qe
uXwP5Lr4csOxB8hgUzUsuT2zOnJBV1uucqeke91JVIqStPRu6qFUdKwr9MbXjoewnlHTPGUcZo4/
BSKcJ+gjxrfQQdsjr/otvV6+APiYho66B8iaZfehK4XVFuS5K0Yr6flAQ5/jJKv2orSm5JXRk3tZ
STYb0gGx464V2ntXFfNlGzdi6oZ1EEnEOQeRU4thk+bfVoOrj0dC5t8X+gxrm7s3s88C7Zr9XVe4
ZtEw0cZKsMrMl6bChCYpNfmbwt/8pUYoPxgVdb8+vwspAKhI4PmAoV0URU6YRmhSAJwtCykumGtb
m0yPjFOcurUjYJFDz+fSVNDpTcELfON6vDtVCaKJ1FizLldIMau7k73ynOEWE8BftIqvHFVMR97o
oSPmQqsSYBM5yMtgKvxMZnEwt0wQyz1tSmnOLoYQA7oBg+7Pv0haTh57nrtcLul5Od5+JGINqbpR
dmcG2oeI4IryQqsQ0voHS7GTPeHRoOOo7W8UlxsPDVjSlqk11KmT6eyOlOqtPcr0PfQC570IZJfj
41mL+1VN2RgjYE06O+piV3C3trSl3XgHLxcr6o8f68BljsMID4V8MnypZakYAsyRuU88Uk6ZXI5A
LjG0be2XT6+CUiA1lYfbCuS2RbFjBCAEjIboFFZGdp3USYGaTYML+z9YhucA0qVjxLJE3Hu6ihtN
sR0GWhtneWiKCxvjndPPr0JmQmICzgy+y+JhSog8HZBmjlTb9FCnzXETVJ555ODOgWcRPc2ZKgeH
lTKUvuD+fpNKL2SbakARQsGdaGW/faO7MSLnotBop3z8SAe2HFFIzBcvRFfILPuL4VKFdJBgMe4X
8WgUjrvz9FCd1KH5+e4W7VQK+JlRM9vEL27gwdJcO1YoCjH+dC+aaXCxw2363ccPdODtQdYB4ErT
yZxP0v4DSQwBiniinnFT3Tl1tRpWTDZY91XrcrEIZR5pmC6gym/pKl00MKPsPJ5PX9wjiNw6OAdQ
Vuglk+M1vtzmd8id7blGU/p2Ko3pZ5RMxj0Ka4UNx63rTxW/7+Tzjy3m88W+RMZ2WZ5Owh58YB4w
MrBaRiIfRSonRnsFxZWYGWWrjhyFQ6+ZyKG7M4R5hmjvv+aMM+IjzwV1uNbzsxqE5c7Dr/drO/nT
ioCt3X78fAf2KVMRHa4FJA8TptT+enU/0BB/6xVrTbdzO88A+RTYW9ptj/9gJTpoJu0SmJ3C3F8p
ivGadbDdXbW4sq8VmtdrD3fEL0hmqE+3L+AKOOhGcD2/xeH9pYA8angSc6Yr3bppRO5804JqurTd
4dikZo5Mi5jCxeV5BvMlsuxlsJeh6cXmLMhUm31yw61wj8XmuEFgmEFN6NjZptdr+1T1aPl9/DoP
XDO0uehzCTr94GQXpx7pQpUwYJmBCoP7lbvIR+grnI5sjwPb0ZoHXbPDAHXpjBp+X0LQ1vBcTRBb
XIchqqtNj4zr4bcY4a/GV58P0PQwCJY0EaDiLvsYlZioy0xiph3E+L+2CI7IMAHSEetqW9JRObJN
Dr3CGSXP6IKxF8Xj/sOl0wQuC94n1MBquJtV0k5UFx470YdWQSCGIw013oHvsb8KyRbYopx9n07h
18S3u62Kj5YGBxcxZ1UdckSC5SLDyXy/aCqfMrRIw/HSLjt5VUOM2H685w4FCzr/dFh5GnAjiz2H
7XhlaJUrVyPF7IkV2db5UFnxpjBi7R9sb/oh+BcTe+c7Z/+thQC6yM1I6KcS/F8SDN4FoDp5pGU8
/+Dl8SWLp7/DRI4+6yLa1rWLKWzHDhiiIjoNcGZAKM4pdr2YpjNVFRIZjPICGBObsLCPdkkOrE72
RnrAvUX8WDxjAAwt6PSeI5wl+re0bIJn9GjM69wT/qdLCJQHILq/hXrnr6JFjzvAb40kXezdEaBa
1N+HRZeeDALhzY83yd8hkaUYwRt04ub4u7hRVGWGUyQnutZaX4VrJWS+xklbPkfa4LSrfm6Y4x86
jw13n16ZuoWEmADCJl3SfmCGTrYG5AewkPRPEorg+6SQ7ldq0BmTUohoS7YXbaYR5P2R/fr30aAg
JAFjVMMknTnR/n718hRYFNXFqo1MPJMozE7bJA7OxsKZjiz191nHh5BkZKYMOzb/s7+U77u1LCw6
Wo7WOTcJohtnftt//n6huGDsxLT0TeRrEbZotJYxltGCmgmncjlKlOrAuG8+/mQHngXWAONSkgLO
+lsT5l0x7RbhSGAmHTdT9DjtKptWos307cerHPg4bH2iCLN3yvblIAWsUyaMEoSyn036VoDaX3kj
4jBNY01nHy81X4j7EQWXI/hOjGyQhvmrazSG+CADohNYRMn8Oe1ympBh2z3joDZeYxCQ7vrQND59
kbEog0kuM4Y1BOfFjsDuIQUoTo8TX7WnYQSen/da8PLxox34VqQZwFJsmjsGSfn+KsaoWRFO3uwI
yuhdM43WhsHQMQrw4VUIyZRP1HzLVUpQVlqMudqqzmO06I0SGEOWTkf23aEdQdvyTYNobl8u3hi+
ElqYtCg6MDrBM02YE+BDd1oDY1dHQu+Brh3RkELQIaUhw15yflB268eRRtmqcoqKXjbqulvNSfDi
pY1gnA3cAD8iZeHxYwCyU8rMflKqet6qwhfkBBmIdGvXUt3FSOciVTZan24Tz9Ea7CuAACLnUgat
tovRGsiXVwKs9KlVIFLdGNGxqPV3JskqnAcaPoxM/6InBzX4PQ8PAMQvA/u7cJz8PMFkslin8HHW
XJDRkU98YCMhtEKjdF6Ua2HxiUe39YKy4hOXga1fqlRMu1DG45GhyqFVSIbmhgJVm1gOVUxkS7sp
sgWC/Jn4ys947Pzu2Mk70IueAzEiU8y36WEtBUEGtswo23mIUZTW5QxLP0Ovprxv6hZhaycK8u9Z
gqt4neXFZYLB20/coTv0b3v0g6UTZkei3IHjQ6dhRovRe6LFu8icR7TrE/yY+JgUl3cWIp8nWLS2
91Y7mUcu9QNLIblO724OB3AUF5/RSp0Av1XwHXHWogoeN+mFPabNTk1+feQgHFqKNhRwFJCClFSL
pUThIIQ/j+Gqwq1eXDtvTsbYrzY9UqXHiHMHjgPMWCZk6HEjmmPP//7dxdcpDYBzw2BRhyNzWqHx
coXwMoKrva3tmhE9i08Hb+amNFqJeXNZuPhinkUF4hoZJmeVL7dxEUWntj7WR2Ld8g3yzqCJMjLF
QpM0SCyeSrUMI+C3MPbrmANBVbI3OFlEDzE2bZ98IKFD0ifTo93Pp4LnuP8C7ZGpHz5cDL0Z2uFh
qsfboWmP6UMtNM3Y3CxDKxjYPrMFGxzO/jJogk5oNrAMPlmIQsuTpItX6GxtUAFad7WznTxE/JMS
W7EYs3LL/zqLigOL32Rm8em3y2/hiqcrjy4F/MP932KmYz/pDgNcmafQhBiHcs23Lh7M+EB/brvM
ODneL10UkBk24XN/KZyaWjDtoDJQbYvPPTtsvjRmemycvwye8yrMGpizvk3ZrcUDiTSFKMrRX1WN
PTwZcmy+V1b++OlHmQm3OBqSkEl25v6jjFUXltA6LPiO+JaGCYJ0low+m7bQqjOIy3BusdPmPC/S
ZbtUbT4oXlgiXAygyWsR4PKOKW/wF/Fr3+eX8zrIbKHHCuKCEmd+pe/iholDoGKmjSswgOfXAlTj
U5/hvjvZhYPHrOmUv9vSG74mEKafhTKqZ2gZ8PEA7nWQyoCw4eRiZGD/q8IZbwh4sjrVVepgQjDo
zkOS4SGztpHPrU8iRGXOgqkog1MngiCBC4wzi44xDzojB84vMJ7JGNEPvXgd00SbtlEwaqd5j5rO
Bm0h7FlzjkpDcwx+B3QKdKQ3tamqi1CqCttCO2x/CKxY/W2WDl1wWqq+REYFZsRpWjfac9N5abLq
0aSGpWLakdzlepqgT5TCFA1OXV/TbYwSHBPdf69LrnDBHb/1loFHZCsLeR1ycJtdmuSxuUuzesIh
Rx+n+ky30gqOd5Fl34u2C+/dEcc32EFTdJnVlXjQ3Rb5FoXYDzZnFYTCJjWy7AQmZuBvXVSEMXGx
kyflttWAacFgGbvaGwzvsop94l4YmUV8FuMkZmLopqzgxHdjq9wJd/A0pOzNCakyo8yzDcYDuYvs
lcTGxARyFXwNKzW069ouEdvG9zn9kg3M8XEoinCv86sOBnepaXW5tu1KPZd6aXwTIxJ5+Jb5XoWg
du49WBKTirOwKaZXnIeA3TXe0JkY5hn1rQzT5Mbqaxg/jT9kj6QtGE6ouC58fDGkZUOqLB1M76Ja
IVTuptWlqQnrm1nk0EFx0ky+6fwz+7zt7dNGS0x42oNbdbuphR626T2f8I+eepNu2mxKSAwQvYf4
WSjVgOMoKwhPlWm/4ENgfuv9qC5Ogy7n/9E7BTzcypHVzxwjcyTnTTkl60xo4iHQE33Ymlnsf3fQ
D/VPHaMM75y+c29KHyZRPCKjEYVWfa6Pfb3GJ6VeKbgET6Pm299o4TcYidgO9iWaaFUNmUvEjICi
CvNRXAbRFAKalg0nDZ2Nn/rgJNGmzNTAZnddjKjcrNZeuNuSR8SyPJw7ugqXSRfExwAjNlR3teyn
clNh+VzOemlVdk73LBhXNnwnVKhNmSAsBZnsW98U0HMm/vxr3w9pdjL57nCRY6IAJb714lM8jFP4
uqaFDLsf14a3yt1q+NkOqfOCm4Dk7h50v96JMg6/DzQb8g0CdBhvA7ZxN1ApawG3cHDx9UjzEhra
GJdduGVcMV3UbpQN18Ao7OewjvAyUNhLVbs2sdt2C8UWgINV5a59EZturK5lUwvxIFOEcda2OwYc
hiptg3VuxRleRbaHDZVmJ05+C0wCA4B5RHUCfSIygePI3v8Ri0bPLqMpVDBvtBq3FDQYy1Uw4FO9
zrGv/z57CMLIw1Indp+qSZt2hhcNxQXu5ZgWlKAPc6Z1Tf+jDieYOJWD/te6bfPeWCeyhEXVDH39
2OlDfxcggDSsPN7FWS5iNwLY17jReSk7c9q0RuBgbVGmFlQzi/QZuE46kHzBMVGYrgQRpHg8sB1o
Wb3fX8hQz4zTOOryi6KqsxpGdczHm1LrKcts/Z743zyVbca0xBWVhDLYlzOEqSx/lP3YeNiV2pW3
xetbR0NK1UmNyalqr+MxRk1g0Js8WAEf5V9KyB3fwigJbvrRjtrV2JoTrgaMqFP63u7YokBQS6wK
il1gOemzEVnBTeJX0lxFGdysEzyeeSeBHudIhFMeQLz1QwvXEnj8wRqVyMrftkEkrvHuNs1Nm06q
WHujmWNDHiHIs2kB/AanGUZpY7Ad2rIzz+iLpuiST16uHsba728Do0sgnoS1a32rrH6cncRb48k3
LOOp7ggF550hB/Fs2zkZ1VnvC0adJWqTOHsLrABUXps/NKPvMVcwI9w+QH0mcovSWXJDP429WYka
ed5EajYv23Azf1V5aXML4z2GK+cmnXtiQjpnD6QeJhIYzI9XtTf1uLz0M+ETY5pq2FaI715pkV8+
RJOjw/AGQyPP7bDrf4HgmipImkLdJ+MAWuN7l+OefVa1tfU1yzZlWdvnnS6y32NQ4//ph3I6T5Ie
Wcnc86FszIMmc8vRwAemo57PMSDQqGc9X8erohdGci5CiSpnlZvumWw13djkeqU/qYkosIm10X3R
QtD7PN+Q/iohtLbI3Q74+DQ0u7HZyaAXbiNE+J41rwi/Qphss5USLoZCAQeKXniaRvV6mnC2YPuk
kb0FfuzcTRFTc6czRLABlu+fC01PkjXStPx2K4hHbyttu3yJVFd0Jy5YnHyDJQ21x5R10VnUuirc
iSpraM6iekVr1puMcDVoXoZQEl7LJxWifrcYuqppyxVWd6vWHeVp71XevasnWcCHtAdEWpk/yY0R
EDK2FiHvtkSlq1iHSVdaa5ICzDQDz5n6NaJr2pdkKBF2LSeEkk6RBvBuJ78frLWeVNVVlw71Vdc6
Fq494eRvdbDwsKGLxsamI0fqNs+54F8NEYb+2qKL31+hpq/EZTMkhX89+Qam5au2853fVipx6UMa
xNVRW3IxkW2gmVhPQ4rl0Anb2mmv9c7C2tkz2KWXph3GSL9Mdmjf4Z9C7IuQoBt3YYSq/2NjJsO4
tTqtq06wGm45hc0k40stNUfjzvOUNE+0xA/NM0qeojsLJyctd0YYKbnDZSSAD+2l6rkuW5Q2xrgT
d2i2+T7MVqQ+3dMiRfNu6+MkxL1Ekzv/0UW9+P1xQvxXkYbBNz4FgOABdsxwsv0UUqDFSjgf4TKM
CsqzifFiYgXJtWOjPPHxUsv5yv9g70yW47bSbvsqDs+hAA76iPvfAYDMZN+JnTRBUJSIvjsH/dPf
hZTrL4l2WeE7rooaVMmmSCIBnK/Zey+q1W25sjUtiP9R5f/8rTTTQDdiEtjoojTlXHKcyJH4NTGr
+vNeOvFwliVKnKp2WXdKDb8K3v3LXxXRAgO+TQf5XkMwFXpapJWijclWf9/1tvnQxeYcecRI/mLt
8adehl+VbTwtvbNF4ejv2oyUnD2oOltwRswCWDOs5dC1/fwPRxRcUI9pE05gUraJQ3p/QR29jt2J
k0sowhRyl+prGKwe0ZTeBf/4s0POuc0LkDGxbXg3DVl1Muj6FQlvWeDiFZWJNtbOsPB7qWNe8SLL
9vnappdD7rZnExzw17///n91QY/LHCQPxAu9//5drrk1JRyyci/uDpC4CGK0WaP+/Xf5qzsE6wtT
C+xDSJDe9fegmFY6qckin4SgP2vW1M5yKSyWKfb/8R3CcJ5lBhsIpFR/ahFlbw2FrD2kHZmf71a2
ApeOsr1vf/8L/fmybd8FbwMnG9Olo1/vhwbRcA0qGCZO4BHRVovRm6NpzvtfXLY/z0XA1W5Zd6hi
MOKi2vr5yc4yokDchG+jqXK6pv92d7lNbhAC6FaLpGq9q1nNENOWcb5yKkPbNUtRaIGN2OTUUyNE
vCbJNspA/YtlyPYI/Nwhs8kn64W9MaoMBsk//2TV0imiTVDQWKujvyREHux1DuD9EFOie/jUekLw
IB7+88tOdBijNUTQSDLe9f+xvwwNR+r2pjPqUFUNRfwMBPb/47vgu2Mlx67feb/Imoth6nlzAhio
K2+vqulJ1+dfLSz+PGLAn8pgZkuEY6r9np7DgZZ5icP5gIafQJ7eGJ7rRmGYV4V720CB+/5L/TeT
7/ctdvE/u+ADdNDZy28v9dffTr7J9RsRJFn98qMpfvv6P0L6/A8OVgoEOMdl7PEk/W6KN+wPx9sO
GSFDB8RIfM0fDGvL/sBLAFUDOjqXlfEmqPnDFG+BYmIUtmk4UEQSyen9E1c8lrCfHzpuE5Ty/IUk
DyO/ZmD480M3D3XL02/lIaMFsh2y2YrhIFUI0gFGMj31id781DPjAcNpJy56IrkOeH+7ZG6Cfu6n
fJ/rvrVGOGGml4QIyAeCoMY8ipe1tsOmwgS5IxqLxGZCKQwaFa+f68BmaOKdtk45DZEYST2KSN8d
12B2YiWvQHIC5ATEpL/pQHxLvpSwq90wliVTK0B7j5qtCPuzHZHQkKKZZzxu+eaZK3rd3mUsyB99
lp5PMkmLC+kjjguM0rM/TlPq8OvZBSFuDWaEU6IkhmkX2+7EHyTCODEyePV4VXz9DDLzJC97WHPr
gZG1PPcoVLVg9Epnl7iDPM9IQ/+o00teZjBLItL2+GvN2hvxisX5VbaYJYHU+dgy3zPHquL1tXaH
vtDFjp++eI6TBHBl1ZB61jmLIn+04Dimk6UdDJrOIFJHM/PuTmrwqTEBVfF5aXHdI0LRfB2gYUZo
kjmV0gPDqnzzZLWUHl+gKc7GcLH1eAetmhC72JEp/q7Wzz5P7E/GYOpd/9pMC0gNHXEFvCvGMrnU
cuV81iRZcsHg1uNrU+juq2a16xKOddGd9/RIZRTLzD1J4tzzA9OrIOuNZZw+uJoJXZoAIABJI03M
VeVV/ZUiHEbD1cnAJMS1wF2Wev2E4wL37IXDpPOzkAM1dFZn4lFITT8t8pa9scG04KRCjChDLv7Q
hysOHydgC5I9jGVedgHPRfuQu1XyBQzJBAczRqiLS7xan4iBgSxZJW2l0WVZx29NG0I1VNMKMzu3
b9Yxq4yoadEBRLVTuswCLWg95/QLoiRRrGE94OEhOs8XxpVBK/EUQSXMicTJGH1+HFeLH61zB+Yl
i5+flnJhbkhK2fClzKvpipDU4gtq6/5qdhzGJNWYGBfrVDJfGWwn/tj7EuXhWCsFg5l52hjKbrOE
GFlWPU+jvbBnrrSlCFllHZK4WW8WQCUyMkmW+6wSctbDdVZyDa26Woxw9VT6UUOttAZDtnivGYOx
J4+jl4mSNmov/EjLbe2KeDyx2QCWDH84XMMhm4pzpnCtcWlOlBuhqcU6mjDoO340J47xaHeu0wfF
qPp7MRG+GGrmKr3Q1sZGnUnhDHrYoT0G3ArVvLvyGbyZ4WL41le9zJuCEZu23hSFXz9lcylemTAC
r5vQou3ytuKyLcWtqqfpubKN6bnURXFnTqm5kFRGrG2o5rSdDs1YeFSxRuzdxSOlPIRpg76AqUVS
BbOxONXeLD0JDLjWiVkTHnlWfsb+golMZYZuj8TTHNonTfVMVZVbuMGAAbzg59RbN0C7mNz7s90R
jEjxddarthSR19XW16ktrE9GP2J9U5kkcI+RkwuQkgzBXdY1jRniWmPH35BNc6uUifg9bhmxhzKu
yTwcZ9fc6KADAz3SG+90XmF8KrFICCmN82G3MZ0BMxKsoXZQLrvlgqfV5rl22/nbqk3l7TrFSxnY
utYD40hr58Jthm1AKjrYrvlaTK+cElodgYZkDI7/vT3XfFjrIY+Am5F5mEOw0zxjflKNIGLKtzM9
p3scmpW9AtK5i5x9B3Le2ZyBCsxU7mFO0HR1Rb5W/cpCMucyTtNwG+O/y0LkS/YduU/6N9p1Uw+t
Fbx35HikXOEFIf0sGPyVSUKmcGcwSS3SOXSRAWphmjUpWXaIk8SWo9UwtG99mzd64mgnyp3lFGa2
BMmcJol4xKZRArEmJNU6qc3E+6iVBSC9ymlLG96Drl9xY1V+6Mg+b2+7LCbsxFV8SKGRJMbbUo8C
bm5SoSNbscaXZ3JZNe3B8TX+9ZTjijhnreuNHa1n750nvp2AOGoNX9sNVIqf/ck1VWBs4YvIA9ze
3WuDJq50sgzvmkZpRuRrKaBQFDfzl6GuyydnsJrhpGli9zy2jLLHjKiG157xwfXIp9exU3KTOhj9
a3Ln6nEnNR4nRhBbmBhpdOkvNPjbqf1DKc2pDg+NHH72dJvH5H1zZNUTCX0eqXB+n6ubSkvSU05t
N9LcnkjVvLaJeKJ+X/J/qc/+WxP+vlmI/3NNGKYvX3+sALd/+3sFKMhV5j9IF3FaYg/YJL5/VIDm
B3JuxCar4X1EP/a/BSBfg2EDgStOdKxISPz/twB0P1j0bgjikP3DWcAY/E8KQL703a2y/ViEPvOX
MpigP3k3LWhWbt3OYIKqFSQHkKQMyQL4bOq3p14Mc92DskXoVun1VXFvMt68zWJkaqvnpynHbleE
6Vys/j25hbZ1QvoYyeRZRULs+ToAMjpvaioY4a7rFKIO9/19bnUUOZuGu18ChpBZu1eQeuRDagDv
IFMoM8RMFknOgZgQeYfhty+dpVhCZ8iaczuXk1KnNiOiKsw5j7Rodggws5DQWSIsQTJC2rZI2k29
pr5Js1Yealz17MAs/aAy00wPkwZABoC3E5ACu0RO0ZHHWUEFvpqlVutXdOlGPCFkEzobDa14xu7m
VydF2RvOs1eXKYVuu0YaOWtroDM2vkGmrHZIE/1GXrWuvUayjB+GOl1aL6hiV2LE0lbb0J5M/oqo
wGpg3iHaWuVVV1AAPktGagzDEz+5y6taeZLASrOdi7DuWTkBeHErirU4qczrWhLUdqdrKDXSII+p
Er/OmZ1/6zpNB5xCni1LhFEH0PsxSf3evrM1YuI+kYXWLPsFbHfYErX61QCraa5Y8JsvKeuZNxJ8
rG6FDIpPc8eW0bm2llI/UTH7qoCoU6ZGStnDpVcRxnzN4G5WjBCEuO4UOaUnjF01su2S2lgevEaf
vuWCiNfbMnZSjHr0Ba5HlnPS3neZD4JaW9xIh2V9ouMYv63XqTjBYTriHVjIrlS5mndZLFLz4zJV
Ssfy7VrVvM8yXqJZgJeXMQKZpbLyiaxOfYTm9VT5tLpzLRQshrScqx6Ic4ocF/i1Pw0jh0VGRitr
mm4hldD0JIl+/orjeQ50lotrH7l13HJ9OTcoKG0ETLvZaoR33idTakSmZc542ZH2ql3bTI52PmQO
duY5drwbEffOcIYYKE/PyMJnSd3F/TBGKh16uYc7x6zclUVXn6pmsh+dqQONAf44appZHYCm6my5
gKeNO7112oulqkh9rCq175lHNRyrsroazIQDco5X7TJGciT3I+myHxdJfNCuobA7mY2GjU/aLtc5
tXMkWJdoV57qhtupqQ03nJWoi6giFfrRgABygk/a5lqx+UlZBFTawRoZ+AdWLMuPgtArHiHQ2ado
8azbGYHCSwJZ9lPMrUWFAUAVQm85tU2w6Bz6MPoSbWHTAc3klCULEHcvK1Jo6CbJqttRV2g4AYr+
ySEC+H5eOuvKK7jSchRdrGDLi1RV3QN5vXk2f03FnMdrEcS9lboVDRLwi3SZQp7Lrh9feSsQl0m4
eNeRlz7nJkj3hNXvPHB/BnBfgJgdfFnPnnEw9a6f3V1qTMn6WRhCTeKcNG+9/+irnIUkAQCpo4dt
ouVi3cWzXBvyQX2Fo/atlRPodPowSrU0jxR7l+mC7jQHKY9l2Rtlvat9sBFZsGmu/eo89obO6APP
6QjOCSZj7q29rKXeUfaZk7Vv/an2y5DxOr7gtdeL+zjR+TGpwZU9TY9VnHqLGVqeRGkbsCst9UNG
VDUBnkRAJF3okE9usqyux/ShScqeOKeaSIP0xfITVT/6/VA7n2jdm+LeE+U07wdjaOQlmeyZvKS9
XrOdT8qDUYLvHurhRqbzQPooQZUSCQEJdbU0JrhB0nZehs4Ggslmxz2p/AzinZlAN2r06nPKh8sO
lOURQ0ozSu2yPTPHUkOSQelep2WVBU6VF3v2S2m0CBu5o+AvuiRTTJ4RtuXdpXWXRCijHFIHTVkG
s+cN2sEf9PrEndlLm3gTw0oKn221uQ7ROJWkSQ6j7wXsYY3DDF/gkfLVvU76hepWb3R/h4ddj4gc
J98pda3TGt/o9YDIJ5zQIpI/WTuHpU28U72F4RJ0y2x/HhdKOaL50qgapjXSfVWd4AJrLnxe5xrJ
eutyX0ibWtYv7Z5sYduM4nGDjQkxi4OolSsR2wt/b5kyP2QiNR7sorqjkF4ZKlTDWTvob46lGfdu
iyOMwAELXYWU5qmftvVjueQ4pBau9SE23S+9UXTyc5rwJj5jeDB2X+PSVM1lmzWzsQPayAfOoFo9
zmLEylggkV8+ZUTZNiTi1s2myLArK74kZcCC05Gp/IUtotCeHQR3yYWsi9pjpZVrTFg44RggcMsE
dJUufKokm7zQylR9O7tLe8ikXi5BMzj1FbXvrEdWbRkdjZBbL3uammxrqBPvssxWVUcG9T49+NIf
cqGWsJO9EcyJT/nf+dVy09urte7MetBpL1WR+6dOV5ZOsVsXz9xrFSG0mpHabK/H7lCarffZHlY9
6iZLEHDO03lbqc69iPPCuevlSiumCj+RgYlE8kupmdNFZhbtCwj7Vae57Yt9rE1Lu1vtpfg4s55x
wiFO+5fR0fnsT2py74j5XfGivqqUqOWruEgmd79U8O4PMQuTc7N0xEXVEtcX5EmWBourpW/LaiXL
Qa01e29ekAMI8mPh+N8S+vfNe/w3JfRL++23x2/y67cfC+nta74X0poQH9hqsYPhIdksABYT0++V
tCZsskJp3DxGfltFzRf9MUs13A9I5KmlBQmiCL23pLR/BYxaEO9Zo+KW2RT0KNz/WSn9UyW9rWSx
GeOJEeRLYNt8L4pMKkdMtqV4z+uaTQ54xf+Mle98stvGOhuL1fzcMk6iRpXmxijpCFP0C9Pc14lX
vWDFO0vjwel2mtY40ZyXSgRVqZfXDsEKL5bXiPPB0ytKdJ5RDkbabUYSRLs/x76hXXO0AuMplqZ6
8uNpuNDmGBZPyYSDDDfzBEGS9jSgj25gcSyHFO/cl5xM+hcLfkqMImLaWXqxojVbscCU43JKJtEU
FY7IHn74UG++d6G/1dz1TYbI9n9+P1Jg/92ccp2OXkes6JvOmKSWbRH2w6KLuEOK9Np8Qy8vHkwd
ppXatHoHe5BoAhL0fkFtVOlJYiM1ClJneLUXFvRBiROwCbQkmT9qWW7oAVvU8ZGmvFooImYZ5lp6
2ZQoaXa5po960IOgiANjGLJdXVjrLwwEf/l7uD7OfQTu/iaG/fn3MEfFPHxq3ro2Te8wcn5LzWI5
lG0+BKWjMVVJmq+yRRnh1ol5SEZ0CQgzFsjWgCcWtyWdvU+ML3EZj2ex3W8xXPrFmE/i1EtSeV7U
o3UDXjmn5myyX6yjf14VHT8DINO4aBgSsHR8722Vps6Z4idvzJSri5rFNRlcSU91PIoLozB/lfX4
rsvcvh8LTQNlKw8G0p33BlRmn0iWhPttMMtnrbAf4FcYO5tA9ZO+qcvzeEKzOHBDhdST3Ptztf/7
m+5oQf75pkPeS88MJg5JMRvjnz8s7Aez7OfmW7aWuhForDyZcqu8+9rEtXhby7jTw1iNp6QD2hnj
dH35UlkihcaS2csLctx03NFveBflLK4Z5jDXHtay+4zorNytxUKwNxVlizar0rLzEcFBvWsMV3ts
Mm3HiVPY+8TsU4RD0rxbfU0bTioGrU91XSd3IE7YrwxQd36xUj2mHPz0a7PWOU4esPghO3ivowB/
3SRp2r+aoxw7slqd5WzR3OlZzh0bj1XPmj3uSp1geqoJKn/WP7wLYnVVsuX4mDopTf6MCNsIiqlZ
UPYACMcB2g5PjsZ4O3UYAe4xKNyiq7Mf53ServgjGaZpx0oG3dJp3abyEolfdk99d0sf5/7C0vKn
WxmrEHcwCaJbDAIGvp8/WR6OJhml/aXt2ALZZDDsUDSngZHAGWzz+Fd+UZND5ofZGrcy34//EkvL
ecLtzHny4+urg0AiTBg1A/vcZztO7N1SZEVUlz0j7aHyxQvJxe7JqK3nKWHnS1jE6k6MdStZ6vM+
Em4yXjSt1AiMAwB6ooy6QP9lWdoBYpZ7quke6AfWuz1ytQJ0Ba5X9HReN94TbCm2ViiZ7o25jRq7
8BgECNZ0Y90jWdbM0aQol2e+mQ1vPPgkuzqjGWq59H+Vk/LziPF4GfARoc/BF4eqxePE/fEysIqx
5rlaXyc/HqMikXq0cLFoxWR63gZLoDhYfqFd+Isr7/EMc4qDYERKzyDtx28JC8Pt7XZ+1dl4ndLP
rJHAZBTZRexHf/+6ODqOf35uGIYxQ+WVhcaEUdzP34pTGhCAVK+LPz47xO6xBEIYDSwF9uFKsh2z
rGk9KdinTkHmIePPZE5mkOVMv2KCvWMAbxf6eK/prIO3oe57KVbhV+TPCf9LY836p2JZq55xgCVv
RC5peuaxLUZGcIv7kMcTrl/NSrTntFbTs8gd5kfl1F3P5rBF9OnDyg06199sL7a9oLSzsQ9cQpxP
RsCgqISlrM9FnJltUJppTu52HDt8y4r+5u+v7zs3xPZLmQZmdtbOW94St+3P11fPVg9OtvNSFqJJ
Aqecna/6ttCSPOXX49L3xPkREMw8isAJIiTG5NssWTmqjOyQyE2I3u6kUfhBy870CgZQj0M8zbwI
Bkj9Qnm/vC3OyAtBMGShiFjFR0uV6qpIFusZB9D42LGJueY1PArWkScIc7PbIu3p91zEYBV+PY8L
oNNIGoGMG4YlgLU/FeUgkUgu5YPe9va5Y6frudU2w4VRuux3jTGfcSjbOSObxIBNZlQlPeCAFP2U
4RNLm7+/jEfF38+3KboylyEWVwGdnP6ulDLHXpEVJ16kSPVP1iCdOjRSC70+1sw1CQhpl25k+HN1
7jTOfOqmsxYWa16e5ZVM8ogYABajUxmHZVU+sTy377pMqjtV9GkKB8hEWcoiEPTbnAxJoPWquT3+
Bv/tdX7fssr+c69z961lF5y9/ta8/dan334L6cubH9ue7cv/UJB4H7Zc5I1si6WLPBKelT/2B8aH
zayO3IdQHh6j7Sn7o+sxIUDyjsQT7HMiEq/HnfEvzqP9QQdNQNdDGN6moPP/SdfDzcaj+u97EFEj
Zj6OPHxN9FlsJLa39g/lvNDwoeWy3TsOPEQzaZbkkhww07xgcNLVQJAQNYNIw/K3m/w1nc8QTsvn
1BoyFSJMabrQHwAzcMxNSx5NQLvyKIF0peORa5wmGljCA+Lzm+rjUrFiCeYl75pdgdfyUZTD5AOL
pazeNduKmhV5Gr/VaJjlfjEG6165zM6DIXWHy95sYqhzOlmmJwMeLfPgWs0yoh3sXV4CxGlDJ/aT
+bHLSIc8HUZlLE+eK7vlzFh6HN7YTRIn6nDXnQiysMn1xq+ThW2uGQy3Vhl/tvoMrdqUDjCR8raS
bbDilIbRk1GjYMKpUphWtZ1d+tpiw7AXA1XBarCdDEYWMF8qFpKfdSZ8ejib9kJQOy+9xzXLs+dO
DsxciFPprwqvbuPA80vjremhJNFMyAaMs9U4p9M8sXsGQF7epI3hNTuTwHwvNNtEZLvV0ppll0xG
r/OCy+I5tFcPyX0+S8mvlBEM4JgdOfRWX6wfpyxjLFrXdrxfJ7tpdpPkl4kMgxf3zpwzlP16O+A2
q83+s8rA7gW+U7s3bDLkFXoNkUWdWjW29IP0OVLUVAwoyDdvS+aU+QtQOHnXOOSb8FrvnSaU5TQu
kQtH8KI2x3U46OuYWOFgwByAc+gRPGvWvsSzpYO9OIgOl07QkaGW381y7J27teqm7CQb9VGBHgOZ
daoGXDMhlXyR7hJ28Wu01KWh7ypfxmAJ27E2QtUqbB6O1NB0jKOY24PtZNays5N+1Q4aO/P+AnTX
0F9kTq5V+xRN/hwZjoSHhoe97s5UwXitK10t/+ItzL52mMGgiA2aj72UohXBQ2cUIy1tbnZ5RPpa
4oU10oNmV/ZMi/FKmfpwsSCmFyErqm6LECgZXXEsz/JEg2637BFVFUYwtmMGCHLtu0S7b1hD0FcY
bYHnZNFUfgYTUXvKAM7N6N5dNMDSYXJ1kbXINO6yoVPDg12KPI3mFhH5p4361gLVGPvsnryCKb8s
6lidgVwaK/KSezFeJXPpT9eyZ8h92k2z8vbtWg+4vobCjJ974RfWGz+31hz8JfMMErk7zd6rZTEQ
iTaiaW8JCAZ8mOiLyPYpE9dsNy+TPURtmvTZqZF76KNkk/LZVM7SlVesrl3vuqwlbru0njXzDI1G
40daTJb2IfUX+HJ23U+RBaGx2Ol2pZe4D3JlMkiuymbfwU1iUmoz0j2ZzV7PD75ZApz01mqWlwn4
5BqS8tBWV2LGMrKPE6MXX5u8BkNa6ZCgb3wjs5khznOd7u1OzxGvxQtGJAQaDRnnqtT704a9frpr
6+2fCrMpshPTsroKtvyk8pNJl6q5EgZvnm0vU6anSk1le1L2pAuHgvuILVg6jt6hhoZphLmyOyYF
gyHjqMiMSotsPBKIlJSF4qMked/6aDHjoaeh8LYjNS/eo+UX/Dh8+nxR7SpAp3MNpp7FZ/6pEK58
6/Cqvy3FbLRRrRYontDt7LBSJn+gpaPEvqDHOn5odmlW6FmwvXm/6fzT0WG0xD3UF3wSFpaoLvbK
cg9htb8WWIiOuzP3KsXY/LW1EKCcVEvRkoIR56lks+Bm3wzRuVcMpLCClWJonlKnkW+9vurxibIs
+cZ2yn5jTYj/qeg2q2uNsIeHFcbLk2coD+Njo5qv8Ei5fUq75SGta5214xC3Ei/3CtsQG8ryyZ90
KJxpgy8e3uiMyjafAQOSsLviB9LNwfNOxaBPKOIRmWSE83k5tsc6nh8n3Uq7C+iHxX3bN2lxQDgx
aaejxMwWcmBobQS/z3y2dbswtZNEkFLrBjIztDysWBBdQInTRYCFeECNlXOzkYBfjQ8VeSTfcJAW
euT4AClHV3UyiAFeTmESD/p9mtr2qRMLbHwUhrF/YhkqvhyFZX6VA5LHzXOx5IE0elUHfZzPiIus
oUEXaJb9hWgcwpkMf6nqfaq85mqYBmHgmlrMe3ZCcrM1iR4L4haquanEJGPsjRII83C5leRsssvJ
0EXiDIwL3kXLbFIozqZZn3dofYoANqe4p8TuC9Y4tZ3uycUU53GCWQdDJrTaEEloSYWsVet9a2Tq
1qOIf8o11h84rqR7lsQZrUpsjulzURsmLzM5J58F73I+b5YT+GEnZI+h63cr0kizL+9XXRYXjt4R
8KrJXH7qTS+5nPzJqPdmGRdX3dLVT7j3pqe61MSzps9+jfBTVDfMTeFsOA1BRyxssA/txjgZu53I
ZPVg9F1uBvi8TM4YD8NcVMRaeipz2GwsPRdN16zQGnO9pDnf2IRjK7DUtSu6NCagOfxC4kjcryKu
G30/T854O26oQ+y/SDQpgEgYcI7Uz9wDjEgR0MsT/chLTDa3ZNB6pHoEDJ6gyhpicK+GGehvUM2Z
vOs3CiMuOYCMqTMjdWPxj6iCHQjgRqgYQByt3J3JOzcy48nCkPdafgc+Siu7wT0PBjLpG1Vh1IIO
6ZqW/kUkS/ZQog5lI3QESeLnased56/CPDAhb66a0uTKqi5VUSsKsIAYE+VnD93cl3VjVQpSi8+N
dDYfG78kjwQZZfPVdjfUJfY1AIJtM5ssgviLu73jl/RNJSbkp473cBd5R5Rm4RjGCWhJidTQE6qK
xHZwEPs+qteMBVYainlDc+o1vvegPCI76YDhLfZHlKcLeYhJ7wb4NI+wT83Kx5tOjJa1435KcAYO
yXJGuEL6qU5QUwQaQ6IxbKmkKASXxcsi+4gXHXQvfcWAD0oqlZp10x9RpC7kVzRxyPCK/WrOXk7/
ZuXwE5NSoVkuVrggK4fRWYNxm8X71K4eTTT2HaNrY2B2pZ/fNCR6T/uy45EN9SNEVT8CVVennj5h
1XXOh1yYaEl8DfShXLGGHuTUgXnW3AZAa1GNcxyYR3Ar8A4grqbdlpdasvFdjQ31am1QamZMRXxT
HVmwPjQAjFFHRqxBpZLzrgAdq2mJ+SaPPFn9yJYVR87svCFnKfym6/rIoaW3Wy79I522X8ysosnf
qLVL2plV2I1rXe5Vm7HdTo+UWxbgAG/LoatOrcGEgzuWiplHt+FxW8aFj/mRmaunOfxcsq5h6c6I
K3boBRk5oDWAtounnJ2t3CC8Oev9K1K+B1pOJ1vuGrtUryZ+bAy0G8jXbRTHB1Ju+L6Ln8H6pWim
Ts0cMXfBfOQBuxsamJQBIMEWuGDioDejPzWDFRW8YKmzMdW2uxmZgWJZ0lnivKHWvE2qChbxVHXI
RQbWgRYMls65TTZwsVhGssU6HZyxniKXikCmrg8G0eQPK+Y/C9nzRkHWj0RkbNwti1U0HTuKKA4h
f2zgJ89lgqsURzt8dFw2y+ecfAcUjV4Nebk2Mife4WWt7pKBYy1IdB3PGe1JcTWT/gKkVU/BOcsj
2tlbKgp69OHWazvbDb5iuxmf+yMSesmhQ09HUPR0hEbLI0BacsBhUD+CpVV3hEzPLYz2WC680TCM
aU+N1cfOnYIn8UX61fh52YjVXr8U663tIL8P0OFM8MDiZtAitrQD5brd17fLEYFdHnHYqS63dE/d
ii+w4gLMFoOjn6k/MNrIp7i0qwSobIvklt0DyYXTEcBtbCzubKNyp2IhWgI0L7DucuN299rAe0UV
G84bXPx02bNkK/eOWaiP+Ub+zmoMu2RXwgN3Wjk8zUbefRHjjHCeAS/vqEECEdc3nrjCgL2Gfs1R
EZgbdTxfNzEuws8hR4uPW9WqCaheMGV8qgpnVqHJ/M0+iN4bP7lHsPncdGUSrUfg+Uhww1NHyk+B
kNVMv/hHOLqWDTZirSM0fbSt/qXaSOqkU+df1EZXTwCbIFM6QtcH184vjCOKnT+u76qNz057U26o
dryktrTUs/+d5V4fwe7DmCU9xwDtG1YFDBTM9KrioZh950Hf2PBAC1AZexsxfhVeotEAC2775QiV
Tyz48vKImq836jwCquptRZn9NI/J+sWdVRnv6OjVtyG1gdZzYxF6cETZA0bAb+YdEffJEXc/KX18
Lju/+Qy/0YZLS+WXkzCfDkRVG9U4AgMtQeNWKJoT1iC189ALEC9Xfu46xC20pe+dDVWfqQhfnv02
aXOa7PRMM76SoYnlfSUMJ78ldxLlsWiglvICq8Y9wBPqwSpz+IN68hJaT1EaV3NaL6CP/b55smyc
wduqwsfErJvJqypGQx4slRbXFMVCsKuIucbxkOnmLi76Zv1oTXRTgZ/0Xcnbp5fcIWJRIhJ0QZDZ
M0warBvbWHG6ucZwzqHq7GL8+GmQDY2LCa2jUNxVYm3iS3+tFclwRW95d8gq1fYvzUzhZtHn1FKE
MmObDxPiCla0J+i+d0STJuIpAxpyk7QekhguHmLF72vJ/07Uft8ymv/zRC36VjWv8qVnpvbr4Rp/
0/fhmml8IGSOhT0yAAEHcYty/WO4JtANoAxgDkT6EPlv/1bnojVwt/hXQjvAVBI6xm7kX8M1Y1Pu
+sgMSPQ1vk/r/u//+Yk9pd79/x935QiB343XIKp6psV33/4jNljUz+O10SPxUJt97q5lnpDsJAth
KAqfR9u8NbqiE1c8SDV9QYUvhlwII450KcQnQGeqCAy84bhhKFV6jAQmvLOYI+YUxWGtCFZiBxmR
rblmh01DcWMlWffiDEPyMS00jcTNggdzN8V0N4yiyjRjFv7/2DuT5riRdMv+l96jDINjWvQGiIEz
JU6iuIFJJAXAMbljcAy/vg9Y2dZV+brLrPdvozSrTBZDEQjAv/vdey5uZpq4lX3p+5iRAK1w9EZC
Z/xKt86OMO0Gc3kDvmCkJzLG4Z9M6+L+sEQL4QQxrH4eOHnlx466c5EGGdGb1DPLZp1Wa+uLy2k2
IyuOgq8ZzeBb8A4qYPnJm45Tv6M7BkcWR4uPrA+r8WS6jiCzLfFyQUMhHRZvYX/VeQScWVMGW82B
H/Hk2K7cyZK519lz6ZXtuy/8jbWHH8GHI21FPsweGEAwZ2YWt1u0rXQerPZtEtuKGWNw3LM9umj5
y6raE2kNViIxYL9HCxrCmpDtDClsDmf9QzP8qGM7Sr0HL22fP0ev3QUEZyb1oP11PXfQTOvUHTnP
JJr55nVuXY46opKLQSot67dIkNc8GLfn94S1EX9WzBn3jbvuAgCh/4eFdm1xwQyn/oRWZHEsJ/S1
XGq1Yewkx1Nup3jVeYveOUVjAr4byIoce989lYNV8464cnrEyYi51maXyzBT+W9laLiby2qMXnxT
DOYMD4nHazYM7xWrqTGxQyzdG8Pbp9fn5sVgiQUp0mcbJy1Yzd8LkrQf4WQ0Sakyt6dkiQXnJjA7
zniYlLeSnzYd07s7TcBcHAPj8ztrUj1w6muFlV0CYWXUT6tyLsfbCqXFSUSTcyJrOm1HjHWRfQoa
W3ln0/jWG0rXemfjd92ys6Paor0IegXAh6YQ1DAvZ++JHrjakJ9wlnd8czZyGKJmREwkT02gHiFV
qHWStWhb3zMgQAvdshWOzRvdLFAa00VTUHnHKQsgi7EFf0axRnxuOVR6p9r41XyJ2LmH7WF3rf7b
6gr+nuzonPLYVVyM1xvGd3Njg6LYLjNchfZJkeGZeMV6qo5x3XZhSrO6212pyKKdSBoixCkVOMyq
QVZX9q0FR9J99VqBrXvjwE5FIsZ9LHB9tM0HfG21TTSuDjayem6RvdVuXDYvk8aTdGfD6lXXE3hW
n0BwGdfX7cx44yZq0oqBD2i7fKh3Q+lpibkDPdgNp+20mBX5fXtZ5vlOqSk016qi/PVAmBlsbZJh
YuBOMEWzd5yHdbYfheZYg7YlJegVThH3kg+RX+OEE7u0bPT8n7U1b/lxarQzoEiVASaLRhUHNHlM
qzmTJUK8nOsXHPrBjtzoWd7luzC79c0a3azBgFWVLbCdNnPtjJdOO4yfwlRNdDuHFfZoHPJCpLja
F+s+ZpXuJBm3mfHUZ4U3/VoLsT1mkj0y4SgWfAfETVXeOhrD5DEwoFQe7DZgZKm7SHynESiqTtjL
zfdgcd2az73gpuQzz0n+Oj6GwyyY5z+5S58r6Tq+zWUtmSlLj480QTHl5J75lvvI8kc2j74sy4ey
6t0lrZjhcLzbUdunvckN2BbskdmJvY3/ndXG8E6We3oVVaGYlaU9nUAozL+rnPATCa65xwc2yrJY
fqJMsKXLic/KCxrP3OHAyrXH3BKUvBLOH6F17OcSJE/cliwkCGXAtIJvPGY4kVinphaTAypU5hCc
EByc77kGBnEuJ4GVtNKiuWX9vJYHKwCKkjLaQ+OLp7q7HyM/riDaKR2vf1xVNNVZorUxreXZEqUE
ZeljGzoq5M7G2PUVsEUwuryfIrur4BQ+c8pv++NCc4a103iCb3UVUAPf1otX4hm1iJjlbP0ZfIz3
sw5Xl38XOOqnCGTgH+e1Vaw6gnrQDwxP6sbfIMOkjtMEtGShGu47pa2IKXWo2hdHo8MdHYMAkExu
OSMZyPARDbcfDhzcnfXWUXl1V6om+9NxtA5ZQOcbahor1rN2uPAuAkK8iHgR1WyJT3kdzm3Ao4dy
2UN5Pc8cQE6hs4SpcIxCJvNMd/Y0oZYklPtLreqhLtNCjiVlyYSpuTjamEuJJLiLqpyp2hyrDLji
0TTR+r1o6vWnhh0sj0UloX5x7kVJKIVl51eRlxUkG5tBaUpcFn/AcjOFz4tXTCp119CUCfy1EQDY
4noXnYUPkcwo9zMUuWlujoUkHnksrM5GGbThZwkZt3HauuUQpKCs6L5gHlP6UCob+FOzzZaDRjYE
6oB2F54XTBrhgfhd9OR2yGnJNK/xQ40HimyPLOVviroL7Fyb5HbWULH6bSDDCapOOt6zUZsX4Siq
h3uuCftNan8YDpEq1y2Bde/+5kQD/WGmYPRnTbLjt4MrFCL94M68xaxH9svYs55w8RevW6XjD4ST
GZ10r5ZjmZLzIny9diOzQmPz2KQCSRKCblO4o9q/sXvNR4gvfmdj2QEoxBjkEtc9xTjJgG2hPcLQ
tPzHiO/MfLBbpwD8l6u+QHfXQ3PDXJ83QHsd67PKh6A7KYLw4pSPlrrc8mjGJC+cPEij2YlfTSy7
+2mp/IYw1cDWU5ISuneRRiLMJFZbHsk6TN+AB+nxvCivK1Na2PyK2TZvcbSXdWOnVc69qR+7TB89
CgDAFltOw4rJtHZ5FMrjP88wVTBUdpOsIPUpzinVshTZKYdneDMTUFMXwy40HmaUl+28Qfxo75i8
1p+m9xpz9o3Z/ng9ecJEDGW0HBkPcQcOSxQs+7W33QS9pz6YX6wf9GnmT/maUx9Oojv+rZCrMFtA
Ov1s7DCbDhsX5s9sR1EB/LW8mz6bBpOMq+ghj5BcvzDLsP3y+imi9re2BOjEDPYaWWY4URxpbfUy
OSGfD+an8K4mmDKl5cLNJN2r/SZ0vF5ee4se3aMudXZl+0Z7SMxmJE20lR9z3ijkkHJoHocen15s
FvmRjwtkT9uEaB2wL8s3PedI7U3Zt88Ts+Vnp1b1Tc5lNrIssuOnPoyrKz3P0y+OrxS3Rc7cv/NU
7r93KsBxarD4EWfvlXwp/dL54xI0fYw7vV3M+Nl5xdpy3wwa+QPTIOhOFkF0pK2U3r2LYew4lw15
/Ju5O/+xhrX/K5xyBFEMd+1vtfV9jQFsjW9GL+B8ldFaV6FW9AgXXCm3C8sikXaFREmX3jw2ZMXq
rWejw1Z8TzZFN3O4wuVfc7noA1GGuUGiDNXvQGtQiqxryCKM/aSecmuZL5piWaqkzZfoG2Y0dyJm
3E8aGMsWP7I09WlyGrb10uGWz3I7qhDhVY4NkgUheyQgjVDrrM0LOTB5g+mOEoBXf0Qgtn64lWE8
1kFZV8ew6YMyIeHmzyeMhOOnAq3wJoAPtClN45k8zgXboES4o/UjW5r5HeuK/SS5Y7CpHEerTEoO
+c+rrPoxGTY5dad4DLaLbcs8Dgt1F+cgdgcrw167BKxx/b1jgbrLUiVZRhHlhSKIECfuvOaEsJy+
IsJjVWN8McqeBuONZQHWSFCSxPLJGnCv78Ru1l1F1CScj62nbKA/KnVgI1zxIxmGAWmxO+CcZaF9
t2uXOFWUe0eUhlXcLnXWkiiJt4AyKqvGdykCE/zAGk38HzycKpMI8g87m7HBQMp2n4c76NTuc1lM
EB/BRDb2wY16wZF1jXmyWIEnf41cJSQdvYWHjxqN/bYQGWfkKtQQcHdoiBxGGfHmVNn80mM5L94r
n7P65lSl/7OnHYgK0wmtxoJs9pqN7uQm4RaP0RFJo3gpmlxHp3CzsDgxW3bNgQlMQNuosvlzs9Hd
eEmOLVM1YEg88XWZLjJCY/4xYwNKEAwZHIxRbrtgZBn1Otq2BQMkwam1TZvaoUoE2TwoTmKZKSMw
mWawHFxc86k11q66wOzeFynVbzbgn6oNrURM3GtOg19LVg9lvvDRFDnxotp3GnUeoAPC+XDG6CSl
IEboBwBKDuwIYgwowtIue8ht6u8s2upImJDzuQ0XadyTzCNwd3qxsr3UllvZYZxWCjch6zrlaWrJ
6qahcerhWAUZYTbSkWXwWHsSVIBn5Yyk4bwRKekgkRcpgUBw1nMXGHkGpJoRDeu6faXqNUF7OUZ1
xDa8rRgRpEHthPfBSp5FZhZPBzpm0VR9b2nbM4eZ4YnlUlddZQFQr8SrVcUto6LD/FArxV2WakT/
Lt4aLzqwAbEeloaj7XnoJyCka4B79HZau3UhFh/xV6vmOP6QvaUM7Ip9HnYgBmQnxbRRpwUS8HpV
ZY4uL2oxmmddV8SxVKCoSO3iwXWvMJnF+bMd65HGeXx3OgHoDsOyB89P/XzNFpB1GfXEyTaskT4Q
6xdssnIeQ8lA7rM765pLC3ycgc1am0hy7PQgBibia9c91FhLDoyEOjsYP0Md6CdDQM8UNV6TxkG5
vCLnR0RoaOqKXboOZXHphkUOkYQHc3eXAUORF1sE/OPWbcjwXPD8L3O+3/uuPsaXNF6qrx3+8LXP
H/X+b8evPX/0tfN3fUAR3zhmz2z2gli7H2SylDopAG7NHYL81qa2ldcaMdLjSenUzSbP8stroL58
B7zAqjtVPUZvoke7N2Gc/LHHsESW9pDv9gVpg5Y8h/vj/YDlEHANxg/OPuNG6839xKxe31lhicF1
2TTuCEKxrK1jGiQm+hV3BwWQZtwU4stZQb6jUd8HTEPkP+oq808qkiEg59jOujPlbRn05hiTDhqS
q/voZLxpmC/npQvn+1WttrkjRTg113Ail/p7jDe5fMpAxqp0LDMz/zR+zvWI7Ltt4QO+nKy4wVCB
uWSdq2E5mZVb/KpML69mruo6nV0iUycvLrPsafqnX6WNpn/iczEVaEbcnjEd5eTIBYXZZUGXJ+q3
Ftt0U41fhph/mmO+jDLM8AokTxOMxYULjtk5uvWIsSaml0uTsC2d4Qi/NJa/K0WUOgqbRl+pbti3
dW7ULYeVt7g5RcRVxpveG9aRJ2q5Wudxzb31uOlpVufAa5gyI7FJ1KgvW5DrhDG5VVHa9nGeCQiz
v8Q5c2SbpcqUeGegLsuqmYZLHvATV5rf98GD9kQhH+DnYE3y8B8057ACeHLy5xL7kvmnlenL1tR9
WZw82Bs3VrRM64G1MSYo9WWIMqjoD3J3Sc1t7kPbBEsypeuXkQpOk9XsoTwMVhAxhjsoMeE3Gx5K
k6ymnt6AYPdnADGYS9wvsxaRVoxbLa+4O3a7nysnfGoDdxXrY+nYGXuGTS6CmGat+WR2T1hAkQn9
17ODVQz5sV3J1FgcNXuwwVFaflnLBGGKb8gD7Fd8lv+XSG9srTB8BLRuDbL5GS0LODWLgOFdSah2
PVkMuq9lj6ctNu2KO+7L6pYhrr/Bx61+r19WOC0jsqjQGLHI1aY0V9Bqyz6pXN5n7pa7oa76Mtct
X0Y70WOVOrhNHL/RRYQVbwOMXzIH7hY9SwaDTnr2ih98+THxxeFu6DNf5r7+y+i37p4/YnwGK1/Q
44PhBL9wFAUhO5G1lDnNAbd8mdq+5f1dxvkOaFRJB1fZ9QMHqc5mcsZD0xa4AwOrKeslsVTA3HbO
Jgf/FkR+tp6oWzJ/YpnJ0eJb7wSddwdJJDZWfpgaUakTTm81nuxg8tFqLT8f1CM55g0ADIJScPQJ
Ps7vU7S5e7wYyw1VBUVvWxzcM3jYROCnxW6fnK7x9REkSzAddFDRzsJWsgWy0K29DWtpEJMGKjMU
rhLWSUDyjNLCFKY8YXqxJp4AcR1c1KEH0croLlBXzIJU7YiKAQ5rx4Qqfhat40f9WY7h5vwyNS55
WvjsJroQReYLPuwgDx/ayl6Xz8GIjBNqX09MldcgVfzujDBgM8IAEfN58jAgF9wuKjVH03sRF2a+
tVXPZNfTzmqcJAQRjFuCUzvko4SaHbdigUvOVMMi79fsbXSDanqqMiL/ClJ5xpRAmChAGINePoxy
TcIWriOQhboYnvx8i0Aku25UfLilNRdsKDn7Bo+hijl8x7gEYKyLMS5hxJbYQu5zLo3ugQdSRly+
6UFUHXhMjkdBAOhKksp/7gtnkWcTed0okwiDh01wFiUsxJQjLEFSAJEC66hrTTDR8h7wGOANDXRj
GovDWCxwJKAO1p/2mulP1ZXOC4s2lJ5y1pQOeVpwPCyxpihurotUOD4qTHyAbzfrcrfBgWe2xvAm
VGPvXMFHAMgzqygb0pl+HlryoJIt58jDupoAYeCc7DCHcxez1Po4WODFE8wg84jTbqr7hN040G5H
V6QFtSaMd4jiuHIZy5zBTeGI0RBfTrZ+jaG5f1iy9mO0pMp6VEUXdywDVOMeVxQmNrEVX+zLdumK
b8bl/ynNZmu8RSbK52TWs8Wf3Ug+j7WY/611O+hIyP9RnvS5ly1JVcz1Rxe1y8uwxbN1KMlIRQkd
UMvEfWVQG1/trPzjoILyVwgLq+IDwpWbomCy2WN7kQ8J1evmXXujIPDteorDYDZSsSjXuX9lhY0F
N6qN+yDncTEHZ1ydd8a0/FSGdfVQtUtBeDwCZLCNgYZtIWWTTpsfmsM4ugOzA02itFKbWUYHW0X5
aR5G+sW5mpnGF8/RSwqEKHzrltkHZJG7/acJp2A8aNtU31dcLnQXbiGXmbE3dVFx/T9kbRgNR5rO
zINgQOkODHnFJ1Wy8QNyCO+OGfsZjNhKpwk3tYyuBWvwv1llrujs22i+ZePNNznl9CDLk+qjCaZ9
W+7GLqubfzQkxZgxaJ+/jcMS+km/bDsXTGWcRDcjmRrnAunvQMzHBm1dYbFOK8zIv6wynhduear5
s8MHPo0HDDRDJDqsmhvFDSZN/Ky4rjJmdIToFVj/2lpJw977J2X32XrQXY7aT4/O/IQlLS4u49rC
eg1hZIkOrqPlnAoyard0LpCjGKWQn8xRpc+720U3TSVn69hmtn+QBp9A2rfKWi7dUkQ6reO6/OO3
Nq5sObasa3zlo68ID3r7nZxBGh6ksol08NHC9y9FoMXRQiVxjj13v+Kqnwhtyh5XddLBkGDAtCsM
bZp7o51smgh/ntdESzuJK/gEGnDIWCi7nqDcAcNbwi4MSyoKDeugIOoZOVVvIXww9AaP2ezZL9GY
xdup2bziu9fbmqtIbji9sMCUHxU3d+SQORoVOo5hHEfGEPZVr5R+txjyX2Ai8r862VjemMwZ7sDg
4nwIg876jpWiLBHHuxW7CLAzbqy1mz31wsmo88g9Z0293mKi1zGbkDvOhRGc724Se0yYn8xw6Wg4
37YTXmwBsPzDBGb9NdY4iNLGeMHFlolZnaIIeTi1Xa3Rc4K1qdLRyKm5ZAB0Hxnfwit8K7k4DkL6
y8HO9kKMfmE5R/xNOlsqg3YLUk/DSvg5bN34R2pqNBO7qc1HKLamegjGYYwPrr2rwGgxbIOiqJse
QO7E1nUQtt7dGPsLyWYxylcQLPb3mSFsPAsl+vJm4PXdYCGMwwQM4/Yi2D2plOedBx6GGN4fAjvb
lNqzi+t+sOx+SbzQKR5MM3S/iDfo6rDaenjB9ZCDhlF19/7fmZdxvfz4n/+DJrX/tKK/K/PPvvz1
rzGXr5/4K+ci/gG2gsAdMCyPJP2eufvnKp7YfwjGmk69UFCk5u8Rz/+d7vf+Qbw1wLPI7h7Pzh6A
/WsVL2Co2uz09/Ze9GGbn/rb5v0/beKDv2WtQg9SADlTklaRT4civeL/vogPyeNjwEbdhkyllvNq
E9HHQAJ05JJM8RrBfdrhRIuBenMLAn8c4ZDQhnMpkdSqtOdEGKSLG/RP4QQd7qAqxMf7uEPC4LRH
tQri1cSK80qNTitjBDDk1I6fqGzIkDzquA01tkXXghsy5IYr3y+0HdkFt4K4n52ueUcfSl6iF4Gf
4UZxjAlN9OliOR1ZEzJCjOF1h4QwDZV3K/zCetssPDYJExDeV9wO660gFf5Wwd6SKR68FT052IXU
jgXZnAjqBDh7R3moLoQ1EmYRAGP4SmeuLFO2YnF/WANQhkkhw3mkUhVX4ckzKHjHwC4VdV841tYL
Nr31axxW7p0oROdQc1Hn9/02xr8KJ/Jf2blEHypz4z6laGLHEPWDqagmm5zgNUPpb37knL/8RIp5
aW6ZWuLmajZVjYOtc7PwMOFPiy5FjRL36G2SZy1P4Nk9VuhbA0auMNqOtkFPpQ1jil5A+nnOo79H
EG5RMqabOKDchU/PqhVjLyvjK2qH9HDPBG/XlyzO2airwK2u3cBbRnDB8/La5pB/Tvgii3lIDPza
F6RZI04zqMAGjFaB+yEP0BbRqwf9G9Zhhz6to/C9CNqs4Ia6ipe58cefdjla/tGpuaNNkWa/AyQm
eh8ysKQHtOl5OPcb4YbUBlkm2FKhMVCcC0qWhxznKSeg5OLUsxInegzKhfTRHoVkPGg8GFAOL+vs
DwFOg15PA/l7y/oojFWSJSXxc034u3iwcGz9cYR4HjlRVEkxoBSl9RgpYjxUtDxOAKVAz46VPtU1
tnGE3569WrC53g+3W8ipsA0n/xuuvv8wcYZ2E54RNnIrwX8OHnTQgOF1WejAEG6W16WFdMeifWrf
XRReBnE4aVBzA3/7jkbo89qop2lO5Cx22bA19At5sd3jJWyy92xu2nuMz87v0ibceBpyzlowbHVr
DoGB9suf5fzGYcHViT3Zbn/OiHkwK6yxB1xrabdfwvLVvfFwFCcao/oG9bSLRpw0GYmzCEWaLAo+
se7KHZEQmDJcVhG5P+z6XcYiFz1yc7ZXSq6y94ZDd3jGu+221340US20To0a2AK7ojiEGb5sDnBu
9c2RvvuQ0dt141jbmDHOVfYHz1V3O+VlsODzMTJ6lX4efB+DMX7twt1QapQTlpc4uMfukuNxc6/r
johdw9Oeagi2xQrsY5R/umxRmMx7He2m7XkjWqQxlqIudtRiZ8tSP+8AUzi+FD9Pz5Jx+eck988n
ZoOHujM6EfGFlacoNds1o0wdcFRICorSuD05ub4FENo823gnc7ov5PpChs8r7nmS9ng7oOlWD/0i
CKd4NjrmIYtYegNV0PMZiAoopbwPlvroy7lf0wkIe46aWhMa6HTQE/+Dr1yyF244wu+WA5fF0eQp
GER0eh2UkYV9KsEd7a07uBnSIS6t7mCJDtIBh4nyFmgWB7MO5jxHJkQN+qtR64MTGB/z07LD7mcj
9L7omJFEE/RhTqHjUoLRRW8kfFFPLIySAL/xfQ2n9vcQjf21WnJGcpChWJarVRHDH4hvPnDBLs5x
hZwd060pCgT3VQd7BgXy40HxhWshoW2sDYhxsGVYsR/MxxBpsbjPCps0QjXhTt6gAzxwICeYDeht
OuG34J6sBR9BtNbIPqjyyNYZ9vLumiYZ2SR6lfnECjDMgZVSaYLSxSQcH4Osad/ABnBRTGjlbTrq
OHwYMivbj8W0pBzqkScdl/VS/ixLu5zSfgAFwlTplE9CcApLWKl0V1njorBhPfBlmgsFhp+7qW1D
WSMNnazaJUs+Wg0q0ILapA913pUDJ2S3eSmHImsPIVBuB3+zzxHUXtjsuRz7LcTdiovPlHZbAI/D
yQ1trsrZ3GflgdjaVhCaUwXVb0AjPpa4tDXLWkf+pCMcMfZS/JOXlrEccXvyF73zwRKsvZtY/xHH
dLbw0h+w14Nycqs/cnFJli2B/+xa5fazntz+ne03AK2164IPB7tmhgXdtl+WTsZr4g1990fkfnFG
r+mu6dLa3krHnW5jRv9u90iDIlZaoqtp2M2wu3XnPKzj5vwIfIlxogkZIBjqt/A102A4MLW72wN+
uu1PZdG7hLpYQtQtxXiea8mBtDBAucmykBeRNhCExGBqxnKui46DdmGcS38KuWamuQq4NfKl4cyO
WQ6sLt2jT1VOzhbjS8ZCss7EqE9C5moiudHPrK1IxN4WnOffh8WqIjIyyhMp3t01+p57m1MTOww8
FKlxVIhmrLBXrPeyBW7OM96U3q8qtseCH9xGnLGzS+T220ZABhMuTp0puiFdaQjv5JaRPFkWdstP
QU187DBTocc1UIVLdoEHqbfJXOSN7VyuFiHf7/2qIycNEfGagx0GccsKwVO3UacjfEpjEWCA26Tz
HqIYQK0EoKRv9pIt68AdmLYpHDxTibsY48T+k+uW1mvh/c4pLp1Tz14bJjSwIRnz9oQgfdiW0c7I
ha5T8SPYRotBxRpa+TSupu0O0LhteZGVc86SMuAu76QNoSrvLh5d1nrFNpgMU6Aga0iWLhYX3dRF
WFZMjEkv4sZVxxp/oO8b+1NX3MYSmqZc+7ySHIUtZ5ChxjnxaYyKbuKSUOEfKCJEADDlB/1p9ICX
39Ip1vW3GUma+LJAP9n8Y8PZYpkPm02N4glf1hRe5xXKEwRmrJQ3RGLq/HfXW318KMbF5mMCcMMY
LjJeqFtM2XyxZBMAS5zauSc+pmWc6qu8Mis1XthZAS9wkLbOLbs8+wpoicFOv3LtsmOxdHDS9kbE
lMsU6LW3BchTg7255TlnA1MnXMj+8hwZ2UZJ66N0A6dmPAwJ5jnO65JZUPKaaMr+YEX0gnNbYern
LlGtAK6y3c/kblzMh9E003iCcxKOF23dV+sl7zmRYRYUe1S8l5oeNm489TVFT9OnxQH6Nlqy8A0Y
nR2enAgOy8nph8E9e5GJ1yNhx9ZNN1iuG2vEIPcPLDBK+HZYEO9UNFjecZ2ggKek6fL8xuIvBqee
7iOqcjhkL0mvQv2be0I5nXwzRFzqjl0K/Dazie5HlvVgZqLa61ACYVpxWptyj+e7qycWEpH9R3t2
xdk9Rp9jg7lhUAAwzxqyawuMuFiLl5oziBnrMwcEQbOnv/B9y2Kfux6zbPYsYgye7HiFfiK8URYn
1pIjCPJ5FrurxlmCowpL+aD6tfgDBVJWaW0CklBUjazXo8pAUA4cqcdD14bIXwjWgHCRIvHREAEJ
oiunQN5O+9AufliOClU6BXllE33skblaf6o4qmjamL55U59Ply0gn4XjLQjxa8G6GfcsGg+p+tmS
7UU8w9TH2yY3iDQTYdVbveA2Tro60u41Ef615s0DLnw02AnRaDoHTc+y+RToqAsolhMdbvsUp2Jb
H+xJUxI2ir7CX6zWdkpzfIbhYZYF+2V7iOd3IDs1p+ih6D5zVdZ7SrXV8reqlVj7AxFphot1KGH1
boFDrSZNZKGJJvwBI/unpDPjRKwIMU855sTYEeOyCv3cBVDcLuDwj+vqAdZp9GDi54CHKFF4rL39
Xdg3i/wB/mshyUTMR5uOmKX0hmeOntLjgNCrZtzS/1YO/lIOdir2/9vcf/GrHMt/0w32//4vLGDo
/IOTe+wKZGnwgEgQf0EBQ7HztfEr0WJkw+PbqWN/6Qau/Q8gQoDeXRsOHTQn3P1/6QZO9A+bNCel
22IHYu+Uwf8P3WCvofo/dAwfHoUXixBJMSJDwD/+RsfYOHFaqMfhsTVmxrwHmeFcVlF82eG9zJLc
jbvb0BjrEyLmeI+nCCzLv7xT/xfe3v4b/usrgGQkeDEA3/6mW7hSV12vabT4ihT22gMuW7QsUavs
/j//pj2K8PffFJDNi2LX5XdFf0OJA3a1ssaeg2PDCh+1liaAouWx/p9/y399R3lPqTynCt33BDQ5
XsW/8EaKiK5Ul0fw0TKVfQ/U2h74WqMpc2wabXFyYe5csLWw7gCe+j/M0rEp/88vYX/L/v0v6kNb
gb+OBuO5sNP//SVQR81zT7oChV4PRxUMwW29AqFa6oGy4T2a7dkwsf/zL3VjLvG//VqoV+RUQnw1
O5nqb59kzKyra7v3jyRmJTfzoizsS0swCKYb67z4SJVxn1+yApq3tOAgAsXX9ldmKFV1QHIt8czB
nXsnUol/09K+4ye2CfSvqhxZddddniMg97F3rZ2N06WiYgJCwNYiSsceGbikLJg80nVt8zjhlTrj
uY8K8WRHHR28HAJcpN6Q2fFDFoOlUyor2/lE8CF7LrxSvvJhyYew9sTvqNKVOa22E48XjXREzUI9
Dh6w6pRvW7j4DLwUHjfPolpqmjr9VcsL6MB4xP01E3ckRovpuQLEdBad3MwpaivHTR3glbCPxsb8
oNCnbI/OImJ1lyGEP+YIx0O6Mh4/b8E2OedY1EIkgJPxsne9CDY2Odn0C4nGefdyejjsoJm9a7qf
sK9khO9MumFvJQvOUlLtHt/wNppwuhz9kLcdjy8NN8kkR3+3x5GKw+S0ZtA9pYX5SamK0cjQpEQO
msURmblu1uz+KOm+BHWxd483DaobyDkox1HYOwcxkdDkMD/5d1FRLk/Q8HluO8R1sEzUW3QTzlgX
U2IG0Ts93H6Vioi8cuqy5jtssSPPdomhByfQhgco4IsyMWuoT8uPncetQrPjSS4B6BDObv7ouGTL
mq8LlnveTvOt7c1v9hwEKSlzEVPSR7tUKaJFv2cjZsjNGpyL3ppNeGTeKL/XY4gxZAjiV/ZWxSdH
OnLlVJru/udo815rD66vGuoR7o4VXTdAE821tGLxUyur/uZqj217icp61U60jSbh4rm3y0KLIBQd
J/5ugiDsD0G5sBVyltzF2MoEcOhcgOzZyLSNocHGoWYiMd8tZBR1KqCdUdbRTSguvmsVL8DSiu+q
rmrrWAoVTzQZRSyLMGazhJPRIl8aw5tGjoDsMaUIU9FrrFmU218tAiD5TVwtEvEBt8ED5gHN2Ia3
RKbdUG1nEJOWwXwd+Rhzs//F3nn1xpGlW/avNOY9CmFOOGDuAJMZaZj0VpReAiQlhvc+fv2sk1J1
M1NscjTABeahXwqoUlGH4Y75vr3Xzo3UmztlnpGowDHasl0KngVhwdTsKLCwmfRLB6113wpaMkX8
UnJizJYITdRsVZp9Wyz1zFKMSynuRDidI9lfJUhgLzhPtYjsUVXfACUrvjrtrL/AAJCN3krxr1Fg
OJdIxm2KMGYZ3Fd7vwbtr+aHTf3siqO0QFmPy/16ijTajzFlzdrTIyiZa8dUzAehgPjGp5C/4szG
eusiUf2GoMZ/1gJVWkOoLIObGHKL/aVIMnVbCsv0L3ukoJTCXNJ6lyoFiW4Zp1CrUcIQv7VUibyj
sYtcnPweO3aviCEKW08HwvPFz3wjWWq53FMHmVlkHEhzIlcwU0KgQNHSeUk3SRoFMQejF+odD8bQ
6BWsI7UoESMOuk1YLdrQr5ViAYDsQa08mZQCiXoA7Bav86wbLSYyqkLrotcJu+hip6ZJ7KA+I4Wl
JhcAUyeVyZptZXBplACilwYlBMeznHLINl1vlCF9ZzWn50bSkLqZS9TwCyorETpbIKH4mrU8ZBpQ
I53JpXfGp7GrFdtL8I+qK3UsubLWNpQZSIYIghUVBAPsVD+o4Q6edkJJn/1j7g3IQJ+cQGRXM29v
CJ+BBtbCqIv50poUqEUpmtEXtyuRnfO5dV9Tzv93FUdqny+CdgjGebtBd6HqA5z+uNQCTxcq6U1w
XfCnwl5KXG9ocvMuK9BxbHN8SjVpWE5f7IYOB/ZyTGrrvgMrCodCzR1a91aTaJ+sakf0TtNSNXCa
rm1yBgfddxy/6NDljMlzNklD6sxrXCqF5pu7eE7LG2Fzrz5eQ98bjUYO7SCLDRm7wsOFey6GGWxC
TEQcxIqrQc9mj+KfVMSl4hxjxo+Ph9MPzZsmV8f+kVhJg/K1ylblaDx4injhw1qs+jnormHm5+Ei
pIwzLlX0wN3CjHOjJkYKzxP6qknN76mlAmZHztvGq9atmtSrhFUiDqsacU50EKreIjACf6kgoBrO
DSDD6EpSBd66mIKo/YEJMbQXH1+H9vt1kCer0hMjyFDgd2W3/HbPpVkOPHWqQit4awpVh4aW27MI
CZ1je5C41il7pVE/qeJMbbxRU+nvT7MOB6pitu5+bgD/OxzO/Y+67eof/zh/Kpt/INT9jj+4yP+n
HOoFLT+JH2H7vw7/labgr9/Ee2qfDv4F12bUTtfdj3q6+dF0KT/609kr/8//2z/8x4/933I3lT/+
63+8FEza8m8L+LXenm/Y1P7709D/5m8Iup8BlIun+rn7ftBT5Wd/nYwsTkYcfwg2tnUK6pb+r7MR
fwQa2CAdineUAGS5h/27p2r/xeSFH8QStoAhKMNK/z4bWWQZUbAC5qyz/+Sv/JOz0W+fh2NRGrf5
B40ESNrHW/lOp7FVIuEijSqzb/FRNbt2cign2MWsPhulS3He7BN/Pahad57PDi2ldiA5hO5MaJ/o
o1tdm2Ptn0zRLL44DkhrENbS5BTBmXpOdD/dEJdCAps95s7Fm3t+9XO7/9abbRxPJo5DuYcUTo6d
xA9jzz78KBR19tWpMAcv7CQimt3KLUBY1r+RDDZsbm79gN2Mak/KvL6YMp29S8eedyDOgJqbOKlJ
sIiA1kjx+SA0YS4g1xj3gYSX4aK54FA5XXWtMTwatTbRpp0N5aofsfbahT+vLDutu0WcKfnjHJBY
fxngpqNgnOMdg4kXnvnEvZwQSoTpbMgE2zo0WhURSCrM04/vxfEZU94Kjalc5ynum+SHtwLQInkY
FlJbji3+smyZgRAjKoS8Ebrw8VDHZy85lM57C9iSCUmVtvy3U1FEJxq5ZTJ69DfrVZqX0EcUX1nq
bu8s7Ma3N0GXX+/H/M+M82syktoNwTn73085y6fsR10czlHyJ35JN6y/WBR4HQlSsG3LkIzinzUY
5y9BIgJpZYDLgK5rktn89zRjUIIxmEt0lkbaSTKk7u9p5i+IC9QP2BvwlDnzij+ZZg5fzp/CDZZg
KS3ZB1/LP39TMCiSRvONEjUry+dWBuCc0o/pWW/n6ZO6wOGM8PdIDMTdYEYQRwf0VkMD6FO5THNH
D5dhRTNugXIzWWe2+mwRI5B88t0xE7+pCPwckCmUg49qw19R5Z+/uTSk+EMo3NgLwyTawLdHehdj
iH8luRb+DIGIKXtQ2XQe4U89vHkB3pn/3rutFvHrNpIcg9t7dFv9QSPT0YIwpkZq6jXUq6eN0Jo2
90BkBeknt/a90Sig8QIJvn7NZZF7e6X4GNsc4ZZX4hsCJuHX6A+CQYpB6YZU/dXH1/befUXHxqXp
lmUKWWx8O1qkTeFAkoRHMSPbCIRiXpvYuLFjE+GujQ+wjI0rDtDGJ+MeTm775yl4mFTqCAtm6T7a
L/aWmZSIbr3e0gKMaNUSQIyFYs54IZOL6oUC1PmPr5Qaqcr2wMVYax0vwXruQBCoM09DIUz8M13J
bVL55TlSmQZfVaKdIZrE+hAM3fnHI4OKP357yf5ATQi7mH+yqzh6g0imhmme6Ou+pQMHvqieoToK
HUdmJzmIA4m15+EejkhPBVCiRjfwhIwU9U7ZgxQHW0IVK9OabiYo+KqXS+qi1s79vblHMZZR3c9S
mQyiMZW0RqNpApqkZLI+DzXNxgU8J3GluFY9bka90Sg4pVACqX8MDWCVZgyKlelUFPSs0e9tb4LB
eymGuL/hRNmOHiDJ/LrjtcBNXKemv0qDstwpdCZpRsYptRc1spGIpIIQotVYN77uzYnd6UtYFGWz
hJNRFKdOQAZRvB5rLNlrvTXNEHRq5iZE+1Iwi3sSq4QFHtDIVBTFONawBhPyhXe5H7LvaMzGR1xd
kbWJtCi5wdzYWNe9W5rrQdRVDmcVG4AXSgFIWuVu5QEYRBQLAQNrXjhFmHFKHDWSFZinDw4SLfCL
qT1/6wszCmnNMq0vhrg0vhZ9Exfr0FcoHDqc478FFqyXBcUzVfeoN2r3Q6mJfOM2jYW/W7GAyVEK
o+/V6JiIYJEE7YUJDQb0WuOIExXD/g8wIy3IP8eNv4O8otpEGlw8r3ShWTta6b2/pfrUiwcjDHJ0
/2OQ5Cdk/XEQn1GAT1/jIqIzO0ykiz+6RohLAcF3Y2cXJtbsaQHOU5two45NHj5AOiTlEZ+ySSd4
pNVdXiM4VZVT6oupid+FSBB6ykkvkupR2cdB4U0gGqovdMUnBi7vKnjz+diK6jIhf6teZKIQ8Tps
MwTKaeTMEB6L0RqYC/dBV5PaOsmNakZRuKM2jh00JFoMmztVdAKvIhM3MfUfNc4CMKSlCbsf8Qcg
C3VUWklLoElHsJczaeb0VQ+idDqjNqhj6K4MwATtPiCsKjCAQBaA7BCgiLfa3sh5QDyXC42iQvCi
dnTCbindUY90EPtiQi4rhYxAiNTj8DijZrIWJYKqytMBkvlf+b7gjiVopYhos1t6ZVlb2K9dKpBQ
xS2ZzstJmwc+R5em51JtsWpD6xn6u8yu0F2rgYHtxgBkBkLCEtNj2LvDHbVFNCQNiIUBFd6MnCDy
c+UWtcHwiCmhQirGSr3UaOhB3Xf7EqoMhrbz1K6tr3h6ffyUGmVO0jwxD01KTEuTPbS4UMumA2pR
jCHG4RkrxCJDcxieYeQp+PriSbsNLW2+z4x0elG0UXsioDj9aoBjfal0FzNBxe/UrgoYoFdBHqrP
deO435PJJ09M981+SYGM5vQou9PogiYfeRLFuWuLFqWxKGzTeAlsCgAU9XJxC+ayrIAFutxPxN3D
gz/KeQcIJpBEnyTEVyRXZrnEDYnnG9d2gJRMKRoACwgWvlWRgeYA2Npe59LTV/yqkUzH3yiVMKBa
UZRVe4FMIrUybiiQzSRSQTO7VUGm+15YQ/ox2+JZ6m3KvfTG2stwwr0kZ4Bz8YDOAKHOsBft9JUO
oSLMLXr4QTC3Ejrnz3i/DCn4cfSEB+fuhUDUtKkQUReUyB+UQorJwQw4LRoy5Cy9+Vg6CbIiN7Sx
Q9V7uVEjlUecaREhhXtBUiVE9g1xW+OuVAwiGVqVAvmShYGjXZnGjB8lw91cnPrxBFIZcKmPvYPM
ZX9Ra8F07kNmowUsxVIgDdBNZVzWibNXUwGkioZV1rghPl5+DkFWRM1ruoIciIvS0Lqy3o1Zp6O2
EqM97CRqydpItoS1HvnaKKD1JZKxei8f01H3nKN0xMvoouWc10IV9LQSKjf9bbaXqOV7uRqZpvgF
sqExAk/EUtKGcgJ5WxSi+VgNqeLAaWlw1gQ/3LIP3PsAyVZwFqpTMqzncHbTjW0XZnfa7jV4ejmm
4Xc84n19hoQP3R7SBTGdaFVV0mkypqG6Ssq2FKfMuegBQ3yb2CeCTgbVJkpTvrhSWCjNOcrKZz84
QKxSVJXUZ1Fm4pzrmufHpnNGgrICP5hYToQZtTdJ7Hf6ZU8bvFk5UaPVG3YqdX9qNbo67cK9wrJS
3Khr6McbVfBs5XqvrZgIRFMuENaYw0mPLAlyf99kkVcCAbotHBXqfsnUR2pkr98H0P9fQxmcNUjR
KTgt9KedlKISV9psNQeiIAVVqVWNR4CcS4Le5Ze317P2dYC2Vd/rXJO95tWV8tdir4QF/1LA1dwr
ZPGUk67a7pWz2JDsl36vpyWTsNloe5XtKAW3gLnFQ7RX4Sqg+l6avTa3ljLdIWQpXxEGWhkLEWhB
tg1Uh0TPQQp8Lfo7PUq3vfJ3iP3xkTogemANJu+psVcJNzh9UyzHYdlcTnM671j9I0TF/l5hTG4C
YmNwoPP5EOeadmuMofPQBBL35uxVyrBJnWYJl7PXpcgEJfNgRkNx2+8VzjM9StsLohFORpVodrYj
8qTPzkl7pU7YVWabfYnqYLYemby7hBWZWvJCK31U4cPo2t8DKbeupPDabC3lIoC0zJNsLe0C0hRQ
gL1a29wrt2fYCNYqNK3CWLdBgbp73Cu9Z9hL1I19BTVbwcI0L429MjxR6T1sBbM8Ygg+n4Fo2AnJ
c43ZtV82VkWES1D0wTdhIjsHoICqsu/Z/NAsQJiul5Z+jiEca1VlhijXW0haSCh9a/6OSaQ5KxII
cedV3kUDMufQVtYoSsdsqWSBU38ZMNYpa2ArhvU8OpObb4hc9tMtkAEL4y8aQReKAmqnXeMkY7Ib
FYeJkw1G5a/DZGqCtULwLJwKEmbN06qG8XIXmUQQnGFb7sNTFa8SCjHsk6Wxyjrs/Is4ZCuBQDLg
w0BUzdEIJw+QCg9HvXgUzFU+6qs2dmkpkEWDyYSGJOSs1A/ZqDXBTqBjMJYtmaDPtjZP9jKw9YkN
qTudz1Pv1KvaZylip5Ml7hqY3ERgaZswDcdjBMaCmAUD/kTZEiL4HcSLlCkmhaj1pW1TMH6NjaKv
Nzqy4shTycqJv2QuZjjYN9w+58Ul3CBdpbxiD5QTi2eFuj+XgwWghmxBawrBta4+FXD85x3ULTvy
4jDUX/sxjS7aQRu/NhVw2zmkez/cRDQmC0+nN+Yumzzi/NQOrbmGpz9tZtuxlK0dN+FFHiXxN8sy
8i8EfNXABIXRWV4X9azaTh9E3/Db6miVRUpPJVCN8oIQMefVmgt86uiVkjUonfprpU8xKJRkAEdi
iVZkZzi1p8uw7tkAMv8G5O1NSZB4STnyuTcCn6iu9ZCmI/jt7aavC2iIbI2JpkiLRn8icWP+QvQQ
WCaSqqPvDjhgoNN5pfMMVXM4D6uqsRmxcp46Ou23rqD1gn+jUbetVsTFqgVDexVlWNFY8Gt1O6sQ
wCCXBEO7bHxNeQ4HszrpyxyX9TioZH8rnO/xTU9J+tQ1nXslBlgEAhcGYjxlw1oenhhN4jRY5CTI
XN1DzfFFQ3cGUlStXHaMNkXBjqRgnIpgNAiXz658VULSY4SAj4Ukp5cTDHUhaersyACrsxENzv0a
2vpkd268xiOanJk4V+6gH8xkGonBnJYkhGDiRWMAvD2iBfCN6Qqku2tAdx98LWtp+sF8j/b490b3
rS9a3DXXzTDPd+0eFG9jdMRdG9DqQg4PS97cY+XLWiLmwzg07oDn4U8sATTlp3E4Ctuz9nD6Zg+q
r/bQep+F/Drdo+yFYGXMdAHgvvsJu9+D74Vk4LeDxOEDgy8v1D0kX9sD82nJws63nBwN3B6pvz/R
/neUCcsf+W1b//jR0pk47D/8f9mOMDm6f1AcLLKiLpq3/Qv5Az9rg0L8BUHVYGvK/GBSy6Zy87M2
KIy/dFp/OoQtYlOpo1PK/VUbVDS4rLIEwh+7LGWGS23gV3FQ0fS/BIVfLMdUzEhdp/L0dyPmV9nq
I2PXvsP4LzEPOiLqlcQ34C3j2MeZ/6jmgoIHcAbK4UUZEKBFoIE58Q078003R+oNUdLmmiBDk9gv
repfUOBC2gI/cEvuMxaGuFbnkyLPv6ZpjmFDBDUNbFd0IeXGnMyRcLY4kwyw56+YB7JwibjTPs9B
oSGahKgJpaYJurvBNP2HVBvo9PZ8e9/KOs/OirwuOg9uwAJAdj17gS3GcxTErnSxUqOBCzk/TsRc
33bYWW1cn4UXZeE9cLPiizIYRc2xpQSWpbLqbVTe+GBZDM4qcQb/S2QW+cvo1pbySYH+qKsjb6hJ
SQclr4VOyTX0oypo6GbalGb0K8Dfa3e0r+udKZyUxLZkcK6LqdG+kzOerizioDGot8D4l5z5qxu+
1+TLlLjD68zmFLtpW2oohKHmcKiLbms9QwNd5KLfxWFqGgDqODi9eXHfKWoeVnD3v7swCU0wdVvW
no9LUkBVg7SacjYhhMGsBtf0N7mOk85SIodefaR+ImbTDit+vw8of6E3FVzDV8PQHqincM7Hsw2s
jvoDUtWF0YnrSSTr2sY1LkZnBzFhrYT5WTqnF2mq72p/+gJ0cgVKi1b9sP34RkgJ2+FXgdVRNR2H
b4+mznHWol43Iy2pCo+dNJNzjCp2oG79T2qA745C1wgHJ7ed3sHh1ZdKwzJql7wqigmbpdbqVWV0
/ScP1XjnJlNVlcV/aqt0PY8+ccNIZmISXAuNloOHJiqE0i9ghwenoKr8h7ALNVgPWG2+qBiPHmrT
Iu+hs1Qyqoy5IhyVyl7ECIjfCSJC3tXOwBeIE/ih6WnDyWD2tdWMuiRcdSEyL4lP6LeqS+KZb5x3
btBdacaYAXyiPnhLgkL+SGiwtZuguzdLMktXQaSDPGE3O2C6oUzAnl9LT0Y6dSmohnE+MXIDIfV/
1qufcmKJ8f7365UXR89Fdygolj/xa8GC4A3UG4mlMDQNmCsv7a8FS/sLg7IhhcNIXOVa9s8FizXJ
hvbNOkUjSzWoiP5zvdLUv1yCYoGJg0O1ZKzoHy1XB9+lbRisiRopcCZ/EwHax4oSKH4BEkPy6ipt
CLYWK4gXUyvevLkf70yDh9/lr1GwXNOZR5dDI+Twu2Sig7YxMYqDxvIsICKDxan+rGtMTu/R1Qiu
hz0AXWEECmitjzoAaR9Ghj5Qykm6VuAFDdFgIZX0nSsHPnSzmRJbeGBIqD+OnKCWQUnB03NF316V
rgU+r+27/A4hTITomDW+OCeHQDd2OBZEvzCCerTXeUIFfhUBPpbEDuALixpSDjIVU+9ORKz5EejA
ERazPYsw9YJWm7CG+iMRAJgMm5J+VuebNzhX1eo0cEvD54Qbk+9QwmK+JhrUzLdqh2nFsyPotPju
RuOFNbqBhjO2EvNl0KYH+gYlUaFXcOlzKKNmaA3j6UAP5MaksBNdqsWoPky6DsuDRLvkvu8zV11R
MisuaIm0KYdu7LFrJc4oaVToL7PV0BGQx9owUFSpXZNYlsQHae5hkoEnzX9QS7AWoSYqogmYG7cj
DMmHfGh7B4gxEbAb2WwqEUO5frzpMqtOV64f5f0pfnQo8y3t/pzMrSk4qfVhbs8GMxNE0Remm3kW
/MocBrYoT2v8HtW2Luzpyo+A9i20eiBKgYNrGy04w6JLrAlCemLT4j41wGnuc6cuX/vMwMhWB2x3
Aua5b5HamS/gnoxXKABm/lWx/blalulIdUnLVd3ZuqFSm4imJG5Lm7VhoG0wlDHtC+KiblyrLUk0
1DHoL4LKaapTYnBqZ5FpY0mCEb5o/VtbA/JEIDcC9Wh1iDDs6kj03gC1K4cVMfO4kZBqQSMz8feP
J7XlQ0Yiflq1mfvjls1fEmjDo4MFXEPKleTltiqt+NKcg/4/SQ7Ip6TWQOoD/v30vArAfr49TMj/
/efcbFh/MfOyrUQEQkufmfbvuVmHHsHkS8iPQTdaI1fmn3MzGQ8WPXnTIdNHk33Of83NOiooZh9w
E4TDm+xc7T+Zm4+6xjqNVPaOSKlQQtDNPN7NOAr1LXouAbgg8plGY5sV6a7EwxlXbOHSBjXc3Zsb
8/k8/XNEl2WKUUkCto7EMGUWOmE921T/befUUIsNzMNPNk/SJPNmJ2j/GsMyATqz9thSpvF2h2rp
c9v7FFiXpRefUOOHeWm9+jtyNheX4+IHV8pW6aVe7LCdn3x8eUe6w/3YhIxzKOPpsXGTq+rbsUFK
lmmd+1SAcOs2lym9lhCUfQm8KAgUT6gXmV4ADnz903GlJI6XiAUQA5Fwjq456ropTFTGzVsauVAU
lVq7KALn1DJoTwQrEFzXempuHOvbxyPLhfVf224u2KH/T6QzkR8o81DGHl4w4s8imCY9WRYCct7Y
g5wz7HKV9v1dYSAUxstofvKAf3trGVIev7nFLMG0VQ+HpGPjZEHHkE05PTfj2O/YJbeLsENrptr3
NduQG+DyfyhdkVfKHgpHkmOa7DL2uJU3Bx917Cu7iGIAr+QPaHSh9OcERvTKH5OTIRk8w92JwVZe
Pr6/RxuOX6O6CA844SHNPbq/lSbb2wCRlyCnG5l72aZfppRuwydylcNz5P458gLpYAzQoEsN5uFN
tYLUqqmHQg2Gv4EzfA3GZVHQfBmmzxQcco90+MqYyGKQGtsOxyj0VMdD9VRIZDU9t0mNmi9GvCVi
/nlUOAimeSt2/P2+yUE4QHGuV+U0cDhIOadpoSmEXkZ1tI5a21/CPOlXHz+cd68ElapuUPcxqBod
DpJxQgL4igemDgsfViTe8nEun4xYDb0/Hwm1OSsJBjLh7E/lb16+IHZxEHcTr0GoLpm3KdiDaXWU
Ty7ovbuGlkf61HTeA7nwvJ2+CPhzhF4WNDr08M4269sqLT8ZgtPD748fBRbfLmo6TiBHN00Z6GdS
+Y2XPa26JS54/Sr1q2JLTfsWJ4kX5APM80nreuAabgKHeqrxAHTqjV73eKZAzbdk5SGR+ONbrCP5
QfaHtAeR8dG0kikaDftAkhZNGiEUxUidWQhEBR8P8/vyhLyeBZx1l0MZQsOjcVq11NoGzsDSIB+j
du0RCn98x9kbXlxC61NXix+uXVhfTdAZMiQWkigG7WYXmWpyVgXgjkU8micykrGzO+O17QzodKkR
Yrfv1O8f/7ryaRx9rLI2hugR0ZPL53r4Rlh2QD9H2NyV6TYdv9v+BZjI68m4/3iY/cL42zhsSznA
0U3hezocR3PnHqcSjhqzx8VU9sN6IM3mguZ2rCxzcEoVsA/AGuD1yTNdGFBKu0TvVrUSBJtJSQA2
qWn1yaT4+0ojZZhox9mNOTrsy8NfCgSOjtW7YXHDQ+DUU3A1uv1T0m4784TWhLLNK+2zaqT5zg03
8JfwbbD5o5p8OCY4Vo4vsZYsK2GvKH6Cr4nynV+0u4/v+DufIWsKswk+XzoIxzPKGJXNrKoEtyZz
bhNGhZxknRWOf/Nnw1CSY41mimTlpLh6vCGKNUXXuoz3p5wCAm5Cw/e6QW8+uZjj1et4FHmxb6bH
GVmJkcEoWCZFpaM7C2yoLDMuj96oVmlWd5+8GMcP6Xg8+edvxgMrHgV9z1WZ9bnQTufqQfvsxr07
hME3hxQH94/ULr8dwirUjgxzhnDTMwCEi8yJyOjIPpuN5Cv89rvjSgS6dD47WTzetzTeDqMnqFFi
WgRL0wyGs4ZEi03ql+PX3g77C1Wtm6emacAWIeaBe3XVaEyOVMiJd/j4PTmeZ/a/h4awWn5uxm+X
S3g8yUgAMZaUbjZ9boI49UE/UslctbqK+NktPnlnjirZtv5zSLS5KNdUHUXn4R12zMEwyeHGhGp3
4waNiX+N4U5KHcAhzFEf3/qNa3oT7j+vMiBzYcRbj0l4lWhBuVTjizmvtoZ9TUWqumsr/xO7xjsv
ACJzDGZMr1IJfvSOoYrkbATAbgnIrnmBypKsodqzFPo+rsCP7/5nY8nv6837XMEBNhEHJ8upisCX
GN+tyV2PUfHJJcl39reX7c0lHd1x6U+Wqs5kOQQuAJ683CWRvxwscYmN+mbS8Z7AdX+Cyp16H1/g
8Wy3f9b7kzN7NfbuRyMDWGpNxah5zS2Q3DA+ktNadz6bU/cOmoMLZPXCLKpxGJKXaR/dR9Zg4LiR
zrYGmeIiyrItkR0KeRwk0JYWjLvgHpTZ1vXzXd+FJDqEn0xMvx1A2brzYiNfpQkC89E5mgnJTgZl
5JBQOAbBd7sVF6mR3qqFCmA6Cy+1ur2Deuo1ETm42JA+vsm/vUVHYx+9sW3Ru2qC/GtZGy9DDz6V
6BPkD5+8q7L/evgWHQ1zdJO1cigqCBX1shqmlW13W1uJnlpKLAtLL3dWFqzABJ1UaXdi2ApclzwP
PY1owI8vVr4xB49a/hZU1B2TM5qBt+zwk0nsqlHxfteE3sVXVdgjJVBWihbfEvy+8guc5H8+npwH
HHZhKlWbo5vr2P6UGCPIf8TR9GsJtBpzz+KdslCp9MUno717kylxc3UutSsOUoeXFyoA5xvSBrnJ
7jYso11o9tcA63a5qK612D0vrRrS2Wyfkb1NGMjk6Iup/myOPt6AybeZBhgkUxulKBX3w9+CyOqh
G1qtAheRi+6ubXTmKGz89qWSVKJ+yIkGK29TYRTVekz70rz5+KYfv9E0FqRzi6eLs4Ld0tH4QMwm
oxi4C3l2qUynbkP+J/j1jweR7+vbN0kOwiPFicSMIUsahxfZiyznyCEPOdEJoZieqa7c3sABGH9S
OHlvIJcHyhMVbGzdo7mhTHWR6XIJEWO1ChR/E+dJfZF0eXUT+fEnk8E7g5lMtTw9TePQeLyhj0dF
YDhvGaxX19TAlrZBtF5N2Jnxyf37bdblBuI/kY4sbiHT3tENVAE5BhTHSLd6dC8hHln1vQ+RAM5i
Xp+mYwQi4MTCsvjxY/ttSaFIIj1kFHapDAn76GSUw6Wb25ZzSTIPZ3yBMM6t8A+ra7IQw+YEkC3F
LkrFR+8fMAuYnCNXhrb2q2kClCrDK6d1b0i7eATG9v9ySW+G0w/fxCEJjTkMCBSJCQxfkFO3G/vu
9uPbdvxeHF/S0W0bHYHwFlqL3HWZC2uovSG3SUllpma9+OSCjgfjzUBex2vIRpqa8/FLGNVuEKg+
ZYa0CfGjNJX6ZYTiSiYUXim/iJVPXvrjd0KOJ+3GSAMEhUlpRH67jwqNQa9Tsm9IEQjIVZjVZtEJ
bfXxHXx/EDyKOsdl3VTlLuvNZs0kEq2R6uilrZEb0VaJ6RkhBomPR3nn1rngC5Gkc//kvvxwlI5n
1AwGty53LrMeiv93Ed7U6cPHo+wnt6PJj2FcQTwsCilxvKypQD9JVITQoafGmiDAhyYanlLiTgcr
3RlxfMWWcW2QgISJwV/YtbMFxnem293SHZx7nUzMhdIIcooL98oemk/eH41jANf59hdEM8nyDoCC
F5eK/vEvSBqqA9cnhLFhVRB/m0nXPLPTlPq1m0mTIk+JNGOvQUFNSj3K7duCspaJoLEzUWjNoAmh
s0JwIFvRictLJ/DhOIawSdOLKNZyewe7MCb9qp3M+VYHJXSRDpryOOWqfWrMYAy/NU3lh57ViuKS
fFeq7FHpF+ECoxUoQ61xum0CLuvKITsPFZ8T6Ze+2tfJvavNgcaWpJvP0E7fAIByVo2t2Pe2o2bX
gx4OzlmkN4OznfAJfIX61xSbZmiK61oFm6hpjeVDSO7HB3WAhH8xzw5eMjXLTkao8ysVbelrxKb9
ERh2ea6TLHgRS+0P0XToqPGMmGYzi5MmGd1hUZKSNRGOOgfk8eJ0Wba1IKhhSoPA2pCTCtMmp1ZQ
bcDQUOSp3eSJuMl6HcFC2+X0fIYVEvKQxkoT9o8quk68CX6OZdwKnIXpkD6469sIk2Mbr1O9DU8H
LFO7SoPahNasoYRWW19UJZnrrTlp6pmq5eLaHTPDm+L5ltCy9qIicOlkmHFkeQmpU0SVr/0qzv0T
rXHtpa8XIblKedhulcIvoOua6QQbpSuGdd+J1suMyL6s4SRftejtulVmZrzSPFFPwwfZ3QZ+rt8j
+W7gks9RaXoj+ovshMD0+VRLSnWRVHrGjctWqLE7fPZ1Bem/AWVI3NxuEDHUrBzjj6NWm6zE3mkV
afNaqy1UyL4+15oA5TTkQAwa1VU2EsPFm5kCXhpfHSujehAmMrYgzAHHVtmmNKedrg7EhKTC+l4S
ZhUvLbLiElgmHnRta2XPNpY/XQTGRZVJ+rOtqNc8r/YS/baqnSO3fTYxWwKUzg2Sp4KU+yxyaEeQ
E3eGm78agBc5KTtXhaxZF0q7DGIg7EOBBjavVPElaeZn24isr3Fq5GdaM5QrP5e/YJSUJz1hPidR
QWTPEkzriV7qr5Ala3OZDCHE5CRalQQewApaKGlyj1gQ83BZnDi9MtENEjd++MOdGvjbajApj6NZ
XE4Fz5iFDbgvotsZOg2Br1O5s8sMN9ikKNvMnoZdLQ8Tyuw7BEhDDfJL/CURSRZUPoppOXdhscpH
VVvHWn9psYteNtakbYeM8mQ6sOOoVgD271KjwmzBVxcszUCW1HtMD8YYfcsbDkaNmXUk71UvhlrH
INbT8hxkw7zjWJZcEk6FnXRELrFERSV2fv1tTuNTiv7aACsbmtmjPU4L0k4v0xaXGB4mH3WFNtxD
oVXza6KCxmLlDOgv8jTqtmFDRCwfZp7cDgrN4IWqVfptp76KWYdb6XSeReywk4ZfiRl6CnANgkZW
Adkqjerx6Nu7hDriKXih9L7xiWgi9MRa0X8Lk13L1Fb16EA7pVpDPNNfmkix1lHVuCdZwKyAJiRb
4Jo6r0uxIoIFAieOWYDUP0BqnjapuSOIaj1M5WpuGz6gRKxCB9X/qk9NGM2qPvdLg5SopdMWDwF5
lh7cF0K6J4wrQ1yvoHZlVMkcfn6YNyIMt4IsmnwGRpsJ7OzuN7PT1+S8eZDal+lMcJTIl+Ddv4w2
4apxxHCxR5Rf+70D3V1QANk2mrVqRbmCyLctu20MiFYzMW2qA4hz32MhWPQFnpJtX1rGlwo3gZfn
zSPzmOdaqdrv1CnYUUirqWDNr+CgliKCRV+m9gOaj/4C2P3oBbhFYWQQK7fW6BM8ayrAxd7SLxXe
i52oCbsBx2pV6wiiFtKmmaJMj2T/pYmrFycwr2c1TbcO6WVIXyCnXpaiJfFdiVElYou7NXDL8J6J
8DLuZpIWiAye113tVzdj0s48byADi2LS1StS19KlQL35DHDWP+kn/7vTaDHw7t56UPMg3RL/QmqD
f9aGykNuise46JelQ1JV4DhX+CHGld0Y22Caqysz6asbzJpg8MiK8wjTweoZVCPWZwhbLljoSquz
XT2N4jojTg82mg8GBFcCCHeb9WFO/S8twQhLIMJYPLK8GsadT9Fk4/bBhozeifg3pXslib1TSUWK
pvAub/PpCnrtuFGUTDkLrNS3NnOT2f+HvTNZslPJuvSr1AtwDXDaSQ2A00XfKkKaYBEhiR6c1oGn
rw8pK1MK3V+qWzWpMiuztDvJUBCHA+6+917rW+dDXaRatHgrKXA9PjIcoWe8cskFGS1a1HXoBHpm
aWk+B2rwAFUbxls/zk/6NDvyLJmEtRsnBbrKXeYWmZVOErFt35SiknQDK3jRhbzKRLMcKJkjsnki
ehGRVyxnVGFB2cndUNfUdhWwryUNR9nPx4w0kSHwYfUzwRgJrUJuqj/lZd1YZzpQFOuuT4T40m16
VkeqcUd9vNM751Lo6SXt10Mf97vVVSS/Adq6yqarrGcqgcQMflnanMrSQqep6OkST++0d93SjWdl
2in4iQKvoqG8/NlL0qU869MZjJhlt5gpQcQG3eLPJS80r6gdt2Z36mwCQUT3wScQ+gzLh4AVBuU9
JDe29M/nxAZSS/cz4GEmXHUgfyioF7rEjHqcIE3XY6qIJfemseEDynZ4XDtFeli1AWnDnijAnZ+4
6zFORjfi6POGa6Z+A31LDDchpM+sVC/M0UiPrwaLrPjZX24TU1Nb5E97VULvdiNSLuYMl8oirjRR
VtD2knnpWGJQbUfdQhDYnKMbw58XgweetYYs4kWPGlvkj1pBBmBQTfl8BMyNRYYmJeI93e6yo9m6
eKO6xE+ucpIvPrWdVIfZt/Fi6Yk9AyjrPfSvmwmNaNPMb+2wtJsnv57DPHeee5fcU1ESDUWS0Hwx
mNrJlu39DD7nU+bawwGXfbuXjma43L1NHJYpdVU51XKT1i6yX91/EvnQXkpXO6KrU2AxUpuARlmY
IT+VXBsEtRJzzEqtIfELjCkmCMtsVrkn/POxt3Mmqa36lnXl55dYvsk6I+voOTEbDihx5rGGVu1R
DjWaf9NeP1rLglm89/Kjk4hj6smQ1F0iVLDANTcDOU8XMTzBt2qB+KaTBQ+dLZ5vYys+uFNzbthD
e9ekBGwtNAKJibOKYzWm6UXtqdOQ6gJ1PMkLYNg/dvl4UkCzYeYXt9DCH2pZ99d+7D5VhIIFSS32
qy2xZOPARkzD4EMD6149J3gc/POSeJWDZH8IWdPiqx4zwRFI9rVfpfdeYTdRtYycD6eC5CtJIMyd
MKYpw9gtFd5nzdVIjLDu8haxMug9/cxamu4cBEr/XC7zXVIat2S5PWmLOCi3HJIj2PkgLjenL6pM
fmPivKDlF9Mu7oSoAqyD+Y0ggYL199St1nST4eiPCWvRYn/LR+7wZdbt04CPEfS1pV+TukWJ06/y
YVzl+aJNVRc1St5lmT9F5jAcRDG4UdPI4uua6ocxBpkgpVuVm6k2C4il/ZDa+UyvyHxxx+xLVa3z
BcEICRanzI7POnfEomiqgzHzIZrapAdTZB+EaGCEFCA9FVT9IJ7KJBhVeZ7YjQ2NKTcPxLiPgTVx
HO+X7CrR9YuhM3c+CZUEUfbqvt0iTHMIo0WgSTeCZfBCTn3oTNL9CqCCRiSQgutq9M6crNjBi9zT
3AgddDIWblns/5wH4Cs0FwqAx3Fq/GnveGl/BH9Xsw/jzPQ1F1asYhmINAkH3anIDHdulpnohcJs
L92SCMYVMBRQqrkaDn5Bf0QRKwp+ElnJdC7sCWsklK2DMxO3VhrD1zlvGCbpC96ZANlqdSgEWapb
RLLxNiZuHChbmaHVpupTF3MSsjNcwiaO3pFoMA7O/Z3vN5/qdgEEDrGgumi7TgWsIcvAC5AWp26E
99VKDlkkfs/XflcnkWeTVrZHxU8kx0h0XpRBO2DGzyyCkJB02kkDUL3FJNtCyh+6c9e14ZZD8NUU
qQZsC0DulLe5xbbppjh3BKtq5Xc0vdusAYdcQe5awe4RY/xaL5TqQ5w9FX5MwDs5KfsFxgLhR+kk
97AArCOGziJiSJoRj1zMH2oLy7jVYKKdi68AirtbrJTwL4Tyy+ssY5s8DiyjaZiNinOoAegMIZ0i
DC/ixalfVsKZ2zOqZlwJ0woZ7WLGebI2HOwF8eGFnfl3ZE8g/6LETOZoNLypDEmqrwq462M3h4LA
m9bF5D3Pw2VRDS6Tdri1QwT+l79tIbnduevoDIs909zJiLKF7Kp5FphJJMB0/QaNbA1ZMCVO6kgf
1UO3mw9alEJT3I3lIhbcxDRqgBUo/gDQrfBdE6bdcvBIWB9qvyLiSBcxGUBEZh6wQaj2ACk077Cz
uPKldWJAuXlR1ByPbL18XPrJxSQxL8sjs8NCHFq5+F8S8uKHaLJceTHlIr1xYcbe+04yfhwBd9S7
ZF3S+YLYanXGTxraJ5V4SXXI084jtnydFjI9ylm8Zpn0byg7GlZlgD3imgOJq7B7mPUuTjICZeJM
W7wPRLDW8XWK2Bv2gZzd7ALvopNcNWIhZZDlSbIkbZnsmT9cyCY1jnOn7lTdrCetbm0+SweHsAAf
Ym9UBIJ/2F/R1XTirCrq1n9q6mkczxl1lfhJpfAPRWH7h4zz2HCc1wwJv0YdRWpyUuzYvGOHp9G/
WqxBXaLveVFGfl5rxhABtwfZYmgwBbGSTsWbImX6MTNUeiG7ja3P1JdlcITjazeDNT8iprbVdJDx
g+bfZ1l3ljkNhTihkSwF0onpRqk9G5+c0qsmRahqfcmS9r7DBhqf0coxLyjNEzAsaooSiypWPxj6
LZAikqkTvZx3VSfc6piukW2HSaYo2IACR3Fqkshij3rUm5l3ES/gjff1YOxISF0B0kz9VZnF5yKz
d1JfzkX3ZLmfltUPV1jG+1gszVWSdaK87TrTgf9ShWoM15Xn7gocS3Mrazty1xsu2Dwr05B7NeWE
lnHcT1aDUutyjZ86L9Jok1vz+dKPRCvlNh3evGv3aW690vDQQjUtVkZPu76QfXaRtvpwCTlQw4cl
Ne6So4aRpMUuC7WZzI4i0w/TvOpfeiaSI962NUYSLrzugUTNwC548aC2xFN3Tn9O3AnTaD8os32U
5zQEuwt3bEp2S8lv7/Iwp97GYH5hikGWeoj7OCISZVeYxhX86aRmOSchay/Bexn7UofUjv1oIWMK
XyEV+4bBySEPv5p4ghxoNIFD1oC+oRiAiua1DBcQxgMZp2oidG5dgFFn5C0QWbLtPYErSE2QyB9O
to/Vbpd1TqUxss9AYRdJ1tKldNLbRa8ECcFdkw6Xla2dpab5yYck/eYmZYGGngCOIFGCvAYeSIob
t3Ze6kKj6ULqrgLU4dn1hQdbvNtrsCx2Ju8cCShmgxCyXPqrBNAUDR0RIyZMdf5gDm7lbmxd62FY
5vMCFDBEv1p+BGtzcjtSvoLMIgZl1yQ88VcaYdFBO6YPLQJWvHqu9aW3xIFu7hNxoaZ+rKohdWlZ
kXTkIoW4MuqarBz25h1kpfqBM2lyN/hyb5cOPgCsEfbJNGhBrUoX197S992eYNLWCwR5TPOD5cCV
oPXVhpnhxSrqwU7DM3qYHUjqr+SIxBd54bl0QDIbinNuhOa6uYsgmbDe1fvUBZJwGm3tsih6Y9+k
3ZlqpqsJWwidN58sYCmvRt3a1QRKQ5ry+iKyh3WS5ENrtpGgHyVca+TBsYsLOufrEA0JeW9yre1L
2XagqDk2vBixyucQL3d/5taVST+hQM1LM2HWiBgq5+upLlgVvWylDnObr2WZlvkt8C/93o+ZOYdG
v/ZZoJfaU0PG8AWmcr2+Lmp94ZQ3zPGJTLoOG3xnjq0WuHFHOt5k9/rFZnDzdvha+5rTQspTViZr
VEwccPcF3Ysm8Neifkjxd57W1EmfmlTk9QXBnI0WekXZmruETD0i6eMpyQ+rubjLmSGTB45Pi7bz
yc8ZMLvM1le9WCq16wvqw0kzc3JKE3nya3N4iy1HPfRs+p/h5BfaYcLud7vS/+ZgSl4q/v+ipXro
LTJ5O6NCkL8ih0uT8uDbS/JWqEE/h5ueHOMVQ08YF0MjnKBEzHdiMEKWCMQb29vnvTsT80PvWlb2
nYR7Hs8cmlaf/Y5gdkk1+lFlWJfrN82ae0kF1bus8YE+JggZDRBaK78CTUihaeNhJYR7PqRS0hgg
rja94QxlPdITvxH9Wh8LZnznwNvt67miMDJGoUXsoSo/wzpTPuSgUGv6Egb8IABhnkV9VoE4xs5I
F/44l7pUmIqKziS/9kUpBICaTiY3oVCzskvi0ttyOf5+DvE3045vokyM1bhIDffduBsj2JqmDTOV
fuiijPbXwhru+A/xfPf7C20ToB/HCTznAsEATnFThz5pbX/ID8Mbc24H3GCMv5gqDKGbm1D3jfyp
SAEQJFtiUkphYE/WP51WfruujReFqZQu8Mn+fN0Us0milUympqoqD3qXFFfV0sg/aKreiyK2q9iI
CZn7uhj+3t9GEhuGNC25jalFYi7Q76Qy2z38DFjmznQasJj/74ypPHSpjEhdpIbvJqRgzODv8GZT
IxrVUda01aZF1qcOlU4o0Bn94UHZhms/f3+WbiIIxW8JKJTp28/30cAA15iSisPr84OfLGDNvau8
I5NwXI5qGfZL2r0ORfn8+8fm1+fTQi3tcYIBq4sq493ML+MNbQu3Y3wuqwPfbjQPaWj3zl08eH8Y
L/7tpSwbkwNzU99+rxKY6xZO3FZNVLRuMNXp6E2MjqPwH56VX98EZBUoQ3kYScjl2/v5TsKtR4sg
USOINo8YpUTDSIi0se5Ul0ZEOW672B8ell9UxqD/dAG8Gc0OgSyMan++pqccwpxc3r7RsESwzMZh
SA2y97KRcZb+2BvFx77pjwm9Rwh3e1FQWYvhDjZx+4c/5ZdPj2XfRWuOAB7U+C9ajEkz+qXYJvsQ
C6NF3Dbk4dLOD0THUao81n8yzfzy3G7Xs5njYiNxWerePbdQ9nloG5PO3q68Gc7XoI1Q+z0Nh98/
p78sAFxmm39v+naChNx3r2PtcMh32NtDWlZArO3WDREu3YEJfGCjyCDKTdH/2RXNn79SvxZeRTBF
FzrlZ5Av4VRq9DhpFGrDPq/+qDXZ7tMP7z9aePgdSApweXnbBP7dE4RUqR0SDx2LbMYzw4mvRE+6
BudISpgmOZqrv0+ktk+l9f2B+Uesloem4n/v8St4Yv7Dhj98aa5AH/fvf2i7zr9/6v8OZPymxviN
qbIdX4aG9O3yvx3GrP7y8pPBkn/63WAJdwUz1qa/4+vwwLYg4fpufrf/omeE7gjIk/ifiVn/orWI
v7799IZygXrsudvQ/9+wlr8Q3er8Mwz1NCQNArr/AaxFvFOQsdfiydtWORfLC7bA9wv37Fuyr0Hr
ybrwdpxiJudATSlpjVdZ/Wz7NSEWcvbFpaR8cWFitfV8qGpj6C5LmbgqqhzsUjRnFXDD2QXGsosn
p3iuOc5noa10IvlGXxvfskbXXuyWLsW5pae9DFb8lX20AmXabBKW96DXS+yEvq4sXo0s7a5jq6Cn
gPhh5FxMJbbT8C8y9LbS+WRJYdYXo6uJlk6f1Y2nH77Nm++vzI8GrXcLoOCcxdeG91Vn90ba925B
Sqx1tiVBrK4fqzM9a8ZnA6PAiZig9KLMNeOA5ckmRqRqkqffX/mdfubblX2QB2C+t6XQeHcES4G/
09yBsMUoOxwdOVyxEcg/gEK89188OAakCQQWbPZfD2fmz+sStENmLg4mxTEHjUyrawtTA/J3q4N3
LcTJznt86+5g0//WJn26zbU6zbBoa+QQ7nq1OiRMziNBWBVyCDSvIAKT7sLSoEsxoycmlKl3QvOZ
rCg6fBXNFzdATzJaAYHeFgNHFt9Hw5+aMRi6oUXSTp/Nor9gT2U0fqObDYkYI5euwn1Bcf15kWXb
RHr6DYhWrG55NzLY/Ni1bnpVbOi0rpnhZ8tkI6phltRfoCjBWUu/M9eMJY5a4nogIy+tfAUoUH6R
9UTjRoe6055VIrHySFvwfu26ctXzS6bcoIHAWaom7LupJl3G0tuPNEYsRuhwYr54zkSLdS5WjzD0
Nc5aYnp7ly54UsYDsOHR0Y9WW/bLbczTfuMnZcqRzGymfGdJ03g2mdbGYayNRoo+YWq+bBjN+Tip
dr4nGFG3UFL4NF97jJ1aZOdG5keJLuPivIgJbqJEKqeGaryjdJdWwzgNJDBJx3b7atlJCdTRT/v+
Dyewd8cU6BXgpVjVHKgZvqvjzvj52dHWJivK/nPjpc2ZTUjd7URzTgapx5hZERq/ErIejHzgjyot
ZlAN4qqqwUmrtiDvnITM47c35h/tPZfZG8is5uvwfmf5cWP579f/j3HCzI3x/V9vQo/JCxEsP+48
3/7Bv7z99l8b6h+IvcUij/6Btf371mP6f9moxbZDEOYadph/W/utvzhA0E/zBEYXhG8m8scfdh6U
1mBXgDNsZ0PUnv9k5/m2jv3nqILgFeAY6lvO8ZxXUES8O4upcsl79se7tnVXCqIMuygjkDFVQZrM
2uWSYO90FL03jcCPLpDSNi9tUqJZGcsm/agptyN+11EQJjrDybLDYI5M3NLFwL+vuf6iABUDdQn6
KlmdQLN5fGhbruoZuZ69nJgxL27gJRTCweBn8cOEXHamzCe3LDD0tHpZEOvPGOMZg15sb34aHzYH
BSslIcJTfOuvK9Y8Im5VTQMKBHEtZVg4Zmcd0ljyfodNSevsHo9yug2xMEi3k1NZMMrUwp+qZFY5
oTvmsLisxOmoewnoDSc1QdxQvYmgi6VlTg7kELVpqE+VTsuuMqpnNW76hWSqdTS3pqF5LHJx/hXv
hPXcOll7VcxVLfi/4gUAWpawww/9aDokA5ckUekNCZZ73SLwhcXbcYgjxEnJiFUHmwrqV+rHjfJH
1DfklLec0Q9KBLmSZqjioTT2Ex29T4JM4kc5wkVMPQKW994at1gCE2TygbJkfih1i/sBOET65zkk
fPPQlZ6RMXSIizc7RgkQlWu79k+MlZX/0dQ1+TGfy6KIGOibZrTQXjtVC8DE3TxU9lOdDeuLO2c8
J4xUFkZnFcECoW6peeYAUwIlUXYexcoc8shFtQ54vBLFRecaDCYJ7dx0VW4L48wz24Zs29XvrxVo
lC7qeOrTqNBIgwNAvqwXrjeY2KpUNRdHIWaLsr01BlJsUwMLltP3gvla4sXwMV00U6ARN9w/T5cx
7hFdNDY9XM2JI4lUftMeWMzkRbvoJVUdzb2oohSB6A5N24fFIqis8qVPvxhVrSHlTNZaBhwN2pKi
a3JyxshbUoGf2AUCH6W8q840GXuji/S7aAbqml7WIi9eDVkbN3M6ltWhnDU4m/2AMmfy2bp3U+9M
D1nlmncKv7kSEUlsnSl3RcYb0IfkSYsCR1tJF/kjcE+//JpULbBjqKvOOp6SLOHpYJGfC0h7I22W
sOENLy4Rt3lviTcyrBj12eoPcOXZFD1jWq5LsQpnmy919qVGZ0kP02acnjta+Jfg2g150Fepkn1t
1Mwu3EqbBmz3VqfvVbZkZ2blzZ+J+mYk1o6DbX5ICGcmadKVKTWoYRn2aV365SBkPrzGdKcf0jUD
CIqwpryl/AONqTnl4O/Q9/XF+eCiWySiWpuPiPUSPehGP4NPY2PknTOHWBG0vkcSCzpFvjaqEMVJ
BbWnNP2vuqQl5cftuly6mtf2USdM534wM/VRB1vP0tX647LrzDT9oPTCZUJiumhqXI4KY99SkRnk
oZXhhi4GRJi3KBEgCiaBcHLH3uUefflND7OlSU/iI+Dw/KmtOL+TejmLLCwKh1h0L9adG+WYPHds
vAhSZmZcETbA4jHxkTlc5TIHct/5XXnWNZknD+vC47svPbcjI0DLiiXkCF0VB2MYlq+yQRnVX9j4
tCdn7wrwtpCaalXd6anLYYbjnXoh7bO5dkubxATmvKsbAmtbssgbxuoyHy2c6HPas+QJ5s+EohZD
FRApodo9xYOwoLF1PUcc28t1fnWGK4daNO9vKQIcbdeBzkfK78WoF3PaZyiUFHCMI8dXfg843m76
NHc2fNme7D+WevD76tX3cmoEZ0jnt5Z1/nmrv16RlBh3Tp16e9GXOuQl8i/6m8aWVk3fVHTJsUEY
S/JEmflvNqMbO0K7Wagzb1AcQpekLxmPl3mtoCJPEsRUa69HTqixv0Njye0gKoJxK3+S4+zyYlw/
DW7FK+H6qbmGY1I2dWQ6yNIRlqEA3yFt0JI9zfE0ieJybFvG+D7R6QiJ6XCMhWGEpCeoD5IxAJJH
u/fOxHYLAtsmljCAWwaQ6/+flL4jkPCA/e6k9PBSry919vNZafsn/2LU6X+h7d9qYUwYdP3IYfvP
WYmgJdugmcqJdyvX/31Y0gDRbZ1yuKn0W1xrO9H8cFwCboeVk+2D6hEm6j8r1H8uCpmCuA7HbcF3
DnURq9e7cm3KCpPuNchgpGQosJE2NEhYa84GP9yVvyl7f+6ubtfBMbT1AVzqQ1py7w5lsSIvfrYZ
aI+oHeAs1d0HtGvdB2tdmyfozMX+99f79XMBAOSGuzQhMPv77+w2hdn5Tdts+8pikuktATutLDjf
yV8c7ZMvzf/ip3J1E28ZbnUOvO+acGkv/Er3iYnLyLW5tQHJjIFvZul14a2pDLwersfvP9fP5TX3
0ScdnYdme2DYhvR3VyxMq2esx0A3t/p0CIgIIWNV5MzHszyZv9c//+XH+9PF3t3ElnpXLbCsA3A8
y3ygvhSPRSL0LGrn5E/QiV++MVAbmC4hSGGIsXlWfi7+0oHIg5EQwUCQeHKbS5dtQdndH56Lv/lI
JkUBpjLaL1vx8vNVjGpxBjMFse/JJT8vMkEyNhFKYU/r/A8mmr/7QHS5DQ+7rAVb6P2lspLZyIyo
MgWPewIzYIe81OoPL9bfXWWLZWTB2DCQ70dPZTUyQwBGHqAyNw7F6JUh2qP8D0OLb7yTH4sqnjvc
XaRseRisaSC9+3ZMzSUaTS822QHqyAjqrFN63ESZDofKnlAduuDH+ks52e1L0mn5crEZLI3D3Eo0
ltVadd2DOfO2h0xAmMnG8xgTKzPV5eVCHNQUcAoeDdTlXpKEwzw49sFxihm/E2cc9Meu3nCAVUby
VeHiJnlVwJZnYpj7L07ptngUapGxB9pVf+fnetuesgznTkSalPsxsWxj/L7l/Zcvx/aJ398RHlSm
YhscmDrm5yeJ1QBkA+JM5CQFZm97cchSceHdN0iM7pyJTls5jMa+R79AOqaW+de/Xwr+5psXLq1a
iz4v/qz3f8DQT0wklb2Jdkl+NhVVqy7UP+OyfFtwSOTbmCzk3FNMv1twknXVJkLtimBsR9o+k2mf
i0GfIuZyztvvP9AvewRLGg1DgsZYU33i8n6+oxxXh4xMLehDRVd/ducJwWBNyIwMnE5k97VNuNgf
yAx/cw8ZMG6uYIsBMcPUny+pSWAPGSPpwDAAp43WPO0z1MF/2CbeX8UkoA68PaMTGr8UI++ukom6
ywQabN5RzSii0c76OehcRV717+/grxeCZcausG1IW/v/3ZLTFU7fpJBHOfI66Zmx2og7rH6+/+dX
+X5ooL/Co7d9jz/M8gnqblPoyVXg4XMIRqKtI+GhWvrHVyGx1eeL4SoYj96dTCplWENtjnSBlVOd
N42TBCtDrpvfX2W79T++xSYw4G27gf3lcRrbaJQ/fpaceJyWCPk68PtV3mZGVUXaaC6fjeqzOfYB
ORjm7vdXxKH9/pqc2zydA9e3yzoc4H66Zj076DIdNN6q6jQn7PW6xi9DhT7uPGlk9ckbfefJmmjh
RmaMBW2DwwwUGDY+wRXzB6nsemmWR6C8w4gyFzNk1OIH1AJ0c2O1I50Denyv8mEKu7GCFugzwA+N
yuwqUEEd4mokslY0OYicIw/Mbb53xIoTxBdD30XOZn05s4kbkRElMNWuIVYPwV5uatckx9A7q1eX
Xjs1oLq3/dn6hH/ISfbQGIkdK5O4qwjXFerYmbUDQnfoKszHWhcTBKva/stiSLWGmjKdJYyVgqi9
SLRuoW9MxNTNbJo4jWIDCZCMy/S59Fpn3Rm+zPPQ8lrSJUusNOOu97BukOdiNEuwmGoD+nfCKM7W
MVF+WNbsY5/K2WAa0Uye1Peow+w2dJC87Mcs7vRLb7XcV0suWvvo6yPa2HxQ2P4CYMFu04SdUecW
pOHaQTtFPkXTkHEDsveJYhwr54yYaGbfqzNUe+S+yQNidwYWSTmrh5WNqAot+ogZKvFFxSUNFkIc
I3P0MM4yudXzCBn47B6TXqQ1Eby1eBM8BLgQvcl5HdIqVR+0popf3GZCUjVovNqE7njLnV862ueZ
ICFsgFXVPkxjbmmv0tHXB0jOZkZTrvWqY+MYitA2e0pOMlcMVCxciCtDMb/VHluvnkkH1DLjeXD6
9JO2SL0JmQrIj21SZ6ipe5TJiJ6Vcou9ZRaSwLLaZcCGclBZYWvMibd3IPynaWi2YyvO4I9M+d4a
tenTUE+6/OSibrZ22mQRnZOXlAcHZP9i2dM8YW7c9hO6Ra1PkI9X/RqDXc4VWnwrbScz8HXN/UQa
Xg/OgAy1iW5AwnPuF0LclXqaOWGNxWf4bGWauZz3VSy0k2e3qLxbvUyGUPN1YMxFW6w33He0RsTb
GvpbV2JoeATZ0ffHsTWYnJtSq9HxxYv7DMU5dqJkkvl9pS2ZONUkOmqvtV+2Ex3DuLCIcZ4SfU+Z
X9B0XeDdBHmfYQJw6KEW3DNh5W9MamaNKEI9d9FYNCI78/x2yC/acUyM0Nrkf6+9RjsiQdU6ri0K
fwfDkM0bLz+3ukRjzHGxcxAXrjP9OcfI5O3i46XAJYpPJIDEbdrBZBNRHxVGCZ25Hq2OIVo74hVq
l6p9NMzEatGXyKo+9+fJiwPpA6DFypFZSFvx06FTRElaXTJnNfvLNIMkjeoUx3FiHXpRKcfG3u27
2hw2zFh5xn1UiSTxNDZkZu50UZyBHK3yKKHcI2NsWBtigBLzVNHYHW9YctJ+b06dkS60N6U9tIGX
x3b3sXfFOAxfumykkDEY8eZ24+5mx0+84pgSGLsWH3Ky6ZJwVnN2PU0lPnFD5tba6IGL6i/x8dIg
EMQ1aCJgpOnxraHODLV8IXGONrsru3He0Sr3H/xvjfgkG2c3QKjUfpi9CdMXHdjExtgqUHw2DJe2
3rIDKKmrLA1IA2WCH1iaMIi0sDtOqn7auaRBGpquEEFSLhzpO9LhHcvSGT+rdZN1i6kd+/OBxmca
1JxS9cMyT0l8aSWcU3eyyBY7lC0TgChbK3DD3pTr1nHGiZPtdCI7r7S5Ycu2hbLVLifQBBuw17t1
yHhRVqGphH9TWskqo3Yw+OtzTi1zIPu8uh9msOJ3upNQxrQNcWoHBxsbGAbTGlinkVPOoSOlfquV
xKGfyVqRksmjltzkTlldZzkvAafpOLvnd+DcUMSCIwolW604bxi0UVUsPR58GqyYn1TupcZp7fW5
3huy8e65U6QZCU1Vz82CsYRsTaf8MjCCQbhNPhKV6hr7GU37us7OBLy9V81zlzGSVBIiELlLvImc
NPmqmaOL7D1PiwdB/3kExzW1+mmgad0EUAkmlPYYyg+wJJOJaoQcZ16Wyi/3LqvKh8EddIm5tTMf
AAVRQ0qi3aegaxNKCcIIoVKsy+q8SLZOSUSUmdE6Jgf2U9WQB4V2wGhPPjaTNjAxv/s4gUdWa1Rx
6wfN5TRO7GuaqjBzBnXOy2ETsqnX8tLK3Yx81VHHmLmacc+4SG8TJyDqD3LP3FU9H3Kwk8cx71Hg
V7XC86LPjZV+yRrekUf+TLs5dRU2Cx4gDRE8zVAIygP58uM5LsdqE0y6aMDHbsRXOdZmGn+y+GcI
TfvWlSeaeioJu85bFV7c0bLDKUWEj4RdN5P7cbbsdCfIXKtDYkkZPJNmUeiXPbGmfZRNcCpou2uY
DyU6uObMw5PphrokonLXmC3iV5+Oik7+YRavpyX3/emiLhqRnwPdMrLdbFpLvmtif7E/2WZWWNj6
J6YKp4qesdi7frtkHxBNt/GuHUz+q9rKjq8kQWs1SNCi7vQLv3fbmT18M+Ld2kkru9cYDmj3lci+
cTjUorCJ9WN3mIOGhZk4gN5YyJUupGni+c9j40j/Kn3siiRu+VYJd6Vj78XNriS2zsLX6Ws4cZIF
o52jUjyA6zKMjAAshzmOlnV2f4ZVk93IHUxfhemYEQVnE7XJhsrZSTxkuhhFaM61zgteUvsfa8vy
gZFo00pD3cRwfcqVjrHV1gqsGBir1MFrBGto1lIN7mqnYA+jSMaPVmZNMp3ZfsNyn80cypZUw1Sa
Yi+0g5Ye4FWHpS3fTRxbCI1b2bcOYwEbh5Av9OALy6wXelmaPLpIkHkmWSliTAxuh/mMREAIIbps
/Iidzr/E0Ew+G6aqrA2VUYH2I6gxf0x1g4HNKnq7D4ayqEALLON2f8tW+4C5jnfEK5msY+kjcmfP
3oCIsCQE5mChrbhAWwtxyE+XSewaNYsxnGyxfBj7Sbvu29ZzIpPgoq8eX5rOYGEtyVtznFiHe2PG
WUxVvw7zVwQB9sdY053pYU7nWSMBifMn9iZvWYIpsbtuR3hA/iSK2H6DBivrCzgTrPKrXnssawwi
ljOh6hErW60VBxIb6LtXdkY6C0NnD/pdmdoqxILsP+ZdmdZEHqSZFvRzpj/naGL80GUr5fw5k120
BwPg0nGIG3FvVZXoTgnauDHoUdoyGcFiaOxxJEJ+6Ccc0cHQM/cOQFfwpttNaj+UTt68WozC8kOb
xCsdJlZUzCPFOvwP9s5kO24k27K/EivniGXoDLBJDeAdnZ3YiSI1wVKLvjP0+Pq3wYjKlFxKckWN
avAycxKhpECHA2bX7j1nHyDsriG9HUKIyb/1Svo6exkNrXftlil7oJkRRGr3SRZvytxqzpeEoVtQ
kbf8ILtqDX5Fmv9p6DyMWUZHYNy6EWtjg0FQW3weh2ad1kQfroCUMqFEaOyvPRMdKyixtpWBGRem
HbR9VT/pMZuYBuQLjIwEr8G8SXxNPqIpVxIwg2q2Io7/Ge1Tsi1vUbMP5IsP/QyJmXEl6IDWVE0w
8EwippKt84gtPVJYUtL8YuBs4+9dJr550DkDgbKS+Ofb149S9mnHgIOUadkcDqUEq01Oxs8nKeFS
nJoLAx0imOeCgFjkXRvRheGMYEj44dlsjCrczXXoLFuP8D1wgNky3yxmN1HLY4HOsAuymGzjMl/A
xE8FScUO2qjqJofwWt45A/MhDBvYvfd+ZKTWMRpS6xlSSTnslonV8JajdpTAtmeMHNiVlM9S+EwM
zcVD7dSV0tv6fR09OlY6Paa4aNS7OU9McSByEgaMEYaGQv3kIDcu9NgPz6/fo19vETo2Cb4dM5NH
d+WkqRI3cR1GRJ8QlW6a7w25hGehSoGcu0Uq3udMyR5ev+B6Yv7pRE07HOEFDX/khBay+J+/k2FO
PXwfRIFhaMi/LAaZ9Rw6qJOrpTPf6BH85lrYGMWqSvW4oHPSnMqkPXREzWLr0vhxmqb094TlRsdF
ZuUbx/ZfD+0wCDHSgbgyabeehqWpMkxAl+AwDP36STHvvJr9RL9x7369iBSW8zIrWic/3vrnP3RW
0kYVjVxx6kXcp9+L1IpvdFGPx9e/od9dZU0mEus7Q2rCyTdEDCxHGw45oCfy4Ywo+mRjMuQ8vH4V
89cvZ/37aamAcsMw4J1cxpUiU27LXHb9kqodTAoB18cwJdiHVrt4iXrRNjcE9yze+9WyLO5TjnLL
jiN7VwXWPDvWJTtTI49zb87eMcZbBY/IKya1ff13/d0dwb2B+MxmrGauSVI/3ndb1QaE0/W+e92d
XZvGsTUq741pym8vYnn4J2xme/QEf76IOajB6mry0GXLMYS6tsb6ONe1/xbC7JcbD1eRfY0LoRIC
pX3SX8pKb2g0KURoFLpub4wxwZ1J45Mx7mBj/qevIA06UMIevTqfh/d0IEWYOI0rd8FGai8a/o/R
bvLef9RW9VYE3y+tOtYvx6NTh34IMevpwmI5GukAQq6Ahxev/lyNR3az9F0SVwSjSuShXU8S0z98
MtZF0xKSLvs6wjnVvRNR3AO7YHiQFHW4deAS7i2Hp/nlKv8rNPyXx37z33WGuy5Oqvrn6fn6E38P
zz3m4C8KclrzNh4OHuS/hIa2RRyQj2QQ9iWcSOrDfw/PTYfkIRSItNkRKdLV5zX8W2lo/4k0h3qc
GTRt65WO+E+EhoAoeWH/s9MhdCR8Bik1bVzTcfCW8Iv/uGqkMDNEJzmxRJlZeeewLNwbvOENR43Y
ivQ5nnwe1PUkRYMmE0j8vO2QLcZzS4nWYi92LP3UxBpqcYlr3ooBM/SWvki8PH0GRzDE5/Fkx8kW
nVwityLXfrYzY6zJRzKF8+Rc91W44mtS0zmkAIyePbcOb2DIZDQLssyst2SkNuhmLdrZHUr8j0jI
TG/TZq2ODmluLvdJYzXzNtFIlTdgsmpw336No5IWZnJrN3Z3E6ItRhVEBTQdoMNEFZDnDIU6LWSE
cWlX6wtL0as4T2ek0zR/hXYPTenW5nvUxWN9bDBUzkE+00Tj45cRIWVVp0K4ATqK9lMhouzcRuUk
3pXObGjGiV4T7bOwBCW9RBYSMmLtSwXmhVqCxiDnDFu9S6tuQQU++oJOYBs288jCmsp0DMau0+2u
lguKqG3peXG6cytdS4R1SLsmZtcpouJ+7rNouffSKmofhgw96QJzzY1b/zMxs9PUX5ST0Yn+dvDa
OA8RWBpxqq77Uch2vLOIKyDzrGiRnSHep6/cwoNLeqdolrtFUl9xFOJDAZrK2lIPm2GwE3rSFN6R
GYhSK2+Pwr3tdwBasaQXsrGJS3LTortICIn9aBpNlUIj8+LGvxnn2ETHPsUsfgLGxnAf5bwvO7oO
PbXPZFGoVk1jZ1d227XZwcuHcdzYeYq8UqIfhAPd9IADfa1CCSRoqUBnJphEjksHdEHinx1rEEBj
o5Kz2SVur31J3utfUvjSl0Q+nbrWuCM2l6Q+OUek9hGkJuxza45FdVW9JPuBxysfVFkgL+Ik091E
wGeGrWnzzAGfIyGQaBGvPXTR4t8gH5/MbTviFQO2SCYb3xBr+UtQm3oJbcvsZHryPM7TdCr9cX1u
X0Le5Evg20A3yqIP04Pr8smQG3djOszWYXJps3BnEhv9WI6zHe2mnqyPFkeEbOtzJuSsZg99Q1cU
umMwY6NitETGaK1vTbKxSbetx+RsGjDyQikLOUwEgxaa4lmnIFSsOBldggG8vN5nIAVQMJIMbx1D
iqkcU3+7uOmVOwONQRaSYHR+EmZUlXghCBi2aOs5fvwEocfrOAfILocNQw37sVsiGr+BizDSILgH
GgxNBySR4buFJG77yuXlH67jpohCMASdW30x03KZNk0EJEY0Q0lcfbyEeMUZ22wsWehrM2uaa6Mx
adabg+nfNkvT52dI+wYDAEprXMTKgzE30p+oAQ/2Na3DKQEYDAxH3FqRm5s7YcSzu/WjbMJDLjIg
42Av/Pven90zmFQEJvZmMi4ALd34NiLI5MBVGcq04AtA4znxQAO1KVrIB70zxHtR9MnRc5rVop8B
wWK80MP14nxXf4YWOKtdEo4cSxehSLU3QJec+z0JNduSZ+RWzqF3F3PIkztW00QGg9kCRHcqek1B
5DGxgj5JenrgISN4D6tt/tTiCs52foFWOxiT1pxAz4S8CzpL8m+wRUhBzGCLfJ4Ws3G2lWjER9kZ
GPsbM/SPDqYQ3BDrUCkMhU8DE020HQwzRCTQpVPTr2BOTBqVCi2SFLNhBEQlY3GOaaXmwRF28R1L
YH6hAX++R+3QxEexFPS1INY0471013UE5Mvwbc06ds8TGzdmEKVh/ZDEs3Ndm6KZdnIQJM/bZAgB
9DDT+VoCmM92Vi+gfiF1af1DzELXIqiQ+nbRazixH3dSB9rWLSRoW8XLZcaad0PMZubuwHvwQq1s
xnJL0o35LGknsE44/Xyr3ToydvMchQ74xpqB1TtITbRhgzwPKSsZpMAeXWSrunVgJCZ32nqZzVdA
n1PWBNIUZMIPvhzVhxpVEmemjsUr8CwDjbPZYe9AlayjadhAWaf15sQaLdNsSHmbMJHt7L0j8yxm
z3QXf6XIig/ayI3uXM4phz1pdRY9aOUXhGeWjvnVEtood64Xt+U5MZRpHAgaB/UWohwNUwxCKucI
b5tfy1Ys+mBpgGdopOuuZ/BIFEO3t6dcy01h0ECrCYZZR7N+n2zLLLOvgP7EGewHfDDDzgCNYwcN
0JP+/aic/j5cyCoP2jxvbngF+KxKQkdiEGkwMUrCtZ8JxPEDvEmmQ9FErUprpqCrmlqR6i+YLGY0
HN2kcbPvqKk9/8izUcOJM107C+BfD+svOesMLb2K6fyi6MsfvaydW1ovcR89GLFr1Nci6Zzmc9qK
lLtrVSTBk4cHms7ZdYvO/E0KDqJKtkW+pGKPaieyGJ/WU7Fpaf3Df0lZprE+mykYhREGQoAbSHc7
mCJI4QEuzjcZN48eRbVyyoywM0PmBSrOdpmR5Z/4/82P3gCie04NQlMsRkUPoxi867HNfZQxY9M8
ueZoLUE5TZ59voyWT79dj+q70aZLtCWRpbxWYkzuFZ6uG0uFtQ8FRC0fwAs7H/lVh+fU0MtVkkXV
EHiamVguY/1gY7WCnGZPWb8vHLbHoE+U7tZHjLzV0krQlBVxpSShDMlIMKGC58+gTnAQzWzalhtX
RVUb5DR/IN0W03IZtuPUbcyyiM7YUTt4g3LI9vgfoBfF0unOSz5Ku/GyTN8Z7gT0hmFPdamQHVbQ
vNzqsfVHfc3sBwxQv9TpHQzk9uvYtu5dloUF3VdRmxGYijRsAglvEDBwDJk+d1zVbYZyLBn0M3g9
oi11UQyPMLNoErtFuRd2XgFhSupzA6iQhsU31l+RTrt2IONJP1Gh0QgtiRz6wgI7sRXT+UfCB/ty
DuiJ6XexV5fk2y8DMyGeEwATpgoNUrXifjzraHSA8THb7HK2a4uCk8n5F9nEmYHhY8Txr11lRAG9
WVTTtCvKB6xhdnkxFRHjzrTwqXnKsupQhkgt24OijWsEMeLmZ2Fm+CCIFpDlZcwLCplQkUmLQ68H
hFl0JuTRBWJquUUaG/nb1uvg+kHXHfB2OOlTynSGv7aIZxY9ejzZRlDAtAAP+wIQoWEy9u29xfiq
ez8RSCSLhD4XyZF5oJM5BFVctpEDg2f236/Xh01C0m6eBCBrO7HJ6Z93HpIDeBLsGE1vg2MzYsUa
ZzfmWRWNU7EHqSTfTaEdW9vOmmyaKOmUId+oCuOq9yptHsjDc5ODVAu1OdHDEmRQ3AtAhrBEaMYX
/q7KmSjui8IAThU6LUFeLsWiwYrtcMeCzlqYt5Vp736r+EjifpxaJmV5M5WPlWMuuQpCx0nUYSCH
r0Umbi3izrQQVj3olnHEVlZZexlW+WBsiq6rb43OVAUfb9QfVJMzuDgk5IS2+5nuHCty4lWGqxiJ
1Ml01YxWDXV8LEOil+eMVx4oV58s7j7zG3WrF+W/i5jRFpsk7qe7UK7UlIqeyRSU8DFEICgjzS0j
tYI4IXLnNG1+XDZnqnGKYesUrer3NJ/mRz/Kk/oCEJEZ75A6lFCMC1ojQUqf+xNIajolM44sShM/
zA/En2Vym0GcTLd1oaPuLznf/x7B/+XTePvvR/CH+Nsfh0/F558P4evP/HUIN0xc4xy0QTXY7JpI
Cvmjv07htOr+RCCIjhY1On/mrNz/v63m/BTMDuSRLykq9BgRfP99DOePXgD7hItAZZDEiv6TYzjK
95+O4RgOaQtZgnM9im+SNf2TJnDNOWKe8vzWmhLOgMac+h9LjuK3duHxajduGpb1O8ekpn7wBoVn
ZGob9cApdfy61PCtgkj46flS+wUeqNzPP0CT8ycgjKk6Qle0PzAVt8TBboSzZWy03FVyPWCL2hnj
c4YvnnHZeIVIwaD0yfu+E81HDWh2OCw8s90e9UDbXCVGLEQQFXlEoB9SNJSNgnqWJFVrOzEp+6gS
vypXS90It8qrbU5rfYUqIR0QN0BRHgvOwYWN+dAaxha3SBw6O6l4T0joM7S9mfsBz9HsK3J4QE3p
bs9fycZYNzb0Gd2sUceVCL+0YJaY71sZ0+0lxUOyi0qzCrep3Su0rL6JH2xyQKTJGZwWeLUuzDdh
NEJmd0k5ajaGNXr1psNLWO6MbBoeakHeUsfC6wRNQzkEWWlwYMQ5iqpOQ9dj/zWbad6aXWOkR9uJ
5x3TGaoku1PFhyztoNeMhdN8oKOQQ+BHnpTsJPN7WMsah99uqa283NroK6IAU7J3nRgskQH8C78O
xIh34Wz2Uuiw8wgedEPXLpvODNycyMsAmW0GeN9fXTN2or1yqKm2UOvmCSp5RZUJXCsVSCRGo92B
WbLGwGfozrA065N86xN3AuYsnYX52HL2Y/+ps4GfWlwCEU0wi+TUyyFFP+LhL8iBenV7j3SHaNML
+OrE8DXT3ZCI6LxA+5pvc0HhS0GiFiR6FWL0TZaaDPng6Vt/R87+76L2r5f2+X9f1e7XDeKPi6Tr
2j+wMv9x/W1I2p/8zGv7/e8VTlp/op9mDaNviOzYd1hh/l7h+CPMzKtBR664DLyk/1nhPAgcDIJY
/Na5Ad3v/6xw3p+IO/nDtQnP2kdUyT9wNFv8RT/0Gek5c3WTniU7OMAgltuTPmONuDDxIwF9skuv
oNtld3Zpi3lbeJF1Q/mRH2K/is/dKqGmtN1qAL/fhrywozeXcJo52uGdgzFd9XGyF/RmHpN5Limi
8CtfW51JzUxljqK3cAsDkH/90Y+G6TPbuaSFFpOWyRqsv9Fs7bc/bDY3f3VLf8RhvOjH/9NEfflw
9GQ5zNDb5/aeTomUrCJVcuJHRSaTT2uv9TuKTeMytSxMLQoFFjz10jwa6MXvOfIpkwPVkjwtKPIc
JL3d5p+34l9182MQ+DdQ5v+8G75pTonf/rj6VLd/7Htc8x3z4lNWwPrC/vuH/v+g0LwIqv/7C/Qr
e+blB/5+Y7w/0QPh8GcsQgw0c1Fa3/+3JoAO4EkB4ARgF5aQH14Y608mKIzx4AAIxinrCPXvksD7
k14+/5b/KAaGGNL+yQtz+kyRWcZfxJQdcQDEATLGTl6Ybop6u4ivUMXoT5ygab6hVkFWJqOsHLcC
Jv2Na+KDR+AmQnTExUrxTso0/ez66KWPWYdW940nfZ26/fCgv/xSGEUw7Xn8j1f651+qAOcvrCm/
Wua5vi9yw32uMeurrXTC7CPHnfG9GnP1xHEP/+brL9nJAvLXpcmg5WYIXrVTJ1I+WkZIautVWafG
ntfNvRzJ2ETHm4ibbjbjz//8cutpg7kM43JQMz9/UruYGG7n6ZXv5JwI41gXX1LyRz4C+GUCgJHo
6+vXW7/O0zv74/VOCkA7NaTuuZ5pLfHOz0R9lE0rDn7KP75+JTaCX69kcQN9Sk7irE9W4hiXcTUv
qzW97K5SIyuOKdqnN3w9v3tQLByhOK0wiOK9+fn20Q1RvWyTq4oC8ICg2vyu6TddQrXIj1bYNZ97
8BVbncu3nAk/O5pAb/DarIFPa+6aSQ16ch/bDD1VGcVXEfYFe1OXjg0Jbozu/MX178qpHy6mXA2b
IpPGXZhWjRf8P9xdjKg8os5qbj15Q5RHZAFZR1dRVoldrZPxQDGs//m7wLSONcYnUJ6tdb37P0gs
yHOh317FV+Dk3S89sNSDKZb0dsqy+MqqdXfz+mc6Cel7uanUAMSwwWLgoqcph9YEl99yo6t00tWF
nmrjqUqs5KaCvn3r0xB9BojRHmZpp4HoM9HuMRPmKC/Hct6//qv85jVZ1Sv8l9cSNsrJ1zuUxJSK
MLrq+tzcgDN2tmHf0ixTsGT/8ZWYwK4Jfphi153953vcaxJ3itC7RO8QPUGxSMFSLnI/Nml69vqV
Xl6Gk3cfS9XqwoMbA3vp5Ou06VFFQ2ZfDk5Xve+4lR9JifA/1ypb+vPRi+SjF8bp2tsqsk+uUU31
tq8K/w0h2m9eWcKk+bRr8cjWd3Jr6fe4sIXNS94eYApLXtOvXLJ6V5ASdTWbUfEI2rk4FrSyLl6/
Ab9Z2vGToU9gS3HZVk+2umKJU2+w7csqyvwza1YdM6mYfIJs1vvQLKM3pEO/u98oYdCX4EGmIlg3
/h9fn1458So5uYRAD3C5oC1d0HJT6zin8fqncbCnSx37/YfE8M0zg4CsD4zB3/Je/u5+//hbnDxg
rPGh19fWJfYGdnVYNM13YhuaQ+8ysyvTeTjMlaoPHVOPNx643+wAa9XvSptnjV7DyeIsCdVh3GVe
UlEv51lnuWcmlofkjZXwN68qLQ2OG/RI2EdP8y+7UYeirs1LIxTdLnQH5O5xITatWXZvGHtPVFov
6xMYJxo7wPo4r6h1U/hhPfSiZTDcwbxU5ZJKJOOzR1xRHHd7h1Q5mr25jK5gGo/HxJqtbYnA9NJN
jUYEZeE2D95YVdeu09jXhGmBV7dFi0vi9Uf8d182Og8KfSIZGWufPHJ+2aKOdKdLs9bz5UiHE7CN
ym8gpJCgF8XT3TiX+Se0BOkbLLvfrN0ccMDBgnOjagK3+PO9oX1hDI0hL7ACZe9CROT0DZx+54Jp
uZVsyhciiew7kbuMNBtwMZ7UJT4b4Y9vlAS/ee2AQGD+xw5po7X6ZZmb+rHisHMxEBG+JxG5v4qK
hKSAoiabwoujO+15/Zky52G7mKO5T3DSP77+Nfzubpir4dOjeMWRuep0fnxSCm49ak/vwtWO2k7L
UO7SyS6vKoSul1YUhteI/cA5uV55p5IpOWPQqMgxKKM3FtvfPLIvd0Kh18OyK1eU2Y+/SNpP9gDM
8CIs2vRrKN2as+N0hC2/tYtBo7r3VHuMOk1KfSOS78rUw5NfN+XWjO3lGCMmDkrEJ9f+ODtvvU7r
Tfh5P6LRjh5o3WQpEU9fJzOxSMOT9gUeiMjYqD52tz1CxqPVTwSlFJ9CseQ7CiqmrtMQ7oo+xIBp
i/4irDpguygT5k9vfG/r5vPLr4Qelz6GwyzSO7ldkdOReTOLC2TlRIkSA1HfLAkuz7qjzojqOr+b
FTjivm8/xRayaPLB1DEcqvk21lFsv1GF/FpkcoNYcDDbEe4G8O3nL68eW8b3nn0RgYI6aC+UZqAn
0wn6iWnjUnX1wxwmiH2cuiTUin3l9bvx28vTdSDbel3xnHWx+WG5A/bkoMywLqIhcmBWKx0g7hMA
vtQ67ijH/lb3kTgw/3pGsOK8sXu8rBi/fBdcGAS6KdbD6c+XT0jzFrlnXqRl25w5Rpcchqjy9p6b
i9tcK/OjOUF/JM6JVTgTSXicVH70Unq3FvdnWxSqe2Np+XV1Bf3OzYC7YVOinq4seUnonl7Si6Sq
lk+oXHhUlzliyJ5FTks8ggT05lHOnREJ81bz59fNFDEn8wOIHFQTbHc/3w0jHp3MVumF2c4afUXd
nmN6yD6//o2vgr+T53+VjNpcQJBbDePm56u4SVdbxDddLB5xJbNsB2xWBjQ8jWXd7jxnn/NMoIYL
k22YTcRAuDXddC+2p23e28szAS1OGpR+E+1e/81+c+vZXwQ8RDLQV33+z78YaOpcan4x7o51NlVm
cc34mliVCaeOD9E9mFesFC/tGyv5elt/fgiRH1OrImtdgb/2yW3POqJAsJGe+zLzc1Jpfd1tagJI
CKLCF5KQRhcyJcVPjWPy9U982srkiMm5di1rqNfZVU8/cgeaHABufKE9t7q0G0MExZgA/k9priPi
2XTSbHZket1GQyMvxlG7e9eY273B0SGoDZ3d6KYgzNINu3tURO/A4y23i+nqq6IZkJMM0Rct+od+
TO3zOcU8BflHbVBbGjvJP75RDf9afHsroIDtkBKBKu2kDEWCkLOmeudWs74fOd47cgxC+6DdRlU7
21re2vp+fZTXC0JFYOXkhHWK/OBxKazFkeeTpxjboOjYZ1lTbl7/kn7zqXgroRrBkVhPMyePh8AL
umBAPC8MM7wZPAcpUUPeNCIlkzg4coKN+9cv+Gu161HdKQS5NNFZlE9e0DIbNUWHPu/mJtmqdhp2
eUxEmOGW1hsfjTPRybNPgUKdS2+Q740PeKrZbcqcRJ6c3KYlg/TWRK4FgjcS5QdRyrnETjegDSWc
e/lgIbmwg4WHztp5oz2UR9mG8soi5InUJoPUTzzgi3VGMjZBcMvUxP2uR6D0DmVIUmzT0peH3FME
sRTtXH3tq6X4Zkw4Hu7xNWTLxunrsN60TW4/jjrPLgeGYV9aysgYu2lMPszkeJj+LZymOySDOILH
0M+/6LonIrEO0WpgVDLT65qvq+d827Vqb/VWgYV5KlyM3IsRbSqESV/Q+iyXTODGdlv6tkanWrUi
ZMeFNRWMdZ7deGLxs0DWdv+Fl19/b/KFXJ/KGwb+vyPyhj7v8+84NaYO2tQsv1Wkat9xJBXf23Ky
btG2kqgX15poTrCh5mcypPJoS+r0UqPUyeWntJLo4wZDYFotmNfi4MxzG6amIDIrc7JbfNQoM7HE
GA8c+K34EOY5ApEUweZ0wZyyGjfM2kyEO9bEoDYKFepYI0y5eRVj3q7uq2PaKxJH08b4pjnxvO+w
14ZBjLGcJ7iezWGHba4zDxXoJ7knFvSD1fflsFVmB1UwjaOmAcQcxij47FQNwdzh6kVKqQn5pVBz
v6M51OdiyOUTPrlu3NpslDBei5IfqdpFORvBXMVF4oaYFEeqPV5UBpnXW7IGVbvpRD4sm3wImy1e
5boPLLdcqbTlrOKgJVVNbVvbH8/atkDZDJkVNDPwgAJBZuOG7wo9oGkF752QYWAk1o0TFkZ80PA5
zrtUky1qAqCONtJKCK/Kas3v04g2JzIJ8Xa1USoxw4tBZdgX+jYuD7EBYNNNrcTZlCXIQTRRCaNJ
ws+GR14DjnOgi+Y0wObedjtbO/PRbu3imarKImkNnufn3o3Xr6SMDAyXyZwde8vTjyyKkFOjebIf
ILrHT3HbTHqX4fT+Kkv22cCNG+dOY6D1tkQZJf22IK5q5h6KZe1KlUCN+ml270fhGM9+jAZr12dx
k25quQZN++BDD0PCITnQ3dBkZ9GgVXKexHhpgzhL6QkYbY8gGzmP4QXQi+YvtUwgrjRFXhKhTDzz
IRlR7wa1txQRabUoQbcRAaJiY8KAdWFfVE5/gYy4Sg7omijNycNqysNYTTYSJsQDDMU1Oc9sYIrM
nBryfg44tuh7+AsdpnTQ4qR0lVE2fJbp4CGMcbz4o7e4jPbN2c7FXkFhuHQIGTyoCbNUULld+Byq
IiPdDgPsOzQ1ZHYl4EwlccOxc2nnyOi2ACaj5miS4kq83UzqeIgazMfWbhRFgCNfXxCfiai04kse
dokvws+OjNJ6Z2fCz7aRbpF/Y782ujPiULvn0PfT7p3XReMdUvI1KiNMBmbz3Mhob9h++FiCLhiZ
h1eNE3SjqP0tpjsWmnDs0VTrxqZ0yuH7wfOqfZB3XYIplCpLVEhlW+kVO7ZK9QXSv+nsAAH43k7V
XuEjSK0N8kgA9SH7yU0q/iVlzXGY63+OGnD8KICG9MviZdZ5IRr/AdJdppCr4fcjzDEzioMZLpbe
aWxzLSzTyAJz09ftvZSJpzHrVh4Juqaf2vTFSlbovOlLCtp6LbAT8uHeJ33mZhtzBJ1KZzulIunN
cr5eCmN5b/sty040kJQWpQAMOc+Nxncvcdx5MzoSar10J1h1K8sMuQQl9gYFs7MEmdUOVz1MwJKF
p6pupd3qJPAmNX4QIG6eXUtbV9wpF+07Idzv+QKGuwjG2T30XcPe+DCS500RlaLaodBz0p0vU7y2
oT21CrKOGZd7C2zRveI0i7a+YmKwaQEnX0rbXZ4VygPcUChBesx3ysR94pqLQP9fk8RZJWODcnrw
l2I7O+wpm3EM7a/wI5Irgr5SdzPzCesz11jie8ux6w9tslifB1FNXyav6OVOxkbx3uPoeuMQAfTI
aHa8juwQYXSEGUzukNlKlPCQKnAWF0MXbvK5ces9Ob/iFl8xCsEuV3wzyptIUYdcxzksiVpzQRHi
GTeVb3VsfV0+niXKTj9YzmB+o+0a3uSMzOYAB4C8q0LM8ZuG4G5maNTYpCfwzW0dvSTegbIe9Shi
bHZJFEhhtF2EaL6PguqQ6K6YvFbyCHugHD74jm2Ca4KYLR7Kalv3OqvOoTSMT2pspbtD+ezlR0H7
56khWHjY8l713XF2TakvZj82HmbDc1EG93Z8yMcCaVq+qFQFFknR7zN8fxVgllC+E0ZD3Hhf1BGA
LqxDJoIez+83hV+kPPT9bF5StNCcT42JYJdxBi2OFj/WeMyNUJNaOo3Vt4nxDKgOmCXRZl4c4uQ8
FJnDsZ6y8nxJKSRMFrx3ycgA5Zsrh/7MZK8BorPyFc+nzrZILiC3u9k4ZuW/004F8FnYEUu6ndX2
R8cosmZLMQSqryntOdtmqRyeMy2T42gR3oBsxkaHPBHoeVeibolgL1nZV3xO3bzBwI++z88dD8iM
Y2qSK+2iv+PIvaSEN5EKval7t/gCM3oa946nYQaOszvbuCiUPCvJNDADpqiOzYKWu1+wNETX3SLr
L2OiwUgPZZ/dOoVnfIbYHg20UkqnwFdSa73a/8hPNJ18JVPFTcOCo9J7W3bTNQbkiMkV9TqbQt+h
NtVh1BoBkWriXHAaWTh/eqPxoajcKQNAEKv+GI41SnDgXCEaCjc0nCuT9YeacOZAcYOoYRAbG5VR
FuHKCeMRZX6fDgiqUVjusroTFkJsHk18KGkFnKenUb5D99M/yiqkphiapKZzxuhpl0tXP7WNmYaw
kCGm77VH8F4itPwqwzEpN+VA2QMZK7G+Or033gI60j42sxy5FoAaeTuEK4QHg0ZWB3ouBGmIJXeQ
LHnq6MBdRrZzf4HxhN4pMimIfNt9io0kvpwj6d/jmp7vZ/qsUFdixyUvtaYJw7FLYU4SUIp3fjcN
ZIcSq3vRwVfBlYYI5YMzZ/M3V49dve3IMH2YyFV/QFxqJwFdTNY/aCgeam3U5O9wbJjjXhXYiu4a
nGTg7l2Qf1RY4CowWaxxhiCe6gFUd6rM/VpYXxnUCvVmSst176n0cOvhhvpYGA2pimpxrsgqw+xl
5l18oJZnTRlHYryDVcx4bSgS1/dho8CJZfybj+jiNbzUCX3fDi+Pe+X2wwCqSxTNEal8W58141zc
EmbuHVhkkvKQAoBadlEoaQGEVgxBwamc8FsYi+Kuzr14BwW6IWkEdBHCAiIl8V2xfI4kaxgw+J10
bpYgNbxa7ZcCgtfeyUfiPi2RZQslbq++Q2+pfVhibZFti2rg65tV0ZlXKnOsaF8rh7SW0u8cDID9
Ap5hXkL3vsRr9L6O+al9xpbvbAaj7Z6HGIF84IBRKS78MJqXje7QDm16/Cpf07lKEa9MBfpgj+9k
K02//Uyhq8RGtWNU7ruZpPnNgPaQE/bsV/1WdY73tAr+HbzES/EggLZQpg3U6jtgQXO2EzKMPtTJ
SJSr6y8fJyjuj3D7bAAyPc6c2hqhlYGCGECwtfh8psyDJlcvDeXPPMwHScM0PLMHPHhVqg42Fj9z
kxDPUx1sbRmgJ+LGvpq4ObdwgZL0rE5c/5L9FmdRkAiP4jpuu55aKB0KzBbMMqq7etHDQ+lEQq5u
DFTX/ph1nwv8G89zXs53JHPG+bZUXUqW6dT/D3vnsSQ5tmXXX2l7E45QBi0GPXG49nAPLSewiMyI
Cy0vcAF8F/+AP8aFqGoyq0h2Wc046Nmzl1kZwiHu2WfvtcFrQySVVDAqXiqrbjL0LJzTvDmxdYGI
HqAzL1umGsJWCrKfvi3J5RDb3XieBT/Mpu6wqBOpFxD4DGH+HCc6U0OCivW2bqaIX7Alo3ttckCW
CgrQLuyd8y+PKAasHnyTL5XpDPEGFlsK7M+oSnJAKRg8TKjTqPatl/l0CppNB0WhAagTImcTJ9Fy
rKN7Oxilu7bqERK7Bj+/wHKhA8DQ7Z4raoicbBvhPQefmEfF2qG29hMxyxtC3r2uXOdSG19ceunt
naf06Cs3BpPYwRShefE8el22ERfSHVNy4FNQG57vFNbEpjk+kZaDeJZ3xTVe7h6TzUyR9JXla/k9
qVEv2HuNT6jICgb3PGdgf0POfp0Kh2ayw5je2I+47XQR2nVl0rMeY9tYdTZ9FoAA8z70FR540j6F
doP9f5arRjDPrBlv1NectVq/bScDog+2D4WZswy815L/5zypprvrhty4ySN+NURAsgJrqhsFL13P
Q2Jbd9IDNTtWZI9qNy5Ixotee8GWNFFUQBLV2ipLL74yr9QemtRP+d31HmbQCQ8h/5ID6Z1D6EKW
CQit0ehtgR6j1ZKz2obYRj9stcIpj07LMnbbOj0n5gL8SceMBHyJM5/NMbsrY2c4t4Q+1catRlqV
ZR8Hb4SCy26D6gLkWQ+0Cre9CGARNn6igE219WXmGa/RmJUwTVajNr3KlqRumEN7r7aqSv2HVsZt
uzVIIT9+SzX/ZSj9l2mwKvh/++Hu+5/v5Z8MpMvf/90OZ/m/sVAAar444lzwyPzJ724408AgT83j
YodDeMI39L/so6b5GxsiMBDYwfyFCsEf/eGGC37DuOhjRQ0QNBYjhflP3HB4If6keXnI6/CJcAfY
CzWexfVfFkAQMzM5S/ela+fefQCu2ACOEiiqenvlk3HyPmngaNN4Lcu5q9s3Wyo4HLz0ymLaT1Zi
6NzZVbTljRhksOeKwjfiMMfePQe7zp7zJIxqy5LmxRqbqTS3UeL3IKOwYtt5WLAq6+jGbXqu1oQe
mDXhMbdLz33Fq23dRaNlXtKlJgNrBvXqALOnCshmtm3cwoh3Yux890Pg4piyrV9haJVbxeEl8/Ze
1lqs+7qcw2buWqRCqYFG9Sjpam8oXiebWIHfchni9JR4AIBSZ8pFy+1OmiRbaUgFR9xMos83MuK4
sW7RgDqG2eWzPGpN7fDeLHGDnSuH23gLaDsxiDNyDki2ntkVaD2zzyzaoCrW5HJbw6Spq6xJR9s9
ws0SCJLrmitE4kqv5bmpxAwH0VETdRq8V7L6y/oO61kAQ0nucRD3iPH1c9xcXCEqnLmO43Dc5tBJ
BLD5PQ9YfocDi8YnKOjZREEPsoOY+DVVdsmZK/mOFurfMUPwH0QOp+/4IYbJ6jmCfQR6cMknxpTf
yRUF8cQW2yXB2DekNpkv7f6ej8vpHzuPNOYJokFGAjIte17F38FIqJocjc1mjE5pLzo3ZKymeJJE
vSKuCCJ2IAWAmtPu8rLEev8dwaz9ts03WLxMopl9jPVe0nJWMtl3gticwV8UkVV6CBAVODrvO+yJ
LCb6o+Mq/dnXB461NuF6Ss0coyYnCkfRu63iaAkafEdJYS0QSQj175ApvmJyDMF3+NRoJn5Kbyjn
4Nn4DqhyYvJq/IIWwdV81kxSrKXAiV+FEWIu5pbvsCtJ5Zzka/wdg3URQsgXmL7Gcijjkf6TyTlW
LP5L1h2HwXBG612orLFe9Lpis8cZX6vRzjmp8lalbn220t2QKWrJR9nCzerzGRbfKGgdXPcisa7L
YISO185+JUJQl3xTMwiNPKxsp2SkTKK8DaciqKddxsnehIqa0kNtOB1zQYsIO6dLsEIEZKbA89Z6
D/TShUxlcDq54Y4dn7hq+TUqHdWO3oIU0ULzlbxu44x/2oxN/jAdopZym2FCUw56q36F5dt0G4KF
0U5pA/lFkbaSmI2r33vRbL/NuvKe6D8lTT1gCrhCUKuMPS5Qoa76OCZu29Vm4q864P9qHfcue7bZ
TrnYcoxoauW0iMkctKC6rxvE++QIx9FPVjTXVgdm4mpcSX0c7vB/ty+5U8fdqp5iZaC7TXzXZZSR
C/YAq742No8Y5o0J8aDWocRctfM3uc7J/bcx1mUFiNe2ovGa+cyXoVmLeAnVqAXImY8+EWLpJm6/
5VE1WeuUk5m8r2jczM+lkICGMzVXRcDivARGSdY7tTmkwHJICYRiGfXmZ5kFWnwHHlSOSag1KhrJ
5QA2GntW3XZjn4XFbWqgZLdIwVZkNkk4zBTu7GgGjjmZePAoQKwjDRrtgWElKNZqQAne0NHFWkwT
mi0PdEE13ZleM187cd/G3lHZFQc7VtmorRSVVbpLVkcHCBlKfyjRjnN3qMQPVoPx8DYGUQs7QkW0
D9P5bmjPJThSaA7rHOvlQKOXNk6q45Tr1cbHUgwwZ4cy1YRZoEZa0Iv3gUpd8TjDSbhOREESUQrq
0JfQb34lCFpaO9Md2nZXs3PR3eLFhFIA53jQUBWKMDZm0BH3KJOUdNsnEyLzHGZ9Jp/TDmXvaujN
ur8rE9eoD3HcQWFwuWHi+yIerJYXUl4WawqMxmZlIX+hrsXM/1uqIc14Y0rOcHei6HQv9INI3tJ+
4ySwsKkAWXGeTMddABSO3sZUFZdoaEyKAmzdfPd11gLbgpr3cmUCar10jo3CmpP4SrmplktSTxxq
kgMPvmHYKfTss9PQ1Y7cxWmaidkiG5bRdnUZLGPmZdox4nKKDRzzWnZ5NO0aLS/Ujj1PdBNVCRuK
NED/PEDhhr+su7L57KAhvLjlPE/bIEi9M+fl+swxsFkuDV0/FqJwKOlKYCTs5ywCvkT15awfEtAk
yMi8d811BJ65holageWmt8tFLUrrYYq3MC+Hd7DS9U8RYE7FJG827jbt2ZSuojRwu5CwncHx2FWK
S0Z05N3NyNaPigGSknjck0BHsgLmCgsDjYm0ofRsqborXOZ35Tt0OCExnBIL5icSn6PefLSycTW2
QYx7qWQzQZTMgwdMEZuAv+rXCaXMtLcdbU/QYjfNSxbF4XLdZ5LZdIt67byNdQyAD8aCVzcb3zMk
skBFIHzPjkPOdwwPMS2vkIR2Q5+41ZELakSMR1tnDm6Ve+/rDToGyluMqJI3PtOSnI5mHpUgOVvi
6Furrof20pdRe0TPvMubueKfLFR+gXcKp8vXpvK96Lv6gbCY62/Ggew2izMzKeEEOIJrjE48Y3qc
kEjjdd0lkbaPOtO8Bvo2Mtw0qZFe53E2s6ySE09+Dh/xLU8S69Wq+izZY11OPh0+5WWvlFrmy0Bf
XP9Y0ojW7zTAkmUIvjs2j/5gD/puQX01e5Y3M88gbCOkge3GMTbSLZpaux2xMsifCcFcU4Wu9Mw0
VHown6M2MT9iSlzuG8umEkqLIWPDKohI9eY9IMyqaooeqEfm3ZmDxSQSqdZbXnzk7V1l6D9bu+/B
6sYCm8KoW/MPysQMAKFOUdAq1+UQNmKv9N4zsgAm8b8YGgh2GOukSwc6JeVqCIkaiAO1IUXCwFnw
i1i5JXsFdn72cI4FaA8+t1p/bNkmAu8Blu4BxpCcE7W5Zu2kGjGJTTnQDAt9muE2TI25+SAczOI0
0mP5HhgV0IjWip+1oazujNidWOZOGX2seV0NZ4A/LGa4FDlm2YFwyw2JMpSlkjfsAexE8TWgv16R
Q4++2EvrLz1HvxpTvuXs3By/dtgms2rA04jWPOAW1D8Z/rA0jU4TPemJ6r4AiFTRc9OmVsabrS7G
DVXhsfk65mYxPICLZMhEVetLb2cmraGv6SIGPPU3i+8/7/SXEcDDAENLiW+zYA/MZUT4xfYUDI2T
aPxQTLcmHPiAkH6+qQy9u028DF5K1wztP0ud8DXpXWLqWMw9JAtQbP/8NU0mpsHvEm/lGVlxYo/g
72aaEDdTNM6bLB/+rj6WKesXW8vvX89bWHQ0lTDn/PXrOdqY8lJgVwaB+tblfRvyO+43RjoHG6Gx
rpWjMYDfLwM2YePfpTb+bM34/uoEmFivcBVzjv5ragMc+SRjI+P0XLn6JoC8F45m+fOXmfPmd4/O
r2m5P7sXli8SEKcxGTT1JTft/yVZA2wLKBYP8xVIfTesJxdRtEPp3LBlrP7GN/h//1ouvkGcQrhA
lkvql0smMtJOtEnlrnoOXWsptOIZWot+1SMVdX/jC/pLZ+vvPxg5yaVbHjcy4bA/fzENc8JM7NAF
KMHTx508irQU7vl92zQyLNgEbWpO3Qu7qzl6heUv+HB3E1sNB07qwpf3jv08jo18r1H4jjMLgb/D
Kv6fnzD0OMybLhl4hva/2qYGIYgLK375aeWzQR+SHAdfGm3/S2H5vUkPv+cvV/v6Xb7/22cpEzld
3ovPf/9X+D/+u/z8t5//7TBUSfv5q9Ty/R/+kTw0f7MDGxcf0UMdQ3iwVO39kTz0f3PZH7NPCbgJ
/wjk/geNQP+NewbPKZeyZ34Hcv9DbLF/w/oOQoD/1OD+5TH5j8SWb3fUr+Y67EvEfOxF8sFrRNDm
z1dymlsjZ4uJNV8k5MMYiQA1vecc0T8wb+qwlqfa1dpXV0/L5K1njW7edYLKmfagc8ArJOd3IVP/
59hoWRRt47p2qp+qsIK+P4+RX77MUZuKMGAtol0l5djeN7L16n0ZBeXNYA5sztE+aa2M4mc4xIyB
g237waFP2J2uEBvnOGSIFBR7G/P4FUg/gicCl6pkLjK8em1nlJZeZXaBqAo0uKddZE4b7kyjd9az
KhjdAlVltwAN20MtfOsTdNkwbWLMo9aaX4qRXU96nVoPTBVG9mIabdJfRBUYeyJZxZsTQ42JWO+y
FwhjqaavuDTwEOUz58oZ5ejNbrTShh0CFc6H9o8hC8DgtIoywvkL+YAXy5WaU6dZw3TN9PXYJc58
OzGPLzRuAQfAk1DDnpgp2LAltbWs3wC7W/EGUGMBchtySx/aTKfPfYKl4DRlvNc3urTsp7yBF7MG
vELBB3E/Wn2VcGDwzojf8QERUJNnJO6GhYLRpd6LhUDGNNrEEHTqqY3dtUPMGrHaHSagKgaE5Q0L
U/jRrmizLjRqa9FSDEoLGOR1v1wzKDQ/I0/0yba38voKMD6lMXNniAvH8cxeWTnOjxBSh3ygM6co
Qmt2yWSzYazmi8aO6QERCG0/Gkfd/uGZo7BDix03rRXsBwWctxi6lYN3kPIpgArNyjObuNvxIOf4
PtskZkDe0yHDKtHgH9Zl3F/zoatiU2V6EYWAwlW7avRe4mixecduUqMvX1s/N6kTAJ3hrrzOrJnv
Yf4+lWB0AIgbUXRQ8Ju0ldA41q961ftwFDkXsBpmg5LtTIOLIoS5CE/Ipf32JzYpLro8ALIeJtg1
pjXnTCok8lhG3sm2oUeyM54DoJRqfq9HgErhpEdkwlXFGmhVJclih6jt8c3XzPHOaHXvvasBOa58
V9DQMGRmJLaq19mJThaFAuEghug9NYKFYIv8/pQ00mooch5L6voE/0ZTD91LCu/xlrlWAMeouuwz
bUxolhXm1Q8xJvb9pHwFeXJoxz0HGwCgbRdQzeE7DMEcgcS857dTU2TQIm8ltIQ9QpMsnvib3k2t
J2288YZe3hMusq6KYKmKhccVm5jZSk7SmAQLFu62LcAA4Ux7TWEJ0nhntDUFQCrv2XoiUH0ZHO7u
SoubOyQmA8hCxwfkgjhT8lmA+59Dp5NOus2NLOfzmJqcxpGWVqM+ld2PbPb067wTAMunBotiOOSz
e1FjKtS2bVAk2P90rBp7Db9whHX/HaNuStVu2vOubWyZnuCMsoGn7Zq2own/AZ8Fie8oNCH7HV2v
nF511ckPa/RY9VpGb19mWw4t5uqZoKee4XJkw68Xj3DIao42Tpn7ByFaeZVpmv6RB+VgsfjwvGat
61VxyxcFUZe3JcttpzK8a5Ol7bMZ+bRLC2gjp6723I9qapCE6K/zvJXM4ump64P40jVRfc9qeEld
cN54FIMu77zItk5j1eQUSpiZsa3QP/uVB477JSmUD7xMTGVDfUrSdNsCnNdrDr0kPUSNFuF4ow3h
ts8K6h5MUQCpshq/IRDU6M2ZtQG9VaWea5fG8rJqLViE3xcIGGpt8ka8ZwBfNvqOLE783BWTthZj
OeJLYSMjGqAxV6UobGfHK7LXvvXLp0YrOLUX3aD0daBcXW0GkUPCdIw0uaolT6zQzXgWhcKl5wad
RC86FGZTfGjU3sRsimPPW3uR1v7I2oLKRo8uBFqG2zT/HIvYGSFzkuvBecWzdE6mATN6r24sgZkO
XgnfNfpXBcBrjOP4h+mN2FhUNkj0iHoq+9DtG9RydmuuSRFE7Xkbq4z8ndlBlqPWLaXRpWjN7Mus
3f6VGLfI8bJ1cxYKoQcY2FzHerAt+F0rGQs0RK0ezDPmyGYIczYBJsqJ5TzKLLLuuFLwFeLbsH4G
UaVaNuxl/CLgpD4Uow7jLYJ4+ZQvFsXMg42xMrNRT1bpYmIsVIP5xVysjSqH3Lkz7ArbY/+7BRIt
8In6QYyRIHZZrkqiATYfNd5Jubgo+29DJZIl5soCA0UV8j6Ak5l+GzD53w7lkL5XC4whi0mz7Ap1
rCaG+B1gXPOGjDKGzogGHT6QxedJjyWbg+7b/tl+W0EzSocAsy0G0cDiYQ4CTRdUkFslJlKn5j04
Oi3rFfltM1W+T402bix1qimNIOGCNY9Y5LdBtfs2q0rY/EiykqaMNaV67ovXte0xXzyumJqwppRG
HrFr/zbDWnZUIbgYi0m20BUQr8xFUt/532Za6Xt2t+xyELLKoLYejcV/25EmfFCulSWrOcj5yWCl
LXglFl7c+DZV4KEh8Y+csAlTvsdaFcdvWXbaQ0GEy1+NU+Hwq/r2CKs6xi/cL9ZhmsdwEZeW6bxH
395ijBL4jKspMz+w3OI+JhWICM7v3LyN7Mb4wkmS3hky8T7bb/cyslX2FX97mtNvf3O9WJ1ro2+/
vMX+7H87oRUs2pvh2x/NcWaOVvOc4pvuCzl0+A26GX3TzH6QZcBjPVidszG+nddRSt3NFpbD1IN7
xZwtq14qfps+F86w2LdtT7PUpv92dZvfDm92afV7B3AwXqvFAq6cPruSiy2ct56XnrjyI/zOdLGg
idSy3uWVExQnGLl2T3dtOd4qP5h/knLDQ1EH2DuSMnevLbPmrMRGqkNeaBGeQs/p7M86aG13hSIy
XkPb68a1w3MPrWlaTGluWtLTEBsTdszeTfV72cMyPPaxUQe7SpOwiUF/OmuWaO01cQcIbQnXkMVT
RhiXFI/SuU5mqh/6AnkUqLExmxBJfeDFiPXopfHsyVczMv1TW6XDY1J7lElpXpnuyoLNEdUhNAGt
usGrbyjxCeY1D7ySVKpXq1PXm/0rYx0KtwmK72RypvA4ZZV4B11goFVI+C4td4Lwy3OhJm6NPugB
yYymhtt+mqr3NuCHOrYlivIIj/sd3ae9E+VIBm+QNljLTu/8+8aZBDbiyuxaGtI0REXyuNMMvLO2
t8rTHOeEy149Gq0dfAVTiXYUJKQUN9TQZP3OtvtBsJHwhjcn7bE6zlKj6qaOpHn0DF+9CmieGoep
unxoeM7cO1LiYvFLG6aptTSsQXtM97mmbwDHehTIu5p70KWZf5J1Tx/6jKqcfWZJ7XnE5f4MPDI4
ud2AY1DmBiRf3uV0u+mClRk2y1kdRU9TPVAuUZyMMfU4SVIV+ZnWLmeDGh5gsM781olQ0Kny2wo7
aYFcZpMWjkRvIWYpAz82lqj+riDfDlITL9AVfEsxroc56vR1nA4UigT9rIPAdaOo2HZF026tuJFU
EXVV7axqtnY3LfkE8KeqRMhzzITjPlVbo6QpSlD/xTqTd8Y/n6b/U5rP/4dkHvM/HZNXn2SZ++7X
+Xj5D/5wIph0w9O1Ac6XWhx4L2gYfzgRrN8Mz1+kOIj1HoaA/+1EcFz+iNZYfAgUpWMUQOnpeC7F
//4vx/jN/E4rukhapIFwNvwTkBVqzp81OpKGzO18FVOnp5Le1SUS94uoxG5QwNs1nbURmcCakzYP
tsbYeDuMmUsRJiPE7Ho7KDzGuu01/+Dk4nqgtwdsazTnpybH3MsE8tboMyTzgFkWmLnEdq0dgnnE
C1SzxUcBCFZ9p9+Wop/2hV/l955meNxYeLPjoT02GZt7PyW00GH+3Iwa5OS86zWebKI7+mW7cznb
PuKdHGhc0lcWmMs1f4tlgILELyM8P0GezttJJjxnfLkAez2jR/N2ilsqG9V+KOrX2u5uRYSxYui7
bI3h9JqWoSda0ex1i4PwyoC5tW40yrt15ccb3ZNbv6nrnWvVMbZ41Z2KIW/AjwZiW/EJrUTDg4+c
xU+qIMGIeuWDyMcgLHJ15rzT3aSD1uxsIbxtabTVsRSldbDi3tqWnZXt3aCo6AczxboFc839lmv7
LOoSYgCJFtJp1p9g6HJQzAAAbH277HeVwvTI62ImyxybPInbJn0yfFY/+qzmh7yp3FOi1RFDeV9x
xvPHw2DNRegP8xWbjP6LN8heBkATS7rObJZbIQVUdB/4xlUKK5ANDh0vrjEd0yLKIBq3TbwRypOb
IfM/m9rEocWOA35HxagD/3h8bDL7Z5Al7Ul6XUWGonVhN0b1PpqDdyzr1yBeh9CyM3M7lDwNNZTZ
65h6uY02Ori+HQDdLrWPG6hnN6M1sADzqjecPXucfQmXAaP2gUQCQSeme3yZ2NiSuT9Yi5k+0lh6
oF+pdZ3hxhAV004jkxPC/RuCjLaptWRd2dS1GXNg8gkW65nW1oeJtcVN6gftG8W9MzuihvJe1UQn
gS2elRbmYciNw06XJKUMe22zz8TadiVyAzo3cZ8MD8fI5+jU3ZWKYRMa7lVcOUdRFs8u4yYXG58F
Wqg979PWeBy7Eg8sLQ1NQXnDhEpaCHuPEBRcF2UyhUZrzPvIKpqN7uTldTkmwG6rvnW4LfAlcXva
3ROnRM6udJrrx5zMwCkZtfaRMTXMSZdE3Fq7TNo4U+ro1LZtuvZmAz9+k67S3twNLXv+rjZCv7H9
fVcm/nVnCesHDDtMlxabKFQvfG56X29tXaX4o1HQwwpO/5Whj9aR4h+b1E3beCwqKC4t9HFdgGJ2
dADmKzQL42h33BOdNSTnNLLc2xxqF9pU7P5U2XTBTLChbXFX4XVfl7lmrGvfpLccJjatykQAWeoW
j3ZF62NRifZF8nK9KWq2oFiKp6PKamxNAx5WZfXjDpwMqSJ2XvpqduR4w8V9heTR389CYOirtKrb
BF36Qvdjx0Ff7mXaH3NSiGvKiaOd3WgV2oc/5Kuhz51jH4HZz2aFtKPULoYLvoILKcN4SOXR8t49
t/FOw9Doe2+pZzKndjy3bS+5pjw/2Hqk49e9QSQgcGftNjEpyZUDPgQ/RpDBDYmDJHEfEQle5y6O
V5bp74KsiCgv8zZZ6bOP9oM7tzKGMI08Xr0BQALo0t528nUesOkorpJOSzcZ4uCxIZrN4VAYzqWq
I+0OCqYWxqkT3VR1fPFMHg60IpOddLVLGgdf9TBxQdKJNiTZG9506zwPrPx4fpx1Tzn7zouXrzs4
V5ofJVaoFVy5uJidlT30/fVQuNVV6pRyH+PAxixaXIjHaOsg6JoLcO380fDoZNOwX67GBdg8arU6
0qhRb5rWqncWBP2r2XS8nc77hvmTeOFmKACUrnr2y6s4t+mHsBbO9rToEGVVyZXdDvk2j7r3jhAV
ZpBNFhvXRVC8TlN/iOf5IeM9IVrvONb6JuVMCrF/gzbFK2wK2ZqHrHNDDMh+OEBwht/1QfHWiroC
vu3kKhJEKG3zgr/kRmBucRzAtAvYvahuI2gqoKQxbjO2izVYcLXqsSRZsn8tEu1aDs/Kju8dFMA8
nW5x+cgfzL40reD/IRFU49fKbwTcIYMx16bGVfFwAgdr/9TT+pAaH0PqnycTp5cTM7dxnyXxLfF2
/TqoKuuqnvMu1PNqqkLL7OV6YlCjCLHKDxPH6gcE3p9VMRLq0p3HCMltR7gZycZhEFyqXUfg1c1w
GsDgYBtSYiP1+IsrzN8HDkRW/MZ1ckG8KTbQcHFRS5thjjtIe7ZTGpUowYuujXywcf7znXcMqsz3
xmkCsEbDKQlcA2/6PqdU92w2LKRXMNOAsAN6XXuq8e9qdq/vmpsZT66/9O42qSd3dlsk+ioqvOQ8
Lt0NtLc15xlI14tMSc3JyfqIvUngxU7djzZjPu36mCsnIJ9UWqPmbToJ2kdz6baHw6CCQ91q0570
cPOgyjK4TAQarjvQ+XgY8P5wG7rlLquLhmtu+f8o2/ysWlVgQnQPbR+QMcSR5t5kFLuaWjcdCpcz
Nc+DI2K2+UpUj+4JlMT9hFmKTsYWDkWLsbzTk3UmtfnHPI+U6/gmBe5j3BdXsdElb4pH/xar3H0F
Aomkh/ygOJNW0xIfQJGjMpvDbBzwHTZbtufthoKF4mMY4uDMhfVWOYSA+YhodCBQpx+aJCdI28J6
i4veu+Skg8Opm939oCeXyI9fC3ozDmM9v5b0sOb417gheiKYLbXGClT4A+xbmnqzIN/3U1luS2es
ngsSNWHOy5kPPW4o76UIZ5Unc3SYe4WTP9aDjYazAydXS/HJpAh+6UCJ61IyZVdFu2NhwUTp1tcp
1TIIeDhGeEwoF9VAcO+h+dPn0+4lJPtnbDaESgKuoZI+kOk9GaLqtQySdmvX/njEeFqD9MWBH3Zx
QLe51Yl9Hzj5BuTdbSY93NqY3BeOFMmOIJgPcIeTXW+o4qkwzCFkVgPSrGC4J0MbrYluFBTj5utE
P3LEa8+d0AiZcrBcK9s5a3CDGf/iR0+31uyK7puqeGvi4Z7m3SW8sJVyuEFx3YyxG92QykkOfIh4
Sm2bKg6j0DcY+R+o4HSe+5HW4CmZdkFepT9gUbjrwunLIyby4abq/Gt3qvAggbejxSGRH+kcqQsr
BE3h+DDyjVNT/JvH4ka2Q/bsoVM9WkVlXLs1GynfsFAswTiDyRcV/aWBc0Vttlwnjo46OnisDYap
TXkwIgsTNuN4STZZDtH4M4t8/US53NaabQOdLke6joofwhrRfOAkOwEupExd2sBcE4Zfue4i0rj7
yucider6zhvng51NLxXFUC4ROk4D9gZzDQsA+2im/gtlTM/KqaEq6BflORzuRrGjLNbizkTE9Ceq
5EUf7Ka4GvY0qzylhPammVwaddy3qscaAyno6CTB0Zj0tR+pCDtdAp977u/82sWRmm87pW2a8ofe
e+su1k9Zya6Mb6Z9KzT/jZqtQ5zXfPJ+9Tj4xZc/YXJOXXQy7tZS+RerTimJ6LRzOYw7y8d0Epgb
jLebuazukfl4XRgs7GdjRWvRnVCi+BxYJa+r0RuP1MI7V3W2VEfHbnrqtLi6dAgYPOHtdZqw/xrS
nEOTwBpIy0t31gT6a6y7157QX7WO9+9YmJTf2iafFs86viWW05Wwn8ukxaVFdzoyHHiDIamOdJXt
irkB4OVMNwRIqJXIDx7GqFLHYJrFHVUc6ZSfWaFZ+6FOjBsk6HRfenV2M87xthfqoinnyhK0xhj4
Et9g6lwE0bRVqkZzFxW0TbT4uHc5vT13RaH0dzW1+RYLXUDqqv+0Yq3ZlKMXrZAXqK9ue5MXg6eu
pyyYNkEK0SKYHeu6KOyL5fe3Y45DpapT450MRr3lABV/pgnGEh436Qee9QukcJ5fHrfOMEBySMvH
wKi3CpuPW8Y7g7YLUnq00yDxOJmhKO6oyQR6DXF0g1y01cpLOfMmtXQKI8psKDat437GBgbdaagC
WO/OViHbnye60GvYRI0D4SmyjklZfUJR9NZQXc1zYIlHTJ0nWp9QgfvuI00neSx64oAGq8FdYmRn
U6biPUj9Gk0UFhKeeBoSwsjwnU0+uQUORL07OUObbAnobujAUhuOniDMiZJcj52HAlW45NYrv9hP
rb3vnOrserO6R1W6pbstp+WsuaXI7D4W8YuXy7PbynEVieSDGpBmJUSyUVqw19LqyOuNxJTe0yTH
G/iM/7OGeC+SU2wJCmM7YkV6QYgKYsZSieLQ4VDOO8K4PP5SH+mpHfU1sSr3vWws+Urec23JbD1b
2jodAo8JngIZduFx7VAmLYk2cTC2lbWnKScs+zbYt7x/drnDTU2ZzoDVpDrZSjxiatOOoz/dmnny
ASC33OiFn+3coX4fWOVGNGP4TvYuyfqF9Wh5D0lm6lvH4Rjd1TyKosBa2X3Fiy0pxivdxZbTZPmN
xnOSGidvZUprb2jvQ6GtCm3YOsp294lZH0eiRvR95+9kHVFJzTQ/+DZiaAHwld+c4xKkHLI9BWDW
g+NxARsOLceuJU9tJ7m4PMwqTU1eAubRjz5pD9YSxcOXkF6ISWD98uiFw0bvn5TZ3gcZY40Tkegm
t/jmqyjY+/jv91lQ5ow6rH2wC/JsDeYbi8C1Y5TeZrDrczKR3uPnOVpJ89ST38USOLR71I0qo4jm
f7J2HktyY2mWfpfZo+zeC9020wsH4DK0YgQ3MAYZhNYaTz8fMnOsk8ycZJdZW1ktWMxKuMMhfnHO
d4rmskYWrRU1Psvl1Wg8ye0JNrtNnR2uc4rlwnhGk5k/253sKL+UhoEg7z5BHi2vMDM3fssQdgcT
or/v2RMiCljJFiPACxlfgkDNz1Gce2Wh4rukZinayKTypy0mqTfL8ariNf8B2DQ9LnhF8WsnC1tt
67mxy/qoq7x4DyvZPmUaDNtmTcqPttCt80jqwN6ejcxHC1p4QDBi3w2HwkfeFvLM0bM9yTHZa5On
7luNrfiLsh1cgIn5kZKEdYJm1DMOspu9lm7mKYexSVw45NYQUXfsjGI42DNvnYpl6Zn8gWof5noW
rMW6vmdxraHMtQgDWuqJyJJcqx/4aUa/y93ai/DremKxsBYMQ0M4EiPMR2NAFpFaRnw/pZX+0Ot2
goNEm4tjP5KStyAi5pdZWg8y7HCnj019RzfuXFWlYDXr9vZlJl0Nq2WWe5kzDN6SzhKLBwl+LNdW
X4tr5I1ru+zxoyQnJ9HEE8P05DrMVegXmp1dA+/wl0KSARGmhNeHEcCIVivGV6TWI5BKdzkZohKn
RZiPSd4cmLkmAA36kTBrC73CPPFoLWdjugylulWtzQt7nGZCo9ibcAqXnra5Wad3w27qAyVMyTJD
xEe7lenDEK+v2OSuIzAQNyKvnQCBFFdmZM9wMnr5rQlbVhcy5fUPegxvQFaG5FVUc5c/zvn8XmdM
5ok8jh7zTieUYYGa5rtR+CaJj8F9HDJDYMGIAxNr4KGGOhAUZbUwI+wYwczhZN8sRqX7KovecBeE
lNv2qHwanGvy83BBoKtl8F2l6g3hd3eMrH7kCVVz3ozkzSjqfpeE4j00WdUCXmgu1JvxboHY8gU+
7mMcLm/a1F65YYjAwBwLvxnJc4qs5YyEffVFZ+uUoqMk77OJ1vNSOPYRzjZOlUyDnWnM0mF1qxnz
qWEr5e4QCThorKPEl4g7/HlhctGzfjla1UDsyCDjI8E6kjMm1wuOCOcSEqB6C4ltfkjSWP/k5OK2
bWoyyrs65MHcrOjUHWgL6PPKJNDMGqt6HaoroCIjV+G63JikvdHTlfH9puk9CwLId0ak6fsYjy1j
fRfVRzX1H0xpQtiR83pm5aGOIVt+8gami5Xq2kGg2rhdCvuGRSJQAGePdAKEzzyHT3VZfa8o08C2
UCd4KUwkttWxeWhXlQbDgiWWoSJWb9Fpp1bS+P42nd5ZHTILpUXoGrqwDhZX0kjOrKcniCtZaWKk
TnoHN6nr7sPWCjFAxh66BxYnNvU2AgavcXUCzbR6fsyJb7zq2OPsBy0k/lvl076mD3mz0i7IMZUc
2zJuL2yFKKMM8w4h2U0W2/lTbaIaWWsE+n09OSfLzCk8Z1snT7jRL8oIeX3OnTj3ZP1dJ6yPb6uF
QpImVB1U3YN5gny5y4z2OGgr+VoTMD8ztPmBi/EL1r9vuIbf8jihwi1hnYnmTea6dqwRA/AsKjCO
xZK5RBd21iEdh8bLMwSGJKR8npXpqfBJk6xy13M0Vf5oSqPjXbzKe2OuTnPTrfsqA7pSNi7OaUmc
Wiebe/LzGEv3t2zGrsVa32IHwf8lyMRsMM4ZjFqIV2F1btWEjxbDC5c0vWNs3hcjMpnQFa80Zmd3
ogi3N07MIvZCVnlMCdH6nas9lsROULg2EexNfgkAGvsyNgiTWbG2TjzDP0nhnvvReBDIz9ELsXCN
Kf0YupcvRVzbKLtKCBOr3FAS87ssEVGGU/ZQhgAd2jycPlmoAm561YjcS/MOF1URYVeP32rmKVNt
PGhOudOLc6WlF6FxJt3c/Y72Zc9wxAM6pTyB5GC3xt3FtvSWvr4eb6xeIs0SdnHWWxyAjnmFmJ0N
VDpouNeWx2WVfbBEy6vRmrFPa/Gdjeq+ykV4YE9Jsgt6g1ibnMPEPPqYACS4zHWpBWMdnxd7Ga4X
FvtHHbnFLhmi8pK59pttTeE3xZhzCtdnyXD7KbJy1utJrssLiT7v9OYo0xBa7brM5mWCvXDP/tGr
KIBLzxgT464NXf66TRLSbHVYDstVN4isZXqb1l/pgzfqrt0ntyJZeebgf9a7634R1b4b24XoODsD
YjVmA2C9pR7j4t1ySmRoGJYqhATVoJOao0couNKFCGEm0mM0e8mYgCfQTXJ4ygnQigcoo/5m9a5x
U6VoH86hk6ZDEDqJ8yZZgOOJZKL5dXZb1/Eb1SbveOvns+oi3N6aRKw0s/oL6qzsX6B9EGi0zp97
rD87rpVPwq4GuaPLiM846x5MHAkUSvEVzwyGbUjLr2CXuI8lucCeMeviQOSg4Gbt3Zso6orHCSrz
ZQWIi//GNfHRx6Hwx3BkCQ9+i06HhJ39gMrnzpX0eY6I4ouo+/TAmt86kWThm3HqkGqYGPfDql0Q
+X2uY3ODZ6znFRrfrtbtw2J/6w3upVlWDMOWD5SDxaeBmfKt3RnhTtOoxnV0/Pt6sxMAUGkwGSn2
PqtGGBJqKFYokB7YtMcHgMqfJ9e87+WYntYa23i0QNp3NVZQrLjgy/Ec0so1ew7DlGqk7m04FlgE
KMF4vE7pYQV7gXXg3GZGfibz9VMpI4nIKd14ZvoSyDBPD7Ni0ZEXjLjTPnR8M20eMJAxdIvv5Szc
r+PYzV+6RUtvIPwkOQoXE+zZmlaBhS/YV1NP/uZYhsN9MSx3Bb6iHT4GqpXMuln6FjBdNXEXT1U+
Ucypg56s8amL0mcanGcuUuW17P4rXbzFKgxsJ3oanPVEmPM94DP9O1Ovhp/MxPUgGu6guMzyYNAK
LovQbJ+cZbZPuhDf0FMwMxpJddpNenqsjIRvFYJXme0a67D5Yaybb1Ab9NuWHQ9kJoshqGACHa6C
qmDhikbJsH5m7F4Gci4Xru1s8CvKEVx4Wukj/WNnk0nzOLSVX1nd7MXGanlDUj20Wn8Ku5BlkUvX
zPNeR9NQjEE9x8TNrnZ60OB+FLumcqy7vkDGUITFsLcQjL8xBs88Z26zvTHb1it2fotnDJSFAfgY
b/FCexXtggBX8T5fdtJOyocMCfwre7fSX6lo6ZHL625Ovq8s+NnYfZV1RXyrUyZvIk8/M5sfDnVV
fnO4unmv7xRWNER/pxysW0PBVTXHsKKR7tfGPdD7P4EtGBh3U/tUifON918eJHXoFXINcicsr1Pd
XC6M3+egFV37aFiZut5+wd6OYs9sdTAsTf6A1BoJWLMapAsxl5zyUCHzzCtPIx5n54TrbZHW5QEw
Rufbo5UExPeeOitNdlWRfR0N+9may/MEOC/X4Lfp+NmwRTHeI4Bt3xTti8N6KMg42dTMabPXCQw3
l0a7s42qUNwQRnGLpGik106OJoTFHX5DJJGtM33uJmE/IpYVL1OaYlbsG9tXdAgPZQE8DNyOsc3O
08BQcXzFrjF+aJa0Je4zce6F0ocrhFG2X43usakqd1/OkfTyhCTkXUlg3FNHpegXTQgEu3C1k9MD
GeqdtNtz3Q1w09JlRj9qLPvCBknNc08HDGNll8jCWURl+5W3pTrgPOQFj66SWLaa+QcuoUPfJI9I
i62LXph7Qk2yqzrGe4wAioI2716idRu/4Z7urOZDyf4k85WXfZHUzzD3r3vR6b5TUcCYva9q4IFh
uwPF/GWwLD1oZyAUaSRvVCSqr6U5mLvBJmcS8zssFJtmsK9FdeJiLG+QpJmXcOGFXwuAMkX0EPLB
z1Hneku2LbE6HF6+YHlMf1kaFwS74IxwfjGl+dQ3JXerwNZk6P01gArj3FgNbtxq8bW5L5/oCzvP
mNSThjJmh7z9rpRdFcC32DyWnbmBNIhZW1hXxSsZki1Qal0PGe5unrSUWpZXTEiTpM1frUElZOmV
fXgPVGne1VopDi1D38zSvmlIXvhqKQGVKFx3adq414pM4JVBukIibTTztdGwyLWW6aUfho9+6vFP
ljTpXU5PUFWvTjQvvPYZxapc7+7wT3tzG5/dcAr6LgzGTsY+1tfCqxr11MSFVyKDbRqC+ajip/U+
gqp/w0u/ClZFSF8qaj/OpqumQwe30V52YdulWP2ik3KG0LctrrKsZyHRaoy5Nb079WNOczbcA1HJ
zklXXRHEfBM1VnKd2KZgLVogmaoxA+wnMvSQIRjPI9uSYzRp6W3YlJpvtymzWy1rGYuWunPuieZd
XfqjOVneCnYWEXfoiTN060yG9Gwk6XQlugeah0TAbfdnsKU5Tl1oHGScDt8WElSO3Rz1D5m71hSt
o7kEaTUzMiWgJkC9SggAnNR5l6z2Z5OJIIjnkYk1ciAUxLuZS4bJtr5xyJTnVK3xSH5ZunnH6yNB
Hha5q2V5ceIhvWkSCU8NS7C3agJE31LKHXHn+q6Xa3SsC3kH+KW9DAvvKxSrue8mOTHFwAcc3y6N
/t2UmXF0U+sN5TH0gRB5oGUPbCwsFo5FqYqTQR5rYEsVXUIotHIttQOZZ0GZOW8dKlo+VcybNR0D
lKZD0AB236GO0q+xLPH8j49R3H7rlM0ZWbx+bg7kuT/YAPCykXjn2ovV8qQ33OJYBXew2PywfpX8
QAl0PDfFPoyK3qvlaw6KZuc0j5rJGCWBkKNrHQ0a49/eAkk6pftJMV5tCIPAw26N8qafnWlfjWPl
KciC3K7nSfSPWCgaTCbqlHWbeWsMBKkAxW+4/opeIcNJ1R9mxGHc/myD8zgo+2zZZ4XOKIH3WFfz
lF4RZzWFOtUQVRNNvtup9BR3SuqwHYwE1ydJvro0g4a08nLlk8d9c1inhL4Sfpejn2gHmC9o51gi
u9Y5zdbAhpAkV+LL19NaGfJWgQLjmsG38VzZM8xPgOhBnlcCCW12N9ItH7Isn6EPhYGa6uGYmqyH
mCtxDoV4XiftEFdzeRdpMKTl4PC4gpR7q4YGjJ/bgSMM08VXPem7IH3TY8Zc8VpO6rNtJyhDKpmd
uDeM7Ar7enOno2bw+iQNT30zUPlXvM1E173PlqkdeDTermWifI2tKO9t47l32JzUSZy/8rZAJVBW
K5m9oXuI2+yt6lgK4gnJg1zUq2934sMpjeU2sWvlJTMkLFUni2/IIWJmbVuf1mLgBs5Z7DFMp+c6
WBVMjpQkl80aTItSVeXBVQiu6S9KhwmEPsFLaWwW64vyMh6LAQr4Y4g0fjOie9JJvtG3BG1THeAa
ucco6c6ytlHy4uYgyGJAi9yF8KYsPcx2OoOxV3eRJz1RrKYnwAcDHZRTu34+0jtC3q6S7bmYfiyN
u4+NzJtGC/psmKzEg+vX9gQ9mUhSRPHxIzIU86AITsdanIzXlmXsTcFov1IPNp6g+46uju7Gechy
5xW4yOTlM2PZcKDCkOxrUpOSFWToHb+EdlvTKLzpsqPT7sPWOSBnRHJjdIm6mRj4bGsYtvKDbyP5
AqdCW8cOsZid4ziKztO2+IWMhM+NVTt5s5tU2wb4mVX4pYvY4ivJay3VsenEuRNdudCr3CksLqih
G4+8WXqlIac3CxONKgZ4qJ5fIlr8Kg3Bylh31pzc2knzsGrJS62Nh5lAZ6e17hID83RSwAtk6ucJ
bMp+JN3HCOsNNcloBTIF7JCY8XopDcC0kAXojWczFt/RiSKll5rdfpJVXASC5AoXugSoULJaBxAi
cQwkkE304N4UMLYo+fQbwaaPKTVAlC7yQqjpRT0wkZG89VzBjzil5loFlKCQ/WJTMIW2myo2dlKh
RXdG7kh/hZRvPbntUvoYauIThFrxPCdzmvr0+abrc3BuZ7MKnQeyUrnThVXvzX6t7jOniM5UkmjP
XH0bYgmeS6OU0QcmNPR6oYMlZPWrPlcnmtLcHxsDMOw22ZSIDLxqoSDSjJEYERs4lpC3wHN4iNbc
qiUJ9ZUbPma1tT1i9d5DSR6dCD5pr7Ew6IGduLAnu/QT4jgIFlb/Cf0YLYE+rKcKTO898Us8lVg7
pHYZoO76EF2DmY3kHkNzlkDvGqb8q06GujsChbFSzVNdLQ6FNJ+WKr4TPIbmfrpPueC8GD4AIdk3
Yla3WDmetwHovrMlqBJHup4+iXwvdNYDLqjDXVcl7vMyz61vz9pNmykeChYjhoFVHhv09gGdGfvM
NZg3BnOVY3GK1luHANnV2nbD46pjR9MfpEZsLohDxDb5U1aiVxBm9Vhp4cqaGLIkyuQQcjUEph0t
e8s7nIlZ0XTaTd1BRyTIfMAVswHZ4mp5x6RCkLa9uF5jgm7TY0Zrad9cjThf/bJZsyDqECFOhCY8
UE9aF3sQA2+fUruSBXd3rn67pUYQhUaj9uBzCbx158dyoXvrBaNmZ54DOxQNbHICSUfFqL7WIpbg
WzhwNUxInuQgPFtPwAGtutovyXymLmkudV1pSNur/oozYu8SPS/eogE71GY1uyoTKr6mnl5rS5+O
qSFwHIVd5WOJQCe4tuuBdZ1zk3TNx8g2YVfWEcaYOUnutLFTO5Pnc8ACPujc8GtRDtR0ceSX6LaO
2uhO+2LcKleDqowBTXjliukzm9fuiKiT1yfyfV+DqeuXpYiO02oxnF+n6A4mBGIWwi39bGDhElaG
uEFN13qWqucnaAfyzLGeEz3BQxkv2m0GYJHXadmEd6tmtIGZ8nxoVSv2FviXJyr92UMnTg4DY527
lujB+6bKEdLXlEJ0H8Z71IrpAkxpvXbrOVpx2+RJAPfHPBlWTWnkDvkBmx55RXWRYq801UW4arqu
kWniokLgYrE8t3vfsTBfMfla7osu6/GamjX9cxo6T+ao7igjV+go/ZjBA4cGReByxHLkdYnbuQ8y
lG1kGi854AK2wuwrWIKS/p6hDW9NuDd6W36vahU3n+vQQVOeowr+ruAR8FBDy7WL3QURX20aSHnj
eJaXTu8q6qO6u4ZiNyb7ftlkHzkXqQOMXo/uMlWt97UqGcs4gK015tCRGwM0i+sOC4qFnFZXCYVM
smKv3B7RiFfbJqj12t5zP7f+4K5fa3PpD+YaA7GAJtvsjISqzYjT7mhakT+szp0q831s068kw+re
D5bsfJSv4mKAi20CI8GLdsqMSbp0kwhCNOZ7vpvNl1BXTxv7+zaeKIeWMbuaDLe+l6Ma9mk+fIGi
fWtodDipwZq4cFRzLrJCO84he+qiIk9aRYzNYvzKPI3st75a5TUWllOkYdULHXmnp/NyHCsiJkr7
tnSYvdvja0xNCxQ/0N153/XjRfDrJGnzpXKjT2nLDhuIjs8k4Cq03BMQgUAo5nrUhkGdzpBr5Khl
+4G3Y7dDdhWdm2gYPZtoO5qcRbusXdT4aR8bB6ogJ4DDTobPBo8KkfBuS6Pxs+qWfU3E+LpbJxv6
4EylHVECuSwBz+McmQ9NzAYUQE0ov3Q25gi8++H4ssJHvZ7KEDxpltIfLb1r+a0e5kFLMpLXU9zG
aEba8Ermdf9KAXavOwDHKFoi56hhd4aFhfIzLSo4nTQNH1aRZAET7odKByfDQOMWrNVHZSpW0dpJ
pOOVSKs9F+kN7k4oPi0yPuNKq9rHsDTfHZZd1BQGfWNLjMQ+dkJtP6da/WwplsM7RNw3WZoAymmy
Fq1ukR5SEhfqcealjcoet9vgzLnzBRsrmwG9/41XVOpfWuimb3NPZRdHCSDhVo0buTU/6VNpBkqV
811Vytthage4oEwgr6yJ0TOYFSd6i9ftKs0r6yWb8EZlc5mfmJhU1KA69TDvRBuKVxEL9VxkOYV9
nKD2aYb4YseuwXZBhntd09QbY9YHwTLobOfcHjQI2rdiMDWkz0nlPhewtfysWoozjtX0OEMd88JC
X1/jRDH2YGn8gYSiujaKJX1K0Muyl9C0U6kazkctv4ym+lq7VL8Oebq3KizfyI4wrmlXlk9CqfCI
hrq9B5vdHbCast2nRzgNddPcClEbd8jr1QWoVnrVcXJveSqzvIBNxwSbXzJry4k4pCx771sSUAqk
Ge4sU34Dpnz60g5XJTDQmwLUSQCRyl+gSwVtK91jBRHqUzrb72k89pdxYt5sYTg/zZzwm9RcXN+c
jfuij7LpmGG++hyRO+HbSRU/cr96rEmBxCaWOCGPvsqK6XtpYgnvo/6yiDFEVjKmyxEjbjsGpjF/
TCUSsCRfSoZMy74Kh9Y3h+WbZo990CV1de8ONZr+7Dc2gMzv7XFhtigcuQ+r3GVi3SzWY1rxL8Z8
bnm5qOCe2tkntJrmZ6zT2eLXXep32Ny/2Tzgmt2KAplWmtuLIT9Dqm6V9SGxlbqpJwpXqafvFQwP
MHmGc7bi7qPLk7CHr5EV+0ob7Ec6MBVIKxr3VcrZwTn/OR3ZMU6YFEE0OcKvi+W50vQVtWNiQj41
T0pzqhvmQcZFp/NBW8C9v6Trmx2jyGR77HZMWspHiAC8CrrcWo7dZH2OB9e9KrY1hzOX5XORW8Dg
IlwD68iPWmZoT2Bg8/xOxo/K0hdvVMULo1OGwGsp1J7JHlqsAdPfQcdp7pc6gLepE8juizi3jz0G
uWQ3610ZIBcrjvo4mmzUQTNO9mq/0XuwMu6tk9SHS98ohFZ1aAxHS5jhRWYNHNxey06kSZCFEcrw
tBSYjAcJ1bUhrMrEZ3Ojqt5hPlGD+prsQ1c6tlcLxjpmBlbSSmPnLlx7ic7E1g7cESsrqDV8Ujkl
Byin/uzE6CopF/LjujpAmWxU14KC6wsiQKSQilmvzVSduk8uVw2CqcBsY96Ckfw0kuZx0JWLnHdi
yshzW0SfmZlQGFmteITasLlTI9eDItY95J17dnW98spkvq7s+Guy1pAPsjK9YhvqejKb9CBFLgFk
oaTf0e3WOpKCA9MYXYQ3ztlXM59e6oQ+eIgydHLNcOpMdz72GlGI82piku6WJ2DSy8sca7dIsBlI
2+7zkECiTCvxNrorry1qAy8Rm3q4cU9WWd6UufHourJD0NSVPm9A0NMbnp0EnmeLIgI7aCiCsake
FK/p+6nLugP+2jCQMew5XbMqAg3QQsFhzKdnVdb3yA0IYGCCiGx2W8EuTGMFgQzg6rIbVgjB1OTG
U/PbxVGW5oOObGOXdMsagEwDfaiYQLkpk8Zd7zgwgZdu8gkM8DRB+5q0EIoH3d6B/ulPiDiTI7U2
jx1rdV6wYhm8yxrGeZXWHJspISvCykrEhglGEk0zj2abmleE9JSBE+EvQHIL7Xdnt3r5FQGNfUwy
4y0qOlqmKrsWWiJuhkGTXkwgDedFLYeCd8/eFXgsKpOKBl0IbXk/8LxBgzvrBHFEK76qYaTHtTqx
i1NZ302q0W87B6m9ThwL/VU/Dy/oxmFKj/V8RenVslHTvq4j7NGykURPxPVtTQwRpy8tmCtttVZU
wMtb9ekKbOty8z/s0Ps6/8dXEnlQnsb9f14nX1tmJ9/7//2Dce8/f/xj9/ufkVhvlJkf/sAsC+LM
/fDRLg8f3ZD3/8/Ptv2T/92//INb87TUcGu+VkPZb/+2iM3Gn215tM2/nQq+wB+f5I//3++8m8tH
uUU5fvz2gU7f/s//+u2f/93HZ8h/bSwaaE8AZICubJSZ3318us7fUJ/D8RVSIcSFL/MH5Mb8F8sJ
AX8KFw/PC7Hlrne/+/g04182AcXb/y6kZRCC928Z+eQGsfkvyA0CDZOsYdMxecxIB1LxTxFhIbkB
C8k+7+ZchlK98gqeUaTqcd9Pr+6c1+YD0MVJO2kjxZi7LNw2pVvO2hW3B+jTwXBWzT1gFBwQ4WcQ
aZe3P53K/wYoa/uADvMIB7ejgCv1EyhLYYeow2z4hrBaUiZroVHAPyHYyJPzUNuHfz7aj2Qoh+BC
C5ekvnG/Nn6V87OrcZ1bOCUQIpMIWY/RrfkLaRz1/b9/FF2QPSwc5TJa/emkx/GCUUHh64q2lKeM
Jcopxxv3+/34+0X4N2du+6z/9dP+/l10CZhaMXpxHfsnUpwj6BdshYmrlkW6H+tJ3Lg4Do6lZUaX
LNbcQMT1h9FFyy++3o+8sT8OrJsMsQhoE2Kzrv7ZGsprYcS+heyLRXh+WDChn9qOlkQubfO7K/j/
+x1/pOH9cSjDpDs0DUkU6U9ncmVcaDYrOxEcN6U3AMfG5dl8mbT1u9hGV//8u/3lizmgpRRUqk1w
ye79p6vDJXVEpkzwWBpEn1AQiMAxuo8Fc/wvvtb2sX/46UiX5xCGLV1bYv/9CaKWkinRGk2c7EIp
NX8tlNhZiStPKIE229xUXtw2XH6RH/qXa5+JlhAbi44kXp4H26PiT47eEI1KOudJAhe3JehpZUz/
nRgUNOD/fBb/9jiUYKYtDf4rfoKYj7hRcO9zHDIGqlczJIUrSur0/Z+P8hOIjkuDryO3PEf+Q7n9
M8bPRLGtejCXYKYBvwDVQRThjsYhibKnujWu86jy89Q4dIi2m4bmrpDHzBpPq6iuF3codvhub3Rr
vfvnz/V3317CbjQVzmn6z5+uoTFhpxZDFd4UGuVJmgCbshFe7j8f5W+uVHzjJipLvrnOpfrjbynW
tHBGg3NcTC1KRWRfjM/MrqsrL9dhG/ziJ/3Lbci5VvAoLR1HuDB/zmI03DDTnDREgo6kCGma81mO
zqVzsLWaVfSLZ/TfH8xCrANt0OEb/vjdzIqgdaPhYJNRlMdiFf09mmVYGEg1VQCDufnVpfTX2xF6
P8BnnO6mxFb90xFDc07bSXI7MlVsMEY6r510zrB+Jy9j2Ersm9a/MrfezZ3y15A1EWAwbwO6EuVA
O27AvN8tZfoSM5j4xan/6/WkEE2bCoIOYibpbn//p7uWEEGbHQNr5gH0HPrPSXhKL5bTv3s9cRSD
s2BTlwiQyz8eBT8TfSPx5LsGieqCXA6jq4+XJZwOCKpT9xdfSm5v9R8fgBzPotVwJU8DTvyPx9Mn
ps2E47GWE6zkz+NokclXrXH23WgrY9qZehS9piR2pJ7WdpETNKgtPok4NRwM+VP1i/z4vzvJupJb
wSV0Mqu2S/JPJ7knJ8UpNkk1spOhO5JFNMzHGbGd+sUX/9WBfnqf0a/H5oQziAo+xfdDmRBI2f7q
6fBTCP32bFTUOBa0QCUspRs/XTT5PDUV6TFAnmHxPPSQgjv0dmH8vS11gd0LD/YLuLAhOfZgeFCe
k0qJ7WDIRPSLL/zXBxWfhLZVCYIOeE799ENXMreXpN+kEra2+uxn3D0xFj0zs1E7/vM1rAv181W1
vRD4+UjP4Jj84cefUWyQ61SPicOJJlK7yceBBGC0blfwnCwj4Q+J4z4pYwaMHlYd+yE1L8RyrYYp
3W8Sa89zUoSlRiIX5BOmAjFUwS0BVcNO9k6pj+8MkDKWS7eth9/SMcmepp2cotrL0rUJ3/p6GSTc
U0zviCcSpTGzVHN2r02SvRbc/0U8YJbmHVTC6W8L9otrWB5Ey1wdXRbxRxr9nLn2fliJ9SZmXwDH
LeUzedo6tv3eZWcOc4E58OhP7awfCgctIlFtafJtGyaARAbShzAJYWrkO2AqYz5Cn2WHDubTtm4l
eIHl06KTvZCgO0IhOffFATlo25y55c3P1EZ6cZW1easOhWUjudZJk7KXnaFvVjhC0ux4wACPgw9l
HANSNYXXbVfbUX4fa9gP3YvA0tambwjLZGTvJgRjo4u5oxhd44iAHDeFF7etszi+o2FNPdlV2H8x
sCbd1UWe3NtObbM57EjZ8tMWMJ3XJEa9+Fku18fMzZrogGMaZDxK9uzz2BfFt7aFOUYuXiYRXS02
HfGITecOVF74lhSppBDAHBjt0F3myVnFteUgymqdLED0BykkmfU4AeTvjvHZCvXkbdQs0V5WMkWI
UFkwIrfeSEnYvorJaLpdymrlDS+Es9o+dqx8w0a5JrpsBu/NOUQWw0YIYJux2chL+4xSLkIeA6Uz
9Yd6TtF2EvxwIPiNIXNKIB+eNlx4X5jyIZELSYxFjpkhyA3cKE/qSzzWy4thgnRHXmqA9hrm0DhG
hMuFTE2qAhiIrKYGGEtWSIEMtpaguByLRUQaD/ND3GJYwIq/OLep07j3xZboiNNPrFnPm5bsFr+d
FLvSnT3VTKBSu9Kw566r1uJcSAmK6zhwTmDeobCn9lM0SHfTUPX1vVblo4Y02Wqvus5wE5/SSNpP
GC9m8TAVKXkDBWpr91Abcs0RKvXRWL7MaCs2D30vHsGYWm3A/FGTBKzmlh2dWbhopXMp8ehrySnl
rZWcaG5K61hoQO+8CVJ+cZhTR9zZqI3e0TD1MRK2xG39csxRyGZaThqW7LC52vQLEQwQBGYeb4GG
pXW0lvXOXKZQQ8DTxR+AspgQ4amc3SAvabd282wCTEpVii7WZOmF98sdmTjxfLBCPxtJlfBc1Yth
HzcrKiomZRgrrYgVBHqxjemYVijguOAkq2WlAy3xa5is0F2cXhm+6pz1KoXAiHzHRQvts2xl41Wv
bndLW1e5ARIQmKZp1WZ4jWyAjTBwovzK+r/sncly3UiWbf+l5giDOxzdpAa3ZStKIiWKnMAoSkLf
OXr8UX3H+7G3wIjI5L1kkqaYlVmZ5SAyIyJduHB4c87ea+cFnLO2CNUiUMqqdNMUFkCBNI/FhD+g
QGWC0gE3Ffbi+QH0jn2bTUINmJf77DQOwXJv+qJK0o1Ak39H82vw7+BPzs2tCpKMdCE0e491hoHp
rp+1I/dOqAr/vNQk2Z55IGzdLVKhXO800NMERGhu3fcBTKtdXc3sOjS2amMTAM59jDw/6/c5+REn
KKLjghaWDhMeJ3UW97Qc/VWjk7recSBwnXVEjQVCKR80ua1VNyGzSgDrkSYc1x8aUapvmd8lv8rW
CWBwkRzc0U2sXZhDuci/pRTdcprBsqI9ZxWsEhaJxNG2G/oeOkAQjCl1tTJv92WU2p/DDvzamjgi
4KLOXCW0LRZ7GLAJemHnMPPq6bp1RCpBo+Qt1WYpo6Kih01ml9hhIjf1tutJjFwNA8oSY3YFoAK+
szn9Ojg+QYMnnP85z6JE63TFW9Su1bXtTzeh63+HwcImWYFm5KK6tyfNF9ZxrO8+jn0oT3ELl/dD
mJAVOQZ2AbTFrtP0DJaMolrZL/ixIi5Roqw1vUdAltrKB8fecCcZQoUCaTLT+s9j4lKho/D1V82B
mhz//V+VvKP/+p8Le8//pf/+X4fyWs5Qb4SK/Sx+hg/Z8yKgXP6NP4uAhhB/UDNgH5I2sQ+27XDy
+It1Ldw/bNr0yoRkxUWVk/y/yoDC+cNZcPvwzykUYjTl3vFXGVDIP55KO9CzpbA5xVm/g/M6vN/Y
7nKitU3XkYrz7RIudnguKgNaClOO7hZ94DdHW9mXzoM9i6G5DUm+bL3xO/b24J173OFZ989RHfYs
kBSSGukxhR0PwRSj+PwEy2iRL+TxdQ2u7/zZa/hrQj7n7B9eFv8ahBqb41LlpGJz9Gioi2svbCFC
hEp9s9A8fm3Yg/sgv1KgAH+8PdhyD/z3reXPwajLAgynjuKZ7tHpHShyramI8jsG4U1h2Hd+wL5V
JrS5FZ2YbQiV5MQs3Pu3hz08Q/81rDCZYb7kSrwUq5/fTrDE0A3r3E+4HmrEAtZ1OAgbb5E3rN4e
6LU3RsHm74Gso8oNgEbZmYP7aci02ETkpK9MbaTvlC5em4yLcZCKpaJgro7emIMIII8i51MeADbi
H4JGMw7zfJbNCKOJAaaDjFYk2rz9aOLVYYHn+XygjuU93R2eXfFAwKE3y7xP7CYa5IeOiGhrFRn2
kW3tiOVOr3G5B9vCzdxbL4mrLfgTfx/GgzqJAS0HkOU6cDjZrM4xKHgYIrAybog2QkL/9h/11T+p
Z/sUqelQWsc1z07rju4l2sAOcjEH2lmtvUS5ayQy8S9pwdSuLGW+c3l65dXDK6CUTN2a08bxz0M4
VUQiqPw0Jq04k3rwNzNY+nc+1lcHodBCuAnrJMWrw4mMqKKPps785Od9um5t0vhmpMP7t38+KjYv
PlNXuQzBcux6SwrH4TDULhKtq/hinHvSvtF20epIvKw806h/SnyQALZQtCVut+nlEi0uipmYca4f
ojuZTNLHqRMtQeRku6MgdgHSrIaCV4JTtnFxkuoouHDq2fM3A6aJZB3PvvM5BdoPx2fJPp85z8MN
jdoRDbSP58N1cowfKkeQ3I+1/oXMjpqlHXpgOHE+E6QdziPnA2lU1u3Y675YjeAnbvB58PJzJU7J
s7TabWh2Auh7HFOHos8BdQgLh1jx2Y4XIbb7T9XogUgtEAA/UDGPoUwRXUsf0nXE3iMN/EswqAJ5
p+Fbn7WFpxOVP5T7lRY6/4SJeJ5x9FbWAsTTGEUgSQz3xHoBx8lqYslXdl0RBVBDf8RHMUFD5yMK
2p8qKmpjnYrWeKRKNf7SSaJOPcKOko09LMwITxvRNb+jfyrHgsQeMeekP9pYh84drDv5aTlF7Y1p
pTLZhVhETgv4Y9xqG1nglSVYOtwGKTSAfQEJDSI3585fRFfnmIkM7ABbWPBzeSGH2GpWMesYdINo
KS+FjTZ+6rEnG12zMJzQ6k3cs6BTg7cbPVveF4ETj6vcH+dyg0COap/2FviG3WJjRAJYfwzzsP5Q
5oywTlKMyEXiIJYoPcP7UpMevOf/HZE9dJrhjgiE7sLzMs9Cz5rqj3Pf2Oe16YcPqKlyaHsJ+Ql7
R4/ptyKG+7eLU7t3UMiO3UXsNX26lX2lM+C7gA32AHwJUMpdf0g3kY+GPIlMyBuV4xjGzuW2jhnS
CYuHWFCAWFkGGDhghkP1HTHkkvZLhvEHKl5tssYCPuYwdiNrIHXQLXi9cxo+2ovUEj5f5cLxJo/3
0UQyAJGJKMmtNaby1q06By5ilBCL5+I6B4FSDxbIiVIEH8q0I2mvHgao0Lk9lMPGQ9t13cZpiw6i
tH5RmXKmj6ktIAAj1sGOCi5sVXRyUpsUinC9yqYIo0XeURrBmeCn7b7IbEqpiLqFsUMDDUTMV4My
UfVoTXkWUvu4nnEJfCZ/o1jQvBoTn+gHKAu9X/YgeMMR9ju2B/fX4BVkKtZwOnYGImVAUrVtxmwu
MTq8rDaTZBsADHyMR6G+yDRr7ofF1uUOUNvXfeJMzlpiVHwYgJl9UW5uf0qtOf7uj5zRN7HyG2z3
fpmeliOz+dTPIzRqI5/eHhxSeYpXYoHLT6r6Tn2EF4SPOf9umkF4x5+guQVL0TprouPcM0QzaAI8
Ufr3ELjJtZ56vSAf/BZhlJq76Q4Ww7xk5cUE2Lehn6YbLr3mJdpYfR+reRAEqebo/XkN8HlE0d8I
mZSPTmoEdx5JgxWFYxneV41QX0dLVfSAiC64SkB9omXyU9hTdlku+ELFdghxKxk/oj2QxgqucXwX
GFF0KRtuPzhdAsSoLqQvBwHUrIcdcYzoSMvCAnSI/Nb+UiqS2s1smYOj2X1F6w16e2qoOgN54X64
wnkzmetwVsNXMTrBJzLzsnRfx4BZSEogW22fU4ECWjL00aVpxWD6iJywp03Z9MTUpqDTgPfVoUh2
qR2LX4jw4GfiSorGzUS12N+wgaE8jqQcPrYVVamhnMCuxbYhLhyO79z8+9Yyt50NqA4ooQ/xocmK
dOBn6rNPKfOe+z+EnmKrWyAEzZAbFsFlIdZwbsKKMtmQnvaz7XqXIyt5dZ9jRkUWq0j9NHY+dQxW
oLpE+OqundLO4wtPc71bEcQ1F+2qGuwc/Uzn6sG6tslc5yhuNvJDqzmQszhbUb6h5OjLs8Uk3Vw2
WZoYCHsJaAXEJSuf1BQ0N9vlqxhXLhlhTAh/Rqmr7VCzbMphIkl9jrNtb7jyXFix+6soO19tM6gE
ewQiQO5VXKMgzVRdYRAJ+uzEjnvznAqqHFemFTp32s4IJ69M5OAwfHv6rxZWvT41wPP3gW/vsFHN
cIMSM77v8jz9aBJ2/9OIbPGTMzkAXwqgvPpKR9Fw2gVhlGyQvgHXMWpPoQuOogIOiVSm+OrFjXlT
k/6QbaoJrtEJceRhu53tODXXFbASWk+RphSLkGvKNgvvNNy5WWL9oHcjcCu6Oh1PaCKT+ToiO5Tr
mRbDeEJIS2psHWoWHzJscCjOvCwR28mqS8qffo1rvq/SjDt/rurbJGndEcGZn98GUGe4RyB9bc8D
n+mzMdB6YKBSy8xSDtqkdZ1XDogEC/ghlIVerqyicB5GPaQFbarBrVBvNX29hjIPJVY7LQk/OGPz
fjeiyWSLb2GLrCzilI2tmShQekT1wUNuzJEMRi/KgkeqRrh4h8wsoCprvh2h2Yh2HD2yYAt7h1o3
pxnsii5FxnatEhu4P6lb5KTC5UColfazk6/9ruwRCnK3oNYXhwOJ9zGzfutik8MdSkQzYJQ8C+t1
YkRs844OmvrShAPZ7hoxwLtFts9O5WTelJzEQeEYF4AoKZWObAXkz9ppMp6iibJu0SpA54gaKpQt
xthvJkeFYYULPwzWdup61LnwNwXrAmaMf5PTuyiqq5maHL3MXNuf5ly497IeekAFfj1xPoHKvvZE
GlBpcq0848REbC8m7rrhyWbCiCpoGuj0pZNR//IaK0F9azkcHKyhxxfZBL0yd2HXCjSANuc9IBKk
glCMUbieGkpn4KCw2w4blMziF/DerjuBDov9cBTgWOUUGOPHeELLveMajxHaKMfKOKHkmF87hgVA
U08DbNY69sidWZHRKvszGHhm9CWYAozMyp79pcIu0P53bCLFLms1kjePD0NtKpJux3WjYy9+7GEd
lfEmwlTODUT4jbmH8lCrhb9uuZjP5xa9yq4TppteTUl6UY5pcdaHdChOx1npbu37eb4EIUkLb0QS
Vj8bfmgovJgpbMy1xZJ6YYyoFqWyM7G2uklcdNAV+pXDSQUOAz4EsW6xw+coVWtuY0DvnatEsL+u
csjeX9LZpyEYjTOdTy5cKtqD4bS3owc+ebSFo89zp+/bU/JvYAzNWZx86+Lezf6vFoXe7UletiTM
/+da1EX8/UiOtvzzf1aipP2HUM6iCFiSwlz+8u9ClP8H/6NJHJspHf6WfBZwj1JNOI7HBrwUmoSk
/vB3GYqAe1LaPBIM6fv/bhnqsFaDG0lSoUF6whUTYyN/dXgvayYrbyKN5Xfsc3jRbTN2W68w4o/U
TfU1ctbxHS3GYeHElcCB5CKzI2mOu7Q6bj7aTWGj+MA3F45ZstFCGZtGGt/7Qv+VBXhQF31ehsJx
c3Dp5JZJhQ+Nn0ks3VLpO64NmYqNxWuXE0w1yVBs8QgDjr+ufMuwoKhYT4nKESpvIagTgUOco42X
Q96gap5rh2wXbOYRdnABYjAJTyanXZLVxdD8sLggQIGhh3HCqma6F5Ssqw+uEch1YAwwqhrW3+uu
JUtpl3l47jZG52TWhT/CPwCH6Q9cKUTVsU4bEEYeR6GLcWeXgxvuARKSmLySJlFKJ1xK2FZpXTZQ
7dI0aDeZ8ghIaXLuoB8Ct8ubj6XjxHLbGtUEm6sKx8cOxfG5RqzsPuTJWAInnEP3IwG7wWU1ufFj
NmZ9vC5swTZgy6aaRkwwpKw7dEzDBhAkB/+svMoSM7gsuQWDxiHptPGwKbf8lhsHrbBFVV9MpXcB
+JrNzqDvNmwAmzrQ2OfRqflhmN6PYdiL7K4wopZAuAE6CeCfCUfoZqQ8Kcu1H0BgQwxejxUF97H0
EN+qVMw4RULpNJwwzSSAULKdBR7gkfyWHJvLqo29NE42dVeVw7c6Sob60g6NorjxOFdCty1Krrj+
KqnN3vzqDmPaTBzBLNhpazcOwGJtPe7R8B+Q1pQGGSijUWB8ZVuhPbFruFP51haCjp4VcH1Ycu5V
29ZOTuSrkdcwtCrbNnH+mXhdPdhUSk0VbLbIduePbluLIt3E0JLd/IoqIXejoCnq/DZM/GRuIAlF
xAhUszE0DxnpW/XSf/NwkPEAaEZJKWs6AEZprhrUe3YVlVm3rk3CcNltBMeVz/QsmvwjHGJ1FbS4
TzgRQFXZjGrWt+T6MolqfEf5jmDm0kByZTrFxoph9RIPrKN+48BQAjXZOkl+0qd6gnoh3CXbjQ7S
45xUzbxtaV9DeTUrK/zaaSDjxJBoafYgbvq2C68MEqCI74E1CBWM35oAA9ChFB9cr4N4W2JFpP82
tBRxSEzx9xxO4xOLpO18Y9YhFcYi9ywMoH3D27QSfrACAoj1gzrqUJ0NTf50VebefpFRn8nOCdCK
LK7a5mS4axPD23idWC2+w6Cul3+UCGUQu3wV8oMD4CjhpBDRe9kq6kaS0KU0NU8SGE6I1kPXqX6a
ZabSE9IGp/C8ob05rBsp9PcGnCyNSjseT+O2Iri7woMdQJNFCQmlToOXabttQxahFpBa/BljQzBy
rMIIYo+4TVoAqP0eoSacrzaIKrFvGpOTJVeSAjdVNFUncmowbUxOlZI6GNsTDXsZ2STuwN8oVybJ
9ClGStydA7L34mQRLnJYarlPYlciRRZJLpzoj6mPTf+k6nLwQSKU4WXAh+zhEZCduA4hQZrN1sgy
lXwtgXs4WKnGaowAd2BVSO7GwjAy7iW+6MG0eRjIoMjjwj6ZmsQ2UBlL2tSmE5vO2kqIZ7woksSM
Tg3pQULUQxD9KChazxRGiEbEDpTWXFX9KPwASSGzNiNSiesYNnm0s52KXDTyaerzdB49OnrzYPfb
Ht8UicJsCPkmFXE3XjMrB+LzIjtSXwYSCIdxJdoshCqrRp/F+o7aYgVgWle+Sua7CX2c+BxEYnFY
Gt44lfdR0U9SQkAsCIjDyYvyxALJm1dxAV5NCVOCECrhMnXDj7AmMosc814FCE++Y6oEp4+Xd+oN
NfwYJefl+svToeD/enX/Jfw3z0ef/9//cH4/Uvgv/8qfRyTb/sOTjueiZGTpVSh+/z4i8XekcDkK
0d5xLErI7PF/KfYNaf7hoTtcpC9SUlle9ve/JfuS7h9mMoJkOXQRjIw88m+vwkFL9d8t1udHiae+
2L+7TPCGOMHRLRTIkM2l33N0TJLeslQSvAcPBxX3B3dISZ/Hf9UYm56NzN1Zk8G9UZHfHoBm8HtY
gHICACkocbISFc5cbwHrctE3em4qq2Au/OZUkK4F4q1uk4x0K4IYVhUAA5hG9QDhhhNUBlDbMh2K
IzqSHwtNptUG1UYB10dMwFgFe++PUJHkh6u5g6LK3kh9CuUSeorMb9DQDIjnVDiQ2Npb1bemc8pH
iB/ud1Ktyh+/P73/tzWZEeu/dbC/fPjxED40jw/6eZ/56V/6a+qafyAZl4tTwqSr+tTZ+LPNrDjC
0+pQKETpS3P85Cj899SlOc0/yzkeM8nTxOZT+NfUtYlitumbunTzsGHI35q6h/0dDvdcL+TyR3Cg
Mi097cMDvlcFHWKpiOpplI2ns8eirthKNs9+lFdavof9sSeJPg+j+EM7EumoWv7+s04ex29TUFSE
kW7XwIlqgm76284etzi5IbEoTl9vD3j8WAy1ZFUrfm9h05Jbjv7PBhxpM4CCHes1bmfzik012Pt0
J95p+70YRZJVzjNh5ubtomg/HCVJQ2x+CQxiDl/NZqIeuFeNpd65Ei2v4NnigqIGj5JFRYcFy7XN
Y+F4QhhmxvGfwhDp0LAO9UK02qUqXhoQN9BDHrsxe0/DfHg34o3Rs1aSmUu3l2vYsRx1InkHgroB
SIajOsY3p9251YRT0pDTBRea6p0ZcnjvW8ZbbHyMhESUW+vyMTx/Ye5E0rAHw21tWO43NwARx3Al
IcFp+85IL18ai/TihFFosB3TXf7+s6kRTBqibjK23G+i8Wyage3Iqsv+wSjSFgh5UQBYqHsPR+nT
IaFpQZxTVEd1epZMdWAwGWt8z2/P9Bef1qI05xtmF6EMII9neqL8Ppwj8nayjPtGN6Aa9XtSQZbw
n11llPJX07b5yduDvvK2uKNLNlAbAxgy98OnM92AlC+s52tUccXWUdxN2ciMXVFX7+nOj18XNQw+
MM/DSsQ59qVtwredbqANCvw4TPYlSW2nZEzk73zJR78ikw8BMnMdPRA9dfdJ/P5sUmg7jUqvJxw3
nYLPtt2qPbjcC8zd27EwT/2UOJO3f8Gj72sZ8Ml6yJHFIv/v2ORnz2ZRjWOVAdOdzq3It3lrvntG
jnp5WqdR9s4Le204/AiIinhtLirzwxdWN4MC6iCI8HMc2KamV6CB6CPuTT1CULHuFjj9O7/p0Zvj
EaUjmB4UXKWyKGwdjmkVHIm4hadrlyid00r512ltN7/9YHgDmfrYvywbZ9bREhyJsG4IwWSQcWhO
QzNXp9zAkm0U1GI7DghH3n5vrz3Usjw5LivV4nc5fCjlLYt+joCAj55EebeCN+SH7+niX76u5bjL
IItGgKl/JB8iZTyeKjBV6zGFRod8FbO6lpCLW/oDZpuK7W8/FfsYU5H3ZS/HjsOncpXRzXzSYAAh
ua1ZOoH4iGr8vU2ZCcEr4pDBf5bTgHc0ik++ByxDJyXFAfV229ONTTtiBt9+lqO1aRllUSmhX7MF
PpXjql5Lqz/20GgjYIhCWOLztEU6DAYS7/k7D/TaULbL8stRTTDXjx6olSjlobFk63FGlRp1arxu
hE/Gt5ySh99/Kn4511u+JgsF4uEb6ua+y9AZQ012whuMDON5H8tuVU1D99tzwUJasmiKqCyzMR89
VGBCw+nCBbZphwAvegc+3hiX7j94INZ2hJKcdJfHOnygyCohqjQYLKCBNZfgJ2fgqV0dhB+gUVdn
b/96L79azrnLZs92j4rpqRL8bHkfIEHRT0xzotioH/J19ZfYHbw/2xv/saL8yiieg52FXHQMLRym
Dx8pJ0icsIM2py5T6W3SzHdqytx3pverg/AhLXo8C6/40YIX9yKB8MMgBlLoLXULdRW29fCOu+qV
mb1civ81ytHbkZCV4yInDy0OhuiEtjqgPXA324we6fXb7+blUIpDhJQe9XZmnDpSMNqDMU4gR2Hv
DpKyNlthukmlndxmXme884ZeGcsRLHCYGRDpIgo9fEOoMFI5KBNqtJ2o89QlkKWlGv/AXUK9sza8
fE/KwX5p4bdGTEvl6HAouoEwVUqGKllXAYxMcE0lwvC3f7yXGwUyYey0wpI4SxHVHo5SJO6QeRQd
1qSXh/2lJNrkWxamHhQetFY4nCSWindm4MsxuYQ43Bhtjn/cII9e2MDlSg5lmIFVtaxVgKBlY6S2
vcka6vXKou759jOK5a08uwCxolOnwSHnIItY1KdHA4JU9EVUYgEJOz9oYNpVPl0Qv4Je1PqT99VA
uU9+EeuhXorPzQTHuDLvaFw031rh0QQPki4EA1vQIob6FXVXitRApFdOOmb7ltWWgAgCxs5nZYW/
pQReTH02tw2aWYvznnbe0R9eJ00YgozH/jLngHUyBGZQa+s5+G5kQWa/Mx9eTnC+Je7YlL1Y7vjJ
DudDo7Nq1BXnvCFx22mXp7ZExFi3eq09dCnvjPbKTBCmMlEF+4u2+vjYILGZxqTRo/61iBceFQFr
W5w8wBUNC4rlCqfdeyv5svsczQWysuE0sFjA73CtwwckeH2OjBTnaeObu7hzfk6ziUbAjDZxTSyR
UsP127PvtWfk66XLx4EFeerRgJ2pmsZY2NPxMBo4eq1benSXaB+CdZoRuPL2aK+8P35MKkWut/BE
rGVVebZRWVlvuUQd5OuQu0q8MtqmujGmOj0lU8d6By7w2ljLdkhb6KnHezSWV9l6mIasWDSd4zYi
CohE7DA5y3LaO28/1itvzaWCy69HgCiH9aN1t4iK0PHoca1nH6ZZXafuF0knb1uC9NxyhUyIZ5vC
d/awl2+OBGB8Gk8f4PLtHf6WpSe7OY5JORmcBkHWnAdb2xzEqR9j9Fy68bvffcgFD8GhfbkYK+94
XTTI26kX7xSX8HFYkK8xmcYx2LQsGkzio9LxoyFre/P2qC/fIqIBE+UH/W3+4hhc0ihCmtyOUTXE
7P1cs5HVaG1wudOdfnuopWZx+O2xfmGkUBxxaHof/6BW4rsZJrR8ncii61fzpPKPta8ROlnFXHyF
DJ5dp009E8EydV35zmLzcg5RbmC+Inl/qhIdnUuzmNNQTMbJ2tW6vSyznLAkReVy5c9D8sGws+Qm
sHOoi28/9It9nIq+iTKd79/kiukdrd9QraepKLEvVj4i6NHDzedbkffOT/vaKKyhWCzoauNSOVpl
5n7G+0VG7FrCB924KSE6mNG6d2boi7lC4YsPYfkFfTT4T4aLZ6tL2466FzZnR6GnaLscyFZianld
0TD/k6EWU/cirTDl8UYE/U+3ud0BucLhdiKddtwoE3CgiX1y/9tviAOWvXhTFMuLfbSO5QINVyxH
snsrwyUGitVmE2gyl39/JjALKBIx/al5HR9DBtl0CT5OLkYNWsyVGUTZveMZ3fTOF/1ioi9vidIJ
ZweUN5yyDtet0Bg1mg4bCWAtwTM3XtCjpqt8vU5HYQBVNGSzayHr/ZPnY91zbLAR1IGOFunUSuzE
KRC+aNuvz3RgJA92Cuz1Hw3jcUvncgkra5mkzyZhqOdEE92Ur7mAdDZl3hiUtUE57J1pcQysoPTK
WzIFH5Pr0Sx58TzAo8tu5n0pjUt/2jpReJMtqVS5nZ2WpnVSIbbNSNmmn+aRXugX8p2P4JWv+vmf
wD1aO/xsbNzOQcM4dIaDo6JzitsOevvn3/8Anj2oe7TROQ1WQTQE2OetcbzMfe+LhQv/nULb68+y
LB+YEpfT/+Frk32PHiVYzlpTmOodMU+4anPDN995ba/NfooPDhwipj91lcNxCh0Tp1VLiGJJDR+T
mL/PDc5sqlKc+EjTc2tItXgyfn8BXppz9HBw00GRPXpVU2eXvlkyLPmEBaSEOZlvs7CzPr39ql5b
gcFdcDGiVC9AOh0+ndMvfWBYAOsAEdyK0Ba1AxJNmYXg1mD67WdahIV8yEsFna/haFORcaf6weaZ
6BwTxFdGVby2Yk1I5dsP9XJqMA6HSC7xtL7ZJw8fyoZbQFAqC5Y1eyh+UfyHextCwzvnuZe/HTd3
euwmayIaweOblAsvqZIqJKK6IXqN+9q06SMEtrgw8neeaJnMBycdTLds+EuVEkMf7+nwibJpBCXB
VXIdDXmwS8BO7is95VcL8O4EI0zzTn3qmP4iER8yFnSdJ08sCKXDARO7siecK+M6SWSaXFVZZpcP
GZdLCJKWr9tPkV2Zt4Xb+uU2hVosv7rJ1LmnnBmM6vrt1/nid3Y9k3M6DU1KJTRDjl6nLmQCRKWH
TuDWhMa7Zr43KWZ8iohgfW+GPi3Cz39pFBomtkLWaJt9VR0fmkHeF0EbxC4Z0lgw8vVUwIm/ciel
mm/4U0zcBViU6s6B+AKfdFhz853nK1yJXrtXbB3JOqMMe1OnYxo/JFOji02ch7gk8OLbHzJuWp9t
Oov2WTqaJGDqahDjdtKu9U0lKeT9sc5RSQNWJZ1WaoIXvxjsT0/dkXgJLOpnjnsWRh7VY/RQ8Lgt
b5U7hcmr8UfZDR/iknLf58AfF99WC+Mj+JqbmX/S5JEidyVM0jj4rvwMY9aWXcobgLzPbgwGTZYo
1AEbCreyviMIyd1pPaG5Kz5NUWq49RqosMiQcXg6pwLna7fJz8s0ZBIgjXcgqpJ8almXDbkqJBXO
ThMRoYPWxL3ArhmE0MF9nS/Z4bZdwKXwkrlLfoy2EYxnLsk4AXHJ1jQ+Wl6Yx1T4onpYqPljH+Nu
bAAkbAroDMmtBWhF1UuiUeB8dvvS9091oAv7Y9kNvrsDp7xEKfGC5bqdSl9snUqBMiA1rLAiDJek
ju/VhE/iQzpncHGHhiyiiyCt6+lqmHVmfDHCXDbnQd/q/gY9vQVrNRZwzcOIHCFjnOfiJ77x6WdS
doa8sLohJxAlih0gLSSGzJeOShN9KiFYd6dhCCIHOjuF4G9+QAIVipuBxD83DMIfikOVh+I3TJWJ
/FMV4fniJojDDcXAKL41VLSErbEolytc8Djsismipw/pBefGPV9bGmyC2i6C6yDIPOdM2JXnQpaQ
o7zLRxEncOMLvXhKIpNcazLeiVhbTeRthtu0aLyFWKKBrABk7QK0j7pxrooU9wRpR7XJ82Bb/aWl
L3/qMmuIMsaIGp5YnRllHAgrN9oOqRuoXViaxlXDhRQmdTPE443V6YAotQbgzEZOva1/1uTv3llW
RMYnrJtRrGZZtWwEdVzUO50WwwWhy3m6opxnzrfEXNctzNy4Q+kXDMB8RM7hZSV0Gn+TmlzpFUFi
tlo1dtDVm44iY7ceo7AMt5kqTOb2nLrWJsLt/ij6HHmd7c8GafO0x4Bn+YBfmIdlctW0iXg0ZZOS
8tJPs7UHoDTe+EHh6VNEs0OzjaRrLhmBTanWKQJAwq2yqrZ3RWXKnyGyTgJTQukiP+UibmMlmcdh
CTlt74AIWeoynDwGnmbHASrCnPWgSxlTuSX1QtxUg0LhWqrSH87cyubOpaO0Ss+8YDKnnQI69TiU
XFO2Ml8MGYVw2nscuXZLvgRb6lrj2uXGi2JU7ygA19cNAu/p0k1DST75EI0Rtde5RUure5gpHxZo
f7ND1g6XOMu9iPBMAw7TZURkAw61oPWas6TuYEaFcWLdzMQ2R7czjlheRgIxESQMmJodJm/1hYU/
uq38MfjM2i3TbQGGOvliFFXBcuPV5nwysGb+0qZq7+w+1+M5RYPkDvhnnMNSH7p0hUvIGTecwQNj
Y3Zp/tOUgfgS9TSqV3SwWhTfoeyNPUV0QKjDGJTOfV/2sflpLHPR3OYVOCwYA+2VmAXFI+Lu1XzO
OlRc4a7rslMjh1B/YuNgmdfUgurrinQLSHG54f3qCcAjBQ9OMvGdCelyZPAJ8w4Dkx3usSxnAL27
PvxpDUJUq85r/OE092u727RFUhmriBOjtxNxDcI+LAZfnKnBtG+dyGyclYEm9VticmH3OO9HRs3H
PnrxGZGQ3rmYpny+qLqoKDaNDaUJgTcMpjWK/6FfVOYRRu+hbEhExDopNmmNHWpl4uT3trk3DN33
AJVOfQnfyiWGkNQVa8ta4g6rwM3JJGwI8viUzZTU7rXZmPeeE4TpFyRPqTjPGsOBoaUilvw6tLFJ
+p1o5RrfpIGJkkx3ucu9ppIYCYPZERsEeJO9bqwxD79lYky/V30tb8m584KdEgZwncTKBGtDzB6g
t2M39DX1GCusPwdG1uQ3WWpp/xYvchzu3YzPdTXCTutWeWnJz5acsahLZPPJOU4wC1NvpLGIm4jV
QdbUaAk3QLYIzEMCiOU0LPoqu3XASMk9sc8gkNwQ2diXqK2o8Q5VxS6ZgilCpkub0GMiJrpd+5Em
hKbtE4PIwIlZfmdkXeSsk7bvzpB8j8MpLljT3vpejBAZWU5KpA+2vfSkyLF2/9J0+/GGdX3+AH7P
/VmDKNCPYzoIBFA9UoJtbJQY8NHJ1xwSqtyxv7JsZJZedUFm+p9YrZB/g9kKx7OKb5TMvalN0DF3
I/w0ckAyHdzK2sFAbHidKZjsnjNtYnP09H7p8/efU6Gq6DqvgladilJUTGloXiQreeTY5DeeCYUC
y33kdcySOYnLSw2aKT1rKu1nJ2GofIR1s6emYBVzn9G3hdEmbbr2W8z0/SqdLdHft5iGmwe7DZvw
c9xXeYOF0Bv5hGJAFx/qPPR+qjLo2eyJtbfPYmQb8QrHB0Fvk9NjhwxKluV94ECMQzEAqops3gKu
Vv2VkxHexSW3sXdPRsx26kalE+lPGpaYeet0aRNej/zS3X7qiVG/0mquxY72YtTvk3CyorVnddnt
AKdm+jz1FoGHPH5Sf6fb2oZrP51Ud2oTXmGemoY3D+uy6EhNE5NrndkNmK5vFQLwAIRXkmu8JN58
npjz4J3A9aJ4Pgq/wMDY9AIUW5qZPba8nogk8tVEddVMemAJqlDTChz3LR/mKjK7wrjHuWoMxCXW
4bAzTEa4wMZLLAr3ykxcohYvSJJsF2Zg3ZuJ3C1mECzvRHyOH0O4x/+fvTPZkRw7s/S79J4C52HZ
JI02uZvP44bwcI/gPFxezk/fH0NZXRFZkrK0KjTQgCABiow0dxp5+Q/nfEd/Hm1DuYCGaZyrkXVu
/9mS4jVdzGRpmLY4hanJh1RHP4K3ftL7qFecVrt1ELm7e7U3vQ+lV1X57MQT0Wym3XqwbOdBGawd
rycmooqSNyZ8hdgmLdrvp9RVP1piiJVX0STE52gLeQ8/6/b/rx7/Xx7t0D831+2Hj/579VF+/CrB
3f7KH6Qn10UjbtIEO5jYkHtuPNY/SE+e/jek4Zu8jP/eBET80R8aXCBQLjt8y9OQ1Zn8A0zD/8Ni
Z/xtU8uwMGNii2LGtP4d8bj1k/r9nz0Q9sptpIJEmJ9tm2C6W0P2y0SsmKpixGFa7E0xEwneasJv
rL4Iq7q/VTO32vUazTXWqx9urtWPqtMpUT8qd3PsHCgQuhA0IgG5c41pBlTDMbaK5KgXUBF8VzpQ
ONL9VOP4h7TA2I20s2/6OtchnAPescv03uRYKBLmwJATgWFkZgbhxKFsNlSC58bXGtk6YR3Thwaw
3E+KMfnhzERfMhknOmiCvQIjcJfkZAX2hh2sTlvseWUQKa5YkWnSP/lyWIg8dgHnDelAdIU0etJM
tDJtD7Uckqif1EfgAJqP7d0IS8i2L4glVdxs9BDZvuxIzTRIOvlc+ra/gl9uRPyxfa2P83LXYmpb
fYPcwwOiRwnUosKqNsE6YP+SXXhwLzPX8tqdZB2xQzhRl2V7Uo70MI8JEWO9h6d7auV5IJMdmn5K
rGNqdBYB0IMRdmqvXudad2lz7UnF6QdytrD3JJkmPzwLQI7fet6lSVLkl0trJqGX628ucIpQawg6
KyriPzKzxn1ciNYvkumVbusa79YamZVpPW0nATBT/SAmNbmu06E6knmifzRdXSahWHoT0qWVvpeY
pShHV53QYmxRJ/JY39TJXr4sR8irzCzto9Ts5bURivymN+JDXRfyYIvWJNXSMYRFvjbkk32xLmCR
EMxM5MhWkxPkzGqOk6V4N15JKh12KeKLGpiIYAvFY68rWdDCdPQz4kqpUsrXFdTl0S00YDygDs+u
nOyvpCP5msan+GLlxearF+Og36U2+THX/STy/tDPOlb2vpirq3jqiYi2rLQ4rSO8PaJQeMER/kta
MqSjOBhm7DekcClx+xK7sBQOw6LX92lSlri4ZqpUoFewTSynv1opqa4I8b2nJCancxzToAbd73dr
SkBZ577YU3nx8BVBaViCilpG76cmrJb2WcaeDI1ueVCEaT4AFSjOTgMw0NdgesKelUs8kO2FOvml
ZcImXsmTaq4tYbgHOtUtjHeQL7NCElmmZc6nixi7DQtPWR+g3cQn4PRJmCQ24UzxJKN5qvqHfOrr
q4o91aPaVN6edC6U3d1suWd9i1cfcneMwAbq90XTlTczhfursfDIlkOjXjlQxI1dNix5c6PzMuF+
qIwsqidIy02FGXeo4RH5iy56nv18pAKzESvuR0VtDq0l77pu/qHGoxosU0MYce85vu0ifl41jXzK
zBhOmcveOU2rmzKOXwt1hmrhqAdluhGsGcPZMouj3dnQHrrq+4AFK8BZW0e8ZqMKLTKZv+UQUiaA
XQAqFUDemB81IEv4xwLpdPquRrs+gCS/j7PkoufyK1aN/jt4xjYaMnQeWFfMIlbGs4ktQXkqpE2f
f0XTVZby0poFfrgdqOA1R9bnmFbmRTYGPuyFcmqHZ1Z4Z5SMxqfRFcUX9Ab71Wpq+zaWKUHZsGz6
rr8FkGoFQ9K72CqhNlC3lAfBUPbQrrS5PvNbhyhK67PvF6CxswdUJm5JLR7hjIJD9cFijM8yjY1L
rdzbQkKdiW0U8Sbn4/UgCNQuqROuPLdI33Kvj28MsY7XMWOp6wHRltjRV8ZR2in2pRrAQe2kYuDt
Xa/mKbvqY+fsgiYBZlp/0xfj6KmUmKOswZISLqRnc3aM4+5hTkotZCR+ZxG1Gre1E07EKQcGxEly
ZOc5Ugp05414E3j6MsMa/aQt+3O9CPe2K+NsN6TteOPl9P80FPlz5UDeaaFWSLp/EtpaYhUUv+87
K1ILYogbdaawix2n2msawINdXE0heZCfpWXeza3cIqmANxzbqoVmlaXGj43kRc2/NWbjcredmQHb
8+vVdMaDtWpnvi8DPTKx6BmwQ5/sosGP57R5tAsROZmt3bilUh9q5nZfulWUpFBJ+9ZLFu0099kD
2FqA7t3SPBo2lA5GUX3QMjaGJ+NMu1bvkkM1KsmO+7cNtAyJll/36kPZKc39KGfbz2bxStFaElOV
OzsnSb44p6JZNGAhcGHAVyTEgtV6RQIwgp2HXvOeraQhgrVOgTl5GGTH8iXBcuk3ppWEVMTEpKpL
d5voM/fjjMegJHCwI1vPypLlnaI/Y3BB1CLxe0RRrhNc3pIw2Lnfx9pU7tLKm2425kWnF08m0cB7
UY9gSISYIzS5biR5Vz46ffIUm6RKSvTVYVM4D+O0vq7jVDyMMhdhbE4jplirOpijTINmHtJoUOM6
pAZZAsvEw9jle2rk5pLMw0V6erXTmIqdvRz1vsky6djr9XJOXV0jdW3qgngL7MSfscF2FoNZjpPv
siWDs6aqAT+i6mdCuXPVgWCtfoE4lMc3BM9cCofyoxnkiFsljwmUGruzbsdzUM0cTB0UkIXU78dh
XqN8MF+3XZ2RjYoQ8LYHmfECkggBzZMBEGBMMcdaruvri9amO2JvVedZQeu2Vwx31EO9YCL8IWVb
3yxec1NreqRTYhRl/czRbcF/YZPZjz2q8Eypd32X5pEZ64e+Hs0XunFrP8n0MHuE2DvijsRVRs3j
cm00ZhcYScob0L5uCk4bkqXrLglztSK6ntzIru78JnOZR2p1lDMaSrIXXqsfI6HAcHmIOfMKmxzp
7tadp6BbBNvI3t4tan+RBBNwMqZn21uOTB93M5xvOXYY9JP0OhlJfFWm9JZSlMZQSwnM1OyDUjQq
tljwL9LgbWeH5QxEi3uek8vdIMBNqjFzKWDtbHUakfI+sG/rCdt0GlqxWMIErNDDhBeaP/C+W95Q
Xw+a5JCZzc8ZnUwEWbS7U7ph5CUS90RWFfkVg2sVAN62UtLTkNghJp0Do3dzB3kJx4TfNGm2XsNM
0pnW0L8WF7xQhnVdYEWn6Tag/jhHxeunyU+zeFGO5pLm40vhTZn3uSwSNM7ftwv/VkP02FT85/cE
q99huf9NOu7+e7NFS8k//6u2n+ZX8O4fP93/ZDYWm+9/1S89YrWV2W/d0s+/8fd2CeshgjB8tjiX
kJWam37+793SRsVlXcL3TB4hCxuWYn/0SgZ/hOKehRFvXHqmTTP+R69kqHRYyCW2BBkUiaw9/51e
aVuD/WenBJnGoO/Cd6Fu67kNjPJ7p5QDMOCA3UbLmlq9l/mUnlYz88I0HsaHiRKBw3+dadMJ79UY
rf/Fbvr3zdj28XSPSKw4+Dbn08Zj+bVRMxcD2lxp0jUJW7s09Tp8g4s0P/RO2v2FdOC/fNSmy7M3
vx+rVawmf1qDV4RqzXLj9Bl1Xj7OfW4HUB7iUGil9xe/1X+5qFt0ElIJTGrIbBGr/v5bkSE8UxZ6
RKQzsfF7TeHgLbyxsshtspqIgVD5aI9upUVAtr3vcoIKc/zlBrz9+zf4q4H6p4fxty92Uwlxz2E3
cLnx/qxqlzgOJhUMvr/GtBSHiVBaGVjUklYIVmzD8ifa+CCdpXyzEhTCPoLx9tkoWblFinDWL5to
BopLlPd/ZQ37fbu90ZCc7fbFVOJZjo0E9PfLky24L1dYDMRTr/K6VfLxBOKj+osN8Ebs+f3WRjrI
B216WoSSTBZ+/xgx8PIVGnK2QqmzmKp8XizfGNeG6wBX481hSXVTDQoB1WZdTeRwj8igfYgcJqHS
cZfeZZ2e3glexxhsBK3Tzk2yrgxJ0FUfcondIhj4V2cB0ZdOtK6JvDAE7A0fH4bS7bti0Y1oSQ2w
6yJvzc9//Q3/vlFHPYuGjvwx1PebWwa35++/Hg6xauH5qnx9KIrILlQ3Ejxp/rRU044E9en2X3/e
n7Kmfn7gZiyBgcQHItb60wcmrBcmt4EtT6LlHm4WwBzDDkkXCSHlv7tU0I1r7XMhfa8x3ybVPqku
E2+2yrVd8+7lIkoIXf/6p+Ic/O1L5irgV9QwBmgclry3f78KjqWoFmkbVA6dlT20HGK7iq3mKgv3
PJujHpQCAs2//sw/378MltBL8JHbw82D/qeThPDJmkASjwlO4TbHVFeLqC7l+BfijH/0KczX+CB0
DMj+/vQpQ4aIONd5z4uypQCcwPnEtrT/4vr9o0/ZPPN8saCWmQT8fv2W2bTjcUORiLFMSOrqofgh
Sv2LlL5/8Cm83lxeaXigTF51v3+KIBIdDV7Do5iJj8o0pndNdObXX3wt+nZJfj3zWGJCWGfIiHEM
NYu2/Ri/jP1mzZaQca3Pzhs459V0ssiZgEvcfrc1jAFjqyYvEgyWekjw1uphSTCKteMcTJRQTG05
XYYeFuPFyjKTpYZaOISjVVYvD9LOiX6c174Rxx4+pbuNeEhD1hknkPMundK6q8aNmgOAD4IOcBj+
rjlA9TylsYVNwWBJQECtxDhxgM630Xc69j2+k9bmzfqTz7OWrQqfZkjzA4Iwz6NXyQaW5j/JPktl
jfB7k3z+1ltaAcmrn+hg16rLEx4s0ndu2jExCGzq5vJFsYzFCfrGUSRiaTib9wMts/oUN2misxHs
+nXHsq/79GZFSaKuq1YmOz/pRM5PUlHxk1pUs+E0AQzBZg37Rm+VsPtJORKt5Sb7xVy7F7Vl9xrS
DSV9VMWtdVOLrlDRg7jucIrXdlzh3FqNFvaljJdrs5UCAQPt3BJamenI0Iy19NG1V2Jheyv1tEhZ
2Ev5GiueKRC57oq9TjaVQxZQZw60xELhza1JS4MNuDm05agZB1WTahcla9kYR1SSXJ9CWisjNUfh
78hEfScjvCl2bUb4tt8WliIibe5hjCbtdgWtsir73UJq5F2Pi5g0Z17Xl4UY9xntQgcdMW/ZK/Nl
LExi0LKNb/PSFt+7yRglrW5eABbjp3/qxo6boDTNe61fNOWGf1mXbqGhaFU6SEXzXm8hb+2yIl5f
Cj1b1Ou5ydN+p+GL9iJvmesIGXgdH3XJIXzSQXBOvtsZRXmrjFJ0EVkcLPotMgsFtcWgvGodS76d
0gqAcm3ZVW+uMVbfSDMbaWBMJ8uuFzEnZNrk9pxftGYVb+o8lm5YQRzNDjAXcz2UaiW+RkOw0Pb0
bDxkWlHS2Ahs6ahLSnkE7VrnXHiLTRD30qLtYpNknmAk1dgBqVKWghqi6noqRgt3ORMI4xtAXVfZ
ATGDeztD9SInxpm18txqxUgkTT7lp0kZim8MvitWXWuiAYa1TQkX1BGs9WA6Npx7teQlzSo0+Vgc
9PgHm2Tkblctiv7NnYtZBpKE+NlHmaOYIZbl/lJBIXaOoLTqDqOAWMZbq/TIdBbkSuqBXuhw4xLR
uXOAIEozQgeveByNLK2zXVLDjg0sq2Csrq+t0l829sG8r5dhdW6HUepvTLjblhkYQM8nrZdWdlIg
YhzR3IBYHtoxE0Elx5rUqWLWbZwuqd0iAFLmt/wnA6IYZwje8exoYyQ9Wb8vXjbdGWkJp8zXY8ft
2aYLekCGnhZttexte9eOrWYHgoXuukdgQRudFWtf7nVyXCC6J5qE56mOjnFw62GFur64LUk3sqiv
VsuZKYE4M73AJcwe2SfGG1KsVjaV6Gs69yxaCb0VUQozaRhbNazYMm0ghjdMEBm0muutzla2ICJd
mF9qDiZ0b85LlkZ2PqcvWtk0UGrjov3KjN651hsjI8q2RSkwD7O38eU9SQ507rZnWxP2Iz9SfB0z
cCHJucFH5ncM+MFYlUIcsrKjA1dz5vX+aNX2Q2Z05lFxO28KbbU0r1Hs1RCuUApMMM/aIiG9Ph9X
qPCtR65V2XTXqDiphnK2DsZRV9v4Aewwv/HI9vrLSwbtopirI47A8JcpAFxIzhEi/wH2e+mtbWhY
7SRuCfRZ7aOF+irBvTsxuLRtQpKQq0nx0VnuclbJ3IGnzdBICxiUl9Cckb/tWk6rPcJXzWR0mRoi
yjxXDkhwK5xIRmz7vbNqNyvs8WTXKpacEMjyXgPBh9gI1Yh24tmsDIYEinKuBUZOLoTX3pWV0Iuo
ZS0g/KSagBqujk66EwlNMBBzN++BtwM5+sGzIF8XTLUfTbvx9qZVMLNxqhQFzzj3PRxqNIlAX8nz
GH0EWwuWx0KhE2ztxFPhAjNJ9efWsd49s9D0IE1HV0aNM/YE0cq0rwMkZsot8C5YAeqkKGqw8pmf
Zj3JOILWiuQN4Y0LOTGrOnU35e0EM9EwyDTk5VSfzERPtcCCxoewp7GVmyQGeR1Ww9I8AKTXSQ/V
spQbpxyyx6Kf3SdvbuMf1eDlMmCkpatXNFIzs79iyer9mrbJD7LDU/OIyL56XqjgoPclEq1LOtdL
TrpsbDi+AI7n+gx8O2bHsbzCqA84L4N3fWvDr6dijEf9qYzT3g04Stw3bLrtnaWU9VNTSFPDAZrq
VqCregsqsKnVkRmQvSw72JiGe+e0eTkftAEa3H6Zlg7dDxfkYtROM51SSWxwmLrdgDnXEtNnNSL0
8tmaCgB0sYITiFMd/HwL991g9D/6iBBsFu0g7lw+0+MYIa1BVdCvFSg0/IHbF8uo4hQbOmR7rLxs
+1ZH6IcXc9XqLMTKOcPMxjhFtlOJbVaL5lZ1kluDTSDzMM3MicHBK9o7p4b/D0wzeYBIfvLaWXjK
9NJOwE0zrB7co0CwxlAAzWbMKbtI48eQmhogRJG4dbVDgmZDy/9Z2P1bU6d/mqT+67Do/7nApa1C
/edr+P/NqqL7fay0/YU/pkoOvFq4Ku7mTDUh1/7HUMn7G/QYVhi0KLTW23b+/06VTO9vKnMWjXEP
C3LL/gVya9p/o3KmVWZC5ehMg/4tBhYd0VZr/1KLqyAV0K/TnQKLUvmf7c9/qcXJ3exTd51zDpIx
Pkl8S1657ObJeWXZA77NESePcZJq7HlHHDKkvjtzfneyHGwad1xQanX66FnLQOKikhZPhJKBTBcB
2Qb+lD4uvPRYqll7kpUDjzOdhQQsSA+Bll/qc5RljwxVzFAz++OojbvONHyb4teHxeC7yXgcSLfT
i1fe3c2V4X0jb+a06Mga03iDH3ZFaErUlAlUUedUpDf6gFXNpqDCz3QNNBTq5Hwv9TmozRdFk5tt
OigV5ygQLQWlut6YNhI9I89eqDQgjc9lsDjKTumukfexSFVgy+YntVzeZg0rQd4hW9PaSMBB6erK
N2X8irPhoBeICMgo3WVWTPH/3rBMSqeT1r5TUsGmdF/tYmcyShmMt6H+aluyJeaXUQFovhS6cXC8
KqReKXxpy1M3qE+CwEDcVk9DYX6uRGwwlyqemvWkk0KZQeVB2NNf/UQ65DUmImM+E4xw4DgJiOWN
BrNITpNOVquXpwdzujfmmBCgen52BIkJ7qOD0lx0/J6WGwyVFszNfNPxDmbLXg2kqqCIyB1mKrkd
oeY9gKba40y5Uuf3dMy9O8Tl6nPTuuKRmdlwrcbNc9/rvtL17wm/qFTVV42eqVTFm262p75o/KZ7
yJlsVTIjwjRhZF+lfRKS1QflpWsOZaPvHO/b6irXhVzPPaP9kPp7J9fpZGFQDgtGbyNxG6Mrsudu
kAhOq2r1c2LtVLe5RWj3PJnIs1YxTN9ddueEZlvz8tHRYiSxezvk5W1HuViKO2QvPpxxHxt66Bkz
FMyKKOqqdbatF1pJfSW8sDMfmYvJ53mon5ay4BVb1dUha5Y8EnkMtVRVS39otP1saAFzmNCpR+Z2
T8xQ6Xeus7W8021KKBa6QUVt3rtmkObeJWYbF1dJKMmzrXLrrvViKKRc0kX4JOaZpU4tWaq+Z+8n
omag0hDTeN3ax9jGCVSRgJGah1khVoaGqdOrJ5eb23K+8gSBSwPZobpBfg9Ovg1d62zpQ7SMI90u
UHZPPuqp95CVn2tyTpb8SW/P/KPXZAoOhLmYoT2+r9U3T97ZZn4yUpbezX7w2jAlnTMpzky6UXo1
/Pzacp6U/psWO6BRBcE96V3MaDJmyoXWLw462fEl1+gOCMYQ2ZNY1Fvcby9L4l7U1YxWls2UyMbi
EVsLq86F/+TW+Euz1Rde+yjs5K51jsZcHh3e8mFlaQeA/XZAYIqghkJNoo8JW1tjPihS+TFnTna2
3PxWK7preqMfU5a9V92Q7tYlf22S1dmnqboDtnHx9Lz3ByUTYZ1by6dGS/+6tq1LjlhT70vCS0KV
c2PHEv+R3dt4Aswqb6rVG6JOICphAMSj1bFazhWyJmqvu9Wl9dAZzT12jevC6/Z5mdc/0JpYz6Uz
TRrWeXpzPX60tkgGT0HFEYChvi+SLKJAOyWqPIypck2gMepTtqaOfF9HN4VrTxVh6d9Ifj2UcX+m
JHhATpoHTv5m0oblhA9Bsh+hYJfUrIpLr5cM7hTiF0kDVPeJ+Ijn4WeWaNCM+k1t/JhEFQJom18H
89ysa1C28Ahdo092IzlmX1MMWhZjkKL7a7d4y2Eulh37TxkYToc6hIDzd7TUzpVGrFSQ1m6zIwml
3zmF6u1JZ7KPwkVtS08PvVzcFDlWpTwxSWqO+y1rU7xWuvuYap26zz0FCi/Djs9RIAf3oA4HchW4
FS0yKMULy8jXnHkNJeBrV50UMn/vRfbVgvtO4tIJCoG5gIcsP4w8HO3s1zbJGjeZetpySQZv3xuf
TRf0CY8Ghj1DnEmvPVbJ+I7PJA1jNz5gITkVUo0KbsO24ZY1PjLYoWlC1Ee2BIjq/GIqQ+Tx7JLN
63JCtxmTa+Fo6V5dXiXnme4ob0hTEA9XhClUFJPWSoZm6TSOv7jTvRa7u3zqrtB/XrVVfp9a9gMs
qiQDyNPQX1cuKq3snZU5y0GCsVx+PSYT/tg9ZPqVtMLBjpHZnnR1DVf3zjWTtyrLwgTtZZy56HSu
kO8IzlfK7CBVk3czl2yERwAKxT4hqmHyEDfZJG80R9ldyeQ17sW7InmoCVCmzLYYBwwoVEfN2XlV
SZIebColuYix3zuNcr1prTJnPtriqSq7V7ddFp9T8Oxq7E0QkhPsiSyPbWmT05GUEUA+52KzxcV8
Sg7I2Al/7VFsS1bzylTc6Xw2+meY4FWSrId2RljsXMjA3jupF2RJegHj7jcj3/LifZkLwyLUaq7b
bR4KhLdpWe6HMTvPuTgO9B7QX7Y71qHEH8ejV4NGocVcQgQzbwwlHuOp/maW7XmGgoToKw6rXA8q
7mBltaOmb8aHodaitHC/SL62Qz0xv3rbe0Hy0PLr9SeTJ5+JAH0dIzw7YpSvnAlKjn0gikzQa8Zx
5Okq5dtsKxx4M0D2Cs2AOZWvFOfzcRYoEdAYkJGiwOKiLQzV8VHM+REzUR/0ShYhr9/lTvdqGdWj
osV3mlgJp+1bsnpjgqgzAaGdZApEkslr2q+Rxhu+aLygX41za89QtveDwchnaIPcHp57ezyyG+Hi
t+hK1mwlIUenMlkx0LnauWnqmyE/stVE2TDpZHY4XB2ihey6OKEeO5SFQ6TzdKZXozpoBgPZjcKE
vqBdzEtnj4A7JLL3Bi4bs1fl+2h06AAdNuPZnVaJh9ao7hZlIOJkvlfSZjfTgrwZZuGjiAGE17+p
6o+qMvZD80NbDIDmZy35SCysp0Z9nFSsNcp0cES5L3qUHjw2KrqBGtfI9ei+x/pJHZ81nui4NoOs
2oFEt5aX2qt3Ql0OyOU8UEq1hgkGr4viPRv0y+70QSoAKKI50osLiVd01knA18l3Z8Lbtx5JEt+E
48SkpLwuqvd8K/BQM+svXWmxN7GCBvObO7m+xXrqoE8u4x/bOSP/DByEKqoyoG9z7R3jWL+J8x+q
y6M0FOfEnK6yhtmJ042XPD2yczvPDOxqu1Iv8yxCrKqf3UDuzqyaO5cNoNYrEYlGnLrtoS0Z8uht
FmKVAKre3NmEBUkSUOtWHKZ1qHHaKAF++pOe2ccyIYVbXUlLsJsnooh3vSvuNXmtd9wGqX43ZD8c
Fe0Ooy+vUU8y1U+Ib289Tc+ID8Si0THJM5zhmbQq6o9+F2cxutSOoElritrMezbH7phROl0UUr6r
QGK7kqj1CGxRVO79uNglTE5t315EQEgDY6vCz93GjXokVnhHEUUM1UwyX2n8sOP1qZn4FVjFB0k6
OPces6qDTUhBUOb6bSMYGYzVndV232wUGCEj8Jys6Oac5cp9WXvv80LoEqNbvdNu+qU4Ts0XAs4w
tmgdcCA2p1KlK+ZtK638YVifajPBScgFbeTRKNidrzo7wMa9ho120rrumRioQ+YtL1Y6PReOfl1m
2pn3RIBihHxs9SwMNWTewcysOehg2EmwG86zFACWEIdwZiOps50qqnUzSlOGtcwvW0Kk07Ow1V27
deyrTdZWpwVVMzzCSTt4CsHWffa4cMmVqQplxaGSr/XVWOtuKPuy9O2xf3Ixhvg5VjjGM+s+J17e
VxOLPASEP5lU/WlQPylduze75vyHlqBekgqU/piN9T6TGG/GQSOKWUl0O7TJZu0CsrYWxPri7MRt
dkj0ZS/AWh3YlFvHMmdQ18cPpb0mtyUJECxEOkIhUQliRGiQzt4oy1zczGs++7bWqpE51hUC1pYM
diw2VYusi5AezXZDAg4jZygp/QUXI62Vl9lt4ltFp9kbDR0uVD9HS2wc185oD85gPbLquLjEvnPD
u9yRbTO7UafghIAANfp6vR4al8aPBL2d66TKC7MriZ/Tid8V27tFvNf5qOYwj+pb7JCzRvpUyGNZ
IHtsC4Zgruns2qY5FV5873SGioCnvaRZ06KerW+7Mca6Un9lubUru57sSrM1CMUulAB/6gfm0/w2
IwzkS7NWeXBLF3TJZqEBvegLw1iDycmVvduw0ekdsw7sLZtJsn0mV9u7snteZGg6fXdWlZM1mo9w
ylIUdG4TlHRaFi4tZ9Y/RrYKEZYSZqymroSTmDx/lXbFxIg5KfXPvtU6Dr82DxaVtZX0WAyNcps4
ar693vSQkzK0TFL1bqraCRAe+czyvxySDCdzHRChYfxc9e9GXVzVZCY5AzmS28OiDw7oEqpH9BB0
f02Grn2qU/ZFmRJmNLv7vudrg9NuB61VyWjpDBxdFrvdXpXvbae/Tp12b7Q6gQnOVSMEw8QaPW8l
z0X2Q5juW6cOCB1IeSOopKhZzowWu7n4w3W8g159ut5zMmnPBkaUrjQfrblKT9jUPhXH/rA6+d5U
8o110X1m8Nsrpn5TpV2561YbnwmPgprtFjxYh3Luj1JnQtwwNsy+cCaj7LMJrHJjiPTjyJDZkhYC
NVYpDe79VVJI5AN+UDx5UaNkVO3M0xiEXxRFIXxrvWMllBLT9t5qQ0Ju4xaZYfU3kBnsHdO2MrQH
ea1YinXRN74jI+vIo1FYG/Ve8vowy+KkwwWrsuEbk072KvXacsjgShSlx6HH1GLuT02SvDCLfmjq
8hJbSH/1IrRKiql2/RqzwTd48QaEusc+uNyQ7YvjzzZF2zLtFlcN1RKJo5Ldl+0Y9YVZMM9YPiZl
PAxw3q4Iuv4BghR7VH4uxXjLWPQLLbDAFprT9DsJz2P96q44iuy0DTzHoGivdyweXru84gKpbu/X
LUt13UkCRw/JfH/P8v42S2O0rbZvbC8S3Ra70s3LHeQamtUkRA16Kk1v30mLO1871ZpxxpTpq+Xw
BKcBf2Pl7FmzRKOLA5F0swxjhpMZASN9Dm1OqsJeDl1PgGDChGgw9Jc1TybcBYw3NEmbDUx96o/p
YFNKOR9m1hwwFp6GjDdh3x4Hg5HGjEXQ9wbWcYtXXiWUqMsYa7dkx7JJnoLeUJ5JahiDhhUdb9zc
Vf2UsvWQyHa4cgh9pRSdj2O5EIGb5n3/QkU0XGGr/sQc7/fKGhKARKWdSqZpY2JdxoV5PZ34rB1T
Y8kuE1FCiI6NzXG5tu5850wJOvnJsqe7XKLzZJrxYIiW8FXVWF77Vj9NbcFQytMsnH8kWg65/CbI
bvHmLyRhYVH1j2k2X8bM+N7UJiFtzSQuidEqLXLXbnlKYptA1i6pGDQJ3rzmbsDrS5pv2RFJmIvm
AINUvRdxTdKQJDRWlQ/1wje48pDsegiV/mzMN2PT70bU+g2JhGxz6puSb17xwLs04jpVs6io7P/D
3pk0x42kSfSvjPUdZQACWxzmgkzkQjK5ifsFRkoU9j2w/vp5ULX1SFSZZDrPzHHUJSgzAUSEf+7P
K9JhXrn1MPlsLbV+50tOr2NDuJdccx4/hHYVeBayTE/L7oWNmHOJyUffGByRRTo/1bl3bGu4IKXV
NVvGOtYZPoFbNPjkghDNHLhJuRvhqe4LNZ0tgkU5W53Zdplmd01LvUMxY8g1xjjbElb3eKp67pBi
+lxUXWAbtbpO+3nnripF6VqcRA6jYlw9DDuj0KMdo/GsCZKJ214NkXPJSz579EyEvZSzAO/r535W
hY9dy8d+QUWencQ+yOX5sre7iTBLMr9quR59ZY6+D3vyi9ohaaLPgirUfVSL0O+Z/xHe57DFyxTi
dYvlyTkb8gfb4BxdhZuoHpjb9fan3o0Z80+HjN6P/SCO3WR9FQnaRwaJvrATIsnlTqTLbggjDmSy
WU5xXz9qQj8WWns78hD7QxPfdvoQ+lFofyVmsF/3KMIZg1C/iNNzzdC3lWNtLLvbG21+5xEdUMMm
Bw2kcnErKYzZ0pZ6cmmEIerEKtpUx6HNzhO3yA/mEt6mVnNqTGNPAySr0MD/d1Dc+rAB2STkyW1b
6CcagaedHg2WrzUieczDZyz6F6a6lcVt45SHaLR3Rc2IDWGKoT46Z76v04kJmNsYL0s3MzOm6icg
zLitmxxn7XQCKlGLT8niduRI0eRa8TTXQWs/mehyaHoTbmpvSC+TSdssLEuairWtRgWp1WDIdvvl
CdHjjN6Kg2EggVCXRuiH5Y+Q6HYitj0AgMINbj9rekGyh7y777BDR6j3vQxDcg0qQjkv82QrFm4Z
OC0Ga5KjBBEo8Urtuy5ytzYvM8Ua2yMmlFFynleMCh3UngQFqNOxjugzGCFqVosRGcG0jqTrDzT3
kCsbaISevccphHMBwsMfNQvjFKsNHo4GL/9zBwABVZp+JK82A2d1f9rTng04vvF0a7kL76MlBN2u
kzZ+iqObQnuplBmMZYdGEn1dHzBnqDd62ey1Vn9SOe/ibsyQ6+fLMfo0ud5Z59pUY+pUWCUb+q4G
+bhaAaZQv6Et+AWIBEadIQzMOj9KvHSEED5RIuyH813qhNtqsTc43Px0UqdhsPaNvr6g5b6caHTL
XzoZb5fwiQy/T03UOHvvKaccDQE064ttQTst6dG94/bAS9QuLoKyDzLzUzy9m+QhvaeZZk2KlpRX
nMt2CIze3DjZc5fco2roRbKvUaGpwtqiK1x2OeWvHccGw7i0pLbLBpo37LI7L6KvcIj8zChObTj5
VaTvPWZ64Ty3ftxYW53+3riRG/ov/LBOvZ0WP7pOhvcD9YbDBAPsl9gUxzIvjtpwDTe82mROf2gL
65DgPmls59ouP3niNe8F7v04GCrztsg51LeWtu9NynCsNrvqkuw85NzGIE8EhsMIT9Cns6BSN1p/
Q1jirbCiL4Sw6cvp6uvcMxFvrGu70C8W3nq4j45k0xlOFHF51urmY20QMmgem+ESJqkfjg906u6Y
uk7MEwjJtOZjOV6NyvZl8VARTyTLRZJ3Ka4XrdfPRqs8atNtNjCOmDpn70wqyDPvDObMhd5WiMLR
dhBPyaKOST3e5eZLPs5+OriES6x9SqOXM8VbIzyP7GcrIfBcY6wkb3UPaWqkqz2/KLt0n+DBqtRV
SNvrHeNjNCftQBrFN/CHFJ3cuuEn2C7nWBepi9b2wpzp2I6CJRsZ7Jos/N5GlddN7G4WLWQhvB2t
O9wUuB7M4rSaQ9RLb57NCL7qqPUx52+1oZpiM2DVaTZGe8FZyjLOi/q06Hx1CJTxWeYdu2Q5atEZ
BmeW+AD/jkcudSU8XgES2dn6i8Yynl7U1dla0Juyh4inO2tITxQm5FA09BD4KyOzWjCqjrZe02xz
bpn1aGhp1SFZvoRiIic53dDX5zfTIxH5TWRiWMq7Exoz1ddIz8sluVfCbWKnl9E1SBSg9GKfikNs
JZctjX4ZU6wqA5pksVVCXUu8YQso8wjD4KphwxQ+sgSQWSoDvTm3y3M7Pzn6Q6cdKoVctBPM/Kv6
fSofRMfgK0hM1sDavW0K/qdGRWILScTMD/lAHflCn3GhPbRGGqiEYcdQJH5jmYG37OdaHKqx3nh5
z4DnsjW5b4nuyPFZpDcLxTDUniOx+FZKS1q594CIIBErwYsl4TVl7iy5bK3JeDMW71PsEuNti2ts
+CbDCkYgnu0b0j2HL9ps6R5gEGgVpyFfC12l+zjPowiqpT/QEsM+cQyyajmahgPljnwYYdWYH1GP
L+spzHk2dBe6SpLdwU8yOST0Lud1NkIxmbLc8BvdK8hldBzQ8gsKCII07y86fISHUquvVBy+jk71
IogYLqp/JDbdPKZDXp5Jmt12kZHVp1m2z9n0tOgLObKu+1zlhPcKcmmU/pVOv0n6OqBQWOH/LTRC
QniGEMmJk+xbV+Mt7Pj1fAUcjYD8i1Y2nIStTd9Uyb1l6UgcB8vqtcPU7SeT/NHM1HaVfO8yzhfN
0tlBkSZB0TNWqy/mhg1/GRTyYTYemvRSYNphi+6Diwgq7s9Z5LvQvCjEcG10n0ehHZMKhJD3KlVy
m6LCmsl1qCumMi1om5m9DNAclOQME21+nHsqJp7M8by0P6FyX7aFYP9NAM+08UTZOiJU16hPS57G
G02JZ2mP21w+e0N9UTtiK7HxsYVMfLfxeJUUxxSIkT6LL2X0ZiEeb3t0SmlODR3SbrJr3PISvUCg
RdHKkFnDxaDzj+x0WjpH+1DYXXZVQlx5dgg/7nByX/NsqSBlThIs8d5DkZAaRBiLx8llCtT1z9lS
4t5YdiIXN1ERw6RyknfgMLSqm6e1U+YsmYhJZdGh6b6hrtileFq9TVPu5MZAnUYO3WqzexhcTTJY
pjS5brW3SpOXQDKB3OjWZZ5J79xL1HA3LNYr/QYdo5/p1kAdmmT7tVfNcQZd5c9ZpBh7ofhL5MlN
q5iJTNONlKn+qmzNOXRL7505HFHcBciO/TozavelZUxIRUgs0eAUR1fOpw7jaGC4kbMtw2hCE4yb
G80Ob5ee0weV8/fSjMQGJRIGd1jrPE9ddEgLQ9wQb4CFErO9vhpXwAbtbCPoHfEq4yVBRo1mjpyT
ddXwPvI9NY8HatAZo0d6Ej5yMJTcQhK6hRGpvTdK7YzCNcMOHGiJOxfpfWsV7aF2p8do4tdoABsG
Vvs4gsKgff1VCnuXORbdBJb5EOkLRzBz1+GUyszlyhmaIxPiXeRxB3bxscZLhEXx0o0HP081x6/M
aTpLF92nMDa+mLJW3+Y0Kuwld9K168znRhUNHtauKDqWmZ3v9Nqda39Ic7LQfW2lgYlKsu8ALcZb
3UwJ+jaFMDXeJ9FdkvW16bsd5A0wL1x3m87pfnTyoKuFOoP07QRMccR5b/GZOqYOaLTE+sJN6CX2
Lgzrat/p5a0tzPK2MhiQyjl0r+rIbPaEW1SQ4Z66d7v6BAhBBBw1K1xiY+sbNWcbXNDTtqiQKpZY
V58aVJcARd+4pmCdwP1E5+5BLDmz6n4qMCGR8ptvmqFhRg66wdhBDIwPq9XJL4TxKQvrz73XG9ll
GZoCsSGqxPNYuM3XYRV5I9MYN/i+qETNmvbrksAwk9HSv/MMDiwkor9aqtYNRNairhQpw+Baa04F
/x1OhnngWLVo/BVMY6zBZ0CxMg+QK2pyxHmcm9et4z4MEonMqsMDPQ7ZLu5L8czIncF0VfdXvblo
WLMM3h7laGz1Ws939pLIpyiL2efmanwBVfEel42lDqUz2hdNN4rXNmLoHeF3eK8JLhY+hQpnrk5q
Nx61gwwVPjm5NChtTtxfWDz6h1G3ygtHQ3SqwgO/heLdONln2KHf1QB7xZYxJ0fGkay3k7upWZrQ
erTBYl836sdYY1+md2NPsepsPw2lbKqN0XXyq46Rlg45XRv2Zt7ukD1GSD0pBuqYE82+jjV03zBu
OhdIk9dyDs7n/L2FY/apV2F9O5RTxwBlwSI6Li8qLIudXiz5u0yrpN12iEWMYocapgRcrPSGQKyL
cY+tm8EAiR+Z+hUxeBkbA3K7EiviswEU46rRQ/NZca454qYuTiYGwz2Be/Oy4PzADqdmR1XNlA9s
RWpQpp41FqviGDL/zMPG4bk2qos0lciDsFz29UrqsDwASWjpDFQwkjr7Uj9l3qwxSZws70sNgCtg
ok09goO75UqvSvlG+tigakBzg6Fu7VNIMGBH+6sG1Qf7LRbo8qobtOnRhWuxMVvTue6Muds5cLcR
K2vbOW9bIS+9TLjbgbz3Gcam2hfYLnG9NmPDccIZ3vIxstt9ogFuSEkab1oyXvpZ23nWxVp0fWso
muLZnLlVEBK/JADOgLoCp+ThuiDkGVGce8ISAji3quboukcADnB5DtcZRcj4uD2NqbThjjvZq/gE
/oN7Q2QJ8lTCUS4z1T4TEf5lrdYfvTBc2l1TJNPBKnLvZcgUDE89A3e3ZRXTbs0M24/ral/0cM0F
p3P4pWgtc0UJ2Ns1thYk2KlgOg+hvJQRqkmbSzKmqevxsyT2EXf99RQ2BatmaRBMx2CLtAGqk3G2
azxaeSiuEXhki6+ozo1Lun57zU9DWsQc1P5Nhokk0DTgKjyzZnWBtoH+ndI+S9xx660VyWJOV7Nk
NO+ncEzP9TYdgmrEMkRXsHvwqlbdhvmU3NScLxrTLS5TNpKYPsbwa1K3M5QwHIenukquJ1nP+KHL
jVG2OgVSgkFuuKAS16a5Af8UPcH3o1R6tB/HqmyuLHp9r01T4ahNTRHwscATijA8ICKp8war/tP6
KtzZkjOUWZfz/agP/AjcE7cRPSr7ua35b6eEu8hq9aNlVfOd0zuoLlNhBJ7ARJOgT9zordnfoFQR
mxjaOcHFrw/S2cYjOEw/1Sy45Lkq7mMmCSTBLb/Ii/E8zGZ1BlcFPmpDLGXyDGBVScqUxvbUrqqZ
+vIMMVRpIDfAsbTmL4Q25xOC3FvVMzHvvHovFzp2fZUhx+TTUl66leT4lHZs7xUol2NMROPgTMQL
yC/sZ4lzppPe0XUrFH9vxWTqDdzEubipS6s/MbS0dkYzEd4mVRxoiqz9as7eSgoWb6ewBBvjjf0V
jMTpUFRN9uBVKYoTDCerx6ZAJl4wJWn8MNFD9jtDdg1LKtnFqxqrzPh2LlpxNfPb9mRANBEwTnIP
eTw9JKmX39iO7C/A6YWPlTbrKG7ZE1FUfVNoHYiNCbBXWxU7OVjjzhjaeotldrmXdv9Ea40X1OMq
jlZz3j94o4hdv2oiGBWNo5CTFlfVh7aZ7I09ZeYpTS0m/4Agd2x/mCPlTCU8i0HlwoD0yrUNbFkF
KhCT5HO4aeIS9B9FINnygtCDPlON01sYCn1j5RPei9HpkdBNAvJ1uwy+YpLOiWEOzaCeCgRPDS5L
QdM3tozSTQKX6ogtGwbFosFGpMy6ejf3wxE0l5MT9eD4soQvZgRDjRe2g2lIcgYhfC6zVwMPPQ24
GAtEQcqLoNXqv2imscbmhedENUX4XkaGdwFzDBevUttFaDh5wMHqsqLgW6dSgRs0O0hzdN+KTGLO
ZCh5hYkDUGrduvt8iXGdj4apXepmzOeuskOo+hYFJpqcoz4ODIEmEXF0nmF0cLdxLk+6JsfrFCa3
CmMjW0xqHIK0NpODYv/hc1nvMc/b7gAZqJh9Lxn4WSKg0sO268wYqIRbTFdm1uNY13CxXbp6jrY+
ltNxTcdh+ez7ZUOQKH0k3pXj+WoSc1sb0fR1LJrkysoX4kIOcQIaCacO1UJOZ/hfmejE/H2U/trL
YFx4Xt1cZ2SO3rrJ5aurnF6/mnOQh7Oqlq9ZnldnctHnjKyPxqRADOsEdopecGDYVxpv8p2JAHVm
DkNCYIZmmBttLstgTbScjz0y+Rgr47BMQ/esogWIjbTZTYu8vpV9k5zQsKqgGE120fH0nHN+4Ems
YJ6B/cHZRD3Z8hVoT3GSYTjsqnyRBD/hCHHYc/VNr+P8W8BrBPOMZCFNOEDsj+Zl2y4NPtZi9Nqr
KZKHKaWyq2ZJOlJAbpyZLit8Nk7liQQZmN90nq+mCjtPm7i3IfPJ3eSK9Dn2ssbZ2BxbzwGyVVtt
coJWixdoTlN919EIe2zSipGrO6kHwlY4qKZEbxHolHvueEyVUsItTvSEAo8ZAaDHZd6kYq9Ks7+a
IPkUW/z38r51+vpQOfm4HwqjCTRAFzeCeHBQEVdiFXIL3qRqWfCyUZ/O4Gz2LpcS0xXPjHYRk4V+
ayO+zFiYEetn1DBmL5HxPEZDMGaW8WZJ047fztEXDD4O9bkTEcwgs1PjkZfJW89U8chYGGgH0kIw
jtq8I8eUnkL4QO4mjFKehdFexlf4EvLGi055yOgjPpf2dVjExZkTRe2XosSRD1S9IaeDnu27jmIL
0IbLzjXW1XzRzpsIndLqSwYu5/aA67BVPnlGLLXFOXgutVWttDlOhsvEQ++JCEKjBpyMDYr9mZmE
9czKEe7xKuZr/Ni1P8tGCx/6oowPAJ0k03NG9KvdX9fY2KcOrQCGZW3zfO27X1EnphfvC6MlaZg8
gHEGhOMtRnTtiTPXag8t8OVd3dK5TZRmOeYu4n0Stdtap+Rr6ZJNb0e+li0Xodc/aBV/ImKuRtXm
YM/vf27//78IncDe/6t0wOm1bxOKA7vvIX3f/pu/AwKO+IsMLDUNhJQBuX0H6bOdv2yPmbsOd0ka
FlVx/0kIMJz5S4BOhwQh+U9Rmf4XPLHWv9umTdzccwzLJir2R5Q+48e0Lnop6xCuZQPAPRf6qZJz
SZu8zDIXCz3ZqTOYA9O906SgUksOnptFjT3yeuNsU46oeACqJX0dYZR9bZp4/k0Kek2J/29Y4ds/
xYAayKdae5usbyiB78IKpZw7jcoTDghV1B2IZC9bFwP6wa1zptEFuDewfVH4uQGX8Rtg+48xfs+0
hEPwwqVgjFy04VgfotF0QWtjJzicSS1+8NQKwyqn93S1pkSN+M3FfgxlfLuYTU+NtGENW1RsfrhY
PbeOTfk1+07Nmrdz3L8y0s1+Q7/454twaKZwdY3If7hIPADzyW2ELbNIjKPGTnC70P366bub/frv
H+d7wAUplh9+MlRcx+OXou8EVcj7yPevu0FVpdGrbTZUpLMWLLRRcyfd5T0yFrS4+ugNxXXeyuDX
17V4OD5e2KNcnkYBVAMKuNY//+5eoTuv1cAN9VsKBZDpWLzLeZeNCLehl1nI4KAgdcKq+qsIl+WE
pV5i+A4zMIAoA0Sl0yLFSwb2xBfN6N3PsybFpi7k9JiIgZMFvhw95gRp4A0pmtU/Lx00OirFxJ3q
PP62Nk5wZjHkZuvpZOGxKeflkrGhax5p6MLpb5o0B6KcayZqdB958ii7FjspKcreJi6TaA9lKh6I
NTeQ0NueSaShetcIIAdy8hR1V0qfMDS+iN98ez99eULQdEK1he6abJc/QA0qmywitMt+W5RddmL/
2wdtAjLv11f56ZlySUDZHmUOPM/QEz7cgSrBFGQoQ21HXTVbqTCULjqQLGsCqkcxVLn59fV+hFDw
WLkUkMDGMNhrUTLsrn/+3S3hAOi2+5jkM1EtfjkEKH90GPRFdapjpqlg7wOJ+/MP+a3egRSXR3vY
R3KDlLELYTxUW6J/17josoPCaeGjmV6XMwz2X3/Enx7qdRmxmakYNm9sU1+/8u8+ol7PSxVVXg8L
jeNNOOlDEFmTvfv1VYz14fn+RfyNJstvxzuYgmuaX3+8jEKhTEZeXKSu0vnBSeG7BaVXo4QzsfDu
VrG/hbws/USG0thWtBwNeOVN945yEfsKR6Ln/f3J/z99+C+6Zb77eVa+1n+9lyrBWAKW67//dccP
+v3e4tv//N/hw79A61LaJYGoeoau27yd/w0A1v8yVhmY/QM7CNodiRv+Z3cBCYvnkTwgcUDXXPlW
/6FaOX8hBAGD4v+gd/DcOn9CtaIV9ocbieUUIYm/37Uo6oGDtP4Dv79fa0ittpt+dZOMJtJyzHGo
paU1E/mtHOigrmyX1xrvFcHcQhoXcTdRSAc3Lb7UTKP46sa49qk1dsLrqJjCB4Qi/SUes/q+SkoS
P6bZQ//V4ZZih490swwcOahXisRYs7WRqhufI3LU0IrY8DLP7KG/qtnBLxscCgrbpOcCuQuRjq5B
LrX9wWxavQ6QOsUzZi+Lkgz47caj0adhjLttkPE+SpN4OjmQt49Iz8BUx9RwmvsSe4BEGIwM515o
ZgbjwtC8nTVniJfDOs0NBhcnXooRHSMuKkM9S+zJsdYfndkYapA9siIT7JRGSjNU3VqEW5ANw16z
nAs9iooTLzK6GVK3gpybDbMHOCDu2jctnZZm5zkqReHEAXsFNV3sxw7kxPVArJhxwhziAQqkmkSx
7MakHeYrQnZz7AOkQTpRcDzlduljKCqUctrhxZzUZbixGre/yw07SzbSLD0JM2vWoUKYVTF0X1hG
NQKfmlPf45Cycd5PSY8Zg/oSUiEc/vobNhwGMf8kRBilgeIrol90PhQuCkDaWmNADILpLhraWO3q
gam47xV0mYShJLDgMv0L0JPgtupFbni7md4zXq1l2n7yMva1ezuS2JjapgoFXugMZ69myiU+ytBe
9P2cps0FbEpEnGioM8UUONOYJc9h9JXIOW6kPlPcBS0oAWjJAIw4r6XE2tGmluZLR9AewLS0SVJ0
KsUv6kLMxWuv037AELST9yS2meRUM2AxLy1mQiS4Fh0WnCZ86nBoQqbJU+uVSprzRE40wfFEMkAp
wz77xDaEDwbuMCOXStVLxe0J8UfitX80vQpHS5avmMvB7vIJ2XN07x36YfALzi7jxhA227wReP++
OI3TDVtzMREaOokWwKmSvV+gCNJfLkmTvC+wRdxNVybVjZkw+wsqSoTeci8az6M4lhlquQaD5Rtk
J5g5EDxNtqnecMhZsIjjwn03hyTpjvMi0zcIVPH1TFlUskncMQUqmoHS981YI1Y21A72GneAcwyq
hW5XRmtOdBxIwxEK1MHHnhPeQ3Ey7HbRGNSWGPxL2+rx/6cjaTKhxmO6YFjIozam0k6PgTz3DE1H
crYzOzShdPCtfcev2ignf0EPzp41pSpFmzsKvU92vn3LZ1FgTCg8BdCyck1/Bo+CtlyZDC9kNOFu
9hJTasQlUv6pSjMJbqVWqG+cpVZv7eLJBnvrkBq7RYbtXk5DbG/4DK7NFBRJeTNDpOo2YahifDtK
afeqCRttMzJwe891KjV2dCBF7cXqmM+JrAgSs7Kcipul1+ITg1Ot3KaM0d+n2Mru41zGml9z3yMx
1EVxG80dyaSungFyp+aQb4ZWz1/7Pm5euGMmPdAzsFeMyhr8EiIK6zM6lBguMN1w7k2KifCgVt7k
YAAsHWYORqmdW0Nov4+s7JjnmSxfVEafNPiWc+agSUeXbVDnJRqgix7LvtUdsOCzz7b2pYzzYSuG
Kd7nNoaXo1OB2f57J/X/K/y/yEH8aoU/Vctr8ZY0PYrM3yv/8ct///0f/b3OW/pfnnBZ2xDpBJjI
FUP59zq/UihZXx3qgAD6QdrnT/7Nrlw1BAh/LP7wKW1TMAr+zzLP3fyX57CDZIcgqCK2/pD0/8Mq
z1+DVAFekWZuc+2VMz9sF3UqL7TIzrAP6obGMLWyL4reS294L3nln+23v13L4NDJiVO3PP1j1WvG
rnPg1coURw6sKmHrDcy36fH63NElci68jPf6d7/GP5xxP2y610uC+GOqTY2tzi+wyhbfbbrtzCto
r+OB0pxR4Y3Dows0LPmN+PHhtPTtKjY7NewCpitM4wMCLnfBsIc2E7U4kmV8ZMoB5QYwHawmll4b
vZP4yt+bamAc0Xv1D5/sRzbjtx8OcJ7ORt+0LJfb4cdPRtgSsIxymeL1bEYiay5CYipLypDE7aP9
r7/Gf/qAUl/rstmuClI4P14sDUVjmISofZjfNRs+aX+x8LMfGm2ocfJDWvvN7/ZBTjKIha6k0VXg
MuDemR82n9yQRDgyDIfg4s/1bn6bsMac9739gOdYXhSlc864/nfCxIdnYb2oBx6aPS/XtD/iGWMV
wjqeyE1NFNmwb6F9ryMK/Jub5eMtufY16xwDbQfVzoQ+8uN3OTR1oS06+wJoFcNlQsaY0YH79usf
7OPdwUUc1+OAQWci3Enrw30/zaWHAZUsWm0b7b0cs/k6gzRw7Iy+OPzxpRAieKCl6do/f57OilKG
EzY+0yjTia0XFYV9iZjHJzHG/R+2tnNjeJ7D+0o3195t3pA/fntjUjVkBsrFz7PE2uezap5hxveP
FhO+q6XHMcw+EPXo15/x4/3/7ar4nSSVKw7y5vrn371GEKuapvZirmo46iZhpnCeerK8EHXdbuji
xhv46wv+w03iSV4o3yovecWvf/7dBemlazy9oCwkCRsvkAnxS8+d/7Cl+tuXKSVMX8H70fzpsU5s
S5sSPP6+MNlGUIEXbScpftdW/g9fHvspRkfCs4HlfZT7wnxxYzbeFHu02KsqwIGXYQMTBn9X8xWv
UXP96+/u53cHRB8Tbg9Lq5DM73/87uaWMF5VNwsHpOXAtzz43oJHplL9U10YV6mHzKRa4zew3H94
4lZFWNic3XUWgg9PHD45s4BajM1ZzW7Q4qiG9OXIQ4gR6P7XH/Cnm2N9R5m2A24BjVh313/KdzdH
49Ran4uZQ40nutO4ROm+LJkY/uFVKCZCSRAMMRDdhPzwNWJJ1VPLKDgFzMka1YA/uqWq0fj0p5fh
LQUziZohVmjuxh8/TNp4cN0U2u7s1JXvjNJjheaQ9IdXgfH0bUayLtAAkz88wGgwys2o6iWPk2pb
k4TTpqsgYv76Kj/dA6uICC8KbhQ7Kb69Hz/LjJ4yeB6HF0QV7QxTwwIn38ILTvZj9+tL/XQPfLuU
pASKDZWJl+/HS+mQl+cRPcZv7Vgs/lz0unWc68Q1g19faH2hfqcnrmqTy4YF37ROpJCt6I8Xagev
J5+yuH5fO/h6xDgrl+RrAYnQdOdxgZk2Y4pxGjdX2AumrCeMn3rTH3/eteGb+x7ti5/Q/fDV8rxy
IktcXD8ThICzOaQbbW8K8EC/+bw//4aO6SK+OVxvVVA+PMdamBZRayOo52uQK6ZO0V96rOxE98y7
X3+1P/+GDK5o6oL0hRFQmB92Vc5i2A2QQQxuw1JfuZpVHqoMuswfX4VKew4ZpKUYETrrB/7ubTGX
kYNGscLoPE6JVcYJsuzH+DdfG7nGDzcK0GBoaWjO7GzZ2Xgf7kg7SUG6EpsEfhOriZCpXnSBjm/5
CyzOsH3WaAQGNQGUFCuvSmrqacjbh/Ryw9eMy09O22HBxl7e8Pok1lv5rTlpBoiHItMvErx5X1x7
ECSq0zlr38kG0LNsUQOCtZSgffspEt3g7kJW4zZgNDoBATPw/7dnOmiYkGoKIJJ5ctZJxDys9jRp
2LC+qziz5CUvaXh9x8ZMZXKTxpNF9KnzIlzxrGfNcGNP4Tz4KX9sBUtZ9saN6yZ0TBp12g++i7wu
Ie3as7tHOWjjc9Kg9YMdV/peVAOGEUxOXX0VEnJynymhnPOT3hWMkywhKTUbBgf1Qp8rJQ8ZhUPl
9SLtaj5O3bxkN2D3E1C7oE+nC/bbc7GGJPvJ9kuAkHI/lGMxlTiLgZ6emeQY3UBNZmLfVt0U0s/R
rXwrsdiadZMVdptsIbc2NylNqWuxysI70a67kVYSGnvpemK2ae+ITZrlk0k5sX5WKWCQ93TixLQ1
19Ry5a95bDlxUHuloKA5EnHsG7pNOkyVXqMOrTW4BGgo5HH91hmjlwz+RrSBA0xcmsrf5F6PEw2y
MEZlc2vNOMYIPhFnv3aBx957sZnPh2rx8pFQoyu+Lt0wYR4X9QJbHnwP1j9yeC3GW2qM680E7vkm
gnwEKMyNC2PrVBSssA/lb7+JNcQv1i5npO2jsPMFSo2DHuX0wIovsxg2+hms2vy6b3rh3M2W181H
POelHfIyK0YJcniIUgrUZj2PVL8dpy7W3mgT7S2xWQS+j8s2xUaPNAYxGhBpOrRfEvTEYytmABWi
BgILAKngYGbxrib9BxAEqv2EvtV+qlXTJ2/gfuuV91vq8FkDW9RKdIcMcKkJjSysEMf9kty/y8SI
OProbqnBXdPhotLVBYGXvHvvmfsDOZeZkkuEdC2MS8ibZUztZxSjX7cQY6GaDd3nTPfWFKx0k2uv
0JuvWueQmpZVorTziOw/WCo22EV13RiaoQBV0JgyfF4oKeVX7VtNakc5LTh69bEwy33Uy1xtTdlk
UOawMTuwaFM1EqRqUxuY7gLpuy0dbTq2QwIcaolJ3t5QiUpxu6HkIE+TiutuH0dF9QUHgRr2MX09
+ueiE7G1wdVbnqsl0ueLfE2JEzOuB+8o4swAkc3DQ4QltodLNYoogpPrqfzWy0nP7lpwQmYQQzw0
A0PEEQXD8eppD2Xozb4RZkMdZCmE06ARWeHt4zQsiNVDHcRy2Nd8DWC0kXadKnSu1orXByhV+gAM
iWK2wOo0bvvOjeOM6DQo4oMyExiKSuh9tbE6ZGSqzYdoLTd2s/dFuQDURvz2tFgVlWUc7H4sx2c7
I/l6jDnx/A97Z9YbN5Od4b8yyHX4gSzuwCBA2JvWlmQtlnVDWLbMfa/i9uvzUPZkpLZGinOb5CKY
gccmu5usOnXO+z6vjzGxLcAGdUVkXSqfZvRneuYq+TToflmjNsNJuBNwWbAdkBNrb/1S+p8hHCfn
eu0TKkW/unrSDdVFEHkamKazRAi1wV9QIcSKAPReN62H+UzTK3z8SxjBV6sHCkV2YBXfVEMK6qBk
sJMCFBLlHuYpOUuK3NPpyMWUkCKmR04QpA4HfoIDY8Nel/RykW3zNt5XkNKX7ywvEMCj7V5lY67t
sylrsAtyLFjlpqdFO1P0rBplCbgTtECd3dTZoncWkTe2u2gEq7CdPS+tLxB5YgSMNel02y5pSZtM
TM1DjWpjSMVhOLaMaIwaIVY1khx9H1HVcHSvmtgAR0l8xN4Y/OS4Yr2wjirDTnFCuyIpEQ/Ch8dZ
OftfnJyNc0X85eAgipnobXuGUcpTnCVEKEK2GDDnK6/QzpxGR+oPCS93TuYBdffiNlc+LWdjQoMp
y0ZtLKEkPsO+N2bSX6Tbr+rO1BBw+0w/gFJUaONj3hYDZkqqd+QIl0Almj5qkV4gpCfCFxxsetzo
qM6DJVZQ3ErZoucZXSvyT3AcMhUDJM3xd6QpRI3iTDSrTZIZHUy4tfvIstbo5w6c762KbKtZ8bLA
gKkT8jdXsVtZ7gMOm95Hf1vo2cmkYC3Q5jcw2+qxoinBlJpPMkSqqgB1Eai0svvKnje0kqN7RlG0
0qZxyBhgGz0q/blGLL7ClgRqKBoFWV6zUVMU1r7TPgFNJvTeSqZ8WPFAOdT4vjkcIeBcRi9TTGhk
NWQQPSR7wENCsu412nkL/pjm8CqiadUuajR7RiDqFIdzjpQITUza++lJngmtXU++RkobYRltusV5
BMGrb8ZsmbAxuRSFaIuV9A3iJKGnTo8IVLseY6Y5IFhsG8Xa7uAfCwamAR72N6MDtqjnuCv1olZW
gPeS82qPlGOlxJCDO0d9HrIi985nT5ZxeZwUJTL9LjbAtFXlEJImV+H1oetH4pjT4ZShiNFqb1s5
KZluaHo88NeddefOUIRw0xocTLsox0Jv9vAfwJ+FA8qpupJX8Ux2PfcT2wbC2yWZuHEdkvEIPsDi
5eYM9gOM4Zw4dahS94Ktj1e+nJmn9k3L2GRgtvo9Bg7IBjiYtLXAqXdADNgJBAmgPROPdmYzAG2Y
lvkqmbPy6wSsPApqszJueg/Gd1DlosG5DIGUaWFKHhwYoyWYru/cvdnhwNnSWxg9CiSEwzRJIizU
yhY6Au3GzdKtAOreXEah3kQXU5zXsNEir8CVjluhH06bMgXLprG+JytXL6v4PMtyBJt5M6TjtZiL
Hr6XZ9np3kqtmZxQS6bjEWMZnp0inhzkqRL+6mlNLSFvypTcON60xAqTEyZuUY0PB1S7C7bORnEx
4+9MPOuYGWElozMB+YOoi4FSgf1VNG609ls2UhDnLl0g+EaaadUPlC0CivuMlA6G5hCGUBwLdZSw
IXY72IyOfZREGnTsOi9CiWXYxUyncG4n7B1lj2iGk+B9o02ROmlzj5lYWbRgQxCdTlceYxy0GsrH
XsUgL8m2beioCaJglKBog9perym6zB7vMr7fjdPwFTAFU/aJBB7V7ZQl8ytdq/CCOa09f65i8gCp
wRuFM7dtrU94o/oTxrEmE01WqLMoNK10FSFkk4TIObjhw6ojsX2Qod/fq0jAbOBsy+MmiITHNi1L
N/D1IpPbnrBy6EOhP4uVC9PExAfwnV6/g91vnPA7TbrZXMbI9EKaL21dswCyNS56HgTvre7iAO7K
kNurJlrkPT2FaNMZSXof6jEriKaFCNiVSZEYmB3GE2ZfqfrasqkTFNRoTHN7UQCeIixy+NykHlrC
aBADAB6jdm46ZnL5pjQYjYHczuC4Y7hKgC/OERJm2MRtfzQVBmmt+dyUN7YmTGyevWbLLWWfe+no
kYPbMc9B0Jlw0++FSNp05dn9iL3Sy8sjQPm4r9qc4UzQqNH7ZDBELbBRpjk2Jz0CCRvHTf+US+Eg
n55qXsO0SbsWzZqC4BOZrrzrFMSkKmtpmc4euF7Eafbwo/Sm+rOTpM4RI3RqKQIuOS1xFiBsKdKy
7mxykWyv7VYbl/1GjqSAp1oKiE25UMyJm6y+Qn51T2fiTYuNiNLc2Yy5HV+OrHT1LU5WFOhj7HY8
SmrKXJx0lrEtEGRp2zZ2ModMzbkoVy5IORVgbhISjnTDrpdN6XylyjQiEIHN9MzV+ig6idNSuwUH
6+q3tSfCgUzJrCeHxTIvx06RbO/FlvYpSRmObhzMFls/Vuqs0XsiSKS9qLnsrK4erTKqLnvFkZES
O8s5DAunwY6g4nBaRp+5uWwHYbgTlkpxLDgcNK7oeQxPpPGWP5jU2/YaHwu7Z2Jn2Nx9Yyy/YnaD
sRbpVku0RRn2kxFiqbJhdwQQ2Wek13Vbskzz+FRpd8osfPS/aBMgyatM17BXBjLOFiRN4unZLQqX
EgFtLaYI5ZtvtkJegEvLeStxk3ULU7tt+RNXD927oh3n28Hl9dqgFbf7rapNcpeBOtj3UZf2NxZH
wRYMiisJlZ9LDG4EbU0ShM/oIZTQjP50nCnaV+5MTH3A20o04UpXTgwQQlgyfmobjfyJuvLmr0As
1Xf0vTFwJJ9dh+cUilGABZTsAbOIgK2xZMAOcMI43hbIQCV8xsIJIah1VMBzIcy7KjH1ux52b8Ri
m+vFjvwidZSWpZltmnzU96VlLtQsrSZO26VS/x6psPJ3aPWy+xpkIOZ5WeZbEjUAQzli9u/tUWn1
pcicYclZdEy7flQJB7mbvGBI9sB3CxI30waosjF5kCHOL+XcxnVLhClp94KE1saVyRokEBSgyJpn
67RYEHRkZqpxN1IKLskWdBP8K412RnpKsrfnrh0306yN6Dt9R0O2+WZM0JY2g5NSrLhShYRuGtnY
b2g2UZCjxoFX2TY1JwXyV+0je5hzJ8Dw0XaBZozzDbm8CnK235mQyHTj3puIiy0n/hGocSTgBcng
9HfIcnTogK3e2BueOGoH2qf2AgyqUZH6Lj00aDJtLddNm0b5Dq8IzNPFQfmt8PuZlY8pLQoWO4Wl
p6QLj7Gs1LiZoCnUKwrQwkCuWqmvRG+2ydlAGhBkjMnDIM34E3AApYb61HYFzhmkS+O+NLrC34iq
QV+LgWX8NEviaMgH72FsDT0uzB1tPzhrVLekBBvz4By57mD39CJoPAcoWYxmXyUJJKnEyx33DD8J
7pMWQOA6cepaBq5diButIo+bNZRiNyC/dqnd8rQ9TQo1jkDstPSOkm+iAI3ZQ1dtiFokaAY3i1Yt
iXF5YEsAT0HmETcFB9Fqv7lVNCBxMP2ePo9Lgs5uZK+u1zyXLIfV6EcG3rYCgE4epXq2ylSSPzQD
y0zQTRZlNpSH/FZrvPkiTKPxqS0agEvRmLQSYlfff+e5jMwNVD83+TEjhWl2OrWxdhIaiTQChaWK
+XTfGvkRGRMSMobrs3M2hqfMLadeXX8oCHJZoqRTmFStLufHEb8UK3wRG5eEGA/VcabNLVxVh9gi
o09arw3MGTxUeK5N3iiK63hSFu9XoxbTek1JovZ67U1inTWzQJM5c1L9RuMgLR701OlxdLZGJ3fI
nmhTkYTHWf0mo4xr2PgG4Wj3OUKr+JqhokvqVljPGe9pbAPP/JSbue3jmYfDfdJkQ1Kfe/gcfwxj
pk2rqRwz1mkRclp2M84rieskZxmEsSe76YsfFLfqS41yTnzuw1rlP9KR6nvruJTQgeFUwjieujqt
ruMY3RTeak/GN45kWE0XoEk/y0h+KrPJazlESMg3No+GWdYUuylEXvTAwJ5rWxzxPT+gNz5ryvai
rKwfnHczrNnu95IgAuKqvW5TeJG/c9zhpFtKTq02doA34cYYg7C+RXg449N/r3mVwgzgLFF2mlGu
e+J6LzXS3mGMiRS8mVNb9Ayx3covtCVsjjIuLdid6Ab74t+9aiTRhOMfB/QScnFUpQSTyDZVF77C
p8/JzCD4QMWUp9PgdZe1D3shoNDKbt/v2P7WSXXJkaBZizp+EXLqB33h0u9tnkyHcHu+7VVIi3JF
bIu/7nRt/MPmMAdD5i7MkNASkJbrHzZtQcjJuR4gUGpJdh6xDa4tCRv5/Q902OjmKkuUBiNvxiIo
ag6a951jW7KKUy1QltuecAgqzxC2mB9c5Vlm8XJUwWVQzNJKZzJmWsI4mA13kWwtITst8AcCBLZt
xq4ThL1VIgfDSrlPpOVB+tM5U2RRo916bHg/dBj7zgfDird+QCI7aLgvA0/LPbiR3g4tQ9P4ASmU
1WqQrr/SdFiwZaP9Glf8v/Lq3wyfx+RfR7vsVFI+feUd6Lqv6pX4avl7P8VXmmH+5VBcOD4aJ8Hw
aJku/lJZG85fzDVpW5tLBgx+LQZbv+RXhvjL8RDp4/3yMViYyyy3Q54ao+zS/8Kvgh4Fz4yBUeFP
JNbLa/zPx9Vmd0XF4Jl4HxZRAR6I14OZsWGkYITpRaQjdqZbIDmNUEXqu5C/tKlHrb3V8xZV1ouv
6Q3h0MFr8vO6HpNx3D9Iy5movb4ukUhV09fJRRxtLIhSiFRpxEmA1cOZkxRPOIQ3XYi3xjez+z+/
NPIhBpZLYDIjtoNLw1hp8qFpL6BitqdFWjf9JvXLeeuniSEXyXIcnXtzQsBvBL880B1nGGj7tSL6
4A09CPd9/hIsRPfcjG2ajN4Oxpp08CKHTeMiKaNYBOjzRL7u2EZjYr4igxlmNxstgLDSeKS3BRgk
LdCIrkDrZzXxY158KlKUqwHdnLr54Bd648Fg9bJ4Xk36vsRev/6BSvJiHGLl9sSkGwMaT5Aea/je
xe2E53/aDGRCNqcR0Md6/f7vs/zDB0+kZTHG4zdaNG3GwezTnjyL1JHoAtWreKxsVT2OFbiFUIww
MY3C+Eyio3upwVW50x0iH9+/+vLj/3Z1HCvLJ0aVeGjHKXSLjaLz9yhv47sEtt0jfgoQXlJ8JGd7
vR/9/PGZnFO68Sj+dGi+HIk6Hq3rKtL2DUlcnzkXxVdi8D9Qobz1aWzcHTaymoXMffB20zSNKlot
+wgT+Dq3ovF2jHR9I7Fi3r7/vb31aVBTYit9VoM82+1eDHjzXjADMLMLZTjqpumc5oIWfnP8/kXe
+jj49VitDJcDwKFBCz5qBjk5uShpZjdBY8fFMSZo61Nayen0/Uu99XlQ5rvI8RZFyOGrWQ1DaIRJ
dmG1s9r0aLRbAimU+rPS5+dDQIYXzlGsNHymg7dM+ojxZZbwZWXzTVrU0VmXEAf7/mc5sOg+XwW1
Jz46XmbcooelTyppOtGpvTCo+Nsg0YiyoY/b9OXW8or4pjQLeT2I2dbXzAI4hXapVzAwq4Xh7vpe
Z3b4/g298eXiIOH1ogb36MwdfGpOt5UN8WbfybI9zqJZP+o1/C3vX4QN9/BNZmlFdOsJRHo43l4v
YHWRE03QGHshaOGlCiaJqsrPcZ49Qlj7QHf1xgdyBJunje4ASaB+sGa50iby0B73Q5hFx64KpzUR
DR+66pZ/5WBtchyf5wTtn4MG5aAkT3Es+UwG9v7Ui5OiW/IE2zqm2wAcvrGY5TShoO0AiRr8dpja
97YDNKu1UvMMzwBJtEke3jSNTK9FGoGTpqNOBqyWpp9s5Ze797/+N/YP1nCeaATPVPWLR+zl8mYp
chWFEHtHMECZGWA8OhGVcDtZwKimSD/SB93+9P4139g6Xl1TvL6mjPVRpdLaM3PF3YhRawEHxf4G
DSgIcRPtUFDmy0jMsPPpzOkc7er9G3jrOUBDQ7tyUash3nl9A6ru/IRVZe+GiE96re3OxzhOPnjY
lrDA354DEssxujvIkBgCvL5KVxkN80F9L+3ZqtaFFO0URI50rkRsWPR4ZlrokPfjL3WW218Ks/B6
VAKl16OE8MqNRQQCoWa44jgL0f3OPni737w/3jyPJRoZDuLH1/c3Ex1T+42152H21qS3xZ+IsMgf
OXwJAK1tcteYQ7kGigYPjc18vB9LUqBjkDH8J9+/TMLR+JEXcvhgb38uKg9fIJ9qBm0QtbblHTwf
/Wz7Q+fre5WkMJ3jSkCjzsjw6iDTHlX2mFyrtqsIySBFpG2H5LPZSRrmSdOB7ssp5DdO1IrjsV6i
cGhE3vz50+N7punz4HjLifj19+bUqoOOru+11i53WLfbIM089UEe/RvLImohLCCe5fAbHe6hEZmg
SRb1+6I2CCJvpBXfFvR3gmQOJWz1dCw+2LTf2n1QIqLsparD/uAtu/qL0qCe+wGvabcfdbhchlwi
ajJGrahyxOWAWtUPRiPOCFrQB+PcSgxwaLbeX4ezySzxj79h3kvBu+MtqlL3wK+QVWllxh7Ymkhz
NnOifuhizD+oHN6q6ulkcLQh1g9Iw+H5AhqOGWZxty9a8mUHYg5IY+jaXRjG1GDN7B5bZQh0n2Zi
IIYJvWkRhVUS4KCQC5BcxmhP4ZG9/8nf2Du4KY57trkYaQ93w1a2bou2Yw/9vl4VwvhCF+9p8PRH
WujoB+Zd55ofHW/eWKdcVjuT/dBnGHooD81qzyGWE6sGyYvMKIj6ClPLXpFAKQPUJ3wP2HDUJM7G
fP6sLcumqa5sUnukUT0woP1lAf+XbpU372dZknj4aSwfqqNn02tQmpR7xEntMQ864DPUdx986t8v
AgLEYht6LggsTuevnnatjNqhrZp9MYr4NtGT7saISSZ8/9d84yJgCmgusU54TJ4PDo6VgcClsYd9
sXSrzcHJTmbmWB98kt+rbVgIWJZ4d4EvsFS8/iSl5lea7Qx7qQ8CjRg8b0AYJdLK3kb99/4Heq5d
Xi/NHFLw/NHusGxWpYNyYXL0dLDidu/mcDgCiyC7q3i0kzuT6Lt5M4wkvKO/MG8RpajjkZPM18kQ
8YmlZ2cGvtUGbj2yiFVd1yO0c2ESPkfmE1mjZlcP6w9udlkmXt4s37m96EyXngkL9m/LiG2HkxmK
fZWOGIfloNDakI9LxqTtJCWIDzspVtju0a075MTz/+U0kRPCSe8PH4TlTjg88Jot2GtfP3jaMiIw
vbiZIDe6pKbbLvFdeqJ/8OMcPgjLKZUmsG1YLGl0sQ7K9cnzIg290n4oW6beQzoAC4dXPpXp/oMv
dtnhDr5Yhs24/qlqHM4GB1dSaM8GyVNAV729mjUntVceg/yTZPDNbYJ2N9Anx921Q3wFPyK+ZEqs
PUm/8U9qt5lvPrib5S165278g90icaPIEZXcJ1bXnbOnlJeNGNQlrDtQipazaaIpvs2dZJWraT6p
o6rfMloxjlwnEvmqEhqS9Pdvafn8793RwVsyTnOCyqzdz4OmE3RqGN9DlJ1Xw+Bg6M5cKHOwkTZZ
xvgIUdqfLm3LcwDtxcRkhWmUvgV392IjVyUzosTu9m4ByheRLdU1E+8PVh3njY+4rDe4IcAb/WZf
CHutafOMRyBD3yxU5yJSRVkcAlOGaZJ9ef8L/a04WT4T0wDW64VkQZPk9WfKNbQ/vmz2XefB+R8H
AfgcwfO151dokIQhFYFwekWLXniAxVEeG+tE5yQYmEaFePmD23nrBcDnwOvM0dilQnl9O2ZaStvI
O04wkX869wXNvaS3HOIMU+2eBY7wLo4e5Fha+mr0iWhXaAO2HBTKy6qom68f3M7hIW75dihhFtgH
2Bj+7/XtyJ6MKseUe9lPGo6VKu6+gL5zvRXiJzddqdIfzqtm6poNzl3EYUklS2NtNf1wbUxJDE6B
WECo1ZbXk6nce+aZGepVsiIHx+hPrKLJnj644+UNOHxDWJpZFFkOqXYOVhA2D70CG7/vSQuY4VGj
EV95OhIXqMnuYqjIJPK3NupiMhU7XV5CwHOfzHngPMzvWTgf7BWHO/XyDdLj4GvEReqxVL/+Btsc
kIHT13uDKNtkVSt92DlGrvr/zYPj4xw12JioPpzltXrxbuYexHDQDHxuhvYBtBcDAa1v5tRWGSGk
YVZUx2VT4dLpHTU3KKBxKRKZY+b7JIyaAj0Got4Plqs3Ng7fArJlCPRXy0n19U2hLY8EIITzzpv8
s6i08qveiOMH9P7D9fu/+xtfs29xqLdppXJ8Olyq3Ti0sjDXziFVj8dWUaA6yhrt7P2LvLE00XyE
tmex/tFJW/aLF98xWQcyVAJaMbr7o5Do5HVJE/kqy2pSPdEK5EfvX++3IQl2VsxojH+owzCzHJZ5
5Rz2RTv0510iunsd5Ya1msuBnOXBUwS4djGIsm03+4RZ+MRNQCIzhul72Ycy+eCXZPXhw716sSjN
mEIBDeTg7DM5ef3hOU7Fo1L1OXp44neyoScCkAm6vB/bRWljyuHW8W1mFHGWy/GbZfWDvkL3LrtL
BAGgVqPIiu3ztAjDLih8twTxEsa+OkZGMWc7YVSz9lnXOnc+ASCin2jKXIaoSvLdqtYmugWxKXxs
4chxb8x1do3VpfnGlAC9BwZutLpM5VvYIWjPUMONWtxv7MLVHlFBZlcoIBCdxOyK32SnR3sQv9M3
2+kia1NhXUDZgi/gaJzsyTyOimzszqXTj8O2UXbxbZJmrq0kLdJ0XZmFAq9jEGPu54uok3ChUG11
N1LojoXIvrslzgj0LYb2CSxORTim6Mo+0ClfjrO0Gr7UJamzJIVqkN8qpKbN2kWO/mCYkSB7gECl
PIjm2btIErNC1SVNkUFy1kt1MqZgcgN/NNWRLJlhLUFzMSCNqXEKOj+jwZK282vfQGvvofdOkA4k
XvJNZnqJjzxiL1nHrcWuwslzIiIs81BgVH7rFbsCr7sfIIiNMywTieeSS1lyjNZWrmYqD0cNCLPz
kJAqnH7+mMB2V5o/XpIE5u3McImx9K1WqqPODI0fZZrow1qaS8Jdj6h3DmQYDU2gL8szsVQDedih
1877wkQZthISgRhwSINU09bJR37ALK8I94aKlN9KNL9qnVpWdiN6u4X1gqoCuWdIBuI6HDh/Bs3s
2M2GoHIksH3Hr7PGqNNeaYXJ5imcXFw5iKdJeOpGHE+QHxykZHZn5Ju5U6o9QsIBbjDtMIpIQUIf
kt0CgFEq0JQR36ziLnD9xHjqNDq84ayND5US+XxS6hVw6cgK22+Vk3XzvkmmslgZEFByBvyyupZk
KRB1Y3mpFchnhr6TGPblJEX2KZobniB9ypsuUJi7qXP8kUF91fqkKDEgXcwgYd3pK7Pzhgo1NRLq
bTWVxD7Ac+4FIc40WFdA8UEgq8GY/E3kh0W7iQvwxmciR/K5rqs0+opkT+rbyCzd68qZxhtzEiQW
gSSPyTyzdUBRQAeyG7xEoNdaPUtImEMrd9mHQ39lQMAhw4sCAIHj6IvvTjbWOAh6ooeKOelPXfxC
OzPHK54PfXdU4ccihtTmn1k1fugEw1Cnt447GQWoiDa+SZrSOINYAUKXXPkycFFxE1zg1co5rrRS
3kjlJxejDIFFJZh1hqChe3QnUYqbKzFiYNioebBYQ6KmizAJ9Fhlnlff/xc1/Bs9xBcb0W/AuE03
fJVJmbzUMzz/lZ96BlNAf6M8p7G1NPfZC/8hZzB1eHLMbClzkJvo+jIz/gdMRtgoHTw2Z8b99B/5
u/8tZ4Be+ZfJQA+98tIhpIIRf6Jo+Fkkv9iqHHi5zNQQvbBzUgocFgNm1IMSwKeF9Ja0qbq+YTPo
p1XZlxppSvaMPZ4WBPp1nMtKpeUF5orklHC+7D7XM/9hFN70TaNpR0abL9K1CzdbHFeoFXpFqMxU
Jd0qK2nWDWn82XOSNaCuR2/x09mpdUJnPgnM0NsUfbtOpX3DtexdVabHgrR65YSKNAb/NBXqXrXN
pYqIMCNSM2bLEkhr++LGVCEv/Nhad4iOm02sp+TMRtBz9U2oTb3iRVs0bmkhwu+cRxAX41fJq+sx
Rqq2ig2HdYHl07uuijwmeZZceV2zo2lFQAnxn6UL+R4p4qVmF9D9xTQWYufxmnfB2NtNdCcqs1Q3
htYNGDIaIg82coiN/rvVLHperYMHvm4TXluGRwRskKEQgnhD/m7ELHSSLm4VG5DTnFDjs4J76j8r
y2RpclLX2cHYInWOPAi93AjsmAkIb0W3x7KH8xgTLonW3mLarM0hXAv8i8UG/010g1W0IYBgLNUO
k2mrsSUC7oYAM96JsPc3iASK8yE3dlz7CvLBDBwPEXKEHQBzjdYdiaGKznh0NkPGijTVaRNoLLTH
mq7o4oguPAIDsGLwG7B5rfFnHeEaIqkbY+16aFwLOjh+0wzgv56eypZQUbeBFRS2174m6y1BOPMV
YtFspWvJZ0YNBIGT8r0DjOov2dCOKNdysvR6hcerNT57uBhJjdALLAGBXCQPazfy5UQUpcWe+LOA
+6PV7KJ+Kq9l+/Qkz7/Wf1/+6rcKVjC/lPyPv7/6b+fJtxZC3A95+L969Ze6/3j+Y1BByxry6r9s
ngGUV+qpnT49daScPl/g1//yf/qHv2BWN1MNxvJbpUq5/GtYTspXS9NSqv5ridb116SUf7tMntr2
6W9fy+9/O19AWUy4f/s3fsm1wGrTg4QTYkJP4Cy1tLt+ybX4I4uuFHItzuhUO/+9vFkuuMylNUZp
/EzU5mjwS6xlIfFCPQnDlVoJAMefLW7iudn2YnED7sQES2eZBGdCv+KwCWNRF8cJva9dPOPPdRlS
cc1t0xVn2FaBsZmkXaUz0T25IeOVG3+S2YgdI/S2ZJ7u4pw/Ue0UH9nEQdIuMh/sgVJK6c3GKj0V
cIY8tYr5JCQAWK/0a1XlD0Ob/7Bqa0Wz/FQ52gn0O33d674XwNT/rlJxPPjWnRdXRDuFpKsJVd0T
DnZHGeqvlv+QAvdadyk+aWuMHovOS44SzGcrx/KAK5nu42x0T0RVaJsQj+6m6T1tk5ECsWbDQFhv
7k2rfKDrwowuI2UrDHEk2yD4Y/LXYqsjrqqEvK2LbD6fp3k+SvPsvB3JAMHpxx0k6Q9vJGTSylqO
IXZzn9fFg1+RGmqEJ5JzRjCk4cmEb9+IuTzenkfdbv1dEZrRpjfK+udtJR0Ewraxdyjm6xU11a2v
XYy1eUmtnm16r3oYJmePx1cH95h8j0PvhnCyjADJsSLiD0VwIvU7aJL1JaQuD2s3MMkREW8ggBEo
N/0ejlHKieCxLSKq08YagqFWe6syPkO6ABA8PPTOdNd1/HIJgUMAN+LHgYHSjFV1FYoW8miecA4K
nX03F5s0buWGsCDEUvPnmcknGXz8RvQqAlupKyXry0xvuhWZnDXNgtlnWmWbOzFb7sozztpRyZPc
W03N0GwL17uXNJ0qehdbch81nhRF0t1MH8r6gpw1cAcNCz7J5MTBJY9hN06nnpbXm0gJbeNPVnYS
E8uAD4EYwHmyrhy2SXTlJB8amkkG05gfJ2EsPyFXkNtyJDSeonI8ycPpXHZZtXa7Fk9l7GBIwCET
kPoZCK3og2nuBNsxdkSN0+LG1lV3E058O2WD5prBF5Zh2vIrsoCqoLTCk7TVdcT4FolF1PkJqFMt
7+nRF3KPGEeSbsWjmQ+aTUIkDzteH9gKxmYg29JM/WODH8syyoe57od1aTvbuDFOsEl9wnNw6er8
+nEjLwtjP0U4D5vs4cXqdfnzTX8JTD84h6MDhe1CN8Unr9NAOrn8+YsmhMOBw4qwce28HM2fW5Fj
hF3LToDXkIPyQcfjsAPx82oIhgC8cdVnNezLq/XKQEMch9EOjQk6Q+Tvrat2WgWXId2gc98PNsno
ckm6z7r79z/pYW/258VZVB1ksDYt1aVZ+uKjlnhJq4rUSHBN2SMS9WrtcFqlXmGBG1hrnn+IouOE
lJ95ZXGmEUv//i0c9D+f7wAFLkv6ok0Hc/T6DpiN0aO0jWiHSuDcEsVZFJORQrdssnKyMrMPvu5n
VdmrxZ0RLcperocaHi3d0uZ6+YlNvWv7kB839C1Oi62ziqc74qsgeiLXGSR9ns6/gd/pr2J7uEst
51zWj0CHj3JCxTI4716YbG2J1cqy7pjfrQt12qQ9QU7eVonsyKyZTPrNbv5O+lO5aqAmEHi4MWbW
o1KZV4S7e8E8uMckcn1Nh46w2+40bOINq9FG9+Inpxm9NRv+A756D4+uQZxo1a64cYsIapI1G2Md
LhnmcTx8bUz/hgzAPMh0pLZiAbb2g/Xdbdr7tOOwa7GF7Wr6/LFlEQTot8kuh1EcVNN8JxqWT0/c
4dy4gdx1NzWAQbCx7OGo07Lw4pMyIQ+31o5qNFn/i2rp/2JWyXO58U4ttejP//afP9rkG5OEp+ca
b0GNPv+1X6dD7y8Ofmj7qJIMyp5/ng7RulsMIlDW/hSt//NoyIGS6QvHP9qcACkXyNev4okp2l/Q
EH0EVbqOsGr55/5RSf5aKylC/6UAwIBqxBv04g2DpEFDnkTuhZFFv/hwlmkxscJKuyREO0Yh1pFO
T8oWeefWgeVK9UWMFniDXis7lyQifQaubDajC0Y7sjukDMbsWGdOoZpi3dbtWK1My5q0dGWCvdyT
NqS8q4HHPvIDe5ZR+CmzrLY/K1M9pzul1357NBdOustsC/eqGGpD5gE5jDH2a8ca+mtn1mENBWRO
mR2NNzErTn5MWL7mVIMDnvSCnEKScUMtusLdPY9r8u0m50EnDGqptvjUrFbp6Nl2MCPuHy9oUY+I
TOiKhv1maLFQ3w5u7birhkCOcTV605xfFBwV2x1GNC+91oVmZ58EXfrisaMhe2VHpaNf2Ypy7cSp
mm5cm2PllmthjEW/Lfq6qY7yvu3Jt5rYkLp1QjGU0aQbyvyxiGSdHknPH2ZrLWS4RPo6CcSVviLQ
AeLA7LoE0nFGTue1LFDj2gF6kCHaGx6+wGTFx6umL7b0tflkGAF+PyF89xuS1PqqS8AAVRnhEHMx
NKRrckgMSW+fyk4cZWzM2RVh52n7ENtu0u0TR4O0QEdw0I6L2ky9H57q6Fgaqpq7J+zIxMGSfAbU
kRKuJ/lYrHPmvjk+P0eWZoOQZwTevpbOXFFlRvwkP0Y9d+x1Us6Gtg0ro+JnawqOFyPFde1HF+XA
UYMTvpk6xNHIPtRotZEmWCV8EQgyMaw3RZt3FxRWlbnv/dKf7zVF1rK5GuGhj+FxnztG90AOdhfe
zyIem7tGDlV16TblZsj/i70zSY4cSbP0VfoAjRQFoJi2ZrDZjDOdwwbiJJ0YFPOsuE6vetGnyIv1
Z5EVkhkhklFVu150bELCGU6j0QCF6vvf+951Ne/SJ2Z4dDpNtvoRgyo/ANGZaA70XqV26y+zUtG8
NsbxlTMzzXpI8b9duPeJUoBi3DkOEyzP16KS2CDTHcfItvM853dZXHn2C0jsaHhrLJVPJ+dacgW3
NJ0E8CNBtRkBUzn4oTeMpXOllQbF05Vblq0ymVXb7Houjq4nZD5Ug7AyLk2x8gxGjqENF3rVwZ8h
XGZiS7vu1d23JrLN7BA4EF7KdUEPpwADQ3fv3WQEURytY98Fu0Etc3otPAEQMpxTnaaCYk9rXj5c
aUZ9tKEJEEuRyoKKcnarVtaLR8vVm8q1tWkktUBknXVh76ogH7fcYREZv8raZfVg16setgPhWnpV
mkuQJ617FGaKU0qIduwfjP8IN/ZQotBWKqYhj72qpPGajrobPzRu4OnL52TiH4RbGM7eqPMpvTS4
vaxvtp+q2prGkEZHd2qyDIVHI+svyPp5f9t2gDf2i9EVD5LYtVr3uolMLj0w6djDOnhjQ9fC7x49
qH7SGwu1HrRRvRlj0iRhpmyeoMnA0nFTsz8/klQDPQ+E3GbI4ZPLDQPI33v6YvE+4TamVrcqSOUH
MLtRj/3KWcNcAKTRDkZ2VlqAKzIV6IZTtPTFssecdW1XRHtPVqLmEb1BWClex2IgM6uJTp8Mux3v
Kl0YORnLjPJEp5Y5z3fbKV8Hq1h+RZV0T6abLsRt0+mrsnygUtXkPhSJ/7oAMX6IOodoXsqbNiHD
RMZ2sjq1uzYobiKxjNZ6blg/+UHYhCyeqA5ek5o7bMbTJsWCc22k77q3OZhdMLDwNj7jaDJeSjnG
tz3fM1Rul25gvOsHp/TzXU0Ab0dzoT6XVl48xVkx3Xelsq1j5HXfOFXgBEVpKbeNsdRY54LqOfOY
sKwFOdPv0TJznM0ObBmytUhXS+pNhEV78ym2ORyunHLEQNDb3quXM4tYzwMzq1Rf6/d6qA3HwW1p
pUt954d0p3nZLZHJrKrIZ3zclaXOzOG9JBxBpt0mwNs25Nk5cZqipbm+7Oz519COz+wWmWF701i+
ylI0T6wAFl3R0gB/U+DyPQw4yb58uDs3Kbzc0HfKOLRLS18I4UfvU5Is5jmv+mkzDjngId+asluv
ybx7fs3zwS0C9U6/HAlakwKZ7ejzplZlLGQbxmVMVcEsOLOVjWnW+9py2xfchT7S/Gy5zc4bpXxg
x+iyKnrJaym88ULztkHu2ZRPLi0Ub62gKcwkpLadZi99qCWnt2vu/1qjfkQgTa8O7ieh5uZmksEU
3VL2pfZtpjmW1eBF1hMwi1OPfMN/9/vU6q1pJaK22Q+QvI42dvPn1kw/ZFOXR3OOzyrB9sC8wul/
mDXyBlKyvHhyuGXLmT/V9BOG8PmAT7UL8KOKfgDQ/Oe+suhQZCx5P+RDdQqW61YALGPxlgLZOiJ9
Gw9Tx3yvL6vqVuAEDS1lxG9BOra7pgCf1gjH+M4XS8zUMGc0H9RGJe9nQeHqodbgppkVue4aaEm8
NUSWnvNl+I7T7BZaGjP8JnqLTOvOm1T3iCJrbLK0lS+NgfHMTmsMdP2lNZvhgNxCrYRRFeIbzFgB
GSM5yZZRktnI5IdhCGC7cRdCKJSHIMafAVvm2ASGoDPhyouxpSBWMLfAwoJlip7moHK2PPm+sLem
aDe0rhBSHnYBM81TPZXbsmwzqkq63KkPtdVehdIaXWBI+9uyk/OJTY6/Z0GFnL1kxq4oYucH2yDD
fecEMcZfMzUmwUrkZfOgcnHlR+CWhT5jEIiJsqinX7Skd7Z106AJHRouinA0oqGu0U1bLKW+w25t
X8TsSh7MhYq5tzwwx4/EL9w6pKtE79NsKMOpd0VIdvu7jodUb1nlil+KZ/6NP7gveWVkbwXFEVsT
Pg9RdFGsr1UfzclG5KcmlbYiupmJ3s8OZhjiBtaq9ERzyWdDkXBP660XoCHMelbnotb+K7eGoTcZ
bfC7yrYHa1UleQyVtx9+zPmYGoe8vi7bgxl77now06Hfeq3WnzPFLkDNqCHtb6WMml3cMrt25tLa
0Pd9RVxN+fsIKDRf98Idacsd6RKlKizYZp3XbTIt0a3q+tbKMp+Qpe9Rx3IVmY0m13rVmrI44xPg
54kzsB/TcnaiqYm3RV2WZx05EK0geezou6jqtWt45tYwp3ETqWtLB1tnylVlx4KKwzGetjMZ4003
2hMGH5L2dTrXUGFjNX0FmSofSwXyzCe+9aqNUb6ChOwfZuiSkPc9qmdGoX308K7fj6Mqt/NQfS2F
J/bgBBl8ZALLhVkWlwoz5dbzl/yLhlV7Nygp9oma4EcExJqYWhS37SiS0HEZenZxlz5w2izXsBLN
LeWkxTNHx+XoYHF7QdR/zlPIWAuI610FNPSX5TRwHHPvF3RStRuDHGHBCejUSIgAjGp8YJ/Q8TQF
OwtjKnAIyzb+nVVGCX0jXnxpcV+zs6Mc/NpSdlFV9yvNHepNuAGCkPN48wB8sLKPHWhojtBD8SJt
mlCrUuS7scqR8thK7hPtc8d1lqmeO6fMd6BFS9wKg3yn9ToHL1TIecVRZM5Xxmx4u36u2Z96JTFS
ObUDMYVMwRckkqTWZa9ImXN6K9mczeO0djLru0yd4ZAvbDCAZQhvM3kgytYq9ZgpO6rn6a+Ytm+s
enKphMeEvyox6YdwICU4yaKFWlf4Zrdq4jYyjr6/XLXH2R92XR9Zz0WWqICLE8pI5QNoWc1kkl4N
q3W+HVfnaBXDdEmDnu3iItt3bZVWuBTwJddtRpxz1cP2/4kuUxzN8squWiIyd3qRYkO3dx02RtuM
90UO8jCc3CVmT9fd5dYkb8YCdJ/J+G5D/3b/QFmBg3PZ5NruSg0oL6+AeYDkwnFuDXC5c+yMRygx
ol3louVKtFsPFvPcZ4O6QLka1kONtmTOgELWrTHS0JMUygmlleM5ACZ+Jg3miUvFtZ2HpbZa3hKe
ZHslGpujIFfsdANRRD3Ny8SyZehrecDsZN4+aXz7gdZovW8qJbPjSE1vFPaO7J4nmlkFcvRsrjX1
Uc6aNj+iwR1urfmFwqUL2ezqCkpQOfBoJM29TkqbbrXcubPxTu6aWLqfjjUx9MpVNdz5rMMHSqSy
M43X8QcdL353YC5qeRsFlXAzSYcWJ6VdFi2VVlg6A2wAq4pmouXkVA79LlcI1jbwBlpyMp9dYO62
T/HccStWbBxXCXLWt/T7YgMgKaMo0rZf4sFJP+i+STdVn42vzJrK20GyPpkuKQAKxDCQt31i3A6w
RG6nfqRBG0hN/iMCXLsaecIAuGJMdiNVMGySzHM2GdhS/zqwEDfkTL0beHvTT5M9JX1DrvwcMbtU
6zJzRLTKs6i9zVkUDwQA5ZkgTPlE+VT55vkx++la9vDZ5rqvH+o6ENsGnuJJi168uyruNmUWUYLd
t0YNAG6JviR41NAsounRt9vpfilxJqy07iawfEnmhwJ8zE656WcAD/sHNZYgHqEfXXqkCPDBRZSF
GiX6wZTlsseGNGSc7r3s3KS+Dz6tmna1AUZ9EqVzbFx/0SE9By+JaUaHFt/lo46M7BfdXDmNQTZq
HmCi1SD66NOJcf32TpfcuMWsHkwWRR486TCtAo5L8P+CnAts7n5WQR3QFyCirTUH3cY1/YPjiuGc
u0V8pEZDmSvMrwL0a948kr6O3vu+KS4WbefHaRrScwLA7HpwA1/hcBUblrPPoxIfV5fiR1mnhcMY
KYqKk2t09TmzweM0dvXYLexaMCWZ1Taws9Tdsn7Dvmoyne4mIDVHk97jNaA0p2VL2+Y/5NJN9jpe
eEB7ZY7kX3AoZP0uzPsgtrqXsvE6Sk0qPbGDH2Il1yZ10PyNyQ3uMWuDGM04m3kruyQanCGfsKtm
nriamc3te7ZN5aq3sB2HXjuPP5u2kq/D3E3PtbkUBFNmJFnotqb/wywXOXI5zcGhH5w6OBExSLOP
paJxF2YOm3yovMo+YElq5i1leEW3Y6/8lXejF0aim+7GkoH2amz8bwGC9a1Lc9GB1PKH7LYyHQQl
n52+WPW5pku+VR+d087zUzai48MeTMuVaqb4JWCSse9m2T2ifES7Jp3xY01WLJyD7TSKvvc21vtp
bh1JV4iTGusCW0YRWrF2N36m2/JoOJK479QE07kcSoFsjwSndu1i29sggjlJm4Xz5cai2UUEpKZN
nrAdZ/iyUBXmRUZI55n45TJSDEHPWps58ApQmqTH1Jbz6TJtuMZNeajdCV/A7Fv6jLJDWZWBrfSp
4nGZryGQGTEBLxOSr6ibZ7wNKYJzXyJ7BXG18oq0+Bx60zmCcqWuy3Mf02gYw3aYjE/BvIuDr40W
sNjzY0KT2pkdqh0iUHlrzAsk5rI0uzfzpdxZE2BXvy29C7V386PXl+qGd8pJzCgUqFXRdmENd3AN
pwqOpTRtdaN9A4G7XeoNz9UsZkAWxJvF0frS9A1WBDDkrE9VliKtV232AIw3wfpe5sEm0dISa85c
+Z0LvKYDBF054mJ6tLjABSo0NEwx295xWBCxH9oc7je7h17nJ+SO2A9VaiXZOp0HpkxsIAz7sa27
Kr4zQB1xcOPKmkBsWiqR7i/mskP5MQD4c7bKaZs+D0l21ymxTliSP1Kf5WM/4P7PQEdEao5ee2fw
W8FViBVjZxVjMgS4wcok3uWZp5y7jtO4PERepnpiPRMnGRLpQXRKrFEvG1+kvGrSO97ZmWv/e8r6
DHeM30UOVWxMfTQ9cLbbnseo8O44OsjsWQWT25MNyWh7k5Wf+dtkqCL/Au9pju6dyI6qLePXYTow
wqmy7dIrXjWNC+er5LAMwNDPGACQZqd2BORdRljX42gLFBYAdhBqx4rMTUS6CxcfMyH7PgHhke8z
cwSCymv3kKFwxDJ2HPuTnJI+3U4Fj5kHiF/jssV9QuG64G5yLmPn98upVUrLvaMiO9kjEBXeKSec
hslmXpAkV3D3zejB8KkKDDtDGH7o80bjHVKhHg9x0BX9nTZ6kJFURyV6l1HuY2yBepfFvu8sw7jL
0joodiDKcZm4mkbffSBnNzrnYr5WJ3COEs+I6S7LbpkNYIlheU8rhcnduAuWmddd+gWl9n92nvYb
McO1TMkTnY1pKdkdy58BttZjJyBirmG1xUvoR1119pjFL2vGzdrfuhaHKwi58IIYgBfuXTcX0zka
6ND0IvjeScPtyekk3y8y2rmT0bJBohwPHvtS7K5usDWEU/YdOKs/0g7+5tiK6Bkdo1hZovUOA/Lh
oVCWeXL10h6igYRjZHGMV6NjbBKr/XR7KwU2PIBIppeuTa3mggDrPTmFD4olZ3uBK9O7AnY5uuH8
K7+aCFyFX/S8lv/a6uI69guOad0dMWVGq9HF0OsEY7Vh1wWFL6HrmIJGOoIVud6kR9JK8uSlXdhx
jBkQ1gxgIRwko932kul4k8SYKObO2Htjy1lYsgUDZr1Satp1tuduep9BX+0s0zYqBLDuoB82KOPm
ndPB1R6t2MYMOdZJdHA63NCAsoRCVbm2iEiA3n5ppj/Bh/tbB09lqFSHOxNDxmiLy9Iu2T7JvZMx
dvE+s/EiSCPR28bKHzrf+Zm6uUe6nyX+PvYjczeKmM68SULp1rX11Cu3/qa+M7npOJS1AJCL/C5f
fJ5dDVRJv66GizkMzRtwr34t8C0c2OML4LC83Dt+Wc5NTmmHBffUKU6b+dsvA4bjTseN7aZq3EW1
6X4k2Xgelzn/kY99/DLWhhty2vA+baCzH6JI0Sz5xb56HfsOmibTR61jeOqzOd6YZq43LTOiNYJZ
uSnsEa1pBPkMfbvFWOLLraiTF7cKdLbrTbjWOCsmdk5WED8Yg1vvOzf9JVXpHtJG39ooiit4ys9m
SYjWVAZLdQNUVQ7jiB06+sZtnh3MpPAhxvjZukAdb6ziS9e2i8gM/ASK5cvg2hlTY2mGycRu3eib
6DR6bX3nFfNPtvTGusxHNA9uPFC9Kr5Lfe2HLhZkpqTecM8e7KPgpr3WLPL0mbO7nPkNfNB02mJf
LV8XgKrlJpdmv6nTunlUfQoWNs3m/GGp9L05LAD950FsFmOqD8UQG6HMyxkjszBDrBvmGtjlY4Z3
dxU1AeUCEbfsjixx/XNU4mHp7Qfd62dyjUBgTcYdffVqeG11wl22T00R7xvFdZXZ01sJN/KSDvoY
zeOywSwZrWRSy110JYuPc1tditKfjyaMxdXEvpbWCYNzT53MKzN1zF1A0vMmnfpt3PjmrybAyEzu
x7pqwNjV3MYdDp7dfmIjvPrhInX0cMOt/bnaVzmDEqsP8q1o2G9lEs+AXciwU7EOIRVPa6tzX1lD
x7ehno4yH6NDqtpxbQ/YQTZDQynhysu6fR9UR51bRugkdY68WNjXrl3zajiwRvuWVCSQ7cSGvcEJ
SpZHTm5lEprcL9Muj9z0ZEcYYWyXy7Ze0nkf2AVI4zF/qUXGM7WNTNBWGJLRZ4qQ+VIJEgBXui5a
Z9U45XMbu69xy5WpUriwuU0dOJGtlwJ/zJoP63piy+ihTXONHJZiatpwgn0xcxMneNKEqiB61Em3
2LEXKDZjWjpnWQ7GFw2rxsq0iEHVE30RS1I914qPdB6Yd0HOZO9HIsE6uiNgXdk18cuicvZ+89Bt
Uw9mwqKyZp0mbvE2MkDctIaew5io1rrOmLZxcMyce7vrpl1P4pterbi+Pgh0/MVBlL2GlZurGZ9l
wjpYcx1XcX2cEH/x45fnQUXND7MFhu/FKNdZNHNT+k2598w05hnhYZASsePuh3jYcZoBRpj01Akz
IdTTppzS81C4wxF1kDU8GdZzmXf3FOk6Jz7D8pekwgGBge6XFbDIZzkM3Rnkv3qipYQphZHPJW/t
ak27qsPfRs92uuqG6tnSIg0HqXxEE2ZHIc7WiRSaPfB+TWOSl7bmkj3QePc+IyIfjKCuJFQUmkc2
s0cyMkjIIPjtYD26TA/Dwpw/EgtjVDgAiM82ESB5OxyUIeqVVUq32k1Y3glctP1LhJR6qjQPy9RP
6nvG2+VaGanHFh0pDZv8RIMqbSI/ETDYRBtqx5HHvFh2nz8vUaa3NqkdOpLTL8CtcYgodW+WwX1v
KNIj7BTpWF3UEmbNEuN4EyjZtMGs6F3uIXZMqmQPAlQeOOdnmvXGqmAeEW0IQDQxu6VW1atG5hm2
+CsQtdUxirDrJGu6cFx2tYV1C0R9QgCSHezsAVVoBhncV67LmLmtp61eLNagLKczt9ZabxORi32J
NW/dAQT/NSzlMfPmHOld6FPamcYt67W705pHM5tVI2z9SDy50gbHqkkr/bUF508ZMhcGE8giIm2S
DJlJJ+IfLTFNEU+GXWp3hW14zwltq/QAi15r7x9+/39rDvhjhAwihE32nFwXJWBAdkir/fGFIpxM
youKbN3apWyOhZta80k7iynCv35Hf0QxkFfGBgHXTJLgFw6huOvX/8XkQ/EHlTkFpRg241RvU40e
vh7GK9HbWLF3BP9e01MXYyB+MnGfjbu/fvk/8Sl+e318+DbcMo+wIGm2P77+1PhBVLlBuklLHGMk
ayuOZU6Kc0EmpAe3vuEF9SsGimy8iCE378RSozTIxolCJupGco6DWgQXsrHd/zfe/BdNzDbX9V8Y
b/7+v6r/gSHp7//7NwvzXfv3/1N+pjXh2H8x4Vy/xT9MOB5OG8u8lpcKMq0Uz5KS/YeF+TcPDihK
QoU2KeXg6o/5HTj5Ny57eFn0FUp0DnH90u82HPE3zMY0T/IPwDoXK95/r/D3NwrqP204mDjYdEl8
fQRRrxGSP0c0cmnRDtrQ7JDKdTD19UGUSzev8UrsRZ62FxVZBl78PlvqFRjw6OAVxMUhGCf2caRP
KQ8L5RXPKG7NnYNhzlyT/FredTMaYYzu9iRdkH3/2Qrxx3AxP7U0TcxDrsW/CTxeMyz/eucqWem8
9d5GBzcBTFfTvEtSAmecjbrsPrYVc3d/LO8lAbhkXbRRfJv7bvPtg6O62Lktj3ZnzT8Miixu89n1
qGlgc3Wa1bTABTfG6W1k+vJ05bjJTSEWvSFK4sK38OFv+mlufMKunn4JDh0PUznPW2ewx49MjunF
iCNvMyZExZnzldlZVxYu3UGlK7G0BlD4hZPcyo+X7puTLjuFlI5lQo0IzKzg1T/sc/92Kf2jbdIX
Htw8rjtHkhCiA/bPxJ+eFGnuXX9PXh/aAobk0KRrhdq2sbyek5TJeeu32+G/FW/4t6EFfu5/Bh3+
MgTx/2K8wf3LleH92vz9RzPe9S/8hxnP/pt3jZ4DieHOFZB4fl8HLAubnriSDRlqkyy+2oh/j2r5
f/vtkcvX+R+gzDk8oH5fCEzsfR5rC6uDiVX1GuP6k//ur/14v93o/1wIHBcyPJcJbZjcU+Cm/4xS
6WttINRx+G8Vw9UwKXgwHilQaVa5BQoRc1zCXDdema0bf3ctUxB00CJAL09NdgbXVP/0NdtUF6C8
lHFzDAohmJ70Y+r/cspBEm642umTm5zxDcdRdqZIZdRvdXmo4mA+LFhUzHcrmFV+VzhG327NzDTE
msYpcY/F2Y4PgVEqmpgizniXOMXeEspGwYVExnqVzEv1djEGZBY/Bstz7cFUBfMLKzM5tZb9zBk0
ZtCAAzYvXBnW5oT8gslKG819RBeJQjuga7DYCMKQ/obWowEQfuKVaocd0FmZVJy8VwtJKbwHwYV2
suRpuTY0QFdHGKaZZC2ZuL429JofdVD6/GDd8Nh2C6mkqHqTdcEpdSi/ci9XoaXN6YSdJl2RRurZ
/nrNT4+GtBVznOUQBUW+J2/Z7py5yi5CDLdGStY8twaNTEse1QySbqNoJ9yX4zScuk6VEDHsN91z
DIpq4Z/KovPurEJEm0yKj9IluxuJZtiXM3McndgvAeGPk+244zGRovwG9NMfo6a2dxwD4fYFkx02
uKCARAUkXBuvB2fnR6u6Z5CXVYypmzWp75ptrDNVsr/tyZjRfJH1ddNTEutntnqe3XrUWwVze0Fu
qkVFGLhbqNuaEl91pwBH07XRDmoCikk7eAEcMt58S/bB6oEpDGu7jcfbbExRsrP4JHksTPtWFU1+
4+jqruTUG298d6ijTekqMrgVA2kEKRilaEXSWThHNJb7bNUR89z5Cst365UPz30lyH5RfgX6d+W1
yyYrFP7SttkAXW+oVMBsl6wks3Vj4+OqDB5SzmxMT8g3XLrMGHF/WgyiZFl6az36jQ36vrX8FRry
+Da2kS/3OGBwly1ZYmcX3AtVeuQDV97ZzL2PRCTUtBp2NKijU4sEnIDdvnc5l0zllpjCYsq1UIix
dtX7qFjqPfDfe+uqo7VJ3f9anN45KMeVPxQDm1VWaxMQjx2t8NlwyHZrMsulWZwKzGawU1qvCx0S
hU2IBU7TCGbQOoGQX3afHXtyspIIHID45mhnTl62YFPEE7Cact2qEBuFGxz8CNXrzk1qHxyKaY3X
+4D56xg/2FZ90wwLY/Ks/2V3tbUehU+Yr2rsF6Qxr3rt/KXBnwJyzgsN5sNHQ+uo/Igb0jGrIZfQ
oTzc/G44q9JpTrnnUpSTerkxr6LembLPMVdMtMXg3RhVhckDIINDn8ZAdd5aEsRq1q4j3zXzyTQE
P/HJEPWgRuZgLFAmtXZLx2eaoM0H6zpukMWZJjgv1OMcJe+z3E5qEB+jLm2MchOjYIP70p6/WAvQ
LNvFy1GcCcbFnNDwBW3jgrZsTsfWVFBZZWNJSIO0ybgmOgrfpjJpP0YklXQV2aXRbEYsIhbD+4VQ
P+k0h6Ga8KNgbzQj/XNtayCO1lSFxMR9z8BbzHtu3nnj6KK6wK0ddjUzvF0Z58ublkRBdz3q8Nqj
2uSKOP2S17q+wR6GdddIcbh6VjBLTMuzFvkt6UrkEZteRUuZy1YP+a+y9vSJUKKxtSLDO/lZb5/I
PsqjbFLj84oXYuGMoeF1jtuIgykH3Wxbc5H21ms6B3PN8EvFKkADTPV705cvnTE627Tw9DFvqoog
XOCdTIQivVS8b+X0aGrO1zQb6WXsafZZJkj8XBryZRIYWUudLkcXo+FmKpDFVmM1x+XKlqM6Aw1a
QgeD7h7f0a8ghWPJehudA1rtQa3OCHBM2Yp1CzpnRyuae3AKQjJ97S7vWR9XmLe85Z2TLf4AMmvZ
OctLZvGOq+79q16VzcUtuZfvucGTvfL8CHe1H1Xnom+uTmeMQFXkWA80YQyvjcucmJXWRyob46M/
1tEz7K9447AMgkJO5HQwmUnfpjxi2k0NCYAqT8v5if4evNm6DDaBlTKVxG56r2Wzk35UbD2zsfcz
usyeHJhxrg1Fiveqo4OU45c4Ih3zk3jueWaWkgLIuPGm7qmMcLSGdhN0NFAuzrefzA+OU8pDht1r
12bROdFjOEQM8voKPbC2ftbmsDbd7o7KMmpdeF4WTSkeLcTSqMzuixmSuG+vPa+bt0ugpxMtlss2
q+tqjb63p+e02cIFxG6YU7chUnxoFk7tgY9t20r9YGnWeMoqwlY2wzoRIBbNpdvw+ycEIye+FUeM
tZ6QIhOoXpc5AprEU5/VIskx4c4FW3FpxB/MfYYjxj9r5yCyhsnoVRcEvb1XMR6+OpFXuaM/4zGe
7v2JdtU0eWppfFmVhnXr1PEef+/0NKQj84jUcCe9jpNlF9nDdzVW96omLNwJWp3s9w5xN84oRq1q
/K0D8guxmnlJXuJmCsdB3KZ0w3tWxkPapWokTeNLlmPFobnnIfGac5BNxwTrzYb5L9aVofphTc4+
cau10xkUkjlNhganTlkT0OCr6mvgAR8M1Z3LM/MoBv74c7fELu7cyee9zNugskXoaJcnb9u+uTaN
xrRcuwijeqIjTJN9Tt1EsS5J8ZCoKHhSQeOsF+rYXnOD1DgiIeNnW0LP2pp1bAWrcswk09bZa5k0
12mfHEBFYD9b5Ql9jW3n5j8te7mtS6feuElBrMBt7dAfmT73w8JtWGZt8mlNcX5ocB2L/mIqm+oe
MDQWw78csGah1ZauYpPFWolTskTFi48vNwwEUrtulwJbdcN02d1xB9VbE8P3wdc9SiNVLLfdcuV6
VLIejhY28be2tMTWaXWQk2+HPCarwLg3SlaXVWdOKKQU/xXuDl/r/HPUJNOpbbQMNpJLZlrNNUfJ
GGhRqX2JbWv0XsbYbYKN2Y9ZyaSoi+8Ek6tb8oqYEeLUvoVrkyUYqTTWq0k3MFCTesyuaVr+WNIy
fOgInNwFePlucAnOIe4AtVlAG60pdb02xPKhWwWuSRIamk7IXBLVT8VtHfeC9DnUnbzI2nCS40C/
VpnfT1rdt7Vl3KpYMC20uXYp+xG70ar1yYGtctHO8JAa81vj+FwYbMHXslK3bAHnsxwaP6euDxfU
nPfldY77SJkYFzRRB4pm2x/CnVvmLcHZEkuyI4FbbLpKghWfvPiWXQvFdl55M3VM+GJu6HVVwYFO
bX770fKLGsCfOXanY+KN8Sbx0r1ujUNHa9ZPZjpYPjvMXZOAQznDHGO8yINzNc1T+cTHOr4VCVqy
EQefs7xaCpta7avOeamNrr3hCGQfJqAAK5p4Hk3BheppTycbVXeUg1asrqDKehgqi0yLDXdtcvYd
nidrzvrZPp9H+65t8uVxwhVxhG1ihzT5XXKKvXbUGsWH0eZZ4qRaPxVQGF7MqI52kwtoQWZmHY5Q
0LZzpp1NMKKfO0H/NRG2S6u5fqUBNV97hXi3e5NezkkU91HEfMss5vgzyKzgTMOaeHWSnnbiir2f
21Sv6ULuFte1/7DM5aNIy+K1T4cvYxbAL2nJDLBFv4luJHwxpfs8LuRHpbqK1pt6eOgHswUxG8Uf
de95H5XtDLctCbznQLUdijR2AHYqkfNYTtxiuGr6x4E+qxPV39h55BgM34429Nb5v+ydyXLkTHal
36X3kGEetgHEzOA8JTcwkpnEDDhGd8fT64ssdauqzWqhvTbayP7MSjLC3e+553yH9O2+ssxxb0wB
d5o9Gnvf7gNMfcV8R3kmlVe+CbWmK3ApO279jJrKXFV36slc5LEuZntvCtf6JmQD2Cm0jV8uC4CP
sSJw2OmQbjYMtncLYmM82m6DmqLNX0XT2DvTr4fEDtu3xVEWRWysAY2w23cyDzYLmsy2xKV2xHI2
xyIAxlhQvh53dNmdajPoCMxYxb5fCoU+MtsBJ1I0pGcwFsteTFT7RfOUhEM4x3Y9kDX2O3O9r/Ad
sdmdi5NRGNXLWtF2V6DP7vmiPuaiGk/a9EhAiPQhhzmRdPlkJaqkDUwGuXdWPOQplVtZBBn90Qyq
bTmzPC0G03qYhu7ZMZv+rJzskjU+239/xiHErHlwprC667APb8UgyPA4WfSJ54vvG2GW0FU5UePM
Pwuo208W6+Ybl6sjrlzHTvwiG0ip6hcYvydMnfJQdrnzWPJE2mWGCezJUnXit4MgcUUT4VVzLhLd
pvp5Wcrc3VazNWLgpmluZ7kMfJqL5nfZdmQPMquAONjnj4zpTJdpEI1ASPvvslJ2PJeOIPUR5hl2
NSO6aVPDPEHRBh4SXU3Nq8vMoQ3BCeKu92RmlrMBhuBmtvpH1uOYDaTF7INTAURH492yZ8kuYQnS
I2PI4n5EXktd8l7aKaID2R1+GnLIQGpN466shPfYXt8/hQQ15drimypQvqHEPgqQeJuebauzSfl6
HiWh7o0tenPnDONrqXq98fOMOXSSgtlbdAddu+zjWqBHsafcP33Wvpdmbr9QjjaTMHfnTWVp9cXv
yzsZVF0zKBfvI0P/Ox/nY9plVMqurNqw7fp7AlhktqPVb46uKGtiGVUDIybSGTk8A6NgPdB5eg3T
dqTQVb1lVeicXHp3eUZngKL88oa9WLhPvZQ4svloA/KPwbkXt3MevnTFklhmFx1FFF4cQDGkZMio
SDJeWA6jhyilhc2al3SLme0TnaTh1q+nva8r92wt+YF6zRWbxHqEvfCxNC599fDbxjtYD69GXdj4
evPgTvOMPVNgLnRM9W4t6286LDMcBdN8CcfAP9iIBR9psNKaUxtdgvF0T4v5WcyDeILpijP0ejtP
jtpSz1g9jRm16n4gblJsrbQsBg1kleoZ4WikpjSSdzP3QKLnxfnNfPAZCuO2s9pvWr/bT6nG4abW
VQf7rpQm4CnhxxZWSmpcqzFxwA+eAiG2Bj32b7lJwJgltv9ZWr73rjBC7A27v6mXXMUcMixD7JX6
dPJnwwFTqnVgCP9wOpp4COy8+676zUck5WvhdDCDbAOCgDRvihazjQsqonMwNHlT7f64qSuffUSd
K5cvjGdcX4SaM5wahAmoBq7UYTKc74WibLUJm7FIbFwHSWstzYtaKLktl3y4L0cxHRnZ/ISL10jE
jDdWCKDirpWFpxoVZWvQ6o1Nvcb11HhWDLGDdTmbGu4xQGiA4PqXfkEaMdTqbupWrg+269Yn9Gsm
YPNnJdm6izAO7DqT70MiSmN8Enr9XUKT2OB+cDdjaw6X1mi4K/HDUG1ut2yciQcEDuHtzuwpJNeL
OttrZO6zfr2leu2GVpM3nkc8yt1mvKX6vTlO9eDegKkEedfWWm6CKQ0+WjhgPA3zH4p7zU0dBn0y
Ln57Q7+y2AZpFNx0/OPiUOgtFdSvdZ72m2scZyOIkAAHBOjpFU6zr8ZWfdJprm7HvqsPbLSapG/W
d0iX687Rc3BTrGXDX227f5DKjdgEj/ZQz73i2+OkiZVNxAvyEbMI4y8Ip8J+KiAt7EbbJPZjXuc6
GKEqnkNmwl4YRHnocGau5owPmDOu+YqHXsg86QaCNQEG9oNO1/7YU859tIiNxFieflCgQkaI8mmE
VXKNHuHa7O2UOtNWPSzVYCWomz/2UkbndnH8Q4NefrCt0uThD2+xiYZ73y4DlJar69AvPO7AsTlJ
3k+3UXgNPLH8p9LbR+444g2QiYuiGZty6mO+Px6honZ+MHzyh3VDuDIVQ4Q8SjNsTWKY2ADmv2R1
dECMRy1x4NUvXNBdbNBKu23TKcBBL8hFQKGIh9z44MYztiQFzHMYZN0xs6Wzw514BwLvKPKwPFuZ
EvuhyzXqacDbkfOB2X4K8US7st2GFSgYoLpkScjZ7p1rtpgKeYt65566RW986TL1iqtoAYNY2B9Z
PXzVnX+Hh29ImtWTr9MUjdfP1ni0yc7sEcHv1DqYSeW7f4iUk57s8orYs1/thBFgLa21igdilyfS
iLQykyFLHA0MZ1PVJdJrttBwqXAnZkrHCza7HeHUT7WkKYwSt53Ss61BvGyWfsw7bN9NtdzYk6+e
+rz1WE7P1bzepxlSPM3IqUnw4moUu+Y5PH03Omt5UzgmP1o/dUwdY+QYKU7lfMhf+wB3UkVLABaU
qCzbdzVWWCkn7KOYH/0mfJfrCA9SoOK+1ZYUz+yBJONDKwx1BELJl2fIsH5tykgxFNIvBcxvMzrj
wm1ZGxmDZSg1tL9GcOaNZs2YInX5JMwxs/5gYQyNh4CuMwNCCvBqbj3HaVby0HQCPWDRZ+Iue2de
EzLWMyBQOdj2qbd6yqN50Vr5WWjPgblpDdBaODWt9WSUvr0kMmNtdnIlX6bNim1F3WBhwOi4Gql9
N5WB/lnYZEJsX8y+TRQ5Evg2aMv3SP/RIRgLjd0pe8b9Wu4W7fNOay7pHLzUVroSgkCBy2Q9PLYZ
BnrX+kptCPIV+KMt0dhxg2Hy9zJZ6yufBPmCgFvuwZdrm1ddrd+sEf91VaJ1NMAsdyNBJrZUVeNt
RBuKS1QCC23jrljb67s87KcEWEz5qtJ+mB7scW75PAwqOEQNSnJspkv7WKAgldsMT3Dz1A5SnE0U
obga0S3HIWveqjnM5KaRYr5IsbKXyK2DbVg9RvcK8IxNZw93Z/eqloU8WvPc9EH6OYSV+zgXhvco
LA0vM9c3yuaNiBOr/TW5JY+LyXtSmWAu4JTMOZXsZt/Por1vplwcgSsF6J1o5q/rmAZHR4Teric6
+G6vuf5xUjpoA7sosbEKv429Ln2vy0lvs4m4Ou49Sla93DtKugJ/6KeHw5JzZIQsDbrRuoQKz8LG
U9L6TdzT5gxZhac/G1839qEpFtr8eIv33sGZXczHfOij8rUoRhIhxUREgaRvY13hTKIfnDP9rl6x
hX1D151b4NJH72Xzw4zsd6i4rUs+pN0sUbmNCk4EUEDL2O2qLqD5vJvhiD1XLm56RLWq4FrVW101
s9IJHIV17Q8ZZE+IxHEWSHkT9vKTXRDIBZvfzQ6jLdbuNV23+H7fVN7do02fYMjpjZ07AQaXDlbo
ilRLaUp4JGZQMbND5F2lNk8sKQowKAW5D9dr5d5vfW/nZOjYHscdzNVqjecsvESLWd6y8NhI5pVf
2UBahX6wuF9Ug4HdzXZVPfoHs1PG3UABXiJQJWPcYBQDcrxbRM+spT8S7gvHjRgb+9xi0fhYmzx4
zzDR3vSWW8B0ceRH3gNKUWikHRohsizwDWTeZu122UwaM+xVdppzkLY7KaZB8Psp2BMT0oZ0l2eV
kdR8ZFjdklTbBrmJsZZuSOw3afUIMedjzVLric3ATWNZR6lzMWN2zeXPOgxqbw28y820rmLe4O12
sf00rsdpDOKm0DbN1aG4Wzy+ups1NGgSR6raBQvI2CRwdYGIj+bzto4RrVGZgY6reN/+8vvxz9gh
MtfD5N8IR5DSH3k580zJUAzt7jKpdfpaRHg3SSaukvTdjid6dCxNpU5hgZdwkzX2Qw5swY8GYz9M
eh8uxW1fjYdB+BHBdBClXEhlfxeFS3ZxWQ/E0LNkPFTRQGI4wx3XLSN7n0kXG/CW07MRpLesO7gV
maYf+oBPpYkK+EhA4uL3xY7qoVPBPm+wSGew02x/0cLaoz4Hnx5MgMR1WTPlUZk9Wjr3D8gA+UMd
lN02Wlx77ysb+Tbnf3QUYXe2o+pLrOVxjJbPVuDK0xESJRWkEoYAt3T20AhTfXPeNm/LEEi+jX26
w6B35xqjl2TBFDaxgUSQDE6FjERtnDzMYvCecI64FqHpBliltJwD6R6ZaAzVz8iyf6SfvTQUOt8y
JmY3XqPVIcgkKelwnTZRE936ODHuM8HvcFNcHwu1Nw/HBVfuEfNiBeOLW7vupxXvBH75jq7R29ny
hoTIeHNWRi+3ucv5zBc6NJ7qsOufyIM+Fg2vWJAByw6MOLXKVmUlhrDXY1Z7BNyDBrL5HLy1pWOC
0g0FPnfZXBrDZgpMh31tu+NXNkwMrXN2ixWw2w7WEGyZ4MrEbByd4JLci8Z4H0B4HhYQ39hPu9e8
Iv5XhbC1S0t+ytJar+blgp0Uqa+NzxFybgkoXLJJ+Imb+d9t4LGlwUVC2Iy7wKmWCz48hi2rWY9O
lu74B6JH++Ql0cpuW7NCPG711lfS+Ajclqgph9YJBmeTYBWmnqav8vx5cbnFIHssy3BLJpBMPfHP
1D83yP3pxwAvyttOtVJEw9IadM1iudy7YEhSKTO1N5RzNqVg9ogEz12gcv7JTxu7eGHzQfQEWz+1
65WWmJwZCfP+K4XIdR5SH0hmP9uj+Ed92f9aNeDq4q/49yauj6L5+vyS/2rauv4n/8+sAVvySq3F
EoMT0cTG8Q/TFuxcilAB6XuRhQ+SddJ/mzUs7z98SmyBKrEL9wMv+CezBiYP92qrCFko/vV6Of8T
s0bo/KtxEa9ggOfDjK4sNIrnwv+/160PW76AizQBQADFO+huTqf2KRMtZ+FFrddQfz5QrXYp0xEk
JfS2sx9Zw7Nqu2gzpn2J+utbO7aVXdz87aiPFK6IQsyMvpNQoABN61EH4Rtb9HOAV2o/ikLu+9Aj
G5WiHIVhj7kfU/OZDNNy4Pm04R7zvpnTWWyK8TnoJKCzWb2a5P/jITVz4yGEYQNeO+jVshGubr8d
XI1HSKzWYfBnmJQ5xuGS//kHviDLk3DJLUP768Kz3Rk+sFmOxDYlGssDs4OBZ5JRMS0mPVe8Y/X/
mr38TKIVARSu4ELgikG2SnmJiOYQAl0685fez6W1i3T7EEAw66GiwGrI53MAIzBItAa8tF9zOy1+
HGVqkh8Zl+9m7Ih+uB2iLvrjOJ2gcvs3BSfmZ7/AWmFl1MXKdJ9gbhjcvuRWJi+zeQyHERnttt7l
GHmLoMTjjjUgYI8K8n2Q7OPlX8HUJtCm1uUbUol8ELYWd73OZnKEJUc550QSXk0uILcJCI/py8x1
F7PdL8HjdJ4PWiLnQs/HewpUxBE9Qx0tMx9xBxeQhMelOxuGB9Pguq6wnCk7lsY0J32bWc9LmNJS
IZZ2+h4kq2GJrfh9bRb3rP3c+UAGgw9RDs0h5+d3DJFk+QUWk7nFlHsFQ0ytSAjs+JsodXFGB97N
jGJH9UCzqo1MB258oOEbU0p9wHkjIJ2WwiXlHjHOe2JZn2XRDHE4dai2pIsfmjAnBySGIgHCg9SK
nnsO9ciFQix7n9UzP0NCVCPrtTr47sg5vIdl0xyqUDfxCuPk6GJCIr4ZqB2vqx4BF+AoRQLdKc/s
4QwD3Tpy9fMM4199G5L9JRfiZumGd1fUbBW+2t2cW+6NRMI5+2VkjUmTjcANak0cIx3q7lNLuew1
iQ3e9SuvYnvl5Hb6EMe4U3Ldymhw4xpE0g3biPVo573kcx1W527UXsS7lIvXhRHjGIvznS/GF8+i
PeQAJtBylMZrVFtt0k2R2qdzF3127di/GG7uPvHBWfmk0C4Fq0k9uBYkEDV2kC6DafzOVtc4mTSK
Pg4VhD9vKN5gigR7ryXTCKR5jE20TCqtl/xG9ha28rRxmMZXa4tNedh5mWlsFZrNtDFNwr6bysmD
H6Cj/T6i6OYclPohA0mFn6YtHkBM7ZfrwxicyH5ousMIxvpWQWgSUzPcRDAhJtm3T8FqC7YT+S0m
6Cf6vT+ZIXAj9Ch7hKmTAScCP7CFZUVkXMhAPLqL+7V6mbeZS3fYU6pVo6wRx7GMKOg2TmHdhoP1
HsCHe8VdW+6c1pwP9uAelqD5xK9q7ojmW7eqrp24NNZvB2jAl1zqu+uutOu6PT6ZJgkxgIUYQ/N1
fWmicZ+O1UMz608yve8QaF9g9/OWNZpdOCFiBiT0R5/IdmCyZxp+XNfLzp3pvVv18h3YKRvxXqZb
jABMvf0dRTe0q+A533RrHbDZU/mf1BePUR7c8mjG3aKMt66wdusI26Wt84SU1RlDydHPjXcMqNi2
XGglRdGzu2QbxTQjnDGPO5Hfs3Y+OSIw4Lxc2zlasXNt6wbz534ZF4LojtgZRVZue+1wXATEXEfh
PhH7Gwmbao7GwFqLZ9V73o9w+3pnBNkTsSTWIz6k2JqfXy4Z60Qb3WaTa6BYq6tvFR+VDqS3dS3l
o0hEisks3IbNb9eh8c7piyHmzLiEeka+MqL6pP2OdlyXmtyMZZAwMI4tZEMOQ+3dkF6hiGKtv5FI
/hSrsfcMG8nfzRn0+1OB6rJRLsH/wMu/s6k8rX32jKP34JsMp7mrtkWYXijlGHDacKdQqviHjNGE
suo/5FI+N3V0VnwzNqg+9vts8H2ia/SuWYLxoHL8BgGPeNglWzOS9zUt5D9VljNOVRMY2SmCuzAY
t0RnfdwJ0NAC/oDd2jcq9p1uHxQR3Np1Qh1zsUW7XrFs6HA2E3sNzuzqFyS59cVsQBkOUMy4bduG
S2san/J+mFn2rh8zse1tWob1n5DesMfI4JfmDPy3sd2RARnLadpbmC+/wyFS0DaVu2F+G36v47Im
Hf/SfWQbcA8CIwyIHMm8PMugn6KHOSAxAzIJikDukiHe2QGSJBxP1IN0IVAW9ywKvmZsmU+i5/8m
g9nWcxzm88LsoRHO+8B/mPO02wK/Y+KbcrzJSAZAeM32BKGRvpWxX7bNQoTJBYrVTCRw3PUaUI/c
AhMWUjK/bO+2DPu9jVdrb7QgfFjMVztf8+C3JqU+e5NgB1h+B4DaMKCRZyM8qI2PwUydxikKjGQp
xkU9Nz7X4Knosqrf2o0/pWQ0FPuKe1UCzVmqdYuMJmIprWZXts68LdLikMHTL+bu05vzbc9CCldB
ws0Sg5D/BWkZhBVJzph1y5sq5+nID+beJEMR9FSadCbWFTpMZFFtUyYVGo2SCKYw5zY3QCwU1ki3
sM5mrb/EQn0xoluSKvNBlOwAcuHfWwQRoeJzs167VrBm9Pwbe1yjtD/9hKYm09UV1ca3wLnwKzQr
zuRIJbOWKunr+rP0sQPMqR+y8odK1avtte+M/Z/9PLTX76bvGJwqXb3zpPEFqaq88zuaTZvIeQcF
wsk5RllswxVjTSlJF3X+S9HrCx6b6RBBhNh0VOrFtYHonJoNeCLqSaByA8uUlV6T1CNRjSLsIBlB
t4tNahaTys3kBYBWfrZCWR1Y1ALnIf2DN6n9RVUdEmAgfVKMdKgWGJ+m9KbD3HTrDnBaQs8oX4m1
r2eyp9PTEngfQd73ID9C40Yv0w/Wqx08XwFNr0iMRi5HnmH+Rzla9EOU7jRu1kGy5sijnTV0lKSu
fIzCBGLiW6XTflfLKtsOWY9opKdzZPjvHhsPEnK6fG4avvBDB/sFNDoQOJ/9kiS2+jX3sC900+sK
ihYaSY/t9RPWUTLhuOZxw6jKxSauoyGbNTxrS2ELgKIM27ExrQ0/gO5qEa4yfh8QL67WYVuqCh9x
+9dUbEHJxGHs/LUbu65Yh3M3XW3IjrYUnuSChiXEZ9QL3MpO1akQ5hpemp2dkc/WhSbonBvYnOHx
Gc0l/Gt/XrBvU25+dUWbfw3SbDTHYUdOoajvjUw71seItH3saWXHEjMUWAhf83Is6bKYcLjeWsIk
zsABq4M/os0kLm2cFKk4RXUgpz36CyjAKQuIcPhwFSN2I1Gr3syr81tZwAFAUhaD0dR8i+huqDO7
Lk50ZYwRnIjrnMpUzJPQuI6v7d9JVkzhLBNlkMQ6rH+nXdbRa/EirkOw8CELVQbnGRJ3nwP3ug7N
qzm6J7h6mk3BdaYe/87X7d9Z27+O3QXmH0Zwam6Yx+Xf2Xy4jukjwfSEBUGxHdlszGetsRec5oKw
pR6ccDjYueGxImmihn8xvnSu/a4Fmb7yV3yGga56NGg94yBC063kDR1XJfLe0qT2refrhcnENobl
6CDPPGNs9L4i4p4mt58VChKuQK+2DiainAS9HtvrzhICLZcbdrb7cimz/MhW/+oGguXA3ZW340er
DeClnR9iiGHlZrHinwthv8tsNFiDDT71I7LFzpEQHHIR0+VYohJmalDGY5UPrHgx74XjY0saMXqz
gpED2wl0Ye7MmuXYnu+YOYFxmiWkFwjOE7ATrrZpI2zMDUm7DL2xB5TXtjwBpsy/BFaDH0hZdl5v
8RiAuCCX7PMK5uQYfjvLJLl9ckMGXEzKu6mcdOXeS6Ps1cW9+jmFHL+brk2HFwIz5Hq5Ghp5SIf0
0Zws009WHRTqgo1nPBSqW63fobOEI0AIbS5ZPIE7Z7Lp9axpXyy7W2PiEtzzFfPlqWNjyTYhNMo9
TbXh8mqMkymSslSqvTd7ifm4bTTjMawbngSTQOlEcLvu5Cxvy9r9vWtC/7Ewq+aITdOLp+udM4w0
LrQ5/MRhURVujDLaliXS2uhcxzvbno/h6pjAXs3qHjf1FU0f8XsdBNANtkN2/wsYonUfKdf9lea0
eZcDn09rNvFO5NDJYpsvH2S5qHmXi1/eWcUy0+00GTVPLAhDSYjgiUNZK/Mzqn1XJ2YIPWoUwYS3
grf4GxPfRMoTDPJ4EixpzSRfNXKTaqFJ2GMPRoYVUez3FhivKh2m6LREIdVcwl+qZ+xRn5R++xf4
qcMOlCmG4dC9Xe1l3tb8AtpsvrDTlJsyLx/oY4vZG4ry1EAsw30krfpuyMof3ZcjnD8qynYaZTqW
jg9kqIeFtiw2hFLUjPnTcN35H1Gm/1Wr/s/fhOu/V6ue/rK+n+bfn//alHLNxf6XYOX9R3QNFgVu
BKueVdx/p4uc/3CvxZdE8El/EeFFyvq/KUMbLct3ruUlNKyYns8f91/hIv6jyPEcOixNCx4TmN7/
iVz1rxk0zAfIYbAcXGpXWLb+oyTqn1K2WY4tORjqX15pmc/AHICkMZqdulZPiY10QOZm6d1/fFr+
ffDtKtL9E1/8+te6xPmISV4X1oR7r3Hmf/prvahxHV0vr90AAHk7VyESbKe9lJwQGJikxPh2PRCa
+gFPiJzgs8zBM83W05fjr3rP6tTxjh4Oxfpg+GhpezFPnv2qqE5iAPZH9RvDbXEKfJzEO6d0+SNK
iybE7ThPKtuJeWbsJVfhX7BKLe9kqijtIPIweJfKWR1/O4aVvssyfgyxTU4c814w/z1Nq/AbSFpU
XRy6CUKi7go0NCwEi3dpZwgBFMNfPKP+mQpc8L8CSpMAsPAYvk74AT9tW2xJRYGW2DKngypd+RWP
9ZHdIM+iPKpm2CBZRBJoM6gc52siQnuOvmkpSGVCvEm0D3bRmV88qctfXV6Idq9ythKPIdTEiytD
mb3y/1J+Ac8rWo0db1uHzOjMm2bjWqX3hFNHvRrMknks9UhHJC8FJpwodwcCzP28EK9GlMnmbN/k
g3oUNWEZrC9jyHolMMckz2eok3yoOGuilfGaV4pX7GdlCGtfdI1xAeZRsUe1FZDoukVuSzBr+Xed
HGQDBARwwkFlRg7opKO4ZmMtBPO2TfDXO+FdHavxOM4ucltxrfDKg+bLZkUMsk16oQSGha4nm9X/
EFU3VNyVGcTsjB0gSSGGiimmMbOZEwsKx7ipDMpdYxI6ukMzsXpWZqKp3kFFLb+mgC3fZtYWBBMz
SslotZMFEdQ0qN/baNtBDJpUiSW9Ybdtns2ppkeYS+ylGBafiyTUFHv5/NyoLmNTszHmCed2l9Y5
gbpobPqD4s+AHOtmZ8xG/N15UP6ZWb38aeYKBhvY7DTDYOHlf0ZTUzyZ4ZuDKtGy18DuUscryYCD
6JwMT0PT1TQD2jSboB812RADwZc00PBGxUPk5RWaqq9wujNl/TYbhcmwd9IBg0/uORAKpfidjSxS
E98sxIlruH9xhc1LH7y87TK4eGhRZiMlnj8aVPeNy/QUK1rc90Ha83kBO4W3CLqOSXNSlcIrcefM
e4xKMf6G5l08yiy1r2aCZrgtsMq8wmngcbRyv99cV2lTHFbV8Nh5hPviupLTKSj6rNkvk6h2ZW6O
TGY44VmKThl/caPWGwByKw1nK9AZ2Nj0mMVhMAIEoYgHwiC8bolLETO1v2Fbw2BZ6aGrNk0lR9J8
cqEZMXdUNe+ICPI0xvgxPIdDIR7KCp8w+YNhvfQKY7QC6/PRZXQAOZj2wg3r9fnes8Liqazm9nZt
DLgTepDRz7J2YID46QYObL7aITGMCvfupl6I0xqP3q1VK/2seSr0HAZT9EhwSr9ieak/8QVjtEnT
yUIU7lCCNuFCm96GIJC+79zG1jHgLGgcuFUqgzeqVfrQUkcXwB/2QSvhxY6WCrE3t5EoKHrCTBOS
XEv82qvCuE69klh0b9qF+HH5sjxVNDcPfwoHNN8VIztdIgDCEx6jziZ27DVtBxClFQvDZUb+YZj5
uMcYAgdzg1eZcdXI3bbYrVoXltgIj1X7jgxYaF6yQXje7yZg33IiPcfgnniCkFwCNjVVeNFwCBGV
sYeIvVpMCN0tsl2I54FadK+/asDLPBqv/JIRoVcifG5c+U7ubwXqMdy7DoBNIkvPqgKiJZQVTDsD
ZU1VO0OOof/lzwb2eQAdRVDtUlFUknws7aAcRXbmEb4BJsdL/NJBGm+TkWKYFQFnscZD3uL6r0lk
IY9uXPysrc0f7TiTfVu5IW2cSi8+qq9oYLjyNFzxgglskjn7YZuO2VhGQaUP4PoVrS5R3vnu6XpF
WTEAeD8KQPLOnQ9CsIk443LSROZwE0zFKi96pG4aLlwJ3/Y5ayyXRI+DF5nXYj63wV74fhW0kHPg
0D2nS5XbvwZTNIoQGnnNxJr6IX1DwRh/tNenr5LwsbWZjcX809lK2EcW/JLCo9oEYaJLieyY5i53
nZeb75x26Q/wyBznoNn8lETcj2hZuHUyw3Db7YgmBIqoI/AC+DOdkQsBr1KF67BZz2TbPfpFz0M3
y6aTYebT59xMyHokFfsvVyPQ09+n+AcvZDWybboKi9bCUpYigWCFt5MMGluhnpjpC4fHkMOxWrpb
TiyjQty7+ja0kY/HIbDgK3IJ2aTuFp7CLLQc59xaOVT1WlECvSmA0H72Ki1RBQNBnL9RREAQXLr1
e0RJ05vRnWe+3lVj/qYIY3iG6eizTuKiI1ZZV8Fjpijp2vrapoHWdmDPxWtUm9+D42KgjqAFP0V4
Eb/Uymd6o33kcO4JodiM9MYycOn6bHx2Al8SRpO20pw2eakePBmGrxC2p4mcMuNLIqihC7Y8FvSw
V8CXmcPGvsmTuszkuK3bcfklnYAjqyt1ju1xdC0OOtSWlDkrD15wdleAZZvRF9vIqKwJ1jfuDyJ4
QV3vKCIoCa5Jz4upU7F/s+yySf+S2PnMEJWXTeO2YOlUVgkFNJwezySKys7eiGLlP3dxCt26ZDqr
xLSR92M7rFAzlcFaHu75xISGIGWeo1xFKYj3gjcIB/JCp3dUCP9CeWfNLSRKEMa2wfHFE2f1ea8Z
17978PF0HcvFNd4qSaVu7K2EHpIV4hm+MuVatOmppusPYZaz+8SwwYnuD7qeYswUJG6d2seQhB2v
13vYVKXYaQSfB6XXgHA5mer6OMpucbeh6xLC1Ks3r/HkZAXuvTbwT4VZ9AeC9YSBqQVAFwaX6XMu
hZy4g/SZJnMihzdsAQOIdpNhQXfS6eLEPvUb/Ii9IPUO2P2jkdZsVb7Rz1tw+NpFs2xUY42/5+mK
/FbWCjVZyRzMEQvFifVVo9x7YIvhw8IWBiuUCQo6Uh7nR9ZrMzZ9w7slhtB+RE0uL+7kc3YDeMLn
VgXqg17F3N65sKjVhs5S+NHLEtyZyjeJz+Dz/COmVd3LFdfqTonKeONf7gekprPlGWQ9ZpVRB3iB
rDHP6CPDoPzZBbSRuRDZ/sAyEHw73dQqUTOmhtMOoNedakvjIyzD4VsPJQV7eTdHA7bJIXtXvBbu
01TmF8i01Ru/rfkolquwHoQ9tm/btATAbHbDyBAFMmi/Wk5MSAWvparVgBiBJLjHrMoKe/ZwEMYL
0MtfqB0E0esZytR+kSFrPm0YyxrTmsHWrDaXqom7vsXoYZKdearL/2TvPJYrR9Kk+yrzAlEGBFRg
ORdXk5eaSSY3MKaCRgAI6Kefc6ta1LT9f5vVcsamF23dVcmkAkL4534c3QuR0Y9rqOJzwhNazCVJ
tnryrhjncNykCbIJTpQWL/CcEf7fkLknJcbaCFErweyPa6VxGF8BDaSMlWyRfzsNyfrklXSERxBa
6QBw1lAaTP9ZAdvOiF+Uq4nzCjWETRLJ873mgX8wZe4+ArFXJyZbJFpUXrj0j6QJPEisKsac2pCJ
DKpL4qhryA7KH8iT9I4xRvizrhLno2KtGfEzCl/sLerYYbJzBC+AnCwuhm9C9DYRTae4RTu5bj2q
R7yv9JAXmzBb1RhhA+Kb6JluQFUTdkVFulg4hba9jlumP373ZKOhWAR7ErKtU+9d/zh2R/qCOND1
h8EeBjL6osIIl5Q8g1mou3vjU/EdNX7m7POVHMsmqL36Ppjs8L1q+tGNUAnhxyYE+U66n3J3nyfG
J1Vc2eJnHcTUMqosGarbPC4M0zM+37opVJlPW96/1H9WFrFrwKkc8Khmr9Z7HzQwIxDCsyMngTah
WCgfjXeb+R39uXHeqtPU5e1DiXDbRaWTQLbE91v4UQGHnSTy6oU/7LjM3itegleUSoYjXG6gFTTg
QNOoEXH1LVHB/JWEIT9uRQXRN7USid1gHevNlvfb+qjTkHNrI2GHsgK4r5204ziKRawfxpUvKAIG
ztdTwNH9VrjQpTdyjMOna2+Q4Ctu1EvZ2kGwhdIcgKQnFcdZaBI8Fo01cgSxhxbrvlw7/xh4dUcF
ByNXejkbi7l0T2vKbcIZudpBsL7m1llWsRcLE/rg6AYH+6tDWWlFKD3bTE6KKYM3MXjVUwt0rZ2v
yxQpC3bD1BUWjsWB7XgThoustmzGzM+tKhHvQ6WWxzzmFLLjjSrGXR+AO8QH1YBb5kwFj5kjIjy2
nOFXhljnNFiapxT1KyDSf3BsDNWbObDnIEo4uhAWt0YIB4FI53fDVaT+P2oN5NlrIxxEl39nhWJ0
+B8vn1NWoiUhif/pY/4mLblgZqgKxxAVyN+1pb97oRznN9vnP7iklHRAR0Gp+pu09AfTxqIYl+J4
5Tvyn1Yoaf/G32MBtFE2dLdABn9FWvqXYspAOh7Pg+vRcY5ehcxz1Z7+JPK4QF4loHbSteFoMJzz
Z7i3r7hDf8WNk7Z4c3jfgiSii6EnGusl7ox/AUXZhwKBG7fAq4q04j39dQrS/zS+USBxkuF4IyAT
+rbErUbf8v9flvzPb8vP/9ZM///8+D+eIvmP5mYZ/KYcGQahtCRCjmfxaPxdkLT+eKBQ7HjQIPKh
2P1NkAx/c1wHORvYNFA0BaPoLz01vAH/XRp0XbBh0kMtVfhog38pE50TClYIGX9gbGj8nUurW9tF
JAIs7tlzgfmOsatfN6f0GgnpnKU7E1l0WaiKqunUk+G+W8YbpxvLpvvQBoUR9xDk1GDLomyBZ2+t
1A2+/+9/pPgh/7tH6PC5fv7Hc48U8ufV5/cP+sfqgy6NcPyHDZOmkH+sPu5v0D2vDkj3ugT56p/P
kWP/hgIeUuCK6ou4/afVh38lOSlCueNBBxuHHP4XoFkO38yfnyMQT6w4+DqZ61lXMiZP+Z9XH9QC
P4gpL4qgNfcoDYJI/egkm1Dn29gJ5rPgDMLopAlPKCtImPyjwPe6Y4ciPG/ttCXjCP3IuZhRFjce
4PZlb4M/2fiew3Y3zAz2jbPoPUcUEsSA20lxUgVTbTVKqLg3lilOJIpmLuK0yYCHodt7Eze+nRx7
OXAwD3BCYVwjr7T/64/j/07OG53u/+6h/c+6/+y+9/9SvPr7B/3x0PIw/P0pFb//77+tb8K3fvNY
XkMGND4kSDhV/1jgoNb/BuHNvu5lMmD0wr/7C0+mDR/uuoj9k+fGw41H2MWR7ABJ5PUI/2WRaxYI
7E1O2QoVhEtpOlmdi8IOM2VX58TpYmnTH4CrbKqqCv9FQ7qrtx5i17PFoy/avAjaja66qpuiuC2w
ce00sxsjLk4KxniJShUOWLWCJYdUf2dlsztzc0zilCiAWRCqD105rjQ/GNdzc4FA29J8dIauVMOA
4368kL1y644ekg6eRRp1E7Hte+wR9nxpkF2uVYkWiSzwUEv3wzL9WO2Wyg2X7707KvzGCa2RO0ot
aVsHdtTJA1VMa6WZlvcJAmMfGxEXvA1KWcfFc7kComDHtKRx78ina8dU6vTWdlwqu9hjXl5vy2Rs
i7sGnGp2picEoQ9MRdbq72Z2qv5t1XP8xC8PfMBUDhQBkkeQ6SU2OpzeCkO+yVZJsnXTKQSDnyxh
CzyDgQ0TJq955TPUn2HYNnezSPEmI7alVURGy9dHyJnL2RAUwjgS+jLFZtqPP8rQafubpUr9B0MZ
o8bIgxM5v3VXkR1QAdX4Dt27PTFZsner8d3Pou+YyGb48OQ1ku9HoiKGfmAQYuHhsu0vI2YJbIV4
3DHudAWBQAAoVDMVM7bBiAKsKY2KsQN7Po2uOfdpp9+mKiWyRbMlTQJrFdzM4TB74OSD1ewnU8Ws
SLqmctXEFlc8rELH3DP9ekDioZb4uSMFV3yB+CbyX4bEHRFvjDIOV9gkC+5FmdJ52lrA74jscMY4
MWwbcn7T8BVuOoVp7Js1uNWBEkdGPDAnIAHgvRylS9pw9sNnID0lBAXquvQmZd61xbRBn9HkZdyD
yNegU6BbLALfbTgVD+vChGhjFWn1oUBv7clR59TXJCmRSJfUemQJD5lwLiT2bGe+9i9wO4Nftzin
uRy6N+bsuo5WnGzQFtjpXylymh44t8AI8uCbv6xU2gxQTLp+/lXbsKB3HkOFEcMsKdhV6slg73b4
de7wPLY63jl4utJdnZrlaJZEqm3vzFVUYtW2b+2uorZhrTqoWRU9QZHP0dW6qQv+ipusCzofb5JI
rpC01IRYlCiJUX2zoxSAr7LLRv3F11U9flZUNO0Bzq3HeCJBeB5ESpCmllMsf/IGw1qp5/hMZtiI
W8x/rjm6C4IEz4SJfx9VdF+qAJL6w5wWuNS62NmZwDF7U/b0tbSNO/6coMu9hWtWHaXXi/dxgGHO
/GjleDTSq3bp5Vo+h5AmophsIPXk4ZDuNUYfHs6B1N911Gfu0aNdfvNp7QKoH2JIDsnQUKguWpqJ
txM9WSC0sLGgRMR1skZrkjNlqTPj7IZhVccVCW03ztdK2nhwCnVxGzvBKmUNUKN6D//Kd99xurfS
ycvmhmyTmo8M90yxX0Qgit2QZk6KsSJdj9PVSEyTjJDx7exm5WVUKnuyoVm8tWOiX/tFTm9LsYTb
okJ4JrPeJ5HTSUSDOtEp6teCBa7a1ZpiJbuwAAGOs3tYsZQ+0LQh7UMyGB9whErw+YkGoNuQC3XL
gCq/SK5WRN7zsON4EI6IUHiXMek2fUELQjoW28CpnJUHYgEHhoMdNTT25z1ni+BiUqParVupWh9G
6bSYkBZ6B0fs6i01wZ2K6rhM7lApK+ib2pX7vhG1/OjcdQyBzrVX8I1m7YhGI0gHjmvv0t92BR0w
TIEBnkx4hzy2RbTiMQ8uUzt6X2LF8o07fB3NNl8WCd6+lQZogY1wNs/x7H2Vnc4f1iYJQVEWvr0Q
cJ1ttLKSQuZbEc8V6MPF3OZdPD/rICz2pSE4tbVKz36intG9r8EGfIF81opfa9Wrgt5MjXC+wCf3
a9Zb8vGpXMoYYBxecJqKFkAQ7GQ0+yTYnPQafzGVkxFoXUKrfWh9lhiasDpOSBO9XdNj4DEQO8oa
i7/JMu+DqikgL3yOCVGVIEG4x5DaHut0pgCjTvj1OcwNcDiODDjgvQgn3GRy7OaFHg+KV/x+Fjer
09QFw1yYqshEHbPFWAdX1kWsH32vuc7bHBigo4WpTyu8HFE5eIh/KB6SGpEl+YqaM70CxKDLBa95
uf40mJneU9alllD7fCVHleUB3z654yJU1d7wesK2USlASq/nIdnkvcnvGw8taBfPeXpJBpcBhvDH
KSQUGvTNFjtW7eAQpV/qaKjGnKAdd8x8+chef0MDun6KvmL3lUWeHGVxHbOb0QLfo50B2FrIv2vs
jag9Bg0twAS2dxqEDea7PIGXGL6E7eCSuwTdtum6wC1JT/R+F5Hig47Bl9bF1WFyLL2eg8Cb7rEc
qHrLGRebOx3CmLhgEwa4sxpKDfBNMUpm5XNoIbTT3tlzTlr3GDXC3fX0jkbvttUQBVQn23u3sMez
MmaW/KyEn5ySwUqx6Mq+wuugQVK227pigyakn8bLnj3efpgr6+rPMmSU7zkzLSx/eXmY1p6fVlJm
nHlyz/E+x4q00gFBeyGBbFehoOqszu0jTRmAu8aw4GdDfXJbI5/NonwNoT7Mu1ZYtI73U0yVdI6z
FA4cLVhiqkqcHA11enxTNfGYLs6KmlaVHNWS4yOFEmy500kwOKnoqXDdHXsSv6awTFC4oWViWGO6
YbozfVNhf6I7x5ZUaczu9xprRHJMgrCD6YcSOD4NRTWVF8sKi4c6ZNnbOLJu5mNtOdrbaDwcj8xJ
Gi/yhpCV267d/E3ynjOIdNlpX+NisV6sZuVLI68RvlrI0CpicFQ/pWmmPgheiK85eKDmEo9wze5T
lqorNRb7TVNRiUoMAFLbTko5PrTTWrEZM8oJmMEXQfaGLT/5VmWx60dxP9RkDApK028HIUn8q1WQ
VRm7jsw2GFjC4GEinB/8TeFm9easfqJEu50Pc5BwKpGMcN7xh1iAXwurB9XZWFNd7jwYaTNoT2ch
O2V5EOLMiiMYP4PjbzCCkG2jniLH3cAu99EMAZnSDjYFXdiWmCtASX1CW0+l5ul5xUTyY81A8S12
zQpZj3PPMNumUYKJKRIH4+PQfwS+x9zUpHYzvy55Hzc7460hjy9p4nAfOyj8oBK78JZfcQ+NFOfl
EXq497iSt/2EqAvrFrihbUXFoDuow6rAdOKIoSi33oSnmiE7IE8e/IAlPHPdkRK6FB2Pc24eNOcO
0mK9KyoV6pvOah2iBA60RR9DDR5GfSgbOeG8yf3pZaHr44cJjME8P5dia4wZRVTWQA8jRZ6cI/jU
q+dRMts617NbZNvCwvq+H+ucTLjNhdy5W9aYo0lpUkzwoVHdRZfYiznrjrG5YIfRn0MHwmOX8O0z
s7Vl8g0IS9I/eHWaxuceOu6BmV381PH00N/rka34BDGcYZioBlXvwApZ7dPsw5l5LFd/ZZGEzocs
PkrVYtyAHu29tszqr7Z4+pcNlgUVjT7O1ANRlhnXelfhEUgDNX2La+HZ5zmUNN01LWDSzaDH8LUn
9C32o13LW48jF9iMHA/Nxl+Fznf2NKZmK/LWb6Opn2BE+WxJUJQSzy12+DSA6I1lOJ+BrU2QKL0m
cDe0XBQ1svq4PvWzoWS8Fqs6tTW8kA2Heih4HjYaijFdVnx+HaN3G5e57fFYyAm/PEjkX1lZkAWY
Ft97IV7g26jxTXKXD4OTffWJduEHcms575TXpPKhoJTRZaQ7tek5qKX6VvUlITnGhvE5AFHoMjvv
md2xK/sZptk8/XDqehI3bLsYrYqkC8yDYuL1s+OKWDP1ygfMLdwTTsRPguHGWkXyORNTwrbb+Y8V
jt1sz8QgpcdcTdmFaycuI/72fqM1cwoy84BeM3pws9C9lRNlXTdLXlGHMxgtfjQyHZyzGhKr+OaC
Rht/WEkMzihvOueKo8gmTpyTX33DiLCQFRvLm7Fz6JNlaM5BLaFotfDadtNjM3lzZtW7dAOJ9IsI
VkZteaOrR2a0wRe+Zwu8XMN6sMEeCH6MztkRGg7tBsA+Y92/jlYv40vpEU3ZsSplQ5SIrnIudig8
eAnZXLZfMMOa7AUs1ZhinVd28USKtOrOleVnKDc0PDtpVJMELE9zMlnWZQL6Ouya2RD3rGI4h2DP
nPTdybVJDi4e4BfKSi1r11Ctw5i1U/l4R4Vc/IHxjZLNEY8OnSXU6i0J42vpzVuhg3z+OVl944He
Lgh9EcW0CdrQX0LcIHka1sD6YitFRfBIeVRFiXbzxWUytCV233912J/UY97VK6Viypt4phHotkwE
6dqObUXul7Rm1oH4A351SgKnFRsILdRHSMiAs58Ux6Cr1SFjJs4MOA0AOxTxxZ7jDAhFYX8RVlXx
VFJeSL6rbg2LzkBuLR85wm29oKKVDpu69+CvBGR2HYPAa6W466ygnjLiPoU/w6ghpYBDDDdmeOGs
O1xr3VNItH6pj1a7LLeEN0IcPnXlEYXxYAvuOT1nxJ9U5wdRPPTQatgEeaMpXtXlW8qzUF8az+ZK
MVN0uUCSWTlc4KolQQIdftkDyZNchJnqR47r5oe4NvOpEqr4rjnzb2Omks+zVcfWHd5IsyMm5t9D
YmkvhJNrLhAzLZmiWvB0+4FVxZ/KLrm54Lky99qfGOENKqvPnnbnu8nW8/BVO0ty9rDMELtagvRG
KTPeDKVZf6wOvQ67niDjXZm442EOkwZ0N+kCE6ka3WdLSHR9qimAGJlZZyGB4XDunwscDtgg8HUT
naohM0d9mpofq5d2r0iWo382QKLcqCmsFsxGFoSvPr2Ez1c0yRWkgHNjpQM6IeHXYd4c3Hr59MRi
P9P8ZH/JFpFESbeKdVdCXTxoJZkj4lqYONq2kkOZzNc70Ff8RldFiBn6liHz2vugfnzomPxG/Ilp
fzvnI6mxdLoHPqkOITRuqmKzXuz5hEad+nR2diE4v/mWEmkvjjKQUHRtYuxkwo5vguqqDpPFwGw6
shpDftik9EG9ezndmAdLoePT+MnZ/9FuOcU+cKlW8U84ucl7MnncOWee0nPou/oplzHZlZ7Nv95y
Duzre21jPiL1XYZyJ3vLOq+VY3UAHqrmu+3jE3nvxej7IE+U70JCLZvrVVVeCm6t8xM7mvdB8tyC
fzs6Ge6LrHqn9U8tZ3AYWSQzL3xU0u3qaCi64pkRcuvvimXWGEUMgQtm4+D+vQVAFbZ8jGH0htb6
fXUDr4VckcUPyTrMAX1ohhtPyEbCCZkd/7iGo3qdQ16unZncpbwp0qAfT7BPRLDNpRg/vdmjIMUX
EOABt9+52TR+X123KbFO+ykMojAh/Tgmb0lDbgz37QQ/hjTSDA3R9o7gM/UKQH7xnulAvtLbqaeG
Dkci544jcbBnvw/tg/aTFftkAOYniyvMva3nzt2jBWKA2tGhExlGjJonx+7FxKx4gZjD3tz69KWn
IB3vaTItL4NPJOI5s0OaEHjEnM8k7WEYUDchN17uBcHZrhf17GAP3fG25Af6BYqTmwS0nwqlHiyH
GNd21tSkHTG0FNves8Nz6OFURDiQej8vunjF/1cdq2ogub4mXHr3eLSdhX05aD+qWJX2F4YAk7xp
DDIwi4ULMj1xpv40sFRVcBevcgT2xxCqtO7C+MBeGVKduwrANHmpIYwO5foY92n+IWKP9fYqN1wI
PnH5D4n/4Ujsw5w/7IvxSNt4zo9rUuIrRyrYbowx6x8Nm9m2rAeG6KPsuK0L0VHoIGeBZxcVkpND
qOMzpO9ARsiJ9gVP0ujtWk83QH9cu6y716Avm+Ge3Pi8/tJ4YB8Uu9Jyl68LaphfI89N9P7dEfNM
xzfchkAnm3RytwsuunbXeWVW5Nu18qduB5GzNHdBTu0aEGtkk6bHBPpKM5uLW9WZKXzfsEj59FiU
9FBHTSZ8NF/pd8TRAPAyslX43jrsxfvUNVf0Keh/GT6uBurVRsTM9B504/aAUpaYZsSCSy4JVMCE
S4Y31oHM5Gw6j4ZjSjRFXUcQBOpbv2qwadjTEEcOKuWPHJWFntCA++9+GlZaOXUOMZlDfnP0Jcb8
fYZKfc+rvLxWeJOeCHOiBHTZlLrcyYORto10KWFsa/ew1ApOK1xuOgFiATaZKKr7Pgd+cVtkw3UV
9A0xN3vhAdlNOHTVsWmwBQF8he1zggAx8felU/neJuSE6EJU/YMjl/41LSerwIus3OKknKUJo9aN
sxf6ZDvoDtA4Sd2toE+3XVf5422W1oS6Rsv6KE2RgaGmWQNEiFnG6XWx1fAxNooAksZlWKWOSTYu
0F9OFs6C4XL20JPaaXhNl541k+iStewAG6hj5tMBSvLYhMuB5bTWj3EhQhCaSwpy2C1D5DeYzyze
c9iqzzxFbtlo7H3AYIOyuZdFMx0qv6k/qFpIboVPBWROS8EOZAVcK6oA0ZdGH6c1Goh3zFIwY/Ss
+/JquA2KH0MLbBgxLSXDTlJNOb2gRbufj2M9eCe/s737UYfWR9FN4y3fV3OfOlIcx3T1bnJdy+BQ
p7YYQKwK72etdAkgduwXEs9+c8B9nvzMjHJfi3at00s96xlG3LTEb3lV1o9JLfJj3Pc1l+uwM2fw
vnERJVLAVLaA6FYbbSaobrXIEBScErfPNVqhvjvl6n5rC2FO2LKwa9F50xL6zIAWFAvgtdZda0nv
1tjne9tf9YdEjOc1CrT9SMVUmuGwWbV7zhzlwSSErjTvwjqz1bbqr8WcarTbbYiH1gJEF67OvpeN
LA+lOxKKj0n8O9sSlxGbv9YLZ3vbTcObeHH8t5oiajeC0D0h/clc3IIKboOfCI3AlmJiHVkkJBS9
fUVc5ML+CyYz1VN4mKj/vDhibu6StvTcDXJsMu3bxe/RE4SzMjpwfWCqi2h55QY/eRxJWEvyj7TU
7LBm+/R4UgmG3K5k+aCXYXiPF5m84Pv1M5atlEGE100K4r29yOHBTXGUqpFD3xytjVuhrpVplj2M
tIo8ein7xR29OrjIO7Ok1i/Wvfgdl6avz36QqwsJVfmAws6vwKnEsUu0226l7fhY9mJXnr2MVN3X
IC3V5+AF5SUudbDziqJ9DxtY0lh2FSfUVYzqaDvVBLCCg2e1xzeJbEmaYKqPLDSEmAtT1RubhDXO
4D4t7n2QvI/lnC40v7eqcjeZ36hPGoSkvStpaWGXAQ62zZq42Hsuqj+DJgz0DbUBQURJKXbOtW/p
26aSVLG3QNZRkV4mA4+GPz4/90FSHCqpvDMpYvO5rgsvr1s4A1lAn3rsMBXO0QtFSLKQTnSYE7Gu
cEsO5iMlOq2hfJHfTvajAepHvLvPT6R5rjzGqVv2jXLEz8FZkFMw/6FqZR2iDNfsAVpa1QNQ4by/
fFMccm4zywi0XtHM9/ZYut8TOejj2orhiXVlhnpfVvE+HkV860kBbpmhepseTN4SxF5rhIKdByYh
KsqlyZ/oBcmpUHOgpu3bzkImWEu6T2dlla8dIeNtZZzwl5X31lOiPf1WJitU53wMm7est0c0q0pU
xQ7nn/dolKAhBpHS+tW5/nJBOnf02Rnx6PM8Lv3Mali6+tiGCUZQLjorlTkLyhscmpAwE60AyUPQ
pHC/yiU0800KwzOlhkr3904opHqpKYmj+c5ucOol/CP/gTxeeEDucNRhyYKWq732ppve9bAr0yEd
JAcFkjLKXYIhFAcAZ9l2jF1AMPQYOQ+94mVhEY4Zd/mEi/fWOCjnaxrObbDDso/hPSey2Wy1LWCb
gtfM7S2KZz/QM8L2d9NlVoXBFQ54iZcdTx1HzKXx3MvEGfl7vKo2uyu7cdKgr2GkkYQD2L4Nah5E
lrwifQvd1jCAEePw7DT5CHOppLmXCyW3rswVwNfZTNyISGn+nBbpBCsX0zhn3lyNWx9bzI47IdVY
9Iu0Fh3olfbQpIWTe3JjhjJ2Yfvg/iNHLyjyAChbou5GNPVOh4m3/3kl9koMls8/bpax7roo6EXC
kwwrOQT/ktN+1AbvfOxA/4XTnGaF9spsafhcZS/frNAsLyq/jqlcIkXAJzFzQpBvnNXlhERI+Jz7
7Uqb9hRO4lYFddo+em7C1JOAtfQZ1Pn6RRSN/+h3eqzPRe7CgFtXE4AqaEm2cobUzWMdUtB5bEgj
iUNcNePVBNQEw9fYxFJ/uAmN7T9XOKYLC1HA9d+1s7zet0VTlI9OOCnAEGloZ+z6RT/96OqwGaM1
HlyF0YMG5mhmgsc0E/a6iBYw39/RqZDLOLBMn03vkAGhkJdeNjeYLjGW3/Rugb9AIJcxAzfodGCH
d0xt7xTtCOVX37T+p+wXLmchlKMjab/uG+UjvaLhdmjMFSZVADPskMmTE/dw5zzkcsgiz5cMOWoJ
pY8YWHAp/XrGI7oMHpZQNep75g0WzOAGVeSFjSboUHl8IMN8kVcAFarG8IrzIF7P1qirA3CJ2Qct
04SMKWn9gujkrH0zXqTM6JiyURjNnmqwq7aO7vGaFZKndE3G4Rfxk1WezVjr9Mwv1b1h2IADu606
MdBr3a+QoEuvsl9mH1LnedJte92VF/01ZjKPTvq74H79SldMAJJmn3mahum51pXc4dlY3sntcTGC
emnSc8lqMZ7mNpvsE/V96clvxeIzrUOncFQ1Fd8Q18UOSoqcwYY00j34gy4uq+dkM5cjGq2KoYey
6Rju8h2i7Y0oQ8BqfilIqaW81SrwRjDtrbsbLJANGadOTUcZV4S4aQPzQjxgoYiupNHl0gl7Kk+2
L+bIm0d7N5W2dcNEtnlb+iLg7Z3HJVwoZGrtC2X09lNB/+145UjlnIOXxfO3+GfN1urcqYioTy9f
+9kS1gpJJPa2JdMhsm2Y295nXbQ3HMUZnM0umbqS465fvkq1rJ/WkK68PzgWvrDvAQgOmVBU2e1M
vchqHzncWJMF7AAt+p0WvjTbV6XT+vcrtytu9oHR2H51N2TP3FQDUiIBR79jnKDpQPYKq3H9MGZ1
vGXLuKjJbpNhroYd54g8JDMbp9zibqtBqinfuV0zCrNfaZnyw0NOlS5p2GCc6q0Hc753vxGBFQ4x
CiKZlx61c3y0UvaJdZsMpkqo49FZGqBW9s16djvbBQFCjNIbbtKx7JXe6cR2ZX1KeTOn98LLEvmg
9Rhk734WA9+PVrJYeDh4MyD1Epy1xJ0EG0sBjN+OMBe0lyzEOvPCOqy21SJ4M6cJv0IrDnUP1Ilb
VEZCyWqmK2vH4GCh7AYOeIwwvZ/cocGCk8+deW4ZwBCX4dVM8xfs+gnGRGCUaPZnnTaimCPteW5P
rXszaVAU41pmIt3KjvMe8C5EaYJP10jkkcIQTnh3MDoD/a3mqeGUv8yrplNIZD2H4kCiJfG4uN50
W8acFhgwMSzjioCG3T5UM30ID4TG8qqN2raMEwhM2HKC7exa7jgQAS2TPCfchcx2FNxd9cYmejgU
hwQEB4dk8GXIcKpa+uGYIlnDcqfkK7sppG7Te1aOnvM0o13GgVVf0NqC7dJoYg78GI0HgdZuCRfJ
aSoNieK6n3RxBkHRaBFlWT8GP7UbdMErsUonueUi21aQMyiT2FI8F7g0hXTBCqFzKNkerVjZPe8f
+vIXLXJ6tJVxynrHsJ/FrfawjpyaNrGLO4Q0h26mvptAkqeqjw+6jMPwJ5VokOrJqHKZ1kcyotrZ
uou3hF5Em+LVDqSTlGv9juHVFNBwRZ6CCNAk0AQZEychB4kUlMXCVa7Mc+dI3U5qbjCQ9YD/fS7F
HJ3xj2Q/upzZ2PWwXhu4Viu1YdI7lDM4/glLapPY6zPVlo53wErDLJ6TUu9ahxQ1Bmz5gsWko1uu
Bba+CVbcLpEO6nyMeuX2wxX5SgkdMeE4DU5ML3p9DELA65TMacvZdUU5gvftkgI5CnTIog5WR3Ai
PrA2TBa4XouXaGtEyzi4LBYx/WQEU3bJHhiESPZ8f153gu5omcdpymbrV65igbbNW9F8axPBYOWX
l9Eix2Cwrl2GWByW1xDzP0F0kPABaWB2Iosq9fpa2Cg68bObWwPUidRXcSjxl3R7Qd3LhCSMFMxQ
Dl1v0yRLOdw5dIUxnJVdOp9HtfiQvQgZwfRY7SJ8CJ2wZhsFNCi8JjLNlOvnFu5s+EsYH+J52tFZ
eVtmFSdULyYVxcQ4SyWQJhqDCMWiZtk3SWGEZJTqdcEvQwcecdvMqqEBIS6bYlusUtKXVZISvoza
rV8syWUZJpEdlt/y2er1fukX3Oxmg+5eoiVtsNkktj6tM06ElwFwT9xT9im8nPxoK+R+bBkU7AYq
tejO0LoJd3jDhuRdlxyCTm4qZvFxnRH4J8OGHXxleWzIRk9lU3yh8W/p7kxL1JX6U2MnI2VATbLe
hNVsyLrIWtLRNWSsdewWA1iy62VCSaK1SdboXSxVuu5Dk1jutuzKRbBVrun8qXyTyK8gvTrvFiGK
w/MmtNgCnkvXF+Wh5vIgwFHbjVlJNK4mX0tWrIBBMlPBMGSKauH3KalyGazGR8yvKvjNorZg8O2D
lfxQuxs49oZntBzdn+hS9Nb3xuVee25FPAgLL1XXhttmXJr5hE9HtpdxcD31i/9euGhZLnjdO0Wy
pKUJg8LY+jzraxaUWDRPJFefWFHYkFMWsQdLN8d7zIlF+USfRxLR3MotgTVR+HBO2IdHbhVOORFP
qWN+NHc146vwza91u8BW8cfFUNqXONXZYF2ID9JmrX6Yff7PMbAskNSb3DILcCEqdBRnrDDFQfBA
vN9po9Xtkg5RZ5FdfPKnRFf/xdGZbbeNa0H0i7gWB4AgXzVLli2PiZ0XrrSTEJwJcObX36372p3u
2BIHnFNVuw4lDJbqDch5Hbzy/MBUcURnX6vXvKh0uYNz1PM478qqWq6pE40uZ+8xowHXg3sw/BBl
7zR/x0q76d+wNUPxyhO5QYlqRZfsLM8a/2qd3ogDi8qi/8EIFqWnNWXD9FvBZ1C0Kvjspm5c5JP5
WOc2Jh1KmR8Ah0HrnlYRbyKUyhET/WwJ18y7M87UUn0uWYOKupA/TdfLSlhLHkTvF94/oeaWYKPb
Ry+wlHneobHcVDr6wM/9XPJD3vKlSgRVF7MH5+ZcqXGYD2Hfu3QWsg404++x9QijMc3LIeF6GryW
tm25QId+YA2iR4ODC0bbbVkjvicwTxH37zd4s3Ucb+PQzOU3nQ0MhayhsqYPtyW4hSa4elEhgYjC
7mq3mTEDKdTCzaeNB2PP2dP+OKBF+UCwHVJOlehfhS7X1j9Od3n+zS+aqD3pgTcpXhyIJ77e1DGV
4F/huEKM30fZhFtzg09jXOdD4aLzzHdEkAkeU+kN4okpiloavDIYN54bfH0wSAqsW8UJ+wnw9Ip3
ePqZ+P4yFfu2r5YUSX/sQg6rZDkjOhTEwF8aY6h7yUENhRsFIwSNJcRZNxP//ZDCWzyqTbvgj560
/QK4J14qR4fTJtBOfx1MCyVTQuGot7V1odE6gMIw7MJWiQZcETDQjkkko3Vvoypg1Kaacej3UBrd
hqKTYtSviR9YiLtJX1R/+5G13w0vlz99+QNlKbx/TCoAqnSKOY9CpiSsjlgmBy7atQCjx0jriuUK
WEQ8kePNDjYxdNbkhGIROAoMc66XjMyVVIGxGfaEfa7pNDglkUFDt73Rp7Ve7dOML6za1F4PpQXg
+64HRQA7LJ/WV0HN703DrFiRYkz+ZQs6HLIxCC8yuHM359gGVMU6zlcYCv5zIvk8J2CS/Gipvdll
oXZ/c9wUtIJK78Hj29i6Y0t9KqiY+DA0iH6U+QqgwbLcOStxxy3+4uC5HqvxprXj+DAYBkrAnCIh
rsfh4QmsV73zocQ80kjlIhyzgz430Vi9gc6H7zTX6tUHY7YZV3qjtqxqfcPQvWDw4wnxo2Yy3lPg
O3wqbMR0ZmT1UVVtumtNlG2nZOouTuwR3nVT274xNAE4ZbjQiLJxnVAhYBwqcv1WbVk4lp/AOJGV
VT3/c1UaLjeknZQTmi3FifpJ/afrJuLUkmv8/rTU/ncpVrtswQtRMBEu9Hjz5zF3QgHlrpDZUzQE
+S/gLzhbqCaQHxhm8WWIJeR0MA7B2YZ1BJdaJ1cfXggVkSnGFB9QMN+wJQHL87XFbNkMWGiA7FtM
kxZkTJtX+0GW/in/vzeXtTrwl2Uu/Q0vBfcpmBk7QVAk6lnTwKq2TTHZd7eX+Hb5gfVjUMyTT+yV
CzG1ZfUIRgT8Ph0TGF3ouQgQRdXaUmns+OAlrF1pHVqWpxCI5hbtjcYIwCp7r+6x4vBS8bk0zAyt
lGbVLUafiJ5uYpTHYolS1DaaTHnpsU9EFWbVnZfo8lsdFBmT+owdXupR4LtlaXK0oRZfrLKKQ9Dl
8zGIVtDa1mFZOBBO2c5Tnp1nPBm3RdX1ZYk1p/V8DFf2k7hY+6u/cpsy3FVvpYNoz8YgWuVOGVk+
QB5k2oXCuNGakXE7Ie6yqNQVHq+woE24WQvEWQBzM0YC+IPrIfHZG5Gk87s9SqG8t0gWAT3mApWi
WEy0c/yWkiyGeeo4aa45Z0HRnUa3gMZgWM6eE54956EHX6fWoj9rw1ayrKvhIeMffmKerd+ygeE0
WkWwG3u2wswMkT5lVTDdzFRk1yTS8SPVZRO2L0BJT944sYN2w5D+vyrGUhZIR5yoenUuiZrFfy4b
HmBBMd1m4rz4TX6vmavXjyZxyne36JsPmmriiz9bf192HsIonOX0xKkVVSMZtQRnMUQ/VDlxyKTv
SqTU2FxbVifXYcq7BvnG864TlRaPGXaWz8gY5e9tVcC6qsKIPBkBh+gk+hiUkIaiciE+wF3oDVV1
s2WPoSjiJaMFlzucCU9fLXaW7NCXwKfnMaILV+B42XLwy+pNZOf+qUDR+6wDzPyzkrCX2fkcLFXL
CKixb+jT7esvrufiIUuoddtSriX21gEq1ZaJcjbIB+FTz8sJbyc6J28JNKlTGJHVYDHaJ++sotfr
wIT+2bv0lKFq02CImTTdBA3bwZQA81Yn5fgct9EKaeJeacWa9iCDO+6BI+o1Ltd+J9ZyBRPrcXB+
7ii/skQITP7WqGh6VnwP23uzcnrweOb8XfCytnt/ZbYyWOV+c/6Kl1NNz8muAb/0WhPsOIE6Y7jd
VCFN5auZs58579kvCIMZaL3CaTk3QRCFUh9PDNXAHbLdOPUjUn4ov1ubJG+6tYJdCQcXNi2dif1T
gOpRbpe2G2EaIwrQFYW29czgNDEPyOqjwyv8ELRB/D5Efi/PHbus43DvBrqt2Fy8DUWx80ea1O5T
SswFgaKNXzx2SGcXNMG5QUhoN2zuI++wJC4Yc/bNfzFgSvk8z13/xgaycw5pZoZ4N3B2nbhHU9aX
6wKZfJd05Qj0r6rhKqzjWYfSufD+z+27zasgBpPrmuacdxh1960iIa7wYfqbprwXY88ZrUaHZZSA
d5Dzwqd7C0eAb8vr/htF7H3cHRERwZhVn5tEV/ssLerq6JpYL8fUT9z1s+pblbOTnPnvT3zwZbBj
fyaGP+msfWS1MkMHRNnH7ePOlOI5uXKzc7/gld47Ii67Cb2jERwGddzl9Q2C7zixoIzz4iVx0R7u
E76XQJeQ8IdB6bppHDzwupsET2MaWVFUlwEqEyxhH8sI++Js50KVwoZcrVAA/G0TY3/nxDj37Mxo
Ecuu4N40VgR0wgnBmD/9EyN5xWmlGMzwwAksTjbtEAbPcoax/gKvWriQsCMbneH/asEAybPwwluQ
Rkg54ABJFDGCnUkj+mdmZ5rxLwOmgumWSlv+0I6XaIx12OcP4CmhWxf9AGhNMf/hRSQ4/yUyxaAY
NYE8OFQ/939AUw9g4mvTX3h2Ob9djhpmt8iB395pOPzAgi+4uQwPkQ1U0mLAxJku1CHnQulTMk8r
/JEqA8p+D4ysuduLr7Y3xvyMdIajATAA0BltHZ/lqBMhyPKe4gisWNJmD7SeFvkmoRoa5+HsJ8Y8
ZABj1LsWfAxH6a+x+VeNY+FgHeDz56xqeOyf4r4z6he72unAMgPTa6VUrHmVtGXxo1toUjzGEyrt
rk9reUjx+JpvMjVtz9t6Cb3XFiJtdkV8GWq2DHOnvF01Aw85L70m1LR3h56k21aCypNntpD2naHU
14Q+ivrixWGh8aZDO3nWc02f36ZNpgZLleH9/4NaaBXs2oWkwrf0LOvKQlEmlawo6AsbtFT0QLl9
yko5gzgtJ6iOJ9TOnajGtbQFJhSiOop9ZE2+AqxG11J9G0zJDXXUOcjeFuB70hK7uutWv9N1ZGZd
M3YoVB7IhF6DuX5VYz3TkpeXIY2fdReftJc1h2Fwi/nqsHwlU6yLMqOYzHTTdywlCLYkT6qHdha5
ekmw3/zFgDzl57Cv6JqeS17Q93gc4YsmTb+rTnT8cmvBGm92w5OQYf43h392QVwLabSO3eWK+/ev
29Flvx5zlQX1FzxAMnSsv2Q1HUJ8qqAdxKr4meHptDz4DECaJyxWjYYlsdTpt1kFVEJSrV0w7CZq
aAm8EbnrTsGikxCKbCMd/OeMdLF7GgSjLGV6lXUPVSUSBxuMP87MwUSosGYVUVxmz/ReTv6xite+
+nT6dkGFMzZei8M4q2z5lbmuUJuCY3u7rSp/JK0FOo7rTjX931XF5Pn9qob+zgMEQw678xXDjgaQ
F48UZu1CCGsd05619XdLM8j8gC9ake+I0146H2Q9Yr/iMDON8Z8W8XF9bAsaLDZ2yvCwLFjAikdd
a1BeMGiLnJXl2nfN0RVsYfYgEu5Q47QrY3RonPfzKbMQ6frt0sn6PwPjN+4vE/h3neym0K+6i3Sq
Oxa7y91GuRgD1kJU8g3CyLAsD6FywMTD2rfD6u9MwuYbc8pU1vOT7khrNVsEQmEUFp5eCAI87MFr
qHwebmA2nS6Fwdm6/Ay7ru3egiGlNTEkV89lzOklpMWqdkAnnYuiF98rnxQtJDhO03kv6TC1X7XF
drCRNKhxuA5QMZeNVTSynwetgtYeIPnV/V6PsLi5JSqx1DevERN/7eCD8nzsh3Z2XtxG56H4YFmV
Qz2KrI6PmWC5zoQkeos7epGNNdDlCZRdU1zKfbIrSZBW//pCe/63B9mM+bk2GH5dOsh2FBvbF6hW
aXBh8KVhzVcsdl6gSuNHbfzAnR7mjI/nzbIMn/cC5+tApWUhzrLAArVxm/t+ykyze/AsC1Lc8QC4
eSq1zdkhc/XAMyndRiPa1AWfPi7CNh2/C1TFXYEXKdj5HJjINE35Relkcg82rsUhMMq7QmUjR2fb
nmfQvgty2k2kHiaPRnEhOl6ipNLkffGx6Onctlo6W5+fryAX4YR/1ry5V8ZLm/9SDnT/cVoXKHJB
pcDrhywyuEgXtPXS6vCeVIUUBU0oAi+UT8OhLXvwx6rkC9hLMfSPtiT2yEOhqV+wwCYXv5XN24I1
NmGatDONaoH57CnVhDDvN2IzDilJXoTadroFDiUmdLqHHvYnHLDDGb/F+lAEAaESvLilJijGa5IV
MRuCcTNWcZMfDZh+/lFB7buFZHQr4o4hrJ/97Jntftg8iCYZufLdKXuRMoatJYEhPPoGTwpDNLJp
gCQ6bln+de6tHhBS79InjnWo3c5rC8qKsGtpA3iUQ+VvUgrUa27srnDPgW78aF8RjDGHOkSf36pE
w9qmKPFn4OW0wsVD5DHDFChpJWZz5ylcS/ouBlxse5EljbuDjcUzw7Bx3WZAqChZiLq0PdTC08Pj
2gmmOKJu3YpdoUCKIkhEDxKL1Tb+mrXTvivq09LtQDqH56BJuvVcBXL0jrxMpt9LQ9aADA4unZYW
4w8/Xij2gO1c4yojg2QfRhxcBEHXmDKxkX7otpzFmWVvoA9JR5Fk4Og7kxsZ/Ec4wTYnXDwsf7Uk
sftgVDy+QvGS3VnJdXz3plCxZHGG/CjbRDcHN2aePFSqF6cuy/2Z8dmrxK1jk/Jc0714MWIy8smo
3l7ykqSg1JyqqWmZzxTKx+ep78KzhO/4rSBKsZ/QrMeFKNpnpmO+LuhOQ2X3IcmObzWk+QlCkDpx
q2gKc/TEAaxj6XbJFma7s0cshKBmYdf4sbWYBE8G3KQ+uJAMCORpB53UwdmKXSaZENYhGMqjMtru
3YxzKi/N0fzt05nRlhk+ZPO30m1HmVH7kLOX526Ggv0Va2SbN6/C67RLxo6FhyDSRn5DIxvznvYZ
Gur+2PYqm3ZAOpF6+7Tl1DQWfr73JRYCtgXxcG7ocaLggePAm6X370cbmIT9F9hrjpdtZTi5+24M
WJaewRYFCQtBFoQvi0c563aelxrCXkotZTM4w3Pi5PlhLZzqsowJxAYx4jsa+uWlIvy4dWCMEPIY
bf+0gCe89Nx2hokT7P7OGyHCw1u8F6AGyhwW6Vc3wzUHUbD1dpHvZhT3lVR6evh6HXz+Dt7NkKU5
XZRzH3wMPJjgovZKHHXkYG/KshHY7mzSgQ1wUOIqYtHTuGcb9Tlkf8fE2AqGpD2uyF8XB2sOZ++B
APABNwwG55W+n0c/A0i1rYgkEl3KfUyB2qXCaeMPoVxOGQZx8tbTEHHK8EW8A25Oo7Y7eYciKNiT
aS9x/hAU10eI5vqXtHhyN2viBmd/uPew1nBW1cZnm8iOJUh+CXJFP2CODc7W4pq6kDBrDloOFGhA
Gcy/esgeb9KX2YpDAJXih3G8+dwZ4QWHGrWIyTDzY0oQUXvavcx0+ccZhvDZJKtTnioiwO62DgDH
+20xfVeG3KAg9PhSL22xq3Az14ByZ3wNrVPRB4FCezaIuc85zNfnvg/K5DVDFb21A/oLdoaQWarA
cMQiv6YPyx+7VO5rxr9mk3nYZ6n3YQCcIFx9hxMFT7/rukmuqAncZXUdqIAhJA0JY7PiOvU5rrVq
02M7vQ1V0+eE3rFCOMuMZMjTIH/Xxq3z05C44d5DE+LwM/g7xOSZdRnm6NxVyZuQHgNwTzQLIxiV
Qv8m2/UujFV2/eBtUx6qhFecXTQQMgRBstCXhG/gbYFLmNMO17tH20Gu57F5r/e0BC2+I2clDubS
oG48092oncjCfdrw2Nia3KnZgnDkeCRh3NodG8zkCTKe/TEZAFGbsJeaDyihECQq2XD5NecN25dy
O4XF+MrQq6NH1VNLVjU2uEa+nfML3VlVfDAN2j1825Z0kgv60fxEJsk5oKLS2fMc2Lk+EByqsPEi
r9JljW0VswKJAPcx4fowJ5wHw298BOVDpxZ5z4MAltRrLNXOT8ZmhLScKfYEuXjC61GmGy3o4j2n
c9NRPJ9TVhXA+d2wNl/O/OvgKaCMC0hDzRLwolhAe4+0SflPU+zpixN01QmMYPvJ7Fr318XE83Ke
2pHCECy57MY3kRITaS1lUrbk8B0u/X1YBVBJ1qvp3JEu0RlksQzc4l/W1UwX7SztPxBXidjglDGE
XgHB836i/di/JB7HivdJ9S4HBRGnEGGrNsnIBRQoW9Vo8EJgncxPZWSLZ0c0Ij1W1T1tOcGZYf1K
ss58dHpZM3cDFi7EXVYtnmz/EJoyDxA+OupJFL7tXde5ISwELKvlHg83pxHXH3tzJMFGgRfIgYLD
YDV0J/S7mEwNsJAdb+3pxuHV2k8yIyTPMagFzTni7BSdVjGml3Vx5l+0lyysX9wKl1BM3fFC4ufl
vkSePukigvMKZJi6+iHxi698YX9BfU22fng4arii0XhxLybMY0++rqDcFsQZMMmFQXaylfIjEKT9
+MCvCH2BCcH+g5effPir17FPNjj+8jLzBUKPB5MAEybdwKLwe3VUaCJJCVqgTclpYJ1JiSHiLxrv
dEj2pesXD8cMDYepPEiRJkjPIrijeFLMQWL6GAOa0rugHjHfRasLbaIrRdCJHQT0JD6ufmb/88Oh
faG/aqVeqxQsHbkUUP5LTKYvlJ6Gr/W9cYmg4LDr68UD2Te2e54vFLf7EV5dOp6i+V2O2DHkmvdH
vHSxeY2A9OoHrbRujwEvgJytK80+50mC8Nin9DBPO+Ql/9pVqFQO2ZhzE2iXwJtqFpa+E+pNzPo3
6PjFoEsMtwSr3YXqj/LbASHzaTUgAl5aY0JQOcJlU5E1Orije39salgODByiQfHJnEPYSVqU51xQ
GkXyottOjm8r2hZX4iQgYMjHdG424Psd+Owa4hIL/1/ue8kv3SAv7IZ0iKibSaJZVawqYOw4ZOc5
MR3xayy/VdJNJ2tGoAIcZ+HbiHsOCp7z9JcbsaY2LUz7J8ZKP9gMkaBvC1/kn8mbJdcTi9aNBf19
XJuxf8TRgrhLoSvF027e3mAZO2cJRfhoZqrcOBg3LPhSH/Fyz+fivPW9JDOtV9yqeYTiz2qnb/Zj
H/K5lkwCe5d0wqebcm/+W9y2c385C5ZJv18xentLxqmcXHK1G9VoboSOonPnuSyRCqjeTFGpKxG6
UriLRbnO7Gzqadvj5X6zzDSnzuiRaUbX+TFjI4yZXy6YQltrHedUKo9zhZHk9Q8gfimpWg07ceLV
Id+s7CLJ8alYucr4x6RbuomPr4yrJzvW3WPCF37FN0TArEyoTYFnQqAYMjjhNJMSNVFRX10YN8We
SEj0B/AqiVTbiWCLC8cm+6mjTbAAuBGTAuwmDJwkDd5lJYP2R95qgaQUqYnK98CUJ6lagriF7kqe
CxFBecTiOrT5RgUQvenDASDAWAN+WyEAlO+e7WWEoMq3hxSPynAaA0V7gKdqD+p2H+j4VLFKbvYl
eBasLwpVnSzsGMbGw849afJBPiQVxGZZpsfWMa73TM50GB8H8iS3ShfMvdHEkv/ZVR0OfkySAlcD
utrRo36YZR/fvLOJiK8a+B/9vM3zfL1BJO/4X4QEeQhU/5wRy945Z2JmFEKH1QO25my6usNSYNCb
Bj8/Vm0fUX4QSae7AkCPvatd3VCgVvqY7pMeerFkefMTs2r+a46LscVbGGGO5V3UfliHOcrl3Q0A
dcWX1x0nyowgH3jySEaW5SP17SPZ13bGmOjnD8WQFF/ZVKo/QSTClzKNpf+4etWUPTAPYGTk7T5X
O80ugcUru+enGtbMdxSU2a3j63zBwt4T8lZlHqGJ+YDMt+EgvOQM+sUPXhRe5GAf+L2Fz8BOHCR6
TYhhG054XhAvaANbXSYyyNscvX21QW4YcRimHE1nS4sc25n5kPA//FvSWN+gmjtxuldpNjALWI8o
Y677ODosGSc+Ui9YTH6oGbv6MUowvOxpzo3Py5BHx0Do9tYMJhv4aICL7PhpeiJFmPPOXT0tdjst
6/CTNvj2X0gFe7Mrl5Aocx1yQtuoYqCgg27dcjtT695sqRtMr3cW/fg0pyu9aknQ4DhVjUVRjrRi
kZ0kWNgf1ygtXxzVlurRWQOcLJKLVh2dSXcXf6XXsVm88FIGUfINs368P4XDTj3IBsvaI8yriipv
1zVqh323pLi07N1bmdV2h2SZvDTN3L0XWIo76t+xfD1AU08jiEmrQKIrsPqFqyUvtY0r2iGhYVbs
zVJ22tOvYeADKu9BzgSLu6SD74QKP91SGNUDSaCKUnM43ic51EDtZ58KTwRt/xOxPsJXXXBygEBO
sRMGDNO/Okz0YsvUH0XnJZfrCVVrIQVnRvG2iCGJb5gjmOjahpjvY0z+YmXV7wS7aiSPADoXLdz3
cNZdJscF8ev4mKq2ThL54VfpzUH+buuuBgJLTYWfE8eKfc7HDb8varkH6nhLX5j3TpqHBwMWB99/
8IY4eioS8Hpd1lFUbNmt8OMCdHzD4h8PL7jzFUM6pHd+ULZ4KBXwz8xLLORqHsiLFqNgxiEcwLdi
i38uRzvxEVStA6saEWmKN/3oRg/TlML3aXSDo4JIPnxfI6OEETEDwPDHE2N3UFHpykfH9LhUyEJ1
kozAUK3IWBt2RLRFbyBJAQb048DNNkYNyyM3itlL2cEoKud4V/ox9vfMHYbj6rBR3FRGQBGifbNI
Drg15CVfOI/7VPBcK4IdhCqWIH0ht9viL/A4JITMnY9l4oe/pyg3teC8QE7l2XcIlZwARpEYAH1A
ELjZDNj6S8KUVICMj4WKa3+vyEHZ3cieHeSDt0zZdWCC0Mcq6Fl55yPrr01TBNl4DBqHPHDeG3Ut
bONOv4jJyODDkL/6bSQ/qLZVnVOLw0OQEHQHYc1M3v2Fo8I9bndakdnjuutZsC/aLF5f9hcvpMyW
FmFBq3CQYq8EtCPQOep5kb+GeQq9U9orBm68Tigcugt5b7h5PSx/lqho3ywCF6hgNA3MhLSsFizu
l7oo1L+yr5v8JwKEm55wNuTV/4VvvCImnCkc8WRuD1EbMO0WshVi10EQj5DXlTkLThQo0n7bVStc
xvZ+6wuSLZE7VfEDQ/A68rtG6++QUfbaDJn9maBKZc+QutUTy6G12NnRRhYeD+oXFfQmc/5Wk7Ue
/hxlL4iYPMnQBp1rqdZ5j8WzJDCqcDh7eX+yQKl3wIQa2B8Y2HNcpI3wP5yhwvtFRb36DaDgPrhN
dNbkX13szYiSC962YZ45UIfcGtDP0XHgy/AI8X1yzD/w1OL8AtPFo/kA9wmXqGF9S/eiO63Dab5T
mceSxfLPoKhZq7BYLFgQySnB4lStVzoYZ7BeBhfVjl++IYebxOxlhhzx21puPiIXr0WcZ8duTKsW
ANvEWqL1Jqc5j6Db54006RjDwSGSehvqxe9fHE8lmCTDMMM12vFHwsy7G1/67oVbeX6BxeRd8rEq
n+U0qXVDw6P8ZsMfPeIV73flDBqYFAonS9Bt2LvvKK8u/PTNcN+IZHcdVK9E1i7shbOvoI2V3BCp
D55aGk4CVidzVcj/EPgxSSVoa/RWiOIWVI0itOKL+RcUkvgxLfBP7lfiJi4pTXc5zoJTw3GunEQA
aWmN3JdL7v7o8NOzUBQCYl+KD7g/caMp4HCtziq8SZgmqssqp+5q8nJ8txH2YRIl6VQeYeBMxU7S
c203kJvq15V5eSsnXT5ZhO95E3uR3EI/XsFF4E1TmAaPPWadvcOo/5fbn1SU0/mcvjzSoACrhig5
0/M+R6ehMKjsBL/Wj3Ydp/kYVsIRr4XN0e5SzKvlNoxhuGxwc4Ws4yMwCl/Ey1du2C4N4xeKCKd1
y2De/oz4wWdgFy5PuIojxSUMdUI2VjssQMVM5+12jLr1C1N9/5shodi4pl+gwyUzBCklWSGm2NUO
KwPgm6eLlX0BwoJ76AmY5fsKGfVONsJOnhwCz8Ucl3uYShFWNJ5xXpzy0POAal/aVGU4z+jjONRR
bR5nj9ffCxGm0X+MvVJcRCUq2mcUWhkF9NIGD44Xwlu6w65/wZT3Io+8dt0SSXBk1R60MpF+KvFJ
559x0IRnIzF+QrAaOgWBIfOm17H3qo+o4cxXxvTWo+sU7UNRN1QWqBCOzQJcSrg/J93M/yVV45yo
J773HU3L8lo6UvWIzV3zT95tt9uptNZ/JlgQlAcOpQ6ewFJBeBI608s+TZz2WnKWeYScgGYQB6Iz
7AmxSJ6jakj2KmFhVR6YQTly9dFUtUfbM0xiyF8F21ondl9Kb72nc5egbPFRTbM4eUQ9LxUu+x38
sjZj+JjX85iEYXBIcCRik6q41vHoxgP9mfUcn4Imzp6lxHsElsur3xss2d9xkERbH+/TNWs7+3eW
ReDhtR1hbKSu+8iLdES+pKXSJWoJnd9gR+LqEtPjiHH90rCx3IIc6QhwNmycn9FqSAh6E5rcJdbs
J9/pLshwN/lwT6pfy+q4h2QmEckRPXH5q12QSnvtt8gbzEMYOjm0N+11Tl24pdlEvsew4/D3UUgV
U1kM1Z9imWhOr10EDmOExGEG3HkT38tUUWKm+C1DnLi2TVt8UNqIgZgPH8qZ5IYYw8S1uwoWk3rP
OwcRtJ3CgLyixMp4z19gHOh7da5Ro82LwS2PT1bZ8g9sBOISWswsQwNX3R+UC+oYtLr2vzW2zcua
Let/elTiw4kdR11hNdY0pCNUcLOgBgasPepg2ksXj83HlImIlxO7lTsWbZwp2iUURKCHl+KZ/qLx
nLIBDA9LblZnV5LIOPJi1SlP+Hy48SqmVGxNY/rOy8pbNkXr5Uc10At8yKm6uMqx4P3gcA4C6cgV
5YBYjOv/WBFDHI0JXmCE6O47MN13p3WNWSW6I/QI8pblmRuzxzcWmLPF7Sk2ZbwkdEvVGJJAV1le
hfDNiMqkFJuEuw7ShkaXCfJv1530Hsu9egjwAXCOFjHeXuun+OFsH+6ayhCO42KA2Z0mMaHuCFDq
hepyBc4G2FFN4JZQDQc3tDRkIo+k1IG0yLytRcT2cpqz8S2vjSbF1pLOeSl1z9E8WZb84A6k3MPB
HfwbGIbVpzKs6vR5hQeNrzMO9XvLNho0jmeNfuSskT6OmlALOFIOETzuV3cj2jiuKfKIV3uDr4jz
CiJeF11nGogwMtI9HFwaVHWuXdCLWLic1Cx70Y+NeaAPi9KMLHVqsm1BTGA+QetatmkYkKTuDeBb
8lQ4C3d4h3u67nGU5hjuU7/+Z9aofgp5ff0K8i56nR0xnoQz8VwqNEZmz/XnGvGXerCNwNj/lDel
oYG8n6JbL736xyrzYtq3o5ne2Ccq/RqTZVEZ3TMUQn+lqxc3wMWiGO0h9AybjX4gsj4K9g7/KOao
xC/BqPFvKhdiqTaf1Zdq/GybYiCJiKRb2tVEOQQvQS2t5Lee5vWdczK1iI5mY1Pu0rBb1Yk2trX9
CMeksX/KMUqpbFZTRryhW9PiEq2W0DnCEG9ehd63YpQtI3Eoo7QGF6Kq6F87yfiHTDUADZRuXvu4
LbguUFm78Z1lIHfmvicF8SSd0UtuWA4xIm4qd0E0XqiX+xlGpXiZHa9oTiNdzedA1Bgg/KV5E9mI
scoVMfHFboIeZSh16zduZpdL3sroV2sAUH3XJDH+qykvDhEzw9p+T7KK2ydI3jo4wzKUNc6yiFmg
IwzKlqPGY97+Yqwzyx8iVE2xI5bs/zXA0atndad8uGgBFE6dqDKsjxa3EBHxiIFyE6gkuuQ8eR8l
xSQhHBDl/x79MTwFcYDJRLV1tA+SkKucwpR66yo1eTg3ArsHMMAA1swxoRkgGOs5xxU1f5pBhOYL
3oafc85Z0vFX55tp4q2chT/xGkzdK1eKZ38AETSwI+aYtprtzBaQAHdTPPOMAABjJ431o2Nlb0Kb
7jsVxw+Gczh48sQDiEXcbRCnqpgrfda5n/7D0q7qHU9q/5mD63CJm1Xd995x/19hqvazzWdCF3ma
mhMJj/61AxRwbCPb/h6BPj0ZfBPd/0g6r+XWcSyKfhGrQDC/SlS0HOXr9MKyffuSBCMYwPD1s1Tz
OtXTLUskcMLea5MAkxIYibw6uvcHOesNn0KwbEYPCayKqkf9MIuf7GQ/KoQqGGmdsOZfQ8j7ju2o
l4BtRfLHr+ZU3vQ3WXMHaHGDTJCMeAVe+5OTm//kSsGUMPtJ3Aed0TmRbeTJc+eyVEH8tAq2LpOw
cxF78KbfChgfBcM3BboCs0kQbPka7U+KvQASS1ZqUlECLMU80bM1ZnEAUngi/AadygcmBoUI0DKu
eRZVx9O/kThr2guplG0b1/0Ck8Ybsv4QqcAwMGvQDMXYD/McWlePEcsNTW0/ebkpKcgHJoJN59E2
EBweWnhs+84D3Nq3sjmRhVB7aF/b+e9QU45fVBYyADYEN11mfBDfecSuPd2lrO7QqAnJDtUBZzoD
n0gAp/Xlmj3Tp6OE6ruCbVg/z8+JAzx72uJrEkcGqGxQaqwA303Ypes1J54I7iu6joNDQDXq6IyD
B5JbIuJJ6kWTqYfs1iNny1TDV13U/r3CilKzNGxy7z+jVSW4UAkEEhtEpTwzNyikTp4xYTXlnyqH
4rjrqNLUfpGkxZcSPvE+TdpF7eqOmBwQFARO/grMe/Y7KbA2EgYXQuGfEd9C8R6iQWAtimY2yc4w
K+WVpR+8fcygqMREQB4Q8dnlznUT9hJ2mzWH2uGwbenpq0swzVisc5Suz8R6BSS1Tpb3xPQ7yXeF
DcP2d5DZyAMCSdQfDpQ2+E0gLtL0GnlKKGxkzNoJxV44d5kVO9GITQG1EcZLLycPG5fnoS6JraCq
tNbjKkPLeq0HMN6HcMzS/Lazt9PL6lgg9hzSw/RdPzHfvx94evSh6PuIOtBlPBunaT5ceH7XN0Bb
fckd1CJG1gOKk8YXNisRO9c/2dyNxUY7tSqwcWSK1yJ0HXMQHvCq3TLahM9RH2CucOjUIRfVy6mZ
hZrhlMlyFyH8ZniGqeNkOx7E9CAc2aVUEgvlpiTBetc5TXphKaKuldeiCFGOW71FJRATOpwm+2ab
lf5A9RRQSCaDNBsNJ78tLJItqkgHyJTlpVWFhm31yv6raBffHNVMt1+QMuLuAnA7+5SdBR5Ygjso
+Dzwfm83zJmiduZt3nXUOtHGcdiF8kw1stshCzUxni8oZPgs4C4xYLot4yFGAvlq6pWoWXL7HhnE
Y/DPSwIg4DegAlp8T+RMUSTurJpZgYfxE7bmxilWjcehN0xUEn8R/W6VzC15rrrFTuJQrVP42XIg
gW1tmWVcIQpa+YufM7y4skikIohs8OxHqo4l+7NyDqY7mWYYo2iaThX7ROgziTl4WcMuvXCXM1J8
wG9QRo8Lnt92o13FUqO0TYBx5vYmCwGt/sBlmHtik6I/0AzeO5gsCEfm6SfkO1wuDGFXkG22jaMN
tX3ds2UdeBquK49tcRrQI+CCG3DLopf1wz9hmU/f8FGc9t3CUIGZoeZjpAx1zrUfBBfFhOYfnWWC
SrHrS/bxQ+28qUQmzpHptrpktMr0p4XTpU+IUyRKiWViOZ1O6T3zIvZlKmWx6+ED2zC+dhnwGdd9
HmoLVKRnz7iNXObiO04s7wPFjPXSFBJlqNu7kHbBjtzPI+STDJwrO/Kpbb4bEF13fd31e9ou3Equ
qOTRoG94zTLQ+Pch/uYYdIQloJO5ubtF41I+ZrqTKx5s/MPbwp5Y/bP7cnZseZdmxx9orgvN7StC
eF8cfCyPfE0T6Z+rmAvQ/15QnHtPB9a+aZPg0TcDQe9cvmgQkRfI4S2LquZ3splA4zHuGuR5wk/u
8mABp8L6Qf5xWKTXp7lap+5G8enzI8SD5D7tufxww93mZ5shwkV0e9t6+6MJIBt+U4W60eOAZLS7
zulYBHchvMr1NSSlsv/sQIbu6zYCShuRRuaSl0td9bgy8Y1Du1s+pMTbeVt+/YNxiDBJaMC0tY/E
Khm79sutFuqMth57b5u3qrhASfbHZ2d2mJiQKFmBvPIEmkrhdUeMtak8dR2lxhh67M11wz+4Ka2l
+2qtdf6wLIznIK00bqTBHICKeD5Pg65PxpI14zyPj8gWbgn1QxAa9DarLtW9HUKheYGEIROUYL48
cmesFeHILRqWHQMH/1OAtHjGr1kAO2kiRklrL+kXkVjHFfUC3BwrHw/gCujrwT0X/2WRNbNSJkrq
YRrqav7WKkRkN/v+EkC6GfuDa4+l2ZsSJPB2RJTvbKl3q0/tSxirbYNjfCq90Nkwq3MfuSGCa0n3
ivDEyfB81GHxA6BW3wP0nskaRo77BMVYxVXOOU2i6rBe3SAqSA4OrPrg4Obf1W6CqTSxlwKPCSQW
DiZxEBTbf7IJu/om9Y37OSz4v2mE+Zlm+vrYJoAc1DUQqzeCUZcrzob2CTfMN5rU6QeafXacoc0w
vC/Kc4lU5ugAE2QE77aK4fHknYIgAPST3yzMm1AMoiOEcZ3u7D6PnN1gFYTemSoVz64b+t+95rBG
+ZN1x5J0TOAXo3yXDBMYEo1acjwMiX/0pcdi271hfJAp8CkZFWf/1twtXnGpLj9gJi3oFl7isOPD
vCIFcmo0k3n0OE+ivvZ87E/Ytd0TFSqlmAsuCFeayJ9LM3nfSkmS5qzARPeRMP5yl5IOHBww2mJb
ma3ZP5CdNuAscOBkBbhyHly7pvmiUti5GVr6rdDgd2Guohw1y3ovkdxTaUJ8ZpWOxMxEWcXaSqRr
7ArH+DGaovy9yXT2VtL1c8j30UPWlv21bXOwWdQzxfsYDB95V3p8XQWChr536ntiAt1PAuzLP5kz
44AMBpUffXJKT6u7/G2zcDqodPWeyaRSxTHkxds53HrDpvNk8EjIJrIbH9PdZRQ04rtp8EecW74+
LaQQxSpohw/qj2XX4YzZS1Kq5x+vq4RParFc9w3MALVJdc56FNk3Klmy4iG7ezlBJpFJjtZMCGxs
DeIaRu70IG5NFroRnt9sAkOJwDi6k5VKXgSThA2XVBm7bL3YbZBgcu5bJz8xpd8tbjHtqyygzsJi
3hEfmrXh2Rg9gjRxn82cAYBzl+ZsjXn6thj/itXK2kv4fPcC1fOxru3wKcBMfljLZjEnm3yumLOI
uG2FVLqObceR55zfB4IR2wN74zqTyyZmtCkz3LJ+WziGz+Du+G3ZNGXseLo8fG/YY65HF5nGs8tl
dVRZIt6RPxBdgeiZpWoA9sPv1rGIJ8cNXbrH4RtpZv9KFi5SoNJX7wgx5an2YBCXozQOKnzQkEi8
s182Rdkur4eOtHD0cH7P56pnWFZqtNFN01TFjeNAwSqCiYzhcGIcTMxe8YixYYxNFkYvGcsmWnqT
p8jCLJ+NvXLLjJwe6F0IKipxRJM1/TVzO387yq4oZ4cv9IbzTpbTjFa1SqI3K0xQq6XW83r7SxFB
NgtRGLwjNwIMtguSuFksgOAG1EsHO6IHGDpzLIjY2YKrk3fIKWhEw2AebztPIlLLucnPAUYbPuoK
LbfKkXEISakD9nTbGybaLmDqjU2CxhMLKmDRzH3UTMHUycLhOEw7EhH69gT6oCfnZRz6pyhdj3zX
0a7VK3LAwGL9h6X2WyINiDvbWOc5n85YqplWtv6g/oV21m+sQXL59XyrK3Tl4rouURjGo0+s1hni
QY+VSW9pP0suNIBcHyn97q1gG0mzZyVEeYhK6okcjfDT6r37zNPmDlxAKs9RanOo2iCsH8SIjH+A
+rTFHQ/BFFXNPcVSee/NN/O5j9TiJ2ltvm+PDLk2KkJ/T1JIZ0Pf4Im2iDdVGjyYzBdAi/gM9sxd
iKG9GU1K7ZDbDUCUizgMqmvRBAWcy6KUp5Bp82cY6OZuDkYs6JTDP1Tu9W9VNY/lzWHJq5sE/J8J
O9oI27K/prZ8bHqdfoRwzDcDG9HHJPSrPWR0QrCnFKzrVnmRERhsGi713P2pLbt85sKazx6VFvGn
YHk2Y0e2z1E71M8Ut5DknABcCLE7tyu05MZ6c1IBQJdZLt9gNByZUggGkHzMVTO70Eu+nFH2oLbO
FO4FRCE6zsqA6QG17YaSPnrXc4qVYGyCIzIgAByqxGKrSv3alz3NJoFAPeIj74ZMXad81/heziHz
/zeiMuVfllNRvXOX1H7QZk0lhgZmRqRPQ5vXDmyuKa9/IK4QbMvjdxO86iH7UySJfCDHRb24rM3j
sp9DyOPU//NWow4Jdk6/ZiouqzGjZU1b1rMwGzZs+LtbZZH9zokcrvT6n23iJIdegT3GUU+FwIqU
CIJKf7GIn4irFq2+M70inj5jiw0bgAHd1wJlJ9v6XlubO9HT8uux+8t0OIn70JmAWc1j+5L7IoQ6
FeU34XmFAihQN7ToCPIdd7h89ZyJkB2va8svrezssKK+36rOZbAN26w5LJDMntLOtC90KZwlvmnN
XxI9zKYdV6QEpq4YtbSel205FwLidgD87PrVz4b9Ta6wpauctsYCFtQsOomtykLfQRj4rpUFvQ9a
1ppthi/OMmG222HWihET97vG5BpDA3neRijTbf15JBFCNaEedvnaUso2qKtI5GrjEWAlx8nyBmwO
/aMzWcO2nyKsrdN7m5G0DJoH6zlqJ9g36YeZ8JVC0Ysw+aJUzubZwDNnz+5znOGpsK1XubC2cRxT
XETgyA9mNNmnCUR7iobINwe7LA4QIm/yo4LfB3u4zJ6SmmHYPpDwFzuNc2dL2hjSmKQjh2fCgK1y
fQLrZp1yFo/NwRoYD7om8K8lruxr4HhZHOF/I5crgoEW9PK91L34sMC1WYcyF+pnNC6SG26t6rfw
+uk+R40VAXcnpmsrmfff/OIU+yRwVJwcY/5QD355505ht9UmZNQP9wFDB/CdZCD+HOzpiHDf9O5N
xw6pNB/bY65CjAI5q64qSF2UfvN/6YwwCrfkWQmM5Q3VMYoq9cHghf/YGD1XA5tToqLPmAQIOw6n
/l1Bo8ejMi+M1tci7f+YYnlNk1uNoHjTDhNaboTArhcvMIV2/hCWJ4xn6ZNm5fB5SwYmdaMKGGvf
dg1yzjg+8ThRcgFdP7BkYKoRiop8HdE+dCHkT7UU+nWCT7EtCuN0W4QJ9k2nmL3etH5vWB6W6pww
9KCaIuqdQCAQr5cVjPqOIJT+BwN2ZFhmpTUHXJSjBPMCZ6F3I/F41w7z/Ntoxe5y5K/49aacJyuv
kq3V2oD+bbw6X60ppruK6YxzoAQKwXOzCceLxgOO4DavLCa66Ergcv9Cn5jfmZ+IQ1hGniboqnee
x7DpslNhs87e96vrYuTBCGc2Njatf9J2uYpmxKTxmInhL4+vXR8qNvZ/pMqn+ksYUz+u3do+BTAf
niZkJ/R2OrJx9odTccP0g7A5oWZzSZWKBLBeBYtzInUaUMBIzlznVy80jm7HtKPlBkfkquQxcOob
RS+ppjszT3P0NdLnBQiletwbqJas64rsdvmrc16BNQggzTJtQiYyrhlgQ5J067t8Cbl5+QGVqp6D
aTRAONa2OOcyyGDmNfnPIjObWxVttbcHSOOVT3gA5LSbwIm9k0ZHrWUwwO0zv66PdIdopAmmDh7t
CfReOLiKxrZcw2uWFh5AOYPY7yoY/eYcG/BsqCZGx4w7ZA/1LhlsK7qggJH+digrb5crT+wmTd+N
XhB+YZET+bencc0Y1SGRcaIWyqbnE6Hmch2iwm+iy5rVtTgMZnb/Y2/anAtnyOkACfawUVDL6cJb
eEMeE0Kwh1rS/+bINR+Z4pDlU0Wui144cdBmQnRgARliLDKx6QwTIAGrgLEONv/t6DJU33thsH6i
ufEIu3dX/4/py6WOU1H7+nEaMI8SUtehxh025eCBC/S6XN3IcJJOL4uxumrSChc8qPcOYLz6lUUW
Ee28iLQiX4ImtvnIXNQFSAxalin4Kuj7+cdbie3Um62KkosEp34re6ZSGiVv2i8negU+JuYodYVm
wjxqy67D5tOxD8XllbmFD0cK1OoWv0+dPDtpkaUqRlyVzZrSlgF0fuRosFKbCamTOi8Rmgosw+gj
sz9wFFXyllSjiT4nTPLD2UzI+fGvNJZBqG2g0TUTtxE5hfKAOmCYjhnvqqrY8WTGAs7RJCK/l0ni
CODUcJ2guYVkQBSnIs2DmUSrdRUDGUu6mysis4a8pITjf1Kozn0bOzvlRppgA6MNMfk/tpHC/28q
4aBMgBZy5bboOUp/0i9ZmegEfQX9ceGBw4P90u0ZLYMB5+JZX5CFRDf/CkmYL5ESVn/UCeggQlS4
TjY0YTaWu1ZEceVrUpFSdA4bjLLMxbI5ZYCMSLr/LNL5tpcqpbmnw01AqkO+oALDYeJuhs7TxXGs
ppWc2citPgnTENXJKkgqsPEDjbFUolBHummyE/1lWtUDnDsVHBYdOOFphrOWIOmsqTkBysizcUZ6
FCg9LJ48utcraB7IjxvLbYfhrhoSJjho85saxlaYzy/4mlAO18anhZbc7ONDMcyBd6y6Opr2oZWv
GoNdYz6lHOHzbiiYZvdC9zIde9yRyPHLLuiu3Y3W0di3qEY0rzaN800JTPBikmOSR9XQb/F5pMPe
huX11eQj4hAXvDV3TeXJpyDzlhsza0De1Pskp5wQh4XLqWsdP9vbciqrC/9JXxMpqhHkchz4RJpa
w1tnLcEzAigzvZJR1D/6gXH5o4ihAVTiOJrk3MoBahcxkbGlpuH3kJdR0JZi4mzPmj8UC/X4O8L8
+SWgDjeUZDkeYifDwH+PRKF7b8usBW3LsP25tsbhX+TiDznieUXSWiIpfWCO6KhHV0sKHyecdzx2
2TfuiqA/WUxXN36bqkfFcVAezFRmxb4m+u7H98nJiXM8iMRcMLpMjwVctwwbaM7nhD9c3QEM84mq
smTuxmvRyuUf8/jxpUt1Mx6ipQt/IMYJPNUkKDJmdAZqaB+4hoiz1G9Ojauavz1wEeZKwiKbrl8n
cSfYsn3hJ51flrm13nhtSX9CLUTCWTiqMTj1XmI/THQt7r62TXGXDbB/qc5ajnp+eeXuXV2wIe4Y
GGDZwPbPAkOr6L6ExGbFKbYMWkVOIPtuKtfmDYeOz9CfRglVtS1zHC1zYNO3Sd+hSSKhrXsgCUEF
RDi1CEdKX+rvhBCOi+f5yXn0sJJzYU8F3Bu7wU7o9+wt46C2/Nc1xdbBvwMXCFGhaQNeabSDC3kK
eKV8C3LgzaGTGUZ4pV/FqNu84q2Ciz4dq3GsfqxyRpw2Mpvlmc1nG/sQgKIfV+FRxUdvJ8ErDPPi
yi9asxPoyv5M7EfwYXv0cEeGgBINUm8QH+d1OO67uvWsfUgP3BxWhyF7jDOF7tMRrjvvOyRwBp+r
wODX4/n+zNcpae9KDzrwGRFslv7tuqxSO2uYhnRnTVqXpwQ4Yw4plhA2rBazfQV0DnvbZ9d3y/Ok
UBsxAT4H3agZiNiJXWzLkpJwM/FlggptwYxzy03Ds0K/dScgbuYHm1vxmwhFemb2t/4LVQlAU1Pe
PvEwCuYVtVUTh+OpElf8NEZsL0JB5eCUakZbXNmc22ZtZXDA5wK5mZMSd3HPyfuMk6D6sBuPzFue
XgwFqYGRFJMUBomNK5F4CM1BdDJpnqev3cLoeTeCzxq3jA+cpxxwWBNr/obX1EDnimfHJU27X+17
a8gF3pR0LS7NUFN69Qxdq8/Os7ruD+PU+mIN65Ti35ra/Ezb5+40To3hwGSNZ491WD2DAIUT6SLH
vzCRE2c75dSws8R821VYYqQpV2afNh46tkEL/MvbM5fWJ82+EPUM8WY2EkrcvSquJ9n9ARjmL39l
UhEIsqlsRnjfyjHIFCg9Hf9IQWj8Td8JG800LObsZShqvo1isSfSj1x/jqDxREyS5rmJ+t0y4ejf
2FBPp21pVWY5iMlK1MHkYegcBotxmNQ8O5t20sNPaLPf3vtlO11sRDntd8s8uUDQkHbDiem4lV5a
AkX9g2OU71NBlUBkJoYLL+XshKibOkpurKUKKp+Pa4hgE7ZusE6Yydp81b5JJ3FkLTDkX2x4R33v
+vjNj1K6jfeiGDaLjejGdj2WTU/GmNNMtXdcRKfCE7fFxEA8v0FNh5R+GBaNZF/qCJDqW9G2wWuN
LZK8KaBQ6fdgxro9p9z+/whqYU/Dj91drQ71ZtxDCVkf3LQW/1Amz49jOgGVbnPILhgfbPG0aGgG
8TxBjTl3jQz+oWNgS+e7Ig+2AbLH8EzayBp8aeih8RgigRqgGFI9VGX+EHSuETvDTWzRF2GGs5H1
bpcyC85rGJGFTGnFBE51GVA/mO9xRbwkhwERyfZeCfadVwfg2qkEiUP5MNW/c4AoemO6AQ2J8eA5
7+y0ZjQwuCOAxLrUw2MHN4SKsjKUxLnOvVf+puQ6ewIsHHd2JMDMJYQ5qTBsxuccqeBJrWz5bxA1
8YD9Pbs02v4QmlVvPMBvfFynGe4KWXh64wFx2elGrNjxLeccAhlMOah9lO51mNjv+FEH9byMwgNQ
xRx8Kzl3WYNY8jGALiRwPlc+g7DGerLRoF8U89RiWzHo27eWIpDwlvvQ1Yi2diVj8hNyiQzSyFxF
B2Rj7PWdSFUfa2Xwt1YOkVGHycxWcekWB6GSsSGGDTriuzBJsto7aGm6Zc+VrGWBMnbFjtQo+V+h
8URl1cyN1DT1rZoKP2+smAc+g34A0cYu1WHT2iJ1Kgu5yacGllldLV++U3WAd1ecKgJzytmVzmvK
qHuXVOGNWmXsM8opqA1NFX3Aj/kL68gFw2qmJ/SGvP9qXHkJmNt6jzNN1AvY4JkDj4nqHtFj+jZY
g3soQh7DYloyci6q3Iahn9EGeK1T3kMxQOu0RMN/rTcU57oVPmvXAqnmLsqL6hLJpDj2pfLfmrDk
DmSRje+ogxS8mTSOcdSCYaY23AnBLveQJQMeSqKNHiIJNA0D0SEbSaRGCY5vblg7YsCLqQnucxuP
M0gNxGsGswybFCgljrvuvMTlJgVm8JAXmf+YIXy7hDZRQ0ynoRcFjEzRWrb6Z6TaGGPqtuXVrA4Y
JCrxyP1uGK86lLz8YdvZkYymGi4LBmXtoeQREHuU60nDt6e5O5ZeQ+Cp22LudoMc8/nEOlcksSmr
AfAslQU+GN6NK681cYuMlot2b4JsFHHg6rb4LhbDHsGzZo5cBXgLoEBFROFrjjIKvU1rYJOhjfYz
4B0EvoEgQD12AtLrMaSeRePqvW3z+sU0H9Xy0Ys2q7f22ofd42ylw3Rh1oKxw8ex5/LsRygbNmmC
JfWQWjfOJScB1KqWQYqzLeWEIoChT4SMUrjRwW1NeWPYkvLD9ZJ6D9Apbmu0IfsvSnGUwQ5ol1sA
ECcIKYiI5sF+yIQ0kj3rc4Ju0UtUgMoictDouUeOZKcWhrQ8hmak2fUVGhmz+AF/vE33eZsjI1fa
5lmlF26jyh4ZX0E8Q2GOYDquZRpcoWmxSeM/r9513XCcLWHUfjkJa74t3KOIGwQPb/vS47Pl552J
5tzNaHfxe2FHxpaKXxZ0SBj04x65pXuFRhaxmkO5kaLzU21+yApKnh1nNitKNWRRCDE3QVkfcB/x
mpPHDNUzMxMsxgx0UOzW0l2OeIMms+3qeXAOeFRldHBAHJ2aCMALwo7MGEYnWqsL7gitD0PBjmVn
9y1pFJHft2BSQqt/dMdbPkZI+vxbZbUo+QZsIy/aLWDLghREFqxMmC+cJK0QB2JkmCTyJJE5m5NI
7Nx1ZCtKrFx1l/2C6gDDXIdL8iXAmCE3GXSuYxWVJdsnJ+leBaGEv+vSA9Am14n7HsFuQ4MfuPbt
s5kweFvTAe8PVWeJo66DgnvWS5+TIkgAn7NvlpW8IFoRl45JUrnxupJHtwc0OawxilhaROTJlIGk
+5o1htst4fM5apqPLWCLf5If9qtm7Bve14uy5jsOTezRpMK5GO5osJ55vfGzBnMXsrOKiHuhIohy
i6Aa/8YHQLnwHKF1hj6XsNfheRLFadLgsLamX6JPK5GW3Abq5hlCyVp7sE2XTrJq6NtP5KWA2qgQ
xH6kpSAIR6JGINq6i4a9i8YJwacTLg0KjLEPmTfRz+yGxoXXJEtQUZsxLGFoGC2z4q5nOOIx+G68
/MjGzRInT/oo+EzSVkANjQnD3dwOPELwSPxxy4qrcdjbVP2Lp5DI39yjkwCWx+HHmeIgKq5VTXtr
U+OHMessTpzStgnRSfE5+vCnycPd8T00BWSapHVPiFec9OqGSOseWbX3BGx4jTd/erbT6D2wTzke
ijKU0RbxiO+xl0WORfhW2H9nXCR9DCoguI1cCdrbZuiOr3NeEgyJh2/wDqlvTd6OIrxz/uTg+cWr
TctlQYgO8gjzAs9njBClLC4jMkBwSBTC58K3ut/ZGW4o82quDxSC6XUMMIzs2sbGVw6ZZg4vwrfz
sIJJbUo4DZ6pl50/N/BmA/SALOeHm0qVitT/B3OYZR6Vgxeel0om/2ZvVGRSlU7+u2R2e6kIr2aU
AuWF3311y4T8UOSUSIIitEAdW1WWLHDGPpHhNT1jXAnzCKsrcrUstSxIGUH+zczAGCa1LTqlRPvn
KkWahaGiXa78b8FzhPC23a0OSrp9xiBabjHV9z8sYmcrplTRXjxaWT8+MrYtMjbpQw2E1Z48uske
VdK9TMPK+7ASTDynpVAMeNzOEPAODXIstnOixouZcPjHC7KTeseIqdXbFKffC5oIul/VQeizMs99
KxdvuevQ6PdgZNvgCVIz0TRkb+jhtFCbctB2LFtAaSErhDo5ZkfSCvp/YmzUj9Xn1MJTj4zyJDEY
20eP2/p1AV35D0xRop9qiVF208pqfRgpYh67XnkPddqyjkg4TIHZTI31nC5tY12qXpffGcnw/7lD
SgCYbhHHMhhoiWUg/9ON4ff7SPJMT6Bk1FlQ1Yxwfm7iQV5XK1cPPgvFv3CN7F806vVTmC6I0xRm
vwNqJ6i1InVIEGNhBQmuI2sE719+A2tFgT+yRnMK6jXXtilmcYE67wS3DGpL6ew+lxrA+a6ofRRr
reWy2uxaEF9X2JmyjTvEhj+toC8niEK0bzahY8GWcIy833dhzzJHdUyBbpqz6AUfNmldnq1SrOL4
VaGQ5GjrMAsbEcTBkmWsVXEjDG0VfSc675ihwFVanYWSTvMJNauafd76/oNv9e4fGJkvRbO8AmJ8
KnM1P1nzQnhDN9sXtGWwfrosfcQvuzx0PFI5aOu5OJUIcU++NEguUCtnp970/p5bpjgixtZXEn6W
F7b5644Oj5jKObC+EDCKO0J6OZ/l6O/answuBXhqb4f98p76w+tUuxO6BaW2TuYEdzPWoXu/7tE9
F6F1rsNZxKL3PlcelF3iDVcNsCauAe+hTSDZDiVPzXKWySP7WI2JJgoy84FR4Z2FffhbYnV6tgZI
BdT3+TFDSUnucxl9tT6opNQ2LM5ahrebpClLTtWx3y+R6395QJXeray+0atGWT3VdiDunSlLtsi5
vpKQcBpwkUGLZLWFAMEoRF+wO72u3PibAXcAdC2rizFrKFIN5/y3EdDllmW0zgVxKc+VgtAgym55
QjxIOkZnkSgUht0dOuzqrihG9dO2KfAPValjRybgo2XG9d3npYxpYwMcQt76Rcu+nLg/sTZkYEff
5xznInN977+gFcMdTKUb7LJLfhWVfJyGa3cX6VBfJG4kDPN9fUTENb6NSMRY7Pb6MdIB3XUHLdIS
wfDaERUHRgPHCWidhb+r/lFZEG2HrpJ/BKLJbej58gSD2zm6ZnDeEpX6/4143A6dJB0ICYL9JO2+
+ON5Sn84Xkh/Lxvcx5IldttZ5ZWcMH1YtcDQgEt6Z4FE8VutDnbV/kf4Sr0DI8EQr2QkcWcMXPCk
QRntGcdl2ouE65DATcD+4vbE8xBvdFhKxLGUKmjDHGRosSkK+77UJn+DCVQilqZwRFMy7kfbH46e
X0/3IF1h+o4+AwCyiBgkRkwXcfexu2BscoJ+sCB8UVPIimcON5TL0RM3i1/BtV6Ch8kNryPOkvsi
W7XPqdxPJyms8hs97gv+kfbTGfHhRNmITLaZT+QzJW9NEe0thmifHu3Q3dJX8tAgiMBgyrQW/1x/
5AF6wi38kfdcznZpjf+wAeJZpWcs3bl/4oz7DOo1fy88d4qB0zKKkjCgaiIWoTT3TNeZcb3NOeT6
rMb9Q/XvHaSrORcgDOJWdfrA2SakJ72UYKQMII1qZzdReQQdrJ/IHsMJWk3BacUbtC/t4YTZTqAa
aSMVk/pN0zb03p8FTcgnP8VE4oJ1bbHmfVoFLQPiifpCMBwpNS6aGiB+I2aimqjnYysz9+iBYiPe
G1IhS+aasU06rb+VnS1I/wezX22NjWoa321LoBonTdZnG5tCRkimkTkljQDX25QvV59ocCJwrfTd
73SyXYjsey1MRiDo6ungBwrK9Fg4bCE3dbdiUcATx0Qenaj8Sfvei314TvbGawcF7T912q+1rZ6z
1gMr0PsXDWwUqU1FQgb/jgLPmBZbAlqHd5XV5spv4m+4r4ODjeudAbNn/gpXRB/BhBAym6Hda+1V
7m5NEfOnUMTg/iKaies1tV+dRWPi8CQmT1kTe0oQ9outGlTYCobcipAzUH/oQdpDKKs5LtcSNh5C
8/bkpwDLyxa1gtswgfVRMWjgmI+lJ1iH9s36KWZyQOYEQT7LQnnHenbYuROphLZEcBFAWz/pJPqY
PKD+A93TS56G+T+Gnugn2pz+XxT/4+jMlltFtiD6RURQDAW8SgJNlmzLs18I28dmnqEYvr4X/dK3
I270abcsil25M1dWaeAk0tmRMCDrwUwYornW/bfhIFoz8dJvgzJPg0/jgPqrTKxGHYMq4QBBUJR+
IUwQ9QK/t2lObozvJpMedz+U720bes0hGov/L6RkMrgTvSWDrt6J+TG7s7CqTpzG8WceSePctupX
V7gT4KN9JpYwz41BNfZIMUAQAp3bit5QED7K6MoKiyioyc58h1uLXH+uz4He9+WVrAr4iaxlkdLF
5EWrVJYNUWlWc+D1mq8+Ta1L6qrwXthTikVQi7f6YL+Cgo1eEWBYQeN4u9e0PPkYkRYeJ9GSJCxg
xDewKC/UDtzTWmA+5MoR+3aekgdTE+rNyDHj9pnoVyzpinrVavfcuGm79zygvQyCJnkvkBJXgiUk
f+Wgtmg81XNl6bhhs7HxKy80tnCdVIDeJh8Sngmm5ZgaRCzbpOcWp/vLQiBg2HxG88Z2JiRIrsSh
QRjcGXkf3pbcBdUQ0Y6HTzG8KId6Ya7TtCNh9DK/yIARq5mmjjHRGjitSGeeoaxAvcGlMb2CUqui
nfS4cW5snVVbH5nW3Twn9YX0Irt8ERm7BdH9qkW1uIMy2Z2nyW1OZCmaN6flAimF0/gowfNnG8WP
QCJx0kbuA3jcT92ya3yoiHWbwiCiI+PSuIVgL4LenruzadS8fXgNBlIO5lHM+W0NB/sUWUGozwyN
3Uk/7mePD2R08qHZ1mPEzcy1O2+jcIDdJ8QpTwp/w5Nj9+Kl71sJNV4HceiHpD37TSm5AJ9lasuD
25X6kdFdHKa5bejJ4Hp/5M6kM3ZUxodczPCYkfQ/NQtXH481w64NpfIHDB0Cm3LbPs5V0R/KZJre
SOyXB7cvgbrxwToQBlmIPk1NvVy8lpW6PmnxufUq8zk1XH5at0s9ZCV+wStQY7jX2kzbZlr8PCWw
DqkNAAwq4SVZ21GnIEIpGLMTgS1sr27EUt9CigTNasVfTRdWOzGG4bvS+yv4MPvRSFaOWeGE4dns
ZHyfV0PxQmoNG2wOzNQb6J9lZTtUn2WKSMO2Uf/JDMpVyr4adq3T5BChK3outCG8UenBRhHq8Te1
29YXRJf9yMWVFA+8jTshinlfwinhoohFukR7HMxdN1Pjdko79lQrcn+XhIkZ79gfUd2IVRMDo1bN
2LBDw0rYQheLr+d9tA8nhFC+Oem2TIU547vkrRI2zAXmIqufOFb93p5657WfVPKDPRh/BUivnU2Q
/G8uBTYAzox201MXvE8c860fCbduvNkexx1p8/yGTJLBC7d17ckgifIxlErhkLC1MJCVHV6TUcb4
vLkm+JQbv8Z901OZIa0H/E2QxzjBMya+qaQlwCKLkVKxQSyHDc17SJHCM1dSvHBmH+1wJ7pBW9ja
PiqE+PPSEczHClynCSBmNg/tZ4t6d0JARvOEfbmFLhjOAC1o5E6KqacNmI4e1ob5wOQ6tjfCMssj
MDWN2/3soOzluTomkIeY6GaHLofa3dEsGOLgjIYv2yz0oDLr8lYl0kt4g+jxLhKCxW/kUndQhRXj
QZvEUJk9eaTm2rs2ad9+9byK7sbccV6IYA27OepZCnDxtml4MvkiNO2SeRvE5Gobol5/ZTXt8ayi
pjuBmHxIyJfc0piOxJ1p6uVHylr1h1RlHFCAyZot0/uHrgbDYGRx8lMbJi4obVjLs0LrjF0vvS7e
RGnlrFmvJd7XXdUXQxB5wlntf7X7hqGjfWE1GR5Nswhf52a4VtXSn/oUiH9J6c13xMXZJ+nBsTF3
xiYGmrGCUgSoHZcWaJFp/QlrZPfrdGoI+OfCZ83VuQ43NrVzA2z9E4xlOzC465PucuY7GYrpWEa8
t8eCtQ0SpNFfE+aimvLYlcalin/jXA7XEoLfxbZJj2H2hKquT0QM8yL9YePP6Z7E2srRVc3XMFEi
i6B3moBlbUA+R78oWdk914D6Y54UzTSNEuXLooxXwnSoFx3dg9u6Z9j2ame496AdZ2syvEQcsuw3
peGzI5TvjFQt2PLULmibKuQ9Ww5FdDNq1VzTplcA6qem2NC/Nj6CUFQBj6hO8YLmnlDWvX7voDRh
Zvg/z9YYS3eb3EidepAj3YmWxOFAv0xxaeGAbuTINWsDGLeHQpaXGuduEn1k9kAhMkE0ucmjKQ+S
MeKGiST8andtSYA2ZU8LpfWWge7cUznmQobS6R8lFDJhPoV7pIhbkBnZGKDn/u+eIMlhKnpwsbaS
J2Ny4FKOf6iIw/CAy9CbbvSdDPIOC1G2o1UifIKyIZj0ISZVYPjXXrJ2mwOVDlppttRCuGshi5vS
By2M7h8QzuSeniw7+VSzy9dt4p7A8//SGQk/Umv276xDsl3Oh5VvrcWVfmrzWoyQmd9cwKYUhE5R
tRk1yajbY+tGVhqtGk1BmIdJlvV+8kT3HfNS/3934n7iEbQoUAceyREy+Ashl+K4aE2boNZ6LK3Y
z1D/yHxTZ37LvvExJGn0E7awULMmlDDxCusvsocWQQZJ/I5Tx9M2Nk8OiZWuOTpk7GXQTs4n2FJI
89VsUjYEUuZgUq/HNypmbGPXQDiunnVtAa0KaVICQ/4FnlKLS1oTntgCAGrPC105T2MPFoK8WXz2
kqn5jdu2u4VemRHJbdqPhFPpRJpW7SKKWp+o/0iPHqHeO1ao/V6TzENJYWPEnC2t9F2jTw653raF
71l1exOaXF61IpLnOdNsF2MezkHMDQXuPKQUya+k0wM48fGun+zkZBoF/rJp6m+4QvWjhxL9njWp
4ROmy1C2y86+5qnWY+xkMpMPtak17wmLSg4tJJQ6tGbiJEudHCaslx9dFM3f0siXh8bts/u5XmzO
BHot3EYX96KT9ESronyzqFPd9aH1D75VRy8FSNOu6LQvbaT8ZjJVcnBgia2m/fKjmwz0+7WjIixi
iXRlx98Zxg82AaVxlhQ6bkZlJmTxSZzB64gckGbgKx7CGMfUBmykPEZKmuB8yvRxBXBtVEytlBz5
ZqeiBq9BzKpj1jRy94H8dP9MXLm9lNzx6PPMgnrExjuYB7Aw5n7B64BoZM0XGijV19KlGuyIBbU/
9RSRC/ymZdkxSiEyRgTNJ7c86rzMyPt7YWxehhpLlI74j40zl6+KW5O3Aaf2RiiCNLVG2uQjDGt1
Ja88Pi5x1B9LXm0laVhKQyxJqtyEpYHDF6wDS5fR9elnWIKhkPk+8cLxBYhKf6b0uriJtX8EFIeF
5ZXlLptEQFJoap3wbpqNuwNuM9bElJTAzS5IK1Mxw82buLVK+4DKU/uTQWqcgnLo6QrEjyzOEr+3
CAyNdTt8A0bplkXefqihJPPOtt6RalMC0IkaQYK6M6UTluHezePkANKYEhv1vUuGHwAawsAaJmM+
d7x4flsluHi8SVKAsWZIAguX1Fu50u4fEZyF9MHDGSf8ZuyAkKELm9o/29Y9P2FEembXiPLUFw7b
vySlrO2b0OL4iAIeiSCuxqbejrhPprMZd3h6qayL0gecNwYNStxvfkwpdHNb5CxSLnj+uwrwcJx+
oETieaKMNF42xH0wNItssottUfNhILjJ/EElLZGLOS1MQmvZCA8RYRwLPs8xvmQqhvApe1wO+2XS
Lipf8TK4ZDGYtbzZ6GFysqfMs3rULJEU7GYylcZ08sT4GAqvjR5H3Eg3GEoYJOJMIwoNn8WHHMjQ
75hmeaixdjCh5KXb4c8TLes9D0zSsdDEys90vOWX4AK5IXfpx1OrFrGcYFnWz4CYAcK1LKuBJ1Tr
JJY6InQfgLyy+SVFxdvSimENASnLNH7b9kh+0uN2hfZVkmU8GwRdeRiSvqDCyI36/KCAgoG/n4CC
kQCtwb5BaNf3o+wIqKRl9j5iUmUsJDQnV08ynXCqqr3zkrT8VhLdWID0wf3dQuIzkM7Y3uOg5Qrs
FB47T2XFkD4aDbaFP82u/pt1GlUoZKX0cwISgLtmVQOn5D+SpE2XzAI+XmHbp3EcHOdKUqfmua8F
Rcq65mjnWagi9A0pymLXgkapz4XwnAOVbHpzHLMcCp4zJeJrpZsy/aq2+jPt0QkKSRXGJmW/8Mzq
tVuoooGaEDRUqI3nROjWn64Gri557NYXIBDWPR0tzlvEYc4VFh30uQu5JPkC6zG1vsDK9nZRAbPx
eLtC7tQ+gJ3qR/i0CqHVKCo3wHQpXN8pWKjukL1wZNBztB+bfHwy0Ft/tD57oSYYfEvkoaWSZSfR
YEFOUfMXaOETpls82WFmzNhqm+kJ0op75krD4BFxNX/DPE+BA/WoqGpg5sNM+R4wzk1umG/cHBEY
VKHtmbS916Sd/mYzTQK6U7jsyQFt3Sq8Q4PNnlGCmAPqdx8/4rugehUHQvxrDvg6eBgAV8vvmeP6
DajTySZGupmo2q7M8YFGh21pkxAHDvdASPLmrnFFjyGS3O2b7Gy8i9PY0mkOF9cv8FntxCCJ7cE8
pG4xMgIcVIRcZZ0ejK7LsYS4w96gFBEspWyuZFqch7pHgt+GtHKBLpjHgJzJOwbH8YJurZ/TqHaO
uu2Kd6vvwxOcPBquXM2rPpa68S6ZWr1SofWcDxjbB91L/s1c7Pc6GWtytaBGKgw2ucdC2lIbI3Pv
3MmYLgLi4DavdAk5lAQbnob4uWFhZm+sHn8oDMQb8rJ4RRB0L+h11U8UCvXgVuuQEl7ADgGwxMHh
np1c1PdMAG67jlLLoV+d+hlT6WQI9zGG/gomCm5CIRysK21dEKtfLGgVObArINFvhdv+eezVA8A2
4ecMRuk3pIubm7GyHmyghkEW1tPGdLUD2zBk78Llha0TzrkbpCByJjtePElZvUSa/TgwYh4FbJWg
pSfyCtQhY53KEcWe6xBlpEo6L9SC0ojrTYpg3e4moPKXUtnFmcssGpx7Y0eY4K1o5BlKcEgYNtZj
5sLxSSz5bG3cFn5xPlJkWnLi+CjK7Bxw6u0xmHBdZHeF3jHgSJztj5ZUxKYfzFeX3ZLPWqfYEF+/
d2ovvGqTcUkJzW0GMtcBoCQ+qi7vd/PiqGCevHqHElz6iwZHdLC7+huEXx9gZ+2DzrLe4pk4JKXs
W+Z4wJLgi5lgWSx4uuPe4S2VJ1thP24FFVptiN9OtaSeDeU95xHMOGqEIcLI74X4I1BHVZpnByP1
sYxj+cZK/GwvGMVFmyQ0JNtoqoP4mGf1z2iySwcDoWuUYSKh6s3ZDIt0bzryiFvV2knXrtB0wviA
NTn3ozZGRazsOaj61nhA8nfPdjKfgeqhNYfjM0Adi1lo8VVszWd8lp+xGBxiNy1wbNzKAZ6nLyCQ
LNgi+iSxcYKLoORrtRdGBEMXIxofBh0tJafynVNCP9HGgatnqp1dO1mCjJ05W83GicvmQ+A5Dsam
gg7cjLiGz9R0OnKrHN4NPBlAWYXYTC4WXhY89h4mkvHYrN4GxlfG2Tm3/E4BnhhXTh7HEy7qtpLX
Bu8nfnQR73T6cJHV6ClnWt0JUtC44Y3+QFgMa9oo1CZW+W9h8vXp3UW7tUyBJ1dvuwMwl3Hbukl1
F5r9i8fu8SlqTaSmFIujone0C8197ZjTt9BtrhOWe+eggHEHAxkE4qINYK4B1SKsd4B6lF07qDH7
ute+FfDiDbVaPSZhshaulB1NGRxFBydpnW/qBXGJZPlYUUVP7FVX7J9yT6grBrILgWV6xm2dLY47
l5VvWnN4zB2N2y6Tc3KKywF5A0DAfnR0wQqDEENBCQDkyLShv5amAoucLdXZqaDuUJMfpLr7HmNa
bsPTcMTAZRw75ga2V0+AVCTXBuJQAFiq2TVenbzEQvsG1j6MJzfRQGeSjv7DbqyDk4FbvcfzX+Gb
Tij51srJDpaW8lqE03E6MlfzHqzM4QzNRjukzlA/0MWSfnChxx+VNBafJXpbUs/VA1UQzp1hqsCb
f6wqsdCIWvKxK2AMEMVC9rAipiilIY/KQ7dI9SF7cHPT3niuod143WBcGb8ajDfpfkIg/LDMXv5T
g4t3RkTzvFVp1BlH1r9c65OPobPCe8lb6YyuGGAmcC+kHO5s06FrNS2taNixM3grFUZ83rDgqXqu
CQmdP8WUY8OuBiKkfPdZkv1LOgdHuddkO/7GO+nxUs9nsZTRW6LRW+2GhrNFoHPpBZJfszn/NqNS
j01MjbkFjATJIP/W3RDfR7zcuTQY3Dc1Xi89Ku6aomnZihoZ5uVM9wvqerYLzo98Y9tuHczj4L6w
FibNkQ9cKQcaTPap0fJWahzvzl2X7EOC+ki7ElCOKNLFuZ5aXoC1XTyzX6Fzlsd6svQKbkecvXC9
4kBi40aUjePfqpADUpsdE9hRWTj37PDvo3VsBA+XX7JlaE5m2RsBpvzqiWrukKJrapl2hk55u4wI
WBaMa5/4qWgrH/qXVsMUV5SupNuvgpdUO8xSOlvmxltpI2yfb5NQJ32Y3twmCrwei1VJuGaZzAnu
elmzhTaKf5E51zXdHhrEFYeREBX70iep85otFLdMc3qv25JXVtPap3IMg7zNvjstB3ED5d8DJShn
fpmkzAg2Rf86bRnOJHrgLo2c13Bd1NXyPBOZPmn3c9yvP0MX3UsjXl9+0rTvNDfq9pFIumdepbOv
jxUgEKvo83dHSvmjTyL9wV8GUSVOKp+OuuovdMKHJCEM4w9D/96Zy72SKeLCxBZr21MMEC+yu0mj
3g893BKn/Y7wIm9ZVaUEpib9MNqlumM5thZIr0CXjHXNGCvfxsq45RXyzQR3Akk6HauFg8Yiln00
2pnMyNRHyaZrKWEbVF34SLDl3h50lxzZsO476he2QE+yzUISIVF3zvQye+kW9jCDoyjwRCVVbA6r
7KUyOVcdLSLqCvn3MLjeHhz7L1r3Asq683OYY+ckw1+ZAPc+8phYl0qL99NM+ms0yzDddYjgu7Y0
IFonw6ixBmavYdcvLV6cDXtzsCqCoXfSCyCdNr09mbV2qeeLfSVhN+pcm6FCh92HV6sDGI6C7UpR
gZrxHrKUOJYT4sAgzEMvlzMnR5rz0jPjV7SfME3cqfIdKw827OFZo6pMQhepSR1hUUBFX2Cb7COn
chm8y07R1AZhVIO4tx9G7IblmB30rhFB41jFoyIv6FfJqhWmBQ1QXc4wXMj7yEoPggAf0dKp+8K/
3+xNS5sD2v4Yvg0HVt8w1Be1xDcXOg0jCUTnAp5zvcrghrCrbzLKyU+XdU88QILWznx6Li0M72xZ
7R+u6TQ0mMSqb1mdtxeDLCIto0jHhjt8trZN2GWjRHKLRwMXtfSiVd1kiMoAbkLXRqiRSX3n9eoe
D+FjLTA9z7QWbmCWfHuqrM5gaCq/n2OmRbW2jmcsjs+tVjfHXibebopIIDolc1sSfc9Fy8vRmqwA
o8ZzLMr7um55lSKNTkA4IucwMg7dBraZ5IQmXMjsofIxcfedcrQn4o6reMue2sCguz774tVc8XSp
x5iDRTM/aHb8uLDewYmTVbsI7/SjFvYPeQZll6FC99FqdL92m/Sfjo+AY4YHt7e9bD8hYPmcIC3E
JixKPjWXNg302vCYDIOi5ofUxgbTbxrhJFpL+xKZvNc2mRUqvNZS7+YczawywQAEip+zri0nIFDC
TS8Cw8sFGPj2rk2s8tCmMQSnEMaMdP/CLr6z8FJDPmU/k7lfXAfkcYE+sjdG0744HO17LSUBPPG9
KENejhBMhI9nlystYmk/BnXojs+uHVW7xHbTZ7oPTg3bnIvpNOYvuRpWdUMavptEdVfUHgy4enB9
dmqvkasPpGy5FLlkb+YJt061oKh74zyy/sINvNPXoWOnhUytBPOp0o686ASC+Opp1ojKDgsmM6lK
OC3koi85/PyTs4BO5JtbO59e4XS3VjOvNTQDVlxI80cc//gTY69PzrELkd9g4NjgaU/vl4y9yTDQ
KpDydLyEbZFsp1p07wsrOuQPCrih0iSnZIgieSxsXKoVegizPJoY+GhAfbB7uG4aeWzuSVblO561
ag/ooCXRAtfPomoOPLODWZm5k8YkIKR8KNOk3cOw45Oxc+2dKRQYPtGxLTbJ60qNZBNrFKcaTyTp
kplX49lwpuLJmqL+RTV2c62ySA+6eBmfBW0A6HfIRadOolPYxXzOFYU6lVEwG9IP/AfE2mOcHNdM
lUOx0w5bIACsIkqGPKBnqb42dWcGQye+Mq882W4//ijucGcCgIKzl/DLxLbL7P5iPuh8nxWWxFfY
NHABknQJ+z3tDiPb1TB8wL49nCMVyfSWI9ZYwWijBh2l6Dj2a67MBDxRITZx3XWC1UzlvDakJ3yL
uugHJ0GQ1pYepzeGx9LiHZB1j47j/oghidGqWnOfw9PyJznjSc4Mz4bLLCff4uoVLAwS+8rluSkG
B4LSRIgoovsH/3qz7uv0CRgOqVsM61a2/FN90nzNhfNvLju5z1Wb+ey/4wwfYcGzjNp2WEDHPKZ2
oX26dRVSIbXm17EPEzF1Dfp4oR03XEzzYQNc9h/sXvKVBm+bla62zWjg3HNx6rdNT5kMPzw0jHi9
13OXr05dFdVk6wmWWxEdbVioe2O7eOnRLhPMck2rsMTOzR1HJiwC3OJYsfVhfusGowIwRIqKw5Ka
y/x5MFlVnpxxTLFttCVfU+hWmBX7mJ0gAgP9MAmfSIBhRzp7yAHdMS+xCG0lBrI9zrWWtWZStK+0
whDthSlj2acC8kE1Xh3sWex8tUHF6zyGcUIRea0SjHj6cLdgXwa8Ih3bX4rwg2l7uVnkqPUNIXXj
gESljgN4hWdCyw5wEUyBr42j4PRjRSxuuhrHfRZ7WC57/nFd76I/+JOD71GFeSIS/0lyozwsGNhX
Mx2NsMXay67N0EQDCCpN6ZtOZd2Y3vtzNkEew3yFgOcpEd2HspV+4vG9xOqOQaMe0WqN9J2emO4U
Kxb4XHBbsKUO6zBC9sNJhzfKMh0dksU/6wU25TE2ROr4aMtghf1NhoysrBm7xgbUFHVZdDe6pFgQ
11BMNmgO2Z7Fg5n6ucC4gZk/Fi9Gpl7TuUSGnGcYN8T+TUx7dvPXxQWYTyClqO6GPzrzfUbP7maI
sRnx/OymcnCveG3kpcWpC8QYSGNjsfidbTqVeB/8S8xBBGExx2zAxtfIMEG5wpmDJMMd7tgsy4AF
pM5CVDnljCe66ZdNsqh8pf0IcR702Ll0DMIHoiEm3TyQScHVU6XTAADDvDaeJpGQ02IZ5OcUsy9m
taAiHPSGLUDpxfGhdxvS1gmEbyvvvF2LDoPNlJP3k+kKM3vYWy9hbLzxqa4KON7cTaSld0voLG+l
Bb+w6kYsba1BneaSlA8i05Xvqhk/ddrc6CFlaR+CdV4bL8RfhP4BC3Bd56DvCYLxkCj4l6wLBkRz
3lRAPWGyOJy+fHvmdue2WHhqvWJSSukro/HNo52vKc+0kAyUUoYui6Uu89N1Eg2hFVKNMbkoLdjs
dyRjN5WZMkV6I61RkMLv69T5mxf3tyfIT6AGMkmv0XmFQynHbdlbmEAX6tn93nYM7k423k/4hLA4
k7QKDLdcnTNLyR+42C9k0Khxl45MPniRPBLypF9BEGIHVs7AT6nXwh6D9unwNsMEIbEw99OV92/z
OJHMnI9Ezk2iVPzPjMdg5tRAA+ypjLEeUkOcepyvB0TV4pCmPRUhBiV9bPC8HfuBijWnwKprROl5
wp5xc71pF8MV3ju6yfo717+XSNurpqXFMoey2Iw5+lZseI/zSK+CM1E6ks/10a3posIEpr1HlPmC
fGz1kKdJLpADG/FZdkNcB7SLgg0ZIYWW0u73DKHtqViwelGNWd+77Wwc2mRcKQ6UxXmGIkZgeux4
0vTMdsp7SD3tNppGtbOg4OKP1dBw89GYKABqsLm3Ywc+pqdR011xq/NnTe8ayH0K7M99AW1ljUS4
n5Wp7Nmf0nkpzjrM8ycHqbY6YRZAr1Btd1RFNQIzbd3wqnoe23sWulXuT1UG6SGei2EMbLkQi92x
9ys7YjeFcZ7a9fBuVPM0ZdMtNXR7ZzTqm1DRVG9nhdsSfYjJr17ogQR6Tii2jWDu4JGKMLLZoAd2
EzfDQ5F4/AIn3f439V59CtHpsDUi/bVu/qJpJA+jGR1dxw4Wg07ftATeIyK5ExvtaYrQJnPMPZme
YbfQc9hEIXFg1JpW5Gd3od/VnvPxLrNyqG/CiZptXrsFb9t01I0tZgXKuOfReOVYr36ZApa3msvl
5LeLMz2htaona4E+nhLDPggUyVOu6a8rIdunXqLzI93wnrE/90R94hFzuNl3rCj1+iT1xj0yTIC8
yCbHx26OYGdQ0vIAUWHOySQ3KXnoKLyzeStl95qpxHhmBzyfIKtIrFtu3R+wWYweqw4MTCn31IOj
xvAixAJVuney97nI5VdNmdDNWnLzlWZXtgJNodyNARqap0hRHbRlWRWREQnpwS6QBDwAB8Ama6t9
SfmD35q8qoNBWT5qBW2JC0HdgB/RYCxTNiFoTvFwOUknTG4JMLbL6AIxQxODpAUiMp2CZJ4IrBSj
nW1nR3X/3IqtfOc0yE+cVIEruWRXfHe1IpljH9wE4PeGPNoBhF3Dd5ArHr21OJqplU2THfAorNCJ
O+90YiKHpPCca7VkH9DFI38hTkw0zmlOsWyvRbc8V6CqDMXKCCgT9TTa0v72Eeqh51R4seUI7Vta
DvvFItc2UhYNSIjYHtZ/13NYJvlPgRXE95qhwYeVeAshVi0Lhja0Djp8ZzybefW2yHRvJcWDjJO/
THIIEMAnjd2nhBNYQ/D+qsdmrcWwHSrCEy3dRjHMpHQAuxvBA/XLDgGNgF9XvKpeZuzKwG+jw3LA
tniZAo1r/1FXZnZZFGn7DvUZ5YZFUR16hw4L2SHjluCQcJufBtreH6hNrvjSzKjAQ6OCxOvtM/IN
V2enGPYVaea7CMDQbwJTAJgw0CfkZI/rR25U9848ewe20gYOLELoy9Q4Qee4vw6F32dKgBg5IKzv
OXIgtNopHwKPceBMzAg4WhdSYLJ6r9kkuNSQLtTP9Mre2u0gDpVrvAhvyisyLXnzMWHPIb8LSSoO
8sQxHnGWP1LiYJ66FZcQGu7VrTX7ikeQbSaLZXpqRQa0Pg4fY7aUO4otDWeHk76nCWQwPR8W5PzS
DL34jiQmYMMlHzWklbivB8F800B11g+l18qd3VbFfeGl084k2XQDaGh7wcz/XW4601RwsjE5nVly
1q+m7TRtoFQ8PmUqN65LGvJ1NZP0QDIyPzELsiGRBgFx4JXrXp3hltUR/c6jhidBNnmvbqNj1199
G1kfzDH9KYtmbV8rkZ69uO8leodm7YFsiR9E/PhXnwWGd0TyfO7KizPll9FS9xWLJKL0HpHxMU/y
21IOWUCfx9q1Quhp643ShMWrUV5NWdWx4MbLX6wS7DRN0mwVKOaomt8kAQdktBzrCLG88IjLsyUs
kXM2S1kCiR3FrW0m/hCeWdrb83eRdk0wcltJt7pO171tOWEwTiU1YjR4wObwaDZk83mMG1igqFfV
MsMyYiF9KCcRhUQ6elM7apzmZMCqZrx1RqNNaDAivGua0hgOac/v4mkBXASWM5PcjC2A0xT2UJqp
YG3s6B7FoRI6bNwtaDJ7G3jkXnQhtt3F5lxoRvhlNqVkqOKKZCitwVL8xGwt7wEkUPZd81H8xc6S
H4d8dDR2Oxx3pU4/iD+ShLt3cZGdoVV5Ad/A/GEu7H+K1J8fCljIsQ3GkFRBuxl52tKR8PQsFY3q
4CfyX88mTEZmhDV8j4b0l9YRgngv8nHf2drBsIuc+F75aHK3wAlPpAFBh8KGqI7xvIAKYyUgWIII
qRl7s274UEhOPYFaJ7NLZxDqaD2BomKxGWDZA6QxlTi8pZLTZSGvixbU2CECLpIfpkQUU9P1IGWV
sjpEFesDfNOmtzzbfRdLv22d7lPVepHT1VDMyS6cMMFuScTx0GGOGNQrMCXMNlY16HcOLdonL800
74k2Nuk7ogHHWoJP8emLNv4EYeBHaUWh2kxYl3YKY8F73MHc22SxZV6acO5pXsP0HaResoR7HO5l
iwZUqLVzkC19NvXoJ5PR9ckTF8DJ9MFiImeXjVvsOm1K3+3YyAKTW4T85D4+DkdN1WMaWHpHFSk8
LRxqklP7bMxJ81i14KmgH4fOJ/x7p3iIETCtp8622CsBeajiR8XLoPK90KvLe2DbNtc+eqSH+qQI
f06BslPNXkW0+K5LqHKsxyQ1n9hrEm0x9cjtNpBQ6CDccg+JgiQksIxMQ5E0wphBQXS95HfkRE3K
rEvNZcaf7FmNiBkU/LKpQsA4FpaToXjgisTeWykoWgmdzG5tKSLZOXewjVMvU3uepSHypwl0i7bv
E2fUw41QTYUegkuLnqzlqy1opztbwIu+iKgaQV7a0XKP7zJt/TbsovmFUY0APzp7Uv64Vmc/MvQV
zj633JBo44CA1BV2d9VyPRM0vWejfCfXXNX3Zi3sZc86AHfLZhFog9s5hrVSbxCbBsiHGejPUAsJ
gyWGxRuvogWs3mqTlU88fj1SNdctndkLw65Hu3llHokq2l+WlVJrjo3N3vGKoPc1TMVwTVgk5ncR
uFqcNBjDjkvaFtZVVOB4L3QllDcuf5l94AI0cuxmE7nhUPzH2XnsOq5lW/ZXEtkuorahfXhZDXnp
eB0b0SHC0nvPr6/BfJ04isAJ5AMu7k3kNZQocu+91ppzTDCjqzDks68SF24V5JgO9uPAdjHRTmC3
9Lws5W01FTEDnVOUcsOqE71xPNREKooye57qpKteAdw5Mb8g8niwBP2+9mMG7xXhs/6JDDEhj1nY
BuM1g/bJIu+XcmsNXD98LbK6cDaD32Fh6bnx11lkmcMJzVneQJLT7gEJWKNesPeSaWoSHbq3ORt/
i0noeGEYUlnfotGMrger5YRqMUPdAm9JTjBs2rt0kPlBLGaSQpBGtTJKWuw0NOxF2g8k54WOWkIQ
Ze4E/ueCE+vwYKM+Zg0jXVpnhkmUS9HkS7mbdXiY7MaPhp8jhudik1uhU+0Q4Izt19ToveBrTMr5
cBJqUMl12jrdsbfpmJIkVKeLF32o0SQbgX8qURyJM9Ls8YwhERhg3fTkY9vZDNSeIJyQ6ucW8ZJC
/haxXIw6Qv41W2YXXed44OJbkSnyG4NJxSeNZLyEThOaTMmolfuUBiIZDodcxAh9ZRUkqGR0cA56
j2QCK63x23dZSkpkG0/XBiLuloGzFb0ac06n3cxJR76rtG8ggNVAtGzSvp2beJzd165DO7wyRkLj
fVrwL1VZWpt89MXZLcr8aEV2+yVQnu3AN1GWRFyJL+zKm6HMRhF8W6h3U593JLrS8aBfHBfRnqYY
8XxDH4hwrzQGBxZ27AasOCS7tLWPZhs9c/FZ20GnOSnEPaa/kVn9sQzE8I2AqO5tTuhohlje0m7c
Qg6nH1oHcG8W2YX0y6PfVApJV9rMKMJFJYpTDJYDwGoSdDTbCHrJRsYuMKVBBmGV17Oav8rOaocX
0ieCZhePRbzIPMKIDI9qjNx4Xw/CvKkpxeezlsjgEghHTr7Cd2Ph+yeXh2ijvqzuw4ksBnRkhPat
ZGeQ/JPnNIG2PbNaerD09turxmg7k4Zm4Li3Aiq/D1giUp8KihlIi/Ds5D4kWetU0dMe0Zgq4xmo
GiwCwjo6F97rwlMO17VkXE0Z1yggsic3QaRf0UKKCdRO4wBZgfCLJdxa5nDwNMxgZAps3WNbV09J
BV/BWgS+L2VXa+9njzm4u8NvWsCTt3rMLgbDTaQwt3JqBO3MQjipdXLJct0VPqrJdd1Br7qOhk71
ZCroPDyWLieEQ8ecf4tisX3WdQQYrQwKitdFaHN0TIgNKHYB/BBk5Xzj+N9syX5DVBQA17z3FKPL
q1Ii3Tu39qIwbKdCwSWtGW2i7SMJ6LaTqYvnOsIBTloWUVNkCIyZ0gXuu95DvZzm1bGXizBQLEqa
XVx64U8SMqR7S7vSzm6RW5qoQD3pVpiBJZ13WpGx5WDmige2HicUrdxpZp7OnfaCkMkK44qNnmGt
bjikJtP12LLB3ouipuuF0Ki6crKheMHfMXJUyo3mNRWq2iZRVso3zm3ZMeJ0wuTZCmygL4i1m+cS
a3nI4EXbG1EzkdyrwIfCZYfuMc5q/7sDqp8eeldegcn2T4Q2D9dOJDNIOXwCk0TjRtfIO1tsHzHz
PUihFnKChkKMYRd/AYqnwxRegNMjj6d0DHeI6ZtxY4YWYEA0VCbyMW0ygMWtGG4DiVH4Ks+8cEm8
aLvZvbJNBYNr6PCutDwLmN8Kq0v3DfQBhkS5I57dfAE3A8GitajmKNsmTCmztVdN4PJxXFLHpawq
67ivnJS0ulqvQ87OL1HneHd8TeZ6KHe7RWY6hXcOwy21Up1uwz0H7wYRMaEb1l2NTvdouAxmMZqP
aA5BnqJ1CypLMLLQ04uWpv2iwl4+JF3C2HxYEglu3FrX7Y0g6yS/aWnB+N8yJnysHMphPYVHR7DV
gRKTjiO9JlKaAidKjWjjYaMMUrYJnt+DMUSaLQdRylMwZs6147SDEa8IrzHSm0lQ80CnCgHDj6z7
5arJDOeNk6k0HoRgTPomIIrukTqlLx2GuuEbolzIZ+znOnxzWo4ne3Ts5XDO4ykk/mV00PLYUzlt
6pIwEFJvHROPjlM8aEC1E85qateNTYIOP1uBveJqzuIe/dfCbH3tjDreUhSXZ54Jv7/GqaeeyB4h
gVxQNBwjpqsOM20reMM21U4bFHIerxY/uX/lw5HEyVlWWzAgHcFIg+GsdTPmJlMmZYX2rdVTIJ3A
MGbWvAKnMqGHqoJoAUhovP/PNDYC5NqafvzkexhgRZh9t6XLf1Yhgtwyzxo0mi+O0Ad/Ut4R9H3L
iJ/XZCumrgqu9Eg9vU7Q2Wd3cWXDfqCVxdk3HSob3GGrGOMpkcD5KBy7MVB4WZaDp85VeHCdBk0u
9EvP3pLjYI+fPfCkt4bk11MbOsfDS5e3hs43JF81b7CyyQyvSg4iGk9FcxW0lXOiQRDGa5QQS7PA
NnngzNiscSRKmJPuSrqmio6WaUvvmMeRk6yVwY6xogeLHDF07GGLvWu+pgU8vwWNFPW+myqb1ks9
EQbUzURZ4U0b1oj3zOscYB6cPyvM401CbuiMgddvjBfUnv7RdWqHxRBslT4XKq/Ghwi/ZxGvU+hE
+MSSKnCtnWxlWT9k4TQwuoCEionAQoLKQ1D1YEh0f6Qf218jyFJEJk+wRQzLunbgv3gbpMoWhIq4
aOTnCrS8velqTs3rGDbJhFxFRl4KgsrJh5P0lhlVESqrrDYFdBGPMtoZrKnbxAPPJNMvcqdTUrh5
Hai/dpgCg00wdtbXGNf9jctTeiCY22kJ9puL8Wwagn5wNfiA0FscKACF09jEXl/TkLe1N9Yba4Ir
l9YVmlpU1cNXhkRh+M0tyRu+wSWdYjxVpAPuFI1MHxVm3CTtQ2h2DNN16+bpHvaPtM70yKHXD47O
92HlG/QEKj/DGkeEXdljlj/YAnfpNi7i4goBQbrtK+EcghHZ6SYr6D91owVzyslDZ2FOBtzmub4h
iJizdGANTbNFWKd3tNIHNFdMAiu4OHGXPbWjmyTXiXCHAoH7LL57YSW/06iB6FsY2pP868AHP1e8
MNZmrgHZBGMLLnwV2Rmj5TY1n3FymhssEx04sdy4EhieOdTRGyyMTZm6MocJl6aQQHyQC+h4VO5/
mcdm2PZQOjoTHFkwQ+5sc0OdqsAUi0+R+XaHHe3ZTo3S/iKasL5BED4DXSqLPfIE0k8YI8Ua3c/U
7aCMjQz7i46+DbRAM+R+xKrbghisqWrKpt1ZFRJ1upbucOYEFxfPsNtQHbDL9g7ewZZTTWlN7AJV
79ruOjfRbk7FiK4c4n+wLkjPRMNcGlPyQHD07O77jqPasWlN3zq4RSDLp3RxFtF6ByHzZeynESZg
DmkqXpTTZXmaQZRhB3eE6qgJ5iB6QBVemw8AtAb8YGbvUox7oQGrhkDrchhOcBXDmnS+nGPPE+w4
6qiNshcQZuEZ1tayo45Z68zu2FDWlHF477aEEK66Hi1hgsQ6KfDNCUZQRIUQSdlsS2dof5jpMgeP
ac+caseFc0NJSuyVaqvnIgq8fWRJXe0CJUMXIZdlPmVj4z22XdI+ydoLf4xAFcRnCzjDgnp35Xdk
hwMq88Tq7zm0hyBJwhFBQmJVAxt5CN6n5r/SeAWNU6MNwiejm4xPNImmsxfEpk/QhAvfFmwf5K9r
H57cg0+x/qMSHs0i1gL7CRw2aUhpMnTTXQoY/ab0Wr480ARN4qrZZ8HWLCtTkYVakf/U2WFRbzOJ
MXRtynS6MmLGi6SQyv5pDOvwi4cCS+7QuIfZvVsKDCW+hytrS++YVU2MnCMC1MdP4CkN6zSZbjdy
7kkBc8O1sooc1HdCQAqTD2Z1ovO8G7wuZUmwa0VoUGbTKrvKkOCmRKsSs4nrJDTltiO340qVDKAB
uJGxzSyPfW+LHNAf7zEFeW84QdJnRtJDv62ZXh+dzIbxDxDoPCtGLydKUjs7BUw+v4ai7l9c0bs3
OBqMiRaGO5GFrYCEeoEc2s+kWlZDeTVX9IQKRFTsVbdRz+SPtGCj7D8RcoNABRHPzMgMzKCP5dIT
iMfA3M40yFjWIZy7CGLMwqiuRtJzizWDeUZBYdcMzAUJqiLO13LtGtow+rzxtpdef9dXrXOroiJ7
tGEZ+nfGmJBPq/x+JDW5dFpPbnJZNpz7/NIrtgrqZQhqv4oOUVdaL6FJVt2RIb3TPDWcXjCdpyqU
G48MGYdSuoSeu8IHOYCYMUD1S6IFD35tRl+tUFbPllkDuIl78S2NU++EDKb62UaivY4j17wq0yBI
98rrCUjyMEfQrhuy6Hs2NQu2Vc9BT+COYd86PsOt2yb0Q4/akCPx1WSJWl2jeW6qg+75xii2IBt5
YY5JqxjdqIKGrGz92exb44jJvhle8KR5grY7BSkQ9xrX8Y/CZfO/y8yMXi9TibnwvltmY8Y36dDF
dJgUeC+CBNhSENr5emR/kez9m5z4YLnyAI8d+n6O+hvKDtTU+OMpEcY4BmFIkGk5Exw8c9I82naM
JnaYSo+c86kPzjVGs27bTTIBJT6HWt8hdjE6JKkc+U8jkRlcY4oxy/jaHW57tocH5czTHfHBdnlP
3lD6Kc8DWqqDF9gQH6IywoC2/HYAalEq5TiZNw32F+NsKoAX+UEGBIeAdp9qr3wwTA8MshFbgPNW
PWuOKpZY4Bj8vBV6ID0c3ypQpToDVcKKwelgQO8orRG2F5/35EM6Jb7BKrusfzWYCIZ6bbUl9jDa
UdEYHOg1g4tWel4mvyYhp9eiYvVBwkhDjjbSFL4EQOVK3OXFXG+Yq+MBp5UyOs8mkWgQwZGOxNem
1zhtBC8Q6Ey5Ysvy6muLkdOr7Y+gPFoYESmdkiKgyM8mYlJjmA5gI0azwOMMAJ7K0rIS0kJa7Jjy
NcvqFmzL1IeBuKGMbJHupbg1GaLrwkzwSGAcQSrnmrNBNx5nLHMrekNHzrsjN68p7EMmc5waQT0a
BOK51lHbTtKAD+FUAg0W8In9uNiOyx+gcrN9MFjlXleU3D8ca3lIOgI6jo6nmEz2ZZR9G2OtYop7
OW96os6dDTnePI1DV9FoDTvi177OAw7WQ1pQftxGhlMWd0oZXbWrkYYFa9nnZno0mlHY2K/N3LpJ
ggTBJGl8GE/I7DmMPP9gMfVgix8mkvx0j5ONZTOmtL+yhwCKbpSk1R3YarZyPynHm4KJgfBWdRtU
9lOK4dJ8xL2QpcEK8ZOxRdqGjLCEZIXgzxtemQTCYog8gUyejlGAlqM01E3K0ftZcgbJHuY4jx5t
OrbUbvSNvxHUwdHONYP6QTZ1XGzIVnCvct7rT9gdZ5jJ+He3FGQ0i5hlyjFZWZQeIyT1IrOvoiLg
b0C5hy1I6oILqLMx6vKW8VoE+zScdWW/2NKZDqAJTNyyOSGFNPP0qnNiCL95Uh0bXSbGXUMNhIRD
amu8K1hPmYgyUsjmzdg4gY3qxdNPEShAFFGRl6eniNn52kOY3JWbIYtVfYOaNso+5SHq2c+mbfcd
IYaI3te237TDOomE4d+HBgYhJusmJwT8sIWy3wqQHo6xCuCPqVdMQAzJEHV5yRHxUXmjRhOoDbMG
64tHQpyPJYnkY0J+WI3svTHTvMiocmje3xjST/wfXkHfClYZizJY3c8lv6h94LWqW5ILMiGrG92Q
hPzSWzTAd3GnSokJUzjOlnEUzrmgHeYtLgSyhx3mUOBeWnN2rt0J8gF4itm5yclYcRgDTbQ+vG1K
P4f5DWDLJ/pdIfo15qAcQlws+TihNEVUgQnCSbpT7CIZOrKgzfaZOO8qAI5i+A1n5pI5Ykpsn75L
Z52vS18iaeTAGObuc0OXikq9zJzxO+1zZKxUnhOqBdqNZUIbkkissf+hPb7hWpoRPQpv7JqnJA1z
c53RDXqbWIsZhxp2mHECm8anhsP1fTr3Bm9WWL3C0TEPVSm7+bqyesrSCNzrzga7EDybUow0M2aZ
2N+pMUzMa4y31GMaVu7rTEREEOyUmoF4jKz+YD8cmcDFMv34KS+KwL/r8OjviMwAmN4k82Mnoe8t
Gc190D2bYyrDrddPsFOJLKvy9oFtJ0bwnGV58aqqgNcTF0z4iSXGfWumwaHhks5E0ZJDbt5Lw/IE
ZoSq7+mopTOCicw0HybqA3Fsicb4XLidG70iMIJgNlp1QoK06+tzX/gKn1CVUBKFg/mmCKo/4UPG
U8t51QqeWnhd7gPhpFRbvDnel6kf+72nJSblscyuarlI7mmSpq8cYKcD7V9clK622y1hzaASAfu3
kMCQDUw3mTXVrxglovExcdNhqldFr/gnlw4pTUeOtt9aZtmLct8m9QpGDeSkrsRYl2e1s52pmDG8
BNSC67n1dPTDBzh5PU4kNZ5k7BXM6pLWLveqmzmAQuUr92HUxQxl6gq+i+LQio2WqRc5vqNtrvOh
cW+Jh+bIjQOEyW5SZO4nRs7lQ2eqHsKGlfVNv+X2G+I695yh/iTh+xjPAyZxYz3j+FqXLNLmUTqy
hv9VOEZPHoPuw+8O59P0WPfwIhR5GM41zey+PmgMyv0GyFyGNsprkvLO9dwBNxyVlmH9pP9kYew2
IC2U5xTNdLGVjoMfESwmhGzsxQPjVctIg3ttQHcT0UjWw9aYm8o9B3GNpZQzjL9mxAn4A3QX2KoI
z5yx5fM55U05iAL9scvKTJ4CdMLCp6zf+LPlfpsZKRHVzFvwHIDdQGeRwF3GT2EQnMmpUKXrZs4G
b0NNpPRXL8fAu4adzJQY7o+YOAyjzWfWBMEAuBBOQNoFjMgedWsQU1ExBYX7aDOmHFS2tcB0dcyU
HOoAYFxoTlS4MGod0WJFobMb7AaNSbsHYKrXmmncExp5kexiTifLhFxM7pcc4CxYq1BV+Y6htI+B
lSjY0zgU+XPW1jUDj7ibApSVC7aT6hZF3y7kgIrDtwOqAlIvSD93rGDjnZt4KrmScRe1zU5MpWO8
lmC3nE9l58FlbAP2nRPULdR5leR/08SjffoE4SDlYMzh+U6NnUjmlamRcf0Qwo65bywsHkBiuGzz
ATl/6wJi4Sd+KwFgz6+4BewAkk6chd1jQWrgI7PbMSBCwQ1+Atjukoeqck3w3igV9qnBPeRU7KB3
IszT8j6T9yTJINDR9GVqyTcO04ApK7ZQvXKnAA22IwJKCAYUCzcpCOKbsguKH6nvejQApMWfsRvY
O9vt6TUt4+/phLzbql/raPR/MMJziy8DGwWhkei6OR4Zfl0/5aAZIMfTAzz7VkVrIAEQxP6h3PlL
YoQlpjgOdhj7yCQns6Zk0bE6ZKk39iiGQzqL8qoOB799Quwz6vMCCaj3rWpBFmzKrppIE+l81hEz
xDH/SFxRFj4yYlJcUyR4TrVBWs2esAr7B8lEFKKx24aMluJuV3muc1eZfXJUTlJtKxmLrw62Prz0
KPORo5FrU13bsyKnirYYAq2ZV3KHT0EIRFTRvJdFThHU8W64ozZo75g+LRUaTgA1hDU/1AYyq42Z
WcNbHmSjt08IrpxgN/kemQk6phuxBsmeE0XI4gGeAYq/r8b5LWcIhlBU5nM8YYNgb18zk7IX+CUn
jFWvLLd8YkDnzscAA2hC0TO5INdYF6tDaPU1o6OpvGEcmddYcqxcf+tCu3x2jU6agHumwZoR3hj8
i20+9fd2XnfXiHicA4k5Bt6dRCG4yAdQBJPneEvLPwfx6uX9/KrbMgJiJcbhVeCHtugwYQ8VfcYj
HHFfzQOHpYBQwtx7ZMDEPc4MNzZYyDwLeye5XBae3CyWxWPglRmBeyxxSCW7gvO1DxvlhAKV7mIA
ITvdctya0WF4ZqnXCSrcfF90TEEDNMgmfHT0hYfMHq2E976vrU+oK4u4pdsQV/QF5hnhpD6Y2A24
QjyJ0H1AARvdzE2WFoAN3N6472d3INCs8mxxN1ayFSfWMkyEVGH155rsm/tEGKX/4pSdYS3ICVUf
Q1+pXYUR40TE7nRrmhMzWSOybyZKq+att5nBrunEqe90WYromTSG+bkyHE5t1ILOunC5rQ+kI0bP
DVOcNTrY0vrO7GEuT2RneldZR67OGuapxxwqJogIKzHJBlcg95N79gWsSZQE2thGTuUxvY4zfI27
JnNmLCxDxCs6niqQeUCATTq/JN+RiUqStLQJdwCF6g3xWqacHhRClx4H5SFphe3Em4D3k6NuZnXO
YzxQWW6abh6o7vVk3JfuZOAzzpaG9vWMnDzYDzFOHWKUPKv/LMEuJk9TMyYBCDrR0JawBg+bDEYr
uskBrKlxZ/RkbYq1Js4gM1adWTKHqVyyQIDZl8qf+jNmgGCufjqi7npsi305YaPEFtWO9C0LdGv5
tOmrMG/FI7zcmPxv32C03zxFGlTeS+sW/XiDUMcog+8eh+3Y3zE/4wVD8z0il9+7HXpjEtYyLL23
1HozMRymI7wgBWQBCOJAngjWB2ui+rylp+/Om65QxeeolkW/j02jYoAkK212+5iNrMOuN2IQytdO
hoRTHxgXheGnsDdZsQ4T2aFTuZM5+jir/fnPf/zf//ff38b/Cn4U90U6EWX0D/BX94hA2uZf/5Ty
n/9gWV/+7+P3f/2TMgRKpeVAdOHU5ll0uPj7376cIzLe+Kf/j06CrMV9VX7x7baqNlQ+wz4VqXy1
FfUEbj982hjnCeVuhDdRvdQuk/sxYa4VIU/6+NM47z+McmhykxXh4em0vWWC+v7DML2b7IF9/1Mi
kXtspFl6bxJPS7tVfTZle4JUsANXSciR4j+8MqZ8y1LC0baG2q/N91dWJjMgIzSGV86Kyb7OJmJZ
bMRxjmMH15gjv0kfwNXH15Te+6+rAc5pV5r0zGHAOYS7v78osilaSQ56bwJAhubG1Z0NOLI1rWzF
PJbR02rgtWFpLhtL3lsK3ykgfMtL2Z21Q1uoZJq6IfW1EAebNm1ME6vuOBQQsLnoEw3irpMxLvvH
QXa+ewoyCpvrj7/ExU+mhadBCruWZyoTpZXnvv8Oihs0W0EvzpMje+RJ5fgZel6/bZQA1aU51LxN
SgXHj6+6/Fd/eWq1VEISsEIXkwfFkubyVP/y1BZzk4SWbxePoB4JsShzN7vuE5yF2Ijndk072GG+
TOLsMXRJ5/jLY2r94eradEyeVsVfhHp/9Q6tbN00onj0i6E9J5m2HoNmkenCR/zLpZYn/vKLatdS
GmGe7Znm8gj98kUbpQ0GAmbx2LRUljnCjzVmonrXJd64qx3hPn98Yy9/TqlMHkj0hq7Fc6nExc9p
AeypRuwPZ1In8S2E3jJmoY8BWC7KDzT8mRvZHI8/vurvN5SrWjTwTak4hFvi/bekx8EXZfh2LhKO
6KvZsL+GDR1spmbG/O3ja/1+R00eUzpjriXhnl6uMTyblaDF5gONzMMbWUoOqzoGXoInLVpaUljq
Pr7iH+6pqU3puEqaTFudi8fFxAlu079e0oEWTz8Iuy/TYsmBB6QwsVGxky2ZRnLafnxd+YfbyoVd
m5+SxdTTywf75eGxDBSkykv9MxKsU2noOt3VGiBvQMOFnO0GTn00zPWXzJav5hLUs06alrABH2xF
zZJr434YKOrsHISBNlV48/EH/MNPYVNx0oa26ToKcfH5qrAMhgZ6xXkyiSZZhZlNXw7DtHmVNwQ/
RmlRvX58xcsVl8fbUSxUPGjcDtaQ93ckpFye3dAwz4qXG2UgBoKWrgACaRuEswYjdTBtg/E9/pN2
F5GQu/74A/zhJ2HBlHwO2lvS1hdPetJLfCJd4JztblTH1GxoJZWpjxq37/5yqcutnUXSXDRBLLQo
2uBl6PdfNohHv3Oz0j5DtPM2JcbaHfp7ikLm+fs8Lq9Kjn4rDLB6I6UPZqMoUAfUc3b4+Dv/vlhb
nvQsPozgmwvrYptrSXNByD9aZ2PwFMDb0ZXHMk3fsNNz1C9gsfapmDaYZKP/xZXJAZLSddnTuQ3v
74A3D7VnlaZ5RvPBCNSwRmcz0oDauXNiXTOVuquz0foRVW559fF3/v13ttia2Bal5DiB0uL9ldmd
XPwCjTyrmFOsjIdiBPgUzhsdNf3Xj6/1+2tkO44gpM5UvO2M2d5fi7BpMjca1z8LpIw70XhLMRda
e+TR7ToXY7z/+HpyeS/fbUoOukrtsLbgRhZgpN5fMENt0bsiY8IXGLK8Itgw1gcYxdnPkLGi3tnt
II4ZCTfwo6aAhDtntvVxIs9uvm+gTX4t0NlrVFlFeIIqngMDimrs5mUZxrdeaHl3H3/gixtk20jZ
eQscW/BnLb2LB7Bvpg5WrMyv1JzPB1Bh9aEwMrlhDpeeg1D87c37/XpaKJtfBGKvR7P24noCtRFJ
6EnFYNIjnDYf8KzDD/VB/DOrACzu7j7+gv9et375RfiGSJWE6wDycnnvvYuVtEcqUaBdqq4YIbfP
nmlke3bBfG2HYjxGetZvxmAmRMCNKEHKrE32M0PrjaB02VpKjX/Zzy+Xnv/5PA6HBZ5HkIbexYsn
U1AqnYKkhFQmz0LiPGv9fYhLP/zpl0zfjnU4Lngfkcb7HK0MfGGgqI8m2UTuSRN0+vyXG3RR5vz7
A6E+crVmIWSgcvE+MqWTKCVbfpIgS/s1LGj0CSYRTTycVizuSI5EP0xPFo4RIY2T3lmdIX6mpYrC
TZ+ZDBk//kR/eEak43me5QrlLo/L+3fIE8bAeX9s0QHY6c6L5fQIVmra03LQP4SkV/Tx9S4W4eUG
sBNIz7YROSuhLp7JpCP5pqPDcVUBi87WZS0M2tmQZB3G3cjxD25V2+NtTVP7iWDNvv7LI6qWReHi
EeUIy37P/Zccvy6O7E2XEhbThM1VOKbTsSWdDiaoGF+8qL7lnG9C0Arvlsja79kypqHy1exIFZ1y
m8zUAylJcMUZ6YwrB/kTPGDp/gx6DiaBPcSrJBaUbNgTnxq2AtASyr5GLfvl45t4+aO5VMv8YHAg
TQoeuqrvf7TGBGNIwZ4eSz46QTe2BbfGie7Y+Jy1JKng/PH1LnYR23Vt07NwRQvFHNz790L8ywEu
VHXogAE3jq7r9QJ/J33nkRFjFWBzW6XZxLb9l+fyYm3nkhSibNaa7ymFtC/eXBtbAm1+tz2ZrSgP
Ds1u0j4mUEWt2axtqxq3YBaLvzwcF8cyLuo6FiWAtJW1QBwvHk6C8qYMpSdRBK7jMjTMMKZZd3bK
pORQibKedrC+DOM4NrJsmdUjaVjHHUOfv3x5/fsH8QS0EcVWarmcFy5+4Fyg6qmxe50I9RHDNSO2
sD1nKMkzNm67a97MTto4ejt6fRsdwOfJQKy14/Tk9JHVXLfMWsULTV2L3ggAYRF9GvQSlIOOF9jm
bYy+LzlXwDj8jWCk5n1rTJibW4lan4Un7GpxLuG1hhSvFSo5WBbw61FEtyFns3KKyIiOhlKKYwMV
iEyfzBwZl05xYSzlZySi09BlXU90Y4Swfo1Fygie9ACT+TlGVp/ec6iGRDgO49ipFdERELk/fmZ/
e0coyz1Layg1VHLKXm7xL8+sQqlHEgLqJLvJmYsm/mCvGCwCwlFz+Z12ivuXH215OH5dWHj2maUJ
JfnD5ZdbFp5fLpg0uLZJIctOYhjbBzC55SNxqMFfrvLblvY/l6GiVrwU7LQX36sE3BIjNc9OyDRI
cKZfeKxNTUaL2WuCnkt1NDLwikR/hzieSCpJy6xZO+GU/OVoebmS80EoJC2UMZLGi2de7PVjokFd
EgxwCjxzeDarNNrlJFKfcjL4etjyC/0xKsoThW71l5vwh9dD0ZCyaRI4VBSXt1rC5CvKSJIWgqlw
bed5dJdBMNoOy1M4Yuc4ovRxiIgkejilEXP/8aP1h1+aSkbzXHGWN/W/t5hffukwa9Q8ZWgog1wi
dkUJmn03oiz6z59ghZxNsE2i3hX2xVmhH4rOIYOcX3rGlAjUdLRvtOtP1i6Ih+AVET/c/4+/2R9e
Gn5RB0IiZyaQMRcPV9yEYxlmYXhqTMJwzL65wjeImL5DU2YpkjA+vtyfHmbIy1Kg/eYPHuf370wt
kqllEBaeBjtlGx2TmvXNZ/EYx2QH4IGAlLSErjHF5XXgMxiY3Fbeibr69vEH+e1UwMNMY5xuk2Mv
zd/LY0lvjugG6iA7AU9VpKqPzuiesOiMyZtJTOm8qkir0p/HBr3emtpJRRu7oE+8ml3LCL4nzijK
O79TgFaBtNSzbawYalh6U0svUHpVcJaMT3E0D+XtjBipv6ukg8nfE+CNmnXmd54+FLlZo71BTAuW
8+Mv+NsOzmaqabBz9OQorM2Leh8+JNHRivaLi079x8KJ3bd9D9gVyRCxfx9fTP7pMXK4oRbqYdop
l4UHeobcjdgk4OWlOt+FEIW+4e4EkJ24k31gUXMoRonenHcKxUC1ZHL1TyVBPOk1/2r+qJDB+GvH
baIbsrJluSO+V32LOcPKvzyCf/io1GR02x3eMJvm38UTOBUCO28TnaBgzhqJNim1ZuA0z9as3OKm
pTv38+O784d10+aucFsoAbW6fOZHO1Z02Y3kNExevyFRyEIM60SnmGVsV2rVXDc6IOGwDOLnj6/8
20NAFLiGoMqyzQbFvOX9d21SSR5TFfEc2gTMYuBRQYbms4uuMgTef2mq/WGR5IBvUXxh7tM0Vd9f
TFv4AGRZEaCn3fHYYq1cyyn5X2xCrFMMjRxT2RRWF6f5gWyHPsLrfGrmhB4m2mZko0IaxHeCU4Kh
0JE1NCGB89Ns+/Hd/NPvyNFM2IL1culTv/+CM5IcrzWL+ESOUErjThX7FtrwJnS5fNbgV8UZZa4D
NQ/7j6/8+9mYacOyTvPAsj/Ii5cZ+boeOi9JTq1rFs5daND92ZKHEj6qQDHPHQlpJNWiGP3//NFd
zlLLfk+Vj2Xn/VeuS1NPteHHp5Jkl20ylMZqQsh+PY6x/WMkfY4QjKDAzkKXtfzLnv/bw7v0yOnL
C2aEtNL08nP8sumiGg8it5vVycY/ty74px5m5UMBjEX2l/Lqt/tLhcMgUjIB5Evyir6/lIWcI6c/
pE4kOSvMd8Q5OajNV4HdjNsJ6h7TXpH9pwsRN3W5KrsQ0n7Ore8vWqco9SehnVMKtuOKMguAFXFA
q3xuo33L2OMv9/P3vZctgULHdmmfCZut4f0FlZP9f87Oo8ltY2vDvwhVyA1smQnOjCVZwdIGJUsy
cs749d/T822GIIuoudeLu5iymwC6T5/wBmxzksziyoM1ACkS3/A4/q+ycSDAuGTa5FHG05c5uu0h
JA9IjvqhGJGreedulleTJug9MBpgWy02lWnHiekHvuk1beUemxZQJ4oU+c6shbEBpKt+zqGmrTz9
zeGVi1LvyfPDku7ibUc+apij6hte2sR2CG63m8HJDOTrG5fU3UPbECFqYWXiVINafW9mx+pMKck0
dNIfYvH1qzdVrSa6xxZiS8zgv9UC3wCEP4riBThWgjxG0EAzeP9rZupjEyOZ39Gfu15zVnBvzIKe
ZA7DMLgoVbz3lcL9y8Hn5BhIlTewsFm8sqvvnFpXZpIMuUxd4+suVtUYbQxBa3qTmhkqQlRNg6ZT
4NOM1UIgtI+fUW6VqxJMvleUIDlCXOZcP9erZanoYkXJTc8siQxtKPIt83rtEIXTTwMdQ+/xcvce
jjqAdJHEgwt9sXM7SGwRuk8GWhFTtm31CIs8FShLjjDBSslxb7/K3qqhky6TKS8S80qrhtlktOKl
HQYRqtG5JwWh7kMucuPcgnb/0kaatqN9iSbi46dcju9olcnUnOhEzUXBuZxe1KgeIB0bup6B5nrm
AGyey2KLKM5YbyoYJf7ejUCg7XHZULHVxbbXxCAicCd3jwC2YSPP70PW3/DvxshjorA3qYc5R27i
C8AKX19BAtzbBAIJBaIbPVbC+PUm8FvfD+oIHvDsgD/swX0ikiGyUx5T0kxhoqy8n5tEh9cjQRNs
OMomVyxqmBn8fVlNAbriWdv+xsqxPsJFzV4ef4V7e82xVc2xQSiyExZb22ydsVLV2vTaomr/xlsp
u7Qtwk5RM5srsfF2KboXmmEImcKT4CweCFMCS0GQQpCg9urWD1t931UmMs9Rb6wEQrltrw+sbJSo
EI4dzb6FuySB1dQQAQWofQekVYACstCj9ivY8P5A89TZA6L3d5NRQo1R0WN5/FJvL3qWF0zEQRwB
SH7d+W9yCgOdJeQmctebQmd+SkvzOSnRuKXF5mNCD+JQDxEPeLzm7UlmTUBFgj1KZuws0kZ0GLEC
nKRUBa26T+o8omAmBgNrRpG/WAUOy83Qw70ulF+PF77dpzJ3YufIMaSEGF2fi8YZyqoCCOTZcWab
z6XZoI2OUnKVfH280L39I6t5WVTRRliiKHrF6qvJIF6ESEN4uHaXT5EdfqlVXu3jle5tH16jKbu2
fMBlnZmErRpNeuB4ZVgrgNfsFiPKqI4v2jCgFpfkVf8xSUX2fejU+I/F3fjx8Q+4905lEkGDxtYp
AhY3ALVrqSjZZHuIRs1/+SgD4mFEvf/+GEO9RnrocFKY1ixxRn0sTEUgl+BZYRz3iJq2lXNMaC++
O8qwDvcnSDyazkT+6z1C+3Z25lLgaQnC9Icw5/wCi6imhlN/P35zd44Bya5j62D+5P/kJnpz9IQZ
mkCnXcsby0nZ+6qWHehxj9u+r/DVBnZGjo3hssWodOWb3VuZ1I+QYwuDjyf//mZl5jwSGU7MgS2e
fUctKd65eQvBg/sUtdpYZEcU/bodcLK14dOdk0FvkvEXA0lgF8uTUUQ9VNKwE17o5jCwFKZbU5sm
u25wouPj93t7C5JuufA7CTYqDZXFfRHGSv9KufSgDTPG8qdoOGUmTRX6xMisKJgEPl7wTizlsRwG
RNy7/LN8rQp6VGUZE160ABnl3jp3lousSWRgnjgU9U6g+PF4yXvPKAgyGluVXWQZ11+SumGokGQz
PLdHXjsAO3sBHOSjhlqYyMsk7kq4uff5QDjQprSpQQHOXK+HGPasTkZleGCQ6gN8RXih84wXyeC8
P1YzlaXYNehI3bY1onYaq1LtDW8uLPeb1of9zrHGYuW03zsJqHxYNIUIKWI5Y9MbDf0/hFe8skI4
uXIz5Ss2APku6Atw7VajN1tEGH9Ewn8nWpPAQh/CEI4DxM8E5LfI0VCuT/DmI1HXgPzmGxiw9tem
cL/pGvBqc4QSUcuy7N3bRScdRClTFgmGLYP524NftCIs+4QeKA2rYxskwc50C/9zhx7JroKWGa1k
hnf2p44QIp17lw8J4uh6QYQJ4G4PFJl925hYW0f9Wc91/4wnEaN2q/ny+Plu0BfyraLxSkGJBjAY
v8V5UON6siK3Mzz0fNqtFcSo24Ay3EXDACNhJDfY9JGB1kZvCkqFvn4uJL9nYPaLqkPYDCsv/M71
rNNgYEjE5cXxXHzlEY/FqbAHw8PNtmFq7mDrvgGTAjvVxhLyVA9ueWigMJwqMFifHDtOD49fyZ0T
S80pkShI5gClk1/ozSc3/dnxo67WccEZ/GPENN0bq7rZh1URrDzsnfhnaGBWGTk6AF/0xdWJcqCB
Nmmne3HmqBf4JYihdp39tYjn6M8k4um5NXp1JcrfecPgxQEAUBHIqLsIuq1riV6MlunlKhq+iIm7
3YwlBPItm7TCTHbToyb4ErQo3myRZRcXYQ5ht/Lk8twsknjuU3A8FvMwzvLiM6M6GaPXRwE0YbT4
PWoG/+Pch/r8/tMEbsai3SrH9OjLXH/LIh0Q3ys0w9N8wdylQ8q0KBsdUj5kPCNn0vv+veMSfUGq
8DUJVdfrYU484BvL9KtWtOz3qJi2h3W88lLAOli5O+9sUzno12V1Tyq5hIMi3BcotZmankrndovO
64hnZYt0cqCHyJY/fq47UYnkAwiOLEHAzcvP+eZMuEk890bJrZmBUf/s9lR1G6h/GCwZ2Dfg8Oo6
/sqSd56PzUmNxSHkTltuU8gwMdeZo3vQttSnurBKmn0Nwn02yqaPn+7OiaCVadGd/v/Rw2KXNBF+
bn7s4/CkSYyOhejGsAkwBN9BmoPdbfTjd8UY7MOAnAEl5mR9evwD7sQB6HEOwzZOA+DLRRCeolTk
kV/CqgyHWYEZb0joG3o3KG7oo4Y0EcidZAsny6lWTsidli7RFnYTUGuKIira608LfblqqiJMSYMs
McEQ9NGYU22Ml2Zss/HtUhyk+aIweRl0Ld72Di7ezhw6f8xW2PvH7+FOVGCUSokLvpmN/Uo6ebPN
klFRqarV5DIrifaHnQHYK42t9yfzb1dZdlJ7RIg6hPGTi6XG/k53RxPHDwShWycrvgrL/TRHZe11
Ub6G4L73mblYBCeJCRcMkOtXbeYAOV346pcBNph5mWoUHD67gaX9zdAy/dGOKgqAQkvFuJK03TlL
cvhDu4RCHpmtxT0Tt4puo0kZX1B/qE9O3ujHONawqwiitfv7dZC0iOyO85rpOgJm0DKBaQf+ZmBy
cRF1auKjAqoVw54oy7C26MquLc8Y93X+IcAhEkvfMQfgfaoquMYzrtGQiVau89vQBW6S6Y/s2euE
ycV1Hmg1EmZo+FyMUsMxVtfqKdqq5Hwf2V7Vixjm8Z/Hu/j2bUu8NsESjoYEsS/CCYSowFKVGDfa
cMyOeapG+8rKmp3QzbVc5XZHGZZLe0ZSsEBQu4sPiztri8EQjLbYrpqfoRbliHhyRBHzyVvo5qGe
7dTJRTDx3Y8ogYTc4OB5IM0sgkZvl12MhazvjWjR1dykdfbcRWFebMskYWT/eDX5X7veUnRqGAez
dzU4tcvVDOiqOI6ArkXT1nlJUUHb+2WHTQz+3gjnTl3XbvVSwtRpd/u/Hi9+u38Y50kaAs8r6C4s
YnMBp0MMWE96VpTR4Uu7aVNbZQ+93nY3aRBVKynEbQyU1Q2TflqM3AY3pEYjQ7kOPx6v9SuaqFaq
HwdQLCuR9naPcrXaNIZlHghvaXEqBqGj3ot9uTeRVH8oGmd+UaCPe2mbu2slzb21uNZU2ja0usns
r8OeiERagneaPOSFJLAjQ4Ea4W8oyslac/bOUhROEjLPYQLrtci/Ykzs2wEpcW/qRPQTm630Qx4r
6U6Z53hlU95fCiE9JoHgTpdxDjOOUkXnqkeasxg/ICaSn/TCzPcoiq/hn+9sQRgSEnJCEiuHntcv
0Gl6bPrcbPB6hL6OTo1wdhYNYD4KtAHnoe1WHu2VBHF94CzG5hLeJBjaI/h4vSAkYjUcbL/3sBLM
8Nl0rOg8haP/d2FW1necJ9RjXTjI9NUZrRM74B7blZk+nPQUnxlCeYkLLX67j0/ibbCzCDhULoCR
6MEtO2FZjS2cHmN2hcwBghr6FOxF5ydeiIwMGhzjEVlQ8/x4zTuvnukVXRVwbYTzZULfZeaQp2hy
egbavf8oIJq/jlWIaCZCEAetwafu8Xp3dpVMDQAQQPCyCTuLN++OqOpkUec1SER7OVLIZ3r880mI
Rjv+D0tBhQG4QK3NlO56qUjrxj5MtdZDoiul3A78s6EE5iGkMFsZr917KsKMKdsosre42E+Yb3do
XsWtN/ZR88FRNPdIwqt9ptHhrLzAO5tE0IimcUJNJKzl0DNCX6NUK9F6ajUiNq/U7mkQmKmKMB6e
62pCpmou3l9S03Dja5FDg3Kh4rx+lYHb1I7I1Norhhm4yQ6lEx8oWopjY4YzdYjOMt5nY3hkdI8M
VuEaqf8bTZayWRn53tmu5F7cyxqgRDoTi3yg61IcjusCDDjavtPHFqeD8JzXFTp0FDkK8qed6afb
d28kxyAwSVAT6y6vZ9FMNBpms/GEkY3HCcetQ4T+y8lU0Ex6vNS955OvmDLUJbt05d/fFAgYco0J
llFk51Jrx1fd3/kc+XtwdxPqBUp/eLzcbeJhMfXidmQoxQR9iabVu56yMbRqz+XkI8QPuX3CKuNU
5sVHrIWiUyNdulD2aVbO5t3nJA2gAKaJcAO8QKcwnxR8eb2xsaLPiHqk/wy2FewQXpCKimW9f/yg
d6pAOtTy1JD5AglYXjExaUZZtWXvWbCwAKDFCR7lKUZi22loUZhpasxJgilyUJXM5pGCKQv+TWol
+TFqSbMSdG/DBWcJapHst4JUW4aLcELLHCWamb5bNQQ7/NfmF7dPqumoNlqxtqduP7I8uWg3SE6t
3FvXe6oP63gy00r1tKrAxSxOkIDfYVJnfJmQD//s2qhtYzgVJ7u6S8oVxONtuGIs8DrNJi5y3y4O
LFAjTerCqR4zkmormrj8oQ119KfIFQRlXOkSbLWx8/Px577zgoGik1DTWoFPtcRZxsi0mtaAIW+g
oSdnxq3zV57pzc4JmmxlJ99biiGrzGlZieHZ9dt1GqsKTYvm1FAkxo9cjNMZvRR0B1V09x4/lXxX
11kLBHXJ0TLpn6t8zOulAu5IKac/eQGI6QNjVQvV5tw6paD/TtjdAgxoFDAwcTkiMFHmK2fozpMK
4O98Tu4CqoXFJeCgxJtJTqlHylQcG0qRzYAlyQZBubUE7c5SoIeYhgCQgoa3HCo1qmKQeyaVVwKG
32vulP6d4YyE+WkdrYTAOxuUphBzQZpTlAzLeVlN+wdT6JGnQhQVeP+oNB6Y9wzjegSiv2UlB/lS
c1yKd19lzFsRVNCoL2G0O/IdvAn14GOjKQzxfTRwBgG+FIhJkFyLed61yOT9Kt16SN9JtgXrDF7G
NkxSekmkWqzZYkeoYoade5k7lNlxrlQ3O1RhgqBjZnf4nxR0fVeC3b0XDD5LDl2lqsMSw0lfsOxT
h070nOCU6lfWzwil6I3TCXTQ7fJ3rrhrEIjb24XHREMC+IO8SZeTNG2UxkOun3l1ZTTP9tyUh3bU
M0hYVXYclGZNOGC5HnBj2dWTrCqaes4yK9E6lHTt0THPk5YWAcL0BgaWWNuGQfcSt2ra5Rs5olJX
dtAyHshlGS3IsbmUCVrWuGpR5CF8aeOMxVXTn8oJjdptZtQ2OtgdirF5oEGEyyxnFzLA3w/OOOwf
R6Sba5XNj8QjDSiwJoSEJSq4rjDgnbNAP2Mb1NLMrcZ8+Fxb4JcO7hxV6ocRs0774Cuu7x9KFENw
zUrLJHgeSnrs+xBd+mglF79p0PGbaNgYEj4LFwq65PXBCgM7AMRaTue0rKxNEQT1ZWSyurWgzQCl
CPG4geG6dXCTooeXBMcSd7X3lrTyR3DVyhQOphIYlesfoXHDKxFskvMATGcvHBbER3z0hGh/qfgY
r6SoyzteLkdjndJD8ulJU6+XC80Ja6NM78+hPYz1hyRzU9hJ4YQJ+KFhm8Rig25tgmczhm/RxMgT
Q4SV7Sgf6e31xG8ANkZrgkOugvxbXE+I1Uf4Z5j9GXc8/T97ntKvaR2mL3UT9iuPu+whsRQNSHYe
KAemuktO6ozJn9oMVoc+Xi7wmaiavU0BtnI13B5rWi3MD2UeQQBb5oxuZuVM4of+3Pfl9Fyn0HoR
qcCQJh3VjYOw3ebxabrzEaXgCpesLMXpe15/RDeGn5lrc3c2+HrD5z4pyMe7zJjGDKPDzE49KG66
jzkinsWbIG1NdWVysIzVjOTJlkhlIDYDhlMX28guE4HgeNCc2WQx9gSxmU/pAXodZJKkEohe5UrU
4T6ZGdh3r+kp3RDO5PI8OlcU7RkSnUUu1eVuL/Bjn894cAW6e+prCvtk42D9lB5Q0q6di8PsT/2S
m6jk0U532tIdtvWs9s73DpMV7WWYHcc4prYeKd8VtPXKg9GjfL5XVOQLjg0Es6DeBiPtgl+hX8fp
B62LBbYchSRC/XBcTJg/NbiWI6EZhQhwvvcLgyrhmtCYz3BMlimUGbkReN+A2VdUfc7DDhfoFj+b
RklhU/R9fumE3h4MLVJWstTbA2OAx5VwPCKErOKvt1Zi4Fc92pN/VlWQpDG11za0p+zrux+PVZgM
mxR17J7F96sxDC50s/PP2NXp8SZoOikTZfYDXcPOKp2jYwMO34sx0U2wpFnw93vXB1ACf4M0A9ws
zifXTxmKIh+hWLnnWfhwQ4lU9abrmTnNYeL/xBkw2CVB2rnIdNntGj/9NlqgZUM5Q+sOKiHp5PXi
iPGVaNrM7nnsNayBVCt7iisn+9BraD1WDqs+ftg769GIQYpP8n5gL8i/v8kfXfRt+zAexblJKuyM
C8Po8TmtIZc1pUIB0ATVSvZ452ZFLoeEgzJEYhqWl5pt+yTgVS7OwdxKKghG53NB+aFOzMhF5RsI
V1ZhwSADME0UkTxPEWzVQQuz56Rx03zlON17BWDLaVBzOqWg0vUrqFP0ABjS8wpwn/CUYPyMUHi1
93s1ec5KJVrJdu4sx4TEhjgGsFVSDq6XG/JYtBg/WedgjLNN2EIMKYLJ3muBNm4mlenC4y98m98B
dKNpQfmuy+7i4j4YTd4lhjSB1xW4GGzmUseJFAUR7add+PlT1Vs29l6T2X9B/B1DIhenkvz0+Dfc
3gjcBqwPYRGVi5vAkdkMkn2jAZ81asWpazBqT6IwxZ+BJkkeIG6YEu7eOc6lh8o4F81H/l+WmzKa
vdnaGUMumgRD4CGk5+4yZqZHtxD5AWL/mrrFbdLCUrI8kfUJM7DFNzVU+s7YxQQePuKKfkB/Mij2
lgpPc9+njftesCtPRt9SFvAojsg5zvWTaWVSYmOkY8sslOaMzaWyyTM7+Y6j8Vpj4t5pBRREe4l+
FzvWWpyO0jewDtU63Nosaz4YCd6duY1LGWNiHAeGwdzGI6KoiMhhZQ4TCfNdNzw83j53Xi83DmU1
BYKEwS6e10+VQC171z23XVcchsH66Exz/OSDQHl/LCBjIHkh8PN2ly2fKHWt2ULG5tzzPo5Olqvl
pjawRdjmfVpv0yCL3ik1SdRBt4dLle4vRTzV5vXHjGYTWf5BQTBt1PRnEA8WzHytOsEoa1d0Je58
TNnAo83EDFwexsU+1YMh0wIsFM5z2dAnqKpG/eOXlfaP3Se4olTwpj1zakfsnadOfZ5NJf6GCaC5
EpJuQ+ArhYxNDDSL8kaGrDcnsyzm1oC2XJ3HUnFo1LboZtVJ8uwUdX3WqPCPj/fPq7brdVEBZY2U
hUKKUTFV9vWCRYu/Ie4l5dnFtAbJEjvNlMJDjlzYn2ecKHhgw8/QJpfaNMfWNSvl04gXSvVkDWpS
/edXymR5djQp9qcBX1Rsa+omM36KuLMDTHkGI4y2pt9F2XnUp7I7uNqQo80c1VgYbWJdx8ITz0E8
fTe48kTzd/yEQvVL6Apse45aXTXhwTKTHrg+VAr9u4pX3C8ktjBXdBAIF/t0iIPkg5MXWbeJ/DpX
9o/f0G2ARruYTcFNAd+C7PL6BeVGofMe+PlRU/pHd5w/MTAdT8xFskMzAedVR39cST1uTzWZutTt
o+Uph1CLNRXFxOLaThBwxcJxF9UYN6u5ZWNsRQ/yvY8HWoqsCt4FhR6z78XjxVOWh0qWnsdq0r+a
+FYEuzZxmnHrC70bj2U/AlGea8Lpysq31Rgjffg6DCo52sBXr1fO3CCrGQJ3ZxsBoBHKeqACPlEC
rFvohSQHx4xwjKx6XFtnQtxK4Lz9rBSAMBXo69A3owl6vTqkr6rm1hrPVp8ZaHJDJaSRMO57GjvP
eerMH3PJw378su98V5eJBIM1eq8QRhc3RgdSmpE7DtRCH8Pq1OewBk+qXoTIYjfvvwpRWBMGipty
6M246/oJowDfh0lr+rNaqdbebnAKJ79xN3NsrLWpbl7mKyZMRxpAUBUw67peSiDXPI1F2J5LoJZ4
aKbVHoe/4WUMVM3L4zTBRzVZg5TevEwJPaH1w3ALkBhT/cWilJXmUETNufUDBO/phlkvoprcEvm0
Mvjy+MvJ7XAVJhFYIiEHrASelM+3eMJoijHbxJLl3DWDux8Zb71kQ+luAhTK9hPExd2UkDw6XS7t
uStz5fK9vZ5k3SWBFLJjj2XA4npKIlBRGB1V58KAr44Wvns08yFFanquw7+QMk63E2Mnk1+AlfgO
F+JKx1Dk3dh2cnPgfzTzGR+wk5eSNYlb4J3saPU5mw1EKNrOwvMAC/BNiozt58fv/OYulGtJ8RCD
wTAtt0UU7Cwdcc2irc/WZABkzbHLjDd5i3rpgYhiHcyw8rWVE3pvTSDlJDrM1FCcXoYFE4GN2var
c9VYZXgqMy0cv9i1gpV1QVfok4A1/965j3ynJpNKIpGcFC/lUn2RjkrSWRV9va74Y0Oh2tpzYH+Z
OiQ+Hr/S234ya5FbsJFJrUi8F++0jCPftrKuPit84bhjOFvmabBN67ahY6v4k3YiH3CzvVOW7hfy
9NLah0mkN58UrEv9eNMYVdGuxOI7L528EsQVoHfZZF38KERF2hY/6+wc4+j2DURi/4PyPlQ2oPb6
I22poHn/Z6aHTZ0pZYnkub6OHWU+W0IpjOzcpVnVMJwetWgXYss2//DNxPxqtPhFrqSYujyj1zEE
sgvdRzgTBlt6WZuoyWBEFl2y8wyuIxObmYMTlVsLq8IJDRPZJdPDtJzQhTUwKfpo23k8HCqs2ayX
qdLRsmmtaSh+adjrGNvS0trg1WIxxtans2mCuFGgut1+CF0XyTnMvwZrE5Z4lX1WxTjWp2q2y/b4
eEfd+XZSCZccwrHBHC0HFGFhNCIfqxRQbhGdcsXST4lSj3u9tL6UThivDB9kZbp4h3SLqViltjf1
5CIOlllWaGUUN2eV8Z6XjG1zycW01kZ8VURdLAO7D+wEVxo39bLVXocuAltzNZzxW+nFmQI3R4lF
xVfkUDmCGbevAOW3d6OCPcLnCrlUzQvI1ZCQNtI8+Z7MeIx8wB568L/SnXHDv2IT47dpZ7m5oe9x
EQww+UtIlKVZ61jixoZjpn22hpGYDh3UQQ5+qlJjb0WJ3x4B2UfKCcYoDbe8ziuIgCAO9FNUmr2G
A3QprE0yp5P4iKqtikCOn7rzj7bAnhb7S/y8/s0VTQ33ma+b5UvoalG0T9HrGLZRgx3QLnWqefya
miaKL5Gu9/9hPJFNL3Outd0lnULFQKXWCGct2kxhnite7VaoDW00HVWNZAOsw3JfUDz0HdqRE/5D
jzfZ7VXP3INcUYouw5de4jmAsvAbKALOLVq646kp9RF77iCM0i2MmebP49VuElMwwiAOyIVRoGAb
LBILCOTB5DKzPo92Kqpwh464WX3ApF6IYz6NUfKnrYK403YObmViH424qnx6/BPuPDCobPieEJVp
LCzjkzLUKWjkqaK1MObfDBgV32rcZvA7xVPlf1hKniQGPhA5ljeem2disqO8PreoQmvfZvgSw3cl
IUP9b0Smy/z4eLnbVJFXCzWRjuKrvOCihT10VVyCA7DP+MA1z1mNDRwE13Oq1d0zbqvpBvCgtRJ5
76wp+8ZU9cRduFyLoGHGQFSxo8IPtp7ybqd3rV5vbcXMvvRBo2zRpun+Dl38bh4/6s1HlMwxoA+S
kYNfzLKWJ62xmRsLGxxbbj4LnK69iGE1Tpbt2r1+E4Vfl0JGEF6tpOYttmwdh36DfoZ9akKl+mk2
7lzvMdhMPuhooZwzY+5XTuTdBQn6UuGdXvwSJWkUYUObXrFPtjn/6yN2/Tzg07XTnPl3pqvRl8dv
8jb9RUGQgA8hhG8IEkBeC2/aIljSzBhLCvNUqEryUess9bvZkUzs4yS3Q9ST8wKH5Hho/bOuiFbb
qD6aUTtMZ/X9459yUwgYTHfotIEOhYPDVX79S1THbwKnEfpp6LHY/aNM4dSIfeY4Q9w+laMVB1KO
LFVf5hiMy9auwPwd4sTIhm+Pf8jt7nIpmhHVkKMuAe3n+oe4XcP8MsJodZibYBMYoXrUrSY/9kBp
zu9eivJR2vWwnVXAsddLYXqLgX2JByhWt05B1yZMDftvvQ7s8RtpmuN+frzeTQBGREkq/wDQZPzC
HrteL2ZkPI2q0h3t2B72TWaH/04tNlK0fupjaJawtZ02uJhmGe0er3w7IeUIYSQA0gIhEe1m4pHm
s1OjcNMeQ9Hg2IamyKcIn9+LYvjlnldU7qC4IvCjiRacsyZQTCzmp6ZRo7PdFVjImciHgkvIdsjT
oeWVlcU5RdiZwsyt8DntO+ujVQ7BWR2wN0z9Wn8xtVisBLyb0ymfAk8r+N+Q3ZmEXr/ACLRKYOJ0
eOQ92ZewqqpzWqjxNsb64YCX2Zpo7A3enwQISAiaqtTiIBOWoY5kwM6HMgbTZZpheUDMPWSCbvhd
itrkPFd68PeI0Gjn1cJPgr86gPYpmQJonicHaw71szuGjnLEUZNW20ZBS8lcq+xeM9GrnI7fSPhA
SYEyC6TxIkYqSARb7djVxwZ3Bk9rJn1T12G9aaqo2IaDEv1rZ7qxV+fBeB4LnyITmYddW8WY2pZx
fNQ61dlpZoANVRjGH/HeNg+NZVW7Zi6SM2L+yRPGg/h/IpX8xW1L/eDWkbVNCY7nMmzsjYWj6gHE
iHLCKXha2bk3cUk+Hde3A2QJvbWlChk6f+gHFUp9zAKR72BXpU+vVuFFWes7P+na5xHJqJ3adu0T
s7DwvSFCLk+7Ce0dOX9fXkBJraFKPIbNMSsmEKdV5BzDupq3vW2s1VG30QFsKUMBg5SFUmDJN9Wg
+I2lbcTnKlPdut9pSSz8w2DVY3ww5sIvXhzdjo0ffhDm88+5pv2nrrzsm4QCEhKny2D0QyIDRGtx
vqxkUNM65yck6XgJg6LZYhnaPFtDVnmNzUFX2nk+PY5NdxflgeF0yYC/1BYf0G+tHTtIzm6tt320
rVuExhEWtwtxUnEXmX8lup7FyTZPzLpZExq/uW7QAWJ3yekIoF9yxetHnoa61AtN9U/KgBRYZwng
3b1I9vSZkpW3e7sUnURGeDRxbALKUiEkpJixo2xyT0VjpydaiPpHBDTEdsaDd+U2vwmUXDI0vin0
ZH+fXvT1UwUT1seq8N3TmETBQc3QiHN63b5AB/haJ3ry3ukOy9FrZoRGciTHodfLJWOBwVIIoySF
J79XEVPfpmipnZQQayylRJ/48ZYxFq+SETqAAjLe1/EF9cki26aPqfqmMShPJiiRDHBoUQ1PGX4z
ySHseqeifZgJ9HhppwX1phZqmf+D0e+gHhOsIe2LM5gq4rLYk6AzC2FRPZBHd/P3kqL0P0pK/Fnj
2QKyPFO+xnvTTuzpaIEMmJsdZlPJ0zgkqn3QxjIJNy7C/9XWb8dxwulq9kflxYW8/AFRErM7xRN0
xS063Ew8TB9gw0nEpTXu5rLyg2PU+iKjBM+02VgDeiwCCgRb4B3S8UACd2S5f/1Vegu/eTo/wZOa
Gv6xruuvfWvZnw1/FFthdvYu7gVwnqlf63stTjQLU2CSv8FKJdMwzcXCGlXsa18ZpbIAHQ1V+wnF
RtlXSauftdAcTlLL4/B4S9xZEz1OYrQhNz7aLdcPi0tyVFqzUz2NgWOfggi5grwrnUsdmxMa40Gy
A323xjJ+zYrf3L0ogKOzypISr4l25bKAD3qud6u25gsNHFPd970z67jytGnBDE2bwt9F7Q//VIli
4KRcNKm5dZAj/xTga4x+QwzNfltVdtNsJuRCX8yqyuuDn4VCPAdl4Hy15loPvhVxpqQtkRgsH+re
aWjgTZ6FU/WhaHkV5cYN8FR+QSarjXf91Arns1ppTr6r1KItPxpOOWtf66HosyeBVVhCS8WfkmKb
p0CoMzRx3Y6dKPXiA9QBa0wr8HUYAJ1+orOHXMdWrewShI4o3bHaaUGT17sOu6FL00BdO3CPJN/6
EpW6DWPz4YwK/azuI67Nv0aYdL8TzOz+uPATnU2DD/b7Ih1fgNnMq4obIzdC3eLKKtxwcGcUrS+Z
q9XIjGk/p8mPXkzIOacpio2VDPRmm7EcSSHJAEJElKSL5WpgcP4IohG9SCu+NH5vMpzFDNynbXWY
O+t37gbvpFrKRwSNwVEC8g5mYCnM5zIPakaotpeyq6dPVjkX/7R6V19sg3mtK7X6Hh+lm+CKBKD0
SQAmjn0L1dj1UbLQHY0CUsOXKrSmI7pq8dM8h8URzPN8fOdS3PcECswM8cSRZJjrpebEr3K4wf5T
Rb39t1qP0yaxw/Z7Oo5rfI1XyMjbswqaha+GmMirvg9Yu+u1UqOuc9AGzaVqnDT3GFi0mWfpg/LD
UGKz3IDwBAY/xIb7CXjV0G0VtHjcY52J4YuT6kECeQ8blFPr0MmOohSXeWPiUK7cbYurW4YUqa9E
3JZISPKS6585BwU97ao3LlVhTt9zSDm/yCmMT5Oe/1Tiulxpk8mnfvtWaB1BIiHHtaC30RZexM08
aexsyM35AhCnv4zjmD7NnVgTe7t9KFmhcGCkbSUcIHms3vQ5iq7EkjIphwugigRThkmNXrTSaj9k
ehfvbQSrV/bw3QXJSZgP0zfiKrpeMJ56cCGz3l/MYZ7QDik1d9snjnVEKjc45HVhryn73kYG3iR0
OWowogMgl+sVxymfCyUnbRZhparb0kDjPPKNKNuOWTv9pQbYDfWTm6zcezeHFVtjmTsTj+SEehmQ
FA2Reshp2qWx5n6nJLa9oZr6r53dNT3oOysxCZGnlOk79LjF+WkhXCZ52rUXy0f0aDP10G8sk/Jw
o9lhvRIYXlESi30pAx+TSj4i0/DF61ShVtltGrQXP1b8XadztW+VGlzaP50h2nqjY2nZbpxhCr/3
rdkXm9btTBc5Vt03NjJJ0D4HzMD6U9W1fbUzOyvBrkNXvnEFusU+a63Om90WwzJbiwKk1OpaM58E
VulMq5gFxHuR9d2/Zm6ryRbxneIj0qd6clDNaSrRQO5qhiWiGdfO4+1bhr9POYIXI1B+uD3X2wj2
3mhp6AhcLFzbjhkSopte+P0LY4vh3ZGGOEZzHOUe1BqQgrleqm56zZpo/F8K0f+XV9T5/sDlJWn1
8cYq1eLXO4M9dTzgENSLpOIMoe16PR9A32CHA2qSqW7+N+I6tO9bvRoPkwimNZHXRd9A7h3uLukS
CvSSILeIOGIy/KguXPNiofG8K3MTvQCO/cUqAoH6fj/FB/w8a1DGejofjTJckyu5jUB0Kxg2v+pt
cL/JD/0m5GUMpIsJf96LGTijV3edWW7dRJ9/O3Zt/WXmdbR2c9xuHe4NZirARNEshAlxvaKbZHGK
nbt98atu3ofY4JyDbnD2wRjNK1HnNtjhVIWwrU7KLVQ0e/+PsvNqjhs71/Vfcc09vJHDrm1XHaAT
m2yKpKh4g9KMJOS4sJB+/XlAzdlWgyz2oS9kq2hxAVjpC284HyqyeteMNBIpI8y0rYpa6EGaYxo0
NYIXKjY4X10FB9rX18/aopQ4D9mXhSRAnKcSOSyf/LdPmrZVGLleWF8TLOcp2EVnKIIehed52xrK
XN+g9eZ8HoSrR7Dta03b1alSqhtEvotqk0xmnfntXLnGbRoPzq5W4eH7VPIcfdfZhZthhQ1l5MKn
Wq+D5aEhlWFUCgxiAX6eP7ReoD1gT3DJEkLD9L6UmattBMSxP+s4ruu7IRqsN7ZNFhtXaoEw+8jH
F+T56hCZ3dHqe3tqrpOsz//ETMUtNkrb1ScvTaXYeWE/fX19bp6/JXfQgr2gjA6PY40jcmC/5tMY
iuu2b6qTLmb1QP27/ZRGqkS60bgknLHObXlDEB+cWYjkguFfa0Uzn71eFThtRiDcI5JvLek2kWsU
4VXV4oGFvbUefrDnWgkGXc6f3vy2YAvRH0CfkWrHWgbGtUoKU4PWXCtONGhwcZS033iy9uLTOFTq
Ns0tHuTNYy7cJhBvdGkoo6wOtMXjuggdCxOxKa8+jgOpQGL09tck0UPVT1xFPLw+4Po44Y5c2i9L
9ZVY+FlGLUzCslpXpuuFDHvIabzvWg8UpczFpTTg+eohBwAJxUlCueAZpK8OPV2gEjJeD7VmbBvT
rIJq8tR9VEZ/zRQkLyRxL70ZIQyjga9bCL/nW3KBdgwGrPTrErnLOGghw8vNEJvdV6tO3iq1iQn6
Em4sEOyluYYH5/lovTclpgvkep+P87B19OLTAKds0yOmd5P10rzQwVz3A5bxYDMR4NAyXQg3q8jJ
JVwYQJs2+0obYgjEJDTFbSddr/MBXuUQqPSk3o81XpK4NZfGEwItSoA0d/ZPuvHDR9w0vRi1x7rM
/KYuXEgqQh/uXS1zPzVKK3Q/RPn0vSo8pQzKQhnpOkNtdIPCVvJtlKLxCVhakduohDROmakt42CK
ENYLYqcuPry+Ttc3/dP7LvXyBUIBBXB12BHdYdzaN+1+kEp7G4k0BsSsNjvaYCWdIbx3Rpv6rlaa
+d7xwulCFHU+PJIyizgkstkU2GjDcMafT2+p5Z3u0oXaTaOdHUK90I+TMqRbg4pLtxkUpUaILSlB
WFj1lyhTL0mFr6Bvvx4A6AiMDU59OJCr1exYjRdloP52hsBTtdRhLKfarD7E4H43eCHPp1F3rXed
XvRXrSaibQPWc5PaSn3hfj4/k389CA48VMMWHh1Pc/4liiaWije7KlbhIUgAylboR0ao58pGyGMI
W/qukU60g9ph7l9fA8uv/k+2wKmxlDiJRBay7SKktvoGMxbcwC1ifZ85dvSYhXN4IwjlL0z1+bnx
NArtQO45qveUgNY1xjypZlWas7F3TfJz3Cq1B23S242XhpeqFecn4t9D0YYnPqdbTNZ1/i1D4FSV
E5vGPnGk/i5ROu6xVhu/hNHo7uY5vBRbPXs16vbkHEhe0WJDaGv1AV2l77yWMtQ+KXtYMCqcF0xI
ld1A9SB4fa6ehCXPJgupT+5NIgVmC5r9asdYERc6LoH6vrW67m6WMtxoiuv60Ey1vdql37Mirq9I
lccPmB/OfmTF7kl1k+zRLnFbItATe9Yh8AijcjcTkddxsvE81500uU3iQnmYccDeJgNSzi0Uw30f
uQUU6MVgEi2DbWnL5v71d1o1ipmv5Z0WeQwOoiU/Xr2TZomJSrPU9w1iqe+5qFN0Apz5YGRGSw0a
CLVqlv1B71sliPPZOeSl3dKJVdqta0wIGrgoq77+TM+WEI+0QBjpay3pwPozq3WsGT1Npr1rZNY7
1Jfvu0lMh7ZE1rWq5p+vj7be/MsHIFTgfqMuykdYbf7Knkf6p4axh5LjPWYeImasAcrVqlD39Wxq
fgNz7EtaczS+eWS6T8SCqNFRCV5nzFlMqAarxNjXbM1jrIGYSY049B2nnt6rRqJcx2LWr0JFXGpD
PX9nGA/UROA5ct7R8zjfpIYVtlRKp+iQUyzeaJ3sd0aKjV9l5uSYbltt87zAs1cal4SZn88tYTav
u0hpW+QXq6/d11bZAm/LDrMHt6munGpbWUZ8ylxCNYS5LpGFVuPRT1u8E5YQhoyC0281Xj6aKM5E
NfQgo4Y7vxsyhfCsIMdzPUSPxxmp08Kl2vL61D4fltoW7DXudRYVTMDzD9w6CcrKdqsditBQcIDE
rQvj9O9mM4y7ZI4ugb9WVzlvudS7XSbVgrRK4fB8OJgOMjKRlT5gRdZuhOfIbVb1xiejTOKvluJ1
h2x07Q1fWvULZvtChL9aTk/Doxfn/jIr53+cD29jECUnhBoOOff5UQJV9LtEGfZNnb5Lik7d5kn2
BQqjsXv9K58n8xR+qBeAcCFI5QbgJFuNG5Vq4onI1A55EyafXKwhAzMbojt0z/T9bBDd0fstLoSp
Lw5KlRTk1WL1sz6d9AQ1PNcr9MPYWsZOKWwXOQYOTFPEMPDJ6TZNp11yGX1hgpGdYbuQqkKFeCaE
BeDXngtTP8Rgy/ZYE4Z+qmnN3kjRpLDJsAIvlOIQVpW1gZ6j/3z9Qz9fztTYNYMsGWIYMlWrS2JA
71VPZsc6tDmMrFxaRaA7Q7p3Yyv1ZzV+m1/gMrE8JORBcgAKic8w7FOiG9nQZPYhdUc3sCvXvY1B
ckD1bBCdvHCtv/RyKBhxq2MYuOTk56sX7YtSmXtpHzLW8AFP5/ZWHxbo5GAOHws2zoWQb0U7+PV2
8PtgWHDyUvte7dammkf0UBLnMEMt8JvUmG/qYSje61W4lIc1Y9/GdrnXcxN3NxCT+4k70E9JX/d9
0c03aaj3DyLFWZ0coboz6rK46xyIIhSO4gBAUAEWRSUkGsJoKN4WSi5TQ5JGdsZ/g9BYoxyps/ZG
FabYN2tDcWfJwgoMDVHeppWXNG+eHysc24uDiYrgAVG6fj4xcx9qpXB6+9BUbnrwdGgx6H07d4Ow
wR9Aiw2qPHF3SYNi4+vrfRVUPr0kTDauKBLGxab2fGRbcEPGLjAe3FOsz7PHA/iN0SC8U2ra4+tj
vbD8zN/HWu2tGsVWLMc75+BEGnbhDlT1yZH20YZIELRm7xxeH2/lD8PyW+jpAMLAh7G/qFqcv1wy
19IO6b8fuJrkg1L3d6Ums40u4u5xaL34e+Ol17qsrase5RAfebZxR6CysFCVZvP6wzz70KDOQYIT
t3NbIkuw2ntOjyu0CrH6MDqKHaDubB0ha55iTxjv3zoSQe4iHwsYG1O6tQwv+DPTUYhuCc/ROFDS
WdkOtaNfJZluv/FAoYfGEBAs+Lh0gdYvJd1urprS0650uymuyy7+prj19yQfiwetUKft215s6dgR
wi5URAqnzwQWMPlpnCg3TJhHthm0wktvvBLHxrwvLrmJra8+hiJJ4MpboGA0DFf3bd9OLT4zLIxE
FZNfT529rIk5KLpQ28aT8WdbmM6FBGW9PZ7GJBNaHAShhamrFWJNKc1JU1hXMSL8O11U2gZj0TJI
7DbZdjMFt9c/5/rQWcZb+EzURIABcVie7w6Ro/NfkpVcASpvNlKrjUAdQRBupmG0/+oVJOnVsfBm
GHo9W/X1wZdf/luCieDBMjhjg3jmClh3m9WwdGQ/WhZIykb9YtS1upFhizXW68O8NI9UHUg6oPjx
n9WRUxW1JT13sK5wa1N29jR9MBT4O6mDNjXCKtGpiZzmwq330jzSAqHYgxTUcwKNjfxt3WWJfZUa
bnSNgnx/n9pexhE+VYFeDOqfr7/j+mRZPuVv463rEGZZ63ZGJemqGqsPajv0N0gVTj/6xHEvSdG9
NBRpBi+3nGAsm/MlQ00Jul07wGZpqFTlXVXcOlxUm4WSceEUe+krQlgHLQZmcZFxOR8qVYcydEED
XLlhn6V+aEdu0CR5RtyAwpXf22V5Idx96eW466HcUahaFNLORywiYRq5GttXOEK0ew4a5ST10LrK
QKe+eShEnZYWjMshrZEVnw81TYa00jZ2rrSk+J7nxnSrpvhn1WE9XviMz1+K9sASV9CTI116Yrf8
1o+T/eCKypHOFY2E+B1keQO/kmFRZ2zehq4gx4U+S5sHZOFS6STjPn+pTKbVFEaGc2Xo8mjni2Wy
O3TA1Fwgaw7kfCO25w+vr/3nq4QWD0RJyDALpGNtujPJGWdCdw6vuqjVfRtS61FttUUCQJh7IJxv
01p7esdFiYYCHBQHXM9W90IR9uMoiBCO3KX2Zirb6M4xM+NCWWiFg/p7GIpU6H8SmIEtO/+Uhhbl
1mSOEXaBXrF38lwEYs77h0SZJn9Ii/62bugeOGkYPzRmkgaEqEMcIGGebFP+8IXo9QN0HEkbU++d
C6fqE2Lv/PT2QC2zfEnTQA2twcRmPyLPlWvKVWr3kS/ACnzHA6q/aeXwMa9QP1Jy29hBrTY2Rlc7
gVWU3t6ySrGZwlg/9sPYHcoxMw96KoxFW+auGWdwoU0eobDvGgFtyvazhWVhgJMeB3eOkp6i2NHW
tlL7e5YO9gnFrGxbm+ZwUszBuSrHYjz0tfA2VguUekid6MJ9+cJWom8PHHmpKLFtV5u2sgtBoC6V
K/Ci4zGPUUyc0tI6dmSJFz7wy0MtWHeaAnTBVldzlbXCtKpJubK4oG9hoaM5DaznGPVle2GoZzek
vQAg6FfSEQAe7q2WWo7aW4YSSnJ0ehFvklTRr7xYqL4TC+XKcCHzmSYiUq9v22fvx6Dgk+iDMeDi
N3S+vmEHcowYY3pEfkzsE2mJveEm/b4000u38UtDUfJcBIPp71HSPh/KUWC9xHaYHpWuwo1mtMfT
oI9dMIqivEAQf3YY8Va/D7W6HWXeW5M1uinSZq7021grt1NsxBu+/59RRC/z9Y/4ZOZ4tguX8dwF
fMU1Qry4WpDeBGnWaRAF7GVlBaVSVZsoi+utPs74/DhldDNYAD6s0nF2k2JIoP/KDHoYEQU91cp3
Hoo7j1PU16jBkJhUdR69NaTlCR3870CgsLqYhPOPHzplraUGGiwc/8W7VFqfRl2LvuSMufPMvHqb
iCHnJuPRrQApSX+VBWacj4fLSzSgh5/hstKXu7Sc29u0lCiVlI7io2LQKP6gx00wE7qV/miK9NrG
Du5CALiijD49BhQd8FoQVoD+rQF/utuoZSnU7OgZM+qNiopI7liPs3k761mC81Leet9s0ScdFZ9i
/kvoIQ0WDwZ+89Yza0EcPqmBU/3m06yWJKB6xF5rNztKFejhHKmJD4W/2Fns7gtDrQt3fHs8Dwgj
IHaQfa4BF21X9WmFF9+xznL9Nipyx7cAn29jzRlOY9jYgYslwl1sx+p1GGH29fpueGHzPVGyLBB5
Tz7X51M/oipYdeiIHUutH3euUONjlapiW0/V9N6iqXlhvBcnmQIRVwJ480XKfjXgMIdzXfT5sbdH
gwWeDcBY5q7xB8+Oc/6MrWCGCRAFcy71oBoRz2FTXvJAfOmzwxxZehyEQNY6JA/r1usRJMyPzuiM
70fwYLsI67SjmcuP/GT4ZCheHtiTSAK7w53nwvXxwvG6RJXAGEiYyXeWafktvuzmJprCes6PpsxD
ikbCvRV2nRzBUVxy53s+wyxhMn8qpQBqqaOcD1X30Pf70SuOShNPfjU4A+VhT/mGYOejjkveJcnm
Z+WjBYUO3hqIIjkIzM3V6QXlDACt5onjWDluoKYoLQqUhCEuxZWvlCUyKgVcQFV6+bY3DLkXRuPe
0360Pjm9eakn+2zBEXpQj2TJLVp5YJhXn7opOzuflHE8ZE7eeX4DWuSQ01QPWGo1CiFzcZvwHa6m
uje/0OZv9kmi/PW2XUYpdKlTogzB54C1pJ/PAbZZVjVU0Mak4Y3Aw/vct5wqvkaQY7weneZSeXwd
nVAa5/KgQsDlQVq2DhRwMybYKi3t6JmltTEBwm8MvZU+5kQ6ihx6HmRRaV84v5eQ57d7FYjKovsI
HpToi4tkLYpkNmFXgYFXbtypMo7l6MR3Sqf26PxL2rJdbx3GCqeOoiwvFehfHHlRw1jYwuj9rY7r
cYwoD01w5rTMUo9V5Ll7bALFVV+hH92ileh3qhaT2GDf9/rEruoxvDOyTBTwqOItJ+i62J2iKhL3
dHNOAojUJuu1cJcO7Rt7lMsobCoggaSjpIlrbXdLOKLzyrk4jaMmD7HaGX7UjfGpFeocZNqsXL3+
VqvT6Wk86hUG6eGChV0HtwV4nyGypuKUu066sa02OrRjhxf4rF9q974wFJpk1ERg9IHJW2OMYKEn
fZG7xYksl3mqq9Bx/GJAtNRrUvdSgrhEredL1DsbbbUPwUrPiigwrqQRYjhB0sKElYOd08av3hPI
G3fc0M1jbbbeCVkxw8fOWbsQf67O4+XjLnUFLhcOJnBNq+NxwLUly2OnOFWtWUSbAtmqALam8b41
zGtTKRDFfH021wfyrxEXIAe12aWcscpVpo5Xdia+sRXN03VmTSfMpryfpVSao8RED/gbUW6dep86
zwnVILKodKCGW/Jw9SUG5QrqzMm0vD8pOvkgqidcEednoYyFEPgel6dsthQ6v21uB30jTFjYGYC2
LmU2CmDO+uAUgRLmXeRrEE1PoIvF1opNFKYNqoRR7dofZYXUpINEgLEJi0nbXvhwLy0XjToTu47N
wKSdP2o3aLTNFbU89T0ulhl0WuT/IztwQlO9SRQilQ583NfGFeYHUaXGNnJ7t78wfauz/Ol7LSkm
0uxLyUtdBUz5Ei27qV2eMM2aQUQMVk/z3K73VtNnfph2iu/o2Rv7yb9GhcvtLIJapEqrVRoqhdO7
BbMUZYZzC4b1cznqFSCXad72gEqDyox/VI3qfpjbfr6wT186FLgq/3fw1ZU9hM2IxoQoTzWNvNsO
Gb8NBD37mOj1l9en+KXNSPilszngiiFccj7Dbq2EcVVP5WlqwvIr2ORs62RyoAbERe0XZEK71wd8
flUhBQDSjp4WQh/PuhWtndaSwk95apOmftfGeJ2FiS33w9TdIVaeIGnqjo89M33hTH9pGYF1oaen
klzRoTl/U9UYJqGmXnlS8JfZJ2qTbKwBqqxWOPG16iCXP0egQl5/2xcHBYvsIM9IL3tNYUUGmR7I
FFWnOJHz+9R26hsjwozQaQtrF5pRe5/U9iWB5DVs9Gntkl8sYomAw7g3z1+1ytUwysaa5RPn5rcJ
Mf4DN9e0FU0qHoRm/cRa1b51hfKpgch+wr2jpYhsG5c41C+9PeoecBUIjJYe3PlzhKOWIubSlKci
97SdOdnyuxp7dKaHPPk6elZ4M0k5XJjnp4lc3XFLSQooJ0Ui9IhXEw0owc2miTK/3qLhjqm68r6R
Fux+Nx0/GJOqdkHUqPO3wsytHcCjeO8k3sSUVNVVGFb1jmZvfMPEXarzvPA5EKym/MtFTyayDsRr
m8aqtIv4RC8HmSXpThvHao2t06KNOGluuJ+mfNi/cQUulwzhKNsNpMiz5meo1FGRYcNzEn0c4XYF
pNpXZYVTA8FAcdsPEhEZq7UvzMKzd2VYwm7+AHlEzL+ahDoyFQtaeHzKO037mWMjfQVcJTvm5fA5
WQ41Y5wuxaKrMYEhQAGmesJio7WCYMX5cqtHkRlD3pTvavxdkn0buoOb+6BqK6sKaOc53Z0adjLf
eXo32W8rWTH4UttFZwTcE6TdteV6OscFBStHvquaubomj/tIhQsi0yg0H4WT8cKluDq3gUKSXNIE
Avex0MKMVXlS1r1tVabVwWfu9q2EKjlYGZrvuNwcwC4ad6+vonUSyXhg8UFiLpwcIn1vdR22lWOW
njGYDyqmacGok8IUKVoANkJtRIrTuB3UtthEttfvotA4Rl5+yepwdXP8/QisK9L55a5aLSmABNC6
jcR8EMacbr1+7K+UolXBRE7eJh31R2tw7WCk9Lx5/eWXX/zbgfJs4NW7GyIyujiqzQc3zaqNQAXr
PtV19/H1Udar99cXhiPDbkHHcV2DtMy2KCxbmA9NXuaZ71j9o0K6uZtcJzpUTe5dg918Y2L169WQ
QKJMgQ4SUNvzLdN6IovUaDYf5q4adhjH2Ru7A9acY6Tjy8G6VOx7aQ6fFL5R1GC3rhtAs2OnWjpY
5kMUzta21OwmwAYNQKCmRMccUY9HS0TxbtT66W2t0+VNnzwZDMLIxTBhtXoy4S5a/an1ENtRubVk
kxx1AY97rqpL4izP9yZDUXhYWE/gxde6VnaUN0DAButB14bbGAa3b3gKcJC8z8BHOWNzie37wtKh
3UPxlFwVnOsarQAGvdZmhF4f5JRGV2UhvZ9tZpDZGWoVhObkBbY+XWoAvTCVBvIz8B8XezdOvPOl
g1+dkWa6tB9wzgNG6qXdlTdKGEdVZ57mEBZFVlUPpjpOl6wc123OZS6p0RM8LqWkBWN3PnQ44Pol
S816qCc4sLnd0Lg10VMPwUnuplDFszKLkq3l4DSktkYUZOoTZ0p9X0w4ToVdam/jslYPImovQdbP
5wLECFc8QdcCVie3IyU5fzYtzeKYKo39faFIeNeUOXP9OkzUtvE2oWEA9e3LLu0/FrKKrLeJ9T8N
zrBQo0E8QTBZA9fiwaCuinnZ97F2kl2GC8ORDxlvMtu5xIH2eI//HIq/hqJDAQMVS0UHtNz5e5op
sYprjO73CYDaPne0djfo+XTwbIn+AuTJ7trLVPWDiwGYn2Jb+qb7lmIogwNUW8psoErgRp2Pb+Xa
KClspz+qEarIwUNdUb0TTdzbn7Im1obQV5AOmC9cBatSwjIsZUWU6ajXct8jIn0+rJ405dSZjf5j
FoUCN86L7WyLEJXdXDl5W/diA3RIle8NOIfuHQBQNb2dRBEL39RDwO6oSITbLiR3vhBwnR86PNFi
a4xKN4VuenvoQ50/GLEWYD07UX+Aj4RYY2aZtkvDsus3liiaz25Z95d4+MtS/n0JAAhGcnJBhyyI
62cwSVdBva93rPgnhQ6BUfY4fMCMcPS1ooi/v+VypFi+DLVEIIvjDWHs6vSOO3RLHIzsf0LTS4yb
1JOg3CA2ufmjpqfO3dTHOBCy1xzrwoyvvysrHfg89AhKcyhxrMUGqGpjNeWNaeRnvSOvE7c09hOq
/oafOLZyQHegvKT0/uy7AuhFC4iKB86PnK6rqexDzKAKL8Y1VnFosCtRZwV1lEdwH6to//qHPT/F
+bAo0izHN1UO+n1sqvNlo3CGOUrXtJGfWnZ4qMqCjn5eDf5Ua8m7YXbMd0imZX7szMXh9aGfvSbg
2qUgx6Jd5DDWQ7dzT4UQXUiMxk13uo28KdwWZCvv9Ib23xvHWoD5HhQueFNgcNYtb5EoEjhLGfKa
Mky/IndY2z44MXlTzMITF4LzZ2+G7hF1UihRFPr4c3U2ZlpKuXzOhphWMQBD8EVZ4Ys09zx/4KK6
MNqzKSTvoauD6RRHEwqTq9HU2YzmSM/t2KcvXcQbvSitq9aKQ5PGR25lC4oXOoJnTdXJmEz38+uf
dpUasIT4sL/UGygT0sxd7c2Bkm1u9EYY+7Q/dBUtYSOdNvVQuPmxGj1cvdoqSrHsVlv3e+yi8e9n
nad+7jrRvc3xi2dZXH4XaX96i4sP8upZ4hbDQ8cbnNiXjpHspZ53111V98y4U2JINF+SY3j28Wkr
UsYC1ARji+NhtX/0XkYjFUlYCuXQiQdaqHKHtpTim3keXsVZJe8j2xg2FkC9C/tnHWkgb7z48rB5
eW0Ko8sN/VsLFVcTp3WLnqFHIy2+TEX9gPWy8aEqVdrGjj5dZajNXzgvnqSAfjv0SekBsAFzNNDO
xZN1XdPpw4Q7qDJUVhuBu3ivNoMYN+1YTGXA381Hw47H6jDmo/7F7ork3kAHqvxm51p/I5BjHHyr
yqYPllommj86BGQ3SVqan0HrWScN1Z27VsYQ15PIGpS9gGk5fuUwHG46Fa5x0BG7tXcOkl3yV2P+
v/4a/zv6Ud39egfx7//h739R0WyTKO5Wf/33KfmrrUT1s/uf5Z/97//t/B/9+13/o+1k++Mfp2+1
+MdOlt+/dUlVrv/N2a9gpL+fZPOt+3b2l23ZJd10L38g6/BDyLx7Go5nXv6f/78//MePp9/yONU/
/vXHX5Usu+W3RTzWH3//6Or7v/4gWvmv33/73z+6/Vbwr/7Pzyj+VmKe8G39b358E92//nDMfyI5
SGxLKwBVbWqof/xj+LH8xFb/SV8ZbuzCvwLKtAQf6K11MSO6/+TmpN77hPZfwB2ikssPdO+fbFRu
dKxMQIBS6v7j/z3Z2Vz9Z+7+UcrirkrKTvzrD4K/84B0Ma8HO8JWRJkHKAlk5/PtIOtIRU9eCbda
OaQ3eMX8mOLI2KCNfIM9mx3k1nBsujQ+ErRQFuzjL5mZLtqpVqDqk77VcPY6VfaInr/AcGaH7bKU
vowg6wVVuBzb0m29O2mhqLgFg+Mk/tBFQ36XpZbot01sWo3Kb2moobd+OmJ7+5cl6KR9tyzkL+ZR
Um+tPb2KPtVpV3zuO6c/dabzpyM1eZ+Xhar6gAby0nfjAvEbxKm2kbS9q8b2Nr3ZhdlGVSL3Hl9v
xdb8alTL+jTQ6w2FP1Qt6KAO2OyN5ybufEjMIpAAszYoRMpj7dIyEQAvjwDyZWA1wxh0SnLnzKO6
sULR+2rS3Bac477SGNdxKL9OrV2hBGnqiOeNSXtEivVGWGWS+3OkOZt8rNJNqbf23i5nVMKArMUC
3nws032eqY3Y9U1XWr6nhrIKFK+E79eHVvVRzAKFLX0jhEbpPVrMLnsT1S11NoobzQbZ1KD9sm0L
DwRqlNvvCng4vlpoP6UyndJCDO+jpril4iWi27oYkGUlTG8/tq3pW4hkngS/Uvo2NHHtiguecSc1
xm4q0xOOrDwufoipN60A/Fs97FodYxF/jLtY3yydWBnEwvqIGJkrgiGKZrCx6jAHI2KeGJgP7q6S
+Nl8nCYtfi89o7umgfGxSQbUh2xpFjutVtOdVM362uKz3alpfSWbeQNu7a4qZbedtEbf5PTbNqQM
O60X32ChosilCXVvcTlRGMrELs6R/AaD06V+rnk+Eg/aO3gP0tpmejXYfs2S6Y9DZ8V3kRvFpFsU
PgcUu/PpA96lGgjjpL4VlnMg1QUOMMzxzokik6bVnNfhNm6x88Hak5RZoqPpp6k7nMIwv2q7rBN+
bFZDfZ8X8RwfYZojbkdtf2h3Vj447caCntAGpqL66EmT1iCI4zeg4axAF06yF0p0JcchpJfUR0ES
iz7oW9nb6HeOW7Z1ioa6Or8HCFy0vjIO8Ddy+aiFswPOr48ofDl6Rf5qJ4BmXGiyiHu8I8X0ZVhy
w9T29TBHctPViFGU5tj4bTJ9pYX+s+S+r7XqGNUdmpYprVvvTzszxl1WO50ftt6NoyXhR3OAP07/
o96pdTRwG5W4sbCPEoT5Uzx0u33Vj0rxQ2cz7VjT0whdN63HYJ6zo22V5S7OyvK9Oc9T4uN+Lk/z
iMmzH3P0ZMeqb8Y7kI0p2shp706+kZb9HCRRJf0xMtXNOKfiqOhq8QDL23kf9eqNrdd66Ye1Mh1l
24NxG9LryihF41cNVVQ/pmeA3qDdQ6YdKkSlJ/BC+Y7Cldi76PbD9HHUON+P2L19UxsFz0t6UaII
ZjFi3GMmo3WUuszuVfiRoK5FW5+iqkp0X6hTeafLRlZ+Pdaxsu8oMf3ZRxqCmE47jIWfO5VjkeVO
gRmZ7i5ViujnnC7+xu3UbfC3oIA2ZPa9MkWx4TdK/tMbzPRz7qH8sO+TuPdlLLXSV9p0cHw3zMat
UsbJQzj237wx844NlZSNyFGibbI4C5TIMB5BBwxHR+nFXhW6sS+SqN2kmjvAZmySMtsqEwZrc155
6qHx6q8LpOHo4TZ1jSpANPm08rrBN8c83Xd1aI2+2TbGYkqVexx9XTv6OiIUfHD0GvJh+NaBCQoM
AXeKD8syS/JtVfWtP81j1V8rdSthw2VaWfqDHbUz4jnafKykU9ymjll/Th0xQEP0xD6TcbsZoqQ9
wMd9NFwh481oPZImL20IERGDh2P7AR76u7yGFqz07gF/PLf0Yyi0BJqfOV/bo4D5cwOoMzDVPhOH
aKpPTkExovFz6iGLPZY6onzTdlHobooGmd52RBDMF5a+6WxL3sSz014ryvDO8uKm9d00x9VjMvUk
CQr67PahThL7PlPQLzBEUn6BJxN/mCX8Fr/R9S+G19wjt5P7JUZcftHWH1jlSBX2zj0oAfJgzbyH
uD+p/hw3p9CzfqRT9h22s4UYJwnlBmcX9RYjP/QqvagcOSiKaq6hMLXSCobGKCEtmw9cUe4xKXNn
00bmeGrUungsCx2guukWW0NRm5taA6sMDBJPuTlsCepTxCK/YQ+w6VHcroQmN0jmpn7Xlly5SSGO
Q+WVPkWaaQt3usCuqu83ddsaCEzigtD7NYYzWFjM5rbw0tYPxXBT6QY+vfUDOmNztxsEHoU2uy0M
PzUlOTrQdrQh/dL2dqFS7nMEiYNGVxCGSJIM/Z9Ek19nrS8fO3S6rpJOL9/hHVEpQQpyevLh4LX4
UwH1mwO7LR9DJ0mZyHjm1PRQaK3uFW0e/VRFTSQIo0akR8Sq0m9Th+w0tEED+U1MRaf3eppohZ+k
sAl8XZd/9Q4bd2fSwC0DF1LOx1m6ydEobcDjdN4+1b1mNMeuS25pI3GxzCIcfEfk0NI99WZMImSM
hvhmdB3F860Yol6aWqXi20CtvmRUdbSA+r3m7oQXFnf2JA1zG+Zqfuqywu6uVU2Mo49G5o0HUeSL
E2WtfjMK/VZrs/RO5NU+XXwl07z8q0zVTdL3Rh6EMbb0gV423eOcZOroU1y6oYhUIKFCiJhtaQrO
vl2k0f9l70x2I0eyNf0uvWeBk3HYcnC5ax5DCm0IKUJBGufRjOTT38+zqlEZWRdVuA30ooFeZC4S
StHltOGc808XBCSUDOjxG3GWdRVxkDe4n9o17GyuSoZZq7weCudRZjaceZZJMaRM2sP7wuTlHCR2
amGU1br+zK25WiJoOaUdoewd55iskayPgx7mQyLDhr+jst2xSpALOf3FvHrLAq/FdOeY/LE2f87n
zf+qW/WQleaMrt9BSn5yeyqrhDc429GOb2j3ze39Pic/e+rGQ9gE/octtXmD2anfRC5FaXZb0EqO
6DJLuUQ9XMyV6MtzTJm2wwwl/yiNHWwWX4jDOnrTcKFcQ/8qLR+vLmM0vkkiX5ONpXQ0JtM+QFFj
2GbMrXIOk+i8O2WzaXGEIRWwzK+3rgsupxL+kuzU61gU46G3bAyrOEyLJbbCAeq4bN1oZaUlFQ5X
hG+SU2O4Xrnwqrr+dSUfNI83z1ytBNzqfrKy67azt0Pfiewqa2x1MLLAKJI2WKr1Yu8Xw0zyojHh
yDfFHBMRsOGGtoq8joZx309E8chLXRa2QdTfcJwXWx/oBMfIkvVXLV0vInbIvmVa7t9km9Iw7rec
UBsDrSJSt1Z9MkcaU2evpxuzGTA+8Kak9PvyoVgbMbERQPxhAF+JCnMc3jJFu9O4N5sjiotwMZ7G
1ZR5onw5XUqEqmlZji927hEIvlfFj73YjmbVtOQjT9M3X7drEakycD7R8+njEnTWL15sf8zr0rsI
tfFAy7GGkWxlG1CDZ69oltYUKlv4PgyWqQ7FOknENzrQL5zcwXI5FxkeYmLUadfo4KXgnq4jZULz
Scoq15/KIIjKyermXe9awfJ35otM1YK0pN4xTmHn1B+FU1XxbG5jEdmT1f/Yu9YixwBah3CoYtK2
HC4rY3G7CGtK7OD2VWz1Nda6nJTwNb09CXVZv+2rQkPo+Gq7VHuJgVqrlz08BUZPHkxmWDir7ouc
AciW6tnydhWiuoczcRHge9nGWlsAW+SAevlNYO9C3BTCXVAtVK10jmMJyKZCZ9Xx1g5ue+uO+bDG
5cZxFRVe10UZAsM54eeU87T6Z/QIzmFZpgbWJIzJ8lA7dgR2MuygZ7O9XaC/7OO5GcI/FCsKZpwu
EztYvc9SNeq+hmbjHgpNxafTnD3WblEOArI/hYpc1Pex9qmv3WE8cRLopo3CoV8+duIJreOC0091
Pe2yi5amNGJzMchBGkU1PNQEePys/MKWESlKZ7u8zBXPsyskheXiiz7th5qLd1u3m2Zw3emZewQG
Y23mY5YaXf1kSRsofM6LXR08HGhmHoJdxZpm4zz9HAriLw9a93eh7i98p2iQ4m7Tmyesro6NqQhe
ha042csRW0ruiWm86/2uusoyKT4bMsT8SJFA9F25dTunBUGA4lBhBDIfmomCqhnHe8B7drFThB+y
pj2KKYgfkM3B5du8eU6nnCMlUYsg39FpqxUjDZHZ1J2hoUSKGys5GH3XS+NgcnkVkWXy7i9MXeHN
ya1KQtRclUDUOJd5MUoGzz8Muiw1IQ2hF+eGrtzDTNfova9qGty0IkqUVJ9+dr/BsvMUpOxtqlJM
0JstOmfFPTSMzYZDgbntci0LxHyemnMvKkYk7ZgSNs2vkWT1+tCFpfVCBTOO8eSqc5mUV8dWqfY2
a/Luc938YIgsQ5qvHtmX9FmqaMNr0626+yrsRX0hQUio4pwOzo/pqEMGTb28EXRq4amE7cjFP/We
+RaGdQFDyuqNm1rm3hFedXY7mobM0bvJ7qXNi00etnxWD3VmzZ8j48m4353s19QO6lBZmxf5YWG2
rJaVahakyLmrTY2cabWGLufffl9EXpGXt+bqDPpRaLeOc0vsTtTvwlRJBmUnSGeZteXNgu/kQE3q
U0QOxYTgPlsCuqNME5t5QPxsD6nIZjc7LMO2vJLVOT6Ge7Z4RJhoeXQUh8BbF2ZmdolOUE/U9dA4
kwLx6xiXwr7xDSgBhFde1rlZXVg9VU3kDat9r8Ie4eaWbct0UQiqgggYsFpv2pDROjkns5lYUytf
y31em8tQSaM6TUQmU/QW255U9Z7n11jN0ATpcXWQlWiMj7dkH2XxFCB035J1APO9c1y5ddFgaU+f
DGX6pCHYXT/fFDtN2v2Ul2GZGGFpjyiUnPJH3mLJiOuzmR2oc7nKJt3P30M3q4xoXgzvai0DO4W7
Slkz1qXxsBX1xC0FhsVNuD16Z6eiBW+8JHMd8MpSurd4znknJjHT/VhXZyeZtotqw2vffNLyrilB
glNIv/KEHU3xXudYrwFHBVbk0KRzl54TMFlwasgjAugIPwrsVScVJpLXqrdMypymSz27nS4xdt7v
pMt7KFZ5Oxfg16FBSlTGcZCsbbYVt75TuvPRtsBinuq+dn8VqCBB2AdVN8ewNCpiUQa/YFClFMQN
lvmYtF7utffBLHdMBOrOQxYbzf7ahp+GAy5Zca4O1bvSTX89Duy7O783RHPU0oCmFpntcnSzIIU3
mSVMsZ5IjXvCqe+1DMVPY8nMV1377ElreF67ngGOMd63gl9l1g/azI9NALATZOV2t1DvPfWU2sBZ
4ibrm6MIAoNUnfzbXHHvIYUdVPNJ0UoIwvAQTv3jaFtfjVVe24vpx1XZpN20ftiFIRPXn09wRx6B
FcJonuqP4ZxLZvri1UC0FinR3Y9BB6G7+S5G90maxp0mNfa6y7OCkRo8O6/o7pp1OlNPr3TIIhut
/UN03Xc0aGYS+FIcmr6fIqQGc1Q04sfgVfbPmshwDroQkGPMP1a7Sru2ujbCnhFNyByl9tdYLLmM
5nAaGBrZ5wUzE3lBSx1ZExonJD/HppfPZjMOzGGoOlntX5rRfWQp+7Eou2/jREckpj3avH6hOye7
OpfVRPJ1T59zNEuzE5LVVGvxErb9PqRtvy18BN8b3fyl2h2IEPt4zQV9m20jd5yzzVG4r3diCDHG
8h4Z6tx0VnvSrUdkL3OPWnBuWfQUoENJtlfHfjCnkzYUhHK7PPjmemVM7a1DDZ9VpRftHjAyVGRc
YYtr7RnNTduXJpVBd2eqmrrEOyd8OPuhGuVyqAYZnuxy5ZOs/R0F10Tus4oK0eq0WQIvNef5Jdz8
+9EKO2h7+TWClWeT8wlogESal2EWv4C2nGsL4OpSK9pchjaYM1fDfmt56y21lh11vn8MRos52mzG
pZd95a0rSGjYP4Cvv1u4XKS6rk6dNOT11OX3au1Q9Nq3at7cR6cGkzAF/JgeRRayna4/TTiqHMkH
UJHXM6Hyl8CJ6Hv6K5vkvRPch7ewMA59zwfk9o8oXC/JWtJxths6tgb/Yq3r29ES68kryscO/UpC
E5mx+AZ53RliclLn/M6xlEULpj5J/nQj26URJNfGjLp67xMc37PIrtf5BPXuDkfSp72pGSOpfrsL
K7V9Tm5wwsf5G1Kud9ktlw16wwun2u6YJgwRJsiPFtW7uZNrsikozw3BB05viWMJonRdWC7RRI3A
vGXaF9aZ2u/EavdH7fcXsmtUxDXEcuL0jmu7mZ54TI8fINvj3FAf/dH6GGqqX9jlOqr63o9aozGP
3mSRTzjaN62tl7uAiVq09NXz6DWPosy+LwG2HyE3ONUGgwEz+6oZw1SheeM1VKaZlDPfq+QaWsKH
KRjby65wW6qRmgyymkZ6SvU5PBupinjLN3M9MAG5m4vg3cmGq84S7yQeYMWMqPVcFy1xHeY6ArT/
PkEWjHO53wY+MvXNmq5zr5rfw0JVSNXlaajdS3MegojosDm8I5NQ00eWnp2lcnAL4ziRkSqOzPkZ
lLYCFtkPp7WH+ucYWvpiL6rwWkLDepq6zoyGvrAfxiJwnr293K9Vm9t4UZuvIW1WWogaPiquPQnZ
CGUR62nTR41ZwytZrGbUqs1PfTn6hwWe6uOUFful02cN23M1DsvG8N+0R/9zaRhogJmkqqcsKsqe
m0atw1OZWc1hxAUCal1x5WtdnfJ2sA5+WbbR3DN8K+VlV3XPQbM/oJl8zqnzo2EZ/CtFai2pZii+
KUhtF4vA2bvB6HlExehlSSGligQxBAcPl32uOP/ZquYhZs7URq20rauBIuUYNOSOmsUVG9eLKiZz
EbSk19Hcy1M1yebYzPlO61Luier9JrUkXqrNfOM7TCeaSt4tpfmyDd7RnPo+cRmfXaFOH74MoMBj
vqw7OHOjk2B0r2U7CdK911MbLiftr5dT02RPeb9s1zme1GPiV84p9+ggM6ea3rDWZGS4l7eYPh/L
oqlunFrP6Wir6lqSZf4do7QfbrCLCNdyrAyC+WXHaPsZKMhMiqGvDjoYL9dyxealmJ5Hv2njYrQv
SZKMekkUSeA07ast/TVal+4zN/LPfmoTTfL6oRHrnIS1/lWxSboKiC0y6q45SJeTdqdrpJ10mG/Q
kvJbK1uxlZYpP9S5O0Zak8ZKV/yzJNLIRylRj9aF4Bw5Sbf+SYPDBW8Qpjs0RBgVb2uQxcLaXvJm
oIPOlxfP7b3vsAScA2uPDx9MeRuHqro5Wwzs+Bz91GK/KFb/PZPt68IXikkRn3kY7It1609u5Z3W
KrtR2f5lm6qImwF4P9HSIbjTXpf8BCDWxNMSAiUxNHexnKu6w7CSRiq6tssT0LXscuGY+uaYy1s5
izkNhuCbn5Xf6U5+OftyV52zLAZ7vqUu3GLlCCY6ixND9c+StmBiw+98CryZhocA95tx3D9clwNo
KQf/fvCrA6lKN8oJSJDBntb+qEtSR+EEOmt2yIOZOK9uQFPDIFO2UbP4U+KO9LdyJYwmRgYcnudt
/p0uZt5mQLeA35u4huAZpKQAXDCB8dO8CLu3Oui8m5C3/FOY2fRhGeLN3Cc9hZgnbAG7ui6nO1KV
DQPAUWQyAdsLb6m4WueIE0iGYa0LYJ72mq8gzqps/Laio3woyvJAFKm+VHnbi2gP/P0Fb+etjDTJ
4zOAlOHJJV7rHtd3w6lVd6eYKuR8x2JvsiByu24uH9U+rCJdrHEpD3RSunhsDFvUsZiBazahAhJL
mvZXxQj/xlx0+WV7c75EiL3k+iKqWpmcCH57DAZnuqzGXdfRYulVVDf8dX5xV+AcIy6xOTIPDbOt
PCqq2blgakYYU10R5JoTIZvJ4H1rmpsKN8wGvyYu0po4xd7eYuT1dTSK7mC3VXDQOKU5Efq3/tYI
xE2TtcYPyVq7t2DMEvg1JaO9qUOoM0bN5PPi030JRJwdrNz4yXFz2+5OWvuzSKYgR1ldDGuiuiJu
s6x0GSCEVVoSRfNT2LpI2DpusnZD94ZjDJfAou+GrESV3eX4F+7IZnun6am/WWFY4cLSzuEj82EN
5ku/Cs/cjfIa7bplezSbTqepKZz8UJVZ7VdRr3b4NlE7OZVic9tmLPxqPyyMRfND76rsrd+r6pPc
EldF4M6rFRVt56WLV8eBm/2duPZ/g8/Qf7VP8/j1NUNo+H+AxQCJ4N+wGPav8fNDlr+TGPhf/k5i
ECYkBiQEZ9sBOMtwJv83icF1/4Y2TECghrWFyuEsov4HicG1/obGAo2ziXsZqWNnG91/0BjgN6BN
prI6m0cQBYPa6H9AYzjTk/5Jrjm7wWNzD0fNJrfWsv+FVLsXGMVuS2Gm/t7JozFkxncGec1/yIX7
iwL1j8e45+gaz3Xw2+KK/50q0YbKsnagvrTCTu+0gWKlXkt3CEtcv26O+1PbGnOX0eaMmtrt3ivz
nrhZq/rw1nq+YRaYl8ncSgYhomLP1bMCYM3+E8X4d27VHx8TNhufw4FmBLn1TID6E8FJIh2e7Kq1
U+G408XaFe0UNXuYXy3z+pUXdXYjA/CdGerJf6DU/cXz/R+PZqKIpOQsoPsr67MtLS23oLJT6rr6
UdfT/Dqj2kqlAxi4Lz7XajdnH02W0/8V5kyQZzG9ugstVeONqVWr7T/we/+bpYENOrZZCKpYbn91
kSoLJE8mpPd0G218o1bDrA7EljU//rRZ/kGs+TOR5r97TCjAXc7r77zmf//Oh8maG3ea17QrmpEZ
GCN4IcD+/w+ewn5BugR3kYTV35/SeT1D4WBYU1nvYVwXvXEIzOzz3z/kd37cH+/QE/BoTY8lBF37
L4SgbKh0EFZyw1s7c25wmN2STbXdo438jKTfjNhVvITSf//Q31lIPJQTBBISyggTXu2/EBBtZzpz
rjObhlO/91Un7/fABrgM2/zd7lqs67eqOUyNQ2KY6sS3f//0f3l756dzgmBuR1lE9uPv3+u+c09N
Q2inHn7DIuz8ey9Ty+O/f8jfhXS/HVOQ7s/cXZKvzsRT8y/nR95TDmDdWKZDZ2yJFoW+Kb0c/6rd
qRleUHp/z8KNtgo092bUTn6x243LGbPXSb1MX6G9zu+9uYFjDCYIcXSWy7znC71pnQl9VVS6vgTO
ZJYpK0UkDX+RT5EMZyXYyNmyUDlE2b5437NBaagWlQkVopkE1VypZKqEx0gGUE8x8czN5WUZN5mO
s2NfTaOoH84T1rgsRu97VXX7RVmGPjKZuvzlD67xzAx4O6hFq2TjNW+IR4oyLQdP4Y3jtzf1WHqx
gxXjQZCIRpdcf4FR9V84M9JOrFS5IEYbcrisS+E3Z7fN2k0M29bSvzJ1HV46A2TIaFbO/nPHbecS
A8n+sgDNeJnY/ww4DMysIXx7Msr5ppoo6Hvr++KVGrJg+6r8eYw7OhV+BnrxddnILi68Ga6an58B
uY0BUp/bFL3T1CcBEMchrDf1igfFdkazw8TYa/fWpAtgEj2p/SO3yOhzx2k627NjZhn3riR3TS/d
Iy5o6m1yamQ2g+wjuPZCJNJbj4G35FHToVSrt3440c4xE5jJl/ddo7oYO4G3At5sZezJ9a3oRpV6
zuheiH7Njz2HeMQtbZ1Go8PvtPSwrNWBOi3uAgjCB0XZY77Dnt3v4a0TiuKESecZ8z0ZZyEToNlL
Z7NTx86tzMSGxZOp7GlbjMd8mbfTYJqMn/yNnrY77HJqrxeyg11Fq52ZDZPXrHePo6FsRpAwwOfV
lXGBmQDIhDjOW7VelgRTpsbQTe/+Mh8dL7PifmEF9RmSeAgWEL/jRcvXmhZzqsyrRdq048wLc1fc
M7F7LL1yR08ueyC7PLz3IOqeOsO1T21XXxVddWu1pUghMqsjfh3vmHd3ZfdjduprspW+tTk9TL7N
l5nZvgnUrKcg5xurPcIfrEaoxAYeiyAybbGAGSyhZGCok49iSeV49idYJ7hWjCDF3kfdvJbEVthP
HRqHI0Qc8xguYZ5U7r4cvMKIsm1+CDaRRS4uwklVOHdmUN7KXdvJaLoNprdtGfUVWHBkj+V062bA
yJMVnqZAOsnS2vvjZKz2qRhUdp+N1SdBCpjzbYu6sYtCpW2Vr4StL0Z0ZpUkqiW/pWm2GwZZdQT+
R5ncT+o4dc7VNujj4K7fJ9PsSGpo37BpzqE6irtybx8MwIqXEG7OvU0Y4ncFs+5EL3EH2BXet43Y
Ykm0NYEzI4Exo/opsG3bHJ+PLfp7L18v2kr+zJY9i0gxHBNayilRhhhj0KmXznavO7HWV1nFlxZa
70r2CmOJ7YOeZkuMNqBR7o/WZClGY9CxA3gm9vw0Q2Gj8cLvUAWareW6zQ+sYy4YjlzlQ28y2+rI
p9/7VwMk0QgCIFJd7EldG0dX+/vttBo/jMLJ4roN8f9ySme72yj6MLrYnJhVVUabydKa58w4rN70
mW1M1huvuNBh8Q594K7rxtdAwsXxMHgib2Fig54PwU2cbAF6RtpOiUM+LJDBDy8qK4NB6Bmpu24P
1l6frGEXh87AE0ltf2yn+n41uyC2S0dwHsCUKEIO8Mm/mMb5Ug/lZ1lCVfMX51Lky+5GzfahBoPo
ARc8qucVd/0C4SAfo2ravi+hf7vQcKaDDmVijiJLXad1P73GnPgcmIBLs3hpp/INA6P/RM+nVuTK
+/2uOsfMUu6ezc3RY/7lrqqxq2YK7fdpaBj7dqgX3bcHc1WAY6L2jS+mPXkNg3bEneAUegrP7B78
lNlUZw/ZYZ3n4lHKhrWQrQ5K1brpuk/NpOMjI+tHHGButqlWs35eMLj6lbtMIWLLMAzUhfWA9HKY
lu19k2HxacjdzOOJEHWKqjbPmkO+iHNw49x8YAdIqNraeuJHS3DrvexrOmvdGNaa7H7Q/PJro/pY
mOMgl+mCmQeXez8kpll2dPW5j9upkmvzyZKz72bDHO9NkYPL2Mj+xYF0DHnfdUuHFXlO3rvKzKVE
qIWvyaWclBbxtheAHkGAv2UCvFPdQsoKHkFpd0IsJlv1pxVt10dhaJpw3Pf3D73Ua86lI+T+UJhO
tqTmwIwz6fDDCJLQ1YMPLqAh3OSUYlM0NWdDSVx9ux9Z4w84OSrDNhI9thxmbjY3d4Fb4jvJVEy8
IFqr4Yfac3VPa+xwowg18WUawRpEeW2H10ZVTEhr7HVlcu+6MAinzCSUYpiRgUf4yKhHx+v8JoFT
5+KuZ/uQdOm7wDoas2CcijdHcyPtkoBhwxuh4cy2s86XxJPqMB0d7a1xY0pmMn3fOpD/2rJ6xYTf
xu10UWGVYAx6dnCwkf5HWd6AliBKbbar0Mds7jCKOTuSWCasGMNZn2ni4q4eYNYQbtivLTVmDPZZ
rgY9q99iz8/yn8JvVQE9LR/gyamtCxNmfPILFQ/HO5aBzNp6pj9RUNctxUGBl/x55mfClzZ133Bt
w6WO5hKu1JF/1DsjGdu7kg0Giulic1XcervRVNe+GIMMexe3nazLOlBtK+PWXMcMU7qyqxI1rRuJ
07ktT6Wy1f4tDJRxRiWH7NWYmHnAD0LTlUKCdy9Lb3DHZK0tZ2WqjfFRDCbjOuncrMvL2JocyZ2f
rU9aYQCRFNwGfTQITT6rzzp4GOzCrDEgzRvcpqpinuNeVJDh9m2y0n7c7ZwvMDdXeFfeyIGOotYC
uAjyntVVjU9eJ+e3wrKMBw8m3Ru/Ml/iqiirHwvN2sew1UCH2yDuWfIgb8qQYjlutr92iZmX6m5z
htaOlh2kN7aWkcyQ3nP97/mAMA/2TzhWkdI+qDcHpwRemiEX8zLgwMlFr7yuatI/Jik43IxsgQ02
OYUu0kZYo8V6VeJR5v7oAR3DMY6kQnF34Aj3PbiLeflqAL0zrZXjIukpd3UdwP/9MCY1Zcnq2Vxh
LkzyjT00Gd+IteGLQJq3qrS2BhVEHTwrJsl5h3OjJebqzrcwjVxzw4ZTR2l93VZ+73Cf6ayLBz0X
e9QE4TRHBj40N2NobuA5enZhrORT8K6dlgwZ9grs49mv1F2XV3qMMEipxMU0NyDJbragAkBfHr7t
pl/WV3CDMO6GU+Zyw+9ewZgv6CDbVYu5nihMgg/BuPMF/1gbyrtV430iNdmUB44J8a3ZSohSqmv6
6gI0ZOcAW+Ymsmco/IzSNv9nTRhWuhojmbcESxu3ejOz1z2sbe+SGHh03pDCXc0lDwn6cnVLyNj7
mi80C3LlINpYh/rYWmNI8M8+Mu/H+GS7W7U9TTFYT/Yw+DOWPLOpsNZSLXsGCAa5Y7yN9WhCszD2
HVW7JKBibVw76nvaxmS28H6KplC6T45QeZFu4Bf3u7Z2eYd8huShCkHlLVM+N4hxBpFmhKspGg+z
pf6EJHBmMvdMNp5DId3nWjuGjFU3BDIpghVmqfAHfecN2/gZwikGGcy9oY7Mbd4f6DLKtywvepIY
lXDuXDcjqtDarfzTY4mcGkgSIDoB3OI4xMYMln44jW08nQ8r2BuBNTBWH8dvsLv9nM14jotY6bVG
ABxtljD7C/1ZdL3RQLoxXJH4vT0lodfm8ECMNXxsu91x4t4bbK4j1GnXuu6HhyA0ih+9a/RPaqNx
ibOgnT4ypAKnpgpcyEgmPp/x2go1xyN/2XdjLXY79udyGOCN1P3LZsu5SJVV1zJqNR8DV0rtw0vC
A1hcWNOc/bCH1f0ybQ+NquMY6n4OOuMrFMZS0/HBIk0gP+qLoMu5OdveEe8mXKA5HSBtvDac/GhZ
zUF1KRoPWNRtkO3ddWON3vu+5P3jomc5RjVR4vQJWzAwuIY4jE2mH+7wZzeLq8lvJdN5bVE51lvG
OaYdHL4vQNyql5qmQQOUrX1+8hmO3SH9Kh9Gsxi4ByBpwl9qTeCavlosyIXWAgEzp3zZT5Wr6g8n
n9ZDrk3JDsgDLiZyP+Bg+7J4ATLJKa28qp5TzpCuZo84VnPCkRd1RYV3Rh9XewCWsfeMjyImK3s6
bIV+tqXBZBz3ze4Reth5YZ17GdTWz9Aa9ePsLQ5JrkHT3Os51NQbXKx+RBgMWhDt0TYlUtb1Z6EI
pIs7FO0kq0/j9K1CoHHnlKXrxKOPRxkwa6FkJEN9Nq8ltefBHit/iqr1DG+HcCzoYfIMrXG1Fttn
r8gq4W/bq9dZzfQyqz9zoxuGclE+K1UPFy1kiuLZa2r4bUtZfDcaMP8oLw111fhLLa60GQy3FcOK
x3FtUQ3bdgYdGAeKpYjrxa2zQ6Mg6cXzWndDjFYqeOK6gOVUBfnkxIbPEOwgPT1DpDWWKfJNP8si
y+7Lj3XVcDNbNBPBK42RnJIsWPf9Zcocuz0JOeWXvray74RVlxUW+kG+xgUX5JYyrYTwUgpg02Up
Z+81CBY30LydlpTgoFRbRIi2ZgSx+uN0mC07w7Pe5aZuwCMfsIWvgtSngFgiYIi5S+xhVixpirgL
R4WDkcpuG75D3ZThYcOIIbzp9bQbME4wCIlAe870osy3byZ8r0SCjAlr/wZv4/rg8B8uyElzHeJk
AYshYGb0BVIXXyTycRHqBpVt1BUFKKhHPQcV2BjhdYaTW3/B3+YAsStYpOfqBa56Dk5y5yKhWSKI
n+M/QIzfNJl/Hkf+EZjz1/Ld8bFUNVEK2oj7fp9oIXleEXvmsBRd0T7bbh5CghcSo0QfeduhG1zr
uReNdV2iIkMeNI/p0vTLAMtcsV3qcApOA15BJ5KgiW8UYE7QASaTLOrSWK2fpQzW5I/52P8HXv4X
X/6/AV7G5quVH3+Wm/Lzf0ddXO9veJ4gGcaI2EPzf8ZW/i4ddZ2/uS4zIzLesILG8oD+7J+oi4Oj
FgAFXsoCS3qgmn+iLjQRmBbBwmepoh/9n6Aulmnyq/7cJZpMay0GLS7JHAgDAId+X2aw7ecNs4Uy
hXEiGZz1RUI7qdJ+L/yYOWuOcsgBIZH+/AJ5LriwG+8dICkpZXVTGBW+U/43rt0Tap1XZ/Mup4II
H9iMFQmXM3SZrh+OWhO9uzmre1jdLBrztvlWwfC9Ql4GMQJlVhNmsTPiwWSFsn53mnBmSjcd/Hp/
yLw+S+zWsS/BYdCr5B+4GYGMjNwROKGcKVUlnKn1M8fBLnIpCGPjfDlDKH4aAnWUJWme+zJ9I7A6
j90eueAgSvu+GK2Jq2J/nGdxkYPr3Ei3DR69slkedLmXsTnMdQpx1yLNcaBsBN2YMqO7W7qnKSM3
CF2sww3/YKO6itqh5MxaVhWtGU0dZI8T3OAOIxIaqHb0wpfJ7O/InhcoJKrbfvkv9s5suU4lW9dP
RAVtArezV9/YkmzfEFZZom8SEkh4+v2lpHO2rV17Oc79uakVLltTTEgyx/jH33gKblLaHUiYrZ6H
iXxp2NlnGG0gqKvHYes0CWWDlZ/NxfIdcVKwdTyAz7XWl5PLATo6kFedMj5U+ayO8B4KStB0vOjL
mFSc6GHAMQsbVQUSUTzgRNSfam9y7txhFPvYg/A8wUonGAiWzfd2WqZNrzl6YUttMO8JdzZoolrD
p84aXkinmaCexy5OCqRvyw5iB8wnaLnHYEa6VXO0Otn6IzEqkLpi2m14t5smGL+4eUPt0Axpu9Ft
/xDakOADCwJjFCr7myU8BUXQfogjkLfsesGzRZTDt6bjVBMUuQ7ig16kl0IN3daHo7tJOUU3BR5s
akFQ4s+53MA8U48U2/H1ACJxgPb1A0ByfvZbdzg1VvUw9eG9BYFx3QbFelsXMNBbTCoMkgSnG1KL
OTguXTq/HRYa3EeIi2pNwktiBFFKuZRMaWPdOknx0sTVsVw0VUwtzr2WjjqiLULiUV4nNgojhBPI
Gcbnwn5s++Kxj0pEWag7nzNMEjZJXqqN7mex8eWc3LjGD7O2a+tQWvNwCnU2PU7A6+foype9ZEke
sNG8hyxhbWVE0IvXYHJRcKwzPCiD7Sjm5CWvWDF5oh+wCvL2edF71x5g/JbpBaM6WLu7qFndUzr3
2b7zk+XecKTxPq+ptsD3nC05UTDwwKsvYqnlvykpyqvJQT255mgCp2I7JWcY0MRX1SByXtLqYcWE
Ysv+ta0QXGb4Hd0h8e5wiY30tvLt6iGcIM5nrcPidIpii10SCwUjjsZLaxr78X7qI4klcdoQcyTr
u8BdnmPSWa8iv63PwXDRoThFjiJCyW4bVApwrxcrPFR4C9XObkJ5lQdy2dSJOzyMuQ+TLHWzc6xJ
mqeSkMNbwgwoOxcGHQhHu2VTDMH4b6Cp+gRnqmu2fRFUV4gc1zt2zGKXOwp6CbVo8eBYiXNTNjKc
dvVbiVuvo2sWjND39Nb6RjVivkAP3NyHb/Ux1BBq5TKWqFJy+pXtmIis3+hiXI/T6gZ70KAZ0qpJ
vxmwD/5B6Z+fjx0VxqYEEiZJPl3BO5q+dnkze+9njrT5qQ+7yjtA/mz3A6GBe2cp6MtQJJxcq2TV
+5Guzwah4R01rR3vHT1kjzUJqDvYM85msm3rEvd76Pdewq3Pizy4KiI532pQjX8PHqzdvNLj2Rrk
6rmQLVB6o5L5sIxNfIYCgx3GkuWzP4bOVoU9nFNtjRD1jbIEYr6ghfbq7LAGUPJBq8T0iKddilIe
9us2XdHsh/4abrx69dGGtw6XOa/rzvN656Ifgdpg3Llntsz0nbdqca+l3V/4WTC/yBhMahOHQAlL
j1mNHTeIu/POOpvfeqtQobThvSOgAuz11zJk8mQzrbjsPUjwtTO7aLSBGqyskBeNY8FAZSu+dgMr
+gYXutpbjZpxYm3SFKQ5oLGzipqcuapOfkowFhd0qJp+FDM1vuum6iRLZ7gDeZvhkE3VMWGL27oy
TbfM7boD8RzVg82n78fVGc9EQNTR2pXJoeRcBbx76zAXh/ZgqVXwgvrSuRxRUv9Qbz1p7eT5rq4C
+WBR828Z+gGvg+fx4fEmy9Dy2F0jLhXw5FUyWODkdbzAhRaNG50tMEe3MRD8JnPRJQSZgstGgwj0
DhOJ6Q4zH1DZbDeCaKHtXYfLtgQIIVhUXNiknD1FGRhmGtjlXZ6kP1WSOYd0mbA+qJC6wwhuDnos
/N3QWQ5csDb8hlh5eF6svPiaelj6e6PrXmCDwacDe5YbrLC6wyiC7ixzxpR3H3rZSdpBd4DSWN1a
6YiTwDrN11gxPAS4HqBuCDB5ChPojMKv7yiJwp0q5vmoQ1/t2prdruomeVmODE2SEguGDHOmE442
NGN1ZJ2izCR4lK33Y0GxtcW7AIWIp6KDZ6FkjdLlFb+W+nJ0IWd6fXxn6Xp6CCy82rAjP2hv3jut
+p5YHNvdEmc8jEMyNfoMpPgMV50vae7tgcoyNDI2tOjouUduBAqzK5Nwhzr6udXhucbpFDZ0tfPV
4ILpOjt4we02rgvIdmS3bGrp4jHRY9MHMnrErO0b+i+9acWUYLTdbqNg/DYYJrqvxx1mucwZO7d6
mYa1vG/cpHhUGsb+SDf2LREhN8xqbupFoFwvHO+KeGIbUoSfP0V6iu8XaIZQjMEpWzHHW1xAjPlM
YZ9TQ9z7QFnlTL2VBwTb62bvhNYEdhDe1H52qPtoy7zZ3pUzOvk2E4dKWPei7pONlv59ZvnfF9tS
30i//V7TR1wGjEdP0FFO3XjyEncXBcPBh1Z3VpFi15GHtW2WuTooJE4RSPsZspBXS9a7jEZrKxvY
Yzite0iuE2T1Q7MVfnHy1QRVQDBfan2InEIG+T6q5VcoD90ptEKKiDLZlxjvoOFAu73Il4j3Fs7G
va6/jOF8inzxHY3nnoHlNfR8nC6IQgsZg9QyOI7xL90u932PdzqzGTo6Nv3dhDBE9vhWRt31SNE1
5qixZ3u6HThJy2KqDil4EmfrUUk0BJ6n92J0w12OH+YFkcOH0kYV5A7xA7AZmEe4vNoD+MskKvrM
ydc7UoqZ+GPCvQvAWbF1OUaT2DdU0ecAaTv8Jl5l6vKX8xdyQujBQ7eT1xilHbpAvyJ1fxgxgt8h
Tl6pjcCS0/SNC3spgjpBadx122YaxpMrRE8L65Igl0PB4OyzvtnKyY9+ysQYbu1xJQKExI7dGi/e
xk/L9WTZa3Af5eFFN4wzorLkrnWhe26UZ9tHNQfLZvTRAedOe5MGUXMekNa0aTqEg/niX8ge9LrO
2NCjDGxh3rlL5LR7R1ZfV6tlwJCQKbS4sKVaMVK8ZellFWI0Aux5jO38VemSbt2dxBmDdKDuiikc
KlRksdqZOTrE+pTGxH3HDGCucBrBn2alD/FEdBFbRXRScRpeBBMBIxAlrPaJIA5G0rqez8D7YVT4
0wq9f/TO2p6kyr5vrC1rN3mwE8xYpioOb0aE4NsiKtvz3l2yXexqUIUcyUcnPYs5besTcImCUbbZ
TWi3cJQr5d46KAWvvDDGN2kc5X3SBNk3n+Pt4Cp7vWCQtTLuF1GN9MHmTGv08hVLBEni2IQpQhej
6QTJX8ETQwKvvMSnkEYJ5c9wVYel9Ld+TzE6OEjN0KcX08uM4NgIzBG+yfVWrpK5JaiMc93GiOTC
rivOmTM52GgkybaTuPWr2XafcA8oL2GlF7cNNdbOaZS67pDW7JUF774jSfcubItw43qV9Y0tIPox
lmVwAQM63cahP15Eitszu964XZbyZ+JRAovaSEVCaZ1SOZebQP2qU7izIhm3Y+c8Rl1zLDJc7d3j
suZPbS7Oo/U1gVYFNe/VtfMZSj5SzNGFMz/Wlz1TI7dIrxKXjbhEPlu0yTFCuVpa0VdVTy9U28NZ
62TOJvTn772f5Ie+UDdZebs468kR1FNTuxxradhy3lIWuz4ppmM/4xOSRGt0lsQM1oaec3WaAfjF
WFP+r9PWVfIWIp8ixCFeq73o0/lk2BrfiBBn7FuTSEZQFzwQHdz2OWY6BFhyLGOug568tb5OSVUk
HAwi/WXjjLAfB4XgT0xtSxVednQwdbj38rW6y8dM3OTW9DWADeFtestz/E3vevL76GI9s6mV7rZJ
JeUzE5xhHzd2DeFlkN8GK8Y0gHD15tgNOj9Ww9jvkdvOL25t0T83XcI6WObhEg4K2qsuSK6srtAH
tNXtY0f+0aUr24fSLtQXQCy9kw7o/qZJ9XDJmchhAQ34fMTdMUfW4hXInZKYxnzxwwXYEa4S+KVv
/8yH0XbYqxFnS6fDhCOy24OQc/SqsWhmDOijHughaxO5VA+kdzFQDLqywJK86i+bHAhKB914xOep
OQtV1j5a9Lcbp2jDL7pLFPDgNJ3KSU1HFcNDLvIkOUmsMp6xPkkv0sbu711sthjUkM4CUJr151NQ
V0dhCDiOoeKUhpQjZ/ENndERXSO3zfaQIQUA9Yb+EO3JMJ+/Ta1oAYDbFdTMEH+83pCAZgeyRmmY
QesbSQgU17vODHMIpuTCzlxOTwM7xcHqYRjhZpsckjfaEel5E3AqwKWlKCarLo8uW+ovOva567dh
Vj3haDWZN9T5biGIrGFeM6og9wHKU/9OfzJMKMywuvPFsKOyqLZ/hQk8iI2t0Ge5hkdVrwGUKpBk
63oyPCvIp/6yh5iVnNe6uhJL2L0gzXnxDUNrNdrO8o21ZfhbuWFyMQ0p9rjjQO9aiane5YbzhZ+V
9ZXZTvGaG0aYHabrkTDh4DsTaQ4DS1V3DZFsF6495PvR8MqKN4rZ+EY3ywzzjMcNCS0xfLT4jZoW
G5Za/UZYi5gg34k3GlsMoQ3kCGobLgDgTYbvVhrmW6tVcMJMEe7gGzGufSPJcaPUj8ztXkp7dG+l
IdT5fiyvYkOy04ZuV7wx7xp4WywE6HhYFC+7eFl+uun6fQqSWyZIbJZWe6EqwlRRP2z+P+gJuINn
nmGM/O+o5xHafFP9bH79jnuaH3kHPi3H+ZfvQDOHkRkHGD85II/vyCezhX+FlA14CTt4hboigK35
AX1G3r8IzWDYAJcUXBSbx/8LfQbxv0LENzjxkfHre+H/k23en2xVPCsNexMc1VDeHReS7J+wZyvU
gsl2MV9JPcrR3Y1MHjFJUCOEmZ2L770VXS7wC61wU+F7T4YDIkP5mETQgv5GSje/67+RfnMtoLwh
eK8DBx6+96drASMuBkJNnCtgS8Eop8JjUp33Kp+tB1WHnbjyynZA7IItGrOfY7rIqXiie4++MlVE
yBMr1C5n9LzWckR57kV3g9Xk61942P/jlkUekxgeKPIBw7Y1pPXfSOmTZkKkA6+6wsQLDoeDq4i+
0nHjzU+t3+TLjlY2LY5z78J/mhxAkN0wIEl++m2V/Qee9n+6DMi3PDnbrKHPT85bZLtoeCBXWB7k
zTMd2pQdXM/0X14N7eXAIFOLftc3aRdf0LJVpAAr8uee//k6Prm/Bq6JEzPei1jX+AHX8ul+EL/E
Jgjz7ZwRL33zuWjxkNtwBNSxfdHl6erijGToP4yyLXfTNFnZnRWuSMhqbuzlL1G6/+ly3qYFJmOQ
gUNsgP7fHg+hMinnhxeeE6EVNnf0VCbzcaozbFIxox0a/5DiWEYHElshtnK7AJMdDBBB09vyruXo
XE7/fIf+VDEEmA0TCuIJxhjk8tm8aH9eESHt+awT4s1HgS3SsmtT3JaPhUoDCF4YGYSdZt6OBQbA
8hjUxSs6LYtgq3++Ctfw3H5/vdh8SOJB8xHhj2kIOH9ehvKstUd9sp4ldPdN8iPs8f7qLwN7iAOJ
U4+Vd+nGtaVf5tcMQtY22eJO02VMLETYqQQ6B9S/V9vXgU0v28IBpHEhO9iFUpNm6bKnV1iWi1SF
lviZaR0N+x7jQlqmSYWy/Ema3GS+Y2y1lM6Tz/8qTDtVtPvnb/ppZMhCNBb4aEZwIma/sMNPJHht
T22nJ0secLbw0E7ix/RAGQcqAXuQweVKkXYcK5E/R3Olr5KV+TJGQpitbZq6LaJjJZWVHKaBzyB+
NWQg4Df4F6uyzXpGD7V9GEdEidu/XLfRI/z2hLhuhmNIFXwMGgO2/U9PyF3WoZgsbE38WXResQth
JOUPmIMCdwcVTJh7pUkD/qW8tCl/9nMRZbeN1+n+O25HhKC5tWctf4uW+JQlZe4mHq0Cd1fbbMoE
Sv25bvyu6SxP1Lgx2m1LGrIeCBRPwDphqty4SRWJ83EcGJ5vrcWXKzHuazjdrzP4LwRnjN/wp9O+
37Rf/vl2uea9+eN2cQqizQFT5GmT5/HpvWoEhjqhbyf7wGqwUwHg9V2OKy+dSvowHU6Bf8KrKoO2
MYW6Ln9iizxLCY+mFsNhZGhc/iQ4g2VYlHZ5zc/p4NQ50Cwuu3yefcpPeEtIgS1mIycINIX9ixGm
5FfJIcIi8i/KETPJ/vR9iOJlqIEgC5XZ5xu9rHHOiQuGvUZ8/KHNcXu/wN0r6fdlNPdADEniJVDs
0IY1f4lk/LxtIgEjLwI9B4HA3NHw8+5AVlNc9/lMHY8wiJsU1iiY2jOPMps3ux4cJkgoieVk/g42
IuO8USpZhQc/72NwBLcH+0j+sml92jqZ+0dsW/D6OPaNzfWnzRx2FCzyFpexWhWqPMAGld05fnkp
bK0sFdc648QDuMms6CghX6Z/O02MDun3Z0KGr8nxCFwXkRKn/qdXMpiTOUS+3B8cSzrqimyhipJ9
WYJfvgs76SrzikHRDbv832Gp1SNmRR2IalMVwZmqnXG+TIcaDy6kftVS7Cpbr98Rier1L5uH2dN+
v9CI6pFIOwpNeM4cM6Zc+O3YC6NqaAeI/Ie0s0QEKbkE8XLxBhqumlpVX5qwm/RfDrb/sWgiwcOJ
HLYFxIRIJz9ttKryNCAXhufQiu2ITmzNxUNSlFZw42fDvDKFIOTky0Q/LE9h3yTVlWQSMEC0rXlZ
/7JYyOL48yaYUE3iSKD6wvMOTGH7502AAweMDdZ8pPfVRXyjy2FlvWLUBv+V4Mo+xZZRg3BP+kfu
TX44neFluEqM0taigWs3Y14yvx1WhUdW3mvmTzOLmjg4czpDe2wB3yyG73Zxghmd6vFoB/ZodScX
o+H1UTMqKF69sLOqr6ndrsF3RkrmEyjPxJeB5MwC+hvOlku0xSSscJMvtRGEq63dpc366IH4QUuN
ywpPfeKiiziJ93XR9gxV8argY7el3xcWFoZhvPBP5rq1IVLb1Ug+1BHubsmPL0tfcqoWBBDwqxOS
FPlT1MhkAKnAhYoN0VHROMb7PK7M9pfVDS95l0XmMNaYJFGleAnqofwI1apjw6N1aJj8waUS8MO6
wZ6WH2M9LOrJaaHjNue+4A2NdiH6Oj5K20ImHsZ1RC3qbRrFsCUIr2/Itp4zKK3Me2XjjXKnAH0H
bFvQoXLhsKrN33WlGMR1H+T4yO9G4YzIwiCnxYPhyDGNTw8hN1tXN5iHidm7sxjku/axkGphy+qE
j/Jbkv4SdIF5PnCF8AyGad70t7YzibS9/rjaXLKQHNRFOmQjKzQUQ0Z78PewJ6Rtz9dHTHTAqLcg
9oj8GbgHAydM0rf4XZ+zjKq5vcAqkOImyDFhsLZJ4A64RKRj4aTjudOOHgsvoxzj1mPSb3PPbcsv
uLGZq5ncxLpXfGNcuYv1Ua7pwClViq54jdOi4Dkhl387v1CM8NBL3C24JUkjzSH08ad2IUcjOIX5
UvPtIQzH7aNLHAQwNrKt9XHqml5dxyJJXwU9yfBQRWAxP/MJvjcGq7oG6lG9xNAJNGzNIALn6Ep4
lmNpmV+qM6g73lagFP7pSyQ1d86C1YVkDrKYp9WPJdWIUzV28CBcKr5Dl2OFgy4oW8ZHHDsLLrl6
v3KcXJb2Zwh+h6dBX5SYdN117myV8RHFgjMkGLyuDKp3jg4j3grV2qbWYI4y84WRzkhxHcdrHntn
7ryYY6ecU8+Nz2GhxKq6cvE08+AXBD3eATUDyvZiUQ4EcfQO4TzcTkEx4Y+a57aKbMR106ov5WSp
CEUQ9EhSyLFTtaZjCmLEroBFjhdjPdpQHX3FabxvH+F0T3gxKzLeAaQxvgNVCd2VqRvMZHPJmHek
Xo7HgFjLdVt001yP5y5+sHBUQpm3vFo2IR7TvV1hP03FGchyfewi1XCv57ViHbg2Pg7LzpcsHgar
ftA63W2ESwpLEFMBwf/p+HnawXMQGGhZ11UYt/n92iWmDMobUuBPRZIClu1hoDYstoBJHv8pJ81w
G/QvLovX97fMU5P5IR+HM95bd40Bsb6s3uxgCsuO3SE5qbF6AdfOclRIB7YY89BzH/NCtrW2Z60W
feEV32AM9PIUr74//SB3KfAQWM1tFZ8KX+fJfTNh/3uqS6q2eVN1cP1eEOEUAesoBUmL9wCi7J0p
HYxihFgqgTyvqydTsc1pZEVIC3DzviMUu88fO4zB8KWTnLzRBtWUA9rre+1SfGEHZPLnLN7K3+D+
shbFJqtat71MpLNgzfXxnFbI91wJ/9pma6/1RNH6/oXzrGSSsQlyZ46vRrQ6AA+V343/DhWs8qee
ZLHQAQidQSSGajH+xpFsu5UJ4tyN3R6KYmD9antHWle4njQllrXhGPV3aoir4iQ6LTIbu/Cx1Rim
rNZFqcYU2UdUFV59mlL6deztJxRfeBATubzvK8uaoS52zKYfiYx1uWC85QqeyvsrAbWBB/XRTHH/
iA/aOI2b6od8DVuBxVRGtkHJNKo379GsRlKwZSwVf0ja1DSbYxqao5L0Zme5UJgPlT+9mIIfO75m
lMFZWg4BLhxJQjDRvZL+wI/S82meKaWOKQ7nGeEc2H2gWrxGkiaHQcbGsipxWEUo20tvJJTzkgXb
yLNe946zQQsQrtuBZRJF52FsRbzQPtg7p3QmSAfG+hB3XY45WNF0GLsmRgkTbT8ONgrkQE/HrPOG
dMAEoHey20rqZH5e18Gc1x/1vu8kZrv+OMtLhhQ0SY01m/cog2fE5/Pum9b04/hlmmEKhY9Dwk2C
lFezd3xT8r83D4ES5ryaGk/yY6ESZhMn0M28E/bKuC/mNMrNodrMDPwZ6yZpzuOqVFKYW+WH5tX/
OPVaz80ZFgEsJbn7f0ACAW2D3xAK3ccMAhsUGdgxDx0OYcF7pU2Q6tsnK9e8UXGrzXpAeGiq9wZ/
Pe5lUdkUMapGt9XCrKl4TluTvwzEAOdrSO8RUoB+PyB2lfggznbZ4rrptCWOcr0/zLyVMrJSdlv/
vbcCmMPLZMtkCDLKjiFIGXnnBTA856BSsmeDIC++5Qew2jf1gK0COoctLjmmpnDejz5mImbdUNeY
Vw8HYhQF+8kt3zCE998QljYObrtwcd3I3te5ofHuAoJsS/uIqWyXJodFtOZ4YpAtpHooge676rEn
O4bbEJOvZhcg5om563INCYPptqOusJruEcUuc+9cj7Ub9eyNkzLL3GsdcywPjZ5ZFy0cM/7JMpUO
D90uY/Mt6AqJvcAVVwn/1Nnot51bhgx1X2AjK73euUmboORWtPkU2Bbso9ni09FFKpvaD2K8M73d
qSYLze/HwAIcJrfEIKvHj7LAyUuISN2wROPDYnkeL6OfkE4BkQqDJ1z4axh/ziHPQijgO6/zTU3o
GWhWbUWGdWV+jUUrx34+tsQynsi5LXkcH7VH7vYt/146vvmSdRZTEX+ZewYi91DRUh7mFNd4FLBW
zAcmfY2m8SIYx5aXCBjT0pRWm3gYXAGUx4bR+ujNXJLCeZD4OJsOMJeeubSPjwhrit0W8jVspfw6
8AZ4IRDSBgKhj5ZkbOhunDb3w4hM+0L201X7vp4bRGZmPce2eYs+kOguqwWX5dUo6K89DLvMrwOG
5SORucUzi1y2TfHaD1lPzAYVPj5GZoWYr1lU2O2uu7kYS/eiQuyUQ09jUGnXe8sjrvCaur/NH8PJ
6hvc/ZJIvoQxv29LfIHtq2McDl3zze8qG0BRFugHkMng5dhNJ0d3Fd8Y+tKA5bxv9DIFuubyqUBp
0kO6qHPYcxiIhYGAKDAM8XjblgRI4DDfethNj31GiDwE2dKlDJskT8a7ylRJ2wGlLmjzEs3nYk3j
ngUdQbTS8LP4T732tRRbmJjVqPE6SzBNRPQ+EaCCzazRzSwg1YvEd5UFdcvnBr27yRTx67/Q2UwY
CcjMXRNCNNRQhs6lmlBudfcR0wC0ArFdTYG6gSmjGbd3U4sMPlQEM905Tho16lTGg/n9dioijRmE
1Zo/+ZWDvD4p8bmw9rXrjvVNhzuYHZ20VNGwnke4MDUeQOCaec5+HfoyT7bSX3086iYnTBbOyKZo
ixNO6jbXlskGSDTHQhKf/X5Te1ljYSuhG7PxzSxvs+MxOp3ucWMxVfPHlt3lbgweT21jVezEQpg9
PphQHM97FRVL8XMYugDnujohasbBWzeu6i8FiVSEW+GDlRK1EAxB/FS4ZcSTRe8aCrUZ49VBva6c
CgZrYIV2hW7QGHTaW8xDZxU9RavDuhF50hsSVOrAOXQhCLKF1G1v2jbv/ZArNOcMJDoUHHwF7/2f
NHZKfjlc8JV54272KtOU0YAMbBnvvWmAYJbP8knvWC56nAin+6LBclPfJon2hwOLFmu3DQuFYnJ9
a09wy307Fyp+5mLssOPj9y1Ae2S/eKbTdQ37Zcaky57GnMGhm7T64Lo+VoHXH9sF6C+Gzvux68yu
T+GX9I7etrYTZP3lUA+uyu/pExP8ZwXJSg0aG6g8bJh9iAR52S+DZWpMdEbmAA6jlDeV/SpkZ8/m
wE3Uj2QR0El2oi3fatKkNrflA3SyRUub5aWR2fCieQw5M+CL8w3jbpy4p27TGZS6qK2OGXQ5+kVf
noTosiU64tXWQV4d7UbeecqTLs965Laxa7BqMHErXc5Vp9MOZPP3Y7wRhWaPXALxdl/e2xhrGFJH
boQQcHP7IcIIL/Utxc5mw4TjwtYsXvkpr2V6dHLft2UsJEsapPfCWaFfAbu1PDMJaGAMsp/V71ue
yqqYeubjcCUOBgcGQ+OxjBQurUEFNy0EDtZw91755AqOfQvfwTalghulZlNV7+U64nLTDrY21CIa
isWlRawxGeDXOVqbky4a85EDIhocU2jZ0l37FqccK84u5g6DZ/fHYsV6Xo8BNxjjYlZIFH+xfalw
82vIkEhfxhQ9HvbqiyxPa55ZybqdkGZ5E9ogTlp/42fSR7kKROH0J2DmMnoBJrC/yjaR+kc24zyj
dxkOEMXRr/FbOIMPlCyPXVIyb1/F6q3HtFPe+pVnskrrOLRxoPPzBahQ5rsee5AS57zCsr+7SU0E
FVp3tG47WaKYHDapMw6wYWDl4GOSI+kXxSavvDw6tQ5OsBxk5DaUe9Vq/6eTkFd3BiXWuBso19kV
/tqGR6wvY9mcq2qFk7WqyZq+1J4zJjdTmpv3cmhSfIiPWlLgvSbrVKTxTgwRwRc+uJ+gZ6kgoZyW
lh1L7Qas5RpvxzEJa+fKtGbJ0Xa0ahpwXu4cxWMo4A16VW471WWQyWF9/ui4PqpsygBT9byDBO/9
iuUl5sBF8UZXmcYdBTwG1aXV7MJ2ZHK3zTqY4jBP3xv1lO/b7t7Xv36voVAamrdKLyuQ+Qx6xPLI
mfqWP9/7izJZTan5Ued+vBJhMJmyWtoYW05HmKbS/g5s0D3LackRlS6+ee6HlQCyGZsSuE2du3EB
VCc2bTdihe0yNX2UI6a0JhfF7BZDufZ47AGRFTetG2Vjhy7BhhAfTqvALnpJtdkymEuYPsiiQeDX
x36neflLkkRMM5PYtJIdhGVJCTo6cclUlngrPh15TsI7U+ajk76yL0HHGdZuceI9dKBcQ1tv9Vx9
5ZUSmYDltiCshznYtwrPxqWer3mA3XwNVTVCnpzb3moDnwi5kvyWQyN68fDOHl6oJcbiOYukLB7h
ktgsw4HApOJZFZaDn6IKAUhLzgvRE8o1rjid0rkvswGPEQk2y49urg38pZu2Ey+EYlBPH5Ohnvh3
/mKbx2Wn2uzfhFvahgT5Bh6FAbRn2F0No9UCylhnbkcjtc1GStQZzJZeIhmQmwlrXXGtvMScBNoh
kgUU8X0P442LgCcI7vKocHJHOuVuKYMkxi8i6K2qvpXYyfLAiLMx59BoezWXU72X873tmW4jWUKz
fcX4i6yPAcR4HlnHK+Fj8ftxSBvQiduOES0/XToBMIiY3VH0xyWwmZkCmsL9vWwC3MW5OdJued6E
nCMV3bgD+Vj5UYpuGPhlZMii7tS46YzFTgQ6YWHqj6klIDBCG8x/FxZPuzomhNUd47KLd8s7BoAq
GcTEcWKaaEtq3p+kcfxIbGNHLeoM59DJfsJFmakRE95OXMPCd7ltEfYX89fUd8bp68eZSiTfG3iK
5y5HXRIm3fKc+Kl0xr0HIm5uWrqM3OuZ2R5fm5Lb3KYk0xY7s2XzlrcbfhSdD0egOTV7x10Up6aH
rj3Zhhb0bXbrHNUWLLFSV2Oz17GXWLCnuhF56cUHDFCWwlQaABAlm0P/geWBw/LElArNJvLRLKZT
MtBS1KSMYWxAWxlpHJ7kpFnAalrEcgylN0ECZrqbsJ30QzAbdCgdQMROudvNPBdHecIQn/o2SlH+
E5rCf5oIIxj8eDQCczQuZVbz6Pq6MbiDsTKlwK9RwdOstJ75g5U1AS0AphJTjUXK8o6oQZMK8f/u
RNtdVwq872XNMe+k9nL0eu1n7ow6B7NDDL3/wrF489T7c6oCqcHkfeMfF4T+50kyBuhzSQU2gGDY
8U3UgsrsR97E+gwBmgMFBa3SnejWnm7WKG1EXIx3ddEPYpth3vp9rstEvEDNFVcu4lssd3D+IgAJ
IMvfZGAxekvBS4CTl+bK+svVf2KIeEz6sfCLcCIK4A8RzvnnNMRZpD/H7dAfSsIhprtyhjiXbFWu
PZIGtXIf10XgDD91xJ68zhNbHKHhUfDyz2Patxndp3vIPJEZWsSsiHn/p8vwlW9bbE7ykGs3R7zo
OXfjTILolg5Jpoh56VOcfUUZ2V1CNC3SC6auRGTEOtEaGquV+K9VDyjf/o0n8Hm4xw0KEJDCvbIB
8T3v03Qxi7FrJB0bFMgNJkIyh3kOt2mFhHHnhFmHDU6gFg82QAZ/uEwyM68IghxL5gIjuK++3yZ4
bNccKV8qfNCCG42fBQYcXlwP5/98F9+u5dNdZASKPBXSVyjcz7QW/OuqJWRoc+iGsH5Q4RgiC4K4
iOTFYeJwXjtkoSVRzLQEzip2Pp7AJerkooR2nsIFe21OQA+LHCinqJuGgEBIWJ56n2IWjsBVrhjm
6cIazhRJjD8ZmeQaNUc33c+hLcGBchKegJcmcZ6T0Eq20NRpq/gvzs5rSW4ky7a/cm3e0QbpAB5m
HgKhMyK1IPMFxqSAQzu0+Pq7wOrpS0blMG/P2Fh3tVUVIwLC/fg5e6999k3WgRrXZFQ9uNYAR1wo
m09wC7ILN0ZizS2O4X/J627/+s2/OsKX5+XiSniO4/J//Acv5YUeIUJFVCuPKmk0SGC805tsYNVi
M3FuLW5edYjxcp1cXcuf/hcf7LGBOujpaScsAptfRqxgJqKcFLNu2xZ5CgvHIaALK3Ekt3peVN3R
jnWc9FljtO3Nnz/5nTcZuw+Pqrs4Sx2xPMi/fLJbmG1ozsxZSeR0xoc8cVxA8tixZ9ZS/7M7udgl
0EynxjpnuD8HU0g//4PX5Z3rjmjI4Mdb6FSQM/7+JQie4qjjkYlJcUq8a9WNBpIPB81yoBwjGu4U
tup1aqU4wv7889/7ZDQezjLb1rn2F0N4oyJg2/PIMQOc24ktlLmcXB3e6SBuSGTEnOEZTblRnl9/
NOH+myQHS7pgHLM41nHVWBcT7jIlI3WcfCzYTpcTbSaacVEhGj7n3y7Hs6ElkAtN5jvbiM5FtkMz
JEgpbdKwuSp12Fz/i2tBlwi+KKZzhGUXdyFpSpUXkqQY1ZSFc0o9X33PvNw/EUmoqe89SZDH2Rtl
98Hdv1RieIJxOsHfpoE+BY/8xYWYVaEryJnN1rGzAabOWHiPtTKbx0FVqKRS+omMAiOznFdRJ7Rk
8+dH4HK0z2bm64aF0oAXAMHPEjD96ysQz0Zcm7NqsBO2hIuuqED7TZ+6sbu2mQcEhp7qPjRBExMH
LmFHuyFrJL1i+D4PR4t16KZvlU+llVZ1s2IQ1Ivtn7/i35/S5fLAk7YBVfBfF9+wq71OaaHkG8aE
ewEXE970aR4NQtv80Gg+EYPFXNDz+vqDW/PetUEwCyjZZX1AR3zxTNi5dHGfzsT7WUP12EWtnDi+
mhAFhZGLbF3YxfiS+q0F3iTJxBWpXMWJktm801E/QPGcjNKRJ2LZ5Rez60Pvg83rHZ2Iv4hE+GaI
M1CJXmy0SvbzbA9htSWKKP3aW5LkTWcCxEHmV66LIHbM5HPMjb+3Jtz/Gb3FPgBtM1cfXKq/L6T+
om5yDYEOmyX84osAk8McpvJ6G/mAL3mWc2+B/ZSmdiBixIjX0+DoI+6mhMn0EYSqJDJKj6z7Pz8q
F0xCNHWCihKZCmrQ5Wm5XFYIDZqcCpjatsN5kdOvIFsFSn1Gcx39So+Oogn7t5KMBXA4eh9+LlLq
oO2EhOKcjvizdzzzxdOQG2730ZK3XIPf91ecTEK3UF55aP8uv5ss867KHcyjVCPC2sjey05MHurr
StejK0qL/Klrk+JJA36nsLG3dJQjRoA7oxzy7zXRq/Ffa96/xVN5LHP+/5JND0bmK3IApjey/a/d
93LJsW/++A+d46/UiuWP9vKfWr7Nv/6s5r9+/m2i59df2i+//Q8QuxCb7rrv9XT/vemy9r9p78s/
+f/7N//P959/yuOkvv/nf3wtu6Jd/rQoLotfXQSLhPdfldHyx//zX1t+5X/+x+pLEWVfvn1v5OW/
85fzwDf/Qc0Pp5kd01gcBNzov4wHnvePpRS30QHoF74DE04LxSWb7aJZNpF9/st3YBr/MNgGPR2p
Gs+uAKHy3z/9n1UbV+1/5Pos+8X/e8p4wHyfPUxQd7N0QVK5eBPzyCSHS/Pj/ZyU9hbmREKiiuUG
Yi44VlkkBv5ybf75+f9z1cjRjc2bioBnGvOEheDo9/2jsAzsTEUR7TnCjoGN1OTR7mV+QDyTnCdP
6tgCiVv684f+fsD460OR9GLWQDbr2z+XgV/qNrOhT92XdrRvK0c7NVkqsRwKa6Xxlx/8vt9Xtp8f
hRCf/AD05Qsi/mL3KXqwv0qYJD2h1zihwtDWABpt0k/SdFsj/USz4uJEW/5KevrwQW188fEeP5Lj
nYMRAVHu3/E5DixhksS8ep+2XUdaSW5t23LWbk3gZEzL6N6usE7a19CWqjcovs3uz1fauLjUfAET
AathcyU4IvFg/35/0wGPE1Kxah+iAt2DcDafECXHrymxNGs5/Wyy1NK+onFDPEvV7YiNc2iBjCY0
j75tjAdXdOPOQ7H5aZiodT/YeS6e95/fz+TF8aleUPnqF98vLh2WFcbx+4qO5iojuWndOKPYe1k/
btqFq/LBBfm9cnWXD1xOtziLfPIu/rbn0m6mb9V2zR7WN8nhNKlMY8UvEyT6hSUO9rJK7hmRrKGb
h5vc44iBwt+dTiNFb/tB+Wb+Xhy5HtJidpRlxaFGR+N88fphNyvrBSq7783GBrxQRz4nSNdsjhW+
ILyJtUxIRfTLT3GnvglOmDtK+3mDvsaGRBN68h5gv/4KzIZBIHlUEVgGK7afI9pdh3qhmRCQ6xq4
h1sDu/ZABYjZ2I9PHM20Qy5R+gcm8AqYBmV4Rj+ov/75glvLHfxlRfv5E5cDEnd5eQ8v30DVtgyy
C9KtHE4rBl3cqrHWbavGp6wWaVAygXouUS8tqTOGf438i8AirNGnuiPcAvNfe6B73bz1hqPdzvDq
HjKn019H0raW+LYMZZOhPnsELx/cpku+WUbWEiPYml/QEAEHR9o16EFl9tazDQFoaQLP5PtxZN1U
kZ89/Pnn2u/9Wg4iYiml9L+J1bUetQ/Bz9l+XgDQogPu2EyO9sFp5/Kt4bFBgMmOY1h04dg0fn+r
6aa43chd2OMOjz5pC7IjbJtDX8/Od2/JD//zj7pcRH5+HPkJy0IGvMdc3qlf1muXUSlzeD7Oysvo
THbDkS824rYf+w+Wg3feBzaGZYvlkRGuuXyTXz4pH01Ugk2T7eExRmcCJMenROjZw6xVzbGz4uwh
N2R8/+efd7lILz+PSoBawPBZgsyLq0mLlIE+zYt9i6CSSQSH6o2bohcl77c0mO9IYT1PBDV+TtuF
eVA72kc39L0r7PAlXI7U9KL85Yb/8rsRXeHe1xczOFYSTLd6yXPT4ZqDjZmH5z//3neeHu4kByO6
MHRBjYsPY3wBTDiN6r3S3OzBxoXF2HdwdyXVBprAtv3658+7MB79XOUsDhZYBTyu8d8OqaWjJ3Hl
5+Weccs8B3bvknIm3RKMpt3iQQtmLZ1vDRfgk9RQaJLp68WnyazhNfQy9pJDCbXpXIRx89aJunvL
TUVqmRxCi5gsoZ1Cu1Wf//yl370jDKxtHFO8aZfNFQYCqTBhfezBwjlMjKhMQjcrrvzIrh7//FHv
PfTY/2kgMG2msbqsKb/c/MKLq6biJ1EO1eHZMBvj3DXjcFysREekS8WVRCb/wXnmnd/HFHmJK4H4
jbtq+VK/fOg82FVqFiAaRpjzW9cqwjN8ALEvnFD7wC3yzvvFeY7wHD7M+ntnspRTlc2TKvdhO8gC
GUaSnHJr9ja9XTV3XWtMB9NqW1CCXemcBi+PPnjg3/utfDrzCt+iErvsUHb67A4aGRz73CbPjWGL
Rmyq8m+I3fM/cOsu9eTFbkd0KqdXH8f/sqv/flkp0FGtyTnf2+xZx7EgKa4RhDiT6jFbzxFhAcna
A7R01KoPb+k71xmfBxFrtDsodS9NOZVHirSDRW7PTLDfWczS72UFmogBIJFQyTyxdsWDOWarqZa8
e1lEtfXvP8rYKB382Rj2/taEnhuPnGXPUXtb6qDWIc0c8FroGygVd3mkGYtQO/uopnvn9rJi0uHh
fCbo9lwUUdjGLDqvLJ5RYvvXIfklBtpzRF3EPYTJ9s+/cHkZL24wpjrTpdOLzYdT2u83WHFC8shP
glpFrXYd5/VT33xYpb7zIUyGeFapVwki+2nx++XlzOG8OXMuWREiiNYr4tUZMmu4IP79jZ0Zj8HS
jDkIR9fFlcuQ9wJ/JdJsBFX/nKLAI3lCQVLvU6tQHzwb77waKB6pvG3XX9o8F6V+XUJVAXhc76nQ
zR1SvthcI2NsdzMEnCsIwdpt2JXkgQ/4ZP/tmwYiw6HJxY9dIm5/v2laQgnQjgWabGwB67q337SE
Xe/PH/LOMs4s1+fhNxhH/W0P97EvuZjg832lOTyGM0XDjPIBd/mASTStyGOK/eij4uWdzZx3nUAy
fhlb1eUBarYlyOgszPc4Iu3nAqrcrQeg69GzEAomIv/oDb/wS/+1mXOSxUTM7sFc/+IFiLB159ks
yn1iYajfk4eAFDGJNfmDl8F9YmFAmN35/vA0Ky+89YvBb1YyLkmHiZyk+qFsI3sYEpQKePAndwfF
0aJxPsg3x46p/VOnHSwcLj1YKK/yCYQmP2dfVvTUKVzUy59v2jtrB2l5zB+XvZf+zUV/wBJ609oF
oTqmgq+9UkRqr13iBV/gpvUfjKve+axlYWRjMLlXnD1/fwrxEyswZCnFrdCidWtgBJxrrWFaQi/i
3/5ZDumLrE8MyKjcL7ahSa/aYjKnbPGdaOtGB+eohySwoplOPigkfg6qf18RofaYtBlY8QXmh4tL
mMeRNuhjyMuF/490BGGB5DaE2hl1pr8WrQlpG79wOd+02cTm002e+AZuPntotKEgGpXn7Hby+vnU
uip/IuwbvjC3hOypUivf/nxhzGVJu/i2rEFU2rTrWPQuZ4bo7jBsSBoiIIaiKzVY6ktGhMwJbpKE
6h7H0Vuny/qxdaoImaERakHJhOUucmVF2JIdBdLQ2ztUAUgiXc4iZdb1a2LGmqOIe+9u8IpxB70K
+mAo8qtBxN0HizYHrt+XUvoFlFJMDbAkL/hD4/L8lzR1n6ZmpsiG0pzAHOruc8gAJl/pSFcZW9cV
rKS+EfnbQD3AJcebw/l6roaePJs+Rww9el4ceMqq4k1CXNoY1J4vPeQZmv0svZjUosHGNhaUpXDz
XexaaoOjjsJltLNx3PvgR8NtayeaB8Q4QZAjprT+Im1PxZtUVyhmOLgRPWCD+bRXXnmVppp7p6cS
aRxwvPNkj5AN+7qSgeNE5k0SUTUFU+NWc1ATzTbsqqEt3xy0Wdq6DEW8bl3mVB7yOUjGiXsM/dR9
MkABrgiQQQ6LvWKDSmkfmkazGSsD3RBYn+wBTYz2zVOhxaOZZP13t5nvGRL80I3SXAMPmDeSvNl4
Sv0uIESIGAuSsL6Q+aIdCB23ibcv3evM1GZ+f68eScr45odufLaUr+9pKCCAZqZkP0nLgUBrZVIc
TL/pzzhE5m6XGQtZrEiym0hWGXDWidsxFKGG1nOKP00maSqgkkkMlc6o/XCwSW48v7WJiyahsT05
WDwesQ6ENwXEP55XgAEb/BlkGqgWWnSrGmfeaDMQzqRTEBlCt2/P8Fl9FAdd2H/xKyvVtz3wo4Bx
8WtDZtgbD0JJHI6TT59rKKCHJqnIWOIUku660IIhigbOWSw6yT1VcwZsO+s/s3bmXxFljgd6bBbw
40w9+1HfIaXv2rMo/DAiZyJV3KNBfsnt8KFx+2c/z3JcRfbs2wxOvFKsEPqNN80ywUnGzK9X8zR3
/QqMAAkVGU7irdQJQhkhg67N2bQDr9TLW60qmlPMDv4SC0SLeh3GRw9q4EGzCn1b5LZ3nnBo2MBu
W++zsLX6MDcLyFITxDAP/ScwOSDyck0eCe/6ltS9sw3b0drn0MxgUnoP9ogBs23zfcFO8ND2af3o
JK61b2YOoZ1ZjigK67y/zjvdRvChW3LTGKJHPliZbxxZmjtppUAUejs90sozD1ElkidDM7TNzEn2
pDMzE3nyOId9su6Qwx/p1xI9IjSQxUVizitSeoZNCahkEzfhLIMyHQmKSoQfyy2R1dM2NCpi4z0k
ZEQc0c5eRW3fdZtWHxVmbjfjBOVNehsG5NhgZgm1HfQL722s4pSjjg1aFGdAkI4hQNVCktw3e4Q9
zVl06maInq4r+7OUltWuEJL1DPWJIANVOZFWRaTLFfgfLShijLBG73iv/ZCwWMMbJEwE0EXAM24c
8PwsYQK9pT17kzyDyZ5fajCBu3GMje8xiqEfYeRETxqy9be5uguBQbHPs3LuAAZF21DZyc04h+pE
logkIy5vYxddGKxU7Ez8b3eIQbXlaufFg7p2fUN/U3U87gtJlt4wa/o9PJPotTM0c4MNuSAmZZyP
di/clV87bIODMvr7qu3N7wLlQpDQfWV/HNutU5gvjW7RJdeKimFEPbYzKECJMSCFKCjhYyB9Skuk
e4FQlfsUDlr3YiNoOEakk/UbZ3KKfEv53O9RkU1fPXcs4LuNVDPpoFcZcDdYn6s8YbIMR9i6mRyP
JdvJ7fGuCP35hbBEY+8Uo7ke3a5Xt7GFfxCcxKi9GckE1U83mbuiAXxWUnpXI7npQVXzrK3hV5Lp
YpExGBCfYTVBX6TtTuI13ISjFu9tipmj44fNo+ZgdVlVDnGtPMSmunUKS2o4j3qDoAroA9tIb1Nj
YzQkna+coepj7Lmhfxpzsrv0Dm/24rB9dJQf0pyxtPTAzTOrbdkp/MFpnn8THFYeesIJ3prixzgs
NgHiPL/Tm7Q26BKu0uHUskCu/cR27hqLxXd0QzeQkECDLNPdh8rIfWxzHT7VSBT4AYeexVxaVfgF
q4p/06qkOA5lXx1bMnVIjgU18EkM+Xg28lbgZJFXOJuyfT4mEHkMK91atZEFE8zoAGtsteO17bZI
RrsN83d+q2N2xHT12hZZgH2osEazg1BDvA7Qb4hipT33ANrQTz9lGrFnqWu2e6xihEB3ncpXVTt9
dzTVnbUxsw8I0tRnR7gMTWSX3CG8qHeN56KFM51hk7ua/DbZMA3UkGSbqip2rWlmd51rPzc1nhtd
G4b1PIy4Z7HCT6xeuIuaoEsXGXzI8fqzndn2ufOc6JhbnQA+kg5qNWKIPziThSpb0cNNAm222itl
1/FjkRdGuqpxmZzy3h5uqknU5bFDsmdu+BccQjNHvCmjzKK72U4WiDshALlWsrM5PsB7XXPiRxO9
2zaMrPERq5y3C6XXbzyHIZJrqmvN7slGge9Pp7uAqvCw2GunNU3NUFtlQnmPEtLMHcnQqgqUqcl4
N+AT2vuNa32Xeh1t7cxq9HUxVfGdwDhDmiC60ZXCcUoMp68OjpPilteS7IRscj8xbnizaPccgDUn
dDJsp9+JcPDxVvd1duqnufkmw0pKMn+ciFBJu1LMQAaOZ+vIJR9ihD+IRDErfmRaZ1wrIZ2n3i8c
KMGYEU99FlvZCjkznhq/7Lt10wklNmUhujtiGcz97JXlwQTgSnBBbF5NvucSTCrktZqs5dHu5qs6
52cSCsfxaFTCWDXCIC7Atr40nAMCT8uKYNIapHGepafrQQBNmyonv0d5C17fkYp5rKrmKxas79Ly
Cxxhk3uFs6Lal0lffOnHiAfejdaq1PpD26LfJjq6P0UxQwfSMsn/bN1oQx94Cjz4G2tlW29JP9Qv
eu2Mq2TujE9xAyG7Dd1nQxlz4KWVuaKLpLdEQbnWIR594rXKPCWbycehPZdyE0H+gLTgaPsY0sAa
q4N1CikRzGEoCYiAhxJErH4rsJvDCuNbCOO7kg+M0fJdEtXyPLdAR/nbfbGFom/dpASr3lvpMF9r
ahpYv/yWRuASXKTC5qFmHgfgAS/DioAlRqj65B149ssXadXauh3q8HlMquZOG8qkDuLSLbeQBqp9
46bTHv1Mt3ZjUe/deog2VvqJ3Y9VHA+48Wgb6UzZT7zligYwBxMjKuJz1AhAoUV01Jv5iyfNemU1
wMJN0mz3RlH2AYha6Pdardf3FDg/hJaXr/1c1Fe9rF+6EOqUW/tvjZootV3WQIP1d0gdKO618UoQ
Y3lrsS5sFufSvZu2EE7DcJuYWnwnuxlLk6KY3kVYPla5WcyB0QmYEYuBujM5WNfA/M66aHwk0221
Cau8vvJ8giwlSIEtiLcgb5L6YLtxfOYQQnKcawIERT8E2nqOXsj2iuDCy3vbyh+zSap137TqOBca
MVN2WJx8a7GnG327rkL7rQM4QG03Egpi8h8Um5siV/FnYAriKCke10Ytwn3izeW6mqW30RLyNsmw
yCBq5z6LwdhszLxYCs36PCUduR91+0wG5bhKMfYd0daRv6ATzhYYCMjTlSFiX98SNgU4WxNPyZTP
xUppVQJXF/8kr5vhExUa+Zui08Q5yVoZGHPZ7/pc03aEUpAI0ecuYQZjfjMmjvqqCmjWbjE+dGX4
Mx1U38ouzl+6Iep3A0efjVkOj5U/mgx5lPOcxXF6rqNo2DQAs86R5vtrHYY5jI5jpiv9YGaDDokA
CK0kOXRvYBBetSim1pWmmuOcR9bXIbb0bSuShnhCl+IMfuQTlmCfU5amAlfZpFGYTQfc23qNM4KL
iXmZN6j4ecKNsKYlUO7rPAGU4RBinRnZSJWkxcW1P7Rqk9YEGsPsspHew88zZPbVgLnx3IaVvWdF
749QKGgbEgCzsTsnehsmAmhFVUjmoFb63Iiuw2snyjs/FvEnsyeot0Kp1OWeddUOYbNGKVKvTMfv
j1pvFP4+LugllPaoNhNYAe5dtgSkyL74gTQ7xmpHRCqsbtnRZo71vW7WErSKrAI7YtPVtVDbaOjE
j/VENS37sAdVU+prblmGDUurKcFJa/QHb2dxTVdsDh4SDYJjqgb7R5w6GwdtHOZibNE9QSwaGu9t
PqQYHBpf3Y+YUvcKd9UaZ0G9wXVsw6Vm7RGcYdYJ0bRnAZGEg6nXaoEfg54w2oocAAQGW62OLFgq
FPbxakjS/jyBrL91RS+u6NHUGOqtmedUHGuyPIq1bw3lDdZV46agAtxrVHUHL+0gX+Ma2mKYje4z
zkwrPmBYt54Haj0uCP8gn3WfaYA2Rl0ZLCoVeIxwPmVl/KZPurjOKru/w2ly3RcU+L02f8NSmARu
np4JfMabM5jmj1JireyqYrqbXSfbmroEZBxP2lVGeoNJvEJH9oMuuqewN4sTMHLMZE5xjVPnlZkA
+UeN/lKk0K2hbGTrTgLEMJVog0aPhn1mwJS3EQPeYWlm36YJvtJbAsIzBJQrSMLd0ehN3EVDhT/P
jCVv+5hupB36z4OxkEmT+GvqDPOpauhXBmWCyxxkRryy+3bCXCHzbz211bZF1XAwTJXcDkmJQ9Nk
zXV1ipVVXTN+DKq8sl/tPtVXQ445JDTM/AmLaXjlNTC8sI7gnZwMYnLaEKI+nu8bJCNvBJ9O626O
ST+qpfuWVqoMODcZe1/a9mPncOQtcqHWsLf8VYofFPOUyFy2j2R+dTvuFilpyHRByDyVvn8y0o6U
BXcod0MzttfggYondOXYB+MyXGM4S48Ds/BNIyZY96RuPhLWsJvKoTn4tgSg7/c18BEi2vR6vC5B
cARawcONnVndiSh3vupZ9WzaQ3Ei50UFqGOhKHr4OP08FLBRoFKnIiZXZBRNd6rDsnmY0nYIupzz
YwBzwctWaozTKyucUoIt5I8Zt8iqA/m9MTKhB/PU50c9pK+66gs1bltLmojyx3kNJQWzZ0GOF1SZ
wNQswuO7xsas1qV707HnHyMV6UkLsaAMM7Dw2GofLJHKLSMmZDHI4daN4ZbfwGGVgVVpDdUBbx4t
JCcHLzN4twnyABQ9rI4vbjwOO8dWxy6V1TXQIhM29/jqp/V3GSfuFupDuR+celqsdoAshiE/jhC4
bYA4ov+uIa8qApK7+qfEn+RL5iX1N6eCrwN20XFKfW+GRU0ImMgDmEP5Z0xv8RoFZ3ese3iFOBj7
29mc2EIGQTiHCfRyHyaGB9SqjcROzw07GJezvJJRuaVvF95HA4tXGM3ZPgYd/sDuShyWKsJ1QiBv
ECp4YiswfeU2K1vepJQIbZIqoJ5knNvVa5gP4x4QYEgnKpUbuMEE8zgGgSiu/1bbpnGsBz/cpfgy
nulMuzfgcnwyRRP9BL4zOgEISoi60Et/i3I01Tmh15KAGU4YxooymuCpAi4QcRG4UvuNwDisbxx7
srPAiGqdEHutUsO6MaeK6pgRXLMuh3lVcwR5LIex2JZ0qg9umt5KeMubMqIEl7OXBfaUZkGSInMF
05Ye0AyRmFh56nnO4epitIafEHDAI4eYuIppK9o6XSzinUHMTyKxgcXxPT0rJgKgh1o1UQ66bkpW
uj+KtSVIvoj0ItvyMcN16GH0Jcmpux7DTA8AttibLHcRrZPJK6r07Hbxl54kF7qIRMEUdMy2RCps
cCxXKyPUaU9Ufnc1WH64zwb7th7weBLhQPkpTfWkw1INKn2EyBF2sbYph3CEQYCZNXc4SZcQo34g
Pi++EHWR3GHQngIUyBFIfSV3pBVZZwSq5ie4USnLApW2tcpJs/6uosjYLVFNPprpDcgXUpJRjh7Q
2mcHVzOuotJ5Ab0Mwj4HAx9X3RNgtPQqs61+jweqWTtQHTY5RKLPveiEt5vCJX3XhuKDOsl2dgN5
Nw/kCaTrzOqqnaWy7jwiSjsqePDYsmz5atF0hWVQS29dNb06m1nYbFy/iX+YXhxfa33l7ThpkZhG
xXcEelJeURmU+1K5/h7qCsQbcC3HPJ91atjWeqKl4H9xvdK8qqVozk4/ure+HzGwGXyewtKjDu+m
Qm1FwyvLcYpUnWwk3CuMxe04WaA4JB0dJ6q7pRZzrhqy5CnaUqv7QpAVeXytP9oe0I/cfNBbK9ZW
OtG932KmuqQKwNy9JXiTDaOeOM1QNxxDfPRnNmsIP17oXlWtUDj+SWzad2aaH5bIOeiSFf2dymnC
T7Mry0Pi9vphybh9NugxbdM57X0qCdmxtPYzR2SULq91iMIwiRfnjO6PhHXD5Ed8OtirsnCTF0Ck
9YNR29V1ROw1G2EyzFEwspKVWOM1Iqv9KPUl6m5iH7G18mfXos+j9UTU6ZksHHdtzdn4tZVklYhK
LplwBimwYTkPN7Om1XclYIUrKDfqER5eSjVRTJwFe8IhKin6q1SQNRxESdsRkzX7ZM7OqWF8G2Jc
2WT45m/4E2jNSzEmt/0kiyIg1S4Wp7wly22BbiWnxsOXtUqrzpNrd4zNFxs23Q+s7qTOkzZVXJkJ
kB+cba6nrTQShG6LIe7Yejlxn/QOdeC5dgsNA+vgiH1V6e63KUZBO7Mu/oimMvKuqMPE3rBs9tVR
MyRAGN/o9cBJ6+JKCeL91nGjVY8wkO1nP8vbr5iAFd1CfM7Ec7fMSAeWqteu0fv1jLif+KJEi09R
h94rxZf4nPlp9cPGOfHKTXZXjRn79QYGob3qZKLUmgllROaLaDOi0ywNGRDiQm/bcKSjf5+a+1Ba
5oPK6uZ6kpix2RnjqSBVuLTPkHaYVQ1621AvERlgrWW3yIJ94GDF7CGYrMocna7983tZYe8EjUr0
BINyWn1uptHxgbH1/KdqWfEI9uOXGK5/g6MwPDudrGmPQMvZT6M7PpWhmem7IZ/8Y1LPc7UyRZdW
56hwdUL0SOxoHhI1IJgIdTJ73JwxaQy3vHnoE8xrWztP7G2eaIVc9/jNHizgP+kBFJGMA8g0tbXW
07omJj0vLFKsfZvOhslbH3YJtLkGPo9iQ5CIJvMJPZvvhfkV2L/sgSTsdqe6fHQ2WCe5IPDBuKQG
ciOY144y7C1PaWIAv6qoLMDdcmsaJl4rFdHdCEJ3zh5oaUSfaMNzgvY1ZW87Y9Bfy8ZtjvTPky3c
UShOY4LhHisbEYBa2e4AHbZfm6Frr41pnI7CSbr4ymfce01Dlj+e1M/Fr8nE0mt9nlNO9OF5hHoI
UsazEeL5nfosCioTH6LQ2UWbuw3B3u+9UDDGLdwpejO0KDkRXYOmoUcT3G9q4GFxAHuIv05pWvaB
0n1ShHWIvg9ursYE41w65QsEgqcxCh3mlI3HX9agJEhls6xnOgJkPdexqlkssmb8AnmjekyGov1K
2ofp0qKztC+aiSzTKa3qka6mxuFuKsU69lLLXaFwHp6AAdQv5IwsKJjCe+bMgHkePsC8ylL/XNaC
+qAiUJFNvtDEym1YrxibUo+H5qKaAJHYbROZoBZrHDPQR3DjwGN1Mi4tAkaCkeZsGiRdhobRMiYw
cKYKGR50OMmiXecO+idF8roXZC0KQDpYPFl1n9jPHh36guwgixtRJQ5DCRCr3EySWK/6GHmuNdVN
eI/Cgn2XZnB+E6NuXVe9J89+5me3PlzmbGuE9FVXJKm1X8mYLGmA5qRqomCY5BGBmPNsVTkPQSPU
58xsxTeB9ekkVWTShpzgd3PsQPXYarabrzJO5qDCphiuepHovDxZuehUEjXbHfxvx3+UxI4xjPV5
AjVVcROKjsnRtiGdkOD6xLGIqQdD/xz1vgFJ0EKboJFoudcRONxYDAwIcdO7IBt4cNkWwrN0RfYw
kQf+mPqebI6x07jfOOwM+brsW96NuEWCTEEwa4hUtZLKrEVOB+0DPum2JHW+DGb6iJ+yiYjHg1sq
szngSJH3bEUVmZt1GiYHMXXJvvbcqD5FvB95MDDieJUZj3bK9Oq6SHk7J+xnWxKdWXXTKfrEdIrL
iSV6Km6GxpsoOmQ0b3QmRsn25+C6Q4D2g5CUksy9sGe5F8riEca9zfvdKg46194i8y6mJt0uYhaH
Q3ZRmBsjHVjv+RD+UH8aXjLLpy08+Gb90JIdxCiKTINtsqzM0EqjrT+P40l3QiKggHHcF3ExMjky
2nFDUc8OlAr+Nh1nfWcmxXQWuldzDdD93pJzWTqvaVZnhHgmUtBEpa++dKi4SWOetbuSPEx21TwX
XjCZichuZAvOpGqr8qBrqjz4JGYd21lyL9jklAi4wTS53bqxtuSLIy6RM7gWVvg4vMkcwRoZzxbr
nBOWLCJ6pVnPHCn1XZaoCoKeJu9rnu+bakzD84A9ZdPK/8vceSzHzqRn+orQAW+2MGVJFslDv0GQ
hyQS3iRsXv081ZqJmA5JIWmndf99SFYBmd/3Wmc+aJkBWbYyUxNRpfiQNjOvx7M3t3KLvaYBaW2I
N9VOW02OdUgQfBGbs2PZ0bxRLmWacK4xJjWGbUzQUDLQNTcQpsonXwpDZNR4PtIuVPjIm8epf1o7
g3fx2ghMAME8x3wO7iHFExeVVj308TK0A4yIdE4tfAI1xj6yItPonCebp3tfkueRMZe1zmfFhcKU
TMPOgUDV26Ie5HwDFcqVNbqIjHE/zjHDQ3EIVnqRpmJ1dkXm8KjMMLRR58N8ULHGfUGw2/Js66PL
3DhwSTk+eZw2oZB/GLS0ImTs4eEdydJiNu18k7pVotDpZYQGO7PGTxcaSehkojNhDUneRsZfrMY9
GNVlIro79BtKo9yGu0HTViTQGOiJzl/kCWiCv8YhnklGQOPaYaUbjcJ2j7whhhYpOapGx87+Taj2
P/LV/ad+uP/fDvffs9b9xxa9/42+OhRt/7mv7nb7bOrP4V9Mdfwf/s1UhxvhH2hpXFSfLu5NJCn/
z1SH3c7wrs4eJIbX8/SqVfm/ZT6m/w+0gFdJOHc2OkcdlZKknUvQLfSPAPKTTFsHJge7nuv+T0x1
15/+L6IfnWwC1KgUDV3lZ//OHS6ciSQbu0Xd7IeWillC2T5wnZnefyXOMV3r34k3PchTZF6eee2G
QJj6rzIvG+wUGWRj7tdMQcdIVAyKiP6Z9sdrLuElmFDV7aYKp98J29iYJeTYrkCgxPadFzPX7cgD
yB8pt+zMx014w6utA/lFBVPoX32xhzcuyY6iZZ8iT/D0YKsj0XTcicMMnr7z6rq24r6zqzxW87Sh
hrWxQkcIY6BRDGYXoN7NdGjEKTthxL0rsjfRerSYk1fPC4mvg9ATUdvGvm5nYjH6Dc3D4IwZRCOr
S3OoYC/ojm1ausDZylp6FcsqvbH5ZT6JU0OHQhgFy0C7bNoPv/FCEcJS9X+wWSw/LF40N/pF5x83
7Abpnp9q3KyV5Q67FH3PpzFW684nl6jeUfs1WnupNpz7CjLSo3N0prRtLYW+REPFrBy39mT/pbM2
oAgda1BY2os5RBUZVEw8ZuZchrWzzT2IqcP8xXc+IHzqsneRYfYFKdBsKoGzgW47WVBgGRV9M78S
KtzjpTKF+zToaHNCZGo1Cs40G56lbsoXc2M7EWvFdDooy6O3sCKUCi2Pw68kbEM9inR2qdzMu1mF
nrc6Tdzq3fql4SaTpDWmFlCOaVO/skx1eyHXE8ew4Q1EwkOncsqToKo1kekCHdATWDIbOSU0jej0
+ru37HUI88FTRqj7sntzmSSfnLafCEBfySyNXL8obpWLfeEye+CgbFepNoV+pjvf29CmQ7gV3vQl
h15/c/Suv982gvHRJnWriGQlociZeKZfz+B1D7NqCaBR5ZYfq8GWy8m/9pgct9TS1h+nN2CuWZvM
X6KrjWOVk0l0kKZRkankeCNauMXcftSyVXM4T31phw4lTHTSzYN7Tq1ZkZXhFo2RbPCyOMVKUmpD
359oH83n1e/QZFH3iIrU1Y/bNsq/ki6/KnTBgLgO0kAEu5GLBd+XzcaEUrqbyYEUq4/mtC6tCymW
ZJh3mj49uv5UvI1DYdangZSKV3d1Sz9J59y2QqeW5Dh5nSAbm0zVIo0y+olJ1TLoaCU8pJzE3syw
FN9T31hKhAldQQEB6Fd3qwjvbQ9Ops+7xkbbz4joOwgI8259JF67a6GvrjgYD3XzgBKKwMw2qLy/
XoHLK4EI5cWddGYJHDg65Ar6BqiDch3QMHSFbTsw+Ap61llaqOBirVcUcVa9fFlztb33a61BGBqj
qKN6G/yrAF6/kkn5kqN8QTn/TZyyuPV8VpatqiHuXJgH+kSv/EXcThmCr4owHeqf6ELq2InNUbsj
gne6c4VHuafy4Q9imbaI3BbX5tjoaFWaI+i5dG8SyPueDS1Soar30iGyNV0yqAckgZKz3X6ksl2O
rbQdvAfY5s7gFf5rCZNYsauBVQBkOcZNptn2qSMy7ymobVIEMaXkKkrtXitiDcr5eVyuWoc+IyA0
ooQYngSRznynE+xRJdtoym+5AsodN443jI+lrt7Ssix4/TbGU6KTqEzrK3dN94GAX99lBPML6hVJ
G9hxcq7jYeCJXGMX/dMrP5bPlJzItos1imv3E18miCdwFSCvOZksp/TPPGQcN9rzLNqJIMo+oxaz
g0CuE4Y67xIYASze0PaAmG5d+0sk6Gx8QCm0QY51SMPCjTWbAoo0r2eAjclD0NLQJBluOuH0yJ4m
j777rXMD+i+c/Jm0LVIES9mNX4HQAa4IvSPAkcZJChnsifyTaJVOh5LL677QqvFcj26FWkPULSqY
upfQ6NsSmH04jZJrJis6ozq6ouCQFgyvH6pMU1Jfram4rT2QvVB3XJIVls7Wd30+B9WRwQw5hecb
6q8/y/a+2eihg+GzoPOGqp7deOZMUzvfQlG5y68z/q5AsxqEddYKeUR0RtGii/2yDWVvdpQUEYHx
wJy/INsxl/WV1NvBCQ2sj+9eQ4QGwcGWQ5Ybg3tBo9HKwS19YhnDgcljhRTkyUAqM7dNzGdaP/pu
3WW0enigv0IWLUxJZhQubJEjPkr6zt7yulmbaBQuUftWu86XbCvKNCr11PxUOfAGJ74zuvtgDNgo
i0LMv9joJRwCOXDzTqPI7YiPv7JOeZZTJdfw3QVxuxqyThyk0Dcjyc1wmlTEs0Z3ASTMOlS2t3Md
B6Fi1mYowjaN44pdOcAHPvmoPm0lbcy4yu3w/BNT2EZpa41eLDWSQkJV1OAtpTDyBLtTYEVwAI5C
9xbwm6vJ1B/pUxh50lqQS/rZ9fJm7Tg5Y5JK0eL26ZYWkc2xjw93bNwHqw3MJpJImd4zzx4/26Y3
53NDSOh0WDqag5iTqr5JujXjWMMowja5cuYmqF+KF31LdaT9DbNJaFCgrV1sSyzbiS7fBtFelYIJ
WlmqfWV4cAVajbQGcSD4HbEwePCUcDUMyUbp+ZfigC4TBcJ1cZiM9KOF/k+HVMsHN/HMyeWTkUX6
67q5ZYIjqeVgl/QrRWB//R+AoGyOyEKnGqHXAgYeeg8dunmXfsr3ql1mGn/VNYDQU8t4VXSY00b/
81ZxyzDKJTIz/RmA2fC/ZtQ43MtBNewLadWntLG9U8Wudt5srdDAQwuYaNmr7QfYdHtuS45jve2+
3NHGxDLcjtK8Vruxyg8k9fnDO4IJ7V1CJSeeR5qnHIjcJ8a1cwpxRGuj058z7JrNWnd267Gxoh+H
fQ8OflcdS98eTzSu9CJEe8f/SneS/uO4JrKo62krmESuffJZ6xHy6do2tFdW/iqnU9EEuRQvzgK/
BwgTV03qlMmk1FyBhxn86ZY2OeQHKqc6CGoQsCsXuk7DC1UyEYe9+2xt3qGegvtyZhmvUsNLqN6y
YsCbi9Z5OlQTqVeZa93XuiOB8ydGoHBqpk0xfYhs1w2Yz3xBBVvtjW7AjgdCT3xnCopPKhTzo+k+
2sooXzrUOiHDygDg7JLS1g0D3BahFSEOJZWQ4c8z7NddRHK18YUDy6FCpFuthB5iLJrGlNGw7Lnv
ft1wqEMZ1zYXBYRdz06+7Xi4+tBxe4OPB7cj+mfPCRfP6GNrRSOWBeZrrSGQlU2ZO2Gu9PRtMYs8
WT3vSGgqDVG1zoAYlo5u/4B71Hc9ufUHQ5vnK2Hxz6+W+zauV0Tt3lIOkUXePj0otjHTk2ZNt0pk
ZD0ElMR9ulkWfBCgeeo9jZjpmQsVOfNdjwM/9EWQ3jnKTyMdgAzdgkejhW7TvM0afcDvr+1L0RIC
SII+ccej2l3T1x9UOWqHNsNmNFT3Wq0+grHo//RTVp6nGXEDdISM8rx/LNRoDUyC5QyG7ZUxduNi
B+nex4L2nEOPMsULO0e1dHZCJQDAxy3SaxQ4sjZf5ICtnpkIvfeEReBWL/vyyVLWTd9Niv/Qq9nb
cQ5whlLuPvUv6VIdabeoHxTbHiRS47ZHImS1fWeX8Qq9Gk8t4g9r1LCcOS5R2OoOOw4PlGI2WWcO
XktJIAFqiENVO7+AWHOI9GZ7XKTxwQCfZ4iHTJReI2IeqcGbLxk5YCCAJPs5atZjxu3pedXriiA2
OhmZwYLdZBXpYdQ4BCaj736dUdtubUqAduSqE0CxTG1/0HHkcmKjMHB7f0jmdka4kNWoyLTmSecI
LoG/G0EjhC6WAwnv1wTvr6Eh9c/K6IVFJbvXFcVJ+cAwqpP3QUFHTjF2w/EAU4qiw3FpCFcXEqe7
iHIV+4xP6RGS48FA4x3VI2GY5Lkad+5Wa/s5hXScjFcryE9NNnzLvErUcm3ehpRLcsO199pc7Oxt
qk6b2J5KXitMDPJsYG9BE0JbnVW8B715bC316djm12ZIYvcFabjMGryUVo9AEXMO9fYdqh3RO7/W
sgDArf6a1A5F1CNP4O2m8ZP9a5iheWXKkbuyfHiVDNOO4FFMW6qLW29ZQ/g2D0XvAhs8a1Nzw3Rn
UkO1Nbulag0ELeVutusXjATLcXYFUO+0kdSgLNJdhxFoe6YgJFMtjl3UxGFuZfY+n90rTKS+bBDK
3BJDyNExXDiSPoQ3P7kT+GOUCUD/eMup0qLmK81ug6aEvpfozepr7YtWVR0+GFtFuofyqyn/TJ13
P+bGQzOsV1qymmUy9XV6l3vufe9X2m40C0YtzgKeN8v8UQ4FWAllScHeC5oPWcuzp0s+65LXK8j1
VwuKKFlNkr89DDNnwo3HD4CQb/rJhv2EiQPdU0Nhepbf8O6k4eJk70SaH+heum9pDQgzOd407HzS
cXZa1c7nwXQaSjur6zI2o6mwJ/WHvpQ3uEi2J2rFDj6xrLuchqLPySoR7+p5MUGQznN1rCQaDPYD
k7+hdD3+rmZ8rWVwg7SCFdjyd+B0P4rLRFBGPkiy5rXj1NmnWZl9FNT+PQPfNd4cULZrp8ij7oB/
ztvzZsp4sOxbNyiJuc3tY4Uc9YTV7if3qEuhtsM+OrWrU0Lut8kwtW+KbrkCo0alU0DppMa7aYir
b9A/9Ut7XC3PTaqJRo3IYk46lzR/7xQof2xZaZVoqNPRoKYsX00VASS7+3HgK3cCsV8QQ5F8iBWi
Pzede26D+p2sVBSxnvt31LRTry/fgett574bL765zE04Qm6fNc14yFxV3PYb8irybnbsC7vB9g9G
W4soN0uPvJQtvzMzaz/gSSRVmo5auHefCoeW+DiP0bYYtTez4Y9yl2pI/BwLR6lXj4RQ2lxFpf1m
MZwx7FWHdNOfqER4UFt7GgaNTxJ7Iy3kQ29HLcp4tFS/mVpuCDbJ9iaOjo2rrKPsdNlYx7P1kG8V
ZVH5wLLn2iskbI1C2S6KyCd1+AYtIWHqynjdxkkkzGsG8ystVF2IG0ceECCcUVMbMiSLavkwPbuL
UATq8Zqx7ziE+R6v9Y1pNA+ZykPQJD8OEFpc6kpvbmqx1G8FEoiPTMzEhyOMfedpmt4m6VEut+b3
Ph0WUyNrNos6uFNkWMx2Z8S2zNTMIa6Gu63Y3rQCbmC3jW3xULK7YK/we/2hEvO3UTsxHckqbEtr
TAbkS3yiIu6t7A5vylen3GlPD9dtR158DM3ZvnXCeSA7t3zhAb4hoUN7Cho3u+lc5ARtUKq3vK3U
j6ksHgm5sHalxYMtNApbNo4mQuDbKCjxq1B1Z+k/5YQJYKkMXt/xYq2sob5aoIcN/13ppXfwTMw6
oggk53+/o35sfIN5Wh22CLc/tQHqf6Pd+6g/z307IyUfb0uV/RmLgj8/rT+WqVtCNPh7mdVf6dDc
r1gfixIvSWO094hAnDd3tUU86fWrUfVPlr4ubLtKxAguf3schbc0S1A5ZS7hRI8cWdHTj0j18aSB
t2B8iVK3Oy2G/VZq4342bWfvWBswSStRkjo8rbK9Ou3MLqEUrLwsk6890zlyp0G3xD4QU1izfO36
xeRrmUcf+XjdWo9khbEar9nIzaXVp9nRM5hi9gyBGiMWeUpU4ViGo8gfyFssCRMXr7oxUdvb6n44
jCWWuO1EHORBM66exI4w7xnTGDKJ8S6dlo+6135AaadQl4MGJ8K41kBxx1o9b3xgfs4tNzdfmUC5
CX9+W6Fu1ALy/Ou0A23ATDomdoV3U/qI0ePRXQpIH7ej5M7/pX8oUgHNAoiJ8ysLiQZ68xY4G9AZ
IDwj2KH+7W/YQz+5Nj1oee2D+66JHMmP5q+xzRudnx0GTecl9NxdRhuxZdrM9dU7kVuhQkmJphPi
LuiRO2IBUEFtsKWj7OKVP0CTtbsU9Q7HwZBRJ+FiM8o1mThDHjNgPRHbWQXxknlzdl4KpR6zyjrO
pRBzuE5BHjnW+uO5/bIjbxbXmovLfGgRwdvj0XTWJyyPqXkFXr3YcGa8U+2Bdow8UZYDjrypZj83
joqRwo9hLvp7QuUtLZwHpCyD12sHD741wcaVUkETWCVZmaW5I6WFO3bMrr9+g1eytRLEBXY8G6nz
1CkOqFWMRmQHuXUQHUVCfp7pKLQ31d7qXX7TO/OfcltirP/7lizmlgDmH4opybcZgS9CVE1+kgF1
h0O96tc/il/fAV/GFWSZCQfCTrMyhwlrAemKF+B14MBmA/6a57b42HqjaZKhVlxXK89ZsQz9QZvg
BVNaL5CzyinudacCn6z1k2tlpy7zWMuF+tUbmE4T0HCy91swvkpgOtonMu1ZLepgLMPLbM9/sR8m
QcpJel0bOZW2GljPNIhz8/lOMGWkT4PjP8Ju+GgQCOUF2CO8CEfjQgh1N33MPsK5QCvBIFaKHvdT
Fpz9JWBVGm3wj7T1AGuLCSWcZDdBKx1JS8xxbrqfAcW657ZZftEU7pr2qs8jpOdIewVmmGr8aYwO
q+RSPgVttZ/X9lUF4gszj0JB3R1SVsbPzWScInqde9sosRkNcocHlbIh3Xuu++I4FNup7BTtdxRH
RLM04qUErNTEVZ+c5c0TwZZNVDEP2h11IGP5xuEAXpcZb3yTVFB5xqXmAq42Fs2VBm6KFzTgbX+x
gQCKvTnK8zoBHPRFgUh8tMCnsqqkE6hVM4tZo86BKaxTifj81DfDbxqMUIc4zt+q7J+HXjYPN/mM
OLjc8g+2ND2ZN3PGsbvd1It8I7xsi4NZXDOmhf9Ql91y23CrDAuUdQ8wE0Chh/z1Yqew7jB2uhcF
bPCHyqHzBP99R6KHQCRuTBe8IX+wmfEW920bXZXE2cRd3gTbo86ZCnV/D0x4yaVgS8SOur/GXbyk
nv47Fc2hcNZo2/TLFoC5ETv40remHnEA0640Ta9WFyDqCupXz5+94zBjbeII1aEo2j3R+AVKwvJt
szlrRjamYBF5MmfjMXP5OqygXZ69uQOqgn5DDuaiY0LFilT9ye0rky0bpwpm0/IxoM/2iUWix5ep
jINBacJu6K2Hfrb9sz8t/cXrjNPUF9RkOXb7LQerlqGJ5ihsRLnLg75lNywdIFL3k+u5wZ1KzVKk
t1uNEMGTUS+Liz2ReN32OlFuDqdg3bX0uWHeA8p1aqe/aCkD1c4sg28f8zBbqnZwVj+7W/TBADYN
goTeiT6qqxyFEP4Nel+VkfS0AbEv0zmlxhaHbLH2e8DJFw89LTrkXpEuHlDD5C/fW7sGN+5qTg6Q
Zoa5uRo/6g7Ra2QEfr0bxmmGDU/nPTABJSNbevK86sdyK8QLyyEIhq+1BOfuXSlfenxhZaT5bDGJ
05mzBtjk94hGUktPBAZqZCWK5ioeyBKR7lhur6wQBFq4NZ9YnzFrOtqqqUjzNL+Ocvdqq2lJNum5
0r82XcdLVrQbQptFRcvUb39QPhGEZTiOfQZgAZpD0tO82S47d9rp/V/lLtlzYerMhkDnOj49xr+F
1QoBolqOA8suT9HW7VJNV9dJv4S2G9NleeT+m6JuGcp9btR/Wr8JoqIRn1tpbVlMDgS+ENteF9Rz
UEV55I4ycauyQVzVE5bXd9zMgwiqWOlZznPWqBubWzPeJMPm4AzVr6n8t8IwrKhNLT8k5u57pKEI
YNWKqPIoI+WO9ZM5swTWuswPokBCnik5nmwRZPFMx9k3LgdnPwhgPsIrxseM5sAYm/Vyt9IRh4nB
n5J1rEuc/Wm2G5yseW3YQqSRfwWZP8SDLveZYSQk4ELhrpp7hznEOPQTD+2spc3RqOmEMnzFirY1
hgRhxd63m902/dOV0n43hupHLPnn1mQPJaGDyZgPMmxkdhh0iuRrKFJ0C6ZxXr38V9XIjCjH+eum
7Reuh2KnZ/4flD80HmJqfMpkmn2khniCHrw4WfFQkSX9XKptiqtSjRhX+hdIQr5ITR2ptbvMK9ru
DH0uzYup+do21ivAm4zBN/8qrM98xXLv9qyNYd77n6JACtdjfOUCw//k0OsUIr3kfnSQl9aeW94a
C6yfgfo2Fv30gV2rT4hj+6pLY/rRu87po8kWzrFZjE8/T0teXsI1HCrgRL90e9dtWJ0CcUPpCt71
ushfWxKcZFE8DrCAMa5UKksQFOKuEvSVmzY+bIsXlB7WiVDjkabdZh6TytOb84aDGHMAPWMgobW+
s6fyfsIZc++tE2AiOdc7b7VOWFSqZNUXYrDA7ySf0ZHB7zhL94KjrYzGQRt78lHz9WVBPB863hLs
m4DYuLpHW9X4mEPbzXajcuh0DvfM2znpcO6JygmxPv6uhXjUaO+JVW/vitxmasv8RzZ5J/RnBjZL
uoKihNo/G622pyjm2HrTuS+zNo0o1uhOCKmHIpq6+WkqsfvpY37Ec0/VA9k3EPar/ZDX4uwJdaA2
tD/g0IGqQWB0QiNmJfA6XlJOJThXCpcXoDZ6JHHDwDG9LNtHBSF9h6Kdf5Z2FxTT1p21ll81IzXs
wvJSwqegv8+t78WxILkCT6Ksmjr/pFM5c5RBg2x/ProUqJwKtzXfcAUUmDL1htRS/6ot6vSiwSsI
oIDygqYTzxXvVtaJW2DE5bHpBra/lBkNMNc0nT1asOGR33X6dmEzMfb1zs4SnonS0ZfNlz/mmh8S
H8wg48IVNkmGDBEWfRsD1hQS7u3eW+AGUoQ+4Vap1MMNqA8/ulE2C3vkdYfPNfBJQRXjteWYxbsx
hz1v6HqinLy600zYam5jYDlpo8NtbYl1iHy6UElp/zodpxegwyc6RoZ6wqXukHeRotOVmvc09h1t
U15qWPtyzbwH+hFz7hFX2l/WkBMYQhNE/TeQ7XyAZgPBqXkBqVfFVk3cYtT7mRe3jX3TUWV7HvPm
76icaJHWHNEW6rJ6OMycPk1pf5RZvJI1DwlfUTRCw8wBIpDb08oYWPW6/jPVQcn4ulK9UbD8p0XT
PeP1X981lFlvg72+q8VWYFl1LrAFms6pqYnvj5BGcfbPxYaEwC0ccTuoru2Yu5AdhLavSHUoK23W
d2blpe9k+M8vcsN8v6bB8IZZFH0VXcvXrAQt66E8bPtRa2keDE2IaS8OBHJiKJ3C//DKvIbIrTr1
xKfCcbPOoOmbGBhrjY5A4Kid3ea9721gwzktXPZUsWFGaYe/3vXwmdS6zwuc0lLnn9N7OykVfKGJ
d+agMGM9lTbPT8yuoVWxXgX5t9DX3OdYc6mRSdc7R05aMqIGjWpLdiezTO1XOCdUvnJ7bQZZX1SW
cX/IJedEtKwb6uOwhxCszrdUjVZojpXz5jQ6tkBDShiXVT11dA5hKNbpohEOzHfKTfaOeUA+pMWU
3U/u8JKmDUfJAAmMhcQt81ubmFg9McvFOeiGmPZI7Hgwe/T0rjkb5E0G2TUbWK5k4W+6OOoc+kzy
rdqv7pKerY2Gh3pRWI/Yw2578pyqoWSxIYnwaPs8fQU+wZhBp7zRRq8HgC3TJ2QkpAyX9NcfC7fv
bw3EKSfciTtb2hgtr724HNb5wSwJG7p29T17VWfAvxPR4XC7Ja2rfRWTcRgW/bfI0im2tOxBzPoA
oIfjSuhY86nw0rqPYcU4zON7xSZqj12zmrI/eG7oAhPc8wQA6H9KI0gxamuzfC81pPxVI88U1Zt3
Jm/oD3bu7I1Z30dubjaST0DUe3plSe1uZvIeFp9p1KlzhJSpu7TPmMDGuNFKcSRbkiiERYszU6J9
GH28rxiBQZK27G5QKItMCDNnrG80DVrM5ixeEp+W+x9rnOgUBv3FdlB1oVGBTlq9M51Zz+fIQGXM
YAbX7Y5iJ81yey4xu1EQQEFfnK4UzlLctOwGTDIX3/OXv4UJjeUImKGB/mMW9jSlZaubvnr8g5hW
rOXVL1zrV+vlGqHcFW8Z7rRXUPniezJ1Z7op+n/WcRvrE+oY51SUxBxeQ4jES8p5dlg9fMt9u/p7
EofbZz+3VRE7BC5E6HdK/vZA7yN+gT6IljTHS+QBF9zTOogVtS5hpgvWRTAHjRS04IMFedg44jb9
kRSjEl1C/tuU9OuilBAuhWepCi0CLSJrJagvy9cymqjN/G06Y/qct0ocSma9kCA3665YSIJIN9RL
9vik1aN3ixt8TGbQCFyMBTOFr6wuRa60bhDqGxLaXNKsrgxMimh5He1uQp3wFKDcedbsHMJV21Yi
IUgp4S6g77W9pPZ4t06rqCGZU/NFpHmBBMvUpQ1pZZYXzcg33nsEEGeGG/oAiRCC/syV4rqq2yZl
4xTactLtxXl3FZ1toTVUFruDKE9rqvIoFxwfNBqSOkcey4wjx6XVAxOyWYnzWI/dn0G2rFz+GiAl
zvSCwClk5Rr5E42Kx6xHi26saJIhQhuxc9jTXVfrT2gTcj2ypMX06sqvqluXi2iN9XlLeSUaKklv
NFL0EhdPAm71xf9rFPN8JtyQtnFKb6FYCR0JhW3iBDMBovsGrNjMXvVlG2+HFDQim/x7NBQUs5Ce
hEZ/0DayOIypsfl7VJBkZPfcUMRXkjE0XinUgr6+wjVb1CPrcjTbDN14Ld9Y2YZwvFr4Njvn6h7c
UzfZ0IdgkVhKtotIy0csd/3JBBlCMkbZjl/bF0REMQ7BDFhKc23spMLDBeu1j7oOekffWsoi6649
M4byl4PWtxv3D56HEOzPCtOZdcoAy42Ga8Wt44x2bIFxRCRcf0j8tci1TOQtrGwvUBByn+rK/6Vu
q0MC1CLOC+lb11ue8DL7FGw+gCh+ZeNOEk+FPeJvCGBU6BBDxnDFe7CWVilo97YF8CNz55yhWWvs
XnZXoOvw1jgXk75j9mQGRGaCBUPldUS7dfpKVgXz1bJSQ0QKV+4+aalcT8iekQ6MV6VQX+T3FLGI
/UAXwCfxzvmr6/baq4FCwo7cQAXv8L3FnW5j2MbgZruYc4caTY+t7pdqDgjIqK7BTMZoGwKMDF1H
ni7WSfqV8SpWUzw6TWuHmq0vHbkNUvsG4hzOmVG6l2oNvhtdPtOBk7iGMH5K1PKHBRUc5omG4ksd
W1lhyBevVQmeJzN2UZV1OwNGC9mHVX4t0Jg9ZBOYr/XIPnoep+KG7Cxo2atrLQw2yaLq1hRu+/I7
s4M/HbA5hXwBA1gu7hYPKMnLvvGyzB8ENn1bxhjc52PH7YbZaIp1tHuQZE0yiyKh4HjbY398Yzjz
HtXcax+BMCYuvjqeB5J0Kau+0Rql7/wifeqQuCe2mWaHRip2FEv6ZOMQdEWkMA+phTNsi/B0lSRq
F19lqlenZdbeVW391lxcR/KROtJWtuvI97RZwXTpyqI9d4tz8ldEb9iQj4usiWkzLYFQVoTp5Nzh
mutfvc05a2R45dN6amncDVFS1CGGEkRyyI6JAMAah0wIMpI90KQ4k2V0s6Kh3EBMgJIBAlabdKTF
gPfk2Do4NM3s6Ly82QoXzc5aP26r+EN01hqPbbAnKtxzIrJYeZFTwrOtiDGh+VztRd1Tn3qHbv7C
nd58l9JI3zlY0M8QMFU8LkCmxyLrugenK/mNzdpwW/B2QsACH2++aVgjQBJtSN49io6i3oOpm+eh
rLh2wNW0RZ3KJtVZQXgrQp1+xJfJsYigGSpNPDMtVKe0HX4lpUU7N6UcNiQ6na7Sa3i2CHvP3C65
1+IEBr96Q7TTXNxVGHaoL8PgJxPwpwqnnKgzgvNYennJded27DHdmUx6d4vVlE+9mUvGI9fh/K37
Gplwv1prgupyBFHQ+nMuZJyjT9XaN6u7+k6cTiNhj82kY4coVHc/0hNLXFei+glP3YQksLPW7baj
MPeULd7Q3SJupiq1D4xhicy1FQARBGrIXeZf7zP6lLcRAKDAPiHHiqAlDtX/Q915LEeObGn6XXo9
uAYH4BCL3oQEg5pJJjNzA8tKAa01nn4+ZPXcYYDREcPb1mY9VbUosxIe7nBxxC9oX/mJ1/0IlYGE
y86xM/6roD4/8XpA1efTo1iR/sYfNkyvQrILcrpuUrsHGVhNtYk9vXgpnXJ4jLg85Te9SPNPTh82
L9jHhfXG74JJ36WxxnfoRguBeCiCVbmFp5091p3RKogHeFn2E3mWIJmvXDO8DjsVcT0tDtXuKozB
QexQU5i8q6wuNHXr5CNZBTkYtGMjGtD6Q2Ifwk0VYVaPzEbRpBsTbGe2U0JT0yF1OE5+m9WGgNLX
xKZ21Q0p9J5gwr/lVh8yimAJ8grYFVYisD8DDDN/UutXeOpLI+eTlNX4DGSQlkbQTHDlnSCum18p
LxPvpULbjXIYAo3w8btJUOQ0tXRnjngNb6qwk/Y1ij5Q6JXOtrpvU83zfVvESfKp0ez2UxhXtPnt
imeWt4Ym/8Yg6xbXZhJ64xZ4u6Y/oxcjxw3gCHuinxU3znr06Ri5nR8J55ESRUNOQZUennjQAJ2D
XcKxUMCMo1Fl48W1y7SsQInF9mPtZ6gr8jNQzIRHMJsxkrEn1HyN2RxdqooaoApFPB5HmnoGWYvu
49OyHvzW+WoC7QlvY5+Uhl9spD/1PihvrVoEKmBXxeh3rY+N8XWL7v/vJAIXCarCjh9yleIox3TS
TTfum5AtN43QCQrqRcnBqao/FQMUhoB0jpKMN25JNlGF08bdGIJRckO18JuVCehPxRi1ssadTTGp
glscq+X9UKbiVapZSJd4iPCCyZE8ouzRIoKxR4RjTNZsIuhC3BS1jRxcA1ee+A1QqR6KAjmVftRq
mD04VOPOgEwEiKTQ9M1N0U9N+BtQFSUiq9GBbaVB3ZvPUR6VlEmFHt4kRathHcs20K7qvEAejk7T
BB5cH3HAjOMpba/DyYiLTUHmZt5nNBCU+yScxtp1tGQqtj390oLLJod5XvZGLF0ArwMqV2Wg15Hb
65qNqA9tSIqLGUqyq6gsnddG7yyI1rap59dh6Ze8zKAPDaS24AZcAxztYaVCKyHsJuD9An81pUIX
CbiQCX0tjYpAEht7PQyr5sqJTenvDQvt29Uk4TH9dFKsj1rSnyoybtFN9atXHWuj8WuDTp8H8qjy
b7zYH8Ir4I3T8IkAICcajzy7nXmgXUrkZoEH3/hGakp4jKocdgpvprbvWLLoDv3Ils2riMa86jyz
KW5yZGL+KvpWiF0D2MnY9GGlQMDNgcS9AnlF3t7MafHwvAJEWxOdQgHB+axKNpSp/a+BA5IZACRd
8Re2Wf+IQ3eRIDhSxBMaCeB676IoMsYbkwS15zqN/W8UTjJIubmDWpDe5NbvzhaD8WpXlVUQZJVJ
/hiUQZxdxWqlzjVtIJlQ6gy+gkRnFjlWXiO2ZgikCiUHlLRB+eaRURqfZjkwZQ8BUod/WRaIFqG4
MWZrKCI+7WFIP/6Wfl4a3OPA3tkUiXPZvhYJ0vcbii3acKgSMxmfCh0kHy8s3UeCwwH0LqUd2hBf
RhMJ6ZcC6FvvRkNXJ7dGZoBWkZCsw10LClPyDcC/7ofU1KCOY9sCR9n265/SdLphU6slHXKlDzrE
hEO71q/8qjD6DeXq/hFw9FBtoyB07jrfqIc7itStD2IYYwyIwiCtfnW9P+TXAumqZ6DcNM9YSwIY
RTVxiwn80HMe+24akr01SdCWpiQUWXdhUAV7yknxuG3QF0DnTC9JpYDgN9+HFpkJVnYGoYbotwH5
AT9lHyrfA1TmlI38XBAk+e6gKo1JodxSnW1QV5ax7WBsdK4sCp4xsxY80hoY/n7tJXnLBuHJNddR
U41fAzCu5XoK1FgH+hh1zR4w8tDuZI6f0yHCCsjYoZuYEH0o0sNIBM4BJQ6axb/IT0FBZe3QFOvG
KUS61VV/+mEC3A14p5Fl3RjNYL84itPe5poASpkkpSjvxhY7wyv2cRzumjo3vxsy1RPsbJO6IdZL
ROcWpNI/WKYBH/A2tv/KRz38YaCiA1zYUOQDsB+Ds8xY070T1vW+d3q93yYyDJP7MIEovKX03bZo
A/uJBUhwIAcBLanpTw4iG83fQtn/DVy/++JX9qmpfv1qbr8X/x+45M28tP+czbcK2ub7kave/O//
0yFPaIZpIFFOlUBIEw3t/lfd/Pu/4ZAHg04lBNJ00iDYfm/JfJSKAUdrQMbwnxD8R/9B5pvN8/DQ
4c9/Ou4tHPHOOeSBKjli8yna7GZmz+Ylx8Q6n8qNAR9Mc6VJvSCHZbsJdSfWAKmXqYtodXXQZqGK
KoOFuqb+QTnDwKppnMutonkJEzv+rKjyNTBkBIfbKYCyJA1+qPQnAztCbM0KHjEC6hIKM1aHiJ0J
MsxGdazYBFQyvw6iCL5BLjOfbAUfF4tWGkLvMwpGIHKVFwhf9jV11AZajX/DmyMPNTKNdLgsAacm
QVl0lQFOWMeR2lAdQE0XsAPZwkF2mv+5tDVvdPUMzgdZXuCh6ayV1U4YxfhkVnIMHxQtC7W1opcJ
3d7KciBdTGMEhN8cG7lpkxrocWjY2XOcimjOM6YHsIY4vToAvzw9qdaqUSaAas3sNhBD8g2hh/Eg
cW+5QV8sdM2h7dfgMWGCAGTN1wIm119eW2e7cS6+ldXUEy4E+S1+2cO1nyZoGwltD7vBQCGdsnVp
pSAgRYM0JlUqBLBlOWhu34fgwokdHGK2ygCcUdoA/GjV2+4oJc2sxAzNr0mo5C4+ycYNohnlNflF
/Uiy9amkTeV6nt/Cb1GnvQNOnMbE7HZryFuMA4cfHl12aj7jeGfEdXdAC3ncJrFiPBe2ld1Pktos
nRVUhnXUaTep3ZWvuM7JQ5mAP1kBzrSuxlzxQboUVnaVxsYAq7cT9zZ9rxcVrufOmmbGSh5Pj5Pu
QJ0046TecqGFw4ZHvn4CCkP9XnRzKbB2yLKUIZj26OPmq0FJDPaPWl6XUeOizoWCEh2LK6rxDXoC
MbwBXzVeLRymN7ynrwoksmvqRMbsUua/el0LAWjiol7FXUnmWpTon8HkX6M4GbjG7JwIHRLt9tR8
jbjD0dELDNdC5I9eLwxNgxzNAguj0HxCWzNVyMMV2etAZErb6ymqMxnqmbnxs6HXBwUB6/YrBDXD
7RjaYu9UWAmvCtMYb6kKKNd6G9ObnNqWpmk8VikJHx10zUUOCKUGEtf2oTcV7wnDceSCJil4fXwv
QWRropl+346DX239IEG+u0FkzqYQHWEBjGpff50FqbhFM3D6bEnFspFNS7vCbX1f3CSVVJ9Dx1Sm
fZhRLCbWojEpLdUQTxUqHBatJ2zFmh1ikQLVwLrTFP7L0qe6HqP+nQYyP/TFMOwyH8HujS4M5VHz
Lcr3mmbtVf3PsetLFYSzbIjUouI21BBIZZJ5SwVXIE9oQdzb6wDsUpcXOtuK3ohulbYHNqv22XVC
ygcJCAg+XRs+Edx2owx26eTbEDvGoNmCelJesHTObpNurs73jfpkyFzjUgKvD5sGZMVKz5z+ypSd
vNIBVf+2Rsd79IWXVpuxaLRnQDQNkXnSaGITCHRBth74gxzpF6+6L6UtfIS6BLZVlPm1eK9gFvej
xevryrSBn67qRkkeAN2NhzaJwGRG4QwjH+oaNrSmy/x+0oTymJuataPCA5JPBn69V0HFg94mCoY/
0CspRT06vivkC4aee9gX3xo7ysH5OH1GT49iharbFZWtcC5/Rr1tPLC5xhsNQUyPWuZESS82K6Vc
qVXkAO/UNBAkIW2qmtjqWoev+NAkEXvOLFFVS2idC8o+nXYzogwo1o0do6JaQMHbO3VqXXkIqYKX
7+PkDlCxdaN2JbzohCILDdPR2KS+BMg1BIgmaGWbIuNbNw1sx0a5gsdRgd/FiOsaSeP6JrUV5FkQ
nBg5jx0oYXLYp7zWXqzQCj+ZTjp8LWyz/MsmcgTAJRXN7byh//XnQf5QaHJaO+D/SYPgf6DAgMFL
/p+HJOsgTFiivy2Ar37++7/N//rfEYlimv8wEJXBZ1doxBx/RyOKUJ1/8DTZhqFjzDxHKv8MRxRh
/YN/okMRmr2w0B9Ad+A/4hFFmv9AoUDCZP2n8MAHApLjcMRUBT6i0jYx3NIsCjF//FHemDXpFjU2
FDOmaxHIGog+JgfJY1NRK37RMjiXL4EfXbIxEcc2ppgMc6thPmWizkf1zpyX6q19WzhIP/X8xD5Y
q3t/9fR6c/fp8ZI71LGf2PsxZsOjNxNz8DIoTBnbh3j15duzv7rxVpcc0Gcfmv/rxvJ+iIV3zMg9
WkJetA/19vHL7fNDtHmY1l/pH13yTDl2IX0/0MIBqjSqZJQjA107K7F5DjZMBh3o9ZsNS2oy+nn2
1k154XT4bhi58LjytEDQwuGzxLyrRb63qB9kE+VY0j4LxISnp6DXXMf6JHB4BAEPYl6uPewaGvqC
OlqVqQMyut2c/10XvqRcGHga4/9Z5ml3f++s93eQVP6LQxD+v90s5Yiqlpcw83T1LVg/N6s7QEMX
lpeT/na3sONJMDTL0tDwgGbtLBKAwveg3jkW8kCW0W+V2AtgasMMKuFbPZxfsXlvv9mYf4aaPVyR
LxbcIsb8U97s/ULx8MkjUd+TO+fPvrQPGTU5t1d8VF8RYV41MQDZ82MuLhJDo24HQpIDTdrFdTIf
ljdjxlj6AuyUGIghb7CbVMjzkhgBjoWWHdCtCPfnx9OX6zkPOGdyXCYGUMP5Zn07oKdEpVZpGgOm
wJs1AvMtCh7mOpextWmLvtzEMVK/TRRQnWhK61rKCrQWcdA6Rhly56NG+70o1IoyghAtsqiZjYdL
OBDth6jMQuKJnhQztVe1TJ1b0HwIcqRh7lKfQZ0S0Ap0WLCweHCm10o095AkLjBIXpY7SeSFgLqK
a0qsC/4uTbZFl8rd+TWYt8zb7zznuWS5mlSlqkHXWtxxOSXUFASmvwNgqe6cJEl2OXzhj44iMYTD
flyauqpTVFtec4rUPcQISrSkU23dS/SvK6WtLozy7nM6gozdwtQVqR2cEBenfKqUWCOXMnYNmnmf
AVkph6SU/afWtIR7ftlODCXsuWLEq8wzKxfLBmQH7ytwO7vRnyvvjPwypk27Jb5snz4+FJUDHWNc
yfMvF6ciT7GtRE3d2E1EtFuLTG4jwhBJQi1wLtwv7zYDwju838KAYyZw/VgsYITePgKraBU4FnIY
k412V0Nr7cIxX14tuu44KtEsQG12Hkd9cerqFoxF77QugDVthm3QUkYYIPydoNzYQyjAKwQqOxjc
8wt5bBrGNoeCYKiqRGCPyg6GvMfjqlqglo2BRLXvw7dY0VuqviQSiftdpobhayOt6mtIrIVuh6Di
fmH05eXG7UYoZqDyZqAGRXPgeHREX4OiQ+DWnVsdPq4luZAuQD2IBVYVq09aN4Otzs94udJYPmrz
kSMCdHB/NBYzttOhQhJVMfcdSFKXW9f/Qk88XVNo1a8nPAu2fpg3F47GchMZkpqPJfiDi4Ui8uLz
YtdMWxsZNRfGIPkcmru36LCHH7K05WPOozhEsbpmGiqTPF5OYYLr5wBiQ9rU6bWgq7IyE6qjcT1c
8qY+MSFqemweDgQv8DJ48Dt0q3GLy12zQgKotwRQS1QEtue/1fJGYUIU9hyuYhVfVdypjycE7mWw
JlSs3D7TcoKkGi+MnY+QurYpS+6hD3kxzuvHm05dSwrdIG9Y1hJbO/dQiG0Gt1fJiKklBteo2qHH
1/bJBUvg9+tnoXZPGsLRM01reatMrdLkgTRHVyU9JzdFWUItnOFCKH1qFExmqIpSP1cx2T5ePwUP
cx+56dEV6QhdmZ4TaJ7sr/Mf6cQgUrV4Lhyd6qapzYf8TYRCwlyngI57t8jFtI36HDndCEjO7/PD
vLsrWC1ElqUzhyfkdou9kNvDQFcsAY/Enry32tK70dSqvC1GOscQq8cf58dbhMfzZqBMJIkAeKcp
Uy8Pk5z1VCGUuIgQ+o8mYgpbXKPwm0jTEhhCH28ayi5bkC7mFcLV+YVP937rWxaiR0i/Oyr5o7q4
MWLuSwvhnR4cPCrlXhHC+ujBzK4SYP8v56d64gsi2MXDbXElqhSjjr8gYXqaZJ3oXWrPFP3GxNHW
jq/CXjw/zqk5AQ6lF0D9DfW9xXaEkKmj2OOM7oDZ1XdW1KpdO6tDsaeLrudX50dbpsMGURyrZ+vO
/KoK2gzH06qRpAgtPVHAEvTARYPELO0HFW7w58xXlLtpytL6a4Ti+nPv2fYT6jO6vS2RkKNShkpu
dOF2XrQouF5MSaUM/KzpYGZMJfH49/iDGRlRr6quzzp0Ky0cEOdUrMzCs2MKjGpTNqOst6FG0Lvh
elfFLkb5uwAJohXWHlRpk+0Sac2iXpg7JhvKdcpn4Yfjg4apeLQ5v37vDgA/F9oyWYfglX63fAP9
wxZH9tGFrGP9xJ0Sbb1AQw48QHUATUJEbdEAqG9bq7cAA439hdv43UM9j2/bgh3D18PN+Hi5rKYt
pJGWo0sPFbm1DAVr0XfhXk/T6ovXGeFNxtwvbJp3W5RBqdzodKtUSvjOYs/AXGoGUMqjG4KE/RY7
XdKufdStPcr4wNguxJYnR6MZZBL+mfPTfTzFokfKrTPl6GZd2F1ZuHuEaDyUAPbhQV3YfqeW09ZJ
AwgO6HIt4x6OvQfBjMOXNADWW1IurukxbF0wj1hMWhrSFBayBBfO/J/Q5m0yNe96bhbB+436lNAX
MV4g9GBCq3p0p5k0DHkzafcarjgPejjTQSMV4cix29FjiV8xnCnuDTyl/EzHriyo9FUydOGtIG1J
1kriN9qFwOzdq8KvIwzEth1ZTpS5Ft9bCS0lQVdfxT0Ohin9rfEZPLwC+L1pKswRkkuZy6nP4FAU
RNtG8imsxXJ4VhTaap+qLsawCXTszLktob++FEbpb9tKN/Y5fZLr80f55KBchBQ3DZXK52JQAH8d
Ho/a5JYIrwCwjYxqS3Ox/KSFVfAU6CrgyajANurCxz+xvyle6Lo2x/gUaReVL1CaJFVgorCFcwpj
HQdOrQDm7eyfYDGr1w9PUicmpXlrAMmkF3x8mBT0zZPYskY3iFVUx4Ymgc0Qmu1dH4Bf5XfM/I+2
/mggN79jRIwaESP27s7i7TQ7HVhhZU7ohhcmfHVhlOVa7SNM9s5P790j/WcgbuN5IW2e0OPpgW/V
9YSKsptGarshoYrx1ka17+OjmJxTJoWApb0sIaulZw2iyYXbzMDDjfT6TN0IS6bphYHE/DkW9wKe
55TTVMN2yIsWJy8z0Uj3YgWKZqWqw3YCgF1u6Bn7E/pw8/IJ6sDPdeOjgzgj1QCMV1pNlxSIXLBu
enjFqBzKeIb+hdiXfnwdiNAti6uZghhSw0dBrYdWPsbJhXCjxC5o3kWxrHfgxKdL5YVTR+TtQIvP
Sq6aeBB5hQt7IvNXmFUA0S2GMnkSELSnC9N6l+5zxRk81ybPOUHY8kCWZdPmfZxx+0CwQRJJV6CZ
AiyrQTR/SsFz3YeVhpJYquvhhaFPhBOG1EzL0HSCTGf5DuBmE4+JxV0wpg6itLDX1HVVOsMT7wKc
pgRCDFqfHm5IjkSICSBddOEXnDhBpHfMHbAuecoyUbE0GraOWatAECM0FkDeI1kbtnXh3Hx487Cz
yT/JxQ3UqhfPOrZ4dIHjxnJVXxpoMhTA0UZcpM+PcuLpIkMhQuJtVeeuz/EWrfW2xzzHs1x6jSa1
e9ylHCQ2w/QHF1EA42zyjC/nhzyxWa25TET0zp41l7VhLc6DAusay82V3tpUvlVvdcQNDqSA3oX8
58TsHF5Jrro5ZqaCeTw7IiNbJI0wKEM3kPhjP3vA0QnrIqdMC2isOfLFF2I/segHzQG6Q9Kg6Sb1
UmCCizEByRV48vgGaqOIAe6AYc+mUWUaPwCeLq8niF5PQAfa30aj9/AJJsTBcqT68guRtzBPbFWy
acqNxAmClV5cjhThZaoCyHO7pkUgIh6IRnaNaMpHRfUN806olZ7tbVk00T5sQRkjCqzJH40/KwbD
5jIjTlDWya0ZAm+KUKjJNzUvSH4VwnyDNZSgUwVAX28+Z1mIOEAIqyAE0W6gXaxiofIJhF/yik1p
eqcGQ11+0XFy010nxqc9NS24LEAqkarrKGyZ+8AvvAJFskjXcWYALH0dxGVjr9FrNfq1Azg+Wks7
FT+rqmt+E4CW+U2gSQXtoV6LP5dKkCK8BBXN2oL2y59k24Gjimp0DBAZrK1uC23V+NGh8TCuQ9Vr
8FfOBEuCkrjzpQWXhdiXMcRg9mWn2LuBkwH4swPwuEbq2bunP9TlT5FuS29j6bB2VkC+wI7rUTnb
G5IECpgLIK22E5YD38BrKs09HmTVbdfLmUETyOobpG6ELhJqXd+RPFYRKk/DfgRWLsfPTVe0z0WT
ZYDK60k862Gk/BrhG/6w68Yo93Wn948mgg6YaQxRgVqHpznjBt108CARoFb9MRFmhRbCqHmPVagi
uDQC73lo6kLAVMt870eQNYMFHdgr7hokCS2XOXUvedtK796EgI10iBmp5TbBk/6u/SMDk1LPGtaV
3iuYJKEv/K0HZaLvQYonL0MvsQL1yr79aeB247st/w8QMaLGBl5iSvvD9hE2RQEQs9TrIG3UbG1N
A3QtPwfiz2vYAgsCfBHhcJn6drkLM7LSR3XqkWvCLEoAi+2GuoUhpavelZJG2N82SGKivqsjlb0G
H6y5kPVzdT9oDiz7HFqbvvEBDsUzA1n/kUsfa4pYiN7C5r3CuRCr1OT7kAJeIYScrtCrtNGNExpW
YhJcnL6rAJH95dtq/pehN6nY5VULT9jyVAWW7GgrX0BSmfUGfl31WBBGEEW04JRi9hm+yGrTqwDe
9b5mh8CU3eComBpbn0fy9//q4qEf6qjUeT4hHu1yBLvwSBxB+l9IDE+80w7vnBQWmahNaeb49ouQ
hSmhqhmu0evYhFaYQsZbzEqDL5U/QGT2JXSrCg0kYtqugbt7/p4/df0AkzdBVPITCAaPh091KMWw
rzS34Zq8q+hYbNIkCS6MMl+niwiQrHeeH+khbZzFJIexbQD0pJoLP6GDZUx8wMtvq4hEr1A7R8oP
7VjrrwBl/Pz3+Qmeel14numLYW40v6LHE0Trwp9DBQ2tnKgE9RzKcV/r6vQkwQbuh9r8en6891MF
ME8nkboP2aa2fFk8aEC4oUEpR+sNObSgU9Rw7YBgbK+VeJLmSqnhj+K2qBD+nh/6/VayDGoocGEo
a7zv59J0EmGpDNEVagmRs80b/KdRsMdLDuVDu0RmEKG+batxt64gEjiXcs8TZTgKt7Tq5qSF3GyZ
uDRjAEjQjBDGBknuux0qwCUGCFmObpFPnL1tSOmgOClhrbv0AQpl1xkVfL2oVhssZjJcq84vyfsw
hlYeNS3QAoTAbIPjrx8rYakPSRhflegKoEFQV871WAt5gBNpfz8/1vudxlicZYc2m+WQ6hyPVfgS
Qww1ia8yW2+3uGDEsMS09jYwegfWMdKS58d7v9PIWYAMsORUrvFdOh6vw7PADpPJRn0kivcggmy4
CVN6q0ej2ONkJpB1hYRxftATCzoXCC1LZY7AMRaDIkYINgOPUpebO7njIa/x5jKnrd+iZH1+qPdX
k2UBeqVRY5rq+8YJEnmm1cjacZGj0XYKUjKHBprM7vwoJ74aKkOcGsq1dLKX8RdWZSQLRQsoB2Fi
nhBP+VRjk7QFFImt1ySCC1UETeOzHN+FRPL00+gNclSoxh9/tmiY9H4ga6M2rCEDqwc21x/1DL28
HvpSf0RwuTev+iaGZYIZuOftUQsO7uu+sh5CxcghuvcDrcXIq5Rnb7RqfyNQKk9uI83IJF7vIbDr
upDNIyDzzruDDWV8RUPUeZl8QqELy3diPwAEINujdQdZYNnNRimC0FI2HlQWbQCVKbwy2OoOG2gF
u2+IP779bOA/1C0Yci7lHS+eUsMtn0D+uEXZ2iPw2ixVUMcqq2cDtWzlw2kkcJy5ISk0+EDcq8ej
laNACTIQiNKkNeGl35lfW/w9L2CNTuxzRjF4KgTVU96q41GcihGSZPRclD0CghHIwe2LOpjCvjDQ
iffB1lk+1eadmC/E44FQmO5KE/VTFyV5a9oQLqNMhwnvuqrhJ6FCbvbbAi+Nm3Cc8Lo5f85ObZS5
HED6yrZXZzzm295hQr0YkRHNc6E8hc9ERI32JY707EVTKqN4/vhglAZJ8shhAYwtqpF+bfu9M3TY
s1cNKjYl3mTwxkr1qhNOeOEEnLhA2PjUd2kpE2W8g90ME/IcYkS7OXHSDRTcZqP6uHZD0vpr5Hhc
uBVP3Po0K8B9Ukmj4btsJ0u1abCKFopLazy419Sy2piTmeC3N2tcFp1yVYnUvLBz5o+zuLMYlFMr
53KOunzamg77Pd5uxdUKtJwR9lXxdohLUctta9YDOLy0R+BfD7P+u6J59l6r69H4cGkbdD2YCkAz
iBJThT3eQSgmmKk0W8WlcJkKN0CATqw7tEH7nZ50SJpMju/Xa9sbq0/nt9OpE2qBM/67mgR25nhk
jmLQtXWquAnW09dpNCloWOJi/vFRbM4m/S/CVbksm9WIOsgK9WKsLXD9gi+Ac8AG3Y3aujDQqR2L
MCUBGq1vGhSL6ZidAzvXC5iORTUpcqABOmH30/CpuVYYJv0LJ59jIeeoiN7zcrjGCaOkwBUNRExt
bAw9r2k/If4xoqby8cNBD33uvQJLY6sstogtaXBrbeK5bdwAD2vtqH1Ug9QAyZi2KYhUo2B6UYmj
9flvd2JJuU+hxRL7/rG0O94hU87Wbybm2HpN41KWhSAjJvMl6ajPUGzNtufHO3Gbspa8txY9Au1d
XIueLZ4+JJMuis7DSvPQfxsDW6f4iA3c+aFObH6aLFyjKgh7ipyLi5tWPsrPuLBC7ZThHTJQwaE1
u2h/fpRTEyIEozAHdJG9vwjUfaABfU4k7/pxMlzbddRs/VL4vxwf37TzQ81UxOVtxtuADyA6xqD3
lw+ulhRYdiSR4yLinV8Z1Fd2Ay6jc/Jt+mvVw5INWzpUb/0WlF7ddZCfHPu1wkNm7yWKfaH+eeJZ
dsgVudDm0/8OhptQ2EirYX7/awQV1rGdF/u8rboDNKXZqRCjIGxwiPh40MoLa3Fq2XWdRgFIZ3L7
5Z0aAh+z2pSx6bVU0U2P8ngyk5ZA5ZoK2vkX9tLJ4chRuXa4wN8l46EeFm2GzI87KE5xFZiDbm/Y
Ev1Dj2KCf2GwU2dS2kT1s5ckB2X+MW/QSr03Ob3d8ZknCyi1GAaYXLqGqhHgi1WdqM6F8U4UlYlM
6QwCUtb4cxkL4zzdJ5lsHBepKsSBUkjL6brVAmPaYpVUKTsUSP3omjJ/He9Tv+7ybZDpIeKUKV5E
Fw7Un2R78WbzU6hF6OwqHpXFiYp6BOUiFHBQ8uxTY+1QhCkPVZ7mwT0mspRbgySyva03KXDolSSO
r7s0Gn6Zo9l+gUA7S7u0CVRNG00PwbsgUqTfmtY6jJTVkZ73+tLbnj+Zp77YHF38Kc3PncnjL4bd
mz8gMee5WGNXvwpHD7+qcZx/BS+HrlsWdVK7sP/fnz1SMTrlc1JBSru8CiCKejJAew5QwNSXe6Pu
xFcsQ9DaA12RQNcrwgoldK0wPk117WgXtsz784BAHi0yng51znMX71Ur69iZvNgmrtIrZx2g25jt
CIKCh3LSG3lhed/f5PNoBohHsDbcOIvRAuC/bePblovhuL1Hwyu7ahs8ec9/xJNz4qkAtUbFhY13
/BHrxK/MGP93t4wDrMCnDu4dlOwd4MThwh4/OSHyIBhQYBJBPx4PFcDLDAArW27igaRxIAm4hda1
F4KKkxMilqB6SGmH0Ox4FJC2KpJRpuUGVpVtagf9s6pT9SsUOj4eKvGFyKepSIoZlbT4QuiIQigu
eur93BdrjJHHbeEEwxqnEPGvzMoGDsOTzhu43PkZCl68SKrlTsHwKkAMgcbu670NKfvC+/b+VM8w
KwttNR0MCFHn8fqFEqjhhBcH6K68uQpxvN+paYynhZNpEJ70S9v8xHggiUF0ggUEU7YssHiBjkwQ
zQI3y031gKUTlOxkqrcokqAfafaX7v1T4xFycqhsjb+WZIgszgKih4Y7BDPPh5Z+9yPJW1nfeCj6
/sALK9IupGMndiRECBCcoPZmqtLiiPlIqMStUthuMHtYhXmPRxJrDzt4LC5ckKeG4sMRIRBvIuu9
2PwWOuyAyHTbnfB3PQSyQdWl5cH4Yx9+/uI4cZopHXKQ5zhojgOP90nsIN/c8PK4ekeptqlqPMIq
pb+w7099rTej/HnE30QFuogA84617XI0QGA62kjjb+yeRztsXBRmzO35WZ0cD4y+yfVBtXaJEOiJ
4UZaunwrDORXqDE4j6M5zPaDebYzjAgH2/MDnvxiVE0dh41BTWlxKSq4C1Doy23Xwl1la9VOuzNB
5dHqGi5RShZfjH3B7UH3mmoNO0S357m/WcvMtsuy9OMY3Y3U2kpfdAe1Kn6en89iAf8MIgV3oTMD
2qDiHw8ypAXN1ayLDrrfkRQXFe6M5bjzx67cKCJ7+a+NNgcMb6Zk4HZnIGgWHbo8lDdFkn6Pyjh+
aBTkQwt8ES7sjsXH+ntyRMLwOBBIIYs4Ho7dh3F3Bqlw7FAIaad+Rj2NLY4ojbhwkk+uIymhRcII
EGvJEHDwF6+jAclwQ1GcXahrCd04v1mHUYg7VzB8kPT299RoUFDoVoFe/uHKvllJXZscK7OL+ACS
INkBuy8OngKG6/z3OrWAHC0wvLB9iPO14wUsDMyMnDaPD6bdoVDaxf6WFNh3/Var/oVvZQFyJLCh
dk8R/3goO+v1pDej5OBHWrjLYYrpUBynYduPbZdeGOzU16JKy+LNcFWelePBcn+yKp+q/gEVxg5G
VoBkLuHHQZ3awUXF8VKWP5+iN9nCn69FY4ceMJo1hCCLo4zpc6LZ2ewd6KTZC7ypeuWjALILi1p9
ASYybbVQuRRZnRgUwD7XvQkjjv7LYpLsQ8T+kX7n49n1IcfQCSWYxmzWo9lgiqOk5rhGZeTL+S1z
clTK+WQZwHOB3BwvrQI6LEXROTqgYW1tQrRr9lD4LcS7A+vaakW2myZgkecHPbFPNd5s2J/I48HT
XEy1AIjSFVHFoGMdA9mYgifUwWPIvYNxId46OZRDC5bQQHXefUrNCgyHqz86DPQu7J1nJuW9H5u6
eZXP0vIfe0/njcN9QgNDo+fNY7AotQ+aXyY6qs+HJE6sb2UAYRiL93ovwx4foAYY8sfQ7X8GBJZG
Xg9DyNFm3aq3NzSLOKE9PkQHbfbjDUNMyNH69l0dDs0uq3XU5VSUVM5/vvlsL44HHRpmyumwuT0X
n0/DC7nDACTEokgUD5YYEP6zzV1oWSWGiWW4H318ewevDp7PD3zqYzKmY9oEsryzi9mKrEJtx+Zj
VopfR/TXDEAFaQ8KtjOxpDk/2IlLhwmSDcwSX/OhPF5aolgnQKAtPOhmjud7GdVYExRQo5W1lYMn
x9uPh/7CuzTP4N3ScvZn8QyYqXJxrXpNmeqc//AgZFtiapElt7aPJdH5qZ0axeTi5kKlRwPZ5Xhq
SO0jjtfI6FCic7qJR+IJCKmXyrJLBMSfzQnxgmSeCiMZ/WIyGBX0hUQP/tAIgoh1ZzjmF6cslAea
a9i+xAVjInJaZgjbt6GxQexKBpsJYB/mPHrzeH7Sp3+OJBTEN03AQFh8UDKkPK0blfBCT/Irv8P4
L8Ow7kZMmflaiLz4ArYOdR6hpEDMUf9rAfPdEpr6F66/07+Ewi7UC34IZc7j9Q+wSOTkihiTwlji
jD1A6pGRErKlgYcfMNFp7ipRwSjP5Xjfw8a/DSrkp1ZyavQLy3Jqm4PQYTvQt3Oovxz/FicIzAlV
NM5UHPxA2Ltf5VqEv07paPs+QpHo/Fc4tfWIurj5ufapai2m7if/m7Mz2ZEbR8LwEwnQvlyVe5ar
7G7vfRHc7raofV+ffj7WXJxKIYVqYGYO9sBMUmQwGPEvjVv04PWuvRYDO3Kq5L0Ig2zj7K4ECtiS
ElOgwq6mkn47qSwKKBFP+Nu5NiSfxnB/To1oj6TK5cb9shILKSIRJDhGEpixGAndVHd0cjW8RnVR
/jBFEY8X2GHpi4obCZLGWC30QAnFcOjc0VZOj1dzbXTLpaQLdoJQtby9Q2j5TVop4VVRAABgrBtd
QXYWR60esT6oTPtU21mCHQl+e49HXlthG8MHSXOBTL7M/6QI2TSlmbiiuTkdYry+9sIJklNRt8Xh
8VDyqbuIiTwX4ZrAZiQkLndoNDpE4WYIr8mMc5aqtvW5cTPsXptw/ASblE5vYU4nRwzwBlRbGzc2
08oJwaWJS4Abh8C8vO4CSsZjLz8xWluHsMTKjYI25rRtE2H//kZFBBk0iZj8TNox8MyXz0jHmYtQ
aDXK2LEHakyx+neug+dMreKEgZ5yexAolH16vMSvciqLNeZTAjBSyQGhwCyigBQVLsKUG0Et5hhW
SuiMJUBvRIuRJgeE4/dRKoarNBRAfwRMzp+x1eJoHVh20O9Gp9S+giCvDtQRhl/qIDBR1xEFBINb
Zcq7pESeaddjXCbNRV3TOSEhG/4RafTRDzDPy6cAMUHVL9oYdiXFjuKbWRfadOItJdX46rj9EaeI
9h4tra6/jIZ0RMcCkl47pN2I4paFUuwe1d7iQ94VuFx2TeulP3Ek53GXDmI+zG1nIjFbFaH2Vdfb
6VNG9abe2CkrxxGuNmU9F9ofENZFMEiKTCuaUTqqUoM9ZZi6H/su6fepUsb/xmWu7acgF1iOQAd5
/AFX0njQCJTt0ZQg81y+LwU+FHU+TOKqlwIfZQ1XVn0U3R+ewCdz7MN6hxym+vaDSf4u2aIU3/Q7
BnyVqohaeq24Zl1YHrw5VfdJ1OZfob+lx2hOy9MY5v2ucRDVxZCz+/54znI1l3uWJFsjAHI+ydFu
g3zhoC8pupAEbS7NS4Mc3VFNcVR++yhUWiSTT/KVlldJSTfK9aaElH6WLpWOO/V7hO7HDdbv2mTQ
xOGFQkINrW6ZkjUz14PoI7wX4Gf72RRmP3JRbNXUV2KZrJXKvF1/zTBv1ywczRDP1ja6lsKznku3
8gBHGkjN2561x1LljaAxGc2odqNETfEN3YzlS9oYhjbwkFS55q1SXtH4TD+OaR9unLvVxWPz6/BY
GHBJmbaj0upQTY+ubq3Z0DkmFVOKJEUd9vFeWLn0AG6gHMN9Rxa+rBrBYc00obviagxmG/q9VvDe
KrCQfoJpkBUbV+zarBiJahFocxoGiy2B+44eZ1Ujrim4Pnz9ggQzOtFu4F/WYpbk5tNgQajl7naz
264rKy+PrmZo4HAURs4eAsj4bnaTxm+c0dkTUXKcb8YtIba11bRkj1gHwCgZXbd7cabrnamJJ67a
XIfnCbTwDjBR94cTz9/e/t14HrMNQToA9JGn4rfq2wAYBPWbLLriH9t/L6wcGX0naj5hZ7FFoFw7
YFTrJYsJCe476m/s9Qa185lJuUWxz2vv2uppurPz+Qti6F8fz2t1ML4Z9WC57Ze5gleErmIkprgO
Xdg+exY2elmnusdySnQc223v8ni8lR0pp/WK/KL7t9yRWB7o6WAU4hrAaTmSSEyXua/t/eNRVvYF
o5DPkrvRt1rui6hNgfRqI8gaHV30sbEMEHVYgnQNImyPh1rZ/MhhQhGAs8W5Xi6greJfiyWCuJpZ
6iEUryYpfnBzV58LRK0tH056fKrZpF88wG4bIX9tnuhMmJCAAaDx2r/dlblRaMLRUoFNJlZ5+2DI
tI9BPMTlXhW4ZDye6dqbE9iDKdcTuUxKb7ejISIQ5HZl59cUWvJBm4wAf8wRL16nhXjggEWNNO8T
D0VMmyyMcivKrHtU6zeO4sqWBdnLr5AFDsNcXgh9GlVBHUNoSvHzuuQllZUxDIMjmngkaX28laOs
fGFQLyDMEUWliLOctq4WillFTn4djFGt944biW/qqOjN3kGKmcwlst83iYj2E+3Ffx6v+cpxQQ3O
lU9rTic/4nbJK3fgMg/MDB9ZV7YKh8D6EKoOxiCPx1lJ/mTvWqL2yVGY5u04eja3OBxafNqhBwo/
9MmV1wX29U0CbkXUKiJfzRYNd3VyVBxtuXtleed20DAu7TqqtfxqBmrzhA96dqmHuNp4Xq9NjTeJ
lEFRKdksY0HbWCauplN+pTNk/Wz6WT+jZ5x891BtKHwszN143w1Jc3q8omuTozZD8YC3tbzwbycH
/K9svUDkVMWT7pDUTnRRKn3Y4EuvBAA6PSqJs4V8IJTf21ECCt82Fj0F4tBwAeFC9WRiAzxLQRs7
pLT5eFIrR0HKHMm6H5WRu7Jt1ZKiSUvo6xDYKO65ztA8027pv4HiEPneQfPG3HWx0mkxhvJjYW0s
6muzdZGw8wPQQKJ3yYth+UgxAy1h27i0ceYxyPZzZyaqb9ZB/aMRHgTcvLLK+dwTN4TvJCFeRCC0
vsyiGf+uWh1PAke06OIp9PmDjbVZ+RRc2ZwhqX/GC3xxVPVGdxPkEPhpodX5+BBNRySUzDNPH3Vj
GVYiIDkIihmvYelOuFWp48SmCJZKZ+Fyb81F/67F9hwBHHyDyAW3otDqskucEwgk2p0AYW+3mWJh
1S7aPr12XtC+NLFtfSD5r9wjhrqTe4zwXUFJTBkTdd+UkK+vRmrXH+0Sgf6d0ymxim9eYpyBI3j6
4fGWXFt2njuyHghjBpre4qeVApzryI4oIH7/VKIp3KUKHk3BgBn824eSzBwUR9n7d9VfRXdTdH60
9Foa0S8rwOTBrbv+aFB9+PwfRsKSA61cJEs4QbeTGofYDiL0La7JlBQYImB33tgY5GV4r248SF7f
uMsjxabVJNoa1vwyPsZKb00iqrJrmwbxX0Nez3/A7Z0Df0i85KINnnmyKcHYkutd/ATIaB2GlvrN
m4+PR2ChxwZnB/nvZSSLtVzxYjit18rABACWY9oley0OLTwuJ72e37xtgNCjvff63qM0tTitBf5x
Lkj2+OrIuFlAoP0y2fYPDE2N8+NveX8RMBItShJStFDvquM913oeTAn9tZDioqUG86UqgEI+HuX+
lmMUeH1oK8O6uwuM1MkHo3cjOhOp3Xxmn6hnsrjkp6HQ7fdVYXeHHiu0rVLjfSSS/ACpXwjkTfby
bjdqwqUdV/EYXWs4Mx8DL9KvQ1M0L/aEKNOpx0dNPz6e6NpyctvxYoGy4yDDeDuiU9S80Cwzug5R
aO0pDmR7BTuYjQi7tpzsChR2JBDiLu8CWNenDf36a1Ol4bkuCu0wZZ37EuHYdOQt0H70snBLj3vl
KNK3R2P/9eXH/yxWU0S8VLSZ52wUY8WRoF97mr1O7KgUTh/ruol/DbRLL1pXp0eMCEO/HBqsbt++
wJIMiC0Q7RyywtsFLl1zYE3o5lBKz06B8IInspetOsh9RZ6uIeB8SlVw9O7CNgCPSfMEuKBSUabu
NEWmh8CmVX4K9dj2jnrbw3+tdZH+CRA96na0UusPb58oBFVKrejqSK7g7US9NA9bZHTjaxb04cUw
FJyT1WbeKP6tnRCOpgGFhvua/Oh2lI5F7rBloazqQlCfsrH7kNR6cGnC8O84Be3yeFIW/9xtNKdm
QBGGIhbysuTyt8PhI83T2xrEVdUIbkqNnHtkCffSIie1sVHWzgj0bGCMSBHwHltslD4Dtt4kjriC
Sy73nWelT1AReINFji0mX0WACpTj1H15PMMl3YSpMUWU8WjKkY3cPXq7SSkHFaTyNcQMKdi5IG12
4xiggeRk9S8Lamm7a00421aYTJ7PY9EMDtU8u++rQlHo7+BX8/Pxb1oLSvLj4qRlkRUvn6RZx/aq
p15cG4xV/05CN/9g9nDOHo+y8m25pi3GQddRpn6331ZxlbkReA9fXQjCV2eox2dP76dnu1a3BCZe
O2KLfcSeJceBVYIx2TID4TGMbq1HYI+TCJsrUunqXZUN2eTPRtUA0khCK9yFTpnoR/Tv1E9qVmTh
33VYYGHl6M3X3i6795ArMdlp7ao3TrA0QlmjwysVl/jC1PxSUq58jJuH8ui2nnXI46psTkqnloey
cc2UekIVfWsND+0awMY0AlBxA77laVGBVWek46k9ajx6NqL/yucEmcscTQTSIZ4sIkNcDOR6ChCK
sfA+abA2nlMzrjfepWtfk6YksHRK23SYFyc1NPBUT5C/vfZu3+5RlaMpoM/Vk9UP6vHxxlmJQRob
87X16Ny/mnSRlFMlQS8mIjZ7rZ2H90Ori2d0p/UfOUbVGxt1dTzZ7GSfApZYTq13cl2ZHe5oJVVj
PLrtb/lUpuee8uX7we3cjRR27XPB8eRdyFuKsLcIsUrp9QWFy/Tq1GpHg04bUZ2Z241R1r4X84G1
R6ntvspdhbPWYN6dXOEWxU9aZ5cYU+nazu2LcuNVLyPn4vDxwJYJAL0cspDF/ivqYijLAISDqK3p
J3YAxg4YvHEeOzRV8X2O3zlGID60cT3sH++UlUlCzOA9Jdvy1PMXIUZDb4AM2ARkSh3IOsb4dr9E
WVx/T2Ol/evxWCu7BJQSdQTJFwLLt7g/7NrAknbkURmpU3QUI2p2u86kaZwnjVL7dW6+kREsbw5J
ZZXMAs42B+82gCY46OVjVGbXWSjFzu5z41Rk8xbUdG0NDanpjTIA8M/lFWyjFwp3NcqudWNS4g5F
dI2SzN6BStvSnFwbihwKHDf5BcXyxUZBmLTzFDXOrqGWzz96dQqDHR05+1sUdfk/jz/XynUPFwPU
DVQaJBCXQbEnOJuxhdV8oQ/pszYOuAYGWaN/lPpnuT/qGn5muBFvxOL1YamiQZZAWngZSzqVuFZO
AGlRp8KTtyOslH4vUgsXdPwCdzW+mtdJxUTm/Hi+a2tLGwbYJ0BystTF2k6ckl4fovQ6jJ29h7MX
fsoNTP6yUdX/fPtQsupKYV3K6ywzKSWx9DHJHK4C6c2NXVuX+E5ppodsMMA7PB5sLbhw3wDDBXwj
CTa3h2BoNWPKbD26qoNlf23SUdP92GggqOIIeMFR3jhrZec8x2jdvpGf93oAqTEj+cqiwic3bsc2
gc6iFkxWYbmljoIETE61ipA/w4N8o1izFl1+H2pxvaYYD4TlqNE2drP4mMducxy4PX7NRuT5mAji
8PB4XVduISC0IKhk8U+yK27nZihNVUZ5Gl07bfgVmX3wLm2iLbQW9wz/zOJukBcd24XSELW4xedr
3Q6NGAfUVFAKy/wEwQbjDR8pEuVD1HW6ekznqHH8IEDLcJeogdXthFPZPJdhlviWgcLLztE6ZTrZ
lWsjFxpa6h9N3xhfHaToHL9F66r29TAbrT1eDo39YUK/8Fdi9glW9G7tfQoTK8/Pnp3AujVcSOWH
RuQFQisD7dFU05QWFdQkUNGEHodftpq7gT8WrvpNs3NP34fAJP/o+yH4M+ltaGRDBr1sb+ujVvhe
HPbvkCNu2mPlxcY3xKvHfm8m2E7u8tSY0QOhT+PtG6vqO79QK0W5KsE8v4y6UdqXcugAuw8KmPud
p88Jxsk8LP8MqLQRMwI70U56WTcaFaWZOm1vtPluwt0du7BAcUa85Vt68jO4xdHmqZY3LzGRB8XE
1E1Lsoti/DsTOPXsA2pLQFPycPwyhmPymSjlzO8bz6Ex5QP2T61/ss4ap33baOI7unfRcMlK0ztl
PaSRi6IPKOaRzWvxzkhUNz0E6FzZBzULzQRRhVDHltSMDGVXGHH0MgMYSBHSnZp/iR6j/aSnY6Qf
UOKvAUYNcd5/RsfJDPaza2b5h7momo9lXNnPoaaGmT/bw1h/wBtO4DuN3vI310q8n4M9T0dvRHsc
cymYmmcFEUXnlKuYV+F42vcvXZLryfPQDP3g22hZuHvelQPpfWYl4X7O+r7Bt2owEXBuMN/2Q5Vb
7+BFmZPutakz61052KN2LKlNNedE7bXMD9OyMvc1GhZP+TQ0nW8bifcNdRs8sNoxtz5XHqZ/vgNa
x33WlWG4WiXaAj53p6vtVC6a8dyLYqoQLnQzM/LdCDlBv/WgTsH0KYd2j/JPXl009P+rXcllgXF2
H7b/VGagDz5yA3bl9wYt512DoaX6VLaz9aVTAgECzML6N+1yNK/thCY1/qe6Fn7oeUw2fubalfIl
x6ne3oVlYV+Vspk/GnGROB9ytUwxxC1LvAkKFaO/yxhV9ed+aqzWN8vW+FpW+qwdTZDZxa9O6fVs
p2tZv1VAWrkrpUSeC3EHBNzdy7hMxhCpR5gYFvYDH0DiBp+8ynN/ZrzNP+KC9k89ltNG2Lu7JiUD
A7URLkiSHSpyt2GvSdzBwcc4vybtFO0aCbbDcSM+YPr69+MAe1cyepXOpZ9Pqo8E87IPO1LWV63B
ya52o6ffXVR7/giN1gZ05MXtt7IvvVOH3wAnbxq/ANiNy8PjH3A3VVpOvKPoJZKu0ktcRPgxHnHR
GarkCtql+GMU43TRdGn4q9fJ8b8MBWsTbDdXyrKZFPd5Hnpw9a84D+T7LA9n+AmlddSVwNgoUK3c
W3BtKYST9K+QFCIxg3Z0cxq+1VD902XK9FND6OXtrycp6QTjWzoS3TUqw6j3BGh+Xk8G/hN+jfuf
t3Pd2PohWqt/o1i3zDOkJgYynGDuJLr4dlOabWlMXs4DKgmH+p0XGcOpp0M8nmxjJG2tvGi8mH2u
HQpVG7dO4do2QfuDshjtZlAoi+doXoG+o0TEKUQf+5i1Zq3iA8xmyXFGaN96/ORMAQagYw127Q5P
k9uR2oqZOqquIVGZ6IQotx1PjRJuNWheoac3mYfELnJVsqIIFt69a3RbsYtxwo24idN42MuC6dNU
e83fs5m7/9rC5L5SMzfR/ayu82fMiIX7PJmloewRBXbTY4By5Hc1yFVatgMP28dH5i4xkj8P+zdM
SOiN3u2wEZ6nGQkvu4qgzne5bnCPNPNg7NPS+9GHjnFw3RFlQPRZNxhUd6kmI/NSAF4uMaQQ5W93
W6FFYgjxQOYZEowHxcizQ1qW/Qnbx/mdHlnTVn3lbofJAXnxSf4ur4ZlJKw9LJwqwYDYrSTXYlJH
jlX5J5yUdKNI9Rpolh8dGi0PExqR1HoX4d3QXUQvZ4dOpD4HOO8MIZDtUR+sEOWpFsfyDNPzwidj
kbTKKq94L01x/ZeexMUfKkT3T7oVmdN+njTse7BeH3jfR1YjzoZXOZ+zprGHyziUyV/ABdLvqR4A
XppGqXrY69IVa0DK/2c+Kp21K/vA+F7rUa+lPvdrrX9hz3ctaqfz2P+B7F+Xws+GVUqXLS8yn7TH
pqgGTO87Ch3oOvEccKKdQ0HD87kK+xY9ZqMOXwhbycd6CuzAx/57+Pp4Y94FWL4WxEFq1sh3QJBc
ZOx5ji6PyGvqHMz1YM9B+xljquStwDo5ClUw4KtQcO4CgerE/SzUNLuq+JgT5yLluc6qLR+qewwY
w0gvHJgqUgF42R2K4hjzFUCl19kJolOaBsOBfEfdI2rT8f21YCdS3XwvojZ6KnRr/gvPCeP9QN96
/3hV73Id+UNoA5L5wSKEBnV76OwhQIjGoO8fJeZ0CFKNYI8U8GFQjXGfuBj1hATHjeOwFmMYjqOA
rBSlwMVp4KR5swSeUAMJ839DK+svsRK6Dr4wrnMMzML8C4JY/BzMwtli3K0deg+ROaDd4A/IgG8n
zNYqOWRlfrW7aXhC17oHcBa0KCJ7/YfHa7s6FF43lFQZ7Q7KEislzz2JXUqw96LAqYRQVVALGJPZ
3Uh0Vj6ji5AynXhyVmivi5uaV0RoTCpE7KnxitNkJuW1TBz7oNFq2OGYUDypTpBvDLoyPwpKFAMB
TtJBWn7G2qhsMvM5uwZ21f5l9EV9Qsm/7fxIn50taN3SvEzmINTL8FqnHP4q13n74Sic8YLo2TQ1
z0a/xv/xYtd15hdNGh3MaFJ98PrxAQkS99dAq3BfRoDuElttzjEsmpOSz9aFKphUcLNm5LbUYiM5
W8msafdSDUImUaqzLi6wvkSzaRy5TyLLAT6lQ18kWGbJeETsrfgUGXHzbQZAfByThPrsrKTT+fGO
W/yC1yWiWgrGkcUiYVsUhjorbtDDylERqVV915bosicmWixJNic7LnH1XLqYL1QUk/dWXG8CnGQM
/u2a+//4VOAkDobW6VIrpS3mRBg2qiKDE5slfacw+Re8bmdCR3GddJfpdlN8mKqkHk5urcNS9kaj
+UgdrbmW1IExWxhEnG3EuEW4ef1VYJroAFAgx0lRHp7fQOd5PcVdPRoOsqvWxOPdLrTnuA6cHx2M
8GGH64LX+K7Rd7+0ysIB4fE3kUdvuSaEeIk0o+1xZ6ybSWdAqjDe2a6VZj+mdrQj81I27q3FWXyd
I0hSgwYXaCf+gds5itAxx0hBddtJquml7jgJcT+5e3csNxLE1228mJCkw0ktS0AdNDZvh2r5o5mu
hnvG8aN/P5ClzzsNmW97N+ap/d3Mm7jwIy8cLqqK1qSnDZgdtMqWhvrKukrYA2Bb+Q66FykzIgN/
2ck7555AuiApe7+fqOG8+evBrUQ3z8XJEdtEeeJ+2zu1bSb6UGveOcjjKHgVB8WEcII+s/ECWURw
+QF5fpDcUAFAam+pTyayUNqKhMEZj80i2KeNYlT7Gjj6F7IDbuAhTqtnQ4M1vbE/F2n3/wdmalTn
wa7dCfNMNcYTeZGyP9NEewe6U5cKDeGzGQIAyCfXPj1e0dX9IxFq5N6v6INFkHIK4ChaoiESahr9
98QNyme7ES4S4TBnxUDub0Wos5H2e6cmiTMKzu3W5lmbNHVfKZmAtDWd49vPOprtPDcRIu5dbSXf
x7hovJPtyIS2zEG9HviD+Y2iOq8LjZcFqywftdw0t2Oi+jkYmYfEk9s63a6eReQbhVce43raIuqu
RAPSK16yNHo4qct7wLCmLu/Aq5wFPh6fU8RE/m0IzpYvMivcIpKvhNebweRB/e2IqOpAxXFCv8/u
hGruKKcm37s5bS4jshC5L+ZQ+4DXCeldgUHeuHHlrYUBCTwkSGPVTIH4dnRdlmy9SXHPVIOLl8hM
hncYZeobGevagqJrKwONJOstv52akDqX3UR4naz6YBpRuAMiZB5EVW4BoNcmJLurBPFXGtgikqMZ
Ms9qit5Y0MXVJQnmaO/CUNkIN2ujSNWqV7tCWfW4Xba2jQfVzBP7LKCOn+YkK5B7qLZKfcuk7XXP
S1V8BOFQGaDucTsM+s1jCXfZPhdVWmI1rTV/Tobi+RxwJG3NxN6VwSROpT5GQJ4DoPc01N/hnYRm
v9kpe1UZNN+hMvqSxWHhB3NsbXzZtbjLyxyJAjQHQZgufmHQS5E0geu7F+vdDmGK1Nf2BzUX6mGk
g7ux7KvB7/fhFocFK/EsUsPQPpd9r/0IWtP4h6PaZ8euqAd7l9Vmco7h+X1C18Qsr3jH9ObBC+Zq
yxVlbUejN0Iwkx4JZEW3X6YwdVoZdm+flYGyrye0aId9UfierpQ4PI74a3sNtAAYHVSjgNAulpgv
L+zcnRxczYFgxI0670OB5dfjUdZCOo1t9Mr4lFQMF6PgIjhELmHmLMTkXETj6nuKEiMCn0X+oQJH
ttEZXdk4wJpkQQf4EWm/XODfwh6ez2VbeoF9dvq5ewp64R3qOVNeWIFxN1pWfkRT6T8Edl55VA8B
K1A7Xz4x9MQLYBoyqAHM3E/yUge7q1hnvbOiDfTMynrCJee1JaXDObzLnSrmvk0qwVeLSm8H+iTa
92URnoTbJDs8rNv94++3siFvxlusZ6p2c9zHsXMO7Sja1ZGuvyAoNvJCqOKNO2N1KFB54FURzSCF
vP10JToWHXAL+5yVMc00HN/eD5UyfC7sYGNSa4vIZS/N6TFJJDu/HYkSU0PnaAgvgKB7P4iG6lA3
bvs0D7QGYhjHp8eLKH/5IjenoClNx+FyMOxiZn2UKQYSveBwa8dJL23Q55/jXNOKXVIYw1+uPXrp
AS1UN/RxudCf2qSPL49/wsppl+BrNgSXC7FlebOIUeX+dcNLVzbawSp5/IGOrDZO+0rSQehCagvs
hbRCWewWS0+jtKqMkCSjLd+hBdU/08F3np3att+FQVt4e1aINrTTeuGfj2f4CiRZrrLsi1CmBoVB
0eX2q7YoWWbKmIuLcBB9JBPAdhAx9Mw1JTUWhz2tAuq+G0tek77VNyJAhwKgr98rWVns9aAzT/Vo
m/PR7tN69is3drrToLhusgfSUYe7WZNGfc5gVua3xz9+beFoP+isnfzvUjm1S8Ayl5aHLwgCxrC7
dIWKWyfEhzSa26un4tUD31w9OFPmHh4PvXbsuATgvFIzYuTFzgicIkjpqihnNVOHvdfN+inILMqM
xThsbMK1c4D4G0dOJ4uylufO4dCpWT5Hl7wTiXeqMDyZdxj9pe1fdmDof7m9oX0fFRMDlkiY7rtE
4wX0NlaxzH2ILZIyKUtyd0LvRuq1oA86cXG1kYa+WweHyQl/NpOYN6LMylUEl56nDBxm+hjLskuc
xKFqThG+Ml7Z2b6IQlyCo06p553IQNjR9PTa4RBVA+Jfj7/pSoCj3sMDiuoGKMRlwNEHqS7YN8rZ
QLm5e856N64ozhW8+Qv+7s/GFF21cTOt7CMQxdKvhw49ZiGLDHkUkV56caKcsQj8nFZt/pmC/ees
dfuNL7i2rqwmCSD1W+duw6aO1SmaXgTnNEXGyVeVjNcMVubXanB6pO5w1sgPo1NkW2/ytRlKOpB0
rKMftty+k4r8GeR7vBfSVrj7pFRymp+2Fhu+M9bzRgq8EhIANfP1DK4NwsJiPWEWplwluC3QzNHD
k9c6uLGjruK2Z9iAdXEqCPf/CicNP+bI/U0bW2h1eApJiEIaEi++uLMSpRccVzc4k2opn2HLYGcb
Os2U+rRfi/Fdh5F9cTbduKgv1Tz0ypfHW3glVtDeRorOoOHDGVpMH0gGAkd1LC5x1jv9P9iJIqRT
sP/6/awP+H6WrgOiJXGSTvgdxpeI5HlN+R8krU1JvGSpgbHfOVHhA1VNSYmbjzI24VOKTp/vph1O
uU6YbRwgbW1/0Y8gDnOEaELLv/8tdy1yN01mxVHOdWUr4bNXGqEKH0sXyEuB2LwUTgE50++UxkmP
wlaz5itErXgEOhSmzrHqszo+OQC3rtYICfhpgH30MnYom29szdUfKt9LOIFAZ1xmalY2lKpXhwpm
gkNn+V2ZhH8pfV+buyCpC3PjdbYWzNiEOC8QTPkYi2wNtJ2eBAn+XCK3eRhZVWH5JgLFxiU0yvBH
xPnZUoNYyZa4EaGm6rw9qQkt7kRynBatUjW6wLTJjk3pFMd5sLfYva+I0EXGQqKCdCYsAkAOSwX/
xJ0jsIMWGUvdiuwfMIxa9ARLbgJDAsJv9BFeDr3r1HrohXaqMyuXohsgYAdWNcUX+tJp/LUyTRH7
U23Uw1OQ992LGCKAgq1B52M3zbEz0ZOmrXbVY6es/4x4rdv/KmRhrT9k5UhWgwNosbFDlq1Uec2+
HhoIcGA47o7vYGpjQncfXQAvNbyLZs9AEBWJ8fCrafLC5y5Wy3qnB16o7rq5YYUzy2z0I8iL9KX0
EiR9HgeUtW9KrYizTLeKZ9ridNlQadTBsKOL5gTlJaqAh4oUN6vHo6wcDfIadEOlGDNA+cVmrSrd
BX7nRpfMkWpxpMMfknYuT06Ua98fD7U6IWBN/Afc+l02NcNciOqZJdbDEDlZfEd2Gu7bG8u2ctvK
f5tjLuUveT/fBqVUrRKVqmV0aTv04BSnrlJ/qLHRKErskktTRwJUE+Xpv8yNRYTnx/tzGWHQEjPy
quUA6qEGytObTCXeF5Wbbqzhyi1H15mcBcixxBbKv/8t5AaD2xR2mMaXJBQ8iZgjRcrIAXDrZ0ke
jCcvcKPyhap//9nMqvjtfoC8d5igBb4BotQy0ITVXI5mEspAU/Mso6m7q7KqfMlrNTjnbSvOj9d1
JZYyVbR8pBQn3meLW30QTVhSSRUXRM7i44wr3tkEFL+PJjF9VUdgDm8ej3omsonQhrE0WEY4TI0c
PDir8JIlTXlIRWz5Qxzlp6CMxrNa5f/hZgI1BIcS0U94AEtXJccYwpTWRXiZ+honlDYtjxOh/AiY
YMubdeWkMxQ3IIhN6pTLbJDQHQ+iSsJLYwO6Dypbf6rUUgOnHdWXx6u4OhTlWraqtGBZviSAE2pp
ofM6hD2X7+a4SZ+CKnSvStYNG4DJleOOGDU1QeBe7MjlaxAt82xAk1Fc5sma8qe+CYzaL3kQGvuy
mtvMn0QcB9+sDA2vr49nuWJCRZcNACxNWXK+u82pWUkFnkoLL2hsJtUJdgc+5qPrFf8gTqs/JSOJ
57Gbq8DY0zSfALZj/WQfHRt63M6Ou27aKUZpfgXvb9n7quucd53NHxxsC6A5+FpTbCSpax9GosdQ
t+XCowJ4Gz6S0bbxc+m981BJwii+1WeqQCkwpUzZuFjWatQ8XS26q9QZAa7I3/JbqFJMjEBo6nrS
xU9/iWqg5rgRDyDJwmKXVUJANmjGQxVE0b6qhbqr2mhLkm4lXAJKomtO6id1LOTu+e03NI071LFa
y75r2f8qirG/NuNo7gMXwVcQisOfrpX9G8RVv7E3Vu46EgrqE1L5DMHExS00C6uIopGGb9IH7TmY
DPuDMw7e1hrr/P5FQmbz5OCcwQG7dwwep7IzRsR5cB8y0R4oGwXiwRS1nTjqmVF/9/Qp/tpmSv/V
anv+D2Ysct6aoiiKozKLxD45LRIHx8cHYyVoU7SDZq/BLWL9F0E71dJG0LnHKq6uk+fICedfthfO
pwJBU7+cgvLb4/FWvvKrwC7vR+pBdx6cYnBCw7bpdQ01fRfP/uVo0XtR289VaH+tNeNHkQNXeTzm
StwBRki8ofNBw3uZZgBsjPI6GfHfC43iexMAkFLdFh7I6FCmnct/1MQ2N2Ldyunl6PKwkChqoOiL
dbWNTEAIKvAa9eLvVJraXZPl9Jrrud4/np38lxb7ilSQsIZJh1TcWGxfu7bswkpQgUDGvY92SquD
x2rsuBz9quK0+YUNUHxfCK36O6znJthhdqG8DfgmU3LycFaXT0r7bBmsijpV+qiioKCVip6hIKXa
L41jBfji2m21BbtaW1zkHWWTkZrzXSJsNSNmbibFkiHqUpAoRfiltkS8i4y++i8T+20oGTx+i0p9
pPThmPUo9DVxfqo65btRxsNx0pLhP5xECjposCB2hcX3Iv5hpYDmaNBhGZuNyqXUhfpurgkOLsz/
nTs25unxvlldRHJu9iZ8ZRTbb2dWGgbFtLQKzoaaNJFfZJPaHfSmzf41tFnf8iZbO4O8jXix0Ri5
751F0KPUprW9MxJYUJ6gMmbxiwfvIdnr01RSYIl1TfgWvnNbLem1iZKGg8UmyMt25O1EPWO0BzEp
HH837g9g6dwXQM7qzijM6vD2NaWCR1vZAeR1h8lSxsieXIHtL1rX87Gjz7przFA9wwvZqgCvzYoz
R4UERzTQSotj34peLUda5+ekwA8jU7WQs4fIVT+X1ZbpyP84O4/duLFtDT8RAeYwJStRlmXLtpwm
RLfdzZwzn/58W3fiYvEWocZp+AwMeBd3XOEPW1cMgRNtQdFuvYm0R8spkAinMVjpvfURzfvF7wNd
fsaZUstdpUPMjjSr9fFVH3+MwqZj5wbfejWExDCoU2KUm34y5D5pGXODxDAKAtlX66DoMccZzX9k
tDX/raNqaA/hmGnfiBayPTzf1lQjHaIB3+bbb8qVDj082g6OdbHyOf/Q5eZ0quzWdCnuGN/evoEo
PwLjgQ8Bi0n8lD+uG6uso9ig4Xsp+yE4NYm2HOoBcSq5Vf+DOyFW4tTvGUi4uqziS02dya3AYF9a
x14eK1MbvA6QmxchS+UOabO3YTc2EZMnwDTgwG6bIyEcwT5ebPsifO9asF/G8lKDYmyoRJXhj9lI
eb2aQjV+kUSUD7Paxv/cn9yNQA9QAk8ytyzNvHUXYQ67ZtFKgENqZVhe03bZYYCUerw/ysZuAY1N
n5LaJWJ363abZk9CtQijwn4C2j7WeoR/pjqdkybdExJ6DU1Xbz9hu8zrS23XuI2mcrsvjd5x4IfI
6XAxxjjVCrejt/F3HWWj802pssA+ZH2fNf+EUmc8LvidPClVoFVfFwiW41EfKmt8GhHRnk5jVyPn
Jo2D1fhpN1uKJ6G7nr9HeTv/XFb0XdykaZYnc2h7yZvHJl0eh0qRP9MA7pqjNFlLf17mYP7tJNUQ
eXHQqtpJHef60IMJLbxx7qLYLzMlNETZWZkPQILRUJ7HwG2czPmuWOM8PRsFTGZP1WJduRRxm31W
ljY03VYBXXRQwbv/2+p9Bsi5aqvOS/JClS+zGXd/SWWtBocm7NlKNvLdn8zUnie3MlO98LNuqAf6
DHoVg/lzmsqT+6QDgCTTJjsqeQVG3EbF6ylx5iT9VoLU2VPE3Yi24V2QbHMK2IDr4z03w5L04sxR
1ZK8Eb1hX9ISxc0LY/EHtTB3ko6tvQjPgycNCQjkJ1dnPCYEDYwRd3ZjlK3n0lEQK6wAXg2ys3O2
tkbiDoStA2yfLqj4+z8urm6Q4rpeotCHW5+WJ6svwtBDcxT1ABVRtj0E4kY4wctHfE1BRqbZunr9
5hqwA7mzdOkBBp14HsMvxjy1Lq4E5iFBcO9A5XiPyLf5jfyrwA6p/tw00mvUHFvwiHQhh7H1Wbzg
SXVK80Of4Qxy/xLZuiyF7i4tVswd6IVcT2drTTos74a+BICVgY4Q7mZn22hi021QMbUPWjaXuhdn
sv6gDr01eUlkafXl/q/Y+mBwR6Ll+qrcs5rlIJJyLEKpFqIVGr6Ali08fWnsrzkazjs79TUKW19l
7FJq5yBmwSavvjiPoTt1SUeDikBw/tw7RfmTfqhVoXYV69Epy5ZxPvVqUGTvFnjSj2FHA81N+tT8
nkL6ecqhK3a+lhkSeroLhg6ubIBownxX0pPnOMTQy4snw4pdKeqblzorUtsb2w5SpdGlEoZU9Eb+
AruRfCVULaQT8jHKQ+5YWeSOdlG8a8Ig3tMF3phh8CxowaGjh/nmeh9P1OSQD1CliyPnL2mqOedq
NjU3k6c3qmmKDA3wPvoXVBMFFFucqKsDmqhOYAHF6NMO2YQq5+4tq3hnGbcqSZSadZvuLvZm8B6v
hymrSneaXGcZY316rGEJHkyjDNzBgRvjJYWu/10NZnKczPT7OETxMeyVf+7v2o1Llp9AFQnQLu6K
67qw0lPILByJY1pq8UXS0wxfrbhajgCFlJOSFuEOaGBzESkhicdeF+jr629uF0QPsnaWLinwdrcI
hszTHSk+I45g7yT7GyEMpWcIRxQxRZ1sNb31MmmJ0WvSxQit4hIjF3gZncbYATpujUJiLQBdOGvd
FIXiolZRhAikSxvqMwLmAOPVDgzv/XXa3CsCJGdCYaNLucZTIvMf29NMAV8OGst3oJpeiknTPwwm
lW/DmZZ/6VnL6OcOjvmo5cYSHUCAmc/3f8bGU4K+LFYp/CdqGKtLbnJGZEekmLJ+inHXjL+6N+B6
dCQ0XajeTP2ZtmGys45bgwqsEvADsOUor1xvmZrOVK6HI13uKDSPoSwFqIa2xfssSuvLEBb1J7Wv
u50Kw8aj4rBDYSbRf+Zorq6Apq1jc5pKgGBRXH1Vokg7hl0NSBFpn8MkNfm7KbF1D3mo0VWK/8LA
EHgTFMhJcG6rNjLyO1Vo1JxLmpzvi64qDopT/RPYVBqF3fzOFN9uYuoagDv+zwTxpv2VKJ1SqWob
XKLFUr9YaKYJo/d55+zfZKaCcgEUC/9EtF/Rkr9eyFmtu7qjq3FxEF58boam+tA7OBwgOGc9YSiJ
2uJYAUoEv/TmRIOhIZWQlVJfFHil66FzJMUTlAsR7huiXkatJqp/tmj6zK5VGMGeAtXtaeUqoKQh
9AJp19KWuB4unG19wZhzvCRTj0ZCbmR17kIYK7unyB506aBUFEK9pajSGb5hlalupo4FMTXyMMkO
nmVj2kmQcV0Vp4dAaXV+kqQz5RD9Hr69cBY3BbifH0Nm41tS9/Z3W657/RS2mjXSVDJIJu7fGRvD
U1EWDwzhEa/p6hrul0gbMFrrLoQtGhRfCksu8pxYN6bx8NgWoDqrLLMe1D7/9vaRVYJ5IaNORXt9
Wzk9Fo7t2Iw8AAHqonaVvZMLvZ5cBIzGs7KE9rumqTFhW5LAvz/0WsdCB2rBHhC+jrSICFdWOyCw
2wAfUYMdsFjDQ9p0enqYi0A9qEO0nCellR6rpNd+ONhQ0zWK21Mia4ELZ1iQb83GbeHL/uqDwtm5
2G5uU36YeA75A+QQJO/rrVlqxWJHiTpc+lEyv9qF6bhFtVhnOAjLl8aJtJdez8aX+9NxE2ZQfMNt
noICI1KBW+2BCnBNaLRqf6mySpaP2pRll9aK4g+jU0rNCbKivicafnOliXof6tKiY4MZo7Xe9WPK
AQyr4eIU5L2GGs9HBKeD4/0P2xwF7JAsqvm8F6twpmsbvQiCdrg0TW/8XRlp9YHygvYfRiFH4xUC
LyB6JNdrVuuZXTQxRYtmtI1zi0fdiQbkXqdg61to2CN9JEP+I+m+HqWd8TCZh3G46J0ELb6Zo8No
RXtSi7eIJBYGWI5QeKS7R9n6epiqplJhBjnDjJZ97rHXaQ5FYCofE5jn8aECHO+4FECMpyUuy48o
hZX2oaZlFXnou9p7T9/N1oS9AY4ER3ECGjoK4vr6I9YvrS5C2b1eLpHUoyqjFVRd3C6Ty8g1nVKV
aHxP8+837hoxJuU1i3MI5uWmHl2V0dACALtIhKcfe71rn/IKkYv7o2x+GWRZmDC86zxI119ml7Fh
DDHKaSGkOa/U8VJJ+rj+RPtWPSMn47xR9JFaBoKuAj0v5PGImlanPJw68PGKMV8WlIyPDnC2R6to
ks+ThijcpKAygHxnfQm7OHxrB1GMTC+B//HGUEu+/lQzphkECkS+SFJdCQW0+Fmf6SWYjtTtXSzi
37pKvsVYvGesngDFrpNDW4Or2VXScgHarB+bwJkfu8aMPo+Nnu+xHW8DCQbD6gWeEcEvEczqtp7o
EFqdqS6XMZPqb9qoRu+IR+34lI/N4LiD3sYI07VG92sMHf3JHpzpQ5JQEdyJIW7uBto0kAWIaUDf
Csn36wm2w64awoQgX63V4iNkje4EEmzX+mdrGEE2RP6EP2GuXA8z5F1pJBZblg0WJG5Yz63tOUo4
7eXeewOtXodUUXOpRuvxouSS/i5phvqYp9mbUVfM2h+fc6NEykdqZjIvF8jGrRsVw/Jc6cmvQF2G
Q43I4k6kdfO0i+E0amBwfgSrVHz0H1dZs2RUFZGJuJizuRzL3Gj9WNcn7LEXpAwHWfMRzxwO92+Z
zZn8Y9DVTBbFrBiLPiwX25iU89LO6ATXo7qz/24PnUKBhHMnCsJswtXVkqpk1+bCOQjUaf4YqXN9
7KykvIRQHXaGuv0gAnYkOqBiiihu/dhKUhJ1rT5ol0JKo4MegeDR+3aP+nb7QWIUcaSpOOMPsbqx
RMUSzGGtXbokqj11zkZv1Kbqc9xTfb+/QrfvAIAVNgYMAqCjN6ksArtZkMaydpmhTrt2gL/uvLQ2
Ept5fBhB4367P97tNkQ0Fvg8lvFwNHh9rrdhx+7OILvrFASy4Tzmcv2zLJPlkIdVGB+TzIFjD5RV
3inEbM2o6BNY1GBADa3LwCUUYQudCP0CkDM6gNQbvEyhWV5Kmryz57dmlFqMgFMwrZSWrr+wCOek
llEuvtRZWvtR16cvYW0uj0uizv84MyXbnfKPOETXbw5YM4ImXgNeHnOdwhlOrsRVBPtzVOPmryxO
rfoBsjeEBK3KS5XwtpWMc9bklqdS6fdRNS9/3V/VjekV/VyiJMIJIt3VS4SuaZshPWxdlkCR3N6x
Kk9PAwW9u2Q63x9q4wRS3QbxzydvNHbnGTN6tIHNy1Jq0RlSnHlYmJvj/VE2FhFqDIcCgCq19HV5
EAooylpco0QrtUVrzkBKozL6A8TR6jxmk7QXHq0+i06scA7ADYqOLhfL+shboAAKOkyZT2XFfjSC
nDhTj/byu41RoEDzsoAgAWC83ipZ02vO3GYZfJ20eFLCuDkspb1H8lydcfEtyGkRutJwoYt18y16
naYV0E9fV9BLx0VLOSJq8bc1KEvl6jPaM24IEuJtx+B1VAAxJHW0zujjriLavusUWBZN5o9GXHxJ
aGI9oNaXJO5YJKWDwVYtaMR9DGocyR3tY2rTT/svv0EwF8FYwGFYQy8lTZ8nHtXMH2bZ/mRoBFxT
YFluHQaJZ8ZL816SnNo15yT/nunNnmnb1sST69DOI5km3xR//8cbX2W0fpESK33azIrXzKP2I7DM
2iU+6zxVUov3kMO49e6flY1RNSj1yAfQp0eFZ3XhLWMztc5cl/4C2ew57GT1XJtT+7WVJ/t9UqX/
xGAwvt8fc2Mjs7/o2Fs0uW6rN0pZZN3SDIXvlLUmXHVqN5Lk7HJ/lNXNKrYU8AMeYJVaDYj7VZ0G
pSYAcrVU+Arqwz/tOknS41iPaXUhskHtKkeDDwPPJExMNy0d5E2qNmji5/u/YnW5vv4KfgFQXmRk
b1u0Y2c7vWJkpS+KCd8Dffg1F7PhSnGvfrk/0tasvoIOiRC5yNevZKRUy9LFeenXQdCdnAz/jUWb
0vP9UTa/hzvu9amgtLwKCqM2jhodvWa/TUg9aUE2bqkF6L630hvhTq9Th/IlJQWIPtjErQ5Eaxhl
UkR17lvWpH5FlxNGaC9xdt+b0iQiYLUcTD9MIiQ/KUQa+duPBqUZYY4sOlrA2a4PJDoxIGnjrvKX
PpUObT/MfmZX/XEs9fzQ5yoRz9RpO7HOxioCULCw0DUAekF7WA2alGGB4l/pj6GsnbSgR9V+GvcE
jjdWEVYMPRDRxxeY1etRtGqQyPWDwo+UTHfTuKrOlaaiQidJw/H+hllXhcQyMhYFEZ2kWizn9Vhp
Ru1eljjtLUbA01lrgrpFf1XLP2Yj2rSnCuD5Y2g2w3wY0MNJH1UYe9Kxma169BLZKbLD/V+0NcVo
82DCCT0OIdLVD5ryKOwXZebjh6n4VatjBxkef7OdnG1zGN5PEFYU3miNXH93P7VpTbxT+mndNs/h
mFp+MNjSzseIvPmP+PF1dvnnQSSKPsgN2b6OM7WZnLrwjcFJNbegmGketLxPlFMXRuODPkeT5CaD
lJxL1c6VndXd+EhHJx2gHg4FiQ17/ZHOKEFSbZfGn2pT+yIZ5Yjxc7/n9re1hxzKT1wCdAkpk66G
odMwkpfkjR9KuvziSE3woWpktC0bpfVQG5W8Co1obxiW7pR1iuOp6VR/MaQ83UkhNw4OPVoI0/Qs
UTZdp5Dx1DdqF4WNDwqkeBpMo/hGmQiPAC18q4sY5wYJGpGtgiTgP/FT/ogHkipeJiUxa7+np3Uc
Cshz7KE3tmAFWIlgXOhAQToh8lvdBNCdA4lMOfVlqxhLN2On8TWjM3BGeT7lE6X49mOITn341q3D
yEQ6ApsACfgGLJ8VhEJJDTGQemX4SevgfUNP7XdosjcblFEAD/GAUIwlrlw9IoHTdIWtpAkcMqt3
C2iPbjHXe2f9doOKYegWwH7VSFDXGzTPwpgINYj9cKg543MOCcE1mtypnoY0H4MXNeoW+WEc1VY7
DfIQA2bPjUI60gFYUpsOYpKo/v17bi3X8rq2oi0qCLkkKOvYLqiKVrUiDEOKatYm3i2Z8HHWQ1z4
rIkNh2FIMPtVUy6WG9mJ80sj+g1c+GFy8i6IYtHI6tLUlRuFlGkytfaHMkNOOi1BHn1pmyotEERK
4z2mys0hYzJRgQCDDmGUEGO1Zno/FNGQaKmPCsz0LjGL2EfcO3hustzZeW43hyK4AE2NhMjN/SU5
NIlzZ0l92EjpBX9EFa+Z1LrES/ZyfzW2RuJ+FnR3QEg3fNswL4GwhV3CQcMMudOazs+CSUNYIZOO
94dS1fWjwNxBdyWNE4Uobs3rq2No2hT7hyT1iTXV36VOnwzqmua8SDC6ZjfrsvxnzRr8TBIZZ2ET
1q3tKmEv/4Dk1mRe3fS65taEPf17oxqM5y7rDOloZbFVepNqF3/LQaAr7tBO2tfSHoLFVbMctOmI
GvPe12xO3GtlHjmS27tfrUHy03BPfGsscWhXp8St5ab2BhorOxHf1mVBCo8/AfPHWV492eE04jnU
cSXpsaJfln6OH4XA++n+8myNwpMNzg2xKoWS0fXqAMjtnMyyEt9MHPuQRMgelfFsHt4+Cieftxmg
Cy/J6slsUWejmN/HvpHPxsEgHzvBO9xTFd/4Fm5wsB8C7CpYO9ffEsNXwU6HGRtTNfw42V17MEyU
oN/8LYxCHAmgHJT+usk8S+ZYaH3IKPLcHOEhpSc9GLWdgG1jo9EHoQKGKSzh1Lr900hOSfUv5S4o
6tk6WiFuMG4w2XbhmhWWJjvb4CZyI0sTbBJBbCWGWr/vaR4hwdgtiQ88ZL7gJ15AIslg5TmDs3yb
lKg9xnKi/SXjnbizz8UOuwoaxdAk3sbrtXejltZGlikKKolfOo12aLSwlmA+KQsWkbZcvleiafxa
AHX7F/Vi63ctG7/vr+fW+EKyGQ18YUGxPgFmYKRF0WAPPxR5OZ+I+uwG9nDW277ppGn4PlHr5rkF
ftcfubGa4qAtdlrupLLiGVnPAuKzgBYQFLwNnTMkQrWg7lI/kof8rE0tFzHuCPanTkmKz1Ga4EZe
6+1eiXljm2mUakk/iCTZZavXTSrtEfVbI/fN0dBmL7CL2nBjqt9gb6ExvP2BI4nkohElJfL2dXyn
WaAxMFzzy3qUVVdZ9OZTbdfh70mbzb2QbmNGrwYT79IfIWuqB7VhNAEZe5/m7zAaDQ9G18pum7xI
ify9DIxy5xCtSr0ixEEegFYLSrhcqetD1MfdWDuVnvoGitGDm+Is86UtUBv28imWbaGklE87fi03
DtJiUJr7uMUIABCgyevPLFvkPIcqSv3crpdndN5DpMem+YLWnXYIzWI8DVmdHqbEVC5hWw4e+Ifm
SPzY/N3OxR79ZWvSeRjhZGErBSRqVedi9+D7rtoEFkbCB8tD/zA5dvXYh1FyCMibgIun5bxzhWxc
/OKiJKymZIvK7eoRQ8cpLUypTP2gy5fnrgQAVsuS/ff9i2JreenEQCEUAik4hF3PNBI904hkb+ov
kS2dCiloTygS1J8b0Aef0rjfYxFvnU3OCMeS88JRX62s2RGet47EXGrUm4dlKo9G2Ntnycz3xPm3
hyIupw7Ko7N+n+XJnKTKzlPfbFTDNerp70pXcHh3DGXnXdtcKmgvgATpsN5cAQk2klIGaN+P+qR4
lC1pfAiore2UWzeeM8pJIooWrLIbYWVHbtreGkm09CRfhg9F0IaYQDjxUh8xk00a34xDTT04wVRb
D0VURv/e3yprbS9xFaDbwU2AIBKx1TprWPTWstqFUD4tbMQcQY7Ll1BCa8CXliYdv2u492Tfiros
Us+mqD66sTSjPu92jlW+zHFi6oekSprWW4xEL47Fgkz0yakcZc9/aWNB+KU47ei8Abf8J3DGhRY1
nJ22JatJszh/R3Fj5+hsDcI+pi1ML5NhVlt5CHSqv6Cr/Zj2/ZnEBvfOZd6zmt44oCK3ZBODX6dW
ujqgKAgVg5AF9Y2xsT4pwRx/aI0p/muu7OylJlbfswvYGlBoJVEveO1Yrt4zC0SjFOH64ktlWR+6
GC3Nbgrn95jb/8CWsz3e31WvoeUqSCBSpzcK0lVk+Kswugqw6xjLIfK7vC6fNXOJdBcqX2Qc6HkX
n5UxGMr3diCbcAXpeF7Gfhko7+vj/GDOi2qctD61k0MhWm5/JUmu5eACkmg+mF0+aK48p3gud0kx
6V4/qThThYoWhUcT07mUqratUYeB4yO5RZ4oGHo2YYqArpDgOWVyXp4cK5Gahzqwtc5tpizRDnli
NXStwV9ap0aZyvhwf0o2Li4K4gQUvH/kl+sZKdVCt6GxoiEz45w02umI9oCmHYKunXeG2lpsuqrE
4hxrUaC6vv4z/mqkvAo/YHJmPyjU4kvXldlPuIuyF6eS+l92F7VMhEDQjOJhX23nAF6Fnoe9dBmV
3jrg7vUUKjr5pt4OD8si7Ukfbp1RGp7U+rm8KEevNteSp3IPeEe6BLLcHmINV7SqXIqdm3lrwajx
42zHXN52p2V0yMPaMaWLonYy1K5aedfmTfsJQZD08/29sfVBfw4lFvSPABCCGOrMNjJKrZZ1ni6l
+dkqEaP6D6PANKAoAGQCEaXrUUxzmaJBMGbCrGnclLr4mS5esjPKxoNG0xDQIdJvgsm8ukCzOJoy
fBxCP7A0DEFSRTpCB49P0GrVhxx3wnNoZ/IhzLjz7n/f1rZ3XlF5uHLhGbraFr3cqfCOOGH9JDxR
OfLncsgU10n53HHIDe/+eGJXr+44SpcOvAYBLbvRHHKghZGHWkiW6bP0rLeKfUop/53mUKk9NFQy
iLPzHudvc1Bh9kBXiP9b16g6mq1ZYtiRP2KCekzHZfD6JjJ8JGmsw1Aa3cWhproTtW4cBeSdVExE
RbEWt6jrnWO1Zh1IUovejV0oT1VqdiS7Vv9VGhztdH9SN4eCRwU6l2eeI349lErvcLAz3t8Cd/JT
bwaZm0t5+GTXw+//MBI5HhByHmBjTWhKCic38gpFNtuo695TYgwUaLCV+Y+8D8Y97PEauCriLAg+
BHicPd7gG/2AKYyqLo0iv+36/lG3pfRk6Vmu4e4dmp/bETW/o5EvS+7pQav/1EutfqyXPN9rz/4/
P0Q0vzgstBbFDvvjsgmr2qrLDDXyWKm1Q6TU6Rnjr/40qlV5xNZOIgesB6ZCKXGhM1CYbYO+Od6f
/I2zKm4H3ijYcyRh6vWPgNVTjMaEHnub9kipJdbvXFNbJJ1Sg8KKaf2HDUzuSY3y1Z5wDWrIylFX
gxKlVknU9w7l1MfQE7vo7w589J4w5cZtzm6iz0UVmYL1uqkxlQsuL2UlXeJ8HD2Yec3DnMqyf38G
tw6KAC8KdVZwwetHcM5rszcyyL9TFbfDwQCvdZlTaF3u0MXaj/uDbS4XeRD6O0LsbN3uikbZLEsV
xmE0DLXhFV3JygUKXZCkVA7jQl6ws2JbI0JBQHCLQhdWu6sYptKtibcFDjtMBHTysVjvgTEkYfCE
l/jcHYwst+SdC31r4ahR0MIXoNAbCGpdSSRqWR/6SZxwDHPdgSRg7o2ydYMTlhFXUHm4rWMHcIto
7RGKN4XUA8TANLQ+NxDWTqjMd+86uhCZu2iRcb6/hhsbRrSa0deE8QfZaTWjzkhxKSpktqWRKA9R
VMbHVBstNwA2sLN4ax8fcdmZArggWlGwmtc2oah+L7OTDLE/RGEun9U86Gr8tLNg8fpRbaSvwWjU
5knL1Ty+FKYh1V5QtCBjsLsFGiMnsv1ZtiP6qGGqlZe0z4eXDItP85QYgSHvBA5bM/Pnr13diI00
J1nX5miLABw56POAeN3Yqa5FDruzxTYWHwwFvSXU2hWeudVQWZvQg6JHTf1nGb7I01J6ZUHrWJPa
+kPZV/qh7bp+Z+XFyq4CFUGSIoIEW022v0r+kF5u6rIhZrAKJ3nuRmV2TUmJvD7VVM82M+mABob+
g+WRD0Pv5M/3N97GUQaVI4QZqDWKZ/D6rh/KyOzGJIx8Uy204hA2GY1T2+hy9RxOGHO4s2z1eznQ
RhhKegAIikCXrGSdx+cIkgHExE3BkdT4ndKX7ckYx1S4aCpsIkqsChaAQAWjN1JvXvc+wRlREj0X
iuSrz53CKklVMJi+VAXmh9KSKxp+keKpSWPtLOzWzEK6QVlKgPFoi1zPrDWbYPVy0QtJAhHS15py
zs0UI+KKymUo18vOSdmaVbgUZEVCGuFGcznp80QDIZj4UTiE38Y2rQBc1bioGsps4bTcO6XLlemc
yN6lfGfw16L7ah/jVkqgTc4H2HVdqjJ6JaCrXTOzfZT0EEclvT5k8DiiBw3Rk+YYJuVAv3MIo4PW
kfLSBYlk1W00u/ggRe34EjYSsNg0VNviA5TTBnfrUAkeLK3v0ucgiLtnp7Gb92jy4odaVXa1nBrb
KIudE7Hx0EA3hcbEDYmN4npzTk1U60lNdaSukukDJqNK6PZYUJ3uH7ytYRx6JuQnVN5vqkzQnlIU
CLPILwZpfrR7RJUK3doTAd24PZGORTKDLYiW8jqeNFtj6c3RzP3KgPVy0GCgoIstVSDkdMrCP+9/
k7qxBW00uAD40DwFQbV6xgZMnqpUNEsCrbXDU9BW0+CC0FI/x7k+9p4ZVUXosk3x457VuUrw9NUd
GNbtNGc/c9VIlhPfEWeHOZn73xqab4unT2qTXazS4h+YcgkF+t6xg/ZcLuH0PELNGD/ochSOnzvT
DFNPL/Dz8LCDD6UHFG1rXqyhz97pYV88w2xa6p2F3JhimHw4UAO9o8iy3i8IoeS91Ws50XKRL15Q
D+NZC/Wo8vuEP3feqDVVW9xgeKQC/oHxAx91PdySFd2Aux9TjOm77aFzlSlen8u4JxdGFvZepHb5
zw7zxOpRhjoun6tQSkbXDC0KTOBKW9uVhkbpqc9r6DKOS17Vh/v7YGtKYMSB6yemRwhjdcsWspJj
Pw/eHg9w1l+u+pM0za1rZNkbtS5fpwPSKLBPeGQgvldDdXoZRTi6ZD5CqcoJMbTuV5AHhderS/Hv
278K9Wi4HqK7Sn/o+kIPRXe7QgLGl7vSPs2pZh46dE48My2+3B9p6xjxPgGQozyLdrF2PdIYpH26
tHnmU435meWxfXRQn3RlRFOedWccPKxc0sOoVMmP+wNvXEqv7j/CQRYQ3DoYCTojlHOD2SzLrjpq
82y9nwF/vb1/K1RhqMog9IVqyOqWyFo9K9qmZXtg13ZZUqk6RhN+X1Kv7Cm7b4R0DEU9kpcJiNI6
pIs7OcgVOeGD7DB6iPKx8BqTjCzuZ4UHSIo8KP7ly/1Z3Nj+DggIdghwhFu8c9AJA5QB6kw8Ny1g
qDZ4lygYtpVWvAMi2dgogmeIgRIxxq3OTherTsNtnPrjJA2L76jI9T5EXKaVV2sT7I4lKafpaQBq
an4OQ1sN9q6jjShHdGO4lHlgbmEP3dzkcljKEHhkPf4VSNTs8ZKOki+KmWW121pm/gWxLiq1SP8l
5idpriDaNES8ptsbevxB7fDwPg8oMrwD44WxbDWGoe5mAfTa4/112dgMJD00JnkRYQavi0qxpQ99
ktJNqwjJzrk6mW4pp8ulNLTFy3Li+yCehh2y9+YSAdIkm6S+RJfh+izbVTnKgTWkfm9l2g/FKbOX
uSxG8nI9Oidtlz7mzC/Pm2z49z93q5hEhMEp5jkmY14PTfVoLjCDTH3VmiNsvHOo2C5MlSXxMqTY
6wMvTZYhKFJWhTcMqaJhc2drULSHWvp0/8dsnQkoAAI6TnBIo/J6GrpCI3e2jAz1SbO2XfJ79Xsc
6rWwbpG7aWelN+4xWDKQZKjFivBH/Jo/ymhk2XlUVjxAQP8saA4tQozoyx3e/k3Eu1QjBH3tRoco
JF6hcNgzSqZYz4BoNTeS5+IY8i7ufNDWMSMYpaCtQ2G7iRZxH0xrqTNhsBlBem7z3Io9bYqsb1M6
Rhr9gr54eevHwcIFRwSeimCOyOZ6ChEFhrTvJLmvZoi3u7aOuyHSi1VnuOWCFfz90TaKEkTCdD8p
LJtcZ2tiSqFTBpQC7hF7sFEV78sELekiN9KvmIqTyeh5a9deB0GwenbKMQrdIHCAj8+NIc1nk4d4
pj4cDsGxGM0kOpq1PhbHulC7AEEjrdbfvCAoFiPNJKIOyG3r7E5t0TUpkPn0oZM3x9iZjAfkVLBF
ttX0Q+d0y854BtN9nV4BLKc7CUYH6tCNmQd4uoq6S5n4AdLBHmFH4yU2tg6FNliXnbUQ7+96LKIP
CqQUo6B5rN5nlMPwS1O6zOdSmdtD1A8IsptCltpFRUL+UpK2/wiyti7Pi9XEvTdD15hcOKpJCFe6
rlK37vLIfAcqfXrIptD5DYip6RGCnWR4DOE4hgeoruZ4GJKR13jn96u3v5+GyKu+JjBRmqnXW9da
0MC1agBUsaU0HwPKbX+PAXEdVE91Mb0mMPR/SBwdWFC5ww2UWnryOU/TfH40iwyN5Ag+TbwT9Nye
YGRq2N8AYyi83WiVM589TnPiqVbK6osSS6arjY5zHPJBean66dv9SdgYTlTuuXCJsW4152NJHsds
iDOYc+QjEarlT32yAGhyTIo6+pLssWZuH1eOLlExgAB7AyuT6FzxUmqA/Ym7+NMYgcmeZHmGvK/b
WIPO/QW582Qn/rm958E0I8iOLREBKz3165WGDVDCYUsHv0rl+rjYbSZ0pq2dh1QcsdstRcuUpJYo
B/7cuvNl5nEgD2nm+G3YaNHJhMUSPhWzZRwdZZYiNx8xN/fGaLJ+KN1YtsfImFrrgGzCMLu5LQ2/
MWEpVEFLM793kxF+qIIsyp+MusVLrVHyoX6EVdK13lhMc0mbuYlCID1q2J6DOUDsrA67afjYjkVm
uvGCz7g3pUGG+3Av5w2K95bzVyNn0ne9NvKPOa9sSBlPDb7bYRgtrpkRVh2AHUr/LiibzYdiGcon
JQ+7v+Z5yvJHZ5mmX4YyDAnUCGMoPC2F1+HxKVHmoriHZiCAsfarOMKRO1EWNU51Z0SztzjWnH5E
qSz7Ihd5+t1K1PK7Mi1Jc47UrP0a2dS1j0q8LIubNeOIG1AfpOk/SMREpd9TG5Jc28mi0a0MPF0/
j0HRYSACNzLVz+No0jr5H0dn1hwnsgXhX0QE+/IKdLd2yba20QthWxbFUlBAAVX8+vvpvszDzITd
asFZMvNkZs5q1e+6CcAIrZ2in447pn+aPZuiU8Mcvl98ktk6bBQ6Pd91DlTpneRcqi7XyPTd7Sod
694iGg+CP1ufNU6OudJ+/KWidbhtTb2PXN07hqpoMtvfSz926HjzrLynfqimXzJyqnrjWsRk7udh
pmy4cvxpD+7bYISbJQrYuD6lOXGGfr4mUxth6qefijUu0GENhnk3iD5hFob4lgXeXjp7TEuxfmfl
XBkQp+2qT7f+U1T++g5hzKQikTO8rC4W3Fem53/IUVnuQ9lq65sch8WE4CA094osPLFPBQKi+isd
VBAW3Du2R74Osv8Ybb1z3C3rHdJiStOfGBt7PYowKd6mqFITJ2Zz/5/G0bUv/HRhJrc0uwyNG8K9
E+EjcspR83hHLo8eqU4/DxmaKy7mP6sa+7XC8xB7IMevbV2iU8v6ErjXvFZWeA+MMfo/RER6OAm1
dPNp6+t9zmey7tY8xu6/L9IMq99ijo7li3c8KjEb7H7YJRuavLE6vnOGNUVql0A8ytHrvIJNpCva
SsVrsWWi+eEsM7a/EX7Ka56E03rbtWk/ErY5zq/11PW3bRQMF2eQ6o8NYpld/M56qlzIzeiLDBPi
H40e4zZ3Bn8zBY9/1xKTiKNLPh9R8s/bgur9ICnvZmxNY05c1ZANNrh90Jfapc/ciWnyOS7pVHgj
wKvH3FX7crs2rUW5m9TVD+9wm/eMFtpjq97Uv8auap/daDo+hNMuRxE1wrNF61f1X5KQhJM3/tY3
RceVZZ07xJDZsuqSIb1SnjavgT8FT5nqgzVvxrp7Nd0RvWR1uO7FMdn4YZUoS0vRpPvfMXSsn6/b
CH45p+kouOBaA07/F9Vi4J3Ixi3FuNk1z8Zjc/j3a3Zq03WuSJoY20cMWmuPn6xJprZclzGaysAu
jf3L2R6v8pI1kShH+L/+ytFTeCehzB6PSmSl5EIdJxNCJ22O7DA8Cr1x/luOkHsyl3j3FbJf9p9O
EM9LafXuP4Z10POPaJhLqY5UFubYI1HIbB3em27uv4jNDTgbHpTHb9fWieYpHIanyZJqX0S2Wd9E
3S91MZlaHjn5J7wg22w0ztDRMP3pIkKv8opiJsuFhNrqrEUcv8Zuu38tcdq/BsPamZOONx0V2RKL
p0g5cX1BT84hkB2mtS5FP0crEi2AwJKBP/OYcupqyffa8S/h0sn6HIyQSPlWL/O96Xy3o9LJ/aXy
fcCvIWRuzsekDf42blOLk50xjDp3nU2BdmBf/guOoRVlClRGXCsmcC+LI6q1kE0cvYHvzfrUOvU8
5txlHl8OPO/3GZtJj/zwHPtG8PYwF1ntyKs5ZKku9qnzMJvAl7UrY56ZLPccNTxx49a+I7BAA7Yt
ejN5lrn6o66rifCkYXR/kxeh33q0FlgYLH730Uc2nk41tn5xnu0a38ek4e8q2qb5vrHg2izK26pR
X3uDhKico7iVp20zSVJMqds/+pwD/PC4SjCFNkJoQtdE8MolNxik26ypeqm0G2sUadvw+/gWmPA6
es58OuqB6EQ/IWkw9KR2S5Le9FykiTCviisdRlMiayPSngYiqju8NfFDIcXAy4/ZxzgT0BaP33g4
juSUOnuCBidxkC+gU8VENQyVvR7dKqouy6i+L/6SsOFL8Q2IfxF1ne8Ug/I9eWp3x38FHhgnzF53
BHrrOAafi8yye66PODdMLDcu+STHdSDbsrc/ArOpu6gTS5KH9Yy4iRbZPVp/ti/h2B0vYz/xrGIU
Fn+lFXPcaTwYp6kdnX9j2g7P136u0+kcGmLr8kyt2iKrxA40d1oZ9nfBtIXXTb2K3/VIWSAdUYiu
sO02vSxhILpzu3HksgHzjzdY8RwT9E+4XBu1eL8JH2yJx1D8CStu7w1lfnXr0zAn+5fajgBLbQ57
QJPlQhl0lzG758ihqku72uTi+cMyFUEVxUOB56f+Fw1VH+WHcoU4t1Ynkreszr444p6JkKWaOPkx
0i0LiQxQEObaEAUKBy2/1ibeDmYLMYJFj31ocw9ZgS68eq773NuH7FHUAtMU10amsD3hVnkYTO37
1q/i36j8fSurRKYWVNuJf9SBO/L+R044wDj1EQMGrqYIlGis3cTvOQ/XYXk8Un9dCsvI/LNyOIc7
L9T+6zU2VVYaWTEcKzqRD1Zo1xQ5dYPzLad6dN04ruY3Pxz9AxFO3T3P9sj60zAigM1Jk0ofFX4D
W5mYimdy9LVZrjqu1f4FgzM8dc5AoE4kQ7kXdZqqrtjbbDOl7b6rFiyG/WHqsYmvWr9t7rGqIr5i
Ia4PPUc0b08dCRL2YkeO/M9UCfcpJRHeMBR49jSuUmUPrPDtD+It2H3ncEpkOUQWqZt1vuUS9BtL
RT7qXp3cxu11rmqXtkNim0gwxOnd5s5xajXmeh57VewcW9AfN6N4Ran2/4ZDt0/YpbH9e6EgM5ZU
ksO/OvRgPjNvrS9LPEQZ74s2z2Nsx1thA/3supI2iOU+/MMwLVOVjz4VtiBPQuIzHLo0f6frsElJ
E3QH8bzH//VpyxvmHnNwU7Uy1fwEQJ95NVOUC6/fFfl5jtjGvPbH+J5drjF5goGtKsM2WN3T0Y2+
XxgxURfnwERRiUgHGVGPO4PPK5Klj4iASOZIKlF1ubPbauDxE87dgimFzNW0bPzHZssexx7ejj6T
kCpc7dm+XzYNZwh/1jN4taQG/FN+tDZc5jPEIqeUBJX2i8+zUtm1+yT/1lRYJQvvl5SqfnGiNXtP
FpcmX/fU9LUl5umyC1HN55mUTKyJYt+bQaiVM5JiY2KHB35woFDiYXzfMndTIHfdekXuqxiuetME
z3Je+4D9w2uCXM0+msZsnb3h7E5OiKA7QqNRwmpgfujuQ/UYpt+RyiKEKUaLFGF1yYbVE9ZpfbGf
BVSNxoPMwTvccF625k4cdX9WfzjmqyEUzk8pXUyKFoTqL963QKSIZgzU8jZGPp6jjvCvBukY+Dsc
YIkeM/v6K2vU5BadTrePxfXqO0GWjC26OeinK/Zkry04qaCTOCw7HeOhDB/msBrgBlPh3ezW8faL
RHa35H26r8/YpER8ajfqCfqysfvRqba92eNq74ohway00JMybxOiPZ0Lb4l3goADYwqxzpvOsYGp
FInjeydO3sogXmQDm03Jo+oNBVTS/Fd04YZbUdYkbU6Xcdx7z0EIcstykPS5j20aq9Tmy59T04xL
jvWP/5ez84gRJBswq04mJU97O/CQhQS17DmGH9NTjaRxzHEeqP4Eq6dfDyVnUxqGj4Hv6XsTmKWR
c7nZTgOcp6ab8wrSEvXNNDW/lvbIHjlYoP8fsZ3388KYFObtlNV/9RRUv6E9PVlE6eRuRVyFir8W
G+GHER7pcw4jJmzhxj8lhoFzPjhz91ArFwLWDpH5TaAQzvCZxx10EY5q2UvL5PUnjLz57dthzDnv
zCPvzuGtX7j2yY4b0jX9LtLS6rxjevkt+40fz1/sBrrMHcBDBR+zn32nb/6yopmvXvVigRDoeURD
qeaObWKb9rwVIUW4MhEfeN89TFt6dgy5ADFVgb5H0RCFRTeo/i/hUfPfsM7oGn2IwVs+ieVoSt06
4Xu4spsVoUn2dxZaChkFC51kSnm+62oZNoX1mk2UjHnq+/uRWIroo7cfkYknlRPfw24Z+UfwwaEo
k4/TbNqUXZT1M/dL2/jeVM3+Ga0SKUcrWZ1yxCnOIxN7xPq6Tn112Sbp7fm6asOvuY+m5kTQ/MLx
AjpLTVc09j/ZYEKX62R2nYIG395UhKFQbebO/nH2urkdfbO0PwYPKdDoyPhVcCjendVuM44RRpUF
txigN6pMF1lf0mrWXcncqRCweHZTF7lhz5Cb2QY1c3Y1DshO/JXNWYY+r7U0feFW8TdgLGvaOMks
8z9Cc9Mu3+3RsAOC/fWn76b9cTih0XmMNKgrqdHVg5mC5iuOddiW0eL0PzffbYby+6G+HclSYXCf
YncquCvwiXRoE4C2RaOe25kef6U2Xudi2XfjFkhCHNqf062fXXVwk5Y5xxjlLLnmamizycsZreaX
OrWpKZIWB4rcmWfnd0/T+FOZePzogvrAdbnPVmp/NEZsxDFTlxcaL6X8KScr2l4tb7ZPooZYHTMn
Z/q+/dW6Y/Mbmcz0A/8l+THHh5dczOZNusgwg6/zJbaKjiGHdSzEIRPKv0QOnEs2HJbjToS/13XW
D0HD35s3JIJ8GtXJnq372Ct8BNqAVkOvjgp3MvtTz3/72TdO5lxi6dn/Kimzn9Wm26ysHIRXvAnT
TGcOAfDz/58I5QJZw/XWVoconH4NkIOlR+SX+z40Lx2z7yWTafaxH3FIHc+GNqLeYVOfK1Vl//D8
mbqcYXCeT9lchf0ZX4S0LYJUUFBttcs3pkbvbsc/fc1DFXmksSfespxHd0p/m6q1H+Hu65vI+/ao
I7rVflKueVZSHfEXZnIdqJIoBuvcAwL41DZKH9fkmI4C89jmD/NRFuY2dYYbjjJ0AkqxojgAD5iq
a6EOcKRlco/90mZ7C2TvtnSP+JiTjIU2kJeWzdxczWSMORzFR453Eku/3KNbsbZodNqMNKYJCGpw
an777bTOfb74Q087C+ye3jpqd19WMa+PnHwzDB2hFHcMzaxrVvT1gEpi2Qik3nwAu+ZwAuZClH59
LhT++ycZ+fUPl9yQq8H3x5/7sSzkH2TEzuSVl5qx3CuRqPxIt33AICJNm0IIy9uxclIBXLb59pSG
ov9zbF724Tp6bsndyzwI2enI1nxLrV/nKgUkL9ZVBc+Bu40frc4MIadzuu+Az4tyr9kb152JdZ+b
gnQ71ysEwHKdRym2q3Wo2DfibRIPrpP1U8FEJ5wzh4mwHdxBRj9bEXtD2fsrXroBAJfNQy/G8KRN
zPgZ9xsxffWWHPT6LF1eu9ZUP3cTVFUJyeD/W/hpHrrM554w8fr0h2m04TPK9vsa2U8+KiRZMu9a
lrJ8qQC183DO6t8aO8e6kOOk6DC1SKeTYmv/5wd7KkqtxpG2orfgyCMVcBY6Iix+qAJJT50AaJaz
931hd6OPaXt0+lYK9IA6e1LxvFKgHfcA2EjmQJcOaOtwOqLR4WGA8fZyVx7+zbiOccgHruJ3vFy4
Zkv7Tf5wQk/cEw9iYhA9M74ldl3Cwo0b87y3fs33Vdv4xplHJ7lBfpx6EEtrbTC5rZP4hhxz86Xw
ZiP2Af3clwotsEwduthZS+QozCu6Xz9VtK9zbnXn3zGZ2fUiv0/98qwB4ynMoMzjzBj7MWTxik8N
ZPxLRlycYCFf2hE/yDX9ILeuf97IVqBVGGxS0UGm7GLdMW5PWTa2gk179L1TKA8Zc1KVuL8gBJ35
etDs1nlW+fFDH1XBDUbDmZ+nW71+mDqSf5jg/K9AWrgAQY4w4XQqwMhHVUknmNgOb75UQ+PeckOq
ZoTV1WjKdK/V7yZYbQqFltULJg5ZvJz0Uc+vG1ibz/Bed+rELAC0mKxHg2G0FNNX707uAgdUyb/b
XFM+ezDbtNzT0eHNO4x8WjpPfKHQYcf2p3V7PrzFPNpQ7P/xfAQ/Y0Lo/ghQzi43C+pQrDGr6UPi
F3Ff12PtX45uq39bJsa0mFsLD5glLGP50fnjW71vw39H57nv2+CpXzNeQe+OXOb4sqMffOReP/nd
NHWlsEW0XVtOIHBDeTieuaBLQ1XIkOn/O1CB/7dgYvTeD0aaAqsjFlcmVf9TWnD+EiepmGdu5SVZ
06DDOM/1uuc4rLDP6/wKUUlI/3fzDGvmLLeyz+Yico0xl2wGYWFsGfUrxLX/o02y8dcaifHWm5qk
u9LSdUXZ4Q0SFjvNxORaBC4pKD45ibndw/q5ciZbw8P57dueCYeyaXYiHMZxjv4NTmKBU6F83o9m
xXFT9I0KgbY7V53gfPYbFe8mQfWQ6Fev9sVEUauD5DJgIZ3mPJdInvnpsBqwq3tHIaK8NdVYwbwq
b/tCSkhVca0gPxJyaXTOfF/fbB+P+bNViWFf0Gw514Eye5TbER4xV1ln0pzRY/uYuBoYcs5eUrC4
llk272EFhnxSTUiwiabC5BIBdgNlsvJgBbXf/1sAGMCzPRcx5rwEwzlEW+gVoSZ0vbRi5hyXMxFK
4+T0rMSHwlUljwAKbTmCntZISfr+ae0mIqvFLuORnjtmWVG303yz+9i78RHbrS0lAeb3RN9kcUFY
k/tamTn+WqAvfg31xoyhO57PFaXvDE4YjSHlaXEy8vr64c3XmJXnpkmal20NtuCFIJfw54SUTA3n
VEF6v8FZL//WyXeo8Uu6kox6Weh10YU8AHXf+dnKPjPJ+c5r0HNcYcC3yZPdxupjpXZcMxkaeW4V
Goqij/X4GTZVi2961acz/q0x0DNRdxmr87itL9OyC1BWara4bIle7zOtuQUnBX77EtP+vbGxIP6I
bKeebOMlA04Hc7Az/Lfyflee/9Rtxm1OEwdaTZ6Oi/1qZRzcjiKxz5HyujfJUxrhdDztT9YE8++x
neLXAaIdBK2JWTeHoF1feuTW411Cbs7MRtTvrJWTz/C8Sa8FEtq2iF2CQtpMDwp0dfau+jENtg4Q
JrJRALTv2lG7qJkSX8aABfNSn2AFhoQpp7VM7i7C4O4kZq9i5/KC5kaR/8e/HohRy53UeG45U19f
WqcLnlKQU8YNpDj/dtxA39Zucd5nPouXD3j4W3ihxeM8kW39M9FBCL3CihwUKA7aGw2mpUqxqG8c
kCrzgLFsP3KF5e/Tqa34OLAaJr7hNGIIz67gQOiz97hWzkPIb43rXLUxyWQMlDhysdFTHJChaTzc
qripHiITuqbYrMx+Dftkpisfq1572SQur9/ggquu/J0l7hT50mynPhjqt8FBJwt8MQPpEKMo4sLF
9rUthRWHvnXjuq1OJjiSrByGONV5s6hkL0ekGCljiR5+crFhW4h5OyHFTna+iC6b918AEeNStFnv
pp/C7SNYwVTM7s2yekeUJ3RPUSwqYDzTadV3vEyM6ReIIcIQlpXFYYrVJMtJysmCn3K6cQq8wWUB
bGoXN67MIvA4ExdrvCfScDakm/S4N99WKeD/EH27OqowkO4plq153ZJVZ+UeJJoL5hgqKw8RXxyP
/Pomv9AxjFupt1Td0rTl+zbvwVXW9tPfjg4mrjaUud053a1sz/E0ZY9yW2RX8rIAIbR+MgnWjLjL
TqPHtWjerBEDYgPArs7f7dG7rvdmTO5bFoW/VR8SXjdtwX+jFnYs294bhtzgzjIWWc+tCq5zh/cV
DSGTTQ4cpuOLlyhfP9moWY93QA+z3B9A4PEpZIwRedXv9T+u+Gp78aDu5K0k8oiVYBWJfB3xIPXP
3oQVRgkoGE7XSIvb+rwlsxgfQqsqk9f7kQzXO3D6zCYakhTOe8EQDBrd2BsZhIv3Ttlio8kUVwhN
3uzzGud9Qw9+MG7fRE9OhvFJkDuZNfrE8Wj/zFRVxdeukeP8OPrfArEujaxfSnc8PscGKPD3+n28
edE8aJpX3oW4E43rnQJKXntqau79ik0TmU7VHaR3ntJ6ZTfl+YFK9XZM3BqsgzX/51iFN7hRxfo2
+x66X8gNSc3ftnfWhTeY4pN3rI98X0uzmAe8V1dK2+i2M169fRDcJ8bEzQ3bruwKziNagPR9FziH
VnT8+O8YRyq7AOXLuujTBX5ERHW2neAmsldhMwct4HT4fwMbLuZnX8XLehr3rstgVQe93O/hhm+B
9MbGv+zKTvs9BrOOd3HaBlLPIU1lPFPnpi8TOLNLLnSFbYOGCz33h7d/qroFB+kqa3aGl8z72vjD
tzsguKk7B4CY+iUR1KCLPQaWR74f73F0uT4rFBcKTLjY8ASFh72IvvOdobla1UbAHnY9651HquL8
SWNJ9wLmafCenGpKg0KkKnOeQgY4hVnDsW4PWbWnUJS8//sPb1zn/R6sOgnfPQxBktNilhCmZbT+
ftPadNf3vAOeLtgyFT6dmheiDEeu5PNtWyL3rwfPPZdpAzR/Hex9r66BdXEXQH9PE9HcIyzULZrF
1RxpJcoobvbl4q/IiXIuV6z/3AMPLbnsdhdwxwVKLyY7muF+SBZ6Qc8eu5T7PCBQN3jXyLzHCbrP
EUq4t663tYBOTTDbwldhplmNMEi9yQDePg9l4ZjRpi/6xOJaBed6qnACrKkX292QTTxHUNyHKTWj
z/ir/T6eoFc12OKY1axOORIp3fEx16rNTmgCYlNUo94+/O7YwiLjMPrIeeB0fFX3SavPS3fEbBEZ
efUnf9gGXcwh2bXlQkKhPVU4zPml0OFk37pU+i5kZbjGz9GivOQmg1tlScTXsAicgQ9O8p1+mSdT
ceFCTPVYbByZmmIh2/kom37bCL/VVmtz8+3rbUtzhE174qrG58eKD+5phDPv40O2D9FP/nAa5MgP
97roffHKQ68Z9hbw+p9sUssDJki1vYLkE29h9d2OSBZP3TtXGHc/q2xnsoh25k0YO4cxT8S1VDdt
remLnXCOuEQBcsB+6yRQtgBGnYIbMozCXyHrLeq7VmNwlwNWdgNrQ7Uer6N1yRYkeDGtoBcGmN8x
W6vq7G5uqF4gIhZ+MVsr61uADFQAS6M1GDP8VnzqjUCIiO5sgcque297BYYX9fkwFW6jXErEU6nI
/kHnHaXaPAxr4txHyCvSa+CEWOWOchvvNgL7eFm3KgIsFQjC4FAXhwo2ZwPQXNiFJCQlKA+L3gZY
4y++VCB0nqzEWSd1LPO2YZu8UUeEJzCpgN5PkFlWDN9mHLssscONJL+K9kOE3niU4340VSHjQy1E
5Y1hU7YD+p3/lJRMvgH0VJsnQT/0V/PYLO5j1nFDeZabTN17F787KvgGZACnCU/C1MNpQBCdGCEw
9emrPdYXHsaDGPZ54bRHtD0gr4fy13kIKuTnP6JvR463TgshIIM32NqTaiv23hDldfRLxY27leuG
wfBnq6t0giygjvbM5+A3gLMuD/rksoRdwhnI8uHwvbYpHYSvwUlHe6avhjpc1nOGPlD8WmczM05w
FTecjYOTuOo3O17tpDE/S/yob2cirufSb/QBq4jOowyEFw13SdCO6pouJ1EamgaIpNELROHcBBvp
9UEj38G7qrhoprQSxMJE65c8dNxgENCv4bWqZ0yZNk5BPpXylscd8uud23bzf9zEhQjQ2gZnoGLH
J2YIeOCZ4LbUEt0WJlPpq9ap8BJiJDaYIEN6oS4IzsOAdeAz3jVI1hOyCP+162KOm4EiuJ+cvUlR
gVDy8MFX0DY7r5v/E/3FOLqF7IC//4393rcXLk47Wczw2EnpD0m8nacQmp6zMuOs05gnR9sR/+26
26bua2zFN+yKgWju0Lw22zlux+lDz2ijwKjWBmQxcwfsM7D2rKiINXHsi39woN9vx/zGNiG3xznK
xB1XxXN9EbPdgvMISAxKsHXwtkt2eAMymyGoCLDrOpLHd52i7olnQMFlcsMkj7hKk7lxgv2+gbPP
Ls1OMSm8BcqwiKTxLeFaM9vc6izNeh66SV00Yqu6CAiqEnc+pJksq5WL4asUgyxUuHbobEnU8qqK
0bfeUeo6GtcCjoGOTZtvAnjtcHUKGyX1vSFuCCP1YU9B9rJOPGgknCiJxBrxgzXecYobTwcXmw3z
f+0w1w8bV8toYRo+t4chsDwf7FGvQkzxg+VzD0VWpSvbd92Mb7vp/d+YIHQ/w6hXH3XlSZQX2xEe
T9/Km/TeCzZAV7RLCyY2gN6KOL90PPIdB9mPpouUyAOd9gsQiEM0Xb3E2XE5jDP88xpe7HNvKj2c
yUGMogsvo05Pvki2/oxzBCIpPVqrLr4Td+YSoyhYiqWpk+jMQdBSPW8ry3I5h+F3Qxi0+8Yf5s13
moHV+03mbBZdxtHx/HIU+yHOKo2X7Gxbwkx+rtXWvIRtyKvbjHP1X5dmCwiGCYMP6B50XC22Yb+0
BTA8mXqPPuaaE5J8YsGDK2Zo4ZWnML0uYG6iqMQ8fe3E/sqygRt6ABHskNXEOnnCGmBG3JBGW3uG
XTe8Sb6o3NwNxga90bi6A2aBdQwyLt3hRYwme2ltrL5QDYf9fWjdBvGy5PLB38ZeFskowNgit1Hc
tE18sl86mkZxhXSLbEOzgVw/r8k3acGkvf6I98n+8dDiSMwmU3bW1BmnTwi6trkjFJGGX8XxEt4G
Vi/L+45eMjlX5HKFl1lQX258B4j3Uh9LsJbTEmxoZvxdcoJasdi0QErmem0S/QtrXh5Rx4nVh+SW
7c+O8vqHk+HkXAw1JjO8kaRJE5yLXUAppo2UEXVUbvitzgpILUUTO1wqtW0/D71J9ulZYQqjYeiz
0k8t3FHt9Bq4TjRkBSjFeouYY7fLFUKmdS+dbXKfODECLRvFNOMryr4rzpJ18N+4pQZyyiaQ0XPN
o/e3G8xc54FvDh8UczPTNaI/vgQGCZUvRITIcyC0J8rY6PA/9gskA4BoVr6uo97p4OtGTyKIFlY7
5zZkxB9Z+Ys4rYCw7X03ts2r2Lu+K6cx89xTl6zz+J5M1RDzSwtgUQJScvWV6+lwx1lIun90tSPc
QYwfHUiq9u3Pop0DN4WpWfUVSiEiE5IoIk093UnjKRO/ix5d5uH9s59WMJY1gJ4rdnfhgrgfHDGi
8Jrj5izCFm/ZDM893PkCpV53H6fr87zPJOhSk7rgxD97eBNWuIG27PE8L5PUO/eozfHuibYaLjj8
4n2GbC/Up4oHFdgXpf1L29ducj/FVY1WodZefTJCg6G7mRPfWGdVgEUimXo4nPl7QsUUMyqIgkMw
UnN4DrhauxWKJAiY4XroiYQptyGtTYn2TQhkJgoYa1O1Jj1XpaCD3pg4r3aQbFJ8Xf+5Tkqw7qo4
I4PZh/4tzSagidBauoggqNAEfdb8lstj7ZP5qoFc/30sDfBZAna8McfVHYNGI6bnbWuy7doI4/2L
FxFXpxn8+0d7LIiMaJWCywqVxN/0pFxPnGXHnJQYEZbwidHzhJwmPnHSUP3DixBtzreJztMR+7K9
ZJV0kxvK59aVjNuBT4tQExtxdLhoiNjnxblmbEwvEb/4L5fva2K+1Ulz6REq97+XGaf8nJEDTjpv
ksG/ghaob7iMd9Zrjkqz7lsHc6giluZ/nJ3Zjtw2tK5faAuQSEmUbqtKNfXodttu+0awnVizqIma
nv58lQNsxOVGN7KRyyBhl0SRa/3rH+jvBRBk+6R90PSNqANAvj4PnPmGczOftl7YBFFw0Y5tBiYK
ztHDuLU60BilqP2SIi3PMJeLGVKm1yNMVyBte3Z4Xdw5EEwrvkBQjgjBfnyuu6W7Swde/371jf2R
4dn4FAYy/CZqwdQ77bkdbfBpm80DUdH+lXWhVWwGBpvpjkGQI/dFODPcAIUvYYTNAOGmzbonNbn2
tCM1Z0bSaeom2AwQ5yaIy/0kIlD3gqGfkwn442D02U1BpkmHXM4ZEgb54Fovqpbaus0khcAubBkD
b127wK5OpMJaP8DZAHkb2jj0d1Npe3clHLD0adF4G+XkWFe92cJKye7KYXbqB7lOHUO+fknDg7Sy
7OKk3ztPNjpMzPmsTMwf2lAniIftZvh71kM+3cxgwPqBkmS5eBoEMfVwbWv7wOiVcsT1h1Y8gkzp
IbLopBtO1yD/ovupcDcyFl73vIL/Uk4VCdgwRfhsfXHa1hpvl9JhOrciLvHugb/KcU+agOd+snS5
yh20rhno2M9kcOlSJrQbkJbSXU9hm22KKR8sHlMTPuY0aMDXDEbtI4Tm8KuE/Z3vB+Oyb8KwnKEy
Srn8NGO4cAcWLaPnBCYNmyoekl9W04XjE9RxBq8uY9Xu0U2DBRYpYNH0uEozfoNQW3RQWmHubdpx
9auDO0CGipIhtHpcnZe+3+pZjY+rycVIIRvrrwOFUIL+RFtfl8aiWCw9gaoplNU4PQfoQIafPqAw
VHJ3GhDH6LWZP64Eh9iPA4ARlAlhXLc9ZtPIBZXAiPsg1OK64CBe+KV2Svt7G3bqs4Spby59Xvu1
Sso8/CjiHPK4WKs8vJ3sJikf51VeEKsgC9qDgHYLx1dyW20bwbD3w5qBLN12XduGt06jmC+4w1h8
9NCZ+vfWYER+oAKKRSQKBikkFYWjBc5lxR2drZ9k823ugUdFk/HHnyFX7bjt06bhqO61XRME29Lq
x47Tg/3j//aQw0msNn7WGOgXNZ3w4wKApHd4fdXxhkqjIru1WctxAy22wx2TSDqw+/niZkDfNVK1
NCu5xx3F2CWhbo2HreoWDRSmhZHbhOeOdZVpJ0114QfN1ubAvZSw6AZ3emH2DbAPh/Ic8wmG2yUD
w9wWbRVo6pemrbfYIPMXBmFjd7/WOZcivfCjzRJ1ofDE1gEW/5oVUzlt0IBKERmVKveu7zTv0e0x
b77D1wIKdROKpn8uwWjX/UJGyWU3hoByKDPycrv6fV3uXagqC1RMupscJw84UdzXXIKj7704DUDT
lkrXqQ6F1TfdzTQW2bPTNVW/Hft8sXZmhqXLRFbCWXbBrx9WEjisPWHnlYzqJkma8+S0eXrjBs1I
pSpHOJo8GurPOpuW+xrTBCy+2lLjrjrnOqfp7Oue0jtczuhB8vIFxbM64hhqnlqZQh+a26b5Pnmq
/MUsMngmnQZI3IgY+j0BqHfC9oqHEuXz41TroYtmJhUwPM0inkoKYWbejLuf3JFLiJkmFkjURlM3
bONSQH+2TT/up7qX4S0wpaN2Jkj7b3wNLVcpEACjcWci1UFThX6tgnFELLF00OGWxAt+JXMokijP
+mLeQozrm2OYtvJXZUFvjfwSUgWNJJl7WOe2eeMzjy7mHwYJwJe55464zLT9fu+ubWE/OAvn/JYx
huhOMjPxeiigrH+FJYUIQixV8OyQfNw9NJD0BiAr5UzgLEGsH0ywcEj3wYiN3TgH3vc0K3J1AOpg
WqaTPjtLtYSIGnCwL49c6gPUU5XYkfJUV0VwWiHP9Wgwb1YqywWmHQaD58oJnQ966PUxrjWEJtHG
/Kglm2IKGW2750BVnLKy0/3XsbKEvVdpzvlO384hyx9Jk1Rkpd9+d7hQPs2p33fbFHscGdleKoNj
lVHgR6ih3IYqp/bwhooTrdC9NDDLcn+qfs5lYL4si9Was6Xs6VQMyeg+BcMaLC6D5Wz9y24mZD1u
LRgFTHiJfe1g53s3KwfXDoJ5XqPKbdpwvxqP/gvsdk6rvWPNToaEYTKPqWXVf+H4QT+82Hb3TWdl
rvdQteAr5+MItK/rRnvU57X9hei0Pn1GhzN9okNBUzcHS7hbVu5NWBPSRl3TcQ8vlOo/iDqc5p2l
DQcZAdnQs2wZQH+uaDHvcziXnzAVYNzmtmn7U8FVGzZBETY3SmpStIPYAOb0a5HdAH2wf3C8nftt
kArvG8Hh+eclCzK16RmYpJtugeaB9jpbx41bphk8rMvw8DYge2aOnLinrlSDA1Mc0TVUjklaAgSl
X3D/GnDSeHbXKmFuAU/ipzKonU9qnFZ01Pbqd3slIIpvY3uW7UFSpsWXuX6YbUcGGVFrpVRfONjr
nxkfYnoeamRrgIlClDtrkhywxtIucBU/KL+tKkYaMPlbuCUwCiHQ14KGICr7wOqjJkzme5yTJv/H
ypPEZ4WK0b5plFuhksqNGPdpFhoZ+ZNcimOpZrfleXmcEeVaDih+xnTOdrQ1+NdvZgrJnswTZiGA
9I3+hvcWoi9ehcx2zEYvhKPGDn/YDcyrDczxMrtf7b5sI8sP4HZRkbguD9etOZvrdozNvkMs0x8D
C9CdUe4Ka7YbHDDmHu5rvyNRRIcwbhYovhnlN8K9hBixCEdvAbUlHe4LNTV3Sg19slPpkKhbXy7O
DznjXcxkdZzcA8DSvBz6LJya70WverHNRjjy5wtbrNkRiwEGAsQXjDvfSlB5UVoEwbF3pjy/W1tH
/6Q5Xp44z4rsgJImu7N63zSHaU4y7waSePiMPVX2sx7MgskZLGcXWnDdEf+l6yylpcTCe1OpkasZ
VlWd0ZVAO90iNkCOxPg2AWTStIl7HNOI82szydUMEc9bCdUeB/cRYZWT7WMx5LfYMK9D1FPqFvc9
Hca+NhLfrdBqO05LIhB/EeLj5meIh+NL6MbZvUunMe+gIw5/J76tXhqJ7Oo+CKdOH9fOHj6ocpbF
VxsEYv20JuNUHYNhSQb2KCqSXa3aMaREKFR/yhPF3cLh53yaHVxvt6VbcspR7HPscgMafEXpmnrc
aJ3aPViTca0dWoX6CQA7+6Wt0frZQOOjrzNME6EOmuq7VdVUiMohu+DIzMjPIi8tC8qnfE4jklUv
I69AZhCUqGZvOxCFetfa0HTRtsvCjQpHWR6o/ap+1HPK8M4ZUQpRvbTFuptrVKZRqTL4hCM2bPLo
WzBIDrlZxVdlYFTtHIjZ5cH2VfzDn/hTOxMbHI+Yxz2gGoFqZWZoMRc3HLg8Q1Uvw8kD+94X/jK3
MB7YSxWCuLr7kuajJRjzXBwIO+lN86EF+2w5FKrgOxpi+QF6hfjBqT76Fy5VkewBG9v0o5PapoHb
zx09fEiLSTPBgWUaR3k1LxPXj5cVR0ckgjrbX2guobnXemcBj7/oNnXNQS60Wsy0El3dpYIQFbR9
sTaPduo1/W5sl/G2GIsavinkSFonySTwDuGFtqHFZivD/0o2JEu6Q2bmo+UAb29AWJ2jaErfhuc1
o+5BtNHnOwyB6hsvr1v3gcyJtNv71gWG6ccwe+QPqr/BM+b5bFbmZNRri5MCKZC03HyU8czQw6zj
AM0XS3tUMZNe+nOudFhFoQ1DrUBvBxcfs/LgwBlnj0crhcAKOSLsOR0By58hqC/Uz14rkrukM/Vw
P4XratBBqhX2go0cgtHFgOalN0jtD1UXx+qJP6oGv0W6E2+n2JafYs1gd9s4Ge2uStMwhoxXcxiH
KZTBxTbIzkfoA7exsDy1rxE93BQFm/6DsnFOOtKnQ9Cnx4JE57eOFb+UxWzAQ2s9/fIgIqwn2q5u
PliMeeUZujyFpl8Xcg/VvWQj5VlxZ7QzwU6FI/+Megr2F/tUl08Un+FPKI8FumGVmHaLpEvQsWIQ
mj77bZp8h2ekln2DladHJ0E2H4otV4l9W/3TduKUJ/nuwNx/iqnppg182vwOjKjLziQ9VON2ror+
1yxSUG7AIHj/LaaBbKC25m1nFO7r3vZMs541n3KyK90se8ySKkehofiUP3M712gBYAYkdyls6eAM
sTyTO1MgR4UsyRh3Fy9De1OVMo+3IHjBlxbTqeKAdpBKxlRF3pxU5xTp2RGZJl2TYAgEOoyYcM8k
+hxsNmbuve1Kt2++TLrgKxMix9QSuzRiELzaHoYItDsoHyDq4rbvzwvqlEU0yQPRcZpbdyzniCGA
G0dVPgFxN5YMPpGrrmGktMsU3/GRQbG4NHMf7cR1zLFcAyqXWAUcEb6HUMlH7Bvseqfn6g9lo/1b
MytkBwoYgMPXmdTdVPjrS9Z58OV6QPlwW8mYqVtY2PQ0Ih+Xx4p1eCooFTI+4IZOpBCqzrY29AEv
kiRvTFEl0QVGteOCUOgEXG9jOphWWz8RbnGAjlMEe5EFlXuYLYaleHLV3cEOMui1bb/I7Oj6cebu
xyyVF/6Ylz8MwxRrOG6F3zysVZfVH/h+tX+KHWuaTwgpgItL1zykCiXtVjfpCGGUh0gtjn2VsBvH
3OEQNAfnsOnq+2RB0H4KF1xHoL8UKz1EtgSwX+L814rStTsx3qR9ApIKM/uxsryg2WCxVrjstnwt
d9WQenrXMUb90VeM8iPVW7rbtgoMiRJrTT706ALm7+0gmZFlVGxFFEMO8Q/NyLTr2IydonIkHuGX
5IpE46HIZ9rZvsjrw2jccXocHF34iPvK5bOa8PFnCb8KECzI7ibQc2If7AHe68asCeMJLB842OsE
vSI4VMvNUxVQYTZz4Tv8oXHO3ANwroSubFv+X2Gqkm6biDnNtkG3tE5UYWl9mkOOzy1sS2xOvVX4
HffX3PWf+jFZfeZUpCtpiiZK6y4xy6e+iIMPCSMeh9IBSv/OdgcyvR2ISfCddYrsuca+GVVH6fXT
xotV+51RCGP7sA4lPaybQjXk4WRgFtSFxREyuVNEQqoVqMY3bsYUDFFxhH1OovZOB/h/WqDSAFrV
0E8pwQq7BwyEXrdr1ZRZ27zoudtinB/d07xCKD96cxX8xcwBMRZwUJ5Ecm5nGa26Wj7xFTNORIy5
bAJn0c5B1njRYqgwus8t/EN9q8NpGc5J642f+cAvCX2jSaIq1PovOcjlF3TdDAVZay1wwgKKZ9/A
+OTSCNA/NTl4ux3qgYk3orrwYM392m3nJI7XqJOS/ont/qjhSP1iiB7u4ABetEgg093Luoxrzh/n
UwtPtBtIS8akfWBI1VIeznBeTlTuU0Bd3nXBRscrp54MsXjYIr2pdUSIhwf/peU02s0ptvAbitrl
yxh6w0fZOv3XuVLLscSmKDu34NQ3Cqe0i4h1QnxTEqQCj1fh/w+mFee3LRy4F5F2QU1pqZ0GGjYH
N1tetXOEp1UMokncijoGkxUUu0WmSIPCCeeNNIDscGgg+mHpYLUBjIQgqR8JCmu/YnebPmVLYX11
TM1gp1LcJrd4Y5UyAqgcvS3E9+BW5TNCEhJ3XIhQNqF+slAQJKpYTMfLEJTRHqR7cHUYdne9Ozc/
bOKPp8jMLkYEGCqgGVeBTvzDTH5HCCII5ehpWPyQBo+7Z0OzFH7u4eJl6GZi42MzFHvPHmzmnBGN
mJ9VtbZffLcgdko6Ov0+cOrNUQn+/KO1YHxtIBkn8wFXevs7WwLnUNoUm75ITfMDBhPuxTFv9Vxy
RLqiiPrQ9P0jOS8dpGq5Oj/9dq3pRpjD1TutcNPeJatqPma4/8iobUzymGEh9ReXufJ3likXQSPt
SJi1dVn+qJnUzVDQW0Vfs04uLDtZMNLqRg2daJUU82uDZhVubFB4RyVozrYpvHvAI4EH88bv8KfY
CidlouHOSYhHRYad0cCAxhyKRI8x1/zkvwS2M6FvkZX3kKiEXsjJQ/kyxkqIg9Fq/pBnZVLe+BBX
fvlqzF56q+Fbrvi2/oFIV7PD8a5SW6yR0s9K63w8ttmKXkMlKjxaoRTTPfowcr7GcDbwKUUml3Pg
wzqleBxBQ3RBhummGGb/6zLN0ARmEw7xoWAsfeMg2sv2DekpNqVRf4GNEUS6h9Val1vTDpM5CSR4
4c4vaFpRHE6humFK2ld8hC1/hWU0QDQ6zbxgBoqnxM5zhry5r5MYiwt2r/2p4LSoD1C2yHqyZLH0
T4Vv8seiX9afDmqH0+ygqrzMyQmkH0bdJqTGL96KOCkAsA5jPxRbt6EKONV+69pQUSw859wsLZKD
hzcDQ3nP1cludqkvDyDyqfNt7ufpWbuj1e8RNfp365BU3cHHEuJrZugsgFeb6glCZz1tJo8HxzbA
qWDLjYnbxhT765MujbdsABIW2LudhQ9b4viwWYy10PLQ7S/JMQGjjIQ9M+HPs8pxKVzG9q9BBDQJ
A9SCYTNM/uzS7azxh8pU0tpLBAQ/7bKU/smdhPzbrI1XAa349mO8FhWUex2Yl0uENGQRhP+UCm4d
eucVoiVR77iGPNR4V0FlZphkzkszeusesXn9GACAc2vgQPp9QkAPaB54/ffQr1LrZIDXPrboE/IN
kujsfoBFnDMDatxHByicXbZIZgFi0Vl8h/4wQ+dZdOFD75TlfECXSQivuExkYNC0Hy1nAJiyaxGm
kTeULZ+P1Q3mIZySOYmWqSRKrMf5XR85nqi4wsoh0JftWBIdNAdFyX5SeIlkNdyRNGE6xkk0BPLQ
CNeDv/MPQlRdlKFgG1xT2wV9942n55EdV8FionBKmcTg4WKgBjrMrH4UXRo+5FxvuMNwkXzzkXd1
5yyNExFZswJ/AJCYZKTwGMl2SG/Vk4hXB8q7bNKKuIpOPQ5pyynfG4o8q2pRx2KJA28P4IKB3IZ5
QiJ3axE34GuiUXubuRQcpzqV3tYwewF/tG39RJFGITdp20Hq1nNMHVZPLg+lwxm6GRfGaJOXZ5cS
ugNvXkc/BxnTWbrNZnjAmzEmTOlGNnbZX+QolJI/6GmUwhHEEw88Z+4Sz7NJDENPv3xw8eP6Euu2
x3whlfDw14wTZI9r19CdbTqYp2RSBTJ8r8mgCCGoGjc6h45+B+wAEJbo3v0cB0X8OCRrfGczqYlv
XO2vaovnhjVFYTg51WZdHH+5aRIX/7R5sKtfpA82X63UxJ8XyKPrqcCR6xfDj4xAsxoKxAZUccQV
vE3Bxpw4rG6xh+bQle6Y/sDPKFUHTOUIS1yWcvFpf7BFOFmqaR/itHVA4H0ar8jrGPXxGtIaHZPn
x/KoLEj06PH9FTZj13bMIHTg7Ny6arcFYYPekbEYowrYMXm8c1cVQF6D6Uz2RlGa+gnNg3lccjN+
kJXuOaYhtPew8dP5S+de+hP0I+MZLwZoY0FRqemGMy62P7IbEVL4i6xHKGue50RJDFiCEBT+2obG
9GK8bw/TTRzMcCU9y8Mtk+FdtfWDxLGTTUHE0t8tE/YLZQ2l8QbQfvxqnAAGOH1K95QODZR93HBu
NCwpL4oXRnD4NiXo0WKZZH8lrXHmHZRxrF8unhlis0L5iPceuMuAYYAMv3ixSD9j1a4/FnPGh5O5
9XBcfG3bjGFS9waBTiI2OZsG63/qnTzyComrxJLZ4UGHubxlKjvUpHEDcz/UpoSTA1DtPQ9hMPab
xsiODwH6TwyckHBjupSP/f0aZ224STCr8ra9U19U3Al1TWQlTv7i93m77lsGLeaRP3V+6ricMOa3
2hAE1ffkEK3IDeBTcnf5PC6PCWflrv1nLJ+Y/pRl0Pzsw1F1GyfxA66K0qDcgMQBZ8TtBpiAySUc
YZvLuMoOnT3D9MEUh+gO0CDZ34s1zJ6B+n3vno1Y4hkqfBNHTutxpwH+MzpPDGxrQEuvTSK7mHCE
4T8d2wj7Y3wLcrVihYeeEZN/ni2aK+AjgFesHVS+68ZpyPc9lrYpDVY63gsx2hcTgSC9W1dpBR+T
2F2eq8vHCDyR0+U2OvSfbRgg2Bt4TXGTdEEpcdgJ+5eRoed8qNDY31dcCMSp1cTCJoydNFeDmb4N
WEP/jWOCe+talYu1kQriYJu4kKjPKNlsHJwbPZ9wJ/LOXUfk4gZhC6yIlcqK/Uqf731zAES/ODA0
KZvgHAFoIt9UH31RyiYau9HH6YYLedsjMjphRDG2B/5dWmz6aUZ8Uwq/sXcSZVG1D1yzfCvVBLK9
jmmY7AQdcPUNUDaIkPheIB3ZUTfT3lnyCKHQnEc5giNZQetRlygv/M70TJSI8J30cj/gDo1eopzk
M05s9se5F+VPi33yta9mfZe6yXKRjcScoF681D8R6tsXhbIDXBZiYvd3WlmE2TF/8efNwv11E7LT
l5vSrcpHq8gLb7vCC843noJq8IIzRoLajRxi1GnYM4Pbr3SK3DMMm3fD3ExPc56vw5NmXIduKuyG
zxWYJNRQjOhfYFhMwQH6mGxhAdWclIRCKm/TtjSex8nWVv+Nwbhdb8WUtc0tuIY+a+qr9dBBixFR
aicWkgYoXJj0VHP6gTpEfHOSmOqzXqGNwNke4MCtdt4O2OmQ/LBpmStpYGXZ5Id1DRcUZXVJ8dz4
dsieS2uXMpkDcN5XtHCcArp3moewdot7xDRdfjs1pQcVyK4gXRWJrGEL524SeWDJDSXkeJmDtrgw
fsAFDem652RBfYIl48stvKz4Ow5cSf7YGK/L90RhiDrqRDhBygxEe0+Ac9tunMzmr0ZoI8RZBNC/
YWkH5aF0qjI9A5Bq6jbiiUZYWf1ivwxBY/1FN17zdCetPix+5UK9XPLO32AbabKPLdSvvUzmxUSl
mOn4VzH2EGBlrPew6vJHB6cjrKK0btb7rG0lsbNIbQiAg32bVPf/AzPQt4ZsmE5+MKZn7DkbdTeK
LA43q1pmZ/c/IpadCym2Oq3xSFKWU9VNjeWOW5fRhCvwvIeFbmv+VyukBJ03y7HpllpFpeHGWgwv
DuFEMb3j7vmKkahPgYO9Ju6u9CiXf/8va1yGnwuDnsacMIy2t46nJbwQ+LuCPvM9c+iL0eaVkSgm
IWCsPlaU/HNlJJpf3EJR9JiTwSZhF2N6FGW+CO4XzGG2IETqmxWv9BMhdSAzbbhnmmocIWAu33Hf
fM0oUkmi4xkLKWKZrixBLbY0cJltTr1ah73BDxOb7Gw8vG26+YoHpq8whwuEvKQ6yCs7SisBxl1o
Q04m7j7yApMvEob5ZbZoncAPaKLaEkH224s6rz5lDPAd+MyEB11nmtRIIKcY0PE0jaPzCI0hOLjC
sbYuA5k9VRfORfBroqr3110zFe2GcNNw20z6vVDe17YWtl3/+4dcPEn/tbVwW+pU5/OQx6rCfQ+a
VRA42Q1y0fH27d/86uuErkEg1MXY/Q+HV3/2S+V25uQzPz7IQHr3PrZx73hWv7qKchVPS0qIbVev
c4SfYhwYoidBOivolOsd9dR50du/5dVN869Vrpyx5ZD4sLBmc2oQRZ9IqEiigOnQF5y46nPeQaSk
5hvf+R5eeVVE/tiEmDq2Ilf46qcRIB8CNLrmpPBDjLxmGe5NMcWYtyH7e/v3vfIU4YLCqvGhK+FW
f2WAbjBbgg+SmxNBdQL97OAHe6iSDM//6zqC3WBL0m8crGivD5u05jiHxMLuy3t5r1cBVXSdk3f2
xJ++uqxCGSldhUbyD8dZzBrhhXvsvBi7xX2gW/EpDmdrPq9ZLk7ggLF4J5r98v5/P0TJoyJSkrNL
YSB/vdcFUScKP6L+RIlgPqcebYaVl0U0136CpfLF67/wNe5vsRDvGN/+E9RxtbYiNCH08Rx3A2Jx
rr5opi4IwbL1NIyW75wKiL5YL7lWSAPc1EKfRgXv8NQZ6rEjUwG/pU1xvLMxqBP2hR229FUxmmJm
9Pi2eKVaqi2SiNg71shpIRFU+IAyaQ3C5Fwpjyl8A717UyLJryLioGDIVniewBQsV/dZdats3jk+
/9yeuFxzMbgwZlyya66i5p2w1FmWieWUBoX/jFEUPIY1tT+8vTn//N4uq1z2Cyc04UhX31tXWIXL
TGNhVIXNQGpNw9YaU3GamrU/vL3Uqz8o9MMgdLFQxJbp93dmI1Vdg0SxFHnZUeGCzF6og+981a/9
IEIuSJCTvusDtP++CgZSYdeFLiGDkIm2S+9hfbDS1KFZeC9t8JUPAGTTBlul61FM5X5fCm5zjW4x
mE8JDZLelNWEP5SZLpZGGBiK9Bab1fT7FBpot6K0lvSdg+Xy/7/6CAKWd1yFZJW5wNUBBpqaV8Zt
5xNwiQWEWDGv1RM0PRCHm7a1850v9Xsh5K883wAE0COpjGOG5Obff3QTN1muhm455VZGpIc/lZHq
zBRJbG/++6tkqUtOgkuCB0GSvy+V+Dkm8gV7M3fnF1fMBnUXs15futU7K736JP+10tWmGVoLCxlT
LaeBIvQJ7pZ/X4d6QRojxlOLywkz2cDfv/09vLpoyDRREqRjU3H8/vPQw9FABwg6esgbP/hikp9V
Q/MS1MK5qxwjvi9MXn+8vehrr8/lznN5qG5gX/uFI1tLGOoU0ylB43JuKzRWloviAYi6e+ehvrZU
4AsXLl7oCBwJf/99eE/Tok7NfJpcTMEnt0V8lI1/m3kK37mJXnmSkCdsj7EHdwEZVL+v1C6urkfH
n055Pw6PuIjK/UJ4yCdGu+1tECfQFzP759sP8tU1iQpCc8YdCDPz9zWzBUTRuYxHR2jBFVPfvrwp
sZjfZTPGSXgE2Nj/LLDJ3ePbC/950UvH4T4IyMv2LwEfvy8MF64u8EVqufS8FPk0w/aSDIy/dGX0
3xKTkuSd9/jnuc2Cru1xzxL04V+HZnV8eFMq+hYve6unZ8RLriqy/p13+PoqlLQUz4Kz+2q3OH2N
u+M8tKdKz9BHQmj7H8LcF+/8mD83JT+GLNqAq1X8+docoFN3jIfu1E34mcHe6deDD5447VLci3+9
/apeWcy/3N6kcmHp6wVXr4rp1qLaLB1OGO5YNwPxg/t0jqv7xW7eC1y6bPHf7wKJBSfVkO9cQhWu
k7nCyfMYKMT9qWn6dvgLv2a6KGGW8h6DQljTI8PH8YzIJ34kwaik03W46t/+ua+8QkyQ+Py42wmD
u25LcIBc4wJI9eTFqbm1BwPdBb3R57dXee2hUq2EdHPkB3nXt16QrZp4KW1OaSXSfbxW31HuVpFy
YRu/vdIrX9rl2ybsW9G8iuvfw3BhSp1ZdSc/X+2DmYMkB8PGDJqZ82gOWK4O/z1ymp6QIF+bFoir
7/pOaDRhChJrgpPdWfMjtwGuQv4a3giEufu3f90/BeTVluEC597hk77wVy8n3L+6YpR+KTwYTJFc
tJ/V+RJY1zExR56zQVXhnnuv038jjZ2+E0YgIs5B+1lg8/3OefbK+2TDCEEEiaRuu76RYDbPohUX
3gKc3me8axlTBllvHZcKev3bv/mVNxpKDIc5zkhF4hr8/ScrVZW+yTJzymB33VhT432KW1Mh+OsB
irCBJCNm91+XdCGQc3S6EFQIEro6A2Dq1HWZ5f2JiAmcHDw/Yvba72xsz7f1hGL97eX+/AZZjhBG
wlVsxojqqpJZJ+CudAi6U+qk5oThhT5Y/NZ3VvnznbEKZe8lsMwGq7t6jiW8Yjee4u6UDeF6j91O
cCiTEHL1xerl7R90vRRvylY+WB03j09q1tW9YLUuzv3GYoDeje2517KHqar0PvGy/1qw/LMUH7sM
8BwM/4hsZAADi6wr7RNJIvWRouUF4eB0UWUl7zy/67d0vdJln/7r03MwcCiKQRNQkTbTfjKxv3Mt
7DvefnTXd8JlFSQ0Nm26Q9d13Z+M+eJwUxjn5FCN4Ljq+Z+lDNWJml1F4+DkEa6Q4R2ZKX0043H4
zsf2yo8kqUvybTvUKbRiv//IgqhksouwjBSQLs61FZhjdhEbvP0jrz9pfiTlkILwgtAxAMj5fRXM
vHw342Q51YWHNr1Ch5ph40mOTAarmziY/5jsc1nv/9cogj2JDOf39cxqUQ3Fln1iMGiP22ot8peu
U/jRvf27Xtn3PDnqoACWjP3HTTDC9lms2heoV8hwRTWdr3gsDQC5aGzwN3hnuVdeFsxTHiBwWIgc
7Ooy8HQLbxz9AW2zhwipzfNbXq46vf2j5OXp/PvO4elx0NN2CFsRhHd9cIjBz2lmYeHxxffh50zX
KQCHq/vntrHggAWku2VgKkm6r91+If2iFYLrdsUlE/7qKLZWkjkYngRGZfsktLsje9vpt10QwnBu
13QhBYFjFVk687wPuqsHa4ehjv+4wtUBuikt6e79qcjCrxgzL/23tBEj/Gv0BIKhGEEn5zm2C7PF
QaZOt6T02HDHYXwu79y/r73ggKQ2x2bmoQAsft9IcyLwncG19JTaQX5a0RtucqvUgAmIzd5+7K98
I8CmPHai3F+BkvIcIwv85Fdss9LxiyLB5oQcbdoZ1zR/z8v4Ttry5Y65esmS0YHkQ7ngI9cNQ9BN
pl5tliOmD1+hNal+ETQZfEpIqthifise8PYg+bkir+TtH/pP8ffH0h6tCh0LMOj1bVuVSd63LXQr
sN3Eu2lqN3uBDxE+jVbgXbJWAzztUpM8rMZqX0Rl2j28fv+5jbX4MuGE8DACGUZv/1WvvOl/8F8Y
6jyUP+D6anacJCtcYlARaB+TbujP+H7oTzDo8ncewOtLMdpi+upfcL3fN1XorlgZWD5verDxjNQd
bB0vq++0BcHk//CrLii9AATifL+6mKtRtOSqc1tiZIJ2CZPsYVdaafqE4nz4f6SdR2/c2JqGfxEB
5rBlsUpFJUuWLLd7Q9jyNXM+jL9+HnoxY7GIInwHvXCjG/ApnviFNzxdH2tjA2tL/mRS4tYxml59
Vj0RgiStPfvgA+b0LSS2+zICJnjoMkSB3lV1knYer80RYTIulSeNP1YjRlIeh0pazL4yVBYceyQl
Qb3h9NKF1GGzcM+Zel1O4GLkndQMugREbRf5W9tLlVWnYvLTKFS9UYX12FcgqYBn5CBFw3fZ0cy/
jLx/j8me5CIm4qH9uNosETjOPDS4gAur/Aw4BD4nEOCbcsji/+dQy/PzR8AjSvrXYW9P/qzaSXws
MB94zlOwQa6Uyeq0szU3J9PAWtYyNTwN1zEBUsGmHQED8Z12UO4GBP5vOj3Lfi3g+XM4V9UburjV
zh7dOnoqLC6dHjZtpfXTtoDyqqGjWmlAOnocERi8EVUTI4cEh/v6cdi6YCnb2wym26a1PuVJ28Dz
LpwRmr5KkyIs6zM0RQW6ZIry10D0gy0WLqUAcHeqNHsjL8fmz3VE/DSRpoKPBJl4qHML9JMzISo6
Fs5ZH5XuZx+1YAoasyx2hla2xl56uBw2rG3t9bNSG1VPAz5lVfumKXnJRdCDaJzi3kMmOLEPWI1E
o1eQFg0HE4ixP8FrTZDgD5xbdLRsxZUhAEQHu9BDJK5hR6OuNo2B7TZG3WJWNKsDvOgB3Z/j9QXb
2htUgQh+6EvoF5F4HuWBMiF35teZnZ0GR7I8pAMyokfZ3tn7WxcXAYWsEsdxb63zJblH4lkf5tnv
m3o6hWXUnrHLKT05nOb7KCqnm+uftnXWkAqkDUiQb1Dq/bgjgANrYYj4q987gaOe9E7rHsC2BOFT
r5Wq7efBoiqhpK34fH3g3/2i9VsPYgT6AU89kfJqZDPknZMRuPBLaVQrtCVi/Xvj4ALjC6u2mxsd
HIR9wqkrjY9Dk0aoG9TQX8BZjsY/A7IJxSdYJ6mKtHwMnSko9cH2qilGKt5GXiA9tXC/5XNZ98mX
HCW0RSsnqDoIHFET3oLBn78kdS+DUZoMEwgp6DX9XxFCxz7ASRLvs5hn9CJsIEIe7Jn6dRoSC0Sz
XY+g8jsU7+5QzdHwDbo+MRs7gGotGmEOrwlR9upaH5MCrb/lduC8LDJmlZJJd0kaDf8Ct02yU9t1
cX36+zEVixIZdX5K/uu4q8JTIuqFRAW+hFvv1VUxse24GY4AXgMFsmpP0eO/GZMOtG44GiXdVQDS
hFSHx4YxJ90KWAQFQLPgbjgZ0ji+9LKzs+GWN2q13wBc8FTKGuV3+hofdzoChVofIELvhzneDW4g
sLE5GAh37wFnNo6UTm3aIEUyTeKC1QI6KMRCPMtHX0ftIUJhQlYktH1y3ErRak2R+Y/m+T5pp+T7
9RnduKZ0HYll4mf+oCn88QvnIWlN2aC3pyIzjj2EGU/OEcserT/2qqHutC+39il7VDF0Bbkb6nEf
R9PzEc1aiFR+LeYObSOBEKgeS+roWWJGr8REwHznHt54QmhhGGxRkleKPKstY5dRKLSonkEkoar5
INKFHmxGqQnkMf+OQuaDVVjaeChsEey82cvuWO8e2qVL+K8YeAKvhkYNrZBb0lOfO6U+c/lnx1wA
0GtsPfFxlNXPJrZVXtEk0uxWfd3szPbW2poOyTVGBRq1u9XupQScE5wr3AqieLaxEvIxPPgx48Jy
c30TKVsjWWiIL7Ufh/hr+f9/xAipgqpWEdasK2GS+ilKDIqqEA+kwkOlh46I68x59aBZHdxgPF+K
f+u2Ls6AtOw3OS80UIgwG39wCmrzNga3InyklakjXf+dG8eZ5wrXEF0liqI89vFnglERlpOPs69H
cDfVTqAE3sJC3hllOayrdYcvA7ueuiJV7nXUIqkKDoLIQvoKr352E/R5V90Buw5vO/yBICr3Q6PB
q1GSOwsjTtSewmL+Rh23xJ10TKG2AKAvbmQrBvRvQSj+2cogu1FSVjVMTmbVEgcUxVDzQ68Higkp
JlZfQT5B90gcJ7F+mFKLqC2S0LJ6R36YTWe7rTFdNnUrHRAyzS1UgisxsUhxWiHAL7is7/tpSn6M
elQ963EY/lIrMxdeMCgh7N0AA7YDZqUY1aCU39xqqNKFXi6ZU4FDzqDeanKbF9+uz+QFnJB0xaR6
ryyZIL3IdRKYIRiLWEJokEZ3sfpOVFAN/+kQ+/kKvzpqn2S91cl5494c7upuRDG0YGGiA4W06ZcF
SDzfeYA2NjoVfY4S9TmC0nU3wVYQuMxqRfe1EtS7GxrKF7J8/QnvwfHl+sdv3JXkhPS7bPJRPn25
2P44U7LTFENZGXhrStwtSLmJWr9NhNB/Keg5xV/oMkR/n89QRaEECYqGEdd3ZTjHaozyv4YYRG6a
Z6IGJz4NKhY0/0y6Yu0125bjtjonNqAgA/28JdFfRxBRO9FbnBXNzzUo3BqkhZvGxAEA4fX8K+jt
4ZTL1fP1Wd14DthO1I5NnVaGssYKkTlavSginaa2BfwUnSMVZ3E7H56a2iF4rnuqVOGc3sGADvfw
zhv3D370YB1B7nAjO6slHfIZyj12i4BSEeiG6YR6Forqf3/L8Y4DDKRRCo9kDZQbYqxT0qkw/bQz
BqwpLVy2I2XP7n7jJNgLIGhBbNLBXxfFE2E4gU485o+o33sOUl44rQnpqJU0Dq+v2UXbkmuAFNBA
qcpxFGZvmdc/jgIwfIi7ODT7TW9BLjdz4163RXyMJWM+W5M1USjOxT9612teJNmJN2N7sjOrG8dx
AZywctRt+SWr32BCQUBSKrF8A9bR1ywxBJrmSnAq7cH4ik14uNcX3vpqMMX6UtZTwcbayy/646vt
NjMruD7mEuwW+NkbsGXmAoamY1QerSRs+ybccdJhRIQ1jAe8GWdr577b/GqbIJ8IkR+zPi7pJE9j
lMkWypyOfkoh5R4wy0GuCkSBV2pWspfxbxwRR6ZmrXLlL/DtFQQS3ntmJkFn+VCeEht9ECdFqFYv
PGHjbGJV+uJ6bcefwT2gG2XLLa72lPsnI2ncnoqvh/y8fRMjQfN2fRNu/TDKnjo2UioiMfIqdlBK
FOgHWTI4u7b+2SLCdY2uD3e+f+NKZKb/b5TVDWGgj4QXeozbRYrSK6/ev9jSq1/HQf/eo/972w5C
24lSf/d5Vtcw7wwNaxq78Gic1c5GmZ6I3eaRrZq8k9zKkrrmVBZjhRsKhsCuwMUFmk6GZsCnAjkL
qEoV+kIPaoKk8H0qi/4bWq3TGZOboP8WZ5KO3YNaoL8zIZSCRghALRQWYeuGh2YY0s+BOWBmlKq9
eaA8upDlpWx8o4UjYYAYhq2BOZ/RWl4MYOUmSgUSbBrOvxAOUfHHMaZJlMDDmMQIPtvBCCyp1Jay
YggSP/TaAWkHNHYNfa+Du3kgNSp90FHhN8i6+vFAWmhjISPdmlTCysk5JQmx201TW3J0VlIsX922
0R3JVabYOitmN6G/oAJ+hY8VBebN9e24cf0unR12IwwSsNirc+LEnbKYvpj+TKPhmJgh7miJireX
k8s7d8DGk8lQFMYXpPnSMPz42amRwjKyVV6tMI5+plCckC2usCcMm+kB3tt47pAhuKWjb+xF0vzN
6525gBqonnEp0HtdjZyj/JlMs+m3M9pvhaH2B32M91plW1NJC5QkkSAL16/V/kd9cUpj2zL8YR7x
SgyVnJst0b6iU/vl7xeNmw1Ggw1aigDy4/dgloFFjJbzMjvYPadpXH4Hcas9xAI0xfWhti4SSsX4
SS+xKn3Aj0NJBQKDVcX+yEdLuw0NqX4181y9j8m579URtXXLbHZiq62JdEiuKM9wOLgCP44ZJmiu
JZiR+pYWdtZRIgjLD7HRV0fkVZKd3GB7MNICwNgErerqMOqNU+e49xh+jJk5N0O5yJcryRmFJ33n
AFwORdYqEzDCxyM81lbbcIpjI9V7LmVHzea7uplQqw6M+aWao71S7jJFH3f8kiBreFJQzyXUWA2F
3EPKpaoavgHNHnI0j3yO5uHp+uYwL4+0slxjQHQX3NlF7c7poyBSu0Tzh9ConZuRpoX6bHTlEN3h
+1xkuPI53d2yr34WuFQgXsyzilZYm77iYCi/OjqwwkOTJzWqVUqi0jVHrc1C9RUrNawWWqE0XhII
+220TKjnSqQWv2aoDS99BTz/FJSmToFyDIJ3M4PK6EpGFH6BKFbm9zZiaLabdJQeXTgWknKw+8B8
z7rU0G5iNALfLQOpBUSyJeM/GPVq7w2+fZ+wVbV/CMR1ywMZbD9BS1crfA9rq72JnKqzXqGaUeFK
57nuP7djlhR3KQYNz3NhDOkp6Kv5JwaKTX4OSrT7vWkAEYSaZq2+DpDjgSDVgHwPALsK5URJDuMX
PSsGzQ1RCXjP0iDqj+WUCIRCCJgf0koy8dDLayHfYsOIJKAi57LbWYuaemZqnbnzjG+8TvTdecKt
JV+kwLE6ELGQZUwTUs0nCsagEZUrJ/wh1xGvIYW22IY4myZYWUamk6GDTlUTwXMEIhFWsCun2QmX
fsfDq50MaIYcUmEnK9Y6l+xFP6AUKdOUyKMXGydmJD4SxMjQsh6bB3uyxBFvZ2QvEtpWpaQ7XqRH
CXJDmkZ/SUI4iIry6/V9ryxzsP5RFMlhZZFI0HxdXcBzXiIpmZWqr2dTlyIZYkvFfVygxcFWc8Kv
1gx+5TwWMWosLaLnySF35Fm6hZcjstu8ysfkpMc5/pQ7P2y5jtc/jIYyUT4Ab8qUqx9G6wuM6VQi
VRWVZY8iWVAlx2waaudhcuTu+yw56eT2bWqXB6QcZbwAaGLhs6LjIfam5mKUzxI6T5qn4ZJbIQkh
xHda89OnKlb6n9d/7cYlpYLpsRdENaHHOhUyMPbEDrXRaJTn8kuKW+l4mDREHHdmxbmcFIrvoIqB
/TKauXrD+g4Slh3Jmi8PhfMt60PMGwBwftKIU9G1waomR955QHxobDMEj2psFJQdUMDlO8rTAuIf
4RFKh+AE+Y1/JGESvG8kgmouZP7lhSW1UYrNVaRGUIsPkbWdnHMGJHInD9iaYl4BOjoA4xWwzx+H
jSsUnFoxU/iaexX73Ty5JWtQdw7pxsOm6hpQAMy1NHrYqwkOMlj88FF0nw4AFvEopjjvnVOFzzro
6OT017uGLIM4kmI0vLP1/URI348Fgth+WeWGP2EG8jyLJNypeW9MHJmjRX2XvitAh9Un1YNdJKjn
aj4xZXgbyMjbQOSqH69/y/K3rI4rqA2QeqpDmZd04OPyFLOwAm2oB7+Ig8D55QyqmXpwCnSUL1sO
4ENBv3pnzI2dqMNjgGRMZHDZCy9mc7StEuqXUmvtv4O8IFOQGnEtJHa8Ct3A+6nExe/6h2rLl6y+
FJMCg8oH3BOqdcsZ/WP/txqW1fGo9X6fYmfykKs1ODlk+embAGVqnpgeXKywGRWLeGxIfxu1L+MY
Gm1ULQLx8HKGKsI1JM7zRPFC1BTDTyPM4i9DPNPjWkAaD1ZWF3gWpFGlvEYh8Y4LEH/xW065cL9r
GKuk3ypSq++SiJTynHJhtIC41Ng6DVmKSGxOaB1+zuw+N92o3Cdmbs09ewpMJrUfmZX/OAtW5GiW
XgvhJ4k2vQSYuWASgqggUBahnkZq19iiKPXw+frsb2yzpS0HUp/eHJzb5fz+MflRUSPepoNdVyBQ
PWUhyudoAlkH6K72M5eV2Llwl1tlvdgUKOlDkt0uBNGP41H/6oieAZFjqWo8D4XSviPaFR1QTEB0
tBHzOyCb+oDyU7GzzzaOLYkld5BB3sBMr7aZUaltFTT0Pzu9RQINgbEbIzTGm+vzqWxMKCNwipbb
Ab2wVXhdz3Yy1JUJPy3ukCsRRiC3ZzNRVN+sBjNkw5bp7GJUJElehgTRfGe07ImXDgPS1MVNORA/
mxBzgBMXXY+wmdqoYH5KafiiYkWt7/zejW3HbUlPbeEtXZKJsBbBt7hJaOAh9UBr2KyepixDeL8X
Wtq5cRNkfjmKzPGuz9PWuFzRYAmAO6vqGlBSJRqiMQj8+1JpVeesE/Gz3pT4Afep8olnskWMtYnf
rg+6sTa/C+OU/RZq5Lq33/cjauoLd1Cz5wp1RBlnJ7u3j2NXvgX4S/nXh9vYcXj80ZjlfZXpSK+O
dFOkst5jW+m3bYfsh9U7WDDoVbYHzdjoYYGFp1BDKIOJBhfFx0M1GzWtQAwsfQMc9OwNoRZ/Lygv
LbK+xYQlctTovoJ2bw9MI41fZLTW1Zterw1Mz1V9+n79uzfW1iKk0VgmgjeAhx9/zhgUElqycuvH
2Gti5Z3F1nPFPr4RnVrepUiMqUcli8q/r7IskSLHQlvW9qLZM6epHNOPgE3YIwIeBDgnZmnYnnvC
guP1T9yIG5FdpvhBYkuVZZ16TM5EohpXrV/OkXIwQlNx60Z2DnISi9OoVcGNEsjiFHOWThFGeq/X
h9/KxNhUtJK4SylQrMEcyQyuPVYr4SObMQeeanXIERVYFDzFCFXDULcQwQKlxG4/anGmU2JNlPCr
HKH6u3Ojb0R4FjEkESxcQZAIq3t1JMVG5hHWzph2k2eCzzFdXRq7xmv7stnrr28cYW5w2AucK2Bo
62eSZBfYlmjhdQ0laD0RdWfSrM518M/xkMcvdnLera+zuCCpZLDaRMof93KEK1ulOYnwEWmGsF03
Gj5CYzGF3/DjaNVP19d143WkIUt6xkPF1lqPRjO/QkGxETDJOnHoJAVBfkMp/S5RpJM1og48Kpbx
XKMEtXMfGyof8vFhptayhM185tKgXS0j0JYkKDPIQ7D7Uo5qT6iOyUOXzy41DJn+F7SRxzmzhxcn
iTBRLHV7+orwtzR44PcCSuy2HZjHcJ5tGxXoSsYuyg4GxPMG0WLwMNdj7E74JygeSlBVc2yHDOG6
NgQoc2On5bgoqM+ogYZaoPzKHXxn0HMMJ8u1gsp6UapWytwZHbPHoFOMX6mlSNHJGGkZ+BoFk9cy
DFAB7puiA+TRdi/OgPjEyYGkgQSgMCSNxZswpuytwelR/DNTgLwYkXkGjESUdaJg+FVGiNv5EPaE
dcDzxSi8Bp3J4KCYMS5xrpEjuHwI68g0drbZ5cJzlMFxUitTyMnW6BYzmSD5IcPmo5td6S+LCIPz
C2utLrpBGx0kSZQ38EwS7tvAJWRT92Bv2z+AuIiyhaxcwPvqMMLOzZJ4j01dJJ/nFlwNCsVt/RAS
zd3QMEoeAXa0nybYpP9c3/WXZ5p4ael3EH9wqf2+7P6IQeOWRtucajN6y7wJsoXGqIyJnDsgoHKa
BsKi6+NdnmkCDoJAppp0B6WZj2c6S62oxukHjoHeFscY9fKj0cj/EX03HK6PdPkSfhxpOXR/fNmo
qkWMYwXcv86YvFkXM+ZLfX3CrS89oU1bsIGn+ub6oJdhB4Nyim2FeJ5S1CoCFckEFz3i89SACuoQ
a/ZtP6bNTnBDf/jyxiCK/l2wpnl7cfEX+TQI6idLyzwphjetR+r2X6cuU+17ZUGouJP1SB1uYJph
pC7iBm3xAI1rJOIz9BWPeqs6tU+oklKSAriWuJU5idnDiFfF7rfMZ8PVFFHVboYp2CKeV1XJXeJk
VMRDM606tHfA1XpcNF3tt5We9U/EFrOK9r/d/6z0AFZsFNcC3ekomCWk/xWsMet0tHqvjlruVqVV
BKrfWYC/cIiTXQ+DZtK6JymyiEIBdEfjK3Ag6YsZJ+hihlnYhXdGb2Moh8F8+CswrdTy9AqlWq/u
YtqOuhm17jygOniYMb5Obij6V4+0s+PsuFSXZiRbYvOTTqMkQnJEFO8lQeJJNwLl2Qb4/tTw4+/U
wcG1NIxCGadKDMJab54pRaDFnST1PWRmg6ozeu9vilDs9BDhPzbyeUJ9HIQyJ/+0M9Z0LmVxQZk9
IBbgecyb6l876ezmh8hKiqLIfTnRnYFq4PQ4y1LyJqYpCry6bofyhNypc9OrhSbeMcSJXxANzdMb
00QZ+mxj2lU+ySVH5r2gJtDwvVIVYslotqC4xKy+oOOPjlc7dEl2rMaqK5+SGlraQR4NO/6utpRH
b1u74WmRmBjtoOSNiqKhUfTOGdH/IPY5vCiHzFhtwCCvBMLzaaNMt9jD2vahiKDffcoEkCww0QUG
EjZ+H8E3s0rMWyFUPLyojFPb1yj3/iMZTdtTD1fS8TWbK9XxbJgv2qcgTvTqCOMhTw8W2s322xAC
HryfaxCEbyb62+X3ME0lxVWtRpy1Bu01av2yNbp6gkLovSSCcHDHsSO6mulX63fNHOvJOczLhnyq
BUXuIggsKbhgT2aM3/ZctyfEEnn1MruhASAnhlZ97dvYGr62htSqblar6vew1qL2rowLfD/CNkLM
aOT+lc8TTqEjTiJLOOcIrfxkGCbXJMRLSz5hRyEj5mgizjvmAHw9FqJoPEEtPkZ81lT05CgaPNJB
4s3ZrVzie3yYK0P9F1u9AEVdzPNAymZiesZCC189O8SQykGyWeNfzfGhzNOpRlaziLpDCrriRxA0
JrWhNE+qu8J2xp9Oa8W8UUPFslOoGrFDjyxD8i0BTcHN8GeNcRglxjlmeEKYLhkEVnw8zWp2aHtb
KJhp29qPxgAEcaTtQ3sf71D0lvJItLkXqo0ce8UoxflZyTslv8XrB6n+uHKStxLj4jsTLzc64naQ
PcuGMI2jnYBTv4XT00+3laPE7cmarcDnDk6HT2QS8QM+I3J5kw2maA5YdnOwrGiiszhGUx7ey4oY
tHOWycNLhurSO8R3HHX1DPHRw2yYXeQNQx9inFNJCYqPZtOlh6BFIPQGr4H5YWrs+o5ZY9JpX9PH
quk/5e5ky4VynBMHg0eQKGb3NsqisX5C9eiwn207rL54FwKMqhuVt3cyisUwDzwIFC6erJ8Fzh7K
+6jK/dsYi+JJyVTliwFFJryJoyz2h7HNFW8qsTUDs1g3zQ1/heb3NpmXWzYG/RpEgvaC141+DLXK
pX255NfORfnVTisjTrLY9gMRhzXRXGSf9FzVv+uIx72k+qT9WxlG9tBUWvMQx6F9akPVHFyrMaJ/
w74YgyNuoOjTYzGg7OSkGzEGckGIC0D4Vy/7/JIZq/bYSdDUg6A+sO2r0+g4410hN9Od3BfG37/8
iP9x8Kh+g49Wl9/zx8svQszsRMVcJOSFzw0eGqPLK5adA/Zy5Bax6bxOZdC9/fXbD3ZUISE1qCVe
9OTxF0IeN50s30GQwiNJ7e8Dmnan66NcZr9MIcU7MO/UuZR166ADmCycQLF8KdOczCUpDLCSTgbt
scBj/q2po+JON6r+Hj/B4fPczPX79R+wEcEhbmVS8FDhhWjrEjz6fYkqGmYX4xjhtRogxCoEHjvi
jHW+PtTWxtEAIBIaL/ntGnEgQ0eVx07lWymOuQFm3aRkPApIzDuPCvSnvUTsMqpaCvAmxUPEBy6i
NzVpWywLNMtX1Oi7Hpr17Zw55ucsmOWdL9uIEx2OKn1coClUp5aU4I8tSn9cTblOAN6FEclRNiiP
Rj9Mn6/P32UIjFQE/Qt8OqFUoQrzcZRgMtW6V0bbN1pJvkuSUMJjNLKYRFGd6QiUh0Fl91wf9HJ/
QBVf8PELKWKhZXwc1JwxPU97CnoqjkmIMWLoQAPZAJDeK8f/Zih6tuwQenjrs4BhRx3IQ0OZa8Kp
Hh1IzY10Y7rJkyDaOXaXC0bJCZwSPVHO9gXqFkOvOCKws/06Aly/gNEfiHrrnRrE5YZnFFoBSNOA
1KPK8nHu5gxkTTLols9NHshHEJth5mqhYWEFJWG2jpAlSt1/P4kO6HuqpVSjeUU+jiknLacB+zbE
TNUlpuIUKAceYulginrYybUvby8wyybaokgDIRm5bkm2bRsJHHQMv1vsClykYMLoPGDODu51AMvs
jaNm4y1OZIezLhBAj47f2Oyc898FlVXB5Tc8hveSfUq77eM355ZVIuRlm/5Q26F0wMbJeKRPa+gH
ehPOK2SE5Bd0QANnRmDjlbsQNppD2wyFicsHOEWXdoJVndB/lcobM+gHxeurMElPvd1h8ICZc2N7
oWNWzdOQC7UjoZjC4iWUoG88TPOMNAvcwsV4i4oqTgco4gwH4Am238/NRAsoSbV3kCydunN7X+5j
6hwobXHlOLBX1pi7uuznCQ0syxd1kZwjnDzvZrnodib4cplRHYFaR10FwuLF/DpO3FeOxEVaov38
uZua9BuWnGXlaqpQNKw0rei2yPFDcNWmLm/wiKu/Xt/Vv6W8Pi6xBj5lqc0vtfALyIXcxkkToOjn
a4NVqB64E7N4GdKq6e7sghLpAVy1kx8yUqTXHivTFssoGWtoWPux+BahJzt4QsKO6gyZDa8wGe3W
+q5OBks7TtKAQZGCl+QeJfpyeVgTGs/UIZc+8Pp8ZLMlVWwa3RelMh/jRMlxEcM84/rkbFzRy25G
8Im6F8d++RV/vD4Dbp9OEzuGXyxuyyKlSeBWMTt8rjN1T7NoOUurhdDQ5+PWpGy8cAo+DpbgvSJC
GVaERE586Jxx+qefByvBaCWannSC1PrQRZZ8H2tiV9JiYz41vpDGjEy1hCn9OLgm96GWmoDsa4uy
XTiZ6UFMxt7jsEFcBtiJXBpcWcQegLZ/HAY9lNZq6s72UaoVD3Dx+LwJs/TnVpXQoyMvmSQKa7JQ
a7J0DgXUl5SsIC0kbYDkL4cKxvbm/B0CF6g2Kq8hp6RMlNJFXEHkeOjMBdYh1PSzo50mzW0lwHUf
MEyNH2p66aCQ0675ZvZEHPhKRXbXexavv3yEiOe824pAaQtfXO3RycnySf9UqTyg3YMLtzYXqNxi
GOH89V2zyOAvBU3Q55TE1rdsnwf8x8T27a7NjhhXa2cNGM7fv18IP9ID4WGheqqugpzSkQMzHMku
Yjj5h1FYKS4DBZ5K9bT3em3tJuhMCIrJv7U9VsXLXs14RXG0JD5sZY8auOFFBOs71b2t0/nnKKsP
oqCX1LqeMm1qPIPaqfJTOAb9a4KZ0M5QGwEiUSiSGgsGm8hjtULBEGdVGka238nKgO3yhLkkdzcO
l9SG7p2aZj00eWsnQtyIcqAvcRwXfLutrhlMwSywHlMoXuoRBjRGNg8necAnkobCeGxwUXq6ft1t
LRttHQsLMfbXBSwwl5ux14fB8lPm8nHGWfsA+MzeCW225nJpwXGzErqxjz/eAU4GYijuEWOjAul8
KzH3drDrpK6C39lt1Q6Sj3lUv6cpvrFZ4NfpC8+OoPTiwbAp8WUNkYSfjdh8xJUU+hi84RPnRPZO
tL2xbNzeNOJIcuGerbMJbndweoXsoDQVFeScqaG+S5o0PtLlyR6gU+Y74LyNTisgOeR/Ae3zctD0
/TilI8YOIR6EgU/1N3xAW8v6CVBS+0p9ynkdwT96RSq4EOfU8VI1N5/rpAzGncj/MpYB/IMcNyof
JqCJ9ftFMFuiBleGt6VJaR2/92S4m5NpRKMEfYK3iIDKwa8qSqODoxYhQbpSVPHOJbcx94vyDR5S
RG8oXa5mwopyaNQgsH2hyPPkOrKUT6BApelXMQdcqZEZlTu398a7TclGRfMLQAGSX6v9rBuIh0aj
I+GfM8f+CH7jqcQn79DHU3OOo3p0Cyea3Z6M4uavzyuc9gWVCfdFu1j2IcyNypkpXhqWsJ4GEw81
p3CynfP6+3JbBSaItCGWRLa6RImrRzuBRRrOTi3hdjDKCi7rqFH1Ck6fbjqAMXDBcsv/kSUrfUrg
RGNo5UzxJxmj0e+qMhvzax6lSeCaBIcRWZMxj49lnJe5C74cWdlKqU3l4Ei9wJUllGLlJIRiBXg1
JTLeQV3oUOjEWH4+9jBZ71uIlWiVdJkywG7K8AaLzMnGSH2Kh/S+z+gzuD2gdeNchaHyCo3BGc4K
6Gp6G2GvfW6HNviKRk/8WTRFpnopttztkVZKJG4mSLDPM9pXYMSHxf1bkLsDU59qHcvZdHEX7mN9
fDFTuPuHFPm9Ecv0TvmE24SJVZmRZ5/7IspND8fU4rUnWsPd0a6INEQg4VZlxMBKD82YN8Axa2G1
Xt47VX4QWNCZrggVnOYM+kOfeWZ6oP3IrXRu1I01vZxyLJ6NMsKtCR8GjMPtIhvVpyJBbgjIuIZZ
apLa021BMvorN4T6qwsBeFcTc3wcwi7/F0HK1HFHytntQaZx/QOisfba5HH+g5Zm8K1rwubdzvBd
uE26ZP4CsQpDPJtPbZDd6Ox7eLSwuBJLyk5YhZHzBdSHsMREUCqD15bY+pdcssxo5+3duLmX6BsA
Fo3nhQL+8XKbOrvVlK6T4JrHX6dRNekONIp91PUi3nkAt4ZCQxqBDOJwoqRVRFFjbszPIFCRi2J8
RnqlfCpw2LqN8XbdeSQ23toF0qhS/IEccPHW0uBLAgzkbF/QMTmnGHw+TglmWddviI3r0F6oEMaC
8iOTXc2diakUpvWW7eNWIv3DAtZ3UezIMTQVzSZlKu2y964PufVh4FBA/oCqkgleVsuVtGFCg48E
fUJyQ7L6/iFTIa5eH2VrpYj9mDfKg0tV6+ModjQodQxe3B9aZfbSPh89vRvegZOlO9tv83u4YSGs
L4RcbXn2/sgBdVPKTDPieyysqM94T2JuWgV7/fDt7/nfUfTV90iwQIusAIhGsTM7pChf3NA4ig8C
Auz5+tRtfRDvFWX/RegGjYOPH4S3vZ1i5EcdS8GhvqXc9bOVrOTHX4/C+7tY4S3MtIv6Cd7HdiY1
keOHbZ8fta6cTkpZFn9/iiAQyjxKYOoIKVfTlqD9kGNw5+AIENsKGdoQOGccpQexM2kb60PGRJFp
kStdpCg+TpqQ5yDP24aeRdV1r+mQABRQNZTT6KLX4U4QszWYzk4DXwWm64KPoAY95RdBYgMZI/Cg
2IPCbfvRxVFszw9uI3hxgALjjUaLwiLT/fhdoVkQuaj0YjLKH9IBb0/640FqJ5o7lVIlAAT09o8i
wglPIe9+vr5JNq4n1JFZOlIcQqf1XRFpqFflM3V3jKtzV5ok3ECHqNKh2FbTK5om4c4ybn0uaEQ4
uLSE+Ge19+eMWmsCOMNHDSJ9B/eL2W3fBrNHuy97lDIwmDAy5Me2b9DGu/6xW6sKTYIGKSJTVPzX
Y6NMFndLdgW8d74VZm8Q6hiN9QD8Q1d37seNQw69S8PnhIwAPa3VYC0XSDBbpQUqLzSPjebkj3au
ZjujXH4SkhR0TWhgLDXS9XT2WoexYtsGvgPc4QyyoXW7Nio/jdau98cGZw01Y7THDFg6DoXx1RcB
MFXoUkeBX9QUejyy9CnylrJRTBlDs7+QUjTDAdNYc/BakbfjocxxPHf1Si+wxNV14sOjNbbmHsz2
ck8tP4wiMVwMOGtrBRAZdSGzLeIlPpnD8ETdM/2BuKh+wn1YqZDYa4V+UKewid2sxBL1eH1bbQ6/
AKnoTHDZrs/QaJeYbchK4MddZ+QHzLKnHmkj0J+uFLblXT/I2ldwkVl8FAOqZn8dYegyYR6FEfS6
ua5WF0jZYIiJz0aAKDisH11yHK+Qq/5YBI72OQ/TvVbdRq7Lg0JebSMdQ767Treapq7prJaBL2t4
p/e6gE6K1IF5M3X4nHaKkI+GkuAAUtnDE97FWEvqQ/X5+qRvbXwSLhAkFEyti/4TLgt92zqN5Efj
oB0mZ4Q5m4niqBaWsXPGLk/y8oBSMuXOWHjsqwm20tYMy6GUfHXEnkJPyKctNdf+i11EjxqNNB6e
Rab84ztgzaKrisJeZjWZTrKSYeEoiuQ4pshIddimeFk6aF5sIeB4fSqXv/ljdsn7jUPEIqQJYmpd
5Io6iHnBrAc+mr/moTY1/SH8H87OazduJAvDT0SAOdySzW51S5ZtyR6HG8KROWc+/X6lK4tNNKFd
YDDGzGKqSVadOuEPfV14tiwV7yUmEHu364ZStg7tW5xV1rye9uL6pmPy1TnnBXiIqNvyVP2OOlhY
PxnDYubHIu+LL1bXaZ/bodAzz8LN3vKKwI5LvKnL5u8Ade+jVrZ0d26/jK0oBx4SULUQtQDJLU77
P9mmkdpLJjcVkIzMSPPjMKbps2wmKkKtKPN9GWdZqY5wx4vvsuSEuossfvFRiy21OYy9lSxeLVVK
urMFrzs7QFBJRzh1hugzrX5UmwoplMayzkksP819/lAiQX6Knda4zKGS+aQHv/HXXg5hVmdfb7+R
624h74H/UcOgFnHlBWgWaqSZOd3CUDHf9UV6SKPGA4iUPWZlBOwNpc272ytunG3QQXjecm3aTEO0
158gDIdU0uraOTtBBADckQc/yhT5d6XMb0c30NklqeQ6Q9GYG+T1Un01w/dicnqOrVz1NKnpD1C+
up3Pt/lAME3EpBHRrXXikcYaSSotmDMwPYxMKfyoMKAaPi+jRrHx9rdnQHPnP8OkkLT89SMhQKXq
wUQJHZqACsGeFgf0cAw8noO9GlBsu1XkAIxNwOLeY4C5HpvIJax1W+qdc24YfXzXDVDI3GDCFsPF
cGoqPdmMQaKrgx0+y9g97h3WjcjF+qRZ1AT8bQ3wofdhk2IRR2RbWg42xAB/0br6UFpD5kFa29P2
3rgJAILzwBYDW+gsqxgN/1RVZlHM960xvqMY0lHUj/dmnltPRbMFkhYJORfc6r6ZB4k5AIXJOZwd
M74YoVI+57FGGJYrK+h9lIbejnUnCtsMc5Ek2EBWjNhJtmpIFWeN2h9VbpuHKl+Cd3Tisj1q59ZZ
QFsWORgaL5iZrN7hLOW9M7JHz1Mlj0i7onXc0JP0ZISNd7qzG0sxHUSxm/G+0ARdLSUvIGC02dTO
kaVGkb+MTD5omRnS3ypq09y/fe62bg5as9CsROBCWmO1XFory7ggW3QG2Vn/HXMNJTBwx3LqJhk1
8mleynJ60ppxQWk/bFCHGRzY04c0VRu6sC1sVn+SKznbud83dq0NMIYWFHuJbs0qxqF+Uqd5CIU/
06XmyyKHXyajkJ5uP/3GIo4o6yjfUKa6mpTJUaApeDWbZ6VSQ0+hU3iWZtD9t1e5PhqioQUaBxw7
9/M69WyDWul1AVzs7bL6KJm9M+PXFZuAX5bkRzyH+k4wvY5wLCj0U2mkGGhfrM5imvCvWgWxPXh8
wcfO1PPjFDvVcwk0yF3maPgK16jwnMRod5r+m48qLnx6eECz12G8VYJOS+TBAuQ+zSdQYxXDJM30
VAi3TCK1t6sioNxuMOTk3mAQfhV1Usdkwl8Dyw2G6VROgXLXDKP15qsdrR/RjFIRIyYHXO3FXkVl
kx6RdYa8DM9L1sKHoll+OupQvv39oVhKo0jseibuq2tQt/ohVUcQmShmq49q7wCL7lo0ZxtJOS5y
bOx0Ka/TJCaNEGkQzWNijNru62u3sYYkMmFeASFA+Dwx48afUJrwBimYLlKizx6qPW91LNfBDQlW
tsltxDW8nvgBzHDUpa2YqTaOeYhLrEHYUJUv1N8/3z561wcc1CLwBTFhc6hTVl1YwD4960/B3WTG
0cehHZuzXSnjnqXWdcwWy3DFIrfGS1yzgmetQ+ASbt9daetS5UmKUh6gJOK/K6vp3ghgczH6XkBo
xQlf6yMjj6wTGvPgbpbN7NT2FV5MZh3cRUq9h/R+mXu+ypXQrGSsT05Cs9y4oq8pGJ3ZudlEF2m2
wWVGyHNYvtynCCE1s979mvNqnA4lquumKzcZWkS90RU/isVJCj+0jAL1/mmqvxRGmf8ZC5pOx37p
55JOQ1b+jFg3Pqr1WAeebvRW5iVLDd550mzJeq+FfDPVDUO8at1sSXQLoaO4z7yyKJHXzVWk0Q5L
n4bBgct0/qLVQf1nnNMEPCHArh75KAAdRPYZXWPBaPWI9RZWienMZit6qxu8agzq94a00OLKlzDC
p3LR8i9LMaKQtTTF8HdJwuYOXJGhHKLCUXBpH/sMwoe8pE/TYkODeeOGFS9cGOgwmaXTuK6ZYCDm
RYD70SWY2vDAqKc4FyoAh9urXG0hQLacQM4gFRdg0VWYkSMJiYJuks4tmLDPulxph2xR+sco4E6/
vdTVCXxZ6kUtgpWu4Mp2hAyEYYDOsJo29rWhUe+XIt8DEWyuwj1AP0m0BdY5/ZL1vYm+B820MXNO
SEhKfgF/bedZrm435FqQLxEinxAtrrre1eI0yWAbwZnhouoHVpd5iqTGXwOnTy56M8V7vgYb34ku
N6K5AvjGhb66eBiFteaCP/EFU2/0alvZOgVg8dwoGvaqomtAJw+HzTxTCqaYQvf+9VVQKrNaA8uU
zksU1J+pLLXuIJppD0qXLINLc2MYDnHWZyNUx2XkqERmd8EuMHxK1GR6UotJfp4MrYtwo5uk3i1L
NbF9Dm7xk9Fzszf62vjkRCV0VkS85XOs3o2ymMnUQWU7W3mRfJSbPv4OuVLekQ3Stj4BSzDtYAwK
PGd1QyphKmW16UCssqWYIXwUjg53skaJMTdw5e7SYbIXtw1i9FlnHK+ku5ChPf7gSmf/yGNHiz5q
RSgNqL0PxldcgGBMRUhFaXdpkTazy/yxs/xRJnjeDyj2pJ4RGU30UQmm1EAsJjcTNGTVzjhJcSy1
HqyD9Ecx6cPstYMBXhFZzIIIh7yg5htWX9fHSEOfjla3DNYCnNHyly5wDfctCNQ9d+itr0CqqfIX
dREy0693jWQkioFzAX3cRI8ItvV80YIaQuntKLL1FQSsGvUglM6vosjQqqNR9EVwrnWp+NUbWvSu
UrJJd03E69+M+eIkADATVytCnM66JFIGRD5ozwfnLBlSaIeL6hpqlj+ApBv82891lamLpaDC0Kmi
Z3g19UZFvQ+0gOnEHE+6N5roPuRpZvuzvAwPLY2tk1Rgo1NPpvnn9spXzTlWFgJ0BBcauFf94SFC
qVKyR+dcO0AU3WpOjbs4py2AcGPtSTZ6jKqZAa/LjcUHhV/uZJ5bGwe0BIU7olCEnNXGGZVF5jpt
nbNRBNFljMzFQw0gP95+yq33C4JBpmmL9AAMudfbE7HMZTACyTnrVoPEHaqNwykzouyb4PLdSdL4
oxmt1gOU9+aOAe+XiZO4jphykBu+XlkqAW/hsh2cjXHRTlWjyacJlBPo4qp4a8eA/J2zzMlglkbv
Rbzqf5q/rT6g8Cf2a2A36UOhysV9UffWsamGvcpy46uxVUGECCXj6zbdLFp0aK6EF+TE2/9qLRSM
z3zYke/b+GrQqkRdwniZWmH17swSNsekI0CnDXb6N1SH8VQMMGz9qhmd74uSa8Q1o4hOeVoFOztm
6wkFUecFrismRa9fppVKtt0xBbtUZW+c4N9r40HWYVwdbu9M8QyvM2uAzvQCKNCZSdGrfr2O0y1p
wdggvCyw+3xw5ndLPvhO3E13+JnseWpvvFFBVYMmSquD3bx6o7M2x7oahfEl0qrazzLLOVb9bGKo
YyaftVqtz6qdN187OEI7m/OqwhQ8JBgqHD/CHEO/1885paWDCGUTXzITjN+kDMapy7L0E4xZ7T5b
mr/w44OdhstLhF69XMCcCHDhUMFgah3B59wEZmhl2QVqQhX49JYlJITsMmxda7T7ye/aMk+OXZyU
2l0wKe1wyUG0AVsbovBLhpfv5M6oxP2Cya8a7qDHReXT9l+eMtXpDTdry7ZztYFt6ra6FJ4UaTI1
t3EawyaMGfL7KdKU7NIMZldd2qgJOre0OgzTY9Qvf9v5DJdAcuLzUPWN6lalEz+CrQ2/mnjufg1C
efwbhzIWXWEN1suNOkf9Bd4i+1bgVBD6JmJA0aNh4MXbpYb+xIB2ebTYsJD1F9mcPYSW60+39+vm
d+TcU9+CWL3q79ZOofRjhmYBPXLmXvmidIqbq85ouG0eVuZpnDFu8yY4wdrOkdy4qiiqWRjPVHoU
L+yQf+Ibei0xOuZ5dEmsPutO2ZCG4BjbUDeeyrRt3rHhx58SeOn3pMW9+oC2K3Ot249/3SdlH7/s
KZGPE5xW91WsaFk/anF8mZO0Sz9mBtc2eEYm9hBJCEtuj6Lq4kk4J/+EoT59mPAqkg9wfNvIU2pr
eF4GLZF2KpLrsTY/C3VDcPdI/0GRWYUrcxqDsO0IlWXRtoPPQm3lDXUFs2ViCKm4Tq7ExklRhqrz
2rk2MtdoTb1w7UxXdqrKre8EpBhBKY1JzhVSRe8BTNAOCC8qLLyDGHP6STUHj1kGxirITbxZpaI4
xBOEw5Sh8a/bn0g86vrQA1hk7ofe43UBE8xDOTZOHl4KvaldW5qNh4CkeuccbGSiqIvjYgJKjU25
nqvPNhUgRCtWCak0gT2hicIqx7Fe9kLn9lJieMpoF7T2KnmhDG2twEm5IlLV8bt+0j9qiTIe0LCo
d/LQ7aVotvNYcHDX9XMV9mQxSRheknzscLWS9UNeLIvbD/3eVHhzy1LO4raF/aUAG72+EZoxi4oS
68NzVqTmPbozhS8FmvFJk4r2cYpLFMLkIvNkFEKP3aTA9NKC7L/be2XzOIP4FxRKwQhcV7s1rmJx
pJDI9MpsfWPMGZMD1031vpWzBCUT7GLz05TqkdD9Jry9w0yjXA5lqI3fSl2RHFc1C23PjHoryLKD
hSsFNktX8FQ5zReLKBJeuNuGn+iwT0DZs1D+bAVde4+kJoxadcQE7vbbeOlPro4OolFUIuTj+JDr
2utPgt/kwARRii9MXRCgr3FN+VmCS/9RTrP8rVD7+mmYrax4UpOhRLmklnvZhe2XoK+TNRSlTtdZ
TyjgJJ8XZHQzN7cW6Qe+gEPhFUuvfNIqZ47cuKjrwZW1UdI9VGyU/mCb0UxXQaqa41DqKpxvh4u1
HqsWNl6fWM8YImTGRYP7h89U1OBZGy1R+53xRZHd5xge/sbud6Dyz6zKxw3uBaqOzI2HAlAEbH3O
kqdkruvfUhKXo1fCAwAgj94J2kh5lGh+WpRBS2Scyx+trZSKi3p9jS5bouUfKA2l8mtrG+U9ANFW
ew6XKfVzvV3a+7qdkl91lBl/4jAaf+98kOtQ9up7rI5IFc72nGrsztFIf6hDbPlzY9VeoafL3ZtX
gnQPZB0WJwPOdYzpZwqnkTzoMuuA3owB065iHKxDEU/Gh9tLiR+92mRiriF8MhkPWesypWhrBJil
Lr4MpVPedwvKCGbZlIfbq2xEMtQ/qYWYeyFgvb4QLUCw+A1MyYWWeP8FLbL4sXCC+FhgnbOTZl5r
kwKUJMkE2QKYgD+tAjTdWfR8jTC5jJJT/2hHefk+wyz8T0b75bmvuvH92FT5D6Ue4uoulqMRk6VR
6yt/1O3g++3n3ggd3Lu8Wcp6pDXWk6PIAGE81OQnYN+aR7tb0CDCl+XIxNfyjTJRvzpGZu580o0i
xrZpxxA1QKheCXo0TiYVdalElxqtLR8yAuQOBJAfw77pPAxMws//x0OKQRxtyg2uGMJc/RLylJck
jukxCbXy51ApLP6YxcE3pv/T4up0obSdCLm1d23kK5mBABq5QtwQC5F2YmZ7iSh3Y1cr7AUr6sh+
uv181xgzdhT1isClGzjPrO/hGU/yzlLn6NJEARRlAILDJ1nPEO3uAh3ZsyrMPkhwMH/VRTCd26HK
kFprcWb1x3ysva6TE+VYL0O986G3TpXgJkJkYLNfzQlDFapE00dk/6qSPo6SNZ7GwHYe0iXdm6Vt
vGohuEexSB4iulOv76IsGsyirOrookaD/N1qVO3YLbAgb7/pjePiIDALj4FggWHY6uhiYF07i6OH
l1rlwpm05RD3gTfLyewFKZSrHgWLt0cm4Bxcs7T8aLGvQ+04FahudtiYFkaWHXQzlE+mwkDeRMhl
J6pvnEuwtQjP47nAiuvmAmJiiSRnY3yp5la6HxK7f1ziRJq9jKy/OxZSqfY7J2Sjw0BRKASKBfqH
ofLrz1aB6FVChRMia1nzribzfm4te75HVlS+RHHU3xtma0tM+BKp929/zI3dKQ4N8yxxdK7m84O6
mFYum7QRKy0/6Vb8bail8oNa139uL7S1N3GVgJsCeh0owGpvzikoo0EczxKt4ffAhX7IwA12yqit
RUj6QSsj7kEXcfUmMZUZtYVGxEVpMdmZUBCN/EjTmz0a6NYR4DIQABhQaFebRDKUIo46Hqbvhuea
NvSJ2bV11LssbiAyypUXN3Crd/bJ1reiVgUpxtzxGodtFiixYNNHJJH04ENTjblnK/jCmOW8Z+D8
Ei1XGYfgv9PKg4ZFYF3V7DA2tDY0q+wCiXcKjmrf1sl7ZPL7v41uoPwIfQSFtqkL9YNGv9FymWF0
HyrUJgDPLtG3JBlQk7TioPrRAhX6JYdh/1xkHZqLeWFUtTs6lbWXjF9/foO5jMgmkCsGlqG+Pkgc
Ib2d8zm7VJqND1EfKD5aw9VO42BrFTE3k0WH7HpuYzs9ya4V0iEbi/iQoIviz3Vavflgso01ujZ8
aojcV0Ghj6ao62okGRczO7Lhs1PTKNU5bWBbvPVoMqyBTiKGwAxtrgq6xk7UdhyTiyWBpa+ytvKb
Mt8TkLo+M3Cn6ABxXBSa7etpYD53fR52SXKRO/RfXbWrl85DH8N6H3RMZl21mpTGH4Cc7EExXmqw
15uZiRRpgZgTQZJcz4JNiimUJeP8Aj5IE4lIq9reoPbNdKiwBYncRFl0Z6TICsv2RD/WNF1JnuQf
Vab2nwvkQYfDmPRQKrlNTYZNQ5v/qvNOwUSqDtE0jMAEhA9OGUeAX4GJ/6ENOb030E81PUgR+nvd
ieKnWjHRS6lVpwFJUebadFg6JcPzr+ts00erVANSHoXqfOJ7FbMXZwvK7UYw2BkM5lZvYGgreefZ
jZBmydpcj72ykvX/Fq2ELj04BiEnKWcKQD1rbMSEDP7x7b1yHYN4lQZ5O70zlAzX8wVg8eApNZXr
seiSU4bFt6+WVeqVVursBPOtDSO49vB/wepcCeRUwRyNkjbFlwmBUxfEqvlTTxtwvtbQPMNJwZ5t
at+MxeUSZB5LjKULhxL0KoQMfadodUqaDHJEuWtnCC9y6eAHN6nSAThnvXP2rht/wFUo6EyKOzDN
Vx2dtulQOiqSi2KXRnaI00j/lTRmoAgyYIpSLDfQ0ZqdYvRBvFi/1LBGpvz2N73OP4TZBukOhmlb
wltJlEptMJB/VEkReEMwh5/oRWf37TzmD2Yn12ddbXpkZfj9O2tv7SfKTcYcvPZrRHkDEGtWR9Yu
sszxBP5RaCjrqOJmew3frbgtnM5M6hA68etXnUo1JU7OfgoQEfYnu6juSifvduL2df6IvDbJFKon
dIRQdnp9B2WztnBuzfSiSrlXZnl+Cui/u3KNtAuwi51cXNl4f3gOiaKVR7qWwgiTLJWMEgxNqPYq
ygBzaN4loN8+2VHRBr6IBtPBCFt4x/ZAN8dt6lR6GHJQRU0cZ14h4Vt4Z47IhnkBRPX7RA73xFJe
YHWr+EtnWUywgIByca7eyRQS8dA14y4LcQY4LcBfQMIwEcCWqUMe/EFBXVD2677q34fBpHceOK+h
9OO+yj7J+C/+xQc4X+5NOS7Phip3Qta60XEojhPLN6HYJQd5iG0IiJlcleeM/pd0wScnGzzbFn5Q
AUIsk58HZpuCzUyGdmcbb+wtgEYoglii9ESf8vVXN+lkxHPPZ1BQA/mk57rjauhI72gwvlxU6xfJ
eBWnTpgOICZXL3LR4op7HKCRYzfTfInxUFHc0mQ+BjRPKpp7AJ1obvdxbSgfjarUJU9LGV+4rSGo
bCqwvBw1r3kMvMSSi+cgXHREPWCkT+7Uyx0t3VbvETYc7NJVsT3Ij04PONFLwiJrvHCa7XfUI0AY
Z7OS8YSaosHwpkE1v+f9oj0Z5TxqrgI8LnblNooTP1Un2zyEvWS0hzaDzuUrfW2qh3FgtEuHxZr+
Kxst171hnMO7sjTGzs1jRf5eV3HwJ68C81ExZxwcLACxn+Ix035Cn0cesSucyrkPCoSb3YqmZ3Cc
02X41ixRLrkEcFQWslBKRj/vIdM+WCGdQbccR6k5OHgofya7ktLjgsnYeU4z+bcdFNboSnrT/czr
YebsgtsM0UFBEd2lqxEr7xK9nv5TGizXjzbkd4OcYNb2St2NzhgVDPAsnoIG+9UNO5sRLkTogJ+b
dkKWmT7pIdGb0AvlfHoveoSPTpuUTMu64l0udf2hY37iWVav7kSyl6p6vdtAOoliCgzXNfg+VLU8
HWf7jGCJpvtOOETVoU7aunlcnKnmVKlRHN6njjMmp7wjM0DdXkrjuzaZGsPtOmd0TkC0gvmoaSP6
87mFrEqKBrLhGrTl7QdGJnP/R1aauPMQSaLlnbNdPsu90WZYvy4RcvFhA7dnkga5fKp6e6iOZZeO
P/PMwhoAzXOlfGfbi/POXGZTPzSR2XxIDCn5alc4u0LE0NOc/9vU8su7fJ49qbXGxJVQEvgWl4uc
HnNL7oCKzzFFyRLp+fgEoZzDMiOKXlyGuS8vYxv3+AkTXKZD5szKe1lbsIqzHPbZTiDZSHooLASs
hyNOUiCul38GtkONcM4ylc5ZlbHHrdW8dtyO+uowKuwBKW3rQ0SWu7Pq1qZjWcQp4JUzXFqP5oJS
gHUbyT5HSBO4iQlyY0zz8hBXPZOsvsw8O28Dr2tJRWW1Gu9R3GpOWjvvwWs3chGuZkoRfgss3ysM
CfrqCWMPfgi0ssNYp8ujpE6dzxzKeOx6eULRPreOhrHXBN64SFWha4EQpCwUSFcR3AIz4GiV2Oyy
UxyDNpG9pHb0o5BpPN3OtzZalVxSzAvpgvCpr9oUU8GYVccD4GynU/cRUR38fhMb/LXbagvzXzNP
l49JPCC3b9UyU0zIYH38qR+l5bumIpxQI8wI08kN40Au3owuA/NPBiPYkVTRV42aCbuVUciI2FKT
+WmcLxdtGvOdVbb2uZiaEd8giFxhvPgXeT5DsMfXMJEYbAGa/TSnTiNuj965TH1qYcVsRPFeFqhs
ZNyC1cCc3QD5eoWeA5U/Wl0dSecwyNrJ15pQCCbmjgFuhX+lg87vKjShjWH+ORnx9IdY1D2xbxis
FumsYNgbaZ3jm0pg1Hdkmql6CKxq+DIDMmOQZyXS0Z4aZvcJ9ejTztbZ/PWikiXVBk69ntHQSh4V
NYSbXi1EKjCkzLONJGsBCCi5/jBrWFhA/AyPVanI91MQqo1LTWx4cMH0xxGfFK+VBum9o03ScbF7
+Tmc2/EOHIr0VdPb6RRl0p6ez0ZKjFgeNxp1MxDUdeXfO4vVOhFwY+JIdk6WPDqNlZ7/SaYp/RTn
krLzkjaOMuQYocJE5+S61RilNXySjvWgTmW/MtgltVcOffMh5NLfYx1sLkYz3MIAGzWGdWu6Q7gf
0zpTOs9TnxxoP+HQgkbzHTJsxvH2x99IMuGpExoFOutaxrFE+w2BGJ6LIfLkKQvazeVsaDsV6dbX
EvhmdjSPw3d7fQPxhKRTUUF9kAE7qeol83XaQ6eQROgQleoevm7rBXLb0QGHjrbRS4WG0mANEpyn
3OwPBpmVL2Gg7qKk8fYGKpFdCIAxiVGw4V41NfUgsKYsFI8Wz90DrFQZ2WUbw69siHfi2+ZTAdKl
dSc4YlewgG5kxNqn0lmvhvhdLznTmY5l+z1XIsu9vS32llp9MIxmlGgKE44XgixHS7Zpq8Ej/hwG
8ZtV7emqcy2Y/MWkFFzD671hgf8bofgG5wQ7nsjtZ63xMHoZ7yaLIHL7sTZuCFoiqCCIYprZmYiE
/2RCUtOpCXgSuOZpH/qtviSPUT4kB8tYvtd99EdvlXHnYt54k/8uaa9ygLFYjHQyFuesmDHUMJzt
pucS3dSB5LTdgw9sPR+tAvAqL0jndcpVC3iNjNfHubLN4lHCneY+rVv9vjBblGfHcOQSXKydntrW
EwprDNFxoae2BrPyD5eu7QMbf1U5vZhRT9+1XNRjaIzlzrbciCP4YApRLQZbaNyutuWMd6vSdqSU
5SB1hwVJxsOodZjm6XHsUaab/u39srWeEGQV+DVMA9bzX5jBQT8UKDuk/ZAc425cfo+t8U3vOvUS
m4OzU4tvvEmqM7o8jEBJV9dc81iJCylrBM4kitAjNnCsyDHdOSEruec1srkU3+rl/rzm0E5lDGcR
psGF4Ds+aIUxP9LxMT/0Njyj2y9xA9xloIGGWBcqHIzT17MAw8xwPDMDoTzqKMdpziWvmgr9MIHJ
OEmKNVOILJBqIac9NlrV/ZePaeGpSiXdhyHd7ts/Z+vJGfmaYBbYS1dTKK1m/dJRIVaheOrPkN/u
yOkkP6RLu4NI2TiOaM+wc8S1x/Wnvg43QzMEozXA68MHbX6o2jK8U2JJPjZLmPlNa3yYpDLZAZ6I
I7AqsEEEcA8xqqd3aq1Eu+U2zxC1n6Vz0hah78xF+pE5RLOjVbz5Ev9ZZfVklZyXJt4P0nkwk5h6
HEtLN3Hq2EUTGuDS7S+2VUmCzYf3ytcSTt6rK6IPMuFnSHsRiof1A0N04zwiQ3EYAtgBpKKO9qHG
re2+CybnP6VOdcuLFw0YWR28meFOdQHZQkwqKDOuammtoXhPNFKzapazS2da2cUJnT1Dic3Xi7yd
kK6Btr+uWCU5scIkr8JLqxnTxc4A0NhG1D06Tv5/DOp4p9ABSJMEV3r1bkfQhEldA6C1pwj4peoU
d9mQP9/+gpsHQSi+0X6gKb++IhAhcBo7ABYd4MDhztaME4iZ4jKYIIE7ZHHr9Wm0Y8O19Q5fAjfQ
Ha6ntUYIwCRlshDHvehz2NIbVEuMYXmbaQBh+PbjbS4lBCWIb/xtXYyUhM8M7TK0o2HfefOcYrTR
yvk5QLptJ18Xn2N9vAF0INANeeQa1M30rCnlmloNcdbs1Pe2jNxKnx4RUE0OeT8m3yjAjM9dOP0f
7WiAiSbJJygWweR4HczGCfEchKKJ4lHlnErktg5W3M87w4et8EWBRbuEdFrMzV6vgjq/Mho2Rx3Q
MTogjSSfU1VNd+4AZWtDUjgKFQKctmD8vV7G6hVGrQ5yZVJjLKGLPFUNgrYbZsU1sadq7gJr0f4w
HGOI2izKVB2adh6aU54thuhbTUPlMgXonIPlWEBpxd6I3DJb8t9ysTStT3tT3RsDbW0zIaBMXUMn
hRT29Y9W1SWaMGOTzsUgz5fFbrJfTqFqvmlNyv9xYC1g+0zwECS8QhKikdWMcpXR0Chz+yAgVG5s
yv2p6orhmKZz4eZlmezwzLY+yourH7ptdOnt1Q4D1ehEjQzUTArGAd1HBftLTCD81JA+mvYMVQE6
1v9xdAUR3qQ8pUm37kw5KhwaFb/yi6WE+nNaNrGHCnfza7aWb7eDxMbJdV6a3qxCVbre2XmyKFWb
AHGTClSSGCfozb0Wh8ojvncO1pJGmD+bnV4tJ2Cle4XPxrGiNiXA04mk07OOUFaCtxXur+HFmADe
ukojg9dE/VbeeZ2b69ADoxMmMCbrzoVeBmZUtwYM+SatRncwRus4Ytn+8+3vUrg/gtuTya/W7zLK
UZFY9IEmJipJFwbNCFrNAEGZ9QYXJOc7zwmhCGL3sVfubz0grUXyWQeM21VrRmXQZbYBbdamz4cn
hlk1VJNm71Leynioh9EuR3zG4gyuwmCAJ4o119BVo0jIsS5x3doHiApCX7eaF9qYY1FZfp44eeBC
SxknurfRyLBk0XrL05pCq3aS2a0nFyRa8AsgNa+a2aU9hUZSwrzPdXl+bOk+wAaY9rLzzSenwKNY
EEBQnv91kDMyxBEriCpnmBHK3URn+oIlWnkITegdWiapYEHz8BHkzeQ6UT+c5c6pD/1o1zvdls1f
IubuWCYAL7yi2I1GLw0cWvucSaiYHPII+AKccCOuD4U5W+Yd8kM9Ao5yjdu0SqHiVwi0NEcNmIHt
ppI5Jjs/aeMCcEDSA1sRteiVGokBrLKZjTQ4p3OcHRsQOg9aMilHARz8P742eDShdAF4/0oTOF/K
AGGxmH1uyZFvdHXiS1O9Rz7aqK+RTURLmXQCUcP1jTbNRaC1NZ4UZgp6Kqqr8G6QlRT4TxMcqiX5
dTtsbL0/UG+8OpVu/RU7z6GYLrNSuPKa0PvlBlmIqhhwjxnS7O13mbBpFBAjQSxedw7oT9ToUoUS
AmZxcGq1NpFc3Wyqh6FdDI1MNFI0NzWi5b/bj7hxh5JmExVJTVBZWmMsS4TUO8xxKZXwYDg1vdRc
bGsO74PExvYC+YHL1Gp7iYkmispVVupAJiEwEPIpt1Y3d1RBbcdElPy+kgrdjyuEl7w4QoeF+UdB
OQaJs7/0+HlrbqJFza++sbHpsmoActAwAy56OdWlAwQUa77roGmkbg8DuvTqppl7346y8eO8OBK4
kyYFJarE/ZS42HAkP2gvTkzW8yWPjx3SR19x3kxDD65v803uYJ18aJ1hwGEOANRdUjW25Q2EsHAn
pdy63glZaM4iZAn6aBW3LCmq4rqqaDlLUYmg/GSlD/VcOcfaSug851FbniMndZj/VPHp9kffCs3A
5224+YTnK3XVzIBAXig1At6qGvt9rXWnPA72UARbh9XR6IWAqxJLia33T/O0zJmvyyNXn1Qn2Z0h
NzIYVQyfg8rA3qTU0p2+4guyer2r/l1wtauaCsdESAconlqlSX+9zT0hzv0+nAAH8ifH1WdMkTLA
bq4aoPFlxUxKbr/azYemBUiUot9I8fr6oXEVR0MFThoho6rfT5LTHOMlVD2p1gw3dMq9Sel1iIK7
wzCBfNRGLvBl0vjPS5bqNhki9GLwLhkwjx50VH9gJPhmkO0VQdeh4tVS6urRygRwkZMIyWbbKn4u
+TJ6DkpKHrM77bFlTs07zvdkgkSH/fU35aGEbDMjO2FfsfqmNRk2002+6ZSovM/AAQsJCMW34yAb
3Mxsy49pSPfPkVrMpzLzzZ7Hgi0MmlThiEIcXxd+aWvYy6T20UXT8uh9NC3Fg93X1XJOALYGOzt4
62NyTpA+QFv2WgarHdpRlXCxv6RhmD1qQdvhpBJMH7KyS3bu662lqApR630hXqxbjZMeznrSZABb
Tac6dImNwRAyBX6bonx9+0hsLUX/C5syG7bZFbVNbopKDjtYsfEcS/ezImW/W23oDtasTZ9uL3V9
+uiB0WsgBROid+u+Udbn0sy1A7ya2lNquS0MbQyPaTCmB5oki397uY2Uj/WE9ZowQCP3E7/nn9PX
tMkchyN6ucgk2p+GpgjcaQlAIku54g99P4NAM7UjbgzzAZOr9KHCwsqbUkXbaYNc3ya0WmAd0AkB
XI4zyusfYmZjNFQDPyQYu+SDUxqOp5nUpkgWWJ4+zYYb1xK472Iw/sfZeTTJiXRr+BcRgTdbynQV
7eTdhhhJ32ASbxLz6++D7kZdEE30zCylUBaQefKY1+yYeWx0618uvVw2f70DBI4yS/aTCOpZVVuQ
Om3VWSfVEuJxdtHn86tmTqRP6xnycK41RtBjKFAFfRaq55aLuePt1cZe4Ni4DbChQe8C4UOO8ErO
YOwZYknq80AvsIwoita+65Q5OadypNzLs+rekG167KR0+WhNfJeWg/oftv6ivIg7HjXuqoZvTQ2r
CvZIIDrLOYRFo37X+r472Dib7XyHra1Pr2dxxqYtu4KUSDWqaSFBohLV/BUZhUI9uCjRHJW2cj4W
dBJ2Asjm+yWBIVlFchp/15vrwIhNdCosJQ7CtM/OeqzR4Uqm3PB7LbSPpRGaJ6shbpW6Fj9bNT1b
7Ieanf7B1lOTySx4XvJXauyXmw+NerdoI5hyWp26P9Sms5/lJIozkhrtvUkGtycutrkg7xdzTvBB
KxqHo6VpmHnETc1la1m5mn2YlDS/dwYlfp+hC72Tqm1duhQ6SC2g7kAEvYkwZdwLo8LkNsh7VCqc
YcBhsBgxqSv6dKK0leGxSU3jw+uBbfMpQXcs+M8/bf6XrzWOyPxTid5Q48nx+1jFnV8ocfo0WCHD
2ijZ61Jv3fKMav7wYqA13d6yet3kale4ceDUNs57AzIxWi6/T3Zoocefz5gGxuIwUS37RTb9fv1h
t3YyCk7IycMqIZ7f9vQsWdKm97CwDJlT4SwYaQhcahpKQ3dKZ8/nHMusQG9054xJwPBIu8z4UMg5
dnbK9SVS3uQ6Gv1YmHUIgiH8fPOt7Rooczb2UZAxz/YzxBU+VoOi7iQZm6tQZQLhNjg0t+gtlzfs
Zi6zoimpjd905j7XyBF+3XmnGxcSdTquWYz56SPe7luDvkfdL/Y4aqHMlk+biDZiMifdY69WeDhP
dAgC1Y2db5zcTIB9RTDVLyToUj/rwfz6ShzOjT95bEYfy9A+Osw2fuM4QdRWd+wLufhKlkIoe5f6
clfefoalVUcQ3TL9ysizvSTXKMVts/YOyhDPD+kYt+5d0iemeknJcUpST737FuWqtI6OO6r3Wiiq
f6KuDx/sMnPzI7lA+WbrgcX6nCwKsXeAZas25gAHIyssBVCZEg3nse6McwyO/reeler7sZj3RPC2
tgqZCw1FNBIWTvfLMMBWcRSJwHOgw0kPLD1EeKiHP/vu9c2ywY1Dl58ECpQS1eJqHobWjxLTBYuC
PEsz14cgF/8Th7b5uZ31mp2QhygZQkuK/tF7RxsflcnIL+gVNfIww3xtn4ypFM5Jz5eaBGrn+D12
bBAClasr7sWxMrdBUEhO30D5Oz8bmXbqnTZy4o+2m9aIHsx5/rF0Q8xEfWY6bncZUBPzTmVf4vVm
QUF1/RnjieE8jMgzXKbOnWZ/MsvyHnSfF/mD1MTHYqp0+1GN076iDdtHzZ0OVuKHwz8i/u1iuOlA
a5vIObUVKdIJrkwdfdx5kxtbl/xXx4cR2Nwqkjn6LMp56mDnqpMRgN62n4a2LS6vr7JxJzE3JGAS
rWiO3cYp6SUl5H/mLlVaqvdNNdT3dpG0QTaL/Anm4WevDLVvr6+5UURQFhFKwIUwTrydcHeyavW8
ZOujsVAdxtzMrzUz4CPskWQnAGxcfkAHIBwzS0cu+DZ0cemnWT0DGprq8lfluZJvKqaPGH14z2Hk
Ff1OkrixHpwdegbLBcjQewmlfyXQU+hGgEpyIAKhMUGeXCAD5zpTaFhFitGMB6iWavr59fe5tShD
iSVlouBczQZx6M3qqZfhtUsU7TQP+k8nnlvfnipkGat5zw5i4/PB3+BdwholsN526WsnaSEnMZ/o
m3Ig346W6M3ftsxDmRjpzhfciFuAOencck/+yQ1fvtHINKpIrRf8R1mjDqFiiAdm0Ni5SDdeIXKd
4GBRFlnA3LcJsAkBu7IZrzYqQ5RzrdOd+GgPXgwE2mvm8lQ1ZWQfX/9uGy/yD0KIWpN2LdiIl4+G
WazVoiSoXOvBrNE7nJWzqFLGgxS7O29xYynmKkAhFi4EA5ab58vaKY0RLAOwUsvy7FC+PsrKiPND
ne0GLn3jky1pLsXLIiy26n9D/7QVfTaywEFzuTjJUIOKac+qJX3Lko3tJ5SRv5reSX4ked7nvqnJ
UUDTysz/CZHWj0Tcaj4aDazlUyV09J3HKHbP5uRqX+DyuPYh9irdg3jVwxFShq79qUld/W24kY1Z
SpkOH12ctPacybeeiyRLp7NPS2fVajXHng7BqIigSrwGofupOobYiOxE5K1V/vRW6Hpgu3p7vExu
ImuMqMEtc84u1YC8jWdMe72wrVVANcIKI0El/Vjuhb8DVaRFiWvILAAJ2D0k8LIObdntGSvurXIT
DvuaZQa9zYLEAkpgjHZ81u1a/Q+bewlHC++AFOf2PgGeD4sdcklQ5apyGAz6RczfyrMJOHUnTiw/
+GU+CVaAIIEQ7v8LW718baBGxradUxFoYZQ0B6qJ5hTauftBanYeHY3Bcs6o/l4MR8Q7Rfr6CJPl
0zb907nEauXmCHvkhbY6miKYC7PA1ClRfcOUUxAr/bRTvGw9JahFBljOArS9xYXFCM8VVN1ZYMSQ
3O7iNm37c+OMbnTICsjzv3RHolVg5kYYdOME+fb1wLi5PnNmCM9kkpDXXr7lpBEDk2jecldZxb05
D9ET/VPVd1srvuTxmD5BY1PPMMranZU3XzKCVmD6KRpWnO5Od7oEnDgrz6o2H/CHd39aMD4j39Wr
vX27Ph0oAnH8MJdhyVUeVAxV1reo+AcJRGz85af4AWZef/f6y1xneDAGgCARt+D2r3xDUqMYmPMW
kKWR0ytQ7hut/IgGQVv6MqyJrXXchY82jZe9odFGS3UhK6AFgnIdyeXtPmrUqOhbQ+RBifzE57Bs
xscsS231lKMU9ivuLPm+awvniLp+fy8MJRIHUWRl5tsujmL/4dPStoNRDYZmTaSPQFSn6Glk9Dar
T3WcO9fYivWjKpL409vfOGCJBSW65IG3kk+gjPWut+M8AJmeoSvsqe8n6Oq+l1Xtp8bri7MDCnJn
6LzR+UBcB9WnZRCAhOBtfGhlTe82j/KgkGV1nuwIfQnNGt8NdJqPvaP/nureuxNNhyBj1hYneh57
s+CtDc2XZqfRN1nqlptzqwwhWgWOCBoa5Hd97RqHFFzvTrjffFJQCUBJQaKsJ86K6UaaGloiGL0m
e4/JqfR8VR+91M+0Kl5Q5sP0UHZRfHLtJC/9orKHzzPuhXvg5HXWuABaFwt7ANfuKlqE+tCZPRZ3
AX4qYvYrwxl+VgLaJ7KZY3QqNPFfDjPTM4KyBhR6RQNqenSEe/KChUKMc47L5Xo/tAz9D2II7drv
RSLFodFlY+0cn61v+/fKy5//lTDQ/sbTqE2zwC2V+ckcajvAuLjZ6XxvrkK1S4uCOR3o55erjDRI
o7wO+bStZxUBJMAQjdMk6r3j62d089MBOkHgCfDfStA3VgeqDY8rLjT1+mwZv1Gh+onJl34oPGSb
X19sIwQTDYiD9GCX0lB/+VR9p46RI4w0EIOup5+Yk4ivOm4Z+rOwnfAOE4Tyqqr9eHl92Y1nhNrH
SIu4AC/4tuXTmZPJlNpC773tQUDLmergEKa0wBJdtPd60cud7s+694twKaKQqNeiG7gSewfWKauk
oddsFwPddX+oB71+cJVOARXrlvLDrOrSONdFksX/tqhRded8iDrz09sfHLDsIlpIe3/1cVFT0gVL
J4ELIPoRSmt5rPRGApMro4fY6fcEoTbmZjw3QHq0qOG7r7hCkoDIaATVGdfoMciKw+ook8l8aNy5
u2scG9uQWCC3NOntAZ+c5oAN7r1QIu07aZ3c+exbu225d0FXLeCt21sXgfbeNGnsBGUs6Ghmvank
Z6v1pi914yZH2Zvt1au06O2yg+Cd4UuBX1iAVre9jwgFt1DkTK2iKMyP5lxkx8Y9azlw/0Q+yM57
Z6ROsXPtbQQMklTMaJbewHogDVAIBIP0GJWpIdItVec8eXO5xwXbSAtZBQXARUJhUcx7eYBjT889
CiXETi0lOUDOaM6zNoXHKcev9vW9u7UURL1lFy3Y5NuWfgGgpXRmBJy8eYD/VHcNjk+i80KUnCXu
ka+vthUioChBsKHBvyDaXz5YrcAybmMlDXJ1xKUtAd3SASC4eHPycwZX9faoS31GewwwEt2B2xwl
SufSTBo9DfQ2r6+Mud1jMRjtlRJRnNLQandy362XSRNuaUdTsa8QcQUiIr2usJ4c2jiIh3A+dSjq
HEukhU6vv8nNpRZkJhP7DcpJpo2TkiCRHig5SUk1F/pJjK32tcODaectrvc8hDJ96a2j8EmUu9mN
bRt5XlqNIkCRnvySyvOkd9AhX3+gjTSLZUysZbhBNnpGQPBtNr7OMogLH7CYFXdLOXOqvMiF1m+4
75AOq+8c5Ex9RRvNo202zc7Nub5Qlt/g4PZFZY/i3k1GOaYdMkITGaVl9WwYovhllMr0kPK9D0Pl
jZZPPC99HL/Q1pnSPS708u+/rPdZH51BlGnZsav2uNpFNuqCLvmI3japb9vNvXDb5hQx3zv0IH98
Wc3T+84Ryc7J3PzIHExaaPi2sx9fnsxOa3sk1nPefh53pxnJ9Lu2MI0379o/jXGmpQvQBLbHy1WA
kxZJLRCxGmMlPJT8rcPQaM4xahtlJ7BtvUoNeUvmoWSuK3D3wqNXvK5iqbArL4PjdOfOGivfUWcP
3tSonkFRDmera609jtaGQAqPSZ2tU5XB+LmtyNra7DSFNkZQy8J5P5Zm+iuXFujfZRIh72hNYsyR
xUryyOStqi9e5yQnLoL+aI9t8qmdY7AmCDu+uaXDz2LsAuCI1HqF84gMKQvFsMgLI7ueQG6l4YcZ
Scj2qDQNoOHXD/TWjoJVAHwcHQYIhjc7aoyqzMEqOg1ChLMNH30s91Ptdu3b5f94Kg4rgNiFZHW7
pxKHwfuclClVf9/Ic4qc42cXYWCJXoc73pddTm0POTmLUCM0wp0KQtc2jizKQ2jNAtlcy+g7psyq
zsvTYJ7nWnzQ825Er8yI5uioLaqDX/Oxkkg5FVqCttiQDvp0NECyGb6uIfzmJ65ZxXgipEXpKwnI
wONotW57yea5/daNegUlo68kWo5TaJ+rfBqTi6pKI/TnyYyNnQC4vlZQZVs4F5RD7N3b3qaF4m1e
FiINGlXPg1yM47FzrezSzcbe/tgM+GDHOSYo6dACuwm2euhpdStlGsSAqZ5LaRoolaFSdZrQZjsl
dTI+utaAnBMEt/+5XQwiT8My6e27FA0j5Ojg6DFnuolIaZf0kWUhHgvOsHsaZ6kcnDx3duLe1lkg
R8WHjik8eeNNMxU54rjoXGALuajl1XIa5YJmmLvXINj6eqyBCCYfDz2Omzc6S1eWyM0xXW00+xir
iX1oOxibXhY5O6zsdSZHAwJkHDpfwNBXilsE7QFiykCWM1fdo4Y4PHbttCxHqcnjbLjT8fXvtLlb
wEoyNaPPRRfn5hX2YkR3cXFhymZD/Yka0CRPnVNI8z7TnEI7NjTDaz9DWTDzvUKUzrukL9xnVXRQ
mF7/LVuvGT3epc1JQrSqPOjZRoo7IeceQxI6umYTBnHqOecUd7qdx95cihqeGS/nZKWYaIIigQwK
rLcEKyiPWqa22uOAztcB4xbmvq8/2NZHpa6kdcoHXYNEYmxRVEcRlFSdVRxGIE33UQr2wEtC8xcg
zD147+ZHBR8C04h6BznqmztCr1BTp+WG60046JmPxmF2b3SmWV3QOJ7FYSjpHqBOFX2aijitT1XY
RBcxVsZef2bjPSOsvDT/0TMzyb9eJiYtb2Uw0OuiZTKPh1ybcZMBbpVeZDHUO1fG5loEV+oDRrEw
HF6upWc9nxofmgB4s36xvbQ5eQ58OqFBQnn9g27EHUa99JtYhRH67fuNhsaMoRGzfdAKvMvztjqH
arjHR9m6A8l1MBWlG8NV+Ocz/9WsM6YR2i4EisBGqdX0EaQcf+Eppf0A2OQ+GVpRYtMxhHpx35ey
4jLEd3D8B5311Duh1F597rxJ7U8m0v2Xsuki9ThU6SA039AmLFE1E8XqQ0rl3fgYm4gFwOM6J3Oq
Mu/tRxsIDMUwtTe6KLeZG37jTJhRLg4U28COt3Y1P8sjcRF2Zu0c7Y3DxlKETq4dMKi3tUYuE0Pq
Q5IFJdrij5rSd+6hgY70PemV8WyY4aTtHO+tjQenBtIQKTGY72W3/PWZ4m5GrSMn+8ahYnrsW9O9
q5WoQzSx93bKiY3sGwcPQKfkv2Aybx+umspZQutjCuRGyTul8NLr3Ai7vOPlm49Q5pyAuWaNFSU8
w51vuLXpKWLIY0AZkfsvL/6vx0RLCuhGztoJOh6nCTDmqbOSbucJt17moozFlU645L59uUppSC3s
lmmaV+e17QNrstBnV9J/7dlMd/oKW1sFHCnYdmqmNekKTc0Uifsuw6PNTk+JHlf3oxJ9qHRZHgvH
HXa0gbaWA0axpO6QAtgxLx9tQHyoGoDTBUWZm8eW2+ZL1ENvVkwp7nLD2htgbb1KWsbkYGhGMVi/
SVusRDiNaeZZMKNJfxT6EB7ZksWxMJS3j4zwCKAdROsQjv8KA0O9gpYKKK1ADWV4r1WyPqVRvjdQ
3nwgxB4YmgCSWqkcAq/ue9OlzdVNkYO+cILiUeWZ/ow+7+fXI/y6+8oDQcWBwE3PfdUqFLIEHVVl
InCbbj4rxEVmYLH7DHQ2v2vbVlyzOlR3uqCrDcKIlR6otqjybBhVYEqRUNpkeTDr+PgBkXnHnJ4G
xZDP5xmgx86B3loOHDBiVQtkcFXhVXZdzC41VlC5mvLZxcntqFg5DZhKZqfZmXaVGtZ5CQ+IPyeY
e0Sy1poUuCuhg513eZCFdvWUjU6EX24Vc/1YIv0ORGs4Z3VXwX4vvOlT2KXyKgu9/PX6t11to+VX
LEI2MPQ2aBL6iEJXbhrUYXab3OdUs7QvZe13Sp689TJalgJAiCcYNxGUq5dHPs/UuXbFkCMAZHd4
OSSI94ZqdvGqyMGwrXG+v/3RQL+Zi3rsFmo/HqthsHvu2QhPP1ay5gMNaPOzJWVj/of9w/ahP+AR
p1cJ18K5i0DyCa4cSIZCE/OdVus1wjKWTVdtjP/Dw9HhhhiA19MisfbyZWZaIZwQLb6g4qTczWHx
QXrjeEpghnx5+2v8e6Xl5Px11YHw16LZ8sCPuADbk5r+ndPM+REazZ4e3tZmxP4MhBggHR0t2JdL
6S1gGE8j0ExtVfplPJSPWdsBrhuTeCembS5lUl9xtVIX3MopTcBr4SQlIkjVogsSh8N+LNEaPqMd
a+wJ6q6yBXY+lTJWNf+f9t28QhG1kdqQ6Qd9HPWHwTWm+7hy5x0g19YjLf0FZh7WhnvM0NqJ2YUa
+z2fjc/pHIvT2FnzuZrbPYuTrQf6o+dFx56r4VYXRWae1SMBnwVtlOH/Fzt1MGne3kW6SvB4bZRs
yCMuFOJV8wYeIm4QNaBLiDG0h1DL9013aq+WtPGsch1o6bXEjMbU9kLV1qvE2InaidnnGn6X29k4
q7OyZCdpgiS+Ol1IeMUhw3D8/Prx2nyV3HAWrxEMxG0m2dojWLvYxiqJhPoYTx2tBensUkGXfOpF
15936aJngOIVFSgZ18ujxZghHlsHQGESev0pbdMZOpwaf8SLIz0z/kQpfpJadzLEnJ6moW/hbTnl
TtK3blovvwJEI1M5Lr4VmiZE8DIqloc1vU6PTqke4qpQowJ9lmkzJQcRuXnhSyW0MSIovKa/K8uc
xq4QEFeY+OU5og9Ff/XQhXkrRXX5aVwT5IZUZasytpERxi76zCdHp+x+sGsEVeGXvMuT8ucQYnSE
fEj3Q2bGvHNzbG0AQgP9AARvHFA3L7+MHrq2YnjYiI2qtB8d3Na/UtBpx9e32SqH4/G45YG3M4YF
z3Dz/ZnJ64Wo8jxwEif6lfdj9M1TuslnyDXdxU2C+swo9kiuW8eIRyKkgx1bOnkvH+0PksjtSPKt
3FIfc23KKz/0nM7087bRf77+hFvRYkmEAUggHbEis9oNZghqzmL8mDKiyztUd+D9w9kPm9i8m1oR
P421imq/U7c7Ve/yIDeny0PnAPMWGhMMnpYG/l93ZFxlEb0J4qEtNPMDBgW/xZh5/4JIjHv4YnLP
e25jz7xY7+ZrYt+pS8QNUGzMNLw3Cr2bfnqzvmcYvbkMQ0oYEaQ0K7M4cBE5PtYoYahlqTwqtQAN
4pk7mcxWIgxRF81uGjsYzN5CY/maamyZoDllrEt5MePIio6wVu2jnWS2dlRsGwsXq+ht3Y+brkFc
DExYdsyBXe616jd2LL+FBA5EPKCI2x2rOqIh+JEz1mX+w7AEZCq3tw86cKa339YgPJgEE5MBR9w2
StTQbIy0o97u+7z80pVu5zOe8Sw/m+z/kBksH5G6HnzhGrQqcwwt+gyjPLey54+VI6znOK3CozNK
5/L6KVwDZMGTLCXbQmpfTv5NYQ8aolBsVFsDC5scnM8mvf83F1X5s1Hr6mFMtfCsZW19N0ZASU/w
4yUa9EWv+UB693Tat77mIhvrMRFBYPmWfj21TeUqGkkyxPPoa99M2gER5ybIsmg6vf7cry8Fov5l
BChhe0kcXwXOeSGWc31fH524zp8UA2Gv15faCOW01zDOWkytEBW7iaroHSVKuyTksdDKg+3ExmWM
0+TqjZ24qxkQXaY42hnrriMBSH2mw+xXCriVguuoJ3WXFk0exGMIEDWMrE/Ujepea3QdRxdCAHX4
/+fltw0vI46QLvfSPJDSnU5JlBiP7aAUx1Ap7Iekbffmg1vrIRwFrIzQs+YQ6aIujVmb8yCJK81v
Ky181IdYPOmGtP1RBz/0+qfbeo0g8emkMAUAU3azSwp79Lq2lnmAl5zzsVdwO+5Urd5ZZb0Xwcox
f19cXslobsuoxKSWt11Cy0DqjwljHZ4FXpmPhip2mjTrO5eVKEDh+mpUN7d1gDDbypviKg8YQVS/
Zg/w2MHpVOvODUeaUpEQV8uaxi+JC25+5xhsvUvWhAbA6GoZz788ce2UTAYGaSDxQZdd23HUHpKx
cnfe5dYO+WuVW1UhM4zjfNILdqTVqe8ifRLnKp6ms63135V5VxZkazlg5ssMl4wQpOvLh0p7EnP6
fXR8p6o7FFhhpz5z/Og+sfv2DgDxni7H1hdcFDQhECCUscLm2a2hIepNjdVo9ejbsWN8c2fFuxgc
9I9KxFClbGX6HX6rtxfH1sZ8zKfo/y77Zyn6b4fzI8DinoIqDzAJ65pD5ZBB+R2kSO0gx7j4VNVC
I4qq3kUxwj4QY6881PMMng9M/FfyOfsfQ88E5OkxT1GS1EK5s7/XKNjlJwKuwcwBW2EmsS+/h6sL
C3yzCQ+rsKwPkSiRJkYG/dNs5/IB6tx8wYQNLl8GsqLOXdWndW0cItm6jyjzxTub8c+efpln0k5e
JjpADSF13lZxlppGMulkEWBFW0F2t/OwOaTCMAMM2mGR97GF3y4Y8Hw6K0NZlUcXja/cTzQjcw+l
yExsVcPGdvFnjSDgRVoXJ+/StGmdQ4c6pPSdfC6qYxK7SnQYu0bfk5xZTuXtE5DlUesSEtbmqHHt
xmXi2XngUfudTJpI536Y4oPTu82jHmbVnYejhT9VQ3FxkMfZSU82ztcfTTvyWSAMq4oELpIHbVQv
Alc2yvOgyu6sWZl11+B3d6AnFO59sXXdzWFGZAK0JuF41SnhcClFFIFzqVNPhbLduIfaMr6a0Pvr
gzXNM2ixCnPqg1GV8qmurfwLpk97ygyrt45fHqcMHTYAuIhPLbH0r/qkLGzosmB7rhBqvtWNmb8T
CL/6RWJZl6Zq8mdjbuZvrgqxOsqQo3/91lslLBZ3+kK645ql5X07e+HBbBATo331lDI+lW3kPndY
5TwCcR3PuQ7Tg+ZpuHM9/IkeL3Ya2OYFs80F5bggVW5qMvS9ZzdVU+/qmVhePEDdb+tDOwhT3JsW
wvoMvNwAWYc+8e3Grd/JvlJtH/JuGh9Fb0bP9PJU5RKiEV76qGZFHws275Nqj+CwzHa+J3vQ9+qP
1f7kR+NPCGObzi7Iwpv4T6N6HLMScr+s468pONs704nEuYW0jrOcWe9krRvLkRcvarCAbFDmXf78
r30BNroNY3gjV3suxg+h07aHvDagQU6R8tOtm09v3QgoTS2efcytmNfebgQXBzlpQoO5IjFvdHR1
wv6BAfU3JQvNd7lAukIr8dB4fdFVNgQwAfoN1JdFRwDk68tnHPOqltRG3jWNsunqmrV7MCcxnYbB
fXNblKVo0zHRRI4EYP3N65R9OUZhO7Ll7LJrjy6YrOhiTmr4+/VHWn82uCjQfGhYUThqty0jaXGa
6FU5sOwzF+tL+PZOH+EXOyeIhlb1nqfROnz8sVrUga4RPlbs905HjjjXW/dqIRvy3hNld6kttbhE
+KcGKJVIX3HK8glJ5e6A9sle+3wdP8AKU+zAEKavzf55+QVrM/OgPWvONTfU8LkJm+w7MJueVa3C
+lFGMZey59R7aPH1xmFZ4FBgWkiQVsl6j+10JGCjXGNHme8A1fUHqaXeWUWVZSdYbXxQDSMg6h4g
EwtL+eUTRnmEXYUh8R+p1c+h1evXIVGdM6zE4iirMfvy5v2zYCAgM4H34uTfZDUl5HKs73SOhN0M
ua+Osv0+uCJ5GstcvOuGadjJozaej+VojqHXBaXoNq2dcGMFk8qC7lC4H5UahaVUlNo3R+uZ7mjN
v68/38aGQcyAaT+bZoMJ1wN7plbVvGu4VHQDmvhPk+i1Z0NxcHf2tP46q0hivL7oKpPGcZDMnd4j
IZWk9ual9hTqjjs33rXD2ji6iwB8Vr6Xxw7gWi1xxBWxHuWHlRXaP2XedHuErVU5tCy/CGIsGmGE
oZvl4zLrBxt5j2vDQ58n1xCXkIfc6VptrcK/jrAy9ziHcfnQf10YbmoYPa603rVuavNr7TrAvpLo
zX1HlHRo42oIvC0Ym9t2ah61+GErEr21BNOfVmn1U1+JvWx643y/WOXmjbngQSL6/HEARro91V5l
HcvQwDcjMfau9Y3XRmN/keVDHwjY8/Lnf722qGTbm5GCLUM310etn/Sr0bvh8fUduLkKn8ZlekH/
+3aUNGJkMihk9Mxn8/mqjWJAU2F+M3ybj8O0Cj1DCpCFaPXyWbRI0/K66ZLASIsvcxdmd3mjJYfa
sYe95HmtvMVatIO46pD5WhukYe076GMCc6wdXOfZKevomzQU+1mb0bHye0PEuGgUiTn6Q4k4F7aS
rp59QUW0fydC2dtBOcXx1ZTmkFzElHWtb9KUfI6VLP1X6JFb+RzpsTg07liIx8TW0dxCIEv9pWLs
3futFusfnA5HxENBWw+AfSrNx9jNs8lH4im1fUFKC5dNSdST08VzcvC6ROrnTOtq/RNJea76OMvP
Ep92zyHRzHI1PZY1YOkD/BdmXRNa0O/sWRRozlWKk52UweRm83rN/W26Qq2OGaSG1BfNaL5zMWtq
/TaavdmPsbSenkhyrXurRQeRktlV/ymhjP8bx4bzXo9FFB4Bi3mxb0ut+p/ZZMWHLPPq+a4g+j8D
KQ7L42A7Q+WrvSKMgyy9+muqFOWPVva5dxisReIkk1U4QARw4k/CDef52JlWdTJCd+gvYT/aj7VU
xi4o+6TJkPMMjW9p5yYtrXpjwezEKOANvTFGvp3OCnJAWlI/5CNk78MgFPEjCdHhuxSowY6+02qN
d4YeiNmv6ykIsmZQLyy/MMdGPfS6VT8D89TqYzh2enUws7w2r3Mb5b9nmDBfy8pyaoDocUQzIJn7
2rfazrV9W8RSwW3FdfpDWvIfamtW9QzzSxHHOqw8ebRJ21Q+kq3Qgei4gJ+mBhAps6LJuHdyZ2we
FT2f2vdtZKj/K8pZMw6i1jTbl3U91+/0UIi71C6nHBVtW1V8sC4N6lxZJA/DLML0ULfFxPZzx/L9
7IyD41sYjDUXRdfrf2ckD+Nrw5J8Cj23hG8lbuq9s9NKV5+ltGnNUJi0D8TaDtO1Ia9Gf3Qy5x9l
ZMzve6nM0w9hFCflzlR0HVKIVwyeIfMs3PVbMmXogokyxaxeFxOl7zIKuy/cKvKtgWvx4CDPoi+K
pNlKX7OKZ4UhOKDRojXFU5pN7g8nsfZEFlbPsqxC7CKTY8SDUtvLwJVLoYSOYotAEnpByjR9AJon
2+kwrFZZQhYxmOINxhCM0Jer2EmtqZPuJMHURcO9ZrQhZOGi2Smpt+4uQL2UGjqp6crQaOLeGhuB
um3SD8lRG7KZyT3mug1WQzt5zdZSdAxo2EAF5+vcPBDY7gTuE+qHyqxUfk+tBqwkEXfUje0O4WNj
KZJSUIb0tjYmG6reloOV4p8Rph06G8iunqvajh6MTnp7WKPla79sD1CgkTMhLoJm1EphrrNs4LR1
FAUMO/qTPaniZJVW9o+SR9nDABz8zZBhsiW61YuE5J+Z1E0dmhXkVKUsQowa2/GYtwUMegLTTqb9
J5W4eS4KepJNGCz4Tt1+ri5unAzWDBkauecxQyDl4DWQWN2hob876OYv9MrExUYK+ZjbUXkv6+kn
hzM7RrNdXIZK7w9d83YGPxkDEyu45mCmqaduDh8zpcyI58i9tnaFakHkxd8zHdmsznHLH+ZkW3dk
sHvYmo39xKKL1OSCmFgBV0NC+JwVqXvt6TIf8fqtz3KOgAX0irMTKNfbiSb2Mgihjc6E9bbDhodR
g6NEpV81tPHxj4jGMPmCLZVxGYq4Tf4ph7B682lhOzGVZ1bAuJXe3stIExUm5uyt1K7JOLjHpknQ
7dJb65QW9V6AhnF0e1xYhGKK/5eHXOFHqh7fCLdmppSa0q1PEOfss65GoX3o4inO/GmsnH9FASf1
LDLo9r5q5o57NsqwSg82067POuO86EjzLwmP4xDlPZJI7sg9WzqlLwy9rY9xD5sTQk6pPydJqo3Q
y0oyPD0bTHFW2sF65zXwru6yYup+ZLXd/k9LRf7F8qZIv8Miq/SuKp4s4sEgZJkHXH9MLlRv1H/b
XWO1Z7fNhm9OCa/9Ull565xCOoHfC8R3kjvDzdr53BlZhg7CIJkGNqXlXKmqsuqseenkHm1pG+q9
0rekKpED7+VomVniHVRlQDS9R84rPGGWAlQYn/n8R+7pY3nS47zGkgcPB+uYuEqn+w3+pR9bWImo
uXYucIZxSB3tUIY9zYVpcZw9lI5sYp+0qgx9xbOR3TSzSGjfR3xKy0NVt2hcRaiv/LSSJgkPZAHi
F4buhol3kud9Uyq3iZ68qMjuW+3/ODvP3biRtG0fEQHm8JfsILUky3Ie/yHstYfFnIrx6N+L/oAP
FptoQoMdLAY7s66uYoUn3MELm3NDpFPib2+34tRNpvyZ5lqYnTprlB+0tMLXpihjbF4KY5wyvzQ6
43GY52F+MCoEjp+8VHH7IATP9c0aYps4VjhZFuReOj8IdRqyg4u6rAx6tYHCaXZh+UtCy0mCCloy
SNE4TJVDphrVo+tlaR8U6jiZfjJGxu85y/PvqZTGgz2RJh31DKtH33GSqL5L0la9g3ugSr/D7AiI
QKH80u049l2tsb5Pg6fcpb2e/eyatv7WFPgX+qL/gHcDIoqxeZeFhvdxSo0pObYR8elxuQ0HeLp5
UvhiTvrffPT6KTG6WXuvZrNtH12977KXuaDLcuprrNAOta5Mn/p4RGElz/r+vOjlG0czzKVFaSb2
nt1mUupDy8LQQ7FniSqMnoj7okOaJSDkqb5nWcqwqERY8tR6s5reOXZo/i7HCqsvskacD3pB5IOu
yZy/REiHhadajSpMg6XZxYei7SK2gKqMzeQP2th+CJEGWSiQpVE/qhGJgy+L1nIOgxoa6FgnMcT+
cVbknd1ns3dHa8JL70d4MM+1IkxOgz18wBLLe2qRjfg4CXqbd1UksxhBDjv7TA8um/iaZtQca+m6
0bl1jPZ7RB8W19ECteUfkT4P2iH3ao3MI52s+ixir/yUx22T+rOsSxEIza2Gg1v1+d0Ya1Vz4BLW
P0hNWPM7rI/af5rS9n46hSiVB0ixqnwQIiK9UKK4fBiELVxMjDGGA/5rZJqfdq58blIjG89tNdjK
eYIrIoIWzffPdoIR4EenjVhKPWGHcz655J9LQgj5URvJR15mHSn+oMvIbXFLqXQg9bP8Ggr6HWcT
ivynqmzqPXWQq0oUMeeCJqJVB/zmKhp0c/wJYnx8Lm0dB2M4ZkcdsatjFmMIBvnaPvale7pdBdgc
ktsEghnwWe7r18+CU9IbBMMAzD4fhhMO4/mxgud/oD7R3Duzg1yOmUw7qfpV1LvME3QhIDhgP1dR
R1GV1jCH9EkRCAm/dHpqvpDc7bkXXb3nf0ZZWEpoRVLeW714vWbEMLzQg8vGOg9ohmqBXSv1h84s
+/PtVbyq5v0ZigIrEjw0DdYVG9Id6uAO0nqL82LsD13VBFmTAl2MFCX0pSO4q6YyO6UozHy7Pfbm
F/zTsqIvTvVjWey/qkVlTBmv7YBQNalwgraSDvV1czxmjkSEfoxTBYXpUv1+e9SNxQW7SIdykZZB
6WoVn+aIUGrlAABWqWL3MYMr6NeOknzH8GevoL81FD0SPuAiCEsU83qCQnFlMS6LO89mGuCI0Z41
Iy9Qzc+VtxYsKQNDZ4MlSMx53XIy3LA1xwz1Nb3QnmMi34em1uedoPsq+CM4As6zHDpPA3qzSpHs
GExyIQ0MN3QHIYhITfqja9GLievC9D1Sef+t34oCM6I8Gu0YYvz1txpUAeFWFuklStgRUlGNhzQ3
5yASYbOzgBtzW3JlFo/QFqbSajPi4KGUyBanlzyq87s6LdJjk0l5rku1CiIz3e3bGteR5mIITQtt
4UwAV369OUBXWLaMh/RiyjibDrWCyQSEPSN7yZVkbn7rWkpsJAx9oC2biul9MY7RSy8mTfOnCTkm
oKKjc9c5C1nt9rJf33Jc4ZC1OJsevLv1pRCaIu+FGcGwyFzEyGctfMGrtfvwX0YBIc8HtuhfrBbA
MxrKIalL0bPTq4MS1eIdEUv/6/Yom2dwwW0BtYOIvGZjWRKiG68Hsr+tCIO0CiPfyiLxSXZjswP7
3xoKpXMuUkr6UINXWyiE7x5C10b3Bx3ap2nMrBdMU/B4lXgfxjtH4/ob8diCUaQxCvCCqsVq+6i4
k0QDWim6naL8YyBzY2jNHjVlY0q8P9ZCXgWIfUVkmOx0LqniIwiTKd/TtsgPo5Lr92Unhp3dcD2S
RrucehJEFIir66J+39VWVxUCDy+rRKegnn5lDt7RRWykxzfvCHSpwOnzftO+WnfnzWSY214gTGVk
ofT7ggotXDbFhwq8B4u5aigvm5vJUIxbFE/X2TJuE0hL1khVeqXa3UVd4/zjWcic4ofrfi1L2/7M
lPv7Ko6cyleAoe1k69dElOUHAFikVkdD+0pFre9RNywrXqBJOvV4zovY9lAMUL3q6FQhPmkGfTrn
pQm9ClmYSksP0qPbEBRF6HzOs9RFSEIK2/EjTbHerNjMj6O3Al6HC2Dx23m9hUev9YzWolBpRol2
qWbbPFOQV87lSCp6+5tvhRqUR3SasjpBzvqb13k3EdbxIWzsYE5urmXv7ALB+WEAAuKLkC5A2SL4
eHvUrc8PYBTkydIv5Qp6PUGZ2FZJPxYakKJYx2YKuclRXz1jymWdkX0bPmu0ONB/FWdNzDvR1fWD
RkiHiD8lMmDGV5e4YwwZzrzEObVilZ81XVf8KFGkH+ZGmvqlJtSdOs3WGsMyhNsF/IT637Iaf4Vz
6iDUUJHwG0bLCr/0IlKC2maLpXLIn7oqmZe6x54+6/W1wSz//6AEdK8HRSqYKzJB+WFuyvJsdU32
MNSZfqhqR9v5mhs3LpAH4JHLxQuHeBX9gAGuOxdm76UfdYoh1Haf1TDde0SWP+VVXZNDQUEIYZ5F
DPoKqmQIDPlstJgvNMj0D1VCbbjtUZDB1drU/HLM7XMihm+K1u71DTZ2K2Kn4Gx4JYHIXiVUNUjK
epqiS53q/c8IDUgMv8ZGo6+vg9f1J3Dw9UtVOM7/jKlQm4ds7JM9KtXGIiOSAJAOmPqCElk9a1pv
1FCnC8y3UhuzRk1EJ1Mp93iPG6NARVmARVxAaLitdo2cy5FIl1p/kvTywRtGYQVOUrl7u3NzHMqI
KotlXafFIDJGaat5BFs61i6unUXPGYzAnaR0Y8sAeMQshxo/4mvrjam5qa0P+eJH1eVFQI/W8/NB
m6kZ1fo7t0r0QPQqoG6QY2+PeMgO7T+MG6AY60dbt4Taxz2d+DhC5NS0lPCoLfTOLprFzu2ysZSU
ZDkbi54jeP9VtIjg3qBzeSOShXDB+2ZwtB+Q45KdUTbuMKoY/ESG+kPOfn2dzCildUoXRpfStUV/
1OpI/22lttf6+ZghiQthpRrvy4hcZye32rjI/h8biz4XEKk1SDwr+qZ0dVAacqBa5qE5fIinuTqM
OP7d336WNofC/IdtCYf/KtQatDbOwLEhTVXF5aUhfyjAKEbxSQkL/T9MiwdhaaoB+7qqp6dYtLtG
6EQXq4q60OdNsu8mOKi0leMCL7q3z4ymC+kUGGRI78sm+usJGhrLa5S4xeiz5nF3apfGfx1aBzdW
9qSat/bjkpSC1Vvs9dY1GpSbpJvpM7lwEUZPlBens2IM/96ezzVnED1agMxELIBqaB6tJlR6jTXY
RG0XsqPqmBhp8zJUaR4UzWAckVitD/R6vXOcKPYxjAfrPBbTm4Ew/IZFGAEDOqyBriRsROx0iRoS
mQ8qyr+ZUWtnY1C1Qx21085u2VpUTvei6qfxAKzvk0GJPTUpcr5fJuSdOybTeUzdeIfktbmq8JBB
j9HLQp9qdf1TUKQDCoPgolaafhAllpIlRtq+Aw0+6NQuOwxYWQRlMkc+Pvb5Sx2abyYvLasKGwSw
/aIOtH7o4mnqs0hFl9pOy/IUUwABcFkOPqCXbGdVt847eTx3J3x4gNerN1UoVl91bRNdAK42P9pu
cvxmHJvvE/7Ph9sbdnMoWN5A5sitrqKX2sGP1oJjfoF0nxz1muavMcbwoGPjzbBV1FUWoTtmRrh5
Fa4U8OsNL9Ow6vC65iPAGefLYjEGwdsW9k5yuhFLL3AKhqOHfu0Np3C6HbNA0kXJZH/ClqDz54WC
jbKyclaLyv355mVkPIb7g0G7OvaqglW1rqKZg5lWjkObq8tHg3TsPXCtcGd3bDx5iMcsQy3A8SuC
bm+iTzXaC+WRNnlyQDm3PaCQ4BUIJ6Q5/4OZJmdVzs7H23PciFqQ0eNFAA8DcXVd/1Kt0qiqjPxk
1sv52OhVzP2mZs/YQasovCYtjalOfS6yfE+Ta2OTUsjElxHCylKpWZ2HMc8VTomFBIIcxoMVCXFo
+zk7jrmQ/+GqYY9awKs55WQPq6umtaeahr8ooZYLs/ad2B6Pla6Np6Swbdj7BhYWnV06F10BeHUo
x7qzH2rP6L6+ebWX0JByKgXV6+eqUqw4ynQlvXhh1zwJ/F0Dam/0etPwd6rH7SfVFtNhHGGZ3R54
40pnYBxfyGkAl1+9YOlsTJVN1iRy3XuCKm4+ySqJj7dH2fqkVG65T5HaRD1x2eR/PfxFlNW8UVRv
dRoznzS1G056NC1aGqAebw+1OaG/hlqlgZZS9c5I+xH7rMo+eNqcHRy126scbZwO0nYArlQOAD78
4RT+NSEQrqJql2Q6HYb8B7Td6LMOfedcEXPcm0mBcLvUrIK+rd0Vn2/PcOO2ezX26nzoxtQ3Kqnt
xUzz4ogsl0P7ieIpt4fmx6ztzha55tIvfH3KMxRnltB+/RaWddJOrYKoFMDPSAAiiLL7RKbuV4pX
KSFch5yV3wL5OahTGDFzLzMeraicnyzbzP/DG0b8QeeLkjSIwHVlNTFnvr7iods8LUp9eKfFTzZY
hso3jaH79Pa1huIOx91AuBUFr9cbl0LgaHjAGtAVqr4X9NhOIgnR7sDW/IAxwZuRQqw0SiXLu8JV
f9W/9FAwAp2KQ6EWe9VFmCZaoI6pHERkWzu1x60dTEZK1EiCjZTpeheJOhyE0VNmbUBXABcNxcug
lPOdKjogL4MT0cJoYjscDyCN0rfvYaKPpejKtXAd84BHmEarQvdKjWcbqE79W52QurH0qntJcJbd
2cIb9w+CLOgY84ZyB62fFG1ApTkDeXzpm16+RzXK/LeOhvqfqle6vRt1c6yFWUpBGfu3dTjnWnSD
OsyQL9KxxscitK17HAKs+86CXnl7d24NBdeDgNyiAXD1UhYh3vSGxrUqZC/ezcown+wo7z8lSq2f
bw+1ca0S43Jzw0KiYr6uPqVY3allSJ8mG63k/Qgw+A7Ax3/4ToSlrJwOc2rjO4U0nWtXXXpOtfhn
amUdSAA7T33XGjsT0jcOAA0+nlvSGSgx66OtICGXhKg8XPABdRTAy5XTHMuBq+Q0ArGJA6PJky6A
awbOSi8c+2eIRViG87ChfpdzN6SkJuUEXtPS0k9tjvZlIORgZ8dc6VvPb7KIv5fWZEHnHAiEEVt3
EbXq0A47jjoetYEnPCVGIl+w4aMyN37XohmSk2qFbecjmg5y5/ZX3NgwNFaW2B8SFLKWq0MPmqvz
xhwiQ2oiBwqjazp6CE4+i3Z4f3ukrdU1SPRpq+OVxN+9vjgVNw3bpsYqyWr1OABrrZ7d0U7PMrfK
wEnzPDC6aPTV1gyPt0feeB6BCfNR6esvHMjVHDtHNmGuY5Jg9kl+TFgPv07T4ZzISPp5ofY7M904
GSBcabebvEjXmBN63ZNQSjDQnW1Gx7IM528g672dcHzryy2y1qBOsPm4hkXoQsxgGONLiG7/fdLr
wwdlQJjMUKu9yH9rKLDPmEyAICXPX3866oRWFKkUFBq7PNQxlkxwRDI/hay/862WuG9VTaeruKDg
4VnxmC9r+1cYpUyQ7lU9ROneTJThbEuj/qZj3pUFmKPHp3xM8hdoptWejPfmFJe2NlUTgv91b7se
NGeOEpdxBcBA+FLjP3k4vutCp/5wezdujsSrAyyJCOKqjkBfFkCshVOco0QJSnORGaA2agaTVu4F
2Vsbf9mC1LKpWFw9cnL40/6YYrR/pjyw4cr+yMJMDSwvmh6dmgLK7anpxsbXW1wKKNM4gJPWL10h
ZxtsJwpAmCNY32g66F9rkLMvKqjWr1aVi09jVqf4fjiN6P1ID/V/S7ATH12INWqgdo4yBcQ7WXVw
+rq4R4ugm3CiFSjGRDKXpy5x+h84ebsVbc96hOY0WnV+aPTSwrq2MOXO7bjRYYGjz0TQM+K/1uVJ
3oreRDEmuRSd29PoVvJfFXnvz9JJmj4wZ9Ol/tPo42GmQ/TZGNx23nmUtu4SZICWstPCHF2fh9Zy
R6ep0WyeZ6v8atggy8o0GnewNFunDtTTYptIL/+Ktw1JSPbWguxQmqkAqBi35zHOP3veiD+PPjaB
58X63e3NsnUOKLouOHE6WFeJ9kzm2YYm4IveUX5COdKeqjQRdziQdzsFk61jgMAvDXWoB9fSHnNE
gYKAC3TMrCrfXcXUfhiYoEXoms3l44Ar7s7UlvtwfYl5wHH+AA5hCK4uMeH1BU8gUA9HNNUzR2IK
vFiRh0pxTV+tBvnFaJXpmGXs3duLev0hDYpZEC2B/G+AoloDokpZclNLb8gwRa0GQNPueHRr9FjG
rkPkI8cR4fag19NlUPJ46JAouV29RHNNBJMkEbsnlMWdrpg/Bzs1g2zG4U4RmfXchqV10L3+7bKd
NJdQ6MOKd8FsXL0W7mQZTTx0vOwYH32j4ZpZ/hBjRuRTa4yPUJLhOycNhmFSesrAvWN5X8K2Ld/V
xTTofksIqwdtn4m9q/daoGf5aYBIWBhjA5KFaZmukxSSz1iJ8wUsB464VpvBMbC0vvit2UVpwS5Q
kud2ksXPPMIx9GxK3fgnBTQ64/5g53uWI9eXCb8JfRv4PmSVV6Q5rRxLJesIptW8k3dGj7yp3cBJ
vL0drg82ZQXQW8QmW+KMTpHQ+i4Jt7wwty69kroiqLJY0f3O9PI9q+mtzUcKByKPYsSiuvU6YOi0
PHbxjCCAFbHykGeW6ntqNh5JJjH9UI3p1EWl+WAi73P8D/MkmQKfjHApafPrkaGdwHzsgFqBSYEO
0IOcbmqeMQXLj50l3ZrkoqcN5RF031W9pTbaJIdJSawXifxeQACJgyL0FPPgZkoxAi8M3S912FYP
yYxk684reH1/0nohXEHVb8HjrOPnKInsxOQLXmpjaoMpi9MXJ3KEP5dDcjb1VOy8ec7WLUZXleo2
4ijXJhZAnqa4LqHZt72RPMW6HEo4wFUhIVo0yL9LHqeGjwuzIphLF3JqRsfyh5N6rXt03G4s76Fo
TM2HxRTdeMSRCfasGOLhXW/M0v3axwPmCtTMkvxpdvSSW7EDZXMgv7Mwp7LTMTzLeYhTv8WIxDsI
s9WS04gdkXHMezCuSLmGRetTqugMSAV9/TTYfSL9Zg5tVL90LXzIcScQQenO9le60W7kq6IuFrpM
aT6FVSfUAFxsX0Hql+WHzIlRFR1GxSiP6C/l8bGZ4Uf4TtZQM4t4F3t/NLN+ASEZ6Iz1NP4UJh2X
kG4A0c9+303GiG6T3f+0QN3qh8EaHTqcTZ9xyGN3coKinZUy0C25uPO2SjEcZrWVsDLGPrX9arZ6
/ZC1oe2e9C4WeL9ggTRyfoVZXZQkH7tThxh+fUccZ3zOi0rtnnLoHtWhHnv1vUqHP/a70O7FYZaD
Zny4fdo2NiFpAeqdSxmAPbHsmb8Sg7GKCluveFPTqgYuQa8lmOrBfJfwu3/ZkdN/uj3exh7EBMFa
SpyejhzDChyVa+UslTpOLlmJrWlgeo85ipaZH6qR8asv1PZD3rvVzku6dXUu0qSLoBud6nU7tUPA
gucZTMGURMaB2lV0VIiBz/Ug5U6ksDkUMhYwKOERXOcGdOTr2M7AFHhzfuKWbgJEZcKHtlR3VnLj
yyEeQxKCMMPyMiyv0l9fzoKhP+cxhs2AGC3D7xo7+UCmZZ/l6MqfVq3uofiXP/B1+IXaCOVgCpmU
cq4iS+nMPcCoGqZz7hSWr4RRnR1Dhfti51remhnccwrhC4nzShRLtTubXokZX2Y1aYKBnvOh02rp
U3bsyWCmPbW0rW9G/w0uC0VuYovl9/y1kiP+6WJ0bRQu1Lk6D2NTH8q0bz90NHD/w+MGfRsoA31N
4NErkbKI17RXsR272GrXP0RooF+0ymiP02Sb/2EnkgWQ5GDyQ+NkmfVfsyomoJRZMrKKRWEelTY1
/ToSzVGYUBZuH+qtBVwqXfRf7aXEsJqVtO3REBVq0VM+ojWoDGNyh1ZaGJJkouZ+e7CNGwTOLRJ7
1ID+qG69nlds4t+Vq5grpIabBsbsuZ0PbLnzkaGozhKV7HfUMfbAH9cpKz1DakJ4CQPpxHXh9ahV
ViKrqhIP5aMZ/6QtVR9TU6tdv7HGGfPi0Qjpx9hQraC5evbnCP+r3eD3mpQLJov/OyrJdC3Qp3z9
Ixy14d3h/bzAMnMoSRW18k7xBqRWK1Fnj4jNuPmHCMJyg7g/6PxAU/Lqc66qOfFFjCjNzqfYOKig
4slQAP9QhF93G0ct13s7LlEJH0vU/lCY9Juk1H1LNOnRluEeH2OjQbbYQkArZ5NRe1FXC+DxMoHD
I2QSeqL7cvLGu7rDizGphHNIrTq9s52yOpk4pR7TeU4oNnfhZXbnZOdF2bgLdaJj6BTExvy1+iFa
b6lx7vJsJlnW3TmhFb94uRmebm/1zflSRqZ5RNscNcXVwWpod6L8jEFK4i54Czf3TmYtzAAzEeuh
7d3i3vEq+PvkQUFjoZ8StQB5TArs59u/ZOOEA8CirEYHhJ+yni96fWXpoNVwGacxOiBnyGVipXNg
6/FetWtz0kBWWF66IEvP9/Uuz9s4jHNodhczrI3eV8vWtWC66s0vYsTqGQZl8rmMO+vOEtMjDoA9
qV6h37ei3ZP537hqljYh0+auBri+/PO/rtBRtwlO5opZW60Ct1Zk/QPdre693cXdmWS8+ULVAdvw
24u9MSwCBnDLeI7gdK7LY5GUVOioqN5rxWiHfjm7QgsMVExPDXSlIoDJjnxQW7nIN755ZPhzdAuX
2hh/1ir3qpyotXuZevemJZ2TXhXFvTc441kxoegmaP1gLlPs6XJtnCUgs4vtysIMuaoGGuiNOKJg
0BgfhxMYmexo99Q4bk9tYwfj9kVLhuoEtcd1JRqAukufEOXoBOjqQamT6NCYxqmFQv32u2ExH11Y
Voj8XVWio3kWQBW5ECtQF/5oNPp7GSX6zigb4D0kgZnNAkZkoHWG3iaZJTFVQeMVs7IhGGStfEg0
nN2DYYhixZ+7yjafVJDzCyOqqhGeFW0ZPdYUdpLjmxeXT8cN5SEWwaZd7Ru0ZUMnxGn+EpIsnkpU
Cz4PqbMY28970oIb815Yx6CSeQCWQGBJ6v86lES9GZg3UN524cyPhRfOE++cpv3EB32ug0Tzanms
qjn8GC/aEEGRtP2zJxvj1+05b/8QokUeJNglV31Nt+5F33FDX9BoCDGTKuOgaYAu+BTKQhiMrXZq
RTUFeow9dx6Puq+Hpv379q+43tasBkodfxibdK2Ww/X3atSlVVV9pdx3aoW+M78HoSjXRnTYyndO
0OaE2WjcELzAbDn99VgVzo2ijyzlPl2MygIjqhPDj0sjRLcL9MQdsgK6PJdCVRLfCTEoP+VW1FzQ
QIbXeHvaG48EYEfmS2EU4h+aqK9/C8N5qbSsiN5ZK4Btl5X9MUHn7V0eVf3/EsWIcXCazQ9T1kyY
tiNzfUyV1jT8YhZodN3+NdfB4esfs14YTSV5nmGM6IVafBCWg6LXoE3OY51UQ5BNmovgEBQyz43e
V+iCvf0qIBQC2MoJRD8RcaPXi1G3ldH1KN9dUPRGgcEkwv+DjP6JeQOhX5ZW3rsJ79QTWn6LwJ3i
XVgLpdi5Ba4v8gVqTjQErdBZvNZe/4zEZDNGdhddUsuRd7llT0owZ3Hb7YxzHXbyZ5PGL7hFWivr
b19KxxPKoMEmMUfIXE4CLtMqu9Ns2cJHFE15uf15t87Y4idCadkzeZVXsb9AKW02vZHbLa+UQztW
47mZ+w5PYsPb4V1sDbXw8gDPMD3y+9dLWLh9VLgDd0piKbEf0dQ7RO6MQF+BOMdO9L45FphMkIKL
f8sfMca/rg4nsYq8KNLoIhPRQgYGFGm16gi2zNprt20OtdADMB0noNFXt1SRAiAYhY3ebaaKF8Rk
zM+5PfTvMPvyvt3+WFubcMFDOwtex6Yc/3oF21Cp58JOYG+Z/XA0q1A5OWmW70Tm7tYwCzsGKCnB
BDWR18MYeWSV4TCF917cjfHJiU1VPk2Q0qP30tK6r3GTZlqQOzPd576q5Y8Y5k5yRlGvSANReqUV
8EBMMRg+L/mUT2ObnKKeWrFfy0n9NTY8nX4VjmWLOFATp/i+yMw8N0QW86GfJyqXrbCjf2MzaSqf
twgXGqzsxyQomwxXd9kqcBxnx4pFgKms+28B0Z7UwLLG99gTjaFPhSgbn+uwZDur6GHKYPD0gpwx
aRznLnLV2gx6IeyCJzUzTmhu5DXSdp3dHHo5jt6RnD/t8WIAS/Sk6rP7OdHSMX+cWk8iVI0i5nEy
E2wWWzyy7jKnyMGHOJVI7ubUNr7bGWYAflh0UXhMxz6fz042KO1RkyWKnZVaZe4j4f50F0VodS4+
weKdoZRgoqdB6b40bpaH98Joml+kt544KmqVPum1rFFZGnKEc6BDyu4owZCj+xTGqEM2SBqUfqu2
0UcSJvQnRITnrN/qWL35RaFNiEe1DXWzWDHLH9T+42Tnodg4B6CBlqapqllUQFexSxjTDtbRv7lP
zCF74F23Zj+LgHzMVJvFzvm+7m6QCy/GMDzVyG54y4/563yHTVMaUdHEF8+O4iP9hNFHL3w+5LMq
jygMHIo8Q0vQEXsDX+cvIGeoQCy1NAsC5eod6PSyMxrHFRdTTdMvCc4LXwdtSNBh1115P+Ypb7Gs
IntnvhuvMG5sFkWaRY8dqs7r+bqGCLs6NanyirJ9dlmUO1TnnwfTnR8Sz/wfbU3l3Iw9hfiyq3cu
7g2GOeU8yssQg4AVoAvyenTPmjUzl118QUa08NDX6qszvkzUpToJB7FtzL68oA6ptz6CJPl3cEbd
+87wSCaRa039UWuMcyy64e72fbix5ahULI0ml/frCkDt5FE+x40KaqrERZOnk/wx6cbDSFNsZ3dv
fXdcDbl0yQJ4VlYbLkZ+TZ+TRqBEFNtQSucuyLz8t2pEpZ90nnekZ7zXmd+aHlewqcFIWeBNqwdT
JFOeDS5ERZj7+okLRLsPESV7TBRtT/B7ayjkREkiyc4XzYTXXziVwM8IsNjWGu1Wi97PoW+0/jSm
xXS+/dE2IhzyYTrJi3zpYv3yeqhw8FzAKSaPWDKFhl9mXvQ4dGUvabsn8hxDDVN3Ts/GkLQjl37k
4ktJwfj1kBEuLTjuuREuY5U44jFgfaL/FJ08gShaao3KzoHZ2CxLk5fmBYSs69JWmRgDFQwksmNP
54nuxo9Fk5XfwWXbwcw16VvDNP2HmwlwMiu7kKWgma5upgw4uGOPHrljXHdB0+v2szIVJM9jmwXo
LstgrKo3mzfyFTWbWjUaVijF26tBbSQM3d4mphutEqHEiJKkE4QcCOc/fMIlGiFGJScFBvf6E2pR
W6L0Niv3BqbUPg0NERhJ6R4WHblzGWfK8fYu3YiBKIpD6VmQxNSBV+OFaZgnjhyV+yZtqu+OW3SB
m1p7G2X5U163nRYmMpV3umlUxdbHTon7OXFSV7nP2kI/D1NXBOVcuEFbNtbbjx0dwsU3lU1JSr86
4dM4eV3mMZSpR+XToED4yA3vW5LU7hFvzz1Vp60j99dw3iqGTMAw2/SHyd2FF/tCWNp5Mgp5sESm
H0Gn7ZXrt1YSMBqPo0Xx31lLO0lDtJMTjt79ZM6DjzBdeUG31Ay6XpHvb2+NraEW9jFk50UHf12c
mipoHBrCl/ftlC5zKas7sxpZxQ42+c5QG2OxQxYAGv3d6zpM23C2UkfgCVfoxZ2N1Hh3ssMw+ix7
5AFFWuJ1PKSNlx6xsU5+NWbXDP5A6RmgUjdxIk1jcuc7WRioeWckz/ZHNfZm+QndXlMeTXxk1ABp
+rA+5OWsWu8xTdPPbpFaXxNTlkNggc15EFlhf3TK2fqKGiqxu23PmfGOopwTnnjmy19VZuSIavau
fArJhaKfLoHn5MP7wNkrHgGWBaOuifjggGFX/UEJXc+vTCDyPjL/0v3Zzr1Uj7BYo+8xZiWTn1mD
at67TaEOQRir/bdUT4bujBCO9YV6HI8UGQoq+YZAvM5UtCj1e6edwB5MTvJvTumcztHtj7ERc1KG
4D9L/spDsnyrv2LO2bYTO65QdBZ6aj9kQxoeJg2l9aVBRPJB0qwAEvmdQfHdObsbu4CiK8whCPZI
zayviVYjgFJx4sUPwypPA//GIRMt9Z7JGj/cnuRWIWyBERDioqTJeMvb9tcsZaVIcGaGcq9g3nc3
kdtCEVPSifiaHahkk+LzeA1BI2zz2SyMH2jf1C+3f8T1fDFzAZ9Oe8KkKbMu/OU4IXZWASQxl5UX
2MB4g7Bx5k+GTOedp/r6nl/Ee5YmH+LKkKVW12Kem4UT2bSqBxpDd0S3yl2W1t2/tye0NYqLOJPL
EBtVFmsGw1MVhO+YOmqP5TSY96jY6nuYL+361kVZBmUewCf2ApBdBTpyrNEiAmcFWs/tXjQgLj/S
fpztABm5rA+AWFNCRxlDPpPNys+4C8znKYYWG8+a/QPyavy/ZGg8wMqq+DRhI3A3sJ0/316MP+iN
168eZVZaTqjwEdxe1Tcp12S6WwzigoB1eymp1Uy+2on8315xozvSCoQGdaiBj1MR9eS9+fwpn9Ph
WCWKc7B6Rz31Tmc/98Ke72//tI2NR7cGaQ7aNfQ4rNVuEN0cj/jCIKTutv0Zh8HmzgqxtylsLTu8
fShYA0B+dfJlhMpenzNXcWmDZciqSKVTD2rW4blQ1OExM9JdGbmN7QccHSYGzwhYznWDvyAsABFH
PBpB+v7RU0LN/ZIyY3oOjW74YaO/WAUKyJTI95q+/Qj8pe990D7yh01ZQz7KCOmL0Wx7E0gY1Z7D
OHv6zwqIF+7LLmQZHxnWeTyJSJWU9pSyTv26N9pPuDfGX90mH4Rv0Oa9m/QxyQ5JFGpL6aUcv3sW
YNyDanXd+2rBYh8Me0ZUvVU0VFHzfESnTIusyoI8pRo/JD0Yyr9ZaTV+zxvy7ziUwvUlwvo2DYkp
qQMd75CQanQZf6zF7O3hdzZ2yAKpJMOmGk1LaPnnf12PCh2vtBXoquRu3Af6OBdHHdj2y2iUe9Cd
ZbOtjsnShMcVgY4D1iCrzdh5mWWEHunfXCTftc4Q51mxZODmRnPQ3VZ978GGOOBGr/pxIaed/Xmd
w8AHpOBAuw8xHhqYryeqgThwu4zCcGOk6iFvPHmAhlwHkedhLAwvBFhjvSfNszVlgwh/cW9F+HB9
KKLByVMFefDLqCbusaH/ci/tdsHSdUP4oQjDCVBKmIdnUZXUFequASJ8+1xu3aELaWmJk+k3/B9n
59EcKZKG4V9EBN5cgSoJuVZ7cyHU3dN4SCAT9+v3oU+jqgpVzO7EnnZHWUBmfu419EBfPzhSOfMa
pGaK6rWs2HdB3SSMgdLgz4pzg/EroNGkwonBRyJBTRa3mDsRFDfG6NphaG3zea5K/4u5tc4fe+5m
5BS9ieb9NmvXkAuXXhfDCKD79IYu9GV6GxSXN6RJ425+D3ICPBki1QU5oKB55YayKEwP7s62DLfC
zXL9s1GMtn/llV24XsBSs1OBy4Cr1k9ShrbQqYyqgfTECtZoNt362W6l+M+UDAoktiOMgZ2pelqR
yaryRvTatWQVhT7HjhbkH5YMRdCoW7vBPKKvLT69vRcuhFM2vwc5CTLNeVckq8kxq1GmiVXh+hkP
mnBvxmZagwM4neCjz3D/89srXrhegKuy/3f0DbSok803GinQ8zFLk4ELsSepPkiLfsFSV82V3tnf
fuzJ9UIuj6IYMqb7sOkkADlVn1bFKrVkXlzt0c6D2gspRjc9KsSy/GTDbRgHgEUCgSzaZk2q0ih+
zvRu2lhrxfCCRr/Vh7Dtgn9SF/3o0NZc49GpZucZf5BlDkejL41oM/QF4ctG08fjMGmtc7eagq6Z
N9JB/8cY0XOJzGxeyAFSkQW4GSzDBzUXeJma65ICe6tM8dkpRpqqFEl5g5kKpeRhmvoJCEKq5E/G
LUglmYtmf5qMjeHSIIL2WWNSmgT0syhYpGYHH8hK9HvMywwjtifb7R65vhf5nkkVKGtflc0Wp0YN
7nuy++29TcqtRX4bVNBwm1YbbouqRcfeb3sjjzVzsLFXw1XxJoCOWr8n9QfQY3YrWhGDHyxOhEeA
J6NCmbrC/Vqod70uh4buqcfwNK/1zwouyUeFrNMQark2PRZ1LzJEZ7iSo20B3dg1gf/RsiioAG5P
3pMFFuyLb4ydD3AG0em46LzePuZMTcG5b+Wyxe22LX3YDBPDLswtsyGSvJcp3DIcmcK+TXM/9nPX
5z5q0lrF2NGUKoYNodcIsmwBBJOlq+GdmJmmh14l2u8wJfBlQlK1/PL2Zj8PMXh+QnH3Ybohn3pa
s0+DdHxmf06i00w+SM0svtWoMx/1ZkJRcnGWI/YE1/KuCwXO7jTKrqeOg1N8GmNySTHjOIObrKiL
oZJk9zY6V3a3OswkAfiHrjVk/9SDhdcZ3UmfT2Lmw1rfQ1iqxiuv4Py8v/4x+9X6r3QCGSI+jubB
7q+aLG6xIzx0bm8eFv2qo96Ftw3GGbo2fS1GzKdES89tOFizaScGN2cEvF+/U06XN7hXbsFx46A8
Sgt1sbe/8YUHBFdKEsMlsw9M9iv2Xw8IM08WqpmsZOLavEldvY+RNoCbMV9Tmr+wEoU5UAH+w1Oe
yr8W0kWlvMRCRoHdjnvplB+knuv3vXLyb28/1Flc+KuqB1DH2WFsxIeTh0LDTExmFiTC1D5svNY7
Yx4/BWOBhuBmZdeCwqXlMPxhM+yth7Oxr9HaHbCkEotTPGoOWy7tiGTCiIIytSK72a7Zb569yX2y
tlcm5J0gIk9FXnEKyZ1U38DopV7zOZ1kCr5Kw+JUtJt2TX7iLIfZF6NhhyQC0eis0YpBYObUMNYT
pyqK9LYFR+REdWs2h950RxVta4/f3oQ7R8YtmdfvRrW1VxScLr1g8r2/LEiHwHvyPTeTcQS2pl7i
M7Z+zFbbq28m0KY9uX3d3guu0CuZxV9tn1fRl8cmnbHQ2KfiPCvJbG7vBmBPkOSV7463vTHWW2wx
Q4MYDE1hAlSFZ0hrFA4cuEC1VmzIKf09trOZSE9BXs79KvssinwG3yDGaoRaX8trPa+z1I6fSQOG
sS4IWXr9J8dX8zfCj4YRbA+M8ZOJavM/3mT9ZwXyfRWkD6GKAf0k6359ngITtho+G/i9tv3yQzSr
C8ZqZcafoZD0+e2ze+mJdpoYkD7aD2eHqbOCOd2YZySonSwHcmJ1X4jCjN9e5dIRQugkgG+zywyd
HiGyu6ahWGFXl3MVVXjh3NBfFWEa0FN9e6lLB4iiHlwItBUi6Uke584jjosA2JPRaPUs9JzJ+iaI
2++VatKvNaiEHLujbCB1TRcQfC5jk/VKBXDpAAHUQ3lsp/Hz0K8/oIGpFUZZq5+s4AN3O1DaBpDB
xqmkkdtqeoIZ6bXnvvAhaaVxaikJ7F3x+/WaK6LmpOamm1DS+HHbNv2theh/8vbb/Qu5PDmoVFjk
KVxOXIinYzV7MHyt1DF7yyBYiTHutnEeDuQX5ccGQQF5KClk/dgY+1FiHeUi4YnnVj08o2AKhGYr
nK6PcEDRnB8DxkjPKsUIJQQinmWRbmxyfQqQxcmfUi/vvsnOkdr9phDGitbAy35Ptt2QY2vtdkRu
Nxgj3cEezE41TLYU/hWYXY2GVSdi7tIvsvXK376qqo+4YFt+jLLP6t+aNj5B0Tz00w/dW8GYLPY8
/5ql3V1Dt1/Y9LsAMtCPXdCBnsHrL6LPk+9VM8Zlnj8MN4aejcd2srRjJ6v2+PZnOUtm6IcwmiPK
o2pIYDxZqq3XfHA1TLhXcu0IMEgQjnZexpBCthvHbCiZkBE7vL3oeeNyX5WOJbNO5vFnKAxauJVw
kE1MkOjRjtTlLeUA85uPnWEYdwWpZBa1zPQel6l33m1j1TxqNDTeSbcqE3cK4JBI23R/BMjx5lfq
uQvHweGto1cDjZ9fd3INELicrRT0AkzN7X6lmrO9X7Ol/3/eO+UEHBWTgvg0eS6t0ZNF7weJ1qFR
VyIQ1EVpndvDgwehQSWlNna/+rIyrvkIXLjlSEX2AEFBsJOnX++twawHMZRTmgBMZtQTyCDeliCN
VrdsD3PZ6XdyqYODNLLlA0a9/xkFy5en/UByyQa3z/YbvrxrhbJ+QHLpqETIoIi0sm5u60EJ1KyM
+mEIGnUY1WweRe2YV6YUl54eQB7zmICUDELk66dfDbesjb4gA/T94csu5/DOsTqdV++h1meMbdwb
9RhSQM7R4ulX0dEX7ncsIQlnuygMv2A/+f/K4nne1U/bOk3snb2LXN7YPpd+XRqxVJv5vGym1lIh
Dv0/5TbnbLzK+947uX0PomM2EE3erOVWMsj8kaY2SUprF9nzAjtaXAlEl66gAM75zuv/Kwr0+oeu
Q4XB9UTq2hZD/2MxSw+wQLlSh89WNl8J8heOHFg3yO1MHfca9uTIedmyaENGGWCCamVSKp0/7qKr
72/fOhfePfUTAAFgujRrTt99mxu1rmkdAaja3FuUt4zP+SrlUU9tTY9k/5/pXxB7mYftiA4Ud8+y
/8qSg5iHPEjmqk1vRoTEy4PXqKG5Uhmey12wEBhTywS8xWjir03nvzbVZiLFkZYkLq0hcc2ojdX1
6UEo6weeWlr3MUjX6edo2ojjEgjki1kXNg4ugU3v2WsLcVd6opj++wZ69aPM1xsIX08Pp8vexyxz
WI9oxafvTQyDD72eblcSt/NOxP4CQCsQyUBDkVy8Xqu3Wm/ohO4ni52qmzkH91RAzg29LhC3DbdN
BNHCCjkyBc6kC00q1dbVlU184cRwsdl0+feuCIHt9Y8QZb9VmhjJ8Am3j7arwUcbuvQO1d5rbn6X
ltrZZkwo0SE+S/NbtQ2r07CzOltmf0Y5qQNW5fKL53af3j4zF04mGxes/k4g58Y+SQ8Mh05aAXYu
GZ3RPjRp1n3Yxty74oxw4WSyxg6IBLt83h7efAaXzkDWixTV9kXPZXk749f0XPCqs6gKlPvz7ce6
EAZ2CtLO8ycU0pJ+/a1k2Ugv01s/6UZgyqE398WPevHK5VtuNECu7C7IX7ahVh+WGopuNKGheu2A
XNq1OykWRx+EANDlO/kRiDZ7Y9/OXoLy5/yD2Vx6M2BOPIb+ZLVlmFIC5CFkvnZjIDEM92AEtrvV
x+rkyvk5w2NQaOytJeLxPqU6vX7XLUX7SulOEuS0PzPlW6HhzNWhNFA5bkQt369q0yIHKaEr4fhv
vD0pCmBLcGZ3fRMUAk8OjYfljjdnvZv4nvC2g72M9jGoANaEIhs68wmRSzGEFmIQt11gpZ9y6aWf
ysDbntaxSq8d4QvJMF41OyKZS2QnN77eFiklVl7XqZOYzTBidMT3CWeID7GLLMrREIM4+M2wvby9
GS+cMSQSPZQEAQafE6S50AHJ942bNMr90W99ew8XIb/SmblwZaAoDeYZTjSWQ6czUMrKGoI3jyYL
LO4bfenRDV/V+hO/Orc/vP1EFxcDpMH0BYA3Risn77HMdoftlX502XRJi3TL3W4QGwfjbP/3bJ0O
NDhNRtr7vOfkkw1646a1uzgJXRzQGY2Qx1V3qisn5OI+JWmFTU5YRKTwJGte9Maa07V0ks1e+urg
622D8k9Tlx/S3ihl1G9G+aCKrqwiHCHzJyWANoXtMuOI3OoNisz//Q1D9979Rpmen420A68bx3qt
2Klml99PNJa6cIZ3V8X65NvqSmi7tENhrwCvAPB23lqkV2kvmz+6icZ4L5LMkiJ8gOsrJdGlXQPp
FsAtxGJC6cmntHEZmtqOVRjjQ9aznDmq7H49gr5R/8frg6BOPNtxUUhdvt6gSBkKR7QsBR+gCutg
XpKgXII4zQbjylKX3h1bkxv0L2j6NOvMi0HbBATRRPe05m5iPZCOyzXLtgvBBL2VvfnHfACHxtOW
QUCrxIcPzpErmuC3xEo7jdJNyjnc3BWpYwNo6m9yJBeNo2arMevu2iq27Jmm1ttb8zyY80t2cN8u
I0u2ffJux4yJuV8YTuIBonqcqmoSXKJuNmES7TUP5irNa/XDpSV3+NN+Evb+0snOcUGsFhkpYmLC
VLuFt7QrwkC5OmZYgN0tlrrWzT3fqrQHgKXzUf/aMpyEbproU2P5hZdAIJjishmyI/0k59AOIArf
fp0Xl6IhgXDc3jw+nS5bi26BkHTcpNbcBta0jmcbkqXHfiz1KxTR/TW9DsY8FTMfsmmPHPZUSIIM
jEEzhmqJJQbvoKfLdFzl9GIUi32oSo+WaO6nSGf1GDSs5XXQ3Q5lPluf+m/n97suaO7Xp1IvLS0H
/uMlC85EYCCy4SOOWca9PqV4AffGfLNZQ6fCCuelIrTafH5CtuYaVuHSC+euoxsGZOW8TJygypWO
nXmJPhrN0YRcEdnWWt8aJvP6t7/thT7YDi7k6xJbdo7q/lv+Xbl1IIzhfLsJoGsEVBEAM3/VZb5S
tPjapxoEw43mNMHHYVjcZFla7O4VNM2Hrdbn+8G3+htVTOUHT1XLn7d/mu2Z51+D7Y2ADHKCCA+f
nmO79Hl0MJ9JWmXB9EL6Jez3s1MbWmRpltcf7c1FwcxDtMx8gNUjQUqv2rqGu8KacVxyDDxF2Do9
cl1FBRrQfS+E1o7iwalsp3om4x+LQ9/w58NpWLoinLyq/wOWze/+WVtXZsfeAMH6IPW2NB/6gOnu
J6egIggVxu7+ndlNGXChVe+273kdjG3kjja6cZoTrNjpAMIrXwD99HM8WauybjTPaoxb6RvSigKR
unaEvrdK/3jYbDUgDhbE2CIm2Vn5OE7zgEQp9PQlntCMJxzZnXqp3bysjiDywXDlDcJ0UaahLxK1
vmpkTH7LTGJEXnd9l5fmRONeC8Y6HIeyv1NrMadhASdhCZHxR8AOOSTz2S86JijD2CM+U1Wr0USm
VYzknsCjfZBGy/RzcLrJjQozV3ms94p/cyjS/BnpvF7dVUVvpLdZ2uvmARc7cNtjFszjl0pZjenG
Hs1x72WbByM7tvbopQdhAew+LH6xYg0BhnarvwLP8MXDUhZGez+Xztodh5qS4OfcNYseAW93p6hd
TLs7FK1CIKpD9nN4r9dCq9EZ3dYfQ++0dgzTo/4oUaHXfuLb3T1lXWXpMaz61pmTcRsNIUPlZrr9
WK941US9bS0POzcKNMUknZ+eMp302XBHut0o3PVfHbefqhh5YcBjhsxBYcGsNvUQpTRUf9Ed0ScM
r1LzC7T+/B/DUgEZl7ksD00PWfPGFWyfDxBwmxdGHF4f0q2v8hB5GOPbmpra+A6y1mKEg4FL9wNz
HuvJmdxtRi3KLn8r5EvFlzyr6/WGfvP8gG5U1zxvhIT8UGSOWYblVK1jKB13ucMkZ0qP89ZNX5CC
MYN4NbX5g5E6zr2uV9qXYOUfNIvXlRhceE2k1jz93lHWOaE+pNUUz3LdUEQIjNYLQlV4+RZBM+le
Gma5WWTbwnoeaHJM9y7yewgarjxjaDXKWiNh9Vhv5dwvn725lS9y9JUZB03J5EIHr6Puq3RorJtK
Kyx1W0yq/QeqlZjjFrPwn02gqj6sAmewQkE5etykW7wUyIb8aDx8bENXr5HQyrQ5+FyMuW4w96oM
FWaTWt5rQiMXLEtRjGHgMJwLVe8WxtEG2BkckTnE80WjDI+XnWoh8skzqPGKpk0kHuXrbWU1IuVH
2sVjiePrbzn7Rh8bhlg+q2x18xiHHv/ZRT+unWJ3WCzv/WKkjR1ZRaqcI9N16AqDLXJJdaYM/as1
IqyX1LWbdfcDjIhUiwZXemtsQZsG2Jc7IK1aseMRB9ujvp7HPEiRxJgdMj9lWdoHzxaNd0+/TX5u
JHO+F3+tIIeso0rzR2MoDffLUq7VLckqcPqiy0eQun29zPJ+qTIrfeeZRTE8lo7wugiFyeCeSbks
D5kWrI8i0JefU7nRA4M4gOlAafT2e5FXUn/ekGkKuArRhuEmre1fBiOQKoKvGix3lj/a0w2DyPFh
oRHghjVOWlnYofuCiiRQbvlclAtIynTqcUTcIImEqWVMIM+Gsv0649UI4cFW2wy9nN7csxJj/aSh
657eTqmopoOio5Sx6ZrVQf6t6D6IrjXAHa+8sd7Z+o9jX3XzFyNXaX3IuF7ebUqWHnQXTf/hCr9/
h6CutJG3HHUDbncnYbXSllpD1K03L/Sl9J49hNFs+D4okz0YApWN9zD45Ldt0DgfVuYPj4PL3j7m
xAPAokPlR7q79GWEGni/Rq6F+1bcImu4fsX+qlqPmQWc7b7bjAIfmGwpuq+5Nkrjxoah/jFXa+sd
+bZ+8ESwX1WE29n0TqRdtkRgAuf5UaweUDRUYTwZW8WwVUhFoAAY1sU6NqHd63kdeV099ce6Mt3s
KFrSaUKcoeqDZSKIT0JidEenwd0sKrIJ9NdUmc4vZS/SCFtl1gjAU8WFNPLYvCu2YaG31t2HBeTL
T0NTxT+eN1jPdYN2DHTGtvxdjMP8W688t4zFlI1eOMMs0ONZrfZHOuUlyFRjw1RNY/99JSCPTRyo
bv0eGH36cXKX8b5b2vXP4rsLU+N6VZ8n6m7uiXaRMsT9sP86m1uNaW6tbcOxboz2s2eN4rtIjeIj
veQcw5uqFgeULw0MMYrJ/+FU9IwxuG2LKm6R7vnj+swF7lI9n7rEUG2Xx/OU6+86X6v6BH3n4mlT
/uxGFYjyNJQTPnMRglL5Z4S3hUdRwq6OSt1rRCKBf5Yxc293fZCd63zNgQSlmEMoTw8R8V7+zD4T
G5S0MI7yIRM+Dggg26EzOKgM166TPdh1K6oQVkuOTvsqhzidRu4zp/I2WsFSjnwy4IHvG+YtTDll
tmyR1pbFr02km32gqMBLyJb2+GPKOkN8XRa/+cJscdagInWI8rROzk2Ls5LmJWoVeeLjNNFxb1jB
j3laxS8bFxv7wFXU6N/XaemdYzqkBl4N+arbB9mL9sn0muG7hfoeQX425aPSBvMb/QS5RY41qiW0
JuqXsDP5ezeiWws37scF2Eso6034dx5caQtu2DgNYTXUBbIQyL4hau527ft5yxaH1ndTqygd9TQh
lfS+uRR7VUSLLf3ktwjZRv7aj8MzKaRJfKkLAWs3KIMuXjVt+9V6k+6EncJkJR6AKFA7eu5q3S3S
9MsYrv5qHBatXvQbc3KG29GQnhNrXTnlD7XpbR+GqevtGzwk2ePAnpYvQw2eMlLS9FSU+0FV80V6
Cu5qAJoLFMnBLI98QTxh5Lattw7qodT8Wbp9llnOU9IJXD80XTEbke3OaCcuq9VoOZzcdHN/t3Ls
h69vp73nrVCwJnt/DJnPXZ/1pHidJk6DnVdG0niNnVRaqeZY6hVgRmulBAozPc3uRyShH0rlGf2V
AuxC6YFMFAJZZJkg1E6LeNjiek1EM5KgDvYkLSueYQM3oXDLa9okF5YCvEivF4V0pmGntR4XclNr
krsY4eo5zsijIi9Nx9tViv+s+MMDIYhPU8c26C6fVrCdpWddPvdO0o6Wc0jRVj9mc5O9f/vLXegB
7IJqNG5NulRnk91ONkpX3ewkYIi1LYQII74s3EkfrXQeoHrq2a+3F7z0BgG2Ur5BFIdQfVKtTvbQ
NXMdAMgkrzwYkzQf5tZDyauurumKXtiVu6A7fA6sC3CxOumnLhNEQWwHba6ezugPG5rSh1SsaXsr
U228QY3Px+dIzi2xURj5NSeO81e7jyf2HUlnAO2GkydtqrFos64DECoz++jpRXpv1mBr7WDSY8T0
1is9XdreF2pPTJDpBqKEAmju5Bg2pPnb5JsmEoO59iIQOEzxbuBXhO42WHU0DEqvItlO0xS5ja9v
YTWO40OfWjq4rBYXwMOaQbvFxQRzaH536b+YIx5IYcmMowztTJ/6eNCJqYQKq8OKqNeDl9UaNvTZ
domquPaqDENb25Rf7WzSlq9z25tVJOzW+Tbplc1FpRUVwOZNuAg3pyRtOqriJQ7sDYyabZCCvGlC
VIZiQBTaoTIDmd7xV9LtXtj7TU9mbwxxLpjMVIjgzv67FNzJ+mHsPb84aFMj/Julr/PnQeir/WMw
rMXCyMpEJ52E0sgiQcMPRZicAJfFtQhgMusQ1NKbTmpYAqPcNNwFwdjt+tK7W9ZT2RhquQVqYSLw
UbSLH0IK1NxI12WqYruwENT0S10zbmgjL1U8aZnjHotgMdqYJKhVCLW4fXfbLx4pd2aapXiaXAMh
D9gMffnZQ2dOC300Vot7eMu9OHjCFogOYROONZcF/eOzTQn/blvA2EelKy0VCVVuW5RZKMiH7gi+
gZ7Pqj8vjT/Vj8C5nY+bE5RdlAewVg9TnhnNwQiyDrtvhN8BlTMcsG/F1G0vy7IZX1KUfQjFjRDZ
g2Z4Yxsy3yL22E3XoKtSNMVwA46vf1bBDt1CkaQJyJPMZf8/osR4MLHCgeNJszsP11TbfKaAmdAO
choKGXlIRtGrUE45Rq0Ixvea5TdEBuKYPGqy5x1EVbdan1rh1ioLm8CdZSgrVfdPTVr0w59yG9qv
rl64lA+Ovfr3heFnD/AFUyeaNrvjXRdm5twEreYjPqnX3fjQzObo3K6aS80CS7v5ErR178LgMB2O
APP/r9Os3DshFjO4GVejhFfdZOudrJ2hC0XhpNPN3JTGFkvXr7+pAsIfGoSTnYf1UlkflSOC71Q4
5ccl6M37jBmkFqncaeoH4QOQDYeu1YJbyPHqsbZXmJZztXnlLUr5YxqNFTOCo6xLcoYGHHIXY7ep
RMgp1ZFa6k3/qcqRMwKP3CIjNvZZKyJ3aroX28Yoj9NXB7/srMlnjswm7AN5ls4oMstgpiBJYGyR
CQfGQTCxmz4ovbWrB71GnQEK45p+tZtmaxDg94tvpIdeHbm1s30K6Ij/mbZe3w59Vi+fqm0R6kaD
aS5RJLf2v1kuRXWshsn9kG1yJ2vonqQH1Drtk5jqvmPm6Vi/yf437XGdA/VxbhF1DSfYzfqh9ou+
gsGzet5N6quCTk+DK8WxA6bxj1a7YoXcAkYwnKzGavATcNYPqN31bZTTXjRDCweDJglEO9wUYxME
kUSMu4v0Ncj0iOy9ae+XAowaklt6wcdSEs7xFiirC3PNSg9FJdIg1DW3r44UcxaFHUbSfFTNOVpz
rhhsGOlyr8xJlREzh6WBDCyYZnudnD9NxeAz3QzM8VM5dJ4Zgyhw3chwKLwYOtWYNuMX9S0bM9u8
cfpsidNyEiiPMcDJI5mNelIN1jIdmmHQVFStAJuSxcwwIjCmtHym3HZ/NKbKhyvR4Xyggp4ftHqa
1KC4CBCve6a1AcEcTRYr2fbuCVPgMTanLLjWmt3/zOtmNMuA1SLe0XY/U4ExvJZ6pC/tBFCsQhvC
Gcd3QVu2A0d5bv9hoN6+W8fWualydEXDwC2Fu9NHTVQTrfL727nGeQIAbhYdUx21P7LS02f2N7yl
PdofCe5G3UOQUppqpqnuaPl57+nulUgoBir07aa6eXvl80i8r7yT7YFNnQ/lZN2PpjeOVjIOpv9+
UYtBebE2R1v57dNspNqVcdnFJ93tn0FoISB6mlXZOcKGs+itZM/ywi6QXez3VnGs0+5HGjTuN6qj
hjblMB3fftDzdA7VdHK5HWMOy+Y099bKCT6i5ZqJW2cb6leOihez8mlo6euVpfbs5XRrIYHPkBMs
2u5U+HoH09WoytLJrKS30i2umzF7lFxm79DlLo+VxbRzcj03evv5Lhyb3WWSRJWWPmj9/cX/a9Qw
uevYqa3UE2n3fRKo9Jez6tecCy7sFhgovD4cGDFeOh3hiinvCrT19WQxpNtHvpqbnzjsykdk3oP+
MPqFc4XMeuGzsVtg7fBf4EOncNbCVWifZ9aWrBU3qO7kBQpKbXFUmt9cAaucj8d2z2ZAGgEpMH3e
k8+G66I5dY4yEmxBtsM2uObPXVXsBjqbfTcgxhBR2g3oDigKfJRTr9xIF94tClEuwhcIPgCtOFm+
yKvaq5nUJBMCcIdhAr1buWVKRrqVkZrt/+NAAEnZM/C/Whun0JymYgjWSH1LJnPQI7FVHQqQxZQ4
zlRfwX+d6+KBG2Bz7qgbXjDX+uvNOTju3DrK1ZMm7TjZuuaNL7tyfR8acz78CmpsctDEsloRlmWg
lRHV3iIhiQ7Gk5J9BcvR0ycckpeg/c91JT+NghLNwH26fvoa7F6OriL3QpW0cD4MlrX+NKalrOLZ
F/YvYdAzuXJSL1wP3PRAotA8w9zkdCjY1xD8XK+CjwHQIpn0cYnXzcKL0RHqbvc9jBSM1bdvh/Nj
RFNz54/tJZ6DSN7rD9AF7WI422YlTtrJgzG3jJNmJgwBeoD/fSlWAlRMowUT49MbHgilW6Q1EcVo
nZTB2qzqG4Ri3PVQKTQCrrzM82uPKw/WG4U6FxOUtNcPhqQ6HnCabybbBJSetqH7uEnbuXI1nH8y
AGzAT6GfgbECx/Z6lRI/zr7uMx1FI714HBxy3MJs3AdnhUk86bqIVqs2Xt7+ZpceDa4f8EH8upCZ
PVkUCcnUswtdT/AGbO5Hu6+SLlDX9OIuPRqnE3gizZUd0/X60XwYNKaNYWQCf8h/Z4JwYL4mx+eq
yuxPfR/oabjmgFSv5AGXluWSA5vDDvFw83i9rOTqKbZC6YlhCf29VpRo1dROcZyYf9mRUcFMIDso
p/7KuheANPBReKEcBnTJ2DSvF2YjmfYEhSmhc+3t7JeBoWw9+NtXxPSB0/Tz4KTxSAp6FMWCIpgh
myau2tG75uRyfib5JfByGM3vNvSn8UaTUE+MpicDXbfqmNLLTkx9dA5GP16DD11YCo0SGnR7ZnAe
2lpPyqLZJzN2L57SwpdPlSERK2k18/BfN+3fkOICvsI3kNDy+vXCNBu7EQ+TxGQk0Mda6jAKc7rG
uHIizw8HfNvdPXbHs3DZnGxbc8nrosHTJXGWsnsA5t/G62TqV+6yC9kqyQAcSPhsgFdPn4Y2Zqs5
wtYTdyEQQKSBWXNc1rI0j37ZiylypCp/rjTPmCKPbXXtcP5FUp6kkrjq7I1Bk3vgbI/Ay7BV5q4G
WR0dyHBEKRniStVS8zN0rAUV7TrrIWh08wPaFUzIoYjav5CHC74FrrB+6dUyf0txRMeVhzHrk+rp
1kdLviuJzwwuf1TWbE4vpqHGD8HA5D7UFQjaxELb4J1FQfRS5b7zXZhF3sd4rGtj5I2e+jE45XZv
jZXUkK2D3hGLlWbNlcN6ISUCr7sHrF3D+Mz5xin9bqzA+SUWnga02RZ0ybWMkS+ldgTFTN2+vXlP
jwlsMH+fDeh89B35tf/v/8qhx8YyW9+Fl6emfGBmxpDe1moUn5pcJFeWMvlb//6yf6m1oILBDgJQ
59J5vRZaYo1PP3LhHioZ9o2pMT7VmreYT1sFhj4KhkXeI7aAT4GWFfl3gJOzuoM2hpCeZNptRuXc
Dd230k5X76kH/RsNwJBflhQf+N+DUwcP+ixHfQn9PnddGkWzg3bh5BhVjGaFk78b88VhQD4I1UXL
bqcVZbWbZjDLPf37tgYbxoUIhsrjUuuIopqiH5ZYG916jLSdaBViLQabWt+GPrtVi758dTQzByDb
uDyQbHw/i/NyFu3zPM/j0VnktD7ZaUPjYkTVNbi156CwnnszKwmn2VQhb0JSKhK6eUV209EPcW+B
5KwY9fl0eD+//QVOIxAfgDhgMIbBmPacGfnX5aYTqyIlUuqLZPhVHHB7rPuHkXDVH2kwmt/Qpkda
48q2PotBLL2D0HdWOxkSuLDX3x6fFNPWNHdKLH/IqsjPBQZK+dz9j7rzWJLcytL0q5RxPWBDi7au
WkC4VqHFBhYSWms8/XxIZk8xg2xmV696zJJkJCPcA4AD957zn18Ez2KRGL0TEhYi7PQWM+mt1ArS
PU8nZuZZOkOM/5evAoUaj5bIFAcW6/II/u6WN7oYAjxA+7Zp/N4tcE+wYynW3ywV8oJeZqWjGk3w
k8X72wl+ufmZ5ECKgx4HrfsraZaMAIC+sui2A5S4npZct85SBg6Hv9uAn1msjgC/4eQX4jEbAzQT
VVC1uivEZQM9RwrinzkCfn30DayElv2EURZFEP/+8TqEeRRHGFVOWzUvrHPQCfHWFAfFnasm+cnH
/3Xr4ldxtZcbgA5A/gOVN0UwSrM7zEx7unijtlm6K2Harf/6g/2z34JVDIx2rLlw/v6CB2SJNfuC
3IvbOe0yN5wThMZ1+jNpyZ/cygq41bcYHi7eH/j5Gv5Og5mwREdkny+m4iKWgGbjGVUnuXKypNKj
rCmiam8JlX6S8nz4yaL9x+eYIwAzAy3EGoPh7o+fXDE0UHTUSdx2Q+pvINdFmwrt7SoyfGObKPXk
FHow/6Qw+ENHu3yI4Cw8wRid0j5+qXOUHm+7dMBXkQRLqDiyb5BIKyBnDlddPorbvkwqlfEE8K4k
Tw0ufKpY7aHWhS0Gf4xhQiMQDCiRWKT85Nj+oMT/dmyYKqBnYG/5wzaWBhY2HWE7b1MplfdFPOjL
3MisXo2ZgBr4K302YgzHjMZtlvkE9B9rzrdiX6uhA7s6yB0IoLhBTeWQRzYypkze1C3VhSO0pGTa
Ov5etaO09CWOHw76g6I0+mjXJa4zbidXzUWnqR4dEb7GE3HCTYmldtUzKwHJfxl4+s9jFsa17S/l
i123VZbbYiAOnyRYRGCfrRFHttYyHrBTKPUXFQP7J7Fry59lVn0t8JZLhUQAsxg+pj/6gKp66UdW
28zbWpP8k6jlxiGLAwI01Dmx3nMIeJ/EF3f1yihq/favn9A/WQWBncFgcAIAev1DrYx4TG54fuYt
PN2o8IxJ1j6TAFsKW00yY1x4Vf65irs4dRoWx9xdioaHtB2JbZDUFnT8rw9o6ZV/XJUVGXMKsNml
AKI3+/FJEtAQqFbbitsyK4poVWHk0OOERRSbpOAZbbdhwixIgtyVuZOqRBB1uYl+0vX+yUKM9TwF
N4sXuPzXrWFUhTzwp3rYlkUdw14QJ08UEv+Gwq/8yRL5JysHZp/UX4D5FMdfFZ1q4/sU9/O4nZnJ
nKs2YaqcVaUzBKW4y1n53SyJ098u8r+9jf8efBSX365n84//4O9vlA91xJP25a//OPcfddvVH387
vpTN31gQ3l/aqMj/Y3mT//eiH9/iH8foDdZM8dl+/akfXsRv+n4k7kv78sNfvLyN2umq+6in64+m
S9tvv4BjXn7yv/vNv318e5fbqfz4+y9vRZe3y7sFHPwv37+1ff/7LwpX+t9+//bfv3d6yXiZXcNA
jb7+/MdL0/79F9CwX7GMQB+wkNLJ0eD2GD5++476K5XC4u0EVwF0iUc5L+o2/Psv2q9MclR8s1Ck
kAkHsvbL3wC7l2/xmiX1AsjfxJ5HxY38l/88rh8+qn9+dH/Lu+xSMMhpOJplL/nnE4KnADvpYkKE
kpJOgdb9xydkLgUxVKUhw61k1G0luBPqZPKI82FNtKZ7UkYy0kYPSb8txSzZGl0fbea5PE1W/Py7
S/b90H5/KD+2Rt+PhLKVQRg5UZz3j0fSNWGSwT3ItmUybP0JgwPm5NGTZpU/Ezj96UlzDWFNgecB
XH4pjRCiKGKYMcpsRf8hVPFxHeXD6OvKRqkRApS+P9pJMMA2lXDRm6Ni8vQ6jVezjOcnlavl/fWp
A7z98WNATLl4zIDJociWfzx5fBy0NtJwoMZZ3R2iqbqO/Q1Vbn7TEw3vJeG8T+CEQACRrMQBE9VU
ovlEcc+ovlpLapTtpxEGK6Tf4NoKtZegmZysAgJuVlLTrJqo93wrfkHKJKVwcMPm3Z8rVXfNjGqw
nA5qCw1ObjddJQOP6ZlbCfoD9GhMxxAKaF22i3BgDjucC2uDJVQYT36KstQp5KMab61JiD4leTAu
OOp0r7Kc260YnzqfIbvaCLLbBfNBHMWnqoJFnsW33bgPrVMgKpkHGXsrmPHNnEN2l4PItP10PhV9
tyUcyn8t0H5NfdrfSNK3/lGoLgTG8v50bBdSPOIjtOvEgf5BfT2XFNxY9r2GMzqBIjK8xZzd1Ijc
gKYwHYQqO1b6fMyXqa8Z9u40ZY8D9Hy3H8zYFhWsK9HC66G1LmbLS8NMPqHg96Q47S6+Ud4NSgj7
csIU0IkNDOrjKcKnOJND32boWBA+1FROzQjA0wjfdvLO8vcG3lY26wDulKVFumxWwIOAKrIAhPNz
7C/dQF/BjRoGQSNmepBthty7vBOnq6KVHgoUBU5Xi4xsSuEo1PN7wcmeDL8svCC03o06mNCQZDgC
VWWM3T5PcjxJ4zrLo2JtDZO5I7pddQnFwrSmFgI3C6Aph1GmOyXciW1R9JusUOpzk/alW+XFmtys
t9gqT5CmD+Os3U2ztMOvcYvpbcKWkj1jBXVfh+1jIJSq08Buts1Jb7aiPkSweAbFCVB+uIXQSXuI
u72TlHyuIXlvm0nMIFiPGQyoIhKdhKH+McEmCNo4ptHh4h6lCeHBJ3PnmqQn+a5NJet1IHPoYmUZ
lmfUcRMu0ehpDLUO35bsoXM8dgahoOQyklAgKs9NEFt7ghzTHV/oom3isbQNBW77eBaCB6lS/Wsl
b/zQGQptes2nRsZiUwzPllhruCfJ2nWUEvNkZ7rARTOgQt1YuIZpNraGiB46STrmpaK9WtkU5h4c
lnwLo7e/KLOAMlMf83WrpeWulRoY7obQ2AN6hGv4unPmQlaoNnMTJS9IjufPCv7oBlDBhYKTv8md
pD+gUq5ftC7NLz2uAtuO6NXrYQyGY9ao8zES6/SCuVB/7DIioclUKIv9Yo14aGDwr6e5NRWnZPqt
ncypbjflJE53ZQUy0ZJTcdTiSbxheXtLGr2CYWFkwwe016Pe5eHNXEpC5VQGrnOztJH6xqM6tsYa
+w1FK9u3ShPfu7YrX3KxfdHG8iwwYtubpRf2gr+OK5zbqqyHdKR26lZrnnMULLPTKF5phRA0svE+
IVB6U8PqejBGadf2snGZIRctP1/OPUKTLnCEdF+mMVZOZXOn0FgiRjI3Yzp6maAekXg8qoGAV/oU
aQbmT4Decj9UJEQ+T8YkrpkXv3NJFDftJg9D885LkaoJpbmZBrmz6YrdPGnrlQy/JG13fTWuoCfM
eXv2+3mjSLGLewJm+dyTxYwESLj1xXIvZ2tIXTYrrVTQ+7ymfktEtWQ5RUPc2LiSLCRZEYG4ppHt
5kR6KBU3UnI7i4IHAwqwP/Q0dCASgbIHhl+VmrofyPeeUTmUDxU6mQm+tolkQE5ImJWRZyF60Lq3
DpImLU67nivhtlomjNJqkDeg67aScnh9d4T/dY7jnawkboDAoQ5rp9JeQlNckkk2+EaEG1kv9U1T
SXYVKk48thmkIeKlwyYYIepUqV2VmwC1zQyzitC8Ohfspv8UEiH0Jr10ACtsLPrtXuygWnUO8nzC
OfxLp9Zr+FrWOgxr3GhDQvwEp9JZyVsIIG4e6RD5SifqCV+yGEsYhc18xCY/xEGjbUfiVQCFCqWe
5OnLTjPP63S6NVjQuvgcl+o+heCd9rdpGL0q5odeCAhJKjVdl31UurC/TvV4FPzpRhgrw9MtFF5o
gC6h3LhzOZvHsRHsMUD7hKrqo8mQ3JUEfSFbUE51Lu1ZQJy/3svBI/64l9O8ayBeiysf0vAf93La
+rDXtCLZRiO8iIIBdBmcBtXHmZSlo6y1+zz3a0YIghckuzJUZa9VzUd66nBNG0vFuGp63fIscqO3
7bBO22jysixPTmExzraay24ZoDnyp8IdRKG4pq2XLl1eQVMT1FctDs8VeV52EUuPPpRq6OAFnENp
E4b9XTKr1arRmztGjLiE9B3PVFj3sN9MPobIfwJH7q/0AeI73naIfeYKVol58uOJAaviF/d1Cz+S
uy5/khvhBOBT7CYlvBUnekot7h+EXnXECHFgFGlOLcs3EnY/uPIH4bEYraM1qhhpZ53th+B/gTbY
0pjspE5YmQjCNzH0Wrsc2ZlqmianoeJg76JTg7rsFZkv3XCv7NUgT85ojL1aac3VtJy6MaOXIwZv
cR1cDb11PVQdIJuEmqdqUtaE3qa4m51OCJ/aVDhEKFxCq8ZEn1qFhKQT1DDPjMo7ccgeyatbHKcr
2PPronnTZWQVmEv7m7hOCnJ3y9INxKbcjI21aQp5Q6H62E/tOUrkjyReIlI0kmBMQuVtv8AXvVI7
RA+yaqtdtylztsJ4UO4CtuhabF4FP+RhqwoOLn02Cyyeg8pEgV6t52a23KyD1ZkF1MO1HmQHtA6P
kF9FxjNaDdKAEWDdIPdiFIrqdpHwRNWpCcjlBRwUPRaOwBMb/yJrc22j2ZUo/+4NiRvEmrrMQ31v
3red3njyFD/LBeKNzNdLe0l/Q95F0TsrrcuVT6jCDEJ7ClnejWBETjXkj1rZ0xAa6l1RZ6+jCMg8
wWZ3MYtzcjx+TNhfdmmMrCqKF5XyYRLJuhJyVhtx9PJqGxvVm8oEpkumq1QSPSGkiDPCmM48VFwo
wTshCyRkftE+lCBTE8ftzuZwDRB41QCf2HEh7BK0m6Lf4oHTcg+kAo4SLXJCSLdzG13PGJFPI2Ir
cUw3Vipjzx9dj4p+pD1wcGBu7TF+MPN630g3spVvg/E9CGX0IaNTjuk67b2yg1wtsKLlr6I6E0NS
b02/PtJmeUQ0IXRtMScIt0ZxE9BLFIPq5fpsaygRYSbbo/GInN8dmsyTK38H6d9pusbRswO8BROl
zgw/Jx2vksq6N0WnK3kOg+IS5SslRxWmfRg17Ejko8LR1GJb79aKmpyoDQ5lYnrYR6K6tLt6PfUD
7cvsiTPyRHav8Tlo1gBMdpV0h646J2W/KmoW++oZ2caLGr6U3bswce0HpEVEW8fv7cIRlS6BdAeA
BTSd2KJ8ycXGJRvYsYRyA7ViCN6hFJIB9DnOcIijVdm+R8NIa+DOmbBv5X5llrsxu86VxvUtyRt6
G+iQvXpyVb09ZRnrj9S6DB5tcnCcZd+QFd0TLJ46LI1cA7boJNe7FpokV9dqxmv0g/ZIqRINp7JI
aA+4wi1xEIXsmlZ4Eiq3kMW9yr6JpNe2KnUXiZbLnGsXU9AnAXdtn62Y4zoRhWqmXynVm0Z09qQY
dodgfeZ90AmYWXiW4efHuelNKp2N7rR152mt76YD1u7t6MgtjyIxVhWR23KzgRTvWBWUkHhFpXyt
VYg0gxuKMK83TVcvy/Ugyi5mOauq6lclHO0Gzm7uP2bS7HVQsqzYG7gD08F3u3HYTBDKJRxpk5rK
XJ72uvzSB0iyyL3vLPHQz+YuKHjo15VY32MjgyO9epTj5CxKvTdqGsPTw5TVa2Gq94zgeawKt6mF
Daxpb449FP3XGEXZcPAPBRT43pxcXd/robasHsdcQ4qgnmP5WZIiElgkV5/yK1TKR6t+GfJzkKOv
Ct60wlwlwzEaGzfHgUQTI5qnRYxzatNuLWds2M1cd07GxXPqTg5AY1NrDYaC8hWUjNK0PCU4EyXI
rddZEl3ltXkVtslt5MeljZyvWSFvjTZiEOi8izTZSjitkr4/Dtlcw/GmNp0ogsasuMfI4rPK2uMQ
hPMO36+bUQ2svY9iHgP3JNuVvbEy+ltSbz8Vub/U+P9b+lpQA9ONhHpfiJQHrbkWiR8eAmqFXkg/
/JmVBlOFUxvJlaPHpnqPx2vq+Vq2/j8NXuOzkRjJtiKK9oTMrTimcmU9VjjqLDmWSy+WCdk2wsCI
X10FK4ghJMYhskHGNkbPieSb+6TS4rWU6u1PXJMkeYEK/onogOEwV18ctbFbY68kDvbH8qOsRiGb
cjnAqhLIxh2MarymN2ztMia3pKR23/lLfzKb+bQta7G/QLrOt5xVxOK19DT+0t0Q+oqj17eWx1y6
n/xbIxR/a4qEpT/yl05JXXqmYumexqWPUr+1VGWVCNcQ4sIHqRybd0x0oy17HdpI5LLprqkbax9l
sfq8OA/glYV/z9FEBHTOVT18S8gC2ikCNYMWabR7BWztixYn/iuMd/mua4X4miledBACesVO6m4T
kRYtKbP6CAVddPSlt5yXLnMO1Wbl4x9MuNEo0eOPJV4Mi279Cged7q1Niv4mVyzo+LJgI02hPFMf
A4iwdtYGl6SVDqOWEraW9i+zHiOJbcp4PxZj7Ri9f54D2pws9uC6AVwk2lrsmtINa9rdZaBnM1lg
FYXH0TbGw5jW7EsKaXZogLg5g9yKt0EfdI/h1PSFU4+p4c34DzJTgBm6a2i5DZsYjx7zJmER6aoy
kfOhrGFhMVkVMg4MXcabZmnpiqW5K5Y2z1gaPjJR6P3Gb31gvbSEC+fkMMDV37ffOsZ0aR7DpY1M
l4ayX1pLfGn1625pN3ENzi/z0oJKSzOaL21pT39aLo1qtrSs09K84kVS/WTy9ePw4hsGaAABAnAy
wiAxYPn+72e3llBMliimW78YyNXVrMeB0F2vLtVtqA+LcjsJKWf1u5/U7D88Mn/8tV8eGUFPkFpX
U7odqqJ2co26SkoaxWHud/XXv+lPQM7fn6DxJRuzk6YwTWop3ZJd+AoLYo1Eobe72XhPo5+dlfRj
I7KsBORGLgR8riUwp/jltP65UoWMXPbpsuLwqJt7dVmF2mU9Ahq3tr0+BCuScdPVHCvZFuYaS9gE
tXudLOuaOMj5d7vof2lkcFtk/PmK/f8wL/gvJwQ//NT6o1hg+ObrW/0vHCPQRf3uflnGFD/MEY5F
/vJW/H6O8O0Fvw0SjF+ZIhkIX5f5qypKy0jit0EC32G8hfwA6iFk1G9uUt8HCaryKyRSDDHhQsjc
ECao+n8OEviWrGIsK0IMx/UKpta/MEj4DZ//576D/RIuxQDqUEplZm2y/OXWNkIsx/1+Yr5GaU5Y
mNvtrzQXSGMVOiAqmyPB0uig7OAGh4Td4OVuto7WxnnGaxVh2jDZ+/ugl0FHnbWybj3U1NPjWNu7
bhVmbrwaHtFb70hF2g3BRtN3InIH025O943X2Nkm2xieuZrrw1RXdql4mb6Rs3sRYyJHKTERsAtn
Bow59to17SvArzM546rHmcAbV/5gB8+a2zlXHUdxhSDds9x0HW51L1xHLhL3fXilDA56fzIDQruz
7zs7PIgn+SrdipyOZvcreVce9LW8Ll3taS+44CMerciDuql3qSe/Rivf6zb3gyPcKDbWrvwG31aN
MxQ75eCvlMiLDFu87p/kY+d09hUaNU8645Wh2fe7q/t7yz7ul79MTn1It433TIVqG3Z9oJazpx1y
QY49szP7cXV7G9ivo1seWrfzsuuC/5ncAw3bBsYRhr1HDg+mbjB9dSy8W+7DVU4+K+9t2M+Rfcu1
suNt67b8P+rxN8sWbN3BYuIVNwA3uaYdtPNDZgfLFMiJ7iQ5vwbnidYxbg3Q+VwjJ/Pvqnqb10xe
N5C+Yndx4VFW7GgarztoV9EFMei62XS2dG7n3g4AGmmQzhHn3uz4o5tnpgn147xKXWq1Q7DlPrgf
PcoCV39Od1TdSrkim7FxDUR1wwUyX3rBYoBuMrkqX5HuFardfZRnKXHUD21VXXXrbp267ZteunVi
7/OIj03Rts/IKDXBwcZl4rNGvjd/AJLSnKwVO27WiW09YO5j97Z4p3A2XLgjgbfE/z4H2zF1k3A7
Eqm4veTh9gn2W/iJMULcUUnb8Ypsoz1kP1c51E/TM9UM/R4GS5Ad2TtDNbb7wG0DF6OwSnSNQ0O/
3j8Qo6ClJ+uKBskt1+ZDeQwP8lG5qQ/DGjjEuAiv5HRisAH0itGrLTo4u3ETAhC5wrng77FwHAZP
dOrkQL8kaiugVNF0+LqmvWe0R2NyMLY5iSOaI4Xoot2JKZh0VJpthyhMt7tPeBIy+6AFqXJV3nYv
NOXaoT0zLqqL7TDtOuD9cKO4/i68xNsYXIIX+Ve8pfs6c7Uul8OO468c8YYqiCWgQBiJ9PdRQN15
mwPHKE5EPsKn/qwfs324tra+uUorR/CUXbISuMHqyEaGrL01vJqchbUbegbDFscvVsEVQti2t/XB
FTp7fOSuo/mKHqRL0jjakyvgn3EjvsUru7VzGx+ajXrsFQdPHtPR3jgxy85XMFtWl2lDuecEyZ4a
i6ujQmxxg5Ny9u+EFWJJnmBRuZsewgQKtQ1Yc8hQsAAjPhJSReJ5/+hfxZdgP77rpld9CK+QAf3C
kSu7UVbVuNHWefBAOIA83cokuWymY75SndXkTV6PH8Z2ds/lStu/ggAdeWyiffyenPQdsyL9JXcl
O/nwIa94jJrMp/Q1E+x6Iz9dgqP1oiD8tvP4Il8rl8i6U2J0L7Act60jXSlH+ck8lDWKVGw2O/sN
Wvp8NM/e7Bhr89G3hWN2QDdql6/yZatcrw1HOoWfysm89I7iTTfK7gQ6sylWUgWP5Zp2hwQT9V4l
FXVdn0r8vjaJy7LsvbyEoGKOtRXtm3BTXHaxpzgPXmmH9mlyPe1KDr032ZXdwGne5QNf2aKrPuYv
TwqLeYFRiT2tWq9zh1X40rm5jRG4LTmjN3rpRnNmbzic5JXknHK7vm9CVz3PO04BByEn2xaHzgVE
ORdbkR8peW1pQ/Jzcf6z+BlrnYIWn7Td4HJA/Hk4SE5qp8UmqsCcYcY5yVF/Sraqv2s/aZ/5Mv18
MtbfjuLU3k+S0+zBmu303vBIpSt6xMI2sv3DsOpkbvKQuvwTzJ9WOLWl2p6daaXbVcd/Wi/b8uXB
WvcpywxbFWCWZvvnNHNTG8Ofblp1Lq/RbW2daishBdlCReto4lF9C8TaLsF9vOCirZ+Eo8Q5WKqL
vBuAbM1d6RpryYMJobzcQXDc3TibT4HcSlfe63tzdXeiZtMixzdt7UVzkm3NvmkcpVMyONMl4hJ1
q8qtXGW9/NN6wpUBKfiZPZbDN9aZbAe3+UuSOQ3a7AMHZT7mXMnhgAevTp6lHR6t6nnyHYGcEhcn
IgxUIvXse1cAAgPbV0q48LkPiEdnn9OeUg5ZKG2MDBpzVQobpd9YLoR9Ry12gPb/A0bKf6O8/P+o
cFSppv5r/onzkr0W7xG8pI9vZJaFsbK84jsDRTR+1aEWyEgzkAcv+pDvBBRR/hXmh4lWBuUjZDEa
iO91o6T+Sl4cg0iiKJfCDpDhe9lo/QpnhDpUgziyyHgQ8fwLZeMXtiXCQNiGkMGQcKCEJLvhC/HB
qpps7uSx29B1NXu8IzrXMtLaw2MSK0tFqU/0yCynoVavEj0b7MlMw/vfXaw/YZ5IP0Im3w4CxQ6n
o2GDj2zuy0Hk5KaCKoztBgWGPSh42kCQj7FkKMIJIyD85EXGCWX/SieUTliMDuIm600q1brNozuE
h985VfQtf87LwUz8x54UAqYqEhBtmoQA/4mDiqUFo2SZybApSiMVbSHGm8pezBLAocMqexyHLmDo
UxjEkaRFStBUaBIIMvvW4I6qXJfbyRqHyumJbR1WiSA0kTOhWVRfYM0Hnwt5T7SxA2OskLeBUa4N
vWZKqbbj/JhORXeo5aB7G0iUncjsKFs8nRQlNzctkv3rUS5k/EXboqmOip/gQim0ivU4NYJ5SI36
A3U6mwlRkzkme4qoXanZ4AdelAKFEnJG5KdHQpag7/IE8yi7yOhQN5FUmSfRwmvOtgZJyuwxMcdg
LwWwPdeFNvY5/nyMKllCsC205VkoK8peWXo3TF+Dgm+EFqdUA054Mqz8xmuzWsFarisDFixfkIRV
j9wSla8Gp8CGmwYxu52S4R1vGHI1e6N6CpSiG2w57WZ/JYUZ3hVhpg2UGjUoeuZnxSNM0d7HGNxC
w641M500b2rYCWwG3AlqOaZcDkKORwu63lpLXZlBf8xEVAAwT0YYo2Sb2kZlji9wNsyEEUbeFJ45
pLnCOYwMqnK4NpTEwN6gzTzTo4dnW/06E8JdMi5o62hDKu1YHmJFykqPqT8AVK3V6pZB01xdmkqj
ILT8msRUOR3ks+F304cfKa26HqdRfMgh+bHH+YOAC2bgI7GuhSI7DFjQPA31TOsF2lofVLVO3GhJ
tkLfLUv3C7rXrlDdxFczJjRvtZqpp0lIyfWOlCG7w4cKJk5jwVJyNIwzE3caDeEUWfjMOGMMUYMP
ZtaqVZ5SnhaRFHP9R1nfyypMLIrwIkv3vZ+RoFrwQaMIAkKnjG7xqgMgk+bXrhoG1KTzKEQwDPil
C0LWOVZoDLdlq/MwIO8T1preT/VaRj5luoPe5NzXc5zfspqxCVk+c1TbHA3McVpuvyD2hBwrtdu5
TAP5EE05koEaeKS0g1pnj2t69EFwHPIB0tUQswO3ArY3dlyNDGKyrMayEGzyBvPTcMCkTA8Za6Tm
9MlwfD7MiU4o5WS2GQ7FeVEUWxJNeub+XWYpCIeRD4NOdhqNM7D9oZ2wZb4agf0mWx1h8DhSOZk1
x1toD2aIK+gkhvdlBrYcDx8s4kbgmGOIGWLZvhAlexN3CGkMcQvh6LWcNCQZ8yweh0J+a33f0etd
56vyMTEgKdmjACFoNO+Cafw0dIgfciOG3qhn9aq2Bhtc1Z0IQo5sjWcqSnQ3sLJ3sRyPFZ6fARdo
0qLd3BL2VRvHUpqcCqja1bPxCleSA84mu8iXbotasCeBuYcqQrdhIYnVZAWzx5YK2r1aXJXIRdww
uhWt5rpL6BS01huhAx6Mcd4V5aDzSPg6A75eX3qlQvrEB2x8NOGfy6TJg4qEG63YFV3DB9fTYEoC
YydXbQ3KyDA+QJLb1QY2hEquQH/LNPXWDBgYWlq2Ql7oZNaAND03tMIuDK6y2BlerlqlE04FfoD1
XsIl0cW46AqWy7VY1FgZVjRus3VVmEPj5RGwR59Nlh2P43OdSR9RbJZXUgHwHE7aQ5Mlx0pMz0bm
dzYehck6LbrEGZvSdzA1n/e5qp5z+VEb0ksYSZu5mFZ1IonvM8MNGdukCWDdSQtzV40Kicq5HMf7
0OiaY5dy8yVDFt1LVnnnl9oJ/96VMCuxy2CedF8VW17bmltsaXVILiXBh02bDVsypHyHubGTQFi7
akLCPmvlSmvyXWDUL/3Y7gIxLj99P8cpzI/mJ18cGVpihUSfLin2NHR4fopVulawe/bqQLnOOsSm
ik4Oaj/dNIFQu6lv3gqjzEy4VNYBcXg3Cq7/ciHErjh4yJOKZMX01BGV8jPoiAIw1OlaLaWVNSVM
XyXyppjtY0pVKt3WGqdzI+AnJUDW7izrConRwxCTmUO5YLKsHBCL3+PVduOzYtswPJmuzgqfS0CP
i67vZZ6jk17GZ1nNhVU4vZn1u4Tpa9XUR6shJiovJ4ISreJg+hhsbYa4tVjMmupRGKR9XMgll0/d
YMR8buTOiBc7nP51mqLMMepIcfRGvENXt276/NRZxfQ8SiXz1FJUDkv+jYf7b33v0z+o3VGCOxSk
IvcbInYb+JZhRZoOKytnICUI0kMfVE/WGBwM82rx5bBbVT+USnBIUwOPRVQv4Rx5hVjvEpnxuKE+
KeJ4aBKVmWIemxFsJqCzOVzFWDLRVSLLIWf6rkrSw2AE56kL4t2sWo/SiCN3JNcDGV5oE1ZiglIX
Z9PqSoza+qMtmXDacdTmh5imG0UB4RAF9MDCuPPlJDxCgDnICk7Yhlje4VM2O60ClQqyAkays7om
pSlaV8ucNo3H60od8oAjJ0kWOx7splrNzvlcGYeYfnpLirZTxsHjTNhaXkZPsCrJDjY7L9B73dMw
kmN3Bz/SfC0WHF3v5KtRbC4mFFksvEShVDYsrMq6yzEaru8xuHEYZEpQQ5LQq6V+Xcn5AipYAFWZ
HYoBaR8WekH/fsLCddtVzQZJ+UQ4RXNnFSawGeyLZgRfyAEuUkEqL7WB45U/zHuBb2uRzzNQUpva
Efs9tq/H2Efvts9wlAIG1W4lI05h20S7oFZVB2pW9D4Zwb7DiM9W/i97Z7YbN7Kt6Vc56HsWOA+X
nbMyNVqyZOuGkG2Z8zwGn/58VNUpS7QyuS2ggW6gdwH7wlUOMoMRK1as9Q8I28rDiAzQoRWqBDor
wu0p961kqw4WopOOXKFTFKTqhSoSziSjy9plmQwd6lBuAK7WVL7zA6/MMkm2UDLwMPeMzynUUlIX
+2chUWYSWqNCg9T6fZS5W3OIgm1kpgcBHwA7H+WAAfwV6Zj1oEbiWe3KQwk7ZJu20oXrWfZ1n6G+
VnTDOeE3vQ6MvPju2GGJK717ZccGt+0y3UCbXtoVt3NJ3Qx+r3NHdeBqesQG8tAlSN4dh1dJqcpY
qpYLGlnYONemP3EEWQGPkPX2HE4LSVGcZ0vKhPSjVlpULvwmvwvS7gz6HgSSlINFFU+hlEXXhpdc
I+Ecqiscy1hrhrvoQvmHULq17n03a//cCv11lzR7MyvvU46vpaa3OxGmP1CNEluIiFtYOx6bfthX
iXKVl47/JR1LKjLZjIXVxkHOVWmZCDjKyAw/Nbo9EPaxq6gNcSjqwdjD5D2MijSSzmneJdFn3AaM
W1FVOmloVuX3cV/U7kIt+solZhfhMxaJgIpCKXbDTZ0E4U1XCh8qUQIEaJl4Yc0ZHWnaVq9o91On
KKisGK1lCeTVpeLOzBL7a2j1oOKzyKuWQq7sqxJDyp9hIdR2J1fseNVBPhZh6KajfahKkb5Mq9Do
zxIyRtKeOLDzbSRbAflWVMX4amTV8MVO8+SLbfZcAzSp++ohn7qRwyz+ZtZy/JzGQ/+5cAEZ5XmD
2WCnxsO51qFHvKTfqAO81Sx9hPjmDYImuMUjDJuiuVXKNmUzp7b0J8+RyNzt2AVUaQ5oYUWIBQju
K5VDihkBRdoKrcvP4CoCC9QlX/OXiBeEVKrKmrIfU5tfpFYas18sH0yBW4YW9d28Km6jpDbhM+lp
iwC/2xdPeL9Q+pN5AserRVHQ022K93bpUMkHvnGWhlJ0JVqnvAqdkmpdo8SxdJk4dh5vAM/a6hbt
sv42z2Xnc1v39HkDV4bMi+SfehB2EfWAbpPWX6I5xw8yBp/pBGaonZHBBj2KsDVUOPQYO/BokSfT
mmhsACw9tONrJxI5WbKkeioydJJ9EzRuTwpFz5OWh+sU+UKSBTGDFCldGYbEusv8kLWMrtzwoGdu
l29lV5GelTQvKe6kfnMjwh4adEUSCBgJi7xwNaiJhy1W3vcxrrxSQxHd76XbMta+ub6WnMvo+K9Q
4TnrbQQV17klNdexUfg/2OlNg7S1VWKdIRdoS8mlHX7Dyp3SOq5P3bYWXvI82PagL6yub5pL7iQm
kSrB+XgdDEYkLR2li9SVHilSuCvqtAO8o0ZduKyqKMxhA+jiUmvcVl11aSe4n0alroDuzcpvBYJ9
lPBLEUpXeajF9/iCB6AEi7bxFwhIU3k36woyrWY2uY9It+kkOzRa3a9JJzmLoeoC6vmDjRZmpJNi
46syAE2E7R98i+AhBys7cwHIxmmEKLnc6VwaMtc2vqBG6FtrbAkzA+nLpr0ADZ+mK9/zAZB3tZxI
Gzjt6FxqYdMMXww5Mm7NIkVRNE497iMFJmggjXw7qXcSoGK46aRLd3KQ+7dFaFK87TvjK+KZYE6l
NkvaM7TXwSN0ZVM8FwFKeHDRE/ex1FpQWQLqyc/RasxfGkHWPgapyClsykb8lQgV1muZ6w02gbGs
c5b5PdlJa9jF9zbO3GcPyDzgS60j7jm+73IaJTqKmCW2S+m6VQs/WCWdB1re84PiCYdTcedAjEJ6
OiwcTlgvMtJr0wu5BA89JX+pGYKb0m7rbslVK0CRD/XSdilqs7g3QrPsNrYVRk9eaUTOEqwTEvL+
IOBLxi2klGYw5a88f0CUvqtJYE/Xb972uWl6KpClXrQkYK+O3fy3qAElaNpaYgvt5CEO9qHTc2dC
1GsG2PvuUxAj0yBd6ZC8R+7dK2xCMfSyWhRVtRMo6m9gO3z1nChZ/fFPMfmfivYWnG17+lM88qkm
DNJqF/YpKT4llwe7CqM/Um1+mTAuhqP9JhaUlPgmFPm66gthaWW1w1KE21FSG1dNEnZnZhNEM4iO
32prfBwLrrZlQXw0TNxX3k5bYEW5nBZ+tVPIVrsFov7cIMNOKAvbzOtbSZdcHQ5CZmJtqpHh9dxZ
f2ihQEQ6Iy8plpEFdmdmxUxwJuOKoekNVRZ5LFI6ZfItBxqVWmAF1Y6t8c0WEARagF6m/V2Y3jN6
zTSKpYJy678l2feqjO8+1GbtUFYdBQonD1WbRMmNxip3OQiYje7lw4We9O1eVV1/34eVelNWdrRW
s9qB8OUHCyePEd71ffVK02Jrb+ukCoFVdJeg6KnsqQnwOUJxtylsLZqhpE0IaeMMOQCtVL4YPX3T
niwRTZVkkMNNtTNi1T3DtIETl9+15bz3/nzNg/kBpoJ+mA66YTIvXVDj/pGZrHn+k5WhYIBuqYDP
Tk//79t3NMhGlQjvNBVo0eQpYScpeCQOkBxKfMlJTOls25zap58yjvIKBMG0GZRruZFRTbZkUFZv
V7ukRUZe2iBlIYRCTXEamkYKEnzXA1pFnwOu5HcAMvoZNbp3fhsNJH6bhvYH23qyx2IScAzp23Q3
mJRKwOV5SDWH6dgwOLWC33uMCW/SNGgYaCBH3v64TNhO00dyugt8QFmWmoYX+BpFM1Ia70yh/oJa
slElA+oywZGACfZtqwVc29h+t0khWN2ZrtKeCfho16XrKwjIun8eEdF7RzHMQqyUkpk2We6ODfBL
tkW1UyWLY5LrKGQ1HCiGTq9ndtbvYYBAODrHwg0Z5REnv89A3oaawFhfiKXsGXt4arq6XhU+TCZH
umnNxudyiOjwRqiJ3c9stvGHTBaoYaKMOnqYwjiWJwu0j6lVGRVPx9yUZjjKCFdJV4Iy0Wo3v3DQ
2/FntsTvkQQsqooeAbx0BFleGh2vzk2DTEc1MKraYd6jbtMiw5fUkHN4gHCnXhboH8HK/jPM2FX+
nN5SwHiuIaz/PwAco0f2aq/+Bhy7ffr2pvn38p//3f2TTO0vxN/GwABIDNveUZHr7/7fy78ixsOE
JlL9w03/nwYgPUMD9RykAfkrHNvElH86gAr/ioxLpipF29AEaPxHHcC3+4GepIlYkSIDGxvxa6DV
3kYVJcxNa3BtdTXUjrQVkbXTCgo4KLH+VEdfoe7OzLnrguT/XnkYTSiBfIZB5aWWJvYqA/AVpy3o
GFnbxJKmXxj11/9ji+o/E0H4vxCXqKsnV1cZ/Nf5Uxq9WWLjX/l7hdnKX2N6RwsXXTPyyRFx/g8w
0fkLOCBJJgqZWJeOned/lpfzF3k0nSsOSv4WonecAv8sL+MverDjSY2fokOSZuh/srwm0QcKHlji
cZGZyBuQV0/iXU7fQHVbWG5K2Ro3EHOLQ20qtJaqMOk2r2blnQxvElv/fpaNZgM7g575NK0O+jhK
Ayvt16MbMh0xKb0Y8pzLaZsDJg9V5e9wd7RJ/N5vQ2YFKTmd+8JvkdXqTYemRU5FH3MaOBhcBJOE
K4leWN3Mo95uUuvlp7HXERhju49nx9tNqgdQmFVocCDFXOdakaryW+OK5s7qVAVKaey6F2VoZ1Af
wrKy1qfn9b2HE5+sUSVjDBOTb0ivz6lEIfVrLqXpTrPo/y7SQU5hqgTZBV306lpWQ/sspKz2/fSj
JynPy+8G6irDoFSIk+Oif33pUz1FkzjMe+T3w+RCNZNop+VNMHMoT3RzXqaXNjzx2UBmEtuUyS+0
YoH+X1YDeRrJkFlbN+d2l2E1hDHgbTkuKS9Ic/qhOCijRATvDc6LuB7CtpkzeX/nF4M6YD2hI0NA
nqZfbq3XYY/b9rqQRq+AzJSWnZ9lMyLYL8O8ykPGiUV6hM2PXBGKH84kC/LUrKdHxjdV7W4YNhiQ
KOdDEaPAE+qSeISkg0PF0NG63dSDWZoLEjfvTrHjWpmZ/Em++fImAKDBR3M6chEZV9+r/ET3Sge+
Om/iNKjz0Uzw7vW60w9S03vfA/x4VimH66c/XlfjvZigxCcftV/ePtS2C0j7YEnwrA35uA63TkwU
tn/+ED6gBiwb4eLfHuLUuRVRpG/XoDjQmx5VMohHH1gw0AxMor9MfCXQv/0pJS1Gv4vGBaM5/gFF
ArSuXTOeKVm8syzJYCgivCiHkie8fYqKmZbZKgX93ChCzBaBwWWpJs5MBH9nLWikqgYqumCcftPM
K6245e7jduu6srW1onhthyNekH0W3ItW6D1KW9PS65kV+E4cRy+LzAdYjEKsmfw2LXJrvC0qZrAb
fQriFBfGlpgjJ7O+TO9FGlYCgkJsOr6VOcm2sLLTkSgZME8MaFssnDTQnmw7A6FtD6VMvRh+eLrt
lZZGkUT9M16CjGpKulmNbHyzMyXyZ1bpO78ewhpIMw59ltF0KwyhQHdL1ep1adTKPumcdKNkjbPv
dNWf+bzvRB0+n845hl8Z2rfT20/dym2V9Z1Y26aMIly+5VS5C6R2r8iA0jsKzEZorZPcP0SSOyfU
/NsSJmuGv0GGhEiqrI1yT68DTdu4ilBsqVp3luEtB9VN1pmtz1VTfktCTO7mHCM8Azwb2meTp/RO
iVZgXq8HSQuXWV6IBXAcmkmD1201W1qfjjHqiw3Dm0jOFVZGYxL1R5Sb2J9vH9g12TBI9Irgj1t4
58V93ID5JpMAKOvXroaPnq/+yCnt0xiM+hixjNgKYHfmFhRgs5N9DfQ/a3Cj0oX19qrcpCp0X7M5
x9pOpZRSt9l31wN2sGps2u2bOKbFvcDkKwKg79e4GNYonqIY1cPeXAQB4i8LK8MacuOmAGa2eqhb
mOLRvMRD00u0Gx+edAihIZHvrdAG9RHbrv8laRCyXKoBR/CqSWzfwx4IoYdlpWiNsg4Nu1I/w0Xs
nYXiG6O9YJoF2sps1dC/Rro3E4chzUz7usD8Cwi1A/Zm0emhD9qcsLm2TCiMedhK93Tpgn0hJ+EX
+LPNLY6J4S3CeD0gcSSOalpLlpPcpm0YcO3BkFN7rOIA28RcsuJwVWDjmi1zKha47HpIJi/qykTg
sAE9cmWXQVQvhizK4W1rNCXsxiyeYhe3w6WMRhi2CBZPy/yChqNrWOGTW9PmQEk5EM+Vl2BaFcpx
9exyYYOhTMiVd5Knw26nLxVgIeiA/U345sZaGhvOomip+C8iG7dpIIhDoV+qzYCVbQGLNzs3rHxo
xMK0Bbq4qBpIWnyZ0QvHZbk1sLukaKW2iJ6EOdIgDcfGCi8qRVt0RIDoDEUZPHtUV0ofTa2GveMF
EYxw7IecbxiNK/6ZkquRtc6GJNiU9FLqPUUeBJs0+tl1jUIIoDjLDdcouYT2p9Yp2nBv1ap0g+cn
pcbMRXJtofWpDQ2IJvBo80jGsRyVxNFRt6um3dRlgX1SZnvOU27CtN+WfY06ghTbFLNbsw6kfYsu
psXri6ZeprXiXtCIFO4BtQSZXsgQS/uCSaYP3oV6uHH02s0OWivJNP0JP7CYhKtfY92mlXtJLeip
a8zmnaDnmu3ttKnFWkPrtD5klt5cJRRo9JWXKIFH61zKH6KwF+rSjj1fXqdeD4MGxclzjJCqCv2E
Jv1JBiAeCHp+ug2Q+f/qiVQf1V5coGS1ijT2xo/cwtuWiU3NXcMP5XtNMwfefCrqJz3ODYX+Ian1
wh0SWlJEAlARcR7fBib1eQr2RQgoKPSHcGf5dbExgAWZt70mSdqysO1Q4IjNp12XIx7reuiHIaHD
q2YKVE6t0TeOkefSMs+NqmZFyFXVLGW7koyV3CKuCZMiUxFf1jF1Pstss2MhExzQDFfjQrqsRZw3
3y2vAMFU4Z0H2Mls8s+5mZn9F99Lq5u+RScNxJ42xgxfo5WIgzPoTslgpWMT7vvO0hUEsGVEReRM
axpjgPriu/W5jv/dg1ZhnIT+RhjbG+ix6t+12/9fs/pfHOivzpLfala7LPX+6zD+3+3/Jnv+hVx/
+Xv/QNfBoY93WxwkNRoDsAr/p7SAMO9fHG6A1p2xbsRx8m9tQVX/gs7MdZj0hlq4Ol7a/qkt8K9Q
aCbhRlWX4jJ/7+O1BWmsqvEPJ/rbE0/mKELgrZUPnkGjethjbLdU58xz3qZFvwan7vYmS8DEGdvG
Tj50Jve9prrPA++sdf7M1eDX8MzNm+GtWlhRVCEcaPkATnG9DRavvuI7VZC3t/VfI08yS1vOQ7Xx
G/kAYmCNesqi7atFOKBH1l+o8OuC9vn0g97mU78eNMlwgHCiUTjwoNLG3fzc0ucStSNTb08ymaxR
BzVQdRkDOlQhVJ2PirqXPfzRVebf957mf8hJtxKiRExQvzLzz1ZOve1Ue2bcDK9q+78GntwfkFcg
fuW5clD0YaNr3h79GGCP0qazsp0RtVcNeBWjJ/npvR1HzLVVgoGv8cox8vPeMa48BapqbB/sor4I
weyr8t40IQv2Xb47/Y5vL1i/XnFSP8pyw26tDL3K3gi/CFdGjAIiQPTT0ZO9YrQzV4ojK2PafVPi
VuFwZYaV9FEjueznxJWPrYzJjvdSCahsxY635HuBKqDZbxJ7piRyZN9M7Wo85CRqU+alkwaVPG1t
4agYKt8t/0ou1Z2brWe+wLFVMtn5HlB3bOEH+WBoz6PlOsWWJaSQtUB8Bkhlso0ldDcya6Vk8T6D
M+opDdSWdI0axdJDAL0T8goRw1XpukAsgYlaw1WBIhAp58o3kDnxpHWgp2Agu9WLAafblbueHKhV
43WbSxsVTapBl7al5yy1NkYp474XD3lTbxBWPNB+SoHWS6Dyjda/FNT3GqiidjFsIJuQXPaXXR/x
JiNpd59lKlxRsMleTbm13BJ4VoFqnlVyBqiqu5Sax9ahwVX+QBpo0aKgplNEcq0f/UDm7mI/aCW4
D34KQQjXWnlzepKPrZNJDEy70PBtLOsOIr0tykfAFUo25zf40s39deH6tYcmcS8M25IrCnsI+0yg
qclCr+OAZNxaDlW468WZqKu1p18HaJ4jGbbJU2OtCQgQgX/Ie/gooyNXLN1ppbez62YfOelecJat
JEo2omlnFtoYLd95zan8XVp5RZOXrOe2zded+gUFwUUpHkHkLDPo3IMNLGvOVealSfTewyZ3arYl
/rlSLR80230Q4HIqm/pouXQpZQyOdCbiZyW02FrGVW0C+q1lZeWZ1kELasCyyBnWHpm7/ODF6DL5
mb/wWPClYhxyE7SiBg8mzneWSxbq6MsWvnymIooX7h1gnICu8UMDpCqdK5W6NPKfCoOUbbekyLEI
owJOULNMk2yr4hxcQzz25NtOuaeY6sLXMXG4j54zPL7wwZ4p1x8JgFOIiSvRNWtQGDuAT1+Ecg9s
cWZk9djQ0wiucB9JJIXPCpze9+PleEun6ucjtxChoSDBoMdKEEEsWXm0xQ7QNRg2faVyMS99Bxvs
hx6knVAMjhflPET1yfQAXprrdBTVOr3/jr3kuC9f1XLNLNQKa4Rwoxu+83ROM2mmIXDkABvbsa9H
doKwcfMUlTHFP4dkCeZ3GWg/kmKnJMpMfnAkeFiTzC/vvDBwOg6ZWuLEvm+7J016/ti8TGI/2kht
VGGBfEDuoQAGbcwcuMdmZRLv8jhPw1xhXJMwgunMQqn6RYE8Xu3v9PL29Msfm5dJ3DPjtGqViod0
7nVmXobFdzP8IwDNvyF1qpWVmfhdZJ6QD365SmEPGKvTr6yPE/BOXJoWNQunoPrY9vIhVwB2h+U2
deu1KeJVKiM+Sq/KCr6WVQ6fAVDQWaW4yzDT77oayY3cWwZShR0CJFTK9l0Z7do22DiVsQ/0ZGWo
5cZzwcgPxVZKumURoWNZmmdBc10F/U1rXapAOKrkqUKLUEINwFgiBHYWeGtAZ7mHNXw4k9Md2WxT
RJXUWn0iXIukqARQhb0Q8uUz03dk9iaxxsyxF8E1Y7ykfArFOc5dM/HhyHo1J/Eh99EsxzhwOCQV
ZbYu2sjo0vrmTQ9PHpbt3Nc/8vqTWAE3YJBUNyJUwtRXz0p9ZiMce/tJgGggDLDjSACiANVI73wI
HwbxU3jNIkrmEJLHPuokUuhoaBpB6A6H2PuOdreL9/fHvuk0VKCn16m4sx5Kfz2yY+ZAwEeiw7T9
1PU+UEvEwg8mzCVMiBAy8a8kbyYmH5mOqcso9e6y0qD5HNDwW9XtRsv+wSz9h038f0PPKAz1+kDx
IhkrKCyNDpl7WyE8qLtk4WClT8/2kaUybSnRZPb0UpQk+04MD+Gul699yEUhZ7ba/Tj9jCMzb0x2
aSDwkrH68RnlrtY/WxGeZ7U58wOOTfxkpwZZXFJQZadCQS3Yo3N3/GPjjn/+KkPwURiv7YRxm6cY
T5y59OjYsJOtmde2FEBcGA4oA/hijUn26Tk+Nu5kO9LM8foy5nVrHaKacluZMyffsY832Y6SSr21
GQf2vKtWvlG4g2kzRmzH3nlyXlMIp2veMRcpvg7tys8+fWgupkBC1alCQBi8ssO9ZtgZxscikz7d
ibD8vDof39ffWp+yZv2x1x235quVBk6qKouCYaPgAnZoO2w/Nu5k20UFSWJZMW7i3fTaY9E9f2zc
yY6roW+5pkNAiq2nPrrwoZ59bOBxnbyaCBkVCh1SynAAzEq70/8zX7h/I6g+2XN0PAY3bvXhoJu3
6nBbz11gj8TOKebHDzqBvSwTEeY3ZlTfNPCm+85bwYI661Prg7My2YBe7bvAwXmKLyPqI+0ztMI/
Nt+T/Ze3VdEOVS4fBn9di7O+/9hZOIV/Jz5OJ0GksaDjHYYk4awLDuvgnVz5xfzt1fpopDxsCp1x
BZcGLBW8j2WRo17i63WnDQr9xoh40SX7VN+4H7w0TLHiXZ0oNDqd/pB0KyPdCWlmRRwpnEzNuxBL
yWjqMg+D89SVP1Fh3QqYcBo62E55p3vFJqivP7REtMmWjJRScdvSGrgnU0pq7pT02+mBjxwrI2r4
9ZwnRZdbkMYHyLP00GSEBgXHgLE5PfqRk2Wq04M/lBPLHrkemiFLZSTBP35s4MlmxA5Ky1OLqW/L
tWnt3OaDLzzZinUKP9DtbZJT1BMHerMffOEp6EJoqqmQyBD78ms0W5tmRkb6yAyrk7Ow1OCBWT7f
L/UPMXAYX4Qzq/vIykA26s3KKHWv0pwxejgo7I3s4wZpeW8umk7QKP8eBlOAqmypnWePCZgSPlbC
v/adeOk3G4H/AMDltWN8HuUDiqhaehKKc7g/ecqnWNkKfaNJORaA8i4IvJnfOsEb/XqbyVkaABmT
tJK3qVpr6SK+qMOMxu2mqXVYXcj+hcGysT7Rmv5YzH+p2r2KobiM8IQkFgc39q8RYbkqZ4L+sc82
2dB9Wxp+HvNLrGYbgpDI3CsfLfHT2+7Y4OrbNVFXtK6acbXVmrIs4mhjy7eBpM58BXXcve8cLC9/
/mpSYrgLZVWq/UEtqaUg7Nkgxp5CVPazRxfTHgkXMU+V9qpoDkCf0YUJV7kWIMiAwk+OVKmqbjIl
uMxS1FyRIIgseV+j4X/6xx/bapPYMJhKhZ4ZW9iXcQcLz3oxd/k7MrIy6WP2g4V5djlGHbFUsrPU
molmRz7Xy957NZ/6kLlVEzFuoOwRKsejXSxkX8zMx0skeOdzTUmZaB2I1BxjWodCaoBwRiSAesBv
H4Vr1WHbh9pPJ3yQW2cdtt9S605XtwYiB0ZqrtLiRwxmt9U3In/Qh2QNzxy5iGibq+YqROTUibWz
vLo3pE+nv96Ybb/3suOfv5oLVCJQhukScRgV5bEwqLp8kSjowYNeOv2EY19xEkNo9yBIosnikOnI
8cY/Rf2xGP8iG/7q1WPDyP1ATsVBprfHxeSDV+sp03dQ0KQQOVU7CPejfh42guXH7jwvJONXrxzE
ea/0IbMtMDqLsJaZ+YrH5nhy7mOIPJRloxCALHyq0Iiw0YX72OebbO8iTqDYFoACTZqe5aJ5+NCw
U013p8UtxwTRdRiqlXrtleuPDTs59zHKjcGm6uLQoThx+eFhJ4e+E0Y16Di3P7R3Q9B+y+Pq++n3
PRKK5Mn2y43cq8uaRmtb7kLpa48qg6vFH7s4TFHCTZgDlOt6ccBMjJ5h+bEkc0RHvQ4ZrSA1zlKG
7ZE1Vhdz3glH1rCsvR22d2uPz8ew2rnxKew/tnxl9e2o+IoFObBVsnf/GhbgYyyhRTjz7cYt8E7s
lCe7rjS1f3adiyOP0n51OJqNellk7gb7cQl3R6/ybmRkhqQSSxtkvAWUeN9+rpBCrjOMY9xbSco3
WXZw7BsW7lLQ4FDvovLBhEYrapDHIRYGWYq+THHWw7BIw+9dKZ0ZitjZ7s5oPtUdCuO7HM3p0EbS
uzGh3iANWOpLUWhIOa2TGiGzQV4kCPE6vrKU/M+l/OX0DBz7ZJPYUEPXRkujEwdwo5W5dMvV6XFf
Qu3vM4vs/9uvZjlBUAhP7g8euBrTuvV8DzSrvEm6L66EpNePOH6WktuiezDaR4/05/Rz3/89v1Fo
/B4/shRxywPwchhaupihhB8bdxI+oqCTkeGTqDg8tRm6Gx86TZAemM5Sj5EJsjqH6CeqgYB8T8/C
+Nffm/zJgc2JpwjkTsjBwweTZC4ePpnmd7f7WHMfbuTb19aSwUP/hNfO3HuUa5BbPv3e42y+996T
AGLqeWqq5dDT2kYpHR3OFvCEHn4y0q9tMpeMH/uUk3jixLVGBk4REBk2r124+er0y79/EOCI/HZS
Ckuu2lIfv2WyhaewCFMHVPxcc+nYW082aiTsJgG2z5QD4ED1Pj87/dYv9ZB35nwKNUQBAExZ3ZDc
ueeKp92oYu+hLuqKO9n/7APGGnQM61pjE2fhdQDFUlIuFUdCxcjHk6DYGT5C7LrYpzQuNS9aF3mz
kjPrRgE2LUncUvJFlj43+a5EVROgdargsEEDaPBQZURb8fTPgKP0/tqZYhr1VmltVJopRlfmCobJ
usn1lU3PuSt+hK6yzKgvgWynPZwsfdleJ0axGHp/FfVYU6NN3lhnPdl+VV62eQckLcXEtdlIZryL
ONhLc63KA2AeD5Qa6p1At3I1PTdTbJlwv8gI2FGMT+bnXv+h4fEZRl+sXLrVlXZjqMlVFn2T63ur
UddVny18z1iYkomrHlKMUAOE/h0TKd+XQLSYmzq79v0HPL5tvbhQ2mHVYw5rG2cpjiXtcNMilFbV
yDXiAFsaaNfYeEEkq7J/iuNm2cpf4xQxL7mmFY/LFWq1ktAXvVUtUTleeMnnwbi2MnXpRtbWwLAx
td1VF68H+bMrbITf9HUkG5emfW9r5xEGbUI4K0c4a6vbSi5OzaF8bYfmErG+dakqaJj9hPQM5v5R
q6PrSkOtq6g+FnOtyYYadNfLCmPssmhLOmQ4U82slXGAd5a8NdlLNJVt5KzItfP8LrPP7R/Zeekt
0CkO8MJVdl6E6dPM9jqyKqewjsDwEMQyuEm68R7aFTykrVnMdiaPxMsptqNVpCZD0YAap6QszPLJ
Is0QP2PtPI/v4uzMac5c7aaOvaVjoVhwi37tPq5upWgzypIWPpYRJqp+BQ4E+gWXpp0dF7cyvqC+
QukBfws7x2rB/lR62T3eiHEcoyxqbhJVWaogqiUHflq0BYPWAa9r1ip61iqa37q698P7wLpJvW1t
baV8Dnd4JAZOYR61bvWukGQWBKQYV6ILfnN6RRwbeHIMu3EZlKjyEDscfBmvy/bu9LhHvv6UKoqN
mRIUY2HFrs7DEmWlndTPYHXHPOqdNTxVRQIeXhgi4ahs8bPxoh8FyoBQfhapH25aIrYwi31nz9HD
jyQUUzizq0WZ6FzRHyL32qjuyuhCR123bmd+zLHhx+/y6lJtKwF+2xlnkBv0i1IK1rl4rBy8IdBv
PP0ljuyUKbQZ/pQcNWPGIqcHaKcLxz5zqz1L14xmfsORNWRP0go1raUmrjmguappzSbu1qff/Ni4
kyiowLfTImhCh8jY9D4OjjNR8Ni4kyDYIVaOwgIVTzM669FlNWaurEe+5W+g2zwvlbT0xIGC6soq
U+DTeHfo1w11tJmPeWTtW5MSQSk1rW6P7dauuI+LR126LKNRZrmiz+MtZDECjucSiyPTNMWxZmbU
SGlIiaqv06Xa2FuAZh+LOtYk6jSiyFLdr8QBp3UPt525buORtT5qnbzeTUoUa8Ifu4JBXV0onTjL
MiQhG4XZifcyOvunF+ZLr+udEDQFoppZULexSnSzkJWW4Klo5w4qeYN8PWT1UsTZNne+oQ0hgaW3
g52GrK5cXRkQ2btiWIR2uqjFxi2VhYyzdycFW/SQl30+3OXFZ1Twt0MQLuz0OUouJLwJpKDcFOXS
Nu3N6fc/UuWFZ/92nnqsRzW7ZGelNT4TOHRjHjESzJ2kXaf+tzBBF91UMS9H4yK/QWs7Nm8s+1uZ
Y2nPURdiTSMPqJlHxWGgriYhYtoipoviWeXfKNF9IlaJNReBjxwl1iS89L2EZmxNw1GPVl29arda
+KEiLBpIb6fB9hUkWcdDykNJBRJoiKb86Rk+snfM8c9fhXW3hhfnF+MCsb+n2TVqvqfHxX+EEd5Z
eubk0w217DeDwwW3pFmiIi7tlZ+i7hH15DKlTia8R4+OQJw/3mCDjGe2pe/j/F7xHrVCwEgIlwXF
DmuQt7oaLD3xs8MHQw6/xGgZwhoApvYVbX9c3NZVsQ3xp9Bxpe6sFtNlY91a+sL0FER2Iw+79mdX
Oo/LA9r+cvJJyS+M5JCnF/JwERuHWjzXiCzqG0X6aka3wXAtVRWs8fqukkGfy5LAbdb7ZCFqu7BL
5SHSI+53+9L8KrorD/sBw36ssdXD7aB9SOMCFyXfWQ95tU6Gn1b9Sa9LLFguBhNTEZ0LCnb3irEs
NGuFDsfC16oLv0ZItb6zxF2QX6vdXdF9GrBLw7BFTm+H9Lxwz2TpMkp32LnnxZUobkP9YGr7IbBX
/uCtLP8QFiEuKFcRSsdD+TnSD7n2o4K3ayr7QLjbIBwpyz9QSF7LeAjaRfUgID355oPfYTIt3fDq
evPj9Jc/9t0nu6D1NHxRZRI1iCVhfRlIH9wDk0NWT1DuzXD1OHQqZJSLYS4Uv3Sr31uok1O2gAyC
am/PwLK7oS2KfK2z8t0bD/s03/gcK6iLfwkfvrobYziXrK+S8d2N8Ay2zxz7wQyeDezL8zK+MaSd
0UY737pVwnJjcDvNPAh2HwNGoYY12alyjTCLAgrDzZHctQ6yN7NVxyP5nd8/xZYWQ6CFIcyYwxDj
6Yi1RrFt+89owKNVjOzOxwLNFGMaFFrUlFVN/l7QP19xP/nQcpviSm0zTXUrH5ECERYiq7hdnR7X
GD//e9MyiblRbKZ/A2wQV1mUYbp2rCcf306OlFRC80H5hOKPZn0vxB7LJ5SkMaXL9kmKGUe5s3r4
slDTLY3mZOsilPKtFJeUNGIbX8P/5uxMliTF2ax9L71uzJhBi94w+uwe4TFvsMgYxChAQgi4+j5e
v/1mWf5lZFjHooa0yiJIENI7nPc8vY6ppshmB00cALPnRgz4c6BndVyYnyYpV6z50PxuLRk7XNAx
tbGpJg14tiWhxRgs3b3gxzqLB7kHnsGxDo6DuXjnh2/q8mH/diQQV5uNJkNO3/e38FmCE80PL3x1
IpQjTMdtihVswJT7TRbfBAlfbDjO1YYDexNLay41CF0DBMB9ylC5+vsa+OrKV1vO7NedJrUMzZI3
jRqHyePfiF6/iBT+WXO/PWIGsyhdgdm9FQBDMGTKuXs3Tt95Lf3TA//D0r3WvuYsB8/EsZEKan3A
c29rKwxT1TpoosOQUOvDRwMzY0C0XGw1mqpGuKLDc70vD0Nn4mjWXmAK/0E0/Wd797VodoF0vcGQ
w7xt3OHdeswt+/1Hb+hiDPj7WqUqq2zHAGHDIYGXRbBr/9l1r+J+6ptFZ3FcVyKczaP842eXvdpT
Cg3tqrKCPsZ0Hzk4wD8TJfv2ZQH/tp5aq3F7rcXtNi6cSBL5be/ji03wWjU76iVc82FxsR3g6OF5
YK259z4IZR3bVRfo2PjJZiQWQ1T2WmjnNyhkhiXwNP50y/y3vATBUs2Y9zWPbYkplPqpm8ezwhjl
UGeA595nDSb6jHQCjE4f2pW4GJI8LeZhaU+0T+t6JY10GZGtD0clniyqr3/2Iq72jNKsdavv8MDs
F6vb9N95O36xYfwz4PXbexDzVC4gGqDAUB3pmOrim+/ni3Tx2qYpH63SGAwLfXz7qJwZ1jNAwhAw
dgvbvxD+fvY1XWt2KWCGEsN42JaAkhi9IRHe3Y+e97VqF9AQBw5Ol+9pWkkwmH/Y5bpW7WptRhdA
tXCk6Dv5pL6bd/jieV+LdifLknTxRqjb+Z2L2V7Wokd6L2ncivPPHsjVTmCBD+XqVKI2ODR7KVCC
ld+Ec1+cLddqXaef4VRn4t5d67kH19UETdonPzvCrxW7lsNsGFvh4osTg0gr9G+u+9VNX32PZmfT
oS8Qgzrls0s+a7RTuJfHP3vWV8d4kQEHqUwskh7T2Flof3fTX3zt1lXi4OmIm70WqochsacV69If
3e61Wncicw2uA27Xy16psbPpz3o112pdcLQ4gTEf9jwQhvVY9j+838tH9Num5y8TKkE6uHSaEZkg
Nf3fzBz/vywWFoT/vu7sYbDT8kpUnNPsNN7/7OFeFuBvN1tIh+uLi4uOOx5/Z/jxxUK41tMqmKMu
tf3/7hRln7/fqf/VVa/C5Uww5ADGNG2V04VlBQjW0ri/lCGBqhebuhEhyy72xElZW2EFE5qiQfcT
yDTfP3UwQwqE26YtMozyRoNYjbF9zx6a7qm26Qpktahwlqig6g1iubiHSYRXw3ohk6EziCWsLWCq
YXngFPd+cSoxccLXzniwTJRQjsBgprJzALJ7BApj3VgoT5cAnLCQ6QtgTbkD+atbG6GO0Zhw0j0w
Trt1VjXrsRWbHLAyZ5q7vRgOymQbf0iH7HaaUFDZ5nQlajM1hRSBMZmQujo0QuEy6rLitKh2C8L7
7KoVgFkw+54VUKnLmrRqTQhL4W+XXmAZTJE7UrgOAHzUXbVW/bN04Fo71dKl8DLVolVURRmw9PbP
Nr9r9VSvY5VPHrKBYtgJ88n1KjhP/FCUcC2fIlQWHbPwdXbOuzTPc/PNif7Fjq1fbX6iq/RyqBdM
V8zJ6BuxLZ84FtXf1/6flz4MuP79lYqGq9kxKY4ZzDGWUWF/0/j480171+69vJl5Nxp40vmYIhKH
AXZyiaL+ftPGZWP6z7TLu2b+8KLmAwyUcM5MWrBYRjRc0IL6A89bEBYB45NTIAwaNY0Jb8pPzX3q
oHutRJba43gDevY3N/LV07vaOEsfPo+li41e95+09qH5WcwCqPe/30qhFwahUDtsze4BKDlL/uht
+/84Vf22JxtSTOAJYfu0Eno///r72/jzQ4Dz5r9vtoV9tpWTAk2hhO7nb9bPn9+wb14telt0pJdj
Pm89sB5t1LSXAQoZDYz77+Y1L4fmf64h/1qN78ACtVc9RjOszE0YbJB0Z4pqRPuFuKvnpx89m2tp
fgFZqT2VeOD1ut//sEdxLcivDOChqosGFEYP9z3+oj8Llf/53H5bHpqAKbaNOvy2BF2lsW47DFf8
/Tn8eTsAjeffa6SXik86JpC3A1/LyUYLCbL88rsRhS9W4LVyHvo+czIk7psJiHLOoAx9cw59ddtX
gYHpLXNOJ+yOpffSa8uNX8Nz1Kybb57KV/dt/vupNFkvFJCAwFYuRzEfANn8+9O+bN5/WtpXX6Q2
txN8ktFLzfwMuF70OjlcNDFF02RVqOl6xM0C6PLbv/+0r9St/0xb/bZsKJyG3VGgK2zl6dKRaGhf
JlTaHH1KVS1SGzhKWEnGHe9RlEVXRp5gFf73n/3FE7yW3Vtuq8DSw95T3aJl8008+E/y+Yfnp1/q
97/9gTho0Q3psPkwn25zGQ8VWHm+c2SoqGcwSu5nvmK2E3eIneamjXXAgZm27myoThhLZx+OpsYz
rgCMaVr5D41+XNpNRTGvPD6UvlxTTKVkUBCCn/RLja+VOFcXSh5Qt2MyeX7IybvmfWct+c9n8Kc/
zlXaUDbWzCyHL1vLQK1nc6HXt10TK1igwdN5CxWOXa3n6ojphUZcfJVvCvObtfHFJns9D1DmDkae
S2SbTb6XtIBV7VqYjzXZKv+HfdXrqYAZjJEB6wCSkIfltkp+tq4u6+33FcBLIFgtf9rWFd6lF4/z
d9887Osvn/d/vg9gO/59cVtBc1O3DNEtnKgBnDbbX67aUf3JF28K6sLGWtHxWHUkZN7rmFM03TfQ
kMATlIey8oJxXOV053cTvMoelffouxtlPGHFBmBhpr7RRkLDLCPs1oh+MsTOs9YW/hd5YhkU9U4o
LZ4urUw1CPxadwV/15WAGdqQbwj+qt3byc42Hem2Bn/zyBgUwKK6lhFkE7xW7I/WEWvTu9O4f2gH
qCjtA0rsse/46aR3qVnABaItorGdb5fJjKpuM2QnZcC83nejjGURMGEh11aZh9TK7TD/7YOKy/Yt
6SN6gbYLGmJUPuLlbYPCRLOAwwv3spGq27zTE0d7YN1H5xloaONXBLhgmDz7dWxmZ0Y3cNTeZqpI
Juu0LDsIm0PWR7BrDTxt37ab0TbCXFnhMH7O2s7MgRg1VnZJEw5Ii5upoG3buM8+dPWqJj+Ab3ww
G+UnQN4rdwQaXKpY0w8Am+qqjHnfrioDpuYznwKgw4Jx1tfTItJZh6Wh9qGa6TRj1+3ZZ69vqgEY
a/8FlHn4Zbco4SYOemml+dh0W6I+QE8SxYPZlqHedCg05tGsHSZ/TAEJfhDZbQUNP+fNLTjb+YwP
GBxipJQJ/BAiVbmRIz9V20Vs6DCzaKa6cyKlDArr0NdLoGFbCtScGJQkNQUwweMXw/VAywD8JgPu
+60q9wC8p4D1hB2mH4ypi/xiiWzvjKoZKkaBmPw0m4dQFnVI0KczzS3nVTBWH15fHOwF9lmY5lTW
ATbSgS9A+CWQQJPXekqhP47AMksXMOI82cQ4SKEGEXrUk9iOS/vsmCdB7uh0N5a7sT6NczLhl8Pl
3x3tYicJdCmcJe+76oC/M/x9vCOpjJc+QeeUkzis8qhE3bxRA2rnqTB5YCLPHsfDCB1Kjv6de2j4
tjefhrmHqgYbMQy4zWdRvVnixffTMXues2dDftb4b56RVrC+KzyYn9favi7jst5ny0tmrkoHOuEG
GIjTVB+7+mDWa4TToYYHapAMs8tQY0aZ2jfNnhex0m9JocNmHZoZ7ZBBS1HmXazPR9RxEqr1qx6E
cdE8jSXD+YJJKUQX/KUp10zyfVbPMCqcEt1kydBDXIGhl1wjK59Nq8Y+QhAMBMTBGffKHcJhAFQb
I9XNq+/csbmNPCC8Zy7v4FsfAeUSwiVvjzgpHoxjQ3HDYsMXULSrx6VdO8OUjKCfAwfv0h7M9A1n
Y2BjkWrwkJ+w62hGFpBLY7ZPTGxEHmb9SmAU7QqSbDxyVVaBFIDemhCYLFPomwJ2+KmVAXeIbyqv
5Z4UJ8c+evqp8aHLjiBIR0/MkDm8E149fmOY047a5u1UQ4Vi2YFWPZSoqy5QOjH0dpGn++xcDcWK
cC2CfUQMg1SmoT8MFW4tb5vunU8g8PjOpqzbILPK1LJuM78B5ZkHrQaTEDRIJmFBaa4Cs3GQj8qI
qDtC5qATduz1zy6vMNkK/XlHo4FO9zWKKbLlUWmc4csbOLYKOLmXAhoofHs+tSOST4AVHCo8AdK8
FuAV0N4L4Zm/Qo8/1OD0ASKRZjk7F0r/lt/bBnR5olhN9drB3Lk3Rpg3gNCqirj1QNxzZj7Igh9M
WE8CFAwZch6aVpdAWh934oWOqLsw8cT16ZcBRZ9HtP0kcAiwpb54Z4at24C+LYHrBHjdGtYcGdNY
YQZB755bSOBBPQ90iCRk7USdf/FuqsCqv5t7FhCZJdMsI74UwCc4STmvRT1sQd2+0BY0lIjdlE3n
ZcRYahkzua3Fk7KPsn9wTQzw32jsESVUrds4CHjwOyawii3theU3Ciuoz4B/hkj/QtouIamvrKOB
FWPKM23Rkzdp4o5pzmO/PZYKhaqHsjjb+FhyNqBVv8lMskVzLGSkjNzqZWq7DTZrgpkzDTDy1tah
vzbiTr8dDTMtcfKN1r3l3S4CYss6qhUmz/rHNsOsJ6nwk9aK7lvWxnZvo6yWx6BI3RXWC+MbA5QK
K++iRkM1DuNlUGnBgVZTL6J7d8y1JRD0devWuenom7EIfBE7mOisyn411L+MYVPillq6gVhq7Y4D
IsLt6JhBVt6pOdVGGc3ZAxRERmtExDaBbE90D9qr4m3CkB1RN46IqDiT/on7STMdQT+RZrEehlsU
e3CE1rN6W2wjGHkZm5qW1gtW0bPLXgVyqdzgKNJ5mxFbbNnBUKFcmyWmqveMGXBVaBF88RUFB6xp
k3o+tMC49gy7Vx4J42RUbcrgBtuLJcm8MjAojQvnhGHAdU0PCyrYtVgp7cOFhyFEO3qLr99A4ZOH
KBMiM3Lg0Aej/4CxOewaElz2m6UVYSaGO4lDXtw0VTLTo21FoJLmGLP0ilS3UhzG0I6FVdEFRR3p
xquuryZz69j3izwa9oNRn6xaoj120wMgnmOAWdpBZh5H308M9KDgg1HiOFT540AjDgKZpDB1uC3G
e6BxAu7DSX3o4H+8cBRv8TMw+kEYPVIKLXWpbfnwSkcNH6YdqJGvTZlFJYRlrR6PBAHZuPJaufdr
EfChCW0fccHSH02eAdKQHeoGfQhELU1VRbAXDumwxvZ88LqtxO7UdiACUxrmRKSackLTUwi1YKvK
xtjEaLzszkSjSTXuSyVSwjQ45MmAFAnmyE45ile5QHkWbd8i/9TnPeD2TfsBq0jNONX5ZpDnrJGB
0z8PSxZTcSp67MHTviselgKWuAuPQEkaULa2i2fRPJZmUinYzclEYr7Gr7CDURzvskw8eLW0ChT1
8pOXKwwqhQUrsIg8kJxgjIIdYHok5K72Vstw6J026gsnreW2Jc3B6NShotBpwRgIKLhdD0+xAXp7
rcD5AgIFMqMPTC6nUytuu74PuyyLiqVO87F7G6Z+NcnYwx86IxyY937XKAVn3BsEh9gK/ARqG7d+
NZsW3JgimgctAkwvMcw7qH8CBtrI4u9G55dprJvs8lytk8jMYMQ3JIZqO+ARuMgwCnChyhF+0inT
u4RVbwvOtwbRy4KY3vJRg8AithBh91aeqMqJzPmXhgPOhRuw5IeZvrYIpnU4VHj5asFTZr0Ic2c5
SgdUD9u+fAAklysqyH7AoJPlvHtcJJXnx1TDVFjG1sOsBxYHcATrpuzaVW28TKyL3BqkeNhA7A3A
NTLHjPlQJEbhxqNYcd5HU41hQu3ihbGp5L5y5bl0P137lLm3VXNCADoIkfJWxUu1JcBwOkYftuUK
JjGhK4E9WCT2d0yjNPvacCLQboLGdfZ2W0WiR2zYmqummwOxNGlb42Dr61T0GAcDU8QFccPE9gx+
TwrIDcaq7HR03hWB19+MxsPodY+Wd7Cm+25+QsywGnX1AhgEfry1pQYg0VOGzU1Bv/U2d6lOnbhE
KXZxD9PoBQAHhZPEYkRY3vXjqWjqEIRtpkTkOx0+jCHUEFBJd4JIWyEhmFLDe8wbK1kk243MCeZ8
gr1Tf8PhVplz42Q7OHKUDERfbU2LIRfwYlpuiz7KUIsgNQnF6Id9A5Mw10ZFuA3IguiG+6EovNDT
1z1HtFjhAg0eCheRUyWLN8FVujvN8th3LOkqsQdAMgR8aAUZeajB/cLHRT3oM8oORtEumDy9v7K6
ajfC8NvCY160ZUcY9GO281xjQ+Ww1zEQFC3m54BBPzcD5Ktt1kKtnakOe0wQTQQRPoxoTKeOrWa6
rRaVMnycfjvChEUGIyL5qcpPvjHtlwHmG5ajhwN7d732aBZb3r4KK4td38ThpSIX0GQP0BwzP4gW
M07+tqu0ACbUMZz0kNtizq1NYW0cZJ8A00TZ8CBdstJ7lsC+fGuRDf4ctfGYO3mazwmZYssCbRG2
Q6OVzo3/UY6wyiEsrrwpymnUXSamd1INSTsng3cEaSvwMdXHFITqUh76zotddWuaczqgBtTqfgAn
vmQqQFfvml0/QBDJIWH1kTh2kenmaI7dD0gRqftA8zbsIY5H5FjSLPZpGxeLh3FVtR79/tODN3ig
gGrDDif2XXeGe0vgmjeyLX41dn6asdNgCpL1abEUIeQLTQNf5GnHjBHBHezADezahZjYuoGxzGC1
B+JvHcyJwWAnUC7DzFYLdbK/yrpbwfeKutgdnwryC8Z8XdDByLMqchxpyICKARJ+7OLwBLakcVA+
6jwLpyEAeYmht1HFrb2Cx4BnWBG+rbRb7hmmJSkOXkedYaMYdz6syrP2TjnTnQ7/bllXIZo+GGxM
hZHWYFJ3ixZU07wjmopH5SVgRUAoEEqVxX0uA7e8M2gdAY0YzjPyCSSSqlxChU9wylgslwdPICRo
7LBx3RUpDRzo4PsyiCAbbJXVAO99Pp2IhdPVMIaod7KHhVdh4+SHxSaRqa/1qjqR/tPvgQvCAKew
pmjBePICrfk02SFQS8Hsi4M93y3WkalsuwxmbHb4Hp0tyW4WJOV5PqQZQRZM+8gc7BCcmRRMMOAn
xl3X2p82XOnh0t+3p8FKPHagxgae0AExns3iYcxvRpIHZNhh34KanRf7vkRZo5dQQicurPUBLLvT
8jLMMjOs2vqENhfiB+Ch/C51Z3Jjlfkqm8l6qOjeBm/WoeZ7hQjVHfOd8h7msUe3ChEDaVCCWYKC
WwlpipBhNJZV2DxcLQVUcaNDiiXGGQk5CgzwbYM5tBlYFhx4Ghp0yCXQ5E3cTNtm7sFCpiE8NJPV
nfQW8GmQ9nuLlVJrP7oYwL142bdTULs8NkkbOH4XVtjtTNs4Flq+V2gZKz2yMQqmIdJpKGaUzEgz
ARqY3ZfJ/yR1vu1FFRjFr4EV9+jKHFEVgXmDsWE5Trhaegff5ndiyFLI7ZAtnPy2PXb5TTndXhLT
sEEwXAxWWKp9zdBg9sy9q+bQtweEZwvyoi11+aEDf29eXmGLGHrMCkymxYv/UqKmqPAVoW4EPW6d
o0U+LkGNDjF7aWuMrV8qOfntwF9LlGtc20ZkVkc9/QT9AnUtGgp8awJG9bP1OkEYaaLr65K3zMvP
PkifCKAd6a9ciVSlt3Z5ZUWdC6DNZZSGx3njpA2JOe7MU5+t5waa8FZOd0DFMTTw6mElnlJ/lTMP
pNYxJFqRuCi92aONBB/fBLAAg48Z7emy8awtKlZwK3KGx8zl2GQ/F2ycA0Y+y4weGm1cUQStNRgE
0qigQC6Bpqs/p06EkKYDPnBzKYsYOMeAqD+X5srvD2i6YQoG1mbso+hfici2hT6kRo9zx5hPQGTF
Xv2pLanTOImZrWvfSifQr/KFpzpWbWkh/pyclYPoAbmxYS1xPgO7pnRr3Xs+8to2Khu6aurxxMgL
M+ShRTXKcaxAjojVqX5YcGsDxlsFUAyF99QsG917HCHRodpHO59Q1pj9sxNVsSreuenvCKpClXeY
BUkqxFRMVZjyfjGd1ybbKFTa+UoNLBV2IjCLrFX7CpHcKJ5Ktm5RxLBl7Oj7rBiA9+oRn/9iMFIu
czfo8DHxwk6W5XNCwLIgu5xgxm2JXWWouEeBuISpkoNxJ9TXINtWx0ZpjxzGlrJihxL7dF8DntDU
6xz8xJosgVFCjtbdsHGKKqDsWuSlyxQ1yLSh/d7R0d95ubUCNxeHNA3I9NIMcqtnx64oMIl/bKkf
ab2MBvJqCxuuWcW+ROtCx/1S3cXTH9eDXR01p0dk/Nn4IxiqYzz2iP5aEVXjGI20ANcnQ7nyHvSy
FfFTHz0uF1Sfwqu3DX8A6jokC2Kr1tlKHyM1Oiq5wyWPdPZ9Pm+ICDEXEHIP2nS3CbUa0hLRhDN0
6qSyd92ETZzwwM1F3LYTSk0Ghh9U2CAqmHobFTsIUQFc6UcswN7A3AsmlRE58fZDSPbg0Ys1fXmk
sxfrwFtSl0ROn0VNp/BbZZSXfZibaqd8LJSm2tH5AIDbbdlPJz4xTNpjEyu1xDaKdGwz1AEw28/U
qsJWxb0XsBODHvoXANkwT4cwBGTD3MS+4T4OmMsyNOOmt8mDA1cXVCfuMaUbwut93y/kvmJqbQtj
P9jjfs6mVEBKq6OybWrrpobtPgqQl99e2hqicRZ7UxnUo7bGcWjOPEeOiXCMjvth/jXd+oO1HYbh
2VSQopjIQmWmEgqQZ+C2DuaBtXMuUWID3zAwUBxxcvOkcx/RL19wwMOTwRuLlZr5m066tAE+sdcx
stfYm8bQ4qF1tFQ1L0tmbx3IDWYH6JIqNsE8xAQUhv8BDJzb50lAFN3PBzMzIjbuWph0TM+WNwVV
dufQJ8rJRnbVFt52z/mCnZuolC9z6JT4QNxHfwTuxvjsx8cefA4794AJBURnyOK86uLGVEfB6ynw
3PwWSQnUAdHIkKiTp3zwN0AIvk4K0l233c+9szYqDkcJXauC0hvQkkIfComQwkZUldDBK6yvOVa2
Fnr9TjPUzuJ4xvOZzjtfO04lXtlK5E0e6vQe1NXWRZhPBmAKfHhVmK0b2Q4HzGXRw57fOPBwk1pJ
EUQ54ZIdbvti+ezstOMdUCoaqm8CeQbhQ6KQ9+fkXue3XtneaH0fk8rcMDGjft0nArY+1IIaajoT
hKuiJxvemcjNsML8kcAwqAvc4kWJc4PCRUbMjT54qGyCGD9wBzHT0kaafSirNfVtmBPZWAC8XZnm
jb0ccmjxfaWiFpCG2Kr7GnLqW4dijGVkr/5lsrGSSU5MNMFkcvk1YDGJhV5Vj38OaBJcfn2ZFc3a
JV4QDCrDDzqMqQ0Fu+Q9cEvChRtpIESs4SlpX/TYax12LVa/GxAwgCx644GWqDk5aqnO55S1cBeC
FY1o/NAFKnRxTxhnjCq0daqtalCE4QilJ4ufReulk+KBQtc5m/SEStSfyJECcapD9CL1PhxmeQbK
5bUjmD/gII42LxlartOnw++87G2ROCY1LwFoNe1tlIPh9TF2715313ubhow4c0XM1X7KWSJkEVvy
6Ppa4uG3d8sHsuN4dLqNFDIVxI5g9ooZChIgANgOEhypfc/LlM4vbF7nzrYxAbtnO+I+9LqIO2UE
dNEjDVWDUo99HbOahhkWrofR/FeBtd+hxGugx2YSxOEtCsYzZikMqL6MPC00/lSM5kOnnBqfo0pR
+rpt/I3WrSqPxmpYz87yqiPsBPwTRlMYgKTrTK2yvl9JDcaeTE/yAlUqKZPMcBIdH8KMhy3z96li
r4Vo8IXVkeYqHLXv/jyF7eQ/FBZsJolXnf3SCI0KYnoN+rOlNPcwhEloZSC23oxqi2NjjQWeDlxf
cwP7QDV+utilWtGtFuOOAl3i4v57PP25kCgxZl40+/brMIxQyhU3hLqBNeKMdhjctFoUkJaFrdjo
N5Gn29G03AAUZIQE5b5pmmNmFTu4ttyAGbNTotr57rLKC3OdafpKZz6yOnuXF+zGgJBrGESaIScY
Gzvpq3FljyCPoG1h1Htq3VfAjpZvpHwr1SvFEWDA26TaDdZrq1BqH47UOSj3ZkTOxuAVTFGJRMFE
0+q4Wt5K8Ujmx0p+Thi3YvPBHleo4UMmqPsJKqhW7sRuhTGF/aV9zQ2KEcwTGooGZ7jCiZo3Pqoy
RF9rw2ZSNxXf0+5g13sj3xfGXp/fJvPi533GMozGrkqkpt3AFJRha1r0MqwzDCZXan7KMdgpvMPo
HOvLCXjX59Xt7CIh7Zu47scQD+O9bd+4k3QW5I0CJy4I5RmJpyLETuTDwSU/u4h3HRThWQ6PTxr1
VhcukKbAIHDj2UjAMCtrbQDGvaSXMzlV2pFLVI/YXsus28XiOwdHGrXRClzBlhytt1Q4GBtG9L+c
HLXOmk+YlEJusZP6m6HRlQWudaf2ZRkL7WEq7vkErvAGpQIG16hKXXxqxNZ00s4iUdPOG6T/tX95
31vpWQetOIjh6NiwLkG3F800iurlVlUbJn3ruVzMFNNF27p9MSeys+StLSZ4MTMdbjTkVbby6IA0
GJHx1dEfhtxIkGkllBQgHgJ3NcRs+IU9/2ahZGVr1v5ij1PLGz9/bCSE7fJeKx4a9IuGs99FZedv
7HzjIzRf2d67ps7OMyvXGhexmO1U6AejOWKUH22NUKT+CLkpjWkGwx5h3c2NEdbYj1XWY90erHq8
KaqDJ/IYBulpbWbPbn6TY0fQHRj8IEZEwwCJn18EzEv5GulM49qh9M9Sq9eahfxHxw/qQGa6g1Iy
1iWqktq5o+8Nbd5I38bLSHa6RbeuuezMDq1nIcC/9aDthQFrjTicFH7sYPsu+sRF8xEklAJVgHOF
lNRmZaKAzuWDL2OeQ7eUW5E53oMLCJ9ggZ7zVh/eTK4S6KYCE6WPGoUMp9GjwdDOU/eO8ateoJbR
4b+w8l6q9uzLs6F/h/v+s/7FI1cCJTungksFoWANqjBD//4b77GvrnulTCqnpsX5h+v6IunJvvN+
pIz3rm3B9KLQW2fGdUs0MuVK/6lg8kouyIAwMzsfCrCZw0war+gbJdUXA37etSEYbXprGhoNh5Ll
rsviZdTG2HANnLHoyJp2OlV9SGszacgHSOHnOhdBh/orJTyiGHlnv9yq+uZevngn155emPJ36vLy
Z+wdtKai6mev2r9SB42Vcv2qxSvRm8OMVhYa4D/R0HjXpjz+4pKxaBpMDAEQX8bAdf/9un+Whnr+
lZawsLhfZSbmm3HYMKdJLf+AtD3I6uUb8c8/ytU/CHT+mRN4e70tGBX/81/Gfxc6HbSx0BRcTFGu
60O5DCntEGOjOT4aa6/Ug0kDg9Cy1sgYt4XjxLb5mM01wtAjI+itjNiHURkxsvag8/E4NN/Yfn95
a1cffD1Wi55TKI4bVL2Bi8Ws+greA7TrdpV8Rw963csVG+6h9rHdfQcLdRcuFlrvwcahCmrkEMiE
QAXcZc2d6fxsfNfzr7YLvI4WxQTw/VQToeYMUurfX/VXS/5KyNj7jRRCh9J1QGt2Nj/kz3zZPf9q
v1Atbz2+4MJ2qg0BGD4/ut9rux9PVYatEReWjWaoW0hDo59d90qQ6HG76lXBcbuzGVGoDx2UQX52
6avPH0Q8ky0Sk4hs+F/Szmu5bmRL06/S0ffoTgCJBDDRfS6239wkRS9RNwhZeO/x9PNB58y0CInc
I01FRUWoKCKBtCvX+s1JJLtw+LudfqnnE2AnkPndOJ70L9P7/OvbL2v+Hk9o24u1r4eGZlujzXYs
QWcB8+isWY2W9MmAOTyJ73dhahICereuNtesEQapqC/2yWUhnylBaNqljC5CookiwhbLkEcqEbsY
p9xy+pp1yMr2w/VcnQ+Fu+/0D8L71JV3riH2SnsI/A5A1IU+KeSHWUypfvf2Z83D+Jv9ZqkdZBtR
oBtk/E9Jfz+iVdJXHV4Mdf9sFuWnsOATA2/4yym62EDG2EpVUjKV7OjdVO1s5+ntb3hlqdqLLcDM
ZJvpMmS39y/zaL4rvP3cV3b7pe6hkm2B1iZ902k5GzEujJpHYsnBAfycQOwP+arf9f9iN+giYYrS
Yg1ERrCestssvxTyIe8+NolLltGjgHzszMs6v7STj1n9jmM9z96XmgbQLV6RxSR1nazz8kvafXS1
e89+HxrP2KurkYQtjho4oddz1VJDZscntZMnu7z8ZlInxQlbGQXH+WMYP1nhBizzyqFkE7l7HfEl
uwzWjX1ltHu7vxHkEcXnMLq19C/u9Ez2ed0F7/ThZlKzF9tNWrnXWnUaouswB3aQlxQZPxbkd1RZ
3fiZCS4SBI9/h5yhU0147Ob3gxSbIn3qvIsSfLZ74bdnWN+vYMLxdn2JcVWQwpqoRZNo1ubgMgjw
iVIN2prjQKJfAX5015av47iRbwpuwpLku+sHfyU/Zy+lIOvBzbUeotdpKK9879Cfg1K/MsmXmotG
7stAAz9war87D8WZM/21TU3NU/+ncGMMtdzpSuD6Wffewl4UKCjpsTWqW9KH+VuTjmur3eDrG31U
KyEmHKapSPj2pqiPQXzktt83eysZSRrS2VQ1bMu48vPpgwjrd67MQBuoWycLNigL7nWSy0Oojv50
SH1zHaTh5Ug+OTYvU7xZQvMcs/u1vlps1Y1M+myKdWKCCxQI+r9TobGXMlpdTTW7CnhseE01Ljyn
mPJ7pgcOJC/HYDYbiNOUGeNZlOW+Qpw4qOovz0K12BvDum+rEu25UzihwbBNozOB6msvvQiPdC2F
cV3w3MBP125HpgMwSf933on20sFTYNeRihbRcv0L1dG/u20stZVqzcjqZIArYn/wHtTnt8+IV6ba
UlcpVn6tdcB0Zm2SOtrUf3njshaxkerr3OvnHpg+TNfnlD5eOdCWMkppizy89FJiObfcVy54dDBI
tgAm4TSbv+uPxdKTERtKn5jDKf/YbrJvf/fQufN/2qUi1JhF6DDZqg+lvSWL83ePXSy8tAptV+TE
iaAYKXO5z28/9rVeXiw5w/IrrTcMrnBme7ABAKd+sbZrc28m5wR4X2tisfpiA21NByQuuvIUJb51
6jbCqN6NzygXvRLqLpWLWhEFpqY37J9jfzn43cpN+pNDOnM0biDz/F2YvhQwihLZqyFGOddIgZkf
3MY/sze9siaXQkRGKbt2rHU49U/+g/Z3E3spQqRkTsFWUCKwdO9IUh9O+9vT5ZWdVM5j/NPkVp6P
9OZ8WwnjQwzIifgqD7Lt2w9/rSsWy9FwsRROYTvO2dq+O47mX/bG3N5PL12MkUVmnC6u690448VX
b7/vKzNPLpYkEgalgX7YiCUcoOAG4foYzNxtOUZbT05nGnll9cjlAlWx4zcRjZAWnXEd1BckqC+z
/ruDRi5Wp2nhF+LXaDqosg5XSuqbHLjh2x302oAu7gu+5ehx6zCglocaHMoPZ6LmV567VAVy0BNP
x5F3NqxN/0WL9m+/7o8792/uN0tNINn0lhu7/XAScMJGNAEjMGmDfxmhzqoNXye/A/EIr6iGqzGW
G20QULiOCsylMFaKclaSg+Z6pwwHADA0jzLYR4VJ0TPd99OjzMa50n8KHGMNWHJWBzWL4NFN5dYZ
1T6fyMqae111GxJma4mEhpd9ntkRWiyAKnycuGTh5nCpEOwbpuQkRQNU874G2h0q6ueoyab2J0r0
W51blk+qT1FyCZJsPyXD0WiqbYO+n5NttEldJv54dCN+3H6zKKY2j5Pu7wKYSV16U6Pn78k7xwCZ
kBrwUR8RsANd8PntbrZ+3El/18+LeAGqsK4Tm/YodzdwbZ+84dECb6QBoMyd+3ykf7yPfaTtDdc8
jm6za+LqYqwVNYwLuxmpy/eH1L7KPJTLwadKlMsHl1J5seqcr3NWIs4vKhsykZHvZwmSwdzGwAB8
cQFUcO9LCDv8dJzelfHXyPgE9QGGw0NG4TCTh4na89DuBgmOZfKRN9z0ZboJwXmH/Zcc3hcSRmtZ
16sEsLA9DPCADlKPdjHVjQlQUkKh3vqKa7TqT2b73CXuPnX6vRWQJAGhPX7Ojc8RTiVDf4zAZejv
mmSnueBuqNmW+roqjoPxnTT9ulftY1xn7wqtOY0xRaWOSiUk5drM1xWQMg+MSWyiAds/jTVI6e5m
BDLvp/REdG1Tk4OgBkYKFbQQ2X2tvauDEgyYPCSBXA+jdpc3YD4/6fq4arlsFkG+i6f4acD/Owmf
8mnY5tXJVLtcUKtHz7HVq43ND/v0acIKubf6Ww0GeSn5ZSPsQMhqYmMCGG9HY8UyKNQ1OliroTio
ollV9S0GGussbLem/JKUl9ZobSKVrc1ef5/VJTRFMOm8VReanxUy7lhNHUIX1fW+a3diwtkaTkoa
1HdDWczoL9Oq78au2TgwKVpD24Db2A/hDbhpO822CQLltqav+7A7dqDwfTtZYys5FdhOBNNRg2Al
rzHY2yTA0V0rxijDWeu8gkXTJUiWzgeKNRcYt4b0NtKrjrpX77peoXTqXuhQPV1vgFOVbgO7ObTU
2pow2CaAFeJq2Jfqe9N5uzB0DxnamkZgfsl8oNMQtHwKtE4qtio0NllyP1bmLBGzVhrSvlVynRhf
Q/tmhMpAknRNOgRoqot/Xrp27PbYBNZ6nHmHkweY6EPiFrfOhCYTFRRrpcFH0LQrN2quCgq/5bBN
5YcR+90pvLSRv2sPXIRuyJe9c6b+Unfv9ODb4MPW1IEkFCDbrXw9yAfR9xduvCejRF3U21vgLWh6
Nfg7qnS2q9YuGHRgQW6NhcNVrwvgYhkgzHLbJ9ND60AIKoGNCrnKGDGZva+G94KZCDRqoEjgdd46
9XKgUumq9rV1NaJBgu3L5Nors3+P7nEdBut4gGKSgkyd0l1vXghgDqoJgLNRtSxA+yaQAD7lsQmt
8FhG5iqwTXwSkflLYTZWl+E47FCBQnpwG8X3ceoAHPjWmc4Khxq9vtAyyOnkiYaOAe/U2kQvyBR3
FqxriDvIhxvIZ9XWxzpPdwHVDCd6SMe7WgAw9901gwHG6mTAGHYz8PYu85hkZBO/19IKZSITLoZx
SHrn1rfc+84+Ad9KgT0X4UWPonkx7FSlrlo2aLv+oCVwAmO4omG9EQVizRGhFYpblE1AzyZBvE2a
D4PF+myB6eA40pnfUGxcGwIC1ig3hfWpBN3aDE/NkO1FaFN7vY0dZDOdA+AgvYnXbYB35Ex+7OKL
fHqnc4Tp4fu6BRUffXKVPBSFAm5YHVxbkJ3rVjlUzsTqVppg0UH4eafS2zxmGg/WygHXL9zD6F55
NnZttY1idL7umkdHB70Jxn6Tx8E3ESUXfnCfUl9nLc0HYm8BgLLfyz5ji8y2U+O/96h2NcCCUze9
Uv5HxwcKz4RrwM/1+MOsRkBDBUtUOE8RSI8MC508nm5UKR5TMPFjCr14yNiXI/djqrEjBkNc7ZNB
bVQzrCuL3LNV5c9Vp46duASUGqAWg8YD1GEUSFW2M8NT033Wq6swuTLEs9MPuyjnVB4oStazZG5/
MiTH/texKY91Ye7j6A6s4Xb0situAGvJuOEGU8X3VoEmMzTAxgVf21A88tKDbrtXlXHVVZ9LKvJ+
v24Qr1cNOoZ+sR2do1UNq9J+bJyP5JY2UdhtSvVkpd9Ndd9Fz/iGbSRUEp+go80+2/AYJpx3jNq+
raKbosYuxb+Pqqc03LGi9r3H06wkvPLj8abHEyzULuLeBkvHDgwGF23VNRUXiHhWuYqjGk6wc1Fn
Yt2ngAfSOtq20Z2XN6cug6cBFkcB8y7BbioiEy5TynWfvfFOxBk4XAAsfvDgT/e8xkYAOhJO99ns
vMtK3GrysQ/3DTlhqFRD2B8T7cL2yAm7VzElpAIQ+yyXko72lzbnxOm+5XDzwjHZpe1w2dhQ3VzW
b/nBc/XjEFBlrUF2akzWRAj4Mt7Kokg3W9pq4UAo3BOo3VntOQW9VzQt7KXGW4B5ogchpj+543VT
65uQvbmuYIaX32Uf7TNCqwagS1hlmEBBZ4c/gPvv1lfaug/gvoXfJyO9iz0ON+++StNNavnEecYm
Z3lGOXlH59i0HaArCO9hs64C7VC1OahwF67mvZuADM3ynWoAVQEMfjvkktZrIfPi4pY3QRsXQUem
twOvmMB6R7ymvA2M9lBr5SZkM4ZpfOjNfVlMl47+XDlfwcCujERt7LxbBRPcS4hYBSiPIbJgZL/D
YWQ1QYvoJwik2raU7QlYYTjcRkWyLZCcV/FNm0FajYxTPWMJCwJUSn2NhBVvF+ske4j12wbhg6np
N05uboU3brirfk0hobrxtAt9VKkoGoy3GKbvcoic4bGHJxY2NxYoJnPEg0g8dkgz2pBJIu8qCb4A
pbWK7qJXdxHnVNRnW5+7pNPaV1EMIo1svkdkBYGNOkMeY5PYQ52uL1AK0ldpGUIp31VQ7nuq0xWg
ILaDqfo4lSc0f4iEoCvb+XuhIX1NKnGWoW21S6v07xo2rhEmwFDv3PLKta6ratOEt0Y+HUR0HBn3
GjaX54Mq1vKDafhrwGnEBRdesfeSo9HXa6WCzcR2ZtngOSFbOBJwtl5spfMuY1MWZbsympxdHMgn
RCLzk2zv+vQugH9GFjafU9XhbQFQDsUMt3J3YUwA6uw1BU/NFJdhcj1pHzkyQGT2G5PIqejuxog6
qb8T3tXE4VmV987kbHxjrw2r/s6ur8phWnlzrUWc/OnWyB5s/caKqy1mxytJkTxsr1r7Qw0vMzkO
bGuKcNnSmckzLh49gZhxn8KPDmITMbT/+t7rn4S4DfzPXXUKo/ce3OqQuZAy/0zruvA/uxVcKh4c
PeRVODteE2uw4TpQ9ylp4a/g+c5NAAtnsMEtY4S2bSEiVql4GJLbnLq6jfMAQNutkxpH19B3jvLu
MOXexu4JIwwnrnZFAfzeMC6bPDhm3H48IOJ5okBOMTzuSLmgfMrrj6l3X4ePeupeQBJCENB88Ib2
gyaKU8KSzu0vkxpuO7w/cV7A5m2TYXxWk39q8wfZsEMIiAxBfuGB/jRDOgC2dKj59wC81jU00U5w
CIy3eephVTasOu96xL2zAOlWfvL0u87IVxVEDNdGv0A+WgjUpiFsWRFfyuKxS/bt8CGKx03eXiBX
NhuFEraCwpJsjLp5lbEUzeIW1+EViwwOPDxmrBtY7J/06K4lvBCMvvsIvwvfkab/VHknk6qwcUO6
hHB/awAkbqYrS16G3bB3HHeDAkgjTiPnRyo/RjAdBvdJOt90LP1UmG/9Lr+zpf+YQdYOkRlBA6VB
Bn7TekDjA06gmPunj7b3nv+pJ4g6jME+1b94zbh1BsIAUOHrSh5ksB/7Eib7SaeImSjuvvX7OMoh
RMfg5lpI7cgwdPWjo9UnkWMaUwYNd2blHSbC67ytPwQIZCu3hYMV7KWLkAFVIgUHsWvAeabN1od1
UMvyQbXuEU396x5Wvz2Cak02qUI+TYd4p7vrHoudaL6K94RCsP9bdWNB/g+865lFg3iK5+yawaU2
xzbuw1ZGWCCdgh2EppI7QD8Hc9jqudqwC4D7Zv6wcSBN2PVFKC6N/GkggWYmI0SRaR17RORwOXTl
3BUTPiHzeLrjPusOdXecDyEjKb+HMjlEnrmGcr52KggR8n4khZCSbdKgZE2Jv4HwgWTFMWyBQavD
MFzUkfPOlinE2vDKNBHJTQAVls028PcRoitOnd55utw3MGH8qr32pHmBbtp+DIBO9Zi9VcNhks7R
bsWpTpiP7EgOQsy99aypOa5gg6rvfAD+VfWxq7ydnYJvfsCzpxi9yzGz75O4P+gOyEOEcM4cZyTu
fpc/WCQKYS7RGXCmTyPEQnjRQfXt7Qf/ELX73ZMXqcJe71QvjXI4OW3zyGZ27SHTMyjiUBNhCDyi
RuJ/JwX06XxDroEYRK0hl50mTX8XD85R1NNT4HyPXP/a9b6//VLzV/3unRZpxmpyS/DzCtmwRK5i
gqAZotwX+ebtx//Qlvvd8xcZRhk7XVcmlPQKYW6aSTz2/kVmYFXUfw+1e7/VKcwf9R6kcXPRcya2
Y3Sd2NflWfvdHyp/v3uDRQ4SgfJcMQf5QvIoEwx7Y0zhg5RbkGQXXu/CusBlMn834KMQwnSuOatS
g1Mmu2yKE1DXAVUFtBH/Lte/VFEOIIKFMYXxU6Dt9f5xCs/kFzldfz+USyFlW2XwNzivTpDvVyUe
u2Tj4CUegEbcc3mGHJKdCICw8kjWGVX/LPxSJgjV6xsx1fc5J8oUyE0JSY2zYCuhSg/wFpKM6+9t
VzybvtxZqt3JSV4ERbcNtGcJQjw3nXdu/qEvuvXoh9s0fSone93HsOGKY11feuNT1pQb1I1cGLF6
866KonWKqEhForn0bkznwmE3ZU9bF+oS5l9Zvo9FS3oNbRvMhAYIZezudQ4hKJ7WdvGMVEjiwWa7
aDoUucUGFEib2gSP0OS15n3ARjnAOBrydM4krD2tXs0qA2VbEFV8igOCxRigLgIaSQMzNHCuGjUc
NQmif1bq2DrJpSu2kFjlBF2xvA7yYz16a4sUoUEeYjDTQ4QQV8y1IG8g0+tHWcQrBN3gqObjY9Tk
m6oNjsixorT1bJuE7eExLi8KUmxYLYX+p2n4nuX+qYDoUwbgp2ExotBimHurv3SRq87xNaBEdjlN
4XUVhpzGxO2cqr0esVbSjT/AAO+hM/p7b+dbOmpTNkMN9XV4jqRxleXfzbw8JM64SdqZ3X9RBA9h
NT3HPcGPgjeo9C1XznURcuJA06uzhy6+MuIrgKKIO3nRzh0/m6m+HUV0Zzff3OCLNIJN0SMel9ok
PiLuWvGqMsR6yA5acdfYxWYyi+99nR0abeLO9mzLE0By6K7NZWqaW/RMuMjLNapKq06lNxNk8h6+
UdUNuz73SCAllxDefjiM+0Hy7AAsCJIcz9wPMQnidqZXIqRoTxFpJPuU6tfBdNUQPVaj/2hp78eo
OrnZNzuAVWulm8EstyO8grZ3r2VgXjS++Tk0yUAA3HDFN60z4R5jq1VbyNYWGK2/j+BtoS7WFjsX
fY0slTeRLc7UQV4p5hiLM6WMo44p4/VEHR1Zw/vBDzaaA4QkgB03nUM4vLKXL3W5UWvNDESE+lMT
P6bYDFv1pQut9e2d/JU7nrE4KNwp45JCJHXKxSHyMcwbxnP3x1f2rcURYft6KMns9qehvmq7e06A
Mw9+pbr1A777U2lOuWbeZzaZ8hZ5iM6bUAZDRA6z40ycO97mQ+Q3h8tSIdeys6SOJ4uBhclRxA0e
gop02UWEZEkYPQZiP2YO+0y4dqWzfnskXhnmpWZuNunCHufPqoJPpj1HhnD6kAB4++mvdNpSLNeJ
gyCdWsbZtwRO5KfBaCCgIkLXf327gR/Jjt/02VI5N/IakLSWyQmoxnmnPoZVeB0X8rPuk6THmjdk
Z230L3Y3cL1NrlPvg1NxJZmd8CDcobK0aQuEw/zxEBfcaEX+2VXpsYFvSfFuV3X6NoqSU0Y0feaN
XxvlBfJXqNEXXjFQaoRhqALKCiq/7JP7OHjuiw/+0KCy5j9PSHJJRD/cGE0fW0PSrFlpPaiuAmpn
DRnJyQUlpU+Z9iVCBP7td3ttWS6qXbUX6ajLOeQSwR1yiIzkB99+sjWv7N+N0yKrU3IP1lvJTGiy
6Ca1xn2Z+lu36Y+GGvc5tDRNL1Z1nmwQrkflBzWOLH9yIQjpJLX97OBE/TpSH/UIJGVuXlBtWnkB
mNRonduf/YidO74vZ6ES0pq6TpiBJ6iAIdyjBeXXyGkhl+Z68aF2mq0ZPMfep9gqtvDjDsUYP+Xj
cIiBGyfhjUkxP8NmtXU/ep5c1+4+C5F+mIbPcpB3uEaTJTDP9Mpry2Oxk4+xG/glkvwnPclJgiTr
AcFgzN6o5P4Lv/6fX4b/5X/Lb/7ZxfU//os/f8mLsQr9oFn88R9X4Zcqr/PvzX/Nv/Z//9rLX/rH
9acO4nu+/DsvfoUn/6vlzafm04s/wCsLm/G2/VaNd/DRk+bH43nH+W/+v/7w3779eMrDWHz773//
krdZMz8NEc3s3//1o+NXeBs6a+o/f37+v354/Snl947Z1zz7Voeffvmdb5/qhl+X+n8I3TVNw3FQ
RDXmva//Nv/EtfiBLrjBSgsnEn0+YrO8aoL//nfrP1xhG4brwvVVgs2RtVPn7fwjTed5wjb5oRQo
vDtI5P+fl3sxQP8zYP+WtelNHmYNLJQZT/s/K8V2bBRShFSGcIQuhenM+8dPB45VOdKzWtfapSlr
cqN0H/0WA1fQ5NQXepHuai0Qw3XPfSc9lIGAzOfghT6dORj0lzeAf76HNIFsIfouwAwu3iOwBcx9
r5W7zkxsYx/EnIPXQnXxgLxZKb6PGTw7BNSa5MtkuryQNYb5RiRlcP/T6P2rg37ukJerhBexLdMy
DWlQuaNnlpQUiKRujaqS3Bll/kUThviSWHH/rGELvm3d6Bx94pf+pzmb8XSFcnTdsReL0zMcrUHX
Se6Cxjbg2ROCBgaGj1R8AsibYujATcTa9NnOdOugpOfcvv29L3fhf36vbeq2LiVFa3vJt6iNIFEl
0sJIOibuzk3a5E76dfpHe/2/WiH7bjmmFK4+z+efp5ltwjYde51epSL8PldYI/pJE52Bbb8ML360
ogxLIDZr0JtiibvMmby+36NHlvc1xVhRo+ggEijWQ3OORPZrtyldKsW3WJZhOLbx8oNqNxqnHGgF
F4IkPllVrUjfivDh7cH59YPoK8fSDakcRzfdBWAo6/XC7Sqt2/V21GxVLuyLRpPdyqNC+vx2U798
kGuiMuS6tmkq/l2idtHEibXEInMdj9xM0WpM12Iozhle/PJBLkOjlGuYrpSKOf+y28zJHS0rt71d
PaPXocaWMXd4PBZh2IeO/vVPv8nSWcGmrpRtSXd5u+DAdtxO6d4uavEIX3eln/fgK5rm8c/bsdiN
DdrCG/gHQP+nTbQbqly1Lbm+gsvLrSMSlLpkLN7//7Wy6LvKpq4iixoH3FlCII8tbF3K6BzrcjlC
nAP4hUpHsRkJSy4xX2UQmUaHyAp5y2K88ru4gz0jM8TUQOK8/UG/acphK7CY29LmBJp//lO3RZmf
xlHV9Lvaw7J18LUEL0zRig+2w35xJvr5AYL7+aTjwxypW4LP0i1YpfMC+Kk1QPqIYwski7PJDM1d
TSkLRQrb8qDodijeSFUJhGL5j7yI0sAzTrIuMFRq+6RKERRp0V5z6glhvdATSG1G9VS8l6BVkcyI
iqx9Cus8L+9rh3hrZTcxEJEUlbiR4kFfTFvTTgqKGxqW0JV0i+bYlHb4rANr7/eykaBt2qqtSCyk
k56dwqJwvWMq6ln92nLbPdZ8enrslda0/SruRFUeRiPOngzRVegEY9i9ShoTvvHbQ7Q8DR0hdc44
03L4R7hLOx6UbfmoQOt3o52EJOGH62gsvnqzcXYgPr7d1q/TgYZM0EKKjc6yliDdtvWMyE9Fv0s9
ACwlFn8bWYYO5dXkXN13vmK8nAs0ZducFMQaFg2+nAuj5gSZb6D1Epc6arsN3ex15YTqWKXdiMLJ
T5o03bs//j6iPU4m0zCh9S/PQNNEzS9H3mCnYk1sQ+wvKGJKTz/YbZGeY5L+pjPZzi3BPy4tLh2r
ar/OArp4ABUytOvB64fj3A8rs42czR9/l+FYwjXmXX0+3F92Zh0bOvLfMI5GzZ0Bnmn8rPohPeDh
YZ6ZIi+JjjZT0DClRSOcT+Svl4eU8PzO7Iph2GlWxK11TNyLorenQ5ilxmUuNFRnWwfwgDFG2h9v
VjTtKMth4MGfLQPUqCsS20mzYVelKH1tzJyqPpW4cpzW4On6bvunncpSmA9/vhdU57K50nErI287
hPDw++UuqW6rCQ2JNM7+LDs296lpOpzFRH9cRdiMXw6fcsKQWqE77YzW+lo3QJMbbYzP7CO/Tkca
4UPY7tV841iESwT8qnHHXOzyEH2nslJQBtoAqJ1o7T8MaH98z09NLdZ2XqvCD8dU7IpOl+R9g2I/
uLr64+nABxHJKJ1hcuwl944YIEWVCLvvaUxLSvVNCzYNKooXqPxM3y0jMz5Iinkf5o5oznPw5QCR
XoomvQzFDtdQExF1UlCFLK0zq/jXnd6UunKFwalPALAs8qCP34ia/XJnRFGGJYXqTWTyCxF+rvSx
3prjhKrwH89xqbuuy5lsGIKV9fLDOLmUSEsl0D01Hn0tbE4YHH407Lr688HiikvEac9z/J8goJ+O
fisda8R4WrFTWTg+dKPfXnRTQ119hu/+8TcRzAimBmtWx7zk5TdJE0+DaTLGnfQRNjj4gV0Ye4Ta
KzBapukNh7eb+83c4M5oKKRDLMsRS7IPpDAtT3NrIiZ0UT6ukPbu83MuVr+ZGi8aWdzNI3bl0HQm
dgg96KF05KUObxj8XDtOD2YVZ2fmxcJw6MeWRIOkl7nEmQzaohOzupjKyjamXWUiX0dNPen7rYcl
EABBPVAtcKDMctZj0hqsvcLCxCCUARBk2y6Te08X8UmGLSLXgoHyPo6yKp7/tN+JyBTR/nybtdzl
tX00/dApCOx2ddQjOFYXH5Q5mGeSIr8OLk+fsxC2sHWD/eblXKqw5ITBjpWHdEQJ/Mb2Hvhf57Q3
Fsi+ubfZW4gFdD4IP60fP/9pdeijLGO0QfpdhW1Vt81Do9XWcRrlE5KOLVCKLkjzfl8UdZof8rEg
kTykXXlViUozbvw8xs8ktSsXRC0a9lV38uMciVIt85CoHKjuUjCqLJluW2ExN93UKYZjxAiOBzOb
BqpZEASNfWVaxX2rVaiopSXqmCjeAZp7UGXZNJTcc80LLxCdQJVkEnHYfTXQlNQc8DNl9YUbRgHK
mO2tWxGJRAAg/fgcefvXM0zqukk3sWc5llwiIX2wNnliS+IcR6K07XsRpjbSXRtSnGvq15EnGOPW
z36vu1zIFsdlUQLVL0NMz11Q//tx7IxNaYXWmSvRL0k3hwhKGBJNbbC3ktPl5QQzchyMitakJm1H
n1MEUL+Cu0t3yne1dThOxaXfjvll3eTA/IzBeJeJ7OxL/NqrSudGJulRnbdYeqb1ttnGPoruu2QI
KXNHbvs+6GxULZUX/hE8Zp7o5DnJcVpkXefPXWRTYuWWaVpnHaJbbbsSOZEwumXjmd3rNx/EYcZZ
LG3aIHfzslMlqphZVPJBXGcyjCYm426auNAYUWn8EevwXx+EHC/JYo5u15pf5aeVi1Jn3fhFTVNR
l9z5SdihDNhmz0IDOfX2hvfbr1KGwRahON9+bNk/NeXYeq8VYdHtYMXVe7Q90w+FYVnXyteBlb/d
1q+3M8ZJWcp1FJGpa86r46e2xEDV3LXAbJeUWUI93LWxc+823jsEWHNMkKV3psHffdy88yFANIdA
S9vUybbb0VVzgzmirFx5k20mYDxk3LD+uB9JsJEuJMPMvm4vC7xlKMsx040OeVB8p5wEcCYK6fCi
i+GcDNVvljeW3MIlTiW5YrO4XvajW9ltUJQDImPZAJcxirDdQMppspEgI2ItV6ItS23F2ZPjR2CM
4fWoT5DxDEdO4x+mZh1iPGUJ1rrjSsL9xbtMjZSa4fAuZgmzDmrUNK2csWmOgd13f9zHjkFaXbk2
65zQfjF/WmDkjlchnYyd3ZyK4ZM6qDGrYnYufHuq/jpzHIMPAoJMPoF9erEC0SRIaKQwAJ9UD26b
VIiFkyghuPH3b7c0v/TLlIVDBDvvKmTmLNbgy8EcrSYokCs1doMOQCZROKX5iRPu/rgVx2DPIqkt
qQ0t+cx6ZjqaFVYIN8+WGH5hGfs5bfzHVzTXJGsuTFfXuU7/KN/+tMBDOzcnrQcKRNUHQxqDYMBY
+Vre52c67dfhcU1FeMy8M+Yi3CJytdLCxercD/Z1locXqpLQOvgPBmHeOYfaXzctmuKSQRVNcqCZ
i5mA0Jbpjdrk780yM8Atjy2RglYnJDIpZepPba+34X7ENeDcR/46M+ZK4HyCuySgyfW8nBnaEHuu
VGCuIgK4CKhIGWLuVYz5n84NMoHkAJmADBlprMUXxgHHXTylxi6vtWE7Tght2h7K5n84AzmcSc8a
Ojskl1G1aKUzcBWxa9IR2aAAuct+WPdcwM/cqeft5sVqoqpLAG+btjnX3ZaVoqTRcRXPxIBKTtzA
tNUblJmVaEQGASjq4iPZR1f71hgyQ3upswhIurIzIZa9/bW/zBrew/wRKZiGbVIhfjl2XdFUXhcn
vIdML6n5wt+21FXi6jd9hoWVcutzIJlfZgtLji1LKOk6co67Fi1y/W+QvBU7c4Ag2o0OStWD6f8R
VJTIRHHgmFxISSiwJOxFKyrr9EyJTO3btBSbzMYzrej77H9zdqa7buNKu74iAZqHv/K0BntlWElW
0n+ETtItiaLmkbr671H6ACeWDRvZDeygsRsITapIFqve4U5ELqtz9hUZhSBh1zERh/PxfC5pyfrl
wYz0ba8SGHs+KE6z+VnI8p5wxLWRPN7zFHwo95Cbn480wkTOC/gsBy83f7rkJ2+l15YbMcf+nchc
VmY9J853gz60a/C8XB7jv52NtZY0ZtBK65DgUIf3Hpaok4OjpI4QxGuuOe6zpav6CIbjj0sXrKa/
vDvof3P4r9MFTInFMJWldTBbV/LIwfkC+1rAt6K7p0e4TOJikp6L7iyn5ZLqnU9y8s3Z6nWGSkYj
O6lgBOVIg+lzotXyyZ2H7MftbXYR9DwAKXAaLCnXjuusPl83j4UtnBpmsaV1MMNR8LYm2L23R/lV
6V5NiwOYcgONVFr6v3Tifvt2bTwNkQm3DXKMBqvSrTJvIbXUC360yJUVqrFINCTZMf/Z63HtvMzI
TbzNqY2jk5fnpo+mOQjajQEu4EcJzz6G3QynI5zMzEGKWbbDPQDClcheUhiOQx7/nO3m+adwrGiw
6clCccoBhVWRxOARY5Vnp0Up8fb6XPsKFm8wduvSYV4/oFUgCMB5NA+R1kugBqp7QAhdf7w9yrUJ
UUukoM2hYINpOZ+QZ2ataeAxRFUGhFYP/z8ssJhFgTUVD//DUMvxxq4xDXN9yrW8jvPUwLUgGACp
w/9DkS+1sEwIxj99uhLAbJOlKEYWTTHofFLJ0DRTZOb2QZbu/FTbqb3JpJHfycuuLR1oJCoCJIAk
z6tRRJYnnLIa+tUKig9slwWqmEQYlkrtzjH3q7aw3itk6OTnvJF1Z93KUW3fjkErbDigLuyZ0Q12
3ayMnR0b6GMbE/7imVUe8YsQn0TZIJ+QQHbzNI49rFHnBcVnb29/ziunEpV8LmLWmBRnLS3ja4GK
I9IskIJt+s52Jveb1OrpgWsm3hSz1t25JK+P57LQrslxq68St8KURp3FILeNDD5TMxcvvadt+xQj
bpGmP29P7trm8zwauSblfZArqyMw6INeG7TYOSQ0yOi4J9bHTgTRnSldiyBIhGQqtqNznKzu/TRD
uw/5BDaf0+Qvw4wHUEUJ90EbYuPOUFcmFJgmWYZhAKoDLHe+JeKgGCo1MJQnO/eQa5LYQRH/zgvi
IkFzfdqa9F84uAKHoDgfxa6EdLTFL6fIvGZbeiMc6yTNcSjLy8cysatn4Zb3mn9XcoClKcKdFZAA
80o6HxRqhK+XTeYeUNgS6Ob3ffW956e0OIhMuKsK6WMOMikz+hsr2Pnb7Ui58g15kgVcmB6FYW8N
1i4duBJTbpO7mR1l9yqpXnNXsw+Jh17K7aGWb7Q6BAKwjwBnHI4AoEHnE+UKtgL8k91DBsjA2rX1
nLubDFqk+VyC2zFhPUewoxth9u+h/7bToQfrHd35FVeX2ydaeXHwvlkLpCe4+nalwhsBSx/EroWM
ernN5JycdAgQ0E69uv9Ikl5tvamw9reX4Npq8zktApi2NtWu8yUA0VgLzau8w9CZ7aFtKjwxNNfd
a9Ys7szz2o75fahVLLfD0FG3a71DXzTuRp8nE+Vj+x5v7tooPiUui+oBaeT6IZyOuD0XdGkOXiQU
SkAywFIYVYDby3Z1FHII/nGWyFnNJQ3GovUl3wy5KEynLfF1qV3d2fz3Blm+3W/53GjNXqOqyUWs
yLL3cEle9dmP73yVayeMH1A9osdLTuStbgELBmVrL0CfbOyOnN+YIGb1kdJYEsZjCqkdb6E/X7uA
5y+CkQaQzPWuMwXmd03B4wxQcPpGnT87jrSzijvp3rXIDgA+g6alm3dRbscZOrVEKhkm9aYntwIV
V8+Rtk/00rwzo8uhuD2BSi9lnkC31zGHSDESrDoxV6QkEwu8d5tTtwrnOf95e+2ujkS+QmOGdIyi
0nlITEk3TXmGL1FqjvXOLTRtq4za23Y1ama3h1oOv/PDkUnZoIWW1zTIiSVwfos+aRmzmLjJoX+7
7eeJvYbdkBFt+94w95HbpX+cODMeI3EQGtTK1lBwWTb+zFXqHuJM7z4u7cItqPbxZQAefCfmLzfW
r64WaJ4AvIG97pF4PCtzmZeEhpAJ5rGVtglkeY/idHWUwKRcBdRLv9hZ3lzpTTszIfTq1EOv58Op
Hkd5pwlzeYdR4zAtDiGezWQIq/0rhG61S8X2YMyWhQg3mkHdGA+HQqTjXo6DtRkn5PPaZjQfRoNi
059HCW2Z/2AUVOCWRfgtSrxOo1LrjZxREq3kAmxhqLd9jYtiVB98lUV3EvfLyzJgk5m+4ercJf6a
bFU2eVnyGHIOjt+A55lwjJRA9OPsZ4O0m7EF++B/ALIXvbQ0IO6dKZeH5TI6iDYwBw65+iq/NKBP
+PB52H4BdjCPGdnD+Agr2s4PUYPPybbrA/enp1qeYrfX+UowLT14j8SI1i//dr7OmWxdC4cj52Ca
hb8N3Cra6lN2rxl/5Xgx2O8e5/KSjKyr/LbIYGHIxMG0t8SAbALUYRa2sTG7rrgTONeGsugOQTxh
a5jO6uE/JGWjSwffKFOMHlaGpSwegzmYXxOF9tntxbs61pLiUcFc4AyrsdIs5yHY5O4hiRavPi2T
x3TkyqvS6R6T5OpQoAPB4AAtJkLPv1OhVQtQunIPdaNPi3MfD9ma9MqjvnEnJK5tBcv1qPaAXzLt
YHVANx6KOqbVkOl0njqZ8WhuzQhp9GH07c+2XVQPdW7BsK7unjnXgpFqMdkA9UjeQKv1VDoGxYMi
b55t9Biass4PwtXrO/O7NgrZMFhHysUO450vpay8PFV0Og7GMOOyOraolo3I1tyOjaujBLQtAupQ
IJhWNyqvij6ppYPTXyPSd41t5yfNGKzXPx+FKj3XDpFOXKzmMvrIAnFU24dYi+Fr6Mg3uJne3Dkc
rwSfy3OUcKCNTFK3OiSKvrKCUnfEwcy8ZMMLJt14wHAJAfQJ/3BCXGmkHy55iENV2lqFAL3UlE5z
Kw5BKaMwGBOxt4rpXqH24uMwim1zwRkkOxy9q1FI8U0uNC85cCjVD6OnxDaY/XtS1RfLxihLIrq0
UgF8rTlXcWvqReMhf0PiNaCSJqPux1hjsStTvb3XHb42JbByAY9OLu2LqsswZi2cK1BbCMCUP/J+
qbIPCbpAt7/PZYELlASrRj/QJIsjtz/fPWXkDkHWZYg8LlXhz7UvPMinKkUO+YtmBXGzzbVO1P9W
Vew5oaHQQ9sETocIQF260/TgzJGu7cU0uOk75QRV/fXOD1w21ll+SZWP9JLzg3uGXtAqWPUx76TW
Eqz1hEBobqEN9o+lvMbaBt40GMjI1M6gf57ZUotGlKbEqyr01ELba4IiPBhu0SV3LqVL6B8Kc5wE
hDQY+SWPOF+1WoggD3yRHsDRptO272qJ4XYZobVHwdB3P6Z+O/xootwx3qQmhvpr5XiVvYnN1EuP
4DtRutISI3KfINDia2p4ZXUPhX6R8fEb+WXWgmSgTLPGEWm13yelo6eHuOmycpdGsTFsfGeoJjxz
p7l4bxS5gwshtb0BnD+rhU7sqAfbOx9wySzPPyABvABkqKaDvl8nQyb8j7rJh+xQZmXXbIuUqA59
K4rktyjuJ++TMZnlaIUI8ggkRMzCcuTfZanX3+sC2Kaxu/17Lt4rvPWp5nIcuOBiSF/OP12W6pqV
+WV2MB2F9GUSGDh6zZHxzkhjdeq6qLoTLJc7mebtcvOSUdD6XheqQH70fuVz9wWaE7/LO0P+INL/
uJ6xtIihqwHqYpfQHVtNS0/oPycSvziEv7awdGc8oPTuzgt2pfVDx5ReNIgne2HhUvTzV8OUYra9
rtDFgRyQqiLya54K637IFZobaWPGD/hXjf7GkVjSPlMKq+SjzUb50RfVXLybctOaH/CDCapNDJUf
fpKZ9PnW7Kyh3gnNQEemHIWe2wimdl5zL1e43BN0e1mjpbu8NBBXF4Xy+sh1qiY/pG5cBpvAiFH9
ivPI0TeRX0E8oYjqDTvNlHG9g1VkYjJqTXhJ347By5uEdyvwIjo/lPJo8J9/rIDSs63Iaw+9g9vZ
2LQ/6iAWWKLq914iV6IdRNPSMXWpddM3OB+p04dZAPjPDhJpmM9QP9Ga0fPsc2Yqdzv3hXYnQK4E
+4Jqcnn12IT8uhCNy0xd4b6UHYSeJO87FTnzzhXGLP98F1MbWrr28EAhKa3mRf8ZqRSBPaIDjmSn
dFQYF+SYOk6im/8aZHavKnn5yfhUDruLzGl5Pi8T/+0Bq3VWYWIPUB5qVJ5eJktpO0fSMiiCtvvj
6KAnCMkcchkNdnoG50ONZkCQzqI8oD+S7Fy1uNTPJaJv7iCKP00FQSaArqD6YPmwNta0mjpuhtjP
0/Iw+yjIKheD7M6B5tjxkLxzEVxbwd+HWvbmbyuYa9qsnCZjBefC2xQmikneaFZsOd25s4KXUc+s
IFGww0nYg7V4zDTxXCjdpjxkjsTf0pFPmTHgN9ZpqEtlaAbe3s6XQb8Mh24CfBRyqGAVjHabU8Op
q/IgOoHLWgvcnxdqe6e5egmUXL7Vb8OsTo1+JqeY0IWAKNQk23YU0d/+pIbtbMfosNOU21hkbGMY
u0I9BUPR/TXm8s+0cZYLgEyRqVIUoxhsrmk+KjN6jZ4jATOn/TupgMQrTR8eGhuFwdvLei1gAPAh
TUHTASCqdR4wSBmC1oyy5dEo3sN+bQ5GsyCcJj+4c2pdixdAi2YAJoJMaU20RFQMwX0jkIe5Rz2l
M3KF2HL5Qhbch8pO79ADr80L5DUvCNrXjLgKl6ArOK2rPD9og4MQc6oMrKL7/KEbzOTOEl6LzN+H
WoVMhota5JbJct/1HP0KLGq+HdpBunfOkWsrCJbVAXTLdeOuSyee0QRm7sf5AeJv/IlCQ/Nvh1bH
3tTaaZFwcu98sYuiBh/KQUNhgSjTXl2v4YxULPwP1rCSernVgMw/ekXUvG8DPf6HFG9+Z/XD8FSl
nXOnkHp1SelIANwg/IBZnUflZKVi6jWisgl672hNKeoj08hA/8OnWyRX4JCCv6bvfj7OXGhO4iAz
gqQnjt62F4FD7YS6s45LAJwn5wQ8iMzl9QfLYr2dm6qkAJt7jELSvLVax/2k2PkfcfowKD20xnNe
+f09POG1NQR6RJZKDkTferWzca9xoBW78mBoQCgbGpm7hif0pz8/P2hI0OjnzU6yutpnMrMRCciY
WyGG9m9nlJP8O4kBKmEp6eKJenu0azsA6C6VLhvuDSX28+/FDtDrNPHlYUTm9DMSFfIhC5xmH0Vl
+2bmwjzcHu/KDoCnTbt/KXLT+l9lCUbe51oTC3kAz63nr3WuyupNE4HgTSObGU3bQZvtx3aYi+Tv
rhLVvUv2/Af4rOsvEA69EYrAdIVXPwA1udh1Mn065lFvOk9O1Q/OBi8y3dxnAGI/mH0buxtbk2gb
yjyJ1Z2NeJ7L/zc+tSPSv6VUS2/jfMFTxyuDQeumIz+0mbauj3pz7tbRoyGwsPWDrMf2Qf+38Rr5
1+h3NNtuf4DzD/7f+OCc2J+2vTAAV2dr0flNrUs0BtO+erQHOb2YXopJhlnZD3VV35nttdUGQAzM
w4ABS7HrfLZ51dpINAt1bDBTedTrCF53XCcp3qIqfvH1HFJvXrZH7Nmje3IoqyLRr6myXZF6WnSY
KE6uzqKIhzl9i0LhG2ugtZRlzmZ2fTTmhFa91yIqClbnlP6mru3aR6GsKV8DvdWyPTwpvAYcq8SQ
1egc/e/bn+D8HPnvd4E+pQ9hIgsE3f58UXzQ+aZSrToGfIl931gtqs4Iq98eZZV4/b9h+PtthA11
ujmr2q8FRbsqk5RhHF3sk7hxKVZQbaoRe91OxWzv+jFTu6506o9DnzXfpZf2b3d+xJVw49ZBOIi0
wSSPXs019ywVVDHfAF7wdJhHOvwIZS+8GN/ZddKP96U96djF+9VzzL1FqUf2Gz/W0HuTqY31tYaM
aZ7bjyJrpx061PdKltd+IR3Gpa7sQJpY+3u1dNeaSM3qaGQuhtujml+nYIx6rEaaJj6Ybtb9c2dR
lj3+/6+v/74Mxw99KAMkEP228wBo6q7oBoztjqNGRcHpmwwa6Di94zd+JFb9bVeVxc4r0Xy2vRYz
ikofPtWVMz1B3gsgIXj3WMhX9inNYlTPQC2QnqwrDO2YaSpKk/kYTLbosLNVBq8pd3ZtQnPK6Pd4
7d6SuR6OvpZ9vr0ey5GzXg7yZd48YFowfVsdiWAP+sb0s/nYl6R+oSoTbwNzcdy0NTY9lQySk5RZ
cEd79erxwOMxIDapZvFAPv8KWj1LyrI8vjEc0o/KN2a8rNta1w9ZYaJ+bDjcFLgmpHqy55xMPmv0
FYvHbDRSZ7FzaHDlwtjkS5mM1dfbK3ItJklLlxSHl/vFWzrQOA0TnWMzDuxUUSKYBk6ixMOpeW7i
02RNXRveHvLaocRjeqlNmAgsrBM3K4J/qsFeOCIYZT1rk3Q/zv2c38EVXj2UqO0upzHMWGgS54ve
pcytiGp1zA3Op72h4gFPjLFsxWPg1eaHoq7sfx05YfOVJVZWbJoUJ/lw6E3q+7dn/KuRt447CoIg
sxcVl2Bthz05Nkb1Gq6dVaESc4d2NEypCuoUgv3FlO31yda/x6aWxdg45qKDh2aZUSggJ/S7ys7i
72MKhuneEl37EpAKF/LK8uf6WdcFo6VFSTcfo9Gyv5S9rekh98i8GwqbjMExVH4EcVrtELbpv1PP
PMyDZiDbH3s1mpee9TaDCA5NwDRfbq/YLwLl+YotxWAuc6rRPAXXP42mLyiEIteP89TzRhetoypc
CDSsfQrYBji3qLr4KCLbfLR/WbUllW/iiRaN3j+pFqSvzlTguDJNzQllxO5D06nxk+yaYNppClwD
amWd/EkSbz97yAPaYS77qL+Tk1yu7/kklv/+W0VnQrWMIkuCK4Jq5Q5hPmtj9gDpbq+Vc3GoMQrN
H3JMdhPyeeejIIoBYDaP9KM1RoU4ZlyQ484vKnwv9LmyxOb2cJfBzB0PMtDhEIf7B4HqfLyEs0TE
HsGsYUyRhVbXWDTEaJI8OfQU913XnJBiGt9rnipJgQyUubcNXOZXOY34XeQY3997L11udmqcMETR
vbMpG1jrJthky1nA2ZiPqoWZB02jkLux7t06bHMtecbdZvA2jVVk+tZRrnSOie70/xioTdzJuC7P
+uWX8BEW0j98/DVAu5lwvLOdVj9Wvjv9K2kXJrvS1oaj5ph4LI3+tMlMr3mc8FXYeUkXPYtOEzwD
lPw8qbTaJhMomNuf7CIO+U30ssHGIkMBBm2JoN/iMBF630ZDpx8l2xdHmgQ0dOgNvTVtbw90cbkv
A6E2B/ieSfrrc86Hyj5D59KP5SjlIjjxA0+SN63R/qmdEht6sYdNtr895q/b8+yosAA4guGjfg/+
nj/OZ1dlFYoi02gcUaZOD25VGXOYx135BXG8ZNiqIarxNZr65h25r5ZvVSewl5xzC7l+p1xMRe/8
oCvL7dssNscq0ieUJ85/kLKSIjcAMh4buwvqd1pCGvVkcJW+1IjlBXswcwkNeM3uHmWdum809iKf
Wq9uPMzCpjhqF0aDVDtHrxV6VmS/3f6B134ftbxFrZRqLEio898Xl73JktXGsbW6+jkK9P6DcFRw
rxx7kXvyXajQmzTpoVTzNjofxujbfipJTo9qHN2fOMRhcp4U2lBtiyx28sUXtU6xLi0sdGjc2I42
s9X2fyUoTAXhBBXQhM5emDjEpW3RBfcUEn+xhs/ihg41HZhF8gyspLcGaXlzrpmdwn1A5IZ0dtVo
KO09JOY0srfoWhdFCMF/Uu8L/j9bCwORanjjeOSnz/j14WCoe5qq8cZM8TisM2AoKOsWev2GuxM2
XHmVy/EL2Fn06Uxn1LRXCc22/sdX5dyeAuixDqLtZoo+bW2JYPZCWmIOTIu401HmC/GXsYptjLAg
FDQ1Z9N3N9Cs+AWbjLQ/Fl2GXcvtuLg82RfBBvp/y8FFsrIW7EkrdzJrKugnP1Omtx+sRP9pZ671
bZoBl23MwayN0G6dYN7q+PxaX5VQsR82ViyWFqWR5K+RXcLPu/27lkA5/1CkAXRfPP4BybZm10J0
j0STyuTU0H9/1zpd91cV1VGMq5A2Bu8Sb9ItDMyCpHq4PfDFcQY+AFEgKjnAngHTriJYVwBK4sJM
Tn0iUGqsxyr2DzKfcE917Vqe9DHoTil6nnU4JQaOHLeHv9in4OLB0fA/SGOAUlevFTmWnLQ07k61
DMY6jOZ0+GR6ZIS3h7lcXqKfFHlB+8OiXvOl+ogt6cxWgVml5eJY0gdj80HPpnb84eH6+QU2hf/R
EfC47hyUF4kLFzZVYsSvOR2oTizz/+1ako1bmWWalqdqSv3HRgu0A2RZ/2A75T3Zv8ulXHIDc+HB
LLKNa3pkMIy5r/U9Rhu1qx5MqqqHRB+T7e2VvBwFpUZKxQxD1ctfSzBpiTTLGr+QE463ziZxJg+T
mqb6o1YCb3qog8scPPDdYHd/5UK/LVs3zFGQYZl36u2gPGj+1B9Gv7A/ecMQQLnTyMhvT+uikMiA
XOcLQxKcGvTp8++UJiOgsqhGKirPsMrqehx7oODmKOUqJ3Wjd+Slafkx1rJq2nVu7I1/2WPaBfeI
uZfx4gBWRtwYCtcip7yqsg1zYNXB5FWnNDZK4OamivYzBjvISnlInN6Z9cXLGH4xF5gFmYNG86Xo
hFmM0lFJDYzRMndFkzcPha+ChyG28FY22rIz7oTPlfmBOoSZTg4LLmnNGRdZaauqdeoTLjuAanNR
JbuAN+BXByDIv7e/6ZVQJT1Z+HAgD0G/LrP/LYh6f6Kvpuv1yUitutvYVuzWW93sA+N/WEbaGAu4
nkr0RclFoDo4QFeuT06V6hvLS8oj9ar6xQQTBrbqvpnL1VVEg34R6We728t//21mtEl8P8Vq71SO
POSNodCfSpXPT65P+nl7Ea8OhRoOMASQPmARz4fyJKnT7LAxxggfkM0MyhZ7TURjgkd04Mevt0ej
cs7fd3YRehzPixzh0mGmlbLaAGZUyhE4h3tK/CD1sGyrLaN8B6M5P9q9KLeWI+Sb72pHTR//FoAa
d/mMlbOqqe0rks6NP2fDy9QHwOq9qBi+23Pt/jOqYqOmDFpKLI3HpJciLCxgwhsMA3ksmCmGnlVp
cDFI0Ja5VEPYFUH6lhjqWHeW9xL0LvbttqbhXyv8Zy8L5Im69oStDiafTZo0O5Lf4f0sh+NQdQm2
7ZFUJ5X19Q62j4/lqQdHeFbJG73eugwt0fa7OE7Sjd1jt9IjjUUz8xt2vi8ujr8Pld71mBnRFgvT
2kN014vb5lRFhhFvheXnH4HINc/jnGXP2RTpB4jjipNCh5OlcB2NfNppaTKd/DFu91WfqQrXrNbN
pvhNUMp/jTQ5fTfqPMq2lQqyY5v7XryBudy6L0i6NelHL0pn96lyZxYrEMkQfHaagaQekU0+D88V
+9OIeMYQylKa1QPum+X3ZhrxlGz0Ksb8vK+jbK9yl5p1mOSm5IvMBZkd620X9YmeoDEHT2mseQWG
I7X3A96kSB9wlMzwre/yYWySUxfNUn1y9cjxHkqaWdHbglVp3U0vggSXab03uvHB8bLq32Fysnrn
J1Ni74OBxPzQGXOC53WaJel+9vyM3K2LXR3Glec1u0izXQJKtfhBgkesF+XraXrWVJf/bfZNZYY6
bfPXYW7ceI+RlzltOq/r083YqYmmvdD9cuM0BbTPYLKybtfpY6uHUzVgkQl4JimeQWkY3YPTpeYE
IN3Ni0+jFF0HDHIYqjGMJKXxDz2SOOVJVLZ+zLXAMQ6yEHk1gN2rTBNMmha3b50UjfbJirLx385G
f/BzwXHU5hubjlu2MUq9DfZJkHkDBECbzHowZU/x10L2lyIcd+x+HsVQ7Ay843DzHHv/m2nnXn2E
0dXjNVa5OK0EFMey3eDUwceqqPVskzYqykOtBX4c2kE8ykM1ZlX/2e6kmr+lKESnH2vZl38NQ0LO
UdcpqOuialsXkoZT5R+i1stxp0yFh8e1mzTU2WwleAA4aI/GTSiyXpib3ojNhBchElV/WRWqQCHN
gsHqw2GkxbDRB9G/gqPw7ScE+OSXcZJxuxlgYbXvK0Nmlgx5jOKklIqorz5Zba7Sd7EPQ/4pbiNf
nZy28hbL9jjyuyegTX17mu2SUmnbebjepak7jvTvGyVfIhEl/WcNM6F/SdOB2KDJZKOWj0hjsfON
WqGn3OhD8wH0V9O9tkFXdUYoLamPpzpIa5zMcckZMMmes/nJK4VebcBtUQx3a99t+rDo+6Cl7Kkj
Xf/o86g3t/4gNbei2DhblKQ7GMzPmUqFjyfuZCH7OnmxpG2je0P509ayEetX0VXJtp7dCg/LTlc6
5fW+H7b5hNFXMcVgMFTm+OPPyMhL+aJByw4+K8eMa+QLDPlqYs7BBZ/WtcD0WCRCfImbVuR7W9gD
upRGZ4gNPeviLVExApmOlyb9O9OcVRHqKhsxeLWCIsOg2Dc0DJc7R4Vj1tveB1dZ2Lq2wWB7oe51
Nj5xfDeshuamEU925uX9Vpp5VS63Vlb8GzmyjHfStYf5oOpO5pi9d/hDoqtu1o9945jjCXxRjUed
k+NCZMDDccK8EE0UlkkS6NsU3JX53nEJik0a5fH8NNtjYhzoulT5I1V47P36uaf34grZfFngHFbo
agmoCk3qdv9+AR5T4GV/AwZtgzY/FoVnaR9LtGSbD/yQVvs6Di0pr2dEU7IrCHD3waukNW+bJOjM
LZ/at8K5yeY3J67cqOTzJrg4dMgxNRuvRbVkA8wtB+3mQodxNsXYY42X54ZqtgT92O+8USj/UKmp
k1sNHFn6PnINreAQFb0K/Tzzx0NtSxNLPx6hXYiDzly/V4aNF6MxRbEWFnXLWdfyl5UPqktt/LAN
wJHPfLtJPsxogeP3HVT5l3gilWVT1QRrVjXNl35Bsm9LvaidUAfL+BcYhuxr7HuRvvM6x8DqPTMz
HBVp0lCUjk3O/HQK8B730T3ND4kKAADzBmq9MCsLJPA1kKbqMXXsBEsGo8TmU5Vliu8YRJRvet3Y
7aZ2pNM96O002VvIY43+sYywncWZvUQgKZU0c7DYhBEcTnkq592k3Mb5kPmdEo9t1ncTgimDZk00
W5VWmxs7ET08Fiy2s+/C7u32VGmB10JMllEd+lXiL2zb0jqWDQIXcyhUQbXdn4p+OKRTNGv7tsKM
97sh/Kzau1PkfRtKp2y3vh5T+zX1GiOFurOjAotqDXml0RUJrPRaL0q+24xNXGtiiDUXc5HvHX7h
6+waZfsNS2BU1TY4YvKC5+jA2UqXZfqW6nNecgLNoPBjtDGXol0GDJrWJXJz2mBkixBVqqqdYBWW
HZThlq1NVRNsxFTQ61dDN31rwLxM+xIiWYp0oDEPeNCPgfkK56zPPwy2iPBux7MxzTYIy/UaFuHw
0Y6l01hf59GxJR7onnrJhYiLQyota/hSp/GE/yfaRv3XzlUJ5OS419pHdAFgSabGpHth4ztJi5uw
nsmDOeoi3c5V7WYhPcl+foxkO6dfoWB4zb6l35puot7p59OIB8W41/22gZ9lI2j64lhV8NmzRdE8
RJVhtq9T2UTuxqycqHlovBQ/i6qMLJyxaZEMH+JkFHKf4e6oPXOZ1F9jE03/bVBmqdy7FEl+UEbC
Eq1lselvO70RPSAlWZcvpvAK7xvPP1IEq/OscecOldafzFGaxSH2U46tuS1rbYfUg8w4kqwyPgFl
yIedwe70Hnpn1CVO0zFWOvCzSAVpfgzzbiZTWVrO9LrwF66cJGwny54PdmXG8p1pdWVKsT4e2seg
bZTxFMyJF4VjYQzRRhH6NBlUnbWQzZ3C3eoGtd6D7GbSl1qY8ZfJJyyeiH7fDfWEytpOeFhPP4u4
HRokFvPZxuC0TLKPkWWlpy73jGrjRoPg2IgsJZ/92EBGxfXGOnowm6Ufx61nJVszLyNm63vF+zGd
43yf2rOZH2y8rNN93AfYk1c12e1OxkmtveYjpeCt3baJluFHpw8keqWRBNGMklki1d+IA4gA5KTU
YrXRBpSVN0LWVRwWmSzrvdZUtFkhbgtj43V1PG4nI9K0L/YcxRjWdab5qiV182ZERpbEW91RU/vg
Bii/PDsJ1q9P6ZgaXxvNxtYk6qnWhUHrRtOeJLxS79BWKPnbccX42JllEDzGQZIWIQlei+k1SrHF
vorQ7QpTmCUBF1fVf3Go+z0ZInLFYzSPXbqDMBxlh0kS+eGgj824lYWT/zCA5DtbQOWT/QCnQvus
k4B5IaHrQPuZDb/YTK6wtBMo5jxFNrTsnkoLXvFewjNRmwmtomILLWlxPpENx4A5Lbbec+yMxi7h
OA6eTKNF1aCM8r54dIn7LpyNZlJkqln+XgOo75OAkf6eRrw5rK3ktadCNxtjhz/Lyd0MbUfbRbVJ
4D3FFO7tUNOk+WpqkyUesNDFj15TnD7P1azcILSrJlu2CYkwiiZ1H20p6wzGM572mDl3M+4xGBJY
OKhGTj0RZ94MdtQsMLRm3ac6f0IoqCofSTg6xOVsWE+hEXXjP9lseiMEczuJ9xGN9jl0p85tsC/J
U2s3DmWdfGAviAEQfUJTKMtgz/EYy+fyWBjxJA85PXxuptQZ82zTx93wwUqNTHyP6nnot0arCQTd
86qu35dxVv+lEmEbHDxpVNUcBFbnI8hiOXFIEVXrxZa3pIj2/8fZmTU5bXR9/BOpSvtya9kjm4EB
hiXAjYpAon3f9enfX0O9T0ayyipT4SqpcNytXk6f818GPMN4HBbNLIfc41OPKabsdLSlB1qlryaV
R5dHLcTx3zokVNqDM8pOcEzwHW5QdbFqv36DWXJB7gW4JD7JAJ7Dc1tgCmAeHC2wtKOhRuiw9EVT
Vcc4a60Zs52RRJV/nTVPcp2jlEcKl/aP5Ix29ErPs/gzBPWWRm5s4QePMOdAhTIeqvGkxqQoXwqY
DfpEb0AynX9iumvtGy0KDZR/hy6NQFXJWWDw0IsDaaxR4AvLjmZk5jSos5kR2nTqSBPk/e03+rKs
8gv9DdLNVsDaALrTzVVFABIE9NipS73CnsxXctyUT3pe7EEbt6Kg9EbxFzITCNEVngSLL4yJ4znz
UBP6rmNdQame3sT9Q6FEBKqNEhH1lFWbV6NL6RgFh55UJlrpamTFryjL+cXpdpxlEeX3lFHIRNtY
8EestdZUoUGrDBFU9RK5wdRSndTHJCLLbaIq2emUb84bWER88uBo0epY1ms4cCQrbIbMY0kiJYdV
LqY6WKYVwfn2mDYDIcIIHhB/G2stVDhOeWnrMchaLk3/JAV58AZlpP4PFpuqIc5pUBWi+b8aDid3
OiEyCdIaCS23DePyIdesPf2SrbEILWFEmOnswxZZThpUwSbXZJDkUZ+FT0aAPi5yfMOwBwtaFrd+
rwNgZ6A3LR3xknUbt0LDWoklOafEpDXHTNar/hjpehm6wVjyQp10NDJ2OhBbY6MfQDEdsRkGt5pB
vals3uwwRhpJGIp30XBKokT/g53EXy9IGsjbYAK4nMGRGjkZBiOTe/idkgp9iAxnT3Ni1Qf/PYE0
nAUKAr11HFKWYWYNs02uhNyrre71ZGUkGrqDCN7wQQ3aj1LbPHa9zuVrnOdpSkBDxM5OrXdzOgGF
sPLhmAPCXP6CuBkbLYvn3NO0rD31M9yiNpT2unJbBwaUF3jZtENVFP6WUbLZ7mQnTbmSGDDVh7J5
KitUfAoz3lOG3BoQWwvFARDUUOlWB62hjjFd0jr34qE0D11t4kAfBndLeAAWoQUHXZrmJlt5Vdat
VaDiU1+x8pvEpm+k+VH7VART51NvM/J/7j+bQCfYBkcu4ezVfp4SOYFfzcMshpNxKPuoBpWmTd7t
KJsf6b8oa5Afr7KyUXQoXxXFpIdZUcdTKqoNZjfu4eyX/cvf6x5cpRA2MNhm664bJjIQfvW08NTe
Up7wl8WIGm9K/9CUwCoK4EIf2BZ7AiVbUVGipQEH9koz12s9nTSgLomUe6WGdcKpHdu4+Vj06fzZ
nDPnG9UHtQbFICt/kmKA3hDK7rBISTKWy58wicRH4/vF4JcjpJF66j9Wu6eEvrX20cYCGUgUgaNc
xnHCZG7JYAuvpnJ5TJOgOaVq1+2cwJunFseFBlGJe4xG4zIMqqKJZGk9jUxgGO86nVKin2mVW/GC
+ShlPJfGaJAvaSkNX/UQfmIx95PX2q2180s2P+iLH7I6PsE6VLxFILBmU/8F/1lqu470nEj1X20y
lIcx2sM4bk0wWGDHxm70F7RhOXIOgz5mARU8hqvwSHW8PxhNtcfC2IwC7508Ee4Zuc8yClDryiyp
lnnQBEa3TJOvcupEf7Db0ef6X5DVmqS4kJtAmwqPPN8/DfrUuArUKYoUyh7PY3M8iPQILj9qWesm
KVq9lKShG3iaKTmfoHyCQFT9eOeQXMH4fh8q3KT/CyNWy4suYqBDIFEwOfYoynxX4MvktgpnI/pm
yc2pkoLXbdO9Dcf24KvtU6oNx1z6tzD3uHRbpyi8dHGZCzWN9VVnSry9JGqEXjMNAAWdvrgofVK+
6pCA3MGqiuX9X2/x94CB9LMeEb3BMmJ11cldYUiIQmReqrX/ylovUaftL0o+fo4xk93Za5vBIEIA
JwBbACF+ObuKOdp5CGHGm62qoVgxFlJ1GSRrzt0+jtT+HCfkZTtJ+dZkkl+CNgH5j5nKKtmz6t5u
63ISXM95di1cTFy6IcEpGORhZz9sLVJxm9Mahg8DKGQ5vrCl6af3yChkY9mgFD4XXe0aVj6ED/df
s0hOiGwLiAJaOMtAk4nQe2rEuQemtn3f6IN2StuicCc6MDvfbHNMSBjCXxAaq+uD2q8sNUTrOPfa
1goOWh5ID8acGjvglq2PxN2mgFTlNOFSXw5I9Az6UW1yD3Pc3OvHMXSjvqtPwHjnnWx1OxStMUhD
wASuFP+KqU2LucyR3Kty/RBUaNS6QV+hvkKxGvWL259qY/6YNEG3FCa8TORyZHJShaFmd7mnJz5n
/qROrj3o884Td2NQvAjBNKKCC2xtfTwqw4zcNxJc6EuYFByNbijKS9MVmurK9ZjsbWTxo1enBmQa
BJ+ghlMkWKOdxz6kej73sUcBPpXeQMC3A7ogSU2ZtfK19KkoHTM9V4ll1mfND+1mZ6dtjZcqBYcI
uEXYwKtjKzDAicaqFntyNnXv2noaL5Fk2WeVzOvz3R+Qh8CvSgWtu2s+ozJKqoSQtFcZShZeqtwo
/uLsCPeUZDeGBGRWUwUhA5vaNZZ9MBpa8ImSeu2EGLZV2r5n16bmxni772yBjTVJKGEFJhwVkEFZ
rslUAQtPOyn1RtVgRD12v4Uz3q2/Cyib9UiCJ7Rdr7wJMtWEeVcTJU7LzO0TzXCRlGyP938ewJqI
6wOJu3Y+1buxFnorREFq8Qc675lrJL717+0oWx8H5xAuEMytBYVsOWNxZ3ZyK8HM9jMn/oAaDs3N
VK27SypNwfvbscTsrzYXSRu5IXEQi1ljtCbyuW4YotTradK/DvOaN27Bl3yonN4/tQpPQ9gZuxbr
G0M0hU46ubgjGGGrywuwH8lIRO8KcAvMuLiM3VwbcrfUxmHnm/162l4NkUiimAkbcK1hXGl53vSx
n/LIUP6WlBCpqdL83uf1F3vIrMOMbseT4uo7l8zGsheyp3AUwJ0Csl19RKerIjrHlNNxEbQeZlNS
T6ZWW/dnVIBAQRAjvAg3YV0LdrCal1FVSb3ImpODPBc5Peb5Eg0U0ODr/MFeRmwN5UUgsqyadVHY
6qwe3U418WiEFe+szNQjN6PUNp5ur8qtyWNN/hLTAqm4rjoOEH1sHdsGZE2C7oCwYHFBDKrdOdf3
oqyqFJKsjwHqrKknl4V2tn0/edRo6eww4DajUCv7JSSIIu3q/IMpXmaNkXPUlrylk4aud2R0zfH2
jG1tKFGR+/8oq5u/N0d+upJyZnR+74JnMmlSD9lJDWhP3g51PSCOCmogyMLA7aByvzye+imPZIv2
LHYcI5X7oLI+5zhE/bg/CnxROhwiD4QKtoxS9i1qBVDLvSBjCcTQNk5RHHU7Y9k4HEBRI5gt/JPQ
lbJWg8lrWOODFCleIOuHXJremSlgxrYGzCSXXqLGbyw9OTdm5iHNuJOtXb9QTETpeHfpKuIYKFot
hygFYYFcKh4qqQRYAMEGLfmsZRKGLWiv5a/8DArLzjLZ+HZCx5KiJnekSXlnGVLVO55fASHtzmnP
WZaMwDfDdidB/OUjtzxyqVlxIzMwZDqv1rwNea9zoJ14Di30+sERWZmbBl2TeGGQ5eHRMBHu8mjx
mbHXgo6qj1rS+QCdBg20IxwICUBLOKY0clNFk84hrozwRls1qc/6MJEPIQrcOIfISvr6MY7k6jst
6uLfXgF0dKQbx/+f6YrfHMh/68kN65x2eUbpInEzX01BXQFhSk5NoSU/SgOZzz0+9vXFavHQNfi2
pCOCl7uc6Y7UraN8R6mHbl3shoVZBBepMlpEqNs2oLWJGOTgVvMQvW21EvTDMMzzRz9RTYXmO/bK
R0sBrAjYNE/aY1N1nXagBBkoj35fACBSM63Vd1bk9SkifjSsLbIBfCbWynG6VGhR4IP4rybZemxC
VENyoIUPstIlO6GuVyKhWB5kAEI3eF36M1pES/NWKzxLq8pjCkLMrfus3rkft6PQqwCFgyLMuvGX
FoNUjrVUeGbalkArtPYp9Ms98sJmFED8PPNgCHJvLb81KBQec5FdeCkWUq8nxzAxWU/8e31RKd8D
6xO1GohKfKNlFC0uZaeeGQvUtsktijx00ZWBh0iN73j78N1cvCjEc8Dz3LkiaaV2lVfdXJRe1KYw
bUdZ+dDUMXhpY5i8WvE1MJtNvpOKXr/zGB91DLpX3CtA3ZfjK7NqUlFBKr1+GNUPJpfzGdBfgGF4
4BwCWWoeuoIepGNJxvn2cDcKxDyZxRFsAWNF4E184BeVOIQZGslHpN5T/TQtz0lTJIFL+5taytBW
zRfd8I2vWciOOQ+93Eb4yfuxeRpnubLchhaEuZMAXV8N/CDoGVA7Seyojy9/UKtb4Qjcp/AAoWCG
kTk+2rZK3n6iUJY+DGU6frs9BXsBV+mqrITCg5rFJVvJ+67PjbeBP/TPspFMT4G/pxW9GU3IHeKS
xJNeXV/uqm/UdcfwwiRvn5HO7d7rWEB+7OXuBCa72/m+W/sTmynWs+hk02ZbzqYAw+R5yLFm94X/
V4M8mjvgC//j9hRuHZ4kRTq+0OxSuv/LKAhcaLYvc8wodAlP0ZhIH5JRa95MoxR8uR1qa/5g0skk
fHh58yBdhvKjUkdH0SZUXQ4/ndrOz1IoOwcm3PbsMch2eLZbQ6OXB6SIoia32Wp/OBjMTzAQAVpm
ZgoJwlJdnDO1kyLHxk7usDU0oadF8ZSkDJb3cmhS5PeSYVN7D+lqdMdZnx2snDAFGA+l01vBK7mQ
nHjntt5aINSjSVdQd8IJQFsGDX1JTdqM9l6mATQ+1JkFo24AwZx/vP/DkWRwpGqYsSOIsQwkZdMw
dUlWerbkZ25iBsFHI5QF5NhUT5KSzjsD25pN+OFc55jD0GRbfbh4niu/V9loNbVUN6NLVLm5Ausi
Q37w1YQp2p6Y+XVEbnPWJcbluAaZax3OcJrHycnF0gQiffArZzrgPPCjM6dPHYDUnSxiKxqiNxzc
yPzAtV+dk/VYha02NLjTzmoeu1Y9GsceJsxPQ0rsT0hjme9uf8DrncDqEA1LUCowv9Y7r/SLkpmM
aw9Uun7SG7l5bsqhBjUc9J9uh9oaG3rV6HbDR4QmuDpPTK3ROZKN0itBR33w07FNDr4v68VB5Ua8
WElc7/HVr/eBTVmLjoIodCqQQJfLs6pnS44qPh5mm9HJGPXkOI+ztvPo2ppD6lrU6tC6pSi4ikIm
j01APJZeYJha70nw875nFZjiIwjaeOeDbQ3JFL1PPhe1/vXWBj+a9j3dTy/Mfcv1w2I81jh9351n
AvV6EWW1z2C39HUsFZWnYcZ1zPVIOyI0tUcXvU7LiIKRAp9I1VgUYsW8SFNGfY7qahxZ7VoVX+DP
K391SqSfBqMu3k+QxgZAP/64c4ZsziDcQ3qhChCINdAsHPCEQeao8oKiqCp4I4bZuUaAtP3x9oLf
WhfIRP0v0OroL7RAS/Q2q7ys9dNXRWNIpw6lj89Ou+sve51rMpO8CMiwkJPD5HU5k1aXQMjtzdIz
JhQFTkVSKu6oNPoxVyR6M4Do7Ycu1RPP6rN5JxvZ/IqotPL45w8dlGVss0dBFDWDCgcy45Jp8j9B
KcVYNLboksUPUTB8vz2tm9/vRbzV5dZ10C2iinimX3ZHHeLqIVH9PTuGzSjUFdC4wG2GmspyVH2O
NWJu8fH6vs4xl0K1tws05eH2WLaWiIVAA+BXlj/36DKKFc2qlpaIROV5F5zpFnJUBUr/oaYu9uF2
qK0BvQy1OqU6SYPSa7JEuiyIDVcDudG5WaX7H/8gDvoEZMNkWKBTl0NSjNoCx9RVXsrD/CsAywRO
2eAj4XU7ztZ1QuohVM1Fa9peXZVSN/ZojHBEyUU1/ZC6Cf5VkCIgKZuV5Un1BI3vdsStj0VGQZcJ
iw7M/VbHVaCYQ9qrLAnEa8OzltfGWS+C8VFtVOP5dqiNwdFx15lCpAs4QVaDQ/MT5i0vfcQdyhZG
ltwLFU5c8Y70mdsfVeG39/daaZzxNAOxKvy717jOTo5SekTg9rJsNL/n0wjf09alPNyZxY0SJekU
iD2RM/IUWiumWHLHSaSPuSclnfOslCZECTuqHnUESF+DNbA/J00VP+ijaXvA7pzPxiRFezohG9+S
UgBvYyocvKPWj5tA0ybwrcAuEVhCs7GTioephz0Nzdoa735tMOD/Yq1tLnMIIVYRKcws2nEu5GiT
PBKWw1wjG3d73WwO61fnRKCOAZsvN5+W43GahE3hTSn10NpoYVkFkf/JD8t4Z1Qb5wnqzqKNzflI
Sr46IJFf7RAQm3AUgE5JCucXz2PphHd3G4Sf+X9RVpdLhJmFFWUdFbwuNs+jVYxfkEOyd7bb5lhY
i7SCQO0jiL+cthFRNk1PGIthweKt4DmdOqscdpL7rZWPiClgGha90PxaHY16xqcpVRYdtLWPkyHV
71Wau/QewkNnDq+qengYFPxL0OhB16ludy7qjVEKDVUKrhQPZaRJlqOsm6yeWpzh4an2USPM2VAw
Tbuy2hnnxuFFRgfZQrwpFKBDyziw2UvTbkC2gf8KPceeEXxqZPsAcly7+HV6v6o5wiY8YbALZU5J
91fxeorMKHbl4LaV5PsYO/KzPM3W8fbW2pq9l1FWH0/2W6uuBasn7P3y1A1l77ZZ/e/9QVBNV9hS
EDv4TMuhdOkoGUVg5Z5a+errXO7NE4thz7dzayhC/h2Ze8xBCbeMUmVDH6c5R70CEuWxT9vwtdGN
5k7CsZGTAjXnk/D4opi8din3ZzisFBTB1kOU+DuJ4/6LoqbOt76FAv5sFZpUu/Gc2I9ktoPj3Z7I
rTVoAieDOUAJi6fScohQ5i1jiDNK2I72mEMJdMscMW21+1I0ZAq3g23NJ1KKCCgTCZmJ1SFlGXkM
NA9UapQl5WMWmPqrvFHiYufm3DjcqV6TWpEXUEldN7tgTvVl2McUUfNw+jZAXXSRqE6OoRztye9u
jYinM1UWcjiKHqv3hIPcRdLILHZEtrNv0H+US2aY95txUJwCQwPcj1Hxcll+JCkzUljkGuuwVSUE
VWvjOGS99pR1drBzJm0OiOSGEgc6bYBRlqGqUqGMqBFKr4rsmA3ZDMt+N0MUJYxln5ABUf+1KM4C
3FkLqod+MeSh7+SQzGz4qA4Uag2N5MZ/a1r1P7yqY1QW6Xs5U3o/lEGERp+G1ErUjlZz6eDKoYQl
Xwy1jNqtlV79JnVBtrOnN6fxRZTVNAazFM5pzQDT0YjDQ4UswKMeZ8FO9X5zHkkPgWmK48lY3cd5
NQEMKLH1CXNUTSJDnurDkJbBA7IR4zsddcgnk47Nq9TpyRt1s7NPt3f0xtklyvlU15lRjZr0crm0
ZqdMYQiBC59b500RKPGplyX5/VQP5pscXb2TbRWWx//sBPfvcjApFLY1+FXkpqvUP4ysNISTCmbU
seonFdLYl0wZjW8Fdiv3n1ucjiCYQYXT211D2WrJqKpWisCMOqZ8ijq1eJJj1fx0ey431swiyuos
aQKkopUEEOwMR/gxkKvAgIdd1sHDH8Th8OW8gtJ1pbHrdFHfJBWjyQZUIjVIH/UhmcLJ/oMPRMsS
/BWfCLDXaqeVpVzYI40er2uLUzqV+ske4r/KqrgfNUSbl5RDIIaAjaw1RxV1VlgMBIrC3HkMm+qt
j97iToItVvLqyEIo0cKmCyaQgEMvV7pNGhB1gqevyWyltuzeoisfHrMunn7e/j4iQbqKBGqSRxeP
IYItIxX91KtFoxCp6tFvgG3kaoWsnZC2QJoqhfYOQxwXycvtsFvLj9qswDE6wl1ztZWR7+w4SyLh
+DSa6IWWyVHHVuj++8WEMsV5JUh2tLKWg0tnB21RC/S6EWcxGmPq8BBZuxnA1lgoR4GnVXH5oxSx
itKBTdGqNvNsPJgOVtUV7wYtSL7fnrGN05dyCrVRvHSQEV+PpTXTsgTTQRQH9THkq2TjZEAO/hIk
XeEi3mAjth8krhEGUnawKwQYbv+AjTVJYVtF148eCNWI1SdD9F3hRQ6gfZ7hGmQdHDisusbHqeqG
nc28MaOLUKs8sTAchI1DCKBw/6yjXVvfNW7wPwoCRknlOhPn7fKzdZlepi3dIi9S0wose/O9lwPz
fHvSNkdiUZYSws4ULVdro1QaBIEC7sxcDgEqDdwWCln+6XaUrU+Dmp6woBeioOsmjpZpOHLFzFeT
BnlxcKJWcnsjbV9HtTR8uh1ra0S/eedsKkh7q2dKpFV6Myg8l1vkPT4ajqCXyUH54Q+i0ERHHBAA
L2iN5ceppKkuAWOw2IbYtg4KIrVeMsnz37fDbGwqgH+8voEAQt5Z02LlVh/LOOrJdeN2eodun9lV
hxrpK/9Rx1awOWRy2E1CuK+qTkkYdo995w/RuLO1tuaUk5Cuh0Jdkcx7OdqyKeewGPzMm8fg7ymO
lCdbibKd7tHWWOmYcgzC2AQtt5rSrJHBN2IPgY2UFh4wAbYxZu0/G0b7PlS111rco3aPvlqizDso
5a3lyU3GRmN8oG5WucYAibrHj4btXBrWkeeYfELVHAx4ley5hW4O8hfgm54LuOjVICH4z6ViwsfC
KuFnlY7HokGdyHL8L7M1P0jRiFuc9jXT051dsZGa/upJ0DDgfUspevkF284PhHB25vl5U2XoXgXz
V61C6cjGLcP6ELZybD5EkHRQkJSMad65HDZnmGsUFDT1FlBGy/AYgEmoeTmZB7vEPAC9lHpXVtL+
ZIBAUQ+3N40YyyplYGJBeIreFsnJ6uCM9CKpLI1cWIlk44gOvlbDOeq1Q6DztLcSA3Gk2xG39ofY
HqJwwFN7DdeYMMeY04GlOxZCrmGSDFTwfFlr/yQOjzUUV8WFvp5GKGidNEl25vWKk3/IzH52bbCK
99doLTBgvIB4ZevUHJcfS+9KjeEA9i0i6HuSUZavg3jcc7/emjOx50iGua/JVldR5iYsVMTmvQK5
R4zry8CzUeZ7vv1lthbeyyjiV7xoFidmQ5u917C8bpz4Z1EiPuE4QfAt9Qf5/ncRqs2Uj6CRKDhT
rEIZmdSV1HH5OF3jHAc0p44zgN373ysWsFTcy2mCQD8TA34xIBlJ1SI3mDY6uslPzDv9g1nY2j+3
p21rC9HJgOnPH6pxq49D1SOcuVwzD+DMNwiWz0rfOG5aS/0hHveQEBspPkOiFGaIpOpKtQNGgGyn
6Fl4U988hXbpv5GQa33PhWh+gCkAyEPrdy60rWVB3QPtEzR+qeCvlng2lJaE7Hfu0dGqXGSEjEMZ
KrMrEMc7e3ZrdFQkQMM5YpTrjkeoJH0VSKi72VHXfYgUFJgOrWoEp8af/b9aWTVPqIncvbtYghCL
cAYSODz4PstlMsf9iJh4k58tuynfIt9luUWK2uztZXK1h4nCqxl/aOqXAiO7jEJJqZanTs/Ona2N
6ZNaDu38zjL99D5Bcs46AmH4y7biBQMfbJXUST0Y8CZK0zMkuhqeqh4esJ1C4TJp9m6PjTEJjAdk
CLCwZDurpd9EkjrESFifkXF17INMWvJQj5p67w6jSPqLbY6mtcVrSSybl/tYMcC7V2FyZumEr/LB
8L+i7da4gYGGspsoZnm8/a2uljz9NtorhCKh5BxaTWGIQp0xdlV8NsKwfnYQrv7hV0N3gf3g7GC0
r5HENJ+BNQlDVXJWnu3LweXG1KLRXMdnZYTpq43G8NjH6vS2n+Tua11o9kmWOucRs4DmMS/b5IzI
a/QuAKa0M+jrj8lRiVy4UMrhW64fA31mNL6RZQx6yNpXcpsUD1Ec78nJX21xKvi8AgSlBMYe8IXl
cPGuMPq2tKNzLasSEiGj/Tw4/eQG0dwhRi1P74phlu+u3Yqo9FHBilMwZBsuo9pIkVA7mKKz3E31
h06Tx+eaKvO728tmawaJg64vCOzr+ouEt7edGnp0rhBDc5Oq7Q4VRYud73R13zAWkT9hH8sGh2W/
GouZlUowGNE5GazsXa2Ftn/InVBPgbxXwz+GDkT09rjUrYEh786bhlXK0lhtwCjrO0M3y/gM49rx
P4V5GvcHU6k17a1E5Xg+23OpZa6Geu3sdlZvfx91s/aP9FNk/yQjQ9s+qvT9JU/jE+tunbVIWM9+
j81dx6modhTs4yJ7K3d2LFeHQZ1yCdcWp/WflMEZhscUQ16kH9tEik6xH/X15fYQr3c8GRwtEjGf
lALXJxnP8XqWtVBCZzIcChd1meS7g1MokFsrbr7eDnb1wBB5DxtMvIUxclg/8cNBKwOeNjFKJGX5
YM1t+Tjndv3WLpr+tZ768s8JIBg1Y6f3bke+/pD4xnCvoucElgzky3LtmJgPxI0pR2ecKeyT2eQA
QOI6v/cap1HClYqUBjMp6KzLKEZiV6bSmOzxwJnbRx6JavIAuwllc8D9in8EV9El58pMQdLdOUDe
TLQ12IPsP7Hnl6EzLeDv9qXg7EimLx+SXlKP6cBle29S5IBSEnpiuMvC7V4nsNiyRqZRz9FZ6xP7
HeUitEDbyFYf2r4FQ3R7UFc7nmBUEgS1A+IunITloCqh5ldqXXSWRuXHLLXQuiblaXCkt7NU76zN
q41ALJsLAFEe+jJEW8aqnbkrpMIMz4Xq1zjU+uaZoxlDLtCPD7eHdXUVUPoEGISkAI08cq/VMvEL
RZazNuUgm2IlfoOov2E8D4lqf1dVO+KAmUIs0fLWynbwqRtjpH4B94qnIYDhdWAQy2o26mF07pte
cc2ac7pv7cQd7XFPiuJqwzFGrh1yZwf8PkSP1XTirkDrga1gx0jfNQnSzr4y+DurfmtArHte8LR5
RQVsGQW1Od2egyQ+w00NUf+VGIsmx6c5KfbQ+tcDYtLgqfN2I/GjEbsMNUjzXDiTHpzLbOxPM7ax
z6lT70EcrwdE9m8BneCYoi657gBhCB7MtR2qyConyd+pzbvd0cr4U1DT8b13FRIK6QQh10FLWVkN
KCfPK2UjU7majI9ZHbwqu+g5z5Vv1ZQ/NXV59/7SBaBLnP4cj1fMPzmiugurQfHKsLXPQhbZRS28
fJUi3r9zbGxMIgsCYA6JAst87WRVA/zD2oBQcm59xARzvoA1Tw6K1IY718pGJPgGtGXEK4BjcTWH
HcwseMkKPhhTprkTFhcuRgeyh7WXtPO5rs9CHhysQJVLTNBiVmdhjuXDYNqI1xZB37odJBj8JH7Y
sXSs6QLsBNtY7By3gt5ATqzo61quqQWq3AAo8xrcfN/KUR+/buViOt1egZtReKBD+eX1Ka+B0Ao4
WjTI+U5tY05PERo5GNDEe6/czW8EAprUUajSrAEnJfztnlKy4jk5/KEDnF1KfRWOfz+qysRa/PaY
tqMJpTIgVtwnq88U2gHkr9JSUFrEo08ZlPphNpzyIS3v15LjCUrOJgzxIJpdAU8aTc+lCFiKZ4e1
8RhVeXzOp/pudWMRRTyMhEUlaeLqBdFEjp04MVYvTq8MlybXuwd/ruqdF4TYKItyrFDNBR8MqRWw
AK/P5eka+tVoB2Giwk4SIodyJmcNPjhG9lr1x1w59Bmss4MvW/G0s9SvP5hBZws4NIgIaF/r5YEG
khTFtY6IYRw4jxkiDYd2dOxX4VzeLf7HHQXkROC4QH9wQS4HKY1YNXT6CC+4pr+v2K3hKvbU76zA
610l4C0sCDg8FJPWKA8gnzJ1bGfysiAdDuizl4c0m6adHGYrCm0Q8alwqQQauRwLZhrzZHThDI0n
HFwe+OoRqfC92tHVgwECOHALBF8V2OI8/ZZRpFKynQZTcKgSuvZo+7n5r94p5Sm3i+hrPc/2ERX5
/EtatHscgOtlwYkBTx2oKfkS76NlZFkeIDHDe/FwIajPGerwbt1Z1Skr47sRQeJw4q7ihEInhBfS
MlTq19aAMYnhNTaUWLi5hn2gP55epqap3DnqrAfxYzK3HWPly+3j6vozgpAjSycZ5R/+LGPrajGj
/RaZXGCK/zOCN+UGalv9vDsKhTmyJ0IJ4Kb4FS/qWJYcW72fdwaSU6GJIhlOFZ/auMRs53acjY8G
uAlglSgtgVZb5fCpk8VhlQWalzehfIL92h/racqOEdie+3YZt6NA44G0FqeHuFmWQ5K6YgpkPUQn
0Qr9GfuqPgjcHI/SneNp9YF+xzEtvgwjgje3+kBJzdFbAKa6aJMtuUoY6qcQFsVOlNXx+zuKA+eF
MqNM6ikm9sUHKot5HsOYKHUedz/gdVmJF/tBXyPbr07/9pmdaJdosvEJvv3FNof3IvBqgwdcL2CC
zPJSoub2IaUU8rGlibyzLraiCLdt0XoRCvqr4eENKccjBgWX3OIxl7eZcw5rafp+/1heRlmNRbKq
smiyrLoYOgYyYWE772IkNKqdwYi/5sVV+etbgRGjhgKAiwNqFUYd/GJup6S6YHT32myHDzkjc42u
m/FzQ+/v/kFxM9KGJsMFMrOKZgepP8dt1l5gPOrjETxamR7UaZb3CLVbS5DslpOQWFQxVnsX/Far
WUXSInLaAKTKJXQjaPsV4/Q+7Ko+fyP7YVCetFzVp/PtMW7MqAGEC1AB7RfgT6sDuND7BKu3ors0
LfAkt5eBhjxYY4a8ct36mvF3gnc0CK/bUTcGzGKEM4G6EG3otZJ/YSrVbHClXNI4iA+JYfoenn5+
dCBTlF1fqeJHW9Kbcifsxl4AgqVpCr1bYYmwepjPYx0kQzoTVpUG9dAWTvSYhbP6fHt0m2HAGIr2
Ep9UXoVxurxMHLwmL4bf+N1hbshJPoXRFOxpoWwGAkRKAR/JasoNy6ML4adc7yOTvd1b0WEMkMaT
8Ak/3j0cWmWixyS0Mbivl1HqqcTyEiHNi6YWr0fJ6s6GMvve7SCrbIedDT1fnCDsAsr1652ddJbq
V1NTXUajTR6tsvm7qyrKQdhIPtqpOpfv/MA3Qqx+1GJPW/96DwDK44FOZQOOCPf0coCFozatRHH2
EpdD81yWaY4vqDJMSP5ZFv4ERtAUd3Y9f41X4DUF5IPsbv1ON8xMtgaN8eoFiYhbUcx/LjOoL6cy
HaaLbvXtkd5n+/ftad4aqo0kBl0fgRk1VqldLeFxiTRffVFoXNeePE4gRzOdNAzBhzRSD12O9e/O
frje7QBaeOJw/YiSy3qsEEcVO0D7+zLFY/1UOl2nvM8RJkjfSA76VgdYYlJ05iJ26r9uD/d6g4iS
LVhHsXypXK02CHgUc2z6rLgErZ89+lKW0cEo72RKiW9JrRbMEG1sXh9r813ogbU5DUNx6aoRt0W1
qt4NbbXXqtv4dIIey/VgIXhmry13wRnbeZymxUVGL+wRk1Ln3wze+5FnZZ4BFsrKu/MThgW8QaYW
x3N+XTG19RRcvqoWlzoYErTRusgLo6DeOV1WeevvySM54WBBo4aLdrn5IKYYepsgJ16YU+EWgdkd
VB/Inobt2Z8MSCicUInjlFmfy7XsK/h9aczgYHQPdjfkFy0d97KGzQHRqoFnDKL4arVzoYYK4Ini
4sfkQ0FUz8de74fnoY6ah9vLe3NJ8H0EzZ1S3LpUVcUGrpU2C08NB5zAMr9WH/pyRHhBmQzrteKX
6n1V9N9fi6o2hUw06cHqL7+WGhTkqZgxXXDStb4ZiHAfCtmKnjPHSnYWxtbe5XxkXUCp44JbJUW4
PGBcJU8sDFXpTyhdmccQQNfh9hRufS3YAFD4yb6EA8JyQI0gi4x6UF7QTe0+YT1qPvdY5L0KKnmP
fb4VClw8G4qtCoRTW4bqpdas6pRQIU9uN8AeExtZLOumLg/Pt0e1NXcvQ4n//uJNw9tsrmj5FRdH
i6viSKXbjI8lieDOdbIVBwQIW4oblGLI6hspuTIroxIUFzPTxockNEyv1lF7vT2arYkDLQHUiJ6K
KGYuR1NUAJnxwMVxIC9L/zWc4lx3FQgO/uOQ28FeNr4ZDiFgGu0scuuXbOWLyYvlobVza2bhTV15
xP8yPMdqlR0mNUl3NvDW/JEj/mYfit7icmQwNxDzaDjTmbX5WGCvd6jLtjrePX+iK8o1KMo6aDUv
o7RF6xCnYtO20mDgYtK1nxHvVfs3VHQwKr8dbeO2B4JEgk3tFC0dWxxaL6cvNoIcB0LOVt+Sz3GG
/GagTocJ/8AklRo30YNkZ7lfnYM0ZGFfCxCZYD2uKzmRBGMCYbj8YmWS/M6Mn/6Ps/PakdvY1vAT
EWAOt+w0zVG0JdnSDWFv28xkMYenP1+NN3DUZKOJ3oAgGDA0a4osVq3wByEOQl2644hQ+unx8u7G
YjzFPcKgilbm7fIGUxdK47Ll3SUma1LyvhHnqmx4a22UGp8axRl3Dt3NLqGIoDAkPWVcIPEKtyFF
jll4yADnqs7J/D6nM3zIMf34/Hhhm21PoiDHOYwTaYQQ5zaKEk5m7nY5USorOuhNZ36oqrl8Sb16
3jk27oWSVHZ4VUhFwK64DZWMuBi7Jcr10xRVPs3v5izk0d6lSfQcdP1NKlKCAjAp4nvmjrwNpZaD
XuZLG13rIrdeQkX1Pui9k79rOlt9NtmUDXxufTnTYey7foCGUOPKma3oGqVOfMTu+FuJQfj58Vva
bD/p5EEqCxQfdCu9u9v15GUeOkk7OC+6tXwoNC1IwtH1sS75Mijhk/MBznSGQwyoqJURWmcSchss
BO9RGrh4XFPS+5PdhXGOW20aHmv+2ZOcobdgtARkDo18CEP622Cm1kXSW6a8plaqH3H09PzFKPeA
km/N+ZsWEhUmEHvGU9zAJJyrywQe81h54Fuvrt6Fg5+XfSsOcZ8U5ktuuW0VdOiXTK8AfPNjI7jd
/HJM4g91rHXWDo588y5lscuBpQMkBjSzJmpbi/SjcV0e74xj66EPPfUF3J/13U2b6X2LcMy8k+1s
I3Io07WVGaNUMl3dBEJ1wq7Ev/2adHbze4tT+jv4v0UWuD2e70fgM4m2E3JzeCFWBK9Tth895OLW
bFiv61yrEWZ+bWBQ+0VSaAd3MveIgpsTBflkOOigucDbgnRabZ64ZRNPoTVcx5lpDJlK7yPK0Ryq
xdqTJH67TW53EDU7ulJUYbIsWq/IzfkaorburnEfTe9NbcbHp47biIhq+s7LMQB0Nav3DdxEL0Iv
y3fUbc4fmAA7fhKayZPkCj4cemkoaCN0Bb5yw9CFzAGAtC6aa1l2zXdwhLrfeF22s1m375EaGnDG
WxqhA4C6/TzVVguXyYvaaz+YfXyabEPB/Ak5g2eTPVlGU5tJQVvm7+uUcgkTjFHjtru6itZ9LCor
P89Gm33Pm0U/Pj5Lt0tihAe+im4gC2OafLskaAFjPipDea1SxJJ9e1GsX1pdnb48DrPdm2Su4AkY
ITuYqKyBxXNeGyR6C2E62zyQwaBR31PhJgviwI9Dbb5vWgOsRAoygy+mcL9d0by4NTzIarli3F37
sRgiP0uN7Miwsgnw7Pr+ONxmZaDFQPNy7zE5Aam2yoVaswbE5Rn9NVvS1M9Fp6FwiewOl/sehPhO
KBI8KB3y1EYQfLX96j5S3dmah2vVR/PRYaUf+kKrXysRPt00kmho5sd04tEdp9i9fYhxW9qI4aX6
tS9QJEDeTcDCsoudxET+wjenCHMtiFDM0CCKAzNZFZ6LLTxRa7lONdhF53gMHcxQs+SPwcR6zCqF
/g7Tam/v65JvZBOVRhxDZSnLtK5tjMnwlNmb9Ks6GOGpiZvmtOByffbqfPygLd3w6pRm8aGx8/Av
dD32GhabL44GD8g4qU7ORE9dj3vNSqSQLrz5qjS2ekTQf0JksH26gCMK9Qe6suCg2DOrRwsi080z
ja+gLafyOA/2P1Zb68fR1vZ6cuv1kB5RKEoZfCTJJcj2dquEEPvzbGrVAGaO8nHkOw+EYe6N8NZb
5S0KnUVkhaSy0PrCmUhrCy9xlyBUXSHhrV8ac/ysS/v5LrZ+gGI+P/6u18eIDEh2TrOWpJn7dPWx
YcmQzg7S+0Fe2JMfObF9nKfY8U0j/9aW8a+Po915iJJ0oVO/4eC1kRxsakvYTlZPQQ+1/2g2Snjo
kq7eORrlq/h555PuIO/DIJ4GLYfxej6uyIwa+N0YRFlZ/WVVmnmspmW4THWYv4R1a/yep2l57qrd
lP1eZAy06CTJEQe7/3aTdEZYF5aTjoGppfVxapf2qNdte+TXmc9u4VSf2gk9m7BuvK+Pn+z60JRr
Ji9icINWlCSW30Zu8kksxjgOQdaV6gkovnLAuEH1y3B59nzGU4uxGpZX3F+Uq+vMckqAoeh92QW9
WOwvSB3A/K61+Itwpj2G39vPun2VtJxogEsJfllArg5or8vVOBm0PpgMO1XxQ12KOEiV1h6+cjnm
yTE2xyL94o5NFL3MgxEvfjsVqftBG7xYO3gqKKGApCpSTnOuTtHRMvEoejKPkQ+EvF5C7ykGNxSf
0TTHUZ+mPoBHBe4D60DxcUjd6uz1+R5UaPue2V1of3tg4sib1omMNVRJ2uKIGySFXR16WmnvxmKM
+ZbEtLOlth8roYCkYyfP3b+R0MyiWCthnLOlMtH+6rmd/nXO0yd92hgXAV/FXgR1FklAWYMW1LCo
Wjey22DovfCQ5HZ+iGyz23lFb9/8aiNRkVBHc9tTsK/D1N6C/HiOfYxAuPKsj6p4UTE1/WeK0NHs
urQ7ZcKeX2NsQc4MpdVTVqn52bOWcecIvPMC4bq9yQUxH4Pif/uhFqG1TKmrtkGWquUHKxTp+0bv
JvpZxbSjInAnlHRTIbFh2aidrZpJOdf9hGatF9Rplwd6Cp6mtpT+skTmk+pgvEUmmzTu6QLSDSF1
u12VvhRdO4SFG6i50PyoadNzFIlw57JapzQyCnc8x5ycUnPSraI4JuggcvkgdvrojFmzCy4prV5Q
1g7PbTtkX02ynsAriuQsZju7PD5jt6c7fVXYbbIgpFhfDzeXohzwvwudoAYU+H7u7Xc1afeVAmc5
kzLU52XQtI8GZIfj48DbS5qXJzm+UmsKhu5qz+hh11rWkrqB6eS/xzVC6QjZZihc5rPfRupeErL9
8Pni0ZjnKJMYgPX9icpPk1GCOoGSZOh4Rv0YtNw6p8eLeqMJ3X6StAjYNVIej77BujUY16FKFqzq
QT1p8w+oKG180A3c6kAfxtYQkLeq/dEB1cxB7k3x361tVBpSyLVbfSzdzmiuRdFUCahJbiJG6J2u
fcyKxkmuINbD38aEaYI/u1OvvLRNFb5f8gptaB/WhBUhI5fsaWds9wfwYZIa9Ni5syhub7cnrcmZ
csjSAkY/0E3msFMNnLumfPyo0XoZz6XSWiANaoXek2vPQtshm273CcU6Uwz2KM45FLu3v8AYLh26
15Ee5Bp+1T5erJ37NSrd+Td3cpzlEPNA+p1DZrNZiCUNoqCE2RLWKQ+hn2YAChkC9NYuDZolny6Z
FyfnFjTEy+PNci8KZa4EV1LrbpQbZzOsLEZBWWAKJQ6vZlj34oBmwpzvXBR3AkENhmTDB8By1lBc
mGCdli1jFuSugEanlt2pjpr4y9PLkQpAoKHYLZLuf/vQmqqE7mjEeZBG0+gbqdEdSLr36Nub85/m
H6wkesfgPEhL5Fp/ejWiSSxzGsMkqEakmexU6O8rHZ0MQ8+f9DQkGZGh6JBJoBcMpdV0q80z7Mjt
NA2AFS1HpZ7CA240zpMNxrcoEuAB8IIO41rPrS2buGJckwQEq6lRtLyqD9kUV3sn4KYMYznc0hLK
S7uD93T75Ep3yEuvKJNgGBv3c5ct5ilPa+symWr0fnSU+sKMVHuyTSBXx3wajJdU/aVyuQ1KK7ye
Utzfghiz1z/gc8x/5O4Qv4udIf21NuzxU2qjuvn0TnxrI/HSJPZj3U1VrWE2tcxMg0JXinNYJyrw
Xo7N56PAA4QJCBQQMJJxuzRvcenOmkkWOGlinMwI0ctQM/dQtnf2O/ucfBKgNwPd9TUZx3HWz4WT
BbU+jukFrzBzORtZG0eHwit2cWz3wtHmo8mOsw331+rzctAFcQ1lFEHdRGEwTlz7bqvFZ1BH5c4h
u7lZ6PdyyHIbg4WlSl8dstU8iLarRR2EnjGKowciI/8IM8IuDoCYdTxrE0/opFxLP1wiQ6AE+PgF
bteKwwgINppXMtNbT3oHoVu9CyEmMAZrOfKk/1KFqA/xsOx949tPj0g80DcVSkYYq6MxipoSIcOu
DlBZCd8LRTFxZXecz3XnGsdssrwXy1mS5zQcZS2FqAb3NhxLZCHWvbJ4ANJsJV1FBbdMF5iP7aGe
AAUOdVbufHB3niQQYqSOoXIyOjNXX3mYqaGnhXYV1Bou4jRb9CU9jPrYtietU0NlJ2e98zgZvZIu
w5Diu1tvUqAC2Nh55BtcN+NZC7v5HUib+ZMD/fGTveTaJ8yfhv883i2bPJ3SlNNMWhSQrFN33X7u
eOgOWRm2aeBQFnxAts04qSVH9ZSVCAuUIu5xsc4WkX/GGEodTl1RODuPWX58N8kl1FVuPvJLpplS
yOz2V5jhvhvj4CpXxNMSXMwd1+fy2Bsx3onClcdR7Unje7p2t1HqWWf6kjThdamj+BM0u28QWtOd
ivFeEDmCkk1xLll1FSTTl86qrTy8lkmRn8s57w5Ghkrr43e23ZcGlAiwohJ6QHGzemAZR0qsm2UU
zBriFgvylUFVQO+MLWVP5GgbikOT/pGs+yka1xh4D3pMaRljFRRww6aDjYERis6WYiUI84zocT9e
2XY3Usaw9fGVQrIdYMztS1Lyepjtxs0DkeX6scgNI8jZfCcjmqb3CQ5yZ82JnaNoo/E0RuOTGt18
CFSsXBHQwDmQaanchi9yee8q/RJgnJUrx8o0wI+YtD0GHweKeU9Vb7tbCEfXBqKk9K5c18g5RPek
c6olKPLZfImF5x7xIElOj5/p9hXCBWIeBGaU5hBJ7O2iOnKGMZ/jJYhCm8FJYzit73UFA6EQsa+9
NuDdaA69LJ4gza9Nl7+bsP5WnDnQ1Lq9WPaA3U/NLm0xa/r2eGHbx8cdh9EZTsgAZBjZ3y7MS8oR
Rf1poB9u1BEN8TSFKGQCDX8cZ7skeZeaHmkz1w2CUas4JWA9KrUhMMJB9XFTrF5yhArOXa/u2Uvd
WxIlGpXpW6N/LcnjtZg9LQBJAkfpixfVK/tzpKB++3hB8sHcHrjy51MAmtLOZHOviUmZDGgsWuCo
oOqREDNK3LpiLLoROR+n4Uyyrj5JQ+bbkuhocmUgHhRT61GhU8baFLpCCzIgG8cU1+xD1CTOofey
J03O30Ix3JVK0hIouta/b4piUZci0QJjYqA7D3lxxmkw2/mutu9Knoekrm9rApR9uy0sXcyIAhtq
MNAyPTWRhriXmPd81e5GAYuIMLZM5tYNnjjR0OyJXDVwsrA/z7W1+EbX7IkyvRV9t1uCRyXFdiRg
gwHkajHzsiAGM0xqsDhNNJ3Z32byz5QXevlaTnpnXBxaMeanTpmH+tA0FmI5g4L2z4mjJx4/5mpf
xy+iFL37EmUWAM3YCmNF8dWibi0InEXuftPmMitOKvrr/IOhxLQkbWMyU6sV3p591b3HJvnTGp5c
CCuv1XXSSW8aUsOZ3ns6fdMh3L9KoP7el7Q9GqAS0YEDkcWlQQf3dg9EJKl5N/dz4IRKeVZLT86P
MvdgRPVex+puKJm4gIaGrb2u/ngtYYIrJwerWQEqFyMsNOSnfKNu2k+Pz4c7D49eNHtNznMA9q4O
VlPoiVO06RyoLdZ681zrvjO4e4jUOwsCNkBPEeNWiHzr7yfJ5wjRl3kKuqqpX+YG5ZJEFPGhmrs9
J4dtKOQCEK5jzEjmtNHYtkzF66s0rAOOBv1Dnqvaj9SbjFdIN8oOIOdeKNrN5C9I6dxJmOZk8pzJ
aIKWtP0FW5bq0A0W8tTC3UGGbssFdF+gQRKLuQ8pxO3ewwMj1tO+qQNdB2PlZ1Gh2L7SDErtA0es
ivMwaXF1Bnucek/fiNL6k9qIiSIg87U4ZNVVrtXzyQd1NWtXgIrdqVU051wkzIUe78XtXYXZKMAj
2YmAs7cmB0a4spmxsJugKZXipXVy76XTyvJQ9MVwGHrV3inft3ufgRP3PdkfXVmmhbdPlU6vNfaV
WQTx6BVXQODmKVKGL48Xtd0kBOGdMWRkZsotfBtkzIrCrMulCMpZjb970egcZygrV/oJ4+n5UBQk
coaPDuUGaQsQOlGprYqAwVV/iPPa8vMmjI5lFcf/QyjA3tAeqWLp+K1WlUlBuTEci6C3rb+NpdFf
oJdFx0h05k4BtN0UJGOgvZlpM0TfqHB5s17lGBPXwchI9M/CMcsqwMujn8+q1qZxQMGrWcfHD/Je
TDY8taOEXgD1vX1nIOBMkWKuEERL3H9Bcq09poWRnKNUJD+wZfZ24t3ZI7IyYNszH0CNZtWmjaxK
VRelFMHkmbniF7pwFt+s1Tqj8lLFP0+vDrF22kb8YTi+znGHaWRsznAgELmC3LWp537tat/CSblO
yyTOj6PdWRswfXl6sbAtIM5ORlMYqJsxq8Iz6yz6UmtO+AY00Qt4zG7PePTONw2WkJEc1TKdhvVw
1e3bxRN5AsjEzacvakQJO4qm/PXxou5sECbjqJy8GVluypFxNtFr6cKeiWflnTU7iUmChHXpADNf
M4xIn76lQeVI9SpAmRjWr6c5ZpnQHeqjIQBl4PqRYc2BJaJ25z678+ykVi44Khgc4BhX294Zy8rQ
YWsGUzoAiCu89poyrHp5/Oy2dxmcA346B5TMo9ZgnJRBgZ4o2RAowFm/qcs8HM0lsy9d6FRHXN3b
98psaM8e9ewJyW3mMXKEIC51+0WXapLaCTqPwdhoxq+JbsSfmtr5/nhlm+dHEDjg0p2NPJT3dRsk
mt2kK2NlCKJ5dF/mNC0OZRbvqeTei0IdTL5LJwG8yWoIUujG7Cnk5oGbVfmxK8zBN71lr4W2+Wzl
R4RgGvN8BCUZud2uBVkdp6+QF2NqPzsfMRDFD8Cp049jWUTPvxv6IUCNaYfK238VKo2Vvi6yZgyU
UWn1QPWKbjrGGBw9y2/g+KHeob3L+6cZs24LdqYy8ubLMeAzM391lKH2Dex2vz69C944PGRL1Aq0
Ym6fHNQGvO4btpo1RXNHw7rvr51tW8lOZb/ZB9Jsk7ErgGZGYWig38bp+3DouEqmIGFvHykep3dF
LJpnj2+icMq9wZkZu7qr1UBq9gZG+mqgzXlyWMY29qvBy0+i29U43Gw5GYqPlKQdcD8f0O2C0sjo
51nL1cBGR6zwCzccSHJ5QSS8MU2Y0+P3tOk/WpBqGEfxN+ktfc/bcNOCDbaVsDLgjulZbXvlxzD2
5peuSOJzTFICvlObjoYR/t2giXt9HP3OYskv6INL6z6KSfl2fx4CT0o5gU1RgyTWzFe7cjwcxMrk
kBhJvXN5bA5cFmoxvZQqFYC61hT81LbS3oEmEKh0Bg9z2X8cXfOk6Nl4cpzi3VJUe1rJ260pWYd8
0JLQC0ZtVSonRlUYM2iIoGn6qfZtRfsPfD3vWZSx9BFFuQ1VOHibMB7Xe3M20pTPQA0UQwA5HBy+
7Iq5hSacdufS2r4uNKokYwfAlhxhrgqwFMmEDHtnLVDLMvx77KbxVAqnOhiiV3fmzXdCUSRLaXKe
nsQI3O4MrxwWpXCbMAinKqn9RJ2skwpz3Q8jb35Wj4VHKCtyBjESHUPP7jYYro4c/14aUpgryT92
aRSBoddP+vEx/eW+55sGvgRWjL7qbZQmh9lYhJkTZMlYnnqhSxXqptqpFLb7HL4AgAqJ42OXr23M
XeCncahmdqDUSXXOkijrfHvM3BPUkuQa9uN0oGHwdBsXUwEG9JAiSDf579VeL6Ooy7h2nMAQxuiz
e6qLYop5Z22bhJN7hCmQDEBPlQd6+wQHUwM4HepGYNSGfrKNOv6cxsxOIkNx3rmRUT17J8tOO2ht
CYikWFjr2sRyDklW0L4aNQ7mkCgr1EnC/LcnD0HuRwlZBj7PHQOT63ZVYViOCnabRMmi8Ec3m6Xv
Fc34buqXcecB3h5JfE8cfSCUqLGk7OwGPMe4MURYSevPwp0KwoCmM/xJG5U9eujt5/tvIFLoN4ND
Sc5ZvamxDKkOlnE4N55WnqNpAAsw1Mk7nIv2hqn3Q1GFMKqQsP3Vx2tEacwsYx7OY2ecJsNoP1Za
N/zSL3tI6nsPjxsSqLfEUzMauX1PUQvZI2td1tTRxR+9tPOL2dhTO5H3+//3pf99cpQGEDLJBbmW
V8uJ8fTBf4kobWdGr9FkWmclMdoDoDD7kAM7+GxXyvTaqf1ONXebCbwFph7momJ7AA9cb8MaE6FU
x4zkHGmGcgFaHZMYdkK9qPbUHNO0Vl/ADGpnnGi9o52be25Gd96jTIDlBI0LbTNdqHH4TJeF+F2p
lL46ZtmhTco5KEqR7qQdK+T+f9fK1JXRpxxarwVVhWI2RpKL8TyXSJWEoe5dlLIZLoYZtUcb4Xi/
15b5VZqNS9dK55RoWCnMbuf4ljZVL32Bhkq5ZM6Xx0fBnS0GeZQGo5xzy7rwdovFWQNPYkh5Bl2p
nZbIrfxhKMPj4ygrvPm/y+dA4057U7lav2otzuzMLfvxbDaggUpgHx9MSOP4dbfhMRuNzI/y1r5M
VtsdlBarscjT01PqNN0vj3+T2wP9v78I5DM4+LSYQEPcrnfKlK6NinI8O2Fs+7nnKq81lCkwemF3
HoTyHJH833g2yu7UCsjc2muMXoTgYDbSsD7bSQpSKWIQ12uVYCRX7ukzbLez5JiR/NGCdwFhrL7j
dlk0FPMNlmaNy0cjz7yvRZVnpxSVr36nCLofi0EjpBc64+shKuqUcxpP7nhOzZpaq0X6wQeFgR2Y
0w1fH7+yFe1YPkMWJk2F0UClE7+elYwMgbUohzJkt0soXvOhifoPM7zc8RzHTmf8Nmeu/UldQi/x
rRGosVVqVn2IFG8RByOO0E3z9awiT9l5CtuPBzAZiQFK9C639Rq5YYIIEcbsjOfQyrPPbo5rXex5
z4lg/Lt8EGDgC8AkMoRfvdfcLJSm84iylEUfGHap+0L1up1P9O5aaALIWwBY71qYMHOiwQZUP52X
2fsHvef84JlTupMNvCF5b+8a7ky0DiRBURKmVp9fw50iFK2ez96Y9gLpyjCuDyYCaJ0/Ga2nHNC/
g3hXtaMrTqYaZsUlF0bUXELExdpXbZ714tircWZ+Ihet50OG33RzbW1a8P6sDe1eb+nORkfjRzIN
3lh66zRzWBY9bgQSP8Xk/jYvCLCb8fgd2Oaexcad50/Sgl4bLEdSwPW8woCCk5tuOJG6VIovijY7
FOG0F2V7/ElrKVreKNRAmlojJ0etnuw2a+bzKL+TZgHipxavRoSYrdUZO/h7mZ6sXjbpH/BMEloJ
dV01FiJcJ8QMjehcKHlxcHpXL/3WNZaTZc3pa4bT2Tlrh+T74+Pira6+DUtdRT2ChgSjC2jGt0f8
kHpZ1zPFP9ddFf4TwjJuL6aZDqlfebXmfefyGb+hnJM7r1Uy9pGPTnGmnb1WS7xTYkfmX4qnz+ah
z+dSmljkRvghbRw3xZrKbLuT1i7Q2jRpKfy32+vLOwZM+bduqbMuMKs0QjjaKjG9qNXCfdULrNd9
0ShGdUlC3f62pKHS+tM4xvrHQoilZby/wBKQuiDiRe9nG/vGUIx20E9ijrSTMWXF3yo6auElLAwh
+DqsZG52vszt9nNBhNGqeBuoklDdPrRUXwYbbqQBc2cpX+KlqA8Uw8/Bq+VRRiEAWwjfG4peez3L
j80snRx9ds5aoWYfKvhDQaWKPXbENqElaYZ4pTP1A1JkyrX+1OPp6kbLnc5xzpUiik9mMSnnUYnm
DzHu7cemGeLvIUyeowlRZqdrdycy5HbakFTbsq5adUYq1C4qd7Dds6kNL/ZkJv4sjD9xGrui3PVh
Cm3hh+GTHUk83WG4SCC5tOeht782idBKV59Ku7HOY97ox2Wc5nNSa+rOZbc+CYkimY+SQkf/Dub+
7VONOLoi5pzWWUMX1VeixP2z6wuPgbQVP1UFvy0I2xDbJJr8y17VPbNoqnSg/3JWM7w1UCocfp9T
d/nx+KBYn4UsiGYPLXZSGCRo1vlS1OP+KjkI57RtLPvQL0vzJazGbPTrdvL+cC2h7ul633mG0gMI
NRF6JTS1VkfTmEP7nO3cJmFAtbBPmvQ8csycALjsQafuhYKyBouUxi5osFV/ZLDLRnNmQg2O0fvp
og+HVEUoOk6XPUTpvQcptx7aiJKpv86pMQwGvbN09jmepvzgRpn+IxItjgr2FH4al8o5PP3imIFz
gkhvWLoy8vf56fteytwSmsRCZOYYHaIaRXlby+YLuq7t0aBa/B/ikXgxlCatpgm5iqfDZchDoGPn
Ok2cd0Qpz3OxiIvt9POp0JTyy+P13Xl1lOPos0iFEQlevV2fmdqk7DIedWv5W1XnaFRr5fy9cfGk
exxqU5fyEUi5DymJCyoYW/TbWBranENX5+HZmYbmd6yVwqpE/Lcvut97V+TuL53pNhbaV2Glv8Ra
iyqUgEM7Xi0tml8rrowBwbk8Vo96mZqN7Js21c4vub6b6INRobKHGIx5dIFX57lJ40jUpuKcE2vJ
j2Y/d8dibP9+/CTuBWE8BfGBBIkyanUBIq7HiAzlzbOZYiAANVLxZ7vb67XIn/JzbiKXInstDFxk
w3QdZY5EnhaD4Z3zeWyvY95inBj36mmy+uHTXIXR1Vwc9eT0evSrM2jt6dlFcifSm3qzSJL49tu3
naVCDHmfRpd0pAbNIkM72yL783GQO3uK3SlvXoYfnD/r+1csuVtV3hRdEiypyXUgIUV+zrQzOTb9
4v2hhY1qXoax87RfQnNRw5Ry2OrmI0RwBKijylXoR4yp172bar3/2+mN8TmnMnnF4KwgMdTgMKGC
rM8sPMfDtDej+NJOo30x0sK69E0hntIv/G8UngQUNr5V2pK3z7sOzcpIljy+xF1SH9Q2j2mFx9XT
b5W1QJ8h44CsSXv4NgoD/NmZqyq+GG5l+PaUloeRvuHOKbj9QEAUk85L1SiEzdbg4gKAu0ATJr4U
NMT5q3YPk9GVO1OYTRR6JTBzbKiGvJeNjtMweWFkVg1RNC85teB/DykmQM+uhZ8MnhSXZzBicox1
+8RcI4xFmirxRcntEAk4T/lRd3P1x+MPYWUkyut/C8OojE47VZe6ujgWxbCnvsXRQB0K+5/Fm6zl
q+7EwvJJOKJPdejlTaAMyqK+S4Xp/g0BvLVHMhH8p/28S8bk2E0gKf8cKlwRz5GnZb+K1ITmNhTO
8D6KpqULjLgcU3+xFiu+DGCwk8Ms0qj1VaNE0k5Vo/5z6/awoB8vbnNJsTZk0SRnF3r3RoFZdibt
kJKJtdUoBZpm9QqdaQmUKtujS94LxchdOhNjWg3M7vZtqVmKtxt0mIuV2xglFHgbJYxR/NRL9ngI
65JVyq7hWyCvXikAtL5qytSxx7H1INHXxUsnbWuswfqT4/iXubQ/9bhCPP0U33qvUn0fn6h1QaQg
rihcs00vVmrX/oJJNuqHIU5AjG3Pj0Pd+bJIOCXwh9yTLHT1FFMPsdE0q9OLyPT84qnNeLQy4zlj
hrctL7NO5gg4QUoFpdt31ZgmFbHepRcFGu0Bgfjy6GhtuLP57q6Feoc2Bpw2em+3UYypmwclpT2V
UP2dxlEbD6mNoOrjJ7au5tgMcjRBJkbFSltslRtZaAvWSaKll8HhGKrN0nxt8kKD2mMqbefrVjv8
PWtWfjXRwf/+OPa9FRKXzhO9GpQWV0dHVYxR5jTEpvqpj96oz0cFOeinkGf/vi0qIAoSKjuCySfw
UyZd1WNVq4qD5QoK1scqhhu4LNhP/Q9rkRKVoG0YMqzLuTw3omUo1PSSFZZ6cBYHzsKies/egmSx
jJEggtAsJslanelZ03eDFufZRV+U+MUreirwNv/6eCnysd/kb1B6GKbzB9w+A4RVkDExjXlY6vzS
1T1isAvdmM6witkHFZScHdFofz0OuD376Mqg8YxxHLMTplW3b8gphhBCCM0jK+6Gj0s/G0ehpPVf
dpbvHEWbpZEE0TABRMeoEcSW3JE/7YURmaFRbfTsok1Kq76aY69hRxuhPv9i6syL303lAM/k8fLu
BWWAQH7ESAYN69Xyol6FkRdzKLl1NB1ndRwvLr6Q0JuhQvodb+E/jwNunierBI0ozZrRM6BkvV2l
UeVOGEK4veSTLrxTGDsgj6rYcS+dWeK/+zjaveWR/7Ifubs4QFbLI5GNEkediYbimY+af/dVtKH7
J0e08T5U7CetMvigWd7bpJjDl9x2PSvobNgrEWprl6KZ6vdKqGmfFWDof4iGolyLij1v4XsLhBZB
Fc7QQEp+3T7Ojg5ytoAHupTznNZwV5XBOHZdlL4UoxN+nuoxvz5+pNsXSGuI2oJMlA8CNOFtxCjM
c0VDW+kSlgtTYVR9g8xNko/KPFfnx6G2iyOUB1EVgRVa5evBeBtB48ono7w4vCgoGKr4ZjkJY4ts
iMLyRZuFeLYNCy1CMhOZdtH6gvWxXh2dp8QsOkCf/RzRO/G+Apdrd6qSO49QkhVMV16frEv+/5++
9Mxt9ClhjnSZNApqXxFh8mngsvuymNHyz+NnuLnHWBAYHfhHHJpbtx9IQXU+J0V1YbBjHpqMw/vY
1J6ypyPwpl59czLLQBKmDU6b3bh+cqYSDzq7T1wiL09/He2kbQ/h4ibTC+kwqnDz6GV+5SZ1G5Ru
0kYfOOqir8JJ3BnwS11/7O3M6P8c7JT+bJhHFrbjKlQmv8otK/wo0hKeVh430zdQOVZ1gMQZLQGU
vMUIZpDdNmL/Q2Od+lrTflRu38elTwNg8oTvmGP1bCddbhSKPgx0yemkS+DtO/TKZZnz1i0uysTU
bMhC7b1Ik+Xr47e3yYBWUeQX8tNOAeqk62VmFLw9L0V71nIPVdFjtVIU2clFRo3nGosvZS3yy+PI
8uBYv04OalBDsORkG+E2sgBK0Ua5RD9jd/sCR3w6hXpfH7RJ2L+gKzK/1FqUfHHhDL+PBo1t/D/E
hzBHAoil5Eb4SJjRqCBSW0pTyQKRrSL9ESvZdCiEkn8QrR4fLOzj3nfK4H1LuPafLYNpUMCr4eKA
tE5renVx9CBI7KXM+ETDzL3axrB87DPSjMeLXFFS5XUBAEfS8AEXSWT76v22Xs4ADl+gCyZ5oruq
S95ZfpLMrXFl0Cpm3850ZfhP3BtK5KuVsxRXqtJaC4Te2qpfaaMLw1SxY3Eogfnzd2y21UGUEGH9
1nEmBObzWk0OY27CfG69cravaO6V6WtvZI29s13lpr/dNPKW5V7ndKOuX89QeUJ4K4CyoRM8VP6c
584hV/ovyNIsp8dPbns1yGa3PM84cHQkv263Z5ONDfKKQCkRLbY030tm5V1VmuWlFqHwjV7Ln7Pr
eXtVtBFAcvIt0ANdp2cIDLjLhEzCZa6i/LSkyRevUbyDp8d7eIvtkU2Kyw1L7xk6tOGsCsUJylRP
8VZdIkj5p2E01bMqhj2s8vZooYlEbgQAzGX3rcdJ+iLcpY8Ncem88Ds3/XAwB+3EOaoeELbSD3ql
fJprcyd7uPPe5FZHCgISHZ3k1XvL2kiIEXHYy2LOycVM9fnQ1EN1MJciOg2LIb493id3nuVNvNUx
hl1yDHh4FJfMadXrYgyYWlPXHh5HubPv0QUnJ4KOQBK93o39/3F2Zc1x4mz3F1GF2Lll6W6vsZ3E
yeSGyookhBACIeDXf4d8NzHtcpffm6nJTM2oEUJ6dJ6zJCiAuF02G4g+ZcWgRbwg49H1C/g1xBd2
5lemEB1cbEqwXtxsSrcf88+Z0FHZjX7bqWPX+WCtzfbP7NfPTMrf61j9ePvBXpk+bP5oXmErhNxv
Xz/DGdSpGokqSypX5zWCQYs2SC/VDuejQCgHbGSjwSVY3bt7PhJsggRBFOYo0njYDHNHJ6uiqXsv
XQjztUWXgDAK2hSqld1te+Jtk8QK40zeQLI+WskpqoVfvD1n54sBiMhfYu9m2nbmQDjQKkKK0zoe
mbd4dV7NODbLKfR4cIzWNrkkBjhfDmj8bugV1h7aVXtGyWg0N0Mwm2NMoVHKEp0M8oSaQbB7pOA2
3YMaiH6f4nbbDLfmPlpgeE7YLO77GI4bi2ggLtLOSSSLRDMnF6tPgH2bS2fk+XRu3K7N/xOdaACQ
uxsO+mfK7YnjHqtxsjmtGCtUmwxXIwRZF2y3ztYhijkg3rjBBfADOlObN1jscgYqfqx1Pxdj3feH
jTN54dD/S1l6cUrif4/rDBgSfw0k954umlSmQVwCQtyt1F9IhA3+SGTNhpw2tg5KIwP9dakCb4Qs
JvXX5bblQvonvwF/tb7wa86fGY0R1De49KBxcZZTGbS9dXxTB8fUwP2/GmP3aBPkNrz9TfwVf718
ZpDOsDixRgNs+3vvjXihXeSCvnWc2rBZy2GMa33Pg5XJAj0qJ8lYRMWYGctn5wZ80DRAOa9IczsA
dFtx45uJIZ9dpmXkHtcl7idoQ8bF+TIaF3L5BKBt8FFGICmUMJex6Q1VHQQyoge/XvXdMOMy0NXj
WjSx13vfUrbGzxpsUcEybYSKc7qSdrkBgA4T5BZxJs9twiEQniKrVKZkNMSlUqonp94Fk/HGuJw0
5TSpyNy3qQKzvu8mXsPQOGimYu2pp3517TA++2IIhmyqQ6qPPR/IlCW9A8W4UgScgDxFI/Aa2Vrj
UNSA7ySUSYFKTkm8VOJxrekYocyvlqisiK7GzwbOPHGBmxSzdwOYB+kBghpERaxhPOpSSsHTYo6t
swLKmRd7mgIPHjuVoN5nP11XF1/N5tvfIybyj+pA6f7aurCC/V75lXBvRaK5KHVlZPXr7fd/vso2
bRuqeRQaf9XDL8+sWZF54GgDHod0UEU0kjpHWo06vT3Kdk7sFxmsi7CSIbFFa2lXtGvTVxQ7RXRc
LFW/4Ugub7mOFGx/lLhdqU/KRva8fHvQs/0JzB/UUZtjeIBCfu9ZwlO6OKoL0MOEI+HJRh05thCo
5tMiL7kevjqLKK9ROkHRdoYW0yCYoBDARwQfnulWgtoG/0PX/R8eaGvLgbYCfg4sRV6+q0UJ2rOm
io7pVG8GG5EoWzD1D3JYpqe35+61B9qkQ1ADbukxe/h7bsaBKJlExxhRhPc9vCSvqzBV793WE5Qv
wFPRwgK46u+Ztb2rhXE66xwnITxIK5yqANWPvHfawNyDxBoam43deYaL0WSFisOS+DgmXfwFLc2q
YH2YHuagv5RYfbbkMBSWAayMUJmhP7GVBP9UgO404KBMuwTnlK1+eFW7cDjkEYawBVg4XDggzgeD
pgyPhkY9ID9wk18Olqi1RbC3kx4l5CLHKXKSn/Bm7XI6IjTywlhn6wHMCMB4G9oOwA933pdj6ah2
ooFF6RGrX4GRPABJ6vr0Egv69WFAXcJpBDX53m9KqYSDfOqnx7a10NtGvINteZW8e0HgYbD9gtO5
iQz3OmXmpNiPSZUebTC6YARsPl18Gk2hml5fCvV+5ZGwrwInxfIG3WH/JUGZxFwA23gk2qsMLGMD
O+rm0jH+6iggOqBhAPfXs0Yw9Rs4AnV1dZy6oGqKupP1T2Cz66V4hPM1h1ezXaeA/GDF7ctLMUc9
nHN5dKw4CzLuQaMig3E8zW4TXOBIvzIUqnXQr4C/YN3t/U+RD2Bhfhikx0FzW6LOXnLCqghRHUa/
e3VHmDQE6YACBIH6fijIdGEFVQ/pUQ1jmrlTkOY1uUjOOwPuUM5B9QwS++YfA87cy2+ojxMDhwdZ
HSF99tWtaBqnz/nQJe4HFfg1WPoBIroKFSzD9zWIGl6usedcarycTyvoxVAnY0PcmJ17e7pw6Ryf
8DlFzju2W8VMkCMCO80Nv6jUP1+UuA4DrNvkjbjW7d0nZCh54+B2fiTt4I4ltY3bIiS68y8dv688
E6zJMBDu3lCI7m9alQ5rHbtddQxNO+QiAdrUqhb9wGiZi7cPxleGwt6OewKaqcCY9zzmARt7YALX
OSK9Db5hvfefdUHobMHJev9IG/SI6/3W3IS65eVyaUSjEfnV16fBIGqEpCouYTIcHyx33n1pxLYE
vTC+aIyXIJbj5VBTNfXSEK8+NcHwX5OA5zsPi1Nu/9UFiOSVJbFhWrgwYjioR3ZnFnUkaN9sqU91
oIdch6vJg9TW5dsv6ezmjV+G4gU8QhSdIEfujmE+M1zHLKlPqusODoh4WUqjX9044dIi3+d+ghs3
mkWg1G/TBy0qFsbLyQt9OULKYeiJVibJwLsFCm/m9ALs/XcNvyihUTtjb0I/A01FXNd278jx6BA6
nXaOgeMHrc2mdGbNh8WFKfPD6iELODNcTxEA+ZX3WYcQpCeuUyOzZoB57kagkeLY0QgxyO6IkLLv
RsiYgD5Lk+pC8Xj2jeCAQEWCsntjw8Hb5uWMEFvDOaqu2xMMxb4oyXGDku1/ErlhF9C9s9WEicee
CvwBylFgO7v3XHUT9F+Nkqc5bWgRd0NUpqPfXfgQz1bTNgoU9WgnYeWi5fnycfRCVtmF0H741tNz
DmuHbszWCeb7GQyDJnG94kdechE9n0OUQDhpQYjH2QRDuJeDmkgJtCdYghsTfILyKLXALGEHPq8H
Foz1JVOVMxkqGmbY1dzN3hzGZoCBX46XziSlMlpj6IHa9Y61c32tK9L+cRcYjJYQ2jED394pRfZz
J2l8SlPW2dx3HDoc/B7ings3xrPDEocTrmzY+VAGwrhjV3C2FUO0Aogmx4VV38dlPXrSuQ7r+r96
bm6Zjr74fXzb+pe6zOcQEMbFnoEiHkqcrbX9ch6SwZdpV9cp5kERkpFa+lnCqiQ3g0tOraHpDUkH
diM6b34kxvG+VkEbfnp7/zq7Lm8/Au0tcNFAtAId8+WPoN0UBMibSo/JoJh7AC6S6BJhRX54agV8
k7OEdsNDQ1tood4e+fyLAtQEIAi+7Fv/Zu9YsUJLCBXSkh4b0qs2C1W8oOe7htP/Mg42S1yYYVYB
X5b9E0Yd7CPHFNp2Hf+om9U8uv7QXighX3sa1ASADFHXoS+62zPRH2VkwNo6diqOb9GIR0K7YEvx
/jkDyIBPB1Uqdr3dKChUReLVuButYD75pZUNsUVHZnup83q+J+CmB7U00ElcJBD8+HLS5rBGc2FG
kY9bM8vBkVM3aWz6gov+khf5azO3JdvAeQ2ADaqql0MFaeMYJpoK3RnNvkbQXB7DpvMO7585iH22
QEIYgQJ2fTmKHHSF4DhaHf2pWUrmc/dkHB5dOCXO929M2z+j7KZNge8z4EJUHW3M5Ae5ht21ooF3
GJnj3aHPHpdvP9VrX+/m+4y6Y5O27+PYEfiUzkCDUGGTyFxFa/K96ac5B1sFWvrlmnfgybw94itv
a3N82bQLf2GU3aYFDQB8KEhbHWu6DMfE1bygc7o+vj3KK8sPahMMFKG7ABxvtyYEYri8kKvq6FRD
fcT+l55sS90Sq+NSCvqrQ6EhBLBmc9LeG2/Z0aJs8M12VQo/L3IGshxzjZpHigvnzKtTF4LXvDEX
IfLZLcHAadDZgDf4EYmtOjOegwSKwITvX+iweNjKQwhpsL/uTnOho2ipuXSOqTB9lFdRXd0G/qYQ
evcr2lwtUSRiZ93iWl9+UDjirUwlrU+gYLQfHN7aG+6oNF/MIL+9PdQrXxWaJBB/oZgHoWAvE/GF
WjGhIz0Z6bk3Y7UkV9JxhqdEROO3MNb6Ela4faYvCmCkLqMG/vt8G4C+W+Qa5yQsSRt6QkDyrDLb
+wktPE0DiOUjR/9ENVslh86GVH72mzHWGYwQBv3LxEbLEp1tt+eZqob2A7Qgvn0wMP2AExiUA2Em
dWdlLuN4rLM1UVMAtpOpvlfOTMcSh+0MfA3WeaoYuFfzzG3WKPkR9XG1qaCJS+8r62GDIWow47Ee
hfMzhTVBgoNNy+5AhpGmJW8GF4r+GuIa6F6nwM0aa50m98cZv8D6djB5bWv+VcI8HBHFqcvEMXEE
aNxvv7lXljy4xuDQQGi5CZG2f/8PSKlBzQ1mpLycUku7J1ig8gNkOv/DqbiV5iAJ4ZaIonm3FM0U
d2DqLfBl72hYAl1p834FyPE/PMs/o+z2dsinIh9XV3qqCP8eGDMXCjhG8fYgr+xGADJgZwR6BBCG
YPsU/pkw2E1qCnAfS72Z7CZKV2intqSk3fpe9xCAkRsNF61bbObAiXZDIdJoCVohECiHDJITD3HH
mBQnx61xd2Hqzp8KPXBUettfgJ7tL5QSLBfBIo+dOK1ZGcP+pazmdD74K3jN751AtG3BPNzaFn89
Ll5OoID4O0oEfFthFuvncx+HZVrH4eMYBOzCDni+uDEUmrgbjwX8/TO1fiUGvw/BsqXoHmY4ofuM
mPQSo/61uds0ttDtAzRB9/vlA/Ujn6TPoDmtJEPHkKcm9xb2BUZJl3Tz5yNtWAasYjdLLbTad4cu
lKkNrATd7tTHlvAcbBA4eFJJ7FS4bepeulHvh8P72c53yG3Q1UcBuPue0ORuZCTS6tgmC5xHEk94
zYnVokY+pmvoegEO2pdK23DQ/+GKi7YJlGC7PT1UXu/GGmgaHCHAbmqZuiGTL4qhY+aoE8hNB1e4
F+qY/cn1d1B8zH/nFWS13TfmAKuDUyp8tYaF0I9OPA3lEurgSkHAcIcq95J/zPYQ/x5cGO+vkGQD
iQI86m4nrGCusEII7qA5yOAhpYbf0iPPYtAPNhFwtCDq0HJ7FbTNhUvWKy8Td58NpNyIf2d2H1UP
qkLdrfWJer5IkdpQt08LCNtDaddIXdqKX5nWjfeEah7ROyhGdzVOb4JKk9GvT6RGpp5NJCp6NiAc
qm7mg53SZb6wge0/9W1eQXzCugEv5Nw1PIopdbTEgHWfzFmaaAR9ivZSpO7ro/y1ogSUiJvEy089
SXrZwgS9PgUL4gGRZKYLZDu+V+2BZ/lLa8XjQDEAEOblKMTHvS6UlJ0i5D5DvxdIfYMYsvqWRmEb
ZUg1Cd8/e3DdQj0KGfLG/di9LndBTGofDBhxHNsPyDI18MIkl0zUXlmCW8sD6D8U3YDod7MnWDon
CzzqT45outKldXi/OJ539ExzCfR9ZS9BgxJXSeyV6G7sBYqOBuW2aVycZ73qnygFWUNhgyx9qiuR
LQhGPpqwDy8oBs4/brw5OC2gLboVwvuPO1zW1OvclZ+WxO2mIxsnb7oJ6pCwg4Vz+HBtIyN+jhVD
jlhDtImLeYSy9p2nHsK0wb/aMBsweYCG7paPZU5ERto2pzFk3UdLk+WjMaN6evsY///+68utDGBN
CqoIvgN3w71fLlPjzX7Q+7hoNrOU+n4NxVQdUoep6ZNCBO5vB5CCczP2Hb+aK+2lpz5Ucr3iK+Sc
uImMtV86I8j4t3YI4v6xNYsndIbjHJp7FkU6KinS5NPjNowqF86sQFEypT+nDja6uSeV7TMIJ5L+
6A1aB7k7rXC675q6l1/davSCooZZT/SxCi32BFDg+7gYV5A+r2rfm/QtWSnsfyuzUvoE56Oo+VFL
JKtntQmI02ZT63jDjeevMYUPUgW6ADwJkuXIh8QZP0LtQPwi7F0F25CqH91vlVcvS6k9uwwlbVks
wNSBq07eQBPxOKWEQX3pOQbGlOD84NLCqy6IKcD42XhQSaqaLBkV2rKT7OI++c1r5U/FTIkmt7AJ
WMN8UNEkC9v6dNiCxBf32IiudR9pgsSLQqaza2+odFNxbLD+4mKSHaw+Uids/U9NlHZpFlEeBDlQ
8ppmdkTkjckGjkCA+82KyL0NQW2HUUXqIbkMDi/yB8zOW/OhmVTiZXZ2uzAfpVa/5xgg+DVZnaV9
1EkCfw80WJDs4SjEbhQpn6FKayOoAYq5mde4HBPOsB6DapB3vdPG5uA4keOdUGPa9uNSA1O/qnQV
iSu9NqEt7GYc8nGGcty7BUlLIAZqaBryHwzQYgttM4gvyz1GgUOXC3q3/umgHxN9h7FzhW15qqUs
Ya/CZIZ43E6UC9yzKc3SGbVVDWYxMfY+CdH+KBVcLhDBKNIaUTUaGxFFVz6M+AMZF9+FWV80wuhj
WBYIWQW4k2NhBzLEd3wBeRgillp5Ba6ijX0QYVenvyGqrNPHvldEPab+NInMjSe/ibK1dYb21ERO
EP8caDT25Zz4o/6lnbDzl6xq6cxJrnzidB/HeEzxAhI12vm6G40/XAs+LuRWQ+rQHYWTsrqslOEV
vWpwqnvP0GB63i87+zy+j5Dt7iMAi3jm8+wBuztoh8O5hIqZ2K8LyGPjlUBfj+Fbc83My80KQ13B
33ym+QobFe5lY03xMWUT5R0aDZ7u5j+AGKxX9DhDho+dUyX+ATiqpI/Ohhoe2gEkuJKi88rzOrU+
SmC7EH7o5nF61ororhxTQ6Mca2bSGdJMOUL/VoW3Mg3d0Bya3vjyG1i4SBFWwRw7V54jxsc1kjAH
zwKxJpXNvGSY0g9rN8jkSRoYoz24vfWgv0ylddma6TWJAAxBdoCChk0yvHcntMZOXUSt99yGwi6F
B3/4NINx3/Z/GmEVURDG6Xg9I4SBHVQwhm42xsuQHCefxWkJ8KSSHxWOYi8bBp99U50ZfUSFmWH0
DzBipD9wq0JU4kqGpjqtZDWqnBQSur864Uh5mbgiCMH80SYY85ZOti2J8YYY2nLbqAMF74R/CLze
8WmGVkzdFzB4jXjmi2S0Pyxij+Yrr4W9Wh7EUuOOJCdPk4Ix1pHSVpDYwfAFAfbPk0mJ+J4sLpvz
aaUpzOrQyY1/k1YjoSib28Syo2QjySd/uAo9C85G0i9J6YdD/+BzsDxyOUZ9XXRRNKUFb2g95PDl
HPpHjljrG2Aktik9OLFMyImMOLutFr2ybHXihoM0k5rxMVmhgc1sKycHqp+q/raBXJRlkbZ6zQGJ
VcMf7vDqkyGazderNJUwoHEkkxRFzFoa5AB+pkRnNbqJI3xflhn1T2YmNrZNhr2Mu3eEiWC5IoFA
xki0eMz9rCs1YwFUrZjWIpKNA6faFALgSWYkaNzoATPrrVddCo3wR7gGhPbH3JtoLOSUgHaajQPt
TQZPMhkdddpGfi7NaCW0ONHqxwLqBxiFFn7HBn7L12pW0GYrvW3fnowcnoO62DwwoRnN4l6KH/DH
muoGumA96oLFI5xy11Dhtw1Tq2CxN8x9RG76yqHmag1EhFlUg5Yux7KtxiSL4a2XXLur15HrtGm7
TymIL9M1JcsgM5au9LrtZ9c5ccxqeFCz6aPMcgxTNNInX4c0aEw+I8YGjbqAGlascLqP7hocus49
q7Ei5qx3oYm7SwIdetd9P071UcY8iX/wpuLrPSKGpwEnVu/p4TTzJVEwpJ5Am3msorTSH6BH8Z7S
rsHFWq7B+CWZAvKzgmVtnUmcTFWOgBt7O9Sm/Yoagj6oyQRtphX6EyeHudFXSK6m517Kec6BYK7B
LRJd4vAanZWJZWyepz+8X8PflZ0nfgq46ZuTRKI1tiVFBxeXpzSEscp9Ewfz8qzJBAUHiEd1ckja
tcZX5NM1ijFNUWWeRLj47CYZCUM8c4/zuEVSiJqjO7CxpuaXgGI78GGn6ev2mYBb3oLorJe4Q5SZ
jLwpwxe3tkcF4lv7RF2ajFkzVmtwNPDY8taHfvvDs+h4A3cKR6jAUKxbMDkOqdRmyl0Yi/yUURUi
LGwCxTjjAx+dO6f3xwcyAMG8dmLW11s5FDYZ72vPoLKQ0i381YQ/nHlkMPzhjIc/A8SpNTkiLqh6
cqpQiSyMwCW7MxVlg1eECNv4Qywnn/A9OdWznHTLyoV4jP9pUJzOuQQV9r29KFScW40NAmKCbgCY
HC8rwR6uwCEjATu5/WBu4LOy5vDH8u5ZJeML6NH5DQxDYSeCQfTm2rbHKwe4QI2dF7PTLOdfqAP7
okOr8HihtsXv3VW24D9vCRGbGhcQyMvnccOROxpx8ydYO8oHJ3ZwJkVy/f72KOd3ZJDLcCXfbuWb
NczuOoRjsw/QUYcGXIXswRV1/OyEisBocwibOxb0wQXayGsDopEOsiPy61C77+CjQEfN7NulAXwU
8ltP1OS6Rz14jRS28SDjpb96+wFfeVe4KsPSeXPygt3JblnUC7QptTOKE+p+ffCsoVceI/bCNL46
CogwmzECSFh7yg13Z+K3iNo9qWTCxYG3qCxcq5uvbz/M+eWVpOiGb4RAQNmQgr5cE6iSXRR9izx5
qPwKFTpRjk4SSHPCj4q3h3rliV4MtZs34jOyAACUpxYbxN1MhfzmJvYS8n9+RcYNHMbMoP7huwVO
+vKBkLrL1bxM7YlBbHPVhgYNEbKGT0si+2cWjW7B5yZ4fO+jofe6CfbxYW1iqN2aV8bVU8ylPGky
c1oMnqm2a417Sat29rY27iY4vRGwDMjq9/RKuSrcf4jqTnOMM7F2EvED27MPL8l2/fj2I519VZhC
AFwQ38F8ZKMQv5zHRsGXGeDMeDIVyqXAcRvIgewzfOzhp+u/W8gAcz8IaaE3jQAyIE52B9VEiunZ
ph6GQ0R5Tud12HxH4NEeGnIBFTqbROzp2CiAQQFQg8ni7oLvLgNH5ECIPnyzxCWuqdGn1Ap23SFM
/vfbk3g2FE4QvCwQMyDcxZi7ddFPzPXaLqCnsCbJXIRI+HhS7py4xbK6zgXo4rXBIICGITn8C0Gp
3H1fHmTykGtV9JTANsbBUe/Xnzrc85dcgS53iS1/NhpcHaDYAkUasD1cTXePlkJxFJsVszimGKEx
CcuMaNix4+qSbfUrQ22YISjmcKhBW373wpy5mwztR3IiQYV8BIKSlW2ipylkl2yyEqzqF0ekj+4C
cnNATdocP/fqZ0LmuJZoCJzMEhB9BR6x9126Q6wyr675s0+96pHWeNBSrB1ry7eXy9kOuY2OJgE4
AaCjwNjh5TfXknpkPsXoNRCeA2CmGGVXdIl29toooCsDssQYyNDZ5uCfVh/u2SoELOKdXIFmAAw7
TeHCFeTClrjfP4CH4nSEDzdYozgj9yRibIlq07gmp0mS5Krz+/VKBOa3gSz/EBh5aer2awSilK3N
gsWIwWDftnuoEQ5q8Szb6gQaTHfo1mQpXF/rI03pJZe4/fxhKFBU/7aWfaChe4dxNhvwhRZAr6h/
w1yAkXpltKYX4M7z+dssDLBtbI7BuClsD/zPW0phgpw6c5ScZhr9N1JyO7RRlwEeebTRWl8Y7OyR
EH++HSrYg7Hh4w8vB2MSfsuVt/onMAuULcZF457VMcG/v73A/x89/fcD29xHoffErrjR5mHi83Ik
bxS4TKRJfSU8iVPrgPubdfmVG7Zsg5OWPpm+hIEy66ehX+fg66w8SViGf8L8e3Rzm7CIQggG75lA
+/8OakE652E11/IKkSIreWgpF83JAOoBFpUiQazsOBKOMwtmm/w5CRAXchCc3eED5Jx0vuooGlMl
iXnP8snraVUAJKLOp9FTCZIk1dI15VL5zlR2qG54lKXCtX8MbgNB0QmvxVW56ZPwNFlEvOZd7RML
ewEz8Lt1FpLddqqHQVIXpjjWkmb1aa4WMH4gBmxUfR/XMAAsQ1NZnTHh+stNKCBtgI8yQyfyQzzE
SfuBDq0fPXhIgkRuXK2rNid2qcF3TnB7v6Gt7J2nJUxZcI01E3c3Aed1m62+v3zHDVy5JZ1iOd8T
ONUnV+hzglySEQ2N6imEwF7/adYZUARgzQAO+DKudF41TdMeKLTAvFhxtSJlLbeYFiqS+A8IdXhq
CxtXc+XytjeHtV1EmiM4pvpBhYDpn08ReJItiROKzC4RwpKY8WxyHCqPfMeSly3ikZnUJ3cNEWUP
AR0ytftBjO6T7Zbok2OnRTyMogqdklVN9x2qKfcPG736aeGuhuEarEiBLjtbll/YzHaA68bIPjPg
oWkRR1H/xON1ftCdYyBUC2fndlzG0B4kUiIpPE5wfGXetPQqj1sJ5awIEfadt94k0ttGxOFPtwVK
XaLoFuQLkJZgua1VWv2AeSKvCtIFbMzTJqUrhUlKvCZ5M4XDJxkpCLZh7q917uo27QtCrAU2C8kZ
m47Iu0jhG+1SV32ibrrIG5hoWuQ310s7HW0PBd8NrQL/m9XBKn5ENU3aE6A15ZzCYPHF05RiY0Ns
hus52dDH6YOO1slf84k4lHyG+NP71LZLwA8CRjmyzjpsi9W3RPUJ/w1Etf3MGeXm6HaNDT8sNVpF
hRsodKXlyvFKlhVu3U9S86HOWydEQM/EZrKiknA7eD04ykF7yRNjciepbMx9xx33W7uCOXLyaJfw
KYfXX2we0lnH6qdNJX8OkPxTf5hm2X+0yULIRwnVuUYjs1kANfF5ja4S3SsImN3YiucwbZawWIaU
IIgPOOyfGS23KVs8gxg5pIT7bpa6jjvfdsHQ9rdNPLFPsHdxGRrbWPmZz5cq+jTbNh3/MK8Cb3Re
hEszPVXy2QZMjff1OJHoELnGdY9J30ThddeDb3oLaqEMHnlX6Ts/UCGsFyPoke+6ig6sIAPUZwCE
euBvProI64OC7rH5BIAfX6MAukwyLC8a4yRANX0X1on6AGd0NDdCOAfonPoVSTMCD+C2FE4DJTcC
y2ALBTi6u7I1olhLrwIaW8YuVHs5C2TrZ6Pv8r4Ahg6UnsYs+ek64drcAJij4WHB4UrzsU29R7gw
ibBYaTsKGCF4I7zXk2QEoGTrQee+3XhigF2SD3Mg0MGI4iWaECy3KHC/jd9NOfMG9IcC4wxTFo4t
cCJVR9ovEpB+EcoSJw2/sl7fJpvEAjZ5fRSNpzipmMgZdZDrYRoWwssl9jjNNdoevzyLFIZMQzCO
liAQN56HvF4/MpxdtPR97X6oCS63pU9Yfw/pMmZ3akZ9hYSm/mc0gEtYBj4LHqAP7xq4iq+tyJfZ
XX/2K0UjMoR/zJXnwwiupGOaAD4ia5s5CzIzypgrVcKafP1Sm1p4N/7iVf4xBmb9u3F0CyORqZtC
7MV+FRUOneMvM3jMfb7gWCKZ6JrxDmVe+59RHlJ3qMcnwLBe/0jQDvsFv/T1xygn+tUbge/nOqW9
nw/xGGHmSCPawno4HnAJjQGQMjf82WhW/8ebxKb5OEKKjMwab7KZs0KHWQCOSeiNrcTyG5unrzKw
VizJumAm6KBBt2YKNrnqS2jWJEVcyrpCDyDplyR2qrZgMzw3Sm4SDnbfhPhtWCy1gFxo0D8GfZt+
t77uvHwOVXszoGO4guVP+2uWeoYUs4DxO9IVvHXISFpZVqZcez9gXQQXf9zvMJ80dWqSNTxNlyzU
AD5BSEQj/WiB8FcoiGPflp5mSZqjM7Kig+9FkyoEKOI3FRIbfrZ2nXANZ3zKMKtQryzIr/0lmNsG
V01ETJOPUQc2YocS6kPYgEBd+gJSs5yxOPkVe8r7HAeL62Q1ljAaaR7u8mZtBw3OzjRhA+6ZAz5h
WoVhwSo7DdmIBGXk1mLz/laZOPYBG7vN73S03n+VRexMKYbRfJkmjSbqpOL0s6iX+GMsjUD47LSK
22o1IDslvTE6h5yaz9d06NDZccDS+A85Vx7+1sKgulgHREsVfU3mOwhGR1EY0LtPTpdiZqBgw/mb
xBq/EW4akhWmDnFg4Mo3EJxn3ZxkWCHuYx9E6tdQ4+wG+4F7bV5JHD5lnzjLI96c/TIOMnQywrX6
6CFhps90DBw207r273g9x3OZ9gOXhQtSisk6cGMRtwOt2ZcOyXJTxi3dzlUXTlx4mVWPjWHiSpRg
ytF7bUeYbq5U0yc34CM9QlAWXuHS1/oQocZ9mA22iughao38KJSO4Tu9CKD/kwefL/hrjdhoZo77
5ZNu27YEIaAShUhk+LGP0RXMRj34Ip/tEj6xwbGwAoa5cnJYnaCL4Zgq/K/Oii8Ej24Uy5PB7Z7F
Eo2wloNz5a9u6RKdQ3Q8oYFRrRAdEIMu7I0elva7AxuyEB8L+T/Ozqw5atz7+69IVd6XW7uXuBMC
BBLgd+MCBrzvm6xX/3w8/5vp7lS68kwNXAw1KJKlo6NzvovPuY29TNuv7mCywkKuP81K0+MgdZom
3oMBLbQjrUjkEKQ06MsVWdoXAX5iXMtda1UT0hyOKkK9q9sTnYK1CPqlTFEjmalQhYjQDU+Ig680
qIHjfkCyeSooTtudF+BDoxW7QXVeFraTaw9HNbFm+0JZeR/6FiZ+oRTj+hd5bPu5R1Pue0UL+FNt
+fNAv2vux6D3HdUEdTOv3LZz0f2hbDX90Sh9+MTswXxpOwACJ02rNeOYznP7YA4KeC78KG5N1Vu0
gpzYyejjtnX1hcSrfa6Kevhhxwa0HlMv5884fnb1gde6+6XsFv2bh7i6G8wLFZ4A4gBpbl6t4osL
ZOBpxiAZieO+QKJAl1qKd1pqSrGn3mA+qMxyh11lKyTHm1nVIz0pxSL1fUcDIradWG49ze5UkB9P
HzO99hMMI8riKddGD8VpWRn6nWrKpdrNi5Adx4O7LzRnx/jHWAmBu7ZXyw/H7+OvyLf6DTGdnCoY
lYEXqoXa2hzog94ZRzX4i0hDR9prdZeb3pgdJ1FzGsGeZtNdO9vF8ntCzWT9QAJuiV1uprP+NV4l
Yq/Mto/vuq6Y1IFVKqujrBKHD4p3HvDlyerjH0A00vUjiUPefLNs0Yt97UmrDye/z+VDCx5o+Ay3
0+l2jjbrcdQZVmk1AYaOBO9gavLR2zeakVVh2g9p8k22eUdDnPvktxP7Kn6BS7zQdqljUe9HTVvg
M8xFP0IC4xr5AGzJ6naJ0bveS7yJbh3M1hjrfeWNXXGaEic19guyAergxIXhPVg06caf9ugNYq95
heEfcFEbnN8QhiaWQBdrEiR1O5X48vZjFOfAwX/YNZZjj36SCBWpdV2MCNPE9VvP/umfLVfpbRIU
UDnaDxXkQOcRZIf1lWe2IfYsUu6kQSLjegpFj+1WhAiyP9w7Q8dLB8Xqeor6Ra+L+0XopYce4FJ7
D72N82HozrntHLKCNi3XdUO6Cbo9yUMtn1p5RxLhLhRg2rbe6Tytll80G4T5giTRCgDCiHPvwSUB
fe4acPhbp7Lmsmx0Xh+51dQ82gR1tu/4tJbJ10lsvjCh4PnShFXTDM2LDUtUDykgd9xxCS6kM1qf
47TsWzmL5udaTVDucJRp/XuL16r5iLOfKI/taqSSzppVi0fEeXCtYytaBls+9bTE38uskWVUEy7n
R11WpH6m6BbvHkfkxVc7rwLk+rzg57XuOrzGysCI7ca+BxOT9Ye88m11B13CRnOSN3j9T2Vk2A1j
fj2pILHnWA+B8lvVoQaUm++8hSfsl9JqhxXdjdV1HouidaedkiPedKAR1Pqn7STdq0DWK7Jfcqit
dA/Cy/NO9Szzbt8kWv/UD6Ixj3QUW14yXjHgA9+mQK0eKa3p/KCq7v2DMNc8XQJsDPz25NSN39wo
P1zVOjYKMwsOnQi0Prjm86LAjAaSrk2qiFTaGV8N3v0vdP3aX56Y8i9YaN5yC74ud9DD0DYBR0oe
PqyV8/HauOvNmA5OtAzCDJ3W9b60dV3fKHZclaQQ2tK4g0BUUkjk7j0fxanjRtHMLqMM1Bb3xIrD
X2CObQqICAncW6IH15Oi0LxpQ4KgdiFXXiyi7KQPgKXMIjNWWNml/tT/z0Px7b2sXXoBCDuAxNt4
jRud9nxaVkuNhoZyjpoT2rNJOrAbDQqiVV/cArpf7wtYAtjSoXDEpgBYfz5UG8fjqGMFE4mq6XaF
5U9fdb0bdrOTmS+x792CGF5/sX/Fl7e50QAAPn0+3uis1qiSKY+cnnBQqmWpkQKstYexqsWPt0th
r46FfhyVRDBcV423lLKeHzt6HvVrn9AFz5sq3Og/X9M5tb+8dyw6sZTpqS7DeKUCdz4v25sqp2qt
MkKP0jwN9AQeSaDE/ULKd+Mob/W78/re1vRFCxA2DNV67WLTF8a6FOyLMurGKtP3c5EZzq+siwGw
KSpYn/oWhYyPxhwX+cOcNuWTNrbzfPfu+W5a9pBMKKgTTy6+o9qolgkvwsgc2hRTx3R60UeIYkFu
c22+Pdb1scOBHgl0RBKA2QOsOl9bEDloLqSUH1s1Jwc5OPbOlZlzeHuUK4FrEAgkldDh8Ujd+JYX
w8T8CI5RGVXULOCSqJ7RpNitlTbnIbg67+vo4xQf8Q7LuqBZerk+eMi+qY88LXOLpCxR2p1aPedZ
X9IRsdMC59rdiM5Rtou5UeWJbN3rXmKRLxqqREnhFzs/dUv5tXZbt9vbnVybu1Zqo0QofOqWr1iX
2PODTyIW762+ea/16v9NGPoJK6sDpdnOz3/r3yZEVrSfqiib6mlfJ3Ecksw9U/wforfX9vokIl1P
fOFkQIPkmJyPZGaeNlGDr6JFb9IPuqt+KDdjZv367f0DIc9FYKHDg/TtBVAhs7xG10jbI2AxSxjH
mrevuevCFCrhjf2y/cznx5Bw6RrMi+YBIfQickpZUDmpyybya9/+AMXKD4tyeEHmWUZkmeYe8N7f
t2d3fRDgYGxhGk0SLvErdAmP7IbiZRXF8eLuJjOZyCZn890fi/oZvXYKIfTI6HOef6xCE8jf5G4d
YcORYXa0jOUp5UisOxM5jhvB7HoVt+YVjFaLbIoc5WIPJjb8qqSmQrcFLW8nnAb1k16fhrtEDQml
wN7WS0Sv/PW9FlWbaxhSvvwC786evGjIWD0TK+TURC45bh5UPc2YYOw8Q94IX1ebf+sWc8bQcdtO
2pUMg245SgP5GK3xugZWDDzPi/06FEToG0Nd3eYESFiSm+0GMKerJpO9AtRxHW2NVtkYf6WsnLCa
GgenQb0jS27nz+/ckIwD9ROmDmofPPsutkpi9khfiElFk5Ute82vxc61KuvGHrna9ht3Gr47xxr1
Bf1SEDmlRpLpGg+oGUXE321crN9RqpncG6CFq62ICC0MDDASiPEguXsRO2xZZ8bS2FoUL3Bl8tHv
oqmE4xpUdaGCnKZXEixZov68dw03+QqOHNc5yBP7Yh/6BXUOzBT6aB39/rC534ZtW2bv/lJbyGAF
QW8Bn7lcQ76hOZVgPsn/kW8fJIXhQRS3cB/XX2q7SlhAdjnYoMvTXGfUZQqvHiLLEtNunUY3BFAw
7N5esesPtR0jhgHNR1vn8i1TlV1B6bsbIq2Xbpj3SJouxX2SFPceAPKw7K1bUer6XLFkWx6pb66G
bJPzkOhkFt0xybUo8ml9qvpuPPqJ7A+NG5vRWDTLjRB8vY4uaQ4AuG3b88K5uFsguY260vQ5ygc/
CV28rQPgstO715E0nNcgQAViBhnA+axYPBPNBXeMUK9I/rqZSfqGckvShdOM8fMdrUT/s1431i2F
5O0vPrs6t1i/hQsuGShHl1L78xBPzSxLyIqqWf9q5tzux7RW99qqV3crWSA6u0Vuv+g8k49v753r
ld2GRoOSHQ/N6d8k8D85z9hUea6GbIk0nyu0rKc1MnK6Am+Pch3yGcX/1/WV1yLd5POVTYu0N8Zq
XqKs12m5o8/2YHZ0if1B3XqTvjYU2jRgWoF3YR55sTV1DxcJHhpLZLSmFWhS9vvVy9ywj71bGfLV
w4PPxnubDQmxnA26nZL/rB3CHQ05Tw6pQC/zH3AJk5b2rSNkiM4Ubjdxp+KPujvZP+dUzmWoJWPz
TiAqF+i/iCgARCwvMJHzH2Hs8SpckFOOlhTey8GYEdT+WWrUq93KHtePC53L7gb/9bUt4/1fqIGl
DbL3fExzzIxxohMWeRZ1QW2C7IjBhvvuIw8QBX136MSIrl+VMlZKfvFUMoqAAbJvmp6efTl+eXtf
Xsm/bevHXQMMlZvAguJ3PheX/neNbsUcpW4KMbsWA1EsttdFPVKltaagMkf9E/Isq05g1co4WB0H
rbvSTcRw0GkA9ce47AHKpk27jMEo+7TYwwfQ81tCHfwklzECM3uKBBgOofF3sa+VyDoL6socsZGX
p1R3hj9lM2c3Vv1fKZOLYTimRAOQmICbL7NAvPgKJ8WmLwKmqyf83oIMqTVoP0GaDlMTFpqssh3y
2U5211lq/b0YiEQc8CYZtLCxvfjWW+mV7QY0zCYoWxQTiB7nn0jPO+mO9B1J8mvvUDhad4+GaX8j
U7y+Qze7Z5SFeMNYPGAubhi3ULTRMsKGmqw04StrmR7KvjT8IO2Q9vgAmER193ZGy+JGcHxtgoAN
N5QSn5aIcj7BIgYGtcaFjFy/H+8pxX/286p//6El1aGuZW3vTYqQ54PUppEsS57JqBxWVP5Tvdp3
gjD89nm6Dr5IynJTEw+3QudVyUACGUmaFWrqSGa4g2nm5oGLAYC9d/Ghf69sLmpdgKAphGxY8g2k
fD4pC2NrWeBJEen1XCPfVvKAyFbDOsWwYW+Inv27z85OBoOB+OdNxhZBTeRiBYs6xgM3Md0o77z2
b0bzpT5O4+CJO20m8u/g4An3aWz04sVEQc8MUyTzy7DCVqGla2sXP1JICdQU1yStPnI3uO2ndS7a
Z2FY/Rh2VZE+Yezkw7nPusl5dhIz/6YNSo938zi3470xFkUdZjxzf8xqybwdLYrqH9rjZRWVfll+
M1ObTu2CsYLYoZUF6cU216WJehRYbMAeWpF9pa9kYZRBb7Q+9I70k+8KztsfS42l8RuDwKqMpnpN
5s9G7ZEGdPC/J4xARWY9Kcw0u/uJxwcIK4Osdj+peBhDS6fFEMzSnW/ZzFwdSpbcIk3fvL23gszF
oaymaUnzzLQjMWrPyHNaRNn5KIoWxmOJ26vb9jfi39UGZkQCLBUZPvRGrj/fUXZme2oeOyei4b7q
h8ElKAQJhLEsNFUyvzv7AldP5oi2NIBVkwN6PlxmLX25gneKSttD16EF3TJW8e+3D+VVss4gJJf4
vxDQt8v0fBDuizGdsdKOBLaT4VTrQ0Yb2hgfrCLtPmlV4dyIAlcBjQGtbRl5wnEqLyWlkHXwWy+d
eTj6uEtYMTgUpLqNG5/q1VEg+8D62To51sWnWtLCh4fpa5E3F/MnCVTyeV2SW4Ss10ZBggAVa8q6
NpWZ88Wj8Z02JoTpKDWN7i7XahWAa7nVdbjedrCjuHqwgd5y8EtZUsNPFvZbakfQzI29oPsalnoN
TsAyb1101xOCffNvjYlaD+jliy3nglTg8Bt21MutXyhhAebo+d4oUVxPiIIZFVTeh7xIr9oamwZo
YozKi6xYZuVXzS9wY7P1vC3+QW/Henp7h1/PiWvA5szaXAXcOxdbYabXsci+86JNQ/0bGN/spSzW
W0osr47CQ9s0TZdfl4KU9dQNbRsvXjTp3vTSzel0r4tMvrw9l3/P/Pk9w1Yj96KVx7+INJzvOJxv
NQtSvh9RDYZlCAV/zA4rZLQuhKVomifXXL0/o9SL/8Wim/NjmmjjrzqDancABKR00MplrB/e/rFe
+aDwAzadzE15mF/nP9VSlYnXxRXWgIWeOp/koubhrrKrQj2vAKr+vD3aK0sNYBvJKcIilZMrJtCQ
zG23SEZzMjvkvNgHB/mb3dujvDYneD843FGHh/e2/fl/3m9TOjVaEQ9+tGDQC1Iy1yKJ2AH412m8
keNd32T4cFCqgpWAwTev0/OhtswBlAof1bby6uiRigUKGZVT1mt1IBJb+2NmNw/hK6toUXui7IQW
zcYbOB+0actGg4IWRxMI1LDVyirUpuWWpun19YIz1uYFB4YH7ZJLeH0KNHHUzTiOUpjNj02WFb9R
bUc3e0YmsaMsdOM6e2UpSSw3WXCdbgPst/NZtYuMLRsVkWhMJj8QGqoUWuLkXzVKkTtf7437Zpn7
W26Ir60lcox4YmNuAWXw4gNq9jCn8ZLHUV1yU3veoh19Q93iAr06CgR6hKVcOm6XUrQrciEWPgVx
ZKryN1Izyz7tvHe/rLFqxi6Fy4ZyP32a7Yf4z7avtN4tyNJFNEvP2CnLEIeydIpb+TJ/y0UYI4NC
Ln6jGENGu1iwtIOExqUmImkZWdgbdnWoHAWDVdW/3j7Gr22I/450caNpNtohScxIfovGmYvQxX2i
2RzhqfEqMGgDNqZlLIb928O+Ej2IzxSYIBDaNH4vLh2jxoQ21VnGcs7iX9QQ9CFcpr5TobN0/c93
DwYTDfOWrTNJf/kiDSELxvGOKn1kkYJ8MvUGBG29Vrtp0OwbJaVX9iDtHzILSmhE+0uuospMBaDI
jaNM9jFqMR1SC9J5r7w/9yj1cIovXKZwIy/rDJmPO9YgLRGhaQ+UVssBpjuTvHv3svnMBKF30qut
ynm+1UdRNE6yZskpNodyM9D191XTmw8NfYxPbw91HQYBIRBjeUBA4mffnw81TdkMtlat0STT/1ky
/uPn5pPSGjxPyuL49ljXW4+xsHrYZGK1DWFxPpbRYfqVzMsaQewz6VEjJY9kvIcakr/s3h7qejcw
1CaMzQMbZvhl83PNnMwrbIMCY+ksYQ9EcJep8b2imf82szRqTogeULe97LwnbUNmtS5WVAl93DVu
+ntUvgMsUjY3LuLr+VDfoVLq8g9FtCs5s6WBy6LzNkGlRn3Cj684Ff4gb1Rbrj8Q9zyNOZ4m1JLQ
czj/QIUbZyk2aUYUj6l1aAdsZX3l1UGpq1sGs69MCDs2CMx8IFrh7vbn/4nm9Ltrt+qlGcEL3hRt
PHDFsnBv5PPXo0AN3LjLLB3ZhLvF4P+MkknA7qh8OFFBkQPtMPeT62JP/t69Rt7LEwjmN0Q62sPn
g6DypMzGzd1oSPW/o51kd1YhrRuJ7PVtwSDbFCAeksZftq7iZEFgph3cCMGdeg7MVsCJKhz1jSey
APeNOgqqIsA+36sMuKmx48ZKdx02Ii+ii7xlGYVe9D3oBNkP3V3qTk/a1MY3Znf9nQBdkZ1T6qOe
AC7qfAljr0TAoR1JU1reC72UcSA6bboRf14ZhcfqptsL3N2lwHY+ClEprSgtxZG12vVutps6TAZY
FW9vB0oU/D3nOcTG8yZ8g7umnmhcHCMNjlCXtlkclaN0/Z3IZ1e/G2Y9/YXgwviSdNL6p7YaTRzM
dNzo4Aj5d95mbuavoE9sAOuhW8xG+cHIKBo99WUr5q9b/14c4jyezA8GTeB6X7hlHX/moeo5+0WL
9fGQoA8lICNp5vQBgF5rHzzaYimkyoqCmm40cC6SuhiWe2hsy3pE9WaCjuhXfrFXbeJaO23sbSDr
WTMNJ+Q7S/3BXu3RKYO8aYdiD6NwWo8TijXqzpn1Mt5jWmlZz5YQy0u29JUNgw9Vuc8tGnLWXW2K
dNm5fQxYXFvNqpS7Sc6OuiuVXtqRKSm4hPZQ9XS71rQbnlb8pU2IXN3wt6/k0H9ompw2otGPyfMi
EM7ezVqsko/jYmJ6UMFF7XeKKKxgMQAo3rldb3+dHdkmd44pjI/4CeQU/8knrX3tQi74KF2j/jwY
zPhDshhmcXBQje7uJtdSy97PSonKkFFafjRbaJ/lO6T0yzVoaoFWlJ6vyA651Tg9z9m8/i9vR6Sj
hJpKO5xz3S6fpEnfB49Rc4FKR+ABr1gCw8HoCrVXic+nySXErQVS080Ufo0wxOYOjhrybdVnuIup
/yGFAVvRk9CFfKRsmbr/rJ3Qyp9DK2V6r4+Igx4tzKy074aroIONONiJ02o4bhdAJIZsBuXUztPD
smSLvKMJ3J06aqPf7KEZ8lPd2egMwj8UFUBRS3o7NS76dMhr7EwQ3utLedStCfpK1ZV2fcptzGdP
bgOyeWcTTLuwmeQo7qwMjYpdCmy3PuYlid5JGLrk9rP4LA88u9c/02pPxqMrdXhyAijpz16ze4/a
gO30d6rt63Hv1kOCcpWRtzNyKqb6nMWx44Vg49Ps0ZopNjzYatCnE/n4lB+dHOGsXQr8FImsBe9U
G8aiROFgba0avcNVyBZJvK4Y7mUlizhcK2tEJaMxVBX2UyySYBrMXO6kk9uwoGwxzoHqBpSaWgdr
200yaypPQyxmGWRtYfZ3Zg9keVegtDzsHQT9VvZKq3UhCfsIpURgJzs/ub7k8ybAk2S4Zp4n7/3e
Wc3DpKnEQixwWsb9ks7JfGwSG8pRUPuDMX/yaQvhV7TEmtijBd6632P8T4cHfy687+mYa19QH/T9
MIvbtH5IZiQXAq1EwjQYTYiDYaF69tMmpViFnjOLOFAJ3J1wblK9CwUvtpgCsCPzMKMSsoZOCXOG
RMXKZACW1se7kYLMx3oV+RdDb8UXAxWY/FOCv5j+3C+qkp909gt60/iyryenK6Qb1EU3VD+gpw/T
bgYfLnbWUoJ075zEmyYIx3a59qHEAboJssrA8jo1F++77cZLc8yk1ZnwtGiC/xpTHD+hGsBi7KkZ
LtZTOabl/ya71dvj3JtrCblAm19A6ufF0+oCPP/oQqNZ7gYKHv1XdL/4/tngNy+dmBN9B5XOh2mh
L1gUdxgffMxHzHQPPkqCPwd7LeMPOoaS6T7nHMtf66wveLXVHPf7GRlZqN5wZYeHaVwnWA9A+JoQ
Kkw5HzfjUmc/Dra+BJwSlhD6Wur/IAzHxRGS5tQH4+Yhebe6sTXexanrDwe/xG4+7Fy8y//S1Wi9
cFymxECyU6GTKhZfR5mRIqB6cEc8fj9nnQMrslmX3vjsiCVRxymZteVgFsbwTcXuuHxM4J91+0xr
y3Y38ylxYe9Wvd9Xc6vkY1YkMWzcXmBYjXDZOGhYjEzC2k2LqBGrtPvGeuCqjWF4VTQnD6m9FPKE
u4LV3pdyGJeoQndOfPSntrCCPl1c46GYFphfg+nLIfJUbKwPJNy2+Ts2bPlSSnM2n+yu893novVE
/S2mnql90ct0KqJy0rIhSJW01bEy6uExV6gXHJwc7vgz3m+D3YVjt9pi58TzunDnyxj6PtsEqUtE
Uz14eejqtDsNHl0FicfrxabkNiWHukWs+FB1cbGEchCj8YjXiVIHb2nbJhzbZGVjKWi9R6+dHCww
y3VwvhOxxuaXQqRMuGGjlTWEvDau5wO9sfGrK1ZrDafWi93TIGgVEB4SlUYccP2zo5xG20+yH407
v8eX+Sf0urI/pDn1xwMdhVI3g6UQSfopW5HdhQPS2iVNJkuog7R5ZaOyyIMf7b1E/UhtFASGwFhj
UezsnrgJvaZuuo8+9inDySESfoSK1da/NNkn8Q6CHo/ajDziD60rnkxj4anmDoxYhwXZmAG2hI1a
2/9YWdKpAEmOpt+VxGYap4g92APrrMzyD7dPN3/whSf8YO0rPCZEletZiA7tKO6HPHf4n1d6K3u7
QfExQIl3jAO6gDYFkcFLSDFtodzQb1bja2tXPZKHQwP/USnPfUy0wcmj1VU5ZpWlJdBrr7Sh3Wvc
ndrR8VfymrzR8NlO+EpLBLPXtEP+J6/8JIxErQdPUs7cOV3q42Wn0paTJPXpaOWLeOmzfLI+uWuh
442ZKfP7mCRj9jkXXsexVGi1EM1EZw4/O4HcXRqwR+r5i5qF63/xAblDsKNzaO69sqdRgbI8MoMo
vTrNUUGE/oY/lAXjkB8y5rpPXRMbx0TgLb6uYrP9qkv5jPwjmBzir3oAaGBp0drmmdiNECuHf7Il
a/DL7uf6J7TBGBEykFm/JJzAXwuULrVX+YYbWtzJIB4nEOZgyBp9cchQEP8Hy9FM7g14Z/mTnfpZ
/VAlVWeQHM6t0QTlAnlptz38sJuo1yZ7yWVe9C81qrEwyY0ZeLpEqgbFgMVcPtFnxCK8XqUSX1bH
gIgUpNxjzzYY3e5J8tjvdhX92Rw2ab8+Fm46lvupWIfmwzLPyfTBFdos72D6ag8AvjF0S90xL1lm
0T8N2mTRJ85hyh2bYYjd0ANbqYXQ2eFPkV3yE6GrUH9ObJCYnzWclZ2jZ0n7N6rm7LZpSOv0Y5w2
EhM3gTLZA2WwWd2THav+ro2NTD6WXt7XIVLaq3uMtUmffrmINn6q1CbPioOSsxwbpWfzJ3Meq7/e
4A161Fuj/iJm35p++3HcGfsax5f1i8d/6oKlz5P121oJ1DCwNM+OHclppCN8YoewM+yF3C0nVrZT
O8nDWCnA+oPRUCAJurHtsQNqPcRhTyZatkAsOphgIRSlmMvWjJtsP2jC/Jp4VPwOEvN2AASqs/C9
QYvUc4NKWJCeJ8vLCdm+aMbQ9JIx/WGmi2d+8VJ7bF+Gkc0AyWUzOLL572KXDJsMSgDqZa4enL6s
WvQ084q6JJvV/pxYk6s/Nmy47quXtMa07+JaWMeaaA8Yw1ntA69CExWOAlbAfV3B48bWxsrm+8Lq
C+8Bdt3c3G0UvPZP6XRxuR9GTzjs5xJy8exWyHeXqMmOR/iqoDExg5BlMEyGUR8A+7rGR0N0It7X
WRojkomqqDY9tKi+aUUgtaRC30UmmfhbenExHqpRKhpDAlbxIQcfbqEwnSlOT6Jtop60lxDF6ghp
TShzGT9ObWd9SboBkqjdZ3L4IDLsKKJEYAQcJpqoviHCx4Yre7/RDnEMiziYgcI3x6WNJ/mxTBO3
QhKWah58ltkays+2K6GSBqMjNxH4GjT3g18Vvfq82s7IdhPSmL9VWo2Yag4VOA3jJFd+ADe10IKm
cfHqSrkKnc1KNPnZLktch+RtIIpj5ae7xSQMBas+knZxuTm3XHSui3UoywMvo+fq4mF2SShD/Lkj
zpbJiQVX3WHslQtXlRvum0JdFX5LBYnh1nP28jFLdrvVi4Gc0ay+Qm1rYpEWxzCOYN/zAHDj7qC8
0Xq0VuQwRk1fbzzSt6f+2eOZ8SiyglTB006jDc+f/6dko/Ma5OP3lAIyitS63Vq/x5LzlUs57DA2
iz+Qr80/cme8xU+6qn5tI3s6Td5NX49i6PnIOSZNA+9nnu15U4RFKtaP0P+Rs0b868fbNYJtEmeT
RCmQMh6FHKA5tPIuav9xXeV2Ffs+ZWQzOWY+MtBydMwPq4nsELovn5suRahHVOuAVLb1Xgsj+l0w
HymMURHbmDwXFatkHOemNVljEEBV0Hgie4RFgR1i1t3ybvu3gHwxVbSr6HoBE0AN7FLYT3j54nbC
j6MeJe48kJ4cfyWQWL80iBG4wWi0xc+mSNUSVCQLT36RaH6oCpH9fveSU9jUKQQ69tY1vZgzmrxa
A+hTREhlN4F0i+7A6R0PkLX6A1IRU+SnFb4e2ZDuYLs/vT36Vflu21v0J2ih0gSkGXe+twb6xUu9
0P0DpLl+R7qiOsy90x0qtIWO6cjzDZgYkjlvj/raWeLI0kSl5E4j4WLOPanS6ElaTIlefCt9ekt5
Ku/1afptNjxm4ZMHhYNqzNujvnKO4LpSDcfiCenNyzLbMGml4GUlos4d9f0Yt+SBpSuDGDHY/5+h
6B9RF93kFS9bxUsO0b21FxG5beztEW4agxUdAuoJyS1B0auingu+lFKyr4HW4NReFA8d4VqlEBOy
9N2MaPuM5YGptPpG9HttFIrJVMVh/VAHutgnotGqmrjIF6MksqthXofgkG51E17ZjZs3JMg0rJI3
y5zz3YgIWC4ND1PfrBb58wi39Umykuapt7CTFcviUZJBuNq4e3tnvLIfN+YKDRMPDA+32Pm4umoV
AL4kP2n4wUGz68pTPkmEh2wLTcx6zPeJ1JenIh27GwH3ek9SW94wPXjbUGK+7A6CWXD6lTrICS13
GfZFKp8n3t4hBaNbAK9rJAxnnG6QYwO+Mre77HyWsVgh9MqiPpmdj1MqrqaF/JnIIckeC60fqbqO
o26fUqDv9p1OrfjryoNnOHRePCJs45gIq7ARtfHl7dV/ZQ0Ml4PJruJkAoY5/7kcc+tSoaV+6jU0
n+lozUkw0IbknUvaeHh7sOstRqAD6UC3asM8XB2XYTE1eunFSS0mWknD3PvBhPzPvUQFAJ0iU0ur
xzav4vXGHrs+QQaVTvhzdGdB7F3u7ZTnct/jpHiq205sMje8C7js3h14GMWnZGnQDIait03/P1mK
WeSoDnl5eUJNRDwXdRbvzVVNGI3EtwLP9aHZMHwcemtjpXN+zoca8BOGr0lR0m5a7ZTXuXVsEWci
QqgOiawMWnIJaZUSxrtjEQNTIsSjjK4TO/li4NIYIN5W5cnIxbRH2G0J2nKN39tzdBkFBjpQUvJM
LMfPR3FnG3UbNLlOqKo4/5gV5H7PVN332JvG9wI8/x0KVYaNA0biY5wPpfFu4eAyVOz3BlksnQbP
K/55e+Nvq3KW7zAIf7/mIdKBGPkl3M5DdK3vPcXnKkrvE5rJhtoBWqAsXBTAcVuvsW/pTLy25ckh
AcaAWSGwbn/+n804DLozrEtZniqpqh/LVKp7N0dF6v0TA8Ox9SBp3/uX6TENLb1r6qw8tbPmHnDg
4emzrvw2kLBZc6G9fzz2BEhMqlgAiy4P8tp7rVdlaXXKMowNlSpfBnqdwVjMka/nf9+e3CuHDLCZ
xl7nUtzsp8+X0J6caURnkq3h7SpXNsfGKr8YKdlxaxrxfvbalapadyOKvPLhAGxDnKb9BCnAvLgp
Vj8Z6wKZsVMhKu97OxMM2ZXyVhp4Hfi3VB+6EPwYUB6XT6pOH/JiEwY8mQW02Jla/iGtzeJ+cNVN
ju92iVxsfx5F5BTehl/xLqkUSlHW0da4PXXoSqmgQrxjDDQbJXkq/C7mPAtthq9aXw6fwF/2P5eu
nWWkxQlGJUTufNhBBFm/1AU6e0G2JL55t06+Wd73xWAad56tBJZKZJ1ih+9KNe3dbCyW3aRoK5y4
R9tNEp0jdih4d7leoCGtrI7cRpu79zyN46/U88cc0Q0+SFiAE1n31BXQeS3MrklOTT0mbkh7sMK1
MNPTdQ9Tn+cZ4saoZlJNj4s7AepED23Ivv+Ps/Pqjdto2/AvIsBeTreKlCxXWU5OCDtO2Muwk7/+
u0bfiZe7WEIvgiABDHh2hlOechcXfOdCQIG6WlM9wg2unu/vyxs7xON2UMnTUCNB1eJyX4Zua7JH
0jKw6NP8QCxz+oxL05aB6VsStvpq9Pfpu0u0ERR+eTz+uEE0dp6b910ZINxm1I9Q2l3vFZceurPZ
Qql9p+ro9AY0BGnTdbEYuyc9MaLigMjMnBwqezD+Rca1Gc9u2NSC+uw8xcclqotfCuRayxcpcP6/
ukGNu31PATby76/TjS2Oxg4cHvmKAG5bnd8C2d6Q2lsZKEqm/MjZgwN4NlU7zrZivVsJAF4faRXI
FP7FMHH1ZOHhZs8a5YkAT8b+oZvS6Jg4Rn2iI6ZszOv6+3MdoZlC7kbaCILu8sM4LfJXBoU4bojF
No5omfQGCl7FGJ/uL+D1s0VBgqIAg5GgXsE8nNRLNTfhKlqIi7t9neco7yeGsctCHMqofdLAuD/i
9SfjeiceJ7B5eypX4WiFqmaTzXYeVJyzPaJmFceORhoO4lsInevbXcKygZ4B/AC3t15F9JSLJjTn
ItBE0Rz0+UNZl3s8pigOynIy7qSFVM4NN673W2vqSXacCsCJmFSuwB+nKsekKMIcpAiiJEt38eAe
Ejs395owXwfu+Y338sZW0YHeo07ukEBeySSVEk1cJm4RECrEh6I14kczzt9N+aBmZdtyCKJsyDmr
g7agX6ch2VcHaItgu6ZTbQXegtgwn3N/f4PcmJCUC5Lwc9h5ZN+Xy9cPEarhSl8HQzFNn7Biix7C
DNeV+6Pc+EhgH/nbgaJhe70GVrnIH0EtK+qgrU+dNrBoZTruzIm2jqFsbIgbM+KVVx2Jc5IQu1XW
MMWEahXKlEFENegkwFuc4jmfv96f0XXqJWlTpFwsGwHUmokxGryrYWqzbjMZLqF9RitLy+G9WRUG
f5M61vsMm65lYyVvHGi0AHgHgQ7CZlnj4FpH9CVSy3XQ5I16moAE76xC8Q74DLwbcM5TBeUINIvM
LkG3X24NI1Wj3m3DKojTcTnUlugOqRi2gpkbE+LcEvCSTFI2XJfblxi4xdLodbB0YJCKSLhfC8Dz
Z6NP7XdnQTy8Gug+EnO4QGv79QHNapxWahGgA98eiWi8fSFScz9rOIre3x43NiFqXxQBUKZDTGRd
M5P46T4dKhEYqICaoNs9xTvOhui3qky3BuJxlOpDGHUgi3L5kaYpGVI0/kWA8WmK+sUIRUxRtjLx
W6N4IJh5tyDFA8O9HCXPZ3PwOuQWEU9WP8bKortIoQJp21i263sCbiAES/CJ8k5ac3uqtkDreNL7
wAvTyHkwphlx9ETtovE4Kx5ilMnsiK2w5npyBH28IKjfIYNF2nU5OVxr6a7OVR+0rZcHA7EC/YGq
SrKNMON6p0uDLpoSZODA2tdHt3G7pi0mtQ/QkBcnujL9Dj5Zu4dCvlUdvjUl4mPb8fgHXIT8KX88
iq1u91TC7R6QQ5yeBkOfkF9RtngvNydky/ceoggP1WrhYKI5wB+jIci1sfigOCANEGm2DBTZFBje
90/U9YVLDmdJoylU9BDnWd1Gg2GlbQOYKBjstswOYzR6zsloFZIHy8n7JKD8rnvnOS+iT+8fmcwA
/j1NJB5JuWn/WMzFtHGmEYvykAmjtPclks3l2aw8cCzzDNbpqemwPzzo9jSUp/tDX8dUsozChqO5
gPjLWthBM7vYdZOs8dGiaHZOaSwvWmyhPb2o0cNCg/5TYxvNHrxfuLHc1zuIl9OkJQ94BgrcmsHS
GKIVU5G1fq8I85zWLS+bnmzhnq/PO2vKzSWfNJmjr+6VadLqDmRn62dq8nVIC+yai/qHG1f/2lYb
PtxfzOvtCptEglCldT21o9VgWmICZ1JthIKaBLX6JZpPGXkFwh7aFsb/jWh2mevJsSQmnnoibK3V
nokSvQxNM0a1R0StcxAxmJADQuq9epjqxMwk1BPMgIT0LAf8R9UnGhBD/1XaXuJ6C4RQ63ZmPBkh
lrFT16E5D7TuhAgFfbUhMqRl7CgGcFmpE/28v05vF976x4MfoKBMikIte3Wux0hPR03Utd/m6RKD
NW0K45NpIKNwzPPSrZMd5fY83o9TlTtBCOsz3eetMbSHREwZsOp0IPBe6rkdTtgRRtEx66ia5Lsp
KjT3sVYbw6w/F1Nq6K8mwiH6WWnc9JfF11l2WcztieIjGfghzWNN24F0Sq1ngBC4l45Us/PPOt4s
wyGC14vKGHi3FK+cKK9/3F+HW/uFIN/iQ6r02NbGSu1QqoBLzAyWGjAXdc5fiRasnVPX74+BHFl/
w8WRqJ8i1eoRR2Y6MUYAzv4gizfdaA5nfLVHnGCj5Xh/Utfn2kG5AAU1tAqZ27qmLlrP420LS7/i
If4AOqg45LqTb9we15c1IZ3sBKN1R760Jl2TrLS142I3rruje2hnO3ls4v6LnnzpJgQK8cm4P6sb
nwoiK4ANCpkkMmvFtkIBZmXFvfCFFec/Gk1f0gOiq9nZ0qsq3wjBbywhvUnZb5GtCaTHLt+DYdFK
Y9Zigeaj+0OCKf2B935jRtc3I7wn+dqQXNDlXVfswZNXFrCFhhW0xgcUQJcFjfu2S3w1yszfoa30
YoPcd72I6ELzzBAfEyNf0e7gSaKiXvPYxHkaf5sac0QfWvF6nOyJMcfz/U92Y4LyfUG5Ax1BcsPV
njdGIYgipUwcsIRhl1m2aEAQYj9wwtI0NkGhzzS17w96a4ouzXLwPYRHV1RrXZk90eHr5NdlXX+C
wjF8yStXPKWY32xEDde7BGodrw0MGGrdXCCXuyQ3ixpjnKXzTZzitV1TZC5EuaaZs9P9OV0PhJMj
9GowNUhVXeFMFA0HuALzYtgPnbabjAwcamS8m8kNi5swjzIS8QgVkNWb4BYRpWbL7Hy8ln5Gljhr
xfQ81h3Mm159f8leRsiE49Q+CGLX14fAL1q1YqXzO6PLf/SgrI+ghMeNFP56MzAK7Wpa82g8Um28
/ELoPQFOVUXvj+VUPiKW5uzcyJ4kOHEra7/xjSiZMicick7zul/lqLhmUTEY/bHOlD1ADVzuJSz/
3TuBfjhXOxAKKhNr9M2klHRBTCr9iKHhOYRH6kdFW5aNMOpqLrKxJy8nBE/kJ1otWwqpyRliYOwV
hhrPnZrFO62t3I3L6Op6gJ7KoQFLRMNC0kwvP46ZJ16i9+PoZ4ZDJaXX1CMGfdj/KHlyHs1I391f
u5vjob5AckEvzFhH2qqaemg6uiiJTZH3hVr7eKzGqf496HF2VrQQ/sz9Aa9CeyaI76CkrslQ0Vnd
f42SY+/hGaNvidk8JlH8MC3Jj2nUziSjH7VQf1oKcyvQuD0oJ0tnK8rBL1cVswah1ovNt1PVH56z
7Gk1Nru2xlEpjpNy53Ttx7HY8o6+Fo6Tc6V8QB4BjoiY4HJYHAfTVm+qyW8iYPyDph6WAZRnW+jZ
Y9gpyhcchYZvU1kmYDyLxvxiC9P8PYXWy/01vwpL+B3kj/9f65dOC5e/I09nAUrbnvyoNG3Ud3tR
fFZoNEf7LtRKSXYqlc+Qc8lD7g98a3ch8fFGz6dc6KzOjDb1FIp0b/L7fpixsbN/CWC4DXr7u66K
/r4/2NW9xiw9okiqT9yfpHCXs6T6bo99gu5jTEH+Y48tCwh/xf4Rhtbvd49EVgqUCu4q985aXHYM
O1TgF2RBJ0xPAoyoILX1Wu5Pg24f7w91feswEjopvD2oKFOJupzUgpZsXmdQ6D0g7q9O72Q/s0ZY
GzfojaWjn0pxjitayguvli7W9FTMZar6eKmmn8o6dx6LQgk/6UNbbMQH10Pp5KCANSHL0lFb1z1J
QXOjbNXJd1NnPKZhMx4mHa5RnFTDu9eOocBicGvLB3ydz1Go1pwJJpFfDWL46uTh8Eqol2wEdNeH
i8eUb0SVBp1CSu+XX6ge1SQRWTT72iLmvS7c9CVKpPjbYCgnrU/AcwOG2niMbq0iqE8uUmDMlHRX
YQnMPneezGL2kwgYpAcn6fvAqu+UKlpe3rsD6Q0ixCh7+yCf1mWgKJubVoMN5yc0wx/yDrg0/hzT
4f4oNyfkEiwQM6JQu9bc1fo3yR5t9tGG/jYjB3gE3wb9FZudjZGuTxTYRyRUAaoRZ3MzX36vRM8d
J56N2c+mZsG2zgt3Rgc/7P58rm8+Pg04PfwiiPGv8N4LnhqT7ZWLT/P7a9XVfkcPdFfO4r8abcP/
ZTCOrsT/Mq01w73JtcoNoaj5Xu/OSF44i/PNBAwM8wnWaOAR7OkbPYWb8+MplbHKm9X55SpKXqVd
DuPiTy5kv31tN9NeqJBehKe3gLrKeWOO1xvE1GhrwRbgo7FPVp8NDxp3nsF9+G5YNr6GiPip9zwc
+xpv3oBy3RwKtBgQK9QtKftfzm1sMS92l9nyJaH/TObyHy6c05EbqtmY1PVeZFJovjgSNC/bGZcj
tdUchq5AzFF3lOSUlL2JghO11vt78cZ8JJBA1glo2qFwdDlKMpeD1puVS4KLZdhQNMpPs4CBhEus
9Xp/qOttwaKR/YE8cumfrRWOsrxvraJE4642LVBpfQGFPDeM6KhhuYatq6e83B/wxgoiHyEdX5BF
o/m8ijAaY8HYhyabvyip8yFaQDN0izlu7PZbo7hcGtzuztv3ulxBq4FkiAOb4xudW3LLemX5t5pl
+catfmMYyqZy08m1o8N6OUzSuBnRqOn6c55ER6XPsYChK/3+TScvWim9RsUInMTlKGnpddi/ZqGv
JTjbZ4Xwjj0h3MamuzEX7ldpQkIpnXFWH6YqtTijvueS+s3xb6tY3I9qFmUbR/X2KGxunXuPZ2N1
gEQaN1pnZS7+4XP3wckr7xAhkr3x+W8cIBlCgCQhcabMtnptoyntHNiZrq8io4YontA+IEuKM/CU
bcm7vj10F0VoqevKM0jZQSW4XIsL2WVaK1GBRIRGJhS1T0hg7jrhACYBud272vfcgR5d7FSMpYe0
OrAue5QfcMhKkeGcv8ZYQyrz99n9ps7tvog/dApMELv4FiuvoUgfHA/XR2FMfzfK7/tH8frsEzjK
S5MKAunr+hXqnSjtsV0I+RZgKo28ToKx1qO9UZsIhYfDluHC9bdnPPbWWzWN478KvEhTlWFOIY9V
hjvhDVNWB3pUW/AeuU8vvwdwewqD1BWooFE8vjwtuKx1MLcWBAPbevCJyOg9JDDcd3CevU+g0LLA
6BrxhJtk+UqWNW5oxt1YVUbmsFJ6lcS81Q4HAFvZ+AREAX2G2EdpA5dvfEsPxGsJT1K6pfZ7zami
fm2x/+BuyBbOWkBabRPdQRkugq+BQRLoDqcEkBiVAGT3Fjal/TmT4IWHhadGOcyQNn9bViExLrGZ
u8d37ykQ4rIQTPrI47+afdKn0K2rPA7wElYPgznqgZYqEEgQnMVF1DvcH+46lieGkk1HWvH0oNeo
ggahPJo4ceNDv0+OndaY/jSN+qMnUvEARjR9cO1l/H5/0OsvjMA5tEtAJ/RCqAtf7jAsOp20s73O
x7+34dwnaBJDZXMSx8eACEG7rFrarR42V/HVxiYJMyRdRoLXrowKw1hKJNNQ9aO2d5V9gmb2sG+a
dmyPb7yEp2GolhdXM4SzL0ZVpD8Wr+vtow1H9GM3ULhGGErFebeMsWHIuJDiMCu4gkC8UL2qoSFn
CWLVe2iWhfWSLHVY7fqIiOdZ0wej2dk9FCJftL2ZfW7mvFJ+lAq9C9rak9VL9/oK/6qiTJvDaCV9
9U8+9ZFDNyBuI1K6ui+qAx2VrPk664oV4zGsUJB18nYojuroxj2mzAhynyyIVC/K2LnNDyuJs+yI
T4HjHW3Rq+7ZnqSoB8oCze8GJm9yEhFk1ccsHIaUn+lAKlMHz4H5FU46XqaG9gozBLNRxG/6L0k2
9j02n1WL5/SQ5lq2B+qzVGc96VT1L8XURuVBq5elRdlUqYfvukmqmO3CKPfUY92Gmfaajp47PceC
ROI3hugZSgJFNE/Zf6MRNvGT3iIa8xgtPeqouZY3415PbBQ7kiGPvqdZGmvnrFiKeO/mAqQSpRw7
Ux9jtXJpnk7pnE6MnSHm5BwnN0+Mk5M5Tu33gzPFXzO1iqIYm2E3s/cZpsINvHKipx0wPG386Hm5
zlHwpkzspyGBTNhQztXPXlo7zgPTzvq90alJ/SlcukyXaqNl+9qLXPFQpdCX+gE3ofBfoXRL8Qp7
P/rXRp4EJ0Ak3aMPda25Yb03yhDa99jmcPzzvkLWoqVShUpUX7ViNyS9pR5D+sJYuledYSKO0qrq
S0uU231zuybSvs4Ul2mwxaIbfMOaWzSW0LwOUYWvUIOJ08LpjwkwUfFpyLPh78VASvoDj9jg7WME
gqJDqubeQm93RPYKs+mwOfQ5uhzH1irT5IxNbT89zsgUWEhAlHN94lOzxwydu+/BWKrGPjTZZMdB
5qTZeFJZe2eXQCF3/qar7UX/iknr04M2Wp6A6ZI38H9Ltag+ijaJq8PijqJ4ELXTZk9qrOp/Lcmc
p8+JY4nYr7pJQCRpY3zs+xiN5GcRCyj8KMfk3b4KFe3LYM5u85SkiJDs81EfrGedz04fsEOY4cnR
U/sDUlF4tgsscNuniDaodkJJcHC+zDDy4pekCov8Y+KBdzkAExLdDxHNxTNC7OiWFCxUd64cLVKC
eEhhCyOwYmvfS7dx/85QHkFauUDt7FlRQUycYjoj8zlr7Bl5Fd0NdXVXpkYxHg2T51Pze2x5jZem
b+Lk22gps/bRCmu0SDMIgTgY1+j1JcoOx6RZx8kXo5rT5E10x6lLiTCYHPSj9kuCZPaHShnFa0KR
KjR2oVGkH+pMa5+msRrQCS9wuD47TWdYys6F9feDrn44VdBJcm/Id6iXceUdkFqKoy9kYFGCg3aS
1d7BjBSnPbV4E7eV9PtVmLUSZeHJAHCmPs85t/MuDIs+9GeK468A590EhSrP+k6kjdg/2McRCaJ4
0O09HHOFQmcsXO8wUbAUh0lBVQtZlKKZOY5ZP2Ga4lWIszkzHmIartHYqbsWVvWdGB3fxeTaexzV
uP7XiNnmjxlCZNVPQQ3P9RUDL+Mf1pylv/XYTNIfUIDC5rHVpuEfyHEuruNoSHm7Ua1Vd6+40WAe
Fiua3fPAq68EyYTJ0bPqTZHhx4Jv+8UasD04K6nhFLtSi0T8Gk0WpTncEZvp0CCPIdDMMTrTVzM3
NEDdOWXxQeXBnDEHGa0FPkuXII0aV924H+uoXg5OP7nmx3hJxn+AUw6vw9i16vNQuJmLKhtKjbsy
Kefhv/tP6tU7ToeaCFrWSwGiED5dPqnjgDub6VQmb5tucSnCEMB7Ws+frFRpA95xz3d7c8so5iog
fRtVwqUQV6cRtUoTBo9cDSUj0xfIZFW7SkuSYZe3VrqRWt2aHfwvSn+0bagKrwLfzCCNxq3C8mmO
98ORK6ZPvgzYZhp7va7myu+NvBseB2Eo3UaAdCM6xF1AFu25DQBmrQGeIuX+iKvFgNCeqkc4b9NB
WczyA5ZMsW+gXntGp8vE1mloPgymQF7HRQbv/td9kz69jMmhrFjwFri1qbKtcySQio2oYtPwsy7C
vnBaoqw4EijCTxsHbM9nzon9KPoWitVYkJt+MzTh1N+1Qpk/ccuX4lAmS4+MirE0o7VTQi3Tir3Q
nTKNj7jY54az48Yr+8B12x6pDtBG7W894xIcp9LtT2HbDsoRtNLk7QQEOfPE0fK+z8JoiJacFMDc
burbrtrXPfJ4pwbmiF6iHkaHstnpkznOxc6OBuefYtTC5aMJ6GF8b+yMJAA6iGxH8gYmudqOlkBv
i1gKUZMl+acvxqemGX55mfNfHIdbpn5XMezbWLKsAFcJDQT5539gBUU5W3VP89RvYGAhB6QXiNFh
cbZPawMuO5XWH/f3wI2zhnkHyCGmSOtyDR1C3my2dIXJlXpVHCMLpcmoMYyNnfYGC7rYaZS86SZh
g8SOk1Spy3mNDd5GVal7fmXDUT1CXTL1XakDkdpbFrJr+xmFwebRQjcyP7hVu/Ak5TPkMgyjlEeR
JHr80CZWZB7iPLYSiGAedvRHaxHTcAidppwfTVskiDWlzuD6ljT4svd6WCANpuStm3zv0AywTzqi
iy/ImI0QWNWoXfY8tkb7oiEQ1b3UYNShuLt9/FesLYQBVjKp/9W0PHs/TIeo9a0qSzqE+2wnOxSg
JgkAyWMQ5sDXBdG/JnLVPRCiouP35coc1NoCnTSfhFI/WGGSLkdU4cLX2lbyYef13pS8tyYFfkkC
H2h+A+gAiXO5zmkcm2mcqwhjIueT7G2Uz+CpIya50V6/3jaMQy4ty1/ALtfolGjS9F7oaIZrdpv6
Xmflj2iJVVvbhl97uWvkKDTwNeBEMLhXp8EgogVajwIL4qPTQx67yd40+q27WOa+V6MgnivrkhSM
1k7zomliUlj2Jgib8lUgP3s0k7D7XBle7L/3tMnbXrIuqU5KiOTl55lYsw5dsjiojTJ/0fVBTCcn
QV/23VcW40B9hwckFWfXlXcFLdVkGcokKHGhMPby+mp2xHKxe567GkHM3p5y9X+YnORtw9RhbvTq
LycXgbpeEOdLgjbShuOiiBlrPaLY9y+hC5ga6jYnlpbh5SiinstlcYwkcPJ4fHIb+lqZ1Vobc5Hn
5HJPwE7V0cNBIkUF7iX3/x/38GyOvV6NShostG1wV9TgYRwII2EYt425zLsGGtyyGxylt3d5VnQb
lFK5sy/Hf2PzS0Qip4u+4eX4hoVPctlQA8RDcNojqosUspM8uEb/4ubD1ppenwDstamYqAQDVE7W
9XL4om3Zl0gNhUL81NR8PJUQiHaLBVD9vV9PekqyLenDS3mj1dezIwyFae0S9ecJtbei+Ncqx3fj
mPibIeNS/adhAbJt9WA7dpXoTaIoVPkS0pxhIqAWw7uZb4zyVl7GfMWmsLa6avvUcYWTz1EQlVP+
C3xBFUxWvqV3dX3RUv2nOOR4SFRTElmNkgK8IIF3okDNcgrXZRV6ftzaW76bN3aAlC7nPqffRCS4
Giaam77N5iIOlDI2P1uLYfh4cE2BOyT64f4WuDUU2k6UYqkOSqTE5dZOu7xfytaNA5RHx71Kz/2E
xm36jBpNvbHb3jbu5TFyJanelAcZztQbsOiPY9wYLRKPGoTZMa3M4dB7Zj3smrLmzcqtnmo3SOYm
/9mUWqrZu0FHDXTnubAy91Y8I/S7WG6cP3XAEPJHsUSJdrKXEhp6iTWM7htjNsQbZeob35ufy2mU
dumE5atACeRx1XW1lga9SU3xQaNQbTz0S0Maev8zXA8kwz4QDzq4G57y1Re3zWJpmizKg8ZtK96J
IvtkecmWr9X1PSaXnxYcTxGdmPWbkGUmZhzINAR9rkbPaElKd+V2QPNWg3SLvGkoNp6+W/MCqILK
BsBZuierw29iuZpiuAqft19Q7EKdNzkmYWq+/5LxAGNK4DGbGCD8av2aFKdaI3Eg/VOvD6gG+jAO
xMYzcH1WaJTAbCEBIU8lRrk8K40nHK0y+yrQJ3LCfeNOKWpgvd5/VgHUbtm3yZN3eVqk4Ap3DLmA
Q79Lvxwtc5a5Tzpow241m881RIWFynmvFAiJNGgxasCr81/xWJQTcL+J0hT3ObIH796YstpAIoT5
tMQ4Xf4KRwlbkjAK+E5rRztryZUn5DeVb+8ehZcIuAAAKpmWyJX/42aYqkQUoW2Fvogy7QN8lG6H
6UCx8f3kaf1zRWXzEbUaOO08SOATVisaurVahCPkcjQvenH2oFzND1GhDtkOMdplfIhdFFN3lRXi
7Ht/gnKZVkPLnUN9gXQLbsNq66h25OCm5sC+dVIXBdlJowav6WOHUL8TN7uYx0rbjUmvkqXQgN0Y
fn0MmbkFTxv2IOEg3L7VPTa54zAXRVEFXVEp+04fp72uztFG2/rG+nKDqfJieQP2yV/xx1eEtRHh
sLJUQT5r9V+IJ5flvuza4ThZ5IVIP2v7OU3sv967tMCgJZiQ2IyrZq1jMc1oUGta2QSw0P9Nm7n+
ohXFdFRlWzhcnPQMWmjcd63tfr0/8PWioicKrJAthfwHva7L6Y4qXg8IazRBYniYAcEpfBZdpW9s
2vWdLadF0w7PQ48aHEWIy1FqZVqc0qzbAIO3zo9dGnV9p42nVM/H/Wwa6fm9szJon3kkREBC0PZZ
zarPUTYDKl4GrUq53eoGIPSUZzdmdX0e4OZCk5LhJzNbozWQr3bdWHVFELVd2O10i6LuXtj2VB2c
XNsP6kOyzE3jN726ZbD19spdnkVJTac5SE4Olmqtt0NdIe3RBmmCsF/06In/++VEeXQypdb8QQOo
jT5YK2Sxtyn1dmdn3lw/pF002UG61F22p7Kg6TuwGVhWMEMyyNSD+3dUZndJT5499/mHRValox3U
ziE+FT0COM9aUs//Ld1s/kP0P1QU9N0UCeAonFK/MXLL2auWQv0RSdGmPTa4keawzLUkPIeT6HF1
iDr1paNmTrG9LpBdArzZTTv0rKtxr6huGO0mvIud/RgWhv04h7kXfljGzi5P3KiztW+tcc53XFJp
+9CnnaUhEF/qiD5DCW++TQh1e89eiC/PLul1On1dk/xnGJMT/1sZS7d8NxQzTh8AktWC5h0WlYip
xcPXujCaMpgU9OIPRVR75uNYTWp4MEQ0hb5qDngLuJhRD0+0JoyXKfRYt6qg5HNAlcGgs6HkaIsq
tW39APpatsHUlsMPszXq37pQE+uAsHlT7BWEILTHOHcBd6cWdYKgBFv3XsVFXiBsnAhPMe8B87V+
i+yq9SItFBRJc28OsgynXrvttBexdKqPDUH1STRgKnZUarc8fdYBBim0dMJkTHkwAPlenvXMqbi+
+7kJCGtTlzVr5p96bdeCp8Gbh2WLmXN9txApoR9H9k6jnrjwcrzOpdNrh6INBDJl9rkeFat5MpbC
zvaJEPbXuMz6bqPMf2OOaA6gM8gjKF0/V3OMAE9hcLfAm9d4ilB0bHaKQbaWGct75ddYTmYHBFHj
SoMZtHp09bCaedDhzecW74Psj4kHgcrSa1V7NQYNXtaf7l+eNxYU3V4L/A6akRJKf7mgBczXZaHe
EsQqyESgo3DwSF6a0jiGkdl6PL2VtSUPcGNF30RsWE90c2CoXQ46x6mtx60zBKmLz/su0dTwqHYd
6koZrLuNjOh6hvbbY8R2kQbGa+0Xq4xd0rhpDIh788+kwfiUQ4U4Q44bP/VZuhW53BhPyjjBBEXf
lbVdxZ9hNqGPputLMJi6iHZJgcfPrlehs++WuBjodbRFuAVgvV5R7DIh+vEPMSk0r8sVpauoYAo0
qMFo2dVzPpX5ubSj+GfDLb2R+N0aiqQMWSfAOdCwVs+73uqdiW+DHiA1n/xdKe2E1joN/aCxyn4j
YLkey5F0WilgQpML8PvltGKhDT01GiNYjLH3CWu4TAdcnkYHFbL3HgTCFYIfCj5ER4jBXA5lihnx
kSS2UUzJQ9KGfn4qGz37suhdfEThrnv3eEBLucmktoGUc1zlmdUco4xtKnaA40m6U2I0OIpMP9W6
/gVcS7txh73JXl6GEDJ2ICeiSCdZbatMorfGWFOArATpgCzfHsmBId/nYZ0rX8IhDycwQmGrUvDP
6CxMWoSE9GSaVXRWVHvqv8eTWk0niufOr/vLLpd19bt0RHfgM1Dtp1e72riU4DKtLxEkmDocCwrM
a0664kQb7Qb6X9fj0NegI0x9EmrSWvsR8YWWt6qL2bUxaKdK6hQ+2DgkGF97kbaUt5vOxtSjxBi8
O88hIKxDC/dupm1ki/rn6Bj5cszquncO6CoY6ueuc/FPjEt3/FYtuau/ZG6WGwf2lsAYRtUm6zTa
uUt3khaPsqchZ9ePdV+GcBympBR/d2Or1h9yIw6jE3dUVh0ivXM/YRWcesdQeii92DRQn2hmcnfo
KNerWDogVP9Ew6rCxQ3tvvEx80yRPxKgVEEFtIs2KIG/sseqyn0pnHH6RXIGtmauae8fMvjw5o7C
eGLvwWpExg6fEgw+msmwfrd5KNwHoLQFWKpyGTGNiBr4qI2bK8shxsUz/52beE/8zqJh6f0hNrLw
QD/XMIMiBBx4WvqYO1zt02L5t6qxOvoIpRGscYySY3EywFaIX20eF8m5V4uCdybkcsbnIMS3q6Oj
kfDkwdYZ/Bzyd4T5u16nY7RDqyzvHkjqzfqQaoX50anSvvs4Jp79ajhlM5+wIKf/nKFXoJysyUOT
JQbb4aJiUIc04G0nDA+NUcSfccgrvUfQPBj2iAZ5bEyPoon8a3G+U4HK631OqNMeST6dwnfCrDUx
KRwrcQz7UVOfulwNrSOEZ6BoMeIUUD0cUeCe6bSGg4ykiLvwVHpq+4zDH8qEQNkU7TRA3/oH+VNl
3AsiWvWJrosVwSX1MPYq2xkTHdVVluWoxDQeD9I05Jc1Ck2cVT0X32eceLygoA75w4szU5D7p3p8
Ngov14427lTNyzLBQ9o4NDeOpvOmgkRsIKs6q6Mp0oanxvZE0Hij+QGlCu3UjpXz8N4LgMo00myo
pUHM5I69vHfZwgMWcbkITCcsnya3Ks4JYcrGo3VjLrSUiBrRTKPmtq4jOnO3RJZVVYGRFAX4pbL5
aGNRtZEj3rhkaFBbkjpA2QL8+OVctDYcMruJ6qAzQQbbSxMfw1o0Z6PcpBq95ZurixOyhSyB22Av
uNMux4q0qdK1hXw0TQyUgAo9qX4mmnSMt5Ct/j25KGMfIxxb/tHjdHg0Es6ewF3HPswRvcy9YWWV
exp61ftiZkaUAllp0mZv5qb23ekVegV1iI6N75YjNxkSQ1149lpt3pLquLVmfBlZkJB1nnW1IC+c
GB7yXAfWPJY4cDnTpyXTtN+eYrsb1Z7roeRW49sQ78qamvzzP6s9imm1s5GKoJ6S+WMUNQowyxxM
ITKyh/fvaoPKkqxhcS8Zq7NTRJ1i6XHcBHWvFUe3sNsDIeFWKHa9q2kBk/IZoKWpda6tfD0FEaFM
m0SwTJXDq02vZQjNeCN2uA5oGcWlZ0p7h0+0pr4qFCDNpk2oGtG4fELMeD7PGkzKudGHx5ia7kZk
dGtWHFJq/nQV+O9q7UILmAqQuiZIbSy58ioyjrU6NBuzujkKGsaGpUpW6vp26+a87IFdyC+UpEfR
F6A+a2erD3xry3GrMQ0quCQD8lf8seV4SoCyF2nD29zbB9XpvYfS04Z9v1ThxoSuC1TYHlAx5ShR
POUCuhzK6Ayin2TkM9Gz3xdD/OoO6XkZNWOnLupESFIaOLNpX+7v9FszRJ2R+pTk9CMvdzlsl9tZ
Gdp6Q10sTffon6qYV2LbSli7tRFvDUVji3SV4STT93IopV8GLAYwOrUUC7M09J1pDx2cYhoP9+d0
a8fLu0hmVNDirdVFYXuxYk5j0QRYYn9wkLkCQ5b06GsWBTdGuJUOX7UZSRZ5N5D/hcguBYdXb2DR
pUrSqow3Rln6f5yd147cRteur4gAczhlx+EEZY2lE0KWLeZYLKar/x/OBjbc7EYT88GGbcCAqoss
rlrhDU9a0uUfIteRZ8XDPticSm+fS9JMhar5dQCm/zLEFVacmNf+FUZdcZQAQ3aRASPOazLpW2Gk
bNzSb3bGl9cN4yp0K5c8HQjWGsk5ilHPlRTbwrDoqvnoWRk5qZepXrKjTCwBr6ttGh6tBnS77zZt
rOzb1vK+xWKYfrlzZg9+rDit5aeDWQ0H2t/26DuRR2AMMc6LfA8SEVIQ2jyM/ghHvvNtLCU/JR0V
7N4ZUtCbGVDqeONVL2dmvS9vaf8DBaF5vLZxJj0MOxVwbdAg8LRz40EeugK/xncfqAW9hqwRyp+c
qVVPIIldxamsSgRTqHd7o4yTzw3aPPg5tNUPFFApod+/IAHHZU3MJGjsXH4qgHtnS4yuCCLMHYAb
40mZ1qP5Scfo+18tDcONXPHq09SY1+A2Ql3DPukFXq7XUFWC6Zr6wHJhwvuGXhO65xanyp3dO8aX
+7t70/u8eGussvT/kO17o2StPtCqEqHdYKKLOLfWqi8N4+cBbkFTeADkzLLW/HiYdHeXQDB3Dp3d
WMXfuEJWyLeHk609cKmOzuPUual2aOI0s//qK/Td/KlqCmSOhd1imNRoTjjvqy7svWCOQzzrKAXs
RAdFAbK/eexFPkLe7ZDUftZaZaCeiQYNP0UZS+9UF4UmH0i9uhgBssijsz6BblU/jmMdit+xQsn4
T4nfpPetNCqKIVNFovhJj+1MfhrazvnH0qLyJy35Zf4FbB4huiTP5I+Ue1PgyWtknp/jwhseUjt3
XkYQKvkXIzHTv6EEuF/NhST00Ztmy3qSc5ePT/VI2/G90R/uDdgVBq68fb6j5fP6z/02wmcB99Nr
QQNW4OB5HUDrBHAkUv1bnLDrI8ZSyAGjoPImwbk60pCoXLyHbS0o0jz92pSK2NPCg3UgjTTfyBSv
LoCllU6GiPwThEYS7MttReOEb3XZaYEymtYfb+hiOJ+da35B/jA+lVptbp1o/sDLA81lA44aVbxF
tnetxqGYnQI8cTaChPDRHMZpFslhnkX6UcSF9l5te6IdqQi8QuoGJvXr3lOZcDSaSlhBlkTqHiFR
12/VPvYNdfz7/pcKOPF6ZzxIrG1cbjgEglehz41Hz0Mreg7IIJX4l96NXv/JVqdhPtAUg6MRTj14
GaF1jfjSQr95ndH+7IMigS+0Gzjg8CHoauFhKhPvSZRmT7egdEXdvuggtTzXF0rZzx81+C2zH6ER
Un7C9zKpduXY2E8N/fsMEDmyhPtZG1LbVxxtgsE5Z1AnsqHDOyhK0FHwazOqR2gqeZQeAb5M2V7w
UMojIWbSP89TFTt7V5tc95M0mxo5h6yzDGD2hQu6vM/xjO34wsQT/1Xmx1Gxx/ETMT+cd7204Aqp
TSvCH7Hhxj8RLWR8FcWzlR5Drx/Uk462uv2zUBPPAAziVcpnnPRc66DgAxsdLWsG+4tLZebtGib2
2ArPWM0/Vblr/yp6WYS7YRi9zE/nETS9RS33R+0Y6xEnys4+YSBUDnsvsRLtQTOivgNKMKXkEAUw
UG2fOkWeYqrWLWjfpNaV8F+w+ZrpJ5U12ntRInp1LIw0SXDGnuKveKbjswzfzfvTDLMyP+dVnb/U
CI5+JovBKriYpzw+5FJxfvZ0/6ADhuiX+IPVU53IbplQJXHi/s5mdaJ3ItM58edJrfWj4Ojj6hsq
8W+EssLCb8AeYXRdJYn2I1KGvjrocS7tU9rK2d15XaLGu8rNc9jZOJJAvx5t9ZX0o/M+5Dp6oM/D
JLPq6OapTB9cBIPyoxojAY+bPIXi4Ou9JuwPVqzH3cFUSg8754SSCubnlMJmuP85XH0MS+haVCmX
aTW38ipctmMEPMtzk2BKOP/DDCEIowxsvnOPLE5NtXNI8P6epnG65aJ3leiwtLXIxyAGCwbgCqFX
Ko3QMhi8QB2GM3jeGlhvFX24v8E1BGiJLEww+QvEHAPBdQcESn0N59Kmqqq9mZvS7TBXNmJXBeSQ
lzaTLIq7CceOTk9Oo4EDxa5vpnYLXPlWYK8CKlIeFg6jhHAujdUPgerH2AwOaaBZ0nA/YSgfe+ds
JlnamdJQ65MCwEV7dOs+qciuW1wr6Q9ZPeLiUZQeurQc+w+4zrvFKbfKsDg1ioqh9CLC0+6ZMlrx
AverERHzSuVHEdaTQVe3z7xjjeFtv8vdrnhNZN+/kn3g+OZIUZj7vvSycaf2iqp/aqq60T91RWb8
siOUnY/KFJfWrsrroTsTlozk2ay5X0e/ncSk+l1ZSnD5ldak703eaIqgEqIjdMAcEFD+5W3XIKnR
pQmYQTCx2km1xt8GPf9D3SbuRlp64xAyZUHuBywTh2TdIGtiTQ5yctJg9GTzktWl+pNWcnp+7yFk
Cq4id7Y4gPHvVabgFj06U22O73SVOZk/WWXmfPGYEoPWwklIOZsF/uTHpFCVzG/jFkkgX8rC6v66
/zuudks+BG9/2TADerDYl8+1hmgZJWbnBSPuE7uOriQjeHNLkGf5Uy5POuXYG1keRUTw86tcZfRw
GKyE4gV91uvTEbwvrp+zil2xK6zsyTBLA2JOHwpn42Vef+vU/FQY5OELUX9NQStBa4xtqWaPbdP3
wCiSY6c5AnZ098Cisz9kotxXanKy6u71/pN9m7lfbnpZm8YgJZW7oP0uH60Xj64EDZo9qjLsadHr
ffNbcdXss51GiHREiSq+pZWSvAIAqfvz6MYx8U5BLQQbqsp6mhhz/4BQ45Xgu8tB37vgr8UBqdRx
eI6l2iXH+7/4+iwwdVpUjBYsGyjp1ZkErZ5jNh3njygey4OqNOMpY6Cycb9cnwUKTA9sBALBoBLX
eGWaTOYcKU3xGFmuVWGqVs1fNZqEydFOVIzDq4M3jtPH+1u7TpbpQ9OTAaGEdgJz4ct3YdedWg96
mT3i++AcqtHW/3KMUiGuN+l3066r96qZYssEUMKAeLjQH40raGJmGckAv/xRQ2yo9k1uHNx2lS3e
3o1X9qYAswjgLyTW5f//p7ahcxGXkztkj7WFTN4kAWBW0biFLrl+ZcwkaPnQ+EFegyB8uYqXT240
AypZOvTTWauj6UMvnPrjJKT4lOVJ/7elduO3974yHiDTexqFoDsR2L9clOGAKfUwKh7dPGtPSR1p
ry7KZb89pdH2VV9rG/XU9aNEZhBxcW0BcZP4LLXdfx5lR7orJOiHRyB6tZ/MdKupC4rd/V0tf8pl
ULhcZTmo/1kl00yGeaBGH9XEjD/YkBKQucfjXgDS28hzrqiv4EVJ3/gH0n80xdctu3hIu2y2p/xx
KET7x06lR4oQd7XFQHSW2bk13Cg82jUjxcOcmnFzsG2RKF/oBGbuLix1DlKZeCPeW3kBd6CInP6b
Zdf1z6Tz8n8J6Qb6HxPzW0OYoj2UqmwmUIdoPrzQ8BzAPvWa0u6mvJGR3wmzyHdFGUYOaESGgftK
U4RxwGa7+lWOLP1Cl01UGMnHsg+xG5fzdwy6zeqFWdum5eHVi6AVbC0qjEw+kA6/UovRBhPQXxwH
LTnW3opRLhGy1Q91bW9xsG8v9WZXCf+IQdjlO2daX2CeF8WBsBMHoVyTiiGMfxVUPKf7p+tG7k4v
DdNPylhC+RqLnSVWanoVFBeBXZUP+jp+tZ3IOpupru3HZpLQd4bh0Z28diPAXn09y+NcBi/010gj
7NUeCwwI3KHmcY5W5575xNRTBzJ74zq/tQojHnTIsBlZZoqXTxL/w2zCWlR5cKOme6ndsX8Oq9R5
7z3IXhiHoOG8XIf8fbnKDGJVAS+uPCAZnrw01Vg/5p21haO7sReLmQ6BZrkGgShergLpjXw/k4g1
4QHhnJKqqT/qILDs8/0zcRW8gVJDvid/1piEw0q7XAf1kwFNlTQKFFvtf+Kj4P7ApqLDoEKOk/Nl
qArRn2YrC7cu+hvHHlwUa0I65l9rRDA9hIWGFSpwTtsFGJjENd920dLEaT0v2Yh2tx6nThuZ5JKP
mfbCapsZnYcRXHAgOsfrjww39WpvVTYx5/7zvLUQ7SgU96hQ1SveaR1mcZGHIQt5OKMjXSPOzJ/T
b+9fhXb/G6toaYCttgPDGdHnYogC6Sj/eo2eHjI93OKO3QgXTJn//yLu6nMiwMOZBE9NuLCnH4Un
aI1aoezPMP/jX03SGbtGszNCpEnv5f0bXGBxZBTweK9m6iqzpF66FSDvWnhHhyvRb7B63ygbbx1+
AgYEGMpHeEz65amIEGfpm7iNA82ZxLHqK7lv6s9W84L1gHnMyYQ3tnXj0NuISC4sa1x74BhdLshA
EPdSS00CPTTNX57RYqI7jvasHxhJTdpGvH8rey/SCTyeF97fMv0GtbUOu2PHpzdVaQqdyVFwiIBw
NsQHYS2jjdF1kE4iJDD5miNDsaJd3ynTyE0M7p3h56iM+J83g9hL3ab3NscDQpxG6tJZ0hEaU/et
WXvaY1XHXbcPZccISAX4871yvfKPLJoezo2XmN9m0FHmc9oqienPWBTP7S7qU8v+ghoAWUWR9ZZ+
tD2r7c52YeTNxzKbjdc4UsH13z9VV3k+8RoSAhhoJgyYCKzSK3D9BPZowH4Vr1LEc8S0F3gQ+pOi
viSy2CIYXr9tbjKMmbiLqG9h11++7TpmZJIiBxKIErKAmiJUg+Fh7qN68G500MLFQX6NsSLuTNQw
l0vBZAybtoZm1aPeemytPDrVVfnP/cd3/bkwvfDQyADoSAdkLcnampUd5gq6qFPhJgfTG8SPQXfz
p6qotD3KsMNLFvdbWpBvRk+Xh5jzS/trgQYQV9cs487MpoY6GbKDyHLb9rNBicSLvuBTHpSkFGns
Z+bgeS/aqMfFRySzahOsoSXQoChVNYy/4mLaq9+VVM/mH2XVK89tNpe6P3J6kx397varafbTUzVC
LoQt5SLhFYmyFP5QhzpSR2YJ3U+tRPZXViF86ws0ivtTHCnFVil1HXIRRliEGOi2gCdbF6J1O5Bz
2G0b9JEtBj93ivk06bH6SUbd9F3ta3nqunQeHot4EsZGKnCNsCWx4dPAjI4aWCN2XB4iTc+m3Eh7
EdCXRmgCpywEoNA6Cu2XOvVk9k0meS2emqxxq888+il60GRW/guiOzZe7UZM+k5NaFF+vn/uru/U
xQUMjjnXKd2w9W3nkQB5nSuKQBrU//ok5g8ayhh/7q9y/bVCK/OATjNxZnS2NjNJnD4BxQeZ05nA
8Ps1mNFkN0YUSWf4p/OWe8V1LFrAGahPQ9JdqHurh42Cjm7MIR8TtsJ1eTBdhXmPBX623s2xPb5a
mWH9vr/Dm0vyWm0OF1FpDVRz67wdPVShgxbHr103qPahEW5/rMraPTRptmWHdHO9RacC8BCt2TVL
0MY8oUAfjKA0DmF9TIc4/K5nZfGJyS9XTNIyR9m4YG8sSS8AX3eo9XxA65ylalWNtDmpAyDS4qzE
bbvTjTY+Y7Xe7jNkjDbSvRuHBoo6KkX0L4G/rtVmUDarRePGdWBOWXvUtHx6HrLWeRQo2219nkth
cRkIFzYrwZ1PgVxl7WnMaM4cVVuCM9UjICaptCYHWoFrf5tQU5VBKmr3Y2cO1Udw+cwEsoJju7O6
ziyOiWEgumg5opswxRNDebh/tK6vBp4BkxMgR1SX8PwuQ0chRJbRuisDtykkQr3GQRRp8y8Nk2I3
thT3ezmIeiN9u/Xw/7voEjf+0y1BKlbMXQgNTsXt6ijywttrZYQUp6pV/8N7Zu7kvkmr0nJafsp/
lpqQ2jcgy8B1N0vtWHJfBLpayD3W6lvCJ28tzvV7JkWkOUiZDt9hvS2GQcBbtDII0VtPfEdV0JGM
jHB44fvl4baY8FS+Lr3wz9RX7vikz1P0g36Y2fphnqfvVUdGKZjmOM56LrGKFv+qRFTiwWu0EJ5/
jXikr3R0ZeYuea9XMqsAE1qE2KCKA9ZcZTCdYgwxAuJlMIsME1LLFKA1nWYjJb5xZEgh1OXxksAQ
BS/foz2YszIoDSjqSChnlK9nAl85BzIk7t7/JG7cWkuBS0pJzqKSdl4uxVh47mPThv/NXB+cQo1d
d51b79QKWB4bdF7aBIgdLRDGy1VgRwmBjAWKBUODLL9SGy9yzsT+/l6g0fHnrA4lzVZGJAxhmXev
+62F1zshmOAhwK4qn38kwKjnnwZ8B/FkFFGZV7tZ4fr+KxeZUjARTepGHNx+1vtdOWEX+kWdNSzV
sLkZ+4OdxK3CJBITyod2UCb9T5HVxndQAFV6onmD+7yeZmhFG9Jqot2cxsZX1cypWgRQEveZ2jBF
3tUeG809tFYDmqjDZcE+x+WotY+tRanoU3+XYodWZtZ8sJV2rhLfSrXEiXzRgPdMfVGmSnyaHD3S
9vmE2Oq+cnuzgslS5rPv9FabAwQUXdf/VKt+cs7S6ooySJRcTXY6Gtr1ybSGnhAb9p2EjRc3xW4i
c/tZhDmY1brXtfhzXxZOdehIJD3f0IQVvWjcTXJXpumUf44iMFql34+Jnvipqo/9EbFZu8dNJDTL
c9nkjv27rPVJQhtzp/oBSc3S/Fwg3wZcmsGh8zu11MgOnLRSiwNEjCT8h9221s4QbmgDGAkNlY5u
2dtPUSI9RNdmtHOPNW/r2ZwiEf3lNnb9IxxmQY8za1AlbWnDNicsVYefE53Cem950jb9cWjxLncS
U2nOsanI5JMzIe2KFCEOka1vYNKXn5Ax1F+jfoRm7dtJnU5yj5Jup/8jpomohdIdGq2iz52vUs6e
hQhvC4ilbBFIyZIShzq3kA7uGLEtcGfHEC4vnueOocMpVMNC97VqHpujEaqNss9kmDjfx4G73R9s
Q8yfAH82Dk8KBacdcM5J+9EYNAX93rSSn7ORlDrsoN6sD2jwuM7rpJfyc67mCMx0WSvmZ0+NRX7q
EP8YDzizclP6jmwhT/tj06XdQxpVSncetbpH69nxiFTwPTl0fs24vfANcrnhiPmd/s9g2HP0/f5X
eCOiLGoEdOmWkcfVVNjk2BZlptRcDCma/WLukX6OqsbbSKJuBEnWAUy6wL1pE69iioe0bolhZRPk
YwYlGj1vNJMnCVvIZ9Jeb0FLb2yLKRgVMrQ+QBfroge6yaDjjNgEcNWavRo34Tcd1scGifbKk5dI
SZMHcAAJIp57a7i8WYf2GNuItgJn8MJPAGS6H+DLtc85yNruV8SEZ/5AJlvM56ku8YCsUq/hyPal
dK2H2kit7Hma3LTZeTUDyqDlNux2Suforwgh6uKlm4YpRTsSH929nZhFQzEUhv8mUZ8jV94oRvrV
6mY1/sCJN7rndJ5t+dAmIDb90ephoqpKh5YnSgFusq8gKRQP98/PjRhO5ojOAcIkBuX7qms4wtzT
tNSqAxmHz+C5y7+k6f5rIIH0YI7Zlt349WsFS0+poTNgIiFfFzhuWqcIdjmC7L/NH3Kgbc+jLqaN
W/Z6TwscCUgGM3S6u2ugexOZwFwQaQjKMQv/XlSOGeDaef2ihWao7ozQkz/vP8XlKV3ehDZoUaYZ
8KQolNddkF5DZHjIRhmofdGMB2k2cjiXbV+Yhz7Lo8hXYFg258pxMtW3hGvIXabIMPz63p/BKIdf
QDhAzONKk1XrNK+1zQkqgVnriw48gl5p5DIvtKAVKKy9iAqAJlNjA1Kipdj/3P8Bb8fl8kEgGkzF
jBQMiQ5fxmXqYUFzmRZTiQCRDtvaj7NXfwiFkhZ+3obYa8s489TdhKTYk2sr6fwoy7lu90Y/6Zpf
ZQWTQ8dVWoNOSlSmO1vpQnkozFTYOzQHm/gkwzb5KZtx/lBAHtjSero+Ofx8xH9J0dAJBW1z+fNz
FeOzoad0GwFY+U3V7ysE4naRaJ8oXayNxPNGgcQghxjEFExbDtDlahkSwRpS2uiMOXPrW4SofY1D
wcxYx5znR6Lixsht6R+s3w7pOkh28Gx0IJft/6diodSLq0RmXBbZpD7rhixhnooOE4O8OWMmpwZT
NrvgHDt7I8xcf/hsEklUhCOX2fJ6pKT0doT0YF6zVZrHOeKi+ybstthPNy8pqE+M4RjTXsPjSmNE
Jz6sA6Mq+50isACdy1bZu2o6btyHtzaElQlNe7yoaNqvHqWQZsRsgKUiNxwa30hD7VRmZr/xxq6P
CG16ohhlCTAba+3Z26r6pEZq2wV9meIvmqvmC/BifYdTwps8XfIjDu1p42VdfwU2YBtuOABnSCKs
gdSRp/dhJLUO9siQTkGTqhLck5cqkY+D6xCdgZDWW1bIbxnE5eFc6PILZx4XLCDjq3ZBAyxGZrBo
Am7SWPnsJbJVvqFIIeVHmER99LXy5ngC0lTSo4KSjPP9rElF7eC3gFnc5ZopZ7oMRf0T5LOX/pXo
LYjlFr/X6OMgO9s9UU6aP9WwixJoOzSFvyVmr3h7a6jz8UUJp6Td6M9cnxIuBAhs6FRiOkg35PKD
CxvFm3uMLALXwuvCHvL5Y0n3Yn8/6l5/1kurCXg9YBtOylu3/D+fdQdHGw8hKYOG0mtfkjE0u5DE
p/dVYSSvVjHmxwilp0cZO9n7p3IsThGI/xvdNbQYLrfY20MnR0XIYAYJfypp+vi2g4jU/S3eeJAM
45iwg4ag5lxHrjlRGBXFrGLnihkYo1a8qrU0N/LB6/ixtNIXaVtkvgDYrpIhd/SiqowtHmSZTt8N
ux+fqQ71s1FhGPE/bMjm83pDX1CwXz62mNt/0IUpA/hhOroGMM4aI9eP/8MqtCCX1idE2nUrUiBp
FxdG3Aekof0+qo0B+dpqqxNw8+WAzQMXCjaafs3lXnQOn57GdR8gaO4dU20SJzTy5x/393Lr5SxD
OpcrBLzKWr25brU2jTu3D+aiFZ+6Xk8I804FGslSNhoo10vRboLSxjwQPBm0zMsNhbJyxJwOpHNS
Kx8K081+h0KHM8H4biPA31wKtCnmU8ukcS39C7006j0BzIay4B8HILEfWw29gV7Z8gy9fkuQPmml
vZ04IJurtwQOZ+oqM1kUg5DmmJQKUVdESg7339L13fH/gEQAlMmhriQJIn0MU0xVhkBKXc77gsHK
CaJFpX5KIl4tdVJjpvv7a15fkiRhUKqXCe4CnV2BEsCjA8rPWdMVwv442f3ky7JZnFT0LLANOzkq
brX1ad3YKCAcJIPQYScJWM/RcZ9AzgOdh0A1OuBxMaq9OW4Un2LXbp7CSt9yPLxxUCiHEaZdVDPR
Il5t0nYmGB29OwSKhMIibcyWvLCKjmnbe+++tai8qYwp+GnfExEvj3+G7AhMq2IMhKtXZzD+4wMU
0i0oya0HCJXBZuqOWJC67lJaZg8/IIvHoKk6u8LnIsNOp5J6MgWJ7shvxZzr70fqL+Q3Opnw7SgP
19P3smfca6cNCs4ZiM0QOiWqNVluZhvX1a2XBZaDzxqhJza3elmjWaU4AHRjEBpVG2SRrZ9KAzcA
JIOajcN/4zGSNdEmMRfVKgZOly/Lnhh4hLWnBqLWrHM89dk+Fm69SwiOx94o5cZ6N7ZGH4jQCF4Z
BPF6gCetSrVblD4DFeeKPxO2WGgIhlb5SElvbdzHt/aGRpZlLrwbWvPLb/lPYiMqETWcCi0Ym0o5
uCVu3oWZFx+qGQ+CJtxUSb4OJAwA6HABMILWp68pI3mcd41SMDbTM9d6Uel57jXyjb/KrKgeQjCM
n/MJAaH70es6Li/DUPwpKI/MRZ/9cpPVCJQKf6ghIOlWD1qqKn6EK8jx3atQ8y0oSvJocsVVJgqd
Ip2zAutas5nb6cx0CO0JFEOa/t2FEWgQJMBYA0AIzdjL7XQ2XiVFy2fdGhKOlGaHH2dFad+rSQPX
hqfG4J/Bosqw9XIVjLrMtMA5LahdchqKPnMfotTsV5X5XmV27hQg0bQJganCYFznULQxtBii8Rh0
wKF9aJGl32ZavnPsuP4fnh0YD5fwu0h1r6e5eUUHeuzUMZihl/syVDLEIJyt6/L6C156uCxC4k5C
vQaclULVZjEhY89xVzC8HDRfSfrxZOPBcbh/6m4tBV0fPju5Bw3q1akbXCs3nbqZg9pxmfqSecTS
hwwwZKceON0/717NBKqBGPCiZwn14PJQeDp+YjwulfaGh9bYZBd7MQzuEf/G9+qpcyiAVSERT7gA
H7JmiIs6a8SQDWrQtpG31/GR3CFvVb3/8YGD5RvinqSyWoNvOtSixzqZVdiNZb1jzo44bhHOJyNT
tvQdr6IQs1zqg6U3S7Wgr6naugHJAM8tJ3BpU/89jkm3r4ck+3z/DV2vAquA0ApIlQufa//yDUWD
mcV1i0RmO4r2RN9/fna7Gjbb/WWujp2BRR2hFD7zgiVeJ9WDzN18UDJaCQuepUg8zEKNBpsha9o6
CFdXFJ+SQ+XNIJz/AiV1uSNpFGPbW14fyFSEX+0+k/sun7XTpObdUYhqC5t9vTU+XfRFGb6De0I0
5nI9yP3oT+TaEDBgVs7GpKf+IOv4OGpi42u6tTPqEcqSRVib7+pypamBVpZZ6hCk2FMfGGkxJkzG
6lhrVf1qxtVWRfzWKbhoAC1RiWRp0Z5nHL/emiPVOXLoDwZhF0e7GDr4o1OgVCersHpywXr9yORk
PSJq50Gr1r0Tk9DhNAOZC1IdU8HJKM0nQ522vsKrrICnjFUGkpYa79pyVo2pOHFkJQ1lDHKnmvzZ
NOb9WHXVS1wXw65Fb+2Lk3Vb7NVrKg6dMG5QA/wQtiC08y8f/1hbTQO5SA8k7Vzvc5jKqfiaG2OX
f6kqKDU/Inc28yOkalN/pm8xIfHSNa54HGIEoA8i7KwQD56WpNprTe2DN4yWuQNvZc5MswtMZge9
jsLfHQMU12dukSv/2kpk5dlRVUcVLn2RFu0uHkTinbskc5uDxDS4fJI4s3ivU1jV6Z4cuBI+5V6u
/F2jXR37ScPXtkfiJ458LCcmo983dKfCXcXYo31vS4CnA14DfN7yJVwxcmjLFj3pjBG4aICqgAd0
6qEEL+HRKFOxEVSujwGLwSeG/0O1Ttly+ULC3BFGNjuL2LVn/zI6t4k+N+1glns9sozy1JpWmAdM
Lact3sdVf49tUieB5CADof21SvEbq/SidMJPI21d0ze8TJyxzgXKJmX7LCQimDurqcWhyuzw8/1I
eh2w2Sg4W0prKEJs/XLTKAEXo2vWRlChGbKDhdk/FHY1bRDprkMNqyAXhR0KuH5Wu1xFr+cx18PE
DOJIn1Lfq+ys/UrHs/ZYDd4z2jXFMG6kkDfeJyZIgH5x96BZsW4pWgqCpNPAopSCk9zNNqJfzKeU
0tzV+qh0uxw1mwjUHvHn4f5Tvd4v0Rv7c1pLb2YeqxdaA2aZrcE0A/BatrFvq7SaGIphLHCIy7gI
fbONmnZ/f9HrmwNI0EJgo0m82P+sXqXnSoAZ0IrBNXnug4hMloEj/pAW7pb64fWBXabq1DNU2iYo
/dUlZVhj0jZMM1BxxAbZ0MMPTV5/G2ZE/M0+/iYUrJ2r3tw4RddnlTb7oo5AAkgZt7ZXXzQ8htQA
9zLZQD1STI72vUzEewGGNETACyyKmItK0JofjqmZCgkKCYbBccVurI3o1JmR5ddolW68sWs+OFUU
aQy+UG9J7RrmLkwd9FvdukGhRkXzp5uoD3YZkCsgK4xHnRPg5zA8FlGROPuwjQwNkXPGEYiyWIV1
GtNI1s+2EeqYk0u6LOfSCMlUieKiytFWqfEA66y2zLaoB8tZurzKl84O8ZIOEjDm9Tx8TL04L5rS
C8B5iTHI1MGCWwHZMNvng60lj6Vba+0Op1fMbFwF56mDkGX07f6Jvz4QRExkUZEgWuh/61c1oHDk
wBAKg1St5PcoqxHxg5Hy9f4q1xD5BZkICJKxI0eey/oyemnuEC4Q7TBAupSPCugYHtyWlWNNVPS0
Q88YSKCIm1kL/GMocQL96EoD+Z4JhFf/oMi2f9DbTNnqDN3Yvku7Fz8mC3AeXInL31UVGH/MyAUE
xRQxxKZm9mp/aIrh3WCdhYOxUOVBIi/t8tXn3k1VEtV4Kz4iCJvttFHIk9IghHL/OV8FTb4BeEvL
cJ7WDB2Gy+1EQ17hVVLTWADc8cFrYnGu4cO+aE7RPSp13225MlxFMRZE6wJkFZMg6onVtshzlblU
aEeag/Se4w5TnxOyVXXlT0mH3HXllNkfs50nhIA4XBtx5urtAZIBss6Nz/tbCGKX20W1NguVipE8
7u+k3yVTWTQ/vKzcSGtuPFZuIvLaRVoEueLV3VuVRcZ0Naef18Wzcsx1MxS+nvbVM4JzsXG0jHjc
uh+u4cwmLUuKJsLnMs1b92ERDMXDe0LYfxzSsd+1Zdpkh7KPvU+uNjqa77oy+pNjugdMD8zdHlhk
7fpYJ6evMQibcH//aN141gvzC+wHvqAaPnOXzzoTdewUZJqBYQs4CFYfP4SxVZ/vr7Kcl4ugyKYR
ZV2QxsRg/OUuVxmVHlqfKLVAhCI7dzViEm0SeoHG8ds4PDeOLk31hbUCKpc7ZPXph+UsCib1WjCM
ar9P7NRBnMNC9lgZi51ZOsY+1NTpQ2tHW3zrW5sEJYgYCOwOll5lGak9GJHXtmjMITv0DOx3+rCw
0H6X9tC/976HEEWxSDoDfG1RILl8nkU3CRC+mha0YFjP4Aecs56X+XtZwssqdE65zBaLqXVTSUGC
o6GM4ftI6/qUtPrflgiNjQN4431x6ogzS/+FAd3qfSUicqpEodiL7F4/REKvH0G2ApcyOlv4U6Y7
X3Isgw5lJMaNsHpzaVLghVK+OBWszj6+M4USGpG+YILyj3WBprudFdq3Wdr9q4o9Eu5GXghy2N6S
PrwReTCAWjRIAOvQAV99D2FrdckQzlpQhmb/HCUiPvZdl/xAgRpz17l5r20gtzNlPEgLuuBQFdeG
QuCGNG0Rrkea39E+FUoj8TNqUqwXe+Bl97/1GxFlaaQh6riI+aA+cHk2my5Sab1iJxLhWrJPiyw+
VjHZz/1V3hRGViGFZQz6q/ADueVXV5SYQhsos6kHdlg9johy5LXyYMTKk6pG3wrFOqi9829jmB9l
7P3SWtfHIeMgLQN6a6k7u9jegrTd2jfITvqITCqpqtY/SBuxRytTnYlNV+7sLsweC6i85/v7vhFk
uBaXxgiVOG2+VSqg1Gks57pBVzItii8yi7IgShPrMLfzFrzl1iFdqHig5nnQVzZsqtrIJnVYSoUU
/jcdqj4w4tn+FsZh+pCFXvfe0pBJHjAekkniJyFn9TnmoaKas5uZgShk8YEGfbb3kCDcVYoaHlW7
cd4fRJfmFm0thEbR9FrFay1ttQhvOz3AunnG/tXQ94lqvlvPhF0BEAGlxMCQ2nf1wlr7/zg7jya5
jWUL/yJEwJst2s10czgc2qE2CJGU4D1QML/+fsXFe2w0ohEj6Ya00A1WVyErK83Jc/o5ZuaBQo2j
tFCbasl+1nPbhyNoi+V6xQJhpwenrvI/ed+vb16lGwFjZojrRG1RfxycMHyo3KHc8JqafFwWN4+m
BogufCb52U1nQ9SDmYWqcQ7nzjvRjwgYniyC5ymfpJC4WXcNbCpG5Csl8xup6IPDoCPEcf8irFgn
F4B4ghcX77VkSZsbaqaoiRug8kmFqJS2wVlhigOYz+AhTWomW3zsa8cLJa6Jz4G0/KYbNk5Go5Vw
jIIKDKa9lbj6rqi6+Xh/XzK4XZ4uWBVZ5CZ3u6FfF05TJYYemmfLGn7ZlfK5nqwnehIvPPef3Hh6
2VjuJl8FNCdRHCQy4GNJ5q6Nxslz3ZjCygKLAJ3jCQIjET+SP83DvqOYEe2zOYFs3hnTihiq67qT
E2cZ8kJzUxU/rSjJ7UfF7ZuXKhSW+QnAXezug1HEyk6rFMM9OcrgPHfMPMkoNh7RHCnsTD93iprp
f4ksgfeGYLmPn9opTj1EFw3vs2XPU7WroozIqUX6tXsMZl1NT1PUWowHKMLNH5j7F53P6HosXo16
MhHAaYWi4OeDudxHY2u+VkOWuYdRVzt3bzSKCWySiSamYWEfd/d6Q2rgJwo0sb7pRDqcTaMTfOXL
dz+1PBvDfVrnSXQwggS2PwJb2JmGirrVkf0PmT8Faf7JdQL910QNetgJ3Zzy/YhCDamDGiivdsV4
6rOlVqH+VEZ5e9ZDpyp2fW02X6MpCKqdEam960Paa2QPNXnK90pRqUjYXW5G/oSfZP5JU9JfmSpE
ehriUf8pAmbG0PppE/HOTtu4ONZ6nqt7hNd6Z+OOrVi8DRacCAVELDCtxZNGoxZBmxwSY5fW9t5I
emPHyO2bByqxQDmIwsFSCL2JAMuCkr43YPGholu+OjELrZjTFtfI2l54ngm3SNTJRhZ+WICZcGbw
Q+em7aO9IUbnMAZiS9FgbRXAhmRShJSSf/P6Ng08J56rBOzFUsXnWU2H11yk4eH+pb3tF3FkcsoA
cUE+y42TGKkpNigLUdAsTEiVJ9kReypJTahWw16i71E6Aw3T2hHx69xDhbhPUDj8hWxma+yjvtDT
Swn98XvR6jTZVcozydZvXHkmGI3EYcoWrgo+5/oooqkETRUAWbWhbf1WWI32cUoUx4FoxDLQMk1a
1ZeUNz+mZkiPtOOmM12GrRx/7YNAJsZQjGSoupke7kLmPxT0Vs/m2M4fUsiX3yu5YW5UEuRnXTht
2pJwo0ETQc1iCeCeXVOhWkLsh8f5OSVBeBJc+13Wi37jWFf2A3cKxSYmCSQgbhG0MEEEtqQO9HM0
DsyiWYW7yxWn3XiE1lZxuY/cFkZBuDLX305YVlrga/Vz3GtACHPG3oYST3XfjFeeOhCt/7fKLa5v
gBS3GfRzXg7iqUpz+xPDZbqfD/F80eq2+pyJcivfXN2ayaAOoZJH8LBIT/ownfOozdla6fa+0nrj
Q1041sYBrhgEGFBQYjJYoN6x8DahEnWmXo7GOQksfT+E3quqTsY+LtNo4xDlNVqYHsSF1AIcmyQd
67v+VCi0JXYDZo1BcXCYSp3Z06Gb3LQ9irZIn+1a+VREc3NJmsD8dv/7rRwlS7M7LB4bWVqJ4ZLH
ZjQAzw258yHDkR+QStiqRd4OVsm6AJuDo4Pgi3Lk9Q5rZUrG0svMcxY2HwJL+1fkrsJQVX90FeuH
F8f7RPnm1Mp7XOKnmU4oJDb6iwtQxCe+2tN7Lf2wHz7G7fTSNfa802Zr4yOsnQTPJEAISArkDNj1
TzTogjj6xEnQyUKXeJrdY5gg13X/vNdqh5Ty+aMsybjMLq6XIVyk8+T15jlgkh6cgFnWUOGK2XyO
B0ShjzBEhv273B6K7EmfU8qmmg6HzdGkzagRB6XOVs62tnEyJ2Yg8PSg02WU/gdMEVg9jLsMcJ7z
HtFnFDzyg5q4WzxAq6tIIkMKiGgDLpEmI0Wojv2Z59oau2OpC/MYi7r5D+ZMDR8cJHSJpLzSXf2x
l3gepgjCCJPKbCYOtWoXJxth9w1TufUMzHFIcD0oHfazzHIHUdM+KivzbPZqeBSw+oIt0bpjVXZv
Pza5FKgSqqB0KZbDTBMU+ZnRlrzAamgxT9/Ew6sTbY7BrO0IYA4wLQrbcqTv+tyEyPpYMfB1hmUm
EHQkFGPC1PIIXYNyI11ZW4tche4AcBmNss/1WowkAj23sTdIocN3Y220O3NwlfPUlN7Gbbt9nYgW
ieJcmpAmFfLFZet7CO1HxbLO5YD2uhWa5XNhdsUJbJL7IwZA7deiUzds8HfR4dqdsyoTGBAhUS6g
iXy9wTjvCs1pVYsAkqTseaY6/08Se0Vl78uoKnJGZSI1IjXTqxcdfob5EGRN+zqAEBa7qdVF46uo
5rwEEEMkALyHATIAhB0YORZy/pX8qa+OVlX2HwIvKv9OGlgjdr1pZvMuZUBo9o3cC1+asoxfrMjS
vlA/bRpfb5Pgc9Wj6+nrikiU04Znk4e53DYSA3xXRkFkF3uxbVgpYqv17DMj34FPC9d4aPD7uzTA
o5idRi6W2B9bkRgPWYCUD3oVyGKMcZy/QzSv3N//Obf+hl9BhCAfNxDDy3BOQVrR7mHZRZmmCfdo
kzoMlU3uRna1ZmDEjEwb0DPXvGUFU+9RC0kb3T6bsTJ+Hwe93aGKkT8EbRyfZwZRfSEqb2Nce2Vr
NNboCTMNAPJj2aQQmt4bVh/DlNSG3zUkQF4aUdiv989v5cnGWTOGCtRRBqlLFKLVCtOdWxGcizC0
mu+qo+gMZXswmSewuMEwP48C7rowjF39xJNthucmQ+zWh141a9tdnetp7Hsh7eXPSKiXH9yy1tNH
JwmygRFu20qgQp+L8Jz0Reb4MC/mxoZJrngangAKIoyg8uQsAQjjOBT8FTqwFQ7lHtY59Eg6xpNK
KDTe/iRwXFJmS3bibroB81zMKbfQIdrO7GMdeO1eyUvllFZ9t7HUyucHos6mwNzjp5ZKCrXIBKz6
E7sC8AXxTENft3S2Qra1VSgmydIc+yEsuL7NnSo8PRwL96zMFiAYA70Xoc/BhoNeWYWiFa8lCRFt
qt91yj/eaz1vs6qLJHSKHtWxs+PxBGRrayBubRUaJpQooB7m4Vm8OFPlmXESA1gq3B7ZVHQuHqpy
3FITuI3iJdKSl5rPwjO61HqczJS6LheXCntODVVNv5jR9OAYM3NkUbyPA/tAi/rf+9dUOtWF0wUU
RYsGCCFj8Us0fOXYMJN7qXV28OxcTyV6SbnLr25TaLAQRHy2+wuunCXxAbAe6o1MSCynJYXIgSYl
QjnDux3vKtNI9nFr5xs393YVNE8kcAAeDOASS1IrZkkAc/ezczZgJzl6YZ8zNUvN7K17YTLCorpB
FELfYvnFGqt1OoJr7xxSN30JylE/xsxLvH0VJjEJnOSwHZNpi3dRNGLUp6Dxzo4sTfZAH/+2U/qi
b94LI7J8GbAW4HyXeMA4gc6sBXxyBgkQvoy9Mx6zOU2//IdVkISXeEq5o4VXGBprguopCc5d21cP
s4viTkSi+uauDg0XPBs1YxIyQvlr30NEEFYQMgfnmalqf5yBLA9hsaVYcXt1gBcwMQ1+hAE0Rlau
V7GnrvPq3vGYsYzN+KwOjfGhCkPjaQJYox3NyfM+vfn0ADTIBJ8qE3nwIguGYAEZNeqxZyBr7mOg
pmJv18aWVd++emBT6IoxRABAVF0Cp1BP6kWc5cE5mkuFkHFKjmKq0vOgJ1sKkyvXlCiLFIjhaTkw
uGw8eEZdumYanAOk3X7RaYzfV2XtbkBdV1ehP8yEGpZNcnf9obzAK+fBqQP4CesOEYWoflBhKvp8
/+OsHhu1Mlm9pru9bPIlboQiaMUqqNgFB1UPo6MVz9nTIKuwb18K7ADAO3mVcAvXG4p0Ly+Nrgv4
JHW703Th7orAQVa5y7ZQCmtnh1sgcfxdBFyWlqyuHbpKpa9WoFf/3p2H+Djr8RYx0trZ0e6iYM5N
4p8LO0hrrYsGhVgxCpzqISw93p7IRsNrKPrH+2e3tiF8A9gEQi0obRfGICxdYT52Cs4pvHxg12Pr
6GSif7vPRveF51pOmsPlv/BAaogcoxsbtCOjOf2aFuMXgM36Roi95oAgO5KvD8dGtnJtBkIx8zir
4+BcV4ZyokWXvtfKKPZjoeafHHUuHt5+dBReeMGwb1qF8mj/CLYi+AarFlzeubOT8pNwIuMJN7El
+LL2gRjtAVTKeLnElF6vYgPjFQkKqGfKGeNhRvzlbJqz9/H+XtYszqFDQ58cokiwWteroN9NS7Id
grMhtHgfom79FJrwX9aIzh7vL7W6IRhQZL/4d6/6eimzKSHB9VgKTLj+d1k20yUG0rR1bqs7+mOZ
hVNoUDxK8m7GKZSd/qTG1rNSetGpUpCRvr+hNbvjAsl2IHEJNn69oVAL4DBr9eDct90XYTjJKVTG
wW9K0R3gYc38+8utbQy2UC4RrUEIMBYGMU2ocVi5yWuems7ntk/rbyXjPdk+QFxpY2u3MbiUUIXc
lWwCQsHlEFYHPRcTZiK8zI7VHCYqmj9bqw9+5MlYmL5dD5a1mzqlfu+UCiSK9ze6YihwKTFQiV8H
jrJE9IlhZvxICJgrYRs8FHiwD93oGD/fvAqldB4OkLWMXC8Rr5bS5ZkGIvocRTM6W1QlDnFX6hsH
ubIXWTFj1FbyA1OAvLaRoW4CyjPsRYN5Tnqk4Sms1XgD6Lm2CskyqEGUYahvLizRGcPKbVGAOQdz
ItA9HdWD3Tjd2y8waiwgFHEU8CcsyR+tqarTkgLBGSbE8eJGiCoGMJtusK6s7YVWETBLRiv4e3Fi
8ZyEcafVzjmfTeGXgxscOmsT1X17meAHI5ng1nJg6jIx8qB7tDW0sUHrz+j7FaX3RJPWPWRRp775
peXPZ8YadBDhKiChaxNAMCTLFLVCNtQZjb3aQtlBCFBuHNvahpiUxb3CaMFTuIiJ20q3Ms9gFWR2
XT+CDWXnCZQ1S9SqN2xaetDrXJmtyMiOi/ObI+96Q8qoDLoeYdNT737rU+UsovpX6PRP+cRNyqd2
o063ujVJfkabkmLN0rqVDiGSeWRrUaHqu9EdxCe31q13mdE5+/tOYWspaZx/PO2VBq9YmsqLpKjT
51EfUF7P3eLUZlG8savb1wPjRn6FkQkAdzfIfq2u5zxPHRuWf+vFcppf8E6/hq3b+oCJft3f1u2d
kmsB9pBT0Lz0C/+Qo6HuNbKAFyte7YMoag59O2+BV1YOj2aRDCVA4xDBLkyw70dP8czROZcMwc87
+IKtnRjGUt9TynQ3btXaYvhkQgXCSuSbFoELhMJu0oa2cw7DMfMVwE1+ls0/kao23uz2aCZj8Hwn
7J0Cx7VNwKfsNUOku+eJuvROzRxxbGhgb1yqlU8ESlieHFUoUvWFl2hqVIvraHbPoPa93QSX215p
yn/ebAd0pXiMJOEDme3CDnjxhzjTKQhoTaf4XdnlD1mpbykf/J4JXzgIIlb6oLRuKOUuo/4B6XIU
QjKCSqp2zbkYRPKxAcL+eUBzzfZrfYIJx0MZ+72ScrP26ZyN0a6CQJ8xYaO2dS5dzv9Fy1D2fjWH
udJ3jRPMrW8Pne6cscDqRfP6ef47xO8GPzPI7pTOV2NDKQN/SMIofo3KRmt3IMuhm7p/itK07m1v
EYhBiSSJvFzyaALy/DyKtjzExigeh8meX9I8+MKA3UhtPk6f2zbOftxffsXyGUmimizLo2CSFz7K
LNygN60WBWCP8b2mrpJjBCH3Jczsn29fSXbfgLwxvEfie235wg2MKZLZm2qiuugKVTlQunYojzLW
fX+pFfMnEKO7CNUAWJRlnBS4SWeqcaGclTAPDwG64SfO4M3MoNQkQMjDYyDPD5jd9YaCRp+VqoiV
s1E109HtK+bU6vC72albZIxr++GtouRq094mkr1eSRh5nuWTrZwpubp7AYeGBWyI4fuNc1szBj6M
CyiEwUOqvNfr0JaJqq6MwovjlOV+ztviq+OG5cM8O8NGLXkFcoHJ0Zgk4yVgpv5/vZZRKzOF2Qay
GBgR8b0fG6P8MlU64pwZ89q2E6m+XRQflaI7waj5JRqnrQLJ+m9gn3SjuADkkte/gYijbjQALmcj
s9t/raCrv/eTOu9duJ6PyBF5vha0wSnNG2c/uHrz4vadtkvw4A/3DfZ343PhBehYypkVKg7yWb3+
JU5nJSpU9vVlhvgj25lwAnhfGN9MouM0qon5t5qNwY/KnJT5sWtDuEEqIhyUDLWkUII9QSHEVUjU
6rB0TiJTPrfxpMBU6yqNdxSRWk0ncJrKF8ZivO4ZJdQ6/jTYvdLv7c5kRDyt1bLeZV3utJbvTE7d
AwBu1HMF5kB/z4g9vlQN4uZgebGXvQ5mNX5JGqNJdp2LkIKvdWNQ740gRmvYJpc1jsqo/u5O2c78
qPbNqHxm2pVigF8rdTO/Q58zyj/HeVWID9Uwhy+F6ELrrOWBHe2mvPA+R0k2artAD1PvYqC7VX3N
pkktduCZFCSrjMircr8l80y/WEwzFSdBzFDuSVwi9FKCtOp2QRl5QFK1ceiPpdsVypMxOFl2cqsW
PcHJsbrRH61c03xL0ckKTLdHgBWyBWPyBxoozgPDFF3o+hQCm1+JquXekf5h5xFWaWPArxu1MSl2
pZvTMs3Uop0+OFOW1i96UxbFV2VsRgNCh86ZfqZmEmaHTNMb7Xlk8MnxE5D0lbafEicoDuA8otJ3
w9gZT62VI3W4t6vQMi/wb+XZkxt7cbUP9dkikZ3tTNvi4l9xMchuU90nMKHCv4yAwgJR9zzQgrOU
yb0gPBOCVwj7jejndq6ZsFsGdcATqeEBbbq2cwZblSxqKwWQoK5d9MzsviSRNuziQEK8gUyIRyfo
2kvYpIM/FmNziKfZe54rtf8czmX64f69W9s1WtIgCuXzB0vr9c+pRqNGPtALzg7kbDuNKvkh0eth
w62urULeDkAZJnXJIH+9iqnVtjZ7vLF2ErmfwjyI6NrW5UZ/ZsV5S0QSlQHQHlTM9etVDL2ATllP
w0seBIwYeKX+STa7nyItVLcmmFZ2BIiDlgktaAf02MJxFl2Tz3OgKOdAxVnv9EB8RrGh2RI2/B0N
L9wiKGwIPMisQYwsyaoSp0sn12CdWMxPMNTsFDtM/KSI3uEnH9vRe0hUd0/u824c4veTET62LtKS
bR8+Z3a2b0C1dNp0gtr3WOT5X11WH5EfO6Q54xChUu4mddxb7VT6sWFuPHC3n4PIm9CY1hJ5NFQr
158DN6l1IrYLuIUG7zDMwiYC9cZTqVZvzykYGmJcT6pNUMlbPmNFkhraVLEUehNB+ThpcTCehi7N
9/dvy0qqDiBVjnQB2+CjL8IQOHjTEbbw8AIg9bXnPfOpkyt7o22ecoN/l/bbRx7xRhKKQJ2So1wi
VHPG1uxwbsKLYUWdb+ba9EgYKTaqHWtxAAvIKMSSVYFla9OrY3sMxiK8qC5SPEGenKIsYzIONKRl
v7cDMaCZ4/5o2gLZRvvD0Dsb7//afeJMef2xFfDni5PNqtDI42gKLwzQaL9iLe01v24Aq93/gKvL
0H8EpE39kPHDa5ukA4CO3MwHjCDg2Sdpo6GPEG4Rla6ugmcga4N066YZNAll0OYyCC/ZYIYU3UpU
eHx9irem8m7NkfIUf8GYK+cal2CyEv0LW6hmfFFrYWcHiksFKq9zCs1hqPdO8iEbvOijUcDcsnGO
t3cbqhaYDZAEoexH8er6HIHMZkz9l+mFu/hI/JOe4C91CMy3uO1uyzpyRFyCpAAg3xarEDbpVBfo
2iUmtBG7StWa3DdrJ/7gaOOE7qhghmrDca2tCRaciw7qmFxgYSRzoLbWXIfFpeIzvkyZ1sS73uzg
5Kqz3nqWafTLW82SL/ibmQyWRSqbi9fESVwDAHUB14ep9d8Du1YfU63Itsiqb78afNRcMojuoH2/
me1JiiYFw6DzaIWT4htWFR9KLeuBoOlbKIbbK0BXCkgTEH6KjDDaXhsIwxaKNkMufhFMy/2g/uKd
XAAaW8QIN7UDCkiAvLhmIFrpWS/ssIIpF+jqNFw0ZUYk0IFAzHiqI31I/cIKy++M8EXJ01znuTj1
QxMgCVQVzZbKws1mJZyT2IkikBQdWQrQJRZCcDODCpcsiTVtl+edBvkbM/pvhvNJrDVLcB0QhMFb
X5+qg65CFfIKXdS0Gvb9mEyf2n6uL9GsK9/um+TNJQCgLEX1aBhBUwho43op05trvc8McTFzO/zW
ZJ4IfWBJiFEDkNVLH73W+Z/7S64cI0gKBEYkKbF8Xq+XRFyh7IpaF5dGT6r3yNsWfqpW41upJxAx
svFc8GTSRucjLFZxkTWzG1NcBE3F6kHN5vxjDG/YFgPxygE6QHy5zLTR5Qzi9To1Yk+aOhvDxTRa
uiGK6MxT1GR96Ced200QoW3NIcpPchUrsjM+FtUeZAmgflj4raHKK6Xp5Yq11/+TaW3xIIQ2njIr
hLTL0KLvBRndLtYnER/uf7obzyKXJgl2aKjy4C3hd7VTohPMA3exUOd4MPUm/tqgunOymnprQnF9
KdwkISV+bJlAqbPT2VMkhksf2A2TvGpp5Ic5y9R3WjxvlexWTBLme5BYvOOg5ZaQmDAOudp1O1zS
0jb+1ovOvPQE/Pu3nx6zISiQStAXGIhrU6HYYlPQUBCbzvUERb5IL8iszcGp3pUKNEKvb18O/kHK
PgyQeXAHXC+X6WMVjWZAiTOUU8VOVx+rYHgd5m6LY3HtDkD8TfFaTq5aS8YyZo8hUUvS8aLO4/wD
cFj1twgnbXiA1TeLj3qVFNqGJa4uCaZREo4DlVkyt9NpF0NhZeMlpGD/kBlqY/uFl1h/ddWUZ6hP
hcSy/+E8f2umS74jZ9n8zLRYTWwnGS92IfIftjZNR6oysIINYbv1Atw+eBQlwZ+STEvSQWtxx1nF
qYk/xkun98kuUfDRvtIU0UNPvvsyFo54n3VFs3MTozyVVbXVtF7zMTS+iDUlPOimXqBZcy46Cq+X
cKgFOlBBfuryMn1sph9mTxvTb13avmAN9XnjlH9XABfujatBsYImFW/fcuvVkMMNNmG2Y12P3RkJ
+ajelQZcFLtChMG/oRqK2DfDpvgQtq140RTTryg4FLs3f24SMX4DkQ2IS2/xMk61VPBEoYdHOKmO
tZgR3lTin8IK+of7K92mZb9niwltgEfR816KPceRzliME3N/eA2f1VIJj3Y+VEcPVc29M3rTwRk0
pNyaUXtfBKJntEfRD8R+WyDyFT8IVbuUhCcqIAVemF3pJapBfXYkDK/EYTS65NinQbOhTLDi2olK
4U3BK8kOyeLJRKk9rwgCxktdddWh0MriuXP64UCMF29EASvWJBlYXfAdsmAEE821E1QSBA2VIgR4
0djj+FHP2tLxgcMlT2OeKsOuDaKm8I1oYrzRoA6X7hSDCapjFtLz3bCo20uFN5YT9xR5wOkvf0uF
iIDmRiGWrTY/Cq//2rv2YzuM3xoGBHzKzn5g9l/u29btF71eU/73P1rz01ynVVMr4qK2znyogC0+
GEr95hqQJCyjTEDHF/j3zfCV24YxWsPysXZy52tVt8ZfZprUsR+4wfjP/R3dWo+cdMF4GI7WsZ+F
jWphQ5wDg8wFwbNhp5rDeKCmreyGyHu7x5dL0fMyaBbxai9iSCN2siLU2VYWdMrDFCfZg63mxXF0
3S3bWPlO9Fxldg9lKVWLhZ0S509jHg1kOHGUHlvqjucsK8MNxJM8m2vfyoZgaaHzgp+5GV13p6k1
MnUcLp3DYENWMDkaPVeqmvpjGZWQ222ybK3vi7eMS4jS2VIVxFbqTlc7jrAbeKliWCbelaJONjDa
qzYBQIOCHYUtLtm1lWMIqAhAOHNpepishBKOUABU4JqN4s0TKJi6JOel60rxmWT+eqkwUN3IpNR5
6fqmh1QS0FhND/lw38hvwxuKqRC6M2LHsZFZXK+Sk65VRakNl9oUoGqszkeOPN21qGH7eU/G9B+W
o/7sAniRQAr5c/7wEloxGL3N1PclHhL3id7f8KEddedfoWrKA7WZN2MVOUSY1zydioHOPxehqVPa
kI+lYrwENY1/v4IhJvVjt2/ffoz8+UzY0FDG+S9jCWNqAHdVynQxoFh13rkt84z7zK2HltWGOYbn
SkvLx/uHuWLyMk0CJAn7P5Pt0lj/OExa1xRbUqFeqCIDQQ7q1xiOh+P9RVYsnqDBhemMwggvyqJE
UAftROmvUS9mpSFUa0f2i0469mjWbrWlCHEbjDJtJYeYZamM9G/hm+Z4pjcZNgLgsZ0dRzthhdSN
5wN6MbbUI40HmJCHfpfESvx9aqwtWZy1zf75Axa3ISt6LSiiXlzamsF9J1ES3xDK+EHRyvE/fLw/
l1p8vFLkoKPSTlyIQumFe5HhGynav/e/3kokIFHCRNcwqNMfXJ7o5BLQNZO4pK477iosxh9ClI7z
dsp2RaT9nfSJ57edvWE1a6b557qLg6TxPwfNMIiLZiXisTPq9Akd4S2k/8orI6EiwB6wT9jEF2do
KLz6ZkSBx0Sie0/MG+0DWwsYbyrDfxRVBH7f1O7+7UfK+/nbQimeLXtDEaRfk3ApZHl5l71OWV9c
zER0HxL67Ece+XYX2234gWbemzGkEhnDjDI6tjB4EJNc33fVRcq2ydiuQvPrMQzFqyuq5iGmP7oR
QP4mw1i83/DeS1AirFp8yIXdDHaeFGZM/SUx8/Gkx90IMKLJ4N7NPXefh7O2E4WBjEVmtqe4LLyj
6UbeKQkpNxhj2x200HMPwL5Uwu7OOQZzszW5e8ssJY+DyW3QuMQYNHquj6OaEmZvzGiAVrqrfFfL
86fKpPTgpvXe64wQEdrY2kMyVR2zkgQeGTn9jBwHrD38sbvBTfRd5jrV1uDymhNhPpFaAZU6YNKL
GEFrc0trelVcksoKT4qbRF9QvQpPSbmpFrB6AWgtsBaTsSgdXx/BlKtuDv/zcHFmCpvHeMzzEhRE
mDW+a3XGk2orwbBLxmiLpXXtfvPQkcHR6ZdjStcLM1iemM6UkrMOdlsfrAZZIt8ardncaAytLkT5
RZaNgTQtS1m20qqz7ubDxXVhjUhQ8vMb6mcbznglCqIKIEnKyMAJFRam5DF21wnDZJWiTjI/i/p+
l7ddGft4T2Sp0HhBiO2+H1kzE6kXwmfjFG+IuKwGCI4rS4ERQPrQ761qPidmPL3TiI823PHq/lxM
UQ5SAIpa2EmYJpbCaA8+S3EEjRMTgFGu27mvgmR6KuawO9zf3OpnA/krZ2elhqN86f8ITSphK1pW
JrKmMcfBSUxzlvqiT8stktm1nQFkpdHLyCmCUosvx2QZHNlDR6oLoEX3rVQjJO+NaXyFm9KsjqXS
VhtVhdUlCU+I/0nZbia/shm5LyUmg/IiLTo1Q198jmvVvUCMbnxsaRNtXIHV9eSkBWBS6sa/6YX/
OMtGNGkZjSQCeWPu1TqZjhVKE4+KXdg70x0+3f9y66sx5krTXsKXFo8M3U/ICmLwqs2kJCgFJXb0
bHZNQIpjTw921FR/3V9wzVRooMhkCqgUZbBrUwnnQrNj1+MLIg6g+dVQUKuYEnNjX+vL8HxS8WOc
fyn2WfRFMnsxnb2m7dKPqdaOz3Bwjv/lW4HfwYkATQJkf72ZKbLFXA20TDSlC/9SIjs52K4Tf8+G
oXwd0nSrA7u6KwlgJeMFrb2EAGtBYw4CT3JphylNjgpIr3HXDmr79f5HWnNW0nvIfB4W4mU/JtVL
b4iyaLzwhroHu0irI9S13RnpK2vDL64a4P8vtcx7o0y3ZqugLAt9YLyjC1T5oda/UwPzse42OY/X
XlDOj+yJhB7jWPiP2UN2paqxPhjo7IehqPqD16JbKiDTOEzMQYV+S+l8wz2u7ZFcij42a3KpjWsz
0Yue2ZKES+Yi5XUY2i7ct0Ojv5sjwAk+fJNbwqJrmRU3TPJeAVSB6+R6wcoqA0XMfD9wMDoiLwW3
3y+Fln3rgjr7NDAZdMjSSXmRI4yNXymF+899C1o7aFcSRdH34g1ajll1I7qmM/OJl2DsRs8XuadC
u5tP3veg76Z3U5i8L1BljjZOes1wAQ7gYKQKKURJ1xtXCkvpmUQZL/0Q6tMuSFP7hSgpeV9mPJUb
prt2GxkIBlXlIafDm3S9WBrk3hioNDOyums+t8Log52qOMPWDO3qOlKRGd9BiLl8EehYUpu3G+ra
mQbqtUDSso9Es+HL1nJHJjxp/RJdA4tYvARJExl1JVjFCSfxwZ2n8tjXqOGgTpPMe60zysdhLggy
czvYqKavfDVmGGF7QcCTTulSBKBKVWcmnh8vDRgJ7odn7dDlCf1ZafO3Gwij1RwiCFoe2CWqUGnC
zHBoAF04hvCbY+RT7mdK7hySQu9O9+/A2raoR8G9AJCRmYCFs7GmDnEeLZ4uSTCH0M+FQ1oelUyd
o7OuiWarPrRy5UAVMjeOGJ3UGFoEYeHgTgCMmOMOzEZzdwFR1A8CBk33e9Xsf0kRqvlku5ljblRJ
V+yTGw6YlRcJtchl/0FVReVqIXcdjuH0oYaR7yksymwjaF9dhToRry2ydPCAXN82+kuNMncYCbCL
/DHt9HA3FfEWyfnKN5ODu6CBGLLRoR+/XqVw8rkomn68lI1lf5v0on1qgSd8U9qCBe/bx8qzQN5I
WZR+JN56ObOQmm3YKLaH2fcOYqhxZ1o7L7AgAx/ipNH3bm1pb7/krCfJwygC0wpd2IjrjTFamWK6
0MJvA4QhM3t+pxtZne96ECXfBQlQ7Bd5FeU7SmPdf0iWgdpKd4kIGcmC/Mh/BLcaMzi10kxwDWRV
/nEoYRLdRzVaqTu77cZ6w6+s3AjK6b/hthSGob5YrEY3wp0YDLikjSegfoxapd855TSXBy3Vp/qx
KpPq2YkrLTze/7QrxiqzITw2JX3InRdXP5cCh7Y7qQwCGfm+U53k2Wlt662IdRhdues8Qb+rActH
NkE4lL69pYL7a6pLrprd0YokN6Eq3I2lVnrJsnsEj6b8clSKFmcpzLZBabPTLrFFrc+fI4qlQExC
xFaBKb2Dz2EaD/mQ5OaOWhB88UVQKHKWsIv8RGjtFv/C2gnjWGVoj3YMM5rX3zaZJjuiOKVeGkgD
/T5RxUFXaGu/9TvC0iXHnAF6oW25RGw3jTXmWdKrlwHWvfe90rkPmgOV//1Vbh0BGFiiNFnnI41Y
fkcvqsFvU6y9TB6gg9HT8p91OY1/VbbSoXhvxr/ur3d7drA0QM9OnZhiH43B67MrayQ9aUebl2kq
p39h6Z2m/eQZ0VZsfxtS8OxRYqESzaj9DdojbnWUN/SiuMRlbDwJuw/f2YUSPWZJWL8kWWAdksjS
T0ZjVW++f2AqdUmyxVcjnFm4cdE7Wl2YRXPJkyA5ONZMMx66Fu/zWw9SQjdhPCfYRI5mCd1JDWti
TBY5y96ukyNo0uFpNpytbEya8nV1lqnP/5F2HktyG2m7viJEwJstUNUOxWaTomi0QVAOHgnvrv48
yX+jAioK0XM0WkwEJWVlIs1nXoNxkeS+gEjaElM0u209dRqa0FLs/lQWTuG3i/UbGC2TCkh1dtBi
87um+sRn+Ov+BG/gHBhbCvoTUtAbVzfputVm5lAvahO6ygReOpEcktJ12hNU1MGvRD88GIVwTpTk
vZNVaOKLgUrX+78mkFXiQ1obPMpbMKkxUQxaa6XjUV7T2W9TdcgDe+2yIze4/UGU0ZMM2UivKYRv
DkbqACzrSqWnxaY73+Ch9cvJjhfXw1PUXIZTFuvN+nZ/ifcRB0k28RPld8oIO8vbOjdnxWxqOGP0
Td6AYQnnZ7tkeX2aS7rAB/f4fjTCX4jKpEgEaxC3ro8+DaKq5Fb41cQQj0a/6m8DVzWSK9Vhyf7G
WLI0gkwtXuxSHvt6LKuJPTNOcxG6U5Y82XYGNbUqiydl1bWDl35/owFqg+aCkhpJJyLF10OlXGcT
KyxCoTbdyarn/ss6FN3n+59qvz2kdKMEUxEcGoQx16OoelNFMUTPMHe09lQJW7nEljuG7poqn8u2
0w5gFTfGI3PmYuHlwQdx60CXJ2u0DHpah0bbm1gCpEax+MoYYwEOXiDPgtiC/vnw7kkyGPkDSCIZ
KG5OPAzzpjRyu+ZxcJDG7dfhpQdpcY7qobvktR0d7P/9p/ulL8McpaUuNKzrRS3yZKBcTIMNd7bv
mdErD/HSzOf7k9q/RHTFpBwZgGobabrN/rArxEN6A4CKmnVakCBD8LlGkOWxipcfjpYUsV87lXum
+fz1/sD7M0DkQEZLpkctF8L79eyq2NQjFFqog5TVuL56JEa/Z422jB+B0RrvPgVc0Lx6cGskvHN7
4GZnSgW8dMp2TZyHxpImQUO5/CCt3X+w/5PZ4ixwCIythHLR5AC23GQNq2mO5xPUFjcLkD6fvXfv
RBi1gB0A24PBIbG8Xrs0mnIMkwY9zOa5vJRuMgadkzRvOT6lp5G38iAf238rgA9A7ekvo2FCgfB6
PMWKMxvLIiMsbUX38Fs1qjqYo7bxnkxh2p/euzNwZeCYgY6hGIFuyvVoVgs+O+Nch07b6cGKbsBD
bM3Ja1+oysFC3njFCYUIlUGBcqh32trt1OuFtyR9WI1R8UQnFDJSnvR/9TqkdvQM0/Ekekc5SVza
x3yo0woWirEY5/tTvrFzAB+jVywJiVRhNodB8bJE4U8GQBC5OPV9kSsfbMSy2oMrZf8h0cMCaEpA
JvVotllmqkdZ1Vj5GCJJZNKI0uklApBXnpN+0g7ehP2cgFJRLKCWBLOGfOz6M4Ku0MoBTenQWGPv
pKv1dM4JT/z7K7fPZNGYk9xK2hmS4LXZLBg1ZfqIV23YzEL5Y0rcefnYUw58zLsp/h30W6Ygx2wt
R8Ye8tdfh55QA6mHQNEjU4Bjdj07w240pxX1HK5Toz129TA9QhzOz53I848KqovvPoKov3FxQXEH
8snbdz1e7+RtR4jHDZYsJZoNWf9QdZ15SqHYHIS2uw+Hug+Ae7gFnAoS2807N1azNUHwMVhSBMdH
bXIeujHN37vl5SjkH1DMCLt4xK8nlFil3QJfMkLypH81t3F9fazf/boxiIQPSkApV9e2dEs9pUHX
M7UhjIqk+b0unbaMg8xJyvRRW4T9TzkIb36N8z6vnvLaKNyDQOXGWpJRggimNCBT2M3N2Yiszcci
V0OPtuFDrypuYOiJdlBn3G1GKaYurQCpeBjkXJsvFnM0YCB6ajjSIfqQmjM0OU3pug9m26TnxZ7i
6b3bkakAbCV6pfBOj3RzuNNorPHaMLUQn4fkB24/7qdSzd3XUuj5e/uiciguEbhCdEx2unS9RSJQ
R64WDi0ejtHSAwKFw3Pwdt9YQlzA6GNBk8NybCuEk5plRIzgWGHe2fOXJFW1YBZCOWEbWEIGMIqH
+/fW7iamEUPeT5hgE5STjF9v/6hPFm9aOitEvtv2zrlRa1Td3BoCgLY6Y/Z8f7j9PuT5BtVBUYhU
keLG9XCe2iBAnGlW6BExYLXY6jiUQ2RqfvwP43Af0vYFkIn4xfU4ajqjvwkZKxy0bPxYpi1RZC26
g2ds/7EotAE7oFdJrsH1cT1K1ECCrevCDjl4z61a9ifFqsNGc5VTljXf70/pxpfihbEJjnmXJUPm
ejA1cpvUFaMlPa7Tk+EpBeaXeoXAf3NEQroxFH4tlGW5f3latsC2OOpdb7QXJywUUEV/lYZT4ZRR
q2hTpwNlqYNA68Yy0ggE70PlhLbgFsE3jImTWwjJhzb17BeaX07ra15fPNqxClK9b5WjVsWNCbKI
RHXcGPy9TWlqjwjKtms3tMUwPfRKNjxEBb5n09geSTrfHEqyFdDqgj22RXz2dmHV6jIxVNrjBoKM
mzGeEb7Bq1OIQj2452+NBgJPQlMoX/PYXG8SJBaqcRlsL9QjZHYGpfktxXP1qdP1g4N8YyDqFGid
8eGojW7NYFKtje1sHKOwhK0Qzqk7Wue+7dqvZh8rR8Z7NwcD9MhfYC0BQF7PCtpZUSY4G6LqYNem
n0bu8IfSFQA6gHL/+e5jBpBOVil4xEgKNwHOlMRqQjgehZluzadZ1OKpdUDLKq19uj/SLmQkhaFk
ZkiWnfRl29we4Pqb2mm0KLRbkX1HBkZ7gatZPFbNvJy6rF8f69hLnu4PKpfqKl6Ug0pBQyT6KZNs
m3RrVdh48jJoqRj6Q+7Qv00z90hpfn+iuT+k64gq8VFAZDcfLOV2GrGCDHFM/ENM6zeQ1aisitbx
l7T56/6U9ruDwVxZn6eSDadgs+ez2G2UIeUWjrUmOmuNVT1TEK6fjDVLDqBm+9WTQ0mACPBH6spy
3v/pjlmj1w/LpFgwsNNVPUf8wxnsMRlw35/TrYEA3iMGyeLJlsP1QHVsJm00FA7kcnN5KhLLeuKC
ObI72e9A+qgUymRljqxle8+3NKfm2S0dWYkofAwzkeuv/5x19dnqvbfS877dn9VeHIsXmcHopdKn
Iq7fBIil0thp2kxOmGrj65C1p6xe0LqHAzdePHV4SM0O6SLK02L1Xp1qioPGMY44L3I/XB8BfgRx
6i/rFS7/zQmHLcaVBYM1tBHGw+ejaIpApzr5VLYJmpkCteZTntSLHznj8Pn+CtzYq8DFZbwg7cHI
oK6/a5YrptVHwpF7tfXBwChPMO6RfGvzI2O0W0PxUaWghIT37M6gaBM8c1cnzADGv7h6blNCowVY
TZF2cJPd2K2cqF8ER0BvuzszqysHexlWVLR5+3cJ9eff1mnerRHJ5uE24cUBMcXibdaO5Ki3BbZf
YT4n+ZtwpuS1zQblIBjZz4UxMD8kMODkIa55/YWKqF4LK1+yC/q/BsQrZqQGZiKm+N2L9sv0l3uS
jQjueHPES61qxqk1swuQGhW1CKU4oRKo+/c33I3pSPU3KacgPWt3sdVcI9O9uNllyJc58IT1MRXt
EXt4v9WYCgRXZgJuD1eW6zVLlYVQP7aySz938xn7kvg8m0Lze01N3x13AD/if8D5AajuOBdGIhY0
9UR+SQpHy19m24nGgM7FajxVTVQekdL3Dxn3FN64hB2SH7fVCx1KZHR5+vMLyhrC9tfOqAOltYzX
uCtABpbEWu+++eWIUhGJgIabUr1eS4wTkjxvpvzCMrcY3sMBz8jSDsKAW1/sv6NsKrdRrkPH0fr8
AszCQ2HYTk+wM3u/btLiYEJHQ23ufKE0bDjsTC6qVfcXd231j0YzdG+LswzvLa/TFXHYiYjiSvzY
1k60cmoyPYOh5hh5sTibHL8D93twcG/uCd4uGdGz4bdgUYVKbiZ6Nb+Mmar4OGw+zr2DOIn9YWj7
+t0FDqZEbkRzRPavt9cRjntW1tVGfpkI5AOvHJdzFA3pi5tNRx/q5rxsidYgutkj78Qs5pJ7Mb+k
xvpaFNkJWvzLkGhW0I7REe15/whTWZcVDh2Wq8Q5XG/zYVxKp6JGeRGrlXxzum41fB1jFc3PtG4y
/LGSah7ePA7zaS2cQ+HFW7sSIR05V54UINTX49cqzASjLPILHHmDfW/3bZADxuuDkVLSwRG4cQnL
Xh2hD2Z5ELDln/8nbOyxOCnajDPdo+X6SlQvHqngR4/vvupRUKZlTCFHgs83B81OXHseMF+7pNPs
4Rdupk9zPx6VMm8sHKOQPsDucCg7b95HY1F1CjgaF7BAWSyNnBW568hFls45ZL3dGkvCUiRQgvKp
utkkiTDLIi6W4jI2i6eftbKO/3SiqFv9ZfTEHAy14HGuHBu+W5NE+b8VvCcNFLOjAgVAkvSDUKz1
36GtvFeRuZ7iE0Co5ruTAiDjiK1xFXDr0Ay7/rrroGqDUkT5JaeO9hPZ3+Y8Tcrw5/2ve+N0Aqai
yEl5FYDmtoKbzUqTItGYXxbF/j030icX0OhpxYIxzvWjj3xrw8p4ge0qY4ctCKFJknIVbVVcEt0V
D80gpEzFAqLk/dGJLKjKEgzvKw7d10tns1G13G2KS6NExSlB2NlPnNQ8uLBvbSMCILlsACtAFV+P
0iRTnfZDXVzS2nidTUXBeKhd/XGJ35+2UTkASCH780Dbtrw1YXmtMo1mcVHWfDqVnrM8LGUyP9zf
Cre+jrRNl7IxMkrYzKeo6qSnyFpcKq8rT+VSjIjDGubP/2EUnhcuR9mC2R50XlAjQaekuIDGFA+T
m7dncwBc9P81ylatjQqzWuuxUlxglKfBNHaEwv1ypOdxa8Vk51i61/CGbgtITswUk5pRevRcAzHm
OjcBCuD353Jjn5FDg2Dgb/pj207jZFWKOYh8eVnKuMWFDg+G8YOaG+WXZY6NI6Xpm6PJS0f2wFRg
L9e72knS1LSRVH3pJvjVvluZdhBpuXHqUlP98f6Z2RJtQtWUfHKrh5JYRZTRalle9MbtH4Em54Wv
s54/tCIZD54x+buv03PZrCXpAeItqyybS79Wp6Uaa2t9STLw5OAW+ry/jO6k1ufcjlLznCtFowYu
9rNHQcl+m0jHF9uTMBfaL9trby1WYQKV119MjNu/WRMajJkFreL+Yu5HgU2F5il7xQN5vK0I5+3c
sp7YfeixvT7o0SKeVW2s34sjA9ksYwHcXqSUyDYWVrSqXWNzwFcSjY03gQP886DU2gN67Ufv9P6L
yYRcCuj9SgO3DLEYe8dldqShYFE6gVHb5Z86UkMfBzN2T9qiaH/Zo/FuJCDzw1WQdiZdJIpYm2hH
h9a9zDnzo1marr49eMNJX/h8wZgC03fGcUwOzvfNeUIzpV7LRCmiXp84t46WSZPW5EY6qX48OwnM
T2wkWvw7HygcL35m21/evVmILRCrRb3HMHed43KILL2dMMZIZ3u6KFM/fOQhfrchGr0CKHcgKmUt
HzjP9cw8mn9OWaqMkiiAxO1UfzIitXm8P5df18T10UbdDfcCHkjJ4diCJDw3rdRYQcC96Mxu+i1P
jKJCYVu03ZcSnF76LHuGk1+moh/9CBrlMAVrZqI6ZzUqsuhE5mUUdNoi/7WOdvarlwLwDdWkcSbf
8Kq2OJtG0bc+5AHPQvUwLYcA9kB+9GztL19mwkaQ/XTo29sneEX4SpgOM+kaAws5LBTMf7F1xla1
y1dxqBJ/48qQmRJId6nghH7q5vtEQ+UlVpWEqzXb6nlARK158tS4cR/tqNO0yzghcx2Omjl4X1Hu
q+JnfmGpPSprSgsBZd6qAvhsKU1gLPgBl74VLWuMQKMyfdEHZ1ACdzGi6kM6tHr/2ufRlAVtp87q
H6ldltGzbTZiQsQAk4GvUy+88d19Kyk4SH5EdVSjj7+59K2lXRu1U/Mwr0vy6H5JHyovLl47anXn
+7twH0jzaMKGoqoOXJvA5notcVxBQiZri7DHfAtq2Vqc29ZVASqweyKxvltXAGoA7A8ghtRzYAdu
zpZbe7ka6WsRjlHblqfVigr31GOi8VnXM0s9iKd+GTpcnzFYpSi8g8LGIhnN9+vpRXQ1aYMwXIkd
R1/569AYw3cXJKBzGnKq6ZWPELXnwOoxkRzzu6yz4mCyVLd+w0EeKEWmDelPo7URzwUO0NkPeRZr
xiWZG9RqMO7wqq9emunzqY4d/R9scaMS6rZVQe6PDSU52z0F4d8LnWTsQTFWyB9zQmr/alWj9w/1
pibzdX6PF67DonaPBQrS48E33p0XFBxorEn8Iw8t/NrrRYDMWmWLqLJwnHvTXxwlO+VecQRH3KP2
gJOxXynLSNYwTd7rYbq6X3PDhFfX4tRyXloN4Warsh6yNir9MU50H9sdnJkqC8EfWpiP3bKmB5ib
/VShEGNP/QtvQ4lh8xuSTlSEt+D/UX3Qn7Up6n7TkqT77f6h2d13lNWQtJIwSPIbaMvXMx089CMm
zWuRJY3q0+IudZCVkf5oqclRe+bGhKB/8rIDh5QF6012I4TRYb1ht2Fd6D97KzeRjMGt5v585H/k
6pQwH7JO5IVhfMsC2/V88jKp3Xhd25CjkJvneuWIniIztYyT0nST9YwWp2WfJ0odf9NHxLO16wzl
6BWR32b7K1BRYXhIcMx0c+sh4NU1jo3cd9kI8WqlY/Y4Z+X0iEGkBTJ4QKSmmt3in3yy1QM00+4W
JEuVOoDwGUBO0e24XoCFGqrZYhEXRsnwbczN4WM0dF+txjVe1CwpDm4led42E5WW47yYZGFIsm02
KXqqkamkaR8qorWfItWA3l5nAgH8VJRRFyxTNZIvt+56dB/u5wlXVDbz0e4DqLyVpEKrz8JMCaWV
skUR9Hlycqbb6FryMDZjXby0kWiag9tn/1kZU7ZDiIgl2G57WEo85vosmsNuHYlaimpSEHVpcdtK
T53auN2HMeoX8bGuk/yrEN26PNzf3fvTSpxAxk7chggXxbPrjyuVQbRptqXikWZ9ywtPfTbVFW4X
PnsHD/f+tCLlzlWL9jNRKr3k66G4GfU6jhAeKvR0+mIO2fJxAZ90kMzcWFFZ7AB5Cq8YXtxmQjTK
lFYtuEXtJbeUAFExtfcVB6rMuRLj0oaYWDnRp5YkcfRVKq3lwS2730YEXsCV2cGwDVHQuZ7mMGhm
VwhosRBWFVkIye0uELFdph9gKSEK2sJMOiJ67D+jTDJIbRCxRRNjG2R6KBUC6u3WMM5HcYqHyfM9
FewhpJKv790w3D4UwaFWYUUEHfB6evE6D6i9aPBUU8t+QnyiOxuNFj9q9WweZL/7qwDXTlp3bFBO
JNn29VCA6cwqXxotdAorQhds0DsYM4v+mdAw/WxoY/U6KVpycCRvLCXnEClXeP4AN7ZtUGsoiHd7
kKne1LlPiIxEiz+nTfspEeg13l/M/WYFEsVySuNYrrrtleNI0bWisfRwLSmk41OhJaT5CZrHD400
Ow/iJB+Gj7ZWTj/iSWhHHcQbcyUzkUT8/8M/bo6kE+k5DGE1Dk1pNmYutPsx/JmfK6wpD84l2Taf
6/pm/1VnkLaXZMbEGNefUxv7BbmquQyzSgj7tW9ssxbkQ2i9vcTtuGanWNO67pmLUnUCvUtM5fei
SrP4SzPAcA1NwAlfxg7pwzqY7FVFL20yq6w79W60pmfHk6q4qZeNxVc7sum4joXfVaSmCfvnKwll
G8gwN1jn2HT8wVTyB+Q3ypecZ919yOem+w2QhRLkNqLE5Rj/4ZrJ6OcpuhLYizuFhng8ghO+OTZD
IAqr6P0ub0sRlJPtnDp7+bvJLfGBJqaTv2lmqhl4Q41oo/TO/ORZhfnc9VaUnaJafXAUb+3OWPVl
kNjXvvNA+CG869ttRJ1WrQ0ta/jxrfvWFjX6ZaXXxFPiGwB83aBTPOfFwkAURhD6K6WhT0swDIvy
b9uPROgx3Oef0h89CuZU814rt39IJ0BPiNA3vjtoxW9tb5DZueu4GoHDU+rHa5M8GghaDgGZrGv7
SKj9rCLN8Hsd6d/InqyzS7A4+2tdqQtoN3cG1GysAKis+pQ6MQfERSvJjyJ7Dib8SIagF/aDsRSo
VJqVenJ5QJUAjh1I9irDK/evgX/hp7k0mIV27ZKb/uDpeRUYWZJk57wduuHFRSprCpBqrGt/zFfP
eSr0Hs66XUZW/5jGa9mejBy1kzN+IbH2RH0p+m6qc9Ke+DgDZ7cahpmfmqxr6ScdghNBZ6pK/zxo
cbU8qEu5dgf31u5UgeCEckTxE31DeLabJ2gdrLleFBPiQ+cmNJ1AHPymZ11m+pOjdl/uXyG7V5WX
FA4XEFwTsRxuketT5SW1pk/mYIYK9cqzlQ3fiqo8Qm3sji7MG/iDVI9pwKB+tIk+Y3vJVL6Jy02c
ohBpUJSJg9VcO6a0Fu4ndXFFFLjm2PKtayWv3pSqVpOD0HD3sspfgeErPwAE2k4mQLjCUGhbuuFs
uvS2Y5Vun9d2H6w6wzHdw+ny/tLuvyOhLfqUGjZy1NR2JirT0CNWOyAPp3VokTrxnP6VVJFXnyix
N5/uD7b/jmCoZf5Pp1nq2WyuYrXpGzWhdhOOepUHDuy101yJI7j2bhTQ9FJLVnrDAJ/eciepIltx
zIURdiLDddNs4i6BKxBV3sG32q0dGgvkgFCFHUYkQ7jeloYoxigqhRUqeGbZQWHm8ddxNNp/emtO
D7D1N8YCLs0TJpFeCFvIP/9Pz3yxxJiMqWtgFtQ1a4DkWmc/L1mhayfcRA+lXn59iquHDAQWRQ7k
A4ljCRQ2p0GZZMWoHCgmxvU4UEwcvchX83KYPnpRgu3qkpXeZ8AlafqkNzrVbmt1y/HFKq2xP7W4
ZdgfREy09rJiSpkerPwuauLX0enD0kDmqyzM9Wq4bZy3PPnQNCgDn/GISj60rToDHFQEpZ7ZqT+U
LWSwgzR5dzhlxs8GlkgksDVbNbaZrlmMd5gdLnPiPJatV0zf47kpnMehjkZxJotf39tNR7WbSI0y
Mc1NzLY2oaiR5Tks2VoJx960w66fshdgo+8uylHCgLQKlhdZH6Brm7BlsFK31aIMnDxGLHxmq//q
DE30unqHHjn7T4cNIa7WQPIl92WLw/TKoesrp/HIkPLi8zA47mNS9e5D407dyenV6B87P1KF2H+3
XzYTqCLTZJKKXdfbZej7tF4I5oAPJ8YraUSBa9mkOcXJ7RZleUyUtvQOLtbdLQTVhlSbGi5Iuf0t
1ORp1GVDLHggxzx6yE0HH7pudaeDcXbhNVAomt9cCWiWQGjbHIXBRJZujLIlLCstOqdoMvjZNP7t
1bn3xTEWRC5EZH6Kq+movbsbmLoq7XBQHjKt5wdcL2pFm6IyrckLLU2rv/Xr7DwZaVsGAG+Qb7Xj
onhq8iL/s6567SD42K3tr6FpAElFe2QKN3Mum4kS7Gh6YZRH+hl/auPs5bPxv4xCL406H1sGXvf1
BOF7pZ3aWV5YUrL2JyUy/Q7Zm4Pvt7/YMfLjtaLLJOvh7uaAz+rY50qveOGsRyJAz8o9tfXUXmxB
dfydzy/LxgAkJtRF+b+bY+DUszeuNojhrsy0P6kq1h+qqkz+vT/KrX2BGCxXM3hUwM8yzvrPS+Uk
QvSrJw841e/1p4NnyEdj7arpZ7EkbhcoDvHvg4lsieMLRSt/3h/+1t7gnuWcy0iKu/N6+KUWgyqG
2OOhjNKgK7FFUddhPniAdsEiS8mdCXWEMWA5y1/xn0kWS71OyKC4YYH8hnmyE6cDNZevyeAPhepl
foof159G3TcrXUqIlOAD8ukIX3PjV4BHMQndqLcj9LE5gsTgcCFJs8JuGF3rrA9z9XFQ10X1E3Py
LkY3JJ5fZPq6ntAiT/RvZplggvzuBZfqv7RJKQZhSrzpsGiK4HYYOi/0lrQ6m1GEcJlX9Qej3LjC
ubuJsih3wXjbVqiVyJlqvXU5jO5Y+fio/xCRlvqaIX5oi/P+h57uG+h63gTZYNwGqksa6dmCXikU
vFF9hS0SPwHP7V+NFhs3x4yOeKA3LgFZ5CdWlW1nuJPX26nO44SCWxaFI5Z7KB241iWbUs93Wns9
KN39WqnryA44MIExxBPcLgG2Xo8VzyqiJfiEXrrZXbtTTlAg1XQwkvbjvDI+zU4eFQ820rn/jgK1
g4+2l7ipr3SosRaJPo5BYuAgcBq1qR6/iSrvmq/qmhNpJ2jwln5Vu4tzUmMvtj7WLO/8URNlFT+u
pjP/JKyzysdyrIbsNKItol6GsnfFKV8imnMzbubDabCxt3gqxwapbGPqsJ/QR86yPzZt/zr1SmwG
mrNmmp97Q5y9mUPlgIixWjt9rGlkzIEG0aM/jaAl3VNRRoZ5nrq5+qtwcAt4XOPWGDmk5igCT9Gs
7yNm0JU/eb3ZnFSILmDuFJE1T4thr8JvPDseUKuXl7OWr/PyMlUOwr9OzQN/sMf3u4A9R9gtq0c0
6ra9ypWS6djA7ArT1LE/lItKNQTm2PQdBGv07b2nlrGkYCTpGIyqX33T/1xgzVzo6jDaDqHsUp3j
qupeasM9qrzvL2NGIVgG5AtHARDu9V5rsrlqqjlxw3qgCFTT1wiy2jxat/3dAHVZKo5hbSOVhzZP
aGfQTu56F75NOv2hNOunuZYCUVxKvtEgAnZ/5W4EsFKRlcgOGoQHQOR6TiQGQGlrbiLY78sZGZSp
ooGr5h+GIR3OuWusb1qUu/HBsPulhBVD7YM0UwLCtlltPjXAsZNeCdXWS9uvKj4zHNhJV8qDjOPG
+004CftYqkDQNpfz/+/OaOop0doxviRu1HwumzFKT9bUL8UTMutunvg6nd3etyq3cT6NLrzNg4Lx
jZlSIoARhso7TcAtKw5vUGd0mhgi6DBkX8WimmdDjPZBrfbWKJBnpZK8vHi31LM5t3HF5doLp8WM
z2kyp4FpdkcHYH+k0ZfgqxEp2ESr263peQ05Qge/tBvbavJ1p1ifkDya40BpqiOTv/3OJNxhPujN
wuYDmXj95fDJNKdGlPGli+fhMmKedRpn9mRRGskzxTrxHc+zI9/f/TpC20MeFHABMeVOoaFdZ68Q
oxtfNHLvwOvbmCC2eTdmWVLhUbSkCijllbYXSU4fph0TO76kbaw9m6Xb/e7RAfITfaJE/d4DLrH1
tNzh+lPY2WpoUqSPwWMZ8cXM10DY/V/I1OCaI/pnm4rfyVUODtx+jzAerS0gslJFZiuXmLqFlkRR
nly8yVVjPy7SIqCXan71GlKO+3O7cVVKwWWyAFmB87a7Ps6FsjaYFF+s3qHRtM7fEff6O7LV0Yer
duRX9Qt0ex1rUCXE8A6wOakwDaDrHTk7KFTVbaSEk9toWTDITDW0rTFWeVhTRf0R5SM3ZzJFSR7E
gLpQ7wZ6Jx5H1LlUv0sKzXzUcsvqzz2dqR8oRdO+6SddIKglelcJbHMR9d/3F+nGB5F6WvxeenMU
Q+Sf/+cGtNG+d4yusZH4R+cfHMLfGRCzl1QvDnKV/VVLdQ1GB7c5cmEUsq4HWjxCidHL7bAH2AEf
le7bZwKqeQoSxTU+4qwxhHPZ2G+NmXR/3Z/krbEpd0utUyi1O5Li2PL8az00cTdWL5Mz6oHdFQYd
Ja3DwAztvDeJ//0AVk68++bV0XQGy4Lu96/y4vWsXbPM7XlCbYISTPqQ9bbqU5v1Dnb6jXuJ6x05
BvmIkadtnrEkqzNrjUc3xDLYfRpEZpxrxTrCNtzYKsjg/lJwpA68O0/1qJdIbzY0DSxn/n2hS+SS
8PoTqhP/3v9ee3QV2CqEpsAv/2JTbP0+vXKKbaHobmjiolH7aAtVxclzh/65spwhPhltPn0XI3mm
T+CfCeBnfZcGqo361vn+b7m5toQIUEDJf0HjXn/BSbhVXwyrGyaKopHtxUtg2sJ9uj/KrbXlLaMb
QxHNQ53hepSuTRyYNjYTHrPRV+ypfyyiavCddTrKv25ci1QrwB5R1eWt3lZZs8iY69qgMQEasv29
dNU+1Edz+IZupu67Qvc+3Z/ajZda+raSNpi82ITG11Mb9GWyiqL28Cvp10mSL5onsWpgKBLR/0Zz
tgySoX63vr9UgyB3liIHdEi22Li004Q2z1J7xc1QT4oG5cMkSnF27Sb+dn+Ct3aIbH/TquCOQdr4
eoITnMwoiTh960i7NNZ6J+jW+sjr7tYo9GCAyuJUImu716M0aZxMVss+1OZuelGqPDnD8j+KcG5t
DqmZJ88djKltKyRGVjeuy5kkZmS3T1U6vqWJqD7Mjlo9xXFV/3N/7W7te/JiqanhUafbasrVeuOR
+3LQMwKGpyXWrC+Liu6inZjGw/2hfn2HzQNN9Qgs468eIFO8XsHERaEpWlUvNKwZSzp+TvE2eL2h
+es6mX1QOs5Qvrat0BLfVQxkGPWmWRU/Fkr2hnig8bUf7Up7WfK8+OJZWfE1Nq3le43Cy/cqEssb
fJX4R2b2mRqITvlGKVR/KKMM0EHnTfXjFDXW/GT2dVGea1ynkfXPi9U5cxa072bh9uqpc7MeT5+0
pLam5aV5gPzbQzZYZInyoXSO0iP36/USODGczSEiRNeLxPUavyhmdfCz1gDqixaHRZWJluUc/3T1
wjb+SDBgd0+GsEzokylgh1BFcrYi1QSo8XkqJrsJVLh0TzAyauyV2mqtH6Kuy6LnSu275M0slOLf
+5/xxluO2gREK8mKkFoA11PQE6cClMxNOevlCsJAjzVEJKf5qRWLyP06ndznYV7Gs6aL6P2JqUG1
l1sTiDF1wC0ZSkUTa60pLYeugHjiZegAEMm9P8cnt6dpBFaJeAng2/UU89yCJzRD/J7zeaUwRgEY
gIQ+9OUpq9KaCGko3t/f5WFHFAtZJ+Chu1aV45TtWs0xxMKOio/dVak0SVT8ucba7P4X3N8xAKa5
W0AfAKLG1vt6eirW7KWKefMlo0UF9n7pzkAmh2dXzMZJ5MV8sOv3Nyf4U3DSKqPiWrjFKcVxZHrd
IpezmMdzQq3zhI3bUZxwY1Y0ABCdo1VLQWH70YS2qPkikuJi5emCQaf5uBRUzeYyelDc2TmI+G6N
BqpNio5ylpEjul7DiRqT8HQBYELLh1OjttmDXmmIvmvNH3ZptQ/3P9kv9ur13YkCNAwPGLQyLd2q
WOYzUX2TTuXFMHo9eyQHBu6kwKfrniLTLbNL0QlRv8wmNAJ/XmEDnKbF8swgUTPzJxbMrnueVNEV
Z3ttgfs47dK+TtAiAAPn2fSnUA3RUswsU4fyZDmXfy683u3JnYbup1lTwkUcYHC+WBrPxamchZf+
noBUWd+ILJb2BEUlV896joTXWSjx8Hloba3xm2nRW7+cc9g5RjOvf8ds9NFfx959swGRYhmuN+OX
wTShH1tE6tmjLaDtng6Wj6+xWT0qnFTsCJ+lj+vm5ZmVRF9NzLYvtBWSQDPW8VSKcj3fH2X/lgL9
BScre9okoFv5Mg28ST38P87Os7ltLN3zX+VWv8cscti6My8AkBRFSpac2vYblOy2gYOc06ffH9Sz
OybEEla3Z6p6PLJ4CJz0hH8wqvwcSobxUZVG+3MwBMWXVhdvJolTtqcTyn8pKBEoLFvut6xRdUYO
parLz3KoGi5yA/HOaOUtBZarD8Q9TdOTRsELqT5hdU4KajI/T0jj72GTi10OzG+fdZtR/rWh4Jsu
nACUbAj1Lx9IkkyB4lOdnyMRzAcJHxFEYavkUMKJ2JimK8cRBdylibRAxcG4XA4V5U4mRZKWnxFm
7fa1aQf7xdRxY8ldfaDfRll1JilsFnGRjflZQuP8ezeAa2l6SzmM6hRvnK/XhqKAtOBdKSO8cEhp
RN7IKH6zGJr2PXaR2Pa1YeSNY79lynTt1XE3YYRGU4eEfhVpJ2MygPsLi3MYqskJ9IPwUkdybt++
j34fZRVh1OigVA1ohnOpmeLjIPTAtZN5PuMZ2W6kfVcfiC0E85LU7wVFIdQiuZJwoz9rWHK75Jqy
Z0rCPrz+QNdGYQDAb7TBkDRaPVDV97HZq1pxTlMz2EnYH+3qNt/yv7yyDOCy8BiERRS0111LSgaR
qHIlP2e0mlwa4sNNZtfvq0BK31w0RzwG0Cq4RTr8pESrHaTQxmk7m3MhH3tBg1QJj2HS2W9fBxfD
rFZbENmtbTRyfu7N9C8lttQbkoDBRRpsy4Py2qsDD0FzCn6nhnbt5QMhpVjUUyfl57gT9h5yUtl6
sRYaD0AMY3sjdLgyGNRHkjwOVZb52kUN2JeI09osz6qd9gchEFApyir9WlbWlgLZEoWs7j0ab8hZ
Lfceq29ZmL9dE1YTOrFTRdV5EeFAzHhU3rXtZJ6qKVE8NRPGObVrfStWuTLoIh1O24oyI8XYy0GL
orJCu2+rM87DUr9vzTDo/Khx+g+v76qXgARs2qjULPDpZxLM5TgpWZFaT2bOuTA+jE2Flqf8lJQF
JMr4Ni404YbT9AFb8M+vj3tlNy/VsQWNhEoCNJ/Lce1GmsY4aIozxbPsz2rqxAO2PvluY5TlULic
O0IW8DOoXi5QqzXUQZjzkEbs6LOYRKu+V/PZDL1S506htpiX9cGWg7h7HEot0u86A3ig22Ke3XoO
19p4xiY5ju7VmcL8bZupo3OX92FfP4ZqJ4q7OUCEzJ3HOWoQ/+/6z6DKqh+OE8fhbaHPYXYy6aVa
B1w75xqDUqMkYgqZ8p1TAcAE9QX56SSDxFY8eWjIwIZODr5Fg56ZrmxP4U+rH7FiUsq+qD4MVjk/
qkaW9vs51aX3KaUq7GybWPxyqjLqfTOI1S9K2Q6RX1uD2W2c8i93HK8SDBL+SAuWct0ZkFD/pduZ
FucphTBudWbrdQbchiTRi43N/XJxXA612nFROtet0EVxjjQr2bWQzXYVxN43bzFGofe8oLm48NeV
lGoc0WN0Km7IIJQOSqxpXon5zP9gFKra3FywmbHMNC8Xeqd3kcBHruKQmGbrpteisURTYjLjjZe2
fNB6qXPsLZcKuS+J9+VAI0stMGqWepBUilfbY+NX44DjvC7V3RH/41nZ2F3XVgQn8MLZpbRML/9y
xMZORd+SX5/1qLX/Mqy4+qwVbSG7BoiBjdf43MN78XjAaTHxIep8wfe0nCjRpLauUAqoDNwBjaQp
H0e7jKY9mVr9pVOCrvxoT2hMUZEyldxvWn0aD0Zgiz8rkZWyCwNZzn07r2IHgoA5o44819HXFPqF
49kVd68HOUPVaBg6Ru8l7ZwOH029Ty237VvD3kczvAK3a/PJec/BnUwHHTVY1Qu7sIVKTE1scnVb
GPqhDc26cwsO0c7HA3qWvLBUrMnFSVAt/Bx/s9B2bYoh3VG2xjnx1TyKkzdf/aQBSxeWdhUhzbp1
qGiByFsOsnPtwC8JylZyg0rJvWGqtnLDl3fkMhQNbIDWACPXJhSSmKQ6GLP63JUaRXFbHqazEyTi
mJVTcjvFarvL5ODtvRy4oRAq0ZAC1Eef5XIBMsuL49PMAhSi3FGFlXaJEycuN/mWvsOV3UWrfmm+
UTige77KdwpIRmZb6tW5nvBISZseVe1G60HIzPJhTsO3swcQk0CaH1GxxTJ5rZZmhWpE222szkac
J99nNNM6twzLmm6zJKQtNPmVA5dHW5S10ZhakEyXL1IgimSWgtFkeW48OHGxZ0WB4r1+G19ZJEtz
mRoW0nsAHlYlM4eiVZ2QK5xHulHv2YXF56SrBp9jOHEHLZzv6shJf74+6JVDaqlZWKArngtNq0BD
G+ZEEYJBjXRU3V5OOza5/ZeeDbP/PxiJZUjAxiJBiebyJeZONQZFZ1fnsJ3AGyLRUSFWm2EwtdMF
d+fG7r42Z0RQzBd68uzyVYRI7S+OZWSKzrM8BDsNE6l3ijNvGWxemzM6bIvT+UKwW7dSnFiPAyMr
67NTybPxw4B7N7hpI3BbjUu7cM5Ypev2TiLE3EI+vAxNQVASILL6YTtxvly+z0SZcewdrPrcq33+
LSEAGUNXgkgpuVJYKIkb5U2LZlMcJ7OrhZZUuyLRInPjXr22gCAEEPLQf1v0Fi6/Rq0qRdQ3aX02
lELfl7VePAaDXr0zZlEfX19B16aUDhK5LbWixY3pcqhWINaPjU59rhKnDw6hEanmfgwQV9i9PtC1
0wyjy6WpvzCm143aulMQZzcMZhV26m2YSi1gjqqvbh11mj+b4Ek3EDNXBkTijf7zsvsXYOHlk5nS
PMP+aapzbPUgczTx3YnyxLXDRADC3kKKXZkyDmmq8qAIeL51bd4IwgG0AvdCIWnVY5RU3U40jf3Y
6eNWVHxlypb7gG7moicKKuPywcoYEzN14HgB7gdyO5FTd8x7/e3zhe4j1w/oT6LIdYMxS4Uy0Djl
9iFM+UDdaKbFJQr13hhG8xOKc1vM/eU6W0Vbvw+4bq/PYDMRozKrc1soKcFW9Fik6YcZtDqQ8TsA
V78qx9hosV97leRqpGp0cMgyVrd5J3JeoWXxkLOk1N40zU7moRqlbNV4rpxpNIcWkzNQrlDDVnNm
BYYVxGPUnPPJCm+6pFH2oT60+07Vu7PeN9WNOWRbF/r1QWkWgW9By3Nd7hmyJHT0NKjPOc2UY13N
vat2gb5o2tW+yLmW0mKzSfXSU5twDEVzADUcKlRJVmeoMmkxsKmiOfdzVdX7QErKI73V5hGlcdCo
ZtHkSE+kuV/LWgKm2jaTM4wrrN6EAd/89VPnyrYEPKHA8oCfuEAPL/dKHMId4Ubjy+QmQI1q9FuA
s16II+0GYOnKy0bND5kLaHhwnddXR9DPaT0gdXcemiF9EpocfsPpsbyFpR8/OJpUc0cX4eH1x7uy
fmnR0cxFlpmQey2Go1c9F7FetGdJn5P7Oc+tW/jk+cYoz3n25dakjIDY7FKxQa93/WyqM+DzqfMW
zaqsd9mopGjv1yYyDRibYvUaw1pPZz9NRHtLL3TyszadfDXNu32bdeiEIb+avW1mIZZjz7D0simb
MsFrhHUzm4MZt1Z3km0qK1pQ5sd4dqKTMcxbJLbVW16GAkxNtr4YGfOvVSAuSgHoshbjCUFIyVUd
JXT52+b+TXP5PMrClueG5D0j6Ha5VFNcsjVrrMaTrKWyFxlyvScymDYC4jWSgWEWSTxYKxxE9EHX
pUUoCklbCzGftIYq8Dl1yqg+DPVkkULRkQC5rTRNcVPquZbtTNxQn4TUmP0Xze67Dix5Iv9lpvGc
P+ZaNEeZ24rW/JrA59V2mp5b57kqSgAwUqJpuyaUrTc61yzfnyeAMEnLHUeUdQmF1q2tlJMxnfLR
pPIPFyPkO3SgsjIt3Vj4z84+vy38ZTD2NNA9sllW/loD16ESqsttrJ1KU4EvRoWsRjh4QoGEdQCk
wEQxrknjm5iimeqmCvXhPY5jcuUpalx0PiZFxl8NOWz7achKU7wL5aRPfL3KIwRTpXA+ONPUW26i
SN3nVh2qhKwkNWvVzdrS5gWKtk4+98osVb5udK2y1yKEShh7iouNh7Uu79/lWSGOL9krBSqIeatz
24TfG5dpop80Bw0UyC9x68+SHHqpGhiPvSayH4VRv9Fx5XlUViHZtEYOQ1ZxueqHDkERqVS1E9G8
Yro6UMLDDEUuc/XmraDS58Eop8NKB8pPRXF5Bb+V1Q2taZwknvUTyloaR1g0+9Cq640uyyrwZJTF
ioLjkkVKVL1+JMjtamUJSz9NKEge9T4KP2ipbt8ZQplvsOIdNsha18YD/bgw39gPcAgun0qkzogk
BgoDQgSmSweuuFVMER+1LgQHkNdbunarQO35+Wy6ExhtUP/4W97mt7cYtE5TIKdknPhG0VcE0YZ9
SW/nWMDqc4toVu7pm8/7BoH3jTN/HVv8PTQuJs+8E3CKqwlsCtWGEYqfXyWJ2gWFFx3aYPzZIGh1
HESUnWvFEH5JeH9IAifHcdLBFmHivb9+Vq/CiufvATWdc4FEBif41aptczjLNQU3uMWpuSeJHb0A
4oEvlcVW63aVkv49FIJoaCMtmlbrBK1vHLmYq9A41YQ3bpYWsi+yIvezoZBv1Lo7dR0DT22GE19U
hBsZ/5W5plcIaQMMC0DstdVlBvEhNVoVT8hiNr1KqP2BLcSLNeIW1Zwy2kH6RqMo6aaN/GMNZV4e
/GLodWxe1o0pVZF5qqtq2LXKhD5HIhvvdLW09jOsMS9g2m/7Ie+8purCgx6+EQD1/BWwfFukqSAJ
v2Ct6lBjk9KOzZOIM3NfKUrnRU21KYm5tF0vbxk6RTC7CWSQTqA1drmBA6LfAilQ+VQp5mjt+zog
YW0rLAl3vYjkwrXQwSxdtRHKO72p+tHvW9pMXu1YWevNJqZjG3nRy2mHQUMDAaFtMiN1Tf9MVRQy
21STT01UnmbuofFWa6w7gk08tC3jPkajYCMweRlkkdSyzpf3DCBiff0ASJ7QsNR5CZmR7iQ5UlxM
BceNE+TlbuKIJJpbYJAU9Nc1zjlJK/pggXaaOmPAC6Prjw3YID9Pg3BfgB5GDn4unxB1orgb9VtC
blcecrlfF5yRRgy2rllX00wZRGT6qVAKA4EgR5wtuv8bW+fqKHSNOXfIN+01bi9XjKxOpUE/EaTK
t7z15GMcJtaGcdAzcHq1bOlm0c7inqPcua5SlTj7ojxXWie5cNL+VIlECdELq4Cb4Y9YNvm9KpWN
cYe+YRveTbHpjK4e5eFPe7bi4KEpy07m5Ir1BHaW1SAIEHkIVhU/8wl3rxsJHplsuFkdWB/VWKl0
9ns4CVfINtpwlWFUgDulJJOth0pJm8EVE1UMfHc68zuOoXkDIiRCn9B//ei/8nI5jAE8IYW8hNGr
Y8mIQLyNYayfxsrO7ysUwOEcW8nX10d5GYxxeVH4px6PMgZ78PJIoCKnl9Dz9VMeBuOHLJnbD6Hd
QivvK21Hg7bf11LWbzzalV2PK8IC+SQD4WRfDaqrodWoMxa2pdKWN6qZSXgKatoNIYWOnZsjdrVj
x17UVsmWVMKVt0oHkbuUxgqlrfXFrqaFwLYG4z3Mu3ofhS3DT7psS1L1+ihcZUgcUyNenzFyyxIF
s22dxn5KdzQ49FscyrYqnc8U7NXGoOiyGAiSmC/YlMvJE0qNaUAEoTlGig/fFAmI5KDgXzTWzb4y
4+TrnMjawzjI4oPD1D5xzUV+Xzf9EyLT08Obl9KSUlLipcZLeXKdV1Yp5miNhH8kKNJbiut3TYLb
jg2BMOqC8d6RtHj/+pAvwyPqPgujD3YC1J91zBKGYWlAz0UvLJeCu7Zz9J0Y9OYm10d540B/OaXM
Jo1gZpOGIwI3q3fdGWFFGCidUpABpjt1Vqn6mWXG6kZU//KZmE4T3AgUIHb9i7KWHYz0WBrpJNXj
+DUjJ05cq6rVT8HgbClvvtyIy9LhjlgaIBRcVhuRVo+cO7PNWEGcW56c9nruZoldVD6AoahxZb0W
jdfrzqQhOR+rb7RnIvAxwIiRA/JvAPXr+98p5rkJlTw84/psuyWFWX8cqy9vXSUMgpopWno0XSgY
Xk5dJLK21ZFiPFtNabqZbrUfUTeYvbyLzI1ewLXJA6TwDOLj8F7TNxSFOStQ9z8XRabe1Jgh7Ks2
M26LKFQ2ttvVoTDVJXDC6oAM8PKpNIh+ZEMtVOcuf6yFXt5Qcv00W2m1UXB8ufKRdQGsvPhqAOBZ
XxGl08ZR2DjhuW1k6a6V++xJifTcf32SXl5E3HXAtNAEehazWU1SF4gxQXczO1uZvbi9dvmXum2q
76VjNPdjE7YPFUp6G9P18tEWqTGOq0W6CamxVdc2m/DRSkwBrM8G8wOzhv8JG836/vqzXRkGaiLb
i+Ceh1w3UkaoB9zcbYktWwNsINXFfceVfHj7KKDquA/YR4T4q5w1IrqJgwoUSZB2rVcCWfTSTNni
NbxYdkAF6Bby+dQcqAGs7pwyMAEI4l1+7nsbIdCua93WGr82s9rtXn+eKyMtmFhsEjh2AawuP/8t
/c9ahBPtTG3OAH8qYBfyN72qwRSH0sbSuzoQNUqoV5yCIDYvB0I+dqENSc1ZTfrAS03CgVBJE3Qm
3oqPfnZ+AIO9vLmFir4+74DA1WUCFu/U9m37QZuN8ltfam+EPDyPQvKhk3mwqF8InZDJ9xP1CxTm
QjF8yGdEYWdhthtx+YtVDawCUBbmGYhbEems5qchRuNoRXqkHZXC78so9J15U/zo5eRQFqCKxj+0
tYCqXk5Ojr6HM1UQulCM0pSdmM3k4GSONvhqiUXIW5ccHRzq6vDBGYub6XIwU8dIodEC5ySGOTKP
ua2OFFHzbApcFVLuxr30op622GsuFx8lLq7AdUhRSnNZTLT5T4Zema6ZNolbGNFOGrMv0ZRvSfNd
Gw2XPfJBjiH6kKvjYewldLbDOTiB8VC/jeWIg2dSSseWPDV0jdB4Y2OXVbio31DWpppDN2Odtsld
JzsS6M2zBtbHr9K63XVGPjVIMbdlfiBEfqMS3zLiYtoFhAmuA4X0VX1DpKHRDjh4Y7LZGz/71Gme
RCayjVLVy3W/7Ckoy1wdUK6ea4e/nUspRFuFLlR1RsxJ/eiUQfUnJKbq5vWleH0Uok1OioW0sXqW
HKoTclc03x2I9jv8rik3VsOWXNqLW5dqN5OzVIMWycZ1fRFPMAwQzLY7O/lsvUtkUe16zAtutRh3
p8Qcpl1aKm/EVjJNJLbA6QjI0HyC9HC5yzpTi8OyQBRG1sTopZ1e+3LdZS5Emy0m4xLAXmRIq6FW
R3tn0O2qaQef1cyePzR1oPmOZAD8VjThi3RMHpwpSo+JlAy71+fvZXLGJlvaOWS5pJtUVC+f0iyL
OC0iuzvP+tSeq0bqkTOHWNTA5gUR6aZ2k+3GvomOSQQmTTfTwu/sJPQUe7C9ugZv+fo3enmSEgTT
yaLTpEBlWEtk8hbKuR674cwAxhHcpvTOEna+G5Gv3shhrrx2IHDAj5de7tIVv3x2FGIrrdWj8dw3
cXqAkmm6adsPrjLWy6njxDu7Gn+R1Ez+6894ZT0j4gEagJwQf/g1tYB2yZBKCMmcscXMb0NQVPuk
1PuzDRn8pGFe8zG2463W0otanwrsATlkLg5KmS9wMiRoYVYXSX/O5GK6KRwpym6zIrG8TEZnfUb0
3EsR9HY7ADXKoTesTRnbK1NL1LyYNqAdtfQKLt+3UYi+KdtwQHgu6PajNQm/6kPSty4cj6+/4Zet
EfY/5oWkbNZCf16ziHqHosk4aQOeU2GTu3lYW4YbdiJ9VJJFOEWLx+Ap5ylnt1PUSPLTVkfPf+4r
imZBHYfGxpxfe3joZgTYRG9AE1eLrezocqM5ggFfhvOfZfSO1w7SwZGz+rDx7Es+sDpOSFFoIlIq
4z/mek8vHiZmJ8ZzUGnO4Acj+raamfjTNMoNWoPx+KXTh17GS2GQc7enKugaeHltNOKUa4+sIYVI
mIL3CLrYl/Mtw+gtsp79pfYNKLPEcbpdaUbOnaFmxlmEyrdSUxFQEsUovsRJdYxk+6MZ6lHiJnaz
d9RM98oQoYODqJA2/Pug+V8/xv8d/iwe/n4hzb/+mz//KMqpRtiiXf3xX+/Kn/mHtv75s717Kv97
+dX/91cvf/Ffd+JHXTTFr3b9ty5+ic//9/j+U/t08YddTut/eux+1tP7n02Xts8D8E2Xv/n/+8P/
+vn8KR+n8uc///hRdHm7fFooivyPf//o+Nc//6AK/duKWT7/3z+8f8r4vdun8unl3//51LT8qqH9
g9MBjNQf/zX8fP5/VPUfHMc024AZIPDFD5ApbqN//qEb/4C8uzQfWW0E8Uthrym65Ueq/A8dpT/K
ppT8yPxZgv/3cS8m5j8T9V95lz0UoOGbf/6hrYAHRO2UsriQUfxFW4qAdxUVEo713dRjH0Ckqp5s
qQjcOEHoyxTyuIcONnvWiBZm1w6fbGe4j4UbTIf6KwQWPzXMoxiKcyc/mWnlylb3s+R6cZ0IFxDz
NsETATbPfD9q+bem5RfFo6MGN8NkEbvLSerNo5T5ZZONfigbJF7CitwgQ8DQMuIndA0lxHUksRvC
miY9Hu5umWUGyi2pQHE+oq/uBaFIv8wwTn3sLf6CzZV5gQ1eyA7fUTGgm1b8aOda3mcTLeJZs8Jd
WH5QZbjmXaT3Xls7xAOD+qddTD90NsWNk1jRvZRG6a7BFv7PJs6zO61Rupu4bg/JQ/xAKnTTUguZ
s3NI3GIn8tGZT30SvpfS2T5YQ1W6ea2kiHeO0m4Owy+VrMxuW462m/1wisi1BlxRD5Z6nHTHc7R9
HFUeGhL2pP/oEnz6ssjQXblBKXjEDtIz8AQMgl2IPVYuSb5kxYY7iMIlPPSRf/BM9UfseIvNJZc+
joKjhtzvmKAV2hTKTa6kGhpFrfarlOr6XTh3th9Imv5FqqWnTEP8MrOwWNMbGQ3ycI4Pjpb9FTdN
4DYhYtZtjQbXBN3roMqj4ukBxij4/0p7gN8/+m60fbi+zg7z8+a2marUH82qcmvdGPwSIr0r57K4
ywCq7YaCipGj1PS9+qb62KZ1/K6zGzAYoz76idRHZ9HXONK2yZewWsTXpfR7n8qZmxBG7eFJRZ7a
x91+Dvr0C3G5ws5XsvuiYdl2ZfUt7UnS8imPfaXCokUbRmuXBcV3IOaK103W1zwNG16jXXhGhV99
rOWjZ7VdtFdT4wOTJ7y8CcNbKHIQBCpzvKF98DgZTe6lZRrsKr2Qvd6Yig9BgvXbmDifqJUlez1r
Cw92msIdmOvIIQzN7TyI4EFuA3vfRBOtFX0Iv2oDZiFtDjEHCq7SerXhAArJcHOkrW7tJkpfLs5V
+smqchhyaWq7Wi7Huy6citu4ya1jkwUp76AxUWu0NbepstDr0Is8B3FmuwGCJAgQyqUryo7pGxIw
EhJQIim0etpkVW64dV31vwJH9HeZqQ3CbWdL3SUoEOyURh5cKPxC2e/RSOrRtpkDX1XH6J3ERO5E
UkdQh6QQdx478rBRjX3Vkaw99X72KwZcLtrTudcEWbTXi167SQM6t7CUEpQ2kupLGimV6yiz43Vy
2xyQnqxPSjPWOzO2jZSWWqf6nI2DVxR1suc9yG5u4v7JJQfT1kgZXaTdMVLVxpMlMbpjF4S7Niy0
4+jUuSf1peJNGg60U6ghWtzHIfYh/accKS1P9NpnHIl+TnmqHYAaPOk2B1k9gtRsVRj3hWJ5whK/
LD3E26gfOm8weCKpm97ldSl5AKjEzqkz/T6y2Mx6Hg5+GA6pV82EshTxFVcI0z5MhWTTXimqu7RI
tWPtxJNvdCMbUhmzndoHyo7yQ+dGQSpu8yJnq1hD5tZhOO+mbEjcrmIL5wmoqCmcQhcHs6dBMhwX
24XiNuSJ3USqp72N2tqNGqT9Mevmr0BoELLVndCX+znypbFOmNQ69CnZFLu6bGDmIRa0r0BsbqQU
l3H+37fHUuUmQQWLbhur0AuWaVINWp0/0DJBmL7zDTaDjLKWI2WfAhOuaaEEWwEoV+5vQdhSaCKL
WQw3FqImZcjVoMlQJjIER+VBL2IXfIYXtCmnxF/twJtZHIqbD7K2s61HMj8XzsSbws1leDjZUG6g
TZAwQz+7jL0AUrc17I3uoZ94WKkJ7ftCRo+ZIrO1EectYdx/wk2GAjdAgkynkgyDuHNV+xIz5XjR
jNFjHX/rlF/TFrT1xfTx+ZQ8UZmiz01ZaJWIT9IChKeJ8FAn8TdJxF/0ePqSTrKH2jObxvHHVtsI
oa88EmBaNDVQFl2AKKvJ43ayZ73O1Ycg+DBinPTht3jr3wHO7wHNlY+nEwpvaCkuINu7+vhAQear
sirnoZcDd3J+yNFG0fMy8n6ekt8HsFYdgylzCrWCjffQaHdxcx/rj/GWZ8CygFazDi2IXUWRBB3b
tfzIgOeLBEXYfugGy4v6k44m36g/yvqvMvrx5tdFD36pQ2Pasfh+X65lXlcqF0JxHioNJXHygo06
wMvpWMDTS9iLkixt8FVeqtKOyJq4kh7Qm8hnn8Dm9e//cjYgvyFys/h+UGtYtzxw7B1qVU2Kx6zd
O9HeVsl4No6b5StezsblEMse+q3aVy7JoDQzhKb4cXEs0LrEDO9tJbFlWdHppWy5yHZiJ78mKcZs
0bkL+/jRdtp9LzUfHDF9rQf7++vva720OLcgKpG3Lg1XysDL+/ztYUKNuA0IdvoQlXdp+q7v9ggs
Tbi2v01F2LIZiBOS0h6gZqo7ax2YyUCgf7JhjoIo81CqlcSHZAvjtALuPQ9C1YVKLwhzdspzlvzb
0/R6HQasvfAhjzEWBTQ+yQ+x8yiQSJP72wxjPco+Xhx8fv0lrhc1AMUlK+PsZMtgLr16iVE+lOh1
6/FD5XXBz1zaulSfgRK/LzkG0EnGEFRa9PCht1zOkrBj+EFRHD/AcBihZ/fFXa0lCgGLVXqqHHS7
bMqxf+kLeTfQnvV64Fnf1E7v3FYqvqjyoLlFbxQebt7GY5Zn/XGSzZ9jaIgHUUA8spzWOuTUFnZK
b5SeLRGnNOBpSf2qIXRtQSCOyTNafQjI7xrHCN7ZyPO6vd7M+8UH8KZQjS108Xov//3U4HLAhkNt
eyGqHUySXYJnfgBu6sDWK+6V5E0t82XBLC/2P0OsZi41hC7FqSMeDNLUQHIjImb6l29eHgzChqW2
DU9vTeJIC6fWKN3HD/kZN1yz917/+PV5xDMAd6ZJSUeF1fei2lXR/IKLyGuK7yLtl9T9akfLm9ot
ZZiXq5x4BQcugPpAzFHlu1yEmPKMkTNU3cNQzK790YKI8PqDbA2wuhtQoMaobhkAqE49uWXrv/75
HKAvjzuuHEIo/lEWSevlK/x2QMQ0GuRQqqx3VqLCQctzNG2sRNwgkDfeFGPZ+CkJyhecIiOv5QI7
DE2syK4aIVdiOYOFWF+Y3FEjCPGj3o1xH1DGdMS+FNEPo9HMBydwutsojYNgbw7qV1mOhdeNsB39
Sgj9iDRacIa7W1MnGdR7WYAlbrpsQsFiqPywMexTWMUWwIMOxPnRkNNhl/NS7lETzz6CgysP0zCm
IR4n4S8YO/iFUGMcbi0NPHRt9NQrYnvc10Mne+OgJX4o1Z/mEW16t8makAIkWYnpgbIZbpNZT/cU
wIGb9lHrm3b5tRwd49CXagZYwOET1NG5F3KU+UlYC68YzWhyZU5yN6Gp9qcWZfCi6cUe4IdHd01a
USXS+uKdPUrVexDTdKnyxv5mJl0zeVYZRIjpzdUnvRqruwjZl1ta9/WuA3jnJ/mQ7oUa6d8FB+Ct
beSdbw59cjBS2/qrCdrBGxtL9sNykHcj9R9vspVwp1EAPto2qZUUasO+tqcfmUhibFv7rzg96b6e
dO3OSVXsD6eoOtRYSbpqGL2X1fILzYDE1ZrR3MdlHnuDHY+nsAFM0FZ9Yvj0d/t9UaW8qUAv7+RG
ynet2VfeaC8g6bAw3Tajwlqk+nxfiT7ft0YVu11W8zXrqbpBlrc8dMJqSbb1EuX4urspekSAlVJD
Qj1vcW6ppIL6WCtbdxVg1GOVqhRFbOw8IVExQDyq8c2ct5+VVq69SoqTfaOJykWKp3JDhAyOSoYt
nkLL7KxQiz7X5mC4SWrMt8SLDnogkdibfVpSWpNtCg2OFO+lprT1n2jG35EnU4fPZFzP5aR4Dylc
Z8l0+k/chFR9F9l19xNo9JfcToPjaNfD7YRS/HkOEO5Oe2d+X2hOdeqyfPgVdvb3PoPJKie1uUc9
MvM0zG72vGhpUZCaH5PBSDw7NKMbJXeS3SId+g76gsKcWto7akXmMbYabR8VJh0xHDYwaas0Pzf4
NScLP6Nx2+8nCGFe0Y7RHjhF9osepuqWxhB7WWcNuygYzROJoH2cacjeJnKke2E2lce8iJjgeFZd
ExbmHh/Y/pizfN/jpJ0JL8JP4bHue9OTO3v2FMnAJy4A+kFFpdyls0EwadkSjOfGcpvJ6DwlVJ9q
Xcl3udYKqhplc9PJE3KYoaSS68aYCA3gja0+hSxSaJFr2LQ8sLMP/FlUT/aEZnBuyI+FOedY4IXt
MQq74l4a++qY4Hm8s8PJuEmo9B/JpydYwgr5eqloR8XMQ/6yKfsKuGV/xlfINaduiF19nlI/1yx4
xLY+nJwFpTwpXbxXwlp2CxptQ1FSjCmLzIvNTKHYNYnbqtFNH5Pe20CiZvqUmZ8o/9yTb4ReEAgk
q4jazokGizLR82IfMoOuHTdenH+ka+g7mbkLR2RI0LYQu15L/iIG+9BqZitxYhb6NzUca99q+k+D
ORVujp/xUY+KdB8hnPxuFlFwI8B2uUozNbdGYkk7c4ijI1jq6SYrgvKQTlV712Fo5qWDVvhDini4
K6n0sqQ27R/rsvsxZYrwhwCBUMpZVNz0WvdLrbV80Zja3SSNMJIWpR79/1B2ZrtxI1m3fiICZHC+
5ZCjlRoty74hLEvmzOBMBp/+/7IODrqsbpRQF1UoNBpikgxG7L32GsypOEyV5sdLlcpAT9wsRKU0
RxVshYyE8bWN7VrZD6sstaBW041KdefYj+xkxqjpPzXHHs4bZkNxyza77+Ejh5TQblhkiu+USdhR
Yo4eV1Xd7kSdyp0OXBh4bSnvjAWMsc7N6tCQp3wzz/a2y7rubSta/4tfaNrJzCFo6bkP6cOQ/mmS
yQvEoB+q0r8vUHZCJ2+9wKjyfGfPCEEbMqPErE/hJqwtXEaPzfIaaLiqejisTS3vjW6Z3zc9K7PQ
nCwR6s40P81tV5zZFrvjOCTlxW2N9jbFGA1BY5HvlZ8/wKLH4nWrkLko7RH+8Hxo0tTdycnOjyBf
ejhccegpK/x9RnZdrDUy302mKi5bn2tEEfJcp07zv+eq6WNZpPVR+ao9WM6afjfW0Y0dWVJviam4
WxzNi3MoEyGKR2y97XS6qGWuw7W1MOXtmBfiJkQSd6O17tPS4mhWyWQ4DOJ6DCbsd6HtLcwKtHp8
MVRp0/F52sJ2z/kQqHH9pXfg1p6my6M+meWjLwuvCuxK5WCbiX7aulW/jNWdBFQrgKbd5ddQu/oT
QdeoKIvO2oNgP3RIoXamUPMOpuMWGNny3kjMQZam8U99QQL5Ctx+Y03zxH7W4bDkuIwTiuy99QuW
uLN5gZ00aAuyBpYwDPqQgzS/W13zVeZD+ibmRYvMIRluPbeQr8hc7CLIcJaMNLG2F7cwBdu3Xe1r
cx6OKhNGCDWpOK9XySfreg3JkPg1rVZtxv1AsmlUO0NJHrijeHYEUu7LWeUi4CQnR2yc8n0tivRO
+bM1B7iBbjtJjXGRlAqx25hVOIweZrx+7+7xCS52ep39ApXE8mntxKnQrG8Lrus3UqavOjcRkZsK
NE/ir7zG3/X1FPjNwAmZmPLRssDqu7ziDG9a2YU2lMF7skWyoB9t/WLkY3UmWiaLmeArLxi22odn
PLVGgMrIOml4mkfD6mp3MnHqgDU/3K/V1Adp0rUXwui7veeVQ5RZerobJh3fYDMhQEDO+ctCK3PE
3ZLV22f8aVv80NGEnHXyIMKO+UmcJ9LYGTRYwTxnC1PyqY8hKfwurKT/iR/DO/GI7ws+/hELZzxl
w+hPYa95jFbT5Wfh0DgYJEHA3hDVYe276h2Qy6Cu8PhYTf2XVWQ/5WJqP2da8d1keVOslbp4Uk7i
hVf6E3uftvWXotQYWiXzElU+eX7EwxWMabwlzH0CzJe8xUnEUxqCMyFj3FsJh+0byo1hVndkOv5M
pSwIHEr7V8yK3y270Y4tkp8xsLRVhTp0oTO8jjx2akY2izO/mhUWXaj42TzGTKMpHyeOTG1eLg60
qUD0zRA3NILFVVvo7f3ZuV1SdTEZio1kXvXWc5++eKkf54ZH/sXipuSKWOutpUBYsSf7rdXbe69p
Izj1gIAZ8hRT8Ho9z7PW7Gr457TojgiUXCaC4nXspRxCfzySlELLH7t4qHDg99qkDmbg/2jp3fqA
hUN5I9l+LgwISeS7Iq6WXem7vmtl2PS8CIYkOuWVbfT7qU+XPcnQeURTgAd1kajd5Iv0iDmkEdql
/qMxyuqA/20ZTrnTnYixn/ZaW/unbnR0Tk+iQ5i7isDMlberVnvbW1tSBmuVzbu8cn6ZBS6ZcOZz
zsTJOctksfeG3WVfNb+Zg9akiC/HcjqWV9a8zmQvcDbf/5Jp7oV4ZvKbmk17TitlxRNzqefcqBic
NgxoO45bJgFFU2SnCRIk8xfl8NPW9ZTWRhd2neU9KI+hhCCRHeyGzC5pjb+aeUi+LNNm3eSV9dMx
KMHy2lgDryZaNSCeSh5IdCIG1F1ktLVWG40TtoNrM9mHtHZGTLyb5LIKnJ0y1S6hqFvjobcobJGh
2xy82bFY5T2rzor0wfduC28u76qBWtZZ5dc1623WPjLypdD6Y9Ob31pvtOIkwyqhT5o3RcEUO37O
UvXZhDBGMfqgHwiOl7WlbitEKqGLsj3Q23yOGbOg9qw7kPwwWZtu53b6SOogk0EgKpmcM/zDV76z
CVqPOffRgoTxzqnm5WZOIYez0anD3FXaAdlov7O6GYPJnvGh0eYT67fKJ3b9ZLwZlq4KWuz9jqXq
BNtPX2OEl9np8DAMpv2rJsEgrlsri1Tpzk9W0Zqcmt28t9q0+lq2bh6LDrckFmOLbTOk/xON0Rxq
tEynEbByPwx8hp1hjSeISm9Eojtx1zC9lpif7YerDEcv1nS3isWOm9XGvQ6tVGhZuR+pTRww1azC
PJcWrt2yveE7r6KaToHZZZfv1k69lkBEQVG06pDK9J1R03JDqsPyhLQRYCO3s4ta7TKgUamvwZ16
ZFqztsvqZgvWkoR20Q4iYkaXpQHTy+1xxe3vNklmxnR13kPPRMJ+YLQu+cRMiCLdljGMbpPiUClj
fs0bc7txdJli6a5Ph65q1J1nZuoZswJxwgFGRZa2FQFpPN2Nlmj2sVdWd27V7L9UTld8JasHZ2B3
XJeI3J5yL2i29nAGkPT55oOdKZkyTV6JoxFl/2iu65PFP3P5OIOu7CnSshPODfVzoXcUc0OTvMyM
73bslM0e/f0SNUNihiZpDKFYNBX429QFY6aSXatvjzReuIr0yg5GmamcobSfHVTCgHXLjeVnMzRO
PJnpcLs1cgxMQxXH3KAz1o30V9r5jwylSV7w6iFIltI5VGZh38xuVzw4rJqjk3SohAdOKkrS4mLZ
1npBvWDtDBNFD2L2AEFmtssmofa+g8P+hhtjPCPlIgicATUtNH4XduWclnwaotyhBNWVa970o/Hb
Kdr6uPCx7nGe8qIlN+pdz8YY0Zbf50a6HDN42QSHLP3Z0ddyN5O0E7GDiS8uLIaQnje7YMfT3zei
Mk9G09ixcqYmFNIxomqomkPf8uYQPo8WK2nemMROG5M2Ny+DTfrf2yx/1ySEJ9na9qHLqDOuwMNI
OmNIRNo3B7bFoVONQXa7P5yFmWe0mf4zjRW0hJmaaR4zPxbDbPFaOiNK5kaG2zUaVWzU544128cC
TWdoiWkIK8/km895Lo2VG5HE2wGCh6Gj3nNgVGxPWi6owKCABWm/LTeFP4NpDrZ/wpbW+Yo/3by3
U9Pe5/4mQosggkMyOW1YlIO/X31RBMmmtbE3afbXFSfcqMm3NMRi5w2mRBm2vm99qYvqVWFBepxL
NYfmlqy3I4mwe71c3id38i8KymNUMKtgJ5TrMa0bM8h6tvRMK5qzNF3/UIt+iVNFcTQol6MuKeic
Mss7zZNrvSzKdKM1F/Z3gRTqqMqkfuDBpTzytfzVrcQZOmX9w5rNlZ3JvPCFOF8ksfU7XdPHWIy2
jaW32QaTdEz8QOhEs1Za4dSIOprkgAWUR8vWwWWgA83HmKTvJEznqWLOnc18JLTL66gx7XbxSVyT
aQ6ceXxPrsnfZTs50aCzHiwv9eJh8qdzskzpwTeaMZpSpzjJdCl3GFdfPUcCTRrDUe8aceDDCJHk
HaE22LdmWdZPmofAvx3b59Lvk9hqsFUh9MeBNpQXu0403IFRgefbcokRZVjHtiB8J7vmVdTJEnfu
gC9xWwIONImKJ1+fXsq+12K9wJkAlceyZ1YgdqDgIPOuFOsevMsPLNnAfttoh4+LXo6hSrRmbxol
BiQjHcOMm1FoVNdSNLPKoKiWOnKTjYW36PYlH0Z2aCm48txQ2otUO7py+m0O9hCofiqjvnKHeDA2
HYJd7UTlbJUPsqBIcruh2WfYkh61RQ37gYDWQz3J9OB0s7ebLR+fI38eb7iFJu5Wq7qxssX4sqIC
/FkUxnd4DWPorSP5DVajonSp9V1hTZQEmWvti66iN09SdQCmoj3PM8gGuDN/8RHUP8m0kLe4Yv6W
Bt2RgQts6Myws8YF9g1uSs2B3+mHNVKyoAEjjedF9hfRTk2ARdFwl/dDeV6s6RVxhsuudlXHiLy8
pVFR8IC89JKrraTa0ZR1xFJG7hpt8Q9lO8hziqFMsIzwvrKEx10NXXFyRe2++Kkufo6bqWKOzSnY
BqTWeB24h7bgeyyyFgnJ6HbalyRN8LNebWAz9uPAauevnlGIEI/bORr6URzSQdVHl6d0y8iD5e8V
/V4nQvK+HT14PdugUzwm+R4DJxlrqEh3OI37O7JFhgDiPXfTWe2+2Kbp4KRInXHU+d5ZYtw3AF93
nSKVw887k1OaJbvCFbot7Hzey2Q19qnB2YS+XO7cvDeINPF82lnHCqhpXmYyqg4CtlBQ05yEdaOy
+9Qy5NGETXMDH2iIEnPpjtsqHIgtc7XzMIDciwyGRtLm5TGpoA8XhVdGkyLRPU1z55Bi+RvIempj
1iSb4VgbOwyKtl3jtf0b2VXZo+b2DV7ZUgQMwoMtQUht0+8tS6j15m7LwDCWfaa1EWcYcfQDp8ZU
m8GC7vogzUp8KeeqCxvXoMtvU1JgerKYzzW6gV06GS9l1ulhWiReAEozBYhkZAB2kgRZNgFSC78J
HKgpX1CPrSc3M+t9Qq8Tt668etmPQ+BXVrOXQ0coIBF9N1ul45DqOmXYOaVxl0HOOiwpx/mmNe9b
WtZH9tdpJ7H/2m31pBAVl4C2I/HbbjpWe15kcpjTazNoD37Ubrb2Ylazhy5Xo+I0nfUEHUue8kET
T13GlrxpKZQtL9N3Sz28go7rQCzXBDEX6rCq2y0NNlHYOw/wK5y00thPVlnAJ3bhC4mqBfntn/UK
lplSCOSvPu+Bxgj8mCJke1hUHwyGtQRKI4agpGQKDKtVISIpFdInjoB49OcVbe+3ehMr+RXak+OC
/w1uosPIXXSOBZhQ2FnVlBcDyNPW/bIqwAGGwi4BPZ0R4Kne311B/NAfPE5n4ap3sphr8CWdQagp
VRHmU5keynqqos7qtG844jlfBPlRUV4iM6B+xjF61a1dDxj3UJR3enMuC0t7xeKsDDRr8OM+L3m2
RutcQCozMCpermVq6iYzynKnzV6xH/zJPa61Oz3Z2VVYkesEhOa6tSeudtxRwOMz3Xc9d47P2CpG
FZhe3ka+KbpwHlxWB1zq8yJdLZprMw0Ky+lf8hLGXF8Z/ePUNV5Nx+utIXZR0420hRaJsjRDTZPi
mTkLBGeX+i9oJJFDztLY4KF1Hic1ZClfBuVYVXerNnwjPxqYf9m6sCTUlDe89F9cH2Sk8Zb+rWz9
+TYxiu5WyGw5u7VY9t6WPxdbMp7hHfaBrBqnZR9bJTB8XriRC0obN+Q5QdlL5VeSm8VvK9G9kZXi
p8GaaFDIPHC10Zb6pVn9n1gDOfuuWAyQp4pqUO+HyF6VdzaWbYsEG96+EMW8I3A2D8FViZvVVLkz
vab8klE7BgQqpdS5tqkCNWc1lD6cmdfA8dP2FrFs+n0iTfcy2VRX47qZIUrDLeDLSe5MGsJdU1TW
d9Ovoa/1LogYMEEapRmx85612mdsXpYLFK9hB1d7+4Zwf7sddQLsaQE9DzZl+62bGyhlRt8+WYzr
LGP6lUCOYCLBaWPaefUTCHs7oBbS7hwKrcAkTfeQZJsW2fjJ/PD8Wv9NE/jdLpPlwoRN/+GvW/Fc
OHLSOLNm/+SkXh4IyuOHDrRtry36k2XkadCZdAWt6+0MfzAvrLxnc5DeEhnLVD/pU0u6etZW+2Ha
tpqadKv3VccUNZKqar14a1tFicNiqQvi5ybkCrf0kW/siNNtYuZG2KzjA1PC7IDd3AR8S90wCwbs
swQAc8zRDJRdOBFp0hprquzZcK3ifsrtV33JK0IO6CWKLplvez2n4exaoLwBjDDJCKZBtPUKn8yJ
M7vO9pNpzG3QVob2RTFZiDyIwdHAKrkrFvCBebBnmmSae8PKKaPwkEBUouafBqF+QASp/eo6ic5o
oZ7X27x3tJh0B3HC0A/kotIg8WoA0gOoZx/WGXu+oXz990a2bZj5onoQZVU85gR+fCUPZLwxy3rb
U1HMkTH44/eRab+gt61+aMa6HbRinFEOdGYdLOs6BHmRZJxM+fQ6GpV1BEBe7irdY0V6i+mf2I2q
sHT77Jufl+3J3KbxvHA2hl2xyagg3fFGKsa9gzHi+bHlEalkfkz/1ZuR0ooisCVKGdni0dbO7bDH
EAkZs6lXlPylu6+bnszmVKg1IspCfZ2IlaXx6EBfezdrj5Dc4Vl7o7GHDO8FcjKxlZO9966pedw5
Mrmez7RZ4vqvJpcoRHLJ/ZoMxdqy/ZGYo3HATe+NXL/txPjvZfW3Z6Jr31xNB4cm0soE/KEDnoNe
38STN/mPUq76uGeVVntNg0O9rOOwhvqgW8/EBllvRSfQ4oyp8IguyExKB4ApYmRrDvySaPRKmveq
2mqGV517QiYFUrJPOjw0PNHudURaN/yuLejWAtK4qLsy1Fwv25sl5O5hSxZaIdYMzI0iNcdgK1e1
RwWe7Z0knb9nhVl8UV3bXcqBGQzRP12Q104VmQwBL9JItzYunTltYo8xY1T6smYo52vfJNFrIYiy
FRIM24Uilf0uZ0a8m42GQWGmbxG5v3hyaVl2TmARnvQsTQ9ZAkQyYRNOI+OWoVwM5ioNSTI1A497
a8vmQ9sp+hdClx/ow6Dodta8W31nOdgGVbSVCD8ukHXt6vHqk1TPG7N3toCp2trIIhgnHJXcDvVs
JlCtBVV/alXhnHpl6GIEGUxlQsz8Ym671fSG0H1L6vtC+z53reIkzwDWzK6gy/b737nmb21QpJYA
whY6Q/lrvWY2aRXwRn6iNdffQLH1kb+n+se5b7x4Qk8VlrIad1k5LnQOmPKsuEfdjEnFhEktItI8
iHTu4Npnd3XX0HJGQf0HDL4O+RsttoiWrYCgey3SBr/GHzcFsTAZwoR6y1hJH9VPz8joruttpepg
g8+9oIRkG46Tel0MMcDj1lkpc/rIuWc9J1fZAwBr+Y2nbvzyuxoMre+gJJRmTptWlEwsQZjY2X9V
+F/fmYyRMFetnLD0jepBTb79Uo71+qwN9thF81oh0ksrEQ2oyoK6nYegG8GI3dJ5sQdpBm5D0+w7
aRZ1YhbnrdHKoMq1gtmMy7SRhmgG2XGp0os210Odic1PTcku2xVSc0U06ji7EZ35Y0n4yIOtIM3e
H5y5plQtzWClCLlM5gzbmcKhFbg064aDS6m3jAct2TBxaqb5UGPpcUIIYIVO44oXVSG1DorMoljx
3eV26lo7Mh2VnZ3U1H9oFUkeoT0kcmc3qwhZc2a0mmI6uvQvTy7tU5iltXc17IJS4Bnym48jNT29
UpFySJ/tEz2JaCKGYMqW4oS4TzBZRCiwMY8NR810d6OFRF1b5Ei0pLHulTZ5O0dP9G9904F/o9s6
FcpqH7EWtZ7SOqPaLyAgORjZ0CWPr8k6ACc6TR2Wrd6C+E3zOWuHZlcYY40WIM9O2oaLMwuWosll
NC2DfOrtMXJbVT1pxNe8MfrzXrMEr1w9WeffbZtLNJDTssdOt3wsVOIfDL3LX9eyBKbv6We2BIuy
IqnHeEva8sllFPrAFJGZ6awhewh8aQiEY7N+Owng+UWf0Q6YW67uOQ2ZxerDJAIMPLA7BxRgYfZI
dSa3pkpU3t62227nT6Yee0AeU2xopjqDBW7RnLlM5SZL7WyzuphFM9+uWmsjyzHfarfRqRQBpxez
Gc/mVhfHDeiWOZO8sms0+5c+1WCZrauDBtqvqtT02M2WrUcmpL9n1P3BorQ0NIV0d24tgw1FXjYv
4ZzbDolFIqNbXcHiRg3MR6ZJ8ZixcB7KaineAOSmaWe3W37H1BBRAZ/Lfp4khJiuSqOKJZ6FGJqo
QJp9dqmY2oGxb/qxqsDADVn5B572cN90ZLIH3iTuct1kAtk6tzNVz71N49ZBsSHfK5n4VDcBE4Qi
WI+x3+iOZKz2sdEfhGafsXDg6F8UH0pG4kjkmPoQb9VYa0HrGh0iGwYSX/JGsGN3KE9JZJJvlgtO
virNPDtSON+zeS0QRlQDpce1eKNQ2YHyM5FzieNkAkwElDFa0cwsKXNw/KKuVV3Y9mwnrd+CBRIX
2MB2zFM+dUua4pbBg/he03bZUb9RvENTb0KGGHADrjy7PnS8RT237TgcSF4CdCALMNnXmQkm3xva
pcwnmFZu1sfaONiMqFAFSWnzLBJTjXu7H6vfs2ElLwlWYfdFkTvPfpkAVmG1jQqiZaxQuQ+LWVj4
CRdsl5+wx/6Uel65gmgW/oowNnDfND7SETvdSnUcSLq73BU3LmPfac1je6rPdqduLbP5OqbJDx2a
gWzn+J+v/d/MuCth+i8nCtKFYd/9SVubr3EUOZvbXRZu/d5fDv/2z6NTNpAWwphlDPdXkuzfWHFZ
bjCst+fklhRtuKTK+Vf+CNcnR8wDUw0PLQsM1v8iQK6Nvkx4+d7qa3VD2EM0EvL2z7cgrhTYv1Nk
r9RbhAuk3br8i/fz5yPCBVTZqdN3F2GkBriS5lxRxHE54zKBSsipBzRK1hanlrtgYowCN9H1Mmob
+mWtGKr3afY2WtY5009zOtkxOHBzrEYlAKjp5EfQSODUCSYdZQEjAFdSx3yyxv7fz/zzNqCv494E
iZy4TNP+QFDUtRTHCmaml9QZevRRLhBmaVDhwGrYllfdAAupLKsNad8Y2RTZ9TfD9wooAwDCNupq
y6+H72AG8OnAyK8n2vKcoEXBcxKp1CSugG5Vs7cBaey6pGwOLjagNTywbT7OUoqdkYvti6IDC+2R
iopx5BRttcGIxx+OFX1r1AjNDxn2Ps9iaiJUpC3iL0OD8NC7B6kpcETcGFGagbk3ffM1IYyYqgnF
pkwzgaWfAeWH0owtCW3hPmk2aGptk8TVlI1nNx/lLnfr8jKyZB/VNPUXd2HdNFv3VK7JeJsb+nBu
TPhN3tFoE9hEa9oFCTSaQ9uuWrQu7S/Odz+YRDc8u4sG3Stdx6iHLREVeukdhdefKFuppLNcLifN
qt5ZPd59NnuMzJ15u3G9uju6hr+85AwGQIVnx90pZbSsD3o0ZVFBB3OBOA1d0G9V2VWIgkOLFmFW
u6EB2+nsYXiUV93sOs7FpYJccd+2aWnvVnwVj6qn82vQhcXm6tQn31cpWoLeyJ8QWNqxNWlrSE32
Szidc9yuvCKFEvhUJ4YzkrvhohJFbx6U/H9uMkQ6FGUCdV2ZrzbPtqqOmqaKh0G2pHK5xhybsoUc
WA/Ju+dUWbz0t0ZnxV6OJirNzioXTEDwQoxWfZF3CszvXTgNCPHKjKsNSgdYNtngeA6D4x5hx6gv
qRDdrmqqJmg1H1hHIz2aIxRQxKNsPvvO9JaDd977hdseB3ej2Da04mJssjpu+MTg1u/Xe9po6gNV
DkgYE10LFzFU98UgVawPHRNor1PQUTAysHbKAwwNcBmdziNIYmSMCbrAzlkdkso8AtBmZ/s1a/xv
DeuP0JylZEThYgy0mzZJjZq1eQtan00vDA05z9yt3I+EgJ/tZvzBFCP/msoZ5AWnE8YeIr10o75G
RdHnN51rg8drsx5ty4g6JiO/JrALUw88NDP3rfZdDd/GMBdi28PgREXYZ9lXz2zvtB4DGhqSuU7q
m3ybYONlVQR5Tj432WD+wAKhfEy7odtvQDrH1qiX02RM2cVfWg9PFB24jV+wMaKo7JWy3cUXWI1t
bDGC/iahAX5tTCqSbTj0xtIzhisajJHQCjC1cdd73WWuljbJ916tv5LBbF+13kvCwrhO9QAPvYsG
jwPmpm0yfkuNqGNcGyIHqI6gt8tJdzPFBGmiGR+aadvDDff2fTclRiCGqBBx1UdOMYtv3gyds7Y4
qQMKB/QGvZ8zXsZghWmhn5g7Bi3iJptVekod7a3FvmePkvU9hdMTDRVcEn5C8hvuSrtbtXSGStZP
oSCVPVRu91vNNINO5gI5p1caaKW7h6pt/Wi2xXIS7Pm86tyBj2bQjAta48VZfzrUU29Gn4oTTrQ5
kuPGutEyvz9rjmrizSTmLJHLHLfD4n/BqBIrR78bgsVGfqmEVgLHowatrRYEd9yK9BMzvQ+SO+wc
cenAq+yaQW+iT/vAet/6JelTZzTuRJa5awydabvVkyZ/TK3WfR09Z/jae3ACGyji/zKjxMDY6RoT
ipssFZdvule6/N8Ofl1LSm9bIXl3jPeXWK92Y/lJ6fKnOoHTGM90PDKpAa5hPuIvacvfLoEVQWKo
cfYvKNrXt36LkiGePjv9P7vIh1Nzw5vcSkwuYmGs0kXMhM08tIvon2uMz67yoQoDnaiKsl78C4X1
tlwSEQr4dNO/UsjxwLBoFjwuKj4el9A/FDKFCY0X5/6cgyOfdum6dJdCzZ/Ft3y8F5/YYjR+pnV1
e8KU6MObH0pjwA+w2+4YYabRtKlyX0Ly2OnM3E+aqMpPKpurzPI/dY2HDc7VDvpqRIPlEBXOBxmm
saS2B5he38vsGyTmbXnxB9CtOzG8kNsIe/AzzdSfN4gRjY58DiPY68Ww9f4oBCTOMiN3tBGMUbMY
9tKoR3oe8T1/or75WJp/vM4HNeCCmJLOVooba5u923zzVKzJMvnxb5bef9/Nh8c3eZWEd8vdtJg/
ZOBEvzRI0NNnhlAfbsYngReKzNXPhgxh6IjXh/q3j3XNza5q+2x4zO0K2ThZIr33yfL+8F7AXF3+
PEa2NlJtXE6udfzfLoGSA9N5vUoemeKCOwK9KReA8pNd5/op/me5Xfs0ttNrWiZ7D3F2H10VGyvT
Er2T8mEU0ZXe4EbqM4HmBykRlzARYiNldGBx8pY/7AZofi2TAVD3kFBh5GYbJdmpXw8F/7XYn3ls
fnwxXIy0+auOGbHaVeT+51Mzu4kYj3aSD+IHo9v+6z+vrv/x19kEEE1SzeKXZH/YcrTFHP0t0euH
Wj9S7uv/rr3kSaHJxCuWF49Q0vKul//bK7ft1cKfwdYe5sUP8nskAJ9sLv/9tvFKvKbtoV3CgPIv
1dffLtDlCzbFiWE/7FT5rGcmfI7mE5X3x2WLrQAtLDdC92peYwL+vIe1q5NcF0t7r9tLPMKamXWY
2M81fOR/fhd/aTn/WLriykZB+cvroNP/6OTUtI0Yyq0077F/NKkmjVNvIwizR7h7cqpvr8QsENjz
MKCL2lbO1eUZxci/a9mZuGJogASZz4iNAOfpP+8XizS7Hrp1fkgPibZvtH+7JK5/nk+TtXbVg3/E
Ugxsx6Gc2POD0LefBLq8YHnzz8/xv9Y0hgKYfGHjixaYR/lBll9MOqxkGGsPqo589ITp7p///vWF
//Ga/lrMHDOkdeLo7n34ItdlhdrJN/lYtV1EouSZuUOE1CLEYeU4lDImuTb9ZG18vCcL+0w2GiIk
YIdRNn7YcoxB2lNToDyn8ejcmBL+n+/ps7//Yfu3RCsHJnXyvqrufaaV7f6f//7HZ3YtdYFn/ioB
bMqbD4sq95MhKUCh7mxMR8cs3dvWdKpm98o7aYKejboBEfjna37QhP9X5fFxIcBILbJFNDVWUz26
dqsgIJqsIpW9lcsAwa1lOAI/6qTJ4Vy30/0nl7/e03/Wyf+/POJtj42DnKQP70yZ+QjNLmXo1PUn
jouXaWNmCK1jzvM8mmdyk6YZYZRqnZMzFU8ac4xPfsL/qr3Y1yn12YLxSPlQPORlbxojM5N7oZmX
VRtv5qqAkiC2357cXihfQsfPfq5rfyNXOyJVvQiY9kG+KH4WmnPoiysV0gjX2gsN0Z+hncb//Av/
5w/8P8rObDduJNuiX0SAQ3B6ZTKZk2QpLckaXghZkjmPERy//q6s20CX5UIJ/VjorqKSDAZPnLP3
2mTDsclS9+qfkWPDmOBDRJV+Liu2vZXg2w5soBIIeGpMMU6zhL2j3nK3+KIY+cfFwTyIvBLaq+SA
fXo6spVGIfKyOhfYgeRCI7rmmEJft7If2JWs8cWTV9r8xeb6aY///0Xx98t+etEWRglp37IoYjHT
MNl34895elmSs536YTY/xTGOTHmDMARfY/rFW/4X1vPzkvz71T/V/vA9GixTVXXWCkZ32C1PpdvZ
zBJw5jjVz9HBBKqSmiNwig6fcfgbs8SPcnTugKduOO9F3epeQTNlHGIfhM5McjZa9Pfd25T2GnNx
/dam9RTBod+2E9fo1+rWu6gGaNXtILVt2Cm8aBmHX02F8cauE/zqePvoMxo1VhPN2eY1juaLLyad
oZGt6xMGihMwVJwMU4tHUIZVk0YL4EzLYsEk7LyTOUO8b2mDWuUDZON7p9Zv46Ld4Hyeg3GuEcss
odHWR68ztmLp7ibHj/wGIcNceyT6VU6xbccUPBSjIIEtdUMaNJ0pIw+7xtz1jvkxduIV7xBWyklt
+4oMBHpHGTJItBZIe5PkvsvksMml+WjIBLLyR8FMmU7kD0fQQzSGcdeuvO4TOr9NMhnIe0j1a8T9
rE1Xdd5tG9R9mxHPcCuT7//+mhm/FzH/WXaMDyjIqFz5Mn76qPcWjTdaZWfd8W6ZWML78ucW1Yx2
nBNzly4d9ke8Ms66s/L1ZMzxQ5pNG4MpOLOd13rQzjgmvtohL1/K35cjykqGG3+VbyAuPm1PVsP8
MxNNey66d5sTIc9JIJnQjIcuj3ym99ryqsZ7a6Ad8yW/8/dP0uWWoLRhlmNz3CYv5PMt0RFvjc5S
UNdhSjqtSI8iSzP7babEii5y1n/1qG9+rr5qdr3btzeqXH8yy0+PKzFPW620nOMw+eqm7xZMUFmi
joLGeqRPxfD+74/P+n0A9Z+/leghAT2FKv0zi9xD9Y8g0G7OvX/IxvesefRWYAR+znj7ViCMyIfr
RH9BKhk03TfL1X/2oAHttb7q55sYjAdmjtDyXusCQVn9a55ZmMSIw2oP6pJRFqiCxLqa9YyOLxjk
/At21WUv/fycL4kOAKwwP/5RvWQgnpngLO15FeoUL8VtkRG6OzE//GKD+4ddndqSDBFuGfM6jga/
r3NgiEZvolA71yWaYCYR6TtCkXKvNPd9JpH4JvPFfA0MYjmhgEbMns3ifyoP/3pWQNMvYCimhpcq
9Pc/wXGzaooH2Z6z7scy2d/rakX0ARvW3fvlm9DLLz7yf35C+cl8Py/Z3EyNPvOVCctsdLvg5ia1
77yJaS2ReEDLS1yV7u1mNh+qoq+ReBro6hWT9H9fm//wGnF5zgpkBTJo+owR0vQBoVpXt2eUJDiD
GaUFSVN/z1SFeW/RDyKpw8F3vqgnf69X/3OTyVahpOSNgK39+02WehozBLjc5BTyp6Rl4c7/e4XA
jf3vNf56Kf92tszcGCr/qNqzMHdQcgO1AMq1f6CaxaBFHJ6/rY3ssAz1FwvoH94W2qZEkfjwi8kh
+VSZtJaBizf2uKOGfz96BuKm8WH9MmfW+PM6HGEcDhZMAGlAf24EdhliXrN2+7M07BsZ1w9aMyLN
LfcJbSDcJCFUonv4DQcl+qiZVirofouUagz8qv0+FV+FnF2+Qb/vEr//PZeV9rf7jeWzWlbP66nI
bmzJ7sTKQd0baLKPpuL+35ftnx/Ey8WgjdMjpDj+DG6aodysmbQxPmXZQW+QUw/qsHrVHnn3F+eQ
f7iUATCGTuSlL0kY1u+/K1vY/xaEU6hE8zvHbvxzYbR+lOTmryRe3C/ex394qlyN0GiQQNaFhPv7
1QDqDkY+qsvVKLZaGeluvSV/6N9v359vPcd3Gnm0rAmooi/1+1WgAWUgimd5bu1+K6vh1cWQblse
u0CxzZW8whHxxWvx5yt/uaRHA5GXnub1p1deW3q3nA0uWayTCZnB0E56p02P//7D/vEqsPY4NOmX
7sGnl48YYq3CfirPVkva9CjuLCv94t59pqZTeRBhKEyLFiVwK8xov988JMwC19Eqz171qzebTTct
aFffZ48jYIszdyZm5LziUMr99IvV8U8/7++X/vSOWThDEs+7PDfZ7jtDIW4bMav8+z38hyV46R7x
9QMJQ7Tmp8VRt9h2EFTbt+44dgB9LOca53N1WjMI0P9+qT/fLSq3S7iAy1p0/nhcWj76cnHy7DzA
mGfhoSROLSg8CzNaMjKK9Yvvzqc9CsEVTH/vEpEGt/LPbaNIaHAPzbicRwPQqlZX7W4ddMC55dJu
fT0ZOFRI64s54R8XRczKHM23LfzmF2zZ7+slLs0Si83gnr1YDlFs+Bx40qU4jfbkRjP391gQff7V
Kv1UVwAB1ZnZXJqroGaYNH9+EzpaJ+Wsa2cTafFB740iUgq0wNAYWKVJarvR3Gx65EAJh4dS+egl
sqg2/VgUT6tbYP4z0zXf+MNUnjMCCU5VKc3bNcmoVOYmPTbMyf99MXxa3IRMCLpylMnw1QEW+Z/u
05xnfp/YFf99kDVOuhvNu3+/wKfV9ukCVPm/PwiBxdUbHWqdxCEZt0L9ltErEz3kp/+NZun9/6VQ
M9Eopd3IM/j9UnxqkaN0RnNuVjTzb3kZVPNXM+B//Dn/vcZn5CtxAeA+ELeesYgI8YitH1FIbFlf
bAd0VP5YS5cn898rfa5RXX12lriymrNuVA3yXt/7VubVEM4dcwGJheUwsdy+FdivT1KYryUura3h
omaxuz4PWxhONKX4F8CxeYe+M1C0VvIiQC21MtsLou/wBGJ2xxwpYL8ktfcrM2pn30zuc8qmF2bt
+lFomnvO0YqF+dJ1djikLo30zLIV+ArT39dVCeKuT4ptitMl6idQN2whFw04wcDGTH5aYk8q6HEj
4XB7KFEoLGDiQgye7Q5d7Jun+hSbotFski57QXXyPiFl3+ZzpwAASZBKEuZKtk7OB/ouDmtmgbOd
gcCuKgClEXplQoLJ0/M6L8d6rfaTVPrGwwCvoXjHoe5I09uQR2Vtmqyv7smyLc1rTO8ZTKQe7QuO
CCz+mVBBZkKWMAvHD3yjq0PXxvHPfu2DF4F6UphzvHfsvL01m/LNqhKxRXHuPrv4H3cW0KJd3aXD
TaLpCE9N9EYMWXBm6WoKJTlsW5mx6+hFAW0jc/Kt5ij7u7RGedJb/IL1QAUAeaU9FBDiAzPrxN4w
4ubZVYnc2dPQbV0Tk57foNL2Uss91sbgh2tZatse32NIEJIbxv34IkXibGob4HFMUuzB7O3pYekc
E9/tMg8AmUASLaLnq7leJMw96cB7kHvFNhuHLCTC3ACXu0xdgKLK3iUdoBzfr9VDoxwRFlUdA2cD
/nRVTql5ZSbVr87QE/TMjXcYh7EJEPc6Ub9CohhqHNNYJUwAhbz9U+bNL2CRQdHgu93qxBVtlzqz
9q3AeobOub/OCs87VlOv9ra/MLtl9smjdIxTmnQ/WRduVJqL9ZysDs4LE2LOOCTuoUNMGSSKqNi8
X97N6TRB+h7r5b5zY6hEKU2zNk3Hb+Texzs7j3PyD1Z7Pw/LO4plDcOmx/PwalI7oQGUYUrcTNCi
1dsR3kzWjqzVQTooiKYW1Wd2NRbHrAtApuNZGCo3wHxp7lDtJvtaTmIfNwN8KNAJCLpLC8vPJIqN
VQy/+kl76RabI1/vxrvY7c1vUlR0/WSbsi8u7hNcksUJZFlhQ80YXhdzv+5k2buolKWBTTPB/J+l
2m09Nd6JCYSKlJ3PQW0ilx9IVjlNwFIQBwJdU2mXXEtXfGi+jrraU/bG6LAEjSVeX1G4L7OR06Om
1t3UiI2jkiFwECtjPhhZNfO5tLLrvkjHg4yN+DvRZ9lBtg1U/LlrbvwF56a/QlvEJAfgrwa1rpm4
uYWA6FHgjttWZWZg57S8b5kiFT3DxLHzUvvNgcSIIwyFV9F5P2HxXdDqQmy8gnxvIP2cL5q2P+Fu
5qOnJ9cTIIVDHXv0WzEe0gJJbz2dbPW08eofSeW4gcU/RpYY7HAGghaN+eriVWpW2pMa9jBSHYNM
m8yIuDg8Fm3dht2gA83HzgdF8WKOm3GjVOWFi1bRmEJCmlw5/OMmkzB20qHJQHf17VuiYfwEJAWu
T7gazYmhWzbKdhF9O3WQyAuZ3/NSohWScmMprw5UXsyozR2whZ5HmMCYNGGqdAerh5InJ85EgMBt
3ExJN9wlNMgidTF6Du3aHFMP+fJYAxdwmrXD5L3S2S86svQIuL01VrxOeto+50NmbYolAVMgM8Gf
3HP+s4AzQURQQMmQKacpmJLcJwcDuL6/bUjgDleIVVGlFR1t1lr8rOJZ33TYdTZZ5770WA43Iive
p1p+tPhJmC3k76OtPVrtAM9vtt7quIoj6XIDRNfi7ve6N9umZ+OacbsxhgEEqJXn4TowuKlUm95x
qiyC2IVaUivtvi9m/szOKRHWpWjoKn1Fi2kSA6Eq3puqxzXo1dbOgVUQTB2FwyhEwswFfk49Lki8
cM3LB/6PvIllNmMlzXrOBewYD5krsarYXfnDraoHByni4zBo1WnCJXZc1iY5JboHM0jAWI6Gi4jT
vdj6cUFpbyLx/LCqcc3hbkPV6CeIF30N9wzH/dBIfedImNyH8BBnrXhGr6TrQ7KapBZQBOv0wOWM
pZkjXtKPTKSdNt+ZkxDbMa+gMvCeRBjzne/5YEw7FEfyGpiW+ta2Ij/2FXvvpaAlYqwuwmJOJ0yU
9i82oTYciblguyPyZXQU6t3Cy6N29JddpcEwTRkUsbSngeYRxiR8SjgIhbVs+NauR3McpnCV0rxr
89QZ0eEOA7hnMIi7DNVxMOl+/kPEkq+62dj1m9aCzghgRuEhEj03U5+Scz5fMK/miEHMZ8jlN96r
n9cqgLMIacJf0YiXTQEyhySLwMS+B2pSFFeg5p9caT/bw/BjsWGP9FaZfYeVWCCdpwa0R0oGx1n8
AJJLTzy0ltzaGRZ3HzvpRkmLI/lcoCOf4rm8xGVVOF8yQ1j7uMx5CEti98e6Fcxe0OvgN0qSG5On
xqwBpLlb1ATBUOJGiuDBXX1hxABtLwPOWXFQMlXauO4AZyOtSzLW6vU4u2KOzN7KDxIr2LexEIwa
EwHhNBYfVce0S+KBO+pKqe1klN5TbIwkWWRVsy9tpiFuBfHAw+AfMto1nyRwLnzHiMuweKz2/bp4
uGwHkWPXSIzxewUFhzWv19eGQCE/aeWvdmWDTHP0i1J3evidWnazNuiJK3ss9kxG1psWbQP/s0VS
snAmlMg4Dk/LpW0K2ygJ+eLFd1KVYpfYUuyUDk6qxA+N+WVof9QdDauh6rwNf6oRaSjfdqrGsLdp
NNUD+x39G5zPrOOl89+83m0Cr9eMEOaXfwuX1dsKfUINPCve1pLiCQhwiq+y/WHWmnp1MLthBSqI
W7DjtcJ6ra9s9mYxYJgXk342ui6+j4cEtMXQzbuiNuIw8etl6yQM1UhSZFeOPZJObK0adqtaknsd
bMb3fkZKOFmtx1vJDCmtYvfQJmO85TjZ3ouLIxDetrdVGjsQ+B+mgjOR6WhtvV3m6XmYdyMWU5/+
dj54d04tYRvF1JDp5E0NYUndh4VpBapjOTHRx+VdGs6HLhiBdTUlrYTxxo7LAiNZxC8YbJh2xCRL
D5CGiosj1QOJvfT3uhoR1+Y+PxjpclOd8sxQ952/vDpSl5RAw/syw9taZqu/HntTDwvdeJ/ty5Ob
6a85rYlba/IIgIGoAD9iSffzzKSHgRQ2AY+9ve1S41vKQCbQanZUT2Vr1PYkM07YMiOxGPNdPC/t
RiNTnr+hfJgQeId0tX95Zu5i2Z6zI9jTm6EyQhM5axW9tXp6r6OlBaPLOR3jxbKbOtJyJhAIgT5P
ww7Jcbaf86VgnOMYUdcn81ZYa4kaPi636MpwLckEGIpHIXxabIMzRF6qY5aV3Xe7q/J9NzuU4bqc
ruEiq1du/LIzxwIn1QSzfZu7f52YO8ktmMsTOUM5BtsivsfZjNEad9yu5jgLn88DekodYiCdT/uT
mRvDo2o8kKEoMkK/rb1rRNtJZK/UT1brqFuYTBwIdPjsLzLn8BEV/TKdW7gJPRXr2D2TqHM1z/YL
wqUWi6SX1jh77E5lVhi3THsuxRzAXsydl0VZjPjhpUUcTm2P285RY2Dro18FmYoJ/DR5VRdeeyg8
187E93l0hBtU2MoPtsKsWLl+elvUwtn6XtvsizVzAtvQnkupCgBumR+tXWW9Fp3BAcarUqC7vViZ
SKBDrTYc7VQQl3DmN6WyigOtgmU7Vnl6a7QE9yB87927NPNhJfbibpzwaCQpgy+2eu/WyTCXxC7I
ya7v8PkAonbVM9JD9JGMOrxjS+F3sEYtizowBgfAB4wXqajDkquH2Ti9g76wN0sq0arLAmqUgGVJ
T6uCHkzJozuFj5+ytQ556z76CKYi3ev5zVOPm5PNLKjT+LmMVb0RhTBhj5p5WEyXbRD3YtA6ecqB
ybMBNy3pdSeJYuYXpfV9BQgpD/3YLijqPY2/1CgpYcBjsFva+XINcIQsJCO312vPaG+LrnweAM7u
JwfnXzBYePq00u9x7MN6cWe9D1Oc71vUhFVEBg1fBsCt2O9YkJg20x9UAfSN4Fy+O2kyv7l6PN4u
jOr3/Adm2Cwq/Qbmb1w2yWobcITdMWY/MJonVeGLNGvPOrj57O5NDp+BFoOUouIYD2Y2kBVLlONh
rS/svpGoAPhRXRX2cgH34sX+DW0rAF22fE5c90Mr6TeaHECOMyFmjwhTtV2/aM2rv8RgBRhihYih
2k2qYC1oVaow3MUaU08LmyL7wcbWOm2PEYvWF7O+QIdtHnZx0l85E7J/3SIOy0OowkauUR1Mls1J
ql20nZgmIqscuGG3upy9AEKMuTViKDZ2kq9BVQDTI4SMLpflrhu4MEbop/WHn0CtaBtI1EadiKCm
cAszgRcjT7MlTLGxYPbRRNj4w3pr2ot5WLMaCQ2fqOvEKhyOGH5L56zvd8Juk6te2li8K9uDLpcN
N0VlDzs0ecMLZbf5YozaLvaTHccL6ix1QA0+RgSKjk8p+8sJS3wR5nMBeZRFZd5S2UJ9aFIQa34z
3AEV+xgnEPOpGv2Asdh6ZaZ3QxkRhJdvOP/wQMzCeKaCHdlYKHxazVabaZAMilXrblOuF5qJaQeG
ajn3Yc4swixNi1BfPP9JNA52aBs//881dl/xDU0PiVk3B2VrEOb1ammyA3MN2Dh2Z4BA91Ll/EoL
ez4U/czeM+flttQZM7dtjGjCwFW5rRbZfJPKfHcsSztCdJuDch1NlGF41ni7MvzxI2//SioATAPn
pXZctbfI0z2vrjCo/3pMzY3FmLHOmdDhhv3h68uji92G4mqBKydbSjyt1HbuQMpdUc2Q2WpKVsRY
YHiKBrcK+HvePsGv65XElr+e6V+MSPvQizBvdm6sEU9Z5jLtyztA9Fmlp/tMxMne6+r+e2p67h0/
ygocl8WZeUiH5PQCBgtHmsAarFNFBTRyAVSocdhORSUeh6zNtosqrRe2fHWFSYtqqiNE6teqSsLH
2ElPo0B4UyoJrkaPH7FHIZFINXLoTKAnSsD5qsve3Et/TEIsnj/Xvhi30FZwEHsWuyca0Sj33RjP
V/tzhkX1QH8JegqRYhA1ewhhgke8LIv4Xrvpw5pPJDBCTEZb4zU4odFQ0njkbXKGj4mktk1rFO0+
HXrB9sPT09PBPDSLLb/bY62dertxTwn4qW+uKNeoKrxiu4LUpWnb8jOMy7Ffe/Ybq7kp3JlSVdU9
nT1B7yKJeTntN74oH4SMQFxCCbERC0Ztpc1YqibbD52LXijJMpev5gVV7njDTYbL8Mqt+czVMCv4
+5yUUAaz2ya6/8r0uIu0oZ45HdrydR1pQSKzpbaSU2SKpvpGWTg+zjW0JquP04BTYwM2z+53cTUU
FyQGp4K1dYpn0sWSqK5HaozFJq05nSDh6ws26laV+V41gLsT1/wFXgKJXbuum7azgacJ71fb6h0w
37I4suPa1wiI6lCoCVVUklj9964aZg7wpcKjRl5iYGE3iTysqCSKxTJq8e2RpFv9ROua8tr27+kM
5QRbvWEdnZrVP6zG28VKHqR6S4MOOjH1NKECH0WME6uRtnFD0l23hctMN06MVjioC7cy967cFcqs
hXr16HtsCrS1BnJ6Cg8mAjAFRuBApLRU+1EuUj+PlkH+mLTqa7/w3CeMgLSnOJYG3FxQ4ivmejAl
9l64crm4Qq0toPFqKxwggrqZq1BLBhMWUyOrZ6Wc+AQBr9+nxAHuY0Omt3ABZVgTDLibeSybIZ/M
kzXyaBInMQPoTva2mYA5VXG+7pqciCoTy/22nw3ckxZccd83mt1fARV9IqO1Xl+1dHDpurazc1CT
SCOMKACPKNUiQ0IFkK027RnFwXLyUh5HORGHkQnnMM1i77XZfUfSMEI5OWxLoTiR6Wl+YDbeffNh
bB9N+rOnFcYmH5beEL/G0m2fHU89xW2ZngwIVLtCQuKZs/w9kfPEn0/XV6yXaL9YDbhBMxnDLXHm
kMknfaquhYDsFvoNNHPebxuH/ZL4+rZqLLXn5bQiEjQENjezPWr9XN+Zce4+zav3061n1ovOfoNP
UkWNC35o1mrvIOyuYS/p6nupeTIkwwiERk1SkFFo2fNouuqKyE5ospk2btMB64e2kkyZtyWOu0pr
H9ZMwfGnLQGR3FFktfEwDI59ZesTkwkRwDVaCL8O+j9DOvbzstrj0WbDgJM3mwCGe3164IMnLm1d
84DiQr9JWzoTphuP+2V0L+hAPpTAihl5CqgjVUvxb9Nwf8+Rt5gBTTmq6jQB+VEPZfWLviuqMK9n
R16G2SGVtR2juhIZKagWUUdj0YeWXTg/ZoHQPAeiQRxiTAgGka4RzjewA4I1ftPPWhkm7tzQxlD9
xouXmeJUjfb14NCUW02AeoSKPuHARCQwdx8YC6c9MTIwPuZJoZbQsTxFzCmAz0xtHVmGlV6bfTPB
inRXBFqQvHvsIo/OIp6YpekUbu2LXaQSQ3xHCwCCijqIDt2nRsirGcfDu1X5RkJTF8cnA81WHT0f
NFKNBwInk+qfzMqEy9JXMhzxHZv10wUoN8k7sxF8JFRt//LY/q/canpGwNkeiYoJaknLiU7mc0by
+2ZOSI+hg6A2xMNwsCSJZAuCl52YOvg5d2E1mRVO3kG5+d1oND2TAhjJ8ATdKM7rdD+1hknhjjSE
/I/qKB3mrbx8dooWcnAauF2Df2p9o32217aPAXtLM1pE9jD4KScUa3pO2wtgWnD/NnwLxJ1H0wBw
71BmIY6GddxVVSVUZFVWHOh5/L1Np+k6Jecz39KW7uRDhrB6iHLVqwfLFMNGlxlx450Ert+lln6E
oOkdZvijj3Gvy5AXmIGkI+NDstA7Nv30BwMFfVN7CVkb5KPtYtzxe4438QGbhRHaeULKcUP4zDoQ
Xaklstzlw0Qjzx+bC2vVDjuv/Vnp9c+iqYwNAEzM57ZLo+00cpbst2U83JYeLMTBA7FMTEjOmSk1
tx3QIbq8xc/BYIMc26q8JBozU9EHN37s9KWhqJ79bk96wtbPX2ijNfFVXQ+udQ0y+ZLHOqos2/VM
hL+tOFnRP4lsh8KOKGSgL2SG9vS7KgMwvaM572sBebbG6IPTvXmLy+TSnPzRP1b5yeki4+7yAxBA
h00TOc5JAPACLQ/jSczVYeV7EuSrfdd1ABSamJQRw+qMnWMAZFXMlAAgkX1e1S3+fcGGsbSDOroo
29dk1IIlLx7wUFz6br0R5aVnfycV6ediGqelKO5XXv2djraREA1a8yXkchLJrsW0GCTfSMIm9OwD
OjCuF/fkjrcV3kQbvCI9T7NyKOGrMn5aqcuuzYpxz8ZdtPRXK6bhPnc8+WKARAv9BZAATmdj5Uvv
5WKbV2o8u7q1Hj0ze/Es+SNpdRDkpQ/9xRhphrkacPG56XnAdbbxYY3eWw2khUBATLsZWn06iQZu
GB3iKWgyDZOZRl+6zuhODHWT0ARWPVHOHFIBATEtsSBJWiOodQAIU1DWxNWUBg1+2kYlgw7244W7
tREThKOxNUeo+0MWgYdCsiwr4j6WOgUeSsOGYAu+b8Id7uXMWKXLUvdU5sszO7u5c5l8bNj29Bu7
8vIwRiuzqZEkO7z4GKEDHTUGMkB6QIHA7cfA0Lz0gfgMBWU1yo8Ks05gFV6zbSRlG6wBso6m5GN2
53RL4tNabxl3PHVsQBsGLQCV4vkVq00eWO2yMpTRqU7AEUemJjgjZu2svxualKdWQX/ISXgJEno5
QDTIyKURNVGitmQpLo36nmcp6u8RRMl316xqquS17TZLPb1Y7FNhCed6A5rnlVBy5q+m0y30bAcB
7jkXr2biGdfMb5prm72EP8T+2XA2PuWJswA6tQUDFLoZqTRSbCYGE9oqLjiql896knR7vEL+kRb0
T5UOE//ZnBZhXncXl7yMl7BUo7rrfJ22bQx9vOlgKWYlecu2m6T3Y5sMN3XVv1beam5F5yNFzPlq
U9IRRAtUdQQb6/YLw5jhUVSA+GFBVtfa0FftqTKL6lpnouSiNFczlNkxj4qRB6Rhzd/WiV59s+bS
vGnp6cOTqykb9UE9TPiBQivXZvjo7SWhwPzRCFp8i4mZfbDt/Li6fnF09Evl3fMsGKxymDaTLuqS
Ig17X6moH91+z+CGtKauJi/TmcFGNL7J1lfrgU+bPYxz+4lY0B/IvTzeaplu1yw296RI2Xt/Ninl
YjV7ESPL5ftoofhS7mQdoEXM20nK6qqZe+CT0lvxYeGOhTHOPbESnzAuh6UonPlaW33v5Cb8GyQK
vzQS9N9cGMwFdJOAdtkTP0LM+YYjMJsmANdzavRpH+qx0/ug94rkugfszYzGNQPG6mNUyviW3USQ
whQbR8coi/2oRLa/IGg55xBsaOQ+ZwWSLrbFDEAZjwwhnguNLFhGyDptBAco93vmkKROwIHTGHyg
25/p6EYqoT+uY9V6MamKmG8kxWY2Onma8bicdDszXwvylQLQ4LRmejBakECbvSfG8mxQnO2SfDgX
hHvucqcjS0GUxrXKL7JtYY1h6pTrCQG1ODqO3R6Ehteh8WIisvqsf0mzrN0mBMFsBGUoOfGVyReF
rZ9ghYK4FX28s0ZGMvBS5AmOfg8/VsmtXa9sH6mBsNuwCRajIdgH/kIakV+s6973E2c7jiLdTeXE
kHl9XLux35N60WzdUQzf2Z8XBkZQRHK8qHvLiLOr1uzbEzwUIIbW2J1pKXrMtZaBCg88qeiS/Eb2
052g6txrs0VfTGmCwLrLfFror7bfy+tFYK6oXeUc5GIud+040HCipti41DE1GC4rzaubPnW8reZP
7xlcjqdkqkmSXy70BqdgJ2in5L0aFycqvCzm6DwVjLV1/oXxQt+rJ3HmNJG8Ktuqd0SmkeOjCsa6
CUHRRe6O31APA5HXO51PWNyh4kr8IyFJ/pGvsHlIirxF8VuBoWkLoPt8iVdZLDuaqn1Igd/d9kU7
XddGVexdzxsulaG2IXuGOnnQlr2htTWiBofieGlAOE90UZ3cfijbwd8x5OmPrSMvWWWdztF3xIbh
KGCVsQ8wpYk3WjbN39o5aSBNX1DXlt8QfuP/IirxredAwoT6zUZzcXA8rXycLFGcx2WZNnqfDFss
eOKGLFSxLUaGu6ad1MfcL+wjhLNsl1fFQy7cklOooZ+kbc7cAAVqpS5gpjCzYeCEqs2ZENUxv1oO
ph0nj0WyvNeqe8ZUk24MPvqbqpFZxBBVj1yd8klovU2ELIE5s+3qN0mMaNl3Cxk19moGhKuYYcbe
c12XMg2KZWFE7swPY1PKneanJWBhBgGTE1fgnw3tB+lIB7SY35bGyCJmAd/Ia/SidbRfRlOlob3w
cfUMljiMtfTK56nuOKQZ33zQeWfUq8VGzECSXB/OdzyU3js1mgFI022YGBUQgjSvPywSmIy12C8g
gNo9ClMEJX4M1XiYraDmYBylZGzyKlgvXs6ID8FrBz/1cjDr9KdVTNmVX8fDkRMNngbG4RkfWm1C
g0ZrIEN1vzFEzXJpc+tMAFlxbbSQK9cUi9Capt3WyFpSCJveuDEvAwO/5mgo0McFtkN2H+7m6uwk
jgeeYXqc6JZGLLI0pOkFq8iQ9n6NfQbwjiZ+xbiKLy8C/z6njE3s5zCuXe3ddnQXkGP77M8QXNJp
GK4LNut9rvFzEov2TyvFD6QE6cWWtO5XQmY3zlqdvWlVjw5/WujnDMUM3YxPGrmCYaHSZ0Q80IeF
fW+OmRsaSTrde43r8itA5toFnSVgS+rQKneNJGge7/9IOq/mRpVuDf8iqogN3ApQli05e99QHgdy
ppvw68+j79zt2jXl0VjQvdYbR/XWxNCJ+UTjkNHLjKAY3w+BvuLA61UV+akxHkxZjlepx+NuKLL6
hVAuK6SwxQyMxKHIj6C6Ooi7SfznmPqwV95ifSSkjLxqrZcQLtnQ0gdZgkbKLB3mWdRSA+tU5KUg
hUvHFERQLmnorZC33qrXJ6UUFiOQKKL+5SZF5XixRDd8UbhVnwGlbFh+N34hE4l3t5sIakzqYGJN
gN6ECLt4ote/i8Fjy8E89W8d4+6jNLx1P6e5u7VS1tEe8rHR7KDBjGwSt8KM/js203uqJS+0WlEG
cZfozCVgINk8HjI0Mb15CX8DkYBN1A1wiKxEMrQd03p08qn/p4+dejN0tp2cDZc06kVGLCcFsC0X
60Dl2QMLYkIwvXQDWUzEsRJfEvquNKLER38wx3VCIJcwXwxp/eqOn6Pwpwh4Nq08MIwuvvkYnzaD
0xiUmuOMHAUkBs0F9MSYDDrITwkVhrLYG1YLn6+p/NGKJxXQaUdGRdXncqPIGP9ACWVuM+W+eoMw
nyy7NfdsWwh0RNFxwrdcLZ4Tn+O8W7fLVOWUk8TPGTmZJ9jC6nV0UFbUi1eeDXFEGNWTA6rl7xRR
uEHbuDRmNmw8toeeDJJCf7KK/xDLAubciApjAgh63lYd6DkjfaiA95/e8mproCiCQrx09bcy8od4
XSA8r3RFj/1NN0+ANHQmM6okP8Sfc1cC/JbkQN9pfe8il1e0jFtH9HtbvFClQgGWERbOc2ucHAck
8jFJj162J7o4g+3RiXX1vb3TMdidKW2Iac/wq5qVx6Zc58OmW8jS+PXu13Ivqh/fvbFqbTKdbWE4
A0MaK+uPfhoBPmsZZT23ChlGfFtftXtr9FeLPap+TLPd4ILtOYeloYem/K2mfQkENWiBOUBSNecF
TCk7GPN1BGKSEIulGoMc1VfB3daPf4RkMST8DlpISHUvz3P1I7FBmvHDmnwbVU/TEs0tPoKVtN8m
zUtif2jd2WjzgwNXLeyb2/lbrr1zE98FNk3U8psnkzik5/Kky+08/CxgFk6BkpFdSp/eFnCpIYkm
hcKAZYhItxpcu5z2Rn60l5OXQrHaJUXxe7281e1LzavTs1xfvBGYn0hKNZZha1Hw7QXe6IWN+rl/
ayL9Y7Gk0BJz80rnQ+R4j03/rnNgJm1xLMzdZJyonzlUJeGcLM6cDFL/zlPqC9GhGiQFLyTcTc9x
gntJEkk7/3ACbSqyBSVInN0e+4mLh8D3Ap+/Xr814iBAHyhj3GTxtOmsY4rYiCeGiyTkUxfptjOu
GhWt9mfSXEvjMKY/9zBz/EXB5PALvGgmDUYXv7ozYJ/gKpN784muGRyqy79t42WZ33BBbSA5BvsS
e7sWKguFu4YeZ9zlSGgqJxqNnxIuteJaJV47WzXKsi5N/JDZ1DQh1youHhe5oCzJHvRu27DiEviO
/KtqtB7uVtmvqXLqA9jul1mYxQOpjpG7slAVl4kKYo++N6avsZ9RQ9lXj0bryqIQuKQVlkOHDG9x
js3ulJKraJT70q03Ez1f5K7RHUCBDAFD6HOhlqoidOeLRa+RzZHnv6qOk9eHWyuBUeONrV7Jxw5h
h4OOcTAvdhmM8oSxDCHrfkkynIzPMxVT1UVQ5jKz1DvDR05SNTEscLyedSlITfILMsvGR2d+1f2n
Lt7laDDX9g90cqf1b/r6ZPqvSb9by7+JzgPoq6Yz7s7zva5yBGm7e5uG6ZCVvnxm3WtGcaDS93Ey
H8SkBwXqja7BNOuTCg9kz7QAf3BYEN7YKOB8wvL7+nkw3gaL+VLbM9weGvNe4UBdRfZrSx+iviKV
Hhqc+slW1ZtK/JtJ96vy88q3JTPkIMA4Sxw4dQmGRJK+AFSf3maHWAv/h+43rt+rK37Q/wVJSua7
Sz4ecPtq7iRpWDnH7QIbf7gLIeEnq/TiLwYjCQcizwB7UqiVdZQN2ptCgUZw7MaLb4VzndNiX1j/
mejal5rgW6DXpP2vUQkSrReiA+9X4Xzf+m0rLDU0AO3Gp/okLxlJKwN1ygt1pzrLIb0J9XKxqSq0
cEfM8bvjI8hI42NMnK8bb8bsx9Wo8LAiLT9RHbXxHFx26mqQwKd62HDoImZWzv0upHn81FPZtNC0
lzphYr3VDR3b/EZmNh5EAY0gS2gL5ckX9iKSAaTjgVhcG/du4v03mncl6vxQLGNYafG/QbVhkUIx
1BexHLTqXU7fjr5fqp3B1FQQXel/Nc4VL3BABCRLa8MRfexZDWtnV1NJNFELVRgYgG/cqxlJgk5Q
Tlowu98rZ+7UfffFi+uc2S82TvuZyE/UZJGDcgAVA6rLhzVHxr6ftIs37zGXjx7vw1VSAlV9aM0n
SFXY2qy17pc2PCf3BrBsW1U7M38b1Ldbt7sFlS2CAyRuzzapOh0Sw1qT1OjmHNkkalRfdnJ1B9JC
mwPsDIb+56F9X7xTRaHA/wzL9Mmw//GDETKqf61zvZfy+dreEU/l/Af10Qw/SGz3pGSzMlcb3fyp
FhoI/d3SnfOOy5NTfCSE2UWpaOW7FTm6hzR2fRTOldtty0AdEG8Q/3WgJH9E6FJj+zsSKZO85eqm
Lx8V+hBjPGkMWYnrj/u7thiJRsaJJMj+zdEuRXQsjceSrqAd3/5IemhDtbgl0lNnldcJgxRffLpl
fgnEdFMT4kEJLlg9GD6oY44d7S2b6Jh0vt35d0B6kpNk7cyED6/JvaUo4mEIlvxXg3XwqBIakVdP
qR0iIl0cbQegSDHGO6qySMTrA203u3UWjzHFz7DakVFgU0foVAr5uRjWdkgOlfcBR8AuXW4r5z2N
f8XDSKCKXu2HL+/QjY+i5X+cWJY3qtqN8HGrSg5TehAE97dECKfr+S7jUcurxalaVJwZ9wPC/qm4
pyi5Jmzq6lbYw+g1a548yiLagi/5k0PMp9qOALy6KENBIzBni2dgwFk/E+d5kOfc/yXYv1THZD7T
kbcR4+X+psFH8xIdfCZu8yFrn2ITOt5xI7q++Gm/TRktTHnAI9PwzwcEgzjh6umD/p69nH3lxaVF
eUDywSoi6b1rzoNpPi7GoR/YZfW9PbtbxbVheUdDg4MYtnb+IOBFpvWGPhVp+sPSPy3Tl2vwxHyW
2X9aSo+5h6aeippWu8guhPuPSMoMdPU5uae1uZIg2UALtul5yuhy/ALu0ep5T7Zo1b3oFsLLL909
Cfspnl4pzWmSw+ps+/RUEXS17kgGCOzqwQeMbabHMr/aiG2z8b8yG3kITo73qpzdzC2WJXhVXh3z
JcmvUp31hBJ0BFLjRy6OpELI1WNeiTI8qjyhxKQ++Sb9mWT0bIVyeB8/VuPRlxGbXOiM39xHMN3k
Ewpuud9Z0OhSnz1Kd52SaH+9jHoCUVn07fGWFoR4muT75vbG0LeiwyWDNirmctbvFViXivqnpDlI
9ynXp7My/0tkvCtNH3ianqz+gY0mEG7P3lNvFKzFrO/wFVIJ2EaM6QzM4NVsAJrQqfdlLUkfaNTY
uFzAXv2E6Rn96Sutzpx2+XEmnr0cvjOE01VNdHh9qIzfVLmbznzPOQBMPccCmgfg0BUD/AyXmEy/
cklDLVtw8S6P+VARBAJwa3DN8c83hjdy34Z2Okj/eu+gpzhmu9IMtjBxzG7kkvTaimdTEGQ8DU8y
IaZ+tTllkrCPP2cH3f70GreXMnYCraN3Cqxqdf7UUIVr+jy1X3FKSAmqzpzzoAG17LUw0x8H37mu
fnEe22Q72dxYSbWJNbTS/NInum19E2mi4MST5iud9JFsShLUk2/bgqXKfztVwz+g2kdMw41Itbk8
KnxtENucuYTLgzHX/MgaZUtMrawLepT3z0p9UCwmxkei2JFecGLH277+saDXyUiF8PxrvEhIe2fE
MWnJOZt4d0hduVXGT9f1RBtTg3eP6pFVf2hBPXWsOeRYI+nVPrR8PjS1PCA0uWP7yV8f04i8N1C4
aRToLDMXWfqymOTlNn0E8ncecSDv3NVBUf/XenRG9m+jsN7MovtadbEp6VC2rZ+u+ksd9+TQzZCQ
vlGVH1OfsaGjeYP5g2leFaV111bj4k3fMv81NY1I9sh6138zqpD4pV7+/I7iKww3xqckClbyidO9
vR7u5dALW2Ip/kvoDe3DfNX3ylVnKV6mbitgcZmDKZHdGBDCbDx6/0Nvouy+HOvWUTINxZbOp67Z
lsajdAn+PTiuQZlCiBEjQjsRjMyIos52kvLHCWWfqd/G/iTtUw8pLtKfynKCGdR41A4m7GgLkpsb
r657UZqxQ++50dmlCJkgFJlvHsMKuoAgu29kIDfybbaoaZBUgZa32fuh5OrfSqODXdlExT401gta
1U3WzAA/v5zxdvzQayfDPVT5ThaUU/LZIM2d9cl3/iQdwgD/Zb+t0vfJjUkX5TTCiXTUeIogCSja
OMM5W85vnbQIRF9gSDK0bnhXyGrJyz99vujdi4NEtT4bOQ8nVsFEfxAtoq99f6/r8E7twO7jnFX1
ZwkRJtRq9ABW2YuQMEw0GrTdNRavxeQEankYuxiyn7Hs3UD3tRAN4oKts/TxAAzxxSVFuamfK/Wm
dc9e/zQtO9XfaEIMgH+BzY9OyR9or/3wabLB2P5pyPRDA5pRLExAWA2r8o0O2Mc5e2i1E6ZAWr+f
SvdUiY+cZoJ1GQNX0DOaTo8pAcQ0uK0GXDwOPAt0tWKlTpnr9PxPUejQyn3SXnKqGrOGNZfbu65/
fIod6OTeZcaOIj/LpIGc5OlkCbucOsGk3cvsTVHfgLkNwvo7m778kX8hmgPN+qjNf12vdqm1hJZ+
oKMARRfP8erJm9QotyWZVTTINYjRHvsap6DarpTXiA4Lhk1NUzH9sxH3LXpByJI8Y+w6AjfEG9x8
b5RcBCsnNXLq4hj7gPua94BnMFiL+lw2Cxw5RkfwHupHsiUy1XAcSO/i9+EiaPCKe+1Tf7XIe5GG
hiOui6oYc39nB0Wi/3k9giRzjsjA/vQT/EOAsTWN5aqqd8gqju647EcaUfS7qolGK+TxIwnshamj
jV6/jdh87JGik/vNCubvrGGk3/veXaHCrrb33cLL7i7TwWuSDzk3H7at7f1VRZ7Qz01D4We7BsBh
G7GUVwDNyFLzEZD/02FAFL46TlZ+o7MvnKZlm7X0YZtuQ7aTIM1OP4yedq6K5JRa2raG8d9AZ/z2
mtjKan5KFh3yHo5qMoPVGQ4Db03mI52vrE90L8wSdKtwG/ebrNACAnuebRf9VyoOtdX9NxeeiMyG
0AC/9I8GFy4y70CX1qbTrGglujwg8BmH399S3cbhWdiKERmBsunft7nyA0boOmXF1phxC7jLcV2T
PVq4a+lDDVn+ru4NyEnKWozhUlcwejXEvOz3cxxfzUwRu0LomlyHB7lWp1pTYQGRF+u0/4Au0897
8jigN8kaX9ETXmayfOrEeTfbcaO4NMfCxOyHKsdMTlZShnLJXw2SsWZzfR3WIfL5MzraSLkkgT/n
kc3B0dEguC4r8hyaYRIfTcW60xzjPDTV3hp4TxFUTqkIes+NYCs/O83bF8106Y05aLBYDhSyQWTS
FbzcMyZ1Yy/6+Qk48n1S8mgXcUijF4WGNNISkcLac99rp4bZbgCXp4jGW2gjsO1HXf7I2Nn5prbP
uE9S3YkcWGba18CKqG5v15vmcAUL3t5xWU9pyfReYIMbhXG1dBWJ/zUHkdpnDyHasiBN+303jDQl
jTupzzTlUKEGqUer6sE1m1DgALSK+/vDZ+diRtP861O9NhnucTDWkLCmB9EwsSlzelaASKPbbhMN
TE4H+ZmdOSxB4YGmfvXFf8oILQocRUM3M9xv3/B9e1XUOlxRCGw7E8mZxQhJZTDl0TYVtASeIqhB
7zGN+aGYytDvy4Ou1xg88103158QySVV22nCv0bb9j1czF1xaNZE6tMSE7rTTBhgvIUpphge432a
J0TaN/R0xdwGgr3UFNmp8CYqcJJdrGbKtX0NIVEXlXN7ahLOcm99tdG9qpGBuCOen3Y1+C91L9b1
QQN1vT+hKToUC5GvuPliP2UhoUG9WQ+ohSRrHc2vwnqmvy2kIOmRcqKSGPp1V/XJe8fDSxcC4Tfy
VlsuSX121W41I3+2xrdCseUNuOINgTmQXydHRtc+O2PxmS8CJSBF6E69n6uETggmK9ky1uEJRf5Y
IzmrwhlWKTbKcw8d1o4cyUw/PB4590cn28cFzeSQ8lIYdeChfEC+im8bGfjKKR9n1GvxJrQdAwYL
jtOnxzoeN3nchnUDnY2xgS40BJFt0DdcRKSbIb0GnG+jtPf2JgAriY1RruaoGN2NWVg7qiBC06kf
GDOPGH3ZtBiKRy1IiM7yTNzrvcAuhNnSxQeZ1eBhNrWWEAToC/ImcEo8WWN39CmKa+47W0r5bmUM
e5upt5fVHz0R9KJZ64cxwbep5aLYDFdg2dZF8+wtAXgdLD1B3TUnpsA+VMsCZM/E6Eds/MX0PVS2
HehKcxpYCIemDAxt2nIyHO7q82XoQxNlnj+Vb63Mj3LO9QC17OOaxrSI2dVT4yBSRDjBZoh5Lbfr
jwFDGvsaRIuFIjY39EunAMs9PmiJZoq7BH6Wkeze5pzucGZFUw71u/ItAoziTgrjeA5IH9tasbuR
wkNAQBtgKXCRUTc7IQx3geSL1gIzwZLK97kga8qmfNog7uLLuXeGr3HUktBVrlMVCM0B18irUGBO
bnudaxffUOqFqLSCZL7v6x397vVZ9zAaG5wszVAjUDJpkhY/FvaSYCnsILXh/HUP3TRXqU4XXSnw
6w/Db8Mg3vJ5tXXiC21Ps+ijeNUjC3ivNayLAfTf4dvYJIrg0KQ3T7W9vli5tUfbvaNc5ZlIzxu0
8KXll6NmsZNaNPsNmGg+7VMakZNR7PBKhVjJIpi5mz4yqkJEepgDyeG4uZX22U4oRD2oP0NfWTiw
YogU6tgPKX8NbGa4VGpPvsX6NtWHkYmdFkYaEJ2ZKFWq0ocet7Pp7vz5391eo1r+aTggBhS69FWr
KhwFhgf+r0GJVDYyCtvJivLd/l7I6UJu/8WzxwGLfdhGezy640eJutEq88cJgG6cU1jhGntXcsr6
boeVH4pnDMRcPNp2czAkjrhG7UyRP2H/Bg+FnoW5P+jCPBi2/9eJjKbZAgNOWj83xIveOXZL98Fk
eClmfzxI+PIqtq+NMYY46PmUQ0VNJgpDiwPJcT8WDSB+HNwHZo/PCfkgxZYKkAchVnH/gbUJseS/
F218XiXmtGlESZkmL349X8ZSYh5E+u+0RM7K5e5AUs0OiBlaI8MpSGNqlkMxcDnYeBORXd8JFS2i
9Z4C3qmhwHT5NHPKmD2FjsdxSdDDvG0GWSkZoUf9SKUHVEDcEsbgoObuYVijdJxpsUKsFrOkUku5
v8s1F3e4UJG8I7/o5MpF7qHYfrzZ2jpZfp5BGSvbjNpEvOuJ2sq4tx+mqQE+9MixaHx2Gi90IZVj
QbePIhTT7bwwua+O1cIujy1VZ50Q/fDQlTEbuHG22uyvsbxf31svPSGfLT1stj0wF9bHqSfwwrOC
2UyPTlLu7wIYZt5w8RCh3UEgMCUBEGOYPZjJvG4sJ6EqEwC+0bixPYBcAMrkfhlqpok3Hn1Zv6A3
ouS5K1JGOYrgckFYRtUlEaqG7WzSON1SdQhvv1UlxOuAn7ye++Zgp3ZgEqjQzQ5Dtw28QmLCaoGJ
j2rnljW6SongPK/tKpKEwDxpC/b8HBPdQ9MKAkUJSWZN0m8+L2hbVj3Nq96dJlLmzfCa1tvSsDnu
qizF0alK7zsfvH96r/sPutPBQRikkL2tFjSW6ZyHIXf71wbhxztxOeVuwr4VTo5EGC0QCFkEm+5j
l76ZTdcUNLRb5WMjUH4hHSJwdhenSX22JWmA+Bg0th3nQyq7O9EO870Wg9zhLMzwjNeCMqS+oE0v
jR8JncbdmazpzBuUmmjwAPJMwip0761te/PDWBLvatpLVQRy7s2dDaYdaB49n0YN4lCoOD8q0zm2
PoEYdo+fejUn43+djHtcLtWlIwpkN6w2Pjecl3uY2DHqChfR0oBObxa4ikeckKiH8DFhUBsulflL
fjzK2pweGMtzzS+KLhFqKRTxSTvC9eVJfBwylvqqkDNOVN+EesJH/YQYLT3kPQ4DMJKsA43t8hdZ
yP5WDQ5Sfljr+THzwY+J3CfFxcSsc8tJ4vBIMEmm69Rm7reoHIJKFgns6VGSWihqew3HjqkcGjT0
19PyDPW/TRJaHt3FJeVhoJNopJIEVEpN1bdnrOtW5nx7ekmCB96kLzlrU4I4agDcUeQN4J4Mczp2
oBXnhYp5LI83dx2bv2Id2XGzpmYLtU3hI752yRrBMmwuLwViiWiS+nM1Tz+t3ufH2jEulVOSzZG6
zIN5XRB+f79vRw+fsUO+ytXPWnfnGCPGyH4yPqCf/RdUyfMbQS/EvdMhwUuxqFM/9Gqb0GB00n0h
X8fBhAr2qxVXmIurB13WjWfFvtYEEUSNbnY/OhrJXbfOal9DnZKMKDLelTyG3ukTixF9srQfV9Tl
wSjw4cqMvQJTwf8e+5pICo61Iu/wLXc6f187fRc6cSj+TFCxtVjPmdeZO2dCQcLs0hbaEbWKDjg9
AFg7ScUhZQAKgweWb1hn73rPtXa2flZlZ3QxZkhPjzy2eFGZx+pxPiizQvYhpHxVs8KX4XtggLrf
vNKlx3iqNM7oAmOLvilzG/9cju8d8eJgIwlxxl1zp3nayXf/+VlfRnf7F3EAqsOVWBB/KgbGsrJ1
ZoCMhIk6S73AoOoTwJbjpya46pm/guPJhAFv9Eo+mOTpcIDOdy5aJHjsABZ2g8p+yZ/OkDRPwEJ1
4WNV6OC/0q7iv9aW+sKy4dMY1uARAUtXZ1ktXLkDYQ9LitDWAw7Nc7k8apSZUSVXHGU2UWTW3wOk
MoQyLpOF67f7tim+rXh9qYoZF8tFZeLqpeTAYcskkcOfF6R+SGv2Sd9wlJvtc84cRTVRylFa3R3Q
TuzUt2K2PC4k6gTYSO34QFHnPVbCcF61WYJqUp+5dWJ+00Xs4wwZxHId3YqWrkZ56HSBGMLZpCfX
Z4WVzL8fxWI0mC1NdZheCRBI1ZaP3h+yYe14/cFfmQhlE1ZUfVGKWiY/lp/8x3yyXoy5bj5KgCF7
eU3KFsA73qTkasREGiwrbBi2Uw64Ko7/zLY23hcDp0XgtyRDbJ0mzg5u7D3GXILP02T3J1tDWFhp
VIYR8uZzoNwPjHI1otnJggHksytJbFoFtZP9oA6ObUDtJzRlh/aEuQ/rqGzNs+VO8Rq4WH3aAMdr
u7fwEwXk4YKxKmKsQ8vq1PsqMhmmOXhrPpsoHkGvKNlL0i3fbXLQ6M2mHYrb2coNnsJVM5zTRKwD
2ifWhXPZf1T9xxbjSDjFNc5fGw2xyZC2ejEsrSKAWROzToW4xuQsuvVDW+G87UmzeDCc/5aZR2Y0
s0gRpYQils2F0OYYPF8DSJtmpj1SueGMmyHoejveDcQ/gf7k3XZKK2yQetrpX5NRMXqjuxozA8dK
VTLa4ZtgSMfdR8C4TmxVGgv8uCh+ePP1YosslndIVniJ4Lo3vZlxGdHnihiaumKZ6OwxFVNyorlf
K26HsNQlLdYFFRVMcYyqhW+DGI7xELTZQkzRXRcY++SsILbrgiHtE8QL4pbgFkmCtEUzIfsx3gBu
5Q01VHHch2ptL+00/uqk86onwVSGDCHOr/1klYehtyGK8CrZIOnpgzUil8axaE5/FVc5gV+W+Y/a
wh9gLD9qp4r1imm/CPwY5s9P1FG5/9Dvoi+oOrMl7cDUkNeSRMyNXr3XnWPe8DXIDzxHOp/ZgjiM
AbeycjKY+UYixxLSzA7wBePBWxHb2MSzXru76DE3wadc1prIHYtqWyZcwLiy8Cjbg3/tShMB42Cc
ymIeHjEGtEgrsw68RmjYatryw1tLUnm89oulVSJJSoqWt56hxCU5xA78cuAw9vK0uJBO0EPIkh6R
9kPx2K7iL5bZfax15m+0vT/tgvZp7txHX2jzJU5j3LyGz5Lk6p0aI5Ls7IRABjHwWNwrn/wcTH+e
xZ0s9zV9bzW58RXPMY2HIiE6evGrKwZK51xJEhs2kz+l0J/m7LxVaGAj7P7ABrTuahczRffoTVQ9
j44LO4xBIsh1QgrOjRC5f8sSH6rapuBwSQT4Pr32z4JElmT2P7sRuSbpFGLrONljAqjdSSNIzI94
ZIsAY4mbFGaAfs5fii+fCAN76mwJNtiqqzVp57ovurc4dnIUDx14gFTWi4XiGgJkUD+VOehQxvbr
NFK2XLvVG/0C6cVOE/nqsH6wws/gtBb+dIqRb0tLh1DtvJQelikbwyS3N4foZu269zGfxUOVM/jZ
QiPIKCNTp7Cb6bOzUKV+48B5WfEHVo96W751yd0ZtriwWfWkGbR3MBPdQ5KqoJMrvIDHReEBTGwq
Nf6VdUVMR16DRaEOEg4MdEcEFa9JnkgVtJZG+ILOExrvjIzKVppRbST8FBJtphHvtGIcDbpOq3cc
YP855JXsSNDwT8uY3MsUfLQLdk5kW5+CGy4sRwE5XYSmDZa5l1aDYD9TfmOEc15ZBhSrbRCanw9/
VFpXUVkoYhpWBNfl6n5nAHHbusk+27bGQ7Kw97Sltm5y0lkCubgd2MEK1eGRcxHVS1p9t5VefZGQ
dhdxF4CSkd1DmHXFXTbV9oZ8EHbLkW0uMJCWdNsnw8wNNntOs5WMtfwFSIOtkxsMScJAz2vWpKrb
a5PvLFvZFzYVn95sHGhBnHj7YwOlYb/E5OkkqMTf2D/EoW9bAiZGA93g3Mx1ZAiV7igX14lypCb2
aiST/C55v4tI87T3aRH/qgK2l+y4ekuoNolRrnJ+lVXKJqjN6XFSg3pzDB/psxjQSGXpPU2AoFVW
xOEFCvdFxyVJGZXmYkQyx21XQuUzdqd4G/Q3Qmhr8zBTW7Vhx3EjVbE0bzuimA6Ws2L9Lb2lehwW
YLfO9Qf+kMPSZEGJ06WSX9JiuK09bj7GN5NZrOjsW5XWUBHVokORMi5tilri/Md+AfPE90ELYxVm
w+gCnXSvi5i8m0b5yFalqjrFQpoRs0wHxElwvOcQkb9x7dSnMNbvf4t7JBuKE2ZE5WpXSZrUD7FY
83m0bXWyzKE/JLMXhyA+oJP+6O6FvdqhVukjK4guz7xeTVDaPGckYk17gR7ponzRHTIv8w5lT6mq
Z+fYVqexAS0zbPiNuX7sJ46VSoGrgVBad6wYh1FPBgkonoau835okPCkPoiwocvelc5DU5vdZ6EP
w7Hr/eI2zHl8MS2Vv+su3bTmpMlgKrJlq5YCuok0q6MLjcE8KO0Uw0m/HG1H/14Rp2kEv230huz0
Kve1g8JovrcTU0YOoFiQu1a7BxlBp2DqHOUeHy1OLfM41Zn4knpnBIuTTaFJyEGoa/lr8f+KLpSB
uBbw6tF3IaM504DWfCPeGsr4XeX4IRbs9nquL/95IDYna8a3DQHfHMm3L55XHSmdXs7zGQW3GAOs
KNDNQ/WyOhmJLwJo0tZQj2ki/9faPfkkzFqbwR/tP3d0eB+ZngMauJcnPFtmMMNPbTCWGRs4fKDV
6pj5yz00SGuDucjuEnVVcvCvUxoNCP4J92EgG2OsQkPSGltv9o1Q12FU5bC0JCMAXTnIWSpnjHjz
CfqIW/fUk0T+N5lYm4dZsg6NmbZuM8bun4IYpuvi6wjV0o6pn7Ces5yNa6nbv+SUDZs+HSGmGG19
ZoVCkLKm6ng7u4kN+9Bpz61bOGEhZuwxsVVTzjWZwvsSsk3fmC/8DwyF/2VE4qOvnqzpva/sfNfg
oMHZh4kY/Kdr3lcXX1iNOCIciCLdSmWIv0w82U2xj4Uz3bqSrMhtlUAKtn7CNWEu/bGztJxIAF3D
ZMmMTZha+WFPHRERDWYJYMUle6egZ2HtwPxIe7OkQ30FvbkHpp6EVoOhpKiamLJZscFJjrVWf5Kt
V4TU4b6Ug/Zu+NSpIKJWZyKq+lc0z8MDBLSF3TABsTKK+OTj3sMk2CXfQDZUqOt4Urw27r+7hQQR
k8LljWRZ/GyaVQewmsBV1t4583i1BFpYv2XXO1gGZLVPK3s1T46ZNOPP7Goii5rcG87STQzQdTM7
9Qi2jmSATLtKiQkNU06czYhx1C2pne3zBXxJX0zFeItvKWacpwh4Xzuewt5dFag3QFVUue0rztbI
sWfvIRnyCSDasE6djc1xqeJlv6KAf7ZhSBHaD+WWiiN6WrAZnI1ihcTMRROavmZQceATdFpmaVT+
H2lnshu5jq3rV7k44ytAFCmJGtxJ9LbDTdhpOzMngrNT3/d6+vupBgd2pGFj1y4UEhuVtcWQRJGL
//qbuTQ2s+sOLniSCcm9nkq5crWDGVNi2tBrJ/3cRiDviSWDZJPL+UnOkoYRVlESeNQP4HlO0I9K
v0wOrRAvSYgkbConOg1NNc00OuOy/joTWA993iqgCmRjSBpo2eHU5Ap5p0XdA7Jb6iYkH/jkm1gu
jT2UmLGj94aH17zNwqbex0OwjOA9um3a/rAE+FrTIAOw4JhtaBBk67ZT3jabk/QX+bn1MSljEu9z
Px2cdSPp+9WuI25nVWoE3LW9K9tYb1OOa5dZGbZ0+mhANU5OaRAK+4aQHO9UmXa38ZwWo3sDfG6A
nDdF+J6Oczo/YrRbHOZiEHdCGs7a03F7hx4735XWjGdRIwg45PC5Lh3l/0h7yg1wSYqFWZp79K6Q
NRqW+CiOMNnK4cf5mBfuU10I7M1B0tGJw88ibY6cHpuKrRlehrgpb+M8s39iG4Bfmw10n+HrOPOT
6ezNY2Xsw8YN1w71wgatfr9xRpFdz+UEUUEmTCcsDImn7jGUSXCq3+WTiBCsB/6mdZ3gUcZ039g0
DPlk1kaGWL01jkSw4t7K1rAHoiv2Y2Nmu2jMxR1fwdJtAsXMQhBQvM6IIOgzD7eg7ntX+XplIDXb
A9+mW2FG4fPoTuZlZnb1l6xjhsCwyKBTOsRmGwY90VSZBmzNsMTzFINjjakJxrI0wJK8/i7CqPo1
TNn4APbeHVCSJFdVkJU3eT/+NB0nuKGCyJhXMJi9uqpQRc35wXPK4W4uc+cK9S8eebQcN05rYywj
gxy5IIq4XrOslzX9jaKvyHQO6MV5ERhX1JLunBYNapwKz18ofPMA/9j9FmI9TLpxjpoHI4dd0PCx
CSD6jahNasokWCYwC9k0gV20iGrmr0nQqccmpEjjuIwBW986GDxqb5faKjuYAFWrOJqeqTvBvzkD
48ThmOAUxKJsXGWVj+OYsDNRq9D8wfcF0fy4V/gk/gmhja3SYvAPZoZY1M7g3PW4egD6c6AREU75
ykkGwG4v2tEJk/tuwI8VM6Tidlm3Vi4iy1XOdrvNSUhAa1xgT9XV3ycTJm5k+ze+g3Tdn/J4U2Mu
BVMl/BNRq64cMX6desjEde3LQzikj5RK7VqbxkMqKdZW2aCq585JofiIQRy7pP6tCNfAFwFJ/bVr
oYnVk5HdWBLVZ0vq5a2LOf3XqkxBpZWEFFcKWlth9DubNQ1h0uGeSnaQjUXyxYU5KeMi8BXHZrqt
29pUeOW5bnaJRR+kkXAOrGVfY8OyR23+4NgKeiQNmCljK62twfxYhw5VW6WEs9cFh99Biv4piHP/
RjddfSyivN9yIoLFN2TRA40M1OI1bOAIn+JwNaOCWs119MPLouKqL+r0ChoGPx3jJI77AbToomvF
MU1KUBXd4hslAxwLKQlU+iChYhy6ORcnOj/wuZsc9lmPMAGGzvIeAhFTfcyt3QCvVvK7PZj5DXMO
e4Uw/I1fBkS1SBa3ri+hQkQFCXVR1MpNI4FKwTfw1GsR0tilYa20yqnKsY/2dSa3I5rrfV8RGxVU
NX1VtwBMt/KKztCSENY1EitGy7qaTRg1MoRrDF8T6ldbILGAjrQasc7aW3N7n3aUmJbIHsZO3aVd
UG7NIhj2+HqaL+5CIMfiy1u+HupGZdcQcm3z2umNHyId6l3UqLHC17Wst3Es+kusRgbM7+MXNNX+
OstMmLuWRrYbVObO86rpKpyVZFfHqQh/uX5XdZbJcQs3XLcLX/C0yXYBdAoMzpLxWOQFh4rWg8Bk
UP9vQlVSzJswJzzHyvbR3LjbYErrdgcNjWb07I1r6RicGi34WroeaV2O7ZWHJHY66inHxstXXrgs
/cldCMb/I7DnR7Ap5F4NldNVWRQW2Xhpi3M57VLI/Gk3NgerbevfomnDU+RofeeHMIdrMpRuCUJb
DKn8mnUyTWJQ8XgqCmjqcHRRG6GiCRcieQu34xddYvvGz8fwVmgUgDn4McYlGHBZZfrbDOmoAlYj
4aOPTUs8QFWZzeqpIs/tEOJSskcJi5DfCUw8RjxzPZS4nzrBrLYTlfnesFD/NAKoFq6ss1EyeBk4
pB9UXw6nEHOkTVyjgzC6KloPrMrrZPScqz4nCMod8+eA7NVd4KHrTaZiQBkU6m0rJvmlLsgxbweK
K2G06c6ahoV6yWvNVPEtDjQkYG0wn3s+KSmaX5xkaaLOFhqaeEZPiivJg9W3Ht+2uYgQ4N3zfeBS
NDQ9mg3KHlsBFqc+/qYjeg9SBbw0urbB0GG2eSZS5MAvT7YRO7AkMizmQpV8kYji+20zR9NXVB3N
2mtQOUe51698Z7EtFxOVX61hVMiSkmdIEyrJdogvPTnidpx3D4ObJweJKfzaHQz6wHhGHSy318dB
oQhYqaKiE1cVDVMoDqyR9nZtOtNVFll4xvZj/MUvs18sx9iZ587SFCri+27yxwc76wrWqBjxpnbh
hzuh9XXCfO2oximhzIfp41G794Dk0WNexRjyzzA5fHcMd6EJlK8c34ThMctiDxOBOl97vwM3e2k5
cG6zVkT7mYSEq3KsSC0cXKq+ssZZNsQBj40wghoA2mg+BjhRrNwJgq+JczaY6Rxs5OgIvYrpMGyC
ao4AlA3ZgqRWmVibkkfWzq71gKxT3MsshvYhuU4cfQc18DhYZ/0mHXzqAwyG4LIW/mFGUADjF/7c
WALgGT7djrinoWv6LN9pZByyrg6/p4ZDzwCw7GAZY33ppW6xgW0BizrH1vEyzUTLJmu0I6+GApdY
guRIbif8lL6xdzwkgg9t7zcBtNDAq8C7SmXNsZsvCAvxcuYUHhnAt15aUwT4mIMHPjJVIOx+ukr7
Ci/9qAj2gmPYbpp60MsxWExA8JigmRxXmHMHzVbJptjHOrYfBumkD1MU4KbglvFiUiFXdoPMMhjo
83TUK67lNruwtr71ROPdTvjJ7jop0Bv7il1Mqt2gLnzr9wBcvTH7zsF5zwnEQzCGzZPQCXxM5DyA
5k0LgtRwV40BAcJsu/qyVkb8RWkqZquVDlhJ123rHHKZIeP0t2/EyaloA8w72c1fdIRcNek5KGIX
Pq6ByBFpqcbCT3fC3FpD8st7R+7hP1Am1/hIYusz0vmLxxPe0eLScOz2xa9se7EXG+u7XmAGYuik
WYu0/AXQIH/3nWBxp/e2dayYE7TGt2E2EsgbKAfQwShn5VcclUUXZi9OmshtN4zt17zjiIEDCRX3
oH8Kyf7Rhb7cUVDAb9F2DUDfjN0prNzoqugATQVEtVH2i6BFDiFrkEi+adr5HN9hKrRTZdxVoc5u
U+1UJwsoC0AVQFgKhb7HmeFgjpMDNT6JSF/AOh8RCF/5TkuOgjTeOpIrBncTmtZ849kUFmgFgXzo
pUBo2o4yb7ZVXEabzgLsi8ffcMvzgzZad4eUeNpjQlgf+oowARNu1ktqDcMM7Vo1h4IVY6PmhtVV
jclxQpEMEVaQvRtjTO9XxGylKVCmhNtxzdkZ2/oB/Q2eVKyFhfhNIUTJZqfLplzXl41BeTGTJrfF
MpLAzIY8xntfw7zFZi28E4jMMeWnj3PRyVjvO3fIEK871d6v5hb3DXd6qYmF2CGRZ73AE5DNACEr
fYL2KQ0nzLNU5tAHWJQlFAsHQY/py9hCHDcHc74mtIM8UAJQ99i+4gNsshkPwjJuLK36HQcx6zDU
bfij9OfmYIsuW8/F+KO3ydlriyz6k+O5B9txbHYiHsrdQN7szgbvwsEqkDsxQ9XNFOVuRhLAThHG
AScVRlpYiEbt0wmgMY6s/Ygl92qSaLP7wMZxIfbb7SwbF3YpaRlF2ztf63IArVsW2wlF30UvDf9S
j0Dgq2isvyeG0t/VVNNHLJyyuMD0t944ls37wDggCL5lHbxDOHP5li6Ef3BjFDc++SjbnABlzCFc
45CEQbyNgs5gcQ3yrZwgJVeW/tMqAwuoxfwLrAe/njDBxERgoNPOFbAhZhv8I0ADfc7GuA/MQl0t
cb/3VpWFWyzYkxWyE1gKnS0u/ARC2uBY+kRPh81PO9+oM6wjQQDGlYOtICULrlJriZvyBpnwb9py
C3nKcd11ZLq4LTUFsR1J0uH/mHjxRWrD3U5xTXO8q8W/B1l0nH51cwMbxoKdNO/R3YTeLK6MpCyf
7Q6fGQe52bZjOt1KCqLLGAeAde3AR0njOLh26UUdB6Y+m1Q7wHpAC5An8ybrC2wDQ/sH7SF5h+T8
J1Q/0DnyjPf94LSbKpDO3uMweEn8hLjS1tTs2H/LfTqz+MV17qH2zAYoyyraRUnjfaMPN644VZqr
KoP06zkkVuRT3KyjGgCFCbjGrwz0JINJWWIXsqIDE/8Af8UECQnANQVjsuZsjuaMeOv1WBQwLo0e
XF/naqnr3C/YAqCLwCgIszncD5G0hIskfQr3oTMQ3hjnxTp2jJ9s8pHCUIyFaYhntYt9NzjCcYUF
OIOUshpDqxWF2llm9gz8FWwrYMX11FsG5acRXYHjhdvJcCmfstL8M4feY43g5dFJDT4pP7e9k9uN
5jXK4npHzUOFhdANGb0khhfbYlwsYPORNqY39QylJsxG+xBYEEsCbBRqjD3o6NIKxDzhWQQ4R3NG
6a8sk9kxF3NJF3emqRyiFczN4B4bksNMTB56rYp2HaGgVGRTChSGetEy8nSfZOiqKQ1QCDSGuW1S
/IBD1xzWhZmbF8C9WFKkUXlluqxDa28J2pHD5N4aJnygFnwI6y/kO0nh7huZVqesJFVd0L074rc9
ryMBWOA5UXHw6GEcINniaiAoZ3aZhU3AGOVPTU6TnAU3vJBYKLrQ+ydK6BJTy9WoW3czkE2zlXkV
Pat8IgEE6BC2Jmj+pTZs+Qy5yd41S1XR9325by0gaHAxdTUjIj/EGHDtshEGbRT1mG0M0IZHlRVP
SeTm94aN2pYD9ARbCwg8Scsv3jRaO1YJzN9ovRzaxHRPaWgUOzgc7hN0Tlw8Uk0/CloCDc9CIFql
QzOmHW7yRdftzAQbj9VIt3Sjl96QM3tyxsc1gbiciwp+R+OBPOuWvQEa6ZJbaBqPKslwqkjD+tHI
Riyx6BTe4BTNI27L7IR1O44cCgfJZi6bjW8PJU7gJiB8UqdHPy3nLwUF2JHc6bsBp4pNnHe/WVQ4
MHtBRz2IJbxPogluIlS5NhyflUOhSFIGWDOmayAUJGa0aX9RYg149DMwnLoCoeRhcgj3q+mmL8rF
W64LsTiG9OWnfWluXDv5g9VncYxK3VH9JPW+aWDsYsUhTmMwvKAk+d5gaXFBjNP01AKUb2jG9rsp
4GJR3noUAqFzTTut2Dd+z/kEaTQuCsTjBIQe/YeFhSQa/zUP4GKNkYy3ShI6ilnpFGvZOBXuwuw8
NantP0nNzo6Vjmgc9pSxpjmH1xzsKo4oEN3uS51ke917auNPYEQL/wZ1L0EZU5qlt/D7hvXAkkah
DM2nL/SIKyeAZpNHcMAL3z2OVolCNjnO1akx8TnBtd/8Zped/SOyFs8sFzGQg9HKOsbp9Fr4g7t2
umTa5bPv7LTp1c/x0AAquJyRCWM2gWjC8QjFXPzkw0dlGqcumTMJsRscCa5xa2QPtYIGbQ4N6DT3
siOE0YyCqqDoILvlZ71QhYsKx5wcVt+eXG73iu5esrVG2fz0wy78ZRTYTsaJH+1EFfVELy7ulkkP
BRq2G2bWEkyrL7unCD7Xs0mtBvEWdanbA1utPJ8Aorjswke6wT7VeJrcDySJnDx86KHWTy0uVYO/
K+zK+eMoaDb8ET8NWCYcbNgQF1UHaLlOQGygvqcp/NcoratjleQVuEmVXbBIzY+WLI1Li8b9Pq06
VhZqFNFRMMGD4YgYuwjtfPMFb5pnSAGnDv923PsBmVLvsRweCxdwT4Dk3Fajq68CCObrroU8B7MV
yxcJKTAJkoIgZHcRixPrd+/NhXlhZR1pCWC1e2kl0RdrUX+ZrgiP4GXJ70zSgDbhi92YBbxS+rXj
1mvH9IrTRXE3j5naGWSb7fBiIYHASZ4iQ1bFujnEBTEuuMJ5wLQadJ0MlI0dYJl8yPRWwm1UF2F2
jVQVD5LOpytSthZyjhgcQmPus7ihtE9RvzhqaJxM6yGDRAKtky4ArL1RRvPacutiy/oRbVvyIBgi
sncDJ9XNBOeHqSBraPWFP//0i1Tx8hcyRx5Vl0ETxLBaDYzZTf43LJHVyZ5nuZ0wYdp4qvX2WvKm
nBrzAdPHxgtLnyfgZfOlqbA6duLi3h/nemcoIf9DlUOXTZj4SowekUbJ+E0PurxG0hT+ZD8br6GB
jLS4hUAoaqOe6ggGwM6py+7AhKfnvmApoPtaHIbUfayqsV7VLhfphf9TzsKqyLfhQIfRNMQBNT1P
HLxXthyjk0FLZj9LC8eCtGWi8IldxR2PAR948lXQnHScQBSWhUugCihUeRVAnV9FDkWV14bbDivi
HJnsYC0ZMC3uvp4XDuvWveuTsHosFM47mPCGwZU3JuoS3l65caaJjqcpp+sqzjS7datvRA5MRlpf
ug86jwnTux5EGtrttAFJ1pi8+lgBOt/Rz4hwf81/IFEJtphEB3dOWInD2OMVF9M4hEFkZZc6CJDa
Zlax7yVOcn5XB7dj5fzEij6/FEWPjlcOGl99f15NnNNuCJNiW4E6zkrB8VyMhX/vOLAhA7fEEzXH
ujGhg/mQQ5zaWhxy7kYXKUEkABvkgN9QG5f6pu4bNk1PLUUZEo94NBNAQ97aZKJVShKSE5jsxpY8
yOgQaUhUnNWsxds5P3R8ibjZskwNrUciaYToBJuM5t6etL9jLcHwJSBpCdqigeoGT0xOqRH7py5/
BEu5nFdV/1tbffczc7pglxLuhZEcxiuwBPo92GX+YPZTQPaLaultYS0bx9ByXGlOoNXYDPoQS65a
F3k1caHESFj4CKiJm7Tq9qpxkQXYnpqeiLyywBZ9dQkFBxm4I75prCPi2OUYLK3WxqqNFHE8M729
DUPiBreuCP0V/A2S7IYNkV0dZIsSJC2FNmwgnBY+WjKdluQo5P6IxROGPa2XmoQgCnVZQr7fObL3
LqpsLveGgDjTzUZ94MOjhG7A2dvYjTaBlemrFO7rhlqO1ajtvpYQCA8NZJn7Ss8Nc4tkRAwT4h1Q
9HCBoyefq9tQpE+mfvSFee+m9rCJi0kdZ9f+avU21vEpm2qb05+AW6nvO7Rzx6Rlqyta5kdlQ8RO
jS480FiJ8WcgGGPyCL+uqxJvt6ziIwEwpdIyJA61tJyuybYKN0MiEdpgrs1BBvF1MzUTS31TXAkP
UYDskIZim9nh9JDnB+yzTEjeXUxH1K5eqFKpbeCdYv2SpB1LoDLbC+y0mLhYARnQlDiwZj+Uqmmn
9lm/K726vGFeyQvi2OYDx5bu1gqx0cW1N/9F4YMY1m3Lb0QfIRLujc5dCY6j8BItVCU11A9API7k
rhSsldCLxqRGepSgkTGgmt9LPi6WQKE2zoxApVc1iqrIb57rum5OZkOCY1DpZB9MI9HkobI3cHFf
aPrTEcRV81iw5WydNsBhvWwwWkCMvYbG4x7SGM8A2Xks9pP1vRvd6tjQtUdPRPenEZCUU8jbq55o
os0ghhfS0cw9wnq905nqfhNL5FwKL6Zx5Jk/3V5muxpj1Xtv8F5CV0Nkq4EL6J39gsortjRuOJVG
KQHYBnZuuhyggaiOwKzeAegzi72tMI0SSL5BUm1/506I/xQ5XRsVGEjkPbK3itEq+OJLmR06QwZ3
lt1m94pDIvzwdgSzB52+ZFL9rFpaFGVWcFrQIRuR35vbwTLhjTbCXLmukW9G9LqEkuR4EVK9rccZ
/SUswGLbBex8rU+ziSy+ECVcNO5HI7TQ+4C+AN1MLcFYGB56tttexuRbbHgVnLtDc9rqNP9jEZa4
wc4p/dFOYNy22xkvFXFeIAuyRWyo7ivqyht6a9hNmf74nWLvG8wyB4QV9Qu5puOm7kCJhh6aQhwX
v7g5PuliRNGxhIsUMY0oXYbN5ZgqtWrqqj6FLDuHsMQQE44fzQlaqlaOWh32DSEq9DAslG+JHd/Y
xD5vRIZWVkUcl9yRoJSV5U/+hUWSCaWVO0EgZk8zZ1xmOiI+4EbBZGrcer70vB4741Anz60PTVJb
9BuahK3BNgeeIbDXui0MA6CtrnHFrxsoOcM3kiXBkZPUxUfExLMfwcg4Fgc6NMY6SVA69kJOW1jT
GuUImglzIF5ozhFJemQ6bdq+lXsraRCi1xNJCLQZr5CZ3MZJoh9hAMXrKq/cPbQWXJww8ECr1YVE
Pk5L/4YuWlR0FAGQ61HJmBjUuEZztFunovMAy4ZegeJ80U1lsNW9+yfwuj6gTTqOyynfwLsKiRSy
GXtTDJMC8/VhJ2N/i9Fc7EzdpQM5PaAKtLu2xtQ5YL1bO5qikh6peIZz9FwdiYsEjpKk9zT4gMNd
8OyefquN8aKxAH2R1yTfhg52luUYGJvjWghZLbAvmzIASIG18csZxu5P4GBVqPD0NdLytwaP3UPA
IfJ60tPy67I/jcjUppd09EOL7xxnCOwDF7dSk6V4HWncurMQox/zS4Vd5qqoaVPqVA2byjHx9UJr
ewVyBGg/UL+tGjZehG5ucqjJeMLIFFezSCNU6TwLI+DEqY90suYnhziEB/6/5BW0obHNusjYqi6c
0O7BQoKHaP4yOviX4HDVr8SRESeFhBiBseLRyMXwQPVI9x2p2fEVLUEE9MlzQz5tzAYfLHThBgXL
BSfTHoFB3FwkHTAPHvJ6a9HEwzFEutiDxPalJZKITNBxJyuEyCX9Uozq+96wnmhqI4xUFsCk4zqX
yqfGZONA1UShuC2zqb7GNtze1nNWYQ8hy+9uHSFqY/XLRokvkM1F/LqpiPpc3D8AqSGiQY9XdYdx
jWPD5gxsY69FH+3h09BIQOhOw0f23xqlui8WJl14qoIunSoJzayQ9K7m0sdqWTIX62iCMxDVT5rW
+M71bz2UDFR7SyqJOUN0rQw4NTaH0SMAIc7DaMPgfi6907xT3wOqhq9VTots7lPzOIS5fQfzfIF+
A/veLEskaqPnoa+H2AobsgaTt+ny0glHeAXj27WFuHIG9JK4k3+bu4UvaeFGa0ZoyTlMdtu2jb4p
NshV2gNWAK2rPZMfQE4NChsaWGsR/t973OygTJgYsi2urIZBNRKbHs1XgeiIqs67tkkhgSAz1k8c
h8W+RxiOFFr7/mUlBN9NTOqcL+LxYLGVwYc1xhsXdNs8jBVMZLLGErc8FSMaXh9iFSsTGJll1Xql
0xTrh1Lz2jIr4rOycb638+wZQvmT2zosPn1GnHFElLDjwRjAqhf6EyfgBg9ZJ9nM2YSfGEHEK69C
FjuFrOvGiElZyw9dx5Vh38+wpGDmRfUz6TDWXpfp8JCEtsP+wrRrLLqqNNBmGsv4yOjIUleWBZ2d
XVxAXZEd/VWQLLU4IkRNXuznVuqfRdwSsalpDwQ+9KmPY9LfzWGXWivUpsrlP//zf8qfL/cRBe//
+x/xfyHAEZsc4VaMNRomhc7zP728LS3pWbak+WNbpnh7+Y4PllP3VJzQQH8JZkQcYvr+8RB/J6Mz
hO1RtUvLsZV5lr4OzuZ2cdUXJzEfJ/2EQM5JECije/yH4/CITO0ppS1gaghbb2+lNFOLNlRhYOf1
kkwbosLpPCXT1b8bxXo7iqrsOVk0XKfB0w98mcWDE4LtQqYzjhT1cvfxcO+9fl48dsWW9qRS8u1w
icmpX0ZudWLjYTOf/E/y5D+7/vL3r6YXdgGZqEyvOlXfadCQ6fPvfr799vIlMCVibH6+mrZuui/8
zcfXF8v9FzhsFvnFr//3P9oybV73q+ezTL5Xvx9JsYvMzK+w2L3TT544BT02ZhAJ0a2ucTLDG6OB
vPs8G/cfj/zZgzv7LluoluwkqjoZNkawm7L75M4+u75+e2NlmQ2hY9q8GAiXqMvDf/niz77KCUcT
w5x5M/mMAPweMcy/ej62+fb3ux4FUdFy/YAms1AIdvcfD7BMnb/fvEtOF+4ZAnjz7QANHeeyc4zq
pPVDBfcQz6/m58dDLO/wgyHE2T2AtJNBVQT1qVfjFurFqusoqfSzAesx5yzz8Wif3JA4W780/CSY
+HyKSGTgxA/NRa0+mVSfDWG9fWaFTD05LV87PIocbTjMu/mTId6ft//7Wv7zwb76IHHNCgRsweoE
dbLoVzQlPn5Kn11/+ftX1/exLs/hN1WngcIW2frDx5f/7Aktf//q8sLg8JTMvHJcjdAsksw9tP/y
Ds6WLNIKUydKdXWqqSpZnT55Acu//tek1cp2PQo8bauzy5ds9nQ5m/o0ZiQBUJnH8brn7OJPp48f
1btv4tVAZyugbowMIl9dnzy6daTcY+T08QDvvgtNPjnkfcVh42zvy1x6tKKJsRFfTI4RCTvVbeZe
/7tBzuaT9lGfOYSHn5wIT97ZRsbs0gPMLz8e5t2lxFNaw1u3pGOffdxdNvfEL0pWqz28RWjnd3LC
R/Pu41HeffeeZgSBEYgpzl6J3TeGJriI7RYLP/9Kkn25cb5+PMZ7r11alnSVx4nb9s7GIDCtbX3Z
1ycDiz+9KxE8/rsBznY+h1ZrPTsM4DXrrvoeVfUnA7z3lJQplGlJS3AL53eAczBPcC5P2UtDiuC4
BzMui+PHd/He5FVC29oSCG30+WPy09bHjLYtT053NNKvY33Tik9K0eVBnH/pyrIV0muphSPP1irt
pTroswTyxUhyhFcdDVPf2DhaJ0FwiYZjJmRrzD95eO+9/teDni0vYNR9BaQHd9L9ubK8Hx8/tXdf
zatbOns1E821IevT8gS87gQXfgROt2m72/9iFEXZoEyShJR7trDkgY6pTIPqBG4V3erwp0q+ztYn
O8m7D8qhReQRPC4dffbFWyY4ewlL/eQkl4j1nU9e/rvz69Xlrbcb1aybHpmUycunAR9bJzYrnJo+
fk7vTjDHcZZZDDagzkqsOSuL2FJjeQpoNNKXAx7BbnFpXCdAegdb/leP7H/HO68ZYZw66ZQwXkpZ
ks0PE1SLj+/oPyXbX9+Mx1t3HbWskWffjNtmOF93fnGqXdgl+9C7sPUOGzda18g6sx+YJX084rvv
6dWAZ99LFBaZk9UMiCsmuR4hLkvF4eMh3v1oPLqkns3+Is8PvrZdE9GdMwSRmGLEC7b6Vdnuyr34
eJh3Z8OrYc5mHJ+9PbsZw+DBQP7bHr//ytpPMt709MwCBv54vOVbP39VtilMZdu8J9c6m30Vfgxo
O8Py1OR3if8r87eJe6ywye8/eX7vfamvBpJnZT4NPIQ5moH0n6g4SnXz8X28NwNsE1hC2DS3TW95
rq9KShNamSBqkMtLguGgLpMT9Mkd/P2owG8EFR8QiDSlPFs2o7Ce7Snz8lMZ30LbUGWwYR8gmeRb
hbXSx7ezPPa3r+XtWGe3U2PoEiHxy0/T+C0P/ngE5Xiw/wWEwzRDd3eFQu7jEf+e3zZB864Qlif5
Qy7v79UDVB0ofoWs7IR+uYWTUNzQIkRs8vEoy+8+uy9lAhtROnke0u2zTaET8N3tyMhPSl7a9Dgw
6P06eYfUOlTDr4+Hege1AAd7NdbZHQWtnYL1MVYx4DSJ80E3n3AQQ8v5G4n0ujPg2cHuHH553sOY
wC9rPrnZv6c8P0C7nvRMS3BOOFuVyPvOPDSUoIqXLs21/JP5+M4be3P5s/nowaGv5ZQs+eDHqIJZ
sjeCy9L5pNr9+8N6exNnM1F7Wmg9MEqVXQbhZlYXnXr5+E29cyO2JZh8ihoLsvHZGpSOEIyQbOSn
H2nxvQ8gE3g0jDYfDyKsv6ceRjYWpchy1CEm5u0Ej6GiqUbySSUv7uo3jd3IvdPpJatqZ1yq7gZx
Seg9fTzoO0vG6zHP91oELTLDaDo/uQTcIeVNSm8bwHdJiwff+8e1iv1mrLNSKPY9a5ZEz57wFEIE
6dK5rdZi+vpf3BF8UYUGTnnkRr59ivnsQhCz+ags72kxrx82Rk8oiY1iZv7x8VD/KRPOFgub1chz
bOaGB6z9dixU2u5gttwRXT9SY0/ED+ycPzbhqusvlfpiS3/bd4+hfTEiBY1GGJBqG6W3XnFNjyPy
YWPcplj5jxdVtPv4p/31ZbuW6ZpMI86A9vLft79sTKvWMELPuucw+LW2HpHv//l3I5wtXu3/jiCL
U+7d/curnz1ZWGYednj8/logiUo2Bm2vj3+/wxN48+7OntDy96+2k9p34NqZjODClSxWSOJS+yr5
7Jt+dxQkd5azLK90P9+O0gvsUUiCl/fwQxBn4dNr+Tgw94j3u+GnYSF+DJqTNabfBfzm0a4e4Ifd
BXG6dzT0hD6j2U2zev/xvf89OxyspfDk0Gx0nnV+Kk0Kn0xGswwfOu/ZcR7jT1COzy5/dtOK2Ilk
gMX6UJPxku26f7pruTzMZbuSpkVHyTpbR7C2KdEj2TDQ5kM37uPxk5nxzs/n+pzVleeafNRn21aU
Q3rxDeHfQwPMV47+L36+5TguGwrpgvQt3k4JdLSidM3Gva+b65rkpU9W2fd+vRJKOXhGAm2YZ19O
oiTer9PoE/FxOe3q8Z+/W6pw1jwgRcXKd7ZJibKwy9hIgweHlAGLD+cff/hU+drSCKski5c8u74M
Fco5wzXuI6IIyMSrjE+Qvveez6sB1FmZj12fmPJaI52BIxPs8+KTMnV5vm/XFQdOH96dQriO8xf4
hvgP7K8tggev41SE78Zqsv+LCYo+yjGpFVjh9XKLr5au0ixjMiFR/zTBL+/awrHv4+Xh70WLA4p0
mJuU25Z53g22jbY1Jui+D6xAU7BDUSgJNbb++UR9M8rZdyCMqW5rKaOHCFtpPMz/MUTF2f71XZxt
gXQPsWbouX5bX7TRBdS1j5/SOxPpzfXP3gK/nNI2UtHD9OSSo1B9ska/8xLYLjwNbKg8yuizRTSy
SZqeR5k+FPnGIkTmihOWEX0ChPxV/jFFpQfH11GgoAz0diY1VZ0iUmAQs2tXPhzP/IgyrAYCjz95
Wu98FnwRii/DNQUS8rNlKYtIvkQG1zxk+oZzIuoN5X2C5y0/9uzLezPE8kRffRZVEcas6lXzkCC5
3Y05bGUdTBVp8LN55yXdQ9PY/5+08+qRG0m69i8iQG9uy7VRqyU11dJobojVGHrv+eu/h7N4V1VZ
/CrRPQMssIPGMCoyIyMjw5wDQQtA1PTK5TTd3baHLfG8D1T6JzTbdMVgkP71CIwQvaFbGHiJZoEA
y1ZC67nSne5TUln9nbrECQNKqvXQEnVLMs0b5kjTwy/xgvZFpC6qqWiNf6qn31Llt9vKrdYmrq3J
Pzy/PZW0uHCYLLCjZ0aGG3/SvjWLX8MrpTFYPDx4bn9Uwofb0raMxYTeG6RbnYYRseTjMr3F+Ifb
+D3sWTqN5LX1l1HJKq0bxk8pxuKOX8MgWzT+rCsAzymtxgcKKBjiw5T/NY71DnYxuuVuK7S1OZbF
IAZFGRpgxPYdpiLq2h2nxgdZ5aWxw8fRMiT32taaWTZZbG4Fjpm4Zk0RT4ubNI3PfOXwAv+E/jnV
OlgsEpiLb2uzZQyOrqMOgypk5oQALKS/U02MsvMZiy3pkP+N0fz70QbhuWN0MnO0T3AhH2/L1LaW
kBq/Ttz3j0MUXBVoPD2jsQjNGYagg9A+RfQuZ3/DUnEKkT/0w/cx6T+PYDUMHqD88T34tKe6c15u
/5KthT77IWI7QFePTUTPXud3AOfbw5eZ+nZZf78tZMuZnAsRlhhejhZ0qqbz++6wKJ/S+dFyaO0H
BU/1k4gxbsn53lxdYz1vHm8VzVyVPvOdcQrabDWjlMpEUNN9SYJActXIJAj+ySmCQTOBi/Kbmm7Z
xQLddgokx+w6r+/YKyYA40OkwD0um0s1PMdTR9OaW79VPjOrUzJgFGufvfqHZhT3ZnAPnvpOY4D6
HZt1JnU9L2eLFzhtXhTz0vrZxLj18FCY3wJothbYaugY7rNdzdjKbZH/tIGIDtmxDIfAwLAo+gkO
OWDwGt6ZqPOLDBYf7SEff0TB5yq4gw8gjx6GmIk65S/GtyW6bm7jmdz172e6hjE8NVUYIzcyP9HQ
/T0oZKnlzQNGU5OrOi4m6QonPSq7dlSqoPUN3i/2xxw+FP0kWb51ea6Wb108oEBJyYtp3sBlZD3G
o0AOO9BiDWGG98VuP+v9k+Y5e639u3R+auEnZXiNquf8zf1wmCkNDa6m09BAJ7dw2kLgSJfa4CxA
NaKCaFO/Y5POvy+cNTeZRwBG+D4DqMzWmL3kEbh1AZx/XzhmTMGkWQr8lN/PZK4D+CEOtRlC2eBo
3T5fRzqjbI58ZaHR+PbGbZnfuWThqJkRXAeZi2YlPLuLNezyUhJ7rGsjWgYbw7uHrLhLNe3SwLUZ
YJ0cyiMf/njP/ua2hDiQfP75Vj0cVeUF55gW0bcj5oVolqYFKzFbXzspBsg3wHfeFnB9iFYBnqWp
/72kBRNbAPFkdn1AwMScx52uwn8ra9HYlLEmtZj5I1wzBV9gjtmU6lHY+iNUWOkxW2ngJbfG9W6g
Bo8Ugk6yPp54L3nhFAxA1Ld+SSdAd1BDbsNjmkpip2urupQinJecOeamN5XGz83fEuOTlx9vb8b1
bc73PVg81P+ulLAZ/WQQPlcWF0T9G1U6opc7pqCY5n/K2/u5fnY1Wbi0tTVrZObQEYKvEX0o5RAq
3Lrb+jMz/IoBnwc99oNkcyRCPCGVog3G1M6Z0/pR9QkKeA8Efe3l9spdexqeixiARkpLdck8XZ7G
IElqRi4474D9Kh10PfuBzv0Emj9oeyRebVudX7IE36JObgRWck6E0t05OoWkU+JKTuX6cy+dy6U6
gnNJEnVagD7h9oRgJoHlvXcoJFn6Tu9A6WlkT9KNKOFCni3s0AQUXggOWudH4UuAt4yVR7UKd612
6Nx7B0tUsg/19DhpkgO1dWzPtk3sRUiCeuIfwklDexrST3p4ML27TtYcLZOiXxrHYPUNY6hIIdqb
kh9h8hQ1L9xFt01QYha2EGlVUEb0Hsi9fgQ5i3cARc99cy/omhT5ZeW24EgnuwYhZMYsXBBfIGzT
JSqs//0NsxNTE00/dUvQ1qgwfZ8CICskJdjN76+NBzq9NMZV60lZmqUKvHvnQ3q6j8rnpf3z9h5s
CtBNh0QYhQlVLFgoCUh/Y22QPUq+R6ek+vaOzxt4Si5Mh9eDsMXNpCb9MGqtD9i/Ue91iRPb/PVn
n1//fhYzm5Q93WXi86oO9dmD0uen279/8yAwbEylm9vy6kHOJLQxg2bQ+A5Q5sXyrSH3RLbh2INg
dlvSpgNbM/QeCQD96p3Yu2qtABhEWDEyzWWHJ80G+LbRoXzueibos+X+tsCNJx1nw0Mthtd0IjLB
ZaYdcNqJbUL6nVkPsznuk3mAXe7OcB5T5+OYr2Ryyg5ArdtyN5eU8ga51/UpctUhxqgpHC1k88YU
IiaADc3huch/uNbDbTlb3mUtDZKEtahliZYdQkEzAylN0jLlpW8GxzjVH9LJlIjZMkHdoaWSJw+V
cbFmprhWz9y70fk2OKZQZo13Wbx47zCOcyGCP65MZeiUbKXlISnYA4cI9EBb/ygZsG8kocd17wwu
81yWeGSdGtSKxEFW8TkKvgKGyGT6aVahi1Z91Xki/dPx75kKtUVwiHPJBbe9nh6NVmtG76pGCB4q
k37Upn2Lgcil7T+CmvTjtmVsiQDWkWE2i64xivmXXgPASC012rz3SevtPgeAmt3+/paFn39//fuZ
V4rGGGhkk+87RrTP7AWsn2enPxbG3W05WxZOLxqPBAJg9yqZm9WOy+B62fu04t5DsAs2Ia/Sfjzd
FrOpjsUjZC16ejzgLtVR5xYOGAXwVd4Ru9A+QQmp67uWHN1tORsRKX6IugzsszR1i4mXYZyMMARM
3S/Nam8DWbdoD2P94MTPenOoZTHphhEwKcD7kES1ThgveD8lmcakyrvZt8M/u31T/Oe2MhuLptEq
o1s2FwdpJPEUMf0+QKo34bghDz4t+UO3ANMmWbJ/0m5C/IEYkh46iGh0WwuOAUB3J1OGhTUDgtcI
X+m7Bg/tRUm/mM6zHsJLFq18HrsqcfYlNNfATO1NpoChZDAPBkPB79DaNNdsORGLI5aAS1Mt7bqL
Z7/P7xjrT6FrDh6T328L2dy5MyGiPabmoI1qMuOg8t1rubzj8a0xCfo/JYQ1BRw6Sa2wmH1G6Ufw
6fOdkUlO7qZ1nIkQrAM0hc4CEwQVkj9AaHCfFOiJQTL7dwu1LuSZH0omZV7gsZ39qL2fyNe2X25/
X6aF4EfNbtLCjo5yP+kfGZ0Oho+L9+Q5x38nZf0VZ1oAtGY4SZzOfmx9sCNlbw2AzHiPpqz2sm1W
nFZCBotxe0GbUh+CWY3KGSDlg+bs9bc3jtGeYP76vqAHPQ1a7I6YlbacJuM+ySRPhY3b4OL7a4B5
tk7QRuc0HTSzHy7HQAPtBYSH0+2t2BRh0T/CzALVAEdYIsMN8yzqQcuGu9aojswB29rxtojNXTgT
IawS2A+M1eXh7OfNsw1Aef3y774vrFLUGKkVjajg9XtnOHDubn9/a4noYzWYfdEMrmTh++pErXDo
9MW37JdE/WOuBtCuJP0d6zdEp29hTDQxcEvSSHW50zPYP8UUV6pPUyssxn7IvECS3DvOYzxMki3f
2g9rBUYwCdnRSPBUWltFeTl2Ks+SD62q7JmKkXiprXcID0SHtieKkI4hziE0IM+WIW8UPzTB4OeU
F6mm7qwO2EMHqqNkASW//Qk43OOSyBrqtmIO9AI9AdBd66p5orOsLqzpbvC9du3SdpNHndEu8+QB
h/NmKADH4ZCrRIYMXKxQDZfblsMHspBx1f3eVA89vYoQt9w2vnXjRcM4lyAYRrt0A8RVSBghHXlO
TtPfYf4O+6amT4EMy8POBXsY5yIHMNDUfDU/OMEeNP5ENpa6ZXIuD1JKcBSprkeIgsCcQBpe/BJM
3hxyGLjfbq/TpgRsmXI3031Xky9KolTRkpeL30H8EXXJ7s/b399yAlSfLBIHhEFocbnTAE4bHcho
s291yRESoCBRjsqbp2owp3Mhq5Jn/j4GNc7Uumr2F1jgjJ2uv8MTn39fMNcum5ek9lDCCO9Ar5us
w+1F2jLW8+8LxprNOtyXBfeVx/NIqxh60790Vn6sDIm73NptSgTk6nlUuOS5LhfK0IOgHtNh9tME
qAe95WS/XRWSc/QNahplratMCjHW5ACoOJKGSk9aqX404K7NJutIa4rkebz1PGdCB6AS5mjWuUFh
W/I8MsAKr0d/CtrioHrgc5blCCpU4UJcpefxHvb4du8o0KvUZuV96dup/qrbsGJP5MNBulanQeLC
N7by4jcJWzlbKr0wHb+pLuJ9l/85KC+1/uyqkjfV1k1xIUe4XONJyWtVa0bfAINoSr+oCXwZ8W6q
Ptful0E5jt2rCZnebTu9nh5xHKax6XqgH5TQUAwMLY3ca5NC65zCPe54lBQbyIEOQBRV050TZrsl
Af6r+AodZ2NUEukbd71OGZAMJFgs/AjBlSheNnqK6/S+5v0ngYGWrjuA4IryQ2BJijSbm8hkB6VZ
4grCi8tj0oIhzbRDMfiL/ncGPOTaE1MBcZhUb+6nc2iIVNceUi4rnvyXgpKsXYDQ76HJBog230WL
xHGtJ0C4BWmw5Xpy6Ri8Tos4Rq245TSNft9Af2qYd4vW7BtDVs7eEmNhDUQPpF+uQgfVmPOyNuvJ
j/NDHoPX96LJ5nVlIoRz1TRxyvQQIiYPWOG9oj06sgyCTIRwpIwEdP9pQYShnOb4A4NwmsyEN/wv
aRC84prwNagxXO43fEgl+OXt5IMWpIKp/vbL/Pzz/ziNs3sw0p2iUg0+P35zzecuffuz6uLzwu1h
2l0+BfhQ7vJjonwoAHYZ354RvxChXy4QxF0DA5/sQQj75z+w0v2ukA3MSHZBPN7L0hUehOaT34PI
n0Bxlfx120/KBKx/P9uHWIvawVnPgzn9rvwE6fMdn1+b5knZ0d8j/v6oq0y3BeTTh8cm6xnlBKnv
30kQFNDNOlTbAglxtdcfjPT4ns+v7wyeOGvS8XJ98lk3C3jFRr9a6r0a53tZrWrrqqAT9v8EOMI5
q91scM2A29F1ngEIhpPnEC75QZl2pStpCP9ntUUfu4LAMSYEQBR92ZfKAC+4AEc8937W+Jp1DIcH
I3n1qrtBfwKU8djpd2FcMyN9HBm+TZxvt5dy49W2BkA4XzBYaNITNK1CoygbCFV8HbpCbwBmPOv3
q5uMwLWFSWuR7d3G0pLRxINBsUbWWOx+tMFg5A9e5Ws5wJ/BvRl9VBoIBKBUBbFTYofrrxfW9kLY
qv3ZQapdIwCmw618k3d9WTwO/Ulpv4TZn2n06qTQxEyGxIVuree5esJ6ZoQ4PbjflR8U2W9tB659
pJ+6dn40TBtkzXmnL6N/ews3vAX5o7WbH3A5HpKCAcWtV3uTqlV+oe/mP0vJ1zdimYuvC2fNANK0
6B2+PnzKpm+z86Cld17xeluFrR6QCynG5Ua1owekr4GUeb4foTwx4+9tCBOV93dDDzVEksp0F7SP
LYzutyXLFk/wVFYzuTnsspW/Qq2S6nvHlXqh2Bo0nFmg0sLssDBM59N00IGwKqv0rP+9aOEuczE0
ARI5gdZ0+f0gyoeOqnrpW+6PuH7S3ccm/fn2JWIKkMhZXSdjRMyJDHL62Iiyys+eoM2zJsmJ2dqB
888L5qs6CUNKc175wPAPw28DnGDv+P0WIw0UdZg+sYXQrx/BV1IUo/Rn89lrPweNLRGw5dJAvASZ
lDcNuFmCBsXcGoPFU8aPy/LDFINMn7S7le86bMENrkbJI3zrRK69BuCbmDRsiB6U3HTRdRFzGoP7
opTQqJUZeDq+I3lbbFiWRSsg0Fn0NjDhIlgW1IVVWLVF7cd/AybQ/sFo1+192XCVTH1zEdgmXRNc
BpemS4ZtUbolq/0MgO1do5iP5ZiCXQh7DmjODbjoqfJmMAk6NM5lCsc9dS3Pgz629uscJkHlsLIQ
39Zqw5wvJAjLlmswq+gjWlUAoLr5KXVlM4Mb5nYhQbDnfITlN6nRIYUZMIpPPej3kA0x5GJ/v63L
lgmQXV0ngriugYe63KHWVZxpDMLatybf7T7WIP1bd7dFbCUiwNz9nwwR3AF273pMTC7Mpn3oWiig
lNcMVHbP/mwGn/IBeu7Pli67pTc3iYcz6QDQrq6yTGo52ClEn8QFLmzCd6Dl39ZK8n2x6TTudBxa
w/cz96MJb9L01+3vb7gAkG3+9/s9weNEQ9xodmhWftStBSrdPaTpE4v176Tol9sfRkM5hrGBlHzf
Rg8mXKHdPrAlyRLZWgluINWVOutddBmG7rfaKJ+CKrm/rYhMxPr3s0uY6m393+WqomNLebiTXGGy
7RDOfKzYrVkaLNTSUjc6KtALKbtFdhplWgjnPgiCTq1VpDjhXQ6JZXX4d6u0+p2zVepLiKiLcA2F
eHoyYRj2TxM32bfbUja915npCiF501YAJuZokdb7QX3SGaJXT0nyOZG19Gib3utMkuC9SvpJDCPn
EHpUh+IwuRsXqOVdYNN0IzaPqRtUMIzpd4GaPrhKD0Jg+z2L1XuIEyF7hB51iJwft5W/bSh0iV4u
MVyn4GQULHGZH6Ni37VP6Q/GH28L2cqynnkHTczSL3Ueq1nKiQp6TTsQ/GS7oAr7Q9rG4y6qsgUe
SeslZbOPIC82OzcGJ6/34DoNmUWWOPhtq6XsaYL4xWyEYFVaZHv1WPPeC5pTWp4UWX/11vsZbX8J
EAzKA7hwIYav/MRoXhwg22MTcgRgMepWO5o6dE2mdxom63FESz3yTuQw75pa/XJ71be39tfPEKxt
UdOFajL3WNk/OQPsrhXMhx3w/GAI3Za0fYL+J0nsly8iY7StBkmQoy/Rh1L9XET3ZfhBOqG1fYB+
CRJuGc8Jmr4fWNlBP4CvAPQgh+K2LtvX/6/ds4U7Jg3SsQgKXuh1CRGj9mqXz3X+HKsfzQpmtrsx
/DlH8/G2UJlewnUQ6m5XkeDh9veejPY5d3mcv+vq/LV0608486VOV9t6s4pQYFvSmv6LBUToXLan
ZnROt7X5/xz3X7JWyzyTtYQzrRK1xTUdPXf6n7n56jjfVpZytQPvrvpj0F+9+ffMugNKRmKKEqO3
hcMN18uQDQYW0mp3bXdSvdcC6MNeouHmfln0SwIAR1ZObNJQMqNaim5hvxx4cL/wQthLrr71cAqv
aKrwvyQIeriBpSd5yFVhNQ9ef2+We6v6miqnOjqG2oe5lVQeN33imTjBZYFI7MENM3IHwh8GV9fb
BxDXpoJf6gi+CJzjsIptFqxO7753Mo8uWSwxH0DzRarOGosVaQeSWs3nOPwriHdO+RTu39Ppca6K
IfigDAoVzVhVsfSIWbRwF0n8tsS4DMEB1ZlmtjakTL6SnfqQVulP0/Bw+4RKtlvsYUizYYqA5Odq
gIzyZUgmySncVsEkgwh0iH01J1zpeTLBV1f5RnMfDKDDunch1C/vUeKXEMFpWlPpGVm3xrjN/Zx8
Hq33xOjWr+8LHnPQ8rYvSr4/WycrfoAF5/bv33RVZ98XvGTLtCF3NIuktV9S5dGJfujhnZMvkmWS
7YXgSRyPWoGbrssUHhMofmxiKomIzfvfcnCENA3RW6tf+nvo8DogQEjZu9NRGf9OizsrYR7I+R0G
Pomo7UX7JUp4mw1UZuPRIgEQJvez+b0bfusZ1m8dyRNwe9F+iRFsq4BpdgSul2sk/A0uY8X+kKaS
O0S2aIJ56T1EtoVNGDp28CIfae2Hp+QxaN297b3Lo/zSRrC0uS6A3PonawJNHKTM+V4K67S5L7YJ
RZHGP1cDOflYKRPPGxx8nR5C48ktPpb1R7uXYKhsOS4GHgAcpsNAuxrImZwc3phkwvnCEjvdqbJ9
34z+zgUIpux4i5clARdh3zyl+c++vMucHoDrl875YrV/OEN2KAeJUltrdy5TsOnaNPQphgHLt60T
fI5BetKdY958v+1utuztXIpg0lR5olTr0UxXvtcztLb0dJ9i2FxlKBEydQTDzjs7adqs5dXuBX7e
wXZZN6dMi8xdWsySqHaNS8Qw6VwpwbIdp7fyskMpWGIjGNTTx2WCX/swqp9d/fX2Asr0Whf4LKrV
ppBmigG9NP0wxzQw3y/Tx3R6R5L7XCMhEit6tTXmDAtnNMupDsZMEvUdF4/JMA4dOiuPgzgbqNXq
5KUuN0Jv209WVb1o7ngXE1mCLfWO7jHrTJaYdyz7IJy0NVpqHsJ7lY7mZCcjFdv2Cf9TR0w9KmDI
wBZOCsPN77Tu2TXfEQecqyC4hD6MswUuFYIlQH7U+j8txH+3LUumgeAAlqmDrTJCguMby0778e++
Lhz8ni4pOh+IJ/Pyzm6PxXuu5PP1Ec57n4dpaIerOan3Sv/NTj831c84knQlrF+5Pum/dlk46VZk
97Cwq5Uflp/z9JsavyjD8d8tlHDA49lxaFnl6E3zKTT2sqr4ZvrvfKGEo22pQTp4Advcp+mhTuCW
Tr9FtDgW1Qcl/2xO+Ym2453r/DSnx0H/GHl/GcYph4zg36kpvMXKFvgLB7ZCv6ejogtPauPfFrDt
KP9vq2gKu3SUYVX1Rrg+YHTty2Tex/lpij5pybfbUm4fGvrVL6UEhGdLmSPF4KVn3BuzJASUfV84
9podj1lT8UbSawYjHjJZp+SmQRt0FtPH6Li22CTBpJINOXnDMy8faHY1du7U/AwqGRHEphpnYgQ1
yljTZ9vg1mqbz038PQCd/x37cCZAcF7xrCc1CCDEsXDOOt1fdvnbvxMg+K/F7cZumNAgnw7aAqq7
xPtumivQZzCAULpWxabrQUtohgLwhf6ffdJA+XynKcdslMTgMinr38+iBx1S9nhs14uQsYRJO47W
j5KQP3NklUSZIMGLeUMRD1HAcoXhtGvDr2bxdQC1cx6/vWNbCB9gGMEtGeKM7Tx2qbMkuP1FoY/Y
xH5pn7otYvOI/E8EzRKXa1amahYHCz5f9Ujt7JbgeyNL1m8ejzMRghfJnSEAeZFTbv2xAMbw120F
ZF8XDl/gKO40zTzxu/CFVrlU4mhlnxeOXqM0Zq0XbIHi3BUGGOmS9d80pbPFEU5e0Bl6EzvYbGHf
uafyxxdDVhmS7fD697NTEVZDXttrWdrK9nPyTDW3lN1G24sE4qYDMPNKWXYpQp07WogslKAynY77
VFow2NSBAwB7Lm3p+PJLATUBaJ6lNXmiPNlBtbKzxw+x/TxG2kmLvZ0RDwetfHG6n4v1mAZPFXN9
ifdE76Nkt2S/Q7jXjbGrs3ao+B3B57k72TCwyAxiay1dgERXBHxdv5q2KZKgK6xhzGn00e69rDiY
7V+3T8yWEucShBNTBks+QUOf+4vxd1g+m/WDATjFG2W4JPVA9dAdmIXA3xGOjZUF+jjMbfmaVkp8
H5Wh/YFsj/NQzbYnuVu0dfMvwtZ/ZFkeeTG6d69aIacUiLOsXMrXvNX3ScJQz7QHt+TQ5/d9+9Rn
xq6EIrud4Y7u0hdoLeKsutfi4slMq13g6Ps2TulOVyVLcJUM4GfZRB10FxkrwISwBA0cYbNSDfVr
2Do7w+6OSvK1pLFXS/7qXMmL9sqLCLIEL5INjVs7+VS/uu73yEt3mVHuo0Tfrezqb9/Yc61W4zrz
JrNqp3VNbffVDoPjHCU7TPU4SoeGNhfPZQKQ9zAdiOLMAy49t/qyrl8T80+lqve59ikOwx2cwIei
lPHbXB05Vo9xbMzU5v9dNWPXTpDE4BRVr8Bzf7O6+MOQRhIjlYkQzhyQxbapUPx5DbryZ6q4930Q
SPI0GyIAfYHCi/8xI/vP0+hsZ8x5qC0lL6rXLlX31Xe3aCU6bBjZhYD172cCKDjompKU1aueBLt0
fMRrnKbRO1qyO/e6uAlYyrkqQnwVUnRgcidlQ5ZPlhaBfNrtwBvZZU17WMoHaCROSdcdjCy6671k
lzZvLdUBauLCUQNd3YpQKE5Y1VbpDGU0lq/GUjxEKNurkpfPhn2vDe8u4IH0j14xPDp5pVlzE1Wv
0xTcDYk+7YJx2Q0w4+zy1gp2ZZtKJG6YxzrsrpnkpOj0EIG+XcUNoyRAYqHo3NA/J1n0vSUA4gcD
1Np1+Fgc83MGwzITyypf++73OaqPgydDpNowQA/IK2BRXFJqtuhRu3ToSoaby1eL5676ZXfQ4m+3
vdt6fwtXCRI8xswhP7uGK8ssIPinUi1fY9jpzHrc2fEfhdV+6LJpr0GKq7nHSUYLta3VL5mCa0in
zsgY/OKqnBj+NF869WusFXtrurut26acFXkCi3MIpda/nx3ffKh6kBV6jJrWpxG2zGOY0Bo3Vs6w
zwGzfPtF4TFdu3YrM/fJnMuluKjtswzkwPR1GWvKLdlxpCOpVt8MUAhoGDEnZxWUQpVC6KUYpU8L
xQu8ZOWymg+lbEhxy6jPPy9sjh5GSw9If/JaZU3xqbHM6tGxpem9q4gMvHqarqGWWZv5rxCimjnX
Fbr9o9dujE5KVBxhQDk2mgwV9TpQYlzUZg7XBOcf5DphSxpjKiH/mbpX5r8OiXE/p7870aNlfVC9
U5H9vG1u1yuHM7Botl2hL4ClEHx4a+f9YodEgPMc7nt6rt/MEOJCFQXIP3kRl25ysVV9cMq+Hxel
os/FPFnjtzJ7SkywhpbfnfGt6V1BlHB0pjGuuqZyqtfc3nn5rpbNc2yslUZfItR69FwD3SWEiqGR
gadGN+xrkgfjzlXsbNc2xZuvb6wGSBVcs0uAIMKDYVbJ3Kld/wp3jlqd7IZ59r0rg7/bUIUxhTXq
ZbKXqEZ4IbW0FmrxuESvQTDqz81U5EfLjStJpvpaikMqiWZogh0AA8RuOItH2NIEdfA1bDrrAKdC
05qHt9rvpQjBsbhqpIwaYD1fregln/z2/t99XnAsgZLOdQeO49fqH6vN0jfPOPF+ZFzEWyu4a8VY
OOxmYeXD1NXu12Coj/Nz2JrHN2twIUA4FLYBMmkTNu7XxcVcXSgE31qzFTQQPEgD36XJa8P9OpXt
gW6d3R9eTpy0vBlGl1hPX98aMMhoNiPpl1dInI7qXFRu/lrMH+YiSnfGTL5bf7vNXooRDGqexnIG
7yh/1e/qaDqYqgwQ5PpQ0CXH2A4JVh6cZEou9TBmXV2a0UtfGf7dufeDOr75Sl8FrJlITjiBnrjj
VhCkRq+kr1b2iaGtRPs97v3bRrV+4jIA474AUhvkynVIQ7zOi1Yr89QdUvaiY/x1X5r7LjpWXipx
hhtrdSFHOH6JFmQzbDTpa2B5u+o/cSJDHJUJEDbDTZ22amcEVBPv5Mnca7FkIuxKAlCSJjmPlbnK
IBwWdiMNa2PWBnv8CpIYT+WDu8iwxK7CEiRY6jorvl4YVzREueuVk5uN01ezP3ThIXSOYyMJSreU
OBMhnj1eWklhJ4jQKMx98mTgA1fmdKmBJZy5pAuc0B35fKA99n8HCZMA1WP55hmKVQoelkgUjOMr
Yr3MSnMbYovpa/yoqBDIMl3/xlOBgPUZSmUTT3U1lTepS9vGxjJ8nb8M9sMQvAbz915Gz3g9jstN
gYtirnQd+byajyoQH9juqANAwI0xWh/yod5DWft56bujDb6xogQnczb/LhnVUhXZhXtdu/1HvkW+
DNyRFVfq0n8V9RImbp3roHVku8rSDoZxn83znhLefjQfq+jjMD/FXQgz710AJucU39vdSy/z09c2
sy4Dq239w4wgPlyyOuIBmAy675ThvgPSuY2yg8O8XTG9NQZYFdZ4cMLUy3KLLaI1MwlqVM+6b31X
h3vVemsWQ/j8evbOHnzLqMGDUfF5Y5yOtNVHnYwJcNtksBfQoVTSvSJGtFUrrevWFhqMPPDGclcy
xh3ER9NjNuFIq3Bln4rR2VXSeYhr38TanUle3zpnygXLmBrZYup+qz42y8cx/ODGX26fumvfhAje
yainr9B9gj0ybFn3ZaTrftzuBmefLofb398wNF3lSHPbAULIO/ZSBUBLgrAiZKeocezq++xDW8N8
ILnoNtYJnGZym6iwguYJSpiBYkSxUZi+0owPsTI8xcb0sa6X021drhInK8I+c9Yubwu4kcSwP20i
tdPUxqRJ7EdvPljG3x3jMIH3qdVPWU1DkiobJN7YHfqrNOaUOaZMGQmK1d1SFF5hWH4ZR/tG/zLV
knzqxvaQy9JxBbwzqWAIFrY0TjPVQWT7bfRlHJZd+XtDS2dlfb29cht64G9XpGMTFEXNFPSwjMVx
ykyx/ME76crekGgh+7ygRap7NUlbPt+qXyyyL+kiKT1sCYBifO3XBwf6ipK1qb24UYPA8u2m3P3p
pLLehw0DXjN+KozpazFF3OfUC4am6DPbT6fXJg7Aa9AOnvPmWAriAA0ThveYif4rMp98oU5VTrav
0knvlfss/PPNu+wQHWBQKtzHYHVenvVZL2JtGmvHN7VTHx1MGSDyxi6QA2H1VW+lBhDrJYWujkZE
Ks/PmcWhrHhMjm9VAKRvZoVwIghhNy4VsHuvziYQQH0jOLTFvs7efFldfP8qEAy4qDLSCb6qfej+
ykqJf7o+zHBm0XyynmP4ZA1h/QtvbJ3O1gJ/zONd7S3P3tQ+O8PvjozY5tpcLwWtfz+7l8zGjQbQ
2QM/CY/lozIdZXS1W5qs4O46YK/GNeLqpDvRENYZTSdesdeSH7b5Gg47rVUlF8e1RZGKQgZPDMAt
riB7OoantcSswq+LuS+CD5Hpv9mg+D4VNx1WFnAlhYXKqkmv274Lv5IYTIf7RAYKtvX7iapI4pAH
4WALBuuOLFJpxOFXZSxerG56TAGWlMTlEhmi0RZg5IQthHZfZ+ZpR/XkOTK7vZZAZzrvedexONWE
xZfm5OWJpxSe5vrdgd7rTmatq/e/eG6TJTj//GpsZ9Zq6HERkRRx/Tk9jvq0N3J1b/TPneHsA0Pb
h29/7iGPaAQOdeLdK/DNLoyretBjD8hl92R33knix69P3+X3BX1sb8naogrQZ4Eu5xD0H9W333eX
IsT7es5yQ0sRodsnpdtV+sPtc7H+9+KWrLDUKxCZYV/dp8EyteHipIqvLxOUA8Sd5b0b3o/BsxeE
b45wyROdyRKyIFOcZs00I8ttX8gKe4WsW2DDfOlg0Snj83ik7Ci8vwNncLxKsQLf/ZYAz69Gb8ZG
XJml19carZwb8J5qaMJ34nSB3z6WpndcjPF4ezs2TsiFgFXDsxPS0FTRNkEb+FqS3oW98whnjJUf
Gv1g6919YLin2/I2LPhCnnDgbWXKMjtFocxS/4zS/j6O8vs5y/66LWZrY0x6DrSVmBv8OeGg9FNd
NHGOWkn2BfQNW5K63fw8PCS8a7DkK4DoJDdjegWqAOaEHwXD98Wby37sO81FIC9BVkpUJRjWGGtt
bbtF4DcDjVKnWn9zVAujOESb1DGA3blKfcVmP/d261m+0RwGbZ9lh9vrv7XNvJTWhDNY91d5zqGk
7yCsbNPPwuI5NbMn3ejvwtp7a9F/fZKdiREPeNSUY8/zEJydg/qHKhtKXK1E8FUXnxeSnBYg4yAc
eqZfAMlYx+l+cZJ9aHFRyQAEN9cLxAC8lUuBVCz2daBFJWWSWMwkLj/V1PvYMhjUJcnd7W3Zsltq
fTy6ecnSlSE496Hqegesa9vXhm7flqcxc96z8R4ZrrUwszZSXfoTcCviCnglDGtZIOWpwRI9zjIn
sqnGmRBBDVPNM3McEAIeM6WZL3n81vrbaldnAoRXZZUUbhqGCOjnnGmKZPeOQOFCgBC9qW3J8Ma6
TCCJHbyPjvf298yKPwYu9VqdJmsr+Fm1zBIzChzDN8rlYYyV41JJXt4bJnshQdhp3Rz6YCVQ8gPl
+9wem+z+7aaEczXwUsD0abQRCaZUZpWudrHth8H0oEAmUE71Th9Obz4SsC2YDFHQxwjCgGBLehuv
mN6B7VfRk/kJrrm3f54MKJQOIHJRbRCKb7ndBtOgF7Y/Jt/cT4rx/R2fp4WQPM7aPCzeE1GplcXY
Y0eki43f4/nn7c9vOEBHo7XTW9uFvKsez9Dw8mypFMW3f7etYa9l9r6y5n3pycrq10OzNInpGtf1
CsFP/5awTqXmZMti9YqvxstRHY9F8UGtn/8faVe2JKeubL+ICObhFaipRxfddrf9QthuGxBiEDN8
/V3qE/fsQhBF1D5+sB8qrERTKoeVK5PhkCipZ2m+jIC4XWw8HytH+JM1HUFqBw1ELEHopFayxNLJ
eemjN2YaO70sjzS62REEYAy22/8LEZ7ySJPReo0LyY3nYk9vhsaCKxgLB0Qk52RfnN9Rk6V4Atvu
i5WiF15bPaaxvKu77BGErhsuM78KwnMI7AOgPIDYWCjTFq5K2lfplLSh8zKhXt5yfplmENKT9o0o
W4D4lY3hxxnMSoqB7JyYKpHNpKnwuMBw78ZDBT9KqVDGVquH68d7+Y4g9KaguzWQKUAOilGlQTKM
qeiy5jXXPrKDUf6+fXjeGxTqF220wUo9V2AtutYMQ27Xr87wxY49pfgfxxcUZFhOhVbVGD+yPevr
za1ZHRONXND/kH8/fBtBv/fONExD6ERfR/lUGfv65icWnPhYerjnHCgqrr2ThUAcWUn12h0tM9s5
1RYh0nJzP81nWNG6gqinmGqX1DFEODpjr0DAO/FODm+O6M3HF2zPRo7MUDcoA6VO+pi5Sc42BCwv
AVYehAcIpyH6rIrpMztVosnOm/K1cMqfTTt6Tsex/PqP66d0qeOhcLkCQQ4WKQ4RdRoD5S/nHa1f
6/57qmveCIxuiIR+xrYSQssd+VTtpgX2NgcILf77ha/pVFXcG2XTvMbdgTku22Is3BqfL+jF+End
SYnWYHwt8gfLTT6uL9TW8MKFGAwbzRT7unmVkKM1fqDLlnuzAAAKdXhjBkLpi15aZl+XLLTl5jUD
sXd1UtA5/nYBeFxRePN5I8R61yLv9GQaa/pKsvdml9/cNxUWAm4bUqWoMeBtdefrP5n2aGZlSV5b
26/RDWFDW6/ch9nwwvonkQT5BYb3qfGDnfL2+82rMxtfeN5oVmuh1GN8FUQtP0s73l8ff+37DQeG
gMmbViE4PF+ecVTUaZJS8krjnT4elHA3qBvxwWU0B5gyBdhEjn6Fnye8CK2T2dEkEwJI2audFF5T
xV5DwENsWwDp5G6/Vfi6cieA6wQMGloKHVtEv1XvClpNdkxe5V528/hUda/XF20pwAEZDDK7cCWQ
PBRRnX0donpUMlCAmp5DV29udmLmw3PxFypjTFKCQAyGn8iwN4bRLZQGrVTMja3fmoVwM3Dj6wKO
f/7K3IL4aA50fZH4yZ8bZvNZCDdjAt8gHA0MT/XRNfRv0m5s34HFvVl9IMqJDDh8GVjLyFXOFwvY
PFBMJHR4rYrStWjiVhtP0coy8RwcSiwRsVvigAqKLoCtOrSvpqe3Z6rebInzDjNIUaLzLCx+0Seu
JXSD7zK5f1WShyJzvDjKb99nbuwDUSHzhoWi3YpsQzWOtTO+JslddIidm6N23Nj/Z3jBoIzJEMVR
h+FV863NXs3d9WO0VFCww0CAgRoKNL2DRTzf36ocmWSYhfwKcnnprpCVzEUoygZKqKk2eTjFvUaS
FT2J4fGZBpThouuPTuEXZUybXply+kKV4/WpiDfic3SYd2jgjagarJv5VExl7CdSsunVzkb7GcTy
ZaBItD6YTEaTZZqGzLsucDkdTMUGDwrPfwNWI6xda1sT6iiSPojfC3sXsQ1PdTmf+fDC2xED2U5I
heG1Ea2emndVR0HwPt5KzmzNQli2VI4rJTIgptO90nYnZ+OEbY3Pf79Qt3A4IqdOMH7uIE093td0
w6sQjzAsS0BrcfeAEkZ1m5gVVUJ4v93Qd4HCXhXHt2Vc8vPNO30pQoxURFospRXCj4GiuhXz4g0r
Z2WJeFcHlMM4/BqKtRLE0VqWalkXtPLBzh+crZTo2vjAGSCpwBP5QF3Ot6CVKqVokrgLEIEEkxtx
b18eICg+a/A03AZFMEFUUB3ZGkj8A170l6BWN/t9ff25GXb52GGLkXaBs46HXwdASjijTdLViQF4
Q2CUJylElaYb2ie8dan0el3Qykqhyo/zxMGa5f2E5isF4C7FjQ6bIDHdMPKVDdNja3j++8VdSC0b
Xc9KDN/TN6n/od9KWvC5Thefz6/K5fhj0uV9j/Fl+btSBSS4vjorGgnwA8RMEaHm1cWCtSyZRm2P
ad4GIFb5wcp6b/WSK7XWHj0CNuyOlUs9EyU8e5mWaQj2Z22QsL3SfVC6K9poQ8bWdIRjWxhdYZoD
pqPEfkh8ie4c5krJxuUW7fPPPfln0UTdgS4aSYVC9jYYqt5NCskFq447GbVHkr8KOzXJ1rTWLgsM
Pb5RqDpYVN6NZolmilFFgjKywh+KPaBhY1ym+imm4Xg/EDbeUaWnW/QIC6wzJsrpLACa+w9DnLCc
UkmAjygtElRVqj+j67gZ4jXJLRBb9Oi7Yjl/+yZu9yE12UOJpY/dXGrG2h1ss99LVYs+dyGZcjQa
qbN9ZVjRxjux3G6cWYCTLV6SiJIS/vvl5ei0JGkY1sVhx3rYNd2jaRC/Kra66Cw3HHIQlUVJCdci
ovtSNZNtpDUhgdk8kCE+5VLp96C2TMCTkAXA5m4c41V5KIBFqSjyoqglns+r7lDBOWgJCVgWu8Cy
31npmzp8kcxdWJ7UPt4Qt9Rh2GQV/h/0MWJI4vTImGbGMMXYZrIPXXmrxfDy4kO7oBkool9I/yAy
Mp9NpMhdNnSUBGg84uf2fZ2fpy2nYO0kOHhmZaTD4R2ITk1dl3oVI1sWlFbjleDlC7tXKDcvTSX/
usb8hHIKLxd8JBkJDghCnYNgIzqUZZTEWRqwpmQHC/XDiWs2inlX5r22G1Xw9ja2DqJLNrRHZqNE
mypKtEfzne/A18p/OjqhTZlUSo85wkQuoU4K5G7G/lz/zuWqAw988ZnqfNUVlIqFDGVKQT3GT62e
/5HQJEXtrNN1Mcuzw/tuwVIAbxl65tmCGEKawRlVvEzq2VJ2N/cogway0OOHl00D0OSIzsyUNIY5
VGoVNHspfHXK4PavRyYd+DLUkiwT9rGqZEyvWRXQzjOob/Te7eMjiw4rFoYafG3hImd9Z8msS+tA
T+7Jsc3+xeJfDi88qSGpjUKrMfxovBrZG9uIQ63sLWfg4bkigFcWVbJjlkhNIsl1UGm+TXaRtREa
3xhfTNyxWsqTOMT4ferrodtv2LArN+Dy8y3houZNUhY96H0Cva5PtEX/Sqfxxsk6Xt/jpepR4KFA
8QAkCrDEZ0704hEirBqbQjaqIDeOU2K4UxUkRuU55Nd1OZ+RRUHxoIDF1EEAY6KqVMxx51poskhp
8gBfo3l2Y2uekpup5xRU3cdS4nglKLp2FJrrPnbyyjfp0EE3gcf4A5UP1YsVD9+1cMz+TmNCntF/
pH8tWJwclC6ynxmxhn1NYMXI0ZCp7lBp1pZBsbIjyKBxFgQeWwGqYK6TeinT5cjOadC1/UlHb/gj
o8nkV6H2fn2t1gShThbZeoCutMWDrWdFZjlJTYO6zLsvqMGQ7y10BjhPSrlVU7Ky/dh1YF91oISX
ZByaPdAkK6U8SIdjm56i8qFLzmO5ETlYuSociMMfUIRR0ZJ1vnLIIKHjaWblQZk8KPY+3Sr0Xluw
y/EFTcLQStO0C4xP2Fl1Hhl5stON67g1BcGY1Fg7oGIZImTlMD6blX99y5c2MiqI4Kpym8lA6kWw
MpysVePG1IYg0V1V/45sMwyZKP41fVyXs5wGr1SSeXtfTeMR7flONFOSWQZofoKCHJNdWm1ok5Xh
gbPj/cYBrEXiUNiIWmWJXev1FAzt3/hY3VrhgT4l3GTBQwrcPM6ScI6GzuhSOXK6oEa/Cu0tvxlL
+x8B4HYCLBgxwYU90IFi0jRoH/T1h2p90JsfVFRFIPKLoARsJYRR56tfjRNywdKIAF0UeukBPQg2
BCwvAgRwNwsgPuSRNOGU9lYaAQ7MhsBIDTeqAlt+CbNby66xSDqoBoHsAuwf76qAWKGoqSMWS4yg
QU9U6L9mIwK/1EloiAiCIIRkQW2DJOR8laaWxqjVyszAeKjlb3ZJd6lT7Azl7fpVWMB9+DwQNMBt
wJJxC0eQE+phE7PECqo4UH6DdVvS99XfbvwAc9MxKja8vZWrAWmcFgpRnCXOo89jBM5HSGtj8MsG
Rf4vtgWTAVYCyVs8smLQa4ocu5CHvAmoYrqPDruVbxnLhfGRaeNeJAdizZerQ5+YKo6bJgAO3VN3
aGK1cXi5cphbCDxxi0Nlq2AlAKJ5LgCcUFaCUvImMOMeSNfnJnmui3v7q/StTKfd9c1f2Y2ZLOGM
5ZkUO20IWVKBAGriSexW3C5fLnCCwJlzeBhC7D6uD5JujvXUBIb81Nba0U47d7AUkM5sdXFamwsS
JmA1Aqqdl6AK61bRDC5MhWjqz8Y8RNbh9qWCewTF5aDuDcmZ+fARgiRSRFIelXJba2fWN9vpAHJd
jC9sRaHEwNyFpA3y6V4iHrU20I9rxwrmLaqs4Aksg9llqaFVWJd2AdH/FOP3Ov4oq19U/pENfw1l
q0HUgiiTbzuqIdCtGAYJmJO4hr6wp41O6idEEdrAGRw313cyOdbnEdyfjfxmUs+hp5zelb8Y88rR
60OfZC8orYb/hgrb6/u2KBwXP0U4F0XhOK0qaW0wWiU6pD910o8x+UGkp5Ty/hxGE0zxs5q8Xhe7
8gThAoNZBKhfmJUijSwI9LUqS2Oooff6BxAwwKlcF7C2n6CQRE4Nh4YnOecrPJSyJumgJgwsq9mx
5Fg51ambKk/Vj5mT7Av7+3V5qxMyeBkBSDR4ydBcnmyzhNaKUwehYTxXUugP5fi1u5kthe8W3AtE
IxDD4lpwLqYfSM7UEu4XiB+k8iBtgbH5/xe1K8puYZnBwkSwQzAN9AlsElIUVoFcPdSx6ffjl9Z+
MMvnhjX721cMwEnH5PlbjgidTyUv9bCNVBWOfcy03aQXqhuPPUNPUGuLmJZvtjArkEjyGnKEWmBw
CqKM0CjMZOjboAe/13ueDvVOid+KsNd8lUVbFO4ra8iBiCqSq8CawGiYT8wEMMfKQLoWSAwQ1wQc
7ne2eownEPzd7DFh7XAcPgt78BwKhnRMrFjvJh6kj3a0abzONtzrm7TyatifEAfENeF5iBQctRIm
WTxaTRAWIR4mP662CtP4iRL3BphHnAMc6GX3dodQMhRS3gdNlO3BUuhaZHiSO3LsRuc5tYpHU2PM
lSP59uMHVxZcf3BCUH0gCzdJlaMRrUimLhhCzbXad7Ra9qJRuX39uA+C0CFw9bwGa34WqqEJO61E
bC/5pvyaft66OYjWo/QYahR1fQtIPa9UtUvkp4OuS+9hFN0jkLXxLC7V2lyE8Ky3RW2HNRQmuDB7
byrsI3qSP6Jt1AZcROXqcX4KIAfeAm4N/M0FBLZlgz5qtE4CGtYFep0NHQjwQ92zpvbJcoqTrrxH
rPZrNdrZlRk9sDAdf0YJyX/Z6Cqxd1KzdwfQrBwqU49ADaF0blHkut/mdrR3qL6FkFs+L+BQxXZy
lDki/+IDHqm018cpSoKEZIdIrzxbOeTTeOrs4WTC7AUy9fper+SpIBFakrPt8UCccJLajlEHBKUk
SKmseLqSuoX64PpN6fhELvudRaPeVSVH84ltAh0Wab8rpg94w9Nu1zdJu/HArhgO+CBODGYBRInS
ceGpmGqGfDTKzAJCvo4UyTp5x9L7Iryz+8e40VyqyLum+uWYW0nWpX5F9TWUxSdzprmoJ48ntZ+Y
laaBAXreqRzeQDzauHFvV27aaOdcq/2NtV/ZbYS+EPxCL7YVc01VyzJD32gSoLWgO9b3U5l6sXPs
YsPXh7fW3uvSI/pl+Zp6R0HAnSvvjgOqVcNH+jIZPTV7v/5BS63MKw3Q0hn+FarXxChpmoGmYwq7
FP2W93V0jLacxJVbPxtfeFcY+CkdOW3ToGHntM7dumVuuslLuzUL4QCVqeGkKNpPgygxdiX7qWwS
v2/MQxeMsiEbzcgY6zQYba8qToN6sLYAjauTAFMeN/nw6ItlTZEGby2rxjToPoi9d5QNt2d1BhfD
C/q3hrHpUDAsBfAJO6BiQZG3Rd+z4PgGDylPuiPDjCMFrSbsQ2+YNDIlPQ2S8a53Srcx9ln3gL8t
/ZhnqZ/mntWe9el9CLfI/1auMshSeCUplD78O0Gp5YY6GJVdpoHqPBjpPpkyz4KpJD+jmmPjvV8V
xZ9g7g4gli2I0tUOyQCdYaNKPwr9NnXD8JiGbtndnPHRwAv3jyBujF74dq1qsFwvIUhXznb5WJ9u
v/smHnYEZxFcs8SE0tBXHVMb+nn323Tfbxy41WUyNWwHiKLhAPDfL76+6hvUyxpVGkiah57V0pP2
E13s8q2ufGvnGr4fgpzKZzJbOHNmorOS6ng8xsG3HORsXVTzX1+o1Zn8I2KRsyqUTO1MkwRRvsNu
F+rZTrwu3NFNE5bvqGC8gAP9v5P5fCkv1oyEY9jHpgOIhuI2ZE+7/YiGnbd2A+XX9FKKoAqqsmZ2
3tkkaBK3791iK3G1Ogu4SXAoAOoD0GC+86ls95JsxmkQTp6GCNTg5tnJKILru7K68YBhIcwCWPYC
KAHe5QL5RQO7gj7MZvTNGk6gQ7suY00ng8uNE54DwgBR85nANmq10SjzAO2mlGTfbWFD11bqcnz+
+8V+5xV4qyalzoPJ+WqAHTVB0C4CIj91tjoGfTrBwtFyPkOEiEsBBCTiSsosCxPLjoqA0Lh2rV7/
TmMbvUVUTy6B0W+LowlsVqrFh7xs3Ibpbq2RXW3dWkKGw4fSQ3Q8hspBTEUMpyRUT22TILGlhrvK
2ttkw5pcORYOLBoYNLBs4ZYJS5qmQ8uYkWWBSsunMgx/p05zyoZkw51ZORm8YsmCJ8szpqJrrmY1
cMOkhpj4909jK3u9NTr//eJcJFNVoQ6xyoJY/ZJawRbofWt44VhrA6AKFcJmgTO9OTuTfr1+a9a2
4BJoJnx9j95X0djUJDBamBqvkvF6a50mP0SXEoQJTChUUmvGJei7TN/1b7dOgJPTIUvDq0A5mma+
/J1eOTApoVrUtDqo+ddWVUB2//e6kOUmzIUI7+NoVg3ai+JVAQbTo9qrXmyFDJb7MJcgGN/hEEq1
PkAC7Xo0snt2HM8sypvv21yIoOzNus7NPML7i571cXmaint5i4t3dR5Ij8qcyBtZUiFxpozRBO4I
bIcl7adJcXvUxTvqzZ4Q5nEhRHgUh8gpEfGDkJ68JfFHFW4EJtYnARuVAwe1BfvMRHSDyQPWSVJT
r8oYKvuRCmq23t4VZ5rP479yRLgtbMYWnOEwIZp30rp66ufsMDR7e99bXv2GtqnqFt52JbE5Fyns
j6F2U4KqZxIkee2SMQbE/tRlDxJxPGSHCmVPwSKbNi/X7w+/hPMHbS5V2DBt6KemHyC146Rgfjke
Lerqtye7AJJAWSGY2tD1bNFiZ6waK2oKCcvZgw0/fFLi39ensaYG0GLPgaHPwWNi8FrSq6KNE4nC
TI5dJfwSxv6/EGAg5srpYoGJEXZnCnu0LCIsC6TyLnQk387bw3UJS/tYh47Ec6iANwMRJUHCYI3q
hEbDNGgbn+rUs8lD2dxNJPGc5PbJ8PikzcNXyHeKWIAsA27bLPsoiJRip8X31mRuTGZlP2YShMk4
0TTSRoKE4qnSdqW1v75WK8Mjks8bg+h4YRZhcIkwMpadHAd5fSq8Mr3ZYNVtRHERQ0PZOfJ+wsOY
61OiyDEtA9b/pOCy+3X961eU2Gx44WFEZ8syrksMnyZeiOtNzN43b+1Jhhw2SDBBRQTDnhPMCQ8j
gqRdaNdd8SLrfpGXPvo3+AY5NurNJtxcjvA86kNaZlILOVb10pd4ID+uL9ZyqxGMQIrIQUAauBIx
w+aYGQXMKk1emt+meY/M/PXhl/oPkTWOvcBl4FwVwkFtidXLHaqCAK2yv5vyuCdfpLg6IMnx/bqg
5aZDEHwfsHrixKI/9dwailhqj0nWhkEtfcnbfTTtzS2jfWWp0CMJdjsgUNC34lzUQnOGEmn/l2jY
lb+KrUrCreGFp0LPdVaoDoaX2Jv9q2w2oDZL/YcECUA2yHPyBjki7Dqv6lyt1Jq+oGWVpr3E2btD
X8zED29XHuBsgVfDIW+4G7owDwMIZqs3muyllDLXMCXXsnbX93plpcDYhBoRPBiIyRvCBe90LTFb
3c5fnsFf7Q5o8/S/jS/c7dLpdImWYf6iTzu9P+b9xlZsfb9wp4Hw7hF+x/erwzEd9vbG8qxcBWSz
8exoKKZGd1LB2GUKk/GSFvSF2D+ZVLkGAaA42eqasDKJSyliYK7Oh7zKlJK+SI5b/Dbfbt6C2eiC
3kj12i4yM6cvYKyYhl2t3/wEgZYLVEmcCw8BGBF827Ee++sk9AV9Shnxxy1GldU9uBhf2GJNCZuU
GjF9sdBPrYND4GVbweQtEcI2D5OENBfyyS+qvndiP7EPylansxXtfblKIsqDdHQoLAAPX1Lb6j5G
NAIPdIbGGEZdhjuYWNPx+q7zVZlby7ztJQhWUA+H3hSimTmAUEKaUDzzYgwDeisTPxoOhfGnNlI3
196r6VYSV8A+QOIPjBiEwWwWH41UDTOCbur0pZJ+JnW/zWKxvCRzAfz3ixBJ28ZUU0uGY1adTXZi
/f76gm2Nz8/IxfiGMUTFOOCqh9MRHUM3YW7LMzb/fkHTFhFhU+tggaLMLzW/c57orU3asQfQ4dxG
MDTY5qqgbPPQ6LURFQYBgrAAYBXZzcoc4yPGi8w1ygdgb86XyIqjIouyyAzU6qk8mlt17ctndTa8
aOtPZVnpeSoZQVGVT7Yu/XEscgfKKB8hjYPdEf/6hi9vJHww8HCAhR1+PvT7fDaU0XZQ2nAMqB//
KuN9l3ujsyFj5VChGoXXdCDPB3dPeMAzkDM7tdHJQVp+GYadtgVP2hpfMNUY2s6rVML4sRaUzRdV
29hxvgZzLeLAEeb0Eqj/gp3G5V9eCsJdMmp2QV6cNTmqTkNSPYFS9w8qxv6yobpr9Sa+c+KXG7cG
lSngYgQOCkcNLCzC1sRKJ41TrLaB3BC30F2jil3Z+hZ1H/9CDrBwiM7wfofi9CqtHSRbRkF0gkLo
uvMz5pd66Z6vS1ncfMwCNMoqN3ZBVir6aOHQWiwjRRuk+QEpxNjytfJW5QURvD6dswdxaIXwRqJS
r40VsFwHaEs9eUnrj7EzbpyFxVnjMhDKB78MGgqg+nZ+FkhnU3SW0gG8DA9Zc/x2fZFWRkeFIfqA
ckDSkm3arsGpJY3ZGKBYu9tHbPc/Da8JHy91XVfTCcP39oNyaMmtZigqMS++XoT6kzzUzKrD8I20
j3aGfvv2Ynik8MDEzetfhK+ntASW3FTHoHtQimMXna4vzsoBnQ0vWIhUNcMutDA8OgjY9qNOHpNb
ObSAVIZrD1ofwPVQFyR2ijClBEV1BZODpA7d7G50ttDIK3OAAOCccJtxEUSgZlMMatmPsYw6w9CN
JM0dMuZ1/VasYuWYos0kHgvA/3ROSTq/BIaDAALusxxkpl8Ovr1VBLE2jcvxufwLhTt0slPGA8av
5ecs+ZIX+ynZsAw/2U9mSh17gXww3weksha1YKDgtlFYqk1BGrXTSZLLcq/WKvXDuoti6Nr6HNf2
Qbfbd7wt/QdTJwJjopdZ6qapqgSJlOSerqeKvgP7Z4xKbzt1nbomJxJH1ANmMX+K6zj5gNfqDG6q
y720V8G16bdWb97Zk9Xtu1jND4jtoV3FWNAfKGKmz0nelwOQvFPzZA1O7SqSFXmp3RtBqql1c5cZ
pe9YzG+0kRmeKfd25lv5WO/DWh53ZIykM3xlbd9SJT6giTn1S7mPY1cDFGWP3sXRL3WI+3M4GD+k
uhtcA8A3l8hdO+3K2gLIVo08WRnocXKqibiaSpQH1BVKblNNTelVkm69xUVMd3qcxPdVShqviml9
Lotx+oh0rbtHv3mAXrKp9exEiT1bquV9BQ5QDxhI9pLZJPIqWtSunSndHgT7tdugtOK33FugFClM
PRi0cupd0BOF3jgW5jOaYSi/U9seiFfSkZ2h++UIsAejM1wpDJ0vPRnInlnRr0YP7S2A7fIw4tHH
zUVUDgcezsT8MFYT1ZuyS/RA08Fdgb6ByS40f1/XPcsLNZchHvi+ZVUFUEegJL7zFLObNSeG50Em
BDlA7yrW1NpaqRXFYGmBOUh3tVcAZ/gvvh8YKF50jF5momKT9KLKmwhbF8FwsNWgJRszMLHI89uK
GVwI4L9faIQOhT6RMhh6MBl/wDrkViRyWYp6j61Q0KogxC5Rrgt3cYGo6nS0Y6Ah04PUfumHgxai
6/e7rW71Plo7VOjQCwgHV6OLRLrZUbXv4f+iQq124+qOAPBJqq/Xd2XhSnAaGN6vBMVwMLtEdBhL
0XWjqgYtmAbNn6zMLYYnpp+U9itJ/1wXtXaAAeEDuBN4SuAchLe5LuS+kdteCTT2OkhfusP14T+T
KeL+o8sOLDvE9+GwCE4dVYdEUcJOCVo6uM74N2X9ATkkL07vHPtDre8Ie+jlyJNqa1eW90PzFaUK
LjOr3ZQHSv7UN085+61NaFi8YfSs7eQ/Xwb+9/nJnOrW1iIHM0/IFza5IxB43YbpvLa4vKARRZp4
bsFUNRdBzYFkpK9UVEUf5fF++nJ9cT99PHFxYS7ggpkm6gJFKhlZbmUVTxrOvCZ7VmG7uUq9AbRq
5Ehp7akj9Zn0aNlgoYv8rt/T0t4ryZ8QbAJR8aPIj2p1lLbMseWkUf8KNm1wqPLe6GIoxTIn26zh
jJ1lUnluutnefXnR5+MLKrdUuoTUBOOP7G+vWTtdbXYjPdlNd7PHMBck7h4LNb3sIUjD0wRe5zSZ
3OsbuDoVrBPgYIBvLKiAYp7fj1Avd9b14guInl6asjz1rPlRDVu4hzVRvNwM2hFkRwti0BbOV5i0
hQk2mv7JbKJDXSGBWzvUU9Xo6/VpLW+WyimM/ytLCBtURdQ4lEJWK71puM3ojMq20ulrpwwRW8Dm
0FuGs0jOr1bq9L0eJqFxZhbaJTaNu9VYbW0SoNpGFh0XCJk3wXrIY4K+CnhvzrE+uDK0fBn2O1ye
60u1Og0gD3kPIRi1IvxLkoZxSsFue3ZAAyy7EpqlXBewOg3+jKDDD3pbiFEpk+h1aDQTptFS9ByQ
/ZTUr600bNyVJY4DHWsQ//qvHMEJs9TOBjxQNs6JHXoZhzNnyk5jLy0qEOmu61pvlAu3zt41+9v1
Ga4sIa9fxXFD7ADVRsJGOQqJUfViymcWwXNyHWV/ffyVFZyNL+ibOGoGkw0YX2o9zfH11EverktY
uZszCfwLLmwkK0mdJGogoa/2iv09AajyN9kC1K8tkwbGSrwWACUhyDIX0oVgjbXbXj5b1jONn2+u
KkO8VkN5OhKuqG2FtTofXopMFrdaJ58dDX2Yuh0JbZds5bMWWQFBiBBYC/tSauQQc0imHA7ELzoW
nmV+UdieJMeabWzL2sZfTEm8OlVldYpcDNiWhD1bufnT7tmdXcW767u/FPNJNMZLxyFt8QigxiZi
chpOgDfvkv4UaS7LNpD5qyKQT8FLA2plW0ztx0Ye6wqbJiCeDvASu/SYtBt6ZnmGkTlBERtvpIPQ
p2iyRqi/L7XUmABxND2l2qfSk6Ge8+HWrms8EnMph3/HxV2pcIynNDWnQAEF0se01eZ+eUt4zy0N
5GrgOwPUWbglSUHAOihVIKBg3kR91DRd3+yt8YWnkQ12gwhJbQVptjMMEDFRfUsTr+wEzEGkxTkt
KkcgzldoaGI1Tk0SBoMyRT/rNAzPmW39pKh1f8s6tPBMtUIFxwbAom7WStOeV9K6DlHvwzg/dars
dUz6Uxlo/zjar9enz23qucE60xIiBfNYgd2vH3GBp+5eCw9JHcjJo+rEQBduhbpWRQEJh2JkILDA
Vz5fhkmVlEhrUvlspn/H7G1SM78fukMSBXlJN2JSyyXHtExgJVE8gFpe8RVHOVwNIr5cPqMu38/l
nyE3wWFdKT+vL9+6HFjWwFSgCtARlKyVgSlKNhv5TKODYiVeQXax/qKRj+tiluqCT+cfMYKaHfVR
bdWmls9tFHuZlNRubkhur0Qb01mTw6F4JqflBgKMX5aLu4xXipgRS5SzZR8j1S8n19k4b1sShLtg
oJJWQSxPOTcWMLj5sQ4BvNyYBf9K8UxfzkLQSGgBP+XZBBmp7lqjn20RgKzOAWoPCRJEOxceejQi
oqqEVDlP+k90aYTF7nQb53d1CiAy5DoPcSYx/5JFfeF0ca6cS9q53dFGZO/6idoSIJwoNZdTI2tq
5dwbb+2+qTcokZZV1DAMUPTy/xP4/P3iJOnUrJjaMuxznd8z5I+bFu+cZvXvFuuOpo2a1Ck/hEPz
lrWWTyQ0mtWtnQxSkdJMd6mOyqI0R7cBMvgxmvY2deLTtNyAVK8uAsIBnCwDayzmn0F3n1RG6Sjn
Lt7ZkQ/213+xyP+ML9orETpgjmFqKudEOZDkxLY06ur3AyMD0lqE3hcdVZGVoFEXqvh+86vdvH69
/vVruk238XDhDywh8dkyJ4eOVR6p3IA8TYPjjeah7eNd33f+dUlrViRKmj/ZelDDLYa81LY2tKiW
oa1HcrKcbKfkxmnUba9XpNYdBxTk2luU7quzu5ApvEZGZtfJmEImEmSu5Jym/F7VmGtVf67PbVVZ
XMgR7AsSmtlI2SSfx/wbOBEM40cU/YuoBcih/lk/weHqlLrBQYMMRJ8e2358bBUkxUrkXMIt/PSy
DIxf7AtZ/ExeXOwsba1w7Eb5LA+Jz7vzpQ8W2yUm+gaM5W5Ck5MIZIN59V4M30oZPsDL9fVc2zd0
hIT9gDAMopfCi9vI+aSBpQXracBYegZXPjrYdlttk9ZOJBq2wFhBEh//CFL0ojaQlcIs+/gxJc9V
8yh1r3X8CoKQnVxvuDVLjmOs6aU0QRkTpoXD0EMaqgjvDDSQSEA4MujMgw2zU+TyxIzuWCSlb1eV
J9vTj2GgfsOio6wpfptN36PK9hrGNtTjsi5j/l2iEh/LqIk1vtdWWriO80cLT6mFKF/ryvQYp44r
K2QXbtX9ru7wP2sv2omxrSZJyHAzVX30y1j/ZvaSXyb1LiJbzRm3RAmXswEg1qQpLk4z7vP+S9n7
BTtqW6WTq4/hxf6KJJZ9Pk4MXXTkc4iud0QZ9qFJ3TIrHpQqdMcIFa4RuLOTMTByum9o/qUezLuR
gVGBZHsSVccKpRAkTn0toi4hQ+WxLDpev1dr8SL0/IY7CoZmFOGLjJ59Ujo1cfiRp3dFgf6C0l7R
T231MFaous7C/yPt2prj1JXuL6IKkMTlFZiLPbbHxImT+IXKzgWQuN/h138LZ5+dGQ011OSrUycv
rk2PpJbU6l691kNUIvbMSmdACfS67aV77NT0/HI4OVMs0cYG3F/1q3oj7rmyuf75xc0Msqr3rDxQ
M9JRb6Beq+A5gCMr+WUjSE/T1ok5KvrNGxm+RdEaNmTB3iz3BNpSPAqATZi97mQ4QnR2rdgcSZFg
I/Kt+qsYdiPZMu1juAYynE8GKdTFY2rm7CMgFgN/1bmpKBGqbUQpZs4Yf1XW5HBwnGRW/MEKVHRq
dakHqOZ2UMbt9SlduNVgF8PDCYE6rqwTiQ6aqArSSPW7cGdwj0UuWVP3XnCKMxPS3kTitGMtxdCU
PnO18jOQdbe73ZkF6dqM1a4yRYp1MsFSA5YR8PR0/08T0m2ZZErf6yNMBOKlru/jm1Gy0J+cdXvg
1dhApowT0sMwTFKe4E3Nda+bNsDEeLevNJi9AACdm5Uv6tFNx6JW2GTys5K+iT7xgA78ma0i9JYc
ytLwXEeVAvI0cs6YVxFvUmFOvmLf28auVGJnQtPf9bEsHPdg4/1jRFoNJcMpjKLo5Ftm4Sg55DKg
AK09iHjlwFkbzPz3kwMgyfqM24JiMHQT1a6doodxxcRCMmWWKEHNGwjpue59bmJAASZvqD35oXY3
DvcIubrXnt2cpQR7MeCaqFPMgI2LLGXVGJHZqZM/aruq2lXZDtCe60uyFE+CHhlE2yagjGAFleaK
q6TGdTSOPtf1faCGTizaYwu0TsfNTZcDb67pu7RufzWkPpicul2Vug1ZW7KF0wY/AzgF5KXARixD
U1S7UyxaktE3XJ4Il065e32gC753ZkDyvUijHSDH5uhTYJCTTUH/qRPVSatbefjg3sAOorUEDZuA
XkjTGdRh0aESB+51cPA5tlg5DZaiBLA1481J0YQ8t7Se+x0KyQ1I5pQRoUwH6lO+L0nq5uZBEGWL
Vldn1J6MIHEq9qya32+fQfS4AhUDAAbuVcnl20AXSFqoxK+NbWN9N4sIefktWSnhL2wsVM1QX4S0
CUqmMutMB+TiVAqN+Dx5SJvKq8YYBCS/stx2UTX9ixHNtFnQLjOQ5ZHifh08uGRsCfWt/jgF34z2
mGhAh/E1iMyS7wHlCdwPUCULeYJKp1GSDLDD6w1l93XukNZBM8eKjy9tohM7Mii2HvXE7NBA5ffW
kxmXTnszqT28+9SAFMmh2AR8FIEBVdyjwzZZg/BfElDNBkBqN6OGKbBEUiQa9xEI3XKV+rmeqLua
tZVTaG3soOKdPpAQeaJgqstdaeTf9LrXHDwdC7cGlsCxo26tgjPvVSm4wzaGPj0YQpAVoVJwl7KA
5JHSMz9vHkqIN2QPWrPyxFs2gTt3LtqjtVs6ldqmCYE6KJhv1MW3hIYPlp2DoJZtrjv6omMAS/s/
M9Kp1IswmhoVZmIKvlOr94a/yGdirv5YmLfAyZWbxlYTG0bO/AQ6vptBf7k+gIWQHpR7MzcYCtuX
j6NYm6I4KzTqG43HggONEaRsuThAK3EVTrO4Jie2JB8c6wFXBS4pP2t1J9FdqwDOdS1ltLgiJ0Yk
32rbauT1u5HG/anejs7GNkKnBwO7GYJTOXAwOIrbXRzhwMFak1x50M3x7vqKLJ5pJyakAZi9rmZK
GWOnRrl1QG9t7RoKqIhrqIU5Bc2G7e32TKT8DUCccfup0u0DvFZttGoGew31ILDmENq6kPLz6tux
/5gwDRprc+EewgXSIWeOxaDYRUF9pdwXfL+/Po6lhcfVhpsAbx8wREtbURAjSVMtxBGaOMq3dI0+
ZMl5Tz8v7cMsb40xnpeloxsmoKX9YNEVmODCmxfB4p8RSPvDCtMAAl4YQZjtgJfPM1QI9pmyQWN2
7gxrYnRrA5L8DLoOaQiFM+qTwkIG/KnXNAD7dtcXZf6IfNJDf4SYc7kSnTBSIAAaKtpkhFM/Fi+d
AvlPtAaH7B+dvBbWs8AxcN3c0t5BTR2IWbzgZ5GH88MS/f6VDdIuCuSJDgj+q9EpXtxzCAlurhua
P3Q5rj+GpMkLwO+dlDoMjejFu6/5cGwjMJOJKHlNkc3wrJKsxTqL/g0KADBVavP/pH2a23VfiEFQ
fxierWgTtysx2/L3Kd6oSH6gyUvanbkYZum9ifos2hWJY/crU7bkb6C+wwmgzz4u708Uz0srKQrd
J/22zbYoSYhk5Vm3tPynJqQ9mkR9n6AFSPcj0PhP3qDf5xH6IlacbGmiwPiggdMAgrkosp07WTuF
oEfWdd0XTVk5sUYm127KNVDgkofNRG3gjUHchvfbuRU1LggZ6hiMihrZxJNxZye2R0YFb8So2hLz
RslqdFyCIB6w7HdR9EvgjmE0LUdrr31ESk2lz6PlX98x7xHXyZZ5N4DFAf4f0QxuG3lAhVY0elTb
xyx1K83tQUlE78rRFfSFEq/8qubbgjhN7EJvaVojopDW7ML4/PeTKMpqxrEqSGMfeT6V/9hlk2xL
bq0JZkun3YUVyTNSauUEymf2kUXUaSfT0dpne9pnyZPGDQTSLytTOr9JL6YUoRsgREiLAJV9Pqoe
CK+yrHrraAQ6QEQU6BZgv8DIxsDBW4lKc6ykrg+ADdQ7TS+tu1QV1cfrP0Ly099jPvkN8p6LjdqK
u9Y6MqCidT7h7UptF11L6L3Q/YSV3nV70jHyrz2gpsBgiR4/OZ/WQZsGopeJdaRlvcl46cRB4FXh
WgpVLhH9toNeZGwLiKdeJIIbpCL0LoCdIcyewHAMQdMqPzQ2QMYdiZ7b3PyGfpm3JmAurdOVSZ3d
8WJhT4zr5wurNihb53ZsHclkPfKK39k8XcmnyC/C9wECQgSvQZX9MtEmSqpkojKNI1Of7Sz3puC+
H3x9Oop8cvp0o7f9JtBtVzPCXaOt0Z1IR/Vv6wZeHTMgHbRP0m1jWwD9lAOspx1Osyn9ZdrVdmKB
lyblSuJjcSnx+P3PljSbwgDTdt7ZxrHCE9dB2nHXhPSjnk0fmwbYqXDI74qi3ZqDupuQjLvtuvg9
UghIIksxj1XmwImiIGh0rhjHaDjUn8jaQ3fJVeyTz0uDU4MELXgRPg/eZWfL8M+t+w23NY4XPHuw
TGA5OnfFEl/vg6E3j3nxI2t6d0j3TPl53cblGOaIAKAawMbR/y0nJ6qRNaNpdsZROJzdQT7m+ucv
fe3881KwZox6HgobnyeR8jXTm6ewzB8UvT6URrHyeFscCUQ8sCBz96tM18TJpEPtZDSOk91Akjdy
xI/rY7k8bjEWsOwgdWIaKIzMfz+5yBRwubOMtmh4hCYC6pUlaua4NrviQKy1o3ZxMCe2pHkr8ynm
HdDiRz0Lt3lae2yN5ffywjwfjeRcUV01Q2RgNByttKaXQV+lth9bECUa7U9rTUB6aTygYEfiH0HI
TPdyPndTYjaROXDj2KFftQzs3dR/vL46vxvMz09ucG2D/hbXw289knMboTJaQ0PH8BkY+NKEYjnJ
9qletF6D27p2B9Yy4K6taZPqffWxN7vI40MZ3hU1GZwOHHvPg1KyO7VM0ucsA9lGaAn6mcd8eMmz
ZtzhBOs/txa4PzLo7Ow7wPX2BTEg5THZgVuqNXTLYxEVToDax0aoWrkRZjO+1FmNNQwiCmhaFDyU
TdntQLPT7RM0cnmWAYk3UkfWJqtNviWd6J1JFdG9SAS6RcyhRfXa7L6iAfWXCeuHWkvU58aoxDbV
hb3REvvrVKrNrkp4BwEbANqUlk5bsNnTQwuG0s4Jyg7RXZePx2QwwiNLa+FOIENyS6gqb1nE/xmg
IuCYeaS5YUFaj5aB8mSPWf+AngWxqdB1ddAKASGSHvR3U9znnoFqBjCpFA/+rhAem3Bz6XEUbeyA
k+1o6sWHoI1SN+qE+RooRr4NUIzb044pu7wOk0NRcpRFpkG/K036pWBD5KJxmDpjPoW+qQadq4R6
42p1nDhWpaUHpVT/CXst8rJaeUFidPoJMv/rPrS0w+fWBhRs0E6MY/fcg8wGPb4UCNjnoGOQVREH
ZhBH6PSTNda7TOtuS5TieprpSgDBBQwddBJyva0xa431GgufzSjapkqGHvHwkJjDyqguwzaYmQt6
BlS10CAk7b2wAe25OhnhMwWVDFIb0QMW/9i3xvb67C3tcbRSzfHwrCUpD4cHPKxHhv0HsZQhQBp7
rctp6TIB/dvMIYl+SOQYzpcHrIgB+K3r8JkHjZOrkwPqcLcwQePKdteHIpek3pcGnU7InaBaiW4H
ac7sPBjGgTThM/rr9zYfdti5hwJZU7zhHIWrXp32wEfQb6JJH4NEXUlHLS3ZqXkpsmjDto2HeMBR
NlpfJ6a/sqjZ9d1azmZpxaBHDUrOd5Ey+VTueJQSMw+CY27l3yl4CZxGC1aC3SUbSNrCCjBAOJ2l
PVU1eqqi9Koc9VFxdKRmqmQle7IQZOrv8qX/mnj/+8nFrLUpRRzTKsfOKAwnBJ8faKXEHv2Jn/Sy
9Y3K9Np6vDMGHG8KW7G+5JTIr83xAGrnF8kCwSeLxWYRHAcz2fLkW9GITTJ+49PKPC7aQYIN2WLo
EV00wMXNQFo1nYJjmYGKv/4EyiOnNT/Q7Mt1119cLxNcsGQmykPC6HyTFWNS1Ab6SY5BsiHiUazx
Zi98H1f33KqBA2kmjjz/PvZ1jC5+Ozi26Qe0Mqcfrv/8pZ2L7wPHCWAJTlc51xErk21lQawccZjr
8IiOuJlCwvsJsOPHlojOU+vUciDiWu+BeNC8rB+sPWr4a6jWxYGCkALvWMzlBX1oP6H3PNMFvLL2
zEe21ov5DsOSwh0A64AsQFYPKAA5S5XTqicDIcFxbKJio8fG5ObMRvYtAy8IT7Tky9hnmadnpbVD
YyW4QbqA74pYZbhjg+hHgyBjO4iwcM26BHWH1iY7MHt8tarQ8oQWIDIQYnTSXIH6XtH+im12iDv2
sxUtfZxqvfU6HqMDlI397RcWRsbmHAOa5i4UommpZTFXreCogDw7iMkmTExfzfL9dVdZXCBcJjgB
0Z0CBaxzT0SUqk9mA08hVuDkCXfLFQMyRnO+RWbs4/8syMCGPiySPlEi5RgEvZcJwBypnrs5MZ/T
iblWkx3aWnEqPfPEpO2o2T53zDqMvb0PjezOYK07k+daQ/+IUtRGpPFeS9c4HxeuGpCnICyYlUQs
/Hs+CxorSx5qFty0eDQsL9fA3DGuBDoLcdXc2aLa4GjBa1xmmEsq1o+FqinHsf0QqJ+yJPF0tXQm
G1JM48oBsPCuQRsNAV0aErh42UpBgiFoz7I4CZ/jAqtaflcsw4vEro13o6K7RnN3uxPBnoUdjpQf
sB3n08fbrKzBzaoch/GJA7ny4/rnF10Ij/MZyYGnLfAW599Hgi+vO71Xjv3AtIMSGKobMVK7vADf
EZ/Q05c2tu5PecUfAtNqdnQyEy9sgi94xYbe1JJgk6I9/wUImuD7kJiaW6S0c3pTaVAI6MwDrcpw
JTu65FPazPZvQZp2xmGd/+gSsaXeJ5iUxvoUGmjR0YHeCdYguAs3Irjd/7MiM9KyURGiiJlyVDU4
lsvf2v7A+UoGa9EI2LpA/j3nz+X1bSxWGkOW4ZCome3hiZl6TQzJYuigaBurrNbgO0tbBQ9zHOrI
+cxB+/nUTZA5xCsoV46KwZ0CKd3e/pWIp6aE7rS6slWWbSEDSWbFXbxAzm0REqV2nWNsyvxQa0NH
S1svnwzcBWBx7tbKKks7E2ih/8zNfz8J0xJI4BYswdAmzpxQ29lj45j2a6P7caU7VeZe3zqL5gBf
BUh+RkLJRTXSazaviznwzEArgxMUAkbOjjKwNK7hWRcmEic9dFbnbN2crjsfGWu7qCo1xGZt1INq
JX7rArLrlXhT1TEKetPKcbpwcZ2akx2/6uM0j6wBN//kgIesvVF/cb62zr4v+WBi1qk5Gvj+lCNO
ctK1cqrMaPPbADjVbR1QY1TZ5BiwmQGaWYsB1PSHbnph7kw71iE42eCYjoQT97j6emOjpvaLzss3
Ne0cpiUINszXoe8fyqIArjNe2esLHoOBo2EB5ywKO+Y87ycOaoyDrsY5Iqop2HbQ3EzKewUALBFF
+yFMAcpZwwEs+s2JQWketJF3glhqcLSU7pEJ+z7LMG4bkdU4epOireyI95BQChlB7olEOMghILcm
v8WAbgkyMfWY946hNzxrH8mUbdX6zUhecqcEzV0PSq1uX0x0J3Sse1isqTwtzjGoqKBRCL6ziyTq
qDQRWHPnZ0wcOFR5agfQjW6NBjpAn5Ns5R6a993FeGc9L7zjwQkqh8hVAVCumN9mANl4NGEbS3sI
hx85jZ0A50BquYGx8kx7F4K4sDl35UOaDWDW976sEyfSOksd27wKjpHxIR+EUxiaF4NYZqJA9jW+
OXyxxp0Crjr8t5uutZ0OCqTFGLu1lrtKVrsiDZ08whtvehSm6tnQva00+gTZ210+7Bt0a6UTceuZ
ViDYK73ucnowy0OsjrgrIkdpwJKfOmqws9gTx5s77J/i+BsL9kxAu/ebYn8e2d1U3kVD710/cd87
2OSxw71w5KLeggmQ/LmOejw2ujg4hsNb3W3S8YiWYMeMJkebvhtj5rTaXje6Z4U9ZYCG5CJCHmXc
6CBgLHrVMVQOxjhrf/1XvTNKX/wq/CTgBkA8gIfn+bYOaDIaWqrZRyN8HPTGG9rPNiJ+oaHlCdLs
46QAYbwtpkNevBEdd9IIiaLyq6JOLmNQBOD/hHXp0rhwp8HvGsuj0Iusx+3Y/Ar4g51TLyjXMjPv
ep2XPxoxLLwWRLZyWN4EpdlyzqARjl+T8QIUAKg4hL+yfvJ07V7pXzPa4MH3uSke89TcCLLpkL/R
ox1RtynlSF8SEPG8MSODEuhBU5JdUj1N5sei23X0WOd+bb/2dD8Nb12T3BnZj7QckNq19kW0EiIv
lDv1OfloAy4x0wsz6Xq0rClrojqgqFND5jV6Uur7VBzGymdweV68NuVPGt+h0HGzCO9801Ac6cC8
oaXFBG/N+drX1dhXXQi4mBE8t8Vj4V/3rYVAF4xvCM3BxIHUjOzwtBZd1BYlO4Kp7NEewOhpIE83
3UiH8nsUZB7AnJC8aGQxa6hEF2XFjmA69JrgodHKlSf3QkiBgfyxIF19A0hWu7pu2REw5ZBBMIt8
vj5TSwZA+YyOIlgBDEU+GqiRDUPD2BH9Y45j1slfDMBCpw0WAm+Ci/QYyUAoUyM7fUzBV7pPv//F
rz/5ujQ9VVXbpG3w9aL8mOlPVr1Wk1+4FpHZRsJt7hSB00rTY7cj6cKsNI5FRx/p0B75YH3iQ/GR
64E3muF+YPUaU/6S8yL1AZgTZLJAgkPO9wbQrr3WcThvx2tcijUUh/JuCDcZBFdWVufCFDb+rFaG
Gx83P+od56a4gSRIXLaJr5L7KgM2cDu1KwC0NRP6uQkdQqFdB+kFP8rG7q7V0TtYQY7hmOvWGqzg
ImzDaJC+nPMLYMFCTfjc1BTmGQ8jmFL70Cv7Zqdybjq2kUfosyA/WmBIr7vfxSN0Ngg+JKjEoC8P
OjvnBrW+ZCSwC+GL+HNk3GvRtwobKF7LVy2NC4BRkF/jyrmUlYNqgp62rS18oDaqbROl28KqD1bR
f8ezbc8a89f1YS0tGQFNO7LmSD5dYKjKifRhYBvCr0cD1H6R+FiH9Fjoa+DeRTvQNsPbDB0J6Gk8
n75ET/HanibhozvFqWoEnN/LZuV8u9jAWCJyYkNyPx4Cmc4DVfh4If6gNPw8EeMeyAfU1pvvepg/
gZqXreyqZZsUAnrwCVC6yH6IuseYD1TgHkU/UfRi9AV4p99QCKHdAWT1K+aWp/E/czLziJKMHbo6
iAC5JHhN8DZUuxJain/hFGCYQ8COswlLNjvpSfwMpHIo2qRK/ASSlNlg+my0/alfS3subSlAatDr
iOuIXOzh3hoDjfCi8EUNdnAaTuwzL6Nd136MAxy51x190ZgJxWZAVtHCIAPnRpaFCdIDuT9WlZdT
lKby+M7uU2dU1rDyS6bm7i/gLKA9jirO+fQltCBxm9aF39Y4jfrXEYKe9fQdT4XrQ1ryvblDfKYa
BHpVzh2lLG8FIUrul0mobRUxk/tODMrJ2g9D5y+IWh/UhjYrE3kRRWCXAZmLexJIabQxSQdhpPBa
NTmsNvqDpjzYKwmAtc/Pk3vie4WI2ywuw8IvnZ57AHJen7OlDXT66yXXNnheK3qOX2+95SXebd3g
GiuF47URzMt2MgLOqqQ15hFM8UapVxsZ1z4vnTg9p1VaoXcBpDB75QlNtNcnaP7Pzx49WF50pQEB
D+UCwJSlCVKB7uhMgxZ+o0y7PL0f+m2RfuH5h2zYM31XjmsGF3YLLjy8ToC/RvRuz+M9ma4W7NtZ
y6vMz9QSYN0mVB5MUaFxP9cVLxzR/359gIv25kZAXEYoicuRw1BNeVC2A+zZW/6C8ufPbK094p0J
QppE3EOITQzAJC6bTdmoxYYCni8/NdDF74CWX3F77CkXICX0qD9XkbLhee8qif2pSZVNxeJjIkbQ
LQAE1JfPOkPVsIg17uCYbj/m0zQcWisSIagfwuIFS6iBR9tKyB3sQOS+QINU0aXqQ0FY7BWloW6K
LK4cA//JXZDR3jHqNj6EEQ/coerFc10a+Fah8MwtlAqdVWpYcrDPVRFWO3eNkHoJ8qbGNG0yZFA6
B22m0DPgob2najA9pbFJDkDeBR6WiR9BVpBpW9IT5K8BQXFQjgi4o5fpW2+12lEttTcrD74WsQIV
Bp42wCDGQt30ignRYROaniBINGnmEG790kgXvBJF1R17CA1tg4f/R6OoxYekoNxXtchOPG5ArziY
ouqOa2R0Ii3U7tFfGnyzha53ThtCglQRse4mNGP3aWLOaqRa5WhQmnhKh5F4fS76pypNTUxPX624
2MIWBTwRpZc5lYmim3wCmN2QELyvcG+2Dz/TWltJPi+4MJpYgSdC/R70IDK5I2ssKFUwmvohzZ14
etPEY9zfd5jA61tl4bBEohJnAIrnCATkFxHvp7YKmjjzkxGU8uKhqCygOFbAGwuThRgALxJclXh0
ESlqizQCntmiSv00ugtezHEtGXh5nqG1HHj5mW0Pr1LpMs5HNtVaqSS+GX7qReBA6GFzfZaWBgBa
GHRhIy1wmd9AS58aK1GW+XHpsvbVWKumrnxfrmAXaTymQYfvU3tjb5CC/H/9fCZF5qEtAqaO+Lx5
APi7WWu9nu8L6SgE8xA64KDlgwSQfJ/UYxJWkSgSfzJaty7aO0KOCNFx4t2pq+TYS1N1akzaeFaf
sFTYeQJii4OF40R/uT5XSxtvRtUhTQDaIeQ6zu8qKtLBsIAo8Jtwk4vaaXnupJqXb6+bWdh34KNH
sxBicBX8LNKSdFFDUP1JsSWm0CNadqQV2weD/vY3ZoDRQdMbiI3kpUGcWCqMxqkfkdZHrcHpe31f
sDVOoYWIYiaswEMdTnAJsQzRfpPOmnD+qPSObrcbo+cbqj1G09Hg4GrpeidYa4VbcIR5iRDqI20L
sjcpSOI0g89peeVHz0qabao8v33Tz7rsM1UL+KcgGnPuCanJK8vM89InBfJ1DlsrmyxsG0aQvZ9J
oLBpZAKgOLeJEI1e+Ez30g8fhtdq8NbElRe8mQFhBqpqdBMBvieNoaStlvAkKHwQQr50xQbKW4Ck
KpYz3cj5hDsE2cCZcBJejX/lF5GZabTkEN7yh7RwW/zfv+7JS8s9MxDPVAEQzpMr9mONJcqgguGP
UeKO3jCuTdWiAegMQpgMgTHydefLrSo44QGPrnzUg0ovwf9vHwDuc7wXcXzhXpd2fKLlttmnFSbI
1PdtE22JdnfdwtJin1qQrtnGLLXKCju8SsA1F5q6h6Bpo3T/QMvkuqGlqUIrvW3jUY9kjwxBjuJp
rEaQHPrhtzLa22vEQoufR/iOkswMp1al94mpdKE6Gkbp1/nrWLq6udbxs2ZAWmrei6KNCAzQdKep
u+A2cfl5K6DsinQROn2gBiTnIWhbptQolcKv4+oXqRHc69ntIQ8eAJCqmashOD8kZ0Kb8QS0Ul/4
pAU0G4C3lRVecKWz70uuVGtqGzUJvt9H9Z1Q+k/I4WyNIN4jy7dyEy4sxpkpKXpDCzByRBFMjZWj
QvDs03VfXbhozz4/mz95e+btpOcVmid8E/I8lhOgOrXW9704ArSOqyBJQaJfXm8lrtKoCe3cp0aO
ajuQPYo93qg5MzsVUp+AoaKD2cK7Q7ruUrNVciPIsSK03Ex1/VZTum2bdBMUawoHi+OZYeTwLFQT
5aSTNpgRQL1W4XPxMO1bsfK0WVyRk89Lu89QS8i5GgY+X4s7U93U2qavxMpZuDYGabo0I+0G5MIL
P0u3VrLt99e9auXzsoQ3XgN9mXCz8I3MBcGqsobfWNp/SJkQdMGZSGDI6Vk9aAoR5XCpMuvip6HW
fypxED83IlTvKOmnlct1nnIpgkf8oQI2NpPkXJxYeT12A8FLEwSimfY4NWbk6qKznXRsTVfDZeUF
IrbeEhLra3A1aSZRiANNOiohyNNoAAjLpeM+CNG1pIGqmgEc97lbYz2TJvLfz8+oW3Dio8FEukv0
qrKnUUOftjmGwauZDgSRYpXGDhup4tqsZ7d5xm+D84saxIsWIH+z95+cN/2k5BolNbCi9MEsntga
qkvaPf9+HzcM8k4zimqez5PvVxAFzZpUReO5lnpl9BxEP+fW++vuvThrKBgB0IcExIXsWGW2upL1
BmatYA6amjwSqFsqgM5cOQuWDCF4x/MRRw1iImk0dWfYoxVj9dsOuDPBxCe912tH16B4Q4TWuNfH
JYXc75N3ak5aHBTGDZ62szn2NbI+Jek2SLZZ94nYX64bWlollAcQ3kMfDFxN0v2sgZpLEFsBvXv7
xezfgmlbxStRxvLU/TEhXdGlDrmTqYMJs7qL7U0x3dH6Tot31wcyn5MnJ8O/M/bHinQ7a1lt8TTH
jEHmbhq24QGNl725A6qM/AItwV8Yg1OjHxKc9Yigzn27KBS9IQo2a1o2451qJOyFq7UJ2q5UuwNz
BxiMy7I3PLCNchV4m8Fc+QGLc4okLY5e4GcvkFWlZYkgslLd18L2sazEP0MdoJ0AXJpOF6w546KP
nBibf8zJTg5L1MxGJcHJV22qHxnf52vJvXn3XCweXkzg4wE1K/R9zy2kLJlyez5bO/Yhjp+MfOWS
XR7Bn+9LI0iQUMhTles+cJBOrf+osv34F6ojaBX9Y0PyiXTkU213sFEH04Du4ukzPF934rz7fN35
1gYz35Eny9GhG5BrBvYTMNw7kKcCNtl5sbLiYWtLIsUlZTQAbkJhBed7jCq5uQ8y628OVeALQBKG
f9AvcT6StBtJ0UGlFI7lhY+K6laPQ7syjsXZOrEhzZYJJWNFAZYf+hVv0bBttH3b/fqLBWGzYi/g
OvpFQ21iZ6HQckyVntxnwdcZTqr2wcpNtziOEyPSKQrCnkRrSIBxAJRV2Q4fNjQ2Vq6dxUU/MSId
orwt45QwGNGVZxMcsrdz9qG0jvcH0lWoeF1keaB53fGhZwQPZnSAfOsB8Ly+FJcDIAgOIYeCBDtY
LeUC3qTqINtXNOIPhwm9n1lzY/IF1wyOXAiWgB0DcZplS9si0MahUlDv8BlXN9YgXGQOrw/h8mhH
GQWvcXVOuIEmXz3fFOUwTKBiAO6OFGP4gA73T8hkQRElyT/YVbwSBM477PzgxWMQSUO0NiO+RWfi
ubEw6IUhgBvxy8abxNdqwkHiquEbISvbcGlhsJNhA9CUS2wPgJeRHVcN9YNH6A4E2coBv/x59Agi
Rw3YjfyyHRq97hgHY5oqDgAUxvXL9UVZ/D6ShUANQnISfA3n81RlXcCUGKqw9egm3Q49Kte/f7m7
MS8An8wIcUiXy0nDyEwGi9sR80sT3ND72IAy0e1bA31wkOdFIgaFYPn9wnJo0JXgHPO1dNA+FrHd
vylDtEbw8o4SlDwK0TH4adCshFS0DO61M1S+mmbUfGWwIciEVIlKvg2DibjktWQU9ed0V8X39YBu
FfCvFz+SdmUDLawVwC7QpcSTlIFfWdqiWqcUIaOK6m8Dqu7y+EaQwHwEnH5froGB2SJsVR3SX6M2
bsO63gxZ5OiVsgGu+rpXLI0EDJoUajhghUDi5tzrWDFVSp7h7qL1uHlqy2Fz8/d14N9w/SLPi35F
6U7RaMbzuBfEV6yvnd+uyegs/HzgO9HiiX5IyE/q0kK0pppqFOBC34LiVv9Kb4+4AN7/8/0LKugw
yUyjsghyf7/G/AG6OSjT726fIlwo6FzEKxlEMtISVOgdjZjWE0AtDSdGLmvtBXu584HJACk8kgs4
V7D9z9dYRR9/0xS885Vkm0IeInbi0Lt1DDABltw5UaajmUkKs8IoSLqCRj14iz8FEXfrZiUAuryy
YAAzBJo0gNlQgTofg9mCZG9ANtwnSb7FJeWWuVcr28Ra2Q9rdua/n0S+BdTkNDHATogwvlI8Qopt
wPbpau12cVEgTYg2fyAaLuoGjaanyZDrHaQdM69q1O9dazrEiL5fX5g1M/MGOhmPDg7RkXGt87OG
bglSi0mR/2OR5Nt1M0vTBo1ZFIkhJahelHC1DG//qWhbn3PfJDEkSFKQe41eXd0usjbDJwFnAnoK
uRKZkQWS043RmKTxmbHL2HNn742wcSzxsQ+/jfzm1MVsDPBJtOKCUk5mjqhZI4BlVxq/nPaR6YOC
idQrV8nSAmHPoypto7h6QZSJDKSetKVo/YhTp1A/zNT5VrG5vjzLRtCogATq3IonncIAQ+VCpbTx
kViig4e+MGatnABLJmYKD4TeeKIig3XuaGoEAJhC4c9J8bEBPitTj3SNUnrJyyxk/vEAYnO7vWSD
V6jgojTQ4zQW92ZBn+ycbYuu8gpm3V2fscuoFREkmlPA64V8wUWuNEYPH1IzyeBbU+uY6V0fb5it
e6T/iEr4Sti0NHWntqT3Y1DZTQ/1o8Gn/SfLeoXMvVPGH6+PZ3nqZidD4hdiTvNvODkHgEnRBzR4
9T765LR4O/D7YnKttQT2mpX57ydWmBZmGm9ghSrDTgtBDgbRS1N/UuvbYLMIkLA88DNUv9H7jGfM
uaE+bO2oIvXgg4vXmZCXSsaVW3lxUU4sSIvChsIW3K4GvyLfh/w+4FCvW+vqWIhkKZDTgOFj32Bb
GtJ8ZUFTWcmYwcjwORpfU/1+EsaG2gnk1LiDLusm/YLWD1fR7yv9oWrLlUHK1DXv8wjYCBoh0FcC
3hApNLBCK+Kdqfd+bRRfOpPc80x7EUV5nCyyIajejSU5sDnDaEDvbTL+j7Mra45U55K/iAixwytQ
VV7Kbld59wvh7rZBgIQEiO3XT9JfzIRNMWZqIm7fl46WCi1HZ8mTWb3+fCz/lx8AJBwBT7x3khwW
NiRrOgMnxquO3PjU2zaq2FZql0Q9e9lGiYtG31vm2VkhrDs0b/971pk95EMz1MzBrIMtAgnHSEYD
/Z3YK0Zk6Tp8nWbm2cmsUHY2ON1Bei8OfxXgPIbgh7v9eQ2nJ/x7OPT9Y+ZP/FDaKTAC3cF3syAV
NEhXgFNLthB6JQ5eQmBzTlLRFRovkmzocEiqTISkr6NkLHaa720oSV41N3n++YOmq3XyQQjupncE
JeS5rTJhp4Y0HrtDDH5TQ17qrAxUf6l3RgT6waA4E9z0n0swMa454DVC6WV2GnwGHK6ZJP1BvGTx
o+WsuGDTq3TyOV+Gn52CAt0dXltieCLuuEojcKSkIKxHSSloAAT2QQ+lrXSmnR68SVMUAddkJk+j
LrNKKdK3Carw5aPfGYGVbWhihoI+/bxTp0dvSoeAigx5qgk6Ozt6mmq5ArUWP5SBMyShjz8/T3B6
9DA4amGAIsGzAGj2u50fU4P32TjwQ7r19Y3z6Q+oh22KFTN4auunWZDaQZoL/839CugPpyNtMQvo
L4PABPHJmQA9HLFvM8wD+jJvC9ubZtC9bZHANV5Zp4WNQGQHxNbEp4T81Gwj0tqslYBeOLzIIwvN
5PD/2Aa8s9bU9wU+pfk2MHvsUrPD8C7ouage5O2rpkW6HwFPEv0819JmmOiZnzTbIH4wv/19V4Bg
Jc05BBPvXUQTfAN1jJ+nODUw4DZGGQX6YihLQ5v8+6mqWtvN07YrD4Tmka6u6vHFdgWCCLWhfKuB
m/7n+ZZO8Zf55lmEzFG96As0wEug9cGeGpQ2vbeYrwdEsIuEo4H45wmX1hAq90jGTVbAmKcUGifz
wRtM+CEj9NnoM7hJWTgU/sp3LZ26KQM26ToBbG7NDKeVcY8p6uL6jzy4HNK1fOLiZyCemJrEgWmf
xxRaOzCPdRo/AAYEiQr3Q+egoOrjbpX/fbLB3200sokAuIKtFKBKrNr3E2H2BkxAmoGioCqCRlxq
8pKPQ0CcfmNqF45zCdL3Uen4EWVg9L8Kvvl5w5ZOyNf5596mRZUCiV55cHLxXln6noG7NgD4c5tU
/M7i/gpmbmllUVmGBh2q8hOl1ffvNcCc6tVDAh7mIuRAgzX6cCGz/8fx+DrJbFFH0PbVYBSt0eoU
aTKIjz+v2cLpw5kAsBA5FFi8uc2rB1OhEM2qgx1QVKrW7NDi8BjcmJJagLNNS/gllkHfTTXGfBBQ
GEqCun0uV1zfxfEnujiUEgAX92eXp9LirM8qjB+LJ4Z+7sefV2dhhyfmO9DegLwBrW2znx/Hupso
lgHtrNKtQ6pNDibsNcO29A0Twy8CmOmRnqtJARRZSyTLAF9L3puWBk2/4sisTTD9/ZdNIG1tt/Ce
xMFwnqX16ev3P6/SdM5n93560f7nA2arlNVt2tnNBLhkcdDaux4dXvY1ES8/T7NwvYGABUoJoEjk
X+cg4bJjbdmMdnlgpIJWa2XJwOApmqjN57j1XrSkWbkbi7uPhg3AyMAhB0f6+7qhO6gsGk8vDzY4
uJGyRqlHJu615ldn4ocnzwaST4Byo2QJhoK5ut9QglWb94Y8UBUND3yNmHPpAFgmjhZBMxMaf2cb
5Md5wTwHtySBosxVP7D+WKr0TMD+v4/4OsvMHPJ0aGPomohDSbSrvLNuhFrDhyx8CMgAUAqBFws9
nDmQ23IA7G0TozmQt76+6vnZCRHUDr4MP3tARgkDk1IMr8A9eTeS3c8HePHXT0wagKBP2erZPQTp
LdI6EsMnb5Z6NbU0+Hn8hfOKNxyuGLhagLSbG8NMeJpMh0IdCCTDCGr2RRm5a/itpY+A5iraGWAS
UQGflb1dSrRWdkwdmC3CfBPTesULX7AmqN9ODVOIVyYS1u+3riwpS5UdN4fBQbfoFe2vB2jHWdH5
awXczUQ7A3kDVA++z+I3tUwyDWs1gIoz4R8AxBoQW/t5kqW1+jKJNzlMXwxvC0BL6bRYq9p+kaHi
K4/fwn5DFRAhN7Snpns9O089FEErRfT6oMW7zAirNRDv2vgzs6EL4rHSxviiudL8h84MR7FiYhds
OoJ6BxyMk2T9yTYYYLLUey9vDjV2uNKHyDJean7s+TFRz2dvhg/CEg/oU0hYn2Q7SV3p6OAW1eFF
99GcuhLcnW41wAboXQFWBriAkxScqn27MSixDpDmqS/iZsXVXBge7hmeICCq0TBqzWyrPhq2SHlv
woInQVVlwRo+fHECPA0OaMoRZc27rRTRIPNhDwCYJB9Xbfr33LX/j1QmICyoMp8wnhStbHQ9a+3D
cFPUt7FYcUAWfvyEU0IDEUJdxFCzg2qZaNYG75qBpjRja/LxSXfXuGhOrRKYwBHt/kPQn8K+M27X
1OI6UINVkNph5YNJ9sI+kwwJtgjx30SeAnwiYCbz7sqBpg1hqtMPHppFC2eTuWTLHe9sC4tZ8IBi
qQjM05zTS1qy92JNGgCxdEHpXmrDRgwHYq1kPJeWDBRuMOKgGYFnO7N+ZeK4A9RZjEOp8wtiIxJE
G9ktcqyQOvfO12xHZhWdm4DCw6CjJe67qfW8JC20uNYOLggJntP46ecDfGoKwegHrokpFwB++n8Z
+C+WHFrQntSl8A60bR4VWsJ5ZQa+rj3+PM3CQf42jfH9K2hhWwNzpXdgRgnuxaDtV/ZkYQIHVRLk
ACcKrJPin3Ia6MfouIhW9cd4MPKV3z+t8vdIADcEoL5/WTTEMrOLGJuZ4fDSsA+s+JM0W/FCyn1v
bMm4pf3n2UuF/QYK2SCoHp9UlUGsXtNcmkBibUhylZ3ZjzPdRBhC1GIn4WJk7Gduzmib6dgSzTlw
I8hQP1nLli5txNfxZ8lAj5JsIDp1D/p9FeeBl6wJhi/cPrg1SF4BQzbxec+2ovVrn7tloh842om6
sgEdbhZIwcAfcnH2TgC8BZ8Wsg3Ik/+jQv9yN7JcY/UgJDnUV1l7F6+R0C+s1LfhZyvVGjKjWl6T
AxhJ4yCrVozh2vCzKwfapYqwHsNTO8rSkK5RVUzrPLsSIJQFaAAsDwDfzIusMlP2mCXZeGDqqJw7
K3/rs/ONE9qRkFWG5z8l+WdbPWiilVpZAXKceUENmVMQYlj9SrVv8TsQU8DbBFU2wuHvpim1SD46
RaaDwikJ8v7Q1ya4xh9+PkqLk6DXFe8fwCIoinyfRJie0rIqJgfBfo32BxgswI5xNlYEzVsoXMJp
RsEYoLrvc6isRorQBizQMa6SvAns8VdnrDF/Lty+KU8Bmi2UQnAxZh/SMxlncZ4RyF98lsY+Bk2J
BsTV48/LtXB2v80y/YovN48MrlWVMiUH0/4oyV0eb38ef8Gcg7liYv+cqDiQ5P8+flpkAIcXnABE
fbSyJ62+9NmlCfbyxpYBX+s/WvoaC44PoI4IK0/K6B0EB11QyJEDVLw2bge+Y7V2iBcq5RC5nnqB
IPmASvm8SBW3KO9KVpGDQYbfVWdsFAOh9BiLiwJF7NSWF15vbZzS2RjoTqvwmq2EhAsnHE0MwPcB
Ng5/cl6Lk92QEc3yx0OlPdrDjZleFu3lz7u2tI6oJiDdj0axae++71pDY6HxxBgPTubuzba5jf12
JZZaOt4AQU/5JHiSJzBrPYbCaVVMU8jfBjMD4fOgG2yUSFcu6+JEyB8DpzR53nOr02AXbCE7GH8C
oTrBXSsgQx851KShEP3Tzyu3tDkozSOWnnpE3LnimkfBOeGBCAttDzS0WyRQ6H1M0+jnWU5jXjgU
X2aZvTheSTW7gqzngWn2DStV0IA93m7fNdrsHLJiIk4/6Z/rDdQn2BXQPDAdli8mArTjSUX7dDxk
SqBSroe6BZ1a7eXnT1qcZaI0mZx9cMDNHoc4dVDEKtzhoMdaAtXm8W7sOATXymTlFZprhk3ZGqjC
/s9MJzVgQgeBbj3MpBsBY/ex++yzT5s+1DXI0xX6+dL/Q5ri9BiizQPsbDAZ+P/JeVe5RqyiMwa0
Mwcq30gFZqsAUkDnr+LUuzCZWsQY8yA/NpwevW89bhVo2IphQKB/52d/fp7k1DrgU75MMrMOtpI1
iLOG8aApAnGtbm+b9coBXzoN/x5XJHQAVp+fBtplanRqezi4/o6NUEf/pdrd2V8xsWFMGhQATKNe
//1Yjzm6rOqsLo+/vMoKEIismOmFVXIRWCArBbw3DOlslaB7B7yxn5ZHO+aBp0Nkd2WvlyaYFE6Q
6ET+0Z23XxiVnTFEwfyoimjg23Tl2q8MP8/S5rGENXUxfGo8JuPWSR/OX38IfQHVO5GwnkCVaV+B
aNDT2XFswM+Emm65AiFf+gBEYP/6t5BOc2cWxUhYUQ0JY8c8qOOXsjw7DgbAA2QwkJpD5xbS8bPz
Q7hwvZ7Io8GtEP3hhK/1M576TpjBRT4eKSPE2vNXmFu93uilLo9QA0tJUPrXmR4QtucZYLArr+Tp
YmEu4P6m0g7YNebvltnSTpSkqYB73ovhWo7V2dcBXQOgqkMtzAK8a+4IGimgfuloy2M65BH4KYN0
DcF9+ihOMwBvZcG6T8mv7xuiGo2PkEmUx6j2b30/Uip0An1NUnVpoZBEhVME0OspEQkjLq2TzhdH
i5EoHv0Qj8a5FwPf8WWG6Vh8eW97r0CVp8cMheJhR0nUrcFNT98izIBy4T9RBshjTN/4ZQafuXZe
+kQcZX7FSkDSLmp11ZxJQYN3FimiKUWIfDNSamRmYJMBWNYR1/xYN2ILDSZurwUXC3uBSaDaA+DL
BLSbmVg3zdLeTzx5NOkjL+/qs71gSDtAhcMHqRES53MLrsXlqBeUsuMQ3/VZyM83UBgfNchJHQ8p
x9NQtWlcv4iLY5PKKLYh1Kxd/HyUFjYaUmLIqwBSN+3ELPrSbTo6Q+MUR2VthXbjVFd+HhVy5SFa
mGXCrti4dxNOzJ8e8y/HKXb0ovC6lh+1IK8+PnL/z5rxWJwBDNpIT4AyANbw+wyOEqUkosdOmFfC
e0/pA3r80XK4slwLBnfKf0wYRA/4ozmSJUcWurdBPHrU7HyfdXakdVYkG3/bEzRhB7J++Xl7Fs7v
t/lmC1ekMm6rDPO16bBxrGZD1hoBTv0oIPhw0ZFZmwQE5swsLcnGPu9dfozl1ouhPOQF0jrbkULB
GOiZieUcALR/GjBftj8pdbCQxnp5VMObYXxAgvTnVVr6BiBzfJgrSLkh5/J98/XCdVXhGfzo3ptN
4FfXtFipvC3OAHpxZDrh0oCn+/sMBRhn+9qScHXQ++NRGvo2ZMmytVru0ikGbvu/p5lTzsoc3VSV
jWlKtrH4nZbdowFoTelr6Uyhdo/qOur4SDwb378FvGzCY03Oj9L/YPdqrRNrcXiUxxCj4c7jlfo+
fFW0LjAOBAfKh0fSFRtQOa7s90KAhgOFfnsc3Slsn2e+iCE1r850fvSIFujqwvbiKBEfWZZtmAba
ZVR/OkEC0a/xmS2dg6lHFjZgiSfJK1Je1aPNjmL8MP1HXT4Zw+fPh3nBSYG9hzMH2ABQjvPudSul
KmEdvF6H+aFemm9uku9Gm//1JJink/P5XKBCjHsJWWSIsMDR/r5dVoMAp65jdmzRzWoKsIJJfWP6
Kw/A0rpN7WBTuggp5LnzWGZpWwwSs8h277m7to+Mtf7opbsDUlI0egOlh3Mxc+76pNAyV+KNUewa
yI4NlSyou9u6WwOnLGwQ8kSI0SFahUffmq1YZ1gcaMchPTasf2m5HsEVBE25FjhNu+k79/ns84A0
IoCfcDEQtc8FzH3ZmOBe58XRZweC85Y9CsMMBvwh8cPPUy1cXWCQoU8H2zDpQ0x//8VO5z2Dg9za
cAbcZydojfMfM7SKgAMM3TzwAuaHIB7GuGqwLcfigaoQkqI///qFvCsyhThcwO1BTcyee0tJOWJn
KrjFmfM7cUPWZzuvYWHebhuyS/xtXGebkt/GxprHv3D0vk08/f2Xdasctx5dMxbHXutuGqeL3N7c
lyy+BEXLykWa66VNPjPmgmrh1MAN13bmsJEyLUDBBM/cBM9Ykt16xo3V3mTilSl/43jvjv9gUhHF
ThOqtSu24P0gFUtwNmDXoTg0u2Lo6Ez0yvHEUVh/m+raN/dow9i4wy6WF0k3rn3qwnGEvzBZDITm
9olyaiX9XiR9hzBnvEMRIhRej8SsCJOchYX94SQXIJWs0edggN5LyDvf3JT+68qhWrjtyKPC4E/J
dKhBzHwLKqSbW0ZXHdtR+6XHOLWoUEVxSrdGYj6YzNiq2nxBaQz9p9BbNsmmhbZGgoCADdDca6CX
oFMw91Vm+f7zTzv5ZQiRp47naTfQlTxXLkqY16ZjTOR91/8CMiaATmFVbax0R5KzM1WYAG+SP9H0
TCiqmWEwe9GpqlLi3mQs3IkkX9nqpU9BjDOVsZDXhQn6foGcQRuM1Gswvh6UBniSeRXVf2r5npa/
f160kzM1LRVBvOZMzzg+6vtMRZ41Zs+t6t4Jx37D0u3Pw5/cEIRrFvJVEwgMFcB5DsPmxqCPldPe
2+Znzu9pvyMVxH6PsQ3+IWvlZVj4FhBE2mjHBF3EqZq5obSuMp2yuucgiSVX+t3P37I0PAJncOMj
2wMQ4+y21yyPW6tIq/vK/Ew2Jv88f3iUjoCpQp0Kaqgzoznl7r3cMap7NGv/adYcjqUf/3X06cR9
MclCMUe51KzuJXsPHXMls3fiziCf8HX0mY9rZU3SWh5++1s2HLW3Tj2dvzbIH8HgWGB8OansanVX
tChUyfuCvzaQfVW6dfZBndqYEQUgsYrOo3nNqwSdjKZTbG7q3/Q93GZn31l/Tfd6GC+0+uy4Bl4S
HmXgwRBlIk0ye7Q0Cw+jV2bVfZci4caakPGt7T7Ga92Up7uOecDpDyCEhbTJ3HcG1sUv20RV9zrd
lHTTnZsvnj7jy/DT9F8OVU9IUfMCw6t6T8VjcTYB1zS+g1550Gb4uBfzQ2v5WZrEGJ9ASLYvk19S
slDXWUg8EPaa3sPPp+z0FAO0Aw8C6WlMeqI8Vvh14yZj390D1xjo3UfiPjndCt/nwo5MpJhw/aHY
Bja82Sd1Y5LDrcz6+w5SN3ZZRcbZRhAlYjjjWDKMf9I/kcR1Ad5n1eEgQ+buJtXOHx9lYZBRTmEL
yDJmH4Clk4NHcvu+2da+AF7ubAwVRA7xhk+3HQrEJx0nI8uLwXBT+97P3+zsnrItRHrXehoWthp3
DxcdMTk6pOaeG6DuA/wbat3XR9Pso6Zmm/RsvkB8yNc5ZnmFtnEbnDbMQakR0e5Jmmt579PXFTMA
UIiq3JTTnYd4VqkUWloxg0gjZt7iYdkW/IMMl5q1yckaxGFhzRBtoeFoUiadkmPfbztRbQlYimnc
eyO5yAn0j6Gfnex+voNw1hauyIQ9m9opQFh3whgpKzXGXeyY96h8PxnCFzc8IcVFT6FqBTSacYzL
Rv5SjsFCI3bNXWUM4ETt0MwV+CPrWej3ZIBinO/IXW+zYi+b5nftub9JDiybsAu/2egscd9HPaWP
I7RQK8huo/QVWmYcX1qd+cex0OYCPJF5KXPu0sD3+yzKIL+16RTXdn7l9Me0V/1RG3zn3UIAKQNV
uNq20YWOLpDkU8h0q9wMhFUUkAYptRyjQ0S7TVwkyvxev6Rx9jvTcuh4NU4V+FZeQEsilR95r6t9
D0rAa+41SD5WBn1LOZoOgnQYDJzTBvawSKztWKG5OZSp/VaxxkZ5yKUvlWycPED//L3udU9FV5fR
6I75M/PdMlJUb7f4fBPSYbwPWz0eL2iRkwDSX/lGxBqeuiZ/BHlIsq8HjWxMpf0eB8urgrYZjTRw
E499akOfBspp6cbKhXMrBv0RulD5YwXi3wtdVEbo2cotwqQYoeaeoqnH3KgAEjbPKm/8lw6VrHrj
sYzsdKHec9k+6z7vA70cjGvPx6IH3IdAYtWI/jUTpYvNKe0RTZiMPQ6iRMxjaH58OZhmHTIjs+5c
2kFdy6s4KyLOTe9gKaNDZSBlYSwZ0Am5XiV3rlkOfyhpP0SV1Fsp6jc+Ih8WpKaW6IFFUlQTitZ7
6kTx1NfeszGOQxqgbYscGjcXAVB4oLbWhiQiI/dEwNoEHH6O35dVqDSN/3U8YHGKJE7Cto75kSI3
c2H51QPw5W+23h8SnqVG1NX9htbko9G7KohLp//l12PXRLWn7PKm1kq16yr+WXSWG28B4Edbf93a
Dw5tpQpjge7vSG9MEKgmrVd7odcP9B4YiRfuNBzvieb0SIV0x7yib7p0D0PWiDqAetxLp4s/fSq1
QOapFfIcbBudnXRhbFE3oCL1trVwqktfU465oVTwTSGylEUE/WXXzZhSGQhTgmMiMSFCR+N24zgZ
3ZXZmASt3YhIRwPwp8h7cZnn7BFCZElAytyCLF3yrGrNfHK4UV4OQ/1XOk3dBo5I+JUoBi1Ujf2m
EnN0I801a++C0VH/29pgpy6rCrKPVDUbA1y+1YE0OfjTJEiaWKc6ECTmJfwaSqMiQRCKus0T0wF+
vwAHapKirTtX1q+YAEkw1tUYSLspoz4287BvfSdyC/rpZJJHbp1hhtKzC7AXSV5sgSAYcZRsIzA6
ss8Gk/DAGiwpL+uBWQEo3fTQyToZ8kSCKawoQRKvg2KLoFEkRCqpiciQH4wUJCCN1f8GbazcOQVL
wi627NA3pGlsuxT1rbAevL/mqNVs3+XVTQ5O+xve8czA0ageDcb2Q6YdCrcU2m5sBWdhbZEWbJH0
Ie6LV93LYHg6altjZNPuRYCNqbuqPJrt7baCWVM8b/VAE+ZT3RtYOuRkoBlsEnQV5X7ePXLCku6y
sbXkorNFcj+AJUFDS5AScLdsHuRaYu68MU4uZcM43WSaq+IdTuqvvCK7Joa4nzLyF5egrx1PYRU5
+AFh7YoyTHNNqSBJDHpjeH16V/VxHnVt28rNYHfXHZG4fJwKIiKInXt/DDyW2z6NyZ+42qpi2wKh
vSFxh/OPTuxffWYZMbA5UEPkDfFuK2owGuWlXT17lTk8oCD4G8zP5Jo17R0vsBkatMNfAE7yoEZC
6zT0IQiUBMJCv2+a1jwYu6IPC+B/9okNbYnCJv27aqp4Z7Yee4Tk2ePIs1c00IhLz5D23igcc+/J
stjiNmtha7dxAFRWE2QaoREypDGaufmwHQGU2mt5rPFr02nbPijY+BtsQZm2M5HINv7K2vVAntdY
RpR3fRcpGPugSC0nQrHQipQjJWBIjT2SsHBKP+g6yw9Mr/jTSrMLC62FbeXo8rjsRaqzm3zi1dgr
BkjOgDp1HVWFZpWgIbdTf1MyUBs0BsE7ZDgd3usehHBUgHW9vjDV8FoOhRdBZYMGwhjZdTJW+7pL
m6BpCwDx9OK376WwkSL91bijEUH/0dzYNkj3SQfDanetFdSW0F7xbnwOFqUkbMpSRZ4xVFjhFo5e
wBURAp8eU33n4vnLoxEalfluGDjDMU2TEmIrjZmGjaJFkHIfPYh2+UgGKQQkJ5FQM5u4j4Abuchc
LRwL9LnqnIMJEj+RmAynqujMXamZxoamhhdS5WU3Zp+zoFDFTthxEOvYl6bFD8NLre4BRiZ3RpXw
EA26uKNWK8GhkYGbOZBFw59AKlpsxUCMjU3zGIc2ru+dvgfZYSzkoUP5+8IEA/geOMlkV/RjGnhN
9zlgKUM8uCL0UAi7c9Dkv5uyhxHzzW5jWl2rsAlx9yoL0JgRPbsDUCXecC1rXmEGu1foig4RLHR5
VXppffSg7wnb4FoyjN0uvzWKYXyhaVGaN5rSuzcQExvBWFVmCAQl7lujx69Vxf7otWNvHdiEgEzC
mm1vxJAOVfkllEWLne+qv5bZHEmnw7eyJJAfmnfviczceip1qpD2qHabKE0gP+PEF7pZ1VEs0jIE
rSQNrdg39kPqZEHi8PoSVpgHPPPKTU4r9wFPmbztzFxd2Tl4NXIDt0MZpZuFDFHXrssttYuNvLv2
/TgJvLT3DPipzRhwj8sb9Blbr2abPTeGlz51DST77N6T1wVsSGBkGbqyavhNwpW4OT2cuTtvlL6A
NlZvBklm8r91Q9wIvxXveV0XUIyOyd+kQGkvagV5sJq+7i80p82bX62lp39qA55Ma1ZXlW8cGovR
PZggfdQypT/mOx26DFU4ltWeUPeYO12Oo6wXgWNXr4nX3IlMlheazyhEVtId3DXP7kGH2W+zNN5V
tWovc0ezIl3rnUswpTUhMMgyqEhrtFtagqSs0scJloQX2xxYHRocbeLKZrfJaCab2EqrTa/pLf5F
HfnJe1W7LFRSqzY4ImB7ccyICpEFve+NO7y2n+ag/+5EtwV7AgdkHPn+3N9ZmRfJ2P6bmJxALS4G
8h59e4FbUTR2ZAxpOZoGfgbFcMMRTYjQbrwRLb0XXfqBjsdi2wuoJ7ZG/WzmkoaF4byOg02v8sb+
1ZkGKKE88clK7t1mCVF/0ZJC9tSL1cPoxfFOLzj6+LUue+RJU25YTIaLRDidvxmsgmQ34OqXgcb8
5JpgyUGJiu5jz+1KPzIqZTeBWWrwvHIg/jd+NwBq6uE1s7kq4btp0DSp8VS+iAFPXUCkmd5bIIwd
Qo1K8111bvVq5PUbmFffu8SJQzamNby2DJIh3UMMLfijrBo4fSnMy57UTSuiIncKEmZZ11ehhwfp
b++N3g7k0+07PIYqQtbGDphFUTDJmkpu0kSTGzsuhg3kbLNr9LFXvwzWkbu6cehWOsLGJjh5HmZJ
zfxA0CF+zBsB5F5s1IW7b5RbGkFiteMYJa5mbDWDfMZp0/4qDP5YOQ7bwOwiXiBUXujciUF5UgIX
1Goseac1b+CgVk6F1an9dAetdHgYKP6/WVpVXiNmAFfXqKV9t+cWk8ZDIRzOL8DaSaECBscWZN1x
ts0LmUc5TR9QWPtb5nDxSjsLTVsNsHcKwYQ/fvp+28CE27A1Ln49BA/tDcu9/BnAK28/CiPb9Bnw
zgNu833jjHDfS9m8UcNuMGxzV+jSh1vvNoh/BhXyGtpqm7JgoJXjqf6A2rTX7PQhoxl8Pt4m2nXu
gze3wMutGQqeKaoGjZIS/uLIt0lH0AajNOe1xQa9xoVvJzd2g5SyC6DZBaF9aV2KVr9FxbIF/2Br
liGzoMJdZLapNqlXIb+TDCiUAKht3UqHeuhCKv4YmQ1fFhR7t7pPO/iCXXoFFedSBjoSUU+aKpNL
asZJFwkD3BQad8CHBNB/eeVLBnMjijx97p3ECzS3wDoAgAPKLFGi20A3yw3afN4de8wJcOfwf63e
uxNNLYK6SiGPV480zJPsgegDDaGyfc9I81gie39l+QLuXTI2eN+9OoxTxn6VhPGwR/3wmTv8bhQp
HDEClSdHEdzntEwvdbwXO6oLbwfqBgOX2fQigJD5FWgLSXVED4sReFYs+U3SpZLdgpvi2DjkDTpB
tdrHSWN5h5gQkAqNRBVBLIs/zFYPxCweDVnZOK9W+5wSWzx6Ra2LQDOG8VlYqr9tZbX3WOJEeChz
nHrfe2vp+Gx5v3nK8QYKjVwkjq29ZTwjAfhlAOumrjTSLYW04jEG+8uzk+DXW2Xp/m5H5QXKMg8g
Z7Y3wyCeykzRkGe4F8yrP+rWS3DLymer63mojwgF016WgQvJ1J10Ch7WJlpbVO+TB/i9j6ln0Wcw
lLvv4OpKr0Zbl3hAa7cIij4ub+PS6FVYFghgCzRcbArU6fcKHEtkq49JfCw97vMIIgRcXIyWOtbc
ybs9zSf2ycJBTJf6aNVSXfyht8NH3qjrVmYgfHbY++CO9yWyFjniJWiA36jU+2NC8ztgErDJjUwV
nqOO6AqUdB6gNJ7LwefmgeEJZdqmxIaDXd249JvSRZOMJS/tkvwmvf3b8lUWlhwG0mbkt1Gj99CA
KQpGisVAlYmh3tunWDMZN08joCjh4OkxblDRfkpr1ILCdpNwqNwRAVCVJvuGt+pKmJoyg7wT+3hM
NPTo2UCTZEZr61GeOM+9AFxep8NdXzhuhMgekV5HMxgW/6Ei8bMGDfHAtQtrN9JChMNoFhdj56Xb
MosVfhqVB6fjLUJ4MTUVxFn1hmbzJqIjPGyEpzDY6VDe9p6Jb+jQY5ePRfugdWPxnkM86wU9fry9
ANdU9SsDqjgw8PS0Yeda9yMYoh4lGAku3K6iWWikJN+DQsx+FHlCccOdqgEyDcJEAfxF81UA1nY5
Gn2norjUXLnlJXN2rZJbW3DyjHi4ixiwTrctWDE3NStrIOxN/b0oGzVctAkakxE7AcmXwFLgFfQD
vyEyrD1/3Inee8HSxwH8kf8i7bx240aXLfxEBJjDLTsqmwq27BtibMvMOfPpz0cNMLubIpqQjwdz
JYDVf66w1ipoEiaO6jCKz1msdscoIPg32iOB4N4KautaLI2OBgdu0NzXdVSqtxZ9D3eNFsjXQWWW
G0rK5Vbt6q9kR5WjLsjfLb/o7T6zXvyWgSmRRiN57dYNxafOrXHAI++XUeXfccmM3egr1lVXEv9Z
VOR7I+qecs+v611ZivGmFLsy3giimG4LxQ22pUk8Uw/uTwOpqo0mxGjzqfExieWjXOjHTBiScoOL
XNiGPu4KHCtLj49K+Woqx1qvbGnQ3uTeK/dVkUs3iu+DPiTr+qaR+PjHN2rC71T0mq0eT5KxcfpA
qPlVrrxoF7VtgsdZhfvOMio7aqr4Vu3Iog6F+H0QgvyGZvBGsu3c/B9JGLsD92pwLP1Rv3dVtXO6
0nMJKVGTEY3wOanHX6GXaYcWeerBrhQ/vA0RbnsJxyb7J660/tmMrZdUEGMf5JROwi0O2m3EsdhE
tWRdFbGQbEPEiDLb5V355fKIvIC4aKXjGIa/cjyEG69XxLvA04tt3/WtLXLH3IxmLj/UUqKSqkkE
0W5VFylaU3i15O6LOo7SoUzVbpeFdXDbyWjmurCt7KBJ/5i+8FZqmWpbZvhkRGh45XjKW9jLP103
RUXUBS7kjoFx5WmJrl/3aHR9VUfSXRW5nKuGqMv2MvWlb0o92rZeaZobzZNqmlOHI3IAWo4/YAk0
B3QTw26kNkcbPMxfgtTDpm98ay253baxKT12nZK/BU1B1xCXGxRu/Di+5jwLh1ohtN33hIJOqcvE
j7qe578qJUIetCoeS6mWEd1FoHdTh35XbyQ5fU4jvb/mtaWApxfolZLA3Iv8T7apICWT/+y9iMtJ
b7vGaSq5eEUtZkTbsEx2XilY93TP9PbhmL5FJeFiCKnQsEs36UkbWj9ICoQbr06qbyOorge9lz1v
Y5ruyBBxX651uQhEGoe4xr5zh24jNiGy8rL5dajK4M0iA/oFKaVvoI704ygPyoaM8MiF4g/qbnT1
bxIpvHjkotVRcUdOz49+NaVcbwYrrGLSCm0YbLtcGB4jpYrejAlzELgdl6LlKT9qgs8bYTSL324z
bQNR/cLvrrZ96Q543STMtvTbbndAgopn1yKwlVrrUW59d9OqmWHLSsbhTJPOjtVA3fRcQvtazbx/
QvAOj4gX1I9SVY17eazvWr1TvoBiCxu7k4Mp2BAile2l9D3XLlFx0ZbSIQ1GciAgdkEY5CSorkdF
7w+qmAxfoMqZd2pH06wh0dLDdHk81mVnjdtQTE07toTWJvPMafIUJIEl8CD6ppCUaKUku1RvQF1E
miobsDnmQK88VyV8rUF5Mtpvo7FrlWPWfb6YhXIJsAQ0LCCNqLMSTWSYeBtJpFCN20rh0VtjJC+V
MgCJTIUyiX9zBJZGDksh16Q8JcKu0jbSmsjswven8jEADrD8dJKcgXGSSHStqLLMp1r7ybXKRrxc
jVlYgtPvz8GQemV0JN74fpy35IyOanrlkYG7bGRlEPMO6iTnB5O0j0mR+panRVipKC19HjQF8vFA
7SB/TX8/KVLLZHtoI6IbQIev37w1tf2PX0fqDiQ3IBc6k6ILdf51c7AUQQka5Qn8l3BlJsfLczOB
Ps6EDOAWnX5+hjkhpFPlyufzYn5rGVfteNUNByNawyOsjWJ2DshQUvYQauUpHX+N/XPw8/Io1j4/
gzvIeZV7FIqVp7w+kuBWVlZ4cZIoTaIsQBlU12ZrgNhXqge5xq8X92ZkD7mtvmVruqNLYwAcPmkV
EzZ+0O9xc8mP8pC6d0KbbmvIbNpYfn6WJrWKSfoSnPOcXhmEVZoEyN8+qeQkA3WXZJ9lrLGZTg0Y
53tVD7MxzNHMemqU1u7MrSuugaeXJgkUPW0nFPi62Dq3IBStQuZJVp++kkezdXeN2LD0fTQ9pvZV
E859XvDuLDMKlLzRnzreQ7x4oxNWFmGag9mBm7AZ/Hxwlh+blzaRShlVrY2ntrsfvS3SC92hfLTS
z5+IMzMzwJSQhJFnmZjJKR1svXgFP7hwImSwiRoEFgDzH1qaFBkpEN/PDJxm7S7qt1pyUKkYlyRm
Lu/Zjw8EellAFMFGw9iFhHC+4LUuKW2SW8Qb6hjcDlr6RI1Ce8ibVl2xtDAkmF9QjSZFAjSIZpY8
n5q1HJnikyS9UcvadL2LzxjAb2g+bwms2QQqnkDT4geIToAaBZtveKoH2aJe2pXtDUAD+UfUBWQm
fdP9NLCQJAeiEYB62XaI0Z9PIvW1AeRbrT751a5qd/WapvY7TWa2qQGRyoBe4Q1PoJpzA6ViELpk
uCGSReLOE7R4kwSxCVy4rO7GZPR6WP05nagp9nhboZc6UBCqYdejVNyMkhldUXoMHiXQBbZHTH0g
8WTc47oOt0oyiMJh0PXmQaI6e6/0P+g2hmCXfowkrd7Hotft0hKGUCDmRmq7Wlg9iKPh7XpNFH5W
cSQ9hiGu5+V9ubBbIJtCuqFbOGDpuQSyRRsGUR9L5cnkLrXi50GW7X48kNq7bOcj/HxitWKKSh8+
APvmfGr7CB5WE6jKE/VqW+m+NEgxkOkaKpJWVMC9/rZpDnJyRWxI7nnlsvrI+wGvxibVeZggX3C5
n1tXpmRUaoruk/RQGRrKvB4T/CtXX6wg2wj5RmpIv62oQXy8g9mqIHMgr2BYnpPL3EbPTKPP3Sff
8w6uIOydy1O68H0o1fAWpnZcSMvNZtQYxC7W3Tx4LrLuPpWSa0X6rDQzP/rUwrR5TjzCLKmtCmnH
4LmhzFrvBP3TsEi+D65swpchS2nOViXSaInUKFHwHIZ4CZtVet/iDKH1rrPjwMrNCWtWkzdijB7e
kyQDjkkOiNv+xRKcGJhdSJXbq/lQYCAX99WzKK9csB9/PwEL/VjA2kI//6BRKLa1q2RkzJ5g9UU5
osKf9nP4PiuAXO4UOs6JAJHkCXXWucJTYtyk0qEzV47dx0cPMOr7sZt0YNGsOd8/slDT/0HSomdz
vEqt51Dfp8P1Z1fg3MTMP0j7QhOBxUTPmrCF2ZSsSbosLME7/RSKGz7th0PmIVocaSm951TxKrnO
vE+fAAspv0lQZWri8OHBaTs/7pJRCJ/TXz7g5vbzGwiKOaBHLgjuPmM2O1GRyEkxWNGzQsJctrNv
n5/808/Pomq5LfXaaPl8kt6YzV1prPz8aX+cP8cTQ/6/nz9vYqxSWYxale9LzSY3gCnINil7Kuib
wFzTCVzYq2ROwH6Dp5wksGZHuQ913Y+tJH029Jesae2e7mZrxKSPj+2kMPs/G9NmO7lPi6RCUwX3
7FnY5V1gtztpSmfuPr0oZ0Zmz4Kpp/D+XYxkCn3Twpsx/fS7xiiQoIKnC10OV3M2ikJz+ypM02cu
9N2oDtdu3Bz+YgwnJmaL0VWunrpunD5/rYa7Pvz0s0bTKdR/ELfReHzm11IUt2XvUfR9SqKfdbZR
5BVfZ+HOgH0GNNtioqCvz5Y5zsAE9ZmrP/XiNrgCHfPpyTn7/GyBIwEiK2h//akN+j0aYFk0rJy7
xQGglIoKCX4L/v35CsdyoI/t2DFBJZBHg1423YqF6TfOTjYIIt41mkqRTpzHp6FbSSRkTeOpK/cA
3fRo77b7y9O0cNjo6UGMTdrv/VSfDyID2CNnFD2f0LTdqOF9JtzkXrmJP92+ADVIMpY08US0cSJW
ntvJCRAClCHNJy/Mb9zrZNVLWrgFzwzMLnFf9v1yoID/FP0BWVgHey3YGDFU0ZVDN3eSoVsAEEG2
ivzQFPzMyfGtpLpV3hvCc23gj8ngDuRroflqwFxomqvRGrbgvShQ+MfLK/VOIjjZDROPhBiS4AAp
LKLWefY3rQNF8txeeR564CawMiPV9sBEvFjjoBwC+ktTvsi+BrXWvbmJ3Lx1mW7dpHnn/kksPblO
XfFrTj+MfSK7li0oo0yFtwWRpgiEFnVRIU8xxL756NcFLcwa2X9AoLejwztK+5vkulU2kEy6wgOa
0L8IZgpkIa92tJq3DgAj8oPUKGBEASJeVeBX6OwR9SDWEyuKb0Gc+o+dpT3D6hS3lydmtoX/nReF
hCkUR7Rc5hrVnmy1iW+0ynOg3bwesvQ2er1sYHbQ/zWgojNKs4oF9yOuqtoSxUZ5FltvC96+bOWV
IaxZmD0WFb2WZdVnCPSUEA7uXwxARr6WdB3+6ySxfn74/JQ0WlZJfF4VDkHoH1f8M2VhCaDswctU
4UmKH2ifSheQRzML5ZkWXuh+ulF07xlS/iLVmfdF1FA5ErSRrjWZG25dVIM2WpRrdxSpKWu1nVHt
DaXRrnM50h+TKqsPpAzkP3rX3blDnBxFuTNJzgjhtgiF/MoaK+kQagL0AKPBHZQqcHVmle/bGqBV
C/sAsJ3fb4YAVtwGAEBl51Ej/i4QIbYbF1rFOPTKDWilNWnShWXkemASJNKJbJX5mxNCI/X1Xn1W
5D/WP57y9fI+nD0H0z5kAREVhDClfOTn5LVrWonpKs/kFG0VKELfXwMMv2zkXWV9ds1MhBzYPWi2
USmbDSIZjbqPLE99NgZjm8UHt3q1Di3ZG/UHAD1Q4Eq2jd4mwLu+TYbfuuToxo+WRLnQrrhQc8WB
fwesSZOCt4FHOI+8ZKtykVDM1Ge5ye7KIt51qv9Fol9v69GbyB/vFRf0E2IHSibt5CxbOZULu3oS
Y/vP/OxUgjZqmjDAfFsBrIxsSDxCfuOp40oA+GGcpJ4nNqWM5NEkFTQnwY9VY2kup/eeXOGDgFCI
nnOZd3m0V+Ii3HVh9FCYwWsv7KQq+iKqwcpA5amkcbrmSLP+q7VBypBM5fyCiDqFGJ3c2oPcUPLN
GkvayAKkBS/Ln5NCjO/oeZRd+WGkTuk8+Yq9U4Pe5ARGZLQ18diYsbfxWuvPWIdocCdeDoiwRzGh
bLsjUPc132t2FEhqMlEE/eQrIPCSNDu/0aokSsOkL1JnUBErqI9lfPRALFw+CktGCMdRM54efLhx
50bihM5nNAyfumG+JfkPt6PrxbfLJqZPnEz8+zhOTczGYUbgKy0dE3nwj64EV7F1MF1rw8wlsrdv
/LUE+6I9cvkKBAIik3mHVz8ZzVQWgtRpBdr7jepGRT1PSOg13D7k/i8hvLo8vtmN+D4+fHsFHj39
nj5oNA7qIMBa8GkrBpkpr7bG8Mmetf9aeG/q8S7qM/eRBdfsdMUvAAa7e09464zPpU4+fH92CYS5
GtUp6W5HjRRb7t+iceXwLU2RSr5Voj5E+mQu3tbUoZw1okCDT2VTMktrxdilXQzUDUI9p0VB2uR8
FweRKAkpeulOZG3c9koQdoVyvLzKaybmBQHPTUXLo7tm1xU7s+kcqSkegsJYcb2XzBAPoQwlTdoP
c7XBINcD0ciayKGxihXvu/qQrJWF1kzMjrzfWHJv+V3kxO2YH0ykmw64su4uqlbd1jVTs6NfTMiv
vuD9Zt2+GJ1/r/dXY/t4eWVmT9j77p2id8i809rPVSCKFtRg2YqRU6W7UDmOui2WG/fnZSNLO/jU
yBSanSRscupbpmfJEUwb6zfsswGGTLey9ks2yPACiiD4kakDnttAUVmCRxPGDjLBE0J3TYx4YTV4
UUDWIG31rsBz/v2S1w4WSZA7QvUq9DVu/mMNqeTTE3VmZHaX9KVvhp4U5nSh3YEploWVB2thks6+
P5skXxjLztQYhK6EW619jEp9ZQSL0zRJFOGNmIhMzZY6SJI2STyT/o2jPXyHCxqt7KVlA8AWCObI
t1uzIRgK3KWkHTMH3OGtNuTXZp3dFm76dHklFt5Bg4rTf2ammTzZslFLnh/lBBofK2Ap28Ooy3jT
jT1496r0PfC/Xza3uDDoKEwd0oiS5snAlKcxEyVG1QX1xjBMW67+ZkAnFmbz5maaWFSVmDlSah4t
VHEl/aHy8k1vfFHN0A6S18sjWlwnQmIafKi4rnMoV+VpMHT0PHNGOYQDMv4ZuoLalCusOBDThpo5
SAauyn92Zk9LAPY+14omc4yJIxHLrY4PPECV7UGTt0YtPAI2Slbi2eXB0aZUI+05Ab3OdwdJkaL1
dHZHR/ajODTutdesuBVrJmYPTVBkUg59MnMscO36tfcc5n91Vie8HSEpQKZ50Vrr9VapS5SzQu0x
bd+s4j7Id5d3weLqnJiYnp+TY5QnI3iJHPcuy8ZNpDlBDRpV/+1Hv6Vw+3lTIJmQ0qFJIj2jpgk9
MZUicqvGpZs6jW9t5Cy+c5MMSohU2fGofpMSCIqXDS6tEH6TOjkbqBDPg09lwnCrAz29ZYLLwIet
nEEejtYaua2Zmb8JXNmSbzAuQf4dZp2tFL80eUVPaWmZTocyuxySMRuKUjWxgRp3JedbLaYJWmHX
orfTx8fL87bgctAE/X/zNrtaBW9MMi9mQBZro5ZftQH0t5zt3HzlCC1dqiqS6dyX1Bw/NCQU5YRO
sKKXOXKq3QiKdwstYMXE0uKQAAB0wX+oN88mzvD0IfSmvu6RlUGrfBiFr80ne8dPLtrUmvg/G7P5
KqVOcKEUpU7Sb/PSRj3i8nqsjWH6+8nB0QZdhRTH9wn77GqE/dm2sKxX7umlVUfKhfS+QqgHyvTc
SqtI8Dj0PnGkXj4I6gN6G1sl+ZV9sqzz72yhQ40HqCPnMr8GKjQCEMGOEscVHgPtyl3LxSyOQ+eG
Qero/d48H4eSdJUVQK9yxPFQx7nd+OR748Pvy2uy5H6gCQUUHZg1qcLZA0N20utRNcgcYUw3fn5s
xh9KQcvOdmso3lat1hzP91rU/BlliwE3NRC9/ZAjzxQjRuwgzhwahI43BtnYTSiUylbsJeEQmoV6
1Nv2hWJTtstlbdh5ih7uIE6IdgkB35YKMjiDQnpfDoRsE8hWdu2iGrW9PC1LW5UuC2DWphjvg+Si
AdegG2qLKzf9Gsk5UpCvcvMXb/upjdl9i5K5KEiikDqi7AjFA8wYBC32l8exuLwn45gdBmpAqQcN
OXOQtLo25O7RUMaJfHldhPmWrGtBk6VoJVm6NnezaySR5DbuTOaufE2M+zLZtsXfWAAgRow0oTPn
lyFpw9GQCguXL0s2RXvltz/Tof2L24qb9j8js2H0iTkaw+BmTpvmG1UIUFkp7Sp8vrxAi5OFdwcu
l5IRHvn5KTcgwqNSobNAEJu78TDKxkYipLlsZenZxflSVPLpkCqM2c0b5oXSdIOBj9eim4TGSnZI
rNIeimc//n3Z1DQt8/N9amq61k4u+XCSutYbfL2+/9q198rK55fmi6udPDUlz6mx1vnnjVSLjQiU
FZmX+NYz5b3UeVeCb34Oufp+uSM9hrTLRNP90DrQcAtyPO3I2VSRIqAF/RfBNH9enqmFoZAKYzkQ
Tych8p6LP5mpMvNSV1CMyInqX3G4K6R9ZKzM1rR7ZosBdBO/BOIV4dE8fLCyUNAMTYgcPf/TufAX
rY0lwKVPrxBG2krWQ7HWX3Ph1TqzOIsmoogYLWJtWP7ejpS7wvPtZNQ3ujis7Oml6aNrvI5mNsWK
D5eAH7SJGCD249RCYvfhvkTIKTFX3K7F4ajvbQthW7Kvz7cbKrj+aJQ+yR7vVUvyQ6Qfw6reStla
h5TF0YB41KfG3ADPp2N1shmaskiRcWEzqMI3iKe2ZL7WxYrzvWgDxXLgmxTtEaI7t+GhhOGNPmtD
F9pR2Cr+g9i9Xd7TS/M1xeEgOCcuwzxpomdFYNJDKyaboW3oxG6LUr8V0bpohpXToy9cNBaNIEy6
H1Iowtk7Hw3qMu1YNmXsWGpQfSn05keRuGm20ZQwAaWVCF/c1H0A7LEXnBCOgBBr+wy/BJ0B9NxA
gCevlPqinVWPlV3koU7YOKaviTsEx26Uoz8xyfy9NcrWXaSXynWLwgOSUeiUaLlG/UCQ6yPNVnoH
EEZql13XHyJBDbfEcK1T0kjiru0E+MYiykhZXAs3ei4JSF5UivVLzBu1RxjFbLZK08jbcSy6P7VK
O1olH7q3El2MFy/Rwl9ellnHDIWhay1LhK0Js/0AQuclbNPWzrzROwaCPh4QC1f3iBwgQyH4I0Fp
S8NnV42OcRSkb40CDkVAEQxtG5A7qDuuUdEWl51zSGsZixhovuxViMgf3cY5i8WBRg33vWDn4eHy
1lpcbySfSC2pGligmaeajbGhoGIUOQlQj3sxLXeXv/9xDGjWMnYaMkyNo+Y8DF0vhFStOIFIqLyh
nrCry/hb50u3iWysXF0fhwJmhwY2E4FSBAcxuyS1DH5Hm0eYOrgNdZCVCGiO3ef1mjBBVEInlAWx
w+ygZ5k0osVEeSKhaIhYaoXzUowUdbJ2jybftZf1N30p/hhc8zaOxgMs3FcxjFZ+xtKEUhuBmQHo
0LTmXQDEKKUXskEyHhqP0wfhUWyJw7WsOqKjuLm8eB/93GnE/7Mln18GGvA9RQuUyGnGcp+hU6eP
V9FIz/Dy0SzNu3Dtul5cQRIyIAFkgMbzhxWRdEPFf2eGW3cPB/C2lfVP73eGRPKCXQnX40NTPCkq
rdokAUizUq4K761K1nqcLA5iauNJapFxzPNKrS+kQd0poTPuLf26XIN6L60/SCWJawEAB0XF8zXx
hFLOtJZaXOI3D3Fs7aQQRYkA7YLSNFb8tUVbExRtejqpysxsdUjaRxZdkp1wDLsrJOP6fWlU/bY1
UDfzrSJfwaZM3zt3rGAzEvcTgICphbp1PraoHVzLAg3hqPIhMlHqInu1v7yll1YH7s2UwSAugFVw
bkJvCniNRoaJ3jP2niHnuwaVtZUgdPrK+UAm9wkZbXhUXK5zwEcsJ2mFxhMVs+E5bDc1KoRRuHLd
fbTBZOFnauRn6Wox1yTOYkmN0H+glAlIUUy+asVPc9xLlIQ8fY2YvmhrasZHGZDbT5tl6asaiLtW
+xGp5qR91kk3bjSCYEpcSOAe0Fozfo6ur61cdYvb4cTq7PqxcDwkF+qjU/v9cfIgNrrSSBvkrLOV
uVy0BBqKzh8TdnWedUI9KIqq0IscLfue9hVCB4+yvoK3XrDBlkYmXGW92Oazzd0hTTOUvhU4AeHV
2G6tVN6qawn7he19ZmT6+4nD601giTDESPIPXZK3IfmIy+dncRRUaFkWjdHMXXdxyMQ4b4rQybti
W9fit3yI72SvWclFLI0DTgxIWJ1U8wdEI0jgpgpAYDsJKi8vQvB0eRSLn5e5QwHAk7mcI39Mua1x
qvm8i9CyfpTRnbpsYMlZIPqcCtmA7Cca9flCIARcjbLYB46C0O8tUKonYPjJvsT/RJEW993os5+l
oGl36Je0qN7W6bWZxfpt3obSGkRkcbgAvAFVqNTy5iFKKgxICfVq4PSysG379s7v3JfLA15wFaQp
AJqojaDA5ydo6EqpGAQ2Xqx8hUOyjUX14Fe3RWhtJXSMc2VlBZf2IQE4EDEUwSlXz+bXz/W4TY2E
p8ktHxOtvLeK4Fh33uvlYS28gBPxBl+KAsRCkcjth6bOlcAp3fLoteIPP3MBqPZO0KjfL5taHJE1
xVxcYFTBZiMyqyDVssAMHKPYGiIAhfuu2lw2sbgPTkxMfz+5HYrJ1xeh2jttJ2XbCbqFLnG8tvfX
rEwDPbFS9qUneoXBRRcdZeVe647/v1FMa3by/aRuy6wy+f6IrJMi9l80QMifN8GqA9sCLCLDDjw3
UWlKixa4y/WT7pJyG674OQvPKV02SbIA1gbdOOfEekrF/aqapL/qo6zfyOaThchcf2Mon/d2uOTI
TdBldeq5MhsHucuw7uvId+i+tG8ta6co8efYk1NUhAkybkSP5EDmDwLY7xoCQOA7/jPiw5+UAvnw
9dlax9YQ6F7A160aybrbStpdXug5NPeDgWmpTjZTmVdDrFXTz5eKbUbLwKiSNkI4QPugLZSPalHS
9G9DW995av+S52vpyqWHAkQSbV1B76HiMe9yzZ0f10NTeI4XyQ9ai8bjzxS6iRwjIFsH8SZUtENa
01NQQizPk54i6S/O6+kvmAsnQax3CzXlF1S6+kXM3Jc2sD7vyYFQo+zDHoETNoepebpadF0pe45o
3fbCXVI6g7VyphauT0xAcZbI9XFdz+4239QLI1Z0zwm0fZWgT3UtrHEKl9dKntD5AGKQC5hBLVFJ
jhrkMzwHEdr0u2y0KLgNUnsUzFq4BfbtHVSU3+zMcIVNZ5GW8gu0uI3BE64iheZil/fu4oinjoYG
Wg1Ttvt863Z5JpfoOfpOLX2Jk1etePOylUTtnAw1HQ9ahJLiRlcLHtwcD0YT4BbPOA0c7tvf1BJ/
+Z6K0N1bXTR7SU9umrR8QcSNZhM17KLL41t4R0gO47OYFoPDszgfX22CR1ci03fMNtj038bAX3kO
FyfwxMDk05ycfaEc4G1CV3Hy8VaKaElEtfBzJMh/5w+pDhATgN0+uMuN2LmSWOU4mmOx6xCCS4rn
v5glE6UTaHfUCOaOphk1aV0JbeB4YefS5YhOyijlroFlFtfixMrsdNWhqkA0w0rYyrYKtKQp5JXl
XvAgoX7DVCAZSSV7Hs9auZlZRpkEJLnRh7QDtBufQjS1b8bRj45DLg0PNPqQt4rRr2UOF7w8HnnU
5Qn9yAvMy/WImoZWp+KsC0Vzrff1dWyOz3LXvniDurIhFvfcianZnnN7YKjokuOCGbVrt42f38vZ
2G1MMVzb3otrRpkNYSVaXX7ABo9aptDJA6/faA7pU1SvuGFLkwbhk65kMKHwVmbXjxtEXm41Y+BA
Toyz/t5UbqW42RSVvuLErBmSz4+pIo6oD5sYKuMXt1FvhOoRxD5UijUUxdKEwWGVSVYbOnHn7Hp3
+7AO00zwHTc+lPJxWEkKLX6e5Ak+EuIrH/qFDV4cJSM8SVAD992LW/zFAwho952+Cmpq3jiaslEu
hUPuO7QbgcY4evlL72ndrV5CA7l85yw+hPQ6Rx+Io0oeYBar5AN6q3kv+85QCfXGTYHs9VFU3htu
3ee2Ekq2H/iHXqflRtC0Wy2k0Ukeifqb0jVrAjOTD3uea4P5CFJoKlqSoFJmJ6r39bxraDfiNAiE
bylz1BtfGfO9ZKbm1jDaZGq7EtPbxHqhMVa/cmstnWes4tIAAZhQLeebE5oSCseu6Tl6b95IcUBT
IHfrx4fLE754BAzWdHoHScDN/Hg/Qfd8bFPfEbP6lxlmqAJbb1FBwa2uVjIviwMyQZOqEjRHCCvn
A8p4kbXODH1Hiqx21xVD/tDQUv26K7q11m1LN/6Ux8a74Npn8c5NDULTFkPALvL1pn+oYrAzWvFF
q/Rh68FCuyu9Qt0qZTGshCyL25eGtMgSUBaealPnhi0h0Asx7H3QUumX3Le2McScOh7QAsy3NWXI
2KBrilFZMGrkeouO8t4dlM/jd03kuwxjom6IZNNmixr6mZmPeZwQ8NO1AG0S73uxFvEvbZwTG3Ny
UI7wliub2OibQ9a1tqbntj5cKV24ciUsXW7gRqCwktDSEHw6n1IZVpAUpTIl6uhoqBsjefr8CZiU
JEAh8T6jA3T+fVLMQznoYeLEfnuoilfKorZUf5XXFLqWtj/qsTqygWjhqdrsNvFkena17pA4ij/a
k+IhmGoBUM/nR0OQwg0qEZh/aFqoKV7qWVGbOCUNgGR0XK5QcVPX+v0tLf6plWnNTvxb1DfKVFG6
xOnoGFRq5Tbu/wl9306F338xHHIlYHVp9GjMY69WVNM0oemeEypbo9zUFv2o/hnqv7lryZhMcSQZ
sg9pExcERKkXVew0UtPYVkkXAqX+0WjRStSztAew8a5XhiM6L0OGQa9YPXL3TjpWRHOKV9iKlR3G
pHq5PG+LF9GppdluAy7RlpbUx46koCPfR3QVMm87wbKjWLsKAn2re+J+HM2nEZHuPA5otiGtHKyl
gzulNzlakw7JvMbnVWElCfEYO4ZZ/0DN+kvmryGg3/PL8yeaggeid0CygMvNHkkp1+h0FaSJYxXa
s1qM22hE/bpgeFG24bEBr65WqHP2twowoKi3rpMsvOqrNRmGxYUltqDsC3PgY64lRBIDOYvEyeSC
HnpCsaVbhL+twABfXthFQ7gi73g6PKTZbRUlURDALefk9RGqVlrg7WFpIqzhNqa7YmtxAQGjAt6b
XIP5KxqNpVfTzQ9kdnWw7uv4L7xWyoz/fX62RRPXcLWm5wVpJd3uaFbSfLs8V9Mr/2FzTP23SUJR
m59XDsqw0dtU9hLHy8ffRn5t6RshSa+VUdt1Vb27bGxxYZBbQ+IFnMgH9IRkeXUvWSAQDfMBvokt
Vg8xSoiXjUjLVnDW8GxoEDyn21dNYMXIXKV0iRJj28rGB801D/TZ26teu1cDumfag03XPDpTyaNw
l/nSg5v5x6pB+v7yb1maXcpotIIjuwiZa/qpJ29A4rqdl0oQ6U1Y9NYgfS8yunENBAu7vjD+NH4s
/MUUU5Ax3kGeAIqUc4uh2KE5QzHDGYTbCVRkBa+q/M/lUS29bBpnGNijDi5hfqHktAyq2x6fXzEP
crST/L1sHZRPdrB9T95MGVna3ZM9R+D3fCSGR9eDuFAThwLigY6GB7qt3I/xmjrDkhuskeIiPTQ5
pIZ8biZwJVxty0qcRPpu6f7G9d5EGv74xmujJ3YjDSvbc+nCOLU3WyCVnmn0vTO5MGhao/2RaU91
eXWWDEwFAXpxmxRX5zsgazl/hRZN7/RV4N1oX/7i85NeI+4zypnzYChJzHbSu4jwmztbR7AkL9Yk
6hZH8D8T85Q4uXZ6oZggfFO/Tq6GvojvZZ/up5cHsphdxVuC8UYBgMtoFgBx2odSLIGJaEFifB/c
PjgKgZBsNBVVjT5yowPKRxLNNGMXmE+g7tNmoDnO5V+xdFmRNqd0O2miQ1o5335eWzRxrbd4O8K4
AdjzGo39MaXZ5WUzS1M66ZvK+FWAr+YpA4OWsNKYTMQ0190M5AO6tazEmoXp7ydX3eBVqQ/nPnbw
P03UL7T934wAKQp8GPA24uz7mluZvpEJsTOadzFtOFcyg0t5DAraE32YGv0H+a9YydqwyvFuW/XW
DGtbN7QNrchs3gZfuLVCeaNJKyNaukZPTc4uOA9XO8gswL41romZ9ZukvJKp4int8fLULXqAp5Zm
m2xUa+B8SU14GBjHtIyOdIvcNUm4bwLtukMgxY4N79pEWsAS6m9pqm9TU3hu3HAl9F/cI7igOLI8
ibzN53vE8GgpmnW49mpfvVhxdw0SfWWsSyZgOFAewvHj38yEVgh6lifARGFk+c+mm7g0KWz7r5dn
dOnRgKA/uU1Q6SE8nQ+kzcDM0H0xcnq93/reixqSfb3LtNtaa21DeLxsbfra3EebVJxB4oBnQcD6
3Jonjl7VJ6DmFD1FHa616OxkXflRfOdFyo2FlOTKE7JUl52UL/+zODtsllBRPw9Btw1hddfmib9J
xfJ6aEdYCUlz0xfeXmh1eyhbOoMaKn2l6m57edCLC3nyE2auk5wM4xiMCdoapd0rWz9ZCTOXv48n
KlH30EAJnU+q1ipIAUkF75j3KMe/aFG5MolLNzs8lf8MyDMDdVQLYcmqBf9H2pf1Rqprbf8iJCYD
vgVqzESSTrrTN6hHsJltDJhf/z701nd2FylVKfu7aelo69SKB+zltZ6h0jAda+oDhKB/OO41sYX1
1w1gwSJgCfXtpXUTvIO2mWIoUOsF80H2BtmwyeqemJh0PHAKYUuIvd+jfVPHUtR+yHMPVhLOuG3h
WGq2w09Wq+LKyq3ONVA9gFleysHAyQIpu056HW6WoqxK9jhmdn1ox6K/8y1GolJB8mNm3jWzj7Px
gBdBROCy37VCqClVJbKGP+Z53Fqh8B4d2Aw7hw/tx39G9VeU1XJyu9VzoxDFsn7SuQ/xULocYLVf
3gVYfeViKCe0ehFApAui+MUansSwuRxj/WH/CbJg7haHAeS77+rL0soFrSf06Ud9U7Dm3jWcnW/A
k7VV6mGC1blF0jhlaYLMKZR18HL5Dzg3yD/aWJBkwh+zxsL1fcBgFIcefpmrOGPOTvoPrf5yOci5
DfF3kOXT/ysV8blROBa85R9tDU4242Gu4dFiPBrDp8uBzo4GLWyKdzO+vHXypshIYXFK80fR+d9z
1vwEFQXqYsPj5TCr2+afRUP7F9pMqFS/Y4VZ9TQ2rHbyR84YniT5gKcqTBCZ9dyWIxxDnN+d9cFn
0Z+YLiqkqCYj039Ht8DyNMgo0Iig3ndK9px9qtjRFTTsqAxHv7iyMc/NJFrPKHQgvYNe3/Lf/1oy
2TgyyMYufxxhhio+cfEKDcnLs7g68P8Z0aIYDZWYAP2/1Z1dWGMHpXb0imBZH1jPNf/Yw2j5fR/P
IkwXwGWLGO/pEGornzWF62jS8Sy0FlXFKynqmQEspEd74T3iwlrvtrKulWFLlybVuDG3/rWz4dzP
400P8uaSX9vr2rsVtL62MkKTcri/HT4IxfgzO0Bxwh7LpgDMrMU7J9OpLbPxaWLkkHL+jLL45dU9
880HYDoBfIQLAAyh1enJPYM7Oh8BoyJhyn8AW2nTUGQfSxqWUZxEWebwr22a0YnVYzbg+CrrHQyv
v/miuAJUP7MMCIG+PrTyAYlfawgOZopXJ6RDHj0Nap6T3qADF/+Xufo3xGquqkz27TwhRGYfHRDw
SJTXu/5aZ/jMJ41uwR8VKEgT4sM+nSvqDG03AJWTLO097Tyl3aF7vjyQM3MFCDJOXyi34otYl4is
IO1ngQ5n0veRK/Zwi7z8+2c2FV2ufHQhQCTBKE6HAC5uUOjexBfX/DKNMTTpsR3saDQ/lipiW2HJ
gfQChhuUeWCdT+NMZUAyW2Q0mX/0xUP5qoYPHx0IQFASxfsBa+KsjteMBLUgWRAkdXbLDt01csX7
dViYaosZGojleD6vNpSF50ILvkCQQP1X35FrMpfvdhIqFug5/jEIggHJuqA7ESNIS9bZiWpu3F/2
eGMFm8sL/W4AiGDh6b+IrkECfG07KIwpFYaWbtKKHAIh8NCdP/b0dbCPsMQLIQ3bCSfsaooMbwhy
wS03qcpwqA5VcGWrvn8FYIXxmTkLtQoNuvX1RoZskHXazkleqriCmQ3Pd5AaDg12rDsdFsE908+j
+ZaRjUj3aXfl2HqfWS7xbXiLoZYKrc01IGkgM0SQKjYnFnlyhR3nKYnm6WaGKzYEzB+EiCFfm300
Kce+W6CgKHhDGuc9CNMywKJP7Snx6k0NH/r+ygFzZufhV4HqwaY+YzmqSm64lWp1YpZxqu5ceTTy
j6YNGAIuReBIUYpE23uVlqT1SJ3UBY6+tH9aDost49flvb1ucy5bDxEAksFQHPJOqczO4OSbdeOE
zS1CkCNhJxbhATP2D8acOD+8N8K9DZmqUMtsfzn22fnD2xqCEzDoQ2ZxerBBX7gxG9ZOiaPo66BR
3dTesyOuadSf+XwdG0lXABEeF9nqag4rDbtHYPB0IjtzwEIxcSiL8prF7aoM82cesbVRFcFWWJBX
p4NhtDLkwA2d/HE573EWmb9MriNiQrBFP12eubND+ivYcjX9lWl4GVzHa0gbJLmE43MVwz322omx
3F5/lZX+Gc9SDsbVA8LDejyWwJODGgSbmz4HJRznvXKnurfWGkNh51Gls7CSW1NeycPPTuOCWwTZ
BjoHa0nhYURFAM1IneRK8tAbvE8TvMMKr4nQ6tzJ0rx2MqEGsB6pvyRuSMrhAIXLfO3ZN7SwiCbF
PCfGDOsKmRb6N5St/Qz2yJaAymYB1dYAc8ym8n4u6i42eFnGDQHtoYAXMZSS1BBNLXCxvZfOG1Tg
NGRSYfo916pGjwgZ26K/3O0HsNfD0qnVc6YcWFCrUuxZZQebbJTuvatH69GBtGLcl0Nw10zBsC+t
7NVp5fi5cp3pZ0EquicZM14L7f40/LHcwOCIP3l5UW3kBECWj1M+ssiItQnq762yYDMNjGZbxapR
NQuLqUr3M22rrZH1zaFjk7fPXDGEvfLmuPeg5kiZ1pvOJM2LLwsWuR13ocDnDI9ONZHQsSsnHgcN
A+e8be/U3FAI+Hh0K0vlH9MB5vFWU7cxrEmhb025GVqVOW78bjHvG3rD3tqpAYFzK9NPPuPsaTQF
e6CurkLXzX43gYlqIRHlQzkRsEpQkIpSE0pEWQE1swZY07vKKdxNWxU0nhwyxh085jdK9N/AxeCR
SyorFoG2YpypgIfkVXoLITnzvrJr80lW7m2G0k87b5Sup6NL02rDaOGFeS2yg5f1eu8gZUc7xtpm
nr9IOgQ/CanmmHHBQsjnZHHJmbnhJsGUjtzYUCWLL3DqaW4nUpsoWsBsJXS9ybdue8aeQChzotKb
0kcwP787TTHudTG0A6ZeUtjLoz6wN1yVoyOSv1EtcMxOY/vFmlkwRn3jZioSYn7TghMZ1VZQPRiB
McaA5dvfocsr3XgMbPqVBZn5ZgNwuDFGYfDI0L7/Ymu7/p76lfWJBrK5NSvsxs6mv4RZ959nZ85D
TM0zNobepFX/qzIm4zkt0vm2ynTxNagaNzg4jPQx8dXkxS5hQYi9aDd71KF+58PsPY0STXGW0TGu
Ap3t0RsYIo8N3g5lnPypNnnQhrTj6hU1Y/mdtWyITCNH3UXY47dUoq8KBwojTvG2z+ACnxvRMJX+
ndONz74x5TeCQZHooXVVtmOtAdnbCcIO8BvJDlNVCWhq9u7G6nHK5ssm0cRv4mnUSes2A+aZ/Sgc
zb/WWaAeFthpCFKi9cLRFPUOKYD429FpvWedYu5DDz1EAA9Ufm9Ydfap7Nqvtt9Wn2VrvxUpED56
1G00uDMs5UdDbgus0mxMZItFmh4wt/Szo3s7ghGbFTO36WPYaTZb+JsFcVOYbzBZJyTWvYTHGVNt
hJwY/whonGZlT1+hyMZCS1V1bIKBtvEnU37N8GW2EfWr7M7teoWBLp2zYASv5bvPvw84hSH+HQ7O
r6wkc0ggrxFbY6WwyO3SYlNl6Emf76yKyygY6RDPXtrEpKd822u3jGrotkR4xlhbZxDdwWmoGxdZ
7r9Il5vHgaVZVGY6i2rpuFCgC2g4zmkZttlkRnMnIT7EfHEUajQiXnq8wEko4eXLRraDYHv3WQ6u
8d1D/zKcXc7iym+HyGYldGFyNu7mMqjQ1KrdEN+wGTHCq8iWCi6LHXPlMwhDMrJTFuyqUjSRUP70
e0BycCPwiPmuGlYeHDsnIe2bIoPdTdVHGvbjexw8ZtSQfATNdbBeuVPLJkI3Sd1WrMu/EwN3T8jw
nIocLuYdFd5wdHhHdu1o+JuxtIbPtipUH01Ba8XGMPS7TI/BviW5G3cNH55hehGEvBDFJ7vq2U4w
tLkHCO3fDEBwPU6panGMG9MereUg4pYy71XBybY0AI6vPE8/8lKqWPUBHFjr2YtVUDTJYPTe0YAc
6r5XxrzJWq/4IrOx2nOtrWiSpAYI1vRvNGuaoydTM0zRQQBQpZubX9IpcdjpkseG2T8Sa6ojntLH
zLDSGKbpP2G2xkI21sAxluVn1HgrKOkYcIpNvT4eKpdtTcPHqUHr+b4YexYaQWOFRdfhYpAzu5Nd
ICO8i4bQLkHwaPoC2oRuWm9k2bTogkrCj6Kz8Tfhj7odeK+2rC/U3WxLCqWeQGwcmONtoGWjI7gS
NHFOtLvPMtPapgBbboDpQ5KUWeorbt9yo3PONvOEt5BvtG40MYNv2gJ7emhc7yAADI0mz4UdkgHB
/hyYobtuUGXkiZpGkrq/S+rNzyLIxFPL22onHYT1lSDbIDXrkGbF9Fr3pR93Yz+HkIgw79McfWlH
cfNQ0LTftYZsNzlOvSPt2bgpq8HbCqDqtxIH/0Es8iSGKLyDC5OlZ1WpMTIkEFioXIMe3GLvyMK3
N34+ePFcwRLH0GC4RGMLF53JkVkMoBNghGnv3pY6MEBxxz8k9etI58Ah0Qa+ENWIQ0MbhTh6dLI2
vKuLJ8nBYnNk1z6Jpmyh+TGrl06g/WXpwH0U0sIfXYtyMxhD/61QOg+nQHchteBWy0k/7mplZ2DM
YrJCm2b1hpSyDouW1ofSTgEPdZrupq3xJnM0ZXuBTYxPmvXPLvjpP7ineDwIf9jbjI5hakOEjM/q
Z0McGcKPi4e2hW02FY11g082jVAwtLetX+Q76Inh7O6DeQ8EPj4yYPJjXvdONFXdHDpz6R762hju
kcR77hE9ID2GOU/51pHec8Gz9jgNqts0vYk9681gsKcNxDKV6R3bzBm2XUX8MBjs6m4GyzDyZOvH
RkMqGHAhu4LCrxk5U4sUMqvfitoEeNid3QOqU+m2Ax5mOwauCk2zDEJdexLAGwUMWEvopp08Ct9X
70cwDz8EyE1vw5BaSEUZjjxlmzsxNBw9JZjQadZCbk607g3XeXYnjZztnEI1r8VspJFNVL8rytqJ
KklF3GWMxyacs7bEbMSuhtXSLbIC7EENjuKkcnML5SK6gQvPo8pySkLo8rCo7ATZsbSBb1gD2mas
l8sGqmBYUz0hh5gK92ly0bB3CwNeAwDTGZE7gKja2cMYp14xbVIp2b6WuUpmXqb7Rip5X82wFTJE
793jO9KbiWfZQyML817UTQ7JWtvYcssYAVJH31DDB8oPq9LkMcoZ7ZYXfdrHSvnqWUOzpyRNVDrk
oUN+ubFUPn72AjboqIGM2FfH1zKxOlX8dNu++EJnL9sQTud4NPMfhVVYYWqMZYQcxInqjjqRHJDK
AkBn76GrQ7e9SM0Neu552A3Sj8kcTJtesSlKKzA4h9bNttyAwAq0xdw9tVS/KQ0Lmw5PttAamjfd
ULBfJlo9BKCVxU6do2HuzhqqLG0QTqifbDK3MTa5pdnGI1luRqPV2mTn1noethD4b6HmPaWhm2ef
s9kFLaDvxRvSiJxsXLQZk9zlwy2B21V55JS3LZJZ2H6hyali7kJSjQgq72nm/xxFMYZtg03vpm2+
ndSEpBQQzn1KR1w7Fa5BVjbeRvOhP4DkpZ7HBlA6P2vqN8cu/Vu0MvpPfm+URymbOfGMjHlhAY3h
5kZkMzHRnku7iEs5WxGQcvxBTjgQcnueIoWyCK4UuBtBW6UHm5oUiYRk0hMyM8i1pW25zVFQva2n
IXhRVpm2ER9bdZymDEo5fWqOXQj1F/YLMg8qcQ0QCsrML276bgDBkQ8ZC8egmKIe9J+oQ4a3S5ve
2FKhcTwQ5kVQ5gri2bbGfdl0+b6ho4zdwv/aYy/cpW3bQ74qrV4n6AHdDnkDQ9VqqRfpgb3kXOnt
5HhNrObAgWJ3Z34K7JYldmYw6NmxHM+hTu0cXQcbOxual6Hs8AqfqzqibbEkPcqHWxKhx7yf602T
tZ8NKeSm5l51W3PV3sBbsr/DiyfDne90D6QU07PvddnBFBxbRTrFoSP8N/5fPM5HR8GIEN8myfWw
ozDxPuC51SVd2yGzF1YALyl3TDd5kQ1JqRsjNEafbxy7L8PKxROjAnbtxUmJvfUEMR8oPuxPvek1
mzxPq7jmYx4zs4L03dQNN2Yx11vtDfqJuVX/5AKrjePTtcJ6VHIrijQKeHAAh/G1SF0jVhxmUpk9
FhGv6uHenvBWkjgOI5AC5Na2S3e72MhHjjTHXU4GK077+ldaCIXDYuiOjWDWfWMHPCpNGU8eFC3F
PA6w/Qr6W8fK+29lLQHUZZ1zB4ndAECh2ooLoMdxVU/FMTebIsr6vAWo3NzllhFCJLcNjdmejyMa
fps+5d3RoCrbOiSF/jago09oDQBOBbh6PPWiulmAGNuy5VkUzGNwa7W8iFtO6XbwGK51yE18cq36
J2d98GA6OOY82iJtGTsDTV2nPOiMBd9sYVVoaKcqtnvRP3hV7d5YNe2PvjJ/eX6DA1oJ68gnBxrt
E3dDFOTK7Uxg+Zmj0xLRundDIhq98ZRi0FMMvI0xTdYuI6YKWRnw366tUPt3MuOh8wp+ZI2qtkU2
mhH6gflGjnwOcYQbGylwMTAiayBWeyShFBaWIJeJpLHIvDe0G4R50QYxlD6NqKB5eYAdPbmZgrwN
07HNQwDW27e+gwwCCMzpYbbBopvNcj5SWxff4MzmbQNhTbcQt/+teVG+uI6BuSTF60ilsW1U+kNJ
WT0Lh7cJ0Itws5xsO2lsfwiRjmabwfbqHRLxLFp0XGPUR8YYhCgntLA+B8UMuEt6nXFUGST9QlRO
zHsTVcpI9WMfl1Z9n1ujdUjBX9tkVBsPbo+ihMfd5gYV6OZucPn4WDFjeiG99Tz3Faw8W7Oizyl1
H5zBNF4gVWPBNrBsIOLHaZ7kxfhG83y6a0D1iLib/qZ1oW7A/JuO9tDVBxdXVsTyaQwbmJ45cCQc
F8nPSkYNJsdAeGX6By/NxrjgHLYSNW+jmplBOEqRRSkj7Y3TWeZuqM0g6tpg2FZ5WkSdQ14dNH/2
Myvr35BAI+Gs++XJlZebgmQDnmKie/B6qAL1Np1J2LTW/OTBUO7gKYtHyHjNne9Xv0VZ0P1gd0U8
ZR7yMiadmw6aztvKsG7zdqyiIGvNpHOGZQp9feipQWPI+32rwFfYlXh8bbkoFYoKThGVFgpQdW0g
48YLjByBaZheGqDNtuls4kU58epLYRjiM1Cr3tHDt7FDT68Lm44ODwbyqZAVaRYHXYfy1lBZe1is
z/e4UrtwYJX32DGYzeHlmt4UQWBvqnYy9m7vl1042jJHduHnWzMTDdKAsg9ZW9FNjeJnmKnuV8BU
F5b4xPcG6kwbmGBAZWESxmZu2/YRCfMcGkAkhZ2JHZVRMoa2mKy7ADyG27wS7PWDldKluEf/EPwt
awH8n1ZKxTR6ZKbBnADv7Nm3c3OlTnqueLi4IOCXwU6Gbt3p79cykx4gM3PSq/uJH3L7So/hyu+7
qybjCMvMwGL4ffpQptF0Deb8rgSP6aHoO0FcDfyidwSVyQ9wx03pnIxNiUrh0TG3ml/Dup0bw99B
Vg1MSSoyegOCFHlUGOE1sb1rP79aAgrQmJx6/LyPkmPz2GVvH99CdGnwANFuLSDp0yXWfqe9AtWn
pJJfE+l8+/Cvg8YAkhcUQ4OF1nj666kYe0MMnplAPPKrjfIQKmAf7S6Cw7uU8dFkQS8ZUU5DwGJ6
LFrZkiQ1qwe0gFBX187vy8M4s5EQA5gE9FfwFllzTNFBoA7QgiSBxLYlE1GjUvHpcggPf+ZJR2IZ
hgOKKTTFgKoKlv/+V9NDuY0Lk9eGJAp3JFSankk5oEZffvXBbb3Sc38PqloEQRbaB8iMKL6tjg2N
QmM3tzXBBTnti2o4zql6BGP0ky2zH6ZWKEd+1MB2YVovwEgIYiMmuDOnwzNbYwq425GkyXhYHvPs
5+XpWz6D9fShPY5vHDAhwBVWu6C0C+Qzdeondv1zhn0f0yFqqeGED9+0UAW6JhGzZlAAt7C4y0PO
denKL+I/pwMiLaVlnZteUg++tensFDxuTxxJivJwk28KNqBkW3+aHGMz1m0aXR7umVMBUCK83jGp
wH+sm/ao6vaGh+85AUQj0uORex+0Q/lnfH9FWJ0LA+70fOS2l2RALVXYkv5/2PDQIVu6U7BBBXri
dAIbJMsBqknYETB2Ro9ldNHBgTh/pj5oXrc0+0D7wHT9MV5Bz/w0kraQ94++chKJElquQwN13MvL
cQ6BAA4hWthAI/tgLK52A+idwuw7YSczWmaZ2lV1UosxBKlwbrstqeRno6++mKm7k7Te5ajnudOv
y3/Duy2BVjeOcaDvAHF1yDoXKMyO4BlLdQImTVTk1e3syCvtxLMhYF8Dtj2Y8MASnk5ki7cYagmO
TkbZ/jZFevSrYHd5FO+OwWUUf4VYtbOBNOJZKWydFP03q4ZqUf0w1WWYf5BS808D+K84q1sb748g
aFLEAX0cT2eGxPvKIXtuspA+L66SFrpUa2mfHMAHCD0wRFhKgRk49mB2X2UrnGlkQ7MYn9Gi5IZ7
dn2u6s7tusoeEyH9rAbWDF7W3SQCvPiplGGd592+5E15oyebvTQeC7bOWH+/vGhn2tqQJluEJMAn
s6GEcrovKiOrOVjrgDqgBuKD5RnYSHxdHjqWjIbig+4ny9q5DqIsnMU/vK7TcKCN277ynDEh0B+G
1PmkYNWGGr5Un91rOmTv7pUlFsBjoEkE2JjrD9sXsEawmmlMpsl8tUm2FZ4nQoJGFdIMzUMy1jHz
yh/WfM2+7WxkcOOByUL2+g4WPLpOK0DQHBMFg/BR+TD1tCKvPqRQOxoe5VhHqdFtLi/ku8QAowWJ
YgEUwQLrHZ0gH4iHtlIwJi6koeJaV/ceVMrzBgKFQQ/OCw4z2EfbH1R7/7OgBDJROKWhvo1tdLqg
rpQKShcUepq4Aypvl9tZyA0b71orxv9sPujv9ifeAsxZiN9If9a5VkknvKR9B/sV7LMKVcFrmLp3
+SLmESh/NNsWeCM66qcDQsOK1Gpo8O3jUR1QCF/0KBz3H84CljDos+H+B/4XYnmnYfAJAG5hyymZ
XT+eZvIAkfnD5R1x5hRDCJxfAI0vpNrVeZxrAz0OMUxJ0TbqUQeoJOM9kj1fjnJu30F0Gb1NqO8D
jbOKUtFUEGI0U4ItiRbonoiln3ZslYoU2U/D2+VwZy4Z9+9wq8O/V3rQLO2mxMoB4Zh+BfYnTb3t
zH9cjrPM/0lSivWBRCKAp8ixrXfkNWW2NM9IPSUobT2RtMUhrN9467760oLfGYvo4N9XwFRHl+O+
T06XwC5UsnEtgMC9/qCacihLOALrhMFZ0koNVIK6DSESlbqfHX1pkJtmznf3Gk/o3LYHEwCpFugA
73GQhkFJL5kFSOL8YuHVQsTv9priy7lUC7YA2IpAWmLLrxGxnsnQvxznKcnMB4IT2JYsMsoHlXoR
82VozY9evXfMu9z+bYyHj3OhcBTjVMa/Lh7LkJ87/ebcsRGlw0w76WootKLom7F8f3n5znxzJyGW
af7rKRj03VK3nu0kqCQ4hzvDfrwc4Mx9fRJglccJ1ykVyTEGi6N15GxzdRjBi+b8TdlXUoOzY3Es
6HLjGsPzbHVEQUHPdjg6g4nv/fDSb9dwiVd+3l4VkKaCzoGuS/x82No8nMtr5ZczWxokV7wdlvMP
z4hVYs8GF20s8McTKgAd7rSyXjqghI7FaJErBAtr+a3VceHDyRk5PPQ7oBG2iqUbWc9WY86A9NPQ
Ym+uczsbbJs3r27+M5iXnlm3DwBsc6+UUM4cvyeB7dMNx0nhZBNRcyJ49gxY8SZ3Pqdj0tsS5nJ7
VV55Rpw7nhAP9AVsDCDC10y81oA4VFfKOWnt7LtXmN9bmGGgk4XWQ56FjNc7kLV/zGl36wzAu1ze
/Ge2zOKQgooRmETw6lntSEVbElQKGEwbbBnIn125W678/FoubKgLpnMbP4+qAUrSmz74/R/+fqT8
eG8CkYvH5uliZZJJHoxKJ1UGz9jJRMadBdeEZJYfWW9FECb+XxBn9V31g8lNOnYAqqYIACDzU12Q
F1Ttf0452h2m+WbQmYd1MO0uj+7c9wbBGNTxPKzROwUPIdA8sFIOKL384iHH7ndopl4Oceb2XzRp
/hdiWcG/jldXet40yGpOmB+734QFnfW9JFf2+NltACI+Dg4IPiHLPA0ircp25IwgzhwTDVPxK/N0
fhD//v7qk021YbYEukXJ2G4Husus7QhF92tVu/Or8W8UZzWKPtCqHhDF6TamE7IvzrVxnI3wJ4Fd
rHfeVVYbT4Mrnv957wO+Xgb519KW95Ygm8uLfiXOWhcryHPpzp3WCcE7boJ4X4Y+dkhymfyXOHiz
AWrtvxdWSWsJfJ8CHJ80dzWA0zIBQOVyiLNbK/g3xCp7pZnwISuKEBmQTrJoQnLNmu3s5kLaCEK9
TZHBrjavAeBDI7mHIgzSx3q0gdnxYrhsj7b4D2PBQYxSqg0HQxxopxusACdaa8NF8wTlU0Dvrvz8
uVX/++dX74oSj1ZaAdYKvL0f278GAHLd/3CaLCJXmCWkN2hCnI4AMrQO07wxk7yLWRtlB0BQvGvv
8nNLvrQGUMiEQTX4r6dB/MGYeSPRJwtmYJTMvg15QF4ub6tzi47KG5iXKMei3LCaq6BMU5ZZmZkE
/rihXOx52oSMWpuAby9HOjca3PzI4lG3ongenY4G6FkUIAyNlpYIhp0Fz6o4Q73xipzsuShQWwGd
14e97Du/NRNW1J7BkE2NcmtsAEC6PIhz04W1sAgY1ei9rpUevArgiHQmc6IdAEezLip9f6Oavddf
SQvP7WEUZWAkimdkgE7T6WzZsiYuXHOmBC39cCi+1UD41NWVJ8eVIOvjEfhj6ah2CdJAL7n7PLgo
ilwrV5wNgmfTwsaCfe16hyFXrwekKhNWRESV8Ruxwu4abe3ssiPBQ+EVpdd3tCsb9ToOpt6UBAAJ
H+Xc2rs0U78vL/7yLazTI6zG/4KsdnDa+akSHh66VYHSY/dWA3TQOm9YGdr8l1Don0LAEv2zdw+Q
0R0qOvuA/fNJw/XMFDfUsB6HZr6DxemLAAb68tDOzh8FYwwKP9AhWx81bSlcUXQumFGkDQMLD0Pn
yqF89sv5N8JaGbhAFVCCjK8T6u+4Ec+Q8gEw8FoCZp3dbajtLaKtyLXX6twpbL7b3sXE1bmGrnJw
N3o6LEv5ORNlf5OqDkgaNExQOa6CL4aCDX0FCERYTVOwU1SBXjPE3K/UlcTt3FsLElsLHgG1GSgy
nH7OA9zzCkOhLdBW4ntlsTvSqjwy/J5FPdphIYXxxa6rq4+/wyGL92/Y1Y7VWTsCZZPrRJAxAixx
c5W190drd/1RkIVmiX2Dlt6fV99febVPmaI5eDYYWTqi4gmgWq2Daotk27sxtSVvYBZB74F8B9WC
AR8z1Ua14VUBcjwcHXeZ3XSRoVz+dnlHn9sIC0sWXfXlHb9uxJAZApcwI8AXNN7kX1QXm/nmP0SA
sgNESqCpjUrf6ZqyHJQ2BlWZxAIItQgEgL4vjbyGZjn33cA4lKDuBTIfuM6nUboASPKB4owuJyuu
5/6IYq/swbf4oCnFUh5HrePfQKu9kgV13Q8cgVIN4IbZxMBGPUzVBEEZ6n6+PHXnPodF6Bg1SpSH
IOt/OqiRZTPOa7QUa8O4s0e4H1FjB224x85C36gc+WfTZF8vxzw3kcs6gcYKZsK7snnWDXkaCFAi
y/ShcaFPaoZQJYeP+uUw58jHSFv+F2d9qZpUc1toZG0FTEsbEJEkEGkUXspm8eqXN06DCgs+eH4c
SvPQ9tc0h89N7d/hV1l8pbs0BYhuToBalToS8+dGHi0SV3Zo+lfyh3O3Bu5DTCbudnBbV3uTFVPH
PGXjoSigPdK6fYiXI7syoWcHhE4cVOsB9AFe6XSvBJz5Dc2wbnh7DTvHMOZbp8vSKHV6lI+K0t9w
dyyeZZVfUw05GxmJC1I9in/WSb5TgmXnEkylkHth95FA32C2PzHLhdNuYvlXUtcz6QUyfR/9TbTD
lmfF6UDFIhSlUmC+iPGIx32lt624wbx6HxbfCBYjYmRi4CMvwjqrr8/tvUlCL8FMwHqIZvETNIg+
f738GZzZGqBZY1tASgCYgbUDlzQtXWggkZNm/pTOWzIe/sPvg/++pPp4Sa5VnNsmq6xh6qxEwgpE
h10Q/v/9/nKa/HWtmWLOauWUVmJTHhXWFMIz4T9EgGIjjkGk+bihVhFQ/6hK7ZiJmRchzOM/ai+z
HOgB9OGgjAErvqVpchqgDeRYVY5vJcGd5k5ogPl0eQTLD6yufmzV5adx9y9WtqcBenMoZeoOduKW
hR8rWh1STsDWVTfORPaC9EUkRjqDC1l8uRz5zFkO3SOgypYOG1rWq6HBhdisjQUeOYOKMEbeq0E3
Q/30X4IAVwZXZXSc1k1Qp0gt7k+5mZSmgs+K1geVmmmU0/nFc6orCeLZEf0faee14ziydOsnIkBv
biWVpPJSd7WpviHaDb33fPr/Y+9z9kgpQoR6YzAzwDSGoXSRkREr1oL0GX0OjuXFK0nvHFWSQZYd
msr8AJX7x6mTcCUl4etgLzEtzPg1iuD/2pr+/GRvSxWdrWof8eZvv8XxN6U8IpwDTgTGigSus+uz
OBOHITVIwhpWIu5dkSlHs1LbKi2Qpm0B5EZVV3CUr1r/RvGpP5ud0hxoVgjjJgn58zGp9IZY7khx
IdXqtePQWH57apekAgK+wEEmfyZs9tLT6YWHCPww9QoYj2G/pE4z5zFPDQgeRzNHYAW1Nh70Ymt2
D/Xv29eBhx2ehimy4As7n6C+7Kx6cClphe+D/GBrB3dJ+2V2ALACKuxhStBi8tuxOh9dM+pJdvIr
T1dGvKSXdXlBQuaCovVEWMy/RZ+vqG4cQilkvRoBrQLeg+d8DWjl1vx+09/MbQfICGMw9+rw7Vx4
5yylV1IJBvM1Ux6Cx8C9eTedf144gkEHy8aY8vn0yaaVeylmmimXT0z1ZNlAoFFsEy8XJx9Mur5r
45X2Hr+EP2J8bTyPzup7xbjPVXlj1r+UqXdaelRoLFX6t1t327l9YXzOMGS0z3XGq+R8KuhtLoOH
JlFudi0YAXEz1fXAL4mA5tbp0mKMGKQSfCga2jOTVWQdrw/kD9Tr/JKbUJX0ZoHHItIQoWDZCNgi
JAR+JTdfbMs2MTtwfZrx0W+C8AuzTPtrlnxwhqr+3OSqRiCaB/5KihV3PcY5jfi1Uz32qlW+AKyl
+ji6YfClkRp7V+t986gHvneo0ya5H0Mv2RleGe1yDYibPIA4oFFcrfeEItWwMdKhf+iJHfceL/5V
BR7iHqHY+HtbBN6RylNPLd9WvsCnLn3xBgPGxMHPD60PZWZTjvHKNWOaFbwxWqVofqOZNFibLmqU
dMfF09LeNuYvIb2OQJl17VMfOh/rrP4n6CR1JflyTMfcGNTjljyYf18Og/eewQj9WA52c48aagDW
qS3Mf3qwZL9jdZA211fi8iKZcgwyTp4MH/y/wp1vpXRbyYnBahevMV2jNHPfTAjJoT8xIT7dtMot
Uz/HhLNtItqlttdHMOe/yEdMYmfIbV8EFFnGTPaNZ77KcrcNpP1Y/M6TeqW7Dx5diNdtXTrjaSj/
2hIOYF/UeuyV2Bpae+dB22SqC++yGQsgJKBeI89GECiWi5TMS7WCm/9Vabf5nbFEpHUZEBEV4+Un
E4QPIiuk5eWkCz0F2ZT+Y8MTqDAmlM9eX8rizA0D/lUiWCgoJ2bF83uxCgOvkJTWfg3kb+1jan+9
vg5zw2AcdB8TKV9KfZLel3Lfc8xXBb7XY2+P0HdA2f42xlr3YrRyvMA1par83nN/hd4RlyNQTtD1
4C3Ox+M2jdeOcZmCkiqKY5cP94pNh/RdGUQj7EW2DHtT+m7LeXTXjVH1YtVwKIVp6q/cGpoyOSBd
UNmV8zHDRdl3thkX26HUUybfttZarkbfUVxQjxP1wTqTsubt+oRdHvPJo0OTBQphqrIIv9+LlbqV
kjF5hTRAnrjlK21V3lxcQYQPp04+gWgRyMH5HPnE2joNneGrJRfrEaBcZfawSWyuj+RyZ01WyMUQ
D82EK2npZ2rYWOGr1D4qjr/uxttdIhYISSnc0YJw0dHje97Q63IavWqJvDIsGv/lZtX1/9w+Ds2A
ahFs6/SmFCPHbDAo3mXx6xCss+OwxLs8LaiwYTkg/35+msaT10io1J3fGXzeNd7H4E6qnyDTOBb1
Lqx3SnGzW9SRjyWiw2uRuBJXnmqKNcg9u0tN42eL5m6I2G6dLThsLfLNlG0hqhcb06DatEK7zqrX
XEXxa5dl++vfn/zR+XTxfZ4gDlBEILri+Qh02Q8cLaxeFbUKn1vZ9t9kqfUfIsMsn3S37e41SbZW
vd8t9Y9d7ufJ8lSuNxEQuOAc9PVcreK6qF7rX228Cj9dH9fS1wU/LA8R7BxhWb0WYbA26/v2L/Ih
lELoMyF8QISTf55vNCeK4bDA5b328BUMq1BbikfnhoDLYlXIFjJTwkHRPEVPFZ2lH8oXyX2StcUV
mF6xwuKj/WSQH0DRl20sDEFpVDgXbE99rbF156WdsXZL2JjWcpxYzt4bm+CNd162pn9XX+cSr4y1
U7cFr24X5VN8gyF9z1wHzUTZLdec7E/sGAURWa+VaRsxm61EHfUYtaq98TPf3hZOLEEGMcQbKg7h
utfUj15XGy+2a0j70E9B7sHVPn7qHXMwV0qmevuKvpAcJjkLKsUsHB87teg+JTV3eGcGHdCSSrKk
dVXKwyYtc+vml9XkdE28OregdUGQqnIW0Azx1Vdf3RQa3PE3e5Dz70/374m7Csq8qypzWoLhY6J/
0Y3v18/BZZB4/n1hE9WtEqaJLimvXRzIh66sq2cFxASki3Kr0azuq8ELxOLFzW6LDYVgG7cIKjwX
/bRy4avNUA/FoRnvrfDNLhau3Muzcf59YdoKu2zcvOH7Le26Cu6jX/CLM/BSLHCsiWGmbJOYHah8
r+96GLiBN3+IQWcYPcR50DjEML5Jz4UfowD5PqTJ5vp6/QEbn5xJEgTI7mEYRWgHInzxTOaRl3gK
JCFHV/HhH0gQos4HSAGzwBykVe8O3YsSZfZd0cjvYRsla901j7If8nu0FiA2nAf3BSoVmyS1P/IG
jTZa48F6loz1Y+s1n6wY3rLrv1msUV385ilqPdnECjQShpIY6THXcxi0pC9O7T+6hfIFqeJtqbXr
FAVXR+/3dmI8gQhaN6N6f/03CBvi4icIMdjguBFCFUybPL5L0oMGMd//ZkC4UIzW72V/GmPzGSat
Ilr4vBCn/uf3E0TyIJ02gFiX5RJI6hyWlmNWpLA2PefJhwY7fzGGEyPTJJ6sUxmiohjIGIFHcDDp
Yl3YvEuDEO6TAKa7Kp4GMbH6jZsBtsIloWbBn13Mk7DVYOK07bCT02PSfQube10p7priSfezrSot
4QrFtNeFMWFT2cAoVKfUGM/wrZIeXSOHnOFzSq42qT9lzisUsNtK/6eVrW2QfQ297fXlmsZy4QpO
lkvYcr2a6bHsYr4zVpZGB+ZDHG3GbsGVzlqZkpI0C8BlLEaYXZy5RdzZ6XGM16i0Kfkuaoj+766P
ZXZrAGjlBiVnfNECZrqSR7KC41Mld6qydYpttsSLPOsCTkwI0zWOGRx1tpkeoeeM2nfHWngLz02U
PYG+udGmaF94SkI5VBW+UmXIHb7q/Q7kT78rw4WLc25/Q8WiUd3gMY8i0/kRhczIo4LEIHL7tR0f
XZWOmuxz7L310PRcX5JpPsTtRQ2F8pA9JV3Ex4veqFqqR052tKBa9DKP6+3N6x6q4WdW7xNjAS/x
55dfmDPpl6DaAQGdyK9fjGQMPJ3dHLt1uzK7HGbVMDXKPb8tX8U9nIO+0UTrkeQB9GV2tQHI2O2S
DiYcV5LivQPNC5yHXCl2l/gPptbE28iw4zV4t3gt+Tlkc41c5G9VbnQfFURW72AUtl4qo0g/yFXx
ZoRFdKdX9Q9jiJs3BLast9Q0w02q2v19rwQWDKtVWqyKzIY7Dcren2UQ1ii3Fe5uMF3aqGqyCGU+
pm80S1dL9YjL/WtPyAe2GPScFKGFUE2D+tMbSmrcaf/ZTd7Bhi64/8szeG5AcP+AR+x8DDBgDzvY
ZjYwNMr1knjZvBEuMnC5pBBMITKDCS0ZzdqRD4OeboqxXo/SB71auGgujyJ4BnBYk0Qa/bdiFRCJ
J7NWpaY4siprzXwe0k+V88nVs4UjcrkkqkJGEv4xYAGAAKfBnlyYslr7rcQmOGb2OjHXQ7vw/cvJ
Ov/+NM6T74+5Vft9yvenRL69dfo7J12AgcwOgQcMjgvVeSoP5yZ6AxVCyXGDo19bm4qeMD9b8Itz
g0D6YyqbcLYvoHGJmcu+XqTBsbAfg3CXppsoWXiFLZkQXHvrSRHUUklwbJu1msFhyGN14XDMzdPp
KATvPlipXGs+ozCrbZ1A6LW57m0Xvm8LFeUMfUEtMxH10+N/vCSBY3chAl6YI/Ee763BLGGsDUip
fTHzf9qyXMtLSfolG8LhtovcUK0YG02xlgc41x70pRhSmTnb3K0cuf+QrYhnboAbNpcKyT9aGezv
Sr7uoz2COyHyj+6nRFPXtXYPn3vj/27MX5LzOw32frONymp7fcHmx/rv7xDOpqO1lQuFp38c1U2j
bm1/Y7Z/YYKGVt558AdcQj4lkiVDXofBEcZyzdy17sdyqQtnbhSnJoTjb5Vta0WRH/CuWMtQE9b7
RZ3OuQU7NTH9hBMn5vp6VUpQNh4D66uS3Enp3irWprG7vhxz5+fUirAc3AaKJyUec+XSgL4vltQ8
ZicKpAdVDjRQLm7fwBiHEDVY/5jJ99C+5vA7Knd/MYQTE8JaaCRy2ypW2dk1/IprO93/xfeRp9KJ
G8EQ60IAUUlKVNSB6R89cyXJMGwv3FazC33yfeH3O1reZKTD/GPjvFAcD9MXG3qq4G8OxYkVYTsh
CGIEpWv4RyPequFjhMe3l6rw7MjzUJRo98SEsJe6AZKtMrFYiK9ot9n2Gvhs2i0YmS6Ma0aEx2Nn
x8CrU2ar89NtUcvwUkHuanxv9LvGOsJmF2cf/rf1F25Jo/cVH7yLf+yHLRzi4ZJrnj2CJ9MmXJGt
RmOi2U/f19Ygfswblft4bp8ti1gvl4LUsQOL70ObWf2Olxh/Fn6+ITyttDq0yjJkQUZ1VXw1f/xP
k28IV6Ma1ZqNr/WPdf1gFNtFOo7ZwwdnFi1vlGuA9Z172bqrbGtAofFI3dUo4KZ7CaBV1r78xShO
rAhbqO98q1NLvGBkr40Epu3N9e/PetmT7wtbqILLLfMs2T9W4317CJP7vltwsgvzJMZZTaa6etUx
gg5YGiVlNHW637n79eZxUBagH4RUrTLlHM5Xo6gjoOW95x3rbFX06zzf9fUCn8LMdkX8WiMfSC6A
Z6GwFEBxAj33G4nueXflWL8KuV/wtDNTpdpoffAXdi4kamXdlSPeJ+6h77TNED064Uer2yeQ016f
rOmXCp7wzM400pMAQdEku6UI4R5i6RtlTkQ0jqqTbUz0XPrim5otTNx0Eq6ZEy4Q1fZ6pBswJ2tf
k/Dg+rsheY/0J/RNFy7Ey908YTgpodGHBcexCLF3IU0bh8iVD4a5R1TBSl8gsb8+d5e7YDJB2oyc
wEzSyfR4NUDQpBxSdW15+l3tL0WICxZE+P5ox2GV/LEQvE8SHEtpublJAqkCaAWRKzKMwnIoNeov
adorh8EzwUEZH/Jk2EtZu7s+UZerTqO5PmF2yTCCRxZOZB7SWQF6TzlkMPcg1rSTyvyX4hZ3HbDI
omoWzs7sqGB/cOjWgrxNLNOMeT8kQ8WoEql9MAJ3Zacy+hg/rw/q8uSQsZGBE9FcgQSg+BaCWx8A
sU+sUPr9Y1h0HyqrjMmQjT8713hMx/Gj7d+e5sQmRflprXiYiF04vt86ZdjFNBIkUKmPUfJ9wPug
N7UvtShYcA1zmw8s5H+zRULIGmlaaYSZrxyc6r4eX4mQrk/gwvctYVeEqSk1o8sJrUwaCVGeuREY
h+tktoD0g3+Hv/Wi+cUwW3C9ZNYOkf4xCH7GVD6uj2Buo0HRqnL4aTO74DKBu6UA6mVADRCgXmG7
vrlDqBYuvVYzF/b07GRNyWfIRsCViCFG0XW50koshm5WGyr8a0P7m+U4sSDcaYiLq95Y2OxnOf/o
h9lHardLaVSxhfQ/S4KGFYwp1O0vWhw1uesiqbaYMRMhcT3kivHlJ4jcP0m+trKUUV97ZfU7G+nB
8f0AzcFs7+bKqgqllVnkd9fX7/KSpalLASGi0m1Gq6CwA9WgaeWmp6vF0NbFZ4kOI+VQjH+xcsZE
D0onlg4/lnCM5GGw2sY1lEOo+cne7pHeK3Jrqfdibn8YYP4nMgRSNGJTROSg3C3TinUIEDLz3rjT
/2J7nBoQ5srO3bbFHyoHK3wK+se/Oaunn1fP45BSN7yoHEblMLoAHzbZzbEzK30yPcIiFGNrtBBv
KQfJ2rf5fSYvfH92JwFjREMRFnFNjDaavE+jpNEVtPvWdbGrnFdHeUJ55/p+nV3kEyvCJLlFQo9t
quGRi3CjNMHmn+vfnwELwEFBFySRJRSrl2U0yQgJagCjBMkXQ/mYmhG6KgdffVGD7KlEV9eo3U0b
9+ghvbbdQiJ5bnRQC8KHCkIQ0JsQjGT1iEA1TdAH24Zy1Us3++ujm4tCLJwOfZwWXQRiEhYNziyP
FbpLoz5zg5Uh2+XakKLmc08EtG1VOb03ELBaiHjndgbumoZuB2TzBcg1DZWmasBtHboUmFuTxeOz
UVFey2qjeaCa2CwUKefsTU2fFCjhd72gkwiGyNdKr+JWVcxdUtv7Cnk0cxu6C7M5t1qndoS9OAwA
9LOhmMblfh2jco+8zOfbF2zqzWGx0Jm6iLAKhCtHR4FGxh2yneGHzxCyILTa9s+xajwieHZ7Eo0p
OzE4ze3JYyj2ldC3ZQym1VejfcjMYpMPb63e/YUvpR8e8DRkPPRtit5Ildyis2QZhrp83Threcw2
16dubnVACxO+AR0AnTr9+clItHHIqSgOJLICNG5yxItuL48R2KBwzOMXATMYyc8tIIYaeMY47esu
p0H7kJsKqpI/rg9jJsA6NSLeakNcl1boYyTr6MslCEc61wIBoarbvzE0tRROaN6L/u8Qidsomeq7
Tr2vpF9u/Vh2b9dNzCwJNzPFBABr8GHJQnwVRUkQWFKkHRL9q+f8Bqt2/fszB59XHCycvOboYRKv
oEypx1KS6NAPs+ey+toWu8g3ELr+cN3MzJIQLsFdOdE5c90Je7ctCiUb6Mw/BIjvoEX1FWGOv7BA
q7FKg6E6BU7nOwtJI2MgGQXVQJ/fBUn3XPfuXVEuNRbPDWRC00OUCoiUS+HcTK6Uuj3Y3HWj9CyP
CISO4brMF+qvM4tO5zLIMWogwNDFB3bWp6NWj9xpbvYiDy/x79unSoNji6IIIlu0l5+PwZQcBG9t
2vtjRPjQYTkkufNpdOUFXz87VVxfECPA/oKxczMDIsd233RsrVbdDVK7jfL6a+BHC+XwufADZgfD
VlTa/ZHcEWJMsK9RaaYe/tdx3Emic1hrcXAPLGQbIYO6qkN/n3ooIeXjU1pmP6GiqFYNlKbXZ3Um
UOBnsAOZUV6OIu6+N30U1Z0Q+pC233YxmspG8rkJzS+a61MfGL5eNyfSwk6PIsBEnF1eqzDMiB2c
LY0dbtzWsEHQNrgdcyX81ZROi7i6I2/8om/vBgcAWG9K8deyscxN5upducqQVv4LH0KaZuJso1/m
ogPSK+2SDgN+ief3K/r+VoPrrL2EBsKlplsRw/ufQWuaBhkUhi7Y7wcj8YsK4eeDambNs+9FXyKp
99BvjBp/F5tZ9hJLmvkgl3q1rl3T3jSS9RdPXg4+T2pwY/QKiL7MdGN0fRsapfvKv9Ps/Fhr1s0I
Ptb2xIRwEacd/VaVRqs3KYGV2T/rjrQpPRQNvSVE5JyrmZ4fkIjRhgRO+fyQ+qODdrMSjweER71+
Fd9Iq/tnwQiOWC0OBjRQwuGMupFM2AjBZrduvRdLXoiTp+vvPDOMVPFEGgd1HL2M4jPZCXkjtyok
TkqcAzv7FsTyXaF8TDyPHtwPCCJcP3RztyXebJonGg+B7Z3PFtp1vpO65XB4VK0vW7iBvtz+fdqF
DRwIRV+63M6/3xQ6BcaoHg609NYb038Z1Zdgqct0ZsnZXSo3DB5kygqeG+ER11sFsn4HGHnct7D8
dH0M85+fWDG46onDxDnSvcaUaLpGQuVbatwH1ASuG5hZc37/vwamPz+JUlOtkso4xQCuYFeqJaNo
N479phrtXQ/jYqt6m+sWZ4dEuzxdevZUr1PPLfqR3Q1yEBskbe8Cb5csXPczFyUZNAN1qunU8848
/3zdtWValbWFCBaC5ev2mIZ/MYBTC8KURW3empVRWYd0/BVRDQo0a2FRlsYgXPZN4MFIWZXWoXHv
FOVOLjfVwtmYtwC8Fc54/rKmRTpZds3VjIy0vXXwqwdSs1n0pC4xUc4cbxbiXxPTTzgxIaWFPFRk
3sBrOqtEmryhHn1LP92+m06tTL/ixIoR2+pYjgwkkPdWvFOX4BbTdhF8IsqMSBAoMKkDfxG+75hZ
Cqw1tg6G/93MHuDizoPv+ns53g6Ao1xCuYJExVTPEDsclBRGHzvNrMMYv1fSbye/PSlx9n1hxfOi
UUz8rXVw7XbdyXcVaE1X/5UPC7ft/IT9Ow5h2esKDaS2ZRydsmv1veujy7x1fzjN3fWFn91e3B2K
RtenfoHLR0xFGkj4mAfJ+BHT4Ga/Rvr6xjbJ6cJl0v41Iviqwm3UVLdd8yDX9hc/Ufdwkn6/Po5p
Pi432L8mhMdcOKhyoHWSCfWV9V600dZL24FGpqWOrTm3y20I2fQk6YF62flB6TMP+SboCQ5SthqK
jbfEaTozDghFyXnBnExEKT5QihHJ3X5oYWpzdkZy3/yyljgKZkZAvW3ieqfyRg+zcNWqetXWHXyD
hwbF8p9BsLCh5gYAKbNi87cKZEG4OMxCdpCgNbgJc5D3YbH2S6QR3q6v9uUYHCxw8+FLJq5MYQwm
xFMyWsPqoerXg7Zy2vvr378cxETxOGk/TuSSF8CLEcl59MdIT1e0j4JduMvUaOf55s2HHDPojUz8
vES6YhHUphEgKxVJPQw9AA9pa1rHRHmqo50qf7o+oMtjfm5pmtAT/+7XphxlJZak/qNTPCQgwRXQ
mggJX7dzGQed25km9sROboZSksUOci0wzujaa1PEq7w+9Fq6Kcun+nYYDg0sFOQJszV2s3habKfU
PWjc1INleewCNLm9ZzQuV+r44fq45jbciSExxZINeWzLkyEXGea++VaCtLtu4dLhg7+BtommpQny
I27pjgZgWHgLA0raYjPqEWpBYfcjr6Nt0EY/1LH7et3ezIgAFpG6nV4pl2pxEmyUbaP0/cHqrF+x
iauxwpvLIJOPQRqDEikJfJF9TNEyHdY2vT+Exgd/q/sLazJzSBUCI3N6+BCkasJeq1HSVX2Pz1tf
ouap9J/jaGFNZufoxIIQtRhWk/SJC0G3G0Wrpv44LAV3cwYQe578PP/Cn50fF9m3rUBTU/h+g2Gd
1+aq9W4UuuLuJSlwYkIIghPPNnu6PRF5IXKsx01HfjDuFrItM4kfrKC8bZIfhKhNXGovGzS1bdhN
bXWPAn2qrdJiZ3o7T1pzHI3hDlUGc6nIMTN71NfQMgVXxqNRFa4ary2TqKxrUt1qt7arht7k2+8B
LJBIp+wNek0E4Ln6UCmNhmJC6v2w/RQg2aaNdtcP4kz+CGUwkrco1035T1s93wRxrLlx01KryfPn
wRi2ET1gcmqu5Pjea5697CFuk/s8uzmQxSr1DtL3E3WNmM8l0Wv7vUqSvYpQmh3bn12h38mp/g2m
m5vT4Jii6YyInAoR2fDzAaqBkShyk5F0dfZp+7tTXqQbmVunXX5mQjipYZTTvNMU5FtraRN1w3NV
RQt7YW63QTPA7+fG5sEtxByFlChFJAXkNsPWg3esflHlJYLYmeuTwBLqHeo2xDdiKcpPO22cBK8P
UudsEyd+TQp7bSYwXhbuxlWQ2Q6qYsGNzo6L4gFpEfphLo5uJIU881NWR6u9lUGG8tf1/T3jptlM
JI4mZgueEoKPy0y7DczcHQ5Z8CwXETrX4aoNbr9qIBbh44S1YCRFR4rmhB1VHim9GL6isBzXydJD
aWaaziwIfnSoRilsFSywIvZ7s9QmO/3v5++XiVzNoTGElA66asIGzunfUUtDqg++UTxkSaCvQiWD
mX54KUL1xfYKcxUpOiInS4meuXHR3kgulFYomE4FJ1r0fpn5TdoQQnXrynfX3e3YJIbGgwJ0LnEA
TuD8+GuuOejN4DcHqe5WRvU0SLu+W2nO3fV9NncHYQctIJTOScWLOfBMlgBFSNjR4Bhssq1cmc+y
tC/rB9Me90rtb6I03Xn2SAfkQtvxTHitTSkHLlrm8SKjTL1qlDwtahA++SSN0TpuHoYGZFt8OziK
uTwxJNwVg1ZPCfO4OYymBsVztgpjGGqvT+TcjtAgM6MjVeZlInagUx4KrDCPu0MSf5EioGwLZ3Vu
sgg5IZUi5AFFKzjSWG16L48o8RWJva3xpUpj3muejbzGgmubdpZ4qKarG5EHSnEXtFOwERuwSaft
oas+jF53F+XfPYnihettg/z9+qzNuTkeIQBoef1OOILzXa7riamnNbtP9a292UNnlITZL0mWF8KF
mSuC0sW/doQdMFat0iE80RyCf0yvei5/at/qLnsufv7FLiBRZ3FtK+AuTMFt11mYxFre14eo3UD3
uCQTNTddE+ERlRJUWDWxgaKLgqRNq6o5NEN86Gm4c4vyg2UvYefn9jKoDraZjO8hb3O+KiZABbVL
TM5L5G9+e8pSH/qc2yapCTkXm5kCq7jqWRArXeA2Bzk9ZOE/evuFAF5pnnIavsJvVrq9vsnmjg5b
mTo56c1Jp/d8OLaklWkc42fcCkVD/73MfyYjheOldMEMJ8kfGs7/Gprm9eQd73TUttVqMpS8aFW4
0dP+aRzdvWbmnwqtWcle/apH2TaBDGetx79Cz9ywyAt7cKaMzs8wyavzUJ368IWro5Jze6xlLqdU
LZ6Nun7ugpQqrrwuDRNWgXpTJwmqG9FT1abOCtjoPrC1t7+Yc3wVxRBCmIuHed4pTpk1HDi10VdJ
vLfbo2V9zdwlrcc/HkL0VrYz4RKAbpGPFfZSa8ZGL7l4EKNDIttLH7Ohf8u7lhbLslvJg7lJQn0T
pF/s2vvRN2jQGQlS62O6LmX7pyojG5f1L41NSVOZ6HjjVytR7ip5ia5g7uiC+6EfQUf/nBfE+d5o
Uo+Se8CExOY+K54i2szt6HZg2cRtOiUOYNUkBSesPFlcxwC0ORx0+TlVdsr364s64xdIG1G2AVQG
N7cYL2bItjdQA/aoTler/Isx3A4y5sGIe+MSBaJpWtMknhygEcoz10j5/VkUrAvyYYvMgDOuR0eo
mIDnT4pF7NpI5MjL5aLrD1KsrS07IR19rIefmvHmyz/c4dEuPv7FnJ0YnJzTyZC8PHMi2+WNX0hP
UqWu7OTr3xggqYuHY91F70aNE/5GT+4Phn5XOpv+LzYur1BQzUS6IJgsYQCFXhoDlH/twbOc1Yut
fvKVharpTMCBBXaupQKS57EjTJFa25lVyC3aMuFXaXS29VgHKwdgZJRV/qo1lvS3Zy6EU4N/cgsn
a6LrQVQHpdIeLJSB4n4Lq/Y6Dz7K9e1P+DM7gm/qs8iqSsjZD5HtPMuD/VD6zZvvlNvrO2BpOEJw
UyqdmqbdyAp1JNzUF7N8S9v3fokmau70G6jVcK9Mep5i5lA1YVhqKiJQxOVH48mtFq6MGQ9JDw2E
o9RZqOWIYLZs7MK88Jv+oA/tqlKBsAD9qN6vz9XcICZ9H7iViKNkkWva1If/dxzTMUBb9UOWLVQn
5gyQ0iMfTXxDc5Dggh0/L+W4K7tD4xNeVv7u9t9/+nkhwCxtrQmzseoORb8ZrXW0FGHOncXT7wtn
UQ7A2Y0d37d1BIdXbrpTlIc8v+uWSs4LhhwBrtSVmamEdAMftGpTxoj0HZ1hHRtkQBdemfOG6L1x
eNxelghSuzYk28+6gwnFtKMHaw+ZwMj6IEOT3zcL22tuDyPqwssJJq1Lyt4uk/jvQc/qj+959NGW
n3J9walMKyAEPLwv/mtCnDi6FqresdvuMFbBDi61vqbzcF1mj3H+ZJrBqlvaEnPu5dSg4MXKVFeq
aMSg2X5P4scueMqK93jpEpifuUl8hxriJeWwNFg6WFm5O0gOlzLtS7oPWTctJ39xfrhs/r8Z4fxQ
43ZjsMBsu2wzVvrOkZaykbPrQ58H+Siaz+kSP7/NkIRQ+tLDARSl3D1GbVs8O3UXr121TB+t3lLI
ssnt3qoGZ+9Hg7G/PsC5eST4JzUJOvuSo9QYIvL7PV2VmftRkR+0ftMuNW4umZg2zMn1WWW0+ALQ
lQ9K9j5E3kZxPjq0Slwfx5wf/YNmBNCoXuLMzb5IzaRSKSJY79WmkRdC2bn6AcheemmnWbqkVrTd
bnDzsaF5G4SeUazQ9EibpyH+ORjhKjO/6/DwWsHt4CqHTlSKPXSzwOos5g0zzUetRR3lQw2F3Zrb
KH7pTb19HXNpiTFelAeYsvvYwo4BTwGcM9Myni6TBORY7inD2O2wrSpUD46k+7ekltdGuamVcR3j
eLWuWpUklyU0ROQHE6mK7i5N3JWu/Mi7pzr9KTd0D0X3RbEkwaHMnRSaYKbyANH4RerRzp0hLTVa
lUZ959bWOnOVV60x1zybYaV90oMdva5EplAMfjf0+6g4cnjXek9YoB3b9p6AZJPHSylrdTqgooOF
zZ3shAaagYtcmDcrdSMkI+XpFa8nT05gr2p5L0vdMcl+SGl4NJu7wshWifXUF89B9mP0E6C97Sof
y52rOQ9Nk6+k0kNX+7VrwqNdKWuv6haC5vnlZfomGAStq2LqrIpSFHAVlrcIPzu2vxrGF7n+MBbF
FrmhdY7WUOLeOf0/ibHV06dEe8jTg9/7PMbTjaqUd2Vsrg0LIZnMXZGlP5rh8foJnnETU8vDlJef
1Fn/9AKf7D+3tLveTeh9aKtq+DDAF/406YjcmemwhGiYvLawZOQ7aPuZQlOw9MKShV4rGWXFkuVS
lT9FFYKKfdgOD8bQVmt7zKs3O2ryD6XkSPfXBzlr+Q9HJ8lLootpj58M0lAjQwmpsRw6GyoyU94o
w0s1vKSlt+1g0xjLW90ieXKyf4CdwOlbFwXIVIlCPQ+T+hDYj+rw+M/10Vxc9XwdFYtp31MR4mid
j2YYJb2TI4V6SmY467SJ/BX43GaNxG6wh5DUW+j4uNgigj3xJukKqeqcrj508F32sa+uUhlEAtm5
hWm7CAInQ1OliGzUJKkgXMoTUDOqu745KEVrriF1tx/pftBWthR8Ult/2DHfSzil2cmciPJoaaGC
c+HrnbhJNFOvD0r/VOko/IWPY/apuvnBMQ3txIwQ0RBR1K3aY0ZLjY2sRyu/f7++K2ZWiSIep2tK
y7A5hD1emVqcK8pYHqzR/9yMRfwhzUdlrTmu8vW6pZkpoyULmWA6Iyfsi3CO7cQE6xikWHLN7xBa
vUqJc+928V0bN0ukkjOj0gH+g7YjXAGELowqDUbF8gqjoB/vmDXHOL6Xrbfrw1kwIeYZ6Ce1wiTD
hCI9VGiyFcpLt9TvO2tDhSLI5OBO+Z/zI5tQ3/SDws0PVWB15EqS9i5X4vglcUdr4RDNrA4uwbIn
FWAai8V9oHrF4NRZXlLMvRvte2PcV+2+j39cn7SZowpYgO7lCRpOICvsgcTNSdCZYXlw2sRIVlmt
9PtGQtdCIZXymNV+vDebMVgAdlwmzf/cURNnLZVk8qSCh3CHpAk0j8HF7QNtG7n7mFuvlsJ5fdWp
t9Rfo+DVLe4Te+Fw6eLVNdmF3ZtyCGiPi6zH2MTdIKlZeTDrKLpHpndc25a9FLJfhrvwXHCEqSdP
nYhENefbpLCQve/MMTt4Tf0WK+qXVlXWreZtXHjLgbtEG7/JN0phDGsHadLrS3q5R1XAWpAOkzQy
eN4JR01x4bns5e7/SPuuXrlxpdtfJEA5vEodd2pt29vpRXAakZKoHCj9+ru4z7lnutlCE+3vYTwD
eKDqIovFYoW1WJxm4ybXU2B86OH9cEyYRj6TIp8222JVk+oLi4NSf5uQB0sWf3tbEfFDL+IMSYR0
2IjjAixwMljssn/m6sOASjXwXvb28Dyk32sSe3d36EgCpdQeqS1Tw4OBxcSKAsMLtXtpknA3YdVw
3GAWGLkF6/ylYSxB3XR+DwnVP+1joThV18Z9+XHp52e9X/r5jI/n5uNsbMbkw+39uPZIl9+XDi0Q
+DmoJbAfmv/QfJrdA8sOdn24LWTVel0kkMANjj8N6YJN3UBLnc5iceY9pO3TTB5dR1HcX1knkVfF
7IWgEHN8oedZFNmVQZm7GWGxDmjIcMwUZrv+edRz0eqDXh+5Y7rNKtu1tJzFHPSgphcuRJVWuXba
8CsCtvO/EsQvOFOAmeOIjj/G4sJ0d7yAa2HkUGfe3nCTp3lmin1fUwhNvyhGof0bAbHkzQgd3KpD
+SnuKz+crBy03dHtTb+u5cJJIo0r3qXARruKGPWk8qeMc2iUJ488oF/ThT0lzgAAbf1R67Wod4u9
bQwPxNC2xsIj3lTP1O0VjyhhXJLHufgZ0sKCU7kLqlxn8eKMeUQpP6FrdNtV/d4DVB9a7v/QdlFc
Sdcwz++6Y9QTMQWgRK6gBIAa7GvdyGJn9GIeFAfS0ScwEexagL7OC9uCceWZkzk0gnpjdUuU8ww1
5OxEAG2rt/m2wbxyeHtDVk6hAQZKkEQ6aFy/ukOGIejcxdSL2JhbNFbEQPrfFLWqALni4CElQC3N
MQQwu2RYvVeBL8zzCrQkPc0+KB5OJPtASjeq2zzspw9t/vm2WqsC8SIBcpOYQ5ZbITB+oy1szFgM
Gkdv7EIy7xrU2Sh5bm0v7GodmYT8focG5HywqYPOZmVaRtOqZcx6uAOrOQzFdjZSzHkr0hOr2/Wv
DLn1P63w+Old6EWQTvMJJNDvdFExdK1IERiP6PzEDIBI2Fy6HX9BFtZlXhmn5RfefMnZW26+3d6g
FVdzIUI6gHSxvdyYnDIe9MMfM9jf/rpKAfH3Z36zx2FK9BYKEPPJRaMvOMa0bFD4spVb8kIF6Xap
RjMzrAZCeuNLr7O9xXJgbM1RqgIJVgmSTk/Tti3HHVfGzhASa5OijTA/MktlvmJXJZ94oY90IdvU
tZa8hBh3GaI8/+0VoMN0wGpKdkh/b73ip9cgdwhaPH9q9qVbhC7blxNImqtTMGhRgehXf9LZErra
U7OA7676hsdNNI1eGAT5Yc6nrW82IQfQcXk02c6k/afFmHdLsAVfSRiYfwAcEpb5lwJczaVZIqW1
aTxjk876JgMpmO/81sfPeZmGefZh1n9yJDb6ykRHw1tAnnVDdfuu2CiOGjIbooR+zYdGRw6+dFbW
osfANatt52SKNV+XIOA7TTEsLycbK2cua9fJ69g0eDT5mBFUNaKunATo8K8EKVRMMe89Vx6t48r4
NCZ7yr842vb2YVMpIXmLoR+9wG+LOjb8n6b51Jab299fMf8LFYT8s8M89q1e6zm+P+nPxYSe2eO8
7NJecZqFdUvWfyFFchm66wzcNrEVnuU+IrEVpskesVDo1jtNm7bB8PO2VqvygI4IokBkSsAhcqmV
keuFpptmhQ5+FtVpEXpVrLu7eko2pvaY3j2h76ClGrcTRnsAaYPusUtxDjImdj8lVcwX69HuvhXs
7hK6kIDaP0A7QWeNlsBLCbNp4Rma1jUe9U+ZF/aqlrRVMzv7vqRBP+s9pmArnEbnq138rHJF8Ltq
ZgKyUmC04D0tuXOrGBbetCYMAAw+1fCBmp+LBsUGVXO9So608cFoZzRPjDpOwBxBvWHfDI+JD8om
xeNn1cBcgFhguxHayR3oWtblAMBx6zh3Q1R/uuVQGmGdfdGqaFGN8a56mTNZ0hE1GLWCtMLaJbO/
q9myGcb8OHb+/cGqQJv8n0rSGS2XmvnUhEpasvdrJ+Tlps9UmPnS/qBm5qDVGP1+6GbBRK/c+FVm
c5OOfWCfHGucN73VWC+mTec9eILLJ8KH5k64nP8IBLgMFMM1c4U+jCFrbWlQkDqZxcbVTczW3+mh
3yUITnABPYSHtlx/yA3fSAFCa59qYr0aM8pZWqlwn/LAw39kILyHBITA6GS8PP4jGLCSpnesE6md
BcAQNv9VsdLZA6lniIyxdx6dfAJvDWlMIJOjAdpJ4OpS32kUv0QuNOKX+KCqA3o4amMo58g4U6gy
zlYRtF1MUaKvzBJFxDJskmxL+Jc2eVzSvZF8Hd3vSZ2hdfgw+Ziqzj7649vSk9DwWFSg8WOy/+EF
PzIAQtXNsz0qUnfikJ/dNmK1TNHJFIDWACRS8qwwyW2vqFPHOM0VmIRJ2AbDpkq3XbCx9fuu5/+K
En1ZHjwzBF9uTNfaeEpaNmrALhArXw1Vc+x7okbSBQ3RGHrG0QzQmiUJQNWsInXZGqdWz9mDntnN
zhnG8TVxe2OLRmJrDoeO0TYEn6yO3PbkPmSzb+y6KjVDW5udJ2cJ+l2LaPqFs7ndVg5JP6WuR3d1
g1D+Picim4fc6NP51di7Q9/FdbettU3lHfpcseRC48sVubBAGUCIFBarUbnugGrwpaJ4D2Zhp+qK
V8mQzps3tzZpLagBgkmz+s6sPhxVHf7SFfLfpQIKO6JgFA8c8fdnkZc2z9k4NFkHXHQyvcxM104Z
0vnhEKDxJlsqa8NH7W1mRXu4HRxdK4ccgRjSxuDh+0DypeCkmzurTSzrZDu7pX5AvKfk3JHCCXEQ
xPsWJX4UCQQUzKWIhaJQW6AGd8rGfUU2s+oNLVc+hADMCojmW1HHRtR1KQAEo3NbG954AplFB0rg
pHkD3yEpwqCq8w9WTsxPS+3+muek2o2MG3tgVPQvmcuAq1MFiQpFYs1BY4QKo5VAooHSct+K3nva
1DXadMrsfNjUg15sS3/0W7SpcP/YziATB/Mr2fgkGD5iqEgLp75zEAZ7/Z01QrE0Fz9FCrUcED6b
jZ7z09IetWCXWk+WqqSwsr3wrYjlgPyB7lp5biybOzJPLUTM5Ys101Abf9420ZUw4VyAHO7mS5Ya
egkBzkeAKvb2ARWmYFKcA4UWMpa/6QzaxHMI0YIwawEEe7cvFDfQ/1bJk5yIO2OLzbzkJ1//zmjs
kn2pYmiSMnHvey0kABNOnAQ5l0SSHmDDk96f2mKebDBCMTaFaNUrfzdukP5yO5qCXzRYIu5V5hIi
0lJxdV87EzxKRHMyKPZQBJDLZBbGHwjtreHEJ3OIgjQ9Ga2HKlZS3b2aF4LkStm8LIuTJ+Zw0oyN
UW/mYsddRXBzHTcgAkQ9AKkCKHRVb3Rsxu3JB0DsNIdIXJcME7K73n4dVLmPFXdxKUny/fW09NVi
0f4UmJ+NZeuQx46/meXOQR4m7zaNu6f9Q4Fxm9vH6triL8VKXhP4TwOY1SE2s5zlyIjrPKCEPBzv
lgIKYCDkoStelLqEyZxdbLpBqD0azXACf2q4ZF+Y6rl97R2AM3ImQPJwLG350hbdcJpzrYnyWhsj
CvKAN43lEzAVLBWt4vUpQ3hv4O2NgwacZZlD2fdBhJfnPRR6S94MFoHuNkfDX2SV+/ZOQHmcaNHd
gVY+Md0OtBNp8SgHu83i5eapwkO/2RMVYdbK2qHmhfoTHhO4QuWyWj3lrPLs2jxN3VOW7QIvMrrd
/PO2Baw4BUxlozALNDBMj8n3g1YZ6VLinjzN+qHJHpm5UWKxKkTIN0SX6iimuWi+zAu8MyKKVgtb
cVpUIqScyNyxvgyY6O/kj/n3MTu2qpnSFQmYTDPRF2/jjyssVzD6aZXVlMsp1zt7Uxb5sTTR3uo6
KlTMVUFgQwHMlUAyk0tEuVloQZbPy8lv6+Nimo9jymiYza4q+FhxoQLWGTkq9F/g1FiXZ39wuhQI
pR00onzrL2+dnkQmLZ9tUqvTr8JLXr4E8OgSfGOgf0BAe/XOS0g3VVZQxW6Whan1j5O88v6rOxxp
lURec2eCBEfzQpxcHhoHulSsgbhh+e4Wxwp0sgB4v/fkXMqQbG6ZS144plbFpfZclAd7+kjupOS7
UsO83CIOwsWSECQrNecosuIdV5z+61vmUgfJBjLXaHrTIHU8j9keMNgJSCpur9K1E4MHE8kH0fyB
3if5eWGObmYzPP48PunhjFm7NLWmMK29XWKjsHJb2oo+F9Kky9ruE96NbUNj6k5bz89eiKMc8Vwx
Zcz5IEklXmTolZVu5nEYQU1APRLPbFP56D5+dbJo0MOme53Tt9v6XDsDtF4iahdAkJgVlns8BzGM
3xCPonFDDz33oa3T0FO5trVFEy4AIFGA6EAkcGll9kiGzm5HGoNd+aOjIvJYVeHs65IN6xju6TID
Xwd8z+vszy9Gpb0kenInyJ04K2gdRY8LJhFs9LxJafeSzl3FJ4PGBtnz7DEtjlmZhbn22M6b1lM0
Fq/ZwLkwaclIM1qD1+l4KdjfJuekL1poFjTKU+DAOn+SjijC3fVF/Fc5aREx5IvRLxfK5aO7SZI0
zJCeo6p26XVDQFSNYjca3WVrY8BVTBHyUMyQt/lbnTXtg6cNhsKm16SgLQDDI+j8wLNU6HoWc9J6
MIntJDR2+MeBR4H39faZUX1fCjkXK+lZSWkWM1N/Ndm3vjA/35awthvnGkg+Ta8sbnkGNEjZUc8O
tb6nlaJocX05A39DUH8i6ICvkYsW3kgbzkZseNt/6stHAXXHbDN0Qbdid3fi17wfnXNhYkXPdsR3
NLzgKaxZd6fNXPnR/Ov2gq0dl3MB0pYDYs+bUmrSONE+cmeTZhyF8DJkNWimCA2ppugOWTMBQBSg
ZxmBFMCbJHlmMhsl3p8kTh7mb0o4TdXXJQMz9b6ieTGS2NLs8KVuVMHs2t6f/3rJvPqFzZMR4NfT
AbHSsEVWM9d/jOnp/qwHCjxnyyS27WzfF7tkGJKCoNOk/fJ3WvHj9rarFkq6KTOt9Ghm4/tAHmzG
yN3e/vzaMUQKD8wK4Ai6DmC9qnRmyy8IJlW9DSbfNmWH3kNLRZK6th14xCLPgCkLhDKSMU1zmvrp
SEic+fsgeDD0D5Yx7TXTinj2+7ZGK+cEdQOMNMFyAdsohxZVBhLmxJrTuERRjyTTbu7NB513b0Zd
HgDjdwS0YqYImVZWEZRogABEQlRUrCT1jKTUmyYI0lhLN9pPv9s7qqLoihkI1hFUEFG0RJAhXZY5
83sg9LVorXPSNwYkHn1RVJFWJKCjXgz6ocMNTaLSibQsbdKoXaVxQh/Sh4ArnPH1EiEuegf4ga0B
PFk6kCanvuba2hDXhhtqKW8i3x8/paYK9U38zMtHEuS4otVGjA8H8ovMZsydTA8ICFXuWy+Ml+MG
eewmTHjl7VtzVM34vSfirgUKJB9D4CXJIJfOoo96y9Mxpp4fJlYVEmPr97+o99TXpzblW61fot7Y
3bby693CA1CHqaFahoqf3IJRDLhAbWcaMXq7gNatPBHCtrdFrGTthAwQVeHlgeZaeZbEN2ePzpSP
cVGOYaoBobGKjPpQVZWYOIuGsgpp6occE7g20xTR2nvNRF5XPHYFHpgHyna56xJUSn2DsZk+9nv3
mVNg3LX+xnBLoAZnDy4ZqhDoRWFjWdu51HmYtkhbukzb2iDZ9er6T01t/O/6BkOxCg+zZsqYFsOg
lShV4i1+6fK1bmbV4jR9nOqWFjEncx4J8f2wS9pAsQpr1ixKz8iQ4d2PcPJSVOZbRQcYng7EpJuK
ADlk2RXo0VfRG61ZEzwXoKBExf0KoIn4Q0G1zOxi5vJjVRgfDK1QRPtri+aa7+V0DMSiV+lSE+KN
re4SDEVqzhYjV+HY5WFRKUx2TY9zIZKXBJlzixxW0cdB8TSaz6omzevEqCgjYh88ZCoBnStvvN4b
KE6bwA5z/HAgfzANGS70R2V7+0Z/NYq49VPFzbKq0ZlIKbxgixfMtW4I6EcDeGDGJ2apqLhVIqQI
A03GCcDeoJW+PBvOQ3kn6REi44tVc6Wdr5PBTtwM30/LP8z6Vat4AVd/P7KuOI2Y2cdc2KVl9Tik
na3nwLzxpyjDqFSpmoJflYD9RnoX8TAgAS4lFIXuNO7sDXHWvgZRUt1Hq/S+QED7x4ij6GlHj/Tl
542u9WzSWAPyevTAbIxdtRiCJeMTK5I3YmU/csPaKHy7WHTZu4phLwF+gXk62bHQ1HZJxwLIzPcB
/woCNYxwhHlqhxNNt7T/ljftwW73t8WuLaTA+ATsImY2kIu51HRyPWLomQ4guOJEfvD59f/2eSH+
LBYnM+a8h2DB+US/cP8j7xSjUms+DLGRDYRP5Huvxvl7AcdpLTiMZvuZYth1cHio5EdZDSjOpUh5
CvQUDsZsYJESfy5+FJptH1mSOp+aptVeqsUoIxdUmCE69b/RoCMn05rZfQBJ7xYpYEVxxSGKvmLX
s0uw9/ULwCVzewyLnaOp+nzWV/J/AuS+GX/0Ki8tMLRZuZvM3Jj+/q9s7UwHuW9G81Kqc45TZfd0
a3bapv5zv7WdC5D2Cck+0Cs20KH3fjo/E+tvPo+BP9yWyO9c4Sa3Ge21xcE4fHowTNz8virPuxZb
iOjFMjygWAOp4PK0eE5ODS2YcRjJt3ROt8zP9655tFoFuNPaofdBN4J24Xe8Dul+cScw+zUDvKee
vNAHvf4L73n2eZl/1gJN3H+8p+6zh2Eq9p0ZnNzc3Or1/JI6mA4CSN1f7LyF9jQM2wu8UulGC4oS
HWolnGdwoB1DUKa69cXSS94ZyDPg1wTOA8b+5PckuIYTQH8EaLf1dIw8vGbtcWiaoz4ABqT8mx42
/b1UhvcS1JHsoKuXSRuTromDygaG2LjXTf5U1qqMzJpfQxb+3wYwyQ7MOtAct6dd7LEsamwMgb4E
Zb8lhRlmduyBP7SOF/L17q3CgCCCNiAIvaOcXBo5KZq2NBwItUs0Rj4a9e/b3185REBb8ARHmo8X
gSNdOdOIK8cc0KycFV1Em++d5YZc2430/yhHONSzq61PDX9KDauObXunuyFzn2iwN6gi57filjFa
B6YW0W+G6ECKn2vLSVjTTHXcDlFfH4tlm6iQyq7TMz4yDGg6ATgpBnbl1l7NtK22S2DaBSDeHOOD
X52Aw8zbz6Q6UlXP4YrruRAmxRtJphf64kOYPYe1EeWmwhGsndNzZaTdt2eap3TA9436NWDf5uaQ
dr87k6CAoXg+rdkZuhcAVYmHoAgTL/cfdEC1mQR6F1vkh0e7qES9LHM2Vvvrtj2vrRjufBGyo7v7
yp7NmnNAAnVdnPRaGA75nRDsIrJAYQQGBpBnFP9kwCEM5tpLFWRzPH41jUdaHe/++cjCoWFbvAWu
GUdyGN5UuhXYEp6I+92zv/zF599T4mizvmbbpD3i2joLeJzSLw3NgOf0NwJwTWJiBH0SVwgXHJkY
31iA3jvaRaRpW94p3bBws9LdAk4EAIYDihajNZbkhn2jcDnrgBVbDYGxo3b7sUm6LxZpXvjoRR4F
rufQPiWzFqLg+KiX/u8ZiS2f42VQLYcMnCpm4T5Q1v6ubRfQ4CrW1xULPP99tnS5klQ3tJFYY2wj
l6bXdahqCVoTgKqzuFjh45CzuzxKdu+5nNfzGHuaF+boWe1zxS6uuAVUt9/jZ7Q1XaVTsqZi09Bq
I4YfgcEzO81Hf2CHpulDj+To5ev45rZdrngHCAT4rxGIgWg5BupMsyyCkU5x0oKOqBuWn5PfeBHF
aCfvpn9uC1tbv/fcKgCAQKLwDhl3dhWlZk1ykM6CVwP0009BpfB0K3cQ9BDsDMDGA2KyEH/2eStx
amCO+gC2r7dltpu0ja3KeKwtl5iRRHJRgNfI15xl1b3PwDkTz7Nx8gh7HbIp4iBp4JUqiboqCrhn
aA3XzevBqazTfMzEszHO7Oxrs1DMGBWffO4f+kE1c7u6L7i30YMGmrUrLLcUaclk1gEx3NVFuK3x
x+19XwvgBPIO0sGi6RtZg8udCWw4gGSYpjivAJWlD9Mz15tnw0oPDTGXIyYydqORvziZtZ8Ldv/b
HmRYsG3Ecjqy0VIiLK+KCdVegTxsvrrOh0xxk69ZHeoAqOQhArYA/n6pW+FlesumeYpBdxxW5Idu
n5I7WePe7z7BsQS/g2sQrRqXMsa2K2e84YEB3bubnxrS2bc3aM3Wzr8vPUjrBbmrANzwSE9kx6Vn
gM3Mf0z5+ClArfi2qDVbwzi/8Q7RLoaOLlWp6qFIlyWbYkf7MeYHUzX/ubodSESLihEGN+RLiiYG
1/0uwAkdnsz20aKnofsLgxK57v+KkO8ZjbRtMOcQUQYZgGwB9a8wqbXtEPQcwOHGCwQ2Ja3RrBka
7905dpKdz15mE8BiB/1weyPWFgoTmaiRoBvEQt/WpZA0d8FN1w9zPJivZvMKuOFW1Xy0ttfw8oYA
cMDpf3cLZw7ZaOemAp/nHAOHT4sG/vG2BmtlJjyf4I//M2onpz850EXHpWgAMeo17OuEFtRNYXtg
2KONFer9Um6R954f+iV3N9NY1htWts1rywNDcX5WFAUKKxq4AkFZB9aTy7Usa2vGULK5AL4EObag
D1m7va3rSux1IUFyYnzoJpAWQkLT7ro2SrWPifGUI8QZQpY/TbpCoZVpOnTanmkkmSDR0A+XZM4S
F3MfWdZnnVk7z3nx8yR0yC4hJKrmD2k/70B9ETXWlpIO0NtJqDv7dOT7sogrXdVxsHIs8IpB/Oyj
WIqRKWmVPXBY21SvcSOa1RPzqkPvfm2SEn2Zxefbq722n4jSBRQnht+BW3+5n7Ar3WE2KGz6dowc
trXpoHCDK6fvnUUIWPtgY7rqMCIBUBdTD7FKqvlAjngutBe9rRS7uKIG8OcEqgNeNACGktSYrA7B
Uof6Bs9+FGE1fr17lS4+L9lkxksv8wo6oq8ojbp9Vaiu1rXfj2DLQYEDIfdV70fLR+7QKujjbo6y
nXEnEZK4VQGP9u/nhb2duScvmy3a1Ph8CrAj/QSCZsUmq36/tP5FDdawukgA57r44fxtyVQFshUr
QqFbIBn76Bk05A3WbaSoJk4A3k4i7odZ+dhzRUJ/VQTQv5DNB2QSXq6XizRzq5rmHI++tqb7En4V
CNLVX2SsUa1HfAi2Xxd999LLbQYlFXVoChoVJyJhqZoKX9uH889L4VPa28W8AAs+NtJNVUZ/c8xQ
OzZBoIKiPgZSLpeoGL1Bn8wcAWYPkEX8o4g31rYAiXZw0QuMx6vJZo9UCxrFHB6XYwQ+yo5Fy/3D
/6jYIKvmmRhIEEXXSxVGwpPcmxakJxwj3AYI0u92FS4ezmBOE64IfTbS9/3UHka357HJo0ELM6Kw
UuFqpNQEht5QbwJVNJAFPGEBZ0cZT0I34wV2OEmfF6sPa6uNLPrsV48ZhqpyrijnrdxEF+Kk5UK+
GJSkSTLhYEc/9R8d0MHdv1kxAKHhEkaG/WqUqhjbUQcw8xT3xW5he/J2e0NW4glMuOG0CaAUvIsk
m+3HEoOvZYMN54b2iMShd8iJ3/0xl9qOAN6gkVCbWfqYLpW7XfKGKJq6ro8k0mx4zwiYFgESL21Y
HmhWwkWuZqJ/dCPkwOi/raBKgLRFbOh7J9FMJINeZ/OR8ONffB6UZCJ7j8tJrhGWhoHoM8czxptQ
WbG/mI7CosXvu7RoLNCZAPPSogfA406Jj8SM3e74uG2zEzf3f6ODiwhd9AfqclPKREnj960PAqPm
JdVOzub259c0QJoe7yRgt6OvTnLqmu30ExurERDM9ImPGG1HuE6RN+N3532QUxCmDO4v0I3Kr+O2
RYMqAOKHmOnV1mN0r+MfPqsSMisWBXRCBzsOEBNBv3e5I8Hc0dImgE/vTy4AskxdlVxSCZDChT4z
wTVdWBAAsrvJT4CypjCq90edZFWIE5DgRuADWmA5YBjTnrRDABFZRbaz81o7n4ruH2f6yuaDbg9h
2jfh3OdR3RXhMLebOWm3xf1tN4hY0K1iIFsruiGkywAJqFKb/do/ac0U+n4TuY6isrtienjROgJ5
Ufg3OWgxvaHjw9B7J7O2Qmtot2VlfnBAjXDbwlc2DGkt9D4jbsFcoqyIPg2BXReNd2KOExmsiQre
3+/G8HS2wEiOoSekmaTQxU588A8HmX9ibh1WzIoKXVG5W1MCiTm4MQw4AXJKkmDRYNI1gwZilluM
hYz3e3qE7v9+X3JknlYlTjBmwcmeo77YdF/u34Pzz0vGRHVvnOYen5/qiLMyor6qyr26QB6wrQVb
twBJuzz3TdpPdQFsmFPLWMQY+vdUs6AqCdJd1bZzNTUmJJDydfmMZ/btJboOjnDHgs8ReEgon+GZ
IClg1l3pJwSfb7Pn2QZ/cUODEfCI7i/qD4cWtBmG/Tc6nQuVVg09xpg7bvPgxJssAsZcVKomA9YO
+bkEadX63GznwIGEpdilWUS7I70/bEUNRowZAjwbfbTy2eAky7sOJfzTbOmho6Nx+O5EA/YFzhiQ
cYaD+16+U6wK0dGQeKcpqvinPv14e+ev49TLz0s3Su1Mi2OO+HwJ7JGMH4gDLKNjrpr3XbFfDMdh
5F+gawDaTzriNLWsYrJZcgKvqklfnPLHbTVU35cMuFpK9LEiu3dagJPe7Kz734d40aDDGKkeJHau
uvNATYabaGmTk8c/ZCHL7n6/XX5eWp4sRRajHPF5ILQMQ+gvG+v+aPRCAWmBitEp7GWABMxGDNvi
/pEBKICwAbkGGCvmxS4dyIhMWVZ6fYJ7Tg+Pdq4rLrkVMxXQgIhJ8C9AFUlXkE81PSl5q8H/lW1Y
ps6GVWXc9VaI6pAiWFyVhR4CcZuiFik/1g2XFkAimxDuBj+74ZtjfRzNb5qqHWbNYnFp/38pckLD
BNPD1DFIWXy2cccA5ei/2HLcRzh08O14KEj+lWNuglrDlJw2Lhsiv1cBka5r8O/3Je8618TRiT8m
QEAhYfpoLX9xQdgC6hSDSWiIQ8fCpVFhnEjLR0xJnErth09+0M1tn7FyO5x/XiZTtzu7S6Ycrtvg
j4XzM3V+mpoiml5bIkGdiE5IYNWj9+JSg67o684a6+RUkAq0XPpzCnTb21oIBy3F66hcArMBHeRY
Klf8hLO8hll4jVmSIDg1OaaCFi+NmGtsnSrYe2a6A7rgnbCgyIkK7DyUnnA/o2oq5wW4MzjpaEAn
Q7OjDoyzPvD3rTJuiCLsXNXsX0FybWhhvBhGDkEa/WBOr6TqNlYPZrUpOGmJysGvHXrBBPiO6IEJ
MsnWTFerZtuAMVv91t2Oh2J5nL3ft7dqzRoEJyS64IRbkZ+7TZIOAIxDELcUGTI24ItL97clrCwZ
BusRjog06fW4wpBYma4VlXuy/LesOTRAaCPka6bR0KkUolaUgSiQaQlIOg/49Zd2Vw25n7bl6J6G
Z9/86KiIVFf2A9VTLBXa0txrnrOu8bU0azMP4KbGhrJfrKwe/AmcQLXiZnk3I+kAucK9CETT91m0
S0VMr7cKv57cEx+rOSyX7DEn5cPguhuS8598mvQj1vXNdKbN5Jbb2xu2piaGOpHDAyDKNfx/WhYz
wMWJdxp5+UDsA3kJql3Kgvv9EDibkH4W4dd1fhg90nY7VBAzGPt0OwwKW1hdw/PvS8bgTBwZlgS7
1QIMPed7pztOeqzPD1VThymrw3E4JCrkkhX/faGUOAxnnm/p3CpLWiilndzgM9rIps+3N2flNF0I
kIIa5MO4NloQwIc50nO0rSI5RWoaor0R//3ptrSVAwUaHrTNCS4yDOJKIU7mtgkxXBwojZ5c7XtD
VfnONXWAHWGjUGABPUJOeZQl9yvMU2oASnPDOnlz0il0HL4zinKX583utjpru3MuTTKJPEv8Ho9K
7ZSaxgAqb4yXp/kj4GMVy7YmBxEhWkqB9iVoyS6tgJUk0YvE0U51uxyHunuiGDTPC1V1fW3x0F2K
8TzcsZjRkVKVTWBNS9pCHZMWYYK50RPSIFMfYgBE4ZBW7ADd3khxIWDAe1zuhNLcKS86WwN8jd0g
2xblwbe7dwaIaICswUA2eqVtsaJn52YICo9WNgtOabFxgrCct8a8vy1iTYdzEdLme2VjOrQukdF5
JS6QlRW2tfJ5ANaICXzUia5xUPSl0eyh8v0TkP+ObVVvGSOK/KC476VbAeU6FLoQWgneMum9tCD0
5CPBgyawtSiw32r3tXJ3VoDxr+9J99IpxzLWdDoXKP7+bFdotfDAtiCw/9qlRYQ7QGFXKwcFRMdw
TahpA2BfPv4pHvq13peASQBEiXYI8lCzFMmENR1QJAStMups6HOTgqhxyqZysiyM+T8sHvo+Dret
auUMAgEPcS4iDkynyxN+ePWxJe2NNOZtaUVD74cN4Yd6/K1ZtRiYWz7dlremjsjii+EiABfIrqUx
eMfRMkTA7foInlzz+BefBxiCmPSBp5QxU1EUptweWrDGeX94n4WB4uevbTi++7/vm5cWNSeMpWMC
Vrq8HufInesNTcat3ttddFsRlSDprFQl8CMaBkVQGOyLiBVRNypErIAUY3xIkDKjrVawUkmmZS6u
T70OIB8VT3edVz+xHORF3Now33wqSq8IUQ7bYBSpCUsUL4gRIBM7Y4j/tqrvmVDZL5z9DvlRkqXp
YC1jksa2p3WnzsqdaguSvlfwoQOruHDyLYoO9aPNEYT7vfO1SN3+cQF6bVi3s/lbB3Xm7V+05qjO
f5B0/zV5uuRehYXB5bXTGxL2xSdgJ6dpbAqwK7T6T4viYSYTd4snIDpZUTI3BLftFWZchWiy9Fwc
jAA7D/SL72gvCj2j+cgx7B/a9djtvamqI8Nv0t2QB3VoVtSLlmEYw6ZlfKN3dbOh6UA3eNDamyyj
xSMKS+0usFVDWtc7BgRngOgBQ0V0p2AK7fIYtEmQWlo7J6ekr1v0RRjGa0K8P3allftuboMdbYs2
TIy02uhe+8+old8wsJYeFm92TiBs52+3N0zcfVcWhOe66DMG3Y2ca++zDFP3QPqNQTD36hTTh2Kh
p9TJN0FQKzJZqwfzTJRwcGd3ijGmbq71GYkbz0L49YOgQy/JFUdzzUuKogF6BNCegybGSyHevOjp
1C3JqSvNyCkOVam6uVQSpGhCS7iTgKshOY1DPM7bzP98e0dU3xf3ztky9W2ekcLF9/U/LNs4o+La
Un1eekbMugvw0xafLxPk7yO7Vjzu1gzqfAMkA3e7TNeZbySnyX3sinnf20mUZ6+FrYLZWLt/MdKP
7C6aWFH0EIqerVOZZDUz/SQ5OcmzFhwnI9v4gxE2OdCJVXAYq7JgURh0Qd4XnaaXsqjFdSTEbQ1K
keeAYHCofq37GZj0xtb0FAXI1RUUoISibxRQy9IK1k2hB/Dd2gkAT1uwq29rO/lCKu33lDb727a2
KgrPO0AfA574/5F2XTuS48ryiwjIm1dJZdpN1/TY3hdhrETKkPLm629wgLtbxRKK6DnYxb70Qlkk
k2QyMzLiKiNIx2aoqWMgUd7R2M4erW7ZWdljSXV4LZ0h+fezxZpckGDaKwxZ5T2FtkjZ33G3B3m5
5jLYOmNCQGABpgcC8+rZKiDW5IQjsswrye9ExZ6yxT12S6ZZog0kN4CwZ3YUh5gGvJnScJAVmPBj
XtBvE0V71WCFO7tanwi1Yu53e97Z+94wDr1dfb29cFsOiXWDQhhuPNSqlXs2c0lZo/SBB0ExRrWY
IiKgokc+lcgV1h9u2/qTelbviHNjymC5N0MubvHS56z2hn3pOBliC/+nYMFwb6cjPTSi92K7oUZM
bBN9bDXIoI5hK48veFRkjT2PJmBudv5i8Z80978Qs3oIUg8hwto9pp5VReFSWo+uiYo7FCzYvi+J
G40GeCs5Oo5igsAlctc+TCoENKDDr7MXryjSO9G14UO1QBMzrMDdBEmOMK6LLj22RjogCnPSd3nN
QGWymOFDmFXfRDG3DyvQVgl4H9hhmp0AgqHFdNfUDn+3eGO3S+veiqH+nj61Rfl7Huh+oMNQRe5U
tbHBvPEd6TsRt8UCTUwLRbKl7vo7a0DVBFhzZ5mjqnxgazjGebjYMU9Rxsw8lu24k1XHYqRfF9Ln
CRTU8YO99Ttitzaq6EKeU/Aq7tfVCaOxm/KDs1bo5bXn6bdLgym5vaxXFwEwGgYOUFSVEO5fMaAK
K3ezsKoKSIxHtvu+dk5v/z76zqAcgFc9rmPlJgZxVF6vRVicHEh1Pa+FBiRwdaLg58vcteejERBh
mXpKdnkTzpkFJiL3m8PjaR9aey/9eHsM1/tcWpHNIGg2Q6uZSqpeFlNqNQusyPRH+2Fmicceygwh
Y0KIGU39Gi0Q3wVF8W3DW4sDIjA8w/CClaDHy/MSwFcTuk8r7GJ7fJzau7d/HsgzAOnkO+YKPpuW
NcSd2qk8MTxf2Z7S72/+Pk5HdJZg4fFb1fzUkrn9GtgUDJ7Di/PaNJp0yMbsXHxemZ2iWOqJhfg8
uMeZQxPIiyW3B3B1j6AWejYA9XyFBFdvTiXSXl7q3Het8WGewETutlwTrm7agRYAgNhI5QUqRs9C
V0VXO9AQMbo26YJf/fhIdZVXnQ15l5zdvRUb/XotOQibZ2gVjxD2oiIuRs3Nu7kmgOhhIGC8N1Ry
QNF6dDJNRk9Ns+Im+mhwTeB6teHhqyHOEdBeIct2RX7VQPuEMRIg7h4jZ32/j0frnzcvuoR/grMR
L4dr3JGd4hoZehzDATlN4z9g1qsGzV26MUsXJuTfz9aCBAABdeZKnssy5mskdGLKuu8rh66zoLhO
XXwfzLkP/O0nOsJsWf8G9O76yO0ZVMfsMCXPBs2HaC39JxK0mglS1b6xtKgYohPSQ0UXeTu1NW1N
Owt1apxLzgzFm8bP6z2qsul9MDgoU2YTKu/BVEYAEIiYV2zZ14bVHgqDsdg1Bf1hiN5MbFpBHHfF
QRGRJtQ1m10FX8pPVJ5Q9giR3bYrs9MYNj+g89XvmmF57xPzaW3amNaD5uG8uahnU6JcdZ4xp6tZ
0Ozk03znBHlMpx+3PX9zRJJzA3VHtEip15wlGPFETlC68r4soRH31YOL3pNVvIAx7bapzcH4iAiQ
2pAyMspgssmh1QqGl1PKlk9l5XyAttb+tomNA88AWP//TaiVbQawgDt4yMy6+WNYfyZeXNK/mbAz
E8oNRNOmZRM34AIBqLa7n0M+JD7oQ+lXCqH0vxgOrgeU6fHcvUr++5DdS42+y6BFDMnF+t5afvfp
79s2Nh3gzIZyLgm0Jbo2HzLcESSpFuhfTN95K6JufJhtXZvZ5vrItnpkTnGQqMGNhR48xAzY4hAx
TDLrn6my9o2R/sW0QQwH3DuSvxLByOVRC/WyADxfeLMHJjlk850Lzi/bP9yet62hnBuxL42sGc0d
eS4Ca5vF4Jj93tH5mzHnmnhNZ0ZZHkLHVRiNLCsGn5bixNd31V9ECXI3QtFBanxckUmPyM5ZYkY9
dhQjixcyHM15ZFAy163+1gEAtVYDZUXZO6eikBwb8ELfAXjOO8zu59rUXOJXYYLUCfCQm0cPtwmi
TOnpZzesmAiYtwYcZeMSvrND85hR+54ueWJMTvwXiw8QOm50PwTERVl8HKZQq0w93Ifmq5f/TP1j
/mYuaTka9A7joYYqw1VHbA4cUJ9bLW7D4pDSxLF2mdj9xShQzDPRdovWYZUkpmlMZ4YkJnnuBMvv
FkhwHbxxTg911+iSs/JivEgkIKYGeynuawRZyMIrE1YGkJLrOZhIzGH5UISVGw08+7rW9ANO7F/t
isTaHJg69r9Nq6icoYdDNiao+bQa/fgQmOvNZzHku8w4sHqO3OYzS3fN+rCCavj2fG4cpdDhkvLk
II2BdygO6AZpRkYeGs8p/53VYI6haTSh7d32HxqQWd42Jm/LqxkF847s6JBbSrlNU2OB8hurIZZV
T+mDbyONt9Cx3LcmxFMdwsAY7bs7p/Jo5DBfJ9e2cSwBwiMTopjXa1gUSIHbqciY+TyafWxYX9v2
Jc2JZojXcB75EgNf858axTVVW8ZEHtLONJ8D632+WtEw3VvciLJxz/wkS3cIosPi++15/eP1ysQC
64nUhawdIwMgh352jPQpkmpl2bjPDi+aHUQWQeVuk3xHm944VkZnJ0NlfirWqh0jv127w9j3dbyu
ffcraIM58Sg334Uib6NQ+ENUGF5/sNq8fR3trv9Qt+0a2c1SPE0NOmRxS1kvVrPWezNDZG0sFRy1
men7dvFe56WpjrM/W7FhDOMe6bAq9kHqVCa8pHzntUa+J2sx77oG/eER2JGyeMZR8pyuxPswtD4o
CE2hA3puHLMX8yP/fjY/WW8beef07jPkh5PO3Oc89kB2iOzb7YXYcDE8JiXpIHJJeFkqu6kcnJDP
rRk8u8GRmw8cr4F8f9vExlAuTCjhvEBIXJUcJpDQsQEMmu/z5Y78/Asj2CQApQPvgOm/nC+2igI6
3mPwHBQfHPPImpgXcI1cs1k2zgNgYP8zowQKfZOvg1HCTOlWCbKlpv0rn5K5eRZiiarmFRyEt8d1
XQpHQfPcorJRSosQ3vE+eE7LMF77IPYZAL8p3fUhj9LqwVr2NnLUlvl9rnaD9/bACJQX+CfAYxEg
MsU95sbPhEXK4Lmh7sPceA8p7T5OgQ6cvXUGOVCKBIs04BfXbW15uziFT9ACWDQ8DmeQRXYRyXGP
EB55+TeruK8dN9LqYW55/7lZ69JrKsjltsXUBs8+/zi2B5bHoa6xWWdCcUy6UkKHtUHDXsZ/2Evx
fZzpbq50j5itTXY+EsUxoU7KfTPDBNrzF14eG5ksNw6TvbvtjlujQXMSHpZASYF5RbkPfYreMbFY
/jNYeCJhvYz0YxnoiAW3xmID92OAgwAy2OpeNnCM+/kMJKYz2rt6CWN7tWJRfeuoZjTOpiUwHoFM
FsEkCO8u19/l9lAzI0O7FSQr9zML/Fis6/jJrkK0w3q0/eo7lOxT01iifqbT3oXa15HVTXiAyGWe
RRgA2G8Ise8nWjd3dSZEPNg+2wk3L+5ZW9b3HgVMYyKOFa/g1351PT7HXiOMCEjgKRnmztuzJnCh
Y2BMdRZxl7Uv/bh6v1jJm4fZLYM9nojFvhMOMhQ+qDq7IQ0ec0qWxA1ou2fcn9+ZK6N3S8hwN3UD
fdcvaAdAlxSPROeRJ9YOb6YIkxlcoKXkIqF1WO3RyfzcycrURoOouyJK+F30zd6BvBsKN7ddbmON
4AUAgsnYVsIoLtfIan0sEiR/T7b5vS7vOf3Rjonf62BNG8+mP1GeKaN0aLAq+9QY2qxyVkh8TdaS
pGGO5lodnGhzJFCbll2XIO9Qq9yrWbaGVyxQkkJ5LfIMcQxY/cn2yZEIXZPqxkbFcP6zpQzHWhpa
tBVslaMVRmGTpbFYSJpYbrpqdtFG/P+HNuz/N5GyQM7akpUQbNdm+gTudad7bD07Grp7sb6fqv2b
vUHimaXUANhTUYK99AZezJOHCM97Hhk0Y6pjxb/B1aPJfLltZ8Md0HsGdAB8AXVuNYcCCF/LWOd4
z6vL49z8B5U8TSixZUH21Eh8I3gEVG+o3IGxZciC5zxuhzwKtQ+lDRdAwhFscYA4/FG/uZyqKh2A
DeE57m6gtIqEFUcj+IvVODchPf4sSrVDSEg70kRnvi+ghWnEKXvMvr59KSAbh0ZMcLtdJzTcki3O
ygy0G7gvJD0xjfturQNauSXSBf9eRcCTRXHZjR3cFyyxXgHmi0Wz0vIWUd46F5g05ZYZ295nQNik
z9CpisU4/sSBese7ILJzPCha0WtWRWdP2ZD9WBmQEAVIg5TDO7t1DnU2HDMLxfg0vOd9r6lMbfmZ
j8AN1yeiAnj0pRMwg3UumAMBFELTPfk1DiD30OBBdCbkGp75WU660a8MCZcOn2zzpexfeKDBVW25
gQR7yLw5zmY1r+UwCoxzQ9NnOjf/MIJqZODT421P3iq+ONBlMTykzzFXatkTpFrdWnshamzBakLq
CgpfR5QKvRxUXexIWn7flXANyg6pCdKNJbzzSL8b/PRLWTqH2z9mc8CoSfzJ316r2021bYw2LwGK
yE1wbLHyS9fp+uy21k3S4kL7CycQrtbLdSN922RObcETXUmGKpp9MzhztBJTEyRsGkLvJXLFAOvg
LXtpKO9nEVCQVj33fvU0mPbeLMp33qp7ylqWPNHUvQzBpn8NKYUJ3zHM7A/+MRxt+tAI5u2tgJaH
ckq/IL+77g0gShhp7afZJs1+Xez0rh9GsVtT19vXedfuArfpktUcm2gQBZ7EjvvDBmjmUC5Ndl+v
/pD0KQA7xEqrHbrmnF1OKxPMK+GIfF5LYEt44as7cR9yamGV5B0H4gYB9aH0DboTy9BGbV+2SWOB
3r1sTEh7lkDx1OE4PpR0pndhH848agNgLvwUuilAdbbxSBd3Xwte3/eZHe4dui77uZlL8KW4dURm
dJF34Fc5FBwHZMa66WjkzI9QUV4/BYuPyHWcisPcUvfITDONPQPwnanrjRfHR8Z7RSkR3IORL4zl
nZFmkAdx108V/q933RjWu9Vf10NXOa++V35fC8ffWzPxIBzMHh2jOpR45O5IY1fPuemuu1GQeWc3
Ux3NwobM0ZqhsL8wAn6qcolL0ItFwZAtLxBTzCNRZm3cCpYmnr/iD0hr7yDkPSSQvuWf3Dpvk8Hk
RjJ4vDygc86JIS4/x+is6t+hqdo7QGzQ2w2BkR3BTDwntEUjjTeKj2ERTGa0wvF3SKJUVjz1gxej
eAUEVSeQ4c9o9uQXgiYNnddoRrdWVNrrr2bxV1z6prGbuNWgQ6vto7rA+wFYzOHdWHNj58xLmSx2
Xu6syhkfuomaaPUdRvzI9J+h9axPKRvN+7D1pzBeCjJ+6+vMdJOa2OjzgdpT2Bd1ZCJ430Ob6Xc1
jnMEKubqdzaQb9bU1k9rifdLH9b0ZVgIA1X7NMWAe/oxd3ojRs9H8TUI97l5P6Uf5joITwT8tIfF
Ro41dbn/IGp3SLKsQfcKhJL6hA+r+1jUtHqqcmONx0GE0dKJPrHqSnzKLb85rUEJZ4Qr1Xfgp6eR
Mc0GchgUrxQTfSo+aS0Atkbf3BvUAL6/LV6dsv/tt231LhgGO0ZRwvrtNFmwd6osO4BFY3oMmR0k
A1QN9rPDRVL29RKB9bV7Lhu0WRArE/u66cZ7WpcFVP7Wrt553UASHzfxQ+dO3j0KZhjoXNGkNMpf
U5sOh3HK6XvCKI2h+Z19srzJ7KOQjajdZtlo3Pm8WA6VaJvIzsz83mQkPFpG78b+mucQWTKDA+/M
OeHmNO4a0TrA6HZpvNZTfkftThzG9fc4WHEOv+1QYktsEAdpwo6NAx7Mfej8QqORTM0rZ6K/+mlr
rR07tc4OkBFnd/v+2DhyLz6vnITGAG59I20ZHkwpkPzsHQuMO8s2NPfyxoF7YUa5QtJ87Pop69mp
W6Mg/UfQfS72aaqJMXVWlBiGLlitMG3YaSX3rrgjzkfe7Tzj7bfUxViUMMZ0cl/0IVaEgjZXNAAa
OI9dqIn+tjKGsCKBYRCuRfZOWXfeAU9qOCY7LcIssQOgu2BRZNDAWbQ8DRwpWGyYAmwBlVPFbKiM
xJlDllRZoUNfbXvgf79EcRGoapKM5/glfprYy44YmqHqvq/4Rp/nACz5BjtZy85LQE9228M34mh0
BAKIY+AZiCS5slzTVBCLTViuuXtfFU/W8JIWJ5veQUJH4xibAzmzJPfaWXwLwhmzW5uRnRzyC+CA
9c2EORKLevZ96f5n328r4qGfFZsobEGokjpOERc4MG9P10ZuHEZQrpKavHh0Kqu9jASEByNWuypx
fc1xTr6vQ7qTTQNdNkZD9bPTtYZurJBEQLpS1tW4Zlo1ptGfPM7TZ+5xKWA+NFFX53v8z7952j96
rU6wVU6UGv7JZghJU4mtpSYM52yw2wyqQ8/NHB7tBo1ofO6OvE0R+Fi6fNGGV0jGOtkTgZjkSsKF
L3bAQa+UPudZgotH6BqGNr+PCiowxJZknVaSuUPLrJpRtJJUDmTNW/N9t9S6LMfGLSGJ0vAsRHEJ
RXbFs/0asihhR73nojwYIAxmOzK9vUZxYUJxbvRYFMRdYGLg+6C2IgsCw/Wb23qQ7PTxcsOLALwh
eAFc7qAScbJp5xQ7CNSu9y3TvKE3lgILLPtRZPcxXPny86OFt95SuNg7Qewl3pt7qvDrgY5Bsy56
54FIVg5KYpirqIIVF0/VRZOPouny8fbm3xoAHl7oCQM4BGNQ5qcySe7lC9KnXRa3OVinNIeL7vuK
H82m6DscPPTkf2HOfiYaH9o4SIAPRhobjgpSazX7K7IWlB0UGF7hhvc0/AwuELbOce+j+tz/+Iup
OrOlTBXiebcO146e5v3ifDCMl9uf3xwKiie4/JH6u8L/zAEJAm/h7DSW/nu0gOC/DuV7ZLeSWnfk
62wpbktr2xMTnmgnGz358Zyxr+toALDXe2VsFbUbQYDny+3hbRwoPkqiCGxkPuEKFESMJbP7hbFT
XoPYNX1cKL+n6ettI1veJntIobWDYwtOcbkdU99ejBFB0ckJ37lVVOraqOS8KNcICNrRHIKrC4ho
NQ9khdRmyEMxqCz50Yw3ZG/8MNNpl4ZvR2tdGFI2fjDSICgFNr5t/gyCrzVxorT96OqUljb84MKM
Ej5DRsOsaY1AjK7/cDTxiM6PUHyI3Ox9Z327vTYbDnBhS9k+JIBoVGFa7DSIk50eRnGi0+EvTAAJ
+qcbUTa7XS6/k+e9Ywksf0G/9s6OIbo0NG686QFAaYWyggaQphIsuUvl1XgNYJcW5QJeu4rlHyHQ
nL80HYXSvC0MTQp161kAal1JG4vgxQNx8eWgSMmy3s1HMI0g/A8RJYGE4lfQkXur5omb57+tztjN
KIVEqR/uxtT4VTip5kdsrN3Fb1DOixo6tGD6RVVqNEcvbutgBw7l93jB/8Xb98KQdNizgHftVhak
3EB/SeA9lj2ip7ULyO62m2ycEuiJRwcRCizIo6q93XVXVv3aO/kJGpddDGjG//Z5xdF9b5mzLPVQ
LgwSE1fq97/4PCIZwFHhh1CEvJwiMxxaw8rA41BB2A2ddfRxykKiGcOGm0uirX+NKGMYoK9jTtOQ
n4zmZNvfcs8+WFYVm9aH24PZdCy8AmSNSCa1FDs8Xyq3k3ZC/27pD0itIFujw1hsrTdQlVhp4PGQ
AlaM+DSAymxToNHH/o3SfWZoWu62BoEEieRTQcTsqIjqCfKfXckCLHi942US8h1kU2/P0+YQzkwo
i57X1Vr2JUyEzS7LEj+5/fntESCSlT11wAQo2w6ZOEtkC6Jk4YE3FdIRS7+ruCZXI58lyuUZAnzy
rxHldOZGCZE9DxEAnuVudzLoPSGPRByL8tvQfO9HDQJLNyb5c86Okr5ouoxlMMeNj2lOwXxxcHU8
7NvL8u+Q1Hij5nNVGCg4Q8r2rvAPRLMsmhlTsRoVWeuAj1iW2UUhgczHhc7Hxhh2QTk8dU710k7O
HulyzeaXC3FjodTqj2iAde7mAmbJP5k9RCw9hdaJ1dNh7poICN7/yfksxbfDaRk8o8IkZgs5cLLm
4CaxUjQwDprHmsYjLLmaZx4xDemM+xOGPP4zzd97YOav5+PtwWwdnGdOrqL4/cwy29bMkbzNdpQe
G/EUNlGjq99v+h1w9LL2DQ1yVQuYZZR6/oy3AoFCQlqwpP+LnjYpWfKvBeXGN4mN7D9AViefi2h6
RRtHdHuidENQjhxvaYsgIHCyvniuj6OOMXtzrSUpJcQJcK+ouiStXyP37BHAghwnovP7ZvlSp5r+
M/kTr/bJmQ35G878KSurqp8DcO2bIY/r8dfqfuyGvbGiEfr37cnSWVJWw/a7bHJ5hjh92vVrGwmQ
AFjmGDOUabp83d+2tr00/82dsjQh6z076zB3xD960HShmvNF/tpb86ZcBED3uqVJAjykzUeWfg/Y
Zw4q87H4cXsYm2agHYGcpqRy9ZRzpRmGoPHXGVnmKjxNOX/g1IoassascDRvm831Af27bD8HZ5+a
p+FjtZT9ENJTO1Ur6v9W/zj2KJY7xSAexjZDyQytXZpp3FymP1JPqJ5fpwEL3jvMQPn8FOQrlAoX
MkVOrXvxbhrBWxpgQTQXQ1f20sfnEv3wSHDRk9N8Z9Doq0dNOLu5Uc8MKM6AtmPusdaiJ5r5R8kW
WITeBzfPdredYXscaOMCWaN8vCnOQMuyBd0Jjhs27Q0UOHU0p7rvy7+fnQUtXR2+pLhbis/QPvN1
PDGbn4d6AUjVpEacmqPvcr+nIIlGbaj44vQHhGd/MT1n31fyDTOKjkVP8Kwt1jgb32Mc/9v3lem3
5k54Qd6wUzAlYbXTPbk2tzq4miXnERDvqhzO6o4+B2MPsrzrT8td4rkGPsv7Uq+GZp42vRWBPh4T
DmTiDPlDzpY57OxMIIDGtWh6UQUwBpAgsTvpOEi2xgOECHrBAEBDBl6JXcUwT2lRTcjKQngdOaYK
HDGrmwydpbmFza0B2eBvMpD6RQuGKlFrMyGsbJYnVz4e8rT+SDr0So2EVSBbA/aBQ/WjyMekzg9T
uSZDuERN5T8V6XwAwdzB1xHBbTm6A1FhQJORk8a5cDnBWYa8ZB2gorZMx9d+0kRnuq8rbm7XTTuO
Ka6E/qu9JLauJWtrMs9/vOLlzkJEmxULsnb5vu6SpQZP+evtjbTlGZLOD0UZpDhB93A5P2uwVNPU
IOYICycSH/2HoYrnVod8lIeuekNLbnIoyQPDfcUpUXBj7nsf+ynNimhw3/Vo4SyOE38RYQiCA12x
aXNZzswpd0DrtfMCdjd2MuknPEDN/uX2pG29o5B5BpYC6qPQZ5Hrdr5rc88raBpkp9Wwn+1hWpI8
XZaos6d70TtJiIxklg6vw6jzt624AAxiOJiwiZHjUAxPxCAsNEHth9t1X01zYnNrP1v+0bL6D+0U
7m6PU2dOOZ1Wq5oDUcNcDmi1mOZ94ZEEVR9I3y7PwNklt81t+SJ4R4BUBgkyyi9yWc+mtRgFqEpX
CuZVi702dgH8aIF6BYncQafQtbWzUKaCpEEIpOeVnAEl7eT2YweWVC8ZmwMIqoAEuj0ajQmVM9QQ
oeP1vuRHrV9N/rnLfszhz9sm5ISo20ryJUk2fkBJ1cO2L9zKDTNUq5bmoei+5joVoq0hoCCMFI5k
aUHfxeWCzDSvssClxalu8D5w5gfHfBGBDhy6NQoUWcDSClugtFEOUXgZskRBUUDV/HudfZ3fTEst
Q82z7yunaC0Ig7+CgAuKiQAPFa0mmb3ltuffl+M7c9sSbNWp7eL7XfgB2EIj/20YP7xC8zjUzZJc
qzMr6M4MINJXF6epe14e3V4ziK0T+nwQylbPhoJVKN5hEP3jBOWIhv0qIYyQDQ9oTRFE91rXzZni
WWQRo2/1MDcPMcREePriLgdtWkNnRbkHIHu2mGkvPcvpIta95k4QrfzgF5/fvg/PJ0+5RD1/yFva
YTSB+N1CEGfSkbdf6zNe+rB6mNSGxA7ysjgVfnjsx4cifCDpHUk/cfqTGXM81i99+8MO7wZzb5vk
ftRtIs1U/iFwO3M/06drXzL8gFTEy5xk+TFb0UV99xcTGUh5dRREAXhW6q156VtksjjQVe7BARxF
8/mt+wz8m/9+XgkGqy5sGwuQzRO6hZi7L361xS41DzR/feswgLYDLy7wSJKFSu2OzJewrMYVZV28
qSMHGc5RE2ZfrwZacVEYhkAcGDjxCr08DHDezH4e9OUJfZjRRL+CGqk17udSpzJ5fQFA5x5kYDAE
1NhVdMgXhjqdD3o8IV7H5aW17y1Xc/BsmYDiPXgqkOpA7lE5PR0gISejHempJj06AyBmqUkHXx+c
eKKfGVAOzslZapvXMMCrPgIeodf22G1YQMIE7AXAvLig+VNWg5nB2K95VZ0eFvGpnT7edqaNCQKE
AxUTQFLwSlR5Q5CbncKGEKx12UU9qUFZWUZhrauUXl8AcCiw0nhIy4DCQy3ZeFnjrYWblyhEv6/S
HcDY70v6fkagXnX3Tv/m9/ulNeVkJrXXum0Aa8XRfUd13fkbC2JDKEJiQwAERxPn5faYrbCam4yK
E2FBNL8E/aTZfzoDys9HhwPwhj0MBCwBoeA87G6v+cb+vhiAcqHUZPaNVeD7tfg6u/dTFffzPXM/
vN0K9IfQRwn0IFo3lZ1B2dw3IWfNCXGLOI72XZsdC3G8bWRrqvDsxmGI/yDAU9ZCtGZqhtQXJ/dH
E352rE+3P7+xO/Dz//u8shLDRA0+m544iXKMeRdXQxKka/wXRjxE2RDRAKxNvX19n6xUOEyc/OG+
zcNoQJ8mXTQB3uZIwNpjATuLB96fHvWzG5b7lJKcW/zkt8t8LGg5vjqUDZ+cqQmT2+PZWhMQN1lQ
xjYAK1WbZyvRuC6jhTjx4uFkkTeXxQAvOfu6dO6zgVTeWnpuga/37n1LRWQbImqnN7cDwAgIPaG7
C/wUmMkvjRQmtPUqgSXh2Qwk5t2ynDg6WHSqkBszhQI/5ginLzBgqlqgS5bU98GpcHKM96I+FW9f
iIvPKwEJwcVLuhKfT7E/xEl3TG24FBAEyC2iodGSau6XkwTKGt9vZpufRoJunAZwdRfVxCRczV4T
WW1ackGki4ypNKVcga7BKtdmKz/B56ICtObmSOMJpB23HVeu6uWDV+Js/jMjl+vMtVJEoWNqw0wh
PjftDKRhGFnuc2o8EHKySR9Py4/bFjcHFspqBR7YDtqOLy02XV332epg6ecqgvDIwp9JpTmHN53s
zIYyedAXM3glbdD2J9jbkz74dXsQG9eJzIYB4AMBQqCWFT8IiFcXJZSsTpZ4XNcXUg8HOvCjMXWa
9dkaybkhZev7FQsIsJqgUYtpgV62WRf4biwHtG0kFZaHTnDEEJfLMfqlQJeppI61Xg1/39t3jg4P
tTFZLrY8QneUea+ZBcBMPuNpOkLzK/zgMLCqe997v4nWaXd7UTbm6sKOMlfoxwyroYMdx5siXr42
OsK569cOImopXoYuZklpqVyNdUYXQKEgCRNaDXZKEIvMirrOjAH0i+z27fwcl+aUExnVw7SoBVhr
i+JL6z6F6a7LD7WT3J61DYYg+U5AzUqiCUCXoHhAzzvHaKwcDJommPhbtJdWexNCFL34NPtffXCG
F/XHVMxv92yYRTApGbKAnlT2aAHkD9K7IjuhsbN6ndn/+HnpLGcH22oNVdiEBXhOiy6mluxV1ZzQ
crWVo/NiAMoZ0LlGEYYtGA7Rz1YmHj8Q+sXI0Xq8S+PbS7S5R110MaDfEDUFFdSMKKZgJQVXZ1kZ
LyYJ8zvwEXZ3Zv0XRVL4wpkl5XC2fY4eUikXErQgv4pLoYlkNrcoDhoXbBOgzlDfRDZIEgd3AoFq
+8OYD1RofHlrovBkRAIa6oLXpJPL1PLcKUDlPWfja9/zXWGHD/B8TWC5NYpzM8o50FeT06+jZAwn
1utInQ/L8De7AyglA7ckgldQ+V26b+q7XTvUPT1l/GFpj/PhtkdtnWSQYQ9ATAeyIczV5ee7wWac
225+qn3JtmglLQsTxu95Tu9MW3Mbb67Kf8ZUTn3H4CKsuQ+o6lrs8sz9AiGOaJycX7fHtLUqSKlD
edhEsOyrpzPIA0xe+jAz9ve/mKHZ7dtfx3wBdQvMklqhCjJho+0YkOTFS7rxibydt19Sy/73feXy
sua+xrsLuGqnfwn99gDSjBiMAppTcWspzq0ob0dI/wWNY2AULv+4J/kXz9cY2HIscNNCfhV1JyDw
FceiBh3HjmNr+BZasVuwcafVS2/Mdywku5wwXZJla1nALeMik4O0GiKlS0ee6lDYfop9gnAtejfg
KXnbqbbGAy0ufBmMQtBnVsZjVEbpUHQOnOb+3hufAjC0o9EjTOjP23a2FgaHogzE5aWionjcYS2d
wWpgJ6hY5A350SLiKXB1RLab8wWtZ0glyxyFqj1FQIzTzg3mSzwWYxDRwdNM2LYBKMSBIgBHl0oi
y0MgrYQ5g72szXcBJMCZjrx4K5xEgkJyfclHhAoUWmnA/CWYcXa1JGFTGg3O+2HKE/ADaMaybQmx
HpRaEByrmJ6sM4Mu6BfEe9Cy8atojAqQKcye5nrXmbEufXh1yiILfJjJJtQdgH1qgO/mXXcI5s+3
vUx6qxqyQPITNVrJyHaFwhGQ97PmtZcBbNTbR3faO+Yjmsy8AS/+OG01t/2GCA2CiTN7yi3GU5BA
gywiOy0IlGsAVex2j4bVOqL7EjxmCQXWj/9FhuHCqLplvSZnOfCYJ7uMRZkQndL51lb1QWcvCXE8
ZHiVI8cEMZdtcugAhOETHZekbh7yQCcyrTMifeYsfB2NxWMl6BlOa/Nx9FtIMd35i+7xv7VXkUYE
RBnt5QEigUsjdmjNU+Hjccm91358WZzjbXfbHEToo+kTOQYobyiOPYS2xUMIRp0Gmz4P83I31NNp
hDrJbTMbDVhIYUDBWPKy43nmKZNFFqsJIEoJO4J00HpO77Mm3dukOK3uHC+LrOY5MR+HCEIb8ZBO
iVf+H2lf1iQnDmz9i4hgFfAK1NZrdbftdvuF8MomEIsQy6//Do57x1VqfRD2nYnxPDiiEm2pVObJ
c/6e7Oz6G6SblZiZkzOnSc+av/f020lsFXhVN9HlIKWzlNpO5rcWBimG25y9aXa1d2cSQT8ksPUN
x6faGJ6h47GB/Y0QUXoS9mPt1kPsIkznx7k4uaf1BVPtC9A0QuQStDLvIW3Lbesht5WcK6N8GkZy
r5nDU4eOiXUzylHgJQB+LB1ZLrkvr5kRlhsAHUIaYur2Ra65v8zWybZemiqnCgazRXSaLIALaeUh
NzKC1wCxdGsjZGPGoapPPk2DBORjqTNEDnvpna04S3VnXBqVdoPGzZKb3EjP3sJqVaWA/701aRym
+tZeUC0WMl3LAOEmADC+dhJdGVegGgGwZ/DYfaqhZOazLMz8/vvfr9aFHV+qVKPPfu4tgUYzCK1E
yWhE6RYrg/I6WrTakUo3QGX2fqW0MTa7OT2POrmt5/olLr3HqtcCXSRnNO9/gGAtsKLkXBR9pOXN
bn2EyplE5hvBCw4VQHvXM6l7Yor1Il7WLH1A7fEM/eND7Fn/ckGBRtNdUIgosMjuEI3JIzCwA6SM
6wllrl8j/+nWW4lJxWCwq8FHAMzXIpUnDYblibDNlqK1woS4qKOd5m44QOz9tD5nin0OMwRa1Qj3
wOcpHa4E5FSlZWLOstFFMXsEsQ8JE+0p6X+sG1KOB2w0i3IdtMplhIGo0yFjHHpmZpufEmEduOGE
Zkc2qiwKn4SgGxgAcINAa8GRpq00bNAtgO7irHnHJD1sleaVo/jz8zJbn5mOOTcnPL9qDYRwEwfV
4ndhGhvXw5YV6XqogG9NsgIqdp3TITLxAw0JsKnaioFUmUlw54NBFHoUgErIrdxaC6qzEVnXc96/
+hrdNyIOqV1HuTMHArSHRvFimE1gZ0/re0Fx1V7ZleKWhPmD43AskoNuupSloIb7GLNTNYNpLt26
PlQ7wsLgQIqAnf7uhTmJcdYaMWiPKPd8oWUVdtnw8e/HA4Ar2qzwJ7qppUPUczKYxIa2msE/t327
0wF4878BVx5pdKPTVnFeXfSkLS9m5OFc+bw2bsuADW8S6DMiyvcgxhXv5h5tdvM/lJAXJ0oA+kST
P5rsrr2pndjIxTOkMsqp2xWzcewBpvEbZ7c+d7/z0NKb6cqOdNNWhPc1SyygTiftPtacEMrr+1Hv
DlnzDO6Xg2XQ0I77UKDLC2WnY+fV4ci22gAWv7D2FZLf4Dl0rsDTh9uRW4HNWVgWqJiPt8X86sdD
UOiggpqf14e+jGzFpowdyzujBOQKgY1LOmQKHhIvD8ee3/eteXDYcCZ8I1GoOAouogxwAcE5vpfp
G6q84VWNHmrssKiou6jbegBvWJCH1De5JSzuI5jJ7gFiDgj/+Q9zBlgDYGqgZ8XL53pXToVVD8jy
JGejAk1iNEEOxYj84kMzHIZ/AHqhGPDH1jLYizdiPfjQDrQg5RZPu8S6demLPW5kuhWeECaQToXw
EYIJuTY0mig9pL6DZ+hwa+R7WtyDW91+dLeKUMp1ubAjTZvWG4kdL2VOy3+aa0gSfFtflq1xSFMF
WXAGujP8fpvtXPPYkhCMvOKn//dsR0vPB/5boGUoakk3Y6O1GoShSrxsiJscvSn+VI/2x0zYPBgm
bp9y0PZtXMaqoeGJA5VFXJFYLMnkoFde7Y4IYH2nSh68yU+iFD5r4aNtwlzM/t4fCvZrfT4VEYCL
+8SHEC9ond5FS21nmx0UW2AUAnJ1+w2lxW9xsnGXKI0ggYRUPmJ2/HG9vzsD6ixga03OeveN+1qQ
jx9BhLQxfaqdB7agpS8NyS9cW9dGnGrkpJvwvInzLhidOth6PynXBw/ahTUKYbIcxFSe22kAGKZn
Frjjbebf2g0qLa9/H1ciywKwIfimARaR3xYuQ1sGyyu8LfS3vL1Jm79vOEIy4I8BmfMUzsYeZr1E
+oH8yNxdUoZWAbKbwKTh6ETru0u5JnCeKLRjRCDtuF6TvqCd3/MEL2rtRtt53sabQrWv0BQO/476
1/viF4f+RF81nvbYENDjTDX6YUAYdNcP8VbblCoaurAkV74gJG7xhKGCv7Tszd2TKHkIKdqAOn+P
/nTR3QweOlS+oKgmhweTHhMx4SrwEqgzgWjfu01no9qIi1UBwYUV+fYsHer35ZK3cT36ZlrigfXO
0bSdl6Twjog9Q7/4sb4TVEtFUExaklAenkzS6WxM3rQTWeRZ+KFMeZCYoWVvzJ1qkdBFh8yhharI
O0lxMrMCQC/gH8x+Dgz9oTQQT7ld4Bm79cGoDKGKgLrIb8VCOTYQGh3ykcFQ7NQ3MUviILW1Ayhl
o4TN/1AYw7W9pDqwKaDrITnPxCcC9AdoG2WGGUKozf17ZtWlzPrHwDLai+jDR/uCI3Q0tw8OqJtB
yCz+wQ3AAni1bKDNISAgZYTmOok1ltjofM3Bba1XwcbmUqwHYAJA8y06RWjllUaQODPnnlhw7OlE
A44jykw3dBPxs+2+ri+96ikLUOXyMsJ2RgVZOqDlnBd9TFBHjEV857Xsp9P0YQoKejQ7HpNkPos2
v/Fre8eZ2HquL78txfGXtmUvROiY2QmD7RnlFmu8K4HzG/Rbrg27ynlr2iy0hg1PofDgMIkU8tLq
tmRgrzcHRQ7ETyhSr00G+vrpMOp5uD6jCs8AKkbsDaTdMafyYeqqwR/9uEWnnuuECHoCe3Ai6m/V
S5Vm0KyxSGIi2pFzyKgJjplezEhzWeTG6I3Q8+JjavsbcbZqvlC9QMZ9UcSEjO31fAGgQZi2kHBa
7rFLwPi+EeUoPDfuOmCgfyee3j1LykbUHXYlCiJFGTrNIRZHkIUJ4gUM7DGls8V8oQh6PCQF8T7H
ew6N0NLRtcqm07vKKvBcZeGUF6hog4DFPLppcmzd3fpWUB4u9IosHekoy71jrmQ8bpvcb4qzzpJA
g1BYSv0gFQbc0hCYIMH3e+ib/CydrefR72Z3+WihNLwkO3zUVOVjjaSkm3YmegiBNXNvAXqiQdq2
9i2n4xgg3VNGxKo9lKMYC2PkF6Ew0ReBcIbpxiMl2OdIdRdnbd4GPHXzZ/CSdGh2Jv6uYd7P1J3q
m36wx12N+HUjYFRt7AXqvVCuwcvKEUNler3jdXWBW6/4wOwJWCYb1wTbAjKp8idoEPvPkBw0kILV
E6i+inND/DFgenbqmuzOxUuSQbhXHJERvWuHKhohl2EkbK859NRBY219j6gOGFBUSIov/HLoV7s+
YKRqEihbOCVYC/hhSLVj+g8FQJD0/rFgXltwx7qfexcWKAs6/bbfUpVRLRgiIISTHv7Bq+j69622
sSiOW3nuy/mmpR880EEk5vd/mCY8H2ygysGdIZNj1YZZlJYXl2dHLEw8Ed3CuagcEfi2/zMg3blZ
Y1tpXcAAUCj7nva7YYI6Bk7LL9RtboZWL4Op1NJofViqCjGyC2iCXMSUUKST/NEIDHLj5T4FLSwL
rdwPEwLSqeKnk1UBd2+gqOyLR0Lo3m1+ZID6rJtXLd2ldWnz9VRUjhO7aDir7+LW35VWsve6LbDF
EgvLvggs1KBrR5IX4mrLV1wEZMA9elAlSErkULrA7qsjFEZPcdqAJ4SapwF5gWKpfNvezWyK12oy
b70xv2d98nN9tKqwyvMWjPTSGArXeP0dHGLDfVlU2KgNmoRtv613WsLrHQjR+iBNLLZxtBWzCxL+
heoV0Cncb9IbQatKi3c+q1DmrUJg98LMfTbEh78eFNw7Mh6LtDIct3S6fb0qx2nEBdrlABwBpxdw
ArVYKFgHUIFct6XwVVe2pAFBEdkp49grzka5t/2gMMP131ecQQwDLBtLjhVCfFIsavVotHNGtArm
1nNmOLu4vuP0V0Pv+/ILZDA3rBmK8PPSnBwLxH0LkHQMc575ZEDHsjkZYHRN6b2jQ156vM8miJx8
rb0+mKYXnjxP4xhVEN0dvor4V0X2mv9rffzK+f0zfjlJZ/XWLNDqS8+j2M9Phjit//zG9P72RZfn
0IIYT6sVFJQiWujPT9yDWNKTYM9J/InqX9aNKeiBEDFeDEbaLG5ldIL4Gaxl6COfP7fJbT190bWf
tXfbxTzQ4lvKuiDmZsjyR8pPKM8Elb0R76vO4OVXLFN+MebGQPiCq52ete6lrwOaBPMWdYbCrWCg
S0qILCVnd5n2CxOTSyAg22HVCqffObO2d3R6LHzzEei94/qkqkfzx5R0QHqoTzl6CVM6vS3zDsL0
J75FE6SIkJFsAEwS9SsUnOXkJiBkdVY58Na1B6Ex8sUfvGi6o2GXvK0PRrXbEYfjB2003KGV7Hre
itHFhebh6qP5voZu1W7951XLcvnzkmNMbc5b08I4mvyY0Uj3QHsK0MFh3YpqRQAXwvWtL11XcgUT
m8LnFjeLc51GOj0NLXSYN+7PLRPS/qJ+N9eMwQTL7Igm92yJ5f9BmxQ5JjQoAEGOjihd7n7TGzLZ
g+HiwRBk7l1C/+HqWDBVuHnxGELq53qxNS/v0YY6Idiu+2B8AJ3NxkNSOUt4MwD7iFfkuwZIu+9y
p9EHPBuSElJHekjFnU02vIkqXEOMiLZEPLtRCZTbaXXDFFOVYJbq2rvrjezEdGCvHRA3gtUfebTQ
bDTI4SZGkDfVS0uq0IT04/qWU21s0ANA5QgMhwTn53oqG3tg9TCUFHIIvb6Hdpmzg7hAeSxKCJRx
IqqXf7CHqBtATDxPQNVxbU/YfmW3NS3PGWZ0QmbmINLPKFStWzFUtxOABv+ZWYZ94UaXNg3LH0Gt
kA/u3VCSwEvKB1qku8p2b1PQuehpEVVID6XufGPV5klU4Ky3xVeH52/cpA99Vu9qi9yTxvuw8W2L
K5IiWHTuoFsbjWjg6ZSzvUuKzNSnmJ6R9f1OGs4RuaLztYd8yE1SgPNDFHYRNPoEuRsjvyNdcwAp
ttjYfcqFv/gK6S4z9Hg2IWkIhzlBePfTrDPIanZBZ3/8p+Fiey+NsFh16bCmuJ5rq3Ho2Zrye02r
Djo1DlaKSzuvauhepg9ktJ9bd3osyuojmbYCFfVA/7MvI+5oOoG7JYF9f3yxxufECvQW4iIbO07l
MVBYwy3nLmdJdt0ZK5uG20WFUTahxR8q9DPr2X59LreMSM67s6GWqNOsOgvnW8WPmvg+mxuuVXVh
LxyuqBMD1vKuztp0k+8mCSnPJsrtenM3aX6ok/Go0ZumJRvjUUEVASX9Y026VsGkNtpN5ZZnN/2C
0g7apdIQSfJAWOg2z9MwacExXN7Y9j2aazdWTOUiLm1b1y6ibuxaL03YznsnKO0X4achCGYDgsPX
5R9Rm9u4VFQJvKvRSkfORQ5AT1uvPEOcdz92IO3UX4yx2vX9k7e0iDc7w4bQYr+lOqvaNg4x/YVa
SEd7spRTES1LXDpz5GzQ1OFZNxP9avRbUF3VxkHCH3sGmZuFseN6Oofa7eopgcdt5vZldvzbsjJu
uE5QzRrdUxZvYSmUe+fS4DLqCxffgbqZDWAHP/ftPmsCEMbOVtR5h6wAGWogzCdKjnwLD7qMQvbd
y1W9lDvRDy8XoC0y9wN4BAC21sLiwMzd+gFX/jywBsv1ZJjvWnF8aiedSdBWxMAGVtb3TXdcN6Da
Cgsy83dqCsl+aZUo4T6fM2AahfMs2EnrnuN8I6JQjeG3FwSho4EEyeKPL9aFMz7mngWVC7O6LcWr
m21EsKpzi0BluUt+i1RKkX48ZiZLBYZQgUyMeU5U99oTEjTodpjPVit25Vw+r8/a7xYOedkvbUp+
KqdgnWsywGbB5r6nVRGCheeQLJK/XbErQMGbIMvdlzRCh9OeNek+JlmElDASwXjreNW5oXMI5u29
x9ldydM7UJCcKqeOMJow5emP3C52mdnfctCkaWUTeT2Hwrt/a8XuqbHJTi/naH1Myp1gwRsQvKzR
FyMtE1DaM/h2l5ZCcerZzmWH8u+5qMEcgewqni3wCEAMXe8ERLC542U1unv7CBkejWycFqULuDAg
l05NdF4lAhDdM3G8wLFOEwhoHU73RHui7q7rnrj2vQW5me5tzZ5yE/4Zmpz9s8ypQRMBEMi9BiL8
JmjdD8l4rrtzzHhIt1hHlUfqwpq0/cp4IGZiAoVecvHC0ykSRbH15FGmWC4nU7oPyQhgol+imBmT
4lh1JBCtExSkDbLMPhFw6jXV/Bnwh4+22ezz0nuiDjqNHCtMR3AHDuTT+v7cGvPy9xduRBSoF3lL
bdXNwFrJUVeaN+5j5Qm4mNXl7y8ssDEW6MbAoTagXzTFx5k/W1vg7q19Ip0ywrXMdHusXM5EGNsf
JhDVJfQ0FWJfsO+GvxHTbE2adNN3BXdqN8aB0PpbC1IZebORiFOVAnGm8eoGH8zvqvf1pCU5aH1n
iH6fE0jMi/ZznH9AMkGPH0bjqRIPnvOszV3QFB9F/VrSJqBsZ0O42rZ4QMWB0c8G+8ZHKGpvlJaN
ZSbfueiLD5OcTTa5ZdJM+LCCPAiWRx4g80l71qeT2U1RbQHUzs69+W2uf+jVV9Hs0/hX3p0q8ba+
b/8/5+h/ZwiEjtczhM7/ysgovB6djbDRyMMIeF+QGdXeQVwycz3owNWT2G2kjfww8y608bngnT4a
sX4DXqcf6x+knBioWjkA56G6L79MxAQts3pCI3E39YHFT2g1OA5aHHXOxsWvPE8XhpazcHGe5qG3
Z2NEQ45tTjcV6tJd1d72mxIBqiMFrCQ6yEFCBnCOdGzHXIvTlOL+nxwnRGddR4awdpIAik6gtEwO
NN5qkFburUuT0imepzRp5xbennYizPq9730ZkYfm/lOR6eGoo0+jSKOx+zxme3QLhaY27sjw0DGE
2/6WBIPyGQGFLwfUysBZvUNRGL5m0XrpSarm16k+QGYyKIdjXz86IgtE/dXmn8fivL6JVI7l0qY0
A8RMqSEWx+L42bEO0jk9rhtQrurFoCTPVbEuNuYCg3KGeod2r7Cq33yiBXPHI8N+6ZPDuj3VcwUh
JMjlLRQT3zGU8q7PR3fCLmrr7CCaMRpiBwWa4Z4sbSOFuTE89fz9Z06OVCxT5L1tYgeBa6wGtlxs
DEd19lwQu+N8Ay0EfpDrs1cVYPx3dTgdE/heRxwcdAFn1X59ztTn4MKKFCJgL9t9D1zDuRaofkzP
NrmtyuIABpqxfanEs50/xuYdlEkDt/5Qg8M27p5Hvi/L0/qHKDfLxXcss33hacCFYWoxx3eI+a78
5Oeh6ALd2rXeHXG3xrw1s5K76XrdHPIcttL0q0afhPMD/jPLPhdTDYnAT41z5tOB5F+85iDcOlga
b+0tZkRloAt5Lawwkt0A3UsTP/Nq1hjIkc5W9aTzj/rUhTk/5rkTgEo49GOoyrl2QMhTvnUuVcAW
POqXRicASizUn6/n2pvrOQORHRqQ6NDsuG14z1xMX3KnLgO01v8kpKE7PTXivUN4DqB0/iubzPal
z6pvQ95tJVGUS49djqrCIk4sI1zcYQSt4tK01trtrkn0cwp1Sw2vsKwt9rQtol5svf4UJNoGpuCP
TelwwQu3fu2iQQ/wzQcAnXaiMHe0aneePu01LiK7zB+7svs65vFRZ1kEVxnVPLsTlhn9w86/+BRp
NYgnzGpYXgL25AYg1w6zRfCvDUhGd4N31OvXdXvK3X9hTzpphiYqTZhwk3oHv4/+cqjn/Jpc+nXd
zNaqSofME+mg5/0St7bHyvIj2n+qOTxY3ISJjkIb9tq6wSUalKPFyyWV7jOnajiY/eGPs6R6iZvq
RzmOpzRmQTWB9Neu7bCvxA6Fk417QGkXSXDdQrcvwhcpeeFp1kAhaIL8UdrfG7S7q/T6DQIHu5IW
t7pWnbJijlzxD/2KPp74poXcEmRAZFQVc4G7NCr0F5t+ccxmdmqA2ePAytSOszGzyh1zYWpZ6gvf
zFKDxXaKw2LRaScM7dmY+0jk5QbYaFmgdwuIbhbX0dHp+a6OVI48sxsdZoqKB112awJKUe7aLZSP
8t6+MCPtk2rqzVrzYcaM+ddCs3/lzN0YiXpL/BnJEqlcTpiVxOUww6OBavE+tdI7s+5poE2OAMAO
DYK0fZ2LaccmaIeuHwLV4DA2NDeZYLEC6u7acgJ2TzF0kAly2iKEaEcQNxthicqCby+pH4BjIX0r
uauh7nND2AD8utWJP9T5//HnJe/kt1qO5AR+Xiu/TNnXeAvUo/z8hWwTOAw8NuTiKB80fP4MSDka
wR+ypH3CEdqIL1THBbX+/0xIQ0BfG7V6AwBv24syJyxFmG7NkmqDXZp4t8yMZ73TI2rj8a0PVi+3
FtDonh7LqQ8Nu/iJa/RRS9pwfXepTij0LpciLKgWQfF3vbtYMidtlc7IJ2XIys18Z1n9J5smDwA3
b0zie1PIlQMTh+4JQMrw77WpClodII6GKh22IHCP2ZcGkUgXu0+MeSRaH5YiFlsS8wizLQs8sqZc
tdeycvbzRUsJfNvhPP8A/CGYpzzQ2KEbXnWjxjFCrodku1zbeokqBwq+RIJA0F/Ue64H6vZ8Nu24
hrASGdA/ChxzqA+1dUCE1hoBAZ/NlsX3+xOjRbEeenYABJpy7WgcgJeuTTzqm0H7CFJoyOEWSPRs
pA6U41o40j0X0FV08lyPKx7muIFkBMjOJkiY9k67o4Z9Q3v/zpy2iNXeHweM6MKWdOII0WbfaXEX
Fm4ObnzttijNSEz+vm7jKCvLnc6bp7YUG22eyiHi7l12DDSL5G0zF6QmYHpAg2RvR201ol81GQI/
4zdFA/2+9U2qWjXopREHMGBk3+WczxyPtcMq8OaY9Q9/AooTJ93VNmKZ994RlElIP/wmQdTf9aaY
bWw0aYfEkjPNI5JaDQpvzRYflMqIucDqFykL7EHpdnTNfhpsjoCJeS/otAiccotzQDVXlxakgGUY
nCJ2F66SGbQ4FUP1HtFfFlu7v18SSJQBvEvAP/xOgi0xY7RD9KgczvFNo50qEozDhsdVuqZLG8se
vAglQM6V6C1HVDuxPBh9SEx8KtspIvkh7odgMJ9i/jCNXWDYH9YHt8zRdTSGCOJicNIqgdbRoLOF
Z0lutbu6tINUf0vRcFrPBcqYAgQEW/tCvWp/plNaNY0bSSscWKwz50NftodG0CgHRdrGSVLkPK6H
Jl1jqdsB5z3BUFkemuSDnlehz46G+StNv7W0iBp6O9if0EAY2NZNCUpuuxeh1Z/c9GV9jlUO5GKO
ZRwLgyQcZNBQrnD1Ng30wXk2q/6maOm+b8zTuq2N9fSleyZrEs9HbR1Zfv/BmO6Q3vf1IoiR8yTz
m7vV/rq1b33zet9mnUhs5uD5N/uPRfZTN1s0FGHD1t97KIjFFThAqgXb/90YntYHumlaunkyyJuY
5rDMahPp7BVY6az+Ofhn4eFGj9+s+R7KGwEZ6P/NHchwCQOtQkWqYcg+35XiqTZOY78xtuXQrRxK
uduuyf73UCIq+lTY5ilp02OeQki7p1HvahsnRe2p/zuRvuR8Zn+0YtvDTArjF3i7g0l8Xl8r1cV9
eQAkJ+OlmpP7LTyoZpEg1cCMxEFUKzIOGor0ttO8h97m56H/B5zm4gLwgEYKDuOTAXtjy3KtpIhO
LC89FEYazEZ56IQIh4qFc70vzBuaZBEv97l16w0blS3lMoIhwAQDBbL9MrJ5NozOGUs4IF9/GOOI
xEXIpheifZgADF2fYbWppbznLD2UMlSvSvJaiBovhQHEcWbIWcSSQ0oiZ6uGofQvYLD8H0OyL7Pd
TB/zBRkQg9DF+FQzESwAxDK5M+1fLnteH5aiYoIFvDAnubPGKfPCqRa9S/+FVsC1lQwS5R9JfaNb
Pzr3vsyPQ7PxrFe66wubkk9LGPr9GbJmIKF1D413ZzZO0PF7x9+IK5XH7sKO5MAmK9VT6Amjiu0g
A/ipGX+sT97WUi32L2IKO8fbuDExjnZsd31tBlbj7lzhRxNoZVqTRWmLmva6TeXlfjGm5e8vbCaT
71UVlMbPDjmm0EmnYWlF6yY294TkrqrG7vWsxLw58/xYeVmUVM5TZ2U3IBGMSrwla10/oAR+NMZp
w7bSkYE6CRX0BXgjv6kqtMnq4F6EI6u60K3uEuCCIBSTvsS52HvxN/b3ElHY/yjfgQsZJWA0zl3P
J/DPZgr0UgbeDGPPSv/rUOYR8nQ/1+d02QrvLhzUCpY2WCgsyUUokPLZwqvgqWheh4P/tXY3oF9b
BqRx1AYTM0lwaXKtfB0HKJ+T5Nv6GJTb/WIMyydcbD1Py4eurGDCcabAyp692TskogkYfzLyT/a4
FV8q3cSFPWmr54U7Jx3DnDUmsksf0kELBn+/LbCunDqk4kDlTFALkjMHaSx4Vo9ggcj7EPJKsXdY
nzflkb34fcndaTrPJ+hVAhDlhcnwDFWqrYhfNQJkXZYAY+FDkBmguhQMmf7kYgQZ2TEUWPQu+vsx
XFqQxtBPWp8Wk4dbCawVPgZiW/UBZc11K6pLFm2rOnpjPH9BjF/vsLmv3ZxXGi5ZcH2Ybb+bhjct
6YLZtsKi2wjk1ZP2x9jyMRfbmeHVnpsdjKENf99mj5q3JTmotIA0AFpxkbl5BxjnTe231CMI+3I/
KHug/NpgfcK2LEjLUmeUl83oZOcP/vwxdz+t/7rqAAIDAHJXFM99kBxcz1DsghM1ASb23AVMO05D
iILquNWDoPIqoIk0kZFB/eVdHny2BYG0PHirsvJnXcI5ZlkIusWgwImvksDKN+Aayj3mocSETAPa
yeTT7jfJkLkD7E3YWHHzpTbsMPc+M8M+TORtfQKVy4P0+CJzuFRjpOCKARDtjBXSQI3xmQPv82P9
55XrgzZrpN+h4QLhiOv1aWJLo7TAz5PB2Wl8jGbbBbl5FjbDhiXVIoE1ATG+udDwymF+g6q12euI
CEzhhN2Qh7l2X7Hbuh2WIuRDmhb/sLEhDYV2bt2GToVMq9FPnmhAeIncVhWJgOrh+syZygEhPfdb
2GGR2bmeOp/ROC5ZXpzzqdfRXkBRtU5m5IktB7XNcZijOgPTHEqvrwZA7V9EBV6C1ImbHZ0hrl0m
Yg4hd28chi4fdhrI1wL04dbgHpmGx4zUQzAn6IGNfeOHzSaGRrm6jkCOjC4izR9RKrb0iGq99ybq
eN7Y4dJ9YyMFjyw4/ocUvAsAs+RFm8HisVb2w0PfZGGlP7T2F3tuNmZQCtR+G0GuFtnvRYMU+kTX
E+gB5NDTnE0PeavVuNkgmD21ekuBtjCHm5Qz7bWw7eTZImVza4OSZSsQVp0tVH/JomSxwLSl6KDO
ee8QkBCftRRSKTr013AKtsqA0lRaYFPTL41IU8lGqjUzxTaB/2uKPPCQMB6sf7iILo1IF9Hkthn4
MGBECypvP251zionCu9JAALxpnxXGLEqH2z+aVuANoR0N3rjQMBk1vKN+FPli2wPVFqLPJmLbPT1
frCn1k4An0TfqZ7f6FQLSlHt0CgVzLW94RuUiwLCLjRhoTYLHqlrU67XJYOTOvlZt+vpOBLKwMQb
u4Hu1tlx3U/8Tq/JcTvgjThL4J8mYE6+tmVRlxRUs9EDytGG5Mw45+XoWo+OXUFTIvUGL/CsagTK
MO533RwjgTx23mdM9Zs+8SrUhc2iDuxLJ1cTNvaOmAPdqS1kgf32AXduG1m6Bsof3g6faQbx2Kxt
pxv0crdBgurx93jSRQxqq9Z+bCh/08WU3vqjKCMkduydRzP0a9q9d++hEBXOqeeeS0Q1IZnYZ/Bl
jM+tXs0Hx+o/IwH1ddKn4tlI0OuZA0x1O3mk2HG0H4H+CY+7qfimT01y4HO+kPIAx1ZNMxJ85vgi
0jaHmnFv3o2uEwdcz5wAekUPoAEnx4G5TsAHhrNPyyzggr7p/vQlBdFLCAzJvE+LT+X4wZufGDCS
YFs5gHJt2hdtD+mXag7SOB+iARgtyJx2ArRNU8gSJ4wZNMJcwzvUfllGTYdeT4tZ6My2kfRkFmVh
Z3LvxgPYLWxQh9vnNWv+xQEAAwDoIHrP33Pu9IzOfSHw5J3B82G2ZTjbr0xsOGxVSHJpZLmsLiPR
npodTdIcwHE9hFbyJ5P6u7mEsMyQ7LHiG+dHAcNeNN+gYGsC5YluKske5Rgrpzw/5yYXQZXFw9lP
NXZixI9vGTZ1aKTTuHM10781ej196RrU0sJaH4d79OOSvdXk9GZEiuDAE2ptZIdUxxulaoKXGDJ7
7443sdB7M/lNfh79OaQ6izIdDUXFx42TjTmVD7aPvCGa1SCr+I59gVZxndstHjSZTejSUDZ8QGj4
nXozC1puk8ek7MXBwA1zR0jlbNye0hiX2xP62og+AXcCnYzc/oPD13nxkPCHnlTH3p1eWt8NB9Au
bSy1yvcDy7WMEylaPAKvd1ZNvcLmnNCzMb2iKy/emERVFHXx8zJ0lxoou8wpfn7KbprxBjBh19mL
emdl36vsH7aFB5C+g/ZbrJr8GOlGpoNGCd34lMTnxE3uCai1e7qF0VLdY6iAAw0G4DNOvXQZ9zlL
jN7naMlecPMVeontKGXOXus3rpbf5Vl5B15akk4hgb4z6p49LJHkMe8HPeg18xRDf9WZshCI6Kjo
aOB3w9Fy593g84fUtF5JOobWVB85LSNtMKNh2LrJpb35O+YB68LSQogIEjH49Z5JTb2Lh3ig59b9
bttf/P6ns6XXpHJ4lyaksKqyjKmp84mCuf8r714S/9Gs93HxnIC1b/2Ybw1GmmQK8tDUbDAYx54C
vzzxcele3jjN6j2DCVsiH7T/SEFCN2dgb606sMUgbR6PInSR4cncE+qSG5akqPt/1uaPJSnq1oje
ZjGDJTSU6CEIS9owz2brxozzbB9buJ8yBqXbpMbtqE+otq7PpmLdAHVG0A0eGSRM5YGCk6oGFXgJ
DiwHWB5TkLs5zk9x5RybnLxWtrZbt6dgjgKxF7LBIKkCLwU85fVejC2QzPoiGYEwg3xcMd6S9FVz
jX3ePQAMo8Xlrks/N34buM2vwR7CTL+p2++e9YIXQ4BpRLtz9mh4W5SG7/0eIkEI0uApvLyG5boT
ZPW0NEni6aEyXkVR70jzecosAMd+zp19U/vP69Pwftox3ct7zsWNuHA8X8/C2JBC02x9eqiz56H8
1pRvFLzbpVFEuvF13dT7DXZlypHexSDMbhmZ5umhKGMgcPZ+viuAMPbcj31ybqYInH3rBt/fULjr
0S+ODBM4P1BuvR6bQTUzhcLE/FBa+1xE6catofx5BLpgiEXd7l12qaaTNU0OnR/ahEbM+GXFL+vf
r6iSYwDewuOEEuT/I+26mhvXmewvYhVzeCUpyZIVxvbYnpkXlicxgAlEIIlfv4e+tXstSiWW737h
aarUBojQ6D4B5YrZxylh+YaarDYexXCyOTx3zK02vnb+kfA1s79U9p+yfxgdvnCwXR3Yv2Hfezgf
csZWARXQkkIdgXNzg8fsP+DpIIgNSBYQigDzwbzv/MPI3CmztgB6n/Ausul9nk9UxY3WvSxM4PvN
fX4RnkeandGuO4osJwUIMjVIyhb6/2un139aaec/V3AAhX5B437rfK/YVmVrb4nttrGAyOCPOlHd
T8+jIBk7+PP0wWNrDrIbeCfWuK509oKXonMEVgsKCDlxV4C1e89pkv4mwnNElCsn+aUCfYQQ88DW
fknFNyv3vhaiMaOWufUmdWz5tTKGYlilRZCfusY0/+Z9Ktmdi+fAvSlV9eyXOOhb4cL3r0/8fV61
wyOtqg7VII0/ZL72knkkeICXRrUKykbflOOA4lBak+zYp263QcfXISE8FayVV0HxKJK5L7eSEYhR
u5mGJ6YAerE00zSUgOJuLEnAbRAa7CRS21q3LBH3VTa028Jw8G6kUu1st0+3doN7oFA822hYMBCd
B12eQQJhLUtqxik3ky8Gsnq0VcBDMu0RWS9nLDKtPA1C4ej+t76utFNWdCMNnd6RP3u/L3e6Wvud
+JsE3ZsN5HWfa3eqsGIPSi+PWeF290yXD5nG7U09ULEt3GZYZQ2gTyCn6HjJ0TGSrc0jD5JKp0S2
3VGgGfjdMXPtdwMayzofCvlkB5p2rwKqotHi3g/qTu2ZnFcnpxu7DXHHAl/YUGNkjE72oxOG/9Dg
foTkVf5bQW1zzRTqhr5r5+uqpWxlBpm3VrnTRIGX9Dt0feDMZ1XJXZ8FLR6x8DQA3AW4w8YcIsMg
xRaEHRe/0suoG8yfovFriA6MKlaOn8VIzHik1UCLRM96bkREG8ijzr3qWTWd/0jMpjhk0LAKG3Sc
7msvNU4yKaHBkXQVcCAwYWqNtH2llRCbESsoKqFDv/HKxDkYVgr2CmgQEKNHbWE0GTwrYZ0N9rzH
Q8MpvV3p1NabPlraX4MjjwoKiCC4ILluu4qIlWz0epMLHZPdV7DN8PtihRIdnBTGhq89zZCx6TCx
dZPG2GmW6DZeCtHaPMFrXBsNGlGWyMgsCnPj2hRJReU7C+f+Zc50vulnx6adaK3XdaQ4gda1NoNv
NN8E0JBPgl+3jxfvyo2GIj/UNsAKtSep9/NzDMW1dCD1kJ8GK3PfqOMVFWyTHLZLLFdgD6BMJezE
X3k6V3e4SNxQ9WYQty7tdp5BgnCoiAbD7x+oMUYOXEgOQ1dUkSm+t7YOS1uPr0QOAn6vuPqSVXr/
02dYMaabrxnvzQhGKWZE9d4+1XgpbeAmPKyKHsTcQlQspl3ZHHjCrUf0iehGM1WylgkMQgZT9V9y
oWlxy8rXMWDdXe6gMqLZhRdLIaHjCpnoTVG14qfgZb2u3ODXWMPlL6WotXoqD6ImSKzDSFGU6gJ/
bTqCPeqj6ld+4FNgOYkrn6hFyjsLL9VVR/jfillwJ+kgXGCNuthIt+qQBWhdFlUlFsQA2RfgHHS8
RBJLhh7L+V+eG3aoF7LfJAzOQBmBryotWX6qDNFGNcvoQ1+PS/X72er55/0MV25kobh3gRM4/6ga
xu8Fo+BHGmRtKJrmHrngujZheqJ33oLu02wFvQebzFtQbZwEkedZb1CQoFLo4B+9yokHRztArPoL
/CmrKPF9AqqZuYYFz2+z0RbS7St3PPasjoo5qAJousyuYCNvSs2RRnbCKddAlg2MuhqKZAsbBFM1
v31BvsXZYMKO8KKJZCYpsPKjyk5mH1sS2porVcRo8Bcivh3o6mg+BJr+/UPGkuSFpnB6IpA8JXYe
1tVC7notFUONDvAKtHVA6p8rataZMcKnVMtO1FLHbMyeS9FL6Hz3f1XePySZg4qteQClY8+y/k9L
h+eFEU7Z8WwuUWTBTNrTkYOO5vkQYcJU2JBfTI6easY8zNwq2DCIDzw7ZmWFFM4fsctZeScLZ4yZ
8Oi+q0q26tseVqADLb6Dvm8cYD2drEqYOEbKbdPnxvCqOJBYAR2MZtdJogd3XeKrNS6Iv2DP0AMN
SrZNedp2QOoY5Zo4VD7WpXIfMvBaIoOV477PQDw1QbyL3dwbYpS0UapVARm+j/gqD8kovQcIkaZ/
k85vvqY6MqnbkzNHFf2zjfB+seF+gafjvBZFjMThoxmwox086dodMrYw7+o40QicI+NMe+36FEfO
Qm119lT7J6oNJUzAfMDTvWgkElp6qa8zmLq0MZIOiccxZAhqDeWd0gk2jVdlmyFZQiRfebK5U2kV
6PlJU2pOu2GVzyQQVPmptLxDk2SwL0nMl9Gju6AuN2mWPCzM7vQSni09F/Jvk4UNCCmoL54vPTLQ
qq51D2dF6zV7N+fDnqLCteodYa5U7RQ7zIIucVaawcnibnAvVKbt0FZOlgy1plV+608xZ3+KAKPJ
kG52moQgmortAqt9VNbw6Y4TLDM9tIEA4fDwspufjsIpPEmc7OQZRoSbKmTuMx3ReO0Xnt/XDq6P
gWbvE0qoNsK2NTuJ4LWAoFEJqOntr3ctgjPZlsNmDz5E8+bZSIPWbXyBUoUxhJqjwxZo4ZSfbQMU
jgIQo7DxbChF43CaTVaggoYVOtaj0pBB+gqqfnXYaVqI3lcM2fvIXHLGuBYRGpqAyoJpAz7v7Cys
RlSlc9bi85S+d4+Hv7dXjq5WRk2DY9a6uDn1kmVPiptLtkHXLgKoNOoolUDNbapUna/AcpRE9xNl
HU2Djpuit8znCnpfj56pqm1AgfBy0W+BQZbbrtMCV2pG82BtKiP9++kPi5YrkEQoKL+rRp7/IYY/
Wn0qRuvYluUur5rdUhX5ysqZzJ0mIhqEkVGuPQ9g0pqQdEy9Y703nFO9RI5e+vn5R+y1IWcWhHq4
3JXlHXqet+fnylFx9udPed6HnKCRdmkA5ecdUf+t5W8IvbMlz23zyqUMfAJWPTYYTrw51h/QO9sY
q9w9tl5JEsgBaB5UmHIYwEEhoPfoyoMjwcNUfxw3NAewG/3YdqclQDayLn2ElWcIsqO1JtJrHgrN
0FcSjbA3QuvxO82RWIVIO1GwN5wlAORs9v+5u7B7AgDsdfBEZ7NPgkL1GsXdJccuzIj7BCjGz9sf
YBZiOhfOJmf2ASAsWpQEBLyj5z2Sbdd9DoGNEcD3HmsTKB5YNQGEcP59/RqggMQWxlEQ+IMVbI8H
/OvtEcyW0BTCAX8aYCHU3qwLaNJoNcYYjJV39DNThAHXshc9S3o8wKRYCDWbrCkUYJxIJCbTs8mW
+nw00A/QeqRVEiWGNKjCMrPFz1xDYeXTI8LpBVqyA7l7PFhnZ7U00fDG21ACvwOkUZNHQr5mxuef
UO9PiiknmiTV54srpyg6OPXYH5PBWpWQrhPZytX3XCwRLqcl9CEdeJ81dOxsPMAncvAc1Gl0POl1
xfujYYh628JEeZV10NFjfvbdwNaLPz97H8PNZo82HojALsJRWoSoCMSDSle28/t2lMs3IeYMjzMU
RtGRvOBemqL2hKn7/VH2k/24u/HHo233YVG8MSA9A7sDPo6sbwe9stSR2uEFOjmiwwhhloh40FQZ
6m5A0KELB/OL29EwtxYS5muL3ANmFfJhaMCjN32+yLHNuMUAYDvauReql4R9klT6vh4+BpjtInek
wsYa74/6C8zqQ3ttG0vWh9M3ni+5jyGmMX64VmC0M5alQoj0TocCmPY7UgkKcQtn57WFDWgixIPR
TYLx2KyEVevcTxqBKEqGWrAZYAizdv/TbE21KyCIASK1Zt889TzB+ozIY8aCNXoZ4Yi3hO3+ub2y
rjzOgAeB75w/lRmgTDvbNS73O0oMMLtrho25zkExlCiMZoD03BMHQmov45LM2LWF9jHkbGS5BrSv
lTbyOB6sZtXXd7eHtPTzs6/T4yFOTR8Tx9IHrk4wS//87wOjPike44wGWuB8jbV+Yxqgv4pj6/Mw
mxoSS4LK17b7ZJRlA3WLLzNvxHdQNEqB7RbHrHg2Uzcu5Y+q/PYfRjG13yYAItbxbDMq4o224xBx
ZCHS9Mhul2pYVwfhokGGDhyaZPNrhvcJg5K4Lo+ViZL7lgRrXm/+wxg+hJjlMKJzPaMQhjxytpPj
Hf9cjorzaurqoWKB/06Y8dkUtVInftG54hjwZtdydnDZIzB1nx2DARttmMogmUcndH7nDyA9GDUf
hmPLd2jlo7pz+/cvT0T8/rv6ODJgG4IB56vV6EciBDCLRxv6W9L9K9AjydQuseWqtMuFpuvVYB6u
xwCUKpQjpn//cPz6MLXN9bQajoFRb6vxEIClNup5qHMn1Nl/mLnJLQP3IRJlUJLPg7UAtwY46sdj
+tZad76/MHFXTkZgiwFynox6sE382e+byqpL0mnDEf2wL5YpIKnktxFkQR7BzIaMbBc824Q8aTLd
cat/vv3ZLncPCrLG5E2LBhj647NDbJBdagtLiKMwzJey1b+CIPPHYsnCIC/PyrMwcxyX7XYK/J5e
HPvK+6uPUFVCpej2SKZNeH4lIwTsjlDPBmscBbnzz0QMKjmMY8QxVT+45a9R84CyCIshohL/h0go
dyBXR03lwm49ZT7TDL8VR2KN9x6VaSQdGmUdUsFyYAsM5DmKazodJqyiix6/HuAumL7gh7WeBElL
LW9gx7bpmzUi9ZFe0e6hN1LvPujNYSVcPbLJCRjgIuz8Ot0VrtOi29qRpxFGvKvMzIOwbV21aoRr
h4mUfHt7Rq7sx7O/cfo2H/5GWzVGWUvJjl2pr0gGvd+yr3cKWjm2Ub+OVbu6He/atwaTDgUe6ABN
EqLn8VD+8yWatOyYUrMJzVS7M6lcgZR44OWi5tB0cs0XFtSNUG+fbHMh/HoerBNOrdOmZUfD/KP6
P7n2zbOe5fjFgMBujXryTifa1ulQPae/B2vhfXttZj8GnzbWh5ntTE0LMkHZkdUMTTOzf6Ne/zwQ
PYhU7d5ZcolHOjdGel9vHswOUetFZQl2wecRBzJ5y1mMHUu9ZlP70bijVg7jYxM1gmoQxX1bWsVJ
mFCHyDsnjYIO0CmnM0SEu8dZ+NLXzieUVpBr6/ZUWpztak7LqpSZ4seuBzOCtdqJyPLPkC3h3q6t
qI9xZrkiHJhR+tLReKzpwRBFrJVaVJRZxOtP6sn/M7/I55GqTE2keQ/JT8vWT5IOyNxMS39CLIaF
hBTZ79s75Oq8oTMAjKWLp/4cQOZKpgZ3NPiRB/TLWI93XjuscpYtaEfNkd7vo/HRDZgufWDo5iwd
1nErK00LPRcl1Sroa7VKDGCREq5ZYY2sP04BhohSqy2/yrqsVqPtqViTnQEuQeuE1DSgXFQjKamE
/knY5PTHQbgIAAzUBGBLN78SAB4e+JgTdqwhI4IeSWilO83cSef19mRfud2AZMLLBqLQlo461PmW
YQ5a4LlEHKm/DtUfo6sX7rZrOcJZhFmOMIIYXfRlBVDisG7B/fJg3y3zCuDdp84AT6R/wds9dE0V
3R7ZlePnLO7s7KsqdOgrF3FZ+0LtNPIZNDDuGHkskpfPR4LsxSRyi7zu8khP6jpg00HnkDd4e2TD
UdZ/GN7w6vF2oGsf60OgOTFPmIkNdUyBu8qEL/Z+ySZq6ednayHQWVbYCcYxAAZiBxJYiKV619XV
8HEIs9WApkdVWdp0KbTHEXe71yTgCpJ1xV+UWcdYKRExivXoLUzdlUMFhAJspwAn16Xup+kkGhy9
MwYd3mpcicbmq0mdYp9acE65/ZWuhYLYizNBImA0NG9vgi5fBo2BynQQkL2X2XdZsu+chct1Kchs
HuuqN2Ha3bNjwhVcZF6Z95aDFnV7JNe20MeRzLaQ6zFQ833kRpm/TSeUhXtnm8+O9dUO4v9fpGlp
fsgVKFRLeVtiOCqLcy/CS5s5UcoOBV849a+t8Y9Dmub1QyBpKWBqdYWWdzLe66nz6BHr5+2xXLmP
IZ/37/ef/v1DiKGEP7GlYdZcvIXS+mduGZEJUN6SOsfVoXge6h8o8SPgLL8wOfUyWmIrkWJ0dqnr
6PGgqWZ1ezTX1gDKdyAuAok8tYPOR1MREG/cfMpXyyp4lB26OR3RG6CxLD/2uer3dm6VC7v12hR+
DDpb3VlfZENSYwsZ5R4IlcwC6GKv1c+fHhp4Rh6q1MCkwFZylop3GfFT+DuKYz426sFUdLjTy8bf
+tCLiqU/8ociEEvspmtJqoe8BggIUE4xp7NNJXXspNHA8lDag8veOs+97/J+BReoCIyzDXVl7GSH
JCsOSTLEnVp471w5OCDHjnYD1KRxWc1XTSMCAIML3h2ZVYd9asNm7cVcYu1eWTQIgv/hVrRBr5qN
EZ4MOq1o1R0zI9jlKSBybbcXAwz6yl0rF1OMaQ3OnjkQEngHmYMHgH7j+Rq1855XJC26Y1cVD06Z
6KFZdDAIJW8Om6DthORhKu3nSnZh52bRUNFifXstXdmMUw0CHAT0vuwLYp4ss6Qbq4CimV38COj3
vBdLdMspj78Y5b8h5vQDPFAgDsU8eiTGHeqqh2J0YdTzZKoibF3+aNv/YaXAMWP6hNDmgant+axa
JRilqW3TY163b64YnqVgT9qA9O321F3Z7Nh7+H2k4RMQY/b1xOCYneIuPRqFjVfaoRJfBX9w8++3
w1z7QqiuIM0F6gEV49mxLAOwg7y0o8fkgTsHf8lb+Noo8Mab0j9ASC6W/FiLHl+CYra0VU/vpXxj
HmDhC6fxld0LIAPAc3hVgiE5r6iAr97qI2Bxx6p0dkxjkRLwAiLDQpgrS23SNJkgWgDEwGX4/NMD
Sk1qWqY6mmnDnzazvyc8+M2Fv68qLQlH1HVCA/8U3f5Cl1GnNjWaRgDCeZcwrdzjwTi0o350oIsc
K6H8mJpa6KY2/CFIGo0JqNDGuFR9u1wYU1gU4FGTMYCCnjASH+7rclA91epSP7ZGbD9LY3N7VO+T
db5vz39/doPiYYn7u8XvQw60DCEjDCd62NjGYiiP8AJckcreiJ7/MvPmG140b12n1q2GIo2h6kgr
WRIrw1kPo39UQguDzITcmP2lSKy7wh8eWhlgr5jsUCoqY90Sz1B2/jqkaWSm7abx5cow6ROpWwCn
JGhx6bBKUIfjwPFbwn3poEuPt3aOXjp/qTv3jvRO5GpWZHDjnki5wc25UAGfg07wtgWpZNL2RmkQ
J+W8rxLUrl+4pMeEtxk5KeKLXd8w81APhrxLM9N4hO1nLkMQC5pTYOu/NI13T2NKAjd0xSZxD+pH
n4m2jLXcJ4cgcevYbf1fXduhZsrFuLAbLhfI+585Kd176NTMy0qaLRoPkFD3MPpg2nxL49sLBJrt
Fye7ixYQoImoyYJL780yOY+SMRsb5hxq360imvsrpxi/MaEiy+hXsHDJQ4OmMU3QQ62tNViGO6ez
oBxJ6y10LN9AdQjZwAFN7pIHzfO3g13c1XW3xc/FDcxGdNJEkENA6jZy6DNCD6n2iYjHAQ/wzk9P
OudkBzohfGFK+485+vdpY6LDbXZfRJvuqzJ4oE2X3g9NdxBZg6pxTlduA95IkW8KaxR/U4sC0Z4U
LO5gSB22HoSK66TfDK3/Whe8AJxoOGZD3YfEYCvNKO/NKfnILWqFfQbrXBEotqU5vMaq3jZD6Zf9
aoCleJwTEpue9tdvi2gAPcfPa9B2GthfajT0JKRnoGSUh2TM+TpBvZiGSVZ+H3x3L2v+mjtB3Nf+
1m7pyTHYwSmK2LKyR86z7ZDoW5sH9wkE9POC7SBU/AqO9Taz3TvwhyDRK2LFVEz6cm245qEa2F3R
0K9e0m2Vk+5VVq4b1KYU/940RtwzZyU97QBnGZzLfbBy+hbGn+NdM3pfDTd5LDOJvnHQ6TFR7j7t
dFQhaf9m1/prY/Ux6qVHtzJXtA9AcCmPNemzbaVJIM/9YWVmWAm+ucpy5ycsr3Z6ykVUB0Ua1SpI
w2Ess3VjpDkoCflRWQUqjn3xmA8strj9U6sdb23DeygGVh8yLX39w0q9bkfzYuMKmLqhnuW2YP9Y
Y0xEaW+ctNraXgVyBwQ2I9C0AEb2k7ciz7pd2QVG7FEdCBKvj33gvUPQzrJIpO2PgUMwzE2cBTzr
lS0I2TMAlaF+hmLdnEhY1Y3RMyKdg60FP4ymec3kwiZ/bxedH9PuxxDvlYsP10COC4+zQTgHPWD6
MbHNFJKHvfk6ak09RuCo4WxyrNjQ1wkK2GN8kp251fNCX3XVX0v3NzXUcTWoHQ9/KI05FtWhEQxd
UYu6x0rvwN9x49oa5Qqe3yqGUrx6IYXB9gSOMgt3zmUygsKmA4CKhbMWj41ZSThPMh3QCGM4uG4b
seHI4C7VtU9+mi3M2uXJdR5o9oQCXtrxuKWQtKm7RvuDzlj2+UrHxxCASZ1fz8LppYYn9HDIYZtQ
fG3pmvJPF1POQ8xu6LYG57CdpotUKwW3Se2HvpQe+jOkJS49LC+UzHU82CfSymymQFdpE0CCnYPb
eTVw0qrbmL54qoHpNDIrCkBJsgJBYqWrfh0Yubk2W8XjTtd+mWxctZaIE5JVqxSu40pK6MkE7nQ5
bqVGHjW3/iaGLgZJrd+qoSxxwqbZvuBwtx4HTlctA7uRKPo8wPt662pF1CXad522D72mgwTeP1bK
etDGGspv9j7ve3IYTFnBj218dIN6JYW9MXEBiNb+lpDyR1Blr2VaOSE4VkZkdB2ShmB4qwv5wzH4
3tTbw2gbcS7bg1e227RXEckCK/ShbTPy/AeaN0hlHGefo7m3HtO0AYPT3HOoTBNmf9VHB3cZjWxp
RXrXre1MotAF7FgmjXtszbu8UE9GaTlhXwR7FGafbl/Jl+9XfCwAAeCYBhToRfU9K33QmHLpHhwu
U1xmtA1bMT4KM39sdC1MXHfhDXSZ+k7Qc/ToHLTpQJqfFTzISJpKEmUcAlVDcSXL/GQ31gN/6kkA
P1Lwi7GzspEfajY269uDdacfPz/5cEa7YNGjwHMFU+mbaF94IukPGaTa9tTq6LNX8WorOLUiierS
Bpy67Bk9TW2y83B/lgBe7QDwgfRoqls7mB50kwGp/wL+rrPvck5gWN2Wduh4GUg+A83bEIy8/Gms
y2FFUudn05npkxiblkRmy9IvQ6HLR7zwnZVTphBpQAtGfzFbS//FEuge2pLjGsY+gFqxAiITqn/f
E93h66Dxgmc/MXEAjVqNMhvt955iyd5mrbynfpYfNC2nMUrM/G40IEEsRcKhSWDk94INUPsyifeF
yWT8miRu/yzrFic28uA/hsnAl8bKjHLwZZOQZq5WQcLfTaMikR2URAdrA3XopZrrdA7MPgYOCNSF
cHZD4GfeNSSF3eOV7MuDxfi3zsxW1JGRT624xilROXSt+uQxX9Q1vrIAIfE6PVx1yJpcPCx95ml+
bub9oQGIR+R/m/w549syQxsRJIjGeVtYc5ejxBMZ6w0VRTxo551EvFd86YtxxL2xEuIkqy0k0O2l
c/0ya0AreGLAgOCKk3cOEqOepG3q1+OhoA9jffo8/BCQFwcmVTaM0LF7ZoWLHhbinOq4Nqqgr+Bd
bGuhIdJX3YXdzeenC1cUaAxoagNePbugoMVaeUNqDQdjePLNNRbd4N33S3C0K1kD4HT/RpkdQlgV
RttPe8mz8hDeiJvS+s6nsr/zfHs4V7KGs0CzidMo5HIbHYH05i8eEBDL1PXX/1+IaWl8yOYG0x8c
YiIECaJ0ODA70voF6uvlJYHPPz1hJ9D7JQOVEzsxeDVNF8PxBgfJ7I3yiAFpkH8+nQM5yUEclKrN
C3mn1hiE4o0hD8Tx5O+80tWGwCjqlBeWuYIMC/D2t2fvykqY2FDoQOPthJtwGvqH2SubprNF68oD
dDpB7yZ3NoZVA7mQDEvW41dmEeAx4LZNlKQdw5/+lA+hdEfZY4Wb7iCZa26VyNWmblv6u8qC4cni
ehF5Qw++6O0BXjkZwB2ZqnWAKOGQnQ3QSgYiqFbKg2N3dNWNur6W3qgtfLcr69wB9hL+pxOl80Lj
2LE6AYXOVh6Mvhu/0GEkqOekxmoU1hI04x03NLs30HGc7MNRsAOabJZfEt1IQdIh8pApWRxlZTeh
AWmck3Ap+5K1yvpFRq4Onuekx04p7a3ISA5DYbcH3Kyqv3Pl57sEt/aqTTIV1RwYNK0UxWMgAzzH
GyNBIQlmLlatVOhWjimilFflqoT/RTiUGTQyBg4FctrQ9SBLP+47le5x4YuoDbge4uLs77KB/eKt
LYF21LBnRENX49BsBn3Aa1O2EDi2aog+4p4OR3dYdRm0/nqf5MhChjQE3i9qCydd24OD3kXpBdvc
4jh5VWbGJtWcrahhceMWdvkKTvEfY+DOn2BQbsRazlfcNsTONPpklWecboqakpNeC+jKCfRK/gAF
rx1Kn5tlaBkFdEbcjvUPvEj6eqHOeW1ZYElA0NkFBvSintRWqal0sEsONteTQ9807AeBvMve4M24
UGu7kk2grI4SG4DrHuq4s3WuuqS1Mkn6A9NEvVau459IIpMT1WANCaUma5Xwptx7Zpn8wTM0+w8j
nSRoobgLbAS6TeebmzCiAXnb9QffGH91Ajxvt4C3VFouAc6vnCJnD97ZOIVRZha0hoZDloTg7Ppp
7MuHsTjJJS/rKyejC9C5gTkN0OGap2dQa6GBVlry0KsHtO0g2Hlf26+G9vv2+XQtHUNyBIFxH9ID
KE+fT9xYaKU/eIk8uI0XJaldhdVYffMG8kuHaOGkSfOioMyxcCpeG5yPFpbvwocBkNTZLGZlDxZX
IdWBZ0BlpCfl/EgNEqlqScH6IhBAu3jkeFgY6C/ggXU+PIDFA5f2tDjZwR6GKgn/VgMC4n2/PYnX
orjgmANuCf8bHI7nUYwEzDfiOvlJSjjb91C/MGBg4AG4lS+s86uRbLwTMRqAkeefqyCtjS5Jkp8K
x9phLW5s2YSibHal69/dHtTFzYWp8x00SCbaIHgPs28kpKN6F3o/p7G699atWkhqLs4m/HwAzRCk
miBXXBTaRrM1kwq4zVOn1Wvqka8jKpIuUwswjPem3tl1NcWB7ztafp4JhPrs2wyBjpLEAGeBwKpi
q13bNUrITzk5JOIRjLGCP7VQ90FbJiyGR4gOLaz0i/PiPTww/xMQ+hIY6/OGVFzn+Yn23lS7fmoH
7YeAM0SRtDsFotrtj3Z1VvFq+99ws2wUAiltmTkQfiGmA6EiEhnOt+zTNInZmGZTqttDXzmjzE91
z0LP2gVsYT9dGQVWneVBGh6m5vhy5/spzYBbsHuMAszeKKiMqLJfqmZ7e6qurG8EgXQxwI/eJWpW
I14G+TIfdP/ye+K+LGEFrnx44LJsdHFAGgMifbZ9sO50irSlOLU6igEaepH3dWrLN4gMuHFResh3
oFMW3x7T1YmDOYAOxsdEyJ19mb7yU9UbOB7At45Mn0ZjsM2y8vOHkKcDLjoB7XExzXFnrkO1dkgV
vr+VhcJ+qIeXgk2acQtf6OJuwuWHKBMwFf+HDOz5MrCrDEbyjkdO/B2p5w/6mrewB4aM0zNso2nY
g0EZ2UXrbG5P41y6AOhURAbb2zdRqZ/+hPPIGqXAdIKUfbJotjI0e4Me9hr+Aj8Gk21l0/7pHOdA
XBXbtN6b4u/t8JdfEaUEGH0ARAjdPyD7zqNDUKz04f3UnPQHNkQlD9NPg0gAy/kQYd6Jrk29slsX
EdDUdR45pfXbQEy5tFCuDuS94IcjHiXi2UC6Ik2szEib0zCs69+D+OP6D7en6nITg6w13U540sEF
YQ7pkCIoqerq9mQXAYuK3u5ive2XqBRX1gPCTO6/kLA0UReZl0UGsyCd0bUnvSyPiW5CGCxbNcGL
VTzXhb33lRFnhgsFHfQAebWwqS/GCBgJ0CT4Dx53VwAfvesrWhjqxJgMtqzQ2BqdbfbZBH4WZfor
PjyPtUlyufInq7Fkk4/AP0CAqhr9Fa22TbmxFQ9xed7+eBfJDEKiygQcCyrSoKnNlgeFsRTccmv9
5Mkh2dd48J2qISliE/jMOLC6YmGxXI1norSFfAZKCPMyWhDUTBVdok5DV+VR3zorr672QVv8EtAU
uz22i6U/je1DrNl0Bk1tWUmQwbe8VSffYhvZDY+uMlb/JQyuSBhkgCo+r9dpbYr2PA6iUwl3mFB1
PCoHvw5p1y8kFlfmDmILEF6DkArwOnOuBHzFIH+WjNrJMveqfSXd0eJvrMgWpu0StAiOrY57BYLw
qAoBSH2+DC3KCQVGRTvpjfnoWUOoCCgT6r524IhYQWhZGnXcdYOzz7SE3Um0zle+hNXm7Xm9uHqm
PwM3D8C1MJq8UI7ShrEBEAOqm0oYoZ6u0mYl8wTyUU81kXCRXt8Od2W1IBxSBWO6dMDCOB81cVwN
GgAYdV7uCh9C0s9iSap2IcScXRjQXHPsRGjIR44a+Wa6G7aE45vW9Fmq/T5p/zcKa3ZK/g9p57Xj
OLZs2y8iQG9eSbm0kspkmReiLL33/PozWPfcvSWKEFF1HhrdjQQYWi5WrIgZc8b0YZPl6oRjHO+6
dBdFK3HH2hDk61kyg4wzWzJLbZTZIGbhGYltuXu7vxZLS09QA7iSfAaZptkoVDFLhEQw3WOt/PDN
2JGsU1c/SMKTNYy899eo7pcmjbzdpB1uQTs1fwqnoS8rniW7x278EsCXXZRrfOFzhWi6IBCjuzAx
jfjCtQ9CmzdyiImctOiznihvEZ2HHYTPRyHOk0M19JYd1VlZ2poynmTLi5DgHb4pvbaBINRxXeVd
FugowJlNvnLgl9aUXKwpy6YhEuPNznuphLnqua57jMenDHKqnlKwtZa0mT4y35j4++mOAZd5I6GG
BLU6VINoHgdSDQ8f3CdljWKHGuZ9G9YMPdD6WaBWoDOOcm9KxyEmBZu2cBrnHaCZyiTZl/T5jzw0
rF1rKt3nTC+ybdUrxkMLdgLaWPML/fOwIYfez4qwcCNVsM2IIHEdrbDCTZto7WOGiUeZUvihEOXm
wUtbgYxlSy6ylo12L4hVtpcSTrgH91Zjm2Kj2yokWw8QM4cbCq6BPUzY5EiXJMQL8sKR1UC0XS34
arS6tO2bNiUrqumbCtRNjMY1BImmsFEDlQ5Sp5DoEBPfdVSlzaHNHK/sfSTULScRYyh/Q0+wBy8z
7LpECAo2UvlVCVTdjmSpsnNJyZHf68vnLpSSZ7kzuoNIS+E+tPTsOaitxAEyLrwIafC5SA0wrZnZ
J5+rtien2wdxtiGhPdD3PZTCvhjzetsqobatIz8/hZ6kHOi/ND4lnq/sKXsrm6EJ6seudIPHNNNj
+hWF+lFAPdMWk2B4qgyxOvq+AaSgzQF8QmO3h5LqzQ9QUnE7w90OspE+qmMVHiJLK/dNIuZby6cJ
wie7s0GHVQe1U8VHeotcJ3C12CGKZj4Tvd6kAhexG7XKttSVdNfRHLurDQFpOBOG4L73uues9tXH
QAE14zVSdOhlN99SKqAw4aPAA/+PBc12LyNiq/rOkPf9pqfJ1vZ7Y3jOh7JhgZru2TWjxO7VTt+L
o9h8MIUp2R0a7rE0QnfXkZc6VoYR2FrQBXZMtQOWHNASqiiYO1VzXxW3jreVG4FWB6eH4Iwofrzv
TW+ewUANpsoHRRCQ18QP174n1q2iCsxSh4ZQc3zX3ETusBcM97l1KWXG0Wor0YJDwSBnHK5YLtI5
5lOSaq+vx1o/hogyxcL4QRXEl97Sft8f16KZKYFFhpbKy/xFIOZDyLvE1Y+yWgi2IMmfG1mp95ms
5Yf7lhadF3GBAknUhPme3Ucx5N5t7ermEeFUx/CBJ3dSsgEV/RY28qf7tpbuPoiwefOSMbvt9AlM
LSfS89yj1aemjSt9UuPoRZB7wH9mRmdRtJFia6V7f9FzUt4m1wgw/ya0zOMAcae4do/yVxO1q+39
Ia19fRY0lIo1ZkLG1/WMvhdAmVqzkslc2OLMF+SKNGQwgvkWB0sYW6PWu0cpiR89xd/HRbhJLe0E
121mC4G+siGWRsRblPQLlQ4ae2bJCdPowrGlnHS0xuQXlPTbMgz+YUhUgWnmnwoDtAhfn9qBdFXT
Kp17RJbKqVXx2cjQVJB+Flq99YU1hfCFs4QODfysoEJ4C85rpDRguWGSSRYs5LQ908ceaeEuHtfQ
1WtmZmFQGHYtnJSjdRyNYyAXttA9EDStPByWNsPlWGaRfJ0oHXATjEjJMesektxW+ucczG21AlRd
OqoXhv7AAC+CurwJx741MaQ0+844d9k7PYFdy1fQ+vtdaStp9JW5m7u7Ua+FMqgGrLXWR0UI97U+
PLlcZvcP66IZ5EZhKbJA7czTOfRQEcfEvXUcRicLT4CPBOHhvokldzox08EgCCXtTU0UfpVcNceJ
ftdznVZ0bXBYZhY6NAPcNzSt9DzopEoDAwfAPmRqprFeLJAL/XOaG6gqCcANu98BcRbi7aW7tQJi
QboxAPz93yxOQ7+wKLtF2Lg+Fq2q2OUZ/Dj5ude+IqRld9nBl3OaWtbqG4vb8GKU03m4sKl3xLLl
gM1CTZwoTQiv3nQLlH2e7Kq4cLpeXXkFLi4gyTDAXOTkgMpfWxyououe77sIvO5G1Hc8DZi5+yUM
ftyfzUU7oIqnOgSbZQ5tHtraiyhQoYpV6dAXQsOQf/WsaufWKyd5yZ9Ptwe7kdo52JvrAUlCGwFC
dK1jXtJPaG6DZk0m9jZ/yQuQPivgftxG1Adme5GCfayUba8f4d85poW6T0z9Q9H1LJP2rgqHLdCe
2J50AuBk9fdWqPy8P5kLB5uCB3GgqVONu9FqEqLO06Qg0Y/SAO9r0nqZM4wITpqFMG7vm1rwwJii
mxAcNBDoeeEliiqxyciJHXXh09gfvI6XRKQfArRDVqkfFoeFowI+STsmqlDXS9eJRVRlg6wfq7C2
DVfZof++64q1bNSSGSjoJqAmQsLUy6/NAJuq8sz0gWE31bES5dZWaJjctaq/RgcIIzLfmrktNopi
TNQFEJ/Ot8oEDUdXtNOOJbyK50EwGlipXckOvJIOnletbR2EdQRqBX5Rbgs9oLaFkLMtlPmvRGyz
T7TR9IUt16V0gK0Cwn0tKUGBS+q5iLzuiaCy3wlFFmz0MEG4Ou7y0SY2rB0NMaUNv+rXEEngSKSy
fe+1Wb+hZyl96Iomfwj8WLcrq9QRRPGsZ79wSQpqbeUAV4K5JBDS4tUTLOUkuz49K14yOHpgRKTt
Rm3vyrV/dLM6Qs++9rYyarzEglm79ZKxRUBb094htKE/FIBy7VJU202OVICta1mK3mgzvnhh9z1N
+AVmYHiPHZhup+JKBKwtIl+j9tEjbcpQCkiTDolXWvu8EJWXuq0QIyraD14n9vs+407ztNB8MkEQ
7X3PzRyaNPonL45qgl+PPpDQO4zqLgRGkEnFk0Z2JsAtNOk2oNmfx6lpPOYUxA4gNtp9CL7nScpH
8TgY6nBOys76QMVFfqo8TdwKgpjaoRyJttor4mOi98av1GVAUamMjz7ApE2MsskjAjV/Ok+sD1GJ
ehY9PtV+EufcmSC2HBTopQf+a7SVqPGcJg+aTazUKQh6xbN5zCEQb1b0SHkKjcL1JCyk1vImRst2
Y7hj43B4UkfKwnoj0Tv4u+kNYZ+6ge6ISmA+JnDcvLSFpj6iw9K96j3oIA86r+eiRCPAVUPhELWd
9Bb5Ys3GUvreDlpT+pjGpbviihduMyqOtH4AbANlPq84dpqZq0mlo4fkj9s0/ig0v9o+px8C/p3u
e16tFYlvWUp4Hl8anF3Zio9omWBqGj0+xzL50ivfU/c18A+acibdaVfi6LRrUK0lb3Jpc3ZlE7V5
ZiNgk1Yar92U9OLpu/s+eOFKg5CXUzdVdoAIzkwEYQMzgeYaxD71puWB7Ob7+xaWBkGXJKwUqDBP
q3XtEiNPphmI7XxslZ+Si2LXmIDkW+sY/8PcPveGaHZT85v6JW+IM3u54VIFc3aMUk3YoZKVHcoc
ki2hyb73TaM+Ie6jfIpVPXQGeM8dJNPKTVyGQOAiI98wguocJrX59+E4xMf0u5lsU7z07ELQukhG
/4D51Uw7E1unwEvXnvP3UwwrFEBwqA4Uc57RFJpYCL2q1Y5e8bv1EGnaWMWv+yaW9smlidk7M8/j
WuktTGjPlRmjCLWG/5q2wXz9qIzBF0oa6rbboAvdBqnkWKNwm33RO3dE0LofbDcQ37SyIiIP15ps
FzcmLGky+WbqxfOadx5pcdpH044pjN9g4LxnWdHDrRJBIb4yeUveatJsJLAi/XALkyGXHPnjaB49
Myw2fkc/V9MWn1DolR0xMH7SwZNsXBD9W7PoFHo7wmhfp+HEigUj4Gip3qveaIlNlQOVmyALdqU0
Cs8BgSI1L0gT2wGm2CSJxAfBDBXkPUuS9AjJkcK0eicLEukhy+mZJ1upP3l6pe+toPe29NikbwHU
ZVtdEJqdCv9zUmuwB5Hl3TRpxv/z4iItGvXAXkHkkkztSUr26pZbBYC0CP2ZSiso10DLXVxBtG2W
sIjcn7+V6ZvTXOi9rAyxK5lHo9Pgg3I/dW2xCXTZswEM7cuhdaQU7ZT7Rhe3B1Rzio4Kzi2sM1My
vaYfGaPt8Dzk2RsQuw+IGhordpZO1kSY+v/tTIO/eJdZnlj0KRJ5x46swBAEtjquqfouPJAge/2v
iVmqQ7ZiOqRJgh7hPZPjp0pjl6vvfcKx/9OU/enyvxiKQW9UqpYMxSveGl0iOvm4Kv7+J4SeO4qL
wczr2wXqFDGxp3nMM1KEQfoh1gVbVqvXpgp+Rqn+ntEWsKCoh0gJXsJQtLWs3gxavhKBLO8P7gXw
AwrgtOnvF4MVqhShQb0yj60QOwItjwmd7pCMbO/P6WLgMTVF4d3R7iHVe21H6/00ioXOPIqRu3HT
4hEJVbuV1IM6KF9KTf1Zh/STj90DGnYrGZilIRIVEB1MsMwbOt1aTJUWJZZpPR0BVlb25rv7o1u2
AN4XHilQEfPwQy6zMcms3Dzq6avYJczhu7T6et/G0gEj9oCrgSCElqxZACK6tdgS3BpHxPn8dld7
K7N0yxpJaHhpYHaCNcHKS3QKyVUWr6HwJTEbqBcOmvEsRq+mu23I9HXWoWtQk9Jemvylj2q76X7e
H+XiPrn8FbNDXiR0NfYjwxSTVwRS7dA3UT/cRhlEPaaT+r8kF/6j3/etrsytOqulRr0M2Ipb4Ggk
2bGL9bcqNlecyvLAAGwTvvHevUGOFYmP/oEfGsewj45FMTyZOYAFNctRNnU/a0H8jWf3+7p0f4Sy
uTKrf/Acc28zVY7glJ4y+PNT7huiW2lSRnzcKIXo1GjiOMboVg9mozYHvcgDRze99GMcDO6x8nmz
0peVogwCvwVageiY5cKPqvVYgahtN4Hn+geplQ0oy/tuEw9Gss0t+dswlDp1ZMvaNpYeoq8kim+t
rgFnAfa/iwYkud0UvXK7kwFf319DZfEQUhgBaAiQB/Kzaw+TmhWYJd8wjnKEo2x+65WQPredLh8M
OZd2WZhETpPB5lCMGbF7XZq7PJEz3tqDxX4WkjPCYsI+8Zv23MFIQgFzNGgljwJtG1YNlESDm1g2
hQr34BEe4Uh08bHv3XIvkW1wAFYKDniG4pFHuvpsIT6EBqtmnVy3yba5UCjPhUYhNdaH4s0qV9zD
nwtjvsRwyANL1Om+uYH0eHUNoX9ckYxNyUcU1vdykD6PGkDmOntn1BH1SfcsmvWR1MdZEkpAaQpU
7aNny/FIGkT5nIjRQ62ErV2oxbNv/vbbAKC6snYSFg8b6VTi8InSTJ6tEzQd1VgSgBwDKP0Urdnq
yuH+VljeCf+1MP2CizstqNV00CReK2ITbJKo2ggJrALp35cRLR3STSYdFuobkIfm+xCOm7JxNPPi
g4zK12jIKyaWncZ/bcyfRHknyWXaaMYxa4THuNHJmerjLxM9AruP2qMqhdu+Fx5T5GxHf41XbCne
uhigNXssqbVqJSGH/NjDeO8pnw39nJFZg8v8/nKt2ZklNccCnJ8UM8gCCWy0R+rXrNjIa5T+Sy+z
Pw0gyJqzLDdV08qHPrpIzWPzlo3gX6htF7aiwcy6Egws7u+p0+R/DU3Dvdh9oMPRoAIZfxxVR2Gd
zBVHt/b9WSDgl3oFNRLf/wzNwIR/WXmmLH1/Ynjllc+L8kb4Fo1RupuizDxKpQtnkQVdtRD9Q9RJ
2xK4GBBY1GBnW0tSe1/xIk5oWm3E5J33uU7/YRV4FU9Mb1NBWZ98xMUqCLnv+XqrGGTKZVvPYPwQ
Wvmvm20JmSbqHnjI8e433etAYiouewkjbXoYFVgb1ojuFxcDGuuJwppaxpykVI78QE4ii2eCl+2U
6pvrmSvLvXQupnhygs1MT/tZwCUWIgRBmW8dPfFgyd+Jo7dh9KiW4yHyVtzZkl++MPXH212siQ+b
V0SVi2qr9yIZqV01dq28v+9MFieMKh0o7wmHOC9dFJaIYHsWWUdDHE6UXE9DbZz/wYQBlwSFLYVs
42zzWpU+eJLWmkdfJDFX2mOwVlhdHMSFBfl680bhaMSlx2MpT5wqsP8B/WtNmUyqf5Qbb7ru/bHp
osQlj0OipW9/lQFKDfv7c7S4q5AXou2D3qAbjIqbS52kJy4mChrdo9ji3uhicSMlmeiUZSPvDRm2
z/tGF/eXaeB7p/I32NbraWu12kuVeOoEhkqx1Z6y9qk3V54KN5eVQss0pWCJt/KfCtm1jbgPVcUX
wujsiYJka2PzTqKUgZ76NxU9hr8czx9blPkmBOTts9JMfaMRhTQ6I0PyYgzqh0BNNoaS/rxv5mat
ZmZmD7+oN4dEr7LorOk8LT2Z2hRcfZ6wjaIU/7+7b+1mkWbWZv5GElOh11QGles0sUDZllMEDvSV
cPi+lVtuLeSfkzhLorPQPpneTiyP2ZpA/JqJmRtAAPd/TRjlQe721U95jaximvirkP5qqmivu95r
eZmUNS/S6BwrzXPvS7zJC+jVtLMiuUfD695Xsrwyb8vbe8KGTwxrBDHXJnUfIYzQ6qNziTqNv4+y
nU8FVF/xDjf+bRoYiuAIayGfSRBwbUVR9E4wCzE6W8Ln6GRmn+5vscVB4Hsg+Jjc3BxNxlO3sTI/
j85tLke2hAAZ1dZD3wx7s0xX0iZrtmZr1Ke1mehDFZ0Nhbr1ATHITtsW48rNuXhEL0Y0m7DCN/Mh
ThiR4VohjE39pi7V53Y0H3DkT+0wDitRweKwUFImPpO122xTAsvVIJZefPaRAI7OST44pSEgpbQS
+y/uhKnHB7jIQic7QqC1LhdJfDb7Byk4/HVD4LTRCGHhYuKpSWbgeqPRJD8WsW9O2/mbKLxT8h9t
+PYPm42qIJQ5qnyb13HzvKLkwwjqxBm1hzC22+QAv+19K4vzRG8yyCfemiRQrweSeUrcetN61In3
izt0mwnaj/smFpecjnGCZXPSsJ/tZMENrCAywvgcDU6GRgFkKBL475WNteDTJsZAat0AL2Blmw0k
TmVXFBo3PEtN8cBoZTIxdWkXHbig3nwxUuFtCElK3B/bdKnMPOmV1WnsF5FnlsWxbnhedAa98ZqB
0cd5OKrWvK/S8bfcC9+EvNllfve3zxz0WtERhGqa5xS9XbPBprkGBNSMorNpPpV5ZFfek96tlRyn
j9yMTdeI4GEDm5hXrsfm9QQeiSlH50LZj+MraNlgjaZpYffB/kCPHNuD0uY8tZbXTZzmqPee49ip
AAj8/ea++vzslJppmkeyy+dH2kW8x8L4eycD0pf5p3QNIkacvOvF6tetP8SpCoN+rcAT7KQr4OWl
2bn8/Cx+anLoynudz3vJNg4/9ka+snsXTqaqggaAZwHaRpqPr3+/Z8qubIVqcKYr0zYz2ntk/zCg
NNQX47+YIl6nSxafdtOyGtAzVMiUYM6G6ttFCkeW/FuEoagHv3z/SC45Arpxp3Z3sA432kJuFJZi
6jfBudGysxLrB7GGSnOwKlvNhf9Hv9xVK7566ahwshmaOPnreXQzQm8DzVQenOUwPvWW/NRV5ccO
ed37Q1vaELz7cdUYIoM2u60lOctNNQiD81icvfFV+fvjAoEE4h4oW5HonWOj2zGQ87SR+7Nc7swv
Qb29/+tvwZv0Bl5+X77ebonZFQYwyf4M71Skabtcfe1l6N9MW0oeW+uDV34e6WdW1iQcF4IcMja8
qmGCs7isZ9OWIAHQhZHSnRNIYLXuR6w8JcIDEsH5Wq1rYe9BbkjHJfQ55FTm6ScjaZVU9LzuPGZn
oXkaQuBW41c4wYvhk5itoWEXdh3WSMzjoYmm5s22SkJVpRWU9pxY/osQ6qcq1T4G9RrP88KuY0+T
VONtOnVSzJatL7RRE9q6xUm36EW/Wc1KELpmYLY+llXLQ9FSHUFWscl26l+D8eEcuBzAZP/CTVfQ
VGvq9H0z+e4Jm17cGt7P+3t7YeGvTMw8aeiaiWeM3TSED2IXbMAD4WpedTHemulTnoqb+/YWtvSV
vVncUbu132l63/LQgfhNTikpDTa/YBfVp9JcMTbNzywQgAuU8joxB60M847rwGq6OJPy9hyW77W9
1H64P5alubv8/Oy92zSi6iYGnx9oJ4ggMtpYCEhrTuXvi+TzfVsLR4ahQCvDnce/5o7as7SkMous
PSvdK1SUm2J8g1puxY8uXKsmkG2LoAY1EERurvcbRHp0ZJdyc4a+HI4VhzsYwjxUQMxuf384SyvD
I0Qn9MC93VAYCmYUQhztNWcfGfdA/TGu3Gsr35+vfJ4Krdp7cXOuT5W0ibLN/Z+/tBoXP3/eZ9+h
LBd5NT9f0R6C8GnsH6tiJURbWAuwIVPlkqYE6EdmIVpV9WJt0I1zDqRH7pZYAQvymqwhe/6Q2M2O
CGYo21ELp+NnniEcojiRpIQCqKm2dkg/glt8Tt3vrvzWxR/pSn3zD61uGyf/l2A6vr6rJEfzDvdn
83aovOPgSAQeKMP386d7/sLN5ZWFdtTo12eV3xCrD6GPzsK3LPvrqJTefpgtSLgjcsRput7d/IYs
Fugf4bhCDJeRY1tjeLjdddcWZuenl/PMKiYLfg4K286jlW23+H2IaAgJ0HS+SVMLqVFkYihX5+AN
Bv4++3Z/HW53NT+fufmzF26DALmIyzYXw5pg8KAGDt2aSfu3555Hp0SeWJx0xHk2zXZ1G9aDq0HH
egKo2KJEQ3Xz/hhupmgyYPHApHADmmzuJ3PXE8VYjdxT/Ix2CffL/c/fTNHs89NWvtiqNJgnQ6vx
ebTGpKayQ+Gnp60k0NaGMJujqglgMHdD9+Q2CorFEdiQFT+/ZAHINIeepOMtnbGlVJ6geI11yoZv
rrlN/PgfpunSwHRzXkyTnllGIls1SI8yE3dlRUmWsqH6nMOHvjJbSyuClzRoNqf2xOJfm0oVoQ+R
17ZOqvQioV9SSLHTDStpi6UJm3rQ2FBwQFFOuTYywGKqekUunAKj8beN1GZPcSqkK4djaSikZ0HM
aYxEmvviNomipqP5+2w2/Vm1vCejU/ZSFW/+fg9PfM/w3GAMvuLrwQSg2pIukN0TycCT1XavodjZ
Vrqmfnjj1TkqGNA0ACETz+g02os9kMu5IaD/6p6UviSW7BytDl4BiKPska5cIEvLA4iLdikJ9k8c
47WpGHYRt40s75ymqfg+Fj31o+Zafw3TYUCXVqaU2sWAlFEakq71/fNGrX4o1Y/7q7I4hj/eF2Eo
8ASzr6tdMSBVUHrncAAgYbWGvhm91N3et7K0KBYpOHoAERMl8roeA2IjQ1TDC3225N/V8G3Iv+bi
1z79/tdWSJrSscGRhHJ7/tyPB60JazP2z6YBNTX967VMl1i2qcO17My0slfhy5RNvLA0zerFmkAh
HvWiGPrnCuVdo0zOrTyENgqz31Mt2IWy8T7J5Z//MDrIcmBElOkGnLc3dkGoy4PLbhsgZAlIb0fa
XhxeAmOtveCWimsa3YWl2b7OYbWr5NLwzjXcgBvF0mMnhLBkW6mC9j4Q5M6uBqSyAikdnVAECZ3l
o2/HcaFsycCXa159YfMwXGr8wFEXaA+skO5iX6y8c2ZpTpG+E8bUVtQvivX7/gQv+EGaLBVoBelC
h016dgFK9SBLPaXrM0panqPQ5LCXLdre0hzdr/umplN1s38uTM1muI5N3WrzwTuPQ3sShiF1sjFG
grB27bgcoUO27HEEz9mu0RUtblzYxmDWxD3yOL3euEmYD3JH59kp0mgPGIP8N1nzKZ1J45v2Jg7N
V9Mt1b+/liVmFVgLhUZI+GY+pi9CxKTV3DujxbZPIGkUk2LjAlW9P6mL+8QiYcaLggTGnDg7z5RE
LXTfO8f9QAloqKTXCEGWbVMMgxMlgblyby4t4lTYpKZAzw8Qquu5zCSldXVU2nA3VvWY8Ozc6d6Q
vbbNi9Bvw2KbSjk1wqJvD/cHurRRuXImHR9ATUQG14bTdkxlP5a8swJloz8EkV3o41ZVvZUJXbbD
q/+PGbCs13bgGOoIm/E4srajXFM23+u1oSytGYH5f0xMf79wpJNOja5Gnn8uACMX3o/KeLG058j6
cH/GFm455uu/ZmZHuybrIPS5wFL5AkjAOPoGY71z38bibAEO+bMiAJ9mEWFsip3SmiZe06y3o/FS
jto2afwVK4sjubAiX09YAe1hM0isiZIh+BCNZfyQmuqay10by2xro6485u3gMhYPSocBKFqb8Uiu
qQ7cn7Tl4dDMOJE+KkS618NR29YjXTqtf2+dO5FsmV/9rfQajgfKD9o4ZVqvbsLbglIqZF6dezKJ
DW2pSpOt3w1Ho5fFf1gbqOaooU9juSFh1o0cNSgj5RHo+e8TVUfpTF7xOUsLI0PaL0KcPsmKzxbG
b/A3Qp25p6QcrE2lDj87ZfCeLMAPf5sIYtp4DtAMDeoRZMjsyERuoaa0yrunamLzUORS2yP+6BCL
5o4em2uo4KWBEUkgBwMkmIt+NrCyj1ulKXHeZb+rk8LW9UNLNeD+blszMu3GC28zqkKtDMV0Q0B7
qL9G5UvUrtzsSyYmIi1qGlNNaH4JKT2UE4MU4DPdrf7NjXbar78fw6WBWegw8LZC8sPzzk2Uyk7i
ou6n9npva026BnBeG8vscKJWE2luxlhEnKUBF7D2S1wjY1+0wbmEahuK2Rt8YtKlmpwVBCQ+tzWS
rdW5+ofExhTv/MfE7I7JW0VLxlwXTi7c6GFDhmkNT7t0i11amJ0V3Ssl2esZxBjt+k5ygjHfpm7q
KP2Ku1wKOS4NzRZ/hKZZlgsWP7GcLHrM21crfoRqQzVtuIWCNdTOkneGMIAQcOLTQ/fn+rykikm5
WWBciZ0VAPT7tZzAkgHg+bydJ5+GUMK1AdkVSroOKgxkP6X8x1r9d2lz4fUtKhhknG4iwq7RWvDT
GrmAXNi4o/wa1x+zYI3IdZr0eTCPEupE5IrM9g1xSsOK10GQElOnedLabizqe89QaFMaYOzuO3/Y
x0HblTBJmMkKH8DiBE5QBBQ/4YeZA0K0SIxrSY+Fk4oO5yhlthaubLnFOeTlDi0+5DA3wWYUctN1
ZSScckNPzn0muo9xmCmHpHLjFd+5dIwmZjMiZWsi8Jn5G70O8rTNR+GkwT/biZ9VnQ636Avnd+Ue
WJw1k5wNyAoLRP9s21V1NtITz7ZT/K3Rbvw1vPDa92fnpmpHv0y8WjhZ3jOsR0bx8f4dsPb9mb9R
co0YwJiOTbex2tBOzC/3DUiLe/pihmaOpnQrq64mC4HpSIktBXb4JvxAv/WH9OefVtgIql3+VnJ6
zG2E4t3393/B4raDtZfeNF6pJHOuPQOy64OCJClOu9miY4EonLQmtLRggnQn4gG4B9B2N2XHUeoh
GfPN09DIsA8OjjsqUPf9vD+QaS1m3uHKyixg71IqaoMqGCcY+t4SK9llvXcKIE5yvKT7pSLw9A/2
iDtAWcJBwf6+nrhCNNy61DPz5Gruzmqyg9ZGdkquyqHP8EGuqa3eN7iwGXkAw0tJ9w2kd3MSRw2J
r9T3S/NkhN23wUo24lB8um9iaaWAiIDcI7CeiGVmY8KP1+aYGSfDfZH998pwbIuVItTSMnETTUH1
xKkxjz8rtxuHMA2tky5koZ3G0qvgV9CkqcknDZUsEk7hw/1B3bJz0xdzaXKa2ItotJKVwi2CAJbx
ptsLEC95Wrb1E/O1A3Yp+d5OCM29H9ZvTVsdxbHfdnn8Th8QXZbjB80vH4Z87XV52+c4/SboBxDO
Qn/nhsSk6v1RsTzeF0rnvc+F4Nwl0TZsk8fahb+4zX9JHj+uSLuN4q9RxS34HEjbJqY4JIK5sGc7
F22hyAVTYZ2UJq73qu7WDlJ5+d4vvXzbJEX2nPvh9zC22pUdfAu0mkbNl+lQwzqtdtcrEcYRUkGu
YJ2ktFGfR5KYh75KxJcAxb9nCKrCfQY31XNT9vm7pC/FbQ227UFK6l8rW2JxFyIDwD4EOsQdeP1D
et0I6qCkzqcHiuaUUaXa3ph3zygkSwcIzdqvSRFHNnw2zbGs/PI5pYF3kxal+sGt5GzjZWHquHlf
7OF/83rbL4XiJS286PP9H7q4VBe/c3YgGylXlC5wrRN4Dt/x83yw6eXUP9ZD5zp5rfv7rhK1jeVn
a2u15Aq0C8uzQyMVHRmDJnBP9aBsTB/5s2EjrBW8FwIR+dLI9CMuTmbvd64e9xiZ2pXlrW/ustYZ
jb+FcU27jo01QQOmHMVs10WG1ggdrJ2nUlF3Vlvu+mAtJbo8W/8xMcejdEBdUmJf89SN0VsCpJuG
0nPXrYbAS3Z0oHXUeOhWQQXyesLSzhR0vfatU+u98yqSnr2685pf9zfd0kWD/1fgDiHYvkFzhlBy
xaOEv0xDCgCo7vbWu/sWltb90sJsc+ljJcpuhIVsPOTmodC/Jz+UNaLgpbOjQx8y8YvCQjFHjRpW
mmplbJknEeHFMgOyYX2Vmp+jnEAznzlGsL0/qMW1IVVE2xKCeDCaXa8NbOWuG3aidYppE9zqcZsT
7JTIg9Fi4Nw39ad8MA92QMD/x9bMfyVkp/JS6qxTr5q/NB+p90p/Ua3hJUty8DXaGW23b7orQ0sr
HmjZ3QytfOoNeXf/dyyuo04ywYTnl2aQ6e8X57f1KwHZh4GdggxuiRCCov2ISpq06UVKfoxor67c
5WsGJ79+YTAMS1iWtJGN83FUYjtTvwWiXRzuj+pPmHMzu2i8TQyn7B1xhiRKodGKwiCyTlVjdA/0
bbyNuSzBhtHHL20UZ1uxioZNWejaR92NlYc4GWlTHOPcaelNOAU+Gg9jYLYHf0yavZoX5a5SmtbR
UqtzLDCfuy7y3U3WFvIzl0uGIIflrwxi6YabYH462XgYpObRYlgLEH6MhnuKlHCv6AdNO2gi+sh0
Y8Tt5v6ELa3Kpa3pJF6sitQFBT0BFqiZzMjfmVLsHprB83+aflY7eVusiZsuOSiDJDNySZShgLhc
2xOyVgrpEndPfbeTvuZrvfqLnycTw0sfyAEM8Nef14Q8TrMKgI4ZPeknKTrdn62lsq8MSI0+LaIX
KvUzR2FWvdTmieqehMAb3usQpj4PhhnSR2dAoFD639rR1V+EQTNOppGa3wdBFD0IraX2bCShsRKU
LY4WBT4ZJDqKhvpss9eemyJ+Rtpe8Tei5kTCyuZYcsME+/SkqRMb2zyTPkJEV2uFT+JRyL4WbveW
5um2znq7oiHaLpP8d+CuAesXbVJbRqyYitMNAN1o5bTOazZkJzxDQtuon/IicYSWd+G3/yHtS3bk
1plmn0iARFHTVqWaelRPdtsbwe5zTE2UqHl4+hv0xX9cpSJKcH8be9GAsjglk5mREZUer2TwVY7f
kY0diOZBFrh83wpUOZgT4aiZcziTjxSJAnQnrUyjcplOjCw8vl7aWtJYbhTqoI8tY+6v5exVBlxA
k2wPWSEJtjrf9UU6tGaXIBabtoZ5dMuVSVr7vPz7iY/ojE4gJsKhikfzF/h9H1FRC64fLNU6nI5A
/v3ERDWAjJIzmJiMR8+6YcOeditnd20UiwvvNx0k6IdRrHnQ+5c6Xvn82ggW1xvrzCR1HAbHpus3
rIm+z4X+4EDy6H+bqIW/jqOisSYGM0mxj8wg6jbgHfuECXgUVGgMIP+W5Rmvgdgg6x0vnNzA1Q69
ixraSiygXIsTE4tRFOiibJsGJmK8gkygZFaGoLrVUFrCBQN5cPBjL9w0z+x0HPseTkTfRwzZ/109
f6/yFdSy0gpoZ9AvCdwNIqnzTWum3CscvcJl0G3iR0795oW3a+Gi/KnLgAboyf+MLG60Dr6wBy4w
CuuieIip8KvMvO/H8QWxc+tXLmL8TkqdzGPAumaTizWpBlU0cvIDlpfMKBOpbY0fwAskfVh1OxbW
3VCYLzkbocxlfaKuDtIK6MVIgliMe+EK0qwZMyl7HLaJjy54bd6Y2sr2UG4/Ewp2MITsnyf/fuJt
Mg8NGyXD07yOnV1uoQMJ+m3XD5HqGkO3IBJEuF4AI1rswJkkAFPghRbWYNhFRiI131DXJTvdaY0b
1mXtAdlCCJdVaLi9blluiIsNAx4BECJAcR151fPBmVBP5rELP1f06Tuqbk80NQMxol8sK7cehMQ3
mjNDziBd8UzK0wDVHeiVSz3YpWxu05qz6XQzKvtgNDnkGuQpG8TV+xHyjRsky+vd9XEq7aH1Dtz/
AMSjlnw+TqNFLJYmSMMl5itLfsXeQ85ea/F23Ypq90NZFlUQRAjoBF8cPwfhap4PxA2BetsaCH0G
kC6Wb2mFhL+xAmVesbXMRPRIv6daaiIt3f3M2dtAfIFMUQwFj+rb9VGpDsDJqJa7kzB9sPsBlnoS
GO6mXnFaa58n50uTDbWttXjWh6n7Y6je/7qnFEkh73cbAW4oRIgLv6uBoYegBRsZm8xnmd8P28/M
jmxT+P/fX6x532rmTDR83yjeI6i2JOla8UsVLPwZAdJB5xPEDJcNg3Dd0C4fTHtvRVs9Ol4fhDJh
e2pj4Qfq0THxjpQ5FJ0dy8wICDT/8Gx6a0rt2fWGW4PyZyPr7aBsybterJEnyFla+qFT+4tNUDcm
yq64OcMe2g25+8bnvVc7ft8/iCr24+FpmP65PuRLWkm5MZCRlwIngP/oizg4gjdI2iJ3Q02vkn4v
oFiBdO+cPHd1RP/x8Ox8NNIeyWGRRPF960zzvqmjFPWSrPOZiN/7acgOaAGoHm3ksbe9SKG6HEdj
EOfx15Jxa6+Vdo1MzTD+fSyBGqsFUl7QGuPGWOxpENhSe4oono0DEl78YVviH2cNf6c4mCgcy54M
2bJ8kVfTp9Q0+thwwgHime9u/v36Aii2NbLyqEV6GApOzyIGnmt7AhULqoWCiRcrSX5Mlt5Ap4Ef
rttRDONsneXfT+7vuinRgzenbmh1N4Pwu2jlalE6YjSry3ZLAP6XuK6+8uqKOUx+v9qhNrkfIiiH
lXvKywC0ViuhgnI0J9YWS48nNCAefeaGGb9JsyN4rD4xW+DDkPp7kuRMrtrJbMWlWRl9Xrhh5ZnH
qG7eetP9uG5CdRfj4fmfCfn3ExMNmeq6chI3pJHw9fwDia0NjW7b8fW6HcUGIx7yLmi0s6Uq1MIz
sy4tYwu8mCGKxekmty1tDzmJEXy+Wr7iP5V7AI0EnhRIwP+LWUtNXAMoHLkhEc296PgOyZCbPo+f
5yk/9uNfs0xJ1+XqMudto91z+YRnmmbmMbQ0kek91ulh9RkhXd+FN0Z6QFI/gvhnSWVjabVuJW2N
eLSbsn8nlGs3pcO93B/1QdsbrUduZpRBZgCMsQEr9Lceigw4E79KjcmPG6GBVTXXVyIe5XoCDYzG
Ugs/zVoc5FwrG7u3UVGeCYV22LiD2G+tPV/fNMrz5UkhEnQTSBr7882pOSxt0ib3Qgcs4Q+tWNNB
UXwfN7gEySBthTbZxabktO0rvUYwpX9PgflZYxpQXeQgtnJR3EfRQIpOnv9+URakMWYPV4MxPlpp
/I8JZj07TwM30V7jHMBmhzdb4vTPVWHelfMalYKq4A3oliVhJmh2Rgf6+Q8gPTSrRGkDnmG7vmPe
m1DEaNqXjEvYc7+D7uUmLpyN7jxdXziFVzmzu4ggZiirCi13YdeZfnrl9C4M9wB+3xlMnOlad6rS
GOoGBpqWJJ/MIiRD78NYTg4wKC1t7WOcTuDKjOcooM7wxRtTe8W9EOnVFwcSaD6QsUKMF3D4ZasS
q0jndA6HK0N/9atlxewxJ53x7HDT+JXMHhgLQLb4ta1MI5hLQmpfR3Rzj6I4pr1vjPoousS9dxPI
UKfQ3DpWsd5thNYMvqhpB3UQffTbOnM2cVMPd7E1G08jrRkYv9pm43iRByVpPH2Rm85xRSfG9vri
KY42NHl1pI6lrt4FK4Jnzgxqz7jVkj7ooH+ll9vM+fvrADbQMw7oOsBJy5NRIhaMKhfXgds5G+aN
O149Wo27cn8qbgKpLozOCAm8uCDOrfWoG6oK0YY51/4Q00PE6ANaOHdxlmi+4Wgr0Y3ywMsOPeD9
kf646MSe3YQ2hHWy+ql97xPzxU7E7Zjxp2kmjZ/zGPdR5Ou1tk1S+px7f80Rhcj51P4iIMmK6LfK
He6itrvpM3bbWmssV6rThvZDhLrAEjkXHP8Da+caUnDoQm4KcqN5pH4Zy87dV3bmHs14pCtzqvLR
iH9QE5edoheQ84T0PTViJJUM/cECDDRlayXrNQuLSctFT7UKd3xojjtib9duSuXnpUw4AGQgCVze
lPEIVaEiLoEeAHxWmzr/1/XjqipLYyWgSQYCA6TGlmm3SdPqcnBHIK2Kvc1uul9OgRfiFjrh9bQd
fkbTVpSb3Am0b9cNy9tx6QeJlOpCZwtO2DIwIZCbbcsKz8Rcf+DRF2K90r4EBwTYwsv3Yf7ZrW09
uRAXBqHeKJk1ZI1wcZ1CobnUR46Yo0j5DiWHO6Lxm5JD7sGErJHfZpG11YCruj5M1foByfafVfn3
kwjZq4uYN6C4CEduvPKpe+8EisfXbSinEjzl0JNHDegi611ADTDh6FQJKWQFs2jwE5762vyNt08d
fe6aNJjGj+smVV4eIiGgpkGD92Vv0uAkvVPFFjxwcUuzvV0f8/wTF8mJiWVWrGqbAY3CuhuyNP3p
dcZLrXuzH0fOSgFH5eYR3aB2jAMGSVv595MVsnhCRQZ0dzgk4sO0xLHoobXomPa/Rgo4XSSovr8+
ecqdCNEFhFVwTUibnlsUSGJg+/fI9znRiL7ydgq8yE22Zpzyjd62+pYh8AomGlUrc6oaK6qrSJ1K
bQtr2YcX5VU0kZHGT9F8rMlmjIPW2tfZ0clXAnzVtkerOVKnGN9lh9Tctzp0Aev4ibibwbyl1t/j
wxBgSHI0NF9ATWVxmAvXaup8SuInWt5qeeDZK0dKcU+BGA8CDKBckimlRegL+gWT9cgFhH0/7lmv
+6NhbQsos61xyyoNwbEj42A6yGYv9oJ8bBpVP9hhJCBUbqRHfZyPAFrma5VWxYqgSQHhEtrVgF9d
zlhiVVQv9dYKu9T2Ret701rjv/ypCweLsqGDBwsBbA+8f+fbugZEd5hTYoXUGsLKzF4HrX5t87/m
DAIXAzwqSjhSfvIirTHSrGtnkFyE6XArUdv87z22DExAj0EkOH2JM00qgwOXnlhhb0Jld1+2L399
+s++v9i6KcsEsWZ8Xx+25XfeZNumTreuW4PGvPPd5u9PogP6amBipJL2hVJGS+xsBls2DSkqonjb
r/iyS0UuLAdqaeizAWbvMhbXoFMkBBtoaMxcfxij2fvmFnnjt7Tqb1gJF+MMdn3nFngSmLzQUfQ1
vH2J7Ow+R2u2bzJL21aePd55wyq1nWpLIpOD5hy0AUmikPMtCVBfpc9OS0PoFLwgTDtYrCwDR4vW
mFUUjhXlZtlDC5eEPufFMea5norILmhoZr0PI76FxtAaTyAjgYhAGlzfQiqnAS5dHGUU3ADjW3in
OfcmwSdOQ6KF0N4JTNCtuvRtJp/YqhbqIYBroaB4oRruukVDWVxZIfFeYof7RL+f9beM3pXabbcW
EKrWCskg7FUQyF72iIs4K+3Ky63QYkMPDTzwIFhJZwd25XyiGRn5sD+mFgkGNwLJG3j34ULGFyqe
PXstIlNuB9Do/a4CX8YUSPb17lDj0A0QSNxSd0ogKa1Px9SBGFLfQ69OdoWsHEWlUYhr4cEK1raL
zi2b5507IpUUIuUYRDnbZgjjqXsH2Zo4/bi+AxUhDPKVCNzBWIFLhcodeho0ITlaZI1rhQUpftFY
bAqnOPa18YW67Y9pKF6jCkws122qNgjexSBcBAcnrMvxn9iEavI0eBy7ERzYm4qHBjmYTrFytFTX
pNQQxnbHswhYknMjRcQhN15ZFPynDwJ0aLZYAVUpR0HBtApkBwKwJbauQ5uQOTKHhoIEermriJ+s
qVco3gOo5/0xsfB6qZHUDkTVaNhpaEHjmq8lTtA3v3rnoS+AVGR7b3y/vja/9UaXl788UbIEhyBg
yZUE9fOm4x6uASBz2sd57OObJM7sPTUqGlgCBXTbRtPFnM76Zu7t5rZ2u+ahLieyibP0X+GIMczA
5GzHuxLAbzzUI2cvhgb8HZxABRnsEWBgv/6jVQcGRxH5TQ93w0W5h1q9WTuD/M3jVsML0DxAcTZG
qXIN26jcVMgM/a4rGRchC+3TAuhh+GtWQSySo5JEbXsNDKgcjRSsQLkHj71lgEf0kmhO1dFw1r9O
BF7H8fy++klqoOiNT5AGOmhFQsAK4TepMXN+TEiOHKY+zDTU50fXOUJ9/vrSqGYMQAG8UtBvBqKy
xVlv8pgzjSBI0kTyVmfDQ66vdcuoLtFTE4twNY7B5qk1EQ2zmsy+12tQEYGzRAi7ZT0Pro9HlUtH
RwPY9UFabqKnZTFhpqnlkMUCPJg1zN6UUx6YWnsbp8V26MzvWm7eJ7zakiL50s3F3yN0wCGi404A
kydwfYuRiplrxlDrsF22dVDXY7MFTAN+lBrDzsqnauVyULk4pEuhmoJ2FzjrxeIJi7ZtLmYH5XjD
75i5HyaCTo5xf31OVXsEh8r7nbkHl7T8+8l9kJSFaTR244R2FUbaff70ic+jBVYm6iHVtWyUGCvT
iXMwEIZ02ldBsUbvrepYAETsz/cXs2TMjZPRFN/PuZVbPq1THlbzZD+6qQH5cEAVzH2l6V25sXT6
3kR6imcuj/zBibVNpfN8nxMe75wMaIEM7boB1Yf+3a7r9Ak1E1Rq6mI8llPpHViF3KEJ6d9vZR6v
4U3kz1w6fpTADJl8wi5bVsEYtH8YjLph5/FNNpt+nT8JsFeOLruhaMC7viiqQytlC/GYAfjrEnpJ
Uh3UlROQBuWBel+m2yR/IubhuhHF/kVBCM9xJLdwny0zQiBjNAxBUF7g+UteDD7psTxrsLk1I4tD
qbOs6/MUjyIS8z2d91OPMoa3MhLFEQG6GpsXUSEKlEsUG7cLlzQCJURP798gWxBYebwmW7JiY5mn
ixh6xesZ1bqxiF5YO9252fx2fUEUq45hAAAgse4gQlrMlZ1YrKM15iqP30jxpYUEcfElWXnsKMcB
BmkpYIHIbJmV0+y6S0H0gXH0PoFO0grVkurzeIfitQygDPCZiwuAoS43u31th9PoF1NQ2itxpSLo
AxXRn+8v3jSVUQ4CmQs77EW5Kxx+2zfD81jwoDfRmOLOP9Df8A0tqStm5dQvjz+2Ft6+eEyDrUT+
rBMnTFhDvCSu3LAZtrwI9CN/1yp/aDZRtBL+KzYBIo3/LC33GRCSbmzkjRt6lfYUR/ZLZIkDAy1B
StYAZWumFmvlmJEWZ1ygbZ+X4G60gtkVfjIjsT79vL6zFbvibFCLVTMK6PqUKbznZAWJgJDxShyl
HAle04gH8a6+qMZORV+hkx6urEutmwrUn7qz7VrrfmTaZzbCiSX5S042woiubH2UTrNpfxSF4ffe
h0vHAAxmvtn8k65VB5QTd2JucXu6UVwmBQXkL7eJnzvywbDiOxUOGtKZf6Zu4XQsPeKTN8HplNlh
sndk+JqvxQBrg1gcHpZOaY0nDi6aAerXPyldiZBWhrCEZuNG6J04xiQJ7220vusJ9Z18Dcam6o07
naglTIRXtVs3E1g1zGbE4028UTq/p25915fGC8S8X6hb/SsibW9ayZaCxbAka7Ii6oHKmgY4ES8Z
0vKBQeKOjA4AiN5DWjl75rFvYtBXTtOaGbmeJ3ucZbFJ0T4LrAh0SzKPfFDDQ9GXrBwlpRmKvJsE
HpgXvMOGNwriap0TJuxrmXwX7FeerGSFlX4BOBIJNTA8FFDOR5LGTmHHPZCOsXZvgXffttAAl76S
/PW6f1NhGpB1/mNocYoy0bUDtJKcMJrqoGrGjetGm6Z/rLTEJ9NXxp/azvGbsjhOf63PgbsW8YKO
7BRqXii3nY/Rjo2sEwnAiUV0P/NjQjfpGnur8gCfmFhsCKjD2knZwkRT+1a/j6u/DxowBKSTJeYR
G3txEZk5iLkZQ0ySRM43kfZfiblGP61eIcQk0oqUTllMk9XEwjBzYodM/8YYtPQ0UbWbpgBpmp00
oPOA3qozPfJSO/ZzuxvBlnB9jyj3IgJujE+GEUsRiJwkeF5YqRN2lV9Zgf2eA3BQrkQPivAIj5M/
RhYzGQm9cDQKIwNETtA124ufrUaLr2XrDM+ap3c/ipkN23RqWuD+o3nlCa4sk8A/SaIBKCBcAFFy
ALJIyoUTGqN9E5fZHh0mQYs2PoPUr2hr3k/x9CFY+o85NkdQnTyleX/j8h7s2f0N79YUglWvNjSv
oUsOuBjZb3t+NoaBzV1fRnY4ax3z07jt71iZ8FBPm+m5iT26Z0SsJXWURoHFkWof8IxLLIsGNl59
1DMAGvObxLyFTiwK7ZQe5nzl6lYtNnya5EwEOOyifxmk2EWOH2GHBOEVdHsFmr1o56dF/zz3s76d
SLljRneIx080zSEhgdYyNPCjPXtZYGeem+j1zHBDFN9b+gEIsQ0oue0dprXAW+V6Ti0tIsd0jiq7
mjQb6PG9GYGBJbh+KlUUTBgKgK24INC2v4zs9Sif57wz7NDJBRc+B+1YYEw1+AiSRvyY4+oL7vzM
J5XebIdYz28ERCvuBqsRT93Q98c2jadDlZhiM2mTva1y++n6L1Rdkyc/cPkgsONUs0mHVZ7M9KYt
kScpGl/Yn3DBp1YWjiPOjEwDVQkK9By14MBcS9sqR4FLHh4ebY8Q3Tk/iXlD9Sg2cdlD9+t7Q6Ob
yC7fI8hJXZ8s1dmDhweu3YPMy4WOVA6kpK3ZiJA8kP7zRoCYaHqo7ejDKIZ3sxZrfZDK7Xlib7E9
ndazWm1Exwmb9SDi5UNUfQJG42AwSA5D0+KSIBOv7JagHmEDg7RJo6CpdoO9zUqf1Lfm2jtKuUon
thavmx6Ee5NVwF+KzPXt8odtVBuyFq6rLkJoQOCoIaOO9Ppiq9HMRS98goSmJo5lFPtjUR+qVPPN
fq3JQTkcoAoxd8imXbDO87kdJm4NQFib44eYUEGenRdEo/vrm27FzPJmh6pROlY1zBh0CiuaHJDr
35r2WpCp3GsgBPsNJQTRp/z7SVieFNlYJ+AXD41o/Jfl5R3J6UqblvL4nJiQIz0xUbUF2kQraQLJ
IWvjZltNu6vHjVgruSv2ABYfFXeAKXB/eQs4OlRgxwGlMTu0U+jMYu2bHUrGFX27vjKK8cCMRPXb
uB4vUOiJAQ7rRkDmkQ/6EdkD6oPj7d6Yup0ZtwdzFisgO9VtIjc1tDPBgQSZk+UExpneaW4p3Sh5
puSriD/YnZ3PQeXY8XOks/imzWN0W3kdiIi5EXKe7SI7BesfzfUfXabzI7qc1pKXih2KGi/2DJLJ
mPBlRzipu0pAMBuRgn2rRd9GDeIWqAB+YrLR3SPhu5KsY+Hi49SE6kkLznMDvXGynWY/6/nbXDhf
sAo3FuqO1+0pwh9ILP+fvQsuJFG55ZwKOEaWIYQM3E7qnm1SZzOBsSbpN/V8vG5QcQDxvgKzO1p6
gLxaIr84kuhJ64yIRZzAbPzi+X/7/GL+xjZzCl3H563ufbzRnc98HoULyJoAfILi//nZdouyr3UN
n+fOrVc+fKbPD3nLP9+XZ/HEdwwIl6YmwvfzIzF2VbK7Pjuq1Ub3PQAfsvgLirbzz0+VpaUIaq2w
yXnrN7YbJHPzDU2O22LotwVU6Qw3s8CksxYZqVzVqeGF2/UGiJaNZAIGBII3Q9Ztegv6lORjcKPg
+hBV+wvAFSBJAcsjF9dVVgzUBrjFwk3/JdWfvJVrauXzy2tqqHgxkAqfT/UMoC3b1/8erYq3lkz0
wvHBtS+WyG5I20/dYIbUqd1NA2Tp3oLo04oV1XrAv8ouaEkyt8x3tDHDy0NoZkj4Pp93Q3UgzQGF
wOtrobQC2D6g2VI6ejkWw+0GI+9LEgokBkbTObqcQHpbawIUs9bcs8wOLaoLSFyjLQU3oSnv9/O9
nQIQPaKZnYTNZDI0BgyQknG+Vl35DUr1pp/bHvNrPJyvD1F1olCZBfMxiIKlSu25VZ5RBpTpaAJ5
Lm4rwDRdgY4BM/0BheRh0yXlu+khU9/l3hoFj2onAmwnm9EcQECWtyQazzJQkjAz1LvuNebebTbz
lZtYdeMhIQfhbykvDvT0+eCKZKzy2I3NsGgOUFfyIy3o4m/XJ1C1bBJqitK5B5zW8ukI3hrAArwS
GCeGrIJvDPyDe6CUI4Vd/CJQzjrkIPcMohLiKdctK0eHqxz7BffeRekWHHCWKXScAaMZ++/Crccv
rrDzQJBhTZlXaeo3zgr1aDAvL26lfLYn4mgVDaOsvE9cfsiM+CYq05VMrXJL/DGzzOGjgD/WIq5h
hu+rYpOJleBEPQzsA/TieICjLY6YkTpNOdr4/lzfV9NNF/1wjbdPLAq0XPFOQ9MBwMLnW87ViqQp
UVsN+7L+YtHh4CXRP1Xn/m9mfkNwTu7ZGXWuaKhtE/e4WQUlib3dhBsfSYvYXnkOKCftz4h+51RP
TMW23s1x4ZqhQAusFSPFlPiOveJp5cwvnR/Qcv83bb/rLidGGqSvE31iQFYndkV8vEC1A3dKup2a
LtvoHDCewVxFXqmGhhwdnoVozYZUy8I/zJAukPB0Gup8q9FDzO7TbCWlojQBKBIs4EIHJup8P4hu
SujIdcCX5/x9iKoHM+dbC6Jgf7/tAHz/z4y8yU7mzzYYj63SpOGk8eo1S2gSWJxr34bZ6NZMyaf5
cq3Qz4sMDlwq+hMWT/fR0LlpxswKISVK/T6h/a5Jk2ZTOVbe+QlLyzs+T9OuLKoycJvI3gihjZsG
Gpk42BPwzlmbHVrIc25HZlidP0Azd990Y7khpd7cuBBr81O7HfzZ6ZIbu6yeUrRmP+ppnUETyIoO
DN1GOx3MocFUdtA+RzvJZBtw77X9YSfuwFC8bvVnxCK57w1Dtxliwv7VOAEAtdS/W5quveOxSLZa
PDV3zTQiDkb9EO35FD3CyJ0bEFXUzRcrYoafJnES0KJvj7VVJju9j9byVQq3B9w+ZhR1CQCLlm96
LSMsYw4AgMLYTgFIzq/vDUUUg8+jawFUXBSub+GSatDFA3s3WmHV3OnxU1neNvUh4WstxMpRIHCB
rC/SORfP7ExUYOViphXm5gY6REJfeenJk7LYdtAKlkhixP4A3i62eF81aVYNjRVy8eC0bzM65JO/
D45lkg04NVmaATfn+SmqWpSdIHMFE/SF3PXp34cjIBABHsZD/vOy53ligpMx4lbYxj+rwdqAKjsw
5pUxKFYbjhRNDMBAYqqWYVVZJWNDW8DxPd0LTBMUXlqNZlpQW2TeJ67TU1OLFYlZTCtviK2QeeAp
ua+Rv1hjcFbdC0jlApgIWgY0NS/2bp56c5o7uLHLvr2TmWlRRgwidNZj0bt0V1hr3JOKXSyV21Af
1EEddEGJ0tGWNZ1GzRCQuR+OM+0AInu6fh4VG/nMxGLavIRFfZ+biEoNI5gM69kbjYMEMF43owpM
JRO7C64oSEReXG5lNmpF55hgIeZfWkPczPW8tzkFzj8WQQt+Pj/P1hD/yumD60SulXqSwfD8BM0a
I1mf4Dlh82cIwljdytwpvu+hiPebYx4vlmUtD9K+VtbZwgwnG82WbuLXUbKyqxUHCI8SWR6GVJSH
S/V8COUYdVo5It6xXe+DkVZ/6UwutlxodEsHw155ySpHhEIpMBB4+10o+Q1t049dj7Ytx0y3EbGC
ql9xO8oBnViQv+AkNhi0fPaGHBa6OHouLO/QafFt3c0bpyvWImzlaCDaASoaPJnRfX5uy9PKbpaR
d+j0fuVo28gydte3teL0IKz4z8LyjQBVPaRgCF49Uxr9YDbQxOMgvrojvNwnDKHrG7huBPMXbbcQ
+RrqPIrMcGjFv1pkxL47m7HPSb1mSU7K8maDq/7P0mKBBFpZZzJhx2nvbbqlX6RwgrPp0gBM1PP0
94AbUCRJ2QRUw1G4lR73ZDdAEhttOTMibdq0X6xCbHMtB2jdXbmtHdVOkDo6AHNAt/6CUYSSuW4T
eyBhO+q5P+kc+GXKra0OVfmXqWvMTVF2uu81s/lsJk33aunj5JuI91vfrtPRj2ynQo681dw7Lc2S
Q5pIxRNoQe2I1Y7vuTva4AVu3DtT1M3RdrXyFTya2cZgkXjB4mW3fIaDpaCl3kxmFR/aPgINTDRx
vkM35nCohhaMs6lI7x0Bah8npvaB1239CCKp/NZjURxM2WFuu2ONHk+XBW4egHFgzyB/N0LcT9uM
LAoK271NWUXvERgi0c1FHeig13mOoXK5KTW9vjXc3nqyGpf9Qizsbi0vbXZ1Osy7tBomcJp31hcx
IPjt7CrZILxyfk2lk/hemRKfiE4LKG3GrRm5+Q7A6eR5TEzzxotIHbS9Pq+sm8pZWI5ELSD9qNtU
3ion24NWc1qheQkNE4C1P1csKNJtcP1gKU2gk8E1kMgFL5b8+4mJJqpjCk0vK7SjrQOJzwQXBU8/
evHjuh3VsQKZyH92FjvdETWL0ZlhhXH6Fott3Gwhx5ilwyYZof8qWhQL1nJ4Kud0anIxe4BgmGUJ
EoTQG3YAINrzjq0Ji6pnz9XREwuCQ2S1zmevspDVGr0eQaSOZ09SIfUdm4d5SL9pdI38WXWGJZ0Y
gmJc5wDpndvSRDn1fZPC15IbUv/LCrHy7F8zsLhr84GbbSZgQB+C6Maedtd3gPLzKBMgp4oeigse
gN6mgjNSmsDpVr86s3/syjWqAUWAipcVxMyB8pE7bfFkmCtujJ4wCB7D0QFk4kJ3DmXxNtVPmr4G
yVQ1VsEYFBnAOSqbXxfTVfYTBFxyjlQMabeIjF/BIrQDtdweoI6D0fWPKbS/qc3ZBsir1+tz+Tte
XN5SwHTZNgRakT9bcsqMbZMBAIiw1ayyGh039LaN3T3BvZhCyn1uMss3MoEmTFf7RkbL9mOP7ZEN
GH3OQCqx8mvk1rv4NegpQtcK+B4Rb5xvTRJ3XTzjggjt7KYGeiuyKl+wn57ZBhEkyoiRBbG4T/Sf
1+2qDjiVXYcyxJUZvnOzWsktozImEnL3lsxH1t40/coFrdq0pyYW7lH0hpitYSRgxnpr7/NkJRpc
+/xi4mbEfJXp4V6Ou3fTef/7DC7qon/mZ+EArUoYPXp+SUi+WGMb2MwMri/A2s9fuD+Tdvk0tTDA
x4OtVz4eHCs+SeVgKZ7oiJKg5uouW6+NMvOoBqQ9UAmd7Q8Jp/t2MqCOo2tginTbT3DBSzgqOGvx
YjLAPHC+pSruzHUxE4IihRXE84Tjom/6bHt93lSjAlpEaoAgzwSKn3MrnOHKFajahYlR+LXx7Lr3
vPieZa//m5nF8kRTNY/mBDO9AZQweTadhxEPTYPFKw5A5XdllgbNS2jJv7gGQedcOHEiSJhC0neq
gFfrDGh1gROwnOEJImt/fWCqfYdWJrwH0SmH3tLFwDJWcsMT2Hcj2QxJ6lO4u//Jwu+u85OwiNea
002TTkKrfxnbN4DUP/N9FM9BSOeBImWxz1yLJggeTJycog1GK3lo0nSlVKBC/uJyIuhdo2BeuiBY
A7tp03ZVY4RTYluv0eixrVOW+ls+1kNQCjv7YliOHeiCitdem9ixEGTapKSLAs6Req3jpH4rKt27
B3dk8nZ9AlRbBmlD9LzhYYrYaTEB9dybbEhnI4zNbJ943A100t2TqB79VPDbtl4t6ao2DS5LXFDo
SaIXtXwknLMJyFVsGjQk7drucH1Ays9LLRywT0IMb9nF53LwLmh1jDuwQFuB8zPO1nyhasrAy4rf
b6O4cKGzwB2vpYkTkVAbw7T8bjB3IwAan+lNN3yCtxsdiX9skXMPNXGnEbbOMJp4AwWYQ86zlflS
x08nJhb1nnooxgnQeBLW7syRFC3Le60iEebOIuAmm/Sd1RbFoUwnAXAJetQNs/wEUzUI0P+L35cA
DECk0wllByvMdAMCbMl2KFZ8sNzHy9AIJxDSanh4A4clF/XEkRAD57w0ZzxCINFKy2eJm4Zw8/W9
9zvcu7ACND0q+GCnQp7x3EozOlXOXbAiGENhP7aFM/gjaAYsn2hzJ3xr6D5YL4rDHOmzzyebbZIh
vcms+8GkYBofchpt7IpbD8zTwPhJ+ohukKmqK7+cjBROkJuPDSrcW3BmooKUTM02A4dF60cGkhdw
FvbHpDvxcY573JnTlCW7abTtd6GDuZdxb9pYdCq3vVmRZ9Gnvc+IqAffKaMHD75bdGLD2F5r97mj
d//Gk0ifyJz8Q6yafYkLo9ha/VhsSmGWvptP+S3cXeYPcznsyDj3vodjcdCjNP95fV5VZxpNzJJH
DuhBBPrn02rmndOWIrPDtL1xvRskQ65/X7U50JtBZP0b5ZTl99PeGMaC4n0f4bFSNxogqvYxhUj9
dTPKYZyYkX8/2YO5UZptYmEP6tWmo0EvVl52a8NY+PKZ1BkrCL5voU7TP1jkqVujU5Ub+HyDG0BV
oG0E1xg67Zb9SIY2tkOeg8gkN5lz9DqgYGJgRqcZvAR56463yTh0QS2G/0faly1HjiPZ/spYvXMu
9+XadD+QsWqN0JJK5QtNmakiCRIgQYIL+PX3MKerK4SgBa+yzdraulolugA4AIf78XOc9eW5Ox8b
DINmBPQVU6exSpNeOINvgKrZAbkJnjVQpnfJGofuZSPnC/TRiLJAY0GBTy5ghNRbSqPEX1igpe8r
C+RnFbXi6fv6n139mDePl//8mU6u6e9HlhmpeqQz1TSI4xYcE0gcAAa6banbUc+1MK49hOiNuKG9
tTUHWw/B9g7F+I5918al0tR5RA3LaKFH3tabKlTKMQtKEK0lvWsf9LraW3gyhDKjm5rRx5iLBZc4
n020xCFuRwoGuW/Ucz5uJ1MHLmysPPvg2puKP8ZLDfXnY/n4ffPj972yH3LbAz9MKm/wHw3keeYm
yFaXF21pFMrZltqjbYlpFNSN2EO7BD0+3zfTIHC5IhsAfK6nDGIAbBbQUAxiFCHSH4I9p3xh18ya
cCbOLAS5AMwpXk1JG/QcjnWQY+KEhTkUaKBDDtdKt5enanZBwLsK6BqwoHgfflwQrcIzxgEy7xCA
k/XBKpxs0/UxeRuTJHni9fgbVGCIi4E7heA7fEyNSiBRMAgqa5yn8ZNza/Wvl4czu/Inn1f813KE
3vkDPm8YoXFtLhWiZz+POAQQiinN5yuxiD3KoHTs0jkA4G/XO7LUtzT/fXSHQW/XB2+p4rimyyoU
iHBpyqtSAwozef+N6QEf9V/fn+yf3JaNKZmuCXzfQc/6bVAulBhnvfbk84ozCV2YfT3d+d2LL0NH
3xZL9ERzFkCdiMMJaWmEL8pZiOCsiccRW6/y95Wxtap821bVwp6YW4VTI8oqk1g6iWPBiMuueZQP
C6mr2TFM9NWTrDiYfJXPowQUp75bOQfLvzfLm8aMpL3+/DpP+BhQL6OCDVsf11lvKrCt9r6D98ce
MW35OyOYlAigIo+svQr0iUGzBEht5R50tpLZc1bejcNvxHUTAQJO2anNXC2OQ5jBkYaN8BQaU93G
Fn697vu63F2ep7nTD4HPBIcGyegZdAFveIqLNwAjWgI5As1Ob8Gxt9WT9gZo3tVv2AIyD8kxZLeR
7/u4JtYgoR0I7N5B6/w6AnMxvcqMuN6ORQcEmmml1vGywXM3BtAa4gNIk5oQEbSVvdJnObRFRmEd
RLPP/N3SJXvuxhOOe/IvDOmcowoCAKlN09I+DFYfQTdiRRJjE4xLlZsp36VGxydm1N6tjOqgxBwr
RAxaIbwtd2J6sHqDfRlSZh6SzMyByStEth/LSoJnf0iff2MaUZnXIfQDALQq79dQLQWLGHAAMfI4
bIhYIxc8Y3ahTiwo8USndSkyRp51SJ9ktivM/X82AOVSicVfAyAjCYcqKtgSSfXkSWdrdDKAaYAn
10pZAfCsjy4QQGYaFXxjNHhM7+w36E9/+liA0yEo8icWvClK/WipkmWesg5vJSf47u9T49vlqZrJ
K+L7SMIgKw8y2/NCHkVR+hdfbmw+teILeFHRtQ9yz9BNaESlRLfXGGaDFxKUdjtj07ppeEc+n6HF
X/ELPQ6CoYnn4+MoqXQkr1OUXscfzEZw+XB5lHP+BuQh6u7gKUGTrzKJScAzGrfMOQz6QSMvxuex
OaguTO0QwLXhklNvn7xvPNLg8jj0yLuChmTBn6f7UfE2UNIATe34U4ykMiGW3IEsqwdt1AyZncL6
Pu60b+jdCQsbglvdUv5/5pgDzTU6nvHyQp5EvYi0mjmFmfMANKPxqoq3zK82fax93q8xVagvTPcp
QhvlctBlZYNODNIPFuhFUVboP58NBGMLkI04rkHcgofkR5fiqWFVbanRI+Vffkj+dNmjZiZpAoJO
cB/TBCWnEtIIIA2tnEl2tNCP0q2Y9S3oFkzMOO0HE9M9cXrGUEoSp4cJZ6PhBqgXuERmjjBA8yck
ITwXrxNlAXzBwLjut/ToZ90eehiRbRxAg4j0fqSPm8uztWRLOe+LIYO4pt7Ro5auMxPDibQ3DxKa
1uNlO3O5iw+DUk5+AzS8miEEPbblD2ypsEGnrMVvM5lcueitSQrAzDpZTeimsOmCJcLumSVDLzw2
zZRkRN+VeowNEk0CSUOPnnNfhV67sGTzwzv5vuJ1g01oWYmaHnW+ceJn079xOIiXdpMSn0j3lb12
sls7WXjkzI4KHSS/aqiIChRHxOMEgDD0PBzT/qpae3zh87POMaFoTUDa8MicttqJnwdGZrUmYfRI
tNvOHVGheCItmvwh5jckn0YAoI8Dj3BADIFCB0P8R1t1afAqKUAXRYdIb/XQSduFc23mYMAtinwS
wk80BKiw6roG8jUbfGwkcCAZ4rZGykSzXy/7+ZwRPIun8sAktmQrwyj0uuuh7FUc0y4iRpRnq3Hp
SlsyMTnFyapUmVNLAkrZI/hFV6R/hqJEjRLE5XGcv0agJnEyDmXpc64zyinGERcrxw+By3SaDYLr
y1bmHOzUyvRXnAyF+3TIY2kXx162UZn/bIYAJYsfGdm6/sLCzO7QU1vKCaDLgFdaBlv+yNFMo681
ACWhABPKrnpPW7kRfvtmJnyVBPKgFWiC+c/GqpwQHthzApu4xVE2WZQjXVOLm6reJnxnk4VDfXbx
bNv3/Ek9AnWqj9NaZOgANXss3mADw2nd1V7UGxvHXTAzd/qA6fovM2rsRlHwMFAhgCOmZhgQHgpz
obY+6+oOgmCQw/6qk34cSGZqKU25iTkbvgkw80j/u7nUuz07WSc2pp+f+KBFA5ELgGSPLF1lXkRQ
UgNp19IFMTMST4emDZ5tADCedeVaDS9BOl4Uxw54Qg8at2x8CtJP50IQQp8YUU4G8MHoOppvC7Q7
3eXZz8G8Kpdw9TPl5I82lIOBIaMJIAPCkUpsXe9GD0LEWY2xSQHjDa5977VZIlKe27kYFiB4EBUH
h4PKuVUXFqtzXsHPUAkFRUQZX4nkmqFI2brfXe9V6DtNX+np+vKGnXaJEtt/MKuERqTQiBcnMNsA
/jTCw1EKHSJThn27Fiba5pbC+xlPxFMCkev0fMUNotwduRPkBvLs+dEsVjgjgLomY+Qu6XfOPFk+
WFGcRPhV1sTSzY/I35ty79n7pn+rg2qVgYmoGb9fnsRZv0dZVwdbG8g31CJO57k1L4mWH5n5p6E/
G+VdXy5EDksmlHVifWkUTgkTZb1psx+ErvUlNbxZVzgZhbIywOo0tPCwsfDk2Bnsm02+BJDeqLqf
DnspyBWLFyKvpTEpizRIv0P7JymOeumtq+qtafZM7xdupFkjEPMCimYq7ah8EprRdTL2B5yuzjWL
tx1Kh8z7nYGc2FAGQoumyUU74nQtIjTeiHIFhajPuxieqnhdgDkEA1FuO2bkmQ8QRn4c0oeCgQnn
sf88/hwJWSQn0BiFRPAZ8BZkWiZUw9r8GGigh9ibfFd29/GwhKSfJkM9cYA4QjIEadKprfnjVaTl
SQeMS5cfnS7i3Y7qD78xUyffV666PKimTrLp+8NLl75q5bsvFpC2cz51OgQlyspM2js9kTleqyvS
3tFs9Rvs/ViMk1EogZTbQHyipH1+HJt1Ehihle9FtnQWz4wDqf5JhwhJ9/PaoOVKgwJNwo/MB0GX
1FeVf83NJUDCnBWUXfyJDgTgcvVmo27rJrHT8KMhrrixs/lepgsbcOZSQYD2C1lhuchRKUdXp8UV
xA6aGq7brSx7l4sCBI8/U7m97FuzdgJUUgHTn2BYysKnWs+HkqEFwA7qUMgg9LMWohoybLSvly3N
TRq06ACEALuZDw3Hj7sEdVVK4lavj5zlq4q8ZYDdC2YuHI5zgQ74ZP82o0wcH5jpp6LHgIxqlRKC
zuUSNDhdlFjrXLY7mvphz61Q8pf/bHzKkSlrrR+lNtbHYsyj3r2jthmypUT87CSChg7cZ7iVz+Sc
PO4kbjliuepuuOqyfjsOz3H9+XgU72zU5iaBUDDFKCezLUTl266oj+UXXUfW5Rij8+nyZM0cmdCN
QF53ShsgvFDcDrgRKxg8uHefy33gFCt0vS3EF0smlPMG0ZLVZgFMGBSE4Mnw0wT27vIoZlYDVb8A
pXBcYQCdKr42ZmZL/SrlR0mKXd3QO1Pyje0vpYt+paOVC+aDHcW1isIE2hAvqmNR5PIKQPOfdeeB
0q2k1k3uZcYeYBUzAorNW0unj8M89vxbYXvvVqc7R57ozq5K++55TEDDSTQGVUJuk3Xveu9aRVpo
0EDmoNar7toeabGv7eSdtEjqjbb25HJuR41FWNQM/pes63CmevbjqBNrq3Ev2FWBFj+NpW7e+kla
fLENlkVuE5hh70g0uEgzi6wWDDkej+PQqPUMCZY2iFgwlrvUZfWGp6wH+ZZv7yTl44Z1zhAhMEh2
pltZKxQZSogWZOlTSfJmP1JTj9LesL8EdiHWYBDxnoBDbPCo0duXjrM2il23XSdpHeCngX6fgjf7
2jcq0Jv7RvIS6ImLLkXZ56GNNiuAq6f/mRC7WJfZOi2vIGiWX6GfxgGDVdDe16XNrvKCg7sD4knh
4BEkuQZT27a606ytWmsjyUzQBxYclDat7a8v+9jMAY0dGPgoWaF0AKLGj8emwcVQVjwtj1752uX3
zTiEHK+mpVB5yYxyOg8V2JhzmpTT7UxpmOa3KcDu5ebyYH7l0VRPxjMGsRKQipNC9cfRyDRJNHhJ
eaT26O1iO4diIMrWEeOMhI41aNvRybSVyRnAuR3PQt8caDhkrnEl3FociaDZzhJtdkOh2xK1qT5e
D67I1yMENR4EtUg0VJYdZVIH3tFq65WZiCIq/WZ4HoQTbFnWj6HJOVaSV2+VyN67lpFtPwTtWtPB
yphwP4nqwOHodoUmXiVRDUaVyA8LarLIwJMpNMz+aMdChozVftjQLl1IS0+zoM7S6bkynTsnuQ03
YWSEujw/cvLOkjUBNYwOYtuq36fBUsQ0865EYvWXICZO4zNwYuI1hs5JXB1NoEhceeTai4UiLzgf
9iS4MT5PmwWCcQAKHEi/zjDHVYE9Zij4lUdSI9I0sjsilviFZg5+mAAkA1RjiDjPgG9jAUlDL6+O
PR87tLYSbSMY8VcLrjyzRni8TLwbHvameoOROiszAMHLY70nyQ2m6j/7vHJ7ySZNqiHT8Hnn7SZg
3y9/fW63o6yCUiRQ1dOj5aODpZmhtXoLRvCkERC48Uoagkq3DstYu0EOcmGq5twZcoHorgc1CiIH
xZ1tXDGZ1qewVhJkZHZ5nYRCR1RBIk0sVYzmjYFED3VdDzBB5U62M2Y1RV1UR8b3RfHsIPhPAjRQ
8Dps/EWNlanOre5UYGr/bU25mTV/SHzNhbUe/fBpPIaJthL+q8+PifvI6WuiN2FH3y6v3tyWRffd
9P6YFk9NzhhpD+KBPiiPNoN+ULevWxrGthaJYZcNW+rW0WV7c2HOyRWkxoMyNr3RkDE7NmOy1uTN
EAOlsdScvGBEhWWIpBatNsBI2ujXdkL2vWbc8nhcbAZRVwxgCGgfQqQeLziEborrA7Lh6I0dVOAs
rVddICImxLZG+vjynJ254WQGYgp48YKR4yyGRhoo9u08gwKiW4V5e++neGFd1RJVYe/psqmzzQxT
wMKi7g99YZxFSrjuuSicx9C1PoCWIwEKLN+zVAtJF+zTYokP6Mz1JlsWNB2RlEacqd7f+P/TKuMM
w0IHdbXq6TqhqAdvOsiNZgu34LR3PuytX7bg5Gj3g1SemueSLuGdneT84ItnnTOEB7+xRiBF/rcB
ZfOOKbhZxpjww9BoK7+7NsirjbYqiCJZ28tLNOcNp5aUExCRb6nHOqbNecz7VYXHaLmJ2/04LLjC
rB3AWSCdixccDoiP5zqPO0kTmfJDYtUoYPf6LitidDazw2ib18GYLtibdT0PLBKI5ny8MRR7mpsW
etlhXKn1g+k/DL0MRfvdSH5cnr4zr8N7d4JYmgAiIpGn3uhcoKcB7drFYTT8Gw8iZqASAR/iYx+3
27TQronlLxx5gM2o3geb3sTcjFIcBIJVHDWEGeRYYXwHkwzGxqhdIyobJGJK1wPhZ5e4a61gSZS2
MdvH0kOMKevyxadxd92Tnqw0kAtdgVgl29g0GVednaGRILebyAoKssFbVES13uGnQQcKOuat7KZ4
yZMeZAmpq0E2ze9A56dZAOwT87GrvGTdjI0I/bju153d8ysfKqSRF2tm2A7S2Eq3c8NRpOxGjpq2
NrOsvROEeq+FXmhrAhoyKQRUneHoVb5pjALvIQFV0MdyuDH6/KEuvf1Luh5Td+97PCoetL1W9EdX
M/dZZxZr8K+P62rsQD9oTFmBHq04renQKNMrFFqwtSEbg793GBKyyvosjvwCjIdDg+YJUkk9NM3C
iFJaNqGn+daWSCqjbuyfLU0TK41b7ooGTbVpurHFiNArn4naiTjwNluTJE85G91Npo1+VIoG5BVt
3Ee6kbx7ooCcnWTFWisF8sjU0iIK+ihQ7sX1RusAWDEH/MBpNbJqUlmG0qqtsKoQEQwQZ9+VevBe
Zi4LOZX2xhoqFMZ8O933BAI1dRLbEBexzJDHLRgjC0NC/rqoN7ot0zA1MzMaHBTR9A6oX41nTugz
6OZU7RiHloMRErc0o9wtihXDn/zV8Zz0qqVQMK/boN2AHke7R3okTcLYH190PSMpZMHdYdsEokZF
xO2uAyhBYWu5VkjIaO+IrJs16m6gWC4Lkh0abv2Qg6O/+sIRe05AGpP2yNkPhrVEYP8L7/vhSIaU
pYFjH81E2BlAh388X8a4qOIOLUqHtKlvnIGHIHM9Vt1r47g3kDcJSakdK9e69shd5YHsmm5FLB4k
3+o6eC76Yk0zK6QugQfEt7QOVqTBAxBErSwFg2aVhaPMVz1JwtzVQ394benP3tDD3h6iEccLu6q6
ZN1CdhyxQZLfJb2DA64I7fgp4d065vdmCknYZpvhxVTZzoMxNLvLR9HZCTvNAGoWSMG5SMzqyjuZ
ySKrRzKwQ1P9tISIaMfW8fg9Se+0xfbbs5BIsaXcT56ANqnh9ewAMLkJbA002TP56VZ7xYhyNaWa
jcbQEkYa58UrHhvv9fKETX/kmcucTNh0hZy8ZXVhZDjm8H3kr8I2ewuW7rwlA9OKnRhwU9rEJhpF
DykOpRHNsqvLAzi745QJUnzesUE77nUYwFAjSHgooYRWPzXOgl8trbUSxBUMXM+txM5qvTiqRBVC
WWHVaAvvvgUrv5LnJ3NVsbF3qYax5Dxq+EPHv8T2QtS2MF2/UAEnJizhIK04wgT/0/DDvLzR2pW5
1LG5ZETZhb6Xl9BHx5oXcZhZGyO7L+rI/TSBzseVP0vvUgbFtb5lB+T4HBLZZQia+cvOdY4WV2wo
684D2jop0Rl6W3V7ndsa8qw4ZXFj+tbadxvI2ngmaIk8HSreg+aAsA2Xb8mKYs2a5o3n9IeR+l+R
TF86GCbLZxsXSkTAb5hgmTUUv2eGDArbbbCQ1HtOapCM9uvBfkV8ARrlKCBpZPULKftZ9wxQcQCO
Ahl1NXyV7ViZTZKziW2tNTfoli3eF+bbOh8VyrTAwpjAfgNOqJwWQEb7whzc/OBJvvfFtZls+uQG
uZyIASFZsk1Tf3Xq557c0PbaHdoFiu25wwoMXzrapaeGFzVrVPqgdegakx5i79BaWdhBWufyCJcs
KMvW5gPSEB3kCQprVY+R+HTlBg57OgLFYRHnxTZDYzkkCbvVOGqhUW4vj2Buc59YUMllBr8UhbB0
ekjMqxR1BJ6CyF23VmjTXzja5/zt1JLyfGmk1Q0Wat9oDBrXpemubQcSl+YSYGN+QEg5eIgdPEPt
NiC6z53OteihbTa8OybOjqAtf4mWftYK8qpAqkE66owLVm+pyLXEKw4EpPdm+VYPD6X+s5UPl1dn
1r+AxIaEG0STIL318bqVHutFDnj0Yfyqkagbfsd9cQDgtQdpFtuezJ9cH3acNM0I0OWhTR4Ju4Mz
LhiYW/PTEFY5AHS7N+ogFggXgm3vg7N/rdcLDjxrApxcaAQANeVZQgbZbzNmqcEOfRr5ZaQNYan/
hudCwAN10qnseJaHoXblV16AcCGJ70Z6rKzX2lyoAs8t9KkJ5SAZhC61vJti/WyVo761BKydnSV4
KrLPADiepXdoOaatHSTsAKqlsI+r0A4EDpNPg3OmCxaYEBy2oH45o8YQ3G5zTyPsALTRuhr2lssW
7vBfbO5nN+WJCWVLNG2C27PN2AG5N3fV1K7c+41th7Up2hXqrunWkuy5Z9gvYqz629wd6M6RfbMy
SQ2qXkn8cDTSb17OgnB0kB7iTYrSU5EU0ZgZEOrkQ7ZGPsJdez1Kp4Mfy5XXQzkVQn54OBrep5vI
lUmbbtGTXTigLzODdXYoa6xNc982n0UI/zKArJ6Nhyua+JVbxOvyYsg9nx6I8yYkuHLLvW4WCwsz
68Ho8P6XETXa7VAhRKs3jIxGboSuhj6cxO5+ywhEoCd9J2xE5TxhdYt4okwZMqJdeK+jD/fyeTv9
/rlz/f19ZRuSOBakahAT4XWcsO3gb+JV314Zr5fNzM/V32aUBdGtuC/bBMNo6feY3DjBn5e/f65G
/2vF/23AVzoGWV72XDbou8rj8hrNg6vcHtejRR4oN1bOUKxB3XWVx7oXmeOwTl3kwexyffmPmD1y
gDv511qp8aVntaKNK3T/FvweMrWhjJ97Z6kmNDuTQL2jtoBCA+hWPu6dOAEGSLqMgZ4C2T0kIixn
iYR7dhwnJqZQ4GR72kVu4miu2UFHcmsY2jD2rnDGLXjekhXFsz2SdqLqMBDwiETgiomgHwVC6c3l
NVmaLsW/zUQ6sZlWmK5xhcCl/7Qu2uR3J3OlOHYAam9QWZfswIaXPCiQOr0Kyqd8SVprLvo6MaOS
kjCf4mQHN/chRypoKM1wTEC8aH4frN94QZwaUmJWVBk03tsYT23FWI3sho/aj8tLsrDwjnKfZTGg
KE2FsdRGte5yhKt1tqLEXyhxz5v5+4GpXDIUZqjZ44FplLcj+qML88nIjpeHMr8sf9uYvO9kp7h5
L6x45OzQmW5IxK2meVFSSIgjLOEo5v34b0vTaE8sZcJNKpliNPH4SnTtRYzI6V4ezJIJZdsnXlBL
rYWJUo59qNXVgyi93WUb84vy9xNcWftEH7NGGtj0DRSPfqb1RizRcswtiYn8MRB+HtqvVTasmA1J
mZtw4NzYxmBuN7O7gK0TiCNcHsm8nYkoCHzgKB0px1cV9EngMh8jQdWkbWkk3A58fTfVp1mKccKY
6Fv+y5BygnFbE61TuTjB9JvaayImk9+IMU4tKGfYIJGI6EtYCJwrCA8US7oec4t+8n31xR3Xem8y
MAcdhPdDN18sfl13C341TYIaxpyaUI4tMzNohWIUtke56SiyWjy4aXDet9orXpkRb39eXv25vWKC
QwDFyUnJzFf2yojaReehNnfouhcH3Mg2+3bZwFxchsgSJAsQkAKVhOJeQSe0jAa0hDIOcDPOtkvf
0i5ftcF3BjTNZVuzk4eaLuB/YGZFS9XHs6XvoRRLHDwoTe+aNCsnC7W3ZGu9meZCG8DsrJ0Ymn5+
cohZGal6YsKQX4eIj4Zx/RsDccE9P4EIzqFZqM7wMShdegBZ6Sq2kqioDox9l14faf1OS79cNjc7
nEnMDuqrICbzlDMZNevcKFmA/A7qfcmzV/y8/P1ZHzj5vuJkOXWhDcGmeBKVKy1CiDQEm5zfV0uM
2LMb9MSQ4mx2i67QzMFAykyGZfKgaywsl1CHS0aUc8zMfKinejBSy/oZWgp3UDCKDLCJX5606bA6
OwnQ4gquOGR5z+jiYujmGdyiyN1LsslRZi1/6iPdcK8ECz+NGoetZR4vGJ29DE6MKiuVuqSuzW7K
LAfgDaQrmawqi60cq1ldHt3sJKJvA+q0UFnAf3/cQXUQdHE3ebgw7pwGRcFt1i5s0tmxoGUDOT4Q
Kp8hDwdblKLSDXpgKAzEwU3NRZjRe99/ujyU2d1zYkfxh8AliJRKSQ+VFr3k1cJEzX8dDScOKLLQ
OansTT2RcesnLb7OjZvBlk+aLxdC5dm1AMfCXyaURe8zwNZ4KvD+/2qmj464Ie7CUixZUPal3knu
jBUs5MkRWnlde+PHC2m4eRMYBUBXIHVRcSitRzK71Dp66ILvOvnSA7EuXn5nof82MS3VyakPZRPg
PiEGfOiNq5y+Vd1Csmdux6OTxNZdiLMAr6jElFqqF66fIG6F0OXebfpQjsEqML5I58+yBzfRndP+
zqvv1KSyDZFC1gQx8ULOEn5j8HpFARIBV+1VPZDny7M3t0CIZgEVwn481xtOSkOgGWNEcJYBWsLf
rMYKUfO8bGRut6BBSwcmCbi7c6leq4H+dIkp9IE41it3n/hsKcqYtYGqGPB2k8y1GtG4SdvmRcyL
Qx6a43YRbTf3eWhHTLLhKE6cyZEI2pl4JKUUvFtPTntvLmz2uc9PGRcQiRsgIlUxYh31OyD5sU+a
IqRDCBXyz6/A6feVw0QbqoIUCU5Dp9j4LARc6HPfR/8/dDZRaA0g3g7dTWWTIIo0mtTtxS1I6kLP
/152S43x6r2hWlD2hEVA52hUg7jN+51e3bnBc32TL2lPGOo6wAoeW0DdYxFMAKOVQH/QAhlYfSZu
eW/cm1WykXHyZFhsW+RvNHn0U3IogilzbVxp2hfHegXcKw1bmi/c+GcJx+kPsRH/449BGclUtUoK
aFsbg+e3tzEPjlQP3gSL2zDPYjtsc7LVTXc/2PYOnFBbj+vfrTRPQ2d0l1Qg1cPv15+BUjbYfvD3
4Aj/eLj6TcAB4cGfYUBeK/CCbdfY6UrI/nmoUkCXcpT9fYemoTVCtu2yT/2iSTuNtbAZpibxACBX
GxLiaqNqAlprdH229e0IrPI27lp65TUMFDq+jLws3mqu9gX0vf5tJZurmDjfaqt7t5P6pzG0z10C
RFMWxI+6nwFgblL9LjZEvalRn13Hsn8ooCW1KsCpD6TeuKozbZ86Y5gOw6b0xisrGO9wnUVeE6+K
NkOdYmDb1hXT/xChLYNrPpZlCKWXdzSm3jidQVZo2CORn2SbsXK2GYCWXY7SU8OTjU70fWDiqtDb
R2p6aaR5xffEaPOFKTt3XwQjiKwAoYV2FXrGPy5X0Maj5Y9Ffdt8ocmVlfwvwuH//Bj+b/JeHv53
7pt//g/++QfIIussSYXyj//89s7qjP3P9Dv//nc+/sY/b7MfddmUfwr13/rwS/jwvwyv3sTbh39Y
M5EJeWzfa/nw3rSF+GUAf+L0b/7//vC/3n995UlW7//440fZMjF9LclK9se/frT/+Y8/wKx54pXT
9//1w7s3it+7lnUiAUx9O/+l97dG/OMPX/9vdLNO3ShgWIG++VTy7d+nn7jBf5vwXhtQc3R0gycN
i8HKWqT/+MO28CNQxU2sLH/9qCnb6UdW8N8oW3rTGQpmP2SajD/+GvyH9fl7vf6LIcwsMyYa/Db+
Ciz535to2raWj541iAughgihQeVklhrLq8q1011TQ/k29LJxXGdxoW3jFrQSVoUXS+gWtnY3iLHd
5Vbd7z0oZANyy7Ud6Oaq677uip9FZWr3RdJkByPOH93UGOsIlH18LQg39gKwAxD3ua24JSSv/+TD
CAHIvDbilcMK+x0qvA0NoTShbZDLsoGGlR5Y15q0SyI6cBDjD9YX7stKD8sqzg7ewFgRNk5GRBjE
zP6a2EH8w+CBdkVAHluFWWPnHB/U4ntGQXXduM4IKje9DmmZ7HSj8TdtUdx5ZSr7sBSO+VJlxH43
sizZNn3KNrpJy705BMOeD15dRG6qE0iree6Rpp4F0QlzXNcQSnlJs67ZO5nuf/Xd/s8uqGrgaLui
2unoEhSr3ErAAdy2evrkeKy40ktrgpH3/EdDqbuqPWC8rCG9l9BQiwIb/aSrZGQ7dCl/z2qToPGy
GldwwBT9fmjj8EoLCFCXbBA53+iWlJDE6NZphpwTSdwXof1o+PRYGsC+Dw34b1oRaKA8SNzQr6iI
2j751mi5c5eNtxCqS2r3vRdCjzgxHmRcfas88rUSIPfTTJzZLm2gUGyi7afNjBAyT2g/9N31yHgS
MmcYoApff++DCjBxN+SBB1pGUhavWdZ44Vj72tZPs1unsuq1M5ZRzuh17Zbi0cu5/GJDzDMPnDUD
dU2cjDuXWpjFfm3rcle4OYqZfnaVuol9xVjys+/FqiMBKKra2Iko/2YQsk5lvm0KX7vhRCSRJvsq
TMuRRYX/jncdkHP1sTWbcid8562tID7AbT9E764T6pTakWXFAW5mucv79Cua7b6kjpsVIdfghmFK
/V2sW2s3jY2IENrvARbDYY13TLvTU6h19K70wqH2RhnlIzF/VKC9A7g5DiAbBnhv1h01AaR7Dv0D
YjbtPgCJP9qsG/TlimxVFnW7otKop/ZHOIRNZbqNHeo/NXqRod/T9ELXzh9GM6Vgi+0wYbwnP4pU
d0Onr0SErkbtOqjNdqM5sYdbp86s695pHzIXbTK6tPw1mii6DdFEZYY5Tbs1syD5UtuPkIKVX5FV
HLZDP+yzAOBxWTab2HH5HlU9AVgKttjY0PhLm1j0RTgPTirjrVcLsk0KN3jsCoDYwevgyRX1s/pQ
4SfrKu851Bdyyw416udYka5+HqE/T3Axr2ydob+UGsVGuFV7VRPD+NOLu2RP9Dhqda/doYs1uddT
fViVIq0iQ2RNE4qcHCudV1emXY6R3wfWm+YRttKq4XowDQCHHbbLG/rQJ4D8o2Fb7v8fSWfWG7mO
LOFfJEAbtbxqqdXlfen2i9Cn3aYkUlxEiRT162947gADzBzgdNtVEpkZGflFZ3R2K8OOAnmoTlzg
CMm3GdhDDk/5uIRvGGpjgWjS5g/BFGvkpOYMRjKUrsCCrPW+lvczYh5OxOanoOsaXdJ75gOKt0TI
tmCqrDb+wMX0bYJeVgnVwKriqSIWGwc0dG+j3+Bv0A2OHH/GT7rdsM72MSwIqx2K8YGP+jdN8OtM
s70YN7xEKz5IauNmhDkCXtlL74uzWEXL+d2ed0+bG6FWbRfsGrQJ7d89lwR2ftfd+2ir4an/HDYE
v7u+kNXE1fsA71qScewUi39Br5Ff1g8Zu5Xbvp847OoDwn3q0jL81OHvLNP0ihXGEdm/dWpdhNc9
X4I6msdmCYMb9hijO1uK+BrgUm8WrIBzJo/dvibNBAsC8uYZnnisMVs63eAAaWUwND4OQBRDP3QM
0qhxBcubcOegeBfiNHEi6h+fZ7hv/SkMX4PFDAjNDHecBsMlmXdEBwW6EQtbj3qaQcj15Fc4rB+Z
YEcso6gGabkTvjCO0y/smwCraNdAZEg3Ws1vps1vHyywAONsaTih92MB01uCxN46GVJzco4+J0AV
n9Z01g97Tq+SsbbvZ1FThLi/AkX1MY1M3eVkftrCX4H8ORCxjGMwMK7Cwl+2MMdwx7bYOL4F41Rj
Tx7XTJk9jFaRmrFYVCmhDVZA/EFl63if2nW5TBqvUMk+Y+4GvHO6nZX1yDFWy6ePJxTLRfSdcJ98
bkGUVaEk50wTVofG/iqjTtQjI5/F1LdF0IVYRBLhL5Vd59QED1j08HiAe/VMoqMrxSVbvk25mXe8
HTgIh8zfb3ksG2QdiyMbzTk3hB6JQYJyWCL8CSJFmiCtw48NKK/dmyyTt7xk49kosjUxYaYZbZJ/
dKG7/pDtq2igH70LYCHFfkCaOEBStW06vdoLW5U7GKXj2siBvE0zojOSJYVMNUfHAjkxVRd0pk0X
fwDAiNUzW37psGNxhTsvPYIse7ZZ1vbgH/x8eTfa5ayWpfN1POwurcGhHyrJzAmBu9FpYD1yo0wB
pqUom37oGFIVRqDy6MQAVs6PhVIfvIzdnRj5Mzq3sZp9cs1isxyNl/8xpT+RJIKod09hV1UM0Vls
P/R0vhc5zA1x8uCDZGwo42Axdv1xzE1aSxJ9L6w4J/JnSwaD0TbPbIq/C4z3bMVqWjdFTceiJ63l
VIsoQAT7qN9AAT9FdFkrYXR+kyqPX7I5jg9yo1ivnfnayNmGdxFO2zoDpzMA7eWZYjnwrnMb/DHL
ghWfLkOS1xaqd53o/dj3a5spXy1Yraq6Pj/FE+Y1yDBvlYWXSpkRfMy0RRM0tNk6pI3K9vKBZbQB
rOggVGkvmFO3ZWhkVQZsP8loOsZBkLXckQO2pTCIXWXFHVyqmY5cxWzqj4Z2x20WB2QxImuM7aZJ
l/BDQehqolgfYwlrvE+iw5bhZooLdZ+mw2u37incYOoWlBYfIV11DRmlwG5RQJsQom9rsxJH+IZI
271bTgIzh6XICjjfl6eh51G1KCFxi/MmZSATFIIf+rQD2CJ66ArK2nVE/YDw3zNHG1wnP/tfoFbA
BgNiTWrClznY7jLCcqzXRPcxhRcvEpjTKdqhzGLhBxpqXokt35DKGfKTg62tpahHbjRD1bTm9wOA
TsVQngpAts65Q7HgVl9UKrevcESqenLTp0W1fzaBJRXACc/YNm/zfU2vlAxYEAnyZcJSEQ3Pqu/m
GrJb2Qhuog9K9Vxvcn7HO3OCJbIBlTFuotmN/8aQLIehH/ITSUdsO3roCf0Q/7cizvF5B0XBwKJZ
AzWRtwYVFgZ6I+7fH5xjXhXBCwpSV8/daqodhmzkRRwF7b9lsEZPCEXETWbFbeH6vAuBRaRuqDpl
/lf28DpcAn8IJ2yDRVthD/B2n0G+/Jft69KufXmK9/VzWuLi2pFubjf0Cwdgb/o/DjyGw2qz6CC4
nMG7Vpk9ZRiM0EqF+6eJkcdN+q1DJHGyXIclRMzRjoJtcXis9kJEb6XO/iZdbI4acTUwD4L8QnaA
V7BFsOERCejyEs4d2MxJKfyDtvNvoqcNq6eMR59wOecVGTpgYFKmkLJabKcx248owM5LpF/y3N8N
gw/a1I76ZRpS28LVTL7WsZf1LIm4C1i515aiY2eY5rdGUV1pbna4GqNdVIuO/2H1EJ5OX87mQjJ5
8Tb6NkXyN9rl2gAZfDWcIf1Yf5JBdo9ScdUSafLjVCbyxMl34nBr9GnyWBT+Y6FhUSO+Oj0RKd+n
n94kE8DmMyMQ8Lgu9sBhtenNdCrptt9QJB5z1NT5yJCx6gf4o1h2FUEYtQZDtFZzPWKtIrRwNN1n
TuC4mZJ//ZyhaF/MaUuH+RwWQYq9D1JhA9SWSX8L1KTaJefj08iWtI57PP/EPxdD8rri477B44r/
qs8i/FMO0Dfy9SsCw+uRr+DXaObf99H8Nxfjs6HJfaSpwLMebdgDwGYzEi1xeSm4bLJcoOhIIal0
noLT41i8XX1E3AWz2f5xL9b9gQq7t9FC+yuhZXIasSdWq1zqZi4g0axAxmqnv7sS09VI3KZ9UFWB
THnKZlRquM/pursmnQFqxt+RwHnRy5vDNuWvpCuCmveBxXoTnsBQDiVUIrJ+D5ikv3aSRs/ECveF
dF5eA1nj7mMVxisOgwxazNzFdz2YS6oV2dq1Xg8rKi+rfiGJTh/HLk7+DsTOV54g+6AfUb5YhW1B
vsTnfWAHOfPyQNexWhP1nSkwLVNQcBnBV8Bi/t6HwXBk4ADh1FC/0wjslwDZ2aRDWqScN1FN2Lhv
bLmSoEJkyTmhxdH3yV5FaE2aSXkseKjxAK8pPxVrbO/YqM6rBR8Mb916b0OqDqkDIZvqrelGnJ5Q
C6NTPpi/SwoeioiwxlTiz1uzFTCJ8Q3GXFcvSaKw1WZceNttdM/lcPbMmaMKpuxCKFVV3NE6Lg1K
k9K2NNdLQ+be3FS53mK+HwoX15BLfavp/lvsxoCCE2T6oexYeUkz1ypEUH4UbnxB8tZ0hpc5Qd/n
orOb/H9Tj/ewwmDli3XzC9HbIdcJLusxryj+1ZICSxQELL0fxic0BudxPQWIsJXsnAX8Ngh19oAz
/nEIkGhJH330c3FKenuPFnWvoYH9m6fysBmclAsgTmyFECD2CIbDHLDlyLcuyin4U112lZLGDVpQ
DVzTDJoPMyAprX3d651cEfGy1Qa5J0jODIsDgRWHe/WAZd0Dx6f5ojIIKFOcndYiRYrlPp1FNl1D
girG7WS7dH1A6jkIuw/MloLKuk2aOkeYfSsTwiq7IJ8G5M0E2Xm0uCQLjJkonMvbuKLTZDLRWEL1
TyZP3JcRY9bonMhmU2X0UooMhYH76REw/fDDwcVybqmKABp3U/dSlgrYy47nvIV6Ze82HavXaVmX
u9DP/Vwjo3c4sCnvn+NOZy3be3dANymPrmTiXPDUnZjcu2a1UdFVxYicUdNjiXpO42Oo2B8eIIum
MTTFu4tFT1t1i31RUGevNMrmMwkXFCkJP8R9L1u6En5FduhHQuzjorSv+eqj2xTZ+UXn6s4mPYpe
vMNVOUdoOIDWLNogd+WVWH2xK3W1AtLozDapjsiTtTX0tPEQboWuqIuG986j446lBNoqC+1XOqKm
aRUvqnxLPmmCW1VzfN4oAtC5Rn38gaVmlJs6w2xY8TIEpkl8bh09lpDYkXGBtQe2XkCSpWjIEZi8
2zUEGSyQhzVauxq+KXqZtq1saMrjY7BPxbvX/qPfUKhxnsmTQyWGET1ebiRafm4QqttJxa/SL9cl
ZhCTZwgzfk6rzHfyFkO7ByYpu2AEFTRiG0e0/DDFokkNDl5lw5vBoVbMOsa1KvhtpV9YysFlRLHC
K9dCnMNRwxaQQyWJWPwWript8FzzihZkqyBh+nMYlTdncBH0yI2vAxVjUw92nbRaxvIYdYahfEvF
nYzkLwB87MFjtQ9dxxpWOTwPx92ruxjXTTyWthJwP+I0Ke9lht0+M0z/bTycDgJibhtSFFJjzi6B
KZNqWFeBvYDhplzwlwKR0gXm38rZIWT0NVdj/z6XhDWRhsOdZJOrQE2Jn8KNPnJEhbwXNsN177j7
UcGmygcxaeTWB18yCsYjAlLe8nyLKjnlSSvD/EDH4ppM2WH3UdmgoveNT9l14jBnlMOIWofSl8jG
D5PcbgPv+3Y10TPq1L5SEQmvKiveNSKPDtuAtjihd90I9yhNh2ZQxWOeZ7+02Z7HzZ9x89+vC4J+
TAbqhmxUnJ4MfHaANUuMwOI63dkpz9xrx2esxefZhlygOHzOQUHELwQFLBOInbC4KPCK9+hnE5Ro
dKN3pab9ny7dIB0uahsPAx/obwpafONAAKggrdCDSQxqsmVCZZHBUcX358jQ4E/Hx/62e9H0+B8X
7cK86bvgPYI++k9J3DsLhihkwb8xq17UOkn6Q8e+pk2c0QZGDTUeHZg9ZCPCVueVv4PQc4IgI/6l
PSgErqO6luDUH7hID2IJxOswU4v8jCL/KT6HdiiBqvVxstxvZIMzbkii45Rvr2qCRinMbD/wK8qz
TNJf0Hjx0wkKnSEnHBYqKY4dYDSHeC76fwIjGgERAnujuMByG4B9vfFGQzCoTAxBYdntq1MQqsIZ
7QBbc9vIdXNQ5iBtqgGfUe/FQ4LvGwqVf46TDMJgb+wRhusjE/MXlJi+jbgHipAsti3R2tRERJCB
HbOfGsdhhdPmlcwpxv7ieczVE0dYyGn3uX5C3jg6Kp9+TH57DDpoNXZYA+zLwNc8b6FrVpdOz+s0
xM+D+zk+xXBMXfdbKnpb8fwCURY8r10fX3Oz90/5vlwWuAGrYPRntwtb/0TslF7OYGlsFej9ATSv
SbR9ZC+zXVqC1/oNMLr8P+WIgUjFofMlEFvTtbzLQjc/OIGqfRfzSQXqPwAdaiHXYyTX/AAQwm2I
y4vjOzbOp+ET+vGbSLZvHPGsQoel76WwDfaUK6dSoBJycHUJhq/gafOyQtaNBqQh17i9VKDrATpK
O4/ldgLndzkF0IKHcl7QYXqH9Vt5tWZckN3hJnQSbjmXk5Jn5y4TGy6kx94JHCK+WsuQV1G+oyrC
YV/RDmIT6xBDl7Amx/4yCQw4JJH+DADwaSeynVHSBnWK6cAFv6G9x6YJ4iKgVs9x99MKOZBS+U7R
qchnviB2Y8MOEyp07d6Ap12vpdwv1HbsKouJ3qNQNJCX2VvvICP2BCE+JdaSX7EPRaqABXeMYXho
dsTI2fJzd5xiX4ocO03udYm1nEDvV8/iP32+PMbef5eocrdhL1sxdReNCU3VC8gYGeTnb9FFT2aO
rgskzTJUfU2W7qAnmlSJ+U7XvGy6AJ8r+nXTJCZ8XtL4Qe4uPPhyGQ5hFvF2ZKjFLOhgoZm7axpq
/pCTAAR3nYivqcAUI/bPC6XgxzrflGOEit0vylSK9KwZwvSWuS48ehrrdl9wPKVMFK3UMzzAKj0S
tuCAc1jn1kaCYtLFJ0p/cC1yf2ACHzsu1eEgXVgvIOHnUt0J7ToQF13dYYDKc2jnGerQl6wI1CMF
WKXVHRqYaepXLLsP1zBVP0IXOplR/KheiIan0/rC4/y+Q6m5SYjkqKNWzGD4aWVSHlVnLiLfJtzn
UO4YTqZwfcqzhz7KaBuZkB5EjuCoUo5bldLkEci06Vqu5X7IBiggWuTtgLo4DszWxi7eL2mEQgxT
jewQ4M9vltkc0mS9mTI4o0f9ccX6fyIZ/yVzBnxizJ5wX/LzpOhRybkZeK5PhV1ql7wXfRx+Q1dj
aBsK1qL5G/4VsAZ3KIOqWUfpee6zEJvx0Vobi4qBDUfHg6eAUHVMRn1eWOQrwGn4EaSc8zY+jHl+
SlZ5hxX6rCHQ2JcljCrsx6KBiAZxVP1IG7ApMAvn4gGnOMW0LexPMbHdHYH4B148HcJjCdoKRKdf
YozpZYWIg8dwS94UOviqT8ZrJhGww4EtHQuNOcSy6Du0F38znrzQAQM1fKwvNisaFGkRkioYHVWF
mfHy3MM2VGOYNrSzV01XzHPd971pHAqbXjqUVOvY/ZkWn7Ve2a3VmH63cRQvp6gccMq5bX5fN86h
i7lUv4R+XV8xQr0DbO8hBgn2H9rLZz3t0W1d3DDdEw1qTgX6DMjLMTlLlE7bzzTTS3onaNY9eyWz
FpWmgR5EdhxSm0iqffDzsfsZFeiJB8+W6sfchH9TpMy32zhNEPvtCZMCIFp1+qKAIoY8ueP4XI+k
XHCgypz8CdLwHttdoPXcFSJs0qkIzpvm6E5mgQGQZWGJPmn7T/V+b7sNbr1d+CNSmZ4hzuIsWKHh
DhZaGGLsojgxBzVNjyWXp4RBK3VJXhdLEbZMJaeSvcHD3EAZe8aZGNRGewu2LH0VMd6dbdx4zcDP
b+Ni+RqKbkGvl7B3kqVoWO14sPATIIGW4n6cntD21d0cbRjxIkBZB+MjTNhrowL7Ylmqq2SlLZbJ
DpuVp0BFZR2WFowl3aD1jWvJwTbdR3DSCN3/FijbLpT/hX+CHnAOEmQobg7DExhxvGHBMQim4N4v
BCS14abFVp5Sh2FCGkgK7IQlazWutjizGYSlrNvvAVWZj3JL8c/7BRCMriwrjiKqmnDKTUTfd4X5
CEMId5EnpA5M8bpKzB99msFeNA7+aTAZO2IRz1WmnMmlR/7qDBfJe5ho2va40GqWWDg5HtU6X6yM
nxZMfCtcOXFrfhj60W6L2q95hP5/urGuvFdF/MBW6Nq9HZsdDRFoPU1qViwsJkjhAKv1FDks8Rcq
EpWdO1PvyCyt9n6HkhAkQYXRSfLSwZnTbAvgWdTjZc8R+J6GWEFOoxu6+2ruZHbK0MPgvAGQqaA+
uktE8j2ZGJLFhgqFC8xEshKANaAKmrLY+zOAtBwl0KoNoqnX/ihRJKbVkLv4MBcsPZXzFp1Fh0IH
46fOVx5FPW2iibNHbF8CDqfH+A0D2Ctl8SHbohrxhI+4Mk8Ga+x4SKbtDtuTnkEuybHSAuw0Xn8f
hEf0Ivh1U9FOIlS/Y7LGL4ROv6zaHdZFtkE1U1qYlsl5pPVCI7heSuuQQaiKsS181FVjmRZPwTg8
9ACBoGmIl2bc0vixc8p/zhn6d6O68FoE0zsUW9WgRA3qPsiHazL0iNLMXN/YvX9m6TY2W9b9iYP0
PkJx4sQvfLMAeaBGIaJvR2exI0N/8FPr24irzcVjG+YADq0TOaHSvNv1z0hgvQQZwRxoklVnsLCM
EemD6vizN5t61msIQQP+u3jZjpJBhOAEhoO9GsPxd4Z7KeT2ke/bQ+kZY/W6bLr2jv5dkz9rpjFW
HpilVQIXULT8Jen9hnLKkvyg/f5UKKgD45hcAI7aT2VkhqrX9lZgi0QNl4Hlhz4xNzKq67ZO7eTz
pRmgcD0PMv4qIu1uwTay5n8/MvNf5c4BZTMNn9Gf7nLGibS6x67jPY5yWyvkf9mg/6uc/KDZSXh7
jGiH2x+d6xTFv7tS9w12jM67lxIlX+TKA+BYqB86gT4vggJYWgwokJVdg+pyLpnUR5HgGKOIOWzg
OvgNEM/zrFUb6PSeb9vnlKbQseGkmRW7DIto3S6fR9cVl7RbyyrdkwtR+Dyc75LrnGDIIbFqsGPU
+D+pdVIF1MqSPKaaYNy0IlBFhCRockR5N2WocbSWP/StoVjfvXBlk7kyxf/vxLsLh6XuSNDXWKO6
DmS5bas4FRn/60iCxCDk2YxaBFeBSLEuYAU6ezPjL7Obr102XLDrtkKRmeeKAw/TFzmaV2xl1MFI
TxgwLG0xSzTcWua3HDT2NgyB4q5yMUCsA9n8S7B+xt48nQ8JTAqvu+snWGpmWZ6Rv5SMVQnn4nmY
dfKRxhucFD6z9EijGPF2/5tGcMKzsZ5zEPuqtRin3yOwqR/biqVC2svsfk5h8jgOkcaDNAXvKR/y
J9/l4jYaSIoHADNuaksSPLUyXu4FWfo7umbBY2lj85uPyB6c5VZ+dRZUnmrfHLuD2BAesFuOkYXX
K/uJL5H4uXQ/nTF87FqS98nVDF2RYF7Spa/GEnmM7JZj9puzNvcKth3CdwxJfHb0IWFfaba7Ouly
qDg6NuIoQTVEW1r27rgO1t2vCaLQQzx2hygZsgeuRPKLxj9z29Cp+5ykqGzymfzdsBO6JZH9C9GW
1b7rDxzjoSlUJ71hJ0Hq8Q6flrpbhEw+Q2RkPO52WQ8LVnJAQLcoazhFy4RIyc7GtB4Y248e6MCK
aE+ek2KNviYwVNtIgOarfAfYgTDHIpug9qO5vet49lGS5R2OgRhj1O6QDk4fdGrT/1Qqz3l4C8vt
5tMO84w8Gj9H4lFF5I9km15EgISTKY4rMPXy46ZQ9Jep+hmwZs8d0HvtiP+warE8/BbU0QcxavyS
duvuytmyex8Wbc7hh6wxBsn1oeMrCuvwzaiCusZsAfal9TDWMG2Z2gXW1B6QUUxJekwddISN3SlD
J8Kn7TpG/gowEq0xGSofJcXalcTVlfwEbkr381oZzHzh3fpKY81r9P7wx8QwGuAiaEbMKj+HGO2s
3axDH2eWNmZj8lR46A0gyIGauIwnuCIt1DlEEmFomJ0h1xctrA4RSv8ij157yW3lZ4UfGucxpgHx
YEZM44rhX6/N8uBNFC0npyRUbjGPEG7+v6wmjeF9+hscfQtXiMLsgKR/7ZTXSESfTsWP1NLvFgGe
eSAaDNfQD4cFv7gFg7B8hqY7LQimhDUtOFvmiw8927UVRGNMnfvgwliOvEy4JJc6nQJ/P294wzEN
ED+asa92g4qZ7pkHrA49TrUus/BVtsbiL2VqatdA22vuzH5Q8cCPXCTpNVJ2aAvjw499J1+4lj7z
pDzrwZE7qA+45nUSZH/8QIvrzIXAhebhYg3GDPNNPtwFGyW31ertRUKOxteLlKcnnkZvgYsRuQtx
1t7ZVcmv0XtzAmJ0StAPADEwiflK9xWnDeAc8qaSfKps161f49KzF5Kt668tBp+wSRXwGzXETej1
sds721DV5a9bnLnTsM7DCXLV2OR0eRYc2SM/wPCrxot/3iIvzwuO5avI3XxXDinMRoR07JCYabux
UARfvYFXa2Yr/S8cCiBbY+Uw0wu3BNfvMiA+z3Xbs+hjDTTiPtmWm6176FMRH6aAYTTBAEQMF4Nr
DHYRNFr8IRrwzS/qFqN4BkfB5u82oj9VYD6cHYNAM2Ugvs9Kw8GSwe+S5jp6QXROfybLtGBEhf4G
cMxdPQgIJ6eV+x2+MOsS4IXpH/h+oVlEAm455tSZIDvhA/47XacLQhfCnHyZYJhrorS6hVE0X6Mg
6d9Svrq8KWgwoBDrH2DMCn9qPy8x68ypPQu6uP/yVajXCDbLm5TeAZN7g2kN33cUBjWcuaAOlYP9
TeUsv0O1RLDbET6dEh2vtwTmHQgNYW9/DQYQzjoLSob9tR6Ssli/e+LX+47vIdiZ5daOMwxzBCjK
Z6zd2CrhE0wimx2fLCdoJYE4Gk/jigQeaOOse4odjiIT4tUORxHd4f0yzV6EecV2aF4eUSdnwCUS
VQ+U4xszW4HfoKS/gyX3N1HmsIVBI6nmbB7OYT/vh2FJ5nrfxHoAR3q9Fm4OUBD2fdNbcE0pN2Oj
g3x7UkNn38EVnZ7wJ7ErOrvsP5K5GSEUSMUEp3+eoje4BEaojlNKHvoie+xz85GOiD3o4bZteNZj
O1EW5alfo+I5hFo2H4MwZg/9XtrbNPr9c5lWjHzZPv0u7cgwKkzK+4zBR5FH+9IYA5vPnI3hIWHz
dK+kBMpWzrS2YQb9L1/kHcipWSWTibbDKDs45Vj/mBTY6Y5K1Z92EMQhIiAaueuC7ejoNB7GSGCC
sMv8PuJmuHKylK3T3dKOJqk3XA/1uiJVyUQFnqvNknrcCnaJOGZsiPRL6YMelPukZIMq6LW21WyW
8j/bbd3LRGMQ3ChiVqXW5V86EPLNOLdPW+K7BwNuqUNOSgZKK5WlqvC0lydo/z/FUFHwJ4TqAXlU
CMW/pt0O7wEGdG0f/LgJy5ndB715H5E5VgeM53/GdZP1T0PTdjOSI5ouAk43ifQEyXuHQkq4evCJ
ZLWZZvwzrO4cXICzvoyC+HUndggr0BXSGcTbLIrhwoXTCj2tKm7DLkEbjhPX0MQu3yKN0oMPJU4T
CY0ORyB+BHBj1WkSw/Cw2i1rxDCZpos5BNIIxj0O0+0Dmtd+OAVQoeYK1sz8mUY4vcwUL4dxwT5C
i/AnUg0SiqLtpVAXmy04r1OD3UY8NsvXUlidVECPR1eVYuZpoYKf9yBbm5LCnrfRYK4xSdirRBBy
ybhawAyY6dmX+3qX2m6E83UlFsO6JW0Dp8JfnSp9i6kZRm/mKZkphHy0sAGenoYO25MuXiKf0AfC
xv3VZ8Tcmd7xvl5I+uPDQ66x5yl8m1ZE1xGThnZRcOMhpnrHocSDg6TOXCPr+kcBvG5TdijsLHiu
0NOEPjE+K3CmNkKvE4E0j3Fy0MAMRxuxSvcxAA5YKVeGP8M9OJ6GUHwlY1Y8eZ9PfzcFJ3id85+j
NoWQYqbwayQuhmA3Ff6IMhfEYSG+vVuFrswoFotyqpR/Y5sFDcF4tkmzBB4VYvkvA5D6oyer/g/N
P5wysBNSFZ/D4a90WS0TeKL8xsbvaJFTgxVAf/M606aSGfLNclgDf54pZNdE3Gb3Y/doBuqgxybq
paQdLIeYDodvI4bK+GqWoHzFVA/eWhVOrXcw0WRZR8IK9+Xwb0r+j7rz2o4by7Ltr9wPSPSFN68I
H3QgKRrpBYOUKHiPA/f1PaHsrqRQCnJUvPVL5iilCoFA4Li915pLbdi7K8Z0H6HYXCVjNvwotTnv
hLibV2q/4R2tHwrDE5aQoC2kp0gw2ab+GCIuSTuUpg17TXwc14TI0A5Qx/pN7lX1Ich6sQ2q1L4c
M8GmgvSqCwN1wV5uyBuRiholj0xTx+1zphDa4BEFlbhIbiW+4RFdhupqidR6Ctn2d4Fkm1uhDfIs
9eqYB+qsXKtSYKwDXC6bdCTbRcn8YdOjWDNpvLW8uN2gs6xINWeg+HYYtLWkydXdGLEJRiYU85WR
1q2nqNJWtY5W/KIPgHL1qVV60IhGt25TpSGPXlAV5Q2BVUyu5D14bT1zi74xbm2JxllTj+JBUlvz
QY/aZNdNJf1ZIyQkZsQ5NrljPuxRsjdHvazz70Jn62mObcaZsRG7XJ0SloUKR1YmzB+Szy7Yr8ad
VITKJuWC60AMzQX7O+T9UqMErilRFuKUEN7JiSEB4acgE1oRD8vB2pxntvGMdim45DBS3CmAmCl9
xvOGc8gmV7IH5zawE+m2qKNo01vI84K0SO/ktvpmN0htx4ltnRVI6YbB76wKvxhopbTRZTwp1n2h
z63NGuLgKm1K4iZIBVA5S8XGVkv7+DlozKPSF/UV5xRQUqVkfu3KMl53CXE7CLwGHUVY0B7GwRrv
41qRUBK3ikrnnQqoF+donhAKkESS+imFcq2J91HUFtdFh5jFNRwyoNa9GUSd21AOY8fcqF91rIXf
Qz/mCURW8CqNA+W6lmNUmEb+1rYRGekMtfqoq5Q0KfX2wbNWoYgyQPdc2YVdHyK/khlylhbujTTQ
mr0jUY0fOO65sM7Fti9ol0p8PHXLqBpvAnpaa78Q5Vbg4LjVqD9eGmIiBSxXxdr20wQ51yjrqym0
ZWRvESskVpOHfhrKbxK1vjvLCesLs0EwnCXGiOJVBZmLTa3kPa3sL2RWjVRjFFoK/FfMBI6T3sR+
2tBer2m02BS3Cb8KiLfVgcB1R9FnOUGnMG/WTT9km3jUEfVVAdwwLWqpfSJqoBET90r6IILgqzVx
qN5OjjF8RTpL6aeIOaJPBk3aVa5m9jopRmWfWUkdrgozNC4ZEM6j0QzCG7JS4QFxHnWlIuOsYrcK
lW0ztlEt+8LetGqtH7vObB58vvoFphnh6lXaPlNwTlCACcTIGjrOdV4NlGjxtNxrEZg220bIO4h6
oKBgRbuqz+5ttb1RDcm/EH2kbaDfTRcWPNyncjL8VdgW/MOimNjEqrXuA46mHGiJGKTN8sIvI4pV
O9pzn1+N9/Uc2qUMUbwtchRcCbWhL6mhhythwJ/ySbdYD5Jv3CjQPQ45wuKLMeLSYziqWzGh2A4b
+MyTFXJ+nBC6ZpSepOFLwGb7olQkyc0aTX0gXkTHZAHsLLAr/1KUTnGPUzz7UXQ4ltwMIPYV+TW0
gxtURhvdzs25TaWji5oC+ZuGjOkmq/0RGQirCq5U4zZWdLGi2i9/i5u+u9T1jIVyFPKNHRjBinGQ
3WgOVMsKg/OTFgfttkGAQ3JQFt307D+OtPipTKt1KrkapzrWFzrvgS1HG4oI9iZPDOvG6a1hHY9q
8KVi8/VUllS5R830LzvYRtu4Mu0fYChIyUCX/IapsXMDVDorcwKloPp6tnVSfEluGmTmtTY21jez
TkeXaOQEA82Itw8NTBHu7dgiUyvIgMfWPrVjgNTq3Wg0+AhVQztQNfa/yk6c3gaaPexKwlmeJzPJ
1jm2wteg0gqED3p7EUu9tW/yWZClT8FI+bmTXSFRbJQjblwypPh7hqT1i2Gn4rIrlfo4Flp5jPKJ
nYLGiikNEj4cS9HXeD0G5PSEfHNEbN/6cIgvACzG3/suDTZDUiMU0g3DWbGpwQzJDiwkc4xUvMAV
6PZes1oz+BuqgnfAoapYsu69KKkT/aij5I5N4rBveqN1AacW3xGuNxeJiJODH1lmg/yPccpKbMtk
sTuAZOyq6HbhPNE4jV1sKeO1R5uS04oply62j+mgwRozR9d0W2iS2qHHyfKN7X745qB8fMATS0w0
8XfGUbYDFjGnohsx+5YcRH9Z8CWIe3r8rSI5e80a9PVo8YlY+G2ah/2w4yBfXA0qhpyhngizsISJ
+ca0Co5MxkEak1plRZvaDYcV616ZY8o07GiB1isvDZ7Ux1Ix2/0gFG0VmET3KVFBiWBoDEqZCQWc
qghRpZVBxwMV+uDNcnAGfDcmSCK6AU68MVVuzttLMtvYc8bwjywGKr121b+JEEj+lOyKSkqr4KFV
pR4zUlVFvNvKMLXjCjN4+CMycn2vFZ29VZFL07Nx8r0SByUs76ZnQ+6Yw7FigLJTwn58qOdzGMWX
8WjUVffdd1T/IQgNgugAk1aXg2VXP2pS67ZGiIpNHWoehjwqd1M6UE9R55pxPdQ3fxUdPdgRzs2u
1bL4prc6rV/hd5nWFRXXL5aIU3IjyGqivv5DDRUtW1lMZNRgSDbUfD/MXV+OHJI4oD7sVVhifEOk
K2gEK786skipt5od8t8MJdIfzEqkz+xx7FUl2/X6L/raTl3IYbAXvlPvs1Jrf8YTCh20z0yUGXGG
Lm1/5CgKgeiESyHmwvS6ESSnrqi8SLs8DJpDg5R7XTZqQf1requRAGAYz5F09llPy0fkJjtGW9Fo
vepZ+kXQK003CR0LnIQ5XeSs1Uuaw7SGVNdnx3QpGyLdj4mkX9b9fNZOkv6Inz7fx60WcRwPaNDY
1hA9TVZJf5O3kK4WW6dbdhtXdhsRKzP26p3RJslj1KJZ3pQWjfhBQ+0Ya5UgEBAtvo3GbN3ljI2m
DaL7bJCezZSNZlun6hFqQHgsorp5GKZwwNCR6bcBTqJjXuvF2pLbYRvHY3j7l9Z2HNl1K9o3oENX
WiU529Kw7K0G8AfHMhLgWHlgaaJZ384uiNaP0HjVxsRhRKra70HgR+uUhOvY1cqM3NEg5+WyLLX+
xsSQbzjZTFv8w8Rbjplaun9FqG2GQu7NXcx2ZxeHIeqPhpPwXy1UADvU0nA/oMHzYh/BsWSOyUbR
434XcXLZCaxEf9MI/scu/JsP9l8e5KVP+aQJ+Tfj8k35lt+39dtbe/VS/p+wK0Mk+P//6wj+N7vy
9ewv/n8XRf328rvJmf/X335l/M7/ReYrdANTZjlyZDgLf/uVIbTM1uNfwYO4yDEov/cryzJTL6lM
zL0QKrgcC/Avv7L1XybmZ9uBUUCUHP/8T/zKv/vXJRKSmKRhKi9gPT0xN+UsfbtzLCpXbPmUXWhP
8n8E2fjn6gvODRFjtGz8SrrNY+NrxivpjoiX3z3n/3nj3jutT935jK14R59pFIHlmrP/HdPEDcom
e90YlnHmxWd4y7uLa5QGqoyYRnLs428lqGDKjNjSzrvz+Ru9v3jXUGHxufOmZ1dHBfgCW9pn3JHf
8TL/PPIFN8IxJp2yRhrcUdggDaGXipc0l5G+0B85nHf/C2N7zydI08RHKKMYLoo+2Vqp7H8C/zn1
s/LCv384dulgDYlt/5Y4Tspiuv4IUZwx96+h+YdX5tSzmR377x58QyNuGqPIubW6go1TzfaStRDY
eih/8t78Tt7719OfyQPvP6EthmHKTTrvgVVOV2lflvvaaBTKzVHL2jULnBXxKslWsvv4K514XMu0
jZQgy6GliHQbC3E9oUWkuKJ/lld96uKL4Ws4Wp7nhmndkn2M4b0jrKw2PoFI/Xok/2AS/nlUi/Gb
ABMQViO626ZSNmpFPWEqSCk7qO2jPT0UNdZfdtXJTVLFGyyoCC33qfju+wer3fLPwvmOvujv5es3
ysb7uWSBZP/nZhbjvSqURp/oVNwKv0J62W+n4ELC+xxfmZw6De2VIjJp8JPbqYfOfrY42+cM2bRi
YyVfZg6epL//VXXG/HcyeoJhZ9FoGYkX+zkb4j/+vZX58fzpsS0mD/ZqfjaEXXdLR/Ggaa8jdW6T
J6INF/gGlR6TPAZNqbZR0mwlUa5gJbhWOqzk3KEFV32Cy/nFF/rTfSzmGVTdsVSrIx29bPZCOCiU
K9fO2p1i8oRweakcLijZ3qIBo7bN3vSyAB6jgFNAsubrvju0aNLMQ5Js8fi47IM+fkLWiVH+C/Dz
bpQj4EgQBJfRbZV1+LVq69DjNSa5HGESKro2lVd9DWk5LMt7RUqFmzYd2ngjfgRwcdnI1c+odC6j
Mnt2tOhOHaUr4UTPQxM8SA3gFCz3GD+OPbvDOhxJCJeuLIEWZAibQ+trDzRZXpNMXvdUBXCoDt+Q
p2zCtFo7YXghJNqbvr+v7Rjl1HRttsM9+4IjiqudENaFFBINKMnH+YlFMDwoIFw3ndhNunIbS823
KK+u8pJoM02t9g5SrjBKbyMTMFIlYZFJ8Yen6WMv9Vs4+ZvaIG0HIsZWTYejEZVHrMq7piPWPO2u
NSW/S9NyG4A3RI/le1SJz5wFF3O40mcB/kISONWOBQ6wz4DVAvmUSNXsSm5ynRaS1rg+rq2Pf/NT
E9VyYh+oPRkjJ3O63ls1qqk5ZJuzLr1MHIh7TJUOe21P73khptbEdVl+Pe/ai82XXmSJbZZa5VUY
hNzQ9K9tO7r7+NonRoG8mLs7qcHZZhmVBwkH3ANJf+FtjB/ihnKM858h4P41bc5b2vfLHfq50dKD
sfHG3rkVenqM5cT7+P5P/KRLLptVN4qDmbtCTiwJd0qLO4Gkbf3xxU89nMUkKhmDLcVa0GDRtPuV
ZCQUAJpE3iVoFc98bxbz42DYTlmZSu3h9fUI1kQkZJKU/fH9n3o46u/PXRC/BX1jqj2qBIbrGEG9
7+skPG9PsYw6pgcdE2SZNl46pHOt1yUX/e28G18M1MwJx0gORe0pyPQpKU0evO/ykzXpz08FfNnv
T8WypbTteqad1FdIGuPOQetaZ41VfRlhGWtSXswFHS8ZnO9TSqmhiORP9kKnbnwxVlO1HmO9iFov
a+xdXiPibugEfzIZn7r4v43RsakSm4urjr+lMjNhcGnG9Tm/p+7MA+zdWusbQ4211GaWqepwjy/O
WMc+UKePrz7/cP++x4Do9fvVs472Ro+y0aPYJ4DsgQBPk/sqiS9oTf3s9eiYt+hCDcqpn6QRnnpY
i1HbmOY4ycn8sMrkJ+/TSssRb378bU5dezFoncIKkh6pi6fWJbO9A0agACT48cVP7McI8/r9WeG0
hX9X4vnoWit/yTND+jpZU+OmnW9vpmqQtwmvGRCcSr22SQTw3Qr34yoxlDu2DNVN3hn+drLoRg6T
qV2nMkrLvIQuI5mK4aLk6S9pVf5IaDvRG1XMM1+gxYSAXsYaBkluvdK234IBr4XoPotr+/NhjNC+
3x+JLzK/dtAleaqVSPvMqC1M4tajDJfAJIr3UuCJ2aSl3Bw+/g1O/MD2Yjmf2j5zcsp4HoZMV6ll
WuwtdI/zLr6YI8j08me8EkvtaPorqbZat7GZmz+++p8XRN1eTBKKhosKW3DrYceMUOEZ2YXet9m6
EYpy1oJOBtzvv4aIDRqWZlITmldwYhhMHbYLcquPv8CpZz//+fuJqNLKNhrsxrPaUaW91PwwRxyT
H1/8VwjpHyYiezEtAH0bs4iep+cojn6Q2wILWR99twi7c7WqnDbx0GFessPkaqSPQUtRqzZpSNfk
4xs49e0WU0dhpcyyZl17U9bcFWV9IfLPgpZOXXoxb9Cb1us6a1uvsPTvpaz/oHn54+O7Nufb+9Nj
Wwxu5Iea8GeMWVwM4qBUI1kqWu5wXpUw8QT4V9clpoR1EltPZhjq675SKjdhsjpKMBHBJ+HJcCbs
XdjRxb2V5dIVOnR/2+Mi4HQzStCj/GwFgI/l2E/q3aSaBJyWsrNLQ+NL1fnZWpn6ag03Td10Es2h
0A4NJEfgFTqlzfYt1fI1OnFtawPvAhxTVYhtjfIQYlVyW8g+15JD64NuZrPO1Ml+Tmjvc/JDH61h
O7wvxqF99pN+PCqVUa6p7Y+b0Za/i7GJV3JvxesxaUp36hUC0C0Te4TpPFtdhtgEMxE0vw6m4tC9
DhHGwyqLzlxtrMWAaHopHcehqDx0E8ka/z/6jTb7ZKY7sTBbi/FAu9vWu6QrPfhK2YoOrTULnt5w
q1JzAB+E8bf0QxganDymIgw+2ZiemKWsxYTe1aHeBLJZekzl4QHHBBYnJ6sOg9p98gknRoO1mMJV
0JUJKbNIeGr/UsqQVRRq/VmC4TyZ/mE4LCPfErUv/A7/pUcpXiCyrBHFOZZE5UAaDwqpiZ/8Oqe+
xGIyH6YkK2VLabymrG5E7X+T8+LLx0P61C+wmMSHKEGvVvWVh9VC+2rXWnaXyxMkHzP5LKry1N0v
5rpxqpLcisbSg1h4iVnpR5zYT+fd/WKuq8tRjfuAPVKdRupFK5BUj6jbrgwOx+ctpNZiyhOamlgg
Dk1PjWQIWPCqaJTX5aocUfZ+/C1OPCBzMQqEJKyxHlXTM+mWo5IYH2Kn/yRj69S1F+//ZJlV1JVc
W0qhrYq4viqb8yr7urnYwSSIGwOT7pcXp6va2IXnHYb1uXv2fum3ElsaSVs3vbRrD5nTvwSac96e
xVy87uowmFXdyKZnRQ6KMj9I3LiH1nHeDzn/CO/2LLUjTf5o47yqQgWrFa7M1aiEn2Rjn/olF1O0
1g8dnNrM9AypiNd12l77o1R8cufzT/aHmezXgv/+zoeqVQUSPg/lW3nd+zRSAgc3g3AU6DaOjhPR
wuvy8WM6MecsYeQ4RkjH6jTDs4cKOWGMkNu2a+kahWa+/fgjTj2sxaiVHCdBTq8YXl9GONOqR0l1
3s66tLEYrUGE5qmsR37kSkqAmDbA+wwkVeddfTFebRO/CRRYbnz0O1ex8/suVM5bRpa5DkmI+Q8l
Zu3lcQGeF911WOrPH9+3Oj/ZP7xBxmLQmqgiwpj4LW+IL/PW2sl2grN5q+Zf/BC0UXk1RGTWK7sh
e1O111R7kvXpQjMxhqFP539Vx2hK4Gl8Mu/96pf96X4WI10Ph2JM4swiKKN3zWFY2SBPFDQ+o4O0
2r+kUaGLG6uKD0l3nedI1wkFEJW+gy0TV3MTo/oPox3+t6qqG/Nb+m509XFcTKaZFh6bg22RGhpm
rlh8MnRPvOrGYl7I9TYqOUoWnm8bV9Dfjr0qfTYTn2ij6csEyBBeHp5QO/Ns4AHfYQaIGdvwQnE+
2pbTbJSsoCFhX34N/e6LrpSPgLLsu2GctFVpQIqCVQO8LYFu0Jn0rYpOidZaqfY3naIHt0XD32ta
29oXRfk1apDdZoP6jWbDlVZV6ZlPaLFLGGj+G8Kvcw9P0E9VxapJJtz0ycXn9/tP79lippmywqzw
NmVeNaRXEKlQRHCwg2eTvahBf97I1RdzTk8HCednn3pWMLwI/GFm//jxuD3x9uiL+QbpKlw09GWe
PzibzInRFZWfPfdfCRt/eDb6YoMQteFUgRNIPUHP8hBCsr8vtSK+UiUYMiUoJgA2TVmuHJtgnjaQ
hmsk3+kdqCLApn2ZbnuE4mugd+ZrGBXdpa3l8jaIKB22nATRQihfDHVQt37bvw21BnGhxzGxzvBX
bLPovI68ri9mtiAFsUqgDA+/BXGghgSYnFksW0YEo4XOtbQOEo9RtAP5+Gi06ScT8qkfdjHnkLPF
yTVtEy+x8zendJ6Vz8IiT115MeHI/aBYsihiL6iNYKM3Zo0pqtmd9z6qv0+VhlXbujX1kYdJJNso
AZnQUCM/G6y/wmf+9EYupgItl4xyQvbtZda2gwjCrobi2G0uDrTcs9kGE4MmKF60eWmP0NCC3NLx
o2FgpjSXKBM0MGONK5b6waOth1sDxEHghDi1UMYr94xTVP5fEjzNdvmEsIE9spto6r3fVZuG6iSf
1NrPPX8Kq/bvj1UCa3Xew1vMRb0sqcjD09QbJvkV4OGqmTWjZ11bW0xBdKOVWEuKxKu7gl450S6R
et5vri3moMhJAlNK8sTzq+CyUJubUpw3b2qLCQjnVgyjOpvnTUo+NqzmYEgfznsgi2khZYIJMQ9m
nmEefN2rzlzPtcXGpcjSXOnNIfE09MOY1rLggBrX2p5314tpIfHJluDAydWLCmC4eKYu93TepRfz
Ql5UWZLV4MvlKYELIhLoktgA1uddfTExhEZhm0OnJhh/EVw3RXKt+6pz5sUX00JZqCawVRF7Yxo8
KWaIh2QGjpx354tR6U+9rWH1yb2xzJNtgFpas4rzfs5lSlGiy+jf2NV6Suw0m66HvZg5IMbOuvOl
lnSi6hSYSpRBEtHh/OevkHM/awUq5jy8/zAXq4vB6QdlkggzjzxZlXZMxJcMe8N8ZK41KvsgpzVh
loeGVBnmaMT8m7B9gsC2UUd1NQYTLEqO2Jl0G4CH04S2q0Fa9s0PLfnCFVIKw1pqXKpcxcR7qZli
T+3XJTzkoCmXeE6Im+ElLZ4KTp8mc7uWAE1tgYxNHhN4mRv7Qhw6eTtP1Y3Vu6Uc7/iTiddC6uUD
60elhQBqvw1FYa3q9or/qCY6GwSQAvb4avs/ZPtB8RVX12847F6yGGiT/aMeDoQ9rJn9JX4sGwd1
FYfzslCIOZdA3/HpldVCB6rcgS8SlXdxdkj4PlL45o8lv+/3RoA/4nO4pEItGJ+S28VX/DWbDDHu
w4Bba2eUcLO/HyNJeHKt7Vqd/QuwPyxLWQfpeBv7b6IrtzwQVrNOLo9+qhO9JUOR9HGWVcdW3jp+
wP/czmvciN4/69KbQgHENVRPvoPSsnxSjUPSB5eCY42SzS4i84l7CKivBFjyVeW5brDc5sZXjJIX
fg5socoh1eNrCPAItFeqeWnRQAqBLplUUEWTrgIAd8OkzkT9/fwIFVJCOJQJeStqE5/otm2/Qrtz
5X68wJy1TkPkg+U6KTEhEL8jnu3EBJ7vgP+V19WZRYVfh6R3x7iwp93rAFD0mjgg38Y3vmFw/GTp
nl/6Pw2GxawfQNPEE84xwmr7L2CWezpQwOM1ILtuVIctDA2s7+cN68UaYBfQBzo0IV4SBpfwaB70
wPwkrHS+xJ++xmINqJIKt51oEs8UoX7AbAnLdCDU+bwbX6wBpRgcE34a52ipeM56qBlt9kkN9lcu
75/ufLEEVDStDaPXIi/n3Q+HcEWkwJEBFgoDi/p23vE0yS1MtbYL9+GkXCvt48ff6tRPv1gf0qHN
0yH2Y8/W0p/0vCTPd5ryS2bayU+NsOdrG2/IJ2vRqa+51DPXo6+b5WRGnq071UVPTutt3vjAiTCu
uEJIw1Vux9EqwC6JlxTmI2NScQ4lGRGgHhRxwFSrfLK8nPjiS6kz8ZdpWqcEQMv4ma/wQ6TXoAnT
54gMb2bNMSCnIm3Oe3eUxWqDyRmu0hjn4IX6F2zoz9kYvHz8A55YyH4pe9/NC2mrTVmNiMVTAjiE
mWMFgClwtM2GpoOc1M5ectJxDbOx+KS6dWKYKYvZAgvn6NtDknpqHncrBC50G9MzG42/gj3ffR3b
MlSIVCPxr33xNcc7m8nqt4+f1Kn7XkwPWlg3kq2L1JtzEBSz+0a985OX6dSlF3PDKKSkjXU19lpL
fvSbGFiR8VkZ7NS1F3NDETd1KxdKCgdMfgLIv02r9pMNnDp/9T/MO8pi9Cu+XYjU0SOvttTsOIwy
tmmDXL8GzsQmjNUocCWc6QO8sEqdQcC3FoGroNCMLF6HpM3tiiJUiTqQsrU0Vt0GKj7s6MCp1hQV
lH0NcdvVu8DcJnyJda8qeQLIuvI/+QKnjtRLPW3djCRhlU7oCfjsiYFxk5kEBgDwf9sd8lv2MyOC
Cv4lE1yYdPQT2Gr15pMBLSE2vHlHNWEkYlVvJk9N4FsfY0L50hh6grzlUN2a2SaxMqJ5SCbQN/PW
obP91bzbirRvWXInGlK8dHryjb5vux+yeO7EJ+vCiZ9ensf8u8FgZpZcGjHfjo1vNO6UzwaZSvb8
n3/5paC3doq6pzoae6lShvdjVIotxdPpQTd7e9+BpdgQe1lvEiWDsQYleZdLIC5mlo+2U2wZyyFg
WHY4hHE5YI/VFTKL7DFRQ+oVUqOTYdIo2Tpq+vq6ryOK3oVpup0V4+8VIQFgTt9dD4WRQKlBGlaV
BkFCnVrgZDdbZQsDLLno27xZ1UGmHuW6ZCcCyKTbhmgO+YV06cEunDs5ldfGoNyELTEN2gDGE9qF
4bbTmMJHKWvXCsuZn5pbhZvnHUjWKNIupdDR2MmPOLhFpj3ovT5tRzWH+JtK0U9J9PGLDbnjrSu6
8i0s4+ZmwrsOFNJJNg5M7y0SblCsQhFPxPkFG0aI5RI/mVNchhcfxYN86SPi35rlkB60WLLXhQZ1
TTFe41AbNz4W/RXknxrXaTgc0dlZFaSDmLgbJ9glVfUS2XUH/6XTr2w9e9M1NXgMp/CrQ0LNEwE0
xgUBhf6uBzm/NeQyW8kZESdurvXdTS6n7a5vB7EfTWGuUwQqqzmZ56hj5FyjrWCn2gPnzIroMY3q
8jqWgGJIRG4/ciaySDmwS/NFh3Z8E7f1Lcv1qpVCfT9WerDh2rmryGSCJaNQ+At0pQHE9sTGFMkm
tazgxk+a6CYiMIJDeCvhoY6/9QPAtTFhGhkzmJldNqrrWlK6VQJ+5V6KLcZpqf9EOEQ2lxrkN1wW
pUctPYgUQXUSDKgEO+Ajx6iLxsM4RT4W+9iUXmEHqWstFwSmNFG715RKcoNJE9sos9R1E4TdPkhy
5RDrCr8OZmnode0YHOQ8tXamlg1fZdiSa6fSySXJB3nXOmiwyHYDwEbuzEaGGu5JtshfZ749dl4E
QVtYG/HRN+PARd/Nrswaxy9pnoJZlqWQ+j7wE4z/hM03bs3cinwMWo9oHRRIwKGAPCgY2V3wgH26
Agg7XTqsobd1qwdvrekXuNlT7VUP9DrjXOiTfQZFc+tIwNnJ3pN3ha/a69GRgLvbA4jBSdaeMqPR
8JJLfvsSp5p1yPsy2DRjOq7iUCYkQBVd81PWDd7QQk6ONn67Fyja3UofOV2KmcQwKlKyExWEic4M
YsgEYFeo4GJmNkoC/DoxtPsJ0Mqhhj//4hvAesvegjxQpOXAiGj1Y29Bb6o7DryCI5VWkQSmPhsQ
bRw1PNQ1CNhsgFRXRdaEVcZxICiF+TF3Ju1rI0falTKJOS5wdKKjYGCy9UwBOMEouQ2b0tkErCY7
ubebahO3VvaodDmoE0mHQAwwko4ZEQCuY6Xam5HYmbmKNVlsEZg0F7WgXEPhNFKuw9BJ/H2nzJkr
pTwkF5NmQIDAy6McQGbnN3YlJ85GdVS0o4aRPfa5Ee8yHDUPbTOTWg2tKjCGh/ZA0kBGWndRRTho
pgID1RSqnM0Alk/3cKfM1VD104/GmHCs2Gk5muvWGORxC98EE4JtZwriV1ti+VH1AgaVWQYCHfjQ
fo8lgEhcyBCPwkkoaiV1/7MEMwN7UszJJ52qiVt7asxNp6rZtEmdtFkLverBF1cQswfiIAmanLAO
+qK8rtSs201toW2MUuCu0q0mW0+Bmh9jAnLpWfBt8pCo37rRyBIhB3JTk1t0mZFoe1E1irTJipoi
ZmETBjPBtCYiagg2Tt6LW5kC4XqITXnTtKjakq53VlGukfAHwQjGjVW8xW07vTRo41xjnHzg0NFK
VNXKL/CxT/llSeBNQcoOorKcF34gb0qy9nEj1LUlQcwcTQcAQGT0uut3hFQBW5LDV7urcDL1suFp
gWJOLlOFvsZbgJeubIk4M2BBQfSDEK6SwiUMAffLJGMoVcJpRUgP+9cGjmIZtsRTQjqo13rctOa1
0hTqDGdov7V9K556cqouA6S4+8oSA+Fbvp3cgyPyb8M26qia1MDYDQJq1kJ1QtArPq4sV8/lgTAo
ejYkK8ADdFJoX5GpvGij0b6OYMdWwOmr6xYyC1v1IDvqA9kdWjhQQVByAjcKxlFjVCXwDc28Mceo
GdzELNjejPTlcx8QfFh3xESqnb6RnSx/gJSf70PdiK5LIIo/49DEpjcMN3bjs2+JGu2Gb6UBXxj6
N98fx9sOkfOqJVvwNYt1ezuNnfSkQ+M49KLUvgpCYHm7gA3Cz2Rug7DvBrH8TYni73Jm3YQx4bxx
o2i3aaFPrj52xG4ooifmxL/vVRaATIccajc5eQ+OEa8Jti558wZBzLLxMumj7qqAala2OqTkkNDD
sENpIvoAGAsyufamyfrGbSa2lV2nATnUCCaMFHDvqabCj8E64ZZhSL6Jxt6uSiSYNikSTUjkxkpY
ZIGya3XHjD8PtJcyj0FMZCviY7MVaWvlLfuZ73JOTFNszNTczJGucM7Xhwx17DotDZtN64DWRd06
VXoYwzraZfX8jYI22NahQkxmQAqYLNs5gZmtdV1Lfrd1klK+681U2dC4SzaJ7muoeuVE20Xg2Pj8
GrReDof7C6mOmrYtGiVlnyUk6J2apYZrwjnlgz/JpN4PY70VwuxXRPWY21Gzv9ad+F6Q9AYLV/U3
KaDRncnefaNlkbROweLy8g/ZEZY9I4Ix6m9UdWi3ViIg6vuF3m4K1XC2XR68kTgIrdGKUh2CWd5F
qygDOYtzMqq/mKMN2ZyTwDpUCB6FF5jsGqcYd0xG1PBIadzVOQGb8ezNjMDuHTWlg0Fe9rhGyzpw
Dl1aaZdo1+70iOwmPTIqd9IlMrT/m7LzWJIc6a70q4zNHjRoBxbDRSB0REZquYFlZWUCDu0QDvH0
80WTnL+7SePPMetFV1dVdgSEu99zzz0fA8w4HdT39WR7YVB3WBHKT9IowI3EAwVIJVHbCXGPaQsg
0YSdJ73G2xkOMaZNlZINS7TJphwyAkTYSY5lbRMBToL/qTDCt3TJ/EMlXeNcNuNzYmry/nH7HrSy
nHc/hLaQuflPO4MMzvv6RTRAmF0OckinOf6QdvGMZ5eQxU8UUDNqG6/aVhznoMMQ1uS1IZm68zb1
guG94wNGnWtVF2l41j6oVfzsD4SrLmyf6+t8J8zDRxaTcd0bk35Wi5l+BeQYgzubloOtErUlm7Jb
88bWK3JdJl6OLpQ7p+jCXUWoX8SQvUEQ+uTY52rU9VZVghQgRzMpHLY9xDbrkTwrDoohs7FNJ/wz
9KTk1GR+jv5YOceMswkcxLYKyCFqp+8QWqWIxm4GhxxXhAasDJeAE4sFYtW4xSg40YTUUEYwR8Po
FRcFoefsq4nTb2LpAfLfFDzVbUsWbmJL5wtghrX1dZuciJq75cxoP2VavwCKiaMR2z8Rbom5hvVU
PmR5zUkDvwgR705428bt8G2Cwzwmofzxw8bcOI20AVGTMbhitB3wVmJb+5T4V5z9mbgpavJeoY+g
vJMpNZ9jRUkRVUWqrnu2WtWDnleslTEXhkRhc1SmQTy0qN7zCsZQ5BP1Dtlb5qyF5NWmWQhbXnaX
WSXiRH66/CAWkGi1ofFXS1kWayHTeT8F5Q8aPvXN0KWnnHX3NDBhsp168szjuPouPNETSwavjwuW
XmYHxENsceJrbN3iOrXmbZt5C4AyJ2QAIm9XLqDCveU4LItu6tK1HUHRDsNCcNwyE4kVZFM0GzKU
mxyeEQt2aLfbsDXdPkpdWDQ0vIlwSpu30oyDM0GwnA45xDCam3/VSpNoPNdAOoC+8kSZpASvtLsw
WV6ZnC7a0D6NaVKusgCAWHKd7a3FPG0MmX+7JL/cO047bwYE2u0EiKUHK2iUTySJlYxAlCjrfO7f
Q1NqguoS8Nx2JrZT2/g7kiLKgypEyHl3qLZEk2Jz78fmXfkkfDcSgqwjFjh2qOMEbkmSh3LVrQ09
DjuYK915JHxmT0h/dTNMVr1ve01ubjxD1sITH2U+uO9BO+5zC4L27PUtcW1YAVZhzyOVMFABXpLl
jfDAgmIAHlhds91kxgx5SdeQwUkuZ5+Pg4iugzj4TlO9BHCnODf45tnkIxB1I33s55yI/Zmsuakq
2ouVJj0VLL0z5RKf7U51uiaoBwqdGPLHbOYToJyLAyM0qeTeGSEhxGTRrQC2vpdd7zqboE6CF9WL
PltNM3neAUS9mzYel9uCw0dUNML9WdAVFgKWyBymjo27Jz2DMAjMyf+dACgmgVW0Ue4T4xdMgrTb
JJ220vPf6mEMIm2SP+GGxo/rmOaWQBiHYKiYMC+mwkicY2r6KUzY9YhUL0+JO/inuTatdVOHxIsV
RPjz9ZYtebjXJlHvH83KwtbSVPavmhi3tmLkq6VioLzJrNtxgayz8tyKuETZXTNGP73c0zX50EW6
IXDq9xinclNCuV4VtjXsu44du2/IjDSHzrxQCS/Y4BmpzFvlbeecFSoYuvlWD6xuc0OQ7Zgl8wOl
VPgw2wZkmSydNoMxynVlcoOYeiBjljRQulAL5IxYMIHhBvVNda1JPHsIN5A4zYNhBv7GIQL6WAdi
WYGK9B6LgJKeVYgibzZ0FQU8fQ9NV6ebmAEHHD9a8Cb4zmPlKGLcKDkJw2prJtbs0ogCTHnb3iIB
V0MpjABxqpdsmvBtsJBDpZY/STL3ke7BU6djYK2ZUiq2VmhXu6wa9K7WvrUZMyaDK3uCZayn5qLt
VhIC3zU/aR3LN5DIyYmNUjzXqs8Phmdfy3XlEq8K8WxJ4piI2ZbqcRnqA3Ff86UOCyDKxeLuHNiA
l5ifuptMDSE6F2ptBdgg42sYWTMAOmPUaLynR8vFr1Nj32l7+T0rx18ToUjztgmXOznT/tFV+VUW
0rj3C21smrb2n4OljPcNx++TQv1dBQvFxFQSDRlMC6cOJ5BbN2NGimFZ76lsSP9dCje+123VrrXH
/EPJ8YRTfpFKwGmW8wBEiFR+/E2HRC0t44CefmammaqCSuOgXd1ufDW+ja7PWB0JhXQRRUCjUnT7
ng0KmJccTjEthZWchYCgS4d1UFVw05lDde4n8BO9H85wDstE72cLy0FVuh3PRVXtLDix0Da1fLNL
LlMlPAgzuXDJNhg+YkkGIttA+Q4UtNtWbfnQavfW1nO4m+a0WBMEll06xvFWoh7tO7jsd8DHTJ80
7Mk9mnU6dAQ9moBuJmGk214FL34tLLIa5VtAEqRtZj2En+WbCuytSOP3vCvKH6K5ZdQOYi3FZK6H
aYAC55NRBz1l+jBjOPMBY+CbnAzDyCEXE+4r3D660SCkEHK2nWzyTZ1OmqEgLc+zZzCGZPAqJ36v
Nrzsn7Od5is0C493KvyOSQJDKoPIaPXUsYPTySNC132OC++auFdtoJnAzyJOdloVnIo2Q0qURTEU
3lNrt/axrlit3Grcz5MaHqxlMraF/EW078KaB94zd+c7yiOxp/DWkbjGEw1F/Zqlya1bap7kthup
zvzpte9M8RuOss1bMTTBQ07n+WRnhv2QupL5SmcoXyCkuHdx30KxJDJ1pUlk3MB/x+Weg9tEOLGA
v1Eg1ybZmJ0ZvnXDcnFS9xS79PEJQq3BRNtwj2p/PsVpLtcjMS3PJXLDjcnR9Hc2wGyCOJHtdT+H
qx5Abl5nz1wzUtTc5nfRWwo5KRw2Ywn2ea77l7kPHjmQ3ZElQNls2Z8yLJ76ssoOmHlFBFulAqfq
QdBYYraaaUSFmJ0LtUq/4mW5AY8axWNWgSpcigPZ4TVAElNkN4M0urPBTA96Q0UyYRHMH7DaroeM
1op6yEkA2tq1qj1YLeE5HDJ3lVeGgHITD/wdYiCXYQZM4BM1T/Q2Ync4pC9WmBIdH5z7wnY2fe+/
+Z737Lre9OLwuO6lVbdnv0z9J6R+SYZ02u/8njzftowDbqe3jodhV3dB+XtIBpjHrRjJNXXM+pj6
BZniVW/u3drxI4oBeK6zTyDwWGE/WXklluyxce6vhCWzCoKNU0kS4AlIORpOR+IA9fy6LiVISkIc
12YauvsSNgBUpNLbEk4KAFiV6abgHLT2DUMQlOnOkaWm8lWloX8cbPq9Qwp2Iquyy2J380oQn3fA
RnI0mys+rUvZR61xS+bqfCb40rgnNj97djKuOnc6PAU2SMIh7DkFGPatCCwqRc/j9QpIoe0qKkhO
A19eTxK2rN0uulLNWbeA+bJ53qjFPQ1xfRaWtOBjKMwVlW6hOBE0GDvzJ7mSaVQ2HFI8AfW7nspi
Z7i55gSwfPlXFQq336NohzACdiNWIiCWmr6SJG6j/bJa9WakV1uiKS96wupHu2NBJbXup6I82U5M
PkHivCylILalCcG3iLMaGRayu+Hcti1oGh6TFYHX564msx8UNMgnbX05bG1qakg2L0GPmNqgNhg+
NGqKwxnUmuJ71wsp2pdy3ptlK18hdhhXFE9621BQHMa5tk+EynlRLwI/8sPwGs+eHsViH/2Onq5t
7RSMRQvVU1jqOVV2cAetpWZpMYMjZB7CH23qvAlOLl0GzbYcmOvc9wcgieFBpvW0SaGarER+BSd4
5LVjMM2+rAG+UWM+80SwBRpSQg/qxcqyzf3Yk5JFZg1nvb2vi/NiJp+dA8GxqC9gubJVaUykAd93
i0/k4rSTqVS0J0bcHp6RrAPPb7eua++VDSRFGOFqUdX13PeGPZiE4Cpc65mVfi4f9BIfg8AAEZuS
4q84Zt4X+bJRTnjq2eD6PtjOeIOTatFEtVbQosr2NiOkuTUqwiDL4Znm6R3ZOicrnu67jrtfuRCc
rNxzo7JYxr3W412CFYpcZDmsZ09Wd3ke1ttxWvRjkPgo4nJ5Syq72Urjs22yz8VB13dJO4h8knH5
UISn0tGT20C0gBvK5VjPWu9TkqpXMuNRSTmmQW0Li+ZlGLKngp5X24vnwq3WqiPDfzKqd5Gr76Qr
cFKzWcRVYV2nMs+SjR7Ml3VjVMkDLZZoKZd7uzXLg22DGuhtmmmLIsI+KNOXyRh+Mu3sHR/3axNO
FEDtA3JBvsv8MVgHS5WukkmfqenOxWj2EPSsPQgdK8rzOI1EF+Y36WQaF5Hy8a1x2biZeVI4mVl6
yhzqaxo+Lr2Z4iPimhGfjBBKbsfSu0WklLch2ujRG+YqGmRMbFRYrsMWJWlMm73ME9yxdgndNq+K
VVUM/asCBrNx05h0gy4958rcEwf/xlSVuRktjkmc8QYCMbsw0kWM+jRPN02DedeafrVuv+cgaRCP
XkKkyb78NtTHpU8HdLB2H0zVrmrke6bkmfr85M3s/XGfNk+x5ZyU+O159mtttkfHTNbtdMvRYJ1L
xBA/zOUpy3pcwUjz1DWjOQIZqTr5WvnVVwezkqNuvm0d+TbGvTi5U6CPQY/mZyfKuSnt+gEt11th
WX/KUdhX7bgcu77tcagyBm1YoxHZYnyXNquLcvqbvKEd6vV37lwfuzp5R/usYct9hlWNAEYWNbZ5
tSJi9WwqSupWWtYhbe0rURMeX5ustWS4RQ/2LQGhpPO2MDlZm7KDGpjVCJfXMjQhAozNbsbYUpFr
FQ300iLhNornzHaPC/RXaM+EmsBwuSPTvVlNwQfL/U3sfI8d9Gts1Zz2hqW/mQRZz24xfSduOICw
ZImYXeMnd4y9ZfvqwIzKgZKnOuD0ymi1DMWvMa4L46itOfB2jMdkCNlLIto1vrCCjja0cQ7yzrCi
TH9ujHBmXwmchCVTTCFeNtF+dDZQd4PWFF1O5z619TO0aW40Mcs0EQTlm9W4HFYMjbOnCRFoNbyD
nAF2Qw2XuaVELxUnCMr9/Al9/9sojGZvMFWqyLRfF3kDR5vyF37gKpeMaaam6W0c7b8jjftru7F+
uiJ88LEPWhXhcEla9BGipto4cV3uVPxLEmc8G0O9Nqa2Q37MX2dLBpFblHBhzvjHzcgESJl3vLMA
qZKVgLIFOG2li+Z74Pxn2mScidhSnGQrPHKzSefHdLcGlnXwMmDqPP9UgFavE4or2GkFIzrlSXOJ
9AyWzZRkTZsQl/ijTPeC6yzMx+t2ZqvpNJhtdTv50wOjMpvU6XfCHV5FKMWqEn34m6TPnemz4cUU
QvTEv5LSImN9nL+zvFuZADS+zAC4SdsxsDYThWYUd0GbPJiKkrtxKkFTEpSWH291UGebOc72ZA8D
Ui6r9MaTdrYL7f5l7FoRzX51Q48T2vpEm8TRBJvEHKhRZ37VBWa4gb11ueKkEhi00srekbrQxvw0
JxmPRtswqHVnwHuowbn7fjqz9pSPxpQ/mZ7D9ekujodBIm4+ep7PqFP9UwCxYJNWw8K06fKhrPAX
7J4PO+x+0WNcNkZgN5FVTdWaDcYHZlc/Dot9zszfltsKZFIv27u4qs/DmBerJekBLFWh+zxxWN84
XXq0SMdbVwFNjcxw1AMJ8N666et9KXtKpxQWYGWji8cQD1aGpYrfcmq9qCnM10Yb/drIEB3UXJaR
t2BOUw4blLCr5mFIKZwSwrypJef2lSrwISZFageAAIunmHJWpdndB7HRRlLoJjJdK9/7g37xaqO7
mLGMN0tgYUX1KoiDUz49Fq7KX8B2Igy7afcYCKS4NE3GGzp//saYAv9RDFrcN/XwrlJ35vwRkPfP
AWG5m+o+vqG0cR9LQ5pP7ATOg0hAA4fwi8CrTiT+tCRm2wNHFD8Vb+ai1U6UXcW1Zi2PzdF5UE01
bv44qhJVDtCcSZ/h3LAFnqH14ibs5vrJmWt343nZQx1AYTQIpF1RlVTrxRrC+9FfgpOtKlYSkqhW
0pWfjLJWu5JDMgn1I1EGFm0sHAj2js4CSGcF5HdR5RO41p6V29H3ResBZ5+qfBUO5PWlNeI3XGCj
N7obzdHg5DdCwv0BCFkbcb7OrQHWEYT5/TLW28Xi6Z3TzNj4rZO8sWJDshy6D2DkHugHYDeMhxmk
hns1CEQ/UScrb9yDMdn2BjbSHBHEcCpKu4vIyw4vRRLaKIHxwNAJo3NPqeVWZ9teJPkkpFKKfL4H
54MLIDcZuHOsjJRGL2OjjMnMKzLnFmPCdJ8q4+q+MX+cnvuVV57z5DpVsfaMnsZjOyzrqTRe1URv
YOyLlmqCJv0Yxo/Cd5HtNAtnE/F6OIpXMJvX6AvGM6kZCEsTM848QKCvRefBmLYHtbc0mgHqou+t
ZRAspynlIurZaw9JDEQjwiaT2GtQYFeqlCufqrybj7VnNOti9Ma7UVwlB3cUoJ6LioOUIV/GgWTM
Ze5CIFzjE+oCQdu00V3W83jYA2gKL9MSJGe7B6cSTwV+gnFsd1oqkKFwqqEeeORkNY6Mb6Z+yg7+
JJ1PJd1lvRDyfpaQnVvQs3Sy4B2wKXhpuuslpUhOj21H19fhnjWle5JuLJFh42ClRr/8HXcu0UC6
tDgg4iOxcYgvZvwLiFV+8EPPPvSqWw6jPbhn4qTB5aR+Vn6NvFa3/OHGjVJlLi++7klvKnpIZ35n
Poi6Lz7c3HaOwNapTtO4eXWD0flFk8zHAwNvOKOTF2HvYq9AMXXXcpnTG5TPJJqSxL5UQRuuPMcs
UZB9xFTJBOzZria4WwOY10YKxufyrju0Q4GcN+tgRxfaeW1L07rT3JSD3Vf9qeV085Rzkn8IVdb+
TrQ9AxAkfXxtlmZ/bbbhx7ewuMge64w1KmO9GEN6NyGa/bhGWu6sBbkVZl496ghKPMJ3EYfVus7y
grgYZaDk97CBJbymG+zVIMEGbAkrC07xcdF5doH/uPx2lqrnHWlJ89TN8NmaivqirsJ9PpusjBA8
dqStu9889UAeEiAU+BeDh0X3XRSAWiW+n3yoGT3a894T+NY3bRtU21wvlPhWTdzuig6ty5hW3U/p
bhYpn2FM/W4N+a49j86U3vVVYp1FlxjrUop6k8FphWdLyw4xNNgpvifeHEfgf1NT8Dm4frm3OoRr
OQzXuAEg3AYCtW1/+P4EfCqo6vk7LvCG0i2kWZpUyac2xHgwTUc8CVVkHREz7ri27W6iX8PCS0Ma
jQ81wDchX7khMmAdqJ+MJ9fKqu6SCW4mtjg3+PTotd7TFK0+bemPP3Wog1WWxQhsduDd9a1goVdT
8jP5bv4g+1KsxeDQ9ovj8QhsVESwH+jkWE62LV2OuQnb/blwOyZw5vFU+E57KHwX68SU++p1qdl8
wuJXmoikuyo3xd6w1RiNqiWeNXTjfQ7vdMTlDtl7rlGVDOYG6jFg0j1IL/TFXvKGnROkG0+JGT8W
YdY8L+0MrjBB1ag3ZVf6X24yIi0Z/PRknIpjaLMOZ3C0t7aVW2eIrWYEoq/HeoaNJ0bt/jSNMLk0
QtNmyoER0vYVt4PjEnGiWrB8rWqBai6SNTFdvG8YBprxNnSWLIMHGgYQYqHklDdARvt81dA1uaux
5W1hDaWPXddgEZAGZgFwHSh0FUv91bi97eArbR3NxzGGpD40zKuu08CzN0auKNVF7ZyqIE4/s5wm
pJkWr0ldGauKlcCICAXz5FpZlfoQiV+/jlyTjfAmdgfmiwlWwwI0a2w1K2lU+U6l3eeYQ+Hr3PZD
BmLaMTvd3eVq7CBmh/beJrnyUri+8yLyvtu7ci7pwjlIU1PDSb/zZuqb1tqaNdQ9oQucHl4xRuXS
4FYDxcRH4TCr6vnD9uYrpHaMt3RxAkrnQGxEBr2gyqwcNz794gVgwzYMDPrFY9jfdEvu0zChN5TE
RDBbo9OvFI2b3yDiNVI0UKkB489KFsy0LHBLdk48IXSZSX6TCA8QdO84yc52XB5KWXlrvwM8JAPe
BPbn4j112va2noIvvzfbsz0mLArdlS0P/fKZNV9vUh/Ns38yCYF6dOcGqaCtnUM8QGtwU5GfZjSy
c2XTNe8rbQDoaH/K0i8JourL8zhmiuNtRibnOPaPI/5M+ure+OJNcUaD06S/QUQ4A8k5Qo1T1d3N
Yufz2oqhnJJnlG/9ghg+m2SqW89t33n8xQEk2LSmYiv3U9mZ73kQ6+OcjrSTBd4leBXmc9YaODnz
5oHjWAMYG+B6EqfG7eh1QHBFINY41CwKvyKnzYgZVsa9XBFoSV2ddHz9DEsnkJKPIRkXDEG+w2vR
VhuR1vWmD1rqtaYJL5j+s20vOE0bdLej2C9+p0ET7HSIaJWmJkRNEEV7NuPu5LMN1XTaRvuk6xH8
LPDxB2nPoE3rKd45RvwWx729m1LIUlM62J+xavml6udzLrR3SBnT3kFwTw85eLxdU+vkIZ/QBVZ6
9IyLVHqMXO3orx4UZc13cx9DoKvkDesFf00qm52IF9r4rf6C8oaJmGr/DlzI3NBZDqyzl4gsmj06
Usqx3KOL2Qeseje0n3kdT9zCgToCKPBXPljVCXqWf0dOJ8b83HgD2l6ce0Vb0nbtcqNiBCdD6B5s
jjPuUP3my5IZwzopqyrql355c5JUrNNSOJHjzt0jLPL2SY1lux1bxz0QyQmbjL3hXY7VFscbnPta
I52kkStxWRjm8ICQjgzeOe4KKp26jScr30jbt5MVDW1+dl23UV+mLIeWDXiaPiT9uo2rpd42qcIJ
XB5ohK/HYE4BH3XVEVY5V2s09ZMuZrUx9Cyf5IJpTCT28BWgUSG6Le1RzY23EXPMLxNJB4IzRL3y
JveFv9odPfZcSK/2V4qLkuvZ650fy+JzIRfveXTzfsvCEJ/bQaenCvsngRNOuPEXxh5mK+8/LXwV
H4bbBT5vThevS22+DHyrHVfXfYhhtj6GfqDSVdMOcqPqRa3jCVLwZKjNDJvmZGmixuzenh8ZlJzJ
kHOdtZiL6r61GqxQeYMn3lZBdpuEgbcnDo2zd2sNR4wL08NypRpn09yvta3Cm46m1CulMhVmCufl
y5jggEdxQx3UZAJpe7D7c2bp+ZYK+lk45bwjTBUcuZUM6pxY43OzUNfaalGRdoJPLT371JKHfSUk
r2YajzmtSFyRTBs+kKHz4WX1VxAnGVKARF8lrAHZwm/GH9NeaP3kAFZZVKt+Ta0KbTilxiCtz/xl
i9jZlbWXHdwmbBhto2UYr+wkcUDsdvbUEgPPfwZ7auxnL8n3geMLGKTVhzHOeEAXMur2fihBsMoZ
X1TApKNoIOa1VVPRf/Xg0vnyzoprOlxCtvdzt0xPUhBS19CtY+SOjnla5uMuz4yPYgqyCCeWt/ca
Wif5NTtyR2picioCKMg0RZ21k7A4EDqq1QX/8vNsQDZv3aY4VORmRhreJFB6793DunKSpXbevAA7
SpbqdBtO8YtfTL8k4X3rvCzdDYYIhgFrHqk2duKHOg/2pncZQUunvoSS55fyooK2evBan40SwBHm
FWuRBnOD6UJGPa73hN7Fyi+M26VoYKC7zq+GBTlid//J4EX23i5R96bT9RcbdOrFZzpxGfxkE0PK
2gRJGt6YxfwLlna1thqN2NtlAXvXULHbotsVpaDEgUQZfIWKJDao5bip0gVa5eyY3XaSilw+dIpN
72EC7ULceExavemuBrhnD4TumLEw1ph+/Ueg9u0trMz0TuGAeM9kvfzYc1092SZGDNEP1gPGjpyF
aKjQ2w0Bt1Fnr57RMfaJ7w++JSbHNaZ7XJqGvY8HozkaIRUggG67uO+LCS8Rmq2i7RcL9Su0mY/F
rtNsGkxYe4sWLD5tSVg2XCXswYUV4YNl+xhrdzczm0qLy2juUqS5wxTacj8Df6S5Y3VncsE5UgIk
iLuxPBXFaIMkHGLa7kkyPg4Y73aYvdixxiIGOj3rJ2XWxZpT/bxv4iyJLLT2cyrNJMI2geKjKXB8
+imrP0JqYwNZIgnzEInW+RX0MUKbsAxkxHwxwttx4iA+Jlm4CzHb/Vb0WCnHF4xOts43nZbVi/Ld
Gv9hixYSDQDk1p6v7B1TBGZwSoOc9l1BbXGTzx0ACAYuJW4b37uXomevJOOhp5r46ZDxL4ObSWis
vg5+RBVgURvw7cR0RHdxufgXKIhIP1JWj+MVVs+8HKpkn82/Qpypx9pgnLDJkQ+1xzhOnOnsWWOc
QpDS46lvG4wQcVj7WwiJ48oCDsQXwQFszGF70+FcRYrPsBskhXgQZomlxND2Kptw83FSMXeNrd4Q
HwGy1VBxlwQL+ZLq32SKlL9Cc+ov1ODxc4mutQvVUh/rJZ/YzyRFScMD2kp/3lMR2ZHllO0xHCq5
HiiMXha5gG/odM8+BPE0TH0Q8XXeHXU7MgwgMrwck+3pXQDj9VLFVfipNape63fxRpRTu09zTjO1
rifgFXQ4jsuo7T0jG5rDq895JqRES2c8lFOeLBnycKDeW89dNhNr4crP5HQWkkFFTkQ+EE6ODwAT
6G46FphSWGz9d28bk4zcrq7fkKvLh6nD9lFL2JCK+KONcOj1Lhbkr74axvM0YKYkVJSZmZKa5Ir1
ogdW+A/CSh9TU8U7s8rox5XWO0aaIYtyNsPAaeM9jtl6V42xdegbgYPLTZxsVSe+++hAjDvPOOZ4
9ts8UrxHaDuQAUcAfUxY+Sj5BgzhkQjhV17y7BK7mE8pksuXPiRxYGWP/ox+E3TpJhyc8RZEffKR
8PtRFmiq4ozNs25iYjxmORytMsg2HRHBmyZMoN2O1PmFh6qRkMxGohVrLnr9o4e1fU1+Jn3ERKpf
HcgM6oFs3CcYtyPLmIeTtoDXKTnmhyoMuq1cwulHeDHvQsgOumP7aSJ4nznN1RGahtFpZlK6bEk2
jOOwLneyQKpJ5leYhCJCH/5azGHYaAdnpekkcxqR227sXV99wKqnbYnBaINxByQCppSRGRH4G+ik
jHgINf0evQVgaE77cxA6XWejTHeKN/BiZgvTRoPZv9EyLjZ1zkToQrF6MOfAPxZNkOEkiKuPPC/e
tWUidKasIa5gqCOu53fDqBdGY1wPb3hnRA1+3oecCQZG6Ate5dkTXo57BFiNnwy8Di4cwT/GHP+/
4GlPdck/f+eh/YWctvuuL5/ld/f3P3T9//wZyvbv/98rquxf//izyXd9/cWmQoWa70GVzA/f3VD0
f4aa/U9/8399//FTnubm+//8bwzMVX/9aYmsq7/izxiM+39kpv8ETXu8ksz+K2gaf+sf0LTQNuGc
galwwM7zO/+AptGhdgMXuzby35U9ATz+DzJa8C8wzx20Mkc4OCeuE7b/AU1z/sVGDUEe8RwmiELC
M//j29/923jlv9HsuFT//us/44L+lhZH04iPFvLpXOGETCKYf5vG9PCxJLAdkjvYLPNd6oHK1V7Z
rrxhNC4AEGt6jayLbQBQGsp2Q7e86Ys9VKD+7HdFCt+qcIMVU9zjTcPDv+a4DMIpDgUUTpuc6X82
x339QP8YG/3jA0NFc11heqYvzL+zcdomBVDXt8kdQyTGPRYShDY7H7ZFayeRP5RvanJRequQqScD
MWGnyNr5J8P+f53fvn4GHPs2V4x/uH1/RAL+aUayxyDVu4LYISPz3dt4EfZnqS11wOhLn7Iz827t
qj59/dOT9V/dq+uQ81+/OjfIDi2++fVfrk/Sn0czUzl1oHy7+i7tKunf9oxCvXulb19mu5Y7UqTE
eWma5ImI2+vwhK4texU2SxBgdI9zuS2nKri3+zEGuZ4n1QZ/p/VPMHl/nQi/XhkCw63AFqYPSgGt
5a8fsYydbh6aqrjrw7k6jy7DKmnYAcz0cbKpvamEdWBQ0Ls4Op3+WVLTH/f+bxcoDISwfZd3Tbjh
36atO7PNHBF21V0q20tmNukTAF7ONMTV3Ri0vY9kEiKLwhKAB+pa7aHDMrEOC5kd8zm11v/9/fpP
t8vhxbUD0yIo9moQ/dskLQnqS6h92hGu7fTP7diq/0vdmSy3jWxp+IlwAwkkgMSmFxxFUiI1WLLl
DcKWbczzjKfvD/TtDotWS1EdvendLVddA0xknjzDP2xH2CnpIq0GmMDvP+zChIyV52nEF4O4YfMB
LpXVNKsZDHyJ5QlMIxpYYVF3T2RnwUGl9fCSWm4DFRAuwMLUqKVatMDWMLK66xIwi6IsQZ/Lt8qN
D3dmRQ8YiVjhV1BQdL/eztD0K30Muuyj00wce72lTZPAKIXpIpPj2OpiS0+Wa/WWUYtT2WLiuIjo
CywrBkTX9Jh4pcy1Aa0WldkcHKbbnxwpf7gF27plNvGr6e1+b+TtLIsTZwu71pJPnaibxw+W9jVT
/by0hEYliY4AiXjb15t6UhMuvDEvWZd6B8WN9t0xc+JsI0XSbv2kcHej63qfsJcTR0ZyPcOdcJXm
SDlYXfjTwq7hIxb1WWLh1VZn4dDVBFxtAXAS53//RwjimSB2S9ok9WRZhxpg6CMqdcXKC3PnAfXN
8IA3xrBLjGgCS5TkX7umIyhozDyUHpkPWtOa11HeNI8WKe6LxHb1f7Ns5/vNlIbDm17sf2iHWHyB
2SFQ9eJILyW5tSLvs9sXTN/rmklOVCRXsALzg+7qYHKK/qWbbLUTxdScND/4gNF+1nF4vWa6I3Xb
cjiOhgn19OI7Rg59hiYPb6nZueK6wuxfJpg4R90d6nQTaD4UMWrCx9wtDSbMsGUXhlWM176WZ/5N
jDE8KJ9ubB71jyPnWffg9dsRKEzX1A1S7L+PAp7dVogCjjpxInNGdfl0VL1RPwvRhdvzaEu19LYh
pDWHJIq0fS7y+IOQdb5CXr8EXm22jZPrHEWJJK+XKIgaiOk0+m8HIFJb22qLR0Giv+sBP97VGVaT
CyIJDM84aMplGlgxXfguAB/rNvntGARUwVqUOEig+snTKOUDZcGwKKygxhm5hUWu1Y11oEvRv3i9
cO4GiUcivjlQzeLhUzm0PRQOjBxAuoNz8iIkW3T2w6pFFCBc9H6WPmXeSAQY5w+l61MDy2mcDiTz
zcJvwAQHk5s/QwfgVbH6JhQW0ShWUxwaV1UejifXz/qX9yPEa0GDOUCQvZGKOcj9sq/0iyiWdpiC
yKGJbmXY29dWpsdwIofuSyANAZ4Ovd0gDwRkxyJlnl9nV//88ZZFQmIbhm1a1hxk/4gFvptMTAv6
8LbWAm3PmDBeCZT6DuzS6qroc9CVoHPKDUKTLwXajLfvP/4sxvp607hzZCRfNbnuzEvXmLHzXBrk
fnKrjxW7ogsAF5cudyOaHVP/IpSEkTNvasQ+xBHSSvZLVAruSVYmLv4E3J93BUEfmjkYy1UDRaVa
FG0tqOcRmlmMOBgyu/ACkL0UwOVOCwdxbEo93PqAlpOFgIfV4iDOmVlYlls9eNowfp7Q94byDJ9f
AK7Et2sVWgMvpaWZOEY5shKLPhz8foGdO/VsWnXiiNeAPiwzioVHy+WfNeH2L+gOWAf6z+mXQO/K
x4ZZ9N6mCXkIzomWXenOHSqOxXMaznfT+6v71t5SBmtkGyhUq8ucprNqM+srK77VSLkhFpi6c1sI
098ZVijQCpvG7wgQ0/0zx2Ctjb78YHO9cUPrzEdNYblsbu6b15srhYRCe9irT8wDi+fRTeYTNX9M
RrzFs8xq64PkWswx5vV2MucQSEWCybT8LR/yx3ZuHJG2iWb1J+oNDjEq3tU+wcgJ0ieOlTlOqisr
DOGA6k4Hr0aVqwHCmwZj53c1+z96qb5xYZgktBKnH+HAKnQvJJQ8Ztp4LajhFOAqf92oGjP0Fo5m
5/mBuagsPbxhYu2t+ziNr5uM3bRATgO9ttwBhwKncJqi7osKP/L2mm/OixWCsGfhm00lyIVxcbNi
0OIXFCH6ybH7cCuGrtqTYwYMxnL7WeQAsaU7ioVPGvDBbjgLLV0+2rZM+GLcEWS3F6FOWK2voPRK
GN6F81h0XUIPKMuzRYWFwwsTCHGUtE9uTRCaSx95vcWEOWFPT4X5ehzoxWrM+v5qCMb8SvlOM/zj
48KWIRAJ07b1+cS83q6lXjPJLw150s2+eWwbk35N2bZf6S1W18HsYexMcdBBHhIWsLrE/v7+cf27
BiEPZ21MRzBQNintX7+AbiOWDM6RsjB3tc/1mDLNwL5yJQwfCdmqCbdOKcIbv9ICUNLR6D91vheh
R0akeUQh55+ZkPyuC/58n4sbHQhR2sV9IE/MeL/AytgLN/r1wW+eE6eLTWHR3GDldUH5dbkplOii
SvkK+kI1hvpSTU2LwfGQ7zJIl9etn/jXUYwSfKYjes44y7ryAcLtnC6LdwHIyXZJ0t38yGEgr4Xb
uh9s2r+Pi4vXG0WpsjnM9lka7o+A4tMSS6REjd4fPONaxrLBvC6ELUhLTA8TmvAu0AInk2qP05D5
QTz7O4BS2+gK8DQ1oGtcKsrbTYIxGdXnbdXjELVIArt5VInSjw5iE0unMWmivP89LqS1+ObQZ6gP
EC6jAiedu4gPQYyyXKra6M4Kk2rZBr40aWfmULPyHIbVHEbpTxToKYnmJnGaapngdntbZa22doq0
eJ4yF5Rs5WC5V7sQHgbwzoEz5TeN6zh35H7DoYew5fnh9HTuIsRUYZ/e/xVnO7U/dxXljePQXrEt
QTb6Vy7qALYGmzu2J3R2imu3MsqDJUs4ErV8GJuEa8gXMfTzDlom4JP4pY3Lx0pM3FJ+6cONItPc
2aGMVgBWmPgzEg9WXW+Dv3HTmzzKvkRI1alFJ+Lpqz60+ZZmfIVugyo/qcDsf8bwN2/PGUAe2fnO
tcPpfiAP/QH9Eb11fSZgx4M1fE0nw/gc08wF3+OR3YYwjXVV8YaqNK+MsQQIzmRqU/YdYu0983Eg
3O7JA1YOZBoB92a01LqztUKwMd10m/doeCp3DL/B0ZcV6kBJAw0XVtg2HCKeEOn9rXKAAU9T8aQR
5a6jhilAZ7XtQypJvCbrZMgpYlQ7uQuQvNq3FCztXQ1MbG2nk3VQTSPabVzpAWyUAHi40cS/AlfL
Hqnl8p3fFAaAlKHLHwHe6oeIke9100bTiwoM8RymnrOjYi6RSyVZy0rLCD/YxZfnRlJxO4ImEmNd
gSndRSC13D4bI6h8J5CtJGJDS7FgzZmbtNK120XDB0n8X009Tgw3B801Od/6l60rHzYISne9OLlF
bx1kFhbPnVewIZIAsOPoGBUTEGrt93f5G2Ufj1U4s1CZ2q68bOq5rWiTmZZz8jPX/260MNWtFp96
Lrd6rRlTfxeBoj1UbuHcmcYEA/ecdP4v3kKZlu3yMlJivvv61nLjfvC1Aap1DPQ7QdJA1aCy7GAd
2cJfMDz8rpeT9w1eIAIc859nbfORAv4bS0FDWwguTZrirrisY/Agbx1zMKYTlU5wyHPijZiUfIlD
KY6O1+dAcJLj1OMRDkWOWh07xu37C3FOnf4MOlxiwpFEG0kKwWUxp+N/3BVOLwoAhFI/DSQ6sI1t
nbR+7uv4TCCThQeCHYWwOLY32TgFRxmU4mHIyvxn3obBtKJnUzxjskQZhAxd8xgDg95pnTTuHPTm
DtacLvthl+8qYddMKnuQcsnIMBQyThJuoP/pBglVSFhSDkn2uU+LPcCHZQXL+vetTYFPk9QWbD3T
vuxiJ1kH3rzt/91CShiAHaVThFtQgc4d9GZxqHAPWOV++S0CPHZPFFF3krnEAT11EnHfkttQN8br
KjMe/NCW60FD/CZ3EV1LLGtCEkH2P+HbmkfGhF8qs6OKGqYeGgwuNZBN6ycaNbNIBkO13y2ZYTDN
UzkB8Fl1LhxVAKolk9BAoqNkDOM9ShclmloG2hXRhNqMmLs3Q2zR0dZy0zoQMWPo7R3Dt0k7dE1U
7tsaVqgbN9Y61vvsS5n61E8qyNaws3NElKv4zpKDz8YX7K0YdHMjXAEqn9XX+FQ7G6bZHt2a8tPo
Fu2vqUGVEogMYKzO8G8C2pJbNzEmAJAa4i6dpn1n7qpjNTRfsyb/TIYMLY2KNrc6BD4ycxtBY7jx
EjVsyRHZKmSB6q7rs3ynmCvclS6yH2mBiMcUe3vpO591aPHIQ8itr/voomhFG77kNqTa80XdTQ1h
URRqj05YtMdrKtxadLCGNAo2MciqPSTsAT0Fo9waXjccpt4AtDKX3VHb9YA+y/Fn5gTxMYzoNaWZ
x72WJv2hNMsarxupfVZZ/zObYveIF1RUMLD3UFfzEB4MzPRbGrfunhxQ27RNjFZRJIKTcqGHpEB6
gPy04QhD17oVSdStQC5ch7GG2F7finwH5Lx5TEuzu0e5imqPadSTI5IS2E0tBlwqUURZnP8jqSfI
dgWV9VCJGGWRFr6gE2FZJHv0C6rBTX63MhFANKBI0GWqGshdGvjX5yAqrV3KJX6LMY++NS3wPYvS
gqVBB6tNF+6crIaBkSPERI+qbEuW4fzRQJYaS49G//cojuUN1Z+zzWrG/G3nZmATSDWuxh6afV8f
msLPv5ped5N0wgFmqSBEWZm3pP9pk7VYACmQ910luudvLTk2nwpU2sDCW9Z1aNVqX8XJsGxQPljE
RlmDVpFpfDjfRhB7Q0D65UTPRMvMT6SzxY0YY+TZpdL2RZInawDx8hgaYb4c6T197/Myv83Qjd75
ltatwgGwQ5cJVCfDvlg5nd9sAeU6yO+4yC2Yae3elJl736GudJ255XBVgXxbhRq2yx47GTKWD2Cy
kIF4BlcNw1MfkVJpUyB4qwYC51JKPQBP5lDLjKEWrARYjKVRVPJzXYbM25nZa/g2oQ/sAkqxC4QY
gK0s4WM9idoxCKXet9RP4vtmcJxvfRt88WpfrFUm062PduJtAn5hWVRw/89RMeCYPXINbWjb8mJh
1q4ASKdLDuO3ieB8LHViaV13X80qAHwwZHn3UqkaisKc4EQNvGJIMR2E56Yzv0HCqB+ZijSPcu7n
/G4dDmXCJtSlhCg15sG3uCL6aRG4E34nzeHOUVtRQsSaPBK2caz8aw/C2NYm7XosUXpeu6BtN8Os
PFC3en0b9Wg5jbLxT1ra+DtwBshxWFl60ASjTvDxGooZSgLkWDhyGtcAVSIcFFT5WUW6d/QKO6BI
dAgvYWQNa6cZ7zGFwAJLt4tnMJIEwmagDYoXVdzC8LcZwJkWt0xdReVzUIJ7WZwrs/PqJaNtI0cL
9yWa0hevDHNAd3hebeEAo8pLvnmDZGbyAivZ+mJadf8j9Yf8ZtBCdbLTXHuA+DLu696wNtVQmzvd
qfudkBP4S6+p11OYFhvEM9BwwxoUlbqoQKikKpd2lDSPjhppvSUTE5UpoC48h7JxMJpHgLpwlhHx
Mq4C/OTvjAg6XdkO1p4rx3iyU6K6a+afjFC/mQZu2SnD7GpRaI21MEJIwm2Oxqsmpn06lvkW8Yr4
ulYoMYX+yNPGURRPUoM1NwDZ6/mdObqdbYMMweB+SRtZ/Cwaj96/U4BChl+sP+d2eJ/1xgjEG6YN
iL6D8k3/yo4TuamSSd00pjJ3UhjWlUKMcGl0QEFnHdE8LJqH0YAL7VbKWhtgWm7SIL217T46dG1j
3ak523Rbhy937qghtS+KJRmhs4UK1fdp92DoJsXL5K5JSqefyKlON92Y5L9bHNGcHEWhJsHsRs4y
5FNtk86koWD6Wr8E8A0514ciYWuBfk3JnQBPcWuUhnNIt2Xkc7dpwRd08q5tzYqQ5PH7g94D4kz7
XP+UMqfdqqYcXzLyvhWVoO+sogm5tcWkmvoRbiCj59Ytw1XhiR9SH+rPMi80GBsRYF/TE8YS3VBa
AXU07g1XYhtbOSnMqIoevlfGN1WI0uMEVxTh0vgohtaEgRvjfUBrdosiDnjftP+Z42h3IwDA7WNa
4GuzpCZIHBk+GLFuQy1vZzndztvANfHuE21oDobT5KckG2kpSK+cZd449cB/9UdqwuSE2AiGE8Eo
uq9oY9UojNGaOad7iEeFd6UZpz8nz2ScP3vlZXXsL2rNtle5Jb2FihkBip7XWRgRSFU5ls7JYf68
yCS4wsbtx6dk1LT9VGT1jE+sjrgHhVumXvnO0TO5NPVSwXFkIZHtINVcGWZNickB/+y16FgypXFv
uvMNWUYTriCyRJPezCo6ngak/7qNOOVT63Kb5RMCwGbRw3ubz7JB0uaXuXnfzsV65sLoRu5tTQ3b
+as4YaVapWjJRUwITY6Zch9Gs7cPLTzyLWmQeNQ1BO1iYEpsO0vRzgwd0B9dpO4yP5+z4hk90Pu2
/VVPBo2fHwfqbjAEZ8ZNdOO5IK2giKgq7u4SElSESkNN5EEiiD/p+5KB45xHok9QPIO851/BmY84
AbZq76OaP50AQR58Z6y/+LXPDnQVDGwEBuWeijHYh5GwX1xkBo+VG6OnrYCJ7cBg1QcwyAYQrqku
v0tZ8riEWRAtngkGHRCbT36htJPKQ3tTmtOA7oOYsl1+HikZmoOqb4fODdyizh7lrYRIoK3HEhGB
Y+QB8QvDeLjvs/AUe2Y5LbtuhjyHltM90NCuf+it1n1p6Mxfo+SLfoddkk0ofZic3RkEgBSe8QP7
Ae2LTtYLPLY06zuzLcqfeWUw+UJDLEE4uGBcCx++hQhQNyGaQUYIxtjYQAeZEC0qh2ciD+z5zrZo
oCFxhA6IwmanKvSvoO99E5px0B+GyXisVSHvgQffjpH16CS2+ziag9oRRzvoAT0vL3SNrCvjlOXM
YjxmeQaJxnq0I23FXgchS77ia0s7xRm1yA2oYDDYF6ZT3FueHu/oE4/rsoben2i29Rw4RX8tYiU3
gdn1G9Px7AMG2nsZWRlJRIgakRN8A79B5hag6nQaoQYtDeDtAOIB88TNWG5lgK5eggOIA+XMrF4G
VcyyP749gQDOtOo7OO8SpHTSeMcME4ts1Qym/MHe89wdClFtdJMHsaqWNubmV04KKTWzC+sIt6f4
lbmF3W+0MQzQtXZl9DkZ9fkGoNMCB28wqy+qC2rtGsnqDu3DyEjLaweu6Fd4y86qELXrL4Zh3CZ1
opYe7MMFDLBTqsz92Kft3lD9cOxtFPKMKClvIk//WYYI8sKvCpO7JFNc3twD8TciojnCrR/cdGmH
BLO13VrG9YhGr7voC9f5Vnfk8kgx1UG9j7NMPiU+DgsIarfDqatrt72F/RyULtDopIy3uFnqTwLe
AH+fGugyOiCpIERO4RaZ5GydoA90hyKMt4ScJZlOJFQAk25m1vI87PqdPyR2WasFRi/eqQjN9nSe
i517QqUG+ZVJW74rbepYYxzIolNP43wbacfRMdKco3P+zyJdhOMKQbF8p/sRNZAZCIBI59yjmENt
lFKlnP/T2iPfSuYZm093Tq1chJo2skJzN7DN5hYnILVC3EMcuTSZdtgNBUMals9hVPUvxPMeFgal
HNcwT/TmqtlPC5ICxNo/6zC08QCw4d0ucR4snoFm4pDkDqH9C70OTLPPuWSSzQVB5rfRwbRz62Db
bbxKEKiJgL+H+VMzF7x+2gPbYebN6DpUxDo5Cup0JANo67aINhKbZ2hIE0vCzlDYTcGhKtwGkG8T
QzZUwx1U6vqkSad5NC2IibbrcwwDz/j9GnlR8xdqfnGOkpJV6+dZKvQp5DoBiKs9SifQ1iCEHOFn
5B6I/AzYjNCCGWDBLw98mN6BKstN7U7D1ZgGv9pOAW4uh3HHdXDblyjvdKLKdmngeldEB+fR73Eh
CsKWS4qfuCDd9a+02Ev2WudGCKOQW2kq8R/qPDVuOLPY27huNywj2Yj7vGmbRz4760e2iYbzEPjr
JkY2DrnO9C6V3jQtzcnU90WgbfrWQoGqqZH5zDT+h598O3dCRG9RjNfQKww99lbuRBWhROz/cDU1
3YyqFCjF+HrwPQvhUy1qiPw0bufFcdS8xbK6uwUqZB4GzUTYdwQ1/fvDwh97FINgNOXE9lXKjU51
knQrelDWfVyk6LrxaadI16lgYt1L1pmktu/rJv3ukHg/IPidr8M+/awlAeUqiH8EmiKRrqWI7E+p
Hosd9R9yVZNO8yNGoToHFnlEAx2KChnCgxY2XLbEQfaH74Uw22OqhrSn53rewVFMU89HFgX9C2T8
F+eL4veNaqLTtSyZ9O3KuWMRoP6xY9gwwpDOHwMt/O6Y0jpFJRIv3IByXCmDkhzoeXvd1yhTCWY2
d+1YVS/QUdV9HZSxSWhgwWTpaj9rBwDOMulBD6A9ARijl3Fx9EdIkZo9BeNiitBbRaxCh5hQNyhK
z9OSIi2H7wIlSvpaOmni2HrJBnISWjI4k13JINF3SnOSda+G+DRVUeWj4hh+PTdo/ASNxQWuXuiE
TKUzPv0Gajg2/EOvS8xH2lifZTJLa8ZAor9qdYwKVmMyvD9DGhJfZT+SwfNuz9u99NHEzsktfNJd
TnecxO6Sboh51wzJp3iGN+l2jqGXIUpYkYBEiCI+3ZKy14hGeEPXj6WtwUvSTKSYf4cjYcAid2CW
LTmPjbPom3DKFwlIE3vuG2/1yKhmcjfOSMgY0AHJqrtQjiTwltZXCNAnCSi2ibI7hfTYoDxa+bAz
Bq8k2dGRmds02Nuy0z0j/YruZoc+tBmcztFNMr29MizrIaxCdexqUr7NuUt4LpHodJQh1PdE3Hpm
YT1Wczp5Lu+4j2gWAt6hKGVOf4c0CVIQ3JLeNeL76q5n8vk4nQNxpfOjMy84RE2OolcwgKpomT7u
JZLBB3StiuNgoHcGAZ4/QsS1ROD1u1XZ3toMS/1W16sAT2ctfrbCsdqFg1zjWGAdaY5p91hhUbzM
nb7CBPrRiAxRMfZaetNbRfWcyApIPtAiqNbtcH/ubLsIaB3stKeoGdJNX1py16AtdMrOeIy5tXVu
SAL3yT8nuFzv7dpHnqIftWVVeP5ay+cWUd3l9X2MDNsxYY5/17kduv1D2x1bptNbhYyTWhSO9c00
nOSgzxcfNKr2GLjQXSc9gq3WRTptEVhQejXIjWXCv1xA3vfQZyCDHlIdSXykvK7SZgyAqJnuizON
9GzAlnaZ0yKwrmNEN+ZHYU4CZnmDRYare2RFQm20GvyUE1lsOqskK+/UWCBAJK3gaIVMrORQs0Ua
H8WUGu0HqvgmCdcWQWpc0SFDMTp2k/aHgAov9+2IjjA3TtS/tBajnPgMczrf84jPc0c509wIcEqd
vWY7Cd9hxgfmbugtc9dyZgS9f4cG+7Cle+TQvEAz+7yXQA+LTe5KmgaIyezRXam2GT3YXZsV6kqV
VrErUfnfuWW/LjJPvxZ6F3zq4uIbhI3gmoSGpMyK4muEJq/gtRvf60I2j8k891WFI2FtIO2Bul5w
I6gOUBgdxk+x4Q6fkI6Nj65LYmCj67m1Irwd0q4zNrlUR4ei+trNNeMH+yl87oDxHc47/v3m/xvg
BmCKjlKWIswAh78YOSHdo3IkFkGjOk3yieb5DzWFKFD1cBY7YWX7KtfVtk8R5wyD7nPXdaBkDU2Z
y9DNvJ+/EYMluJBtYvfe7ftv9/cUm+GQ0uEDzCNs53JE0w5IliRFPJ1w34CvwzQ/Po81pQwM2Id5
HB1aZC5QoS5Kz/3Ad+sNWAPILl2S0NgK9IdpvJ6LeImV2b1T4uzoh5ACYdAUz+eITJcKt54wLm/0
QH/qsySiimgK89Ys8uBnrCc5E+Y03Ly/GJfDQRMct67oOzkosf2NigorvHxaT1OnwiEfQ0WWuYU+
l4y6Q1cwlgTv9x/4xgI4rhI28HYTPxbDuQCWkG53UZH62mnUuLsSeorxYgh194cwRv00Frm81/KZ
bu0r9wbx0Vm+ipdb9GVT7e3Qdp/ef6HzZnw9qeKFmBoq0L9wRYwLJI4RSnKCZoL8CfP4zvEC96Wa
6O/qyDxvmrr+lXSdu/VNBS12GrDr6P27sVHFL1diGg6wVW+RnioQotX0aD3UlXfQs4CMNwzVo+TA
X7V9G34wX3sDpo4lp9AdYTLTd/6a6uodxMtGGeYJmlq8nuqiudLKgL5RjIZB2XtfwVk2t34WofKL
mki39rJMu3YiL1m2OZDg2bllQjkT4R8f1bfbSm+qq95H1uB8XyiYTnfvL7SYF/L1QvPKYMB0l4m0
657trP4YCeYyziDcBdbJiZ0Ef4Ha3HSBjLchlIYNDWXr0PRk18ofrecBqbNN7PfPOExRFf+7p4Sr
wzgGHx3JvwfWvBc3hnBgwvB2F0cSkkoBM7iSpz6ooydMWb1tJMP2sXaQmUEj0bhLh2gVVTjB5J7t
7h3GPHgEARS4Ee1k79WcCJkg1FaeadcvLdyNFT5A2fqD9fsbz6d0Kk+bdwSc6lxC1WcwX+8jLHeK
zxOecw8sHOPiOSTNX/BmiFBgxrIzq+RbFkbxCj4hndZ5nvf+m/wdNBQLNZ8VtqDpXEKzyLm4dHQG
nueBro7Kwg8X8jyIDz89evPE6P3nvQHdhPUB4BRQFFQhdQG9QowDilKXGCcz9yKdRuIL45hsmxeR
BAykrEOPp8IOudSOIQxJwftPf+M2UzpjdHaHobsgqC9usxCi+pRkHLXBE+jJNzYd7dFWx9ZNaGI3
3Z4JQ3ytUhkiWwoaKLbK8s4KXFjTWaq9DHnxScH7v4Os8tHKvPElBMwFPoIJvAcJ+de3SZUHuaX3
tX0KE1B6Z0DSGdfCwLh4RjO1fnx/Ld74EsQcB1DHfF8A73j9vJHEVwLtsk7YXkVXFoZU3Odh/pAm
OWOc1IQsWeHVkwCO31vSchbvP/6MMLsIIQRpMHJzFAEtfvEptEpgjlIo6xRrVrsDEe9fZSrJXsrZ
a0BE1kqMM2SREe9TN6nsxhjVp9rFkTSKe/vKx9/qA57WW5uDF6LJagtAacK++AImbMXCLGz7RM/O
fqyi3Ac0ZEb+poBvQiPDdn5JyTwhqDgg3qhdtWXcbEUQZNgMGJDqBdZW33vd71+GaYY7vL9ib3ww
VomlBsRJ0Li83AqUKzTfdNRJinjueVeSEVab9i/RPKSNRTy8nJPlc7wahonRxPsv8AYYhcsV9LEl
AP/SDr0AgjRDLt0QL9yT6qLxvvZn56AohiY8xofcappD6iN4JDBOuAqHIdnGNm3bD/bNG3e8AmdB
BJGGxOXwkkIDwjq3J4L6rWu1eyCsGfO4odmi/8s4VJumL2ro0WSraPswjJTDxgjvYjtuD2Ye4AiT
VDHqXkb9rfWReEDXIURwXLQnW6OdUuLTjr+gQ4vw/aV7414iI5uxJRwXMDQXWwuxICpJ1KRv6znG
0bFy7lrDAFJV2HNVMo/9Wuu/run/a+rxTfhS5XX+q7nkHv9JPf6P/1cEZdb/fyYoH75N3+Kgbr5d
sJr5P/3mJyvnX0CdYfwQjnEcANP9X/xkaf8LdJABHMpWoC/B4v03P9my/kXuDayYBMSeDwd/3b/5
yVL/l2VTJNARZkYFfFP+E37yxV6aSQeGBT6JVjVbibT7deDOAmRGmwZ/mRxjN8SHBy/+KQr06VEs
1IwD8uHWEdJNGH6why+wUb+fO7+8A5Tcgc36+rkhGHKv93RQPTZCuTq4hQ3iUrRm+sTe//E9bn/f
An9SsC/uwvOjcKaBZ8CICLboRZaQTgzf2waLvq7onX1itk8ucksbY5pAqRvaP6sifz8NPLJLGQdX
5DJp7EuKm6gZ4Es4HWmpI9BKph2yQhE93BR93y8RUYC0ZOcP//hnkgFy61M/wd2y5hX/I4sOe2HO
HoR8SYUxalDb+q/WTsd1GE1iXSd1/gHo+41lRQqE22NmJBkQtl8/rwLbEHgxw840SNIBXRE8P1d+
NXV3Nno07gbdu+Yjk/E5sv1xzbO4lAdQbw02LAfn8s6o7QZMVm9Vmw4JffTFQTGoXHyEUbx8ik3m
pEsIKUAUORuXdFQyfgQMK6ffWGq2zC2a4KqMIvuDG/jyBPAUx+AHwWOwSdAuQfOBrLWMkn+YxZ4y
OvjJEH6OClRgFzAE9d37m+Oth8GmpzCkw/B3KdME9NM8G4KE7lHI28Hw6BtIdpih8fz+g95YOyig
kjY4QFdqsItdWJhRloUotmw01zlBRKgQE3SHD7bemw+R1hy3aJQQtl5vPXY0Paa6wQTHlC+mRAfa
nzz1Qdh4a8moSlktoiL4zYuHmIGX2D422Ruh7G5bTBPSdG5+nQDE3Ly/ZvNJ+WNXgy6ZE0RKYBu9
Ba7zixhsG2OPumFC23TNBPeDQHvxl8OVmW8WnY4buRbf/uIv7ynCMKtI4w30Ahx3p1D3qnvTjkRz
l6eYY10NDW2UZTZ5kQVjFyulJ3rP3nD//m+8uGfm1yAFmYuROWEBa/X6k2moTKkJObpNo/cxaVXu
lagmhIgtYBERq+LKyQLz69ChPvHPtv75yYR9A/kNgQzHZWliTaOZVFObbJgpJtuREf9mjPDCq9hc
n/75jyRscMvPTBhx5nH+EYIZqmcmcBBsxQLMnjS/rl5IPtsdw+BpOxlpex+Xqv2g0nhrZecjbROH
oYfKCy6KFxk6StwVFsahQPWqdZrmc4eG7i6zG9xkBt9osbDocvPnP/yxxF8bVi79XL4nScTrL+oZ
ep7FepFu0BdqHjTboYkdZNlznfTltq9bwJFGIj+//9CLk29aYFyotimqTJOSzpz//Z8r3BvSyVyR
bspRMHRpVJ+szD40uw9OzcXh//0csizg25x8Uq3XzwlCz+1rTPIwE/e9Gyvu5G1hOBYzDQzG3/9J
l98PCRqb7g0EVNaSHTrfs3/+pAAnKGDi+Cs0y+ZreHr/b597L/wFf4QXHMIoFQjGoONssPfuRUg2
W4lJLe3NbdcEzCb0ccr2XRDrgPzhmqKdHHcoBzMzQFHMySODwXymwMYQYEW26IWPL1KC/j28cYmT
plOMobsYIt/9IhtLMuwO6ml2DarhMHXK8n2sh7F1wj25dJ5hhrX7BDF5f2mqYUBgz6zxUDO78KmA
wegsCy1Lr6IeF8xlHVfmvp2q2roB761BggcZAiI2ZF6Ranb/2fEd5PjDwgjus9ilP19b2rM3jPIo
osZ6wd7A+aF3enYHHaxF4ZHh4nMYW37znxyd13LbyBZFvwhVjdAIrwRAUhRlyZJtyXpBeRQaOTVS
4+vv4q15mCTbDAD6hL3XRp7kwoUFDSZHFsmklMS5VoC+e4TRReJPnTlPeafJQlLIoNOGIdsLN3H2
Y9bjrhMtw2lBHVRBjPR398YiXLwo1u6i7uSkJXo5eyqA0tiEEpzBC8KftaoogFiBBy3dwmHzY2kr
Pn56hM07t/+HXAeRZf5j9eq85bUL1Me0dlMfYG2QBOUpZ7iUPNpv0fKTBC4yz11PfJMCyxrg039T
RaYbMu5E/XMI/B7t1EDMiJLkFjGElHt2ziZfuYchvEEPRxKfGekyLpvPDKLgO1LndMS4rYH+lVWY
99qCrU0SGSwEh3ok3BYEtl9u54z/wXAtmqJT7UK1pz5p6rtAWWDoBn+yquNah/1nhv/pkV2bIKbZ
ABS5s6q+fugBqLlPsITXJ3Qz4LpXxdb4Ohd7u/HkR65wWM3YtmcvnO3PvfA7DfQWDO9mHPfdsYsV
qHXOmAxmHSs+lMRtDoQYL1afADcjzAkuOzDlSpIyhVpjWYmoCl2CVX22es9LVY1k2BFW9Y2jqQ8R
q4VtG+fUj3+zoOicu6BTffmElnK7H7w6sk4sMKn1HLk1fyn6bPfUEY6sj6hxLX2ulQftzax5gyze
17zCzV2xhemdLJLphlRIZm0MkuJ5IINm2kky7iq/HpKxGyxBDqF00HU0w/wB3taGY80QsY03d3Hu
e9/Jg2Nvz5WNQX4WP3k5JcttoWechNnMEG3Vgw0q3d+J4xgHlomArHumIhs+5ce9ZZQTAzAw75Dw
e8YpKth06mXtpK9VZqb+ZBUDuRQWWacnfCWBThpb6i5VLF6ao4v4KbsDUj5N6Kd2rX6SLZJ5iWEU
ceGTMGVaUaXek1F2i+7uZqJbw1zWv+0skrCgWi3aS2YbLrmbbFLGe8coHHBetPJIcfMAECqxPjBB
yUVbDha7T9x4kx6Qe6Gpy+ghPBfrmadZsqKx78mh2cWk/htHcL5JM9TSO0IYcMhtrYn3ORE8P7W/
Iq+bkVD21RSm3r6gRhJTaK9JPoKdP+R1sL5hdAv2WLr5/GqjCJW/2ZUHf4oCs8excivzaUWTdMgy
FpN3p6FdaIyFW6cPpILoyzYEUhKKjfU7gww73SlRs2DvAn98JSW7rpIF8/VnkcnWTYysfZLni8qf
eXKhUI2DYfZgQs49W6Ow3vdXj8r/2g6CSFbZOnkIfQ/VJ7xdobzjKppuilt/qE+jMVaeyqUzKP98
y1PHqM/n73XZLDsGW1j9yByJAFzqev/qh5Yf85xZ/untxp7jsGu5BHrtEvcRBFP+b4ny7nkJCnjW
NrR8bHcdyI77yr+ZyzsCxgzaWn8kcqeHDXRCCA9hWWWRtSBHLRp6ZeJCo4NvE/J72HtsrBcNE/jc
hJudpczKUKSyfBZ1XDl+ezet/7/UdDOwYd5RxKhqXpzEARcPHhLM/pzUeZM5qZN72ZPv6fpjqTbS
BkzAjw2iZGkx7BWIH6TXk8spNcmvWfhWcMUkyJUPRzyKUoLY/QhM+t4vKd9Fzn83bUHq+LiQWFev
sw/esVhgNducA/7ZHqJKntBe2viLOkRRuGc0cVG74XnUTJCSVw0FtWpKULnBJjMU9G371o9yhDiA
dj+W82QBuogYFS5T8R9Q2E96hZU4lEw8Ntj8Di0GkJO710RqdVQYwACHZ9b9BBF2tSAritKF3e5t
yELScQbxNaCp5ZPFCvygKRV4TYQv3iOyWvpTBG76Zr9dLhnat+tMOcaDoUtnGf1rCbTD9RKlbdN8
4lvBGtShluQr/5Sz3l9Wp/p2wuCYC7A2RfhSD3PHpky84aNIMF2+wcU+s8p9lqrrYjFoDfWlLB/I
9EW5vZMiGNY4YNEhQnkerkM+mntzS13qCm4twykXB9ICTbBOF+9myfKJLmft38VQuMbrSIzSHwQ6
eeJVzRNmIJWiYsoOlR7xkywF61HySmAHE1FHUoG+lIbvaW7V0ep3c2ejYngEh71cV9PvOtU5D75Y
l7fwUSG558m/Gb7cwe4/fd3MW1rCYf81QhC5NIEJD7qhu0NQW5uT9m1U7rCwPvTeOTvvnWvtAFXa
ednhnD97jUsdW0TmV0GIKCTJnoFXyRs5Yd8SJztqy0dvwDnlafs9qrLgysZpeYRDXKiY+UrxpnqF
ss9m6fA4AGu2qKfWpojXafI+B79hQAJ0IxO/RqxnGKa9CqHwuph/mYQcb+SzP2OyrjDHQHPQ5OM4
L1MoSO/Qm/MMmkMCvsjMcOcvbvAcFKuL6lD7CYs1kwpon2BMRbJvnEqQsTpQLTZ5hSnLuPG/jFK2
jBlSZyYOq5sCeF9GkcrKxTnV8jcrQQbnvLvaFVfUx4ROstBozkOguRu6VT+xIHfAZU/DD1Rr7n8l
Kq/1z9SY1U2xKRPums1dXca9wOW2O3q7mG3/6mQwp91qTQ8ZEwAk7o18XZQoPlEdyy+9hBNBlxWF
xZx3fzb2Jz+3kHHI7RbhcisF5LFFQbpj+O4ieBfLfBetnvgOVfG+kYP+0yF4D5u6OVMe1alt2da3
BQv72kXZcIsPfcvDYXyFOUYq4zxd7IFVyqHCd8FjSu3jj7Vq70rCzWI08MPPYVphmYczuPtVRQ0s
7PB72VhjDYZE9QyRclpNwZ4i6dMJQizsOzg70dZEHmG+WEFS1wPrXiBxiQW6jS9c1AQi9gRA2mJw
+IPt9tkv1nMk9sfQIjzugBMguAyyA3usMt//0rlpOUbhr2BlhNnwD45gvdyiiteUqlQcfFC2R+Mv
Ubqugg204x7XjF2a5xQOAexNTQrWSM5DCIHjDmCDS9y13PpLtjfcsna/HQfiOJJl9qOkmjOJ2lwL
BxV/5sdRvv3JZr966TuNpUn1kbkMAq1rlAk02mvW/nWB3P+a0HBcw5IoVXBS/lM5Y5ZryW55RrRH
9CStPKT1YrLJ+aa6fSx2KK/IVbiomnCtrh5n2iEY+/nSA8E6wbVfE38nKGUzLo8UOXHLYUqXZwvu
bkXcSBoui4l5z/lxI3uYVAetqVcmULI6aGJ0toaArmZuL3D09CNF4BjLptEA2aXPF9fApqS4tnRs
iLh9KpE+//F6vbkHtyoGko39Gtpxj+IfDSKeYLOYPm1qDvTjvjvqkWnuTtqZa5rgEJULInynMzw1
pnC/rHxLxzyycyumCOy5j0xwnBaqwMPY1rBo193J61j6VrZDMV5z+pAV1UApKcjP+FrlR2N3S3Hf
kMTq3rk+x+kDlpFpIqJtWNar24Q+snbICVQsduumjH8HnYZDR/0RVhx5RWfZv7zcIowqpLA9DEGu
VIw+el8xXoi9Oe7FgBsO15ljbmBhyJq8h7n0y+mRGJFuTE3jE6y9sgy9qc7J1ojCMf/lI4qdfw7C
6wHRWF8AiaC5GMi2ro5ErGdpHV23a3gZavodUeN8DV00E0uHA+NZUdWlXaHF4+qVf2fX9ogDqR4L
LGEI8XObQ5qyLA5USDrbSpTMfBjDnpQR5LgzMv4c85OaKbgORkXb372akUsiC2lP22qq48YhW8eo
blv6TSLIm4H+tS0sC//l7UHrM/DIlR3ctbn90O7lq7IQ9eUKWX7rlqlP8XOp8z54CMSgrovVzi94
t8L25O37DE6syUEbowtdqrElm8rvixixYKGfcJL312L2qpSbx3nCc0waud9jQjmOQiG7ZQd9LTzt
/5AbQRGWHM+LRWm3l0rADS+UeqKjAk1MbO2B8cxwJqHLYARc6/KxJCxr7HV3cgNjf0A7N3+kW+V0
JQ7dkUTlfOP14/ji+RQkzIH6I5/AH3YNYoCcD+IDhjcwsuMeVY13WKERuAdVAypKuRfaO0rD4OSO
Aymxnexgz5X5dSzDD2dXERmZ0YPXmsY5bPWiKnI/iuUcFNZra1D6F7a1/AizUDxhF2xTjfYVue72
n78NzWNvy+aRJfb2yZX1h0kbBgXSmzrcfUF+XVZSfLEfA0XMl2e2I3fBWpD/bjrFZ0uWiLizW2Xi
ou3+smS9nZskt9p1iDEst+39ZxYwXoLKtYPIQPl1dtXsx1hWurhtG+eV4qH4NdUzBP8Rge92yK1J
9Wk5ZvV6ivSmfoUNAaG3G1uRe5aB07tV9u+cjORXtTgIQp6lVFINBUYAPr221eMm2uwuHP3hbe0H
kcflNrW/YTwKPlZSJGLoZdkLyVALrkc/Q4UaNIGf9jaQ8dwl7RCZvvXbbo3YDijewyJemmZM1lm8
3RTwL3Xnj1u81ss/o/GCzZT9qiI6A7tYiZsEE3vRYsEGnrb2xxBJVLGQRweHJaO27IJtuFkfOX/8
RvzC3b5+FUtRnPFkvOobVRjqfkborugXDtIqQNraUnN89dF486rmMOofxmbrt99iHElnkRiFmQO3
f4nH9F4nFWGAcXHBIK7Kw/+CzWSEufnEzh32SdjTgVLYHNUikC0EbSNIQeaZnIRF9+WXhM30trIe
CBMOmwt2OOvnUN96BxTz5i9hRQ3VOEXEj4y8+uXEXK1t0mY18neRW5q2guruXYTKS8rG1F+Oxr5I
Mr35s8pFvLh2f4twt4jzQyAQ1QQyosJCk98tJ2HZWDD3sg0Jby6JnO0nl0BwlxS9PN+JLQtaB+b4
HKJr68vdSvrWwj4d7XlA8cnHgXhdTwbD8qadCBMK337cFOD9kdw629GTu+sk1bKAtzWzP/2ZQ0Wp
j4bHv2gd+K9eXhEclc+Dv/DEDucxxY8s+T7V1rbJsgMkCLCpqCMXSL3CxG2aB4fQTOsAGKYl5xK+
xb/ZpaKMi37snjKI5BtbIccWFE+2XSbNbsySrPYuPgrNQz1BIuoj8V0Zo+DlmptfZSRqitBeODPW
W1LWEh8Vt0p5emD0DoZQP69bCbHIwX1BGGu/IGyFVGl/W6EAk7/rCV+01MHgH0D45gT8VrXAorMt
paa+o/5KhsHrTowUqlsQZemLtA6C/jtjT7wm2dLUhMEyb3pAVRxeS2Nog8sy4KkeYv1+ity9shM0
OfaThfWF+EYCzAltGkZaCWq5bbpGmwL3T5ggOzFmvXSFTklzkmeLRwZNRYuCzn934xE5Ofl73ry/
MbBZCP1b9YSXxp3JgcvkthyDCvYAPycJxeMA30/dhgCITmbLqdzHKCC7bN1zVh+o82+RCDXbRGwG
c+zBWAblOg3uDeJuVHuH7wxazE52wkz1aMtrh0g5Yg4VzD8VR5XFIGajwfN41G4EnAZ1RQ1aB9b9
UJugTINx6vvDmHfjr7rWRK/6m8WkKiBT8L/lxu89zF5B48Hob2Gi7daFTKLO7x9FKTg0UbTxRPLd
iESVoWBakVRIKQlPjpbmHQ/ZwAN0W5ol3pZZfru9km9D5JEvqfuI0Ei7lkuAP7mbZey6wjx4eEJt
UI/uAK0tIA2buEn1H7+j/93lMPEO2aLVX+lM4bd2t/0Wu9NuR9ci0DYugeyYk4mqnMbPaN+DrMZC
ENePM/Rp56/MbDESTYQMgPspjliv3TewIZgme98S8uwP7UiNiMwX07bwmDtUYjZXOQ32dBuCMd3I
+l0tKZOt5VEZs4WxFUYb+eyRZYXJgP6EebVsNmxrVEXc9i0G6BM8y2i4a+dBES1PrfgzJ57GvUOf
Ve8HteTtSaISxAy/DWAr7c6qgqdAlu4YWwy36hS7BjspjNa3wAgn98Whdn3zHgSF/M17jl6K0EBB
HhxX+fFWRON4aeeFt4Uw1XBwBn3l3ZPXVEEFribvTQw5Xf1EG/sGG9jCZpb5DsG+2+y/hKVj+K0U
0gpsOfZkoBOVpLvUkTP/KcSIs8WPptb7z4QIKH6EFobnB6pedziUQDC/Nnu2CwIIFoxRK3Q17zr1
jMjxm8su3A4uoy8vId9aaKI8BuceF7bLHwGwHErHDsD9myrV0mEswBxosqazLbCHJ1X5UHLuI9wM
DWcmqsu1S0lwIqzpsEjWiORfV3ysfgzCprPUuetkja54AZBh4rVCdvgUchgjlmLsTjfdV7TsjoBD
mtQ3pVxqor3CvjSTUIajiNo+aQXJGkk/ChdTYqeb5hXDJN7b7pb6dFLVsATxHG11lrAy1HbsM9fr
yXkT4ZJU1TBTcfOw5p1PeF4xxddFcNGID+14qW7heTXb4jK7b1AID2k21Gp7W/rB3smirMKSySOt
ZoLziwm1Y61lnhJotYAsGbN+jBLPW/xT7q5u9zp55Ur9gSi64PIvWwdnsOhyYkbWfMfXg0c0HXq7
7/5xjszuPbDI7nOx1UAcSVjQp5nVYunCSBgBg6sV7f3WU9WibNMh1LixctUrs4Mx+1HNYUOx25mI
JFVXEIAp6XsIPq/Y4zMmWNTwVXkaO3lA4qRM+61xo7+wT1ikVoOtqa+k1xKExDvKL35bzq9lyXgk
xhnpgQPmWCwSyyonuBjG7O5laTIPYkxw67Ye9/xGOAtVFk7MrqT3y5U9jj5CMbavaZHiucdl1B2W
woCgyepse3Xg0nr3OAZEccrsjfRpr2Rww0MtDy6WdLcgLZYlWGK9QNN7mqtOPTP3xd50yDdtWUfR
Zw6BYSpUEdcUjGIyWbrIQUSKZOYtQ0Gvrp5cvPnJY6ZQnfwgs2CEWB6BG33rm3/AM2C0cikJn5EZ
CoHUU2XwXa6zzcSZ2UYEZiXkuDjgWfK9ZOE6ERdotAM4ID+oyPvVFSX2avtsw8VUwtXp3DbEnK7c
oo3rTG3NueeWnEiCbfr2jFlj+6bsLjzOGHJ6fhbr5m7vRat6woZ6W2wJuo62SytgCS4+fQyfUMeI
d6s/HcCdhkLHEHPGLNO6BV7fHNk4fdc2Zn+ev4T7jSaAyB1HNqzWccQHN/T5F/qiW7he5+oXyHCI
Jj0T2C+7B+OJ6BGQIbvCrXvqWh8D6USAnT45exOQthgAUE7sDrfwgUizsrjz16lKCGOPhnttE3t7
0GJ3nxqv916I4Qyq2BbN/BkpREz3O5uz4mDIVn3q3WXl/AV3+eLRDP+TTt6VDybf1bcrgHgdYFb3
1jNxjv4zaZI2v2zSUfTXuACEnxinri8mcgb/0of+sN9HMLHUeTH0kNfZyr3qWE+ii044VOaOY6Xe
V4KAcL3Ix6Eq6pdNBYt91K4R+PMdBL3RbSREMw2cJCqz+ZMZGR34PuZ7eNpGBiTwdYjn+5Hls6KV
50pbYlnvxLnm7S69WHN1P+46G39Qh2F0hIhCuDOp0SEWBGH89ToT9GTFaIXk38ItrJ7OlVY2tTEc
ikNIK8s9OZTZB6XLfN+AvOphd9TKXMJxzJfjprz8RQ0RJ3PUCupHa2qYkg+W1yV6pzpN20FVvwdd
klMDnm2kSJkF4Tlbm9dMc2x4XxXats9ebdrEKidmO0YUL4su8fzMau95plbOD7pitiKCUe3EjW67
Rzltzbcguz1PwimSNZclUU7H0RFLkwDzb+y7ypR1fZQzUMrYx23ZqwM/3ixnaPK8VL9XxAtf3bak
6C+nJdhQWGNJi7dugH0VFMXQvbSzXa/pCIuK/YfJ3BkT3Dru8eC06q1pw1vodcOSmozqwF7uEb/T
ZgdMIDw4TLKqactnXZNJJ8v3aNt7OxkhJb03zUztIog7yVOgNoLrD2pkU3PTZcX6Q+HTpQbG2Snu
JwTSGPG93f+Su5CEDfHvZZKJcZ4IEZ234ODu7iDIfAyay2TYmSaucLf/vGYv71nkVezQdCXuG9gQ
3PLrNvzF1xrQQC/MrSkL1/y3jYux/RHl7K3ZD1TmxFfC9ibjovVTm8lhkESW3s/FVPus8rNOGthT
e2Slc9ME6jryRqiuXU+XB4rhEV67zPv8QkK225x2codKkCHY708b0AHQV7vN1H8VPR205kxE1QsL
4d1ZGzbA7D4YszPtYY7CitNCbz/X++8ODLm4RKUXrhcvowG928OA6lDhGBtTHLNzmOoQE9Lltv9G
9FkyHvX8jmnfJgLcxUKDJkrziWyPVHqrtg8LjvDzWq/tl9AOasYcOSe5TkNe4qzve5I+gNx051Uq
KuSRINJrRv9MgLSZ+cYW4BXdGfC+xyhVUmQfO3a3xJUzeg3g0HimSmsSNK2Yh5x4y4bshhiv2l1d
Glbd/5lIbVWKqbJjoKWnW/3FFKZJAYH79kPB4dgfUbBCRBo5e58df21DwDpUbollhtbHmerm0aGI
eJhz+vfu+lQvPVckdtTB/suu1vk1Ynx6dgUBnWd/l2EVa2juFifWLrtkKqtmeh6pcNibZY31tRu/
9c5YEeVd3Q7OH4qSSiY1x3qTgA7NfnudY6qEz/rWkO4VD4cbrniOJzfzTBpWjsnO87bgJq/BrDd3
TOk7hoUh7H99rrjeXgO278RKa4ZIKaIO0D2TqPE5N7WdVy8FPgxW/KRfraAqfLmPx331Zf0PB0o2
/ZRg268ZgeL9dcYyo2LQAJJ+znKK7Qa9k+9ttdlTcisms7uh91ghDNSQy9GBIee/yHKMHmfC2Na0
djz9DIrHYJ3v6x7/bN3DKGHf2Ltsrv31V2ULs55yMUl5GS0vzM4W6sAIM8PKS6S8MXD6XDgfR4y0
LkY5e1/7x2rAmH/cFZ38j6UmczWBj4lPlgWJWxI8C/Qsna3NZuRqZNhh9W7hr9bZGJyCOdPDez9U
pDzETctEAoAJA503JAH6fcuXYI75HFnYl0F388DPA7F8Wel9gKwtf+18e8TiVMaxvKv0uWdT2GjB
D1MrLOiRbzomuoB9EcvIrJlPBexo946kusBnsy+ZAKWuWaHKUmAH/w2hV5XsS0E2ASxpAGrIuuz+
KaJKu3OL4ieKTd3P5WnhJB0uTm0xFt/J35WXXeWeeM/sXNtXK5ezNEzsMmDaXg/27U+wOwyJrwiM
ty3xetiwf4K8oRIhNVhtU30gz0178Ro09F+2UzTrfb6bJjosENrmI0gwwIL91jnLZato89Jg3vP1
7HOmLQ1CG8/5yjA/w8/I3ao/SACc5R05wSth12FYfrj1yoIUH7lEqrz5o3+/Uqx9VnKtx6QYQFse
any4wc+ZaD/5ApZsrQ+GgFJw8ptffS1IJFzWEfRhF7B+ztc0Wu4nC05mMCN4ouGMSmUmfncbxhlc
2R74cSHlehm30ZmfV2fZ/rL6y+sUqhQpkXpZBkb4Ive+dVVZ1g9uqfq33hbxO5f++h5MBQHk9F6U
tYBS/kPMBO1odQPAG6uUzc8FP+mNHjqs7AdgD+RJQGyFgZfC6uxQOPb27Y/ljRtIfqS+K5V01rTd
2Is/lPTr/GBXY5Fks+G9U4Yxb+igyjVXRp0UTsht4AZwMzdvRCnwjxZdH9LrMSRrFVbGlrOKGIdZ
xBWBMUVq84H7VxNYZXgENmcTzuiGOdgU6ULtwl/PbNTdCtzZCKK1igmg1zz/hmonQMiZyxn3nvTq
tGfqTx6X6yBRgps8xeHqqjL2LcdtqakDHsNEhqjgLJQi3ZgWjIOuyIctuqLa9u1EVeTHnCmaszcG
DZqqoALrlvoICj99iUlN82ghln4itiGF2KXxuyPr+qcbeyDNDK/OcLAgQI4wHFc5mHNN/O1+r/Ou
Ivg7nCgnLIJJWZKaBb6xcUh4YVsfEPm815nHxH7tu3vFiP0WIL54z5GF5S5uvKi959svo9jKFed2
BRvqs6g0pLDOpqY9bEO793FdRBBGAqbVVtwWjAfjYqEKj/d6aHjVVHOMsHa+p/vSs6l7W6fIkOLP
/Oq7HDAekeIty8y4dub+0Z/E7scB+sOQ376q7cQuQWuBv6yGILbGkH0+nunhukJxHhIR1vlHGBDL
Tjk9V6+BNlT5Y62JLdUlW824HEvnAXyQ9UFM2vAbbQTAr8yr6m/bQy1znIaQQd26Sb4yLY35gfkr
ch6R4DKH5mXBogZrUx1QBOji4EjLf9oWKsCE2Oz1fWYc4cQhldPz1K+1PHRBSISz6VynB3rdSJBA
NDxPi2r9HxO7yz9cxuhi1nIlBdpS26DITc9pshhlub88b+xs1sRckjzap5UW2+/aJzeaNgZXdXgr
aWpEg4fBF8tbRvffwSvplb7tS/VjDmtvQx9WcYE5ENmPhe+ZD2yr8mfgVu7fQdasa0oro/iJmLE+
VvvWe6lS7T8mmsFdtc6beV3yUP5bfU99BcxA24PsJu+azYIEqr6unWexBXX+2PaDxehw5uZKSgZu
H3gPK5cU3L2g5VSN/yGBSVpPY+RO9qGyUUOdvTLzv0MIpcSww+I84t7tEUHtS0cZZpziwd8KBvWa
RwMxsI1lZ5e5gHf+7muXDHqRlfjyVF/hrSo7zea8qTK9HuwBmtbPYbdE8LiBLONnNK/xkMkMm2cD
Es65sjgJ9sSuNJTQHrMd96oHGZg6vpcPYSU9gUIFzNABVTFFxrhPxbfDLbwQnhxgGUYlM/VHdF2h
dTeS8sl3rAvGM2RsL2ECy0WcS9rvJe4bJlsPEnYNnoK2iGKnDJxrXhIccTRR7jx1jS2+I7uaIh6o
hvRgR+nuAZcePA2Fhf1bNlX1G/4pj3dYWvqT42xGTWFhYThM3rregoh3u0VuMJXjL/B3XgcZRCr3
c/Tqcrjutwn0d1GUovgYwqGo0qbJKzLHvW6r4rqJiv9YjxIbPK8z4VmdogI+BPWC+CqPNkN+rhmm
pJnX8mFA/FQiMxVd8duZ/ZzqQOdyPwV9rpwP1AXLnBbM5/ZXfkcDLVpstDlZFzD1ZDEC4HtfW2Q5
XRc26FWghRyBO4Yysep6MqSmNtp4Z94Hs8CFSGrQhVGwMfnXIAIvjVS0GsAux8EFTBXx10F7JA2n
1phzQzDfY//G1iafYymY3SNTyPxXDHiN/BuRArdfdUU4CVqLgKzhEp0PwTntSvQNwKqCbBnUVy/a
aad7nUFOSiowrIyM+/kW4jdbpTqz9pNVIgLfVOed6wx6R7FZdYKRC+Gq50PjOmAIXzJCFpSoKfpb
+E+DSx1Kp1Y6Ko9Xw3y6Z+TLKA1OiqLgex/qYN/PS6TE+GcR4OYeqXDwYZWcZM1HuUMyvDSjLccH
i8DnvHgwddGxAbWrbuszOrMu3BOpFsV+s6p7Jw3p2cNrAxhZnRHqde3VAszLKEVqAp4xvFsTmPF5
QjZIqRRipul9YcEMi0KhQARR+AGIIrNIcUiSlctz78iervTiZVpNIakirLZDZOHzlX3k3lBOF9g3
WsNo3FbIT2rc2g9qkWU8jpss/w5g1qvjDPt3PG9cICA2kYokEysoJvbWNv4Te6tqgssJ0UxXxDrN
fURYSIMibl2Z/vveBsmhW8f1rYDeNz+Y1unmM3o/kDHtumcoTbeiE87JVEK+lSSqf2uu4iYegI5t
ieqc+raUXAjn5HvV7HgE5+HIw8oa6ueeWxGgG6raNdl2zLlXIm7LVy7fbTxlLFm+arLJs3viFRa0
mUa3jH5rGr67rPRBA/Ee/ZBbCklNXMIkhp3v0WX+azYVegn0hiCMcwTQueAQESz9rabn/CgWrpMf
Hpyskq42m14RsiF8c8uKdTg5WoU6w0sKGcuSC46ILCyb+T85g7hGurT3PlqKHKQgg452uQD780MV
42wL9Hl3+luc+EZQdvATVUrDWGL33I+MuW+ZitLzBPOdlg+YUYYq0ixvNSpY0VYSCWmNqqtPYJn2
+9ELluAtL1wkCmWDGOA4VLCCGET7/XKRddSao6+6oDtOjEqaCyDXsj1nHm8n6Zuq5rC3qnJN7M3o
iAHdXBLHqDYT6TSSxppPwYRh4B5ZYS/ifJ/AGje+aREIOTOry0mNa3TKIuRVf7EBU8HQ/5jx7JhG
5PeIs1snyQGR9mxOCrKL2S+RnYzasaE2Mkw8D01Oo/44i8l3SfzohUDoNY36AWYsuki+alHeb85K
1MSARJbHDD7P9YW7obJ/CWe7LShBWwmKDaJXM6fv/attZQIozLgP+FBDDrO7wRpn++BzoltwYkKc
UPBtQ269goFW47ZvmT+q4b6jO2WAA46u+tk7mSno5FxmQJ3TW82r1jtzevTvSv+zSraET1WfdfoP
CW7KvkZOaTAvRv0Gv8zuQJh+FrBPZgIkcwbiNvVYw5jaWT0yltXatu1PvXb2/DorN3Ba7B8e+McD
LuppT20yQvVfn7EiRR5Le2g+uGJr4PM7RQ5X/2rbwduK6sSnCOy7TCcwZvv5F9e/WKCeiTqaFvhM
m9P88HAv1MBtawRBVj4bhWiI8eOSRIU1jnclxLn/UXcmvdFr53b+K0HmNNg3gwzCrvoqlXppQqhl
35Obza/PU7ZzbR/4XscZBAj8wcA5R5+qVCI3937XWs+K90th4eZYmqZjRoGOb3/XKUTSF7jnsrSj
Tl4S15W2YuwrbZQnymWdKJXEIdKv41s95Ip6auTUpo5+TS0opNjFccnfKPJowEWercNyoLE7zvOD
Xsc93RLCKeAK4IyXos6H457km0anG+/MlK2rj0iWRvpiWthoDmmd9Mtl6msce1Xp1M7t0acey1UG
JNwDndylEJpa12RIignRyTLoR7CdthyAEQ5TdnE4QTrMijfoqmS4Mqeir2Jo8A0CimoZtjH7hXis
cwgeBP/hMNJ7bUnWlq1hbOFgMrAGRJsBkKA+b6KJ3Wrz4GQpo6ddNmaVUW0RQtSy+7DltOaOzAtc
i8vBbhSiAashuvEqZHlUmSUZZWENz4JZi4ZEVOZZs3yVfc3pL2RpM+VhDys9ae1wmgfGZDzADD32
NWUFERyC7kgUbA/p0heBKBcTI2jTRA7b2KQ18ANQTh63rJ4qeiBP47gDFltkSbn0fj3TWrBskkHE
ThpMstab91EUJVnnInHaWr/DIGbMd4WmyjwqBO/NedDMNJq2HcIK5QlWGzMXBebZQczt7c1Qa9lz
m4/IwKkcy9dJW8vflFQMza3ZZPzwWBM6W9LWfrEAYr87mHRHt8FW/JiNtrOZZWXttqUq5e9K1xov
dDs4rzQJJ4JATEk9UNhRicdIbKAEOiBJpJBiSWsgwxXq9l/Spf9WWv//LIp/aX6qh6H7+RlOH80f
Q/u31/uqm6XDTT3Qe/3X17/VdP/DP9yIZsPy/6gwnITbf57HP37U/T/2i/Plf20Kl60/mbSHmbIC
p8aklON/J/FJTf9JhkTBk0inz8m2yEj9tSlcVf9kEKmmf5JmWswWDpGzvybxFe1PDto8MTQ4r7dw
v/3vJPH/MdomERe0bv/7Mxfr7/JfTS2lDiAmZ6evF4wvvfwv8mUkSf8xAfa3b/2HiF6exDQbjlLB
JKgi0qCOmBjpe7GJ9ORr0GmJel87hXFWetk5KVlG3j+t4CerK5uBMl1TBh5Mewc0bwzTrtbQG+Gv
nbaEFrjbkKqAdnXl2dD3C2nZH86Ky12vFIxV+sVOXobIsQNZc8RlHYbmzi7j6UlrV+qcJrN7oy66
fm4BnjzYrT38rGQB/IlYQYzYrzXXTBqcB3tYQYPI5fSK33K+8IyFw7mO0VuL1ggE02D8NrMqy6jv
af7bQ1O8T01J8+pe0R4MY2w/HYamfp0OU4+DSlYAyaHpUGXcV8NWbWHwrSVaPI0hRrcrMely3meG
FqxGFHkF2+DcL6FSvQwyPiG5JxHkL3nphBBPGThhnvisGmcMHJ7SkPjHtN1lkpIGvbmUtOyQaek5
2X/Pa5n7YzSn7CJ4duhOzXyXYmF9S5Da3LZS3xKBcBSmOJ1+KtUsOziUEsV+MWvxDznS6UOP1zLx
hOOgFuXWfL5hIxC3saScMybL8OqovsI7rAbO0EYnDEJgw8GKX8wWZZNY0DJ/TcyN38ZURwEfsvWu
KqM84Ixp3GOft3x+fehbTao+WFnijMg3hr11FhFxVkehX3gIl0wvLYDqkrwEcyrlNJdVLQdPxS53
vCGDWgJV8WY+2z2WYWub4oIFn6IM/a8qLQ3jEYqUHzGc2E/gizHAqEXPQIjfYPwwjka0idTc3Ipc
ZVYl6xJ9ByIXYckN8oivx6R5oxTaHWSK8ZQ2M3vOVWNZtam1e8hTS3Lr2U63/AjZodNy+ThyZCz8
1ShK3RsbNCOQOvLFgFV0O2rZOVW60hT94t8YaG5T5I0uEMjClC6D7WgnzMXtYbpi8uz82EmAvlfm
6JqT3cseYNfoaa2X1psqDq5EPKstJgr9GSpUfFePavqeKWtyMqhQuqiUbfQMWft8OxejGkYEvpkE
YS1/Ms3Z/pz6fqzcgW2xD5O1OcVLnvwKI9X9GnAQOmCzyuSz2tq6W8ZZ2i0D2n40xvifQDvhsynM
77LXk+vYQU5vkjLdMJ2ETWeX7WdvJfohy5oIz4aB0bYr2qtweOOlZGdkZvIBXLYjOdhCm6gLqXen
9ZSTI0cAfr5vW+/6XSkhbrvEAIfW7VRL8RsEIuwCFXtRumqsBpQmnLPMJ7qHq7MsMqof0+l9YZv8
KhN9OrLjAFADZfgplZEnke/LS2aTpKlxXr4MaqU/Of0SU7Swjh8C46vCkcHsQ5NPZi/WWH4wuB7v
WpUmEU1YpYS+lJIyakXDiBg0eI3ME7T06D7EDY9pq5qVi76UWntoIPLzpuhYuJfINoVGMUon7HtA
/oVcCvZflXB0tG2jJjfEkfaOoiDrwKXAOarh/jIXbb6q2HnIlOSO9qaUFr45PBsqryAwjhZGNO74
jtxSKFlv5iLNT5HEeWPWxvlxbCx+ecyMvVwUs+mO4zrfjChQ2NPFZjwsj4BoCQe2ea69yoBXX2M9
VzZpN/elK7rO2I3MpcLZTIiaWWV/0OfSCo1mMjA8JsXeyiTE6DSbXh08FT4FfUrIHEExXbFK02Fh
T8/SmI3ifiDlT8fXMLHKAQ14WGdZflw0kykT5JcWT73CLhKLqbUrEgYNri1b812GC+PYJx3vBlUr
/kkWKfvVQMsPfgEBN5AiiEh0GM7KJqZy/DqnK+ZMebW7e8wpht+marwRcdZfMkXqr+RixW4Yl2Fb
jSuw4VFKL+SbjBNlxE5oSkK84JC03WWNm+WqKXFPBokMI2nAWa1l/IWM9djw91EUItHpnVfWEQ2L
cVM3rm3U2YehqKJjYhFhl6RZ4JJ2Ou7osspUlHVmRj9SWpu4/uOl2axp3nCmLrLuCnOz27WzbjzM
2Sy2QpfsYycXC1haXX3RW7GkXj6XxdOUy+K44kR5pzd5DZGeqKxVFu3CDAqpYBLxenRYCK50T978
imkX8qvFUjnl92w+3tN00c6LlS9wRYgYYqwVxq8pZXNI+DYPlax0HqPKhCOgZ87N35IfZBPDsu+M
LDON6LKvpkmm3cAEENBcVr4lHIie1Mns9yDWZaJQWBsekzyf7pI26XeiX9ZP7JqSPwJtP41zhV8Y
K0JF4iUm5MEjbzooSJobXdNmFuDU4WaNVxxqcwdO1k5fFDZOgWi79mEyLOczUVUWEy6n5KnUc9Wn
xJzhOYtZfByWWhzltlx/hN5bjivH0Uodq+X4QM8kX54i8VbPmgShniZMyR6WYMJ+SvwzpVNMyhDf
wIhQ1tAZMj4sIlYl5vNqujDhitjGTI1zhkBFqZQp5OPNAbgTHAn4QgIRai80Zj9Q4jWZBhjJScw3
7I+kbZwV254DEM415YWIlE4uFXK8ts4bpy3ta2OnKQ+xHIG1GZOdPXXqTpO64mFqZu1k6rW+R061
SJcsLRMAHjzkwpIB2wEhjcCKKwX4rxYR7SzN5LUX3XKvTVR6cr4h8swiU+UHpZq0iHRs49wbg5Zd
daFUj6zN7Qa7AMbymSIDop0L4eZIcTAVIlIAtjfqWj5EaFonA3ztvieUebQWZOlIQlFmP4TDOBoG
5xSBFfWw7cNDsIw6uqiRke2NPhu+8HzgTLDToIXRmBJqzEn1OKP5ksyZ+AIXrp2iXtePK7tcomAF
B+5SKNrKHiiat1gt0MTU8gdXNmpJNNKcmOecnvgr906eidhj+l0zybCde0Ls2e1sTiFcAxSC3HR5
abvS2i80xRGNMVA5yd6a73pMJ844DwhQYPxRZRkpAQTouxfguxkcI1M+cOOumyrO6DNIlmQ/ZI7y
W0M6wixWO7ByFCuysNF141GYFnk1ExfBGyWKGeSB2g4xt1DMEi/xqSisaGsVqO6oD9ppVpx+NySi
p/c8tjIPZuuE8G8u4KoZ5RZ7CvYk7rcRYzgGd7gEeqc8L+CJjlqnzPdtNmm7vOn1F4PyK/zEanPF
a2RsnZro9MZoZOmFOe3AlkMa1w1WK2eTsHbczUTQ7kunyEPsJCJxuabbByMxY7/WE7JjTU+WzGha
PSaclxV+1OgDRUqm+BgmBZBHKc4dW4wNK1i0W3ErT2wkNT3EmqDsWKKjl1mRp2dQdPaj3Dvx4xRN
6RG69PDO5LcNJrMydtiYyeXmjfkT2YJNid6/QAkI1obwVs28xW/SIjI8NprWfdpTeCS4UPd2OjDR
xFNDbRJlWVALR+lsG9wOQayCAxe9EXnkM8anbAVi4PVJOT1W4JyuqRblX0auxh/4S1psP/TuMSZW
1ytR0zKYsPKebbVyfvO1bIH8M92dcX6VTPQMc6ADSJOY1VkTT3u3TkpzP0SY6Vx4DowFzGpaQmz2
4pm6sPpZrvFhQjHESM+RjpzzamfNVyeZ0aloFxpdu85E3+gjddmqzCTu1qotj5AlC1xNAjWvHnpR
BaUyVJ5DqHZbpYgnXlQuxB1xc27Xcez8scrsM5LidECON5m5YAnbJGqkRCTmCGVH6BMak/fEfLRr
WxyayrAPTXf7iay2tDxl4biDTT3+xG7V3YE2JBQzz+Z3Voz6QwK1fjuXSINuriW1FEBkL6+gE9Jz
rq/0fEcZlxOsjedliblVtamyHtlXEfsjl3OqEhW2WYEn8jiNqGyVUJk4E1MRFDBR6UK8ssbkrbEl
DlQb9ZRX6eVv6BW210qilV0LtFa4TGt5bFCBN5JSUQmEIdn0qmg1A2fU1kfFSeNdTxvNnbHglHJS
tb525QSMw7EZ7k3yBJ4/6oBaipYJrxj7dg/UxdpKyZAeqDyC5WGptbSNOqV+LFaJ0CTHNK82svjo
SCQxVSGpv9aY9pva1NrXtDFwjw3wOJo8Ur8p/uA+1CvjPMUJXZUsm8saiLkpj1Y+TxvCXeNLYicz
j+ouJq2nWnfd2DcPpFlS3KRDCzxaM6hi1OHFsi7G32qdac/qqmRwcxZ1UTiFzAndC9TkJPQ1Ene2
QepU+IoGaLORE/SdAey3R0B0KYWmtSxTtdOY9c5GB6PgkRhfKq9fnTgcM4MjqCYrN3l+0F4VpaX1
iqrdzkNFW/AcWaTIIpG/ocPWz6j+POAyXdZcRScIV5sGvkM2dQbpItkmuFJaP9i1aW5q5NxjqFid
11hZD4SuZX7LM1b8TJ0YSRPheMSNSCCFc6uxWWGz/TY4fQZ3vjkNHUSDF5V8J51OToe2vBjVY0c5
6G50IucpqlWLU2k2LF5r4zxiebi5BLAARoygjRGlkmwEDidTuVt62fpCUiY+lisExw12umdYAESb
JrMp74oenTcmpjdhUV5cgyuJDfdcDs9amdqfMbJXdxgWypg8gaeMoXZsfsAELeipUtQ7aNzWYzVk
6BcYX20/513corks6f0ajcdUzXPMGgMbC5p2+YUMa3xSqcMArm8aR2O02EjzLPfzzEnPEKHMN5AE
2YdSFyRjc8O8B40V+1NJEzYKV2zstN4u7ihnkDc5GtS3rZRa2KhsM1y7Eq8jEliprSOj6W7Q6JKC
MoELQY0oEIzbE1Va1gnHnnxumAyG/bRaF9WQuCpyitguizYi5HYgTag6VZ6A0nabGX0aWMzYP9AN
JR/x9864zuus9SRKjE6T2lV71cKGrFNuUUw51QcZ3CeV6zTbGTWRDqObnR8LP+M7OX2Mz2u/xvg9
hfYYOX1PU1CZPwBTIRtgOGRbDEWEK9rUs0bi/hcsTr8ZYis5L1RceBCd8EPbRvk+UaPAo4e9vyv1
TXkwecL7NsNxj/1AcUTjyiAfJBPupNUBES/KFdYO/UozhwDB0XthWE20KD+ovJWNPstj6KSO9syM
iSawNJa2bJwfUSHWB7tqdcA1Yx9WompPFevf7aE+hl3HfpGnj9XshENzY8y2MlhWTXgxBqgzVm4e
hUA1yLFk3ZtlAIYI9E4d3xLmsm4KfeWVaQPH1Wq4Xfv2DIihtarXsY8e6FAU5KOU5UQZEac+nnkZ
e6+q3vamRKKOskBmKCbFFMiNirR+Wlb+1Mt5HUjarCThYI7SFXCLdKrrvnkRmtL/ZFKlfyf57U23
oidzVctRKPOsChYibJ5MfoFhNyDKpVlWDifOflb6BB8oSwa7gtvPrZeiOdwUKp4FTrElTSWdDJwC
tMlUDhyFFQvootbmO9pMhP+AZCCocoogRUfFOUpnGNOZex5as9hk2Tie+lIUZ8FEe/a1SSajGcn1
Gq5kunoXDxlSty23zV2PBIpvqbT7LTsTZc95nA0XSenyYdDy+C3JawY87SB8bqrqvqBr/dsi3YGq
iaH1SHgGAbFr4BczldMomRWFzd9vOX5ZqN0XFEJ1wx4Ps0JutYHcKC/xzSlodE2Ff2sQ4HUr/LE4
LeY4nBlBKTxOFnWvLDpbprwmmc8GuW7vtbIxNmRJiPb3bPoMrx/4WJWZ+GHYonerbqmrNIJyymEt
VHUeh/4wWdm2z0AjQOWaN3JlsTBnHNABH8Qqj+YBNt58g0fc1rk+clPCbHecXJ2D0yUVpha5akJG
/N1ZGyTzOCA+yGy9tCmAnjH6bJoKxGtsJqZrNynkOVq9zXIPnkH5bdK8eIGHQrQljXNpcDsoTj+m
hXbrAtBqT1Ss2nfa2KeKPydDuX5b0brcicwy65AFAE8kBSGcZ0Q60WOrWSbXUpYa8f1oKcxw1NWg
BRHWSMVssNaf9aKZdhVOsJvBGUaGSbvXSxyhVSooQgdDycs9EKyEWsqENEzTOuLctGSlHFqJwaav
qSHCiucHtjRMjC+pwKOBI4mSIi82qiGs2shQXKevzCdNZ4m4i5DwNyXM7SMTB6sMBg2du8QHe80F
qu9oTv23vvbTAcvbLdDadxQ5WYNRhaYppqfZGCWPY6T+NEmm9G2Tfd2YKHkns6TTzWUDRq0vlWAb
Sy/ry0Br+VtFthd8iizdHOblem0UXVwNScR7+ZbTYf9u08ZFpcvs6ZUu7tu4Tn9KlTB7vlq56qom
nV9Os5p+l0vI7Ck43w9M0rCIqL6xWnIcNbnNiPwMqfL1IWn6AatBStFSUUnSb8sCV+A/dqq9MVt5
6JTc+WWO6j0sbGhJw3EKVGkvP9RyLZ1z/Ak7YAA1Ns0eWXiJjfXdnhPuO4thHy5n6UaIJ6msMobF
5LFQvQhOKnpAPavfRnAPP4worVdTF/F2KKruex0l/SRj1H1f45WKIsp/N5Y8vRrKik1WZFp7pBhd
f6/VfrlHEgAqZo2lti86qXgBeDRuwGLlaOh419JMUzh1N33cP0VZi5JdFW19wa3ffekm9lF8jupw
IdJR+HLEntRdRapDj6prllDVfiaPC8Qst/TTJKlGIOQcBMOSbvM+vkSYMKhiK3z6kbYKysSQRK/q
kMLNrmk0tCZbPER4nygoJE7n1kJmyNWQzAzSHgea3BT2C7PzWGflKtEObRu3M86D2n6l4HH9FZMy
Py1lNe7N2WhQCbtq2MROzeVr8FDbq/JEkzLzvvVj7GKWHL3E5+nQociVmenFiTmp8UV9Npvqepwi
nwwj0XlFicgBW84mM+e13Si4Txev5OcISPpl9a25jjJgnZXAk2SIQC6FIAUcCepADhKpDFZXknRh
K/T4DTJi+dZZ8fqgMoa5d7jaGE5U8SlNHKw3jIY20yBJm4aTz+hmCmcCTk4cZtoF0tGYzEnhrqY1
Po6WnJFFksw91SKCcRm4DNz6GLYWgriPxsrqF8cmqbqGUoRUF0tQyFQC9O08XBcC9R5VcNivRJt6
VVepiMWZFRQU815BJEDZSFaJ5g+dgqxO4ewTiXFf5lV9npiKvmTyMLIfHqVql2c4DtmkJs8k+bVL
SdK6C4da6UITl1fvFkutf+DFaLdwkZcg1wd6uhLN9o2k7wh4/DmlVwFfd/Uxa30+sHKrrILEmR6R
upzS4iwXEc7FeMQJr+rmGSW428b9lAY8EPQjTtmOEOkiPxeGjBhsx2i6EbagsEM6ORRzWV6LeiDG
kOQxZ2GNPI1i1xn8HMn+LBZOo55i2n27gYKdbWiLHX6w5dqnIRmtzMelFRNgZo37mJKCzs2qypTX
QhH2Y9VBctlXNYryjsSaKXtmYaVYjGXbfF4sazqWpPV2SjKJo9TrheTp2KL0176aMO+3ApJNqKj1
VO0YK4mnVUgyhZZm/yhkGj1gcOc0JOO2R+cSuHOSgN29KUg5asoHCdrxmUklDL90iY4ZuIqXzIyM
Uyf0hEk0WYpABinAnH7F+OZamk18ckkyyw4Hm7a924lpcEiXpcWWqD1bZh47Uu875FkfslEBC6Mr
QyT5Zj9MjyAxlTOweem90jWcJ+2wMmg0W31y0Ne0esuqPI6s72v30s2lMZFoUPkKnIaKTlUYw49A
Mpr8sda7SPF0VtqvIVqE7A44xhMOLn1tgCYEwML6pUErEuh9rCTkoEtvNuHFQLWOnGsFyKwIl7rT
xJa1LNrUlNLFB762mT4WXSmjdwPandj2PdZrHCvSygmXK8uhCS4lKsWyXZhdF5jlbbXWJ6P8SOno
686JZCTJJnFWFU9tMqBzrJVpUSBhKbTQAumYf6ROIljECa5vAsPuOKTpzqo5O/y2FMNLudRin236
ad4NqV1qXluzvlgKDWqhTc7vvrTZpgZ867rFIWLpTDntuFM2VAxn4SijI3lxJSkbWeYmWSWQWTT3
Lck2w+c7h3DYOzBcQiu2zAvL+zpzOi8qEukpTVXpouTkKDy23PVLZdnZeiAq1Nx3TZF9r4RcNkRh
uzsaqekg4iSwoXwQDh+GMDh8y2TNB0NSOyw6dbb+lhllSy6kq4FJ8ZiQlNGI7roNDebgJ8yeg1JB
QOrJiKvSCrp5tWTqPaGJLuv6RG9bQVAnayxC4OQfttZEogvFKh0PhTqLx/RWiZrInbmT4bMYYR+L
wdUKNleLbLD/ToZhY1N8ecJnodIIRH4Vz00XZipAQAJ6TnYgo9O+kIRad9y31bmx4mQLSqm4IrjG
+8RpGcrgd9cfm6LSf0e5LN+GSdy6ZE2DGJbGSMq79XS3rCitCoqhJflRzFlGsEHtfgZWSfoGHQe7
2KL0D6miZgGZq9JtVgMyeGEMDyWxBzJBoy658D/Gh24Z03tQR4vH2Le+V5NZOXBbEWS3k/IUm23p
adTCPBaAFyBX5eax19RlNxsrAt0sVC/P1yKUE8I1ommMX4NExNmJqwWtY9XQ39IYqSJb7fZ5ATEC
vbvN90LWVDgCC/OdIaf6Pc2r6XlIS3twU9FmO0xLN2hEZX7gGrTw0hW9Es6wDe5SrW/NgDtFehny
CHtz1I4J3Lc4FqEmA0AStZ4x95j053jo6GvtweZd4FIkJ1u9MYooMdcQEM32DDyCEwQpBSmorAKm
FvGwWHMHzUDTl+kgJvAzHpcR37RVYdy1S0glLm42ORDTuHpYERL/ZsB+I9GNcbqvC/FOQ1VuB8g/
9l7h23VYAscCpd9QFvOCn1SBeiG1yndXKbUP7Gp9xPsrpODP7pF/y0jzWJf8+aM35u+tMf9fFVrc
UM3/uYHm9PH1Uf+3h/8J4Pvnz66e3ff/+O9kW//DRYPtxQQ1DXFaUzTdugGLp59+4Iv4LwaxXNOy
ZBnUuMbf+ZuLRsUpg2Qoa4z/VF39DxcNBhtFNqEfK5pmmib30L/jolFuZGYQfnFd3d7nX7wutK7e
CjP+HqMc51RYt04rDpbQg8g557X2hG4zxbdQN4eSgBnXyyjC6TBUx5uK+3ef0d1fXuDvSyb+jBH/
Z6/7B3wz3rt+gGIuDnSVraCOlQd5qs9V/KQk9lZuVe9iDN1HVDS+GZt+b9GWXe8Re0f9vh22rDUe
MB/PXH8oyMX9WQXOQnzVvEzQlCesOpZDu2ZOrbLHPulwQ4ku8+d//d7VP9cj/bM3/wc0tOWMoszi
RBzydDfLP5nxWaTv7PX0pfCy6s1gLtZ8VcovfhPxpZjbJPbX6U7OFgqez85yN/H4sYqz9JZ+8k+3
wUW9Ygc+KurxNEj7tnxgTpI7bFjKUIUyELkTskaP9LSv39vfnNHdbVC3Y86yrU7Ve48e4uohlJmw
20D2Cwy/8ftgDGZ/9QmWHxnkuHEAR9JPPcnL/DyoLpL7ibjr9kGUu8kxO6oL5uigjl5o/fEsNVSL
R3U6zzxD212kvJnNuSieqnmPa9fSnnIsTJMcTMULndWgKVmWKqJsJDpHrxcX4qV2HAqCzcX+vWcO
uyfxZNxMFi52As3D/mwy26r5A4gVxkB0HhbwejPlyW6rXfPlAvuiZt0zt0X3yAsKnB4d2aLe9CAv
ZXivSRRhbB2e22qPJKwZW6XZmhyP9O0s7trxYscsgBtZ7DTxbdaLr0ruKLYlKM8bzZP03nKfTOgO
mVcz+9mSUWw+E398Ai1h5PfJeoKnDRKFUUhQOD5uHzpIarcJ8O4OzxwczZ6D/uLr3cW5ib2hsq8T
BF2iPgyU0rfJNF11csWH/iV/jazqHKBwKtOA7qIog1vD8I5Y4yn3swWnGEIUlLcv1Ef7k67it2rT
88H25k6at9ND+jqrQ9g6ystk8gSJz320WfpHVCGPYAmYxNaPANvk/NqlUzrCK4DcEWGS+KBemDBr
tykMn88pCWaLnSuQTjYwflJsNeuACqo9r/yfE7CZKmHx7tLlecSIrOV0m+8H57kXYRuqoQj6nRYg
8j05W3VvhE5ohHLg+DeYl77JP6v0X0D6ldsy8M/usD8A62dGpclgO+NBeijuon27V7bJRTsbJ21f
nedzta9Oyl35L3rxlBvz/5+92h+w9ZwFKMvIebXqOD635+5ufqjfYQ9sjCA7d+fybXmogu5kn+v/
21dkXf/7ZReINHwGErMH5SLvo735vO7aTXLJT+bRvhh7Tm5Hc6u+2Gft8b9etIC3/GO1xd+W+j/Y
GgVUX2VWjPGgXdrWIwyPhQIulPLinNP9vDP3xeOM4I6C/bzslV27NYM1zLfcAvsuHPf8u7DztV2/
r47OF5i/Y3c3XJowPVR3KWAF6s37bRKdSEnNYNwhtkDs81Gu9SlUiW2pQZwzEfZSmRyxdyNrlAEo
dAQR5h7qCVvR+KmAEb2ms8/cAfhcu/hMHbJACUiEW6QmvOO5Dq+gOXB7jAsIec94bY7qBjd7Ox8H
cZU7zvthM2wMkMWYOs7OdIj6I9ZklLaidZffhUkpP/YzRsLld8aYx6yAGesvJjnmUuWmvMpMhNyb
xeOjvW/PzuGx3xBp4pRNppfBcX4atpxqoDaPrzSIL3eQOaPwZqwyiFrt4x0vcGFwxXAvQIGwfSat
kGuhM+ksJeSQhu0Yh7a6acv92P44rL518+sA5f+iKHxAR6t+Y+ai1tbOtvOXepoO0lsueQYQEvhu
G1RcuB8jIPMf+RPm8A6TEgTrwu++4s/1bbJc/GQzW+vP+U6+4qtj0TrM+bsYGbf4nQa1CeadD861
Q4outjKo9AjsW8AF0aMauutXeiaDu4237bPWXh399hzBGsqRctsflgMsgekF0edevha75FF7HYPc
JUPBLVmc6u3oddxEg//N6N43QxL9F+eOT1+ZWB5DZ/Di1hNcK6rfsPaSHtlpfhHmm2rLCTxYXd1b
Q/U6Me7y7ADzT5Cf8XrLXnOECBI6F/k3uTvEfuZ2Xurzi3InXj7zcF69tgEJ/Gez4OJzFT/TXD2Y
Tjz0dlYQhVAw9vyIzQ7jGklALn6fJzdUu5flopzj9z7fDM41hp+4PPfcB/FjxXmnLlDuTW+pPuUf
59DeN2/dGxdBy5880LNNt/pdvyV6qzOw84ygK11Oor8ys44gfSoOJpAeW+yIVQyPtDt4yYUAsFs/
gTXir/INzMpDf1Hu5eXBZuJ9le9sJgDVvWGH2r28k67dR3Y2ru2rcl0u9lEKWKED7agGrYcZ0x/c
zF/dR9ODKXUvvWJvO94+TMlDed+/DzuHryYO5FV+FSZhfsIn4r4BgwrHRzMcNkmAlyp8m72vObDD
5Zh/M/ZI34aP9K44Rw/jK34wpH0Dg8hdvif5evtuJOf3655nlk9UjrLwj1zbDKmf0Q/Q+oyq+ylQ
PiEe0vgc5Karmwd6Vdxm0VF9uD09fWV74ZrLPdfdzDOYcJjObs51XCesQkQMhgPf5BHqV/nGHzzY
5uSxU/QU0HbYXcywf2hOJhG5ZcMcrvSlTX3kTmR6Tjo7aBLO30do/ef4mkrP9Tts2aNg2AmitPSn
34lqDGe3cOGrkMg3lObKNCpo4eyEBDOM3svfydducS2FGbslc6e8KC/aVg+GnW649qbod9gEz4yW
z+2ZKNKzdFjvpqv4Ug2X5FyfeF3rc0ei1CZcyWiQhEK/YNyVV9VksAiDyK2STQu9uNilsve/mDuP
5diRaLv+kKBAAolEYlreklWsop0gyMt74b3H12vV01MopIFCmmnYg+4mwUTimL3XhgofQa70Tjo5
diyiulUzXh17VzfHub1YhAKYSIqbBZgeN11ZM4TDpxH10nYU62E8lO/5LTkGxxbj5KEo3yzxWbo/
XvKljHf3I5iTT7bLOzaSfgSRE0Z6cw+mf3Au83gdv6bXdGzvTZ7+sOlYt9D5EY0gIubn2MXnkczl
Hy9cjEqv2V4w9IBWEP4aH/0dJuF7n5bZsqiqx3j85CJBLC28jdaDN8cfPllUf7O/+tN9sS7mZXrO
5nHRUe9h8v3Tfgef7Ut/DT4quCJDu2U4t7bGCkUSnBRqQmvdVdUubZd+9BWkWydnkUWZXyL2XWJs
lfU+TMCIrCJKqPoF592yvem/7S9+W6pmBonksndP7bP8VDeKnG76kIbag/Nn3WVBSIetxB0B3mb6
jqLnvt8G/d6ziKnYyJfiF+xZjyyZtc5Nv5n9T9L8TmJvfGRv7Ye8mpy43llU5BxQ3GIp9H6wo9us
+Hk+j4CDbFmGcNrf5m7jo4oucTvzDKk+8YG6/XgqKYVxQZ295tf2lphVQWGXAw5afJD78LVMQfIj
9mnf5co9g4ecp0XEtc0l6ywrUsi8l0xscv9ot5dKbEqMcyhNzHV9pHpmi6lOYFaeq5u/QZUUvoHe
R3eTolvulvm0LKcVq4i2pNSD1wPTkxHhKoB12R8JYAIrOsj1yEQ144QxPP/k68av5p/kyrv6f4Lf
hyAb+hgpNJcp+1TsoMJuk05LY9r3cgO6B5wPVeYQbE2bMSgIMTR/CxRwNBnou8TL7F2d9ogtjHuO
v2n8D35XcrFOzNY5e+UurL9t+5j6p0z+IC/2aQCdPbMMejtRv0Y15jtAg96wS9CJANjHAzmSqrFy
xNHGJZj+CPzPyuLzrDJgwcswecsYpquRpIk7n02XAqbdEJf+xt14xaTR8NYbR7t7crqn5CrX0Uvy
7TyXH3bxlYK8WxTv0a14tl/9OViI9o0VYLFvVuOL+LpwJ63bZfkarYpqXVZ0WnCrQyyaYEySNYsY
J1ji/cR2BdtFDy1CR9g9A0kG7/jFjoEQC7Pvl+Z+4qu3xRN5AfGTTrvpJyiu1s3BVg35BCgEuL17
dyOlAQGNfhdn815d0M6U85KNPl3HCGx3WozX4Y89cU0sOHRVtO7TPVqDetltOJDJn2L92C0u5bt7
15vmkhLOscVpjGEDZ1xya780O1tzwxbJK4+uvNflEUgbSjC2kaxnm128y1bVj8Tw+wo+SR+7W35N
/xrw+M6ccDaxD+47Srif6F98AkSCoIXd8Gt4St79J7AEhs0UaimCHQvX+bd696jJEHOUj8LGsiDn
o70io2TBlLzemC/8mfVj2bL8L+i9YSX5SX+M/HhAOT8tzM7eKR1fjQ+m7a9IzPkCJKB00R7CX3uK
m7NB/pJ/qGmXmubNGldkUpSbweixJebkX6xMc9iWOHml8Smq7y5N10OXnVOUobTTnviAHbcei3//
UX7/P43F/u/8ZU/f+H7/Ff/79Oz/R2eZQ3f2fxiMFcSwpNH3/zoX41/5T3eZ8P4rvlXrEcX+P6Zf
/30uRgKsK22St2xLWEzAFE3Sf87FHIZf0iMmWij3P31n/yPmVfxXR5uwRpioeTiDpfv/MhZjI/mY
5fzPnhBUp20qAtMUPhx+ClLq/tdOzW8NhEKmm51DGYI0cCUBE0toO6DoKjNphnND6Elkr1RZsc18
G8n6ZuoC7pM9QKMto3yNwbqZf1UotH7G/w2Xv1PT8MMiPXO/E88vzB1yF6m+WR4PYlFUNrmyMaba
+YCHvewuYHKSHFuxrFcN5D5ekDb10enF5oAJCLVDgCKmFijJEps8KxRMqkGTaUT3tHHsJZCdIbs3
DbiTi8Iykp0MT6Yv6EWUSW7RzJY4yJPmCl1PvgG2iY3D5Dlxgd4itjNgimPX7AgWcBhrJ0ZGydfB
fLDFIh+aLDqLoAZOq1hPslX1YF5VuDVG+pOxi4Mb4YmsGBYD0JZfVeIMsGIBYRHSGCMRVqM9V304
kMfVixSXTZ63+bmBxUTP0juFDfsABQskB5hE6sjq2sSAFxdZ+8Ea2XKfCLOJwr1VO0WzC0RpNb/M
KMtgj5GfUA+jG9KvYC7ZSieRMTyLwqbi0kXoRq+QpYtVZjpQ7yyN+1bJodl2TgNFPWuhSc6xJe+D
2brVBgce+nuZpnvm6exZdOCUsAzwHOTWMvYHA2KoAw/hb4TGjTopl/m4ygneaRdB1sBYI1bAQlmi
Iu1oDkVdeZtHwMNT0HaI/DJmxvYJEUeMa3sMiSRZl7jfHmM1ONBczxELBB8oQQ2qocgh3q3QpDjN
FU9G6R8kZmV2vpVl7NwxpmcaCmouTh7Ne/qQfVjumMhqjRHf6G4ZwsZp22k3oiYHc13UF0eXAWon
J5OPw9L2WHNXUDzIv0PlmM2UWI1uhvYp1ZlI3isb6ehSVz40ZS2VpXc6VKFnwhPotP4F/JVIYhHi
cXLofJJyWvQDUZK4M1j5YFPJHHeFj6oduN91e5pFP8hPwUmw3wckmaxq8zrD7NWPaK2ZUonIyVHi
Jpb9igzJpMgFwq1Wnu9SzDp97md71FpDeAGSYBPYliS1Aei8zxzsBnkgxi9po2ZlG0xq2q3tMj7O
U64J3fBU4AfAtyUS4sGcR3fn+REbY2TwYI1Hx4qous0cRjzC/XJY9kj+kW3Yc22Ij1p3eENJcPHo
ZwW/+bQaU7DR/MmtVMZn060RLpEZFugpWxFjDbFQIV03IMKUKCbClXTkWBP9m8NVJ/kn6Rppw6Uc
uQoWYdE43rvXmx7+Mewv0fTXDcfC+WldObB2hB+cmGIR1wnErYVZ9U5LYHFROm+lZq0K+HnydEIz
nSjfPYf4LwwNJBlY7KbMHhLbQ9Q9OLuHznBVxpaXXb9zU3Okx+04DbX9VdoT3YztIQxbutB21d2H
XUUrIlrQxG3m9elrjz4KeGhuN9E6RQMPR2tu/RffdKgFpOXLDOuEiVTRtxEdHT3gxvSIkxPRStqG
612CAiTPcoiJwQPRiem1naSB4CU0MtSP+A2XDVCAijmwlPfMyDVvTx7FFNWR6aB0d5vI/lC6mLgY
naiutt2E8+qD7ASjADpvSvoYv5w+FBEa0bYa8dDdq2KaKFHRCQ4Lcp3kR1aADq9GMe5lEnr10U9I
w2nGBjarDYzmRP4RcrO4ovfJgyhwtqqAPJ0sSPc0KgqFqH8BoFR8VEEwP9lFlC8EfrKjk8r+ufEK
1GaP5fmzRLRJ/89ogfyEiFzDTlBYhyXOOvbsxmcwG+1n0tACAE+xPSYPtWvvhkHpXxNqJu0w/+7C
RCpHMdnkBzUI5golknwtSv8ZYCZaBYSKwZue3IByLWXxADK+WkfjnFwHMWR/SZmZP3wRoboFLDqV
G3S2I+reuWZh7nOIbVQuVokqJRzRCk0TS0j6hto54yAufhIjMT+SER0dk64KkTARtNPNQj9zVuwb
F9gcp3I/5UgG0NlKgOl+04HvXUJn1y3WoCZkBF36hjoTv9gVz6qNulshPCvdF0Nj8p9y7JfJrsKN
byH47GAgMZfIS6DOU5HRsZjAIS/mnN6TpOORTAby/aAVmo37f2DccG4TggQ9a1iGtdGQ1mwAhlOs
Udv3qRqSt+BBYVjzO5hL3wN5vQwCWZ6rUkyfWT5V+wGk8XNgau6FAAlVFojwZWxT40BQQHBClcD9
A0HmiH6+9m9S9sZxIhUJrojBAwmcGjA5XpN0P/jCarbYB2n2ktwBdD3ZxieiHaZjnfQusHURIKWt
Pg9DOB3qhM1/2JBnQrSN/NAI9NCgT1V9xDU78xs0zWuPiXWh6sk4axAmS2twrKOS7a1BrsshsxKA
CZMWrFwaZKOwyBhBdbXJWWYJPJAh8auMchfFBpjdJkiutdvEtwRLyg5OPtMN22Ac19VMgJDc6g9U
Q+mnNbHrNrXk7EDeOPhTGXyaM6KGRTcPT9aYTkd/6EtMsUO6lykfkMENooN20eJFBNiwdrPwxZhu
2hW4bonJQ5novigSY4C5qIoduzurRVN37IBcFESLRI7xt4y1xCwGLHdhZrXh0dB0nNDU9G4ob2MM
g2gxAPjp4xDP1a7LJwaj7Zy8RkZPxmLmM3h0Y+9JDRgJIW6Ibx8d1WKAn3wjbcYk0apPvA8L1jUd
SyCeXPTyewiT7VK2M2mehe09EcClvwNsj0kKSrf0W/eKc1BuQch3xzKzWEm4pnetTS958SP6bCBQ
jLF6y7Cfe7vIntKoCgnMSC9VJLHPUWrS+UEQx+NKLyIw0Xe562EbDPMjlzFBSEjrtsgHzA3+FDhN
6PWPsSDTgR1+pY9eEUa70e3deyMCwgdQpZ1GmblXI/azdwsxwsHjWHJdMgYv5uQic0ioJQGjG1VI
+R7MLT59E7ofSUSsAExL3ItifppGSSeNpZKNG9jhs/IoSVvsV7EoAf5W8tNp+z8hXNxtoGx/46Yx
SmDBjAIKJaQ4M/jT4oy/6xpdfMRndRdnccp9O1nrpsS2hubkkLaReSpbNgmenV0mcFWYYOi0cJ0/
uTaE/MpgIzVrv9w27lCcsOQ95OfhY5ZbVUF04UzYLAsj20u3ri+UfSnipH6SnR/8la4Xf9lFV7wQ
KVORtNMWu16F0yn2x5K2nK/FyGWncaxlGKF+81nUb5XES2w60uPhm5ccKA6/8djctPXAInLTrMCW
b5Sewx3kaOBlGROnbB5cAKpe9mXP9vBAByBMgm8p40tAhhd5Bq1sryU14YnkeOdYzB0uKx4RK0uI
1U6V1g5wxrDXTIlq74h6Z97nqBxp8dUrdW98aRsQN0nfpeHOHoEfLIASTCBoScS12r44w/IhODjm
xEJyR2yAAKW3QRWOPhhTcgKDws2hC4X/DEO12xlozCPvdHJubdyEMA57w/ju0BUc/bTpnmobMBRc
pbLb8H1lNAvr8k84sTiX2szAMdXVK8daL+tRKypSdAH5JLxVhgSVdqhhDTy61lOjYoI+Rgbq7RgU
58KhdnMoh7ZFDJbQCukBosSL0bdbbAttupZtiL5nQT9EVUgoxSIIMXnVYYemOoz0sSmT6L0HkEqF
7fkbnEz5eeSdq0eLuVgum71B0PAG0V2Du8JmLGPOmJKQ3Pl0IDQWC8NSzlfQVz4C8KQ7TpI7Zux7
6xNVdr83m5xvh8qzFeL1/B/o5ifgaRPay6k+Z3narkKX3EZLdtlGV814FHP13EohXkoHaZZME3ef
ebP+UGHzmoegepCoIfUKUwbQszb9VWXkp4LSax/YOfok08u3MM5zfEw+VrVZh1uPFfJNyOqjSzJM
6RaVfdfUuECzjgtnzGPexzpfNeFoL+i16pcgiNOdQ6AkagCMetivm6cKFy4PafCnVQ3veTkgjgSU
R8SMFXj9oSnZTbUksH50Q/tVeWF6dJJIQW3KFC95/tmiyKYqnM2tR8JSutBwh4cV2QPmqrXnchOr
Xp8gootjGKHT6gX7ZmhTDMYTDrEVW7fE0+U9jxDlBSgvP7h+v3KMJNsgypCOK2obQ5A/UgGVVa3G
Z6yabw7YtDOpDtdqksXLVJQuGYY869pmaDoqP7kID3JH1+fZWXahXFEMwN8cy5vEa4sEVU4HpyW7
xawf/W8m5b/UZhE4C6xn08yA0ZwYP2V9Q0iMwWfcHRlcUw+DaOMCWwSVEx/zNCV/OLbn3TQzVG8m
1MML28qAgyPqfhqGHCAirh1/o4GVHgS0KhZPM06mFOsWqUpuTVBdiz/THcuzLodknzdqWNupV93o
8snHocx4HOshozViuTSG09WOy+AaFNq4wU6S2xlJ57E1QbmDFHz4ybhLMQvXr40Ret9eN5TXqKBP
pEOlRcbBViz1RII3evcEp67LgMtsw1vp+gnLmrS7QV/700gPc4dVwgGJg6roFkUEJswBOsbDgpP9
DF+LaacXjC9gqaFkaTvek2CRv9Ls9p+TnsyLD37rmMjSXjNhz56bUMUHLODjIn3kIXI7ZNsmH7sn
F/ADw9fxXdIXvHtFFH5pCyMb22Z3zavJ6pZPzDpQTXqAsyevRdHdC9wiok6IBuvj8eiZY/WdqH4+
8JnpdsIs5WfUsUR7oGqfg74Y30pelveyJ7edsDOqujDsSA2ojbeKmKd15DTpGfUl4Wz00d8qpCDQ
E1JltG7n3pX9tphUcFTzyGzWpNHOdZgcbNfFV5Q512yMJSuglpS8zCKny0f50diF+qBDGc9jLwju
sEGablvu4UNJBAUi5/o+e+xMZsfi7gygm0QjonavDY8jucOnFlvcvktKph2PqGUSP7pVGdj+ysvF
Uy8afx2682tp59W6zQOLW4pxQlS3z1zYw9+5VmRpiKBEgx7Yeo/r9BGNDCFCSkfs3bG9yLQTW9eS
/VsEhnEtysdHRXkjwESCBCPdVVsfD8a98NSVOC6xDHMr2JOgMy6gUuilrYlvjUoABRhDxdnDm7Mo
Bvp6wzS7S+26QNHi2GG5P0xetgxFrZB9BlVNEE2aEuZiP7kF2MyaJJq1EuZ3ZfrBLtAR2Gf+Egsr
7tUurqN6h1+ELW+FLgshfr7ne94dkbhP1xkz+tXXSX0EhEDvKeyaQiN0Dvzy+SFriB537LKi8LTu
GBPstWd2h0gkLlpHs7tjrU1ZJETGHetz9mKauNPgDQMNDSr5NSTTvMxL4EtR7oNIkFbjMlJW0a7S
QfDcpGSp4Yv7xQYWHnEqTgCmiUqzaHf/EgBnP7xSCX5NBoSHNKuJVI8o2lYF8QFrhpbQjHgXjw9T
DtVmJz8sPZff6VyxC9NMGlfMbRpiOVV1qeuSLS5tEJhIN3ls3yIZ7NwAJwQxE+rHJC2CbYbhrKHI
KcobPGIqGhCXVlPdH/BwmcsWXt/KxMywpHXND3gSuvcsrh+c0kFdmrAS21TghjRdx3/jk0y4tK2S
79j2kXjN2LgK9IfU8kV8RFoKJ8b0EYdFCF4rbeNzMjsEEFTANIxOnp5A/vRHOSjoPjBh0EnMxmEQ
8Zk9br/OQeajepqHBxo6J4kxIEsbCIRJCpvP823ISoIXHTyQAsGmgXGzTgUTO3QGXnaJxkiwzXug
DuIG76yyne86LMVJDwRfVWNJD13MNiJWj/c2iqv8g3DT6WyWXbKzatPAmlO1FwcfyHmact7UMUe/
nU85ng3saA1eqq9JhpNHXJXLVqnV0/MIG/6dfD5sCASv3CUBTtYCTEl9TtHzoQaPCEqZ7GnLBwTJ
FAq/XwUEz1+0WWaTCcUmlVib8aWJ9a/vWvMpG+dhb4WMZRYlQOqtmwV6ExF1iTc8IiuU9v6sava8
0A/6jZFnw1oFhq6Z5wwVng0/1+vYNowrM1PmYBiCr048RbcQFPeCqbOzNVs5A0LIVbSMM5OwJ2UD
NSIB6TpAOz4alqlfQqg4Jy9RQL1dtM4D1sxF6fU4XQ0CaDZtztfQiwdsqfTtm7HsoYSr4qF6i/E/
trBomhjbiQVagByByubLZ9nsUlQuEvpTCKFM57ttotvhVSCSRghu2zjGfN1Bte1C/4rTc1obbTgj
ZPEeY86EjBW+SXhEfguD++8x22U2wUAH3Tqy73BF/C6m7K7o6qWNCXDVOw9/NoynG2P4sdo1ekQE
xOsLxz42060V0NbOVkaGfBwGNEdhvbayLpo3k9s3PypTj/p57MS30bThHfQvaZ18aYbXkEgDRlGF
3gLyQpMukAOaTklgpER8/6ByM/zxR4eISqgqMeKU6XsIUuupG6g3rUlSURp6vOnOTNcZWP6/BR6n
XzMSkh/DFV/oZMmtZ8J8lar0TpCKDEHjjjVBq9B5Cwo6deCf9rNZuT0b9THYK2UwHu8kA2NhEpBD
hqW9hTuL7bRRNVGVzVWnhbuRnE76VIdcMgUvWvnWV6aIsCkjig4yofP3ph+Rt+OMWmYVaW9tNZ+w
z9GfgN5gzEhyAFF9O0rbvzrqTkYMC4ip0R9dd0+glhMMUW4tLrNdSgSBAqxYMsybME5M5E5zsmLq
bB1IIsOQxHlcUBcglprIEQV1wWhBv8mRC33k40rNUl5lVBzK6PGhSI2rhftsQfF67xXaE7S3QWB8
NoVN5UQm0mcWV78BoB2GFVpQgcSQuqWVPU+iZC0seeKUEdVCMsxkV2+3N2ykrLO9QqfLwU9QRcF6
3hhFS8urEvoqlZX/2lSk73Mc7SyHS1Ph0liFAJ32fRYiey2iiLY/t2u2/o74niquCxpzZ8u1fRsl
8wibKIMVw7Tz3FbUgWYD9ZR4m2vUY4pIMKVxks2POg/Gtyq021VtkujGwDwkXI1JR23M0aUewvIU
OI5/VtpW60rIF2borxW73k1pGK/OhDnB1xWLfeBwvE8RCNZRX+DHH/FBjU+MbTQnjV507Ppz4jbp
n1ZyIXZuOULEZqKAd4Q2CFfIvgzoSK2JFBs5Dv26JcTiRceJ/hIC/O9geVRuOKv3YzI2X3ZvoY32
LYtWm3wrXPr5zU6IqJinpNmbdTVsJM3ezp8L44HtsDasTLyLCgQyJjfzF4SouM+54z1Y+H3zYuI4
ZT0fDy+F5KUcZi0WoQzaNz9G/EErlL4PyeOSlQmImEwMTNecTNhoOgByLCKDl7iyrGZnTvBLgWQP
27gEuLToHhzlKJRfWjBgLSYkEENLhnUlcuOnYSRwhYdUAxzgAHeweA6FWTaXQGbztgmm+Kx9Z7gH
wjO2D2MQSlk7Yoo2KXsD5/A/7nOCiisvvgw67NZYfeodJF/nziKq2JYM7A6t7Ua71lM4JRrH2WeC
YbBfJKdBNcF21EykZYFBVZiZf6rTYT50PcVkzq/1d9YuejwckmBnXRLpcTAxoA08EK5G/DIWIfda
3KkNZDj/FeU3k9q4QuozhahdxFwPdxdxKCIpKKjHJrVbeomeNwE3GMqqUnAf+9I596kzmXzoBiRD
ZDFNKKcFJrqmV6je4lJR24GYs1jWnFmCMXQhT+opTRwrWJdYQtEENp9ua0MewVNtYxxOMV3zVVnL
kSmS2Y+MuZvOvZi25nLAhpCT3+nFcIjLMyh+ZnHQ16SV3Hx4SRen8cWRgYRPlBP+qh1pBtETc12S
NqsuurcloMAajA6XmAHc3tYV2ICO6frCzqN71Le3zk+z5wJUCjZfQX3UCJ9aOx2BvwUO002ACQVf
/anY9lFHunqbFueH2WeH3ogOnj3VWfdZfvFaLb+t0GDiychjfImJ9IYcq8kMzYd+R3ate2LrklEB
djaTWS/8MabuO08qoIyWHdZvDKbiYOnZKnxuFcosBzTWoSz5FBLbBHolKeAKYE+uuchKbzWbFhEK
loNug+EvMchDDNCoR7IRUAntdGVdAUwMf6qM0J6p9wymZ/WHZ9GMLEynIlqxa35I0x32tHcTw0iK
JNdLCddj71s6xdlyqPbnxEVxBYGZWFh7nsa1RSwNojP+Rwxv6hquMSmrw4wUO3+QdPn4+WV5Zamc
vcRVQP3vJdK+09grCWirUO9TjH8tWlZBnxfLhs+mQFs0OtHSsqCO/snajomKYQ3sYLQTu/AuXDiX
H3nV5exkp1pWJLGnJQ0WgKdm7XSR9QejuceStrX8/iIhHxEn7lsvQOQswD+ZO8AkKATZzKMDL2jp
RU5rPhzw8MqtlFDhYLDsl6at0mLTAL9/LWq+8EwqCzhO45Rf2MTlm2JUwcFgDRbsoyqPWuQ20KdW
xLXoLxxlRPmwW+ef8460Ib49JFnxh37v2gB56WzoA9Ox7sqVyXxBaBR5Bo52FDtVejOmJvzjOt4V
hKH7M7EcWlsh8Jo615eag7QQeaTTVcOu4yXKFNwC3/Snkyjmkl24aOy7YVnkk8wEQO7LtJbdyUn9
4m+Ry+Fq9g5vfU/HNuwN33WudRLIjygcbHPfxWVMun2TohkihQKJY6pJSJu9on+SwK7mg8mAybsn
UtdMdULuhm9bghFdDsQ6NWvpkcVLGhBrBe5f2lfwpzzEjglayKdbJuVTE7YGEymsYDfI3I4i5kma
/WvoNbWxT1sZhH9aQ3Y0aQanxwGmQYvSFP/gU8l4pyTPdbat/rmfggiqC6XZTvRN/jnx8doAf0NM
lrUOSr0ix5mSD10Ewz+KeianBr5FZTgbHhigXMOs0YfBJVGp9SsHLvTHlejUZG3Q91U7bVTOk0Or
sB/bofuh5CX6ya4fW+YmXckhaVcgAZBLOUkNHIZpcTEP5g76CeHJEekHtSWzpdnb0z+PD8Ets8DS
kHneqlftuPKaUFT/MYHM3Odh0O8mwWlQaCNXYa9nk0uyWnjqLLATsPD8P4VTAhqB3M/N1dnDdqpY
1bJ6d3D6N2l1UmTIMvWqmPwuNKPms9sP9m/fVNmur1hOJUPzLvuOy9SuDk5RAW1tsqa6tyOxxljd
ScIMU3PVNI/yarCsz6IYvwPS7I+REsRLx06L0lH3l8kPmfNEAdUuNzR5SCHFphW3jITrQR1Mv9fb
KueVHXqq3oxTtARtX1xJAbZ2oaGKM0hCjrBBlg1chjZfKYFswaIyOEe8lfvMFe/pGFpflbLET6w4
P4lRhPcRnOiTV6NfKz12KVVOEBAZbDDh5ji5u0k/79nN3Ci7LcTwZDpCnYDlnpAZcsarzBar6yd9
xDeqd5x+99YRPvaqEKZedQFHr8hJilxEuV2sOqPEXB30aBiIR4TwGbvmE6oZGxtU0b/rsknuATEi
ZxMv7ArZQ3EGwfnKjWTd2wrSVkdKAnqylp7VInuInaH9yFCMH4GoVjsg2GA8PSunwFvVHczBdW9G
Srbz1M8vfmX+gkQegkUbMXQQTFsPuTl3tGiOx3oxEmunmPzVzIhiybubowphEFexdVuYwiQJVOSk
kbh615gq3Cc46um47UptZi6v5cil+5YM/rxp3eLPHFhcGVyOwUL3ynohHqtYkqpW3CGCudBnemwJ
lDaPly5Jn6oCMYBSYQmIyOb1CmyK/WAgwbmqw/Bci8paM1j6IWwenhfyGLFMdT0Ss92z3J3wBmCz
bna8XtaOVbUDfogiPuUgElg365dJg+SCznENpMJ6ZXfdW5im0b+2GAVkM5tQK68frXNbVsXPSIr4
beAKQM7niXuft/0/dArjv8or3F1mxETgshKXdgdC1vTHk2HxmpEl9BJY4hK7HaH1nr/mqwC51bLT
feJ7yB3RNmqrQnHIzxBtc6Mun1lFQTVw0J/Yhp0s/GG2XuJ4wp2Tjn9A/X73xPyYhFB5+W5Ok7si
kBHLWVNdmFuCG4CzHd39RpwCjY17LUmZOXrjiIqYLHZ785jCLgyXFWvE93NXWzkO6t5t2AaP7ALG
cUD4IOEkJXYRHpMg/tBhGELCTuL2LcFpi+cpce4cDeSIlUygviq1I8MVn1Zf8SP1s3vq0I8x9HMs
aMszAvgMTacJ16Re9Bm0o0XlAZS06MrPnvTsS5XFW9029WqyzeGbU2+sZiq0W1z0ybr1UJyEpFCR
5wmO3ykoP0TXyu+RncFO2WSisgAS2JpZmd8CIwlvrIqGu8OMfh81PoL7tqdCqBIcLw58LMxpcMvf
C1YJpCR4H2bjq4Pre/JYF7CAjSQI/zL9YB4bkoYhlnyEcpYrxeCEv4XMsEb4UTbnJ91LYhGSel8I
3tnTzMN4Ho1gbk6ocNQmiIop2TQgcACcRfHSYM+64pSxrmrm6sZp8T8hJJLmG7ah/Vx3qmWcJy0W
9wYgQDqftNsBF3D34sFWTQypdoYiJAjcaXtSKuqitwzG1MGcg0fOT+1sEwK21o1n4Rdr2/qcC2IJ
tzXrlmkVVWYuDuSDhZLcqnII4CUlEoslC9OYgGPLNMbDXKHc2LAhQQau3PlE+hxKZwEaqt+0s7Kj
z9hkmo1b0BijYdsSotb+y3SH5c8XqJsWw5RW8ZUoYqvFJ1g5d7dAlbeS4dwJ/ko0NeabJLlQX4UL
xvtkgHKgU2e520drLzNBNDK2IirhUASjY9wHO3L0uUtQHR1lZkPotY0Uv0KdhFn7006WNJ7RkqXB
lVXuACmhkrL9M0mvT5CBRbBEP2aj8nFVCA2dEWU3c3kzX/Ski7nht1eaIvkXGoPhr1n6sodNk3nn
UMEeOqeawROUjDWI3yJfnazWp9wa56WpUV5HDJdvzGNmtNBIC4/ElU1PIIX0LtRNHe4nnySIVStQ
z4xeGaxFBYPZ71C995HprTpT+rcW8W8O6hNPB6GuIjnFrMr/MUuqv1wg0t+O4aQuwzNLJas8nsa/
TCim37kcxKHFbv3dC7t1D0NWlGDnJpqtTU4itDyMRcWZmxoH6GEUGsuywJjgooxiZeODjUWqZpjb
zBmmfyqkXRql9LmuJ3LdwIb0nrOGr4yVY9SO2LSanigL/ht757EjObKl6VcZ9J4FKiONW3e6Ch2Z
Gak2REpqrbnvJ5sXm4+Rd7rD6T7uyAvMYoBBN6q6+t7K42Y0ceycX7TFXnCXDJs0rwRXYUu74V2j
evpvidjooUIYah8PWB/gBFaNHiUKgJj5asK91n4WmCs12PbpyB6saUqI8VGERe67TYqLAJ5jQx/q
n9sSFUDEnLR4CH8C+gyopulWVLXdByW28uQRhVnVBxRnjHZbPhUoQCrQ5BIzAcmVyLK1H5oQiY4b
6Tixs/WLPiTFlrJp35l6oRoR8EJVgNkHJ+JT8g9aD1Tcxg7CfDf6Q/LJrvRauk3RDrVroxT1QEm7
x0bdxoQLvo5RNRjf46iLBdCXLMcmHomZ2YXXcKgijS7asjSaN/lopv4nDsck/lTXPL5U1ayTPX5l
iGXgIeRhfts5CH/yrLcbYBpJ7nNnKobhN5tO5lX3GGGbGX8AQ2Q0MAUKr1Oe/mNGIv9fgGP/P2f3
YQFkvgDK/pb8DLtfx5Yf87/yB5Rto1UgbPw8VNo2BtXX/xIrsPV/0BqwQFhjp0kD/Q0o2/4HnKph
Yh1tWBTrLJt/6V+obEX9B20DgXAs9gr8i5ajO3+Dyz4m6tomsGwUtS1Hqo4tpWMuCPjhOIyhVTeq
S6bhWO9y8jF0PKAOaAkUAruqwlvNuXszQWekCmbK8RsguGlLzQABTrlb8vrXzdkt5I3hiOcMQQba
k654ieaXhmMntEC92VyOYp8NYwqhajaZtvUq1PAmjOYVqYEopOqij73SbWNjePuaswk6/4gzxZc8
/hQn+wJoZHJTTpvSWYfFWo3p2eEHcShfIJoq9o2VPBQKtn5rdDMbGFUaLZq1NGnXrNGU5cFb46BJ
2RjgKcmitgEjIO+0B5jodr7pu9sZtlutLPg7AbTRdfQt/ml8Q1JBTGsFc3Ed6dBtBFX8x/ij7MFo
u1RjTajDlu6G063t3GVAv9G9HHryLnRnN3ZH0cT11pdn62Qd8E04LNHBQD3DFPpMH38zWX3Fba51
rINSpxel4s4S9GgaRVH3LsaEcS0mf1iPk/V8Oey5b2TamgMy0cYQx1iETbJCjLlPWLQghy2vBN7/
Tl1cIb8bx0RtVjmjs3WdgaHwMZMPjkfX1TpWSSZdusA+dJVb2q6Z7YL6vndyyGaoyq0K9Dat6lua
fayTB008pjlCO5z1LP8RBPt6WFXmQQPzil7sU+V8iuHtZOqjjSSkTdr7GOKRjTHfYei/jMaLlVIm
67747cMQf++yK/vn7HAkAl4mU6fPu+h4ONUY2BgwRKrrS2TDHkF7IIIRbQP/rh9VaH1wq6OZuZ2s
Ycm5Aw5fon+KBP/ISgakKHe4zabqNihvk+mbCH8rwaErTTexkcqseVPeJVW9KfpDXG6C1rWjB8d0
hYFMXDU3k56tFnAat1h7uLwaZgbI8mCQlq1yFrII8Ug6HhdEDQ+ItjW5GHLyVimnLQV95JHlrLjb
duyW0ryy7rWZq7+M6dA1cwSHNNJti7k0BK42mS6w4zKhzoffkjD2HgJhglYuuENLMFZh3O5zh+Ow
LYxgJyfbvTzseZEvfoJpm5ZlCWE5jHshmoBmf2FXmTW4aJlSj9HvDFTpUjwlMUFRd38fS9pU6yEB
sd2dxXBNvC5VEE+TK0NgTkO7UqVtA7jKgUn1are9HG3+05Yjc2i7c1Ehtaap8/Z/c6qMhYGsGFpo
rt4Yd8gIg70GGbZKdYGCQFJ9jG17HcU1vUl5ZcufOVi4P20siyzBJSsW99owYKBcNoIh4kRBH6yJ
dmNn+VfumDNRuNgdi32oqRp0qePxgYPDN4YxugHWjas2Kynnm8Z4ZX1o8x+zmEZ8FRyHuwwWl/p6
072Zxhhxu8xo6VvDFdhImkzghoKN0WqwuinJI778mCkxaMiBfrPS9FcO6TN3g4CYZZocnCbpyvyf
vwk/OT11TRBFLm/UuY38rWyAxqhjB6S8HscbX4QuK/hK1DOHgdDIDnCpV4m6zEyokQFPS/wJ5N4Q
o2yvUcF2AK4jxEIbnCKtV6wur9azETlVbVWn4a+q81HxZpyxVsZ+j9WRG+V0Rkz6bLzoPDi7U6qt
C4VWG/bC/pWPe2bzv0pWiZkdx//MP+pN0MJLoeF0w+im2qOokLvwLbR/Oif/PUrjynI9GwsE77zv
2YyzcNbbWJ7ZB7hmEIuWxhZrW2WTDygHWRECI6OiXdmC56IRSXUEOS6nzWI6vSZM/IQF4sbtSzfq
PT3onK4IWrlAC80r03huJ1oYd3Bz8L8cpMdDM1R/oNvHm0kPAbrq8JjQUQHBcnmFnA5JVw1bMyBD
msjaOYuTuvWn3lcdosCgNTci+dp18fdR0GTUjfDKzXRydiJvJkzTMaUwLZPb6XhEYekYbV+DHXWw
fV5B7en3bTt7Ksfqx7HG1abSpkONSG9tBTeXh6nN+dDRgUNsi7qhbqOazcG9OD2DEbIkTYY5wQh/
TFX2UkewNAdgky7WmuDlkSQGkt4Cxtx2uMO51VS/AAG4tjlOdiS/w1GFrePoI8lMF1/VG4AV132F
V/PU/NTZHZtCNXejF+9iHUhdqNCt+TeGTjpKImDxGhLm4hNHpZzSocPv3Yipq83YnL50ni1IIJQY
TdRqQ/05bPN+5YhSUlo2fyPmS5VojK/9kjnS4iOAHRe8/hyky01ncblgZaNptg2CHYQJVuNpMzPi
lBs1KkFqSvE4VxioUhhyi+f5B6qsygZjhhvhBA+K2QVXks6TS4AHJ49EmqSGanIeLy4BJNfoIWrR
bMOHQ2IcBPNpvC7Rhiz7yoKcEtykRfD78tcwT7a1Q2XY0THZ4XHAa3exEHXfGrCylqOrajlk2d8d
DwTf/5wXv9gzaBeIFSwKDxZ6sKmtrTN9TK0HM35Q669J97FtD7ryNUCUafZLKlbP4SwI1e99BGNx
h7Gz3WydIH4Bg0cxw0TdJnnvBTBLNoV+yP2P0filCyhGPvfx/VA/Xh6a9nr+HX9fMt058YOzTfIs
FittUiwtgn3DdVPtTfVG4fVpi5+jfErp71b1lzID7muhd/khT249yav1A8omdH3TgCeMeKj6jxrI
ZL98NsEuhM1nq9019mdZ7DOetfkO2u7obMtyB+4CVn/nYqUMHbBQ1v6mtJ78flM1h7zeoibqRYfE
wL/iOWufFVxIkvtOvzWKb3l2j+bUlyHeG5S1LLe1sENDI8E1Pg9fEn3bNp+64H2SPACFEe0dagSW
QLVABJ+H8HM3AdCnLfd+Mg8GYjfhGiUq0Pm9txnfzYDuaaX2QIgbUERPTXWro5tfvuQO9XjW1Yf+
RwTHJHyXeZvQ38XJ2kMI+QXHpUx9CqYH0nG4RHSF6mnjFC5IUZ7ZwrgFEC5R4c/QDaLO3L/Y3vuy
XUv7Du8Z0hdFHuZUFIBBad8CIZQ4g3+B2jfAyAAV1SAl56I0eIeRkNU+qvo2jdGUWBUw2JQbeFAR
/GbtKfDibdgcpu57Gnwfss1or4BzYHBl4l+YonSBHoeGWLY0vqnWfXmIgU7C/uw23nCL6KIm0Jg7
DDN0+soNf3pgsqZs9jylJVXlyXt8aUhupzRD2tsNcoPem4aOR+VHGxzmP3VRgrsC5/qVO/HcFrXI
f4WkpGNKbfGiAO+cV9Uw5/j8H+u0o98hE/guV7bLa1VouV3IzFSUA7iZNHVxFMyYihKa4uj23SPw
K/iUlv6MmRnUhOkHwohS/VpUH8b23WD+NMxf6N7SFdlL6G26eghqF7JFRvMZyl7ntnIDga/BNNLZ
9TPyO1hrtWvJzxF86azddN3n4HnulL1TblMc3+hpbIJnHi2mvkIQf0IkyL+x8UldBdY2uG3uG+FC
ZMX+b8LDcAdA4qF8r6NMlawthFxCFyeG/JmSQu7A+935D11yV7R73FzQmj0g05ThlvCjaz7I8H2G
mMf4G1M/dUPXDkEcGLhsekruq7GkLY0nrio+FdMPmFnCu63RAelcOT6E8HhqWDyfq+qhCPa6BrLa
Hbr3VASkvWroeg27dnK7/t5A6QpTIGiS5daUN3X9hc5t8+xNn/LkJTWHlcku67SvEv50k/Y3DfYl
HWqMlvIN3LlZPBo15TDQiFX51KU3ebu3aXaOPy9/8ZNcizcjhWxqHByR89+Pl3KTN4ldwtdyewtN
dhF2P0SFfJYizNvJo3/899E0jTsGeQzJm2OxujAJMrsa3JCLQd46Mqni9SXSNzZ4LDeDKXw52umL
jpIvtSjpIIPBjnUWuXEV13N1fhyh6Uka7SlgeN8APQyWFI4OK8+K7QG2VLym7foe1IC4cv3Ms7fY
TaTJ5LJCQ3QZCMTx7EZ2kQdtzHgHvKHWcRKCSNOd+squPReF3gj1ZZJlUuZFlEqtJxnLElhKLn+G
wMhW0N2vPcLPLBT+cEO3wOPPX25xj+qJ0xkmeEUXI+FtMlX2THWCXqFh7mHLSb/y7U4ToTkWxSI4
qILCxiIti8rcSdsORcUqt4BuKTeOShmN1w7CYkiMZwCybRkUVw725SCRqsdEVqfsT9UfpMbyYC+8
qRRw7jC47b8UeQ8vVd7r0/cSwfwrA1w+PAhFGJ282yDthgW0WBrdkPnAwClraw6OPROcFpAjVum8
zD1k3bvpwsq1jXDcXt4Uy7tr7gpIhkZvwCC/fH2UvHkJ42pk6IBXa0g3nLRoeUcrZDIsmmWQ0O3e
VSfFvhLyZB9KjdvSEbx2SLN5+i8WqBGoKE50NoV1UdChVap7GE2u3Y+A6pV4M4ETwFxC37VtiT7x
pF3ZH6dfFeUdAlPXIbvloXc81WGiAGuPndx1oNbY0Qi2PydtqkZqDc3kvLs8wcuVy2DZi1zSFKvI
pZfJAeUly8Owq3DV4bHuoUiqgFElDuiQSexgi2rB1yb7fTnmyUfVecRSvDL4njptq8UIIaU2E4ks
CoZyqAD5oHxog3R1S3gO66pof8dpHl5ZwK+lobeHm9Tnaj9FBx4BCBuJxWaBwaZoeeulbi6fpnBL
7xYfijtZvdglGm+VslILMkYQShXgIwcpN/BA6R3/QFt06r/G8RbjkQDjRvVr0L3Qxqf5vA3BLQjs
QvN7/jrm0aZ3ePLic4ruIP9dp3hqtRf+DGgj/AFittCpt7hs8q8qKW5H3t2Uv1ye3JPlwzhtSSGC
hG8uXS/Gic0CjW8ZZ+5YVO+9vlLWZWHCbRsQ0BMWKv6Xw50cDNRwWDlzG8VxqEzM3/rNBh36YrQG
vL0BIfAMBCNGAuEA+yz0TZIkvyeMIte1Gj51mfn0b0TWCE9ya8zlsuPIkwaIr8nL0MU+8xeuBjha
9AINvy5Qdgi+b7EnwDgMLK9zJfDpDDNkCoJUzEkOTH1xPuCiHtcGxiR0KdXdqM4uLKHNY2tsnHWR
XrvJTpoRkrllXjVzrr1Qc13slkQgui6aaYDAW9Ooql2sQq19Wg8H0VsjpsPDNnO67IFGme9aSZ27
0O+u7J7X0vjx7qFhRj+UajO/hWbM8WQbhS2GtBpwaAMukSLVpCpgCV+0jmxUR/nbDDcqyMi9qvkf
OoXuKR3W8GAiSpglBxb8lCPXqMYgVDdjDPQKkSzMj3yoLUDT2CDZ+4DOlGy2qvXklAce9rxDIeDi
9wKwBIgLpkLlN5ovaHWymfgrm1BDjaKiwIEi1ZR87MNtAxWMjAcPUYLdefzRyHchKXJlzZ/7JGL+
+pwjNCnpJRzPRhdp0k+hwVGGfgi1AZyhSJvbhIcIvCBt3WfqCrUE4Va+eM6bGuoPFi5XPsnJwT03
y4ERUEhFPw11s+PfoHoihJHEU0DrEmU1IWs1SEQwu4/2YPsQXREx9ZXt5S13uvK5iYUU+mtfmHP0
OGYigV01Vdm6UzO5bYvgKHwg5A9MyiKmurocjCYGf9zRojModVEsBiJBWG6p43B91sKBVPrGVZ+N
H/k7zhb1IxooFm5N/jNsCG/c8I/KjwyyCO3Mys0xXKbog7t5vNbjVW2u1Jfp1j8MmaulboqOj/jJ
X9vhU+s8AtGJyp3UkGRsOLBhBRrfZro1S0hZ64IS6wE9fbiGSbXJ9Hf5+GVA+jMYV9BNcnqiyjpV
1zyM+CtwU7hK0HcjHOfLNV6kUeACzCoF1YeN0NfYtcnMtdv9zAhEiN/YKxjiUcoItlDkS7HzojWE
iTnr9uBkrLIn43F6aqBd4vzywf6E3i8IhABNYmWvZXuUjR1zZ/o/MwnpcEfteXpweNJ1a/ofFLX0
97Nzs7WHvpo4D4XYVtW2itYNbiXqoai3jbbLVEj5D0hcNsArHag9O/6fCDQgozDpu7E5oIk362v2
2+hrHT0a/g3St+EKldvgTn8YPve/cdz8qu9wFv+F4FoXi40vHlGY6ce73GjAJW9jVD3HHwhcFPGP
MH1OIZYibvwETM3XbkCnIWKONZXzM7ifrpzQJ5fSvHBm3UBHJW2lC3e8cJQES8bUm1g49cgycArY
2DZFHQNjbW0wgpsJMb51aOu+i8qUdbiycM+uW7obLN65Wr4s0oYiH6Csao2LJ+Mmr6IVfH+3H7ud
Ar2VryXo5XTQAIH5AhDo0vRv3wUM3wIKQM3HNiXF+uPhaww4siqfpabUNym+RaBS2/dQp6mKZMOV
YCfnEHk5hR7B3aTOx9HiTJBhYDd2DV8vws94X4/ePRX6bQEJcGWMyTe/YTFEY9ldOR30+QW3OByI
C1hIci9KWgHHg0zjsKwA5zduGoE+1Tocgc0MVCsKi+aOUzu9DYUxYyC0NfiB4bFJLGSru1Bb0yOd
3JQ0bZMnwS1GAbWbtfovsLbyhrxNR7ZedNinhgr1xbDx1s2sKnt5jZzOGikEi3PO8E0VkNXxr4fX
hI20g69Ep5S3lWghdYH27MkZsdSaScz5pz668ryfv8TxjBFTR55rhlIIRy5uLTicskZxriRNK9HD
FcPOstqbrtRvaeQoHKvpNbjVyX1hgKGglu3omq3zSl2MsvMAVZsdkCgKH81NonxPUMeSPQbt/Vh+
+NsZnXtBgHrmZag56mIdhnne1Zjc5a7CXbQrVapxaJJwziDqbrdu5jvODWlxduVKPJ1U1p6qcQPr
0qLUuXgYO+FMZMxyiKJ6V0KsqzfAbdRdgpE7pHwE3SL8Dy+P9DT9MFgwc82TVjitRzlvjTc5dyZq
DZWaGH+poUP9uaHK2HfUNK2p9Q6ZDv64sZIeLbgUC5VWL5Ee6oN1p8V/fcyiATujtHirOqa+fMfB
gEICoTRSV8WvdGggo2IIjCximK69EquEkiU8WOgni+n58hScLqzjyItZh4vX2mjdENl27UF6mw7n
Zgiawt740ZXpPr1MjmMttk1B/dnmOMNfvFS+4nqK0EdrAIPErq15mJo7U4/KrSZoA14eo3myXYnL
scpRQJUMxOfxV05DyMBFG1AERHp13Y417EQl86/ksudmkrSeJwYXBajIxRb1J3ztlUDPXMjDs3uI
BTmiRzHOD2EmBtfABmeWrmOCMmLhGvar5u/xoCLg4s6Uw6uOhuRHaMW/ISbAENK8+56bI/fKTU5O
HSS2faDz6O9phR4uT6t+ejvPP0FwABqIHINsPP4JfkWzkssRpZHuaxHM5fTMDujbR9kdfGuUOqou
vM1R3Fs1pvbNHBV42DQCUBLD3Bqo/R3KkXJNiGrTtgJV3YicEy+9Yh0owLRRYfzrG5YfjNAMC42n
F9N2/INbQ0SGBizWDSLlsegQRPXNYmtVMWaH45ZyVY/3E+ZNl+fpZGGY9JcpCQHGpeQurEUOJRUP
BlYdxe7M092iYfhV6Ye1Y9qfjDSW/04wxChQqeYlT43meIi5JyGc1UEMW7/yub1jehqx9qUtkKuj
b/u3IwMfibw1jzdEp0+gxuCW1L4KaHig3Pi9KutsX0hnB4XWzTT0GP8+2Iw4Ixc15sr+YmRe3cIN
hXDqUr/cQ2HaCc/sVkhf4FgcWr8vBzu5jKDt2HQRyMe4b81l4jcqA6A2eLQuIpkUnSI0+ktHfpsJ
llpqd4c06K0rp5R2LebiMlKQBrO7kGqI9MA+oOWwywt09OOsVXGxR8F/GmhjY6UQa9gZawEWuYHu
3MSk7ng4f5omHmfWoJi3tifRtDDsK7iVk0yLOQEsQJ2GhpGlLoFqwwgpnXIkQhCFVDDmMZJHvfle
5hh45y0mlnHwJJO+uHLKzJ/1KNcC3GPOdXnCzm/YZXY6WNAF9QSJOTbSIVGm7/D1r9X/X9uo/x1F
Ug0yLJSSZjLBvJCXaCoJ9sjXdTQv4yQotmqYA+wNKE+raf8Mf6r4DjH3GQ6cth8V1LpaR/tZx+3n
0ZxugwD1JqWfillk5xsHb3Ho1VlsRzPe1xUslssr8/gS/fNL4XuTJFCuY5kvThOUgKveU4KIqqR1
bzjpQ1N6qG7UfnQoeOM6xpcg9O9CazSvfH7t+EsQWaeETkV9lqyHILospweZb7a0g9gTYbOP4Ldj
VTjuqzJ5devVdyqo6FqAKPY0H+fmIdiEyEHmh0xU1Ve/nz5enohFd+H191gO9ZP5Wgc7KRYX7hAp
va2iLO0ijmK5RomPh8Rd2q42To0/iJ/nu6lxPoO8UVcpypZX9uvxdv1XeIpGJuwOsuQlgjL0Wjwx
IsJ3NagGCMwfFEQ5J0V9gpQHf7pThisRjzfg/47IK03QtMWOfLEVigGlPpoKs9piBEJNTDYmr+sp
lwjmBaOxLzvUUuDs/1lx/5989B/MIh0xx6E3RuLNOTO/Hv/PZKT/+Z/Jt+zn/zjU89/qtz4RZ/+g
PxQlXfuHsj6dN0nTjwNsphv8y0/V+QeHVfQ0KXDQFQeG9l++EZb6jxBSAljn4NNY43zqf1GUhPOP
nO8lECgG/sZwLv6GoLTITUhH5Hyw0idnSzscfcfpglnFpRZ24eTq+eDwxGn7fd1YN2VUdSvPtIbt
m/l6+nOgvrVRPReOvi4zbZMki+VjvbGQ1gNBByjL0YDE5xLGe5MgW45CzaaOwHRcjnd8WM5ULiYe
qCGlVmZLvFI93rzv6C4IpxSU0G2Fv/S91tyLMWmf1ASY7lhj4LDyckp0qI36W0eftP3l+MdH5p/4
NP4YLr+A+pU4nl4U2kNNFqnqQoq3KPWXCPbCFNldjjL/Kf99eb1GIR2ihQ25gz7VSZTKLzS9oxSj
Fz3vAexqt22G0lqqhuNf3T7/CiUkS4ZW0YwZPR5QVVB3M4oRRShTNkgPKdMGAwOgWGOe7LUQ2jnN
LbFpemVCAKjPr4x0cU//iU/NnNPW4Nzm6XEc35T5lJWin9xyKqHyRlaivbP4ScYqbtlsq0Ck1Q61
Z3y+1bKI7lOYzNgH5hRqVplSBu8Hq6eWFcdm/DL1eYCSWtepIIhaxX+adHPEfam1f6hFGl5bi6+w
3uVnmnvvXKTM3gljLnKmoE0reAZRWjgbK0jp2KL3snEiqTylgypXg6rcexmYmCCAAW11kTiwuDN8
HJXkkX2DYhiKlq7iecrh8hI6vlr+zCsyCLRhZvIKE3s8rwPyilnhzUKLGs5ZqPMVO7+tmzX04nVY
2yAiQxsdvVIfrmQVZ04EHRAERWYOQs7HRdKbIxnmISYB5a6w263djBiMdjNQqBt+ql39/vIwT3YK
Y0MK6vXRYmL6Md/pb86DOkU2VInRfJzCXiCwWDlPaLCnK0enAXY51MnWn0Px8mMuLfK15abUPOj0
Wj3B7KqjWa4m8veFo/ovl6McJyF8N6LMBQD+DpAZfM7xgCavMK0q8IDYNo23Gnncbqge/3TQeFrb
RYXv1mS3V86Ak082x+RBa/LEBF9lLD6ZorV11FURpffc65/6LEG41gTZ68QVarsIDH24PMZlqePP
IHlgzpQjneLgIuVN43YwS4uAIQYTq6TI4jVaynSNTUm3fMQ6sPOH29Yqm/cpu2qfZgiwKiKLr5zm
538IqwdxE9BllF6OZ1tYfTrSG+SbTsq0b6O6vPeRs8Rd2gtB0xTpjdIqDfKISE5QFS4PVYy5Qdtx
q16ZkrPfgPyAsoKm0j5c7FcrM4DEQz7GLLrFS0Z6aGznuI1luGNbSQR9qYeDaUsE+Tw7QU+krWvk
YEZ91/WlClHTeDAQur5FBN8A3SuaK9/sdF1SyAXSjjQVogM8oo9nyiqKIijTGH/vEsCuFareLjeb
jTTRx3NCFZH6Rvd3lyflTEwqA2i8WTzkSLcWMVu8LpAzNlX6qck7y0omXFK99F1SWF/yJpwxyVQP
rozzJMGgbW2SZvDGBmeui8X+QwPG92Y4rZvHZXnbocRIXm7hs8dp+kENhh+5wvpwsCHa+iaOi5dH
vDCCnrc/4ecThplGQ2jJJLH0PBizWvJB1dred70sX0SKEN5ALcFFlQ8maaIgOi1jx8VUBz2DyEQ8
QXUwGoQVsxFDDcy8wKeoQs9rH+dFuwEIg29h0afu5R97dqq49tg3wprJN8dLYhzzIkSXXMXwVndW
aa9UD1Pe6HTdO2RW8vBQwrdN6+QXKWJ8xb96/gxHV+88TzCz4KqTOwAvPI7dcZ2H/cRnEqlM7mKv
wmdQT/1bmepffM2Ptz7334esja/19E4vHALPQgNccLzW1UW+VBdjqzelxZrsq3iD0ib156yLNog4
f/v76eVus7gFyDZ5HR4P0ektRKZtmDUh1fydZqKVnnnZj0k1n6zCBjUej+jT+Z19OwXFlUv83M57
E3tJ1ET3Cc+lidiDmjebsirIYAZb0p3Wgp3QdQxZ9OkaduT0CKT0aIDkmfnFNu+h4wG3LbYwscd2
zwsksEtOszu6yBntdrPbZmoorqyhc58SBCwOewD9SOkXW32seyspdRhjJhyAtR1Dk/Ji67tNpnrl
1XLmnmFo86OQejFNxuXpqShw+SoufTdL0waCkt8haAlAaKzNdOeM0LJKK7dR+ATYjBh3sImc1t5k
aqBf+bCLms+fAwaYKhU/aUOHMhb3jDDVNM8CqGoVKjkrA8+1dRfaEqE6JMHtvJCPSoutToMLG3BO
Fb3msaT5gULho4FbydbUG6SBeCAfLq/21wLsckdT/KKYT0VSkhUcf32MP1DGdqDLdAJHpyDQD5Us
nvVxQizbm3BkGdP+EOihcJEZxzm0KikLVZyAmYYg4uUfc24lWiCWSQnmHNpenC5GgrAlJVANh47E
W7d2FG4xYSWBF12z0gorerkc79x2extvMfZmitSSKqDmUhaFsJUVpltYBdpYEDieMcdSH3onba7c
NeeOb47+mbeoSk7vRRJmIR1r2x1q8SmIiHVpdnJvpeO90iDygO8K5tjA67BlahW0k5p4d3nI2rk5
tjm7qXuRdsolVU2i09cmUO9hEGXWAURXcaepirVFnAodAQ+ykkjwa8zmp6Bv9xXauN7wwH9tQkAO
KeDCgJTbFYl1sGqzWGc8Dq9M0LlfSFmUUiDHA/OzSA5nBQ6UMVEJR5Fc/OqcBMk3G7Hcssv77VjJ
a/2Q0zuNyifdJBgcGk4iSxBCT0lrjKEOUajG4SZpVORVqmw4eKgQrjDtvHfwbE9qzf94+VPM9/Tx
zpuxv2QH4LqhHy8fNqanW6hL8kgVox6+8x0V/VIQtFc++OlyIwqgjrnd4JCALh4ZeqkUwvSEBplI
2E+ysGy0bjH7CRKzOXjxiKYgBkn7Qng/5SDllbP+9FvO0UnzSe7mvGrxLdsuSvtcZW4drE3IloWO
rYv0X1BUMVy/jJQrJ/7pjgZ+QMvYmTUyQFQvNlevJXSog1p305zcvSwDQHhTVpDUp5S3BVDYqQ7N
/d9/SKqOc5rOm4qSxPERanh6lUZzUBXh13ufzM2tY8ROLkc5vTbZr2BteamAKKEAehylFYYva1BB
rsOLZKOJ3N4gad4eokROVzLM86HoBcwYGZKCRUZgRH3o6SUDCgqUprW06HbDpDZum/99IZPbmQot
bSOTzA5YwfGoar/D6icZdbdTp2nbJ/H3oMOkM7Qail9w8P+dSYStDfudWMYrhOtN3WKygOB1ItNR
xgXrCHxi2uuYVAHN5C+Xv9eZ5EPnRTlTGBDWIhWfZ/lNLJyAS26PHOmkXm3dTgL587k4t0ajjmup
YBnb+L614qIIP8/9KbdI8YrUKvzCLv+Sc0cAMlyc93MBhdbT4odMZVwZotPdgcR823t5t+EU711N
rb6NfYp7sXTsp1EgCN8EinoNHHRuTyJGQPGdAgsH0CJ8x52CQGWsAYvRo72MrNWgP06BVFdC66Ds
+dm1rXLu1OGGpa7Ac4EjfXEKKL7W4DviMKNwPjZxZGFLZ8COU4vgPRKA4eby/J4bIPpmwDcoxFNJ
WBxyKJ0MWuhxkLdjGB4MdfA2Kd4/GGlmzyJWOrJ5ROEvxzx3aTGXtNxm5AgFmuNvCtEgzihXzZfH
6G+UXCludD3A9MgwK6SmATfSGFB3VomF6uXIZyeXHi83Cq1rMGbHkTFCaE1RRLobFbqzxtJj3KQ9
WrhtgDgPH/PaPpqXx/KaRFWBt//MN+AWO47XNzg1IVOpUQavow02xWKLX02w1Wy21uWhvRI0FrF4
KZAFvGq5QHY6jmV4qt6LLGTL1spwXzTloVHxIzSqECo+LmwrBZJNMmYHJ9Gc+7FQnbtKly+qLJRt
LfAn5nEjny2/nx19VdxeNUsBullsDZzy9j1Z7Q7VQ1QkjfAF6yRjr4pAe8G5ObgNC7yoROMDF1Vl
v/NyrPPqxKE3UFOPUrBmPYQRumCpPlW3ose4bwRvhjSw1m4vz8ISP0ExBHwNkJeZtMOpsdSWiMNU
LUBE8CTA0+Uuxa5mPWloMaGBDr0sGirXmepmWxiKufU8Q2xp3CbbKIqTA5U8IOel0e4SbBbWXdVl
t+WI60JQdtaV33lmYRz9zMXV0XUZJjYDWwB5D7xLCr1+pgoDAxrR2Cs7/MyaJ5RFA5E5oQxtHK8L
L9GruCh4JPWs0xuZTB+quIo/NjTLNoGc3Rkvf4Kz8XAupqcImBg07nE820bMF88c0qa2855TtW/2
tecAmm/hYpv42l4Z39mppAk1AxLA3C2ZG4qfSaexFM2tK82/j8akWONRZ2+6ehyu7LFzoUh3507/
jAV/vTXf3IoTVwQiprXqpiF8oQaBtZ3Rlrj9qPk1GZzXzH25nSk0QIuaVQZeRS3f3sB17VV8m56i
UQp3eR1MhvJuEF3vY7wRhR9DpNR4IQV7zYzeAcjG+yFGGdnwFLQ4krL4XGgYp5X6rwjU0H01OGD1
0xoy3zookpS13wS1gVXE4KwVlMmovRXNxokRvFdwluvXva2hXIZOC/0fzyt6scbmsNPxesogtpdl
YX9Um0Gf1mXgiRtPKVFj1JRUogSMxdjTAPLsxkmyFCfAzmjf4/QETouarP3gk/Gb22xKgsck0RN1
laCV+00kxgCyXxgw7XuRY3aq2RluWYGtt/6K+7DFXG30U/T+7bj54nhJ/BvCUkvTo/WLXWmGzicl
MOQn2Tf9OxHpUE8ya/yc6sglrMCOV9tCtDnyDEqjf0IdzUq2aJtULUdzURvrUImar31Ulu9VsPZb
mOn8a7WWmA9FZhdfnDHU3jUtmeQsQbih5DShHaDh9AA42GiGdeoH9U8fZ4lkRSMA0XvY9pw9dpfX
n6StkMbLqu5eLm+1c+vRBC/M84+7m4rq8VZDo1yViKUjpIPT6yFDAnVl1AHWkENcX1n6ryCAk/XI
I4huD1KmpEPHsVK9aUocXTB7nXCXXtfdAE66kOiZU9bUtM9oZMfmOtUN2tsKXp8PgWGgcUrZJvyc
BUX1W1hZeodnk/VTOp7/PA1VvILuUX8JwBs9F1OAa63H9fO9VGr7BV8182drjJV1JaE8k/DMBxMo
h/nFTB34eByiLD2pd8hh5i3HYVao9c4MMUwchHwUZqPc4fikbS9/p7O3Es8EWIcALcg8Fse9HqhZ
2xYd5glObLsG5iS3ahro+8J37mo8Ph5RLs/WhSrLrTP62qYyRgdMbChuRpJtCn2s+8QTyJGj8I97
kWh2nt46u8s/89zUCJ4WM06ChHupmDDJetDVcVCxE08BM8VIa1DHt9Y5suSryIv7uw57zMsxzxQX
9Rn4ovKCJ1PS/xdn57UjN5K26VtZ7DkH9AbYfw+YhplZVfJSq3VCqCUNvQsy6K5+H5YG/yqZucWV
Bj2YabSJZDD4xWdesx5iDdLUERJvkYAwMADzZ+LcITcnsY/Lvv5W5CnvBu307KPlRjL2zWKMPuK6
MH6apiJ8PzS5BSEGwsVrtdfqrfntnbsMICCEBN2iAwFtfnVYMHhuy2Kk36Ug4egk05e2xntrdFUo
z62l//4LAF2JEB8gS8qWdWLM56iFUzGzF61qHpAKbcDFo4Vrh7H9JsuQDNFLPu+X38CdIKLTdqDK
415jcrDKUcXsYgDgdBQcTYIurl61uxl8ybmTZrOx1J2GLYGD7gYAKLJw/vd6PzHphHuPxtUeFEy+
j/ANP4QuZ9sZEP3FqS/cOxVWo94AP3cu3IdxUMuj0kzpF6eFJPjyg98pLZ+LOuo6xK9u5mZpO3gi
tHJysBJyYUuXB58D/GtwdJxg9g3lQ++mzc6OB7QXrXSrl3oLBUEeYLnfF8wpP+GGj+ngN9bFNFMN
YTvfC00myDjN1gNGWVngFRaCL51LWzsrxEfXzeT7eq7FpYYSi9AxPiQ1folA1fHYrFp1Syni3sl3
FyjGgowkaq2yuHn08jCtaHkpBWo6tZo+mWIMdMWNL3mUThs54wrGuYwYAMVQJJFYUW0DML4+GB4q
9tjU0koZ2xDJZ1vV8SmcmyBRC0bWiTFAK6iA+pjdJ6GEgd6a/caUY1lhdb8By6Fnq9NhWVRHrn+B
bsE1x4FCR4+PjzsZct1Phl4//faZA5evs6HANx19LcZsOzleuvmg763c1t5Wkz5huDFJP++78Yj8
E7Ysai/OpZngxtugBfjy8vf6OjQzLKaRzHOItqvbjwlRnPdTa+znnkZcOI/zvlQrBz0Q2OEmRm17
nGqjYx43n8fGZVbYye+dpugbn969s2+wDVRoaA243CLXux1jSK4mki5dEs62nze5/QCS1ttPrlYc
u96dTkubnlbk6B7cfMyPlpPmeH5SYqaDjV5/nWd7bCbeufVQb2zSnWuQUkJnRkJnmzpmdfQTr5/N
KjL0/eTUmDLOuvZGcLPjQchcKcPhzsfTfqtTcG9RxhoLwQ8Ysb2OjKPUgUDZMcdvOkghsleGLNFm
RgPmlMvZeZi6jfP+LHm8PvCL9NOiukAGqa5iMQZccT/WrOgNhgdir8TZDMj6fihE8xg7sbHMF+Fv
GnERzJPS+33qjR8yT3zN8WhFJKoWGxt/J+ZAgFtQGy6oQjhe14ciL0pbVk2t740xEe8VB7E9rDo/
trWwA72Ax/nyx3Dn4qMsRoeHqpEdWENFwPEnoZGXxj7RrOKQ1hYVDNaDO9uT7tZ5X7GknuMbON2F
EQbMloB6/WgWH14eoW+N0lbeQaUlU+ljnNOHUQPEj2saenbIjKVCoVNdzFiyxfYWt/LuRwdMCNjk
4kJAm+j6R1TCTESmhexvZoTnJsft1pCTuAivqi9uk2gkwU15SGikJn7Ype5xBlbmQ+4Se3sqUXhJ
TfswGDg+Kg6/++XXce8L4K6Bi8n7B6e7+nVp2bSYTbJFcz00GNegFz4WeGeraA20sYJM4Oz9/QdL
Ak9aYDN872sBhlSD4jGaI9F4jrtXJb4vpFoC4EvkohdkLs6Y3eBtlVL3jjlXPoGP6x/w+eosdPns
mm0RG3tz0oCDeHlxcupw9Ce6+wczHb2NL/3eOaePjzw40xfGS6sEz6oHWeYyAe8IKHAO9TIAmzbt
O8co/+AVkk2B4qRG5I5ZrRR5bZIkYOGQHopQgzTxCOyj2Qk6cyz2SIWrDxHean+wKJgZBiILCOrG
3yAFA4wPV2fuFbMcYJxEED5EdvQ0TQewUH0AkvPh5WNzb0MBmEEjpaUGCnn1AkckQtISk0WubgeH
38bUdrJFdSlr8e98eak74C6QsaQjJCTMIKB9XH+ziRFHliYGg/aOanyxoz45wY96kGkkd/BZiSCF
lxxiKiLc4VGfHOnWPpblpB5dS3YPZgqDGMR5fa5JIw/lrOWgamkGT1W8EePupNP8UsYIELiJqDei
bVEbZVnbGXtXQasTFaqvpdTEJRYCp8I+yzBnmpEfrWLtAAptK6NY9mF9mz2TplGx5VJbt0LKyixl
VEUm6dvUH/MO2RrZqv27UbZ1YFPtPqlF+sF2x+n88hu6dxgWUj5HEBoJ+NTrFxQP9HysMGfh2KJw
V93oAaL8gCOR1v3JUignwn00gD/oy0/5pf2ID1wUhw0nvQ1LgRhTX/h5DDHebTalBp5/9s1+Luwy
Zo1Q49eeDbGbQycYaa9VRtq+0mopQX8vOrCK9k+M193TGHvppRmbb4vADamCNWFg4o1BPusA+ORB
rbCr8toW6ZgSX7qUAKflQvVtimeQOPnwEHEBBZFdoO6DRRxWLY15ePnd3LtSFhktuDIEJcaZ1xs2
CSWfo7Q3l+H2eIxFASS2NJtL4zRiJ6O25/4V2tYne+euJ5tCIG2RtSLPXoUHA4/eDElttg4/4YeM
yOUXIcCM0UGGTTBA3Ru5+UkWdhRUKHA+9BUeiC8/+J1DSXACELcIemArsDopMeOlMHM4KbUytEBx
ivp17Tp/J2ORbGhW36vcTMAuBEImT4DPV0u16H2OWK+bey3qAbl2TMJra/x3Vg4uXqtVFzhylDu1
wMrTsBWcwrigNr6Le1XNUkiTqyMxyCR+9RuyWDqDWiB4P4Z9GDS9Ge0GHb3YMjRq3+r7+Whwzx8G
enCIMBtiB0PZ20n6+b8PGeGHgPOnnjVvY2CizaHSobiKT7YrHzIvMs/Z7JVv6kSZsMfEvfj33zOw
imXQQol+07Gr4tyyoqjg7qPX6buYKZ/T2KNQosY9/sFSDJGWWRI6meuA0EbOVA66MPdCDflirZg4
Z/UYwzbK1vtcQuYq9jwT3v6z1PomKYd8YibB6U0rOJToWCI71yLu8vID3SuAMIKh2bDAOKAVrE6N
4+J57g7kRVM5dV9tehw7MCwIHAH0Prd9RkjStPKMjWkZuAbCqp5C2zGRgAjbLselRmZb4hh3TzK9
AThczHLJMVbXfTyKthmX28RmQgGeFYBabNQUwrpojjj9im94yiAZPJfz01DV1TkWbRykA966G7uz
RKmbl7Aw7SGVkOuso5hlyl7i1GuizT+7J1wxtZ0TVlDSrQF6YOvNb2wzUx6rjqFQkVgeMFUvvBRJ
ZGwcvDvpMgwaGwoBU3vKwtUFa02AlkTFxx2n9cBEqkmfDIlpfMytzs2RWRvp8r0mJXcs/UBkSylC
152g2rAQFxgh7dTqG9PIkYMoxy+RMliBnFKXbngx535jZTj/RmnzhPiBh4lSm32KxRBviAzdfXgI
LyBxlib5+qurk8rK56rlU5gl4u6hPQdYOSOF1jrV0YodmW/cXneuTCYUtOMXgD4xdZXC1ynG2F3T
UIWJWMUb2078tp6znVJVf9elTPddjDDPy2ftGXaxPmuLAQElwwKrXutVOOYcDYomQNXR/zyoMGyY
UrbjgfAmfKqaZu95CVPArPP21UTumEvsYkqZFA9zGZdPVoe8aFk2xaO76PS7zA+OWVMqe+bQud+b
enkaYmvydXyId1gMV0FjFfGuHDF2iHHVfZ3DFjzG+MsCz3C2+klLHLl5ukUlSqO1yHe7arQoU19h
kt0be9WIokuRo34FH1XsHGQcNnbyThaMg9DCZV6G1DcF2Gy6ZSrN2QBCiIaoThd3jx6BHTS0bfAm
QJ5cR3LvLCRibi+/w3sHlcQbYucik2quJ1zwjjxXmLEJVNNp8T6r2jeRjZeo1NOQUkRV/+DDwLUC
2UjGVTCxVqld1tu4hJgNUaF1pp2ejMgmVxGIyTrU/Cox7NPLz3dvZ39Zb22oaNTqbMWghiH1SLQN
e2EchBI/AnXpzoiaZ6+kMGIfT2GxYfGzPMj69CwdKv4Lb4UpDX/9l6Q/tlImUCrwBhC32b9dC1U1
9N9I/+dp+Mj8MHsqOLi7pHGi45B6W4ipO5jrRQkDsQ8yCAc7s+XF/7J+qqWcqKnR6R6AgLP78rsx
NtQcjtUGzYKirh138MMpLcBTjVhHd3TOIQKrj61uC3+YnPRpaGrjlRrZ7aEnZ33/8pu5e2dC/QAC
TdDmB652SGuVRnNYdV82ClS3cc7NQ1Xo35PZmI6DwGwKOIH7Vx5l9tFQaF2SROav1TAWG3fmvVcF
NxE5CiRducRXCYWFnFE3WrCZTI0KuAPmtsOK2jy7cxhdbPyWMUMx/55JEI+YgjL2enkj7sWZX5df
vakitsQUeQDAxrE1P4YU/LAx6Gz5ZI4fX17q/qlY+kk8JQ3kNeVNEUJBTQOQz5xi/K6GVfJ3SCV2
qXJvPMcIpO2cOZ7fLAoAASI6+qmBuvI1NFEdbwsvOqpWL5mvtM5uGET+qk+ycuODvYeHM2kG8OPg
Y2Casdx0vxzcpE9Vz4orcE9ZpO8HfSoOclDhL5tWdZawQt5Frt4+6vVckmilUxCpZXyuXS67sQyt
d9Qu3ws9fe9RPF6AQlqwDkbzAYMv8UjVN31VchsAeop7YWEara8PWfcYyxmdpQkNklntu11aOaQP
VlYFo9eDUtEjVLEYOh6RHXCPTVkYjxYT3ou1yMrJXJcHtL6GjSLhHnSDV8yUha4Bw591Ps02mKUm
QSFyJ8q3cQxr1ks0B2xvFO7g+RuPfS2di15MzVPaz/URbf3hYU46e5cY5vy6ctL+wMBm8Yt0nL2s
5fypGWz9dSTrMjDstNT8JJ1+zBlgVat3tkYV9w42lApcssiEUJBfHWyaToOmF66270J++oQ3T0DH
IgsYIoiNa+Ve+gOBhPkLIAiKkNVSCBv1rsTLlFVQGGdqkvgKkoOv6kXKzBklOuCQbZ9e/pruPh/x
C1F+HhBl6OuTCumf2lUy97Awjz8avVV8GgbnK/bA+ka1fm8l0AzLO0UEG+jQ9UqoVlG8KawkxNCd
QYBfQq/X32QOgqO//0zL+PinnyFghuuVoI40MF+5NoYuRxSpKKvDjC7dQXcGZeN83w1GHsRbch6a
j+ilXK/FiW/NOdOf2/jumaFV7Q/R59FG6Dp0qzqgC/ADcbzx4gzMtzQrfKuQPX0MC+Zede+WT+Vo
YTaGlwVIiOH8BxuBlCUiMzSM+QCvf9zc0DUE1saJMivAcHaTH52W5CyJ3WajcrlzeEkzmanCfMDW
bp1GF5NFszVkviPaqDt3kREF1rNhkDfB784YoE7K5mjrzpGCmwjxE8IKjY81gcTDFsQta0/f24Pr
HerIzAEuWRjc5N5Wh/neiwY6woSIISGl6XqSodV68hOUAC+nOiWQAfxaaaNHkYvo0oc12a5MSxxl
cOptsmkK7FHNHrGar1ByxgFaHdJuL4rBeGr70vYVz64+vfy2l2J0la0tGQiVqsWsj+7b9dumZNYW
Piog7Akgr+mM4pLGGCO8vMqdPb9aZVUSuwjEDWrFmZJVrFziGPNoE8I/ctpYIry81L3+Ho1tuNou
QisMxJfE+JdrNB8o7jsarItlSASrLusDUck3eqHZAQRm6dcUio8kqek7rzTqM8DSYuNcP/fv1rvK
181QnhEP6ejqeVtEZLxwYmLWe6IMJhtoax96zn4w5/mUK5XmK4khDvhPgxZSxPAFQ9rGj91Fj8JF
BhFOUhsoecUgwotAlqIHsyfdtY5zo7iPYDbdtwJYO3h4o/pR6130MOdhGWR9FQVJW395eUvvvT2Y
XswdwZSpjDuvd1SVEzPpCcmFEet3XmGSXmaz+6YMog3+YCVKB1SiGADyCq9X0joDHMkC4omrqHpf
Gc4QCInbdGMYw89z8lv6YK/rH+X7Tvz40T19rf/X8o9+q+pJJFHc/e/rP21//nn0o9p/7b5e/cmh
7JJueit/iOndj1bm/KP8i/7zd/7//sX/8eP53/Jhqn/81//8VsmyW/5tUVKVvwp2PY/8/99KX09f
869Tm3y9+Ud+anqhvvUvTIoodMCS0ilZwIE/Nb08719wp1BDBUiEWCLqPP+t6eX8axEABX4OBRW9
Qf6W/9b0Uv/1LOnmUUFzhZkIf/2WqNfqlAGIp8cLfIVq3KAxvh6IZebc2yAoQbfKuT65FsYCc2Qn
O8DJ6UaqfW8pdgCWFph4HRT+9TGLwghneSyTgyHCR3Q0EnzROo6ZGMutK2BVYj0/FZAhbhvKjmUM
dr1UnOVIlGVRG6jm7CHI3k0B0bA+OIrTHiut19/hV9o85r2oP+cSfaeXP6h1rflzfZLQZdDHrGM9
UZoLQJ/1AGbYaZTx/YyiyrGftPTogKj4aCVlGsxhk35DgSV7SHMRnhp1Mnxdn6uN/Go9GP7PL6Et
yD6AYFibZjQ9abii836hkbUZHeG6ewsfAKed2C6wqSvwOZ7sOn6IQ0288oayeCrDOH4XQuiTu36K
Mavswu5DZpeLFG6HZVE3VJ8mK1s0RCpvI8ddzsAvIXz5uZTn8MxAfGn0p1Y5mjUmeZaOc4dygQh3
BlJL0u/crsNkenQulZNNH15+VXcOpYPswuLEhNGKvtZ7TjLdG7uIBeXshag8ufgkIGb3wIBmS9t3
PSx9fjimnB5pNQ5XWAVcn8rJw9dNlYRv0uuxRUK8TM+VSgG474yq+EzjojwgUGamPqUqlIgR0O37
3OgS/l6mQq8z3YVMWMC4FNhV2NFf6JstfK1Q8w5W3COXoxmdebHTrDticzUbB2DasjykYxLiIJFm
ANN6wxFbai23e8jgFK0LYggPhwzh9XOVedJHUxK2AciGEHwuc1wzRQ89nNtwI89Y5a5sIUvR32KY
BQz8BlPRKr2HWR7jQi/plVfSHC3VR3oXAcLWdV7HthXj/d5vsUuXB7g+lRwRpiwmkQQK9JriHU9d
YsUukqUDP+wcqZ2zM8HhHl8+ijerLK666hKFMWWhK7sqAUqBbkFHyzAAWz9c2pFhicYwf//7qyxw
NsDqTI9o1l2/rLpsTTmWbhOUSa1/8ELLPYUDT7jxotaAfSoseGSLwAHidchmrmtIoQ1FmoLfDtzW
xdTWEEr2HR8EXe5C1e4+6FqCK+wY4xW+H9h1sQPXb/c+CqUKBB/GANlTKiP03c3cktjktiPWwS9v
xRrpxm/kwlsQT/BPuEjXWDJv6hvin4b7sNLUByAr5bkeWvOflGzoNM+948/xiFysrUT7osdniG11
TpmrD3tbSu1SaKN5mcuqeeiq6Dd1BaCDAvlGL5Z51iIVv5bZ04pBVEo8lMHo4OaLapriG5XwuxRC
dTfrm+Xxcrx+PeTLejQzOHfQCkA7rWoST3YaioNWGQxVcnC0Rb3FkB/NvviEFhjmbPCrMhOHugKO
lJg17Gytty+/j3Ucef4FqKWB7kMmHtT79dG0rSRRm8Yug76rikPrTUWQxbO9JwBqGynv+p5hKW4Y
vjIE2mAprM1iGI4lNRrGRZDY1g79CsWPdRiBSY/5cdNssVeWBPp6a6lEl5EHwHEE+NZJVgVF1En1
KYeslmJiaypj4XdSw0+rcovmTedO7kltkSo7pHrdb/Q97i1OZs8bhbTDTHp167guHuqdW+eBwSAW
IqkkpLgFZrJ6YdgHuoEtjcxOFH5qS2PrVK3jNVxRes0gAZbDBbpmFW2iCd11VWvyYG5c60mz4+zY
u0r/molEwbeeTJ+SVBcb5+hmUTg4CM174OaBWzH6uT5Hpda7UWNgqJQOWn/qOdVUcI396A7ljzBr
i8aPRmuLH3OzzSzK8PV5CA6oZt3VD/PO07JY1YMRROyjEG5yEvRrTxOQ9NNEWzJI8zL7NpRK8Xtl
PmwotE84xwQy5hs/Db1+Kb2HBrXQunXxj1JK76mrkmPtGeXOqpotfPL6hmIlGPGwgBB1oVZ4hkr8
stKctFFt9bFBWlvHB24R7VB0Y7Pxba4RF8sDgRzhPxRAJK5rxEXrzumII7uBc1PYHAc3nX2l1PCz
iapc7EyYjBeZT+Npmsr67EhFe2h1tEhURiZBoXb5K8cJNyfeNxGDiTODWS4JeioUZKuTLC2rqrzI
1oMZdzy/HXCxypXQ3hlzdEiyZktw4WarlxSYuE8esLhqOctx+3WrM6PMIWmiwRhlEv/KyT7lfSt/
D4gEhH5xfgB7xQHS4X4vEfmXVZKC6q9JWMVgyIBlV+IEaoLHu5C6eep6bJBfjvA3T8V0EjCsSSSk
GL6R6SD3aZJ5NvOgdrTsZGuNgzQ9ROGXV7n5FFkFDD0pGw0NBmyrIiLty0hiH5gH3VyN36tZsx8b
5FxVP3Xt5GK3kbiYkY6Sb6hZ2f7ltdeVJ9xyXGTpZz/7TpBaXO8o2XU/DPaYB1bbh40vO0dP9ymg
N4SFjeGcFZGV+fFi253oeYQFXlgXb17+CTcndfkJzxGQ4I1ez+rodGY7E320PMhISt66nTB2ddgV
O+G6jT/IYUv47Sbcsh54G0r7RayRt3r9yEltuzC6qzwokn44hpjP+zjZ2u/dTMuPeZp5p1HE3enl
h7zJFZ4XZXAHJh/k0XrQbjpingyly4PJbS0gE3VvgTyVubUzKqXZ2NF1d5PvZHnE/7vaKjVfjFBt
o2rzoAk92oPj3GrfQS1nu06p60+V7RTaBUs5928zMZxxN9iyTs+ZEW+pyt6+WrDdzGSIQfwf+n/X
W93Hha6QPAxBbU74FLgQcibb8CGLxQclqw4v7/Ht17p8RgQ95jI6ZkXr1QwVSY6uRqkjkc6xdDIn
AFCz5UJzG+6ByPPBLrwDxh+IaV0/VKmnmZKaSh90iMEgYUBH7WjWU//P6JKX+2ntZHQirLSG4lSi
4ov/bPZX7ZHBYXo1RLVfGbOzOEJmVBG/uwPUs9ytqIDC47DXR1vIXMRx3BaBnrPNLh7qxz4dflPR
i94g/A4qGgZTdAVwo7/eALNBrk6tWaVzMcqQFQaY6UxdZE5QaDphf9IUuQUBunm3DtF+0WVeBt+g
KVbvdmy6cijrRAbImorPSWiVr1pH3aoC767CpGkRCwcWYq5CQ9aq1DD6JIOwlt7ZcsLwaJemvZEA
3QQgnoXMZxlYLlrpa/IDUSBWx0aVga3koDENVCGkMumvBOq6F9KL7jXyUFt6uncejVnDEvMI8vjO
rPKBkLulVioaR51GAwe4Fq42Fbr6v3kAUZXiboYFxJAZwMjqgs7tRFH4o4Naa88N4okOJrta6rx7
eZmbaEpwY8oAfIcLk/nJql869FEXi6pnSt9g1zOlWFc3niXBh0XN8eWlbvcN3CD0bp4Flwvq7uvD
7o5yzPXQaQJMyXDlji37YFfKtz9YBClA+mnMNchZrxfpxZy7UWk3wdAbMEOnOHz0orDfyJ7uPQrh
YSHJ0sWHIHi9CjJKcTwrQxMUXuqdYpd+70jVuVHN3L4b4KxMfkEaLGL7a8XQOLX6ZmjpA6C35T7Q
WM92MnX6V7IXzcYxuH2gZWpKekuCu2AsV9ecphhTzJi2ChJNTA+5yMYPkzJv6bEu23JVDQPgXGoz
qnxMVCDFXG8bQjANvTSnD/JoLE40Z5RvmSzCC1ZAw7vELaeN8HCTDjJ2BvWP3uqib0RVcb2eE4WO
1GXMpQkVJhChcN5ZVWiiuVpp7UUZXe9SODYUqbiQGyPJ23d3tfQaUgOayCqnNB+CuKVgmvJQ7LvJ
1A5xO25xtm93FdQ5E0oDy4tntur1U9pWVqL9uEQKx64e9bbQvkS5HH9o5WyeBi/qt5yib6MummyQ
kIELLaLK6ypbGSp9avKuo4Uy2xdbaKnrQyt0DkaUdA8plPzH3Cq26qK1kSDnkzURoWNFaCQ3TLcG
XNQ05Sj3G0nTlxRiRf45z8r+QWSMfXdplMWfZ3Birg9AuI/wfjay8cgwZvwgjbKJYZZE8ztLsRrp
l7Na2ocwcavoZBRKUbyZGmVyj0B/RQsqq7e+IqSBj9vL0emmN7o8Ay1epnsgYOmOrE5kZfRKao1p
c+oUS7w3J6TIDkaeYW0OIFe/wOnCTzPzYmYAQ4Z98THu+vGTlfahsrd7vLnBUPLvvaDuK5GqL1LM
wTd+4urtAuinZ4OfHVLkvNobk7MQpXg0PkLj3GBH0/hiihPT19N8+hCKqPpBqyj6bkQpGUNcpjpS
E7pXZ/tZZhrO1mM94XutpUPjUxggKo/RSfhWqs70V4UZpbkTal5viUOANLgJLIwGFkYpN8vCDV7C
26/VbGiWql5CXMUSycY7IBNucTD1rPveoG2KmXdd1dkOPAhq9qky6p9RMhl/mLWR/FOUndH7DvNh
E21s1Ef9sIRqfDCbNFJ3KUEMKc2yn14VqtXj3zC1TndQodXFiBGZireLBivPdpYtw4faIKPdqZ2J
67HA3LDaSTerztloZYdMambk1+jEfEplGvt6ZP2lhgs2GeWt/li0rnLEjDEqfOwPaHlYSHv1mDGo
Sn7wetP4kLk1tAKrmrF7jUIEOP2kpoXtTyhASo6FU4ZoSc+D+ThZoIxOTUX+vJuAxLwxW1W+k6Yx
tDtFnctvbdkMZw+obbqbPdGmD2NvyeJtE5XqeCjtAZvsksz4TUVJL/dVZUVvTK1IioMiVWk8dJOY
gyTLsuigIZr/eZho9PuinzzNn/tejMcqreJXqAhmns9jG8UxzJMw6NvMaBJ0A0e8ycsB0wG0Jcy8
3dvOrKePS69UoPuvTfEpb6e4fhL0vq0doSUD1Zc27ldZ4wHlFwgmQ/bvaUnFB7Nt9NSPROeau8GM
8r+lWXYPjTvQkDNF0swnCMbi9ay5bnuUg2U8WziZH5xYby3Up8bsk5FK5avS5MYPSDx0hjWK9vMU
dh1MYVTH5EEwMR18Bw3tj3mPsrVvNlaZH/SkQ3czdBy87Qw7tj8r4TgV/3b60jBDIOezVAMniayd
1VVD81WtvVltfEMq7jc71Zg/j7j/HSH+F03QjS6IaHvqXZxYi8jrdhMtjG5XiN6Te/CVmcZHn3ju
KU5kJb6H09xMu8boFDOIxtLEHQvlAAgSY9e9FkWr4QdfZPrTnBnQgbLUwD+31Rosw9U5LsLHvhvy
fl8ltZpRVsl09BOm467faTjf+rmKtJQ/2pPxXk2tRILXNrS3ALS1jlBQJMBrmmT6zBAbzGfkxeMr
U4bq+0nDtfWQ6G2icP6L/n3EFRL7iFON2CvJrhtg/OWJ2Ol1smzuInW5611Mq32njMT3KPSULzXE
0O9xjliZH4YfKR19uJluuhN0JQ+22WfIrg3x/FYiu+r5jZW6lW+qlf1Yirk8gn7L0IIpKmmcwtxq
PmpimEs23WoL5N4T+52EYWLT8dLCwLSccT4q6uB5fhq7VNakIyCzQaxm71FCEC57NtWPs5F62WEx
gpoOZJM4KQIAdvP9gELJvNPwCTtnpLZMZ9RoqneTnCKFmX6FwnzUxPkD3j7pB05a+iaLFOSTuOMk
uKi+ohNVUV9+zUQalnuj5VShHaVpX8ZqcDwfVtP0Bp9nS9tNrZraO80ZEkJTZMUPeLj20zFK8jja
mxlh1R81N0ZlHYtKDIXdJq2PHuSnj7Guw7lWa0353IZ6/Q2RkgrdOVWYZzMqZLNDTc8s9mFVWMQr
LlFaU8IMg4X+FnMSlluwsfXpNWp+aRIo1JQj6rpOdmqaMivf5/Y84PykJybHpO8i76BjDm0HvS2w
7NWKYrIPaVUl5XtoO4XrgyWN5r1TykZBKk9oHyt4LtJXBqNGlN0svENeWnp/9Hooov4MTqbdtw7t
Q3Z3kddzWzkLPCrG/onjiw09aupD7dMIRmeQ73UaHkYG5X/pldJ9gy9hOngEW84/TpJ5gDhHe36f
q0WDnRP+RH+Zswm0M2/w6fS1cRwVv7eN4oca8hv4JKJULIJr0FJzC0pMhtBYwcTdgmbHU6A9Mae4
w8m2oM0np8nKD5nXKNmuSdK28Uejnz8gm1vnvs7RK/d9rDbzvjUKUezSWKo1ONuykD5gFfVz3vWD
8SrRxizaK9MAVT12YLEcuPyRK4Wnzg8NNXhPDLqN/E0d94W+68cqedXNChTA0YWctUtEUykM8Az7
YXBL8rMyVLjCdJSq7Kcx0WRV+lHa6cd4hiDnq27SGCcBbzx8XY1ZUR70oXQgJ4QE4h1CyrTgnaJt
+IQ6Q794taq9s2EvfJtzz+h2Xaqj8qeSwaC93Mbd5A+l5rQfC7swpg9GYfcwQWCld9wDrftvALXR
JyK7oe5UEaISOCdj/66lCUP+1rUhquZtaPS401F77ehtaY9m6wpo2EUc4ec0Elp2UeRy4WYRMgtH
Z0rcyC+bDitWA67Luc241Q61WucaCg9zK3zkegA9RlFbmIcMvxFt59lx9b3NaS4d2lrRtQezw1ds
N444pvrNHJv/oOZVIkWQEereqNAx/mIuUjpHL8cnZzdmVWE8VCBm0hMiNaU81lzz/R5YuKE+Ga4M
e9+NFGk+xiW6iyc8SdUtBqy+tMZ+KaWeszRak/BZ0L1ivrfKeOTkdBhpzOZ54vzAd7SKBZ8vYlS/
kJsId1lDTxYqRdNh2Khiv0rqUcmzXg7DB2bxhrM3x5pko6QfP/kJ8AvtgOSui+5vEnn7xKgQrUDL
yPlHKC5KMwXaPq/Lqa6LnZ56XGMvZ52r+vPn4yxDH49JNOpeq7wYhjjQvKYyz50VysCyBSbG3bDF
FF2lic+rMIwlAQd9h9jlqt1mlfA9zAaPRTUnRzCHoUJ/M4vPrreJOb+zFFUZVHMYb9jtrGt3bF0H
Z0wi+xwODD58MN4OXuUMwC6WSVr/8u7dXWxhP9CnpGu0hhf1Ta81sHnsMzW0vkvloAXKJIgWFn7i
f7AUTwUMZ2HcrudGk8pYd6o6++zqoyDhQgwyt6A+EF+2oHyrunZ5W0DGacBzzBcO9+pM1I0h9Llx
zDOO0vgwhq2Gd6QOTz5SoviIluuWwNCqXfBzQWTzFyomf6z9n7gHMwfPZOs85tNnsqdDl7UfFWa6
bZf+exipzFB53WJ0318UbUvSDoqJdedlEJ6bg8+zzqHqxg/N3PaHuDO8Q4p3+EFGCsltoqrDScKN
+r0e9/PzckjpiyBHAAxu1ZDzZq2dSqu2zkPGObG7VgS55Wwp1NwezqWHCeMTL2iaMe4SyX6pzfoe
ZUyApvO5DJd0x2nUv5eeDB4d3tb3fRtFIBlQspITLC5aa5mHyMT0b0iUEXQjVZOZmgK2Yf/X734B
jPiZr6HOt2iSOqvnmeYkR40bf5Euq8tXMcwGepm19xplm2YDE7kekPCGUHxjRAuigTEbS17vXaia
WT3Vrjz3aRdfwqhCkDZvzC+i6pTLiIz7G2eKnJ2OijA6UZF3yk1PfvDwQjx3o92dGP5ZGwHg9ryy
t0iG0CFAbghlhOufFOmgo7QpFOfCzpRdYSjaZwz15FP9f6g7k+W6kS3L/kpZjhPP0DeDnAC4HSn2
pChqAqNICn3j6NyBr8+FiKyqJKUULWpWgzB79hQhXAAOb87eZ22Hts5q9dazyYVZUpW+88ka8etA
2vBoGFk3/tfW1vvhykaTWuPSzSd2lipcFzGdsUtqY3/Vu8Of3/GvAwnzLhf5S1/Ej/qhUNk1rVMa
/mSfdGWy8cepELPP/mwu/QuJ/H4Rh8yBbIoDe7OQfJQvhmBMyk7w7QcVHpk07fLIdbUxpEiq9hS7
zBNle5/WFM98cfsZ7mkCaNdep/ZMD4i5kUZPBw/KXFioDIePI/MHJa01cpcl2zvWkBzWzujCxs0h
srkOoUu6hvnuzw/rQ8FoM7hvBiPmSyRZArI/fBCGJUzDUbM4mKvb0i6YGndiGNlUoz0fbHsl5jKr
pPyk7fnDK6IaiFkElRuZm6g/OhjejwZ9ljOnPKzq9eDl8K1zjlWV/hmw7DdX+cu/z5SCEvoL1MRz
MqVK0xuOeiMNDMkcdY4bD6n55Bl+uA4f+sakAgDAxhY98CPWY8xxmIxWZp8yfRRvnTExCKosePvz
m/pYfvzrMlvEIfYSnfn+Y/gBMOQBS6FjnTLM+vnBEYkOzLe3zJHsvTl7nvNJ+774XlKFidVWVxbH
GyOy14V32HgzNLGF4iQFVhbmnyhEyWdL8G+eA4X6TS+kmM259sNYUqlfFCtVg5M9FSLurMqKmsX+
rPX3d1ehI4kngJRONuDHz7umPulvC1+ZDWlMcR56Wj195jT89SogFJkpmb1xcqJRvh+hheoAHhiT
depn/zvuARTeprEwgfz5pf7uMlt8CO5hKrf4T95fZu0DY3bX1Dq1xaDfm6OW3AWwuOP/h6ugC7GS
s0tHJ3p/FVurFCVPzjHYAuaTUxjLfqWy8MlVfp3iHfbLmBVpz0XT+MiQ72m2zOd6Nk+1UTuXhZGo
a2chmACv0nT95xv6dR3Dz8VmGactSgaXe39DY27WcgkSA2OOzPwNBOjtbWWpo22Deiy7ZOmoGnUk
foxD8w+bX/kOt/YUhjnuebZeHzfs2HNGM2s57uRjIL40cyViEBgLDADns03ebx4pmxRoLdj32Bl9
3EXr5WDT5mJznytFNMvok3DOCIg0ytbY/fmR/mYkbox2rrb9g2b5/pF6wpT92qXmCRd6cTTmPo06
jdb6P1/lNzdEXt3WBU1bCwaVDxN/lQib0D7bOhGtVO25OVKNZ32Ozbz9r561v9vFrv9eif9XM9XX
VJ/G4T/+7Tc3xKUIhGXHgbvgo8xLI7fvTezRTosJT495P0c5TNT+n98QajXnUW6J89uHx2bXadcH
TcWgp8PhkhrUClS0m26Zxj+TCj8s1du4Y6XkG+ZYyvT6cTA0WaDyoRzN0+TK4ianTFyGi+5I66Tc
Oj0Gdq8e8nbW9E9OGr+9LqgkPJ28N67+fmTo1VoiB/Xmqemyp56aeKjNxSFQwQ9CMPpQn/8hgfPv
GyXlh+0IHsdfOp0VdKrASwqTdSQYDhQk0aYws+86Wd7/47fHaNwOUNu4J8Pp/a3NcqqGosqtk5lN
xo1wAgAWW2ADtcB/6Mra+AYuiwmfFktk4HwEVngyIbWCAXQyZaowFa/DBZgt7ZOJ8Zd3tV0Fky/f
FtfBePX+hvxeE+NSMeizxlQi9BbRXY+epu2ARFiguJE4HI7gWfX05wf5sXWOzRwfASX37cTPOVj/
8CQNs/Jq0KPtaZxnbw5LPOP34GzmB83u+mlXOoNPkXU2iuOoO6kb13Q4j+d+NqeUKxvC5/7pdEbV
ga40mmU4a1Au+vBdtkxyerBOzWkW1Rq1osnvpbL0T4wC2+N8dwbgKvhV6ATFIIJyub2O/3Y81lTi
uOkiW7iDQbLT6nw8LqpN9kZaPFSF+ozS98uU9tcy4G3L+NZ3+tFy5y9qXh17rU/jSGbl0BH+XYnk
M7zkL2MIZyZ7OGyKNmd/UMbvbuqzcfHXOejDM6KhiCGxJR1thsx3f92/+25tFMmUZEcxOtbXIanR
RjJdn96muRRvlNDXFteSS0Mj+sgwhrUdzENUIwNcD6nUvkkccQ+SXtCfjnKNOtILVfZRk0vC7Fiq
4FFlFviWrmnsGlXbNso4cGbUny4zphKVQgcIsLQL8P28GW6DGXkqAr6fNdGa6AsFcNF0Z1brgobp
OpuCPhAtMw2rPCPDRioQW2FL81oDODqrdZimbZvs+lWYSbhoanlW3kAxPR+0Qt/Bj0pE1MuqR55E
c3wm0GFJzr1kTcBnGjZcHLvOMDwE5Ma9OoU3lbthyrqvaUVvS1QUqPt0v1fWt3aUhznPFzBtvTX6
pLz7qomlXJzbDt9lFdFaNdahgtODFcHQqljUdb2ThbUutwqDBxZM389slA3YSCE5S8gWs2fPd7TU
+tlezz3hhJgNa6BpuA1Pq02Z4rBkfXbbTLgVSFU2s0vl5m21q+TAXspEunipS6Br5ezzxxP9MGk5
ZJikq4S2xpFqdLQSQn630pw+hWT+lE2MWO8hTE/CuhCeVnWhga1PhHrRd3fD0NDDoxmFelyzdrxx
Ms32dlpRmPie08UJws52u1fIv+tNlrTKD/nGJtoXPIVa0jsNzFXKLDgrkBwpiK8Lrf3hOJfLUcsM
OYfZaAfR6KRVlGfk5lkFNOm4mPjRYAMmq+ek5HhPQerNSNK0+aizMqjnHuUWB0HM1qL6opUwafZd
l3h3ytPMB6sjlSkuh3F6JGJqKXb+KM2nEhbzWzLib4iH3Em/p7aqSNB0CjnwjBKXATp72tbt0PJr
Z1qNuTYzZhFmcvRONLIZGo81K7+m82q8mpXkcIc/zbd3uDzmKw4pI2PSZUhH3Viw+6QluH1tW1Vk
caHnBS+BQ95RA2L44ljrdJ6Z7tzFypqIYKBmj+nYzAJb7mZdlgkxVtDwD27vV4osDpVQmA1IpwyR
B1ZGlS0W4oGK3vzhNJrKdz1a88B/NAqe5GLM0IasTpyN5Dus5Hp19bmyetB9rWH5z/46iJsxQH5p
5yqXVDBU6VDloEt5NxB5REK31WSPehqsXwyzQfDItHS8ISBBPOIiwMAoqxyLRjpNil/UKLsL09VY
3rxiDbLzBfycjWKegkMdzRkEE+UgxLTZIu5Mr2X6lOW688Kh3EdqNHX5Eyx1DWZ+RJJDO86EFdWu
BruYntPsG3Fy6w84duK1GfL+JjeL+aFmHZf7Qiuap7ItxwslaHoOgxwicpTmynsM6Ah342zGaxRV
Wl9DbBuz4s0r09Q+tESqm+cdGeWPabXR9v3UxlrSqgb/QzoG/guBXlq9c9duA9ogDh9Xpa8vedUj
IetCtWVoWbl9vayuepWNhcCPoUi8TOVI6S6TdhnaRi4uWwBg5c62ev1qId892yGFrndOLnSNUz4a
0s6QvQHOMl2b14GWhizyHA0usyNp6g+bEWdQ1LnUGvGE0Uqmg7h0Qm3AmnTyKoCzUZu6gBvtsfb4
5QkM+9Cdg64IR3voEBAnoIohbAAPkY+GTyj35eJfmYzonvnTGfoI1WRcMaTYy9XSGO3RWoOx2hrU
CSNRtMneIOkaGR18IgfYoXE/56mX+y9mq7MWoMlRSVhsv7ZCV68YKaYjvBru/CTgn81rewrk0q5x
qZXCOLauzV2sq8heU4v26tBOaMyNDIc9B/2rviCnjQwgk9iLxvxqdoK/PBkd/8YJWpspfOrTPvT1
hO87ywjowPHCVA0uNHsWQ66/SL/szHCFVnkRpLpT0Lqlbe9Gk8tmYbNJXhFrGigiewaRIL0WTbLr
MG+aX9OuHJi97NV9FBJbwhEtRuhhoM/uI+BZyepCkQrVefWbn/1QJWrnsKRleIN6J98vq4EfAf26
efIh9J2LGkw9dBGHzQC5NgTC2Y27TpCCu6o59m3fvlSmlzP0AEk8tbKpyJmaBtyEhUE+2cGrK8MJ
8XSsl4W7eM/L3Lf5YVYGwVRVMOXxDFpO0vFS927YFNrw3GM0aelocpyHrnS07wWtg3moUsc9umma
Z9Eii+KNUFI+QiSCtIltvRTeET9O+qamnMiZAWBdmGGiQ7krzcIKcRqhf5Zl1WvRojfzEz4CbmLE
pZbGVNoMA/Khqc3ns6ccFo5sHrr7SmSueaTIammx3Wn1DI2HHxiZmqygEzV97x00NdPsixNkxXPn
2+KKklll0IPvDkGYymXWT30PiTeP2tkuzROnnzGIXE/4VgQLd9LvXWnk83Eo17KMSzv1X5WBkTfM
m4wXCzR45iQ+atpjUReDRXTqDOwAcmNJqdYf0Jnx+SS3uYNpYVGj92bPjXoDsZNi5BGOqsKm8gbi
ClGCk3DFqiMiKiu5H06YCh8papg3Zuepb/yI5Zs92MttaQOIxEYQvM2yYqCNyPPnsyb4IVrrt7vJ
VZIZs8qeNGwSPw1yWCXVj01IlnmueSQ/FsmbTIbyoWwt5wbjon+zTipld1O0+nhWdbY8elOPuYIK
JJWGoIdsEbdaSR9znlnOVqglhYGQSDj4IdUR6zvEuSW/yMuhv2OW0r1dO7sANPMOdXYnckIE42Ge
1teRUtpwwCo9t/T9900Q1kODByexS5EcJrewsVTIrJv2hgga92AvpXnJJ5wQBU0WSbFD6V1eA7BO
2UEadJ1EK+00D/qYFsAx/HU2CI/yumvhVPn3Ikn5lZVhJdjzTFH2YYfaMtEvLHM3BN8+fNUCzH+x
r6i5uVMZNJFKrVpGY49xZ8/kUt0WQy2/NLY1vfQjFkBuYwnykPQcnmefD7WKIKOrLMxrH2C26xCh
LaW5WlEiG8KA22b7WlDv2Co21KG7cMmHZqAuPKQ3QjgzppKxcq99xn4Wlj3sgAgnIltNfcZZRmRx
l897c7KCmaCiCazlMmxens1zczdKWdI95DoAm/EO5T8njgz6ia2rPPdFJtTRn4cXXaUveWGnecgm
hbPfpENBHNhw3g+1m40x8Fw+R+U77WVp5TgSGWbehXBsGtWXwsy9mNob8eC2P7oiImjTSqLVUPkl
pAjQm+s0rSm/x+umyDZFIr9mppd91/tKv1j1ov0xa9p8qbFtfTWIxjGOswIsEVctxqCorQzVI8iu
SRu5fLZFVBgabzWvCQKKrUIT7nGoTH67F3T2K9no5n2KTbzfC7ubz4picS9n1rll563Cv1TJZOBe
LIslDbG4juzv8eck+ynPphrjRxF8Ixqjzs/6suVtWT4raDxP2ixi6lCGPA/WVQesZg5MslLLtNcl
JYo18Kj3Om1dWWQK+O5MNHvTyQfNTdc7a0pHbBm2aee0PoHmDSUv5IXNgkebZDoQ4zZYJu9Quelw
levW/JLoWduFfhcMiDrr2F3Yo45Rxp6F50ajcLBoThJDXKREz15vLIoOB2ZhF2LXVcXq4+sIsqMy
kuILhkUTu1+OYTmC+le8lI6pPdnYqNjysq9jVD63jXE3NYEXkWF/rlXjk7DkERImaAZswWHaKdKo
NIZ7lgwhEO7rzln3ju3vXJz2y6jtF5qbHhJhkdu2TksG3kT0rMmiks/0o1z0gZyeyqnvdxmOWjaB
/K9qCO4cdgJXhV6YTxhT6yZcU8Te/VS0/g35lkbYitS/BBXg7Pp5ADzZxms53liSJRD7qYNBai6M
HdUKfGqFOOukd5fbpIU5qt7LwBZRnfDNRZjAOURpzhfcPmeqz3d6M2L/TepLyyP6oU/KCuB7F9u4
wiND5kGYePaVOQisn6U7fycpad15qknvay3zOLJ58qzJe/26SIPg2pg8MgtJNz1bgvas8MZhp+W2
dz1pRGUQsNSGeV8Hjz5ZBGuX3FsUAuJcJOuXIEjK2yVr2lgXzxogwFHJG2m6lwXWL7JsjjPz49Zv
jvAJA0V/lkyJTjpdybV8JmhhZBzBE5i0SBDQ7UGjx34Y+pl70kgUnWp55XlrDAXxVk8vcI7GRZH+
SDklluVJNyZBE6e8r3QvnteqwwU1m9Hq3fdsEzXifNn7RROcBEl9PCXdNrOsEHsGJeW4cPNv63ru
zZCDZq8MW61K9xpmhpDjR5ypdVdlXyYdLtNo5c0OTXSNk4DW1I5XQG10Zi+gxmvfU1QljdTbL7UZ
WmtTnmtWPexGo3v1Fo4WGrrRFw/6zSMrPl8CNmzoqEbRcW52jWw5OBXpkK4L+ikZjw0sN5s1bQ5a
FgFRXRdl96O3CFZKNmL6PNrXuXC+1Nnymlf1Gi+aN+9curoOwShuaz/N7/UuN8/nadB/TGIZT1jj
/NglESoqJVh7ZbS73PPHyJHOjUuXU1xrNJYU1W3mWtp5X3RNZNXWk8GGFWy5mYddC86DQ8CFUTfD
lS764MXz2meLYl5suJWzWzmTR05fXYh6Pviss1FlrEs49fl39IT+PBWqjmq/P7p6e2daxe3CzIBF
UZK24J4ACf1YzPzeEl9rQ7z607ofLeOs83WMnGMcLAaJtv6toKW90tMHHfww5j1aIGaXUwyzQgDh
I+60AG2VP+owA3ThuPjfy8x6Ik3le1ZZjxZVT8D+EF5CN0vnSE2cH7FiPiyKTrzcxsXcPZh2+uIN
XfqWFvuKqdd0S9avMokruTzBYW5u0BQxvLffUq1bLjFpqzu7ybxzo3Sa0B2MiO/3ULoepemSzboz
nHqjYxtXD0uYzJ24tVrMyKZXj2ed1xyZoLEdVKW+Rk5qaxwY/TeOdMwvMO58q05jcNx7h41PaHfZ
fhy7fZuN34s86KLNKedwcky+sFNuX8n8DV7nxC/u+PJFCM8G+deYvyUcwfcqsC4qK70r4U2Gmp6q
y8RtHYFSWupVRHF0lxdY/tnmnyvNu1SmHVn4Bwl4+d7YQ74HgSiKSPjrNcva3qr9S/pZjz1b+gmn
HrAFcjubxjx5EFLjwFfGTxWQwx7IgGYXsc+kvGKs/Fjahx6OIfFN911asfPv7YfRt65SLfEwTHVK
58d157Yi2N5OWC11BIbJmNwzw2qts8D+zjhfY8zyUCPoM5xZqSnj0DNxI6oC/nRPoSV2gtE4M8Xg
BnGXF0GU+BaOKNGmcVKnyxwHtTUdgopERDSYQqi9OTTHou4bj5XGCNgB6yP1Fp2aQ2QD5p/CdGYL
tWeprU5e05LgLISm6yc/YQ4GdJUVt4GuqvpCHwpTu7PBpBkQg6bB1Z+Y1mBCG71naae+aqvhKqvE
+NhiwOWBqm5wLykXFtpe1o053C9N1lIfWTtxmqhgVDt6hWgkpr2lmA7IcykOXP6PlgZSL5MvPeIJ
zQSDzsCsAgdnddN1IOS6pPKbB8mb6H9YfrdYLLBVEduTzH/YZrdoe/5zJnLKZcme81et7YoSN8Yu
K4hiCv1mlhgzJyWzw0BcR7Mvyx6Q5BRoKsQcZR4x8MCsLHHWvxGpwJI3jtAbDnPTjV/NWuQ/QGfm
jxbwfi8sxCypvlCd/kYsgnfLMkCXhJzt9pm6imlFlFSUG5aU9+9HHbt+JBuRzl94UB3rRUW4UASo
v7mWmcU7w0tlLyeC1us+1qe2SK8ohiYVc1vZ32WZP8I1ybIdJ39ZncwhmDjfihb8mKJcOkcg5Eq5
N5l7XohLEfzVq9Jo6TCUY/CRDd2dKev8cnJdZ5fq9P5MdaEuBeWMfaB34smkh6k72pIWh30GqZ2y
Q+tS19dG9pnhvPIFRpazrOc9GWZbaXed5XU7ZfkL/mv6SJZcLzll+kY2sOLnA5vdaWqeoL6ya1/t
7RtYVr/7xnt0y3gcp4BmAyufscWulvjh9YluRUPpeyWvpmYPG4hKp5w8aJhhERsoOzH+WSVLY+q+
siRUb5iOMQr3JJgFO6Myy4vVA/EXZyPcjjdb9S6FMwegTmbSuEKT3KReqrHMjLBcKkopJFp119ma
ZG1U9E03sX41ASs4YcP3VV/JJ2NpkiQ2Z9d8rW3KFGRjWYuIYObLOq4aVzeOuT76ks6cqrwdVu8i
peT6XEyNnK6sahVnMJCJ09Icf2HmGrySOnVOKZXZL88pSCeW9jYGsnqyysX6YmSW0na60tmf+X3Z
EVLWJe5AF4S73ub1ot3NfR7U0STtjgq7ASsk7LzceHSn1bsLkkY0e9Oo5psqwfAc1oUxPJmZ2z10
/VrfOYmbjyF1ejZn1ph2TcgWebNSJhWNFTp9W4dWkKb7iazyq87h27ijtx47E13lo3S78iEPokzG
k620JIYXM12ttjt8cpVfNStORZjzQCTQ2UcY/Xuh49+rfFnmVO/106J1xnxg6+7eBEX7rce6sKMv
ziBv0E2OJlyeOwx+1ZmkEre3Gif5pyIybeLYkyw0NOxq6GjvJZKi8Vt2xhW+3D4rXaJYFUXDRuvk
F2IpvE9u+1fNynW4caxX6P2m/1FGVllllCXsvVNHOe8wcox7kCwhu8V1+PI7x/1EY/1I4UAa5G3y
MjHKbVjPjyZZY2J8cZydTn4ZJMOLMdjuM8w8PG8NoSWUIScjaOM6txcKw3PhSOKx6bZLW2CJhz/L
Ub8MLPQsMH2b4W2L3PnoUJqEnD0B6vhkznbHZdRwaE1Y0f/4Ko4OSxkPNDYtehTfv06jz512cYyV
JzzMh6Apqy9Bgyz156v8ItPh58H9xBEPfJULgeP9VaRfCasgYPmUCNe49Dj2HYVrzQ8uTiKOWyms
+cTJoz9f9Bf/xnZRPI/I5bjqmAjfXxRPl0O7preehjxAKGNFQzyC84F1ZP3ko/jNu9osWEQv4hTZ
vEvvL1XmxFBYk7+elFmvb8bYWZepb38GUf7dUwT1CuGNT2+zlL2/ip9QLOtXfT2Rd2Vd0UnpdmE1
z9l+Gvt2X1scJfWUnpw/P8a/PKjvRFFuaIOHYOWDfI14/P6yTiaIL+zd9YRiRayOTBZ2mO5Ymq9U
YyUnKPgX0yZnqQfHksvjQtXU3Y5FQUnpbLAUkoTcttF6aX8x+1SjmCt0NMrB2Jqt/vxrf/OMMNBg
xgAKyXHho0tC+V6vB0piApdUvGwBUZZkw7hfiTPWc4VDtMP3+udr/jJLIXJvVDTMqbx+/WO3R17R
/9eiCp8yFLbBzMu4tgp0uaz41iD//vliv7tBJqmN3MwM5fofhprwhczZcemnxloA3LXpnKWh0PJx
J71Mv23ot7tfl9x4/vNlf/Mx4dwHYEnvMwSAj4bOzA4UPcQelbuxKs8T4kxOTc3poAXW9snj/M2l
MLpAnIPXs7katyfw34wK7lLh1xSmOtlB0+9EMNMNbaXedKqbpvzEC/K7a/HNegTcYdCDhPn+Wn62
WD7tvespGO3uyXQWhFSLYlJYVUvwiZH4N8ME/C+IH1z98JU+Zgawh8/swZmYBFvXTTloV9Bz/bo8
S3mdPps4ynh/fmm/mZZonAbMyIK2gWU/TLsDy7TStxmwTFqxb+xKp9RSW7d/vsrvJgi4VVgpTWY+
/CUfjKGz1uItN7ixEtDiy8rovaI1Cql9zFrzUXNn/aLOaQ7GDNvcgMHXzhF33WdV40IMTStXX5Ik
V7spTzBTUDIkjVSOyydv+nfPAtwdu3/nL/vLhx855E3b9ba2nmyMafGwDm08TuP0ydj93VU2ti4P
YXPIfqTCyHQJ1NwHyylZffNQ56gkwkg/sxX/btQG8I5wDLrgiPwPDUtZbYzEi/brafFW7WjWttwv
KDIc+zGX/PVy/xFN/yJ/6duh/Tm+R+f/hcP/v1z9/++Y+xvw8H9m7l++dc/VO+D+9u//Ddz3/X8x
2C124Rv5nb47/uRv4L6v/4v5/2+ekrVRuPkTCgtj9h//Zun/Yi9CKw8tbaj8WN7+D3DfdP8FpoP+
Sof09+1rNf/tf2cN/Jd5lJiC/9FMyk95v0jQSUoyBXPox9CPQquXdJRFf/TIK7yhKXO6yrKkPmHd
XneOr2k3utlW1HfGmV6OXKNT7GD2g3YomF9v2xLKBCuz2CV9nRzzbMl3JPtNP+s6d+PSWcof0prm
o1962+myKOa3KsuJSRzrKmrlZG74TLnHNGUesDFmd9j2h8usnbEAEINRQrS2WgRXqS78OknvKMut
O8wS+lsJ5j0ucGj2iESld6TYVt4EOipIO0v9fiXzCHNFnvi32DuNkxuM/reZpshTUVfVjxXQyRN9
1QBvhCbE3m0pyMux9s+JTS30MNVL/wLZh8Lp0JDB0WvNmVSed7JRnU+izrzbrcB0aWVSPAqQJJsv
FrY/xQuj8aAW2NZeCdG+5fg7boSZ2fSvT5n25EkcGuHcJ90llAJx4eoz2I+8dq7JKYn8Vk/Ph7w0
LmmOUkdkp+V2LrrqW2066QNAT5fZrwgQOgIdmImdWev3uR3H87rWgCBX1BgpApZC7XTA4YeyskcS
Qszuu3Io8kDlG35a9LZfIkhOryVkUrJPAjVEgCBQ7xVKRziVs3ES6DGPyi2NuB9W62yhHTfHH5Wl
VUgkHnnJIrP7xwThGGGahrSXTiz1S0tS0mkdh+61dGijDgtttoBuyILeAoKjB3zg+8Gy+00ZuTMa
aBbWSHEwQCnHAhWKsn1UlXF00ReAKZCHmJdUzVeC4m+JN7vp7AAl+77p2CpyjPJ2cADrg0dvaajR
FuySeSXSzD5mxnhpGUU4rZSsU45KtxB9jWNSSCvW2p+pZRmH3MoJGrZSEWrWtGuK9Ye7DEcjqA+a
UfaYv3rg1mUbmxKD/2TfDo29IW2q9ZiU2i4L0h2SyzOWADAs/rXJ4fJn0aCLewY2/RAnrP4qzSmJ
gdH+7LpZfgVEPOwELR+RqOjHt/mH0umzpWR+DKrsUQZoH4PVl+cAMWM1/HBNaqI27eWjFhw86WkR
Mi+2l++kIsVmWa67JNNOeVkcPC1ovpuLcvZ+fYsHr9s3Gio4VaRKv5/oRG3r7II2cPdEdTsscw9m
DMKG18w39Dmw463ltbQSKqrjdEiH6mhmzQuOUp/O4HpXI2W4jTpZDvaaLF/dremFddrHY6CLK5t9
5FlGl1PaOk9+nr6iZ1+hmgFNN5233HOvyzyRYS27Dq17pC5JUS60VQaWifoZViiNclr6pV4Rhwew
FhSSr70s2GWeJIvJxMPXVxq/Mb9dM++mTrz+QQRaB3EhLw/9VBwGlPBL8DeRMpq4djtSXoFqgCeX
cQVvV9LkFo6eXxw7g5Ho2nYDurt+1PU6AnYg9u2Ex6DqHPtU29WdKZqfU/WAvUCPQIJNYc+eObT4
PoEtQumg3LbTYT2ewSMwQ22xToEx6mHPV3fvzaZ/jSGTAaLeXHbUZ3QrPQACbK4npXHrvgo71Jh9
gEdsZI4tPeqK9USP+2TdEQAZtX1643tU/mkU1W+WPvV+NuOahNmS7Ka5VrHTl9alZ6/PEFqJfAbT
6j9DasIpmbVBj8MyI3mZDoT6xu376VnZvDRDNf2VtJ30oI1dcalT8MnRR9fxvONYFM+dkZyVLfJ5
qK0ryIsZ9EPGFHuOlewKAkX3ssjVetZamb+sWdC8WbVuXaf9QIuIELBVg9aJK9+mhCflV2fUqDq4
iXN0NOMrsUVVGBgdw63gEOc7EwmWgezPVmp5nANViyxW2u5PX1nnIJyAMA2pHa2+3mIcHb9XeNxG
gMox2zB1bqCSnDVoPrtKYWgyxuESgEMXjfVs33dBN92YtjpvGqwSuZqfp8IorxsLydmb9SELvTa5
Sjy3fknaxHupEFqX0Joa+zIo+FTLv7hFEAf9JjKIuNz5OHlu1NIU28K1TIQ53GtyXjBTGDd1arys
9jruMyc3yDJ2zftZ6zZSlqGnMCdWxXRWqi+VSeN0kq3eN4jUd6LWpRG2mGKeN90q6nACRKA7D/Rv
fwFLROmc5YMpNa2dPVhP1pzAqI4gapZw46tynLeIqieyNSazmQDLBeOPGyWZ2//oXDQNfP3yfJxt
zrKVLy+9VmuKkMXdZvCt0uh2TGNVbOcI52EpJ6uNS8ZZ318Y+UhgYjKfbLOivDIHaRwUwgmpTUYz
Z3CrHt3LafxWdX39o+07KypKiHGY+ZId5wVnN0IQMZC6sKRW5Z5XUbMYY4UoNI9GmEI78hJ59bQ5
tJmpXfWKGw113JshttQQY1LzPTFK0iwxZWwhljJ4LLLS8kN/9Vgags1n6Wt+H/XBQPkXS31kj3MQ
r12/AzlznTqpBbtmE42TaEyrBridNsXz6ADPKHBMuMN+9ftvfTnGUtk/fV0BGBEK6p07JDyd+UG2
MBcmuvovcsJCiOByXB9lUMPI2p91llaGOZuxcxok55CERTNyh3XBpcvCgcQfY3nETSmSfWu+at44
7yAlYZ7md7qNc/pP5s5jyXEky9qvMvbvUQY44BCLf0NQkxFkaLGBRUZGQmvAIZ5+PlZ1T2Vmp+ie
1ZjVpiqjIkkI9+v3nvOd0rK5h/3wKU/rI34u52JPzpZjNnyocWB43pDRzfIywDhh9VOX8MY5U2KL
+LtcpCPuW2fau+S6eyr0e8dAHVbbfmsL4CaEx/mmibhPkzqYGW8ZxRl2FvWoT9rraNcF00tH+jE1
w2FSELSi2fxC1+Y0owVCrTrsTc3aemlylaSMd0ZwRNWMv4J2/ruTMkWNpxnyjmf5MaSZhTGY9cox
2y+TbuMJOtmyeVG5eR6tcNqUplbvoesvAhchvFPnH6j5kWi6S9YiBGlh/UqR0x36zuN7VAwhPLci
itUcrnol05uwP+gTqRJ5PQrAR9XBAe6WXvhhRovIqb4ikUA9x6rfmuMtIl/d74N3VGviGBr2ClTV
smOgsYy0wrfa7rrQorXSHT+EY9Z2xVNU9Cghi/zRkLk/05yYxBkz9VXWTTudId4+qRFWcluWMore
wAUy/rTsS256iCZ4vsEQcZzi8hpEy1l1oP6i3Noq1uitFNnTjJps7Y7dTqbtlRvbgP6BSTl7S6lF
bfXRTuWICqkA9k4RPbaZZt0Vs/tFlNMiY6DlRrVfdOlzNTJQBXvz7jnzvAJZmA5j4o+Z+mTPMVoS
wh7rnIdVY7rUW/mrO8TJEdmVn+r0IdBSoiaX106WGgsVm4DMxmdY//Gp6q1meblMEmXs2s5lfWVZ
mnWd2neMDB9R4O+kNqzqOs5uzX78wniAOVlZ6gvVcgweXKv5rMXy0IaoG/ugeFCxfj+Aa17oeXvk
mU0puvJn14sZoFWD60+ZO/OWpWsrLQe2vDn3wcCdgbYYKI+I5OsyIg89LXX9Js9eHPLqWxStoW21
a0MOYmFMvGmLvNCCjcwjy4e0Vq3SIrkeivKYo8NbEBtz24f2tuqAKGruvdkPVBr4c+56YO6o7kZq
jALVeskbXU5+H39OXHnuTZ3ELzTOF+HlMJAzUU/e0ahmXOE1E8L+bIfZIfXkFQNaHMcK8bgXF2pb
pZ1bLoHcMYoHlYcxHmaRAKenIWiZKpks1aBZKzmmMHnUO3CuZE0s+7wQBIptQPHtGreKONdMHyz8
Wh4eJmrRHYCmvQgNaqp5m1ObxmwrrUBry6yjuqPJhFom1e0HLTX3EBLlUa/Kg+fU8yJLbjFeTUvD
yraZVyOicw+Jpt83lDyiNj/VquGk0MmTallEK2X6YjZOgUypcJPyyJ50JAL5URvn2gd1sg9ZxF23
3JSM8qIsi9DJdyfdOMWu2LX2dHORy3JHbGRVveBlFXNCKVcdEB/cWXrnrdo2eiXC6yqZ8XoMIetG
t5BazDrdVPd2O+Q1SmyvuGZSbL8EaAdlonMMU8MnHlj24amJNgRuLbSIgDI20C9S4ilgezwmE+O6
UITX2gg5y9WfKaaCiE8rl0ncU/h4+rBymuLOiR3U48JgWS3TRwWGlPcEDR0DWx4HMrbxSmL4A1JW
Flq985rPjY0Yc0JejBZ0vnPYW/wgeNQMtSdv29rmGSIoxB0WgY1A1dhZ7Kr1EWHhS0hFtBxCOfuF
K9z3Io3H1972rmNtH2sd6Cc7XNFBOwqdj9N1Cq0kcFnOvTUFUGdl5Jchxne6ZuOl5YM22tuB4Wra
Q+oqOtAkZmr5Wm1tiip8KNpLGeLVazKLup1bSoCWJnS2tunuSAaNeMVql+vZi3Vi2zdFirgKEuCp
bON3p9NuHGPeKkfijBAEvk/e3mhEuKl7HTg8uG9AZ0a0jmLlK5MLkatrkRjPQLtq3xTlEX3Kx+jM
8TUav2RhieLTxI90gciWit7SOtXERvOMZyVgHfAwt7cGQqLdqOf8dMsZIc7sZMES+QqDTazKMVTn
3M3nG/p77cKIdd9uJBPwZG4WTlWcy7q7jQ3L8r0cd3+liqNZ2c1OVX2z1ArtU95HnxHDvzlWCjyS
YCLG8wi10FE+O3TunovBOeXuGC85R1RLnAl8jSrd2EZ21J0hYSm6DO1zy72VnnZfa9m0TYJKwu1z
D4NXfZAPMGA+acaDaTq5H5jtBftnhJuLnkVW494c9FvuPFYHKePVJaUwa8GMlX3nLvUWUT6PZ37V
dbQ+UjGs6GeEfhfRH7BjscvAZZArjvYnD+5aa1wPTQUbSetScGPqUAf51k7Ce6PJq81Yx92mFbm+
BIp/w0h/nyjrvY2Rq3inJHT9sHffw4QlzuuSjwKpx0I01soQNAV0eomDJ865N/j9REntUHmR58uv
QosZlg+qRM2JS3sTRvGhTrJw0UTQ7ZiVu7iXDYS/Q0RJqpWLYULA1yU6L6pwVlUyIRKoF1PkzcsY
vxSx4Y2xnbWGb+pw7KxRQNsTWkLVNatJsxD1qtg4VpqNpFc/5HJWK02FJwiJ67kdZmxr8Wriri6a
+qlhld4NBvTZyLaTZVgFLyy115YX3GVQXckup3eUsmGIZgD82ESnMhDP2ELPjEHTlT0M7TEK3H1V
6Z/iwf0gqvRioDISv9e1HJHLeGMUhvCdxKXYYIi+YF9da6rrbwqzfjKU+eBG7Lr22JGv0K+iXm50
g9qqg9baZehuR+s+7wg9r4RPGHzHSxrttBiiqWg/dXn6kKCWt5LyTLes98PUbRczNs1sym6QZ3wJ
gvDypCDixjNVssjGvgbLb63J4lhH6ZcUYLIfmtqtqSVnvZp50nPDr2UJs/LCaJ3Z+1KeHisCiKEh
uMKmEfIFE5h4c4aJrR/a99YYgmUurXUoIupR6a312boqJ1h2YbMOrOhLYsTroZML3RjVQ9ggE9Ao
RivaKyD/OZ1UU/1oxuJTBvLDV1XLTxJQvEp0ccpJMdtUNXOlbAzEBRSoRTd2hsNh8qgfODgtMXs9
84l9U+W3eV4DrbJWWp03pyCqij0ZgvWTMiU6ztalCdTFLwxEz9NUtqvGtO/KkIs4i3E5xRQBIpKP
1Thy8JgcNHo0ffq0vkuibBUFMZyfZNzg5rhvDOeqmIerJFYcDvKrTD5AN3GX4AOfYlzeqTZ9YDM4
tlpzirp0hRe7XpuuhovH7buVplkveWEtNexEq5jrwbyZoJIUkyCPopNXeADKnZDa1ktMnQfdXOXS
jKgviXwgkn5vM9hAGe+i50G5/NRcFhewv4GUTzGkEgOm29rRql1bzMfWnteEotwqFxnmFESPaR+t
c3TBa7AIh7pW10ZvrPHN3PRhj+IsQsseMkBzZ04cQ+BXVpge6QtwXYtDY2Xt2ksdPDrDWs+8s7oI
etg7fUdoKKIqrDxSL69BvJ48uLTUz+kpsECtIHbbBkWxziyatexPqR7dZnPxZI1YfG11Af46CQ0X
uDlTaqS+W+g3IAvx6zSdj/N72JA5UPNyh/rd2D71drGNzfWFWOP3MmSqSe+HIYeOv+D9ks7UJnq3
6iPDOQ8ynQjckhsjDDaJCNy121Co8KjvlImMMDlolnt0vPLEwXOfd/IzkQ2LKDXuR5W1oI61x6ik
hYWrnaJ+eurDGKShoAao7mxHq5dO+eSlVNo4CBdtM5nbYbzTMXyohrN/H8RwXqGFJHrfvmagTTW9
PWgIyhCZNXu6p61f6jbSxd5c8i/nDtmdP0fTPRLRE5aYPa/U0ZzTB6XAtiKxfiS+kJzAJkZOVR5k
4V6Xs7ux7Yt0e66Mm6nsBeeryZeqO/BSLCGK+IZhPgacCRaWpm3NpDonQ/OcVFRthtP0GzQSjGvN
oDqIpj6kEW0+aZ1iCf5WZDu3d0+kuaL4SpcjHk0HjT3RqTL1DXpkWc3RTlzOys1rVWGQ723asmLY
5OFGF9O1nApWgbbYo8RDa4k+z20EpX0om4scuV7qFPqWTfE5D/G1Y3L2y2EiMKL3oxrt15Du3cJi
Tm9mYMCMdz3SHvEn6H6Ne5P8G+8Di0K5aDyeb12x1qk0m277to9XWtlVT/QWzaQMyH/jJBNSnaP6
W9aTfHFU9wLOOF5m2DmPwcUOq89NeO16zVamw96u52QNJmU5NSVllpp9K2/NbQm3XHZ7I86+DOjw
HmwdYa8lnYbcRG6KSj11U8x4L6cYZ3TToj+3EashleGw6ib9gXEgRO4sPeKv2xbOM+bYdDW1bclh
HLtJv5otmmc5g8pxVBvmlL5qqgdXBi9Z7hlL+i8Q8d68LLzX1Xh0VbDO59tMUDjW5AEp90tIpW4x
mXAd81VkzXuhV9BO49UoMQtI7Uk2zs4W9moesi0ZeY8zCMi5SD7D6/+YJOVKF91p4gbpLLWjc9Dt
7EbA+F10tnns3fAYJNWqggmV6HaEJlhLVp6wy0Wb0E6NbTUd9Di0rmI7Hvwm4i54NKamx0TUwqdh
PbDzeudyTu7nJjszH6G8dRkKBLSOGo535MygiR6H8N5uaEO7HmsKHSPWOyKrakts+iJ66/SUMjZY
O/hi1rZpPdhBMzBHMc7pqAHTtSoCvKN2WKOsm7Hc9eV6oqW5qqcrgTVyrG6b3oocmqJwrafind2b
IyFeKAgLPLoiCq+7DjexdN66wcCmOci1o4NCM2iOOC11SYdbLo826IVNPyr165Ynq7XHOw5wJ3KO
J/7Yto/SxV4p6pUXU7tK9LZHfEvOshm1175Jr1RMq1uLP1NSProMpFZpxTOTUr/ttMlwFgBfg1Uq
9H2UX3qgGAnji2k2RNi2MBgQxN6HwKG+cKJkO0bxRX3f+0IZEs+ZDqhrDmgTN186eh14g6KlsuLi
UDByGbN+GeeluAGnHm858VcHL6ZEoxFNhct+iSPOq1ZKeIRnebHfQhDaMLMrsZbgK8L8Xurauep1
ui1E1VHB6NsoEPY6qTGVx+LV7HlxZvyFUZUcZA3WZ9TjnLFFx9uXiZK6ZbI1/UpJ2W5zDDp7lcz2
fVF7HQFhCFbPo1lKKOSu9wrJarpqgqJ8ky1NNBa3EIlJaxj9urdzXPpeiwCoTUeXnFBg7lZ4M0yD
py97ptQjzf7Rvs8qnbAaLcirq6FPcDmWeqC6Na7aese6Q/NA9GsRw8OfdIyEsj17fRnhRkje9Sk7
lgbq9SS/wALmK3xW7YUwsGxdu7qeaRd8qqugOI8ZhneZJe5NaCka9/1EKy1za6AKKsySTdVl3KtQ
NG+JrgpecWpgAQg4b0m2icWSPNZ5DyA/cTjAjBQgFTkuiiRYwLO9jhYZRbRdT/oa3oOBmTgxvc+V
kWiMbmhcN6QvHkoiKFYZB68V0R/1+kKsvpQZxmrGaHxMIQpdR/B0l9XQ45q0JAz1oKiajwngrY//
qFs5PZ8xLXrA5uM8dFuShMR+gH9AtmCs3yJTdgDvuRK9yIxhcUFlH8R+2rfCxtLRdzs12/2n0K6z
ne2kHJq9ekb/1a4CWXH41ygpK0w8fplPw5Er2q1d9mOx1pK5GP2Re7vtqHOEH4gGaz/t+nxczw4G
Wb/ImnGjY/I6TeboHgPtYjoJK6P5MoIZx3NZ8cp4KKkfZtXmsW/1im6RbmjOEzS1YdWmVbltxMTx
ek49c5cj4jm0DbXVOgk0diIZFTFuq9YyjnU4UDepHA59EGbYCN34NZ1z7bOG83heRE1vr83GCHeB
kVdryV9XUGkDvzF5Yt/CEd8C3Y/5WlbRvGZS6xR4xVMMXSTn3lhzJZaB8pp1xyuSLpKACOnJ7qpD
SCNom475C3qq+d4wtHJjepwy2K+CI8jH8dqlnjnTw5h2SYmdywSBiAjbossgK2tnm310CyzaOkX9
mK50DCkblXGIX2AEsIYTZx3Gci64GIp3vPrzDtReSEedt/9TEyXOdTv1QMdKzbt1TQ7sPjkh2pVJ
b2dVjfGkFlrixS+dFzVXVuRmp8EorYMxeM0Ltq1m2qetxItfUhUf6bGTgq07sda+kKDW+bMaqSpL
vcq/YHcx8fgRGLAO0U/HWzcMjZFZU6JoioQT48fikIGuAp2o8IDlaYfxaR56LPNSjPLMAmLTo0mx
LopLkCPWl64Kl07FNHtQJXY5Qf9iM1tacKtX2i0qP26B5rIsBkaR7+fOGx9nTbVPLr3cVQ3Lwc8c
Fe4ACY9X0NDMjXBfc7eWG2w4kYdV2fDu4tnM4SGY1WomFJDg5C6ObtpU1axBZQdjoWzydNOzxBMj
H5ln4rPtcsPbHoRHSw0cBYd4pNfuDoNdYSBQHtibYD7UZmTTZsQ5bPi2S0dm7bbdWdgZJr2kj65c
jpFgojRtWqkc85kZJF72mf9Wme+QK/Bsww1qNk1eEF7AxtCNqJoyBA760N2HpnBMZrKDfOw5XD3V
tgOwXnOmYd9b/XikywbMtZT6sZzG4BWDiaQlQv/cL4t5WrqREVw1EHxWZUoXn041VYSehG+51ae3
ng2R9FJ9u4fQy6znesSfrawcG0NR9De1U1tb053lOi3G8bGtoztUZdFNEqpwbZD3gec0qZ0XBAPh
sB4s22IiiI7TUnahn7Vm7rU7SM7OtTM4L1ZW6x89vWIcQgOTPonvE392xXmtIRrFH5zc26WjXQVn
A5vA/WxG80POpmQTOkTPbXpgXundqdjCN4gatFhU02XMh/VPi0dWhbFIBvD0I2IIclAtLJyl9oSo
2loNWYnD0+0uXaqEQIrctKcnLnd+HCyPhp6mBelB5+CLVZQ2DgFcja/wPBwnHGQoYS3LfNEj13ua
GTNspJWvI2JLVqFyQgTbjnzqvdwBSCZ1Z+dFXNOFjkZihf17uIfWKPcKxcsqtUvOMr2cM/wDVnJv
lj2d7ZqZbWziMHRAQa2JHg/Wbd4lyA6ckegMAuCWKF7Yw4mePmVCtYcpzYKbVgz4g6KQbmjW5VdB
NOnM8UTKmXYkWIXeEdIYm7RhzlQpI4KEeIzrKhUYVceiNNNFhX9U+XPWe+Mi5Hm5aqyma7YTM8YU
1ESuzvNk0zoNnMq6mmYzoOotpgFulTPjTq0qThvIH1sOC6N15JzXrUKUeLS2vWyReXRfvV7gojQD
OoHtFJisfUxQnKYePgUapSHuMHUqJ0su7MCuTpIYN18rpMyWrMwTZl+jcu5VmTGlJ4A+1tGuhNWb
jeG6XJkWtVGZt/RbtTDrYsoJGP+Dzn5kwgyKcfSU6dPkNl6IHThVV1Oj1JtMDXEDEpS5FXxci0i/
ZHjGb8yozQT8ugrdlBM/o9/8JKzebrfCa/SlySMGiBaNgNC86NppNXKok7HYT93QfLEZUC2G0pnP
QurtEQZjuNOpTldYAcCB/Oe6ufsy559fiuY2H+X1W/7Rfv9DF33e/0jrEH/9Q6+3fOvevvmXVdHF
3XTTfzTT7UfbZ90/dWKXn/x3//C/Pv78LfdT9fH//987j3J3+W0hIPxv9G+XlNef6+XOb83b+0f2
X7s2ewPQ8i//51/KOcMQf1zS34SH/o2z8AUi+pdyzjCMPwwSMC+wMxAAvPb/o5wznD8MVnkQjOjr
qd0viuCWviuiOkP+cYGKw8xFlmxJifb0n1fg31DOGT/UzVnOn7aQryTHWsDFSFGf7pEKXScEOYog
36edfp2W1nIeHRoY2jP72vWI0l00tNs9wplJ5tgagd0vSBR5L8bAZ6/dfnUNfwCGlFyPr6ht/1Dy
WfDfvhUmj7ITJLNM7T6p9L2r1SE69ooRm5cXkOiox0uoYcj0VgTqdUdXkoxWW62+yOf+M93Ux9rt
hD9a8x7+0Zvl1OHC0FxnCciD0TGEnLVRZPcMc5w1w1IW5Bnoj10yfULCh+6IxkeQ6/usj18sc97P
c3k/58k1toHHaW5D5l/NsC0ARGzzRsNG7JbdivI8ZDIzf0g32IV5uQSwe9bL8h4l2n2d99dOnjqc
FSMoNDJ5NkF9+LVmvA+N/mj0o70pMv1ukmW4oCvHb+rs0wyF4dcX1PxWhf33Bb1c6K9uMZ4MgNf1
qPZeggRJEVze47nzw8hF5IiQA+PU0s6iZR8jjAyq41QlL2Xh7OhbWkicwqVqkcIwxiQksdzmof0B
62aRq1fG9/ifxnOXSG0JIyNcu8WQ70iNpWsoEPZ5iVCrZsovBArVQ2gZM59MJZZey76nf89c11GA
Npzdr7+q+FYm/PdX/V5AP3a6Qsqp9lMwnBn6HZoiQUJkXnGRt4y52ZMtlfmRDJynwOT5xcZBrDCd
YDVTosquZmpFR6YK7yhuNnB033u3A/HdgppzwuzZLAX1aWUWN9EUnvuQweVvPjov+w8f+8vd++ou
pZzPAeTo9b4Jwu0009uS+xjcBYbYJeL6jW4Fty7DqZCmOS2JF2Xrj3baMVSKlmkzLOmWZH6W8vga
NROLgYcWko5x9EwIZU55G47D3a8/6nfq97+v8nfWgQjCqEydqNn3tAKMuFgWuDRThQdQMb3kePXe
SB4ft7zPzORubnDnBFGob6m4/KasjjmvymJsfmeZ+9lNvyjTv7pyNlWDISXiFtfsFz3mS9nzZv1j
W/u5tlj85MZcbthXvx6gK/MrvSHWnJgqmokYs6dhUdtkFclL80I5RedHOrb7xjI2nCfYzSM865nI
78Kc/nKiR6fgIhVpocmFWboxJTZQJ4tfCPW5M0S7LRPn49f35ifLuX75El99WAfT8ziBPtiPBQKp
8MPLG/xfBf1zhnqO85sl5TvT4N9PwHdWHDK02hjEX703ymF3aczZdc71CTdIBxfWpW5qquueKZsn
J//X30xcfvffpqy//87voMRBEbbFmBU1YrIZliLqgBQFk2dF2aId7C9gI4MlhB7tIQ176HfJNrEl
3QltXmrUfTwYHS0/Re8xC/XnpKYB2Dbqk4ccEMQCZDCoqb+LMf6xGt3C/fftbbDlpNnB5Fb7blAv
VTwJxteXYZ+FUMy1QJvFdbaxQ+9BiBbt3Tz6rpU/NQIDsxuiqGN7WU1695z32jIIaRQa1LResET+
6KcRsVNj/F7H4hZCyIwQUehLwISrNtd/k44hfrwaEQfx7ReY3bbGs2PW+zmmMk4Rm7YYMIVp3+uz
eELIQJe93+RW6quwWU6VvSYckWODdmKofjWB7MIwfKMh9Z1FfzuUjElbB3Resg1y0MQoln+XmPon
8PRfnwvQ6d9+1KJg4J0HXr1PWg2JQS/c49wh0ps5Zlx7w2yvQs6cfjQiUEU0BlLFSG9Lu9JP0gjt
RX7R9iCspMEUEmuZ0+SWAVKvIshNBlJtuyV27kEbkkd66Q+E9L16BHxxXsk2dDfedE7uVCKx6cej
XqIdnA5uTqKjLa17s/idycb42f34bncI6otcxzIqJhyRbxfxwbaDfW6DGSOGEpzpddo8c7sOcjbX
HJEOtFTWRVZov3nh/0S2/+gif7fkF27X9MRpVihsM93P5glKaU7Rg5otOleUFMBDoIAVzHbJ+vuU
mtZ7BeQYwJqDn90zm43NGUp3cZllE5NSr/885hxxIBjA/GgTHAe5QVhZBdFzAZEjXyLsvamq1NqO
oe/k9tKsmkOeqYN1SdcAYDIsi8iVK9g23rroxdGthnQDHHObBeJtFppLaaaADOSIxQ2Naoqj88Ps
ZjsTX+aCTYlxQK3fQswegCs1rxLkDJKJABp+xBC91K5V0T2kmfMUmemLYhFHNYNYKzS3VRSuxuGC
uYqsl9+sbpdV7EcX+LtNzNHbAXaV6Pf6SEHbhvV9q1BwVTigF4i86OREgnNjA9NI6ztzkQ2FWNks
ikt24nTtUor4jKXfvIgWVVxdTv8BwbckbO6bYSS6cqQQ/vVn/Y4Z/M+VGEf8t28cTo2wVmav9kze
rxt1RV42wI2zZRLD2OCwsHq5Z/IulqMD6IC6AHIETQRMAB4FQxtmmxFSZBnNmA2aUzq+zGF25Wju
pqbPU7n1thqBH0GBax1r28zmJrNCvish1nAes9ReNjWs6vKVNug2N4XhT05zC8GG1jSDbkaRU2AA
UrrJ7CNrL42TY64+j8JZhwBIYybtv74O4mf37LvNNiCzI44G1ewlpLoN3e/sPi2YXHd4y3eG2zhw
XLAflGQq+iV9Tp5MfanN3qY35PyGczrcWslco1Ai6bTVa2dp1lgVDKEYSltYQNoJoNNvPuyPyxgg
59/eNJKX6Z8gitsDnZEgYIlc3MV2Ml0FRRRQK7sn5EDwLi4vIIJmx7fQSfmhVx4t2whxjoCyR0sc
xWeXAeLdkLtMU2eruYL3ByKxKLsL7At7R5UmK7v9TT1j/2zh+27Xn1D2XMxa5Z6mb7ecLSKZ0y61
t2mLslB51bwyo6pDZ5Gge7NQZ6qcdGrslcgtw/oISfjWqQMko9NWGggWK0nNDKgtWo29bfkKrssi
xrIKPirpoGoi87axsi2ESGwQHDk8p9QZGU4h6vDCcwcFBxGRsLaYU9KtycARCzL4riziD2oDMwXy
5GlRdXgZmim5lQFF36VqDNqsXEZpu1VT9gJB4hwTIVdZIHh4i3Z1wFBYK1ZJgDBt4QAWXIWmDtQK
CekumNKU9+hS1evFuGmV/dSlF2WfU4Yrha7RF1mGYnBwf5f29Wew0A+Wo+99lkad2j2H12ofaCAz
iSSkWmoH2CRDHoyXtmNIRiTNO6fsP0YLj0+nVcS0jm218op+WJUEra7q0ngyWrlPZ/NGJSYSg6jm
dGLK0yjU0SoQixSm8Zst6ienEvvSs/m69C2HqrCcpMr2aeo+Rap77S7kbakPEKlEdCYW8UkI5ykX
0WlE37YhhpyV0taYxhToy0hXPbe58TYl8e2vX7mffqLvKhOTJTcanYJORm3EJ2NCbQRCV3R3gVls
I83GZSK8egncSK4iwzKWuOyGbVZr+8YqI2fDAoOsd6ZndBUGc4xNKAh/8179pO9jfx+PIhRM07bT
q30YzQMvfA2Zy2zDjZkBEaKIIm4X0Iyj2aeOyGpouh38TLIgVk5uQCLDuML4p9TX2tAL+gngfCoe
xN/sMD85X9iu/PZeGijM3KpHtVpY6Q6d72YAhaVr7pXDsNvmVb8A16R0/dyIbv6Xd+u7HThHlkg+
AhOLIDY2XRps9FxCDo3dA/o7GKj6pvW8ZS1Jwx3REyTBQ0v4l8D9SAcFCfZsogiPusNvPs6P22AQ
yb+9BNx0OdSGMe5h/T2YSWb7ZqeQ2qXjOUjAcqYtfRSZFh9Mcw8Qz3ZmVN6ROgCk05rlyuzQTED4
ey9jC7FCk7zZrvYbW/+fmSI/Wh3+dePTq14b+30fIc+ghxO+BtTMX4zJ8PaNKmlKIwsGpGiu41gd
UrphWdu+6rI8NuCjfIWXfqtcLH50DOI91eVw04U26Foju5WQFWc7eXFIW0fzPyFO606/vqg/27G/
R0gEmQZtp3P7vVGrBwnjGxHXuBg7jRyCJn8x0u4VYHnnM49hCtUhySV6GM1mRE8hugZHftXGIVnY
vWOuw5nnnYsg0BDFH2FBVfvrT2lcTok/urzf7Xl2pc0RNpp+LwwU/Z6eXBn1mOJ7KT6bdc/pqQxP
NgffBfEGR8h+R4MsvQUkHT5Zzsdjhb2fXTasOnhyGoqzflhqleg2f36+/8gg/280+n/qof8/2OkX
knvw807/3Vtevn3d3//z5//q72uGY/xhGY4HpMp2aBZcUD9/Nfj5I/GHi+PLAbDkMohnOfuHNV4z
TLzxuo540gYuBaCBZecfHX7NsLDUQw1iNsBs0dal/E9a/Na3JRSfSJrY9nFVeHwIHPLfbZCm7c5N
oUbzvsLvqL1okfRO8Rii386BKhCvrhx7MQfFW6FQMWDNqeW6KRrg8wRjVJ+rmOzoqJNywXY66b4L
VJP0AYP/A0KcSB2MCDo+yrisClIrHa9dhThS5kWb2fbZktHs+IVuAvQPU5gNBFBP5V0ya6/YqBkL
FmIoP+moEKcFo792WAXoFm49x50Z71kRJbHI1FStel1Gn/HHAqEcigKBcBI1s7vOuwy3pMm5p6bn
QuK6UGO/+upmn/96836eVXW5gJYAdQRiwAAJRL387ZLccGPjmTH+fabHgd+KHk1obqnfFDDftun/
+lsMg4eFKBYeIvO7xRU8XdfXVWzco9+Ft8fQfT2abb/WiDhZIbbU1r/5Vv/6XPBVbL6YBYpBgDn6
9muhoipms5HTvQ078BAWpXoZURKbGPK8miK4T1FyCCPxNnWoR9xmw2FZas0K0+dYMkSsSDJfJFZh
veeF3n0E2BeShcQG4vidA40AiG1p3cFD5VESlTU99A5aE38EUA3WtSqIyJ6Gpl31kN/BVEuJYx0L
7wRgsR9mmqtwR6GJIuE6tQa2kaVlVrTU9CC41kgPMpa2dRn0Bk59a0fB+Iq/HwGR1vbmm4zt5ouV
pwkqT4tyfmGpAMXHr6/gv9wx+0KvAG2DIR5k5OUV/rryHMbW6BgwjPeUSv9N3Zc0x40r3f4i3gAJ
ECQ3b1FV1DxYsiy3e4PwCJIgCHAefv13Svd+70mw1RUXuxe9c4dhVDIzkUicPOeX2Mw1oCcY+I+y
i0CJ8t+f67/Kuu+m1Ndvp//n/ztakqPO3PvJ98NXVfbD17cvs8e/8u/8myT/gsA3dBPxKA5ZQ0Jx
wf13+uXkX2AMQ+Tyo04kZH6R4/+XmST5F5IyEAZA0L7wmfy/7BvRfx35g9C7xYfF/8/Yf5V8/3SU
RyANfOsaYbWBKnBreG4wk7avswKsolt9KoLfWfzol6+a/ZzXAGAJLB4G+jnK2KeIdf8+49999Ti6
7m8lCPbtFOCDoUxVmY5zkJiOO2gSBLsM4EnP1Z2AUYAiAtdseJ7y5R58GNcgFa1PBOV7O3fq5nXF
YDNAKhD2noK/9RLvJQFTySvHO3kQ/KfxBas4mbKYq16JEa++JmIf60V97efR81s67RnJMBsHtQQO
qnwMkGEqIj7MMYpPv407JxfF3OuMQTeeCwBE9zIxl8Cg8oPX4u6DPbVxsk5GxBhXQA9kHuNfLR3t
3m9xp2jJsnkeFcr2HHQBaDjpYDmMzckj8M9eTpzoTKJuBFpAsBxA3OBhGkh6lGfA6Jvf3p347GXB
p3QZ4zzW4xcBCSRu6Se/pZ34NFCY6LXF0olecdYO7Y0GythvbSc6UYA09Rahf2MthoG2CB2yrht+
+i3uhKeoxkV0ArICMmx+VOiLlbr94Le0E53wkgysVchZcgWPU50e5l6cuI0fzfqHdEic6ATHMe8j
UoHiCPfqHVSkt3tZyu4a6ffEi9s7aYs4EVrQIqjCFZRSETRCEhJcy/mHj1nAa/X2lECLNttmUsR5
OPOrLp6+Wvmfm+B/eUrE7ishCDhbiLZJvMKAEeQSRPXqegyjE5f1P1skdt/1OGbkRU3A8TtRdsM3
faHbIfcziROYmDnEBNkx7hnmISCxfKXIfOG3tBOYIQQPCB6f0PwMOIbQk6D/BV366pPf6k5ogokQ
rDaYKM0jsX5mY3eHZ0ZPmziBGXEQ+AhSrnlAoh/bDEwiiG+++G3bicxCrU28jHLN53RZz+LJZgdc
hFuvNAu06FsHb1LMMMipXzDayD+ILMYwXPvkt3EnKgOwFrV0XRhuKdGnOWY/QMT23+mx/28xEbst
9popKsdyXHJIY1xDlu1uUtMJEul3QsdthWuMRwSQ9FtBLFnTnRiqu3rOfniZJHXOzJXqbDJkZnlT
QpQqnabzmI5f/dZ24jLCsFfLywW03hozi22S/Qr05mkTJzD7bjbWoIOad2T+aYP+WdK//XbtBKVm
S7hlFazdhfpuNOMdkcHJt9Y/Hjy/kfqGFWU2A6YnBwBAXzclH5/GyEivOjxOnbjk3RpEytoln2n6
vY7ZR11nJ07M91zQCcoOUh0YTRrXPOIrgPpFeNWIIvUqCiFI9jbipy08gtHNkotxPg/7CK+Ty8Hr
YybOaanEkgZjZlfMzkYPFHNKgJf7efeRVPP1da0W8dZ2kJXJp+TIlRaXNwWoCD337YRlJTuol9oO
8tulwhR5fR3q0u9kSJyolKCjqtOjlyhAbQ4ZIF547o07v+x97I2+topIregFPDFPJQbaxgKzlKDX
9AvNxAlN6EfqVLVwlGkEyWBD/5J45PVzFOe8lIGaWBDCwRUjALk2C+gBauVVysZuSw6KGKDRowOO
NDv8BbGOGLpw5MZv405k1u1WdCxBSjEdoDVNQg9bqTwPtcSJzNYkJGwtDjXMlzwOsvhrVNzP4NyJ
zCoEkqSAnXOKYvYx6Mvpc1V3fumKO7HZUtDTpINeQcLQPMULB0tj7ZesuBOZS2WSHqrHx3Ne6d06
pT9Z7PcpuROZrFn40Pf1gqd/eqUzdlSeefLyEu6EZYHXAoLRmCXv46P+oNVPhdo813aiUoJWNQgx
qZubtIRg2RDu69roM7+NO3GJSpCl6D2j9umSX9UCfbgawG/PxZ0Dcx4wmSpB253TaAL4DcrhbbM+
+G3cicsiakHCS2DxIhxuKWRN4r70q7+5E5XZSGhdYBwoL7fgJzgJv4Oc0C9wju9nr9N3YeI+Abn7
mlfAUB5EAtoFUKk+epnkZUTkVYNzwhzsEOP2kKcNpFUzdFAAcD7xiH10tt+v9HHshGVXA+lZhjga
GHQxz5aYA8is51MSEu+t7kRmQgYQ/wi4+FCQDO9g4Cdcg6b0Ox7wLvjG6ImqAmqrdssxlE2+1OGQ
fYUI63zpZ3UnPCu+hDrt4yUHo8knwqvHZPALH1eXZKDhWC0yRlc5GECbUFLQ0gZ+3bY4dmKz7zC6
iQfxDUxG7KFZMdDbNSfuDsev9idfcUIzgNg4ZvugY0rA+GEnkpNh/jZDrDwsy4Of0Z0QxQwKAB2j
2fKlLc7CWJ7hbdDvAGJOiPJYZKMMsHsZgeQvsOOnGR0Vr22/QERfRahcIglSQAOF19EGOVPbspvi
4Kff4k6IKtKtXJluA5pseK66+e/Wnvut7ISnSOoimiKKPD7XP2ooP+MuW/kVtMwJTnAfYJRu2cBd
rs0XE4kPpPjmt2snMEHUuJBsEzjaquFDX4EFdPvvdDP+bzPiBTvw6jvWpCvbZkO+6iXwOUvWx6Ck
8eyJMScy6UbrtZoRmVu5fpSN/QhltdzPJE5kJkWbTonFzHpj9QXE1cFAZ/2SFXMjUlueIqNEeTsE
qLAEB6et776pE5MTRMlFPCEm2za6IoI8ZatnCe7CPIoNLAJdDNxUvE2fUTRf8YH5ZRLqBCSg/yk4
T4C53XTysZL862YSzyz1Mr34ygN5iT5bUvIl74CpAllT0mGcnn3ychPqxCSgWkwpYqMcdIfXS0oe
tmz0atxjZP/tWbyWnS1BGbfmmtqnoO1VLkEA7Glwp5itQDPM7BKt+WpKMDREF4EcHv1M4gQl+KJK
QzSWDpvor5ItHzGBdGom5/jb/3BeHp/iXxeFJURuVBQjdJaoBFUu+o9JOn7227cTlmBAByZ6Ba85
1BC+13b7kh5pVbzWjpyozDJe9otCnzpb1b2RGgTZuPj4re3cMGsSsiYSBqRuY33WCDDw0uJEpjqG
3x/M/TKF9jp0UtVsFkT9Oalq+q2cwOgBAkuMM+8ShD7Ewj3DKHKOzahb66A36HQmtP4Cnq1DPYgf
fuZxIlQMERSFN7gjwcWbL+zTxtO//JY+eukr82C0ZjkSc6H+KYZHtYDAwWSeSzvxKfk4YXQf3UJJ
xnsJ9V7MJ3ou7cRnxUrwtZXYtS3tvAdFLvpLxq8t9jJi+coi3ZCA3BjUQZBQhr58Va/LZWOC9US1
fLTrn9zRiVDMLk5pnXTIiME6fAFWub/VouxPOPs7q7+AZl/tfVnTOEwkLpwND7/LocIw2MS/enlK
6MQo0/Fsh2OlbLV+GBcMPcxd5pe3XCTQwrJk4RmeM9HnhMSNaqcdgQC338adwOwB9gbdAB7vkim5
jTBFJSn1O99cJBDF9COHhBHe7mrIdk/cgm9QPflt24nMueagW8oKFLT1R2i5fNVD9sVvZScwcd73
IqFyy4e5Sc/12FTXgg/bCZsck9IfPNzFAUVsBpAVo2U5uJmgpiaLermv42147IusKA4+P4G57/bV
kQNjivET4rS9tmv6ObTpud/Sjp8XlkKMpi9gnTX8GnQQUlojv7ZK6Bz9qwVzxJDiMVa04GeeiPk+
rqVfSnTxtwPhGiNq6IpHZDgHrfNZRE819t75oi6GqSliEm4GJ3/aV+YSNNj7CWQdCQ+EX1J0lQJB
WsKhZFyhwWzUxyIKPm1r+sPna4K+yTnfErWEUBnDk1UzxpeMQlgjKOXi5SsxcVLLSCCPZWt0xuui
/5mVMSYwt8bz6Z44pz6b6z4QUGjHqQ9tHbD9fZKYdvAzi5Nc+iqla70ePbHMHua6OxcL93y0Ik56
WQKgpFfwJOZZEOhdWPDvMwcboN/GnZM/qqIaUHRsXBcrGJmX6kwfxdb8FnficxhHE8oVbXeMO2Mg
G1CgttfMc3Hn5C8CqOsVCr7SAIO/77VGBqCBlyPiuHzr5j1A1mbiiP6ZrBeygaRXN33wMcpvUtAz
gWqGTvA5I2L3bTZeTap69lva8XAO7RuMQKHUggxvsQeOvDqAuNer+c4AUX5T2Q4gy1sonqzzTqh7
zPPddbFfvmLujLesi7huGli75dW3EIUKBkse/Ezi+DeQdGmZtdi1LcT5go9Zp8Gl39KOd4eqAflJ
Mi95uAINvY7XQDh4JXB2BJ6/vkVwPi1J1YTwbbadiV7djVXmVdIyFwlkBBQQ0hWKkElAmx06IddT
Uvtt24UCBZ0BKLKMV/SVwaG4QKIBY4JexnaRQEL3mGIJUUUIAGcvMCNUgMZ79kqCzJ1PNSu0p2yW
IQnGwbldswuwN+Z++3ZCsrVmyUAajdcTtljItxxFLNrFL5WkTkhCkaoKGUCu+bgGIHTXK5hEGuMX
77/NhC4c4gxJijK/DW9J11wL03kaxQlKaGaOUdtRFEAUbBHAz/9KGr/bCXOnLtOK8mpo4YN2ju+G
sr/OAGj452/554nOiLlQICjLFiC1Rdsw5kpu4BWpB7NrwjK7Ioz1HydWk9tkW9IHkOruIbA934aY
Hf5csGi+xixlDwUUjKdFZ5iLY+P5MjUgbwZr5T0lHATY3UDEJZrjxcM6k8B4IVtZ4pxkEDrtFzAE
wtYJ/cwicR3bUzrJRzf7/WbCXKxOJCYIJs5mApVm/Rx1w6VQg99kBdQm3mbAFVoXtqZ6yrfsm235
w7D53QOh4Pt25TnE++4ALW2opoCQFPydEUSf/tlB3jOIU6nVYOsbVbjYPGnUjYXMRWy539HugnSC
qYR61ILO7xxwfYjaEtQUyeyXXBPnJCuSAf7WbxYk2z30V0RaQ1lo9hvAAcniW4ODtUSCQQJWaYnW
Z5vAcH2qohOF2vFm8AcfdIE6US1IKDS+5gIE92NmJvAfr3tI7Zzpusu8Hh6hAvz2F/SJaA2gi2BJ
noeS5LMYsjs0ELvYLx+6OMAsmZXdCrzH8lncQDPlSmbhiaWP8fIH+7g4QKA8bDsQpMM06KvnLkDJ
suvbFConEZTaT/wj7/i9izoSK0QC+ggqc9YOK7TcoC4MLjY/tCFzgUeY7+yZijub90JBniMZzqGt
/eQVsS7yaAXpRRgp7JyMwbki0VlTtX/7Le3kGWg4h+XSgqNkA/2vGfuroLVefQ/2wl/zqi2pA1mC
NCVD4q17DCUn3XE+H2O03/127hzPooshTdNbBqBhwiDTVgx7HUSn6F7ecxYn2bSl5IPmwHTTdf4c
gRGh6CA87bdzJ9VsEEOte3RWc6hq3YQFuFs3wvy+pws+WqWN0yZVmFRSIyg8i7Lf10vsubiTYSAT
0q5DB01YCKgeZZq32y42fvcUF3wkE7ZMoBuM87nbvvdTc5mUqd/BER+z8itHbMECBwIcMIBAhasH
TVg/7+Z+9RskxCj229UTTWsweGB1DPznwVpdlXQ+cWy844SxE5ymFFtSjaDCwQDnZ4il3aSL36As
5FLe7jrsk2RhAvOmRTaCxEpmPwVobPwyrYs7qjDNBq4v7JuM8jIZktuJesZl7MRlJ8JeUYWxTdpF
Qd5Wel8kOj14BWbsBCaY7odRT5bn/balF6SMPs5sPcWN9s7HdDFHCnJngGVUWNza53EKP2/QHPXa
tws5gtRgZWcLEBk0VZ5aHoKjzO+tgzGnMC+hLERoCT/hDTSb1omdsRgim377dgKTQWAk0j1mtzBD
vO3Bg/EpMrzz+5gu6CjepJJcJHBCSe4gbHa2BcTPv5kTlzMOhzhuQaO5oI11OXQDVGH7IvLLsi7w
CB+TTExi44uYntEj/2w7/snP4M6ZWUzxGsU8wtJzMkE1vduXXeJ3HjMnMtO0tsvKap6D7QRCz+11
3Sae9nbicl7TquqrGQPsSQh6t049DHUU+jmhizuSCqpMk4FN1BZcl8kEjURG/K61vwGPSAwo+oiN
k3RTB4Le9WoCvzlwcOi8TeFJKTXbIGySrwvks8FHH2vzwctPXOTRMMZcy3IC7dlsbsQW5CrxAzCD
NObtrgvwf/ANGGboVHJxfkwoEqoRfo7iIo+gDl9DlAomiefuWYzkPOr0g59JnAOTgy5xZXSOc4zn
QEk9gIAqGIH81nbCMhlJpGYI2ufpCqCursjzVGj7l9/iTlyKGbph0NiJ8w4UdaBHq8mus6fow945
1KgTmWkYgD5JYeg+aNNbvWZPsycTAdiZ3joKwQCe0XriuR4h5lOVH8o0PfMyyVF34nVBGJQJCYCy
PlIFgEdnF4c8w7ipKa78lncCU8piHKqji0NU9yxeSJ0HEtrCfos7Z+YCZi2I3mHvLHiOhgbiE8Ho
94bHXjQEXhXKIQD05VCjYbAK9nVRaC9P0Bb2K/BfmPNeLQ4ZHzJnR1cZA4hslWXMzwmR1u+0f2Ht
frU6zrSFxNBQysEPeEdZfbt5PqC88IG+WjlcgMdAEPE86MarbZ0vxGD96jYXdNS3xPS0GnnO6uh2
imQOXJqnPZzAhHrkVILcDC7OuLmIaF+ege/YzwddwJFZoiHqt4JD805ei7F6UmvtZxIXb6RlU4YJ
9LugwxPcUwXqs0rJfu8VOy7gKDwOPooGJUpSgjs06+Xl2nWnFADeSYUvlKev/GQyyRJEFhZvODQ9
tFnKb2sZZH7VlYs5AuUZ0jgD6Yu1RbIHL6n+gLc34flBj7/p1d6tCZdCElg9rNb4TKBdeT8qE3/z
M7tzdIpxYvMIRAAoA2i071MF0dS190srLvBIrEux9CDdBPu1+A527XGnoTfut3Hn6LQR3qlKiSsb
5HegU0NUg7HC+NSt7Vjx/KHp6WJ3FhYkeEZBQtSMFrdbWUkM+2pKoUDLJ+tXybkontayFr8BE6dK
FHdFC1ZiCCF7WcfF73BII+GwOGaBLg73upPTfubrKXbud8LJhfBEkUHv2sIl6wLloYKM8n5cNuZX
AbgQHttg8SEEr6/qoCkz8KelSb74mcUpcJWWydrFMAudOLsruLbPg5qLj36rO5EKfe05qxVckqbx
l6nZzm3T+/VrXQRPFdQoWhrQhEHYwOzrMkK1aI1n0/M3GZbFJhJ+znMMz0JyclBQyuKbp82dQO1M
PQ0LZsLzUYzxwUYLILBgyfTLji4RUdA1EeQ00V4pqhjawsMFj/0QWdRFNNZzGcwv/NLQz8OsMsjQ
8bIPSWYfZ6EuGdG8yK7PLHqqnDNQukNkBbOGwuvSAtG1t2cGqzehGolCNJNMHkQUfq2N3zsizZwi
t1p4sfEFd3KxTtchuNnEempw8c95hWZOeBZBPP7HVTJ9tkz0F5mmRz9zO7FZLxmkVSPsWnGhz5Ki
/N6koMz3W9w5RFtJ7RTXFFfbYbvMSkAxQ2Z+/fPafz6JaBa9/ZRxsGoNSDM4lJaieLZbI25wOpVn
Zpr8+Emoy0i0RLjupw1s0zMMz4Mad7jKjrqV//wD3vuoTrWbZgsvm4bA8qO4U6B9W3jqVV9AdvCt
bYpWRTTYsHRKEsy9pd8qPXnBMakLRAoTwODKBDaJe0hyo9GXCKu8ShfqIpEIs1CTTvAqEfSrupoX
8AGDGd2P/4S6UKQCTBzQAINR6iB9Xho0QjKS+BH84Bx7a/FGxjrG6A4eVOq1vjQRUKS4y/R+ruKi
kbJKMB0dU0tW0q9SzR1GGKPWc3EnSGeIM5tywOJFOhzKgV6n6hS07J0YdYmJbDlKCWpWlktFabJr
WNR/X5oABOd0GELPpO7ikqAK1Yqox78yy6q66Zpg2kOh0I8ghrrIJGMqSKlEcMqFrusemvbzQUbx
iUr3HQO58ASowSqiOyTIOZiax7X4nlT8UPecnVj/nRzjYhTqBFr2TBw3L8eP3LaXJPQbzQBl71uP
Z0wEWk7H3qKFbohpo8sqzXq/g8PFP0HsWaxDKON8sM1tZraLgqZePdEXEvfX10bApbVdOPZdNlCK
6tsB6sdt6tU7py4CqjWAOq4NerkCgLUcNNpXTbD5gcJAAv/W4lXYDsNs8DFHY26HsLnndeY36vkb
eTiJ2BQYFoAOLivvOJMXiR/RHHURUFvdb2Qgx6Sesscx1rdpkyhPN3GO0CiUac8Y2sQLuMV31dh+
XlYIAnqdzy7+aQm6DqP6MMk0rx+LobjMjPVrWoKE5+2njBmYxdcAG++X7SiC+zEwys+/XcQQKOlB
zTEjGyZNdMTGbmcBaAT9TmgXMEQZlMogL8DyNAXpFCdBPtp+8zS4c4aGRbukooGndKJ4mPR4b4vw
k9+3dKpc3JyZiTvEJcAIjyshfV5h2Obwz4u/k8RdzJBSGnAEAFbQJI4+i6jYYRbuXHeb3/nMo7e+
AnR2MXUdCEJ5MazgXGiGR0tn5VcqvigFvuqiDW07WTHgiw7QAjpMMgNgq4i0V7uFuoxFASeNIkfT
aNU+xpRecuL3YEFd0FDQ9HMLxWuUz8oKqEfEH+SUpX6u6DIWZRIFdDnj9gy1rquqqZ8heeX1Uk5d
zFCwALOsMnxOyCTYXbnNdr9APfmfXfGd895FDTVQRe7CDrWcnYNDO5hrKHP5fUoXMsQDg9tcglKF
mq3Z0R7S01W8/vTbtxOfNfTSSAZthjzK1K1s/2oY/ei3snNoKk6mrTre4dJyOCQm3gBznP0Q8dTF
DEGLI0hC9ClyGwa3unlemH3y27bTHEKOJTxJKFbO+LeqS37OW/LNb2nn0JzCms0dCElzjHllOwoF
unzypCijLmCohnYzlYYda/HkEa9QZ33Z+c28QeTkbSIcp4kXpo+QCKEADmyPinYA9/qFpYsZKrJp
WvgIq8iY7Fkz3Dcj90vgzGkMDVHZyWgNGeSwIAqohu6hXwavZ1vqAoZIUXQ0pbA3ZJEhV2jpbqXm
lP7xO9nEhQyxdFTNUB5PHtV2D5Wi9VO6DsJ3eSc0g0mFg7CwS6Uhu6uiW535NeKpS1XUTXLUIbAP
yCerCXcBJA2u0xmwQb/zwcUN9Rn08mpGWA6F9zvWF4esSP3yrMtXFHZsUyl0fPJmDMzObMX3gq7P
XqHvwoa2OMN7KoSRcqgn3k0QE7pOQ8P9XNHFDU1tCCWkBRsfeXIHKbaPIB/P/fbt3DXjo+JqNwLY
DMXKieygWzteVslSnRo/esfRXehQzFcZcwHoV9JPzxB8L/ACrT19xQUPbRzQaV0AjbiING+pvBOz
H20bNIveZkQQvwYNa/E2bNspuuKjIPuQ6VNS7e/UtS9K3a9Lw4CrYbYdcIJRwfZZZelPGZWm3GUD
JKz8vqxT3BZjB0InaIJgnn5Od20y76YgMX63FZe/iBTrhrsmUBCkbtmtCcBJjIEZv3FP6sKITLqC
Z2SEedA+u14V/Za1uvHbuYsj6kNelWWPF9A27tI9UellV5lTCmXveLuLJCJ4/9RZjeJ27flhKkS1
Z4qfUj18b3E3VCGnkRbkOOGgwtLuqr7EPNUoZ7/s6FIX6b6fdBu1kHwYyzMi9cdt8xtFQrH5Npjs
FAYz2HTwlChStZOlNjux+vGrUhdIpHQtISqMl8QgW4d9WkPIvE9L3y/qnKR8Ics0JxDC4IncZ112
T7jfgzn9DUnUoj2sVIh2Ga/lDo75Yz4lD/ueqzg1rm5npeQMeIiusna31ZXKaxn4PYDSl0nTV9lr
lbzNljRBZmFzsaOkvA4gyOd3/rtgoqZWySqhxgddP9HcsUaOecdl5xf9Lp4ojCB5Fy8hVo+g6kjK
6c603aNXwnXhRFuzQFt5AEJx0itEabch3ZVL2fnVAC6eqI0LWlF9LNG771GV/VWnftoj1MUStUvD
ZdseUcmr+FrzokfrrPAjo0IB9Db0cffU7WZq9MzkBqBsUq7dTcCX7JOfzZ3wzGygVYf3IYw3AsxC
hvgCrEDW0xWdE9Ry6Ls1oj0+IdBzEJbm48kJ0HcC1CUBEjZtoGJ9vISOsbjd9PAtpUL53YpcJNGA
4kKFI2pROrZBTsz4qzfDdu5l8d8QRFMvB9EpNFnGrMwr3lZAb2R+zC6YTX/rLgoqvl2WYvVG9wdV
sXU3G8/xbPobhmgozIr/0HrawmFXhfQLLSYvtAxm399u3JhRQZoTFzo7kGvVRl9TqTwt7pyeISSB
svjYRwyF+HBcmsfzmd/HdKIzkxnkSFtk8mHJDqmtbiWzft1PFz5U04YH8Zziai6mYb+gFMpq0vql
cRc9ZHo9tluLOZtGVR9E097Op+5xR6P+jsKjro6ZlH3Gt2pDZV5SkkOeLv429gG6OVsxZ09+Vnfa
RKsRJAhwxcoBebgUPVW7En1Qn7UjF0EUkFlbpQt80UIND7WCMjzgUM3hn1c/huHv1olcBFEDwWMq
GlzOa7FUN43txFPcTQBYYtAiqHdZHSU3dcLCX4vl1K85FbnIokGLqWoniat1r2+2Yw9GgOXsRI4/
4jb+9IucuO04hUZbiWMVw8PkSXexjvIqSzvMhC7gZcvbeYmDXdNtvdkLkTAQHtKg93KEyAUfmVVn
fQkdYbAFy2QPkdXndojpiW/F3vllxz9/VaWREiPFk8a3shH/bLpB7cNQ+FE/Qyr77eJ07GqWSUHz
pZ/VbktYdKizMfEK78gFIOFhPSjXFU4cV+Se2S264GvLvBJT5EKPwM68iGzA1tu1u5ws8J4i9Dp4
I5cBaVka1gRhdXzxQYMJ7jo/AC9cnyB0eCf4XOgRhwxvZqs+zRcMNjR5mYbpJwIJabWbhhKSnDgy
SXuWNPWKd49Rp53X0Ra5uCTSmwVakWjhZCOLIRbCguxGhE1P/Bz1N2wS3iMh5IEo4NVkd40N510Q
Kr986EKTtqwfSCLqBBrcOnqa2Fjdl1NXVX6e6oKTaEmkCko4U8KLfS9TaLnb0O+pLHKxSZEdollK
GKae5+qwFvTKysKvmxC5TEmcB1mdrlg8zKr2jAT667CtfrihyEUn4Y4VdFNwTGxFKs7r5rmnpvEq
hyIXkzQBVmKLFceByPoHo7S+DxUJvTB4kQtJ6o/JvZQ1ZEzJhNqTp38f53D++fD8c2kRuYikxYRr
rUgGfF/Rjt8gRFSRHQrzlh4GW68f//kfeSfru7CkXtlCkQDWUcHyjAJ62IVN6HXBjVxcEukxRrRO
SMuEd2qvSwCTmzr29HYXmMSJzszSI3nymMqdAYPkWRfp6oTx37PL8aO8Og0Xqks+QMIKlcv8LRLq
BizpfvnLpQoCoxQNUtAn5NMS7sG+fGck87r0A8/3dtdJiDdnQ2GTbSNoDpcyAhVR7zeiFLlQmYH1
JjE1elv1Ruddipt5uPqp9UYuVsZshGhSASsTDP0T+AzvTRKUJ2q2d76lC5XRUIvv2lEf28MqwCxo
mpdiPNWweOlM/KEidNl1tnIYqnJiQD/oLtUXoyRzsguyImDnuu7rDw0Ret2ZDBl0nxZl8ikAgnQ6
hDGYEHatVsV4GAGCO/59KCidzVZEpzgMwvClDfaH3bkwOJmlG5ETnjwwg5SKG9nzftiVaRUFu3EY
ZbIrO80fSzmqYh9yE5uLxtDF2PNoGsZp29l1AxsugFHVGuLPFkx1VCwsLssxWX+tZZNkO6Cn1UHK
bLyczBCtZ0UcqOFg1wZo5BUS9yNo1kfQxcVz0IBjZyyTneBWP5ut4mmezeWiD9U2CbWPxkZ8i6fV
NodSqfnTQqySt4AfJuNOpG3R7td1Gh/nddqSX5HSogABVqW6q8bo+X6FrB+7qwqV8huQcW3yZosh
ynCtgqaQkLHduuYZr4/JfL3OlTF6N4fxILZd2nV2gRA6gSBgsgwatJEQgEqXM0hrbwr4WBMCQEhr
MVxAplWV52ZGA+xzv0Zrdr6uaR3tu74T8hN0HNsP2uDid7+lcV3vFOVNeZURVpG7pupCus8sutk3
gSn0/CHu2mahuwK0ODESWGgyNEVrqLXqfa1qOt2MXbaUf89hFNpLuSo+hhgi4135EFCo7NwU0TaC
dSkcSWIeRjZKi2fbEDDtXTTOU/jQjaTpL1HRy3SnF5P2UPyp1+0M6rIQ3T7Enaj7nBXSxH8PTTC3
ya6rxqheDz1J+jQF47nqZygejFpl32fbivAXlBa69okmQD7d2Dqem/uAJUF23c1Bpu/HdJvwAdJJ
iXEH1eapifcY11+34ybxjKf3CaYaiqepGmNzL6s4rdietZDcsjs9hGa4gZYAT59V1OHhaezVJoqL
isDKmBEp5VlabMLYHQfK61GOcTjfD1qjCZE0xVTtZz03/Y/MzKIb86FtwO1Pu7a/BtI5HSiq6zjl
BOPOy/SxERXeFUDSVIdPtShodLBGpoeut6Q6BJsO8dVjRqDS1zBT7Mk2VxueZ/Rw1yZReyenkoES
Uersi2CplVc8TTrc9Hohuw0/KKhq3P1aZvY81Ufj2HMDK4QHGs5dfxhUXH4mmzH9Oc10cIWOZBeg
TVtokq+dZR/CVoeXQzrRdt9oU0W7cNVjcmaoVOkuY5CT3qVtDY3MjMXC7KapRm+6hrzDF10287pL
ZSrDnQ7wXqV60p2nEMk4A4Vc8gWj33iztd1m9k0xlPWBiblbd2Gq7XlnZ/rX3PE13vWxtQpA5TKd
D9A6luO5jRn9UQ5TACXUin9MuswYqEJXmzjECZPmwrQWrzRTt8kdmeLsia5xf2gyPi9nPehOirtF
ZsFZAGWH5hLwwv5L24byqhyL4mukQuxKKdAV7uuZz/RyyERpHm0ACa99EYJT57DVus12odVZ99Cu
qXqoDebkd90swg+LUGlx6CtC0gOv0wrKbdpcmmyzD8IGuKytcSCmw9D0j3Xf8os1gcLWYaHJ3J0F
ulnt2dCF65yjeo7VDlQb489ONpTckkKZYgcESltdSz3iDc1gQGy+bCpl9p0I6uaC/g9nX7YcN65l
+ysn6p2nCYAggI6u80BSqRw0e5RfGLZLJsERJAhOX39Xus+9XUqpndeKqKgKl6VEYtrYw1prr2lj
L/DmLvYaqOBdI6f+iawZVqfOisR6Y5bBznRsV7Zk+NjkAX4cFYtuiAvUie5zsPFlRP2F381jJ8o9
+i9xYAGywvINC2b5ruxI6Q6BNaAC5a2Zyo1zq/au2qpwdot+M/OhqdAuOZIGqkzxmDE63VFWQOOQ
dWu1qftlntH52V/WD6aR86VAjeRKB3nRJISBYMwDJDWu1BpWfjyHSwu2ZFvaqyqcwuZHP1WN2GTc
iTlSpexp5LWNnu87laMWkrG1xr8DMJZRASwluSATT8tkqZsRiKBZ6fWh5fnEEsgIg1nnu359CDhM
BlpMKFM+OjVAKhsd8UaW6CafrlOge1HglsNcXUwLZUssNaSgotKFpbvUVYXethFnYxUxML0PhOVs
M9ZF/1Et6GU4Lb3st10JRO++X5alv5vqxqSoOQHkG96bdincNd6ilF/bQS0fFmWI3ngriNeXhfSg
uRCXHUNbNDSpCX9kIrTgjyufpaAD6lLtKwdxvl0Ddd6yjIqsYyZxA1SwrodRK422UMQvDjhR3XUu
tQatfaozVF/Rqudi6XIy3TfHLmm3jBcti11pyJdAQHkO6bw6g8T8UTflgzSiy6sDy6TgCWQw/VRD
dWMgiYZU68XQZj8K4w0fkbBfE5BRcNBzpbrYE9CyQ3gQiPsKNatPoW3H72qt5i4ihRMqTlXKd0Yz
Aw3+ab4OrO8edAGZ4LjtIQloyoId7DiOTRRMbX1AxiaLB9DoYmIqfxfYRh3mdh38ZJIhOhlK/FDx
aGxuvgTg796VrcnnIgpSE7ZJ0OLcPwAgZoNtz1a/iWZh/XxTVKUq4mKqRp501IWPJFUhMuveMK8x
bnXgRS11HfmIS+XSZFal111l1ZpDQq9Y201pUx1cAmZVmAhHzx6qwEIR3V9JscsZGgjHnnRBF0F6
T2zbvFiHGFIUfb6VpRLX6CLXuajVXjVf8rzQwZ7pkRgX93O/DFPU+4tlt6bMRRBPDRoWJaqssvuq
M2GXGOvr9xntbRX56cSG2BbVEDWO9GPUh2E53XiFEi7WVpW7tqnq+jALsVaXgyg9+0ApWV0MOA7K
fSyDC5LJRbONlMZrt7ooBDI/Lqgj6Pz8VZOxaTY954VNFM/IvpzbQl9K9K/pLtrJ10kVShuzYIQ7
ZUvefhrR3XiMBos3IFpI9VjJXh00GOERtHDvirJDI1vNCgpLDwpNmeQzkXZD4XFEMy5jGrGF4JEe
fVnczFVeR9ovJx+9wMftUCKGEBMREWsJizBSm/QqvZ2d/rwYtA1mM2fbWY8SWRgToubNBrxjLiig
7unNwKXfD76r+T51Oc/icTbWXQ9rn45xaDM0VDJd7oUbZjrQSzNQ/KiL4MRk0474jejiaqiLMprp
OpcbI8Ohu2Fj7lw8DDXLtu1aQlN41ioX+0HAH4m6zozux0IrrqJgrdDab4QTPiU2nWSVdF1G/VgT
+A7QX5/9/pPMU88mHZGpS9oMjTrxhWb7Hnkyo+MV4tNXcOrB2Wc8Hf+anIQ+TRukvo6nEqfpEIpO
3SAju6aXHodzdVm1li/vVd9XHGeZTn7cZMNS33X5yD4bbijuyOK18FBU6nWxhARtjbo4bXViLSTe
LpkHFYINS1VAdugFWakERKgse8jAffJvasVXEcEdyLZ1QzyKFajpcCMpgowkn6ZUxaZS5JMT3lwi
96bDstl6Dl02o0bDb40V1zW7qYBQyONSW/BuxtmWtyMdUAbNA4g4ROEKqN6Wq7ysDl0uyXvk5kcR
w242l4ISeVvMiz8kRWi0fVhJPz3ge/vfmEwhithC9EDv/BW9UCKI1Mrx+zoukl6gmzfydHM9TEtS
CG3FR5CLw34bYvdLEfeCqOybqwd0Rl01qrRRNjfqPZftXEDUOQ/9Cw9NcXW8eIPfbLIG6rqJ6we3
HKAx5fo4yBraJZWDkl0Mp9+/0lkzj/B+bdUcauhcfYJSivSj1jhoT3ZmmCEsKsz8VdFmJjlAJtPU
bO0IA7211dC0F7YvwY7Ddx0V+ssXPAc4Ek/vhWOdV93Cjpfzu9aBY3RYlxyxKp2Xst7NM1c06QV6
NiXpTFaZkIEGQbySsAu2eqIS9makOSS7h2EZtmQNEQZOBboff8SeM35AJ/G6fzINntBLHgZr97Wk
oBfFLCTZfLfwfCH3bPRcfgGZoFQmTeHXmzAQ5HNLyXCTM7z9CSWd44gW6gH8B0BJeFIFXbomqmmd
2xo7FyyRQdF4O5UDbXcPR5S5GI02df9B1qsx1yXU3uBxjc2M1Ec+9Bsfn3zTpCsczLrOWfWhoLx2
V0XDhfrsVTxoP4+09sNbMg+T3C5Esvcj48zgnFXmth17rrc9+vvwBG41KeMOev/NxexUQ2OQH3z1
BGQXtAMiTdYJsL/FeVeeCNNhHxiUPeK16iqDG2PaNeoKroDgFYDciT1OvcL6Q8DHu9V+mnp36AsF
d6BIPdwgbHaRhxXoVNinDVv8ZULpBOJnEQkH54OvEPTvg6EKcejAG5/bR9O6YvquIEKZfh/KlKx/
qREn1/6gFBfVP/ZqrHqEqEqGaewq6rtoEe3MLmx3bBGntZoOrrR9kVQzXq+o7DMEt5ke9NegDsPP
Mxp4HbPyJvNDtIsXuAGoEk3ZxtV4M5eEefhviiYApZvmQxpMXbvcEXS4zJdYjawcTQJbkDfYVCch
iVIgaGoTWlhEL0O+UMjyoQapLiDza8uE6XKxMfogUD8CEiczsAozVEJGBNsfxxKkcyShQU2sRQK3
0YfYeyhSgIEjOVZL8JnQggl4Gi3x4iCvdHY7kollTzCzXZNMCmdpk7tOyJ3ko0G3Ba7mXj2qvKf2
weXIEDw0rTBVbHnYZIgyModGwhWD8ROwo+kFJyTTCgCvga3X2NZQH1b0PXlHm1AXl2RkY3frWUZo
MsLCFPu27aZ3aICKjq2mcXlwb3Q5wjtFrsB/cmgnSS6ED2rhFqCmcY17uNzjO7tYf4z4WtfVfrFT
Ol7mljCUuVb6A8ieyY+mNpu/+iARvJMuc6CDeMb2UDZ1rEmq1gXmIKZJPzXNkloTWQptMbjwbYlT
SNDisNxMlS8KzFJC69+am9rIdotL6D7nfpXKiI1Obmm4yh+FLxCuhn4leLygWGIvWKlFdT1gV0wR
lZ1DljpahrqtorWYGHbCrfwO3a9BelvWYI58bG8y2SEYE8o7eheqgTYHhnIdg++D5y3Kqob3AHBW
jkJ62OLRQ+dLxTa0g6bqhTKUld9nkjXuArqiNkB7w5wo3C042LExPeoqg+eDXDLzit9ShfZ2dxwd
s9qYIQ3dxCuC5CrR62DzwzprbmHfqpxFAEuDJK4Rfw47BgH668W5rIjQVWqSVzZYesRQXsu0jdBV
NvzEKyv/YrPnD48+sXa+zQWYeBskdSEqS1ueYgpzw9EJDOi0PA7RiP4eH9Hxq1F6coAdIsRhyaEi
Bz3huivKrR9ONRqmO9mGLIZ2BflIfGSeohlSE+9KIpCVQUuXFJHmHLZyh/cGdMIAYKkdMuttiMZm
JVPI50CCIfa9rteACsDMQehlnBEGhMYPki5tgWNzddalh540KzqRE5HSGCGefJjyTonIV5NsYiOt
/hxCFG03tGlP44zW8kPqJNDSnVH5+y7rwk+lEyWPiV/qr6B/re8k2kTgS0540BH5BCoac6buwjHV
X4TvKpJ4U9nsMMhyxxbmXcCwlvdlVgwUztI81bFLpb3k2Tz4u7pYgKAOJI5GbEqOhiXFiEZImxVu
QLaBmLbJ8M45dJ+aUpjMvddPbf4uOwJ/v5jSwM2hqMQEP0DLzfJ3NeD1KNEQvFLI10iEDjpFou2m
VEN1ZRfuXxTOg4yPxnJ0F31flPIBorj+FAuPwuqmeLUal6B8ztOkd3DuOxwwjyCV5lV9xGdkkeJ1
zmuITiM7EnE9X5SqvaFcLB8mWrptVkl/OQxZ2/Tf7eyneCzqYcj23mJrsCB9qZkaowKUmrvZZ6yK
VdnVXRQI5nl3rFvy64Hl0o+zwYjdKmcv3dlmhv53W6aZ/lBn6J53l0odUPioZJxjp7Ps3hcUHZiU
dfUNtyNDA5IqbZfrGUH1jnVTd1hSGrgYsRNUhniKh3RASFbeNUEgv5G6qnRSCngmUcu1egcKarlH
KdxAxsqNPbzMUc8fkaNp4EF7ILoitCna4eD1IkRhtp+WT347TbvU61cWVSotbszY1j8qIkTXIA9B
YC3SpVrrQz0i4DuMvVRF5Fbi5ngpZ8T5vKk8iENx7NmlLKrR5hFkdHT6TvDMyINXeHpfmbKa4j4o
Z29PU+cMVlMMT2giWGYRd0MuIrIGS3cZQGTq0cl5HmP4cemtphO9ClJ171wO8CgE7+ScwGyu15Zp
Q68qFLmfQKQX9xIFi8dFIrjYNzmp0m1PKp9f+kG4uEu0eemHaOgm/cBBT7wPhjTvoj4VyyNoi+Iz
baZmXw6sufCbcbPkyLXw5vvEcCWiwNrpM+oHQQR0DLw1VOthOVv/JkN8ecuQ/0bvLAuIwMUI9+lj
TtZ51+HtvAeHxnq7OpyRIq3CdLoPFF33oxVcR0uqqn1mLr+bdYqGBZ3O5sCfEnE5KEhLxOExE5yT
IntHqyz/TCQOl5a6AXYp4O4SvSNBy+sBXzTxUJfYigJtiG6WrKI3YbYuX1Mk+T7UPLW3i1ED2aqG
fFT+Ei1T/4Nn4/u1qggSy0OW7Qu+lgYpP54feJfnO2yMFxmLJivA0Uz1kgy2n+oIy88/pN46j0kI
57mPnVdpYIWQY/vBVgjM4TYw5KDRyVE9KATNt1o5eeuxorZ4dZbMRgTHFvfULtV94U/zuFkNC8qL
XC/Iu45+0D0CyeZTvNyMITtfe/dEecOOMH9Aa5d0ar4HfF2e5DIaHwnIhXd4Emr5o4ES2l8BHwv8
atiNZZzC7qbIeyA1j0xkTt/RDAlqUOwm99jRpqbR1DCIGVR9P6RJq0TRRzTj6QzncJmv3DzrIubI
z78HCobNUOLxmgxBqZ2+IEVoms0YdvIJF4tuw3C9aTxW36iClNds7ccyCg1zt12osmuYa/GtrNGM
/Azq4n8pNp1KA0DXebCGa8DixUh34K4uMYO00tvwA+IEYlr5SG3QsgFiBEfcG+FuVdR7fFsp+AQE
nmmju7E4Fg9JsS1GmCNCp7e1uqHhcbn+Vk/txkC3Fk2DL+b5eH4MOofr1Xlv4iLQU943Ye2Sp3hG
L6C1SeRWh/66pxaV0DfhHukp8Rto9QIJb0Aqpyl88NMrqorPb1r0U9L3shRIteQrUFeBjdYsvPNC
+raTeMr4RnEJhI8GZyXL0m9mqh9JL88B+/6XU35K+XaNqFKW47N5ln6yco0L8bYWfPSU8K2trngx
o1qbe80XXqOOlY1f3rTYp4RvBvvKoAwAQbMGnRz4FDIUQZ/e9tknwEA2dLlCVAhSdk2fVhRYVEfm
txWwTwnfKB2BENMd6ZnC+4YmcUNCsip4GwjttEsEIpu5ZhwETajfFEmBAPojSmjd2xAJnD2/9yxY
kEC0x0PoSHpFkKowbH3rh59YwxxWfKrLFmBMZ2/CpYipsW+Sj6GnjSKgFYnEewjyVDDMH5FajMM5
//S2k3IC55UDamUeAXEq7Rd2p8s8iKY1c28zKKe0b5RFQ7XmOVj2Hko5U+ftRJG/TYEJzeGe7yaf
fF+FvoFwF0NuFrULQBcQV79pXU5532M2p2KFfBegd+rj2KEmhQTdGz/75HbWM5T5kekGvKSn20q4
i6ohb3t7TnnfY7h2qZD42sjlbqam+KLK9uvbVuTk0ewhnxnyo7CeYG6NJ1YuW23tmrzt00+uplwA
LMhSyDsWTlk0DO8TgqYUZ15MgRPxCu7klPbNkceBZC+4MNXk4DtmLEUj1d6fAbtgBnVhpLWK0mzr
kMz/bqH1H9/n/8ye2rv//nT7r//Cn7+3BjkD9GY6+eO/3rc1/vmv4+/8v595/hv/unxqb77WT/b0
h579Dj733+MmX4evz/6AlrtAyd6jGLw8PFl0Qfz5+fiGx5/8//3Lfzz9/JT3i3n684/vrWuG46dl
um3++Pdf7f768w96pBX8x98//99/eZzAn3/c5brSxujmyb74raevdvjzD0LDf3KFiBzKHVCr8o93
a3r6+Tck/CdKCYpzDnUMH0Lnf/yjAbo7x6jknzgBhEggkThyxBS/ZFtEen/+EfwzJCEBnl9wpHHR
qJb/8X+/3bP9+Z/9+kfj6rsW4Y/Fbz87I0Ie5UTAnAiEEqhlkFOeTcmpXXoISVz1eeltqBgdpB9U
/1v47eMoQUChyUs4SGRcnYLESVGb41O3XqmRs4tFd11sAcO5/NvK/3tuv55LgC43GAiKY5BgOcVT
LuMgKzWq5apBRB+vg7fG0kKx9tejHHF8/3Orfs4FHx0KzsVx5U45rFJBuC9E9eKKTS1w1V6aU5aw
zB9ZpKTNvrY6BBAjTDPJEx5WpEi0V9JzHIiX+xZwySR4CJATwvE5wUi6wGZ8pjnm6o828dGGb7+k
rL349Vx/cttOJhuifwNQwQDohP4pRSXs6tnLMzNd6cErq2QttUOaYUU6Jmb5atCuaGI0PWYKqzH2
raw/rqtzYYK2XW2etB7wEL/+Rsd5Pf9CHBI4foByCPbAP+3zhJRIn6Lp6nil1/abaIJyQ/r2r9Fb
uzPG8/gqnQxEfBKCeYYrEtJTAQr4N4PRtBuvlixvv2fAHQF6GdbofcLmm1a25/jzryw1su0ywKRC
9KXHrcQX+luUllXOwgHEzEYxmrjNQQQqyml+5EjHffKatCoirx7FD4C67F+EmPwHKowiBpMaCdFf
L/KLwxXAwhDo9sDuYP6nYHbkxYHMmY04oKzOkhpF1HjAxTtzkV6OgpvqI8hAY1ipUAd7PmFSGAUH
TPGDF/j0MjPhD9L6v6c2g9saYPMwAxWEKlTwkJ4PIllDcCyNueo4WiYNgnQftGjJp18vGKzx88MS
UEExkC9CBuz/qeXpkbJr0Z+gumKop6ybvEb5Bx2P+lFerF0xPSIZbXW0plye67/1UyT/2TnF0Die
QvpcCRWcKlz7aW7IOtr2SsBlMbGXFWWT9J1kh2Gc8wl1F4FKcWXge3F0Wy6iMJy4i3oWMpQkyyW/
RzbfGx5+e0FkGHDkGiRFm4pTZ7Ua656OjeivCkC6ULnozMIi0/vNj6ooOrmh9Rr86IoBtbhfD/zi
2gaMEuQo8a4S9GY+RabngtFuqnR1pdI8uNSCN0kN0BFwlf5w1ZVBdsZMvDzEx/FCyYBwkyHSfs/P
Vx3aPkPSrLqqs4nG00ynCyXac3D1o2//fJMZllFgPrgtOCQnYUug0JQGlYLqqgVqgN6UvljzSKyI
jzZViuzdYVTd/D4MguLJAiD6e3K+x0vE4IXg5Q6h541/TqDtgNTMVV+37VXbK7yppQd9Emidn7EH
Jyju/x4mDAmnDBee4Cw/X0tIfdVZ28nmiq5eDYiwV5UhgCSN96UBrni9HUNfe1Fm2+7DqET9SYVd
6eJsEfZjHRqgSkPrtXMEPbx+issCaOA3fEOJV8E/Hmvc9FPPmohZaq8hzZXrVPt9Gpb8kvZrnYgp
15dCNeNHk03A+kGPP0Ec+MSKtdwp7gNzOjQpEIsGd87nwZkY5SdL/Nn5EBTJX2xSoCQBGOFkg5Zp
LCbVFMsBquX6mk66jX1GGxMdQXb7Got3yIAb2U4AkG6DFfoB+aLLv3599V5chZ9fIlSwspzDZzj5
El2fAS4NtYlDlgv3XvC03vtFdfaUHG/U6Vw5Jnn0wKC6f+oBzKghlcQei/PHZn5RBUYHOtQy1mTx
FID3W+RV9Qj4NXtnyiVIE7Nq0cfUL+QGFeMC6Oh5hobHr+f+wi0RMPvofU7h6cMhO6U5DH3ZLnSe
54MHSFacW2V3C6fTBngV/8whfGUoBbefYLMhqofa+/NbQmtmJjcA/1RwliczJNUOellRepI6/PHr
Wb2yo4oJvM8BPHgmT4eCfmpjMq92B+VWtme8DxKQYM81wXthshEUcUjrQqENIcjLbmErQDSA2w7A
bQxuW40gSYbGWzZQujL3Xc/SM+mwV8djjIWU+ODSnQo6oYRV0ZVhPJ96QzLPgFujXl7EXhrwxJH1
nBbAC+dAcGQKIFMIjxXG89SbGiYUt7pMdIds9lcgysw96oMfBybfzd4ERjwNz5yQlxMMiY8jEnKJ
J+MFeY30ZQNho7bHDUGPvhKYpHswkdJHwKjbjZ7L5uHXx+TnzX5+JRXuvsIEifAJHv7nRzLrlyxN
ebOibgqnIwo0aUUU1G1Jkqnv/CVupyMRYVSk0DsxzwBGhB2RyGJJ6KRE7bQO7ylgoF6cA5cEVEFL
KyCihqbJN3ljvSwueUrQHaQCOiz2eROSq97Pmj42AJWDLTFA4ioqxhko1MKT65Is4zHbwfnSAVDp
KMBxMNtTFktoMj3+evYvLwkmH+LJUgjJfXqa6p/UOlsgfvxDQS2SKhlwp7a1v+1nHAN0VGNx5/Ff
ZAueLzHkh6amyQJyUG03P9WrC+KcM/7h13N5aVswCgEEE5fDF+zUewqWtvFMsJKD7evpukrVsZpc
jxcp0A1nDulrywahRvj+EK0lCASeTwjllqoFOcs/hGgDFTOte6Ds9DlS6ysvI2aEKO6YREG0fGrC
akRrYF94/kEzIMzRUMmiA2SIlDvQPMfk3rRUj/gqDlJ9IMQMJm0TYV3zW3RseDbYvYAEgB9KXBLk
Qp5PlvRhCU+gJQdRToBSr+0Ula2czizpy1jgOExAfYn4EczL01oFzUE9rFpkV5kczA5YAAfQibTL
bRr2KOJ2AwV9ZUqD5oNUaEsfB+irS6Kg6CrQZQCyC+8B7XLn3sbXdhpZLEkRDxApT5n21OAtn4aU
HEy+NrGaVBg1Kl3OvMCvjQKzFwTQ/wON4ZSZvvCeQdGJEvA3ehsNSqS308p+T/b350bCoiLzgrgS
j8cxN/j3ID11KnNghgwHAXDvJw9Zgv1kmnN344UBl7AjIYGDCW/fRzrr+ShAQ0qL7OtyCNoy/+pD
t/cLkroqLnHQHgYkdS9/fe1fvFASz0VA4TgCCy9wJZ+PBwrlNCLXMh0AWvDgoaaif6/XqvmsHeuv
QLBJ46HX3ZlL8fK4SoLR8OzzY86OnwpT+GKRYswGcqih/3xoTNP5ieqtfw+qnNv4lgBfDtC2vqcq
m/c9Ye4jATUSULesNlt/ZfXu1+vw0lrAe4YDgjgO5/To4T9fiJFWoHVVFTuoCXCzqBkDm9R1F9wL
24t954f1dVh02fUAb3q3dn2tgPP1xObXX+NFtHf8FgEcBbi4WJxTR9rWRYGL1LKDV+dATQMvDmiW
Gc0mzdL8oiN0jbyc8W++95syVDjfx6GB8SdBQHBhT9taMtWUKs1GdhBNWH5J5zn/Vnu/1z/45yBI
1CKiVUTgxp5WmWcl9dKEAz2sdQPsWZb6ftyy3+xZ+HMYJNIkTCHeZjS6OXlhWsQIK9Jk9DCmBXgZ
IJ/s8Bh5F7/erBd25xiUC5wXPJzwfU7r2iDX2HzUDT2EYKWA5dnVGx8RVvu75u2Yy/DhziFFj1Tb
6cmkXmmgQmbooUjLIJkypmPpQCL8/cmEBEcPeTnK/dPKq5YNoKBNQQ+dPJJEfKovvKr9vZ6MPzfm
mLI6BooB6v6n7mIpuhaUhw6jgAO1R7Q4JP0q/TOX+aVRg3HBW3h8d+GVnUr8hQ3oxHXt2MEVqXkA
uHn5UgOnnvgF0hd0rLPrKg/0/a8X8KXlhv1AmRcrCN1jGJLnBqQX86qpV9UHkuvu4FwZfoSx8rYg
QC6XGaCY5zA9rxhRhrymCAUytiF87xPbzUqeZ2BONAeBNusAunXtdRVkU1SRkW6VNKCtDovm+2EN
goOSnb2te2/cAo/V7epM1edkLH+u67NgAAGwQh4USQBFEfqcLMFcNej62HT1oQvHuorkZNqHsG/C
q9b545OkU3grXV01FxDqzSpUTkAZiaBnbL/2QOVniafnTl9YyXJzWSpn6vjour2bwJuAhHXQNOfa
prxi9fEGKRT6Qlg/CSfiZNNSCJzaNKwPYOzZSw1w5hWFdvY71G34ITN6LC+snacfkizg8tWjRxI3
Dfk5P+mYHzlZOETZP5PUBLz0U/mbEnneEOhzc+BTqvPIr6XYDMo0uzQcCxkVIauauFV+f92mq+6i
3K25O2PNXgQAMJMcdR4Kwj24hKeiYQ5qnq5DjW7fhcLtUj2pRME1iNzip2fu50vDebRnuC0wNkKh
yPJ81edFVXhsDN17VWp3NK0IePiMvmEUFK8UEjMhfI0X9U1be7k1kOPBeReXYIJ1u7TIzmm3v7Zs
xxeACSQvsYAnc5lyX7fF4rO97sUNmkt998YAJLe0m8+4Bq8MBMbSMVMSCkLo6aJRBoeQ9HW6P4qt
7qdm4NEgvXqvx+zHry3ZK9vD8LKhauKjfIJ8wvPtURUwVUFQqb30dH8JPHMT61xmZ0KW10dR2FcA
uQle6eejLHAuKM/wCuQjCGncqgxcAtROfj2XV1YNXg2nx4QZrNKpP93yrkP7RSb32hIKmqI2W90o
LwbJSJ6Z0OtDoTR5tIB4SU+WDXUNCAosSu5boMy/685+E1hiJCGC+ZwUzGtDwWPH+ymwT/Danq/d
0KJ84uWF3DtU7b8HXSA2LAyKKwIBizPex8u39Cc+Aah29JuA+MzRdP2tNhmsbWYnb8GxK6EqZue6
vGnB664Tzw7ernK9S4Bjy8g5d+TVcQXCILzg6jjL5+OCrlJKnrfpfup0mcWwv20Zz+BIfi2HcdI7
UuvgqxraGqzxIIC8AogNT22rzE4X0i/ACJ7mjx3SM58hBkG2HgrXKYjrbAFBzZbdt7Cneo4DTGi6
9MEDhwLT0vRXg6AjFGoh1FIgWcBW/O+MTn/1UF8ZI/h2aRVBpAO8Q3yq+jCs9cqTZZUoSoOoKWO8
EPllCW5JDooFfMHEdMo+dNQPTDymIrvBz+cuDiSMBPpSGv9hmA1d0B+85F/xbdmnIrddeWhBDwPr
qDOpesN+IqyE24qUNSK7k6PTmT4D0TCVe9aqD5Vp3yuA5SPXeHd1kd55+XD56wv4yjUHzgWwI2Ri
jofoZB/ZjEKvX61yHxr4lSClTvs67fWZxO5royCQRP6dKAHH7/j3fzul3PcXUR2vOegBZdKkkscF
NGfOQHpfuXYIlZHOgcOA+sOpqg+dOVjFI+aSKi52XsCmu6DB2Qvom64dzD2SRj+X7mfB7G8TMhDH
Cadxkvt6WIckDObmBjkOUB5JaPUWOVG+aa150zLCcxZ4MZGQP21VJ4vsqK8BEwZtj/ay1LmNej2P
ZzbrpbdzBJYc32VE/1jG4zL/bW7Qbc3Z6ny5l9BcgFaKcptlMW5npn68y9aW4NawaU8zSbeDK851
c3jF6UM5FCE+ym0CochpEAK08NT2oGrsh7GxyYjU8iV0hGhMxmPksy5m36oAEAxQxI2z+laxVP5e
w6RjIITvwJGzQvKcIMA7mr+/rcHgWtCrfIhbwO1DfxYKKsmXkk/57zsNYDsdS2aoVKMIcXL7KhDg
3Ag2275dIeTijaYGL1ZodgVQpjqDxHxtWzlRP0MRybG4z6fEK5o2emVqT1svfYSW03Q/omj85OZy
3jI2pNfGuW+5qeitl63h99+2M6iCItmL0ONYBj2xAKZogM2ePG8/j7aiIJwP9CKDeu+5CssrliZk
El4YDBqC/9OEGctox1kpvH1v+uXGhwoUGN2EP/z+bFAJ/z+cnddy20zWrq8IVcjhFABJibSCLdn+
7BOUIxqhkfPV/w+094EJscTSnEzNjKvUBNC9eoU3qOugc0UzbG7dBHJs1XhedNTTqjrZXd6HU2+9
T3n8ZRNyErlfV9icxlDs/ItNopDeCL332GvSDXt9acJiwKvu7WdZ99h5cUNJDJwIJI6K9um2sACK
rkoLDY5jkZCML06h/Ungyj3WRSueW6O6OlW8EKYZWtIB4Nl4uC00uFCl08dZR2Y5rRMZOlvHsa/S
MLaVayPpC7sBiAQHTH9pm22NCgYtEiLVa/c4GJ15w1TFvaWcvdakvfBAnrqO9dYp8+uTJWJ9hgpp
ucfCWtxbtDbs+7oTaI2UZfb53R8LZR0ARRatDNK9zTFC5y3ue4d35y5WGegir55UMoXD3DBl942o
v2a6/OL+s9keHpA+i34geZ6+HdPkA1N6up3O0ZvN4jgVunK3opf+wsnXPmQI2o63A2ouT06vOUpg
Ze3ghYUWTSeViY7hN5Nu/8d0H5ilguKF40NKXL5NXYlWELPZSAu6Ple/GKajQuar+i4O8yzquFNp
CXQ+4kNTg5RMbNkH6gL3gzdrXeZDs0eSQ8sK+5uBU/ajK4rpi2LY2X86IRTtpCGWB7QX6hkAZKzO
4dtf4XUb2OZ6ZKzK5J06bOv1IDBxjRpjdo+d0suD67rlbW/q8rYQjXLQMw9xmrQDASHLxHqXpOpL
TGBp8jSP/27B2D+PCaWc8rqGUX2ci0XFjyhzj1M+du+/l0CJsMUshhx0NzfbLHO4UuE+koViRhzo
PZz7dEqQPjLHawXMpcOzhjcGcJ5H13Eb5OoSRcSiIvzALrmJkfXaaQgyBVbjWFfywwvRgDoW1Kjt
UHJ6r0ggslTdIuqdo5tHzsNQ60jZ1U71/oyax+CdrYAJ8t1NnWkiBZZmFDnHuJ+aG/jeHlTz9vvb
O/DSWwNkzgZg0qVSzp5vA5KyxBnT2DmWDkqykZZat0geyEM26drHt5d6DX8FIA/Y3WOfMxZ4BREn
NJMOThMRABmNAFtT1HG8+kNix1UgphaBormM/cYsbqTeh8syn6aq/PI//Ah75dE4GkBBSonzB65k
3CrVSMINKJ4Kok7TnYnuXKjaUR46SJacaALpQT0N6g1fVrm1IqwjIndorzlQX3r1gICZKNAm5wBu
OkquCZZJWRKKe0gYBwudwZteGaFCGfY1DsqFq5n0l+4Lw0ZguK8eGiGwpQINfERm0wlIWOMnMUrv
RiUVOJmIYt6+/ZYvHZA1zsNeIE9j0fOXXHSDtHEdd8kCrG4PvbgKPQ084/+yCsBFE+Ai+cb61P/k
1pbaOKgnWs6RytO5qQZLO+pSb66EsEvPssZIsgwOO0Pb81USC0UsfD7NI2qDasBoJqGAsK7NmC60
QXgCMlrGwmu9sumSKaiHxYmqmEfHrVGC1SMzaE03DeKFuqixxgULluIa++71DgTLQyHNUWQWxB10
/mighLUEaq99dFqEPganEaEjsxaFGu1adH7JkM6vf9YilGkM7GDDbKnVSjc6iqtn1lEgrxD5uht7
q3py4wy+ntM88KvSy56bbECtB0FaYM3SiNoPFlZ/Dtz0nL68rgp5iM1RNeBe1FW9c6Fqo4rZFt3i
LyraJlz89TXi2euzg54N4ZecFmCHu42QiuEqAtC+ebT0mHmpnKu70ZTLzZjZFtpDlnJtSPB6w60C
OnTnXwDt6lbAOk/6Cmx+bR7nFQLYYTN7i9G5e2VbX6iOHQazNi1TCkaAhptAmI4LGirEumPnxgDH
Ywz4fM/u9dCeUV9K9UzcTqjS7yxXOsc8zsa/XtLkV37FpWelg0rzA0QlbKj13/85wqhtFJGHnsjR
kK56mGrrF/JB17KsS4usRKpVPc0hHG2i0aCqtddTIh6H3HGD0nKXsDMXEb4djS7tE5IpLmuyT6be
m1UiID/IMmr2McYlIABpY+2JkFUgyb/31JLXxsWXDq+rwk6iqcjx3Y49hNZpLTb11nHBPoOGbVYf
R6m4D8Ae8pu3H+3CC2QoTY+Wvh4IuG0INGu7n+KKJIHJUo8S4irK0kH30t4d0Jl4UJPQe6OVQfJz
vhtQ5q7FPET2UTKDuWtNICGpkl0puV9HWv449AHmgDSlrK0pZDHnqCUVnX00qtbZlUXPUCJS7Q8d
lPuwwwH0OC+NeSWXe90zYUNQcDFq4bxB4jh/MqdSPLSla+8I3GKB+jOo/ZelqWmTTANqMjr//KCM
7SxC9DS97/ms683j+z/iSpBhpsSjMzA7/wm2GyWN1y7eEX1v8wm9VO/B6q/eYxd25RpUyIlJjpm4
rm//nwOdpk3pab1HI2o0n1xFNx7Ueop3ajeXV87bhU1pco24PA13CuSM85UYw1itNIvoiACdEUDM
1MK4cJQrH+7yKry2lSHGDbbZkpVersJXIjqm1KOPEo6Yz4RJXkmNL60CrA9EpkozVtsWFHliLpQS
bA/bK6N7Y/ak3+ZpeaVseV1tgvIGXOqQhIMv2cLqayUb6nG23WO2zPZeoqF+INpmJ9tLadwN9fTB
RskIMfHxfb60a7HJyjAqdXhaUN+23PNxcRcahhltrsrV7nujahIkuHALvxJALpxtArANUWtl0lD2
n++JhGkzelBLdUIfuDwZIjJ1dJVrHd1pwMFhJrJ2V0e9/f850WeU6DdpqeuQBYQdUCQmqbCEzte1
MruIzDgqT/DedZQ1VECZ0FSvhOEXa61NDuVQCgIEedkpWzUT2+xmBZ209JQv86IcmgKbnmDt7yOZ
5WrVoZOjoaKcbuh/G8U1P6mTkQ5+P47LqULr0w7moUAtSyjIUPsMt3QjsNW6Snxysi5D/msRqEun
8/JdMbMuDpK6UhGA7vNxCrLMdp/BSGDDpsEsiYLJ7THB6Iyo0/YdCueY63KHiN3YC/3LEi2T6kfC
LtEAIRz+RZoccinNQ+y7ZOIkKl9EZONjzbTbCNM8LrNbSiUV8xWV7l2qKEuMTNkqfFQ3eR9/bZGH
ulFT1Xgwc917VKxOoSOrSLW/UZUqK2+7eSwTNIBVCwS+LYZuB6ZbOjgAQj0IjKnu550ztRH6/UuS
fI+tXsvD0u1qDBuiePo+I1o28JjmoAXONJZP0WCVXehGjvpgVRb64PnUGjdJtgBET+yWgN2pg+fH
hZZ+bROkvIOU1jQdcannw46b2R4fTKew/ksdOZh3cRSL3If6qiYfzLzNjEApZPVXaO5HB2yZWxiw
6DJP0WYuc6S4b0o7x7St0yrPDjoKNW/vqoN2qOLGY04ag+f0rSjP/xpSKqcF2b0pBDUiI1hjSfT1
7cvjJRHbbL0VywXuwV0BHdvunTui0C5Suz8NQ1N8Qo1a3FdYCj6lfauiJiv67hajvvHGUZRhb2OJ
tUcKxr43usZVfCuPEUGuUu9JU/NrbuMXfxoiqOTM8Oy5dzYhWuvLjrdfTKdWWtnjvPT6Sa2HRQlQ
vC9Rp0v7qP3bgBCYb9WM/+G3MuvKhyjvM/aykxc/S9PWfkdSKxsfgbtWCd5+ea+j+0qaWO99ijuA
Heu//3MnGiN3WAmB9ISlhopuGA3+e8uqEL9/e53Xdy/roERrgO6DEbttUqt9FXtjavQnpEMdlPcU
7aNW6fqeLpL95e2lXrD75/thRSvSZQP2bdEw2GS7lSvaktPYnhyhZUao2cnw7A1xjspSmVf5zpu9
JtkNokMQQNcZhY/tYH0w2LufdbcUCLGZXiuCBrGEP1PRl7bfFn2EYCFVcBHO7lw/I2PuTVh3u+K4
xCl6WcC2kwdDqzSTqbz0oAFqsjCDiW+WBVmRTd/HHvH0gEFb3Bzddhk8FNyGxrrynl/fMu6KwmP2
u85PYd+cf097mfoUTf7+NBIQQl1mxd8K9dnDuMzFfoSuEjjFOO3efuOXPi736ArY4eZ+RdA09CbB
gsHpMWAv9KNjyQS5H6TZ0iR+n8zXelvTJYLkR2HI9IuS9/z5zCIhWmpoKLOlm6Bd9Oi2GvTh3T0i
VgFP5a4oVNLwzalYoOhBbNca6C5aGY6VVoWIllyj1V54bZCUuVbWzAfSyybr7U0NpUAtaU5VTFCe
gXcHsZBaUCbiWpl5cSkItDyO7jrskPPXljtxjoB60ZyU0samI1NVf1LhJdaFcs0v+0IrlUp2FQgh
naLDth0rI1lRY1NOogN50PCnHNMla4qRZFUG8WmqrO4jM432A3zNJPUBpKxWQ2DOd3FVXPOcfF3a
MCXV19YIsEqq0c0b5rpVOmzNG6CVSn20sJ25V+ClCvo3ORyxeK6bfSXn+CYnXuzUvlOu3E2XfgAE
9LWXS8x71dzUkV4cYk+rcYLRxn3ROvYUtpk+F2Eki/6Hojg8vNZ6+4JztRcA/q/gHF7H97U5tI5R
SAAZMG0uIHT5p6WEFXZyKzPH9xEVcyyq5f7tAHBhlXXIiY4LOt1QUzbbK51SpW10gNu612tgNqzm
prDV7t2nckX0Mn1k2ERg32ImPNcb9Jny81SqPa45dL0D1bsaQS88Czg1pgCAtxl3bkfFMC8ykc62
ccIRr1wxqP2Oe0S5ki9fXIVIxiiVoTQl3PmBJGWn7S0y8yRWjeAl0cZPKZndtWv30jKrJA0TGo6+
s23d5p3XWXg2oMZQZO1DM4j4bplS511KaWtQ9tje6w7n4xtkEpuHKSsn63GfPM25wrjJyouHXpm0
p7c32cvddX6vs8wKQ+ZpLoBp89qrqQQT81SpRdrvkGRVPuqW8MLE6dRAsVvvcZ5kH7qjnHYtQqS/
TWX00Amuk3IXZ7nc973UdkZaDdQT/YzTWOrsGhRKd6SXaJwPY7nLTVPsxyaqdvThRsjs9ehXKx5I
U2sE9TsZhxL885U07HV8ZthNBW8wtDNBI20aBoNjkKU7mX5iljDDXcW1Bd37Fm34qya/F5ZCVQUp
JFrrILu2xIS+TBC5tTUYT6PnfvdShOwrwvhnPU6U8O0v9joZ4VHoTNO9pxn4ihC4ANRsJ2ofdp8o
dqS82kMFX+05qyfh24Vr/1lkvVyJEpeeDzAERT3hDu7FGpL/yWijfHTmEvsquoBzfrMMtXVnQWFD
Vn3Q1CtdixfA89mWZPgJVm0l+LxoAm12vlHpiswbezxJUdm/eaJlue2zSG95p0Wh4lVSG7ZfFrXX
7SJ7JJZkruLsknoxkxA37OUEOMz4rneanZ5aDyEPr1nwIGs9evu+wS17UjMTtg1wkugvRt21FpIA
1icP0yzVr6yyrXejmlMBVoUOKyydKev8Xu91L0hYvAslQsJJUIxt4wWKNRj6fmjG+dPbX/pVnKHE
oTUEUoCdRbNhs387lW45bjfTyXCi5BFIyOrzfbUj/+rTwkuAfgyh1oZj+iqLiRQ1bQt4CGghm9oe
Wa/4roa0sEee9SoXb00kN1+Wzh09UXA1xOltC084KkreipmczEJFBkTV21DLteSQ1KaeBHZfjY9q
Mw63qUyNnWL1BWL7VRmUKCdcucJfc2y4woGOM9pdVcVezaZFgn2hjurxqcad7yPlva75DtDfk3S0
LPWF4sbFoSxa61fjatNnt0SwBXHgAcI5Yjfmo1Kh1/XegMVvekFPkL0yINnWGZ3owdS6ToYK/hzv
8m7Q9/lUpLuMJscVTN+FvQUUiO8AW4vpxdbUPRnmHqdql6WGBYV3rNbRsTaSK7HqwirAGSDS86bX
enj993/CBvw2h4zMypBJyNE77/Gfax257N4+J6+TY1pkyE1xkYG7VKmGz5cB2ELVWs8pHjBWmuz0
wcATqe0w40FXnXwY5fHlxd89/uaNi5UGWewqv+Zsrp7gDczmexM3fg54OCasQNwNe6sAm8mRa11R
stOMzPGuGjt5mLr62oTh0rtdP9yKJyIVNjdFmyplq2BhkZ2ipR521NjjbY11z5VgvL66zYml5DA8
yhvABESJ81dLeyoyJz2qT4Dqk9Cjnsc+uWxvUWgpgsIq9Ss75kI0gqwM0BtIHTn+tnGMiZfaLDbC
Giq+PLcR0hO7ZlqKexNPufdmi1Ds1gKbacJKZN92acZF6d1xUaH06U6J2rpXHnNUK64E8UubE1Ls
ivg0MUsh6J2/QX2cKIGQ2DsRMTwoX60pP8eZPQM+mb34t+6VOe4STQ+zQW+9+66hIeX33lRhwjRm
2jXT3lfpA109NibzX2Ah3Gqbm7wsOxvfn0meOhA4uwFKnourQdkdas2Tid+zJsAHw7xWwV5alxtm
VUsAXwsf7fw1uG4HKNpT8pPa4hXh4r0ZKmOvBhWesDSetaX+oCnUIlf208sx2GxgeP1EhlU+bJ3J
na8bLVlb6z2mVbHeqJlPZQwqO4807YldjTVb6rbdIw6qrfIlxijwF2oRFQZSwrR/KbIu8h0GsMVJ
K+wFwk8DzDAwMpF/13OpPFvMHr5k/VIdIl1MTtAxdAbGgGalg9JVon0D3Z/8wC4GbQgGfHmolGom
b1BghD3U4bskd6U+pTMmpMW4hCRZ2a9WuvTUIAwXd3ArEaTSWvU41Ir1GRe7CHslnBNjzKJn9wGs
UXSrVqM2XLmHLoQWSlsmDwBTKde22mC5FmN6hH8XWgVWFDh0WHelY17bieubP/8ySIRw/wDtZnpo
bndEPkwM6fUiPeE31P9KIAZ9BjKSPLWlNOt9N6m58JU6W35n0rR9yJn1l7fvjbVRsf0BbA1oUA5F
trpNapElwG1GcVNUXmKufB0zJ4HJ91j8ZlLW4SMrvKNouzn2F1u5Fn1enwfCDomdBhUKLN6WY47E
PpynJU9XbYvcn0R6Y+qttl9gZfpigMwkUaF793dl/7MWfULEYMDBnp+FXKu5fS3uySzr7EcjLaE7
SRFdE+J+Df2hAELGiok+ghrE13V//XPtl1hEVBhgN6e6S7ydmzZegYjh0P+uaNUsYT3Zvdxbiopt
kIves/TVdjZkkC6DGx+Uco5IfhASjP0BQdJfrvBEv+eyKHr4sTbqAgOXxI/BBCV1JVq8vn0Q/oNz
DWYEpABqHec/PPIobfWKoUfClthHHv7HifGJvEi/kiJcXIg0weWQMbjcdimNDvs+xWto7sLF7/1C
xUEXXcvohM2V+95GApkIHwLBBPYaWP3NFW5VlSlwSO9OYnDV05gL9VZLML7w3z5N6585P03Q/8nr
AQHQTyaRPX93Y5NEntF68iRSpYeqDk3OxzAu3VUSoGWSKsY1jP6Fl7hOf8C3QMQArbe5Upo076tm
suQpS1E4GTwLB+d50neLpU5XHu51ROTh/llqk2yNy2BVcwmdXLXqJlzMSvHn/v3Ck2AO/11FP3+F
s+gKHHgdjIcoRLHJdvvQwdv8ShS4+KGIeTZaCuy/bVsETR21izDhOmlja+zrTDNDzB2NAJrr37a8
qq188dXRj0daGewh1JfzhwJNS7JnspyuGvWto8hmB2nSvXJyX8dyXt0/q2w+EOaG+A8xJDk5vaPu
cRex92VVx2FNj+Fjhr9ICLSkvYVN9G4oB+nUinEAH27R3DQ2+z5JoXzJwStPjtciz67ldqjP4tvb
h+vCVudzrbKwVM+kUZvHE7LJDBpMPN7gqcGcN+lNiz1mWKp6unt7qQvfC6ki0jTUJJFDcjebUFqN
MlUANk6jHrc/czL+0+jShHj/Kg5fnNY2ewJewvmuwIKxjZqYVeai5xYCxrEmWaXz/P5liEac3FWk
75XBgiNhAoooBlWpupo/Wg7OtUmV3769yoWvA6Cb1jaK2jBwt0Ju0hJu5ZrMB/OmF1+0wVt20pvn
JySl319RI2VEFr1y0ekNbet2o7YU/PmoJsrI1Q995za7CMGPK6fpdXLCtcTXpz9ANx2K1/nXqUiH
BOz66jSWhfW1d/tqL9suCxddlsxZR3nnyL67wky4sPGoMElLTNhUgNY2Gw+btUqdPbs6DXFvfrCl
PgeOLNMrBe3FVdh0/2/kgSbO+aOJQkm7XJ+rk2Lo1V5gx+e76tj/Dy9wHauuW9yCBLrumH8yIAyl
iaYTGZDbyuRjNi6MuEU/B2nudA8t7/awevddE99ao8DmCl7Jy2vDZR0Rbmf0MyaFpb14oKHYQEdb
H9Paj2QVh1pvDQ+xHce3Gpj2O21Q60PMPOjOGev2Oa2jawiIC3cMWQDpvcVFs8aS8+d35gh9vjaq
Ti12ek9OaYpDnfbJd9mbzR7chXst+7jQz+NbglZhTWTP6B+frwjrbU19p/Kk5liLKp210505CefJ
rnaZgoO3j8ab8iB619vJzJh8Y6zSg+pOeh9M2Mq/HRFeMsV/PgWNKJQ0XFIufhWj9W0PyNZqRZ+a
2DrVCOj6WCJGqwMnyKdWMeMP9ZJ3Ab7E3lMaT+aTPRoyxKd0CETiTs8Az2xfLJ7yvkTw5TdxBzOs
XvclfbLzV4S/8MjnH6yTplLoZAnkr1bvlf3bj74Jhi+roLKGYDAYOVA6m1Uqqad242j2KafJuKo3
uPscncQw6gztStx9IXxu3jLDUYIhkFAmIlvkvExVrVuwpD/BbxcPY19gT7yQAjeBqM3kOelaKmZ0
Gt2fg9ECAK9NPJlQ3RnqOJj6BX8ZtxNJoCgTduuNI+tfZaEWAoNLE2N6UxHO4zzoaJIWUeeJkD5O
e1SsJv8z64r6HDealQdzJwCwZ3OBHTtY3NnZt04pmVJw9Y1BXeneretMiL6Nhj5lUOLcaPEhBssx
MJGjwCC9x3d1V7QGHs4MYMrvcnEbnCiiaTmO+VKMYZYh32kNovmom31r77rOYICWABC5ViFuSQI0
oIn59PlM3hIvdisRI6WbmrNEk8wsphIUpcy9uybXMZ2lihh3g1PEt3Y118E0c7pWVahyv+TeNbjR
mjSdfVh+BlgjZtIMudZZ0PlWpdsZI5vqaaei0YGbVWaCI8WolRV28XRSUAiXmPQyQcA03bfMVvsJ
x994J8rz5WWAcaA9yJ0O4GCzlZEpEGUCBOIk5tF8zAxRP/aoN1wZRax/ZfuslJrAb2hDwGXcVOWg
NLouVVQm8JNb7R0dJuiklunh7WO5DZAvD8P3ZNfxHxi2bK6kAhjpgJeajsH7PCUHLx016zCMRvsL
XEnz1XVb7fPMZ2kwP23EDxiPeKn285h8JXAWT5TGdeq//ZsYtmyfnTDJWH6V9mAcwwD6/DsLlAld
0KbLqR2G9rvCR/gNdzl9GgE/ePS6ohbpYS+adnhLTtLPSzeWGGFaRXGICiyjfdWOk3gXCadaaLm1
xrDHBhc3bjzWQaLmMV3HQM8GpfTVelGZ8ykmppe2WS/ECMOZnIPW5GMaqtYEHnV2li9LL5GsHfQu
v3Gyafxo9wJoYZOhXB1YMD4eKqnWGc1aFX57xi7t8W2dxiwYhZeIXTOm0T0wK7xTGqNtH0Qjlu92
M8XafjDTBOxOW6NDBp1Jgfq/LH0azn1co2Bb1srTvPBn/Sw3GX2NBpabkUXHZtc0MciattXcX6U3
IhAlI6l/bHhsc2cg5FH6gCuiFE8GrxrDZh3AhXzJ9CuWDdZ/WPkSodTSLtBlnioM522AV/+5bt2v
iD2nUyjU3fZOqqD8QLLYdLwqy+uflYLeqU/l0e0lmIsq8PAQNHZJ3+QtXsVSPhmjI8ZQag0vuO7M
pg8MwmHjwwoYyrBEi6cP3KSjk2WpWGl4uafdt/oU/dDK8s/Y6vpnIRLmrNgki3vVGLFSntV6j7/Y
BO4eH5wnM3WK+zprhueIeffX2u5c44C4qXYL7qBhd9hRctPYbf8X6x6j3NvW0pm+5+ViAVzbNQ9x
3OPdUKQG2tS561I5mUrWakd3Sktkjiw9PRRS0Gscx3qeDsLSh1/ubDZNMNVL/VUdFu9GOG3zG5vZ
SfcbaO1gW7ui+WG5c8VujPriKW+G7jbSjfa3wKa5C2wvd4ErWov6q1g05Q6b9lwPyqmZ7zpGid86
La0PjEiJbXTgSytc0eMiEGpd/mSiTntBSWrnRFt57A4ggdVHHN4ROpSW131Tyzr9Wcfz8pD21fJj
REDg04yZCb7zqQm6GQvyyLdmUaDDKZNhlyR2cVuZmfZcJy1+9AqMm88u52Dxu1btcraDbp30eR7d
YByH/E7GdvnkdVjVBkLiYerXplXhuzst1cOYpWrqt73pPOUQnfqdoiSRQg5dxuZNl1vii6cV43Mt
1egHOm3ukxyh2OwHz8mWMHV15WvX9fjyFlVTjoGO52qJ57LQx48zI55P0rKdOCijJKuChUfKDm5r
9NNdLAAuhkU59ncya8yvS6kD9Z1wQiSTAb/yZ7JjUCkVvKv2Js4aTT7lptS6u1Ev9Z/YCgzPFhi1
JNTmGkUBR4vV2NekEM3j0JnqEwrP3QpyUbz/WqZoVsDUztUCfZgaPB6ScRHB7JRecZ/hF4nTtDvm
hY+v5lzfzcLsHkUq+X39IIlSU9Y5RJSixK89VwtUzxEgIMsYE2n7nVXBLeFebQJIQuNOtVJvQRQx
X2pkqJbmMzo5tAWbzHqabcX+haBwpnLXG85zNsTl76w22QfJ1GOboeVVz9R6pM167Mok+Z0N0Rh/
ittKe1Yn10ywE4VZ5Wcamg9HrZ1sku+ulncIFNWkmE2K2eDcuZkImDR2STCi3/JTB788+4Q+/Qe4
xiX+mFiazHbRUHaePytmC3YrkfmHSQNb+LgqCasHTbZRHzRt6yR+lcYZDsWtF/lCWpPYZWXq/uGa
H2t25TDftD2lZaDaxRIFGObpf7Vh7Ke9M/QKQCJIU+WvKbIQKbai8VumKWkS9qlVl77Hg1HR6FH1
o4NvDlQVBmAIOd/7k7UZYxBpJLIMomoaRz/qrNbyvVrAa+hQ65a+M7eeHSpVIQa/mkruASNRUAYy
EBK4MZ26a3w2JftR9qpxY1hN1YFkL9z/xNJOgQ7fowlGNVaOuVsM/0HgdT636rh8AZmiuPez7inf
VDXP0v006Z3Yg1XBvVpJa2/xC73pF1itNYE+nrLo67IAh/bHXhKZuygDzzzDzP0c0WT4ntbdcpfH
C3dKO6ZcEAIpQGrHqYuqZ3ueZX5Ti1Er7ooENEqop9l03zcTpJC+VNL/YLtEXxKw6Scztlr4LzEq
+T4IY+2bnkjvWDUK1xDu58knXF+UeJcA4qEZWKsGUPVuMkN095BvDoa6qJITdtfVeKPAUm7uON/Y
0wyamKwPWdvPng+RN8WDCZ0Nz8dGxf225IM7BaW51OTLS+TeFIkbf+wKo2keFhT8y52dAWeB/1/F
A19U2iLolNjW/Qr6Dic4bgo3BFBQsLMzsryD26erp0PC9bRT2qJN7l1NgIWJvaJPdx3PpPMhq2wK
3DldPsUWpAmS+dZMA5GqOjLoSTd/yIUhAY0DoU3DVeYn9WWqpX97nUTWT5UigU1WLxoZu9vZHmcz
qr4uTtbUh3mMlGIP3pSbXja4PgQYkyw3XsRk976A3JX7pZtqxpMZFUpNtpHXya1X1eqNpDG9r11b
iJD/N0LAtWNif2gnp1YBH7XD71Kr07u466PMt2I4LEFPMtxRoMbs1yEbszbQSgsNOwz8rDFQGlP/
2phT7dH5q5Y7E8BtwWXkLfYBidPyXrZDU34SLc0oBIV15PG1qFGEP/CZWj9asI0OmQdkD8IbMUxx
BkN5noch+V6LOH2AE2zYgYpUDO4MUth5MAizeSpMo1FD5i3C41dqiwJYb9BcODH6cIPEt1kHTLaN
v3BWO3PXO5g2HKZyrlw/dszyprVKXnFFhvKh0Priq0f3HB+Hwlw4b7Fj33mZmfKXKwrisHFr8dNQ
bPOv6SgMfIhoivpp4FNNvI9EmXcGmRjJ1oIdV1DNWRT7EYHJ88thfYtlVHpGAJFn+FMkcvgbWWbT
+tU6ofeBCWLrntruFCZq036cMNbJfOkt+ffKVOJpJ5PUgeJdetN8I3He+zJTJE7B2EeW+B7ZbTHe
OTNzXX/yck4bmjkVzROqQD92M/N5iZIIXYnRUYWPDHbV7EwPh8SQKZb4OGZe9nMG/QMnQgwfSoCW
P7IYDheyok3jd0uSfooWq8K/PRkNRifR1Jd+NFTWf8LMwFlEVqfovpJ32oc+6ePGV1rE1cK2S1YD
gGzub2mLNAPqZklp7BexKh/WpCytbxZDVvudqsVWaGMb9iVvvay7nYti/kVulKW7AWe/Y5HGGsXx
CszAY6hLH1Ba6Dt/qnIj8+HpjhpkpnL+syBckPgKQ90yTPo5J1Fj2ND5RWvHT7hCClyP01g59PZk
uDsaidbJKlquVBSopiqY0m66zdUGCxHVznD36GvR7AZsjIoA0lFThmoUjfdZ7M3Zjr82fhkhlNYf
vVSS2JUdClDBmCpsZ7OTCMy65RSRvOVDjG6qYpWA0d3omzA9PUHWCJE9P0pi82Pbe8OHeKqS1oet
RzeGK7U1fVFqGbP4QaZ/IObLJkwbXTuKHtxSGOVGxHGZOxIGRanQiYQ3PHwHvtKZ1PFq8aibA3+f
MUqFok6RcdCKBKemJ0My0Aww2BgVH2RIg9JJPI3ypspdgU+bl7jfbSOxHB/N9Bmlh3FOfmi2Urbg
AWoPGxATPyTfbNClDxxjkO3JkubwmE0zhXjGVUJjJW68p7xelmafU/Y1O+T8it/FxLg7NMbEK29R
Pmq+zlpaVmEusBj6OXdLaR6MVnCJxrWbV0EjUCDzvcmVo18oNuZSKFIwgC4mCnOfK9fSCb9t8Uca
Rf8RWaQ52uWiEs8W+U91kPmgTE+dlnk/is6L/1COZ980S3Li5mlG6z6Onc8iHaNfdjN4h9SDObQT
wsVPRk58kLtpyGZ8qwT60GFb2+bs5yIhzgF4iv6Ps/PqbRtZw/AvIsBebklJtiS3JE4c54ZIsgk7
Oewc/vrz0FcRJVjwARbZi11kNJz2lbeowZS1M/Siko+8mY1htLYRXC2wCJT56q1AEiLaDLm0xWOv
U8MMyAeHe8qdi1Bkb8uvJn5YYh+iGT7ezeMwPA6jsyB9aoMjbPPSPVlu64z+JBUtAmrQxOEf082Y
earO00OkZHVHVocunm+kCJJgXGDFX7nB6VhzGnDCGbTc6Hx70uz/+lArboj6w3ETSal8c0bDTe8Q
acFoIa/b/lEPR65BhXrVZz1uHe+mBVke3wqz0r/iBWc+GI1ntX8cIF36JlNa9OfKNCm/Yq3O7oqh
CBrbMQ7TkBApFH+UsqKmOTYVhKgKRDI/CeCujSGzYzV7hA/satM1qCQ/5U5hv8Lgl0MgiIZDn/TH
fZE5n92PqGJ+c6rWebbSKFV9r3TlSxy5sxbEGW2F0Zuynk0xE/MrddgUSHWo9U+gNOqdcNUu2cxS
U386bVn/FmPWIJCsS+vBamyopp4uF6I28VwY1I5d/nJJHR6A+hAkQuEZcFQt6zC6nSFv3Lad7rZB
pc/d32nxPsM+pgjTvdJR1tkaGFeoGwtRjg7qaNkZV8q1q+7hUhsBAAadEIzigshYytn/lOsV/AzC
vhHGceb/O5RiEEvhXFKOGYs5m7aemdcW0VrnJWycRF5T0jurmdI+pKqLaCQ1bA0A8un4FGAQ0qsA
Ltt2I4IUmeGgiNTuv3EW+QdlJJa5UgMCNvgGLEYe43SsqC1KzOIq9ag2lvEZvQQLnRXLvuVMXROp
XHUBlqGQPGdWYH3xbjwDDy5VmRyM87ETxlOjT+UdtYtkC4ZT+9F75ZXy9sXRoEMubXqLCuGqZmiC
wG5FZGnHUOiP+bRYUUkKpILay00j5Mv7tSvtfDi0gUBFqpSfafut/X+6urPrqUumI3a6erax+iJS
dlM9ZDuY02q6UbooogmttDnBhGP3TaBw577EuWl81whjR78P7Vy9b9w4AoxXz+N3zcanyY/LKLxG
GjjfYGBAlj22WP6CGV19m8KVE6Zkw8yiw5OXJG3BFE7UngdF/1iDjUVHLp36PuU8sAU0Glb7y1WM
eOlEHdH207aTMlUby+2Np/c//6pD+TYKDhA2u5gpAYc7HSUOnbSSSiOPNuzTg6xd43Ewq8q3FL15
xoZJ23TteE1i+bxSizo7Bi7QEwA3gTY4HRQ6gdYWQshjK1UtCLWhDzzKHpv3p3ZpFEBxFEUt2njw
sk5HccPSnSk1y+PguBUhpGfeFvH8+v4gFzYEtwBqP8utBwBjNZV+EW0zk1YeeQzUI1oN8XaAQPGC
zUS/+z+GQoMELhuEKXphp/OppdqmBVnWEcHQ+Naq5vHZtXHZ6Q3aglcqypemtcgLsQfp9iNwdjrW
3NdOgrzQfOzIODd4AVLiEnO5Zaj0yrTeNvJp3R7qAP0t9gI9V2igp2M1buIYRdxrx3EId2qf3k1N
9dq54j7KlU0TZtspVCiy2MNGmeNd7+h3dlc8DSSK1qB/EkbyJK30E8Va+k0tWkxOM35RG+/KQp8f
FE6jCjyedQZpufbQmgYrhZaZyCP1Ce9Jndv8OQJt+g0cqfkaq6r9LNyBfOP9Nb84Kk0N7CCQRuKx
P/022lzG2Kc74zFH2w7B9Vltv/XI7/ywmrL4kTqivJ1lChL3/WHPjw5oVaDqdHqZMJCc02Fx0Yqt
dhx67mRciLVOwPgqmmsNm/Obn84UD+MCu18Q5EtT459oYXRHtKfDDio8wOltTQZITkGu9EzByfw8
huEHRbPeWqq0UgGwwNTkg66ebD0LiTwivF60pGhv8o5ipNfU2pUr9ezjLb0YmL3g7wFhQO09nVZr
TjFIaY9mal7EO60Y6oDwPLuCPrs0CnpZ4H2xZUE4eDUKHjpllS2jjDH2ObEmGr9o0v7/GcV0wQPw
7oHoXPbnP0vkRm7niMoyj6021ds8Fyr2Lna1/+B2oxAGGxsPA2AXYH9Wc7GI0jNj1pxjAnR7Y2dZ
EQy5l1+Zy5pBsCw/UGGQRaA3VdAEqxfVLNzJoyXkHIfS0j8bTYFrppg9Qm+zurFcxOLjGUpGOZr6
1ssT96ZuwvBGpmDP35/v+akGLU1hFdQyLHTMsU+/akP8XzolgnuE7RKXtAkhWfgC4YNQU1p03C0o
wEzDlRvsbMdw0v4ddbX7VTd1qPcVGC0iWfdc6vWz10b1r/endunhoMHLS7j4Vp6Bj+i4hx11BLw4
XTne6lZd3IStEv6Q09z/fX+oi/NZNONQR4bj8tYT/WdvyjYxSsq62lFXtIFc3bKCMBzmK2HY+SXF
V0M8YpFfhPuwXiu4JVkpHYyEm0EttnNnRfuU9lsSLN49g1/rEseL/2NixBOWBn6Apvlqn45F2nQt
sqNHzca1vu6Gb7rThpv/Y5AlTyLyeyOwnO7BLCyqOsLi8lhj2hBQC1f82MnKK6Nc3A7sO3RGmQtf
8XQUWVY5PTBNOyq1SvmErtKGlCPa2olVXYkjLi0ULyQbAotpYrHVUBlu0roxc6gGxcm/qKEhDxlE
yEcm6cZ+lDj4mr7/CZdjug5cgHgs/XamSPJyOjm94rS1I9a+bqbZaOE14w1VcY/UusnD3rfGJP9W
6nOpB6VGanxl9AuXCGhtAlzPQMyf4OB0dAwh4ySE0nvUorT9EaH1be70qY92KrCZJGiaQs0DYdr1
lXHf4szVtDGH4DLl6Okw81bbUzQa1htaOxzxVM2fkyZGRTERYZJsJ82o1Zuyb+vXAtmaiQw8ziCf
eH31ybRKdLQUuTCeUzuCkRl7ZXGLxKQFYsMwBaJMlie/o7mDiNvgal28aU2z/ZIDQv6RJrr9C7EM
eqiylFXqN+kQhfd1FSNRFrm0lTdmr+ZIONVSftOVOj/0KeWtzQyPWQZGEZq/1Gi0xnvQMAKdduz1
pG8MavNC6V5JNrk6jK+QJyhM0BfQzU0TScqhcxSjMhhmoJEDtZHdXVFNcgJS7sSv6FtRErTcGK3s
cjBQQzRrSsg5dYlpQy8zenW0vMt3IbZHKIS2qfE1HqqezgbTtf1hHBHtNMz2RzuY8a1bLHwpJPLK
gy6m0NnMgB/uczaOcpRur2f39aB4vyclNO4FQkFO0IbK8BWxksbeJTPZEyxGSxxIhPCCk+ghJ/ei
F+Z3r06oAep9pr0YelF0e53mbBiMpSY+FZlbpL6Kic6vrDWc4karTIqXroojjS+ENn4lhnE/44jT
pfeuLIVGG6UYH0eZCW3bK0gdbEFGGIbf0Rq+5kNy4YLnGbGoRMDjxS9qlRgkXU573IAsn7Ildkk7
Ns+jbNkC7x/jSweJb+ktdhLcH2ugnRspCNv1hTyKaaAsC//jBqGw/KmohuZeLR1ALIjuX3lWLpU9
2M8OJEIQfmDuV8fXyDW66vEwHXPo2Xs5evlOpE392xh1sW37NgugVKlbtzHkPV1ud4cOZnTrGaX1
qWyLEVE1gVKEq2oCcfO52pj2oPz3/od5U15dnXRuF8J/KFZ0gNe6WI4aidzM6ukIHE+8qorUH6SM
ol+K3jXBPCS/U2NSgpBm15GtF22n0ewfvCL09j0OVLT3XJveqloGUVTpN+//uAvXPewiKo3EUITb
a1WXNnEI5xIKF4CGtMdsFPrnSNUXOQy1+x4bnvj+4fEWCBs2TYTCaNasbr1xAqqoCJ3oSeRYzuql
Z4DXGcM7kBNDBeAwiq5A+y+8nRRRiaUQDFtERVYjcqNYLUUS7WiG3X9Z5pbgFfN6Uzhl+uGKn85G
hBexEPgWyvzpU6LqRcsya+ZR7zUXhlgW+mY1TYdirjrfAR11ZbxzVC/pFwW/papJJQN44umAVh9R
zKBtdLR04C0CzZ+fQqhU/BWqfWTxirYTWmQ6tP9S5w5TwvygolnxK66n5gWUZEVHSrmqqrAk06vt
DgAWGiOKx1T615zpUQUqZA2OSQSh87HjLtvauIH99dJ2evV61/isDFq9a6PR3WN81uHN0FrAhCqj
3Luj0TzU4ZxmH4+gWH2wpItpKJCU1aeqhrrBoi+2jtlAltCUtE8cLZl8oAPX+P8XNtyi9IwEFyRA
nO6X+/ifgJqZGz1vnHmsQ+O3auX2be9ZL2Y7tVfyvQtnF6XRpbzJ1KgwrObkTZGbZmjQHudk1r+n
Qpb3up5tE+DU2znXwitH98K83lgYS8l2Sc1X8xJotRsDvMmjO1GvjQu6rkjlzHSw1Q8qTyzlVCYE
CpM7UyU0WwWhUWgW0IrL8dhLsBZFO1n0Kod422rhtbrZ8qtPd6tBoEuWgHiSuZA9Tlcr6ZfvFmHz
gsindWxoQ22Sum+uXLPn385AE5b9R2mO9VorWEeDJrmEpuHogLq6qbrJu4VW0u68qaiu5KeXhmKB
KHbjeHK+07sE4A/jdcdiRgbWzJDstLCxCULwoFegwucbcEG7Mxb43Tcz79NvN1VALJsym49z3Gqf
LXPydkiSJDepiX/tPAvA7e+/Hhfm9iaftHA4qECs1QJkBYclrVx5xFc5bnyqKupNYRTyVcSgKN4f
68LGwGCZ2jpZ8fLPcs39c4zRm9KUBKnaoyjG6FlLB3kYEuFeOcMXEO7LjBgFWgYVyjXzbKqsnqax
IWlKjTrYjDr9pPawz7y41IKJvhHJkGrtFivdQ6TDFWvV8IPmpUshdgGUkynTf8NkfHWRDGhJ2rky
zceBCupeOo66kQVS1jFA949/VWJNDz88APWAzFcn2/AizRlBsh7DrlI+l8PwhaCmuXJTvRmKrQ41
dJdFSYyYF+bR6iX2xiQizLflMWqH6kaqIvmSA7g4tK6bPVkNQL95Qk/AcScFhHRobaZK6MHCmbud
6FgPfozW50GAxkVT1/C+6yIbb0dDbT6Fgu6/THNEWxbf67zSoyu8swuvOrocUBCJk5BZhhV7uvEK
kcxoAWcjvJiJjj/+9ehhAzRO/4N4Di8dwhEIjioN1fFxaMCt3cAh0/5qTRS5eyoFYXsUYwrcRHdH
e/jy/qm4cOQtm+I9ERVBMXJzpz9usHEPSWdTQp+1Ubeyk/rGGABKJQ4yi2no6FeitwvB89KkWcQA
2ZwMuRoQVWLYjEZOu6arBKpXtg1wLYV/cwsJoy+Cvnfx0ZqbzKufJD2QCObSWN0YYTZWd20car8U
8Cl/6NsDwpTT6H3vnJFE8uOfhbcYCj23IQqpq8sCAJZJod+TKP8mnq8PUeJrk3yWfdZs9Vi7pmd+
YRWWEqSLkxG1C0TQTlcBryLVjsFLHfXZrJG6R4y7jsLk3vBS9bNW6mPw/vQu3LvwLtFPQEV9EUNb
/vs/d2E0Nj2gqlQetWkqAt2Z5KaMkgoU/XDNuufCUAtLEcYltUJCpdXUnFQxpzaW5hFnRUEY49TA
rJthr5TjNeb5hRseIABXOzwoeLJrVuSohrpoQt08unX2s53RWKBf6+m/3v92F0d540pTOUfearWB
oXzZYWwSpGtC728NEuH7rmmM5/dHOf9s/NXu0n5ekLPm2zH6Z4UgEhQp4FnjiItQBsglgrK1IJyN
MHev5NznE8JtCIQKFJk3KcPVhFTRWT0eavqxrBK4D7RuUTRv6ivs0aWMfnqF08Ncjv6igLFw9063
nC3VwewnVzsWqXhx4/geAu4DXjctlSXUwXLpCL/TrxHbL8yNsILSEu/90rRbPU9WOStTjsLzsczD
atNMrdyMg61u3l+s5bev5majuU3qtvDaeAdP52aC4UpKjUZ3OJkpmag4JLYxIs2l59QDtG3quh8t
htM/4/YEjsKjyNW9htmMKWGDnmXeXiTeeE/NEDttBAmv3BPrRVtG8ch+gaKAtmDhTicWAWxPNR3v
yGLKZlCadtr81OExPpa63lKZVGb7sdLTcm8C2qTk1V2jYJ49nvwCtj/K4DC4ljdq9Qvw8DbLUsnD
vVPZaQ+iy4DGGsnC3CPhDl62jaYbF7bVfdeP5bOGcWdGAU6zv4EQHqGb9M5jA0voyoITFK+W/O13
Ed8tOrA2+foqIqlsJUGzUgv3oeiVLxYssc4faJSHfqrNvRE4SLA0B6cwUW/KMd2DDdJm2K27fV9D
NCs1GKF5G+EqCWDYjDddZyaIZE29yHjnO6sLIkUv7E2J8MnPzIu9L0o6Tt7NjJbvQcstuqc9qHLh
pzF1ZRhNnnIfL5iZwAKkWftwQlQYHb39M7c0O0fgPHHtAEHhPrwlolD30FlMb6dGTqpDYQXucBsa
jnI/tVEIKNchgAKDK6uv+BB4ut+ncwh0WI2hxgxIWm3USdFiIJHpnAdZ6DobzUjbamMongWbTZVC
2xepld8mtRF/bupe+yRM0T/ouQ2jaDIzN2grkf0RGvUOar5zk/pJjmDQNhRKbm5yD6kQKh6NBS0j
6T0agSLJvggzBBA5113l+YWecDvCt+mXCmE3Hhw0jDMcSDQk+aGOOOqzXaTJcOfOCWKcemuOX+Ok
trKgEKYu/SQSyavSJn3iO7mu/XSttrw3IvgxEAN0rNkGt2g0Gvy1PcGzl/MfK8qN+zLOBHozuKn8
raEbgDSvrOG+1mctDypblMc2V8oMcC72K0GXdhh74VLmBl4p0+8ALsXX2ZLhDxH2MYS/SMl3OjSN
cJcLMpIgbI0yxiMicg0/c6HLCTPSekSv6R1uUIOWr85sWP/hNiW5LsNhMgM7H8E0J44+7byhDAcf
WgYMA0rx+ac8BjKZdYb31GaYqW8nS1d+VWroDT7sGAP6yBDnX9sObrhv9J1sg6mKtNZ3AdJlGw3K
1GPTifS/if7ld9PrYfgZ4dhYm2pS8fjuPKUPd91sor7o9l09BFqvzj/QzUF5E1R480uDUImYr0im
rwXwMQTSlv7JJpyc+YdE0y71vbzNCyIsgmfc1jzqXHU86OOObNPIQXYo0RPR4kyDTMPBcttURR4H
vZFV972bVc+TOVkwJEM5Q60IlWQIlLhsf0b9BGWwzYb8qZbNDNez0eL/rKrXrC2YciMMjGZs/suR
XNE2zmgaf0CnV9ONpinlMcY9r9wmXtv8yYoi+ttG2eIhgONw5Wupor2kZlj9sIRXfCl5neOgLXP9
YSrK8Tv8su65G2gdwHlMs4XkB3KJmyFLBSG+NUGXazgTnJypaPykGscvnenqdynAjMa3ZAsLVkhH
mbcOKzEEbhGlxk5ra2X2jakCrqnALfhmJkn+d8zMqd8CCFcfaq+QZdC6ZvU9Cuuy9imvuM0eL2r3
l1s77oNp5uEXekhQdSiaGLBFp6lvN4ZRZ7CdxTSmWF/XWUTBHHDYHWaL2FZE4JcfVHWclI0qPP0R
hxeuuSRunFcnVOSwLRQte+wbLZy31WAMGR5YsZg2rCaMfMUr7fuQDsPrPBi/R3Dngk9W+nNmLRJ4
7KufAHWmNJB6GbV+i0fAU6IW0VcS9AFgulrpio83QhXtFED35Z1VR8kTPIUInkIfFrUPxJmaZ42G
6/cmV/U/w+ClzbYJq+iLTBaGUGcUfQQjSkYvUBrIaGQVa/DGTEUx/b732C6F5qaPSqyghJjYXfTV
EoklIKUmyK9WeRO9RGbcPmkZm2ZTJh4WioXX59/7MPH2HRdwtx0KLjVfsyFrVvbkQF9RElH5uZXX
X9+PM9ZB4fLogNSw2DIEUJyI0+e4CKGKTGqKKh/mOaDIHc+PB4hfappey0jWgdN6qFW4Rk+jKDKA
SHu7muUmX/rSmpFfsyw9w54swyCqsbCzybXoI5zOKBKZViSY6OztnJ6srwJ0uZ8ymfQ+S7LIx1Er
SYJKkjn7udmwe2VrtSDotQ6CJdhXUVwJeS5M3AHCqiO5RPADWuH0F3H3qJXrRd4+gY+6d6Wrfcqr
UrmSX76luf+GjEycZgnd8cUJEozfstT/xPeUMzShOJ2z9+aOLm2ISn6yy2WC243ZZOqmLBvzc9OV
wOytwkYwmtfNeDRUUDHka1n0qwK2EgaqaWF9i+mugdxDDbea9jrY/r2Wm9OVAH6doy5LRbEdnWha
ItTclw/3zy+OY1QiFzWSvd1Y8mZU4v5HlxTl75p68UMTZ+nf9zf7OqhexlvUqfk3JFSaPafjjYXZ
w7jWkLeA6vqrcLr2BmZEdW/B5DF82TUoRo4Ana9M88L6c8CAZSxVLVQi9NNhPX2cEe7svL2Vcv0Y
Sjr9iNmQH0wimdRizkpk/VbVegsv//mY8E+NGHMbd6/UhbnRRulsZAc57P1PeD4XulbE7khMkJZw
aZzOJaHqxQ0rrP1cJWOAmVkSJEIPr5yY841B7QLE4lsFg2bC6gw3UFYLnMehvLvznfRy+1trx9Uu
NvR+X2qxc/v+pM73BQOB2GI+WM+dIfymftSNKIRhr8FeeMTKPrzLGzN8zqgcblCyNn2HPPZaSfX8
UzIqugbeIl3Cvlyd11STI5VCQzs4s9Ydauiqux7Rgg8vGF0/tgQJ65JbrFtNU11Vrark2kERIVIJ
ackrpWX5lYT//BlhFLAqS+EPhfI3KY9/Nl+amy4yNBMLBlXjGHv6HBDlgQXvQPi9v1hn5XAeKS44
/kRDUQNbuMrfUC8ILbfJ9EMO1/vBUJXkCBHY/JoJh9w4iaJD5FnwtQi+b/VoqDcDirlX+qoX5ktP
FSQD6iSggtaw3QxR0GapgB76EuJN6snwvzYpomC0lOJKpfpCvkojnF1Jtrx0G9bqh5maouUqpXqw
MpXXCjta+YDbsumPTgj4phvCW0Uk6U7XnOKQoRx+N9l6GSCPUj56dVY9OEbl/nl/ES4cUJphnsY3
gF1wlquWWJQgNdSoB73up71a52BUnMbbeKGgHK1Da31/vAvfG3YmRT+iFC46a/WE2kgW9goEcNRt
CxT4vcL0OzmnW0KKa3XaC+8opYEFAk6tzGJPr16Jsh8zRcOF5SAsVfzy6hrRtVD3bvSJnQZENwmk
TIst/X15b6Phcx/i1o5aRTs+R3hNbJrZIqkeo/S56lsTMRHPILMcr6mpXwh0qEuS0FCyoWdIZfn0
Ku7SWMnhknQHsk54rpO5HUT+Rem1vwpaIy5GL1Yzfa1i+JJKp90rmAxeOYoXbjCCDYPeKN2vRZ73
9BeUMVCzLrbGg8gRBXAc2IJTCCrv/bW/sNfeKpZIwlIaPcPwApWc0tmop8Nshv2TacziEzGyFjRT
lewyOU9X7rJLs1rqQ9iKmUvQtlp/wFkRWDljOlRppjzrsBZh6WYflTZb7i+eTwDStEMoQi07/p8b
c9ZSIazJpMZgz/2+s+ph14i2//L+t7swF+RZaSeTAoN+Wq9Qj/qQPnnzdLC80trAy3SCCt7yx/cB
oywdclDyS/nwdC6qgfdjGrJCRWX3gZ11Ytdq1UfxGUh7U6+jH+gsBxNI5OkoFSqSKc5F/aFGmWeD
fo964yRmGfRUTq5cN+efDXjKwjFaumv8sdrYRV6li+SEfgj7qDxImKt+0VvxlY12fqkBAgLdSTOD
arm5hh2hPDMmmdMbB0HQeA/gJbqZzLq/qbHruvnoPmAorMWpvdIDgCJ7+u0wf209pE2Mgz7E9mbQ
qzJAPPwameX8pDKKrlOOX2AMKOqdjmKYU+gOklHyRrMnhIem5DFxtDLACK72+6ZK7t+f1plEGHuC
o4psNxqBS7txtfNMvZZtKFkoh1rcYz22+dHt+voJ08bpHmkYBVeNLHmsESn/MxSSkiFaAT/Usc+O
1pinn9//OWcEq+Xn8OzTAgOIfV7CTSWXoZStfmjL2Hoqae3dxWrT4Zaw1Mcc4drbpq6nDc8BXm9a
51CAqa09BkAiMEs9jTe5YSAupXba+CCURnyPhlh/SEoj+2IYk+Oj2NtuGjW/RuddwvbT3JEfDj7M
WlrifM5VWO8omTdNiD0eMiuKNn1nNK+8e+4TBE37Rk8tO2iVBeSsVNewd5f2DMAE+vBQvYi+Vzuz
Na2x6lA2PZCSOq5P3Jce0lxvfCQ9zPu8HqpP7y/S5QEXd3Eao3SMV1tGuDPo5cTVD2M0qvtcURRf
1cP+JaOItjPQnPv6/niX7hJ6ReQVREoYFKwmWEsc73tj0A8S7cXHIfS0nekl107ChbuEq4pIlKSM
B3ldx2nMEr0luzAOacx7VXRNvINLRlV59D78pCz3FbiD5V+APVbht40tRoHOr35AxCg/5Ao19CId
rgEXL3y1hQrCMDCxYRmsNqQlCtGFKsIWVm0Xuzip0oOHVNXt+2tzYS+Q7gMcoJvMLXKG7PeqOCxp
px3I8cwjZaMc0RJh35bI1yG9VndX0FAXVulkvNUTNtblHFkdeW1VdN02jUwZaApCCH2P1cb7U7v0
ARcaDbYYVJ3Qej69i9FIT/G7i7UDtcYpiF19CECVX/OEuDQhAmUVIUjYsthSnY4yUT8lriy0w1QU
CYDkYSBA64abMhUf7btyt+KJAhOcUhqBxjosT9H2kAnkl8PYdc1GRfnETyukyt7/bG84hdVNyBla
WOBLRYCazemMGkjymduq6kHFZ9veqMjZ/yS7btuAK7/e2R1e30GDNsprUYvMIpm2FaS7sBDVA+rc
6gNpNtRYpR0j6etaLlGnBFo+BWj4ufs+yut60yVu8ducC+X3wq9BryQUC9Z0NPiLcCdVNqQ2NAYw
6Z77j0c2S+hEKAU5jwxudRuNoo/hWFvuITN7d9PJAcIOruRXRrlwrjgxy7Zb0hOKsacf0TSFMauZ
4R0URSILSUuK692rAykshBlFmF6JAy5sQ8iGpOLcCHQ11pAxu1JMAYrYOUxcKju1VYab0Y7VYGxt
48qVcWmoBThG8A76lJD6dGoJrf7RMhP3EDd4EYx0NnyTht8utIq/72/FCyOxTrDtwAmDrFmDaQGf
T8PYecYBIS84KD1yvrzJyt2suf3+40Oh+b10xClTkmOdTsqJUik82oAHdSy7H2Wren4Iw+ZHWiXO
la1xaVaLkgd49EUMYY3ur21daaw4dw4N6h3buC3T/VTSfpGT8UFzVaoTIJCJLYh8CUrJHk9nhRXS
LGq7Vg8QB7ugb1EetIAwXrkxLkxokahwlniXtv1axKNrR3s2VSyPMiBeB1NTsm2eCPMmEnO3/fAy
4ZpOY2OpgbhgMk8n5OWwq6BDq4cuL7Jbjx7jdvAKb2eG8vX9kZaH6PQWdEnlFgMMrghO1SqS7/RC
VyqnragtlMMO+EG2H3U12laKSh+YS3pC14uayPujnn9KGBggakBcAa+BAHI6v2zxjEhpNR5K0662
oWrW30qwuy8OWmdXhjp/HhfnEnIvZkkzdJ3ke6Pe0iEUxaEjcyXgFfRFW5R635/Q2SgEMEg7LHrQ
vI5swtMJWfpstb2054MI5x5eUd4drba5Vhw7H4WQj/Iu4hvMyV2f3imrSzqddXgIHRhzUHRLZNSk
eWXzLXfAyZZY5HDAjhFc4nnApE7nYugpprdp4x3qCi5a4skm8d3UtjaQdvNtg0ho7htqWdzbiWFf
yZTP3hPGBoFHsgycjCxlFbOHi+ShVRXhQSYIvhWR1/i21rzouvU8ddrn9xftbBe+DQQDxEEsg4mu
Fk1Obd1LY3IPDjJUjyrKZE/otKc7JBibK+/WhZVD4o4gA+EParu6fvpNsY3FRRQS1CEERu03idIF
JtyqKyt3aUIEglTl6cMvIiOno6AczVUcWt4hy8Jp33DT36HJ2WxGqxyuBLhvL/tql0CTMIEFLQt2
1koZ59QeB+TrD5qMp9s6Qkm0l1p+1+l29BepdvsWMYgcwQbdvkPbbNGJ9bzPToyZoKtnxWPYeda+
tDLE/RZzDVimdfQnRCE7ButQNrsPLzVdRyo9S1WZvuBqXwEfKnF8dpyD4iry1tJqcTD4Pd/dZpz/
j6FojVjsYHtp0K2e2KltkPtrahYBKvgmKkbnFvwOvolufI2WgJXm2Vld/LOWOgQVbMNd7ys8SWLg
EmZ46NTRqZ4ypJqQoVQXAEJnZukvHHQtY8/bCSd1FE3joPlX6b+nrBlf7GnIDV/Yskxv0jCMy6DD
8dDzZyWxPodpW9Athgw8+grYoZcYgbk7mNlGSTApw/CgxUoGrjyMw26DaLc1B1bHE40sbex8nSBV
fbInHL0W2lv1yIUmkQaf6uKL3rnUz8sqTvwJGP2DEkcaQCZV2MCm9KIhTkVS5C9gPPE9FE3SbCj9
WAC9pkh/0OKhfDRnpbszCy977XpNy3wNnQIEl8vaijZKEg3f7JHcH0XEbnyhhSQ+2YpT/hBuYxZc
Z5HzN4mKOt2OtHb0Z+FpVbmBnapWQZ7K7pbOWvun9NzOA9fsKZiEAW7JiV2k2R2WVsjjWFmts8kR
Aoj8AvcMEbS16BnQHErVhzkQR7cT2BjEZTBk+OskhgKBIE8nALJVQn1MQn3wq3Fwh52tyubWtLNW
R1i5NYwgSSbl06yD2vd1U7E2YFuTcWfUvfViqHn/HNOpAisaGS8GWmwJKKemK3Z2mmj1JmosNJ7d
VO8k5GdPvS8Av4DAKL1O9z28Elrf66rZ3USphVCpXUbZZ0Rjw3Zr9pxEZPSMFsFztcVAuq/xiQmw
ownnO6c2sle7m8ECKtlcPdupmXxNicr+jCYiNqDGSv0/B4GwehMreApCpLWdnWPU3UOFk+CCWaxt
99AZogYIOBhevY1KW3hbkLuG+kmx8kUqYYzV35OusOE8K0SoPCM4MG7qEjntwClNaIFWbkDNMGKt
HK7cnCSxZydp4X6h+wIRlddg/RgAUAGZLdEgbtzMsjc93Ti56UPX/lV5dlYF7qQqR6XPYcHIzFbC
PUVPR70zI6QHUQzXjMHXi6GctrTISAudNkcDQuV5SXeGm+g/kwkXYJj2ZfyzwWKludFjt/8GprL/
leWjAedXVlm81ZMm/1UPXYqoYdRGTyhxokSF5nzmfi4rBMTbGR1oXpBZKw4DyMqXmlQrPOZRqKbk
Dlb9pzC9GtAmMB/lJlErI92ivKlm22F0QcJkTQFNv1ayyj0YaZY+OXj7DT5lNPumGNo23eRh5P1W
qfREfj871ffa1ooeSiYiw5vMcuqnRCvrH3ks0U0yoFDfqDIZfuq2HIEApjofggc397azgUqrL/O8
zXyjVJXwxnYzPtaYes10i+a/Cee0RnPT19zCvZMWDlW+3lsAeFBuBeYVV2GKJmZGqB0QV3XpHvXb
8pvoJ8yaCUPQSO3jPDH8EqtkB9Br21fB/zg7j+W4cS0MPxGrmMOWndRsybKcxxuWxzOXYM7x6e8H
rdzsLrE0G2/kKjRA4ODgnD+gVo9IM5VP5WOj5Xa0r9yxnPblXLoCe+zY/D1QQYvQZ58g9TMLpXiI
JuKr31pZ4/l1mNTlEy8xbK7zRgF9aSfelJ481Bg+TtIEajdpbgGZ1aiVr9OE7ePe6xT3e8f3/Ik7
gBC7yI6Xlo+fNF+i2SGC8UzoAyqHff0URc1AGzeKavwNDPXv1BvGOfDiMOpOhVtUvWQZdcV50JQF
QGhKXXbjYXt7Z7zCviUkx5bd5tVrCZ+5WJl4wlw0p3BxizAW4KEx75CN99LrTXedIlA99Ei6ZTYH
XmBVBNNS3A4VXMkvRl8Zv7Shi5YHM6z7cRdploj2Vhon5ufR1qMf4dhGhu8i7IHm6dL030orG75H
2F8gMd6PyxMiuo27i8doMv0CSYX5wdMwC+bTu9WXLptDD2lziol+P9j4ZiAb6/dqLmF1yzT9RmWs
Fzssld2/EDI1fiTcDcNOF+b4mbpk8mRDY/i31BwS6h4lgC+Yo2FFqlE9nvwuVTqgUR6+fb6WVmP1
GIl26fZFFyU/l2iw273FXTWwfyYv/xBVVjzuy7pH7d0sXDva2SGPnd3kRF22T8p0+Lvs88Xeowyt
f2j02v08i7p19+rcz18mNYXLMLETETqetCjfmfDUEK4PU5w/DNC+3aEGZVXsc4oG3lPv1FnMufW0
lzJS4u+jlWsfVdhH9hHN5ORBNYv4Ma2iynvwUIZ3/K6Lrdgf1D4zDoVXLHgGeyWz6U0t+622GPkC
hXWt5hLPWNr4nMNixPCnj565J8u/+7lUQHF6sa75SERjDzubmW34ehEvwrfLpu8lNGL+aE9Z9MGa
OvMDP6nF1qPyoCqq9lj/29URghj9iA75N8GHmHd2V6nf30745N662nu8wWTPFdg8Cqk3KluV0UVq
71ZRkMedfhozV5f6wZB6nBx9/8zrPkVZ4mzs+JtBqcszLK8XxBGxZVi9nLo4bchFyvLSdpEJKjtq
v/EUMB8aQOOExpSSGP8U7357Miq+1S7uajTk1q3fqWurIfWsEveceDgWhN5PSF1XGzfknfuRUWSF
gDzTARV2/bagxWWEhdWWMPmlkglVKvV5ip3+CMxxeOzBVG5M6/YxQ5MDtUTKfOCAnHUX2EJvXOUP
xQUTCnTnbTLRzE8rF/Nb7ph5Y7RbkAVIQSpwfA5kUai7yPn/0aafQPerjpc3l6Wr9C8G7/nsQGzo
0fJGl+AvojHle33hRbp3F5IgPyFZTQ7WkCq8wsschZ23d/Cd+WMcy6OFqpahWubqB2VFP9W2KuoL
EmPzBcB9fomMxXtu017duBHuDiXl4ig4yRtBv567oU6oe3AckYu0HIrb+HcsiQrQo8MA+D/MCiCE
58lysWWthmryCuUde6kvMGaxKrPK3aKWWFvPoG3eHunONQekhyBAx5iusbG6fRYD5ns2xdWltqzh
nNuLg2WZrby3oMq2ke0+WUEjs13jw9DYnhw4qRyLBDXqhr6Ar2GUtE8hxG8s3b0JyXYzOhKGDalm
9bDUdLUJh9CtLnOvKcEUm+5Tqdo/3l611299FTh5ZPKal/c1z0Jqc9d7Qc10ZKDSVlzUJdVfCjg+
1g6pn+WzLTAwgUpDgZQr2kouddqGiGobjfiSGp1W0QsvRvVh8rwC7ZzSHNQD3oZwlXRcq8Agj1UW
1PjWI8ePgxsvT6dxz3DLy0sW2uPPGg5LvsEYvhO0LIDhsucHfOBG0aZBeqTVx1lccI/qfhuqMHxn
yfJPBqyB8xwDjX579e58IhTmpC0b0tE0lla7e1q8drEHS6DCkXR+N/baD8q23q/3j4L2rkfFkQoZ
RYbrT+RiIChZV/GlSBRxmMcMnzsV3fi3R7lzmaGmBIOZsI+337q1o3WdOqSiYxQMfYJF472h26mJ
6v08VEcduMc3unRb6na3K0hvQiIEpDiGgVDS9dwWsbhLUkXJBanh/pgM9fJItN5i+94GPKpxCGNK
tD6aketybWzRjtDKWg+8yosObYj5UBeaI48Kx95YxtstSBBH/IXTBL/zVpgliSL0xFojaEVk/s6d
Wf3QWWSLcH9zLNbt8dvbn+0VZnB9gBE1ZwciVIHskLPuByclRhUKWtOBwYX9QJGd0gj01rNacfKs
3CuPeqvVpxp7jQ9KbM+fPKsI9zkmKM9aaPJWS/PyS9KXm3BLmf1c/zDZZgVTTkAGQba+0EJe75Je
mFwmKPvfljC0NTYvmYqfGaaR7foR8bhDvCS4XCZ2bx4cZ3BLf9KU/uPGGskTsvoppBXAy4iiQJmd
1S7LKeQvTl3wMslimxmLcP5GU9r9n9VN+e88N/XvcCSKJ+wGzQHe1ojfkaNipuE7am/83RojKa0H
yP8hHJzld5Yg4bZPvcQ2dmWXmUQ4VetcdJ6Wwfn99m+/PSCgJFQKixJ+hCzo6lrDa3ChEraEQVok
7CLVrvegvo13X56EcRJY2aPhkbjOKRHHz4nMRRi4YY6AWx7+ViP7nU68lI1BRtJSA1NAkPbWp9CF
sRJjnOIGrsDArzLCZ1p3sb/E3vesKDeuglsEGfgP2pEMw3OAmv/q+kz5OWrSQhea8zKjIBA2ya5s
8vw5ifrkf+jVZj4NxvBQUjc5dxDb921vqc+6N5eRn+Fckx7f+SVp8BHlWGhI7Szx6qaFDx1O3txb
Z5FNkBPNxbk0YxFuxJ+b/cJ8aVlyXUiuEGIr1wG1V0Roez348VDP1NMidHgPg7IlBHxvFGDbUrtS
Kl+ss+exrqKlYzUDI3Rn1MXCaBeOWr/RHXrdEVfnVr7qSE9kmY5wqq4mMwnKg5beREEMVlvvpq9i
8nbmWH2E4hp0nnmibvpYJuMpm6p/BoTwnQhncKP9IPrlQ2OZu8VIz11vHVH/Ojeojh3KFD/DytnI
A27uF/k7HRDFyGLTDlz3vrGPl3uffURu7x2rJU4PpkLFtSn18OXtXXRzvzCURxDT6W/ovBNW8aC1
4MEtfRgFg0DR0cElCn5AkoMyNeNvsYlX3sbcbvICOSBZB7cziRVI/esNFYY6jaWQvk2PahyQF9Pz
1Vk9QiVOfcxCgrwO3yvT/9rV/2PI1We3SxRgR2RPgzjOfzS5ph/mFCpS6kZbt/XtPkatEn1GClck
cGDDryc3e72h1sXEai7acs7C8OfQVv0Gp+T2rYlSG/hAqdZCkOUCuh6lr5tRda06DZKRkOPXpqD5
MAq3Jtpo/b+h5mXjQZ/InneuEzoN1PfBOI+8Qb6pGZib/dtb6M5uRVdaQpOplXAZrpa300j6o2RI
AkpDETUax3uiQEeHp7Ozf98e6s76krTKawt8jgT0Xs98NiHxZMaSBEWRIwsG+fvQ1clW6eDuKDas
Fdr+JEDr24uOmDFNmZMEVpvOe3OcChzmO+29bD/k9lBQ4Slm8rqkmHo9l7GytTC3iiSgvobXrdOi
sBaN1sZNfOd802aFHMkdwXWsrmtKZoz5Y+qmQRSbXI7qFCkPs9nWPKvKpjqP0iH47W90b0SZFLsA
/Rl4TfGi7wfFS03zALAV0raDahEhkfUDB92Dm02G49vj3flaVFxozXIrQ15bd15aRCu9uNRFUHZx
sosX1NvmJDXfv45AJiQzgmMiGz3XX6sq2zqfY1kQHLX4qLT6OTV1cQjL+mVIaGG+PadX9ODqprIk
fgIsvk0oWTMlxKAMtoHSbyAqPRMPUTPWzxjXhd8isQzB0kuuPjgb7bfVKBkNj6Yd/8EzHV0Hr4hK
sVO8rNCPsnScX4plRvcD79JWe2Ck9kXaoUFNb2013tHyrTFgH+p6F6ZVT/vOkuSxEhca8N1zN516
dVKzS2/GqrWjfTrZezg29d7Au9E+tLPm9L5IwvzngMLoJ0vPsnnjxrizoeQbHNyKjTI/j5Prpa/Z
18loT0mgmF5yioVR+WOhE/eKOTwN2RY/9pY3CG31FVAMaUqXFK/r8URZl2qLenbgJuRUZuU13wHs
D7/DGhmL3Mj0g9GUKfZ5oaKkPnXx6BcYqHwDISHzydUO4FcAYiVNIV1Zs7S9HLMzqyGqIpQZCzpg
g/Wzmuzsb0KTduSayX52FN1xgMQmewNucrvisusCBgTUO3LI6wBIvzruEifUgjHtnZ3itKBOCxCg
PEQR4Ebae+MI33ZP+aqUR0nlqQWBQFnF9SUWHWab3hLEpVKZu26w859xHdblroqMcfJ1Z6wsv1XK
QdvHhlmZeBCnunHsu96LANwKR3ZY9fqjXiVGeExVjFkdPaHdnQqaOG8fztuAw4+VLyjgKxS77FX9
JE77ihcxP7ZBUvGxd5Ontginjc9/dxDyJIo0Ely3fqfpetchCKMsAV2wZG8bGMJrvTNtRLXbq1tC
eyWJjdPFHbE6WqFeIllTW3qQJr25xxi1ekAKdniWAJz3WkxJEgX3Dy0VKhqk+qtMM9ZKtEXm3gxG
jIz82LLzvY5g0PtnROBEERzBdurD663b90lOdatqg8Yb7UMapZlPddpC1ybZMhu4JdzCtKUoCCcP
rhlY1dXqCRiAJjgJVPNy8bFuE1ymi5iXfjThRTGEj62DDI9ZXhI7+4YYu7ZLjDw+IBeJDThaSO/e
lbAr5W3Bm1CWx6+jFq+UVJt7vYGbbrvfG/LO3RQl7yapMGVCAhchzRXwaPr1KAh8z3aT2k2QzJP6
YOdITPHUyv/DXCAJeB6PIBuhsVU4oJsjGkMJ6yCH5+lPCW3mtm237CnuBHo01KmHg8UFVMdZvp6M
p4vOypWiCbrICs+o6JdPuFvbJwGg5IOSt/FJm3o78ZHbiY4Lb/EnZZy2vtudI+hQsARCwT1GSr/a
RM7QzDV+B3WAw4C1s3WRnxWEKR81fUg2mg13Hg4W6Tn0fp5gbFtndbPVhl7qrnDqILJmZLSKfE//
zNwZYfIBF1cFyngCQlPRaOjXZgZ9eqpAQo/d17e36p0powFAvIFtCmvSWwfQzO2RrVGboJ0AcwP/
ia2d243hgYtuU63u9h7lWEjJfMl4IqdfDbYY7mCZAGoDNQ6HjwAkNHxiEIm3yzoPrKEzvlRhDf7L
a1z749vzvBPDga9zd0sJO/uGdBgWDvJCou55Ww8GFsxl/pIXtnV6e5R7qylVG4D2cviJ49e7eOTy
jMvM7gOv87qnajKXvenO0Ckcs956Tbyyja+zEotEzOSepicCh3e1g6isZKY15APoxErfZ/hNXPqU
Nh3qtarzJKXFz1QtXYSWBtA4aLQh2wUIXPkaIcfxb5FOOBxbKWeqo3RWHE2c0t5/AbwCSrHh4vbk
VXq9HNADWKx0GIKmm+h7mml+GmzgzpjOZJ/eXvk73xfWFDABQM7kAetShln25aRPah8gVFgcqsWt
fAdE6OHtUW6TsdcmDYLiBi1WKj7XE+pxwFr0yGgChDRfQiyBk6IN/aUxjlmOmtfbg92bEuVU0mwi
BBFxNZhZub2LgkoT4MBlPndK6J4qkTf/ZRSE5gHvy/tkLQ6Dizz6hbrWBO4yz58Wu8Qsyuy7jazy
zsEAts+pd5AZpPIhI8MfLfnYXJYOyAGj1N60S53pO0p6yb5x5s9vL9rtQDaxzAAnAtWCVGo1EIQ3
bLOR+AoAJmfnZF6GE8K+6hFv7y1WzO1mYEuT1iBiDHca3c/rOSn0vSQQuAmiKSqOaPhNvm2kIMS0
JTt4vdgCh9yb2p/jre571NKaaUELMcB4tPlmInfg93USfhlse6vZ+po7XMcWW9LNKK3LnU7r6Xpu
yTKrsz4lLdyYUm1+pqCnPthGVntnVN68AmQtvtUgUFtupVRkyz8F1FMTIbslTE8pL1iBr3aCdXRv
KupC0SEUHWgkLU0enRI140OHZpwU7DObjxb4xFM3Fp7Yic6cv0WUMqT1de+9aKhYgWLOrfmHXhci
yCD5Zf5i2+NfYVyoMQ7cVfEdV2B9ks5CQnv34eDdJ7Hxsm/igAS6XgZYBXVezpz3xjWiU9b09V7R
lK0jeHstvmqbSmAMfXpi5fUoTh3neAtQYLCaSAFdZmNng07uU+eKj/3Y42A/9MM5Wtp441TeRhjy
cukmQIOWYdcEZCMeFTUaRtCnImYtUe/aT4Pp7N8+kndG4TWDQ4dUTYIbKf/+x9kH40JnSFHyoM+z
cOcuFcqgHcjit0e5czp0Vkbmw1Igdl2Z0PA1y7VMLwJwPsVzvMT6IbGx0BY4mm8Ufe9NCGSxDkGc
qhCqE9cTqkWbLfQZ84Cw4J6KTIx7wbW2sWy3xXmYdtSdqHrS7blhCNWjHmWFqIog12bj80wR9KM0
BY/8cLDVU++q2e8K1Pe3t5fxTlCDe4zJJDRGehFruTVsGFpjiZUioNWNUfuAOOQCdHsgXfXb0tvq
5MkYuYozBBlYoK+Chhyy66WMMr3y6tIuePRG2SMvSbyOAbR+tDwlO/XZUMI1QRFUSaDNdZ3ogxTn
d5oTZVZsHPW7E+eNgwi2wyNkzdwkeyg63vkFbdIaTcHUjI1PKSDKQ5+J0gHArKgb20ge6/Xc5a1L
Q08im9b3uzLgsWGFRkqhhcWN0+KvrJtemsICId3/1SL+4eueeRyN5f0FVIk34ajIzrmkC16veqji
JmItIgtsaxCnYsHwDPmkYt8jqndAIDbaOJt3Apy0apR5sYQyrK1sea3RWsJdAcUPrUh2De0mlANn
+2dIVb/caUUqUB/G8ubTpM3Zxo6+c1plZYiuGuZF8rK+nuw0JSE0SCMLDMRavkcQAB61PHu3ZBvv
Cov6A89w3v08ha9HKRRnEWaT5IEy6PG+acrqqTHHeaNrem8uxB0Tmw3IQjdgl8otM3eE6xO04PgP
XagZj7Ew64f3xwB4E5BjeSuBfVqtWGQP7jS0SRoAc3FOqjnlZ60R2jGhPvvgdam3EenuhG42hsS7
UpLSUT64XrvOaBeBgxdF5VfJGXvIKj93wFHPYWR/ef/cQITSzJUSTox2PdZYhiQ7UIGCulaALleg
Vo5RHhYT0c2az2i5IeL69pB3PprkJXI5UZ8k2Vwtp0dBo1tg5waA/ry9a7TeXqCP+/5ReJBQqKFF
LbfiquY0xAKmCUCEwOwL5eNgCCswq+zX21O5cye95u/U4pkH5Mfr1YucRR2ThieJarT5szA05dyr
3fy04Lf9Qa/V+FFF+uP89qB3tgd7QzYdTDYYZYrrQXE95hYcyjoA9TE88LSjgjhVzb4Iza2b/d5Q
EDuBcbAhESdYvR6Klj5tlFplkHoNDRWz+G1XY7uP42oLpHx3JKYljT64+9ZRKaEljKZ7VAVok+eH
Ad2AUwbd7JQn3RYh6u5QiFaSztPcxP3gev3QE3VHtzMq7s46/OmgVAULKS3TyB+qTt2IUPd2CExS
jKNYRe6X1WCaF+nw6LoykAd9rzRZtIud5mM3JgpwUnU+qlr5bl44gm9cL8yPkdERlgvwR4JZTig7
q+lcBqWevmRoJ+9EP7sbQepOfsANBgiZmqv0d1gFDmvu0MtLzSpQxiY/N/FMH85V1Eecv7J/07gT
Gy3pOxVRmmzS5YhiNsLI7upAw+cm0aUvHNhjkUGqJVS/GPGgPkNxirK9Us1K/JA2MLUKoph+Htx4
Kv2097YgG3fi1yukCyoy3a8bQBDcOGuKR7sK+trQHpF/dx7RnX83IV4KkUoTP6mWIOHX1x9RL5NZ
GfDo4JS33kNt9MWD3XTl4e1Ycm97/jmKnOsfW2UuKyP2Kr0KnDmyZx9WTnuw1YTCWJGZZzFDaR6h
PW+98O4dQRItqP4wfGUYux52AH0R6oA5g0i+J5B6goxUDKAMKnMSWz2xezvVobgsDWMotq5TERXB
bDVW6T7ECcT7Cf4DT/Sx8kWNh2RNNr+ROd/ZHxwH+mPgo4ib6+dQA28Sw8JyDIrJM5nbXO9dJd5q
w9+ZFQVcniasIvrTxuoW0I3GacRQDQHZUfOQCJClsZ1nh6SNUQZfNhGNdz4ZnRUpOEZxHizc6vhZ
nVl0SdUMgAzIzgcsBB5aM86Pbmdbx7c35c0CyusNI0Hpdi/RtKut77pD0hm5Yp4zJP8yTrphHYUK
r/q9KcJqnNXmz2iPt3Pjss/rOr3YOcCMMOnCjSMmI/zVs4ZRJK+IpzH98huRzMIocOUkczyrTpFb
j1Vqqy+dPbUYJ2tF+ziYnQF4OWqar7PVJht78d7gUlFbivwgEbCuicN/zIdlSM2zG6nFD6uf8Gas
GzvT9n0yeN7DkOjawzRMXv+QN3lffX7/l2THoHgl9RR4DlyfcxWl9gENJeMseoHcpTorvmVE/+U7
QumgUcVjg1bDamvWLvR1wqhx5pEndmacWgfESo2N3XITKjlnMJYkLhAONeCh9Vys0PEqJzxblSpO
c5Q4z4Y7QfrOm1f/GrEbsqT/9PYC3pw6OSiECGkNB1tqjbTQI90I6Q6EZ88S02elVPIdFSxxhqy9
1au5RdcTjklUqKwAYCdhXk2wbYysMabCOQ82nFbMBYcTWKn0q1ZYCjqUUf4hbFLxhCp9ecqqRjkl
wrZPmZdXx9RTlW/DoMX9aYztduME3cYDfhg7iN9H5RIxqeuVD/s5doYYU4AKz3Kc4JPq4zLbW8KX
d5YaRJMEAEhEMVXz61FG3Wx7d4ids6AM9JdYtO6xpyf075L2+kYuc6tt8XrzofGFnrUkMqx2rDE4
ruTiMZbAjprnJWxTLNjHbjdWmLT6o1Lona+COPlZRmrzbOGVPe0QzQqtHR0W3eF/JNETBjD1sMfw
WHxjmPwZHmUFE3z24t+YjLT1rtMd1OUWpUGJzSv0CbWbMhT9yzI73kHpKGbNEWWk42QZaeKzk81w
V3B5WAg06OF3Kj2R4Ys87xsfgxBqQQlEB78D7bHVPLhN71gSiZ8E18TTENDCavktj42TGvZ5UXrU
nh3qI1/7bq4Sv7eM7uh6af7AJWc+aWKc/l40vV72o65H+7cP3L29xqsAgLMkB5B4Xf+MxOjhkOcY
iAlMgqTORgKBfBQbo9wi9pmtrDOjFaUj3nRzm9ZtT4XE9M7O6M2HskEpgLKU0ftlXjeYr8TFUWTt
9CWEjw/kqPKe0Y9OZwrFw/jvjFT19/dPWyoioRYsw+i67phliaqNGbavegyAHvilfmjG93dsmLUr
FYm5spGPWWPchywTsWfN2HcCRN4ZS42uXu12u6T3ttLnu/uJSw/tGBrC9HZXNb3ZWqD8FFiFNhlM
OT8voXfN42wF3aBi89VG1k4b5gKykOv5feqiHOH0Tvvw9rreCSpSQp/sE34Glb7Vr1Aaxa7qsKBN
5NTmD1wnhk/O7CH9AE4s3viGNxmh5B5JuWdGxNhiPdachRiG0QkkbWo69M5c7YBmspn6ojOsnblk
w7RxJd6bnXRLgJCFlBugm+vDYuhj1HqIRAaVixpOZNX9Q5eGP7AwerdiIXODrQeICFFL0CirkVDU
iFzszZTzOHWl5iONocCsHQwF86FF+w8fTRa+6dHwYOd4Xk+LvMiZl0xXzqi7Gc9dWIyHwhjMlxQJ
l42r7d4KyruGKx7Kgb6Gm5i5LZTa9KJgwgfy4ihmfBp5zh7CsGs3Ys6doUgDCa3UIbjk15W+TgIi
8jyLgkRSzCcFySYdldB9U/b1+/eFrJTidAAWkQqV/Cl/vCqNcYRI6S0iUGetepjdxXx0xeI9uYB5
NxJceYCus2tZaJbJESr+BNTVxohdq9ITO4qDfsDY2W2Ec0J2pdb9SlXGz51alr8AiophF0798FUI
b6vYcpth8wMgH1l0vqUw+eqx0kszhSW042BeuvDoSG0MYSIYhijXflYYjlxjR2pjb+wceR+uJ05G
LbmQ7FXUAq7XmFdDBLUM+qrWuou3N43Oqx8Wz8tR0MkM/UvpNUuPbciS/vV2SHu9iW9GBpSGEJtM
XdZOr6LpnHAk1wsmO9X3Ixjvw6L1COeVQ7jPEv131ocvRDm0leZn6NUHx1UOCC0CbtJEcVysuMCw
MhqOkY5qsVd48UZ6dW9PUELUpEoGH+T1avhj+/HcKk1jNAhLXqMFWSTMX8VoZN/tflBP0eDVvotO
zgXNjPClihEAenuB7sRhcGP0cAD5yG7BKpHM2SyGWpfhuW3VasfeyT5hV9c+oneTfi+tXHx793gO
TQJOAYUxdFZXd0zuYgjF4yg85ypOZAXi2QekZtLnxB2L09tDyci3+vR/DrUGBLYYqqbQw0O4GThy
udWM9hYqeO+PVIzCs5WXCJXnNTjGKyfCVMIojtZFL1OuuvtFUcqP84Rp7NsTugWNUcPEugKqEt+M
a1oesz/2StE6cdHpRXhOFqXCmxPsl08+7Z35fRnPrML7N7YoeKhxUz+UubucMHLvsALtHXGOU12/
hFVq+gnqT9+cqPFe3v59d6ILsBPUEym4yAtitZdUYY+NqkzhOeuTo1mCAxnL8sWZxkDFEIh+aPhc
dmID333npgAIza1EEoxs7zqR6FmmqDZ46c4C987eKOxPMWCSRydpzP8yFKUJgMEk23yJ6+VvqSh5
8G6UMz3Jr7aV4mAGFPLY6eFWnL6XEBKtJEoNSUzK46tbfRnVocMxLzwj+roc4jFfnrQCSGfh5LAX
zah7Vt2yewhFPR3dMZkf2hHC4duf8975kSIKkvKEKceaSzp5UVXVKIWdawcVOO6tcA9ZfssE+U4A
goAGhUuS8EAvrK4ktczgZ6Sud86cGbgQ3eDqoaUJeCgNjtAexcxy4zPeHZFVxTHj9VpYXUZWQXWp
Vwh5VdYmv5KoMR+1IRq/zotQTqGbNl/eXsd7OxR6GpgTbHvAla1m2GtDr4Rdr/AtjZ96XMfYZ3eC
0kii/IeIh8o4KAiZDTLY9QbtwyEBWF5DdwUNvccfDGsooWyxf++tH6qw8vmLwhVEsetRYE8V8wLe
+zyGcLHpN6ePqjOk5ymv48+JPWypSt9bPyBO3LncUFTNVuuHruWUVEAGzygbjj+ilFJPWSz6y4i0
ycYC3hsK1rSUjALSwTpeTy2uy8ZVbEc51+ZcPtpVWvxw8BfZYyKxNdS908UVCNGT65DX5WpWLcKl
qIGmEfoBsR30Im4DKyu2cEh3RyG3ILGFbcdD9npCeBBVRoEURTBi5ANZwhC/oNikGztc3jurmxaO
J0OoJO3IrazyWrVAnhCvCPtsFs7y2Cqed3AQEURcvzTHF4QY9B1JTr4VOm6+Fg9VLl34u3LsG3ZV
WHciNfMJjTRAiPupjoyHRKncQwGdYmNj3KyjfBOzLwg/0CiIytfryAslCUuhNBc3m5wnw0MWrq7G
caP/epMLSgcEWha8igHAguu7HsUe0SNOh6i5hJmmUWRD1a7azUKvY5yk8myik1EZHyotUbMjqWyi
QXRVmq0K9c3X5FeQi0pmFhfQTe24ozTv4aTMr7Ctsd+T1U+YWGmp85zMjZhORuJ4YA1jG4XFtyPl
nfkj/MW7j69KlrOmGHhlpU/horYXcH9oYcaJqiN46YzawZ11/aF12/Boqbn9PzNtFefY5q65gWm7
/c40Lz2wolxE5OLrok8V903YmGVx0YrK+w0E0fycwujYeLPfJnKU02TpitotohNosVx/6JiMpYrq
qbgYZdd89MrQODTqWH8HZ2P4di4Sj8xtHsiZqOH/mm2XJ6GnYSQ19053tPsSpGSqNI+QA/JzXGfO
xjLcElz4gRBbZJ5OhEKv4/oHGmOmtaoVlRcBGxX5Blzk91Dx08+V4FekxmxdhspU9gO9zA+T4tiP
sy7GExCud2fxDhe1BD9INSzyA3kb/ZHzpi628q6oykvXdsuzlfZu0DextXHy7nx3Rnl1u3tlCa7v
NCTVy7nroJgpTr1vWiV/aoSxxei+t6xkHRY9csK+FBy5nkzco0Q1irG8pJY2f3JFInbzECtBVY7u
0VjK4ZQNbfRseRBka9Mcv+RRPz4MPJ3fHc+k8BJPca5wqGH2KtJ0labn82ClFyr4NorJqM791Kyq
+/72gb6zrEgsgOwAiQa86ZYYxrMJdZXs4mQdpX279hDJ2TSvvb0HyB9fkZigIukgr66fhJytcuMi
u6QFdrw+TEztOZtmC/Z1kU0/357SvcGQ6GNXSg9GosT1J8xStbPmBVmcYtadryBalSeyMe9hrJZh
4xTeWz3CA90QcmP466tDGILiH6vRKy8eEtzG3NU7xW22LC5usjmpjUL7ABaJLJGs4Z2DW6ROaefV
paUw/NuMbO3YTcX0v2RZor1qsiU31u82yCP2RP0LricHmpGvF3COXAfnGJFdQozIFFgenjZBQSdL
2aWzkRY++q+o95lx4TxWoe7h6Z4tuAHl49gioSVE62CslGuXyEQLzV9mGoGw3hAB3zVjav0zJ0MP
XqKrvR81xfagbkbrYWjGLt5rWt2Y4EZCJ/XNegoDGii16ot2TJ57t6c/mgmTiu1cLsavpBzgIeHz
FVIVzNQa8Q86jGhlpJ7jg4iPo32D1l3ip4OVmPuo68tzPdZdDcY7rmD+dUs/78uxnj7braFHJ2Mc
2p+GFFr1BbCyxlf70U3xKBfqeEaGFVhrhtRkhex2M/a+O6iV5k+1iCGFhWMdEYDz4u98HELobxiH
H5xcrw6pSfPsuPGN+ARX+ZzDiaV0DatTWv6u5fPMBol3EaNwWBEzUYtHx8Bx0py2Wr6Fr7xznF4l
c4Csw5AEQnS9GxSeGWKElH5R+8Q5eBXEFKtT4ZCaW3yJ13fCzazosqAsTt59gw+sURsbl5ahLJ7e
+xZa7MMwZfYhbHoca4zKDWpliX67vdA+WV7YHPTSND9FqBX8rNxW2+XloLfIQiTRA4KW6TPKYvmu
SHLH7xEbI81dxCO0lj5YEO08mE5q/IPyhPnx7W9zJyjQz6d2iyU4jWZb/v2P+zAsY9cUoVdd3NgO
d1GkpXuwr1us+XufBWQ/X4TWusM2uB6lyRQNgrJKlNORXJuMbPDL2lWPSlhu0dlvS7QOyDRE3WCx
EoIggl+PZfBsXaymaVGIIAHw3ciZ033bFd6naFm09uCWVVeeXQJh71fe5J5UT8yjz/NU3et1Kah3
ZWHq7DqnDz956B/9blEZr876ojWH3krqfv/2J7gTMhE0hX8vlWC4z1dXQBnmDuDLprkkpTv9j4ad
Yfv6gIYgoUtdnqLC2UwcXqPiavMSm6E2wBWlI7J+yCGK2BSFnakXITKsGeouBmFEBNSXxygTRr2v
bNxaTymrcnIKEfLRItcKEXQ1MG/L645bfgHKzAZup9HyB1BeHlQMK/4HTbj0nBf1PPmmLcIPip1M
yUkt7Pn7omOJ5ocTpbTaxlCCmgJKA/6s5sUL8W35FKV5/wlt9R46WwtJ3rDiin4CpmosyegoA2Hb
bb+YVj6Dw5rkT8/0cXixB2/4pzKiRdtl0Jg+W4LCol8v5fgj07Pkp5OEYvk02kqSEoLD9HMBPPvH
PJriA+I87pe61bu/7ciskl2VjslToUWJcmj60Pt7SSs73hlDFKGOXEzDv03ktKOfo+PyaU5zgCm2
GX6GFd/iDmAt5t8RxCTuG1VTLmoSh7+E2he9P4gZ4KYWRjly/sk45P6UUZLyaQFbX6v/c3ZezXUj
aZr+Kx11jx54MzE9FwCOIQ89KZbEGwRFSfA2kXC/fh+wenfEQwbP1kR3VEe1RCaQSPOZ13hpU4ZN
Fw8PRiIR0QezUPgyTZgcwPngALoU4o+vtUwV0ucdvg+L5ggUikvPjX2XlrIepF23XPelI3+S9Tmt
X3VVf+2oShxtbKse5S4fo0RsZTW5MujyUvDZauGN/gCxrw+dJNJ2XDLocpSTg7xklhl0jFsxLkHG
A41o+Iw4DURiGH8o5UBXh5O87C6tuMynawwJ6m4XSXwBAqlmBTdRZLpLQKap6lxw0qt2yQDI0rex
hGFVoXtbBlALiyd3RD3YN3LNuSryEa0b0Fi8vzbZAsX+xU03mZVrT9zV5RxWZmb3AVdaXweybdIm
0Nwm1zbl4GZtOBmDVQYQCMsLURh2HUb4NSD2rvfKrz4beFmRRooNsa7W0yCJJvMFAmVZ+kqkq9FF
soyKGwz8j/QrYYvvKx8m8RuZ6XIDFqjQ/SjNKtunQKVcOlM+p1vEy4Zomyla/N3Se7tfCUqzGvDx
EKtXjYhfjmxKn+1md25TzPTM4TFDJmwMJKEfC1YbsJRIa9S+/aiZo+wMJEh/hwhs8ZS7Tv5jWEZr
8IkyZLH5/OT54PAnN6YygHoiFIjj/l27wn5UTaqHDqJX0HpJdhHVJ0+bDw5/mAgYzRNyUug7lkVD
7hKcx2AuByoh9YZMcAkLRCjDxtH+F5HGylQDV0sAT6/86PqvDWOZxVKqB5dz/LKsEYDycjHvYw/1
9s/nbo0rj05QihokIjTb0PY4lpRDRjQRhLPLQdfL9rygUxBGrjpsoqoYvju5C5Vpttrnzwf9YCrB
kFC3pNNlr1iht3dbU1PGXzjcDpmqNreVAgjWp6BT/xnP9G4+H+uDwBr4ItEaL0nr/JhEuRB7iLmt
1EM8ddoGeUCcZMZhHn5qE8iosIQtc1FAMjlLZ2c81+xItCfixo+mmAY3qRF3OT3mo4sxQrthKCWX
lNU7oWEIdesm4iYz819WVeRbwGKnalWv+OSjr0q5CFUKKgRcjceiDQ73Yl8KdT7g+ROhEc8tybGO
A4njL0vZzQF4NeV60awU3wl3iRc/hYj1S7F1bfYH5uu+59j7ZRaiUk7MxvvNCh5yhQ4BT3x1+nj7
7YcWQ1g40MuhBKX2nSQs2uMfw8nw+Wd/H43A5Vlfnl20giGPakmz6xRxHLvyIHCED0yT/npdlxWy
3rkbNgkX1+fjffBajEf4jL7U2vU8+shqDv+3ozB3UCOu1TYxkg1yPKeAyFT23+1X3gstOqpkqI2w
ot5OH04byUynuDs0dMfnQNdH5ZxaPI5ampIV9WYmkKGPP3qZuMz1JD7vHQRu4JdHlgytLkrLAKhw
0YSe1U/T1po0/WBa05Btgac6D5VZ6l8EUqlOqBaNWHwryyLgCKLXRRiDEe18Y7CTO0xHOjZPk9Kc
mnJtUsNYbaMmSD2zfrHjtlH9YZRuvmlrJfkeRQO1OmG4zYPuzJEeKGrjzdvWcRTNb3o5NYGN2acI
8klxp02PMfaTzGM1IXwqdbq5qQ18caoGJN57zerunEIb7ypyXPLMWRrGtuomkfGWuXFVEl5MeAMB
zw51LJGe3TgVT4WeiHwjF4wa/CEzXRySTC8vwp5OzRz0RGaVb02ufdficJUHfQmS8xDPCmW+qEjd
3B94shRGJ/6k17m3dPo9kw7dQcnt/seUeLqyE0nSvsxlnz7HTSdr3+7iDqDCVPbEnVGL1hC4C/Sk
nTVxh0Iej2HeGnUdQFCvbscGdE9AT0QWQY6ZBbxy2SiHRDPnLwoomO+jZo17s5nj2OcGlt8mYkR9
m0jcAWXVK8XWSy0+QdItKKgpo6pKVLU9VBm1pffUTcKCcnbpOPToAMWKthymPF+Thx6V6HAEtfgS
FXoqEJFespF6ayH2qiFlF4LZrH9UVpcOfmH3JCMyNYs7YgnZbdShnh+a1DaeWVWtHqLgougB1OK8
CmxjIUfWkPHmn/ngocCjDESBn++8d/311cyO2gkUirV+aB5dltKctF7zkvHQJekUJtRNzsimstaP
h7gOkyJabsaoS/G+/F9UYQHpgTHV4MHwYY4VujqnGDX8mMbDWLWaD9I1DtS2P0UA+OAoQ+6B/GY9
yt4XvIa8XLxcd/tDZUTpBQSF7tZYiyBZORchaOf+REjwwVFGCQ8oBVEOaPnjwqG0lXkxiV0Pyzgq
qFbkvbYflOaUCuAHw1AoxL2Y9HWtfB0l00oeD0NjZAyDL+5hMVZEhonU9Oer41XJ7u1VSOGCZaGj
mEtt8hin3bpOh7ZXIg/oF2HkWEa99oi/GB5dqBs6nQ/ZeDq4iuye1LrqiLQnnaCHHVDGvuIU9jdR
ONFX2uOm9E2l7eAIzIn5qJWE8cFioTnkL2RhVWCqtZNCql+yFz3qEnFmYrP4VOltlm7wslqKcOwV
smERzeRgpaIikiqrOZuCSIDxpj4mO7kpnBFTpj5r0W1Xhvg6Nkv3elTz/kUWS/TLlG2+ZSG2wodY
nM7bZMC4wo/T1CtCV0Wr19flgmUJV5z0MGaiHBAQNkt8qeCinWLovg9tVnQPUIxXBhOR3NvbqMWA
TBSJ2h+S1kN+3pWKwFsjzc5EousbhDPKX5XZufeff9P34SOjAu4mvlmhYcfihR2Oyu3QGWwIM48e
ktkRF3jKW5fwKacT0cqHL7hyj+mm0hI47r3hyJLb3jL1B1JrO9vqRG23Jp5NlBotjxqnV6+Z3Kmi
3EcvCKsOvDHzCkbiqMSd5caYR5HSHxrKNJMfqU10uehG8UWJLX33+WR+FFEQHFP5g/tMTm8e78O4
K+jjctu5RmNNweRGpj9Q6A+kXSoBblhz4yuGFH6mxu2W60O96ecpv5RkDYGeqd42aod2n8tUfaKc
pVB/KcrrMa6K58grgBPHXnvVYlh469hJecHe0M7bxixPfKkP5ozwfpXMRNwGHYGjAMywh9SVSz8c
TAzZDuTi+Z40dMLfO072n0/ZB4tiReCuwGICbOqBb1e92mESOepyOAhdoyFrqWnp+uTAlERUCnZ2
HilhaWqIu//9ccEYsx7A40IoWi+K34qcVkvBPPIYV9M4l/u5drZWRxHEjUR5sGt1+FIrVX5ifbwi
wI8OUM/z/jqkwdgd1/V6mhCpW5jDIa6F+l3PrIUTT6ntLNDq0bzoQP4/p2Yv7opmWZCozHbDnLsv
a6mF8k6NwJifU1H4kYyG2HXplM6XnT00V/i8Y0HdAvx9LJNINpspstvzcdHq6z5VlIeuF9FVryX9
Y2nkxUtqO53ua53yaKeUR0jztbLezhW0yuDzaX5/MXEorq0z8OpkKsdKoq4zJYW55OOhVjwHS9Yq
oc2sn7KSeX+rr1BucE8rZBxkzdHHjG3Zq0bp5oeiHLa0+BtYDaN4jHtLP6tpP5x4qfdrFo0yWkwg
ugENIdzwdu2wGxsLsH12kFEycb9M20yNGgC/ReFnkfYF/MApIMp7hoxDHIH4/1qchWx03DCJc/x4
atspDg0q3UWAqnz1s5qWBU/1Sh3kfpRDquIRHtPBMhGA/gqjCql5vRphUWH+qcgN/RH5t52qoAaB
nYf7TRt+1WJ+OxVuDo6Q4nmPI91ADQda1lpi/fub9e0oR01trcC3UJ05VrnA3Z0slTkj/4rzg06u
AOhNDtvRk+WJ3fpB5s8tRSMdWADfm2Pi7cuVy1w2rcz6gxiMP/NW6/BllEDMbTOpMPjNxjOjd7R9
66bzn6rU7GAY1H4nVGkdCi/3buYC7+HP99P7k3l9JDJxMFCvBJC3j+TxlpPjJP0hB5oEvF630BpW
5cYrulMGCR8OBeQJkAyJPw5Db4dKDNfOqqLuD2kDzbImHqLY3fQwuDv1xIb6YHXzWrSGX0G967Z6
O1ZVGbqIK8Jyk3wzpPAa/VnR4cS/ZKoRiMgQyI28fkMzRKePNmQbRYzTl07YOZq2dnviw3/05voq
eMaTrPWB9c9/uxtErCCVUmnkrMmiHCCfDTc4v3XbCbHqEzft+/ORzjhwZrCi+KkQGr0dqutI+uO5
YP8Io/f5WyJw6unUqnl/YEGLAAJLW3IN847rdrqbdWWkcZ8ng1rs+rbbjPZg+ktPGi3aZNi2YhEn
Usn3Z/LbMY/27CpElOUtFyzSGP13+DUS4cjyGu/T7DKfUu3Eff4B8IXlA8uAkg53Aa3/tzM5YKks
GseTB1g4KKbgOlv7TqKX+0Y0yWNUiYmqRzI5OzHa1YWcnOqALHkXqL2Up9h2HywggOLUSYF5rUIL
RwvI6TroKIslD1OHAbpSLBdo7FYbe07mU6/9wQJaMekW8pmU6NB+evvafecNde9G/SFSWuchh06f
BkJ0+LU7XW9TnpXTeC/sycwCRc7lo+K4wyPyJMiR5gYFpWBqlLrczGQ7+NrS2jhlBva+Zsx34bii
yEbJH1bB2wesSmcy5ELx0I4t4BapqZ6PInWumxEt89JoB3JHrdtpmtcF1qAt958fmB/NzzosJxil
RPQM3w5PWFDhidQMJODWEMZRaezmBqLv56N89MFXaiV0Trq1kA2PRlnAlw2lNxzsBRuGJm9GHIEL
zZdQNk7sqw+GAhFNEX4FSUKdOfrgOCkUVUS6f7AKZFiNOPtmzp0TWnS8TpzKH0wdI5HFoBoFT+5Y
mDFyYm006RsexgVzhWpshrDHxfvEKO/PCZfKBQko/wCwdnzYtpjeYBnPJZtUS7OpSiXadJOp0aXr
03OjUroTn+r9WcgbraIdyJfBBziuM/UU6LMmIwtVAD9thZwT4KZ1E6bTPJ4bY2nfdbminiAEvP9o
MJHQvAAYwtH0TsITjF2bQc/C4VWZ7vsGhbZWr7/i0JGeGOjdbuP8YxB0NHk7RPWPTsG6mee5KHUL
O4hu+Bb1jYFuFFAeXy+E8pAWbZRvm7JwrjLkUi4SobQnpvfdm0LrXcsIIBCBLbzrFbQK5VNY4+1B
tLnrd7mxhJ0ujCAjmj6xct6tT4bSV5CEAZCIMY/eNVIVD9Z43B56byyCeHK0YBlxrv+bW5sWJf1Q
PDb4B3JcR6OMtGhHT6nSg6P29ha63J2Dz/ymT+KHzwd6j1JhJL4ZtYO1/4rW8ttDZCixZorMLD7o
OVAhPMsTp8FHbEL6oJ7mugow6y4oni9zHm/dLs1vu7m2HvLYNO+9eDTtFT+QOeDOSqfEgUPGP6x6
mFfyZe2YsNgRyfi72fu6rOnRAqth+8LLevvIOZ6TqRm7yvkMBuMZHSqhYA1up4fE7MdrrPVSO2jU
djhhevJ+kVGeBk3L/mVoutRvh7W9EWmSOk4PhWFVKCV1MmjSCtPxOilOgKG4Jfhlv+fsa6sTlhRF
HY5duChHn2WK4ikZzcVA5DcrnlOYFrdLNZGJ67GF97ZXaEW2n5c5Po8gTA0B8Nql/CqGpb3TRKcr
twa6OuaNTOP0LE+VsvFVfbar0DJLa0QFR2kNCqWe4gUZQp89eqqq0/tRroqfSF5G16OVgX9QS8iG
fqbMMwjFElExwBECw15FdWI3SPMyU8OlGRr7ovdqbUVqdORiCCg3+Xlvxflt3DlOFeRDHeG/YmdG
txXILaNXXC9DOMVjax28WcyPHkG1FiqtHf0Sgz7fmQKUcqD1pDyin3G28yJtQvYIF8OnqhkU9Swp
kUBhQ2RmFzhpbBX+oMlUBoluF1aAiXW9HyM1wsAobkP2jfG9NLNy1fbIuwu8CmM9iIuyiQIYQdaE
5iIeZdsBahYuNksKaqWcBvccy9D4O40Yz9rG9tikJLUQ14JCzFa0zxcFdEpKneiqclJabcQcrQhb
a7Gvrahd+r2Ht/cSWCYYio2dyuxPt8Z6ZA8M21a3s1Y02FIK2Vd3pswasVHQ5XlUVAkksUN9mVfK
VamGqkEnjDnvRMpmS6zvkTdGbDDYVuglFGam+a6o65Z7WU9eCtgEeD/hpYKml7LgLxqV/fitKEuR
hIMncOiZJ0v50yhzd6svQvvaoicybucCnr3aKaWyLdKyuMegTmzn1HK3+VyqSTiiQHvDTJtPWir0
81a2zpnujd5mkFp3641j9YU82dx6Iitvq34CWO84kM+aisdDOeZxtvVBBIjvsXRg1SD5P5s/ETzi
oFGX/puD9NhT44BA7rAtyrfYPFOKrPVKfqt0O1m2CoqBI2XxNPmzTPrshbL55Pl6xgEXVo3TQbyW
TRHYyKsDi0pcYwpmvUtMjFRLANotAhV1qFfCLbFvNGzh56Pe/WzX+hQc4f5XwwaXIXWj+tviJsmf
NGBrfjiHa7Qx6ihKfQUT7hvhdcNmEkv7jY6q/mziVfiNCYtzGvOLdW9kqVttcr0egcMWpVGGoJIy
O0hazTwMSxZ7QRrp+k6bY61G26SbKj7WOEe+KTya2tg19NltM8La89vcVHu/caFrtWJu9rbTqMWm
xLPgufSa9bPXdT7BYuik69uZ0vKtaxD4QeG61XwWQZID5STV7lmx2+LPbvH6OiTvI0mZFaqdOwPu
5Q0hT9H57QxmKGi7SNDQXbJyCjJtWud76mV2VgG10AO3cuOXNE+1frPgpBwHxDvDF43DpMQpNhqu
YsWsvlmy7aottKj4Pk2Xyg1isIreVQM4+MqL2/mgl4Y2+gkILR3bKm+y/crDCdp3LUxjNlZSGgcy
SoQyRBTnlyOR0QLDeaQrPpg1KKbWHPLHZEKZMijRdMvPSWZFmvnAohFVsGbD3DRsQhn0WiHPcl3Y
GQSqSb/rXKTpg77Q+xecGC2JqlmCjE/cERNtBa/k7Tylb6cNeVPRh1rjJPdsRKnuFxrVV8JOS87E
GCkDv5alvDHnaB7DkpfyfCFmYQbtHLn40STjsG3IkBLfajO33UyZhVJ7A/HEr/EpnzZObyyt35Ot
ouIcubHuu+C07c3M6YiOdi9c05+sRBsAe2UN20By+vqu1wF9hIAdP4xNlut+JgEEBcvEARuoS+nW
m7g0gBonGYJqZZJrZuAptvU9NjP3vuUWiC6HIRteRpbQrbkoC+rHFh3QIDKy7ipvZq2i6ZVOV2rn
1HzT3rDv82bo2xDpj5w6ta0U807vwMyGzuxE8rIpkJu57LMZTLkSady8YOCbK6/Sqq+j1ix2mKVN
861XdFDolAOQQ+jACgq/xyQEcg2Eb/gTkShCaphzGRhl1vR08zuM1XIjSjY953MY60ucBFL3gMQ7
uN59HVwN/K4yWRI249o/s0v46ruySNU7m2P1YGBRVoU9pdIr4PVmiQECJZfzetbVnPPGbL/a0VKf
pex22usYeBS+ktQzviMFSlsBMDn2u9Tj6Np0E131VaoWO3Um7AiScdbYaGI0buuq5rMkRZP0Ibax
he2DLuzv2iY35JY4Wxc+u8/6yfXd3FDAXcy9xtnT+UzN+AOAVdZtZUSx9NqUXmP6tpf1cegVEfu5
c52lDjtViF+03m3+UJncZnWbBRCQyqUYuW5BPF240qFXbll9roRg8Wt3l2UOvm/OPCm/nGjm/9Yz
/rOlJqK1YbV0UtI0LdLkJsnQ0NyOEV5Cu7nSlmx1uZE/kcRTs20rvdoK0D7srT38Ma6jeGhVZ4Pv
YNVtOmL7p85S87tUmuMvTRE0MxZwGXNgpAp4BKdHLaCNp+ZZ6kX9Au8iw3e7QkPA71s935Y61x1z
Fxv2RrOSudroZZ2lYaY1pHteayqGr6LABda3maZrU43TeUMtItL2Bsk1yWfRdjucO2aOSHoUrT9Q
/zD9pm4Q09aW/FqxDVmEllE6L2LJvK8ZAltP9bi0dqjRhKq2PayEhzb1gEyVDdIYCR1dmJCovm88
bC22jTFQ0siVGHxskc0Y0MqljJQA5wijD2ncljewMzM9WFKQxbpoZzOQOFOJYAQjmQR2Y6CiVVid
YSF71DhfDb0yr0DoZNltBzomD1uiQNQ9TWWZwtJqI+AAdtaAR0bQ4ApGCFcbtk8chU2jtSA9Ehq5
wRK1aBCkLee6NbpDBdGj9W5URES/9r2nfLEKYbV+owhtAhNk6pmvaHbzS6KD9Kcq3MIABGyPF6ml
MbmT6JWrVqroqxferDxrua5ea0apjaExyTkKDB2gid0t+b0+68h2CGmAAPb6ZtFDGpLxr3zotIdF
qvl3RU1db2N0WPn5vdvVv2wqq4ZfkxAWfufkdO8BNGO1kOA3+zMFooP52pDOqV9Fso0D/HYbzND6
udxgLOMaYWWRmQSjNFjgRq2tQV7BURyKMo0m9AIKimjDrOdfq0Gr75W5k3HgFKteZVxryvcyLoDi
FENk70XkiO9lZjvfZi4Z1r+QdEnNVFRtIDtLi9gRc9f4qFXZkBSpflEYdeX4Mxm6utyPtM5+wRwp
WLxRP+j7LvWwELFmr+98DVDvvVKO8wbrA37HoqZVEzhlDA7AG6safmtpIMCuNbVJsFN06bUH4YDe
2Yj9XL3JpmE5h/2CJAuCf+XFkBjaV1eZ9ZiQYrDO1LntncAqeuWhUqcWz4N+LF7KaMRbula9st51
ZEJ3Vi9UI2iKiksw6h1AQmOGucW+QOfs1pS6NAIp8uSr1ddj7+Oy0HR+joTgOX3S7KWSS+KEKXIl
37LEHQ6dleXUxhZKe74DIdW6qYYRg4MpaqzcjxFzfXKFUd5OQJcVf5poIAZCj1slEA7heTbPCu5h
mAVqe4qvSpBZ+mSGpisyfWdjLfa9dlAu2UhYEk+5LAiLuH6jQznUdn7bRiZnQCKWXgQqNMGnifrD
w5yU0n0q7FT8qquqTwMtQpgR+C7wmmAu0BjzHVZniuxQaj12g+d803unaPdJNJKKwhiwlo1Z5OJK
ZO7sorHLzQmSahHfIUQgQOH0XgJbC2zZjTO7CkCvobFqzETz5EGP00wBF51ld4XET9Y3h6wZ+Naq
9kCt3fghETdptq3uxNbGSWZY4dTFvVOyLO8EItfEEEkbbdUWo8l5rGWdK1TqVe6X8zQZk50axf0j
lVDt0uy64mYs8bHxR9NpcZpK42W1opn2FLWaZ8fMhtXt2brtaJnSMqys+QTs6BVLcZy0AnYAp0uO
TJ3rKGmty2FYUnswziklxEE8WBJb2YkbPupzYnlLi61tF7nYpedmu2t7aAFFo8XbfJm9QJ0y7VbK
Qd61Tj+eZ2ba7WIVLVFXJc31l7abti1Vgc1rAeQ/Xqb/jH/WN389nvjv/+LfXyhEdWmc9Ef/+t/X
zc/qvu9+/uwvn5v/Wn/0//3Vtz/435fpS1eL+ld//Lfe/BC//9/jh8/985t/2bAu+/lW/uzmu59C
Fv3rADzp+jf/f//wHz9ff8vD3Pz81x8vNcWt9bfFaV398e8/Ovvxrz/WzuF//P7r//1nV88lPxaQ
GvzjTBTP1Q9x/FM/n0X/rz8UiJH/5HSnP4TIBwjcVXdj/PnXH9nWP6kEr1JwtD9AmPGpq7rrE37M
/SdaCVRIQBUhH6zCw/zjH6KWr3+ma/+Eha7TS6SIRi+PjvL/fcI3n+p/Pt0/Klne1Oj/iH/98bbu
CJcefD0VGapXyDMAH1wrNr+1zByL+M/uIuNOEF5iVhJ3gYkvyq63/KgLYtWJuHYn0JN/r77/OjCN
UCQa1r4WVNajClQ5A2MRCKzcGVVUh7WT4AeF18bZbx/k36/7++utv+V/thOjoMCMNb0OFhkdDSyv
3r4eEjEZWUZP5UcxLuFvY9yuJEGqTOf5+IOQvjrHqe2v7fBmN/w+5rpFPxtzLX/+NqW1KLpmAtR/
K5KIJDp2dpoo521D7k8z8sRgb6vif70guEggAKhC0Cc5mkaEdKMBTJ96m1SjCkFCmpu2wFEdmOpy
X6pjsv18Qo/ada8DQtmm3AkYbHXUOXq7QQqj42rUb2nj3+mRKS66qD2r8vwsVsaHzpyVs1SX5625
j+SV1ZOCn3iAdUUeTa9DfRwsKO0NjsrjE9LghCIJ128ZyriQpn6VenWza5XR2Y+1xPsDfDJXXq2H
dlL19/l20CWY96bK/kzT6kw568XQnyhsvvvmmO3CT4T4jZ4WJeAjOEUMNFdritS5WUwZExnNM1kQ
sHCncZY9ujun1tiRTASfgQFXySDdAjcK5Pfou3eDLWwX0febysKdeXbT+w6SmgbuYdsQZgdKry8P
iMZMyMMrgTVmgTOOKWH3DPsRGHOolvV9jP7tidr+u/OE5wLxsiKG9NWE6Oi5VH3Kx9JbnBtwB5uh
sM7MPnoqM0mNlxr6LrHVC9kt1F3pHZ66O9+tDMZ+hTxQ04aXeqyRQlmM2GVgbAeVutLJfkFVMr5o
8RrC40xIj/maEkm1g1JqbpAVis88DcEgx6jB88/zhTdF+okmxEfrYhUNX4kvsJnUo/NH0Tlf41bn
MzVdfgOFEy3jWP7MFfMbVTT9xCo8nnxvPegwAuGsg+nD9L89ecY0ggzKKXjnevLZa/WzrlG2g9I+
TJP+lCz9lymlFVgtJxkZ66b/fU/SqEWGgGsM2oezQrmOB06aBgapdmd696mDW4UbhyYKjjEuuFeD
ctH2lDhRhy/DgpQhw5TOGL6dOBfWMd49w6qqzV2CFI+zro7fj924MxCB0rW7AYL8pWMEifHd1LfS
vrK6gLXwy7G3U7rHUCCuggZ1yzMKwKcNq48X4etU/PYYR8cTmclcxDAm7mJSt233osm9loQdHAnn
3K6CSPpZGxTPdhc62jkyKSdm4fg+OB7+aAn0NaZH9Ee1u7GgXrOP9f2QhgvZoXM9Kvv4i4nobBd0
y5eiCtOvVXFDLTv5eeIh1tPus09xtBzwB69cE9bsHejZwGq/DTppP6aRw/RSqbcNC6Tz5kCQ6n8+
8Cvx593AhrZe+nSJUaZ+uwYGyLbxnBb6nVluciT010TfJ6G1p92w3EUxpU1jz9VA3foyE5PfjU9L
TTWBNth2LB4cKtCmsR+Me0AvZXOeUgHMg9i+RGHo8yd9javePSn7BaE5CHGcWm+ftLAA29e5od3l
wJO83TL41/aE/1FQy7DvfacOpyaM8k11T8G/fRl+iTOAKMpuIi4rts2q93wF3UL3/Gr2x1DdWo+i
DiUVPvqIWoAPgn5Kj+G1Y3r8zPSIOWSIFjHRODrMmsSNSsUY9Lu82o35fn7u9It48JXqm2NuijJI
0YLYpyYPvwE/Z2vhEt8u45dJwQcpnC6TE6fdKwfjs+c5+tqTVidVrUieZw4y+McULq7c4TLON0u6
tZ3NFKNneSniM0OEybQt2y/oOWs43LjyOn4qOYiKW/illrpXaUxY21z9Mx39DtnR9txxNkNnHlpz
16Q7mn7F19y9pRJgo81xVy4ntu1HZ9fvM3t0duFtiwggNZG7dHnqvb3n4DuM3uCznB8N40Rj9F0E
BxhtlQlVQYYg1Ick4NulZyoJmj6Vqd15fWDfGttyX++ivXfpPTnn7QkvxFc1yjff6Giwozcb68Z0
Eod1LsewMfgvrtSb1PYwgts49blVoud/nic7Mz+gqWxEgJ1if1ru0nFfz+dGdj1I8M8bFTvaizbZ
wH2zbtWLJYev7gs3GKHWwy6/T+9z0NCUdb6aW1RacvsySyhi1AoswAdh7JfhMsk2aLGU84URh/xw
+gKjPFHucBb9fGu/C83+ml+onYSBpHzHdz7RpkkPZ9bu5p2HAEUblNZWezG+jjbVnW2U7gT0Q+pE
yUWLYOdJzep3h+8641zC/A+4LQLkt59XGQs02hpmHM3mzPCzPvCWcD2B6bhHXDqbObuqrF09bjL8
EvZJEUw/gCCMbthrflVfju02ibYjzSA9e6TwoKDyENEAva2G0GSvFReLeHQp3tzr+zQPjHxDBxCW
YfnVq+/wudXqbYKygPuwaAe12SshLcNqPHXSr+iNd+uKiGr1MUEK/FiBVDQrBzFmkotkJxY4k6H+
rHJ6PkKzS5pAapdtvNWn8yoKmis5+L3tQ4ufxDazQ1XsevNEWvIqZPjZAx1dvFQ0tVJMk3ZH9T5F
jkl/zMyLMQ+TayXDUeWy7a+H9HpAzzE7aPZ5tYRS8fV7C0eKBcESH98Kk/MzDgVaqhWpS0hTb6z8
+NqljIc+wnfx6Lw04XyX3FrPduQ796yuaDnb2iMNSb+m3XHnbqOvNh3BR436ou2bv7haXMsfH8sr
YgDv2rvJFnQmILAEuhJQUSZJwvnsx+c74IhuRqC7LkGoGWRoq4DLWr34PRQDkgPsRxm1O+Xeu7Ze
sh+eEVjfS/3Q4x6kbW1lKzmuL7pz62e3+DFtx2vevXwmEPe+JplfPytaWF71d8ameSwf2jPrV3fF
klPpp32VLkYSvvKS3lUX0aHChPpWXIizU5oAryvo3QddEeTEtbzNMVZFd4BQTx4vweR2gz8YARDL
8kppwq7bNcC38z2fzUGgA4kqsorq1E5+VdI7foI1yQNirJNzH2tnjsID5JAk+l3yo8p88SVRgnSX
y9Azd9HoU5Upxm3hbTk0aYD8H+rOY0luLNuyX4QyaDGFcBXhoSUnMDJIQl5o/fW9wOR7yfDICu+c
dVvWpKosAw55zz1n77XlFwagF+1DcccN7feiwpPl5jo7m2P3OMauvfjWOajsifz7rxttQHmkgcSG
i13U+xvtCKupTJtr1GwYTBDhPT2w/hu3QYqY9aZ7PJcoevaAJx+3Jhe9ZK5PVtGwlXDNH0XlV7I7
N34zu8sR5x+EkOZchvDZw64brz/2FkVWhLZYn4XwcXkD2DJe9T/sB+U2/Tp8dZ7yM/Xzh20cr88f
V9U8aSZIpvh9tOgpNLCdefZX9buB53LxknOQ939+yP6+haf8/WhBbNwSMnI3L/SP9wQ1R/N1WbbU
lQiWypcYSdqkMx22gjLfJPJGl7zK3iSswOFDb+1K9cZZdlV4BRPSNZonvTjqPG4DOy/jOqzvy+mc
SPsfC5g/r8/J5yVOIdBoCZ/aGpRE7M+PRbkrG58xMkPG5M0gAegsZWmtUz68i39cppPatxi73Ixi
jhlyH8DAzYHkbIr2nhoT4av2KFl+cZdGLqdu3ITV9vMv6j+f8uqlWT0kjARPHkApGgudwal6F/6U
v0bzIXx1lKD4Vl0ouit114k4U1ufzEh+v9l/H/CXIe6PJ16NhqJ1ylq9Mx1CyHyGPIazEfMDSiRQ
KO7A655020K9sKizMtncqOWZmnj9dny44n/8ghP95tA4ra7BsbsbHhrIfz0OfOj1OLEfPr+2H2rv
tXzghGVYIWvGzsnbFkfNOM1hKN+PE3vGxs37w1xvBhEyKlbdxPnXfYqT452eV9YXVpNwvGwOcnvX
i6CD7Vn7s+ktspcLvxOwy25zy8/YPD8Ot6ChzCDJztzhc6d98hKNjCNJv+Bn2MrBtr1w9ER7UKLX
pPBIYjhTHX38ypyc9MnrY6TlYocxR5Ns1068evLLFtu2KxsuPnBHDwbzWhzt0QvtIJr28muBTjI6
kmmpx34WuvwnQu4H7Lj0GjRWZHDAsOJLpG4+fxp+NQnfPXYnv/Rkd2RkYDqqkl+a917eeVF1GWvB
MmxTOoXICfaAb6toO9ceYkWt2Ra8ENOgMsZ+q/UrvaLGRvWC8sfXKpoJzXG0D0t9lTU0wMhRUb0p
5zsKnKp3RbTt5dgzWLiAWBFXZda9Bxcyl3alghiJjWpt3YvhTHV24o7jSV/PkDhP8uHWscipXNmQ
4rRPVM5wKK6/VA6Oh8QD0L16EbRXLds7bO2XmxyDpHmmaj/JLvh46NN6wWbkH8scOtYDy9lC2BCR
1wN2ir2WV0H1zgJgP345T872pGLAtzv+vp/5ZSnvZQ8N7OBsZPO7FfPCAewOrPbM5/rXonn6EK3Q
KpIubANR/ek3BRUH6bOzck8Xrqv3urytV7InzZmNQd5Tv25a5yeJL6fjq8khzTZWvFXoxI0bFeN5
x6q5R4sV9msXaNX8SF5oBWrq66Nr3I2vzlG296H+Jn2ZXyOexYg/jZoGogL7Mtgud4220cOtLDzC
ihKQDT6SRPYEFKooJGL70ql6t9Of7XrbRQe78UZQdOcscr9IwR+vAqAwZkUYX0+TJnMnRf3VSfJ9
siAvcpvWiy6Hn6ZXLBsrvHZ0Ty58ngIdSNu3vtwuic/r0zxPh8mjQWA/SHdZ6eY2F+BIgafHgWzv
NKB39i55jR6yo+C9ROIXJLafD9t4vujbzYSKs3IjRMzToyMFvf6zlw657GklGhjEVW5iuyqpl8At
fP05NmnH/wiLvc0eja7wOSzLh0qOh4/U0v+9Aicf2c4hVqxPed5b9baDGDtsE2ln7r/WeOXJWP/8
0/UrD/uz633ykY0le5YKk+tNk2XfvJEI49oiGGvqxxItQeUhppR+4HWuVbcr0CD6zYE9Jvuqt+YL
NEUWmvBbdq4DdLqMr5dg/dQQsY2H8Vdp/UchATpATrIlVe5BJWmtO0Qe+5LPT/xjsbIegxApIDQq
BzrtuBR1liuimZR7K3bxx0uOy9a4+55/QxS6qlVHf2ncsnKLaBc9f37sX8k1Hy76H8c+WS+0SXNi
kgZoQYEYe7Ke5R/IOHkEjefheUxdgRwShTnb8Ve6PaBio2fwRNIOmHEYufKZxKh/WtT/vBAn3bbI
kRFTTqNy34Flwft7K1AfEo0WeedGTR+3RCfX/KSBXTgL6qRmUe7budjBuKLpix9BRuCqXFqs6hIb
l40kH+dzseVnj3yyiGRijuU55CSb2qfBVU9uNAbjiGgqKFVXr/waEAUMzLO7wPVWfnarT5YSNOg6
dHsObH7pn5pXnjHz62IjA3KlJ+lHLHt17ZPEQGXy+TP2jyv2n7f1pPo3WpECj+RaG9qdpvg6fsh6
K19RQGrX81f9R491kWhEeTnzOP2yAX0843XcLoMJ4O3livzx8jo5IuthlBXmIV7a+JrmSTPyo63h
dP78BaSf28cPTflCtoerp29JdD8/LtWh0V5rBeuEcoPCeAmZxTIKhKAmVM9UZ1dLGiSRLROW4PML
9c+P/98/9+RzG4eVgtBaUe5DmgC6V7HOtPsQ1FEX9PW5Nu+HDuT6AqzNLciRpIxoJ09Dl0v5WOmV
cl90QW0qLpp0T9GZFSA1uIwRnIfJpooPZ1ufv3hCH27KHwc+eRpqqbSr3ig5S8r23GUNZGxUZ36u
BrbpybrbD74Y/OWZQUimbjrJM3s/y/wCwO/iylrQK37bB3Hhx9l+ni5UhuHdVk83mnlpWreDfh8l
m3TYD+PB6I/LtAWe+Pl9+sdl8e8zOIVr2UWC1lnUPFa619GZbng+6IbO6Ws37ZaYeucciOJjS/LX
3UIzAjeG9ehUoJEri45kk4ostvbaYrhNetkqPfuPwtfzvdr7bQSVYVvLSGJ3cys2E3tARfNMscmb
TV48GeKY50eabmrnG8n1tBxt1RuQi6tuU0F3P1rsmqzyuZFfk/7YDsGSv+T6vin2qr3L7drNlksM
nG6V1wF+BF+Fnmwqd3F4mbT3n1/eX7Sid08IAwDiOVADQdH/yDPFcZTE5kQh4FTHktJOt3u/72gz
21vx1JCW1N2m1TVvqxAXkdhb6WbJGcveGq1bmTjYPLS3Y+I7PzrH034qcxALn4jEnlqNIozi4UqC
qEyjvWDfdtFtsQzVm3wOJrxp1n58US9kd/VjUGMC5CpuPz+9X1Pcz07vZAGQjGXuhpbT06fA6dkh
ekREl19tTzo4+wGYaE22VRA3t3SRLZULH0RYIQwaUhu92dBSqzg3HVemr6hBuAqMf6YSbleUtH6v
bUsT347XStuqwmIUCOFNO724bwBBw29pd52FrNnDzmVcCcvD+cGlaWzfiDyxbEx8RX3QqUda7G3i
96rPxBaea08iHEa3ycVy0n2Z0JZ/YfvaqBscDS60dt3eNMZz5ZwJL/lYGq2PAgwQ4ArwdWgjv/+C
N0qyuvQjSiM9wDYtx3isupsiqlwQfZa+LXWv7W+i+oDJzG2mg9mdaWauN+PDzfrjB5wUpc2gjp2J
ifreTnd2/Vh1V5bpWerFGPqfPxYfV8mTUz2txCpDQxNFsS2HQcfWcp5fFPOWcHKUvH15cHAbNhdW
AgLVb8vdmYN/+KSdHPyk8pIBIkzh+kzWM1kVnpn7Dg/DdJCl7VhctsPeiOGMkod7QJOrpFdRszUb
EgMwPLJpO3cpPswAT37NSXG2EE2hhGms3IviorN2MB+LPtDvy+/o9mrkA+dYzWev/ckriaJHbxaV
00fgWMzf62Ev7Mg1tWdZgCj16/a2x1pb7ihdwqndf37xP258UL1gWycPETfHGnx/8pC3aj4Vi57d
CwM9uVnZhavjjAg6Z3kNrTL3l3zR2Vz2X7CZxSB42H61hjb6rcVuqABXvJ2b8Ap4OATDef5pqyV8
d0X6AYnjCzXfvNXE/BZjbl1G68iK9bC0TXOm2PpQXXISJNiZim0bGnizkzd1HdVbWkKOUkOmrIvb
cAomlq3t59fqYz+Ezahi0jlFv8F47tf//0dJBwlXk9IIV15tm69TKZZASzoEvmXHiCkLlQCp8qWz
Ytxslclpz1BdG86d68fP0q9fgXwUHCGIj9Ngh6mxyygK5/jenBhlZm3k27AkvKJvSYpr/NJGNgWX
cwzYoYtyJ0mXmB7urVp57MdkOdPzW9+GPz5RIPwRWdtMJQG8qdgUTiq5eprqLg7D6B58rurXSX4f
T62FXy36OTaNdKb4OfGlsyzzGYaYus7MIBuiGn3/tGZ2YciLU3Lug3ZpqomyUTRCH+tOfQxzLEQk
qu86VWuCqhBf64ydlCaX0kUrLy8ww2mlDJbk6mZVB7iv3xiARn1v7Gq4Zhiudc1L+LBAyc32MbkM
Z6reUw3Q+uPXKQRuPoRLgP9OdgQzvD2ELIZzp06MPpaa9mGjFFiWw2wfdvnRkCxlX0RT5+KVjH07
wguNgx0TQ53VrmWWT3NZZ24iq3u1skm+sS/MeJb8FEKzZ/Q9ACDt3P1VP97gXzIr1KHMcw1AHu+v
OM7gPsRUIt9PpnIVC9kdAXD7o520F0saPkhJJt2qglAjE87QLo+rIihaVd6SPHxlYKa8mCaahchL
L+dEzPse2l4VGscEXTeBF3J8g/1UeD20HJ+51XBFTMR4lUhy6pUiXc7sBk+/dtwCEwGWgyOGETsU
qpNvbWf2qZMYcns/pE69TWOufiTha0+mwgoAFCPESl/ws/QbtaU2CiOENGTDooIrqdmaop8OkjTS
jWKyXGTwBdOEFly0mJuEITcOhfq2U62SImgWm26obLeUmtBXJ3bXZz5G66P+55sHEG/FQACgoDxf
1czvb4w8Ts7g4Bu8S6umvJCS8VGl1BSmdWXwIHmlWbVenvQ7Y6FXqk3GeEUAXueRiJUdcgWU9Sil
By1PwUljy0bulPqqxnL/62f+9pfc/PWDTgwtJ//1v7tW3jldPnXB/D/ob8GZ8scdW/0z7wwu90kR
fa3KhpLvL7vM6on59e/8ZW+B3fIffCsrlxlB2TpY+B93CwC2/6AwWxcyc3UKrN/U3+YW5T/YYHB9
OIBHNBBTNgvhb2+L8h9l/d+Ax69oz39rbTnZ8/16nsDVEmaPHJi/J598aCeKknluJLSSRZi9xfhN
RTPoOE2Bd6ZweJ5UcxZfO8KOUjd1NHJLpnCA+yRA8LhG23Zsh6ywEIiZ5mhvjE0ctFDPYdpZ/dR4
+WxBYagHxdqQ53E9qRWT5yaSU6jxKV4txNfRwOZAKq6bvFlunBrOOX5FPWL0hwW31VBsjmkm3UwV
gQvuEuVR7snOci0TdjFgQ1TM3AvDZavIUCzc1EzM57zXbRAkYL3pfPWO5GWjlWVuJ0jmcVlyKi/P
6mU/DLV8Zitx0gxaLycfHVjYIIJ4az9EOOABtTrI5uV2WoydGZIA1TRGsrdb0XiiYBkfBB+MhikQ
BvO5OahTe1VI2beGzAnmPOPXqZOiHUVccdXo2oXJcsEcLP9RRoYTtI52qy0hPvtyaDAGVstxYUXz
rTTpZzZezdDCkRgRounLmTXt/Ufo93lB70HBTjGinz4m8A3LdpLHcluM0jenb1fitXYka6bwlFh6
SAtsxGFW3/zxJv3+pvx3l9Dvo64PO601Fib75CtuxHGap6C+tyhqYQYR0IOmIpRcRww6si5ZOVP4
rX/v70/tX8ezWP14q7AIgCl6/6ltxKBNkmSU21lX5xuo2vKlatCwVMYoBhywNETgoJf7/CTXP/rZ
QU/2IaUjNLOZ7HLrkGTngra1wcpQY85Lap0p4k70Wr9PcIW7svdRqKNPZm7AVKvIbpyK2zgvG4P6
qVG1Q6tFh8VJFZ/EgMifdSfaLE5+lXVd5MW4w96sqs18EUuq2wtRHouFXB8GsfKZpe59CfLXrwMR
DuSQMh+598ntboic6iMLn3FvP5tQaC66Zln2qpOOu6Ypz5QI77cSvw9GablmyyBANU7udRVBoqwI
wtjaIY46nsAIdXt+Tp/2T0/U6kREHLcab07hvc0ctnrTtyWo45BGVxp1YCiqeZsLtLjGZOHiVtIp
+PyJ+sdTs2i52oTPUTecnJppJmXWaZzaOKapNxVJ55dyem7G8KsifP/g0jBRdGpdnX+wu71/W7qx
zPRqNsst7cKov7ObfdjIcDicoCyVCwx+wSjuxoKNyXNfz75ekTFXpb4j/ZSljdI4G0m0Xhc+EoSB
plajvxZMyvdRbdbca3TnmUfN1c/pRh7RE1rbUDN3jRbkUXtRy991XHwzasOo/SpQeJJuYufWVte/
dHUQO/swP1aGgZvGdPNC2ZbhrRYV0EBQVBYd+VhIOZj7ZEvFYkNPshsDo0w2EUJFwCTGmQf7ZAC2
PmwskGxcLZW9DACQk1UWmY4jLUlGJQqweoNjP/ZGXoTbIjVRXFfW7NVavWxKjY8/RCo0xvYIEJ05
XmAYotnLY55cJfTtt6E0MyhPLSRVUf21TmIbqo0e07NxksvRyJOLYbTPfYfV972Sv36/yWpG0gNV
B6jm97fahOo9Jwqaztle+zFUzAx08jfrUfspLs3SrQLUGc8oy1o6mvQ0tubdrfnX3v9fVZif1o7v
qsz/nxzU6urR+e8W6of4a7L6p98VmOu/8j8FpvGfFVDH4gzQGNUwN+cv+7SDr5qqUqHQNIhBWL8D
v+tLVabA5Bu7mvtpfwOa+9/6kj/GJ5FqkPWBcTRNo39jnV4/NX9+I0yVspK5mCNj7aafcfLgGC2U
aGGn7W4QUndMVUWsvWbTcFMtFv+StmlzMJzi/HyHQtZQjZMWV1JIiYodvN4RudGtoOV6JyVT5ANH
i3bATwDa/HEf/i/qk/WAq8OWUhyAnn7qJUyVvtRgFTY71QE1h0Qrka7QJRK5IefFzWSO2pkDnpZh
HPBXl1pZ1QK8iOuX/4/GFJKnuEgnUBMEBiKkhJphXcixXdy0AxlPZUj7DQBH9T0yWF4+P9fTRcVk
w7jWtIyFKHDJz3l/aCeWwkKRay5pCjIvNSPa8uSxnTnKh+eFo3BiXE3Q86sg4v1RhLboVM4cpZ6G
7gAfz3gSOAU3TQ367MzFPF2b1zMC2rauXWysaTa9P1ZYlUaxdGO9G8cy6PNphUW1970G1i7OQlau
8F/JPCx7PSCDNax3VB3s7U5WAW1sJFKhRb2zHKl3wziOd/I0StvZMt4+v1kKNRO//t2bB47DWF3P
3DGFf04eFZBoHYgZ8qczexyOapZLr0QEF9hA4m65rUUKxoTdihaU+oSyp4ojv2OCroKx06XvkuNI
X4p5aL436cJq7OQZHDapcSxpAyWS4bRAnjduDKIwQ1cCNY6cuZ2H+1htmdlMSh7DQFEYX0Z1O12p
iyqXbk8OzQt6SlK35FLLO0IfNOU2q9uUIVgiafdyl+gGKuocEcyMJdgigRy7tgvAp6gRK/SMbDOH
SOnLLFbaaJenGgvh0LUL9cK4qLdKDJoQqqFlkuYBAy3v+F1qIukMu5NB2PFhgfaXMJzityLihFv7
otZhOe5I2bGmDQt4lz2rsZqRZTLjHq5ckiLjIff7BqtD4aXt0sTXtSU5QMRikH3jcz+aNZXGomXh
eDFQ/pBr2YU2PZpBNwUQysxx8PJCE321rSSBaQcGiw2zVtNnJ1UAKs1rkeYEsLrGUNXAEIumn9jt
CMu6HGW9la6RycnDZYmKpsXJEFvJoVdV6aHGKKzRyhf9QrIpFo0N+Vv9jcq1TPxxiaIusG3ocAH9
OabsRpU2X+pQNuDKRdpSlgjdBjCTm6TL9dk1nbYQF5I6i3GjyemSeFZCrMxmNiqlvYACJEZPySx8
Jc3ErsyXibitAhgItQnXTcgAB+WoYbJUaNYqIZttwEVOpGKvGuSsf1EnJXksndbqn6JiUSvkfBoz
vqia69ZtiMSF4E7ItH3sBciPbRbXReIXjdSt+72xkF18HlGzsaJInr/pcVbnNBYLyUwO/GH9ZpCi
OPGFLFRSw0UCqY4Ax2m5hcYYGo9z1EB4LuIkH5j3E7t7oTAhtQK7h3CKS84ZLecLUdqqRFO20Qbn
Mh4hXdGbjWF3LoZe99uhBsBxkEOHDMJ4csLoqhUa81soXUaPRQkAuw1oLGwK1HjKBBotVguVhr1W
JSmzrsimtJVrsvAwFgG6dSnUW+c2i0u7vyQLd5SfCkNhxi/XqnPVd/nMs0vEVnOXg0Fpb+BhWSqc
UaN4bCqAq56ohVZt+mQcNaLwqv5Zy0iY8pVCHfD1FlkTP9uxnh2rqa1ThuqhVez0mhTNu4FG7+JP
vB6g8GjE6nuc6NoxzmOqdk00RFsm9LYZTE+kRz3wtDuPqBRNza0yuXssE4g5gRQv6uiWjjEx8Q+L
qMVWluJGs7Y5CtbvtV2A8pMzPohXbWOR7hHqFin1sErHhTzh2ihuTdBloxvVVav43aSQM4IvW4eH
oWiVMu20QYwW52llQNqIEmp9dRB6vtGhOan+EOnzVddmCAVSlRRjr+kKBvlE50rpLgTcp/rpYmQw
oYQgYLEwiAr2NNGO/ZWWz2hACLkQP+YuxvgsBolgRCC43wq5jhZPj6wGyxDJAgCELKm/Iay4KjdJ
m3RvhWaG3+RU6pH82+VMO0oVdJog0Cap31o21uQlnQgWBwnZ31ZS2hogpJiUGWU4Vttei5fnKk5F
fyBzGo1zDE+18CNlTg5zNjaVC8V2JG9sSSGjQtuzb20xxaoX8lHKvFwv+ptW6piXZ7DdrECTl5G8
vTiiCT1zviPY2FDbE4KdhO4IprFAOC14IhItJIMMzI6qHa2ijuEfknT9KPfdxEgyDtVtWMZNvumH
uJCuChr+xJsNTnMdO51NTZM4DgbJHr+XVwGifdb6MjI9coWVN7OPmq/D0ozRRi5nCwFBq9f3PSXT
GhEVr4QxsqMLf6WeVceo7eJgUgWCdU0iANOzBqCWbm3r1T4xcrnfxkvrEGI+Lya6wMXU9hYR5YXH
aKcnJ7Gz9K+1bMcZj0Ohxp7WyqgIU7KRe3epQNh7BWjtY6OOBcRilYSCYjELizAiaXpMpFT8WNIy
/0aWTrop9G56dcyp2rL2iRejbJcXpXUYebbOlOIgJNNxvWcji5ZoUwP3T8l2yOu0frR4PRXuNgm/
8WYg/nLY1d0o/Zyg311Te0etl1hT8mqUwn7NtaZ56BRCJN2srNPGKyUMDrBHM03bqsncvY3g4WMv
EiYqVMhz6W0i5WHKpSw1MMHEw/1QlQKUHiOhnitXttVTEkYGke+xbdwv7Vh9meVoHVVicq86G63h
6uZXwCF/yxMtu2TSuMmg75MaWbaY40RlP1YIQx8kGnkXYkSblRevVTtt1C5P/FDg7UiZsr2KpJae
5cYxn7vFuDRF1R+lKmX8p49Ze9m1OJRJo55QcmQt4IRiIQB8quP4spOqMWikXtzV0FUvhL6ACcCm
Ilq1PBKU7BiQINXlJqnNbmfA3APqDCu6Cml9OYakPatCCUYtvqvsyroR9uzYgZZPxk8wsul1Fyri
IJfKZHjCybHvWUvn94uDrwBeiSfk7JGHQlln7MJ+0HKFrNLZuMWk1h90ZdCRdUgFKfTIc1ojOmhg
KfjiLtartBASV+qCv9kJyAeSBWzUTQkHZCKU93h5J1t9k6RM/6H2RHttrHmwWc8mvPHWz7QchoPu
LNpNW+TyjrR79FOsID8MRJmjP7YpGDJzahiHqVbDdrnqyXU3ChMmB+orxx2kTnmuwkq+SitC443G
6A6SvazQnHGxo6DvFGmXO1YbLBqUbpdB1/ygdcMSw47pox9J3pfZ1s4c89biulyVhmreyVP8Bkfb
4MOiR92FyKfoWDHwW26aqnEudVKINmpu0/ZPmLKyu89n7QoYGjowvojJwZGzKAgTJSx28JE1hc66
WGzo0moZuk0NJdtL+46URuINCQvtdaJdt92Y5pQflVHxBq8e3THu1WBciuW2IpBSZ3A1CmWTA9uD
hNDNc+w1/WxiRVZUKFtZ2WWKS9/HMME2WdcM7jLhUWIZLxVWS6hbRTlc6sXUv1RZ2tqvFEEN8Oty
LO4zkSnfRMfkZtdm0zhu4PFO1VWsRCDCs6EZbiOzJvxcLEueXlu11Sxb5BFOspf0oR9elYbEy+/0
PFttP1fa9NJktCZfSoi+h6lWyLIpJknBxpLJcUmyY7dMXjVE6aoNizsAQ2p3r+MGReWbJmA9NDWz
titWr3BHWSQvsJCGicmHQX6AoUnO5IcdJ+WpUyJew0rD9DtSnKBSrIcO275a/xRdNODZ17QDtU51
p8EAVe4kw2FxTzQ9/wkEEeGZrcVaETh8JC2vKFNxI7ez86JmDr1drSqq5zAUZdDW5uq1yPT+sTHY
i3uqXrPxaeE8Mi8ZJkHtPXYN+rvQcSLI2kuM7oMgJl71ME3eCB7rb+u2GHZOti4uc9kl5PshliOk
El8SezyvCMOM11/Uw1Omp/NbO9rWAJjSyi9lqQ+vl0plZNPSb2YYb1fhdCHskJIQwHqYfjUdter8
xGjMzHWgSF/baSo9mM0c4bqxY76J0wyj/zoPRdZtpUGLXnhjqXZBfffPzFFszB5q9rUOyVEgH7gJ
b8qQORRAzXsSjEvq2KTXLmtnUIgslGrnjgQmcFSZFVaPs93XBLUWQ7HJQr2/6MzGQbnaMWvVs3Hc
zaUybhMtxoJSOOJ2YdfOK21GB9EZky9LiAOTxAyJ+EufM7RnrqOm81OdMLfh65ld9gmFZimpaPGj
dSc2wpl/lFI4ArNJdWHB5KUI6imwpxjMKAIx86kRzq1gOds4o9oGldXUP6eiMbkO7H92vULJW0xV
7fagxkGXV/GjtuTbwinq/dKUr7ISXmitXlzbQt2DHUZqZQm+40WGGaC7rNgc+qaZXUShov/MM3kP
ZZl6Fl0UCZObJEdDK9np1oiUazJK+ew4LKlWET1nRR55ZaeClKi6BjCCvHHQ8Rkg8q6krt2EE1Ak
VyfWbCWVLgwGt6YqnqjUdX+QFOiLWryJ7Bnrix1u5FS+WXo+QEaklxRBY/qVBL/MVSxxYWT6g9Jb
8WM8EOmkVBFzKCDu28ih+qfoqsGq2TezzPfazUvc/ostFa6iF85TP8wG3gaq63CpruMmu2CdaN06
aaddrSJIjijvjwVNtAD01+z2o9Z5ORcHvuQ03mWdQtJcHe+a0DL2UmOMW6nP7mvKLlcUMfagmPvS
p703jKO609sR9aJWP2mFurFT/t0wRyE8Egez6eDJ49DU7tuYFzvtqfLADSjLq2PVV4pes3XLx+iN
Pz8HJM9CUo+BEOhN9UOR04upDfsbYqHhkihWdtlYOE61TvGIXMF/Ck7tkDkcU3NkmLtl/M1cBnVv
GbWBnGRONkU+hio3NQk04jV8uWpv5WJEzCyB2LGs42wr3bHLY+2+y6ep9SSnlPZ6pYZB32TyQ05X
Q/PTHF4uzzGpjgEu473cR73pM0WGHEa6J9Uo5OtqGyfd+JyIpcazZbfQ9JsZFUILmN8NHe0qwy78
oBXWQNytMiT8veWbrWQ/ZF0otBpamDQFaD0mmi2mQNgUdhhu2kFns9ja9ZfeMbLjxLYactOA4QnG
RlqHxibvnAy5qcTAwXnKlvGFbxSBvMnkBHqiVoC+ZzZxBJR4oqmvFzJ53B7x1dHKJXEJoRqdKh2G
AFSe9ENjcXBHAhmuFkv85FW7LMV8l2pl51HTHRUUtJNS7zvT2tMcvGf3/VDLuXXplOIx61OU/1o1
bLIucdAfGZiRDbqClfTctXGQp33/JHq5TIMwS6p9LmHs1CrtOe0RF/M1+xmBpkPl5WzYYzB5m2zn
mhys8l4Z1fyQCawVYuY9iXpIy4zpso0ZwvrVsubOrFXugTKSOaqIEUUj0oQbqx+o5CLpedDj8CJn
mPBgZYa86aMIRknLh7FuBmbpkV7cEsuiQ6y18WxaTOLb8r6OM+1JcuJHx8RKBgdZO1j1dAEYEzEh
+FhC11v71ooB89MxKt5g2e6jsKmu8pqZiqTw1GEYvYik6A4K75dyIVI9V8oMhHDIkmv1yhclFM5L
qaaWgi1myr9wDKThWeQPbS+/tRjPNyNFL/QhpZp3PLHtNkOmwBZJyTasyIANBjkcH7NEDPtC6Ytv
mWwI7Wh2KBECHtfQoT8Q2pafx1CLNXNRNhkNLNXN1VoJMnkFnrN/ula6rL3VSb/I/MpswMratvhi
pPypqa+NHfzP7LYfUnGk7ge00eX3PZx9bgICwW9KIptXitOZXNS0eMhLpze9sWpwKpKlTiICBT/5
YC1TqIbeeMyuQuWcJgjqAT15ZRM5q37a1KY3a5wHiuqIO11Y4FDUptnFlVZuk1xekE6nXXuY80HG
Dtum4/NQN+BJqdOMm9roigmxVSxugN7eRzTh3HE2xWWfUUhgMFGihXGnBGCekJBkO/cMuGGjOwkK
rgh11Dw7qhXIDciAuhDxRlsS+bYrJ5prZpSKR/psxqtQuv4qEotce4TTzIjgx8Vvl7m/p8UyEh5v
FjUru2P0G1a2ughYnUihxc9e97uoU2UyeKu6+1qzG3gVcjcX3kAU562mT2B2yv/D3Hktx61safqJ
0IGEx205FJ1IUaLcDUIW3iWARAJPPx/UHT2qIpsV7LmZiB3nZsfZyUSlWfmv34gFY7GhYH1jwRLD
Pl/CPr31m2SU29YohhFP7s58VISeww0HzV2u3RV2JY8Y3+i9iSv1h544btKzfbv3udx02GwN+q+4
XC89vnfhGJBbQvgSmg9F8Uq2QI0pO2796O+GBT7cwW1B9QmR6JEy8xCjNUcjIL9d4tor94uTDuGO
3PM6vCF8vlz3RFVdTX3vqIPr+vjGOW0m/+ghzNkh2dR7Ue0qnhV9Mlm8YbUIt4bXiPtW1zgGzI2a
6i1xI/0Xq5fpty4R1JMin1F6W3GlAWd5fCW8YqzqMWtUU/MCnoqJ6jIRGi90gCrCGnAV33RmZ2DI
3mI+uvVIoLR2sOHCr3DtpMt6n/RnI/bG8ugM2fKeEEFMp9wkxHe8dxXk/dFyDXmlajcPN6mRp96h
CEqX7sJE1X+ws7Hwdh55i0joZEmV0o9p80AE4vJTtF6rtjNGaOVVhvjHPJhuWkSlr7Fo10GR381E
Vov90KXuNzfNJ7wGpb+UV8C4+IVnqbS6Td0RNLphPZnl1g1yX+0DU9k2/9Zvf8y92945RB4224Qv
TTAFuQgcfG28SmH7dvhRZDFYVFC42dMyt5jbO95IdaNNDBv4Gq7DsbOA4mzKmLNio1vhBDtMrRd0
ByJGKzx0nXrvVhVi+67pwGj4IyAp+lPp3zcCnHRfd0lPVQneSg1CyLPxBJQo30/2KAxWBIg1Szdr
54O/5FkUA6K3YMAAEAha7PFzpyRWdkto6mEtPxp6v4PUyTarulodxhquIpaok/HkzTUBE2FRYErU
9BX01o61suEVb6/5SoX7cwmIId6XcrDuW/CA32w6nNINhYgGgN1Kr4tRynnnJw4zCCpnwMRqksNH
I3ac68ZSAulZH3BzGzbi6GVpg8+dJBeDXCcX24G+ma5ar2q+heB/27jtP09zBhOr6HzMjydwEX8T
W+381Zvc9ph4Az0hRYis2Mm4Iali5pdrdxTc4E25ysZ3i2MRBYDnMr13Pa2QVD0mnrunagOidcsG
dxxTZZ61E16w/KCtniLQkfEvsi4tMlwgbowbq0tCsSnFwMtlxpoCyZEq569uYKsfpCMhzBG6JiCH
7M9VyLusfYVi0RnS9kbhskig04Knv2kEULK4Ws2DmrQQ+xY5308qRG+A2uxX77GvL+Cy9V2LH2Id
To+e2bgo8p1OeRy1njoo21fNcabrx6IkLqUkXoBIn41IHNN78NYzK4qLvCy3aVbwVO7SCrmtrVfz
MBXqChBCNIKLVntFsO9NI/88ytyqrj0wwi8lsO5j5znwJpzOte5dMGZCQZJWsW3MMMPJt1wklWoc
puEhS0fcP4rRXwMP5qH/GdravGrifB235PtuEGCxDePZn7Eua40MUxiCcMU+tNXSbPvYy2650qki
IbUXDg9s7peNUVTL7971B0JVLFHyPsy8pj1OKhdXi+itP347OMQLiWkcf/tj7LlXMtWuvo7DzD8a
xYS5Gqve5Smf6/GPLPtuPKi6JapFz+Rnb0rb7B6k7MwvIMHjD3Y2xI5gLtxf5KPQKht9Oea8jOYs
uedZld3lOiDHIeQC4tgqRP0xqA1seDhHxCbLKg0tpDWrX8DZ8bx1CQ4lrdLri5uiguq4TcaCQgns
BXJIUvssEDVWzX1TBna5swx84Tbx6M/Y+5it/uH5GgFclbVq2Qx02ttt4ojlsaa2gEmLqKIhFdr2
OzBeE14U3ondn8LOh09pnMinInCqjNM4JfyrslLvY5PFXIoZ2/yzzDM8LJrJyzKkYIZjbQcFlLfx
2zb5Wlo+9xw6BCCETreOFQ1kst27ecLKa2Xec5JV5WhuhFyCr6Rp4nTQ2Zj6hHa9TNumBo7acIuT
/COXGa/OMlS9HflzgVzPdeKJR5qTfCdvxJWHGi4dukZMziPyiIMrJmQzimur3/ZUdh+SYmLBTfS3
f1PTKXNrzWRRbZo5CL6D7Ye3HlAMos66CXHIUHo2NyTTm/WRQiQB1G8TVH1BF6KACyYR+VNA+TMJ
A2Eg4ewdPZfGND4vmgsPEV5J8oO79n8iq3R5TdSi8egkqHHGWKcJimzngejbO2MY2biEYPRrCk1J
R84OCGraDHZTl0/L5Mgvykncn6yuet7OYpCfa94yj3XccdNMWbOw+YJ2utFmpuUu9ekp7knY0t61
2+Ghe6jipLqXQ8CBU7iDWMAkAwAnnQyssHCqzPIhC/SKq6gh+dkOafdFTUTUoTGwJqRNouPRLNOG
KBLX1sNnJ0eXD77Bo+8hoRs8fS/aLvkELMiH8MYUxyTipsKfScmz4EPv9EHOzdoAGU/SMqe9CgXE
1rwXaOIa8un6KMl9Jz34fWnbh07FXbZdhE+tLR3FxdrUdmKTptg7X3keamNXF7Py7tIuE7XahJnO
+r2kvdkeqsLHxrAWJUZulgdCSdGdM0lZdlN5M8+5sjdC8Tq6DzvR/1AiLd1DSIraF9oJXXOQAxku
+4TOWQf0xF12xSUx+6zz0lrt/MbaBY1hWB4L3CF0O+wFUx9Wx7cutdoFQx97fbPgdv+t66ye8inr
LASjqYvkgJI4EZslBWylXHat5mH2RmaQTSIeyKLS5cepE/6XavDXnCHs3nEQpgHqbfmaXX2EDzx8
Dqtiam4LaxqDfW2tMYJz29TkprmSbBsgTeXulpyDFF+4xYp3CzQusYOkK1gUU6Cb+5jUkl+IvdX0
WHnGEiLkVH12IBLS+OpZaaAP6K4o1cBccYoAuJmNg8fS+pGWjfMZ6wdlUENKL3mkAcA+7/PGDz8S
PBVQ5WuLOiEz0+W+MmfSAYMgxqmhY2XggjPEbrNVLpD0Dq/wkQrelM4VJE98URpJrpDF6r6O03D5
kVjWYO9ojrhPkhyy9lC31SxJ8ZNAQzwOMaAbhxCvvM7FBXND99XkOkrc9Ea2aZ/f83ldsbUHgOGp
oSuK6aUQ36ouDZCp1xo8otHS/k7xadIerYb1UydGQ4CKVvlDN7kghHES8nAm1gddjhs4c7vNSyvm
QKHPekUNgBllKCgQdy7SihoTI69EJyw96yYvTUPvmFF7W5cGJgWWlxcfEu4Qf5NXE8AM3WIRbDqA
cnGQoYgjngaht0nnzHu0Q+itBNeV8kkZuRPvuqW3fiYp4Auv/aU+vM6yWMlLJxQLaBU8g+AnO1hq
k0VySiBxheF6Y9vwWhsn96tnjvPnohv0Zxnwnqgyk0yh1wdcNTinA67yN6RpOMWsoRBnnI6KhpX0
DWM4OrEYv6c44qb0rr0Ev0Xy26rxHZo87muUaRjjZLUNSlOPJeqi1/+MZyQd6LkOqgHLM3lOuX81
Bf+wkOw1KYRm+3g08RL4yCo3du1I/Bw4Xn3BgesZ6wg9iokQzOLdt9JZ1z/ln6EqaXsz1cVw9J3a
6zfJEOfvwf7K41tnhCE2WTfg4zzLoICfDuN1TYVhojkcFdFTh8Ak/0J4fRWpLEsvSBiffzyGwvQW
nh41Lny106E4YQd6qNlwNAcsTOm6Wk99VsuNRxjRp9dn9VeneLpeCPagrsJcB5KTdT6twu18P7Pm
4ViEhRtlC9TRSff9oYPLxYhTGOMCreobf3ZnEHh32VlC9dfSav0Pr/8pz7cKf4kTrOJBFgyil9NZ
ly0sARrA47Gq8ivTbX6nzfQ1LrPk0Jr/iyWDnRBmmza8LvJazobirZUQGzscSdXLj2uO1NGoXHFB
6fHSwoQ2ia6HaBgkfmc/o3QoxoZcDuBQMKfYZOONXwt5YS4vfbY1K2BtFJEZcZ48k+Y5Nc+YDsdZ
k0EVySI0+oelcOEKiZYy58ZwJxq9r/9W5ysUwiasbgQC5B7janJuA+G1Js/PVpsRz5nhj+96sJWB
k9Ji385G/PX1wc5U0T5YxEq/g6Ia4ivooj48/bmCkSyzIOh1RMOv+l73PakscE/yPexn8yo0iTvT
UN2frL53f7bJRCFXefYxrot8X9u6vbUoHR8v/FHrfv934/z9o6hQOWc9IP/zrIbAhOoIFKOjZMYu
hLAa+YGMPhB+a0G6XkGSISJP3TsNHBC/pK0+1F18GOfs0hZ+4bcgqGI9ZTlsaTieXzGkGfoumb+R
q/skElnc/CHVb3pPXLf38Pqkz1c0c0arakP6Xa1amPrpD6Fnv56gty1RQHdj2/SjdVWSwfVGtcs6
Cj80oTQcgNhJntFIsRcxDWcJdZR5JkikUhkWE0sVzvgF8jS4lITz0vdbB1sVRA7My7PhCmuBiijU
HC0xrH4CvuCw2diSJH4XvfnzIe8LON+geUJ6XrfyPzcVGde14S/mEFmBgstim0AAotKH10d5YT6r
ZTSYKbRjON9nh1slKPt5iWJFM5TTH+nlwTFMTP3La2gdvj7UC+sBwSnHDp4B3Inn4it7mmiQObRW
TcdcEJgvX+yqafZvHsQ3YdaYyCJgiJ9zcIdmqalewj7qlvZ3ntXhfnaG8e0/jY/oApGaSbH2zKXa
HawZKiAOhosBwFk7Do5DZSgv1BAvfC+obAg92DsQpK2zBRCADiFxdFQELy7fLaQpX3NGO29fAAHU
htWZwBMMc3bvEE/ct4ZM56ifiXfKsHTDRdryjNsc3oC6sATWP/nsGCQpx1v17KuQ+lwTbteDiYmw
1HgBGgoICf6hSbT1jAYuGWf1oSCBebpw5b3wGVdxGrqEEIYCS/10H7G6CwntRJMu683vRFpNUT47
QXVhai8Ngy5LeKsQ33bOzYKXrKkAfWnjKgjv3fuW5pN3UL1Zm28kfXPgrXechaqQ6w19xul8mioE
uAjjKfI9rb5Npjv8ErwMf2bKXy6EOz0/HLCKQHzKysCylBrodKjVjTglpzaOKtwzItueTQwbhzZq
WtCpt+5bHiHImqgTUAVhUHg6VBfGWtEMI8h68vJyY8KeLQm1/P36KM8nZJnUVsJGCYC7/F854z9n
ahZCMOn8WWDyaeZR1dQYcXWeR3Rm1X/+3wzFIcGRF/C6OTtYBz0uBX4FInKMFvf4rKI/PBVq59uF
e+HbrVv0dFcxK3897+izeSA+p98O4GJMTSdHlIZV42ZUYtS70C+t7zKFg75XzfCxXuAtxPQpLpwe
z1c9jwB2s88NTyFunw0Nd97LYysWkbTz8kO4xDPQlXkpuOeFUTiaLPLNeLKBk52tQzqepqsFmX4V
INCxXvz41rLkJbXPS6NwoK+SmL9Pw7NRHO3BmihTRnFjtbOKYtibiAjeXBWtljlEMFIIUqGaZ9sX
aik/lzZ9vlgWQ/WdPHLvVZrPb1W++K6N7RpUNkoHrsRzpSh83rKnI2tGaR/mOPU7xc7RNrHtRVG/
+abi4lijMfEeWK/F8yN2apRfOzOGPvT+d9LJ6oM5Ylb++o56/vtgoMPhuR4Q6B7PdxSd99YNhXQj
Z+1KJjNiYsi+1oXN9NIoaHfQYOGfy5Vx9vsIs4JpFw5uNIp82vNu+RWnubl7fSrPzyHAFhONHS4O
q7bs7NI1CpriSUggDITV4T6x6+DWDpuRl0ip/stI439MxnxhQshpV80exx5b9OzHIc29pRmD65i5
MkC3HpVLtpO2rd68sMnwRprMXQs0wC1/egplijz4vJycyKoIYlx8rNkaOKYXfp7nFQSFHfQSQByf
Tp13dk/YSYURjGiZzRy4N71jJMDUuIDSy6uPjanNC+O98PVIAcHoylvLSV5up7OypXTQqJhOZHBL
ItAJiF0InfjC0n4+KxcYDn0ayBQ1z/kjhmON+y/M4XPKusmuJqwoSK2TRWxuYdrPag/rdCguvJzW
P/302gBpc52VFM0ZQU1xOrXKGlVA892NLD0K+Vj0C5E94Tj61dHJoZogvJUIzcvYRs4WgKc7D9XS
qEu+lOsvdv5nUKBZeEC4poma4/TPGEsvgK3TulGFRP8aqpa4d40mPsyF1u8dofR9Z3dvv7cAIhCc
sMnJIADROh20KwJaqkXpRjkKxK0LFX0r6mncv77Nz1ynViwi8GyORNA5EDoMIE6HWereyLuM6KNM
TnA2pe+2+gB7eFX31EH8LuibAgfFzImdXZbRP4rgNxQ/ZxkY4ir1oQsSlohCe++mrsKhy2zQvbeD
r52rudLDp2HItN4uheMl+9WIL9mEhFZYW4mDB31od/HUlQB7vRQt8Pw3QwzI5cU/QKm8hE/nVQx9
5+YKA9Mi6OUOWQGOllTU2p/NK57ewXYkEfBCMfp8jzAmFkxU8qtW9TzfaM5057WIOKMQe6dHanlj
W5tz+F1UgfoVyNG+8G54YTyKRH42cBIQuWfjNUueWrPRRyNv/t2IMuygmtjYz6brXgfQJz+8vlie
nzRcBMyQyf1Nc13/nn9q09CPq5GTuo96nsafaV7Lq9Zvq+j1UZ7PCnExV89qKUNm51+rsX9H0TPi
UKNkRXZy+FPWiblBhpi8i3nr7rLEc95cGgC4U1BxxwnPAco4ndXoK1q/sSmjrDG9a5QuSPndJLkE
yzz/eKGNGSEVPZkitDLO9nMJgr9k2SQjd9DlZ42UZkscan7hxHw2imfxciAFGQAtoEg4q+nLNtWF
BV07MvsmuaFaASyRwrt6/Sd6VhwwCtUuCANmTuTOnB2I6HDWlm9PPslclkekcekxDDL4M6XyLqyG
lyZEk4IjgHerh+rh9Ncpl0R6IrVUpGPXeioq37wyuovOmC+NQrA4pOwQDyo+4ekoYw85Fm2nimIT
ZlcwKueT7io5XLhEXxqGpg64puCRwLF0Ogw8ltFvjWCMIP845FBi9lHquH4jTs/7wMb/zQSkWq0B
xNkaUE0x6loRfeAlDTBt3KldMMBteH0NvDgX3gcO41gE5Jz9MF5Tm/7QG2MkQEzuC6/vjgGVz1uL
G+bCMiZKjCN8bcCdfrHZmeFIwhoHB047qFqyt+6TTJeH1yfzwoJeL3d3LW4I7LbWyf5z5sSLQUFH
CjIBLoluruHTWOij5QxnIfOr9sJoL3w6DCI4CHiRrj5kZ9unGeJFQEoco8UOkjsD7s4h176+UO0+
e3OD4tN2A52DXcpxcDaKbaIRCqpmjAwq7vyQ2KnI92lVt/WdTojnKhNT+XdTr0xvaxUu6TWvf9OX
ZslrH5wJJQiBl2fftFYIkSYU5NEo2+ad5SJMxFDrEpr6F84+Kc7WZoXpeRg4rsYG5w4DyKe19mam
2ZR2fm0lTvapqA1cDpdUpu9TS5ebxA3SLw3GEXsp43DvFll44Vuv3/LsjwC79wCHgJmo7s82tlIF
+IyXTZEbExyc9n1zgDMXXxF7viqJgm568NG7XEoAeGHZrpAUNSn4DTfl2e5g3jHbM1TEDanktkBf
tTNdZdwNqJYubMSXhuI787wFwoEGcvbKcKswQE9kkqfi0r+C5DL1P2ckrLd9lZSXat+XPicoJRaQ
68rBoPp0O9Zz0dJiIoS9C7GHXriNb2s5409gDaI9tFnHD92b5a83L1iWEVDYChMJLtHTUQMonXhn
KAVsWZHhF4/Tvg57/fbTeX1Uh4KHtQkydfYh/SLRtiuTKRqKCcpRa/Y3KfroCz/X+sufL0i2A/cM
FeJ6dp7Ohb0wZoWU3AG6m4+UCwH2g4a0yAFqIYjvaqPO/rz980HcMQEkMBlh158Oqe25Q0ZEJJbZ
xQUOV7BZERl4X/43o1BlMwBv63P/mYF2A1YH3NQzMuOrcHG6XVKWyf7/bZQz9COrZG2jCVNRG5NP
0VDrbMfJCnevj/J8T9lEQYEWcHTRdDhfCqjL9dC6GTYL8UxeKSSy/Zz7w07YKPXePBRcDzBYHvEo
gc+bTuUaqCc7W0USpzt4u8FurnEyKJLizWAOvUDyy3lO4mdD2bRO+p+rtC2qoTMLzQ80YCpfluNw
hXOte6Fof3654crIFrK4SPGJtc9OiFLObu/HBVYvevEcKJ4SCBtBLCavSBzrL/i9P8SVihFolM10
4WOum+d0c+G6LaixsIaEznLO0AmqyhFxSrXg96inEwOnhnGeLqWWPKOy4AZ0MszZ6Z7PFh1CLD0j
MvkcupE5WWEBEM9Y6WaXJLm7r4pQwpMcKsKClxQFDcTiBfeMr68vnpfmu/KfOLWgJlEnnf6kGTkB
rp/FY1TERGGhO3feh0bjPb0+yvNDn2fY6vlNmY9b0F/WxD8LJ2h1KM1iHiNAnamA12XgcDB3wfSV
K0bf5LOhgr10IS9fuLxfmB4UAM+x1mfnuqZOp9fLuhoCexwiNSXdvTfEpHfYhX9hxb6w2f+6jjE7
iEkcyqejGB7k/FDKIZJt0iJpRpfTVU4fwf6/9NR8aSjaGnD0gM/oIp0NNeBqP6mCwx8HK/QKxlCB
EsP9l0oEb4U8AI9oWkI54hPCzzvbh3Eo1QjwpqIhTe6yAqK9ocXvhnoT6zFr//oKeeGHAsGHcEC9
40B1Wv/9PytkgjIJfmONkS6a9lDGLXqobkz7T68P88LZQtOScmp9cYAVn+07xFx5UpKNEs2LhRNA
nvZ7GLTezlEG0XBzwgOx9RVpynV2oXH6wgRdD4djYGMQFnq1pxMEbvfqEElBhFlHu1dVPX+18xxb
p9cn+ML64HUIeZPPSL/t/FFVlgtkOJzcIjT+c3ZlGTCq9xbK627XoOv59vpo6+c6Oy1p+EFO4+j4
u7dPJ4WXY6hKJDJRn9jVtpeL7La+3xFjOf1lymuVxf6FGT4fEyR8bcZxZtEUPifE1VafGyFdzUhJ
6KLAPhIXyeBXo/vp2tGFuFBtPf/dKIphQeDjBuUP/sjpFNOyDWTXATambgtutfjNdQOKtXv9Q77w
1HFJTKFf5lDu0+8+GybLDS1Nn6dOGBQRbmffTS3zLSYHv5PE2ztT9sMJFXJE3n2rFP3N77l1dODU
deVAxDkb3TVIG4YWxvmMBvKPDK3+Fhem+fPrk3zpU9KRtvBq5Gva5xQczJyQXCi2QE7XdusNOMX2
Doz3t4/irY0M6iGQ7/N+dN0PTS+xKooCw05uMJUIj+UkLpyN6wc5XfhsZuogbPbAMumdnK6KSYZZ
PtSVjKANkOOQN+6vPi/1Ic6d/P3r83lhvTMUTxeKSH6ec2ApG8zS9fOR3NlFZv22LXT10Q9a0z66
lvIfq062318f8cXJhZyT1K028PPZash6Uzf0hWWUtH7+Icxw60BcMM7tDhFEP1xY+i+MxvFBc4s4
DjrF5xWXQMK7VGbfR9Jx5V6b5H56OWEscW/nb76nad1S1dHD5R8KntNfrcWwIsB8Tkb5MDpQ9kT+
BDFUXw1x0l2Y1fOKB0YbNzSWxeu+Om/kjp2Ma0OD3ytfhe2WmJlBPojCGrMDiqMuv6+1Zf6azLi8
lOD3wlECQEgnlMwIoHwKyNNZdp3Iu8Sh2BJ+Kx9Msxtvp3znGp8yRSIEIihvh1dTu+16knlyI3nz
I5jhsRtfh14Ly/UK/ucmt1JhyXLB9Qo70XQ/97EZZWl+4eJ5vmjWQYjMARCnFXROOx9o0Ke9N2K9
kdIqHBDU7InIQFPdXWqOPj+0GAlwBOdX/hcv2dPpiGBCou4tmHhhl3VIelD3rkWB8tYtBzwBIsLz
DR4NoUanoyCrtKuipfyZLbEKKVeZYt6H2zBX+YWj64UJQQOmKwKAjDP8OXwgbaO3Op/7E3ZV8S3L
RpfYv7La/53Qm+yN/0fT4hNr41dNkP9/DNBYl8Ar9sbf86zI+uF7fWpwzP/pPw2Offc/xJrlwvOS
pcsDl7X9nwbHHgbHlIcANmsFELCF/9vh2BH/AfPE/Ou3SvFPIfnfDse29x84HoMGsxt4W/FffIvD
8Zm3N/XU2vyBjklnnm4Ttc/pSmyw0PTnbgmj2Ut7dFxOsJ1jn2DDWTlPvtdP1TEODOu97OLuOnal
JpE0N6HrEm1R4Tuaheme/Jy03vSmZWJdN8XXIhWUh02S/kos4h5RFxKKiF7jI/KeZWcOdKkP/3zz
h/+8if+NWvgvQs7/vaKZCJgx7wgM4y2q02cvJeySTcTqWkQWcRlHkfXt0xoUOd7gTRGLQ2wu9T6G
mjDvvNgbFKl88c3s1dg6LHP5s5dIE5vRtN+PwTJFgQ79T2G6JB/MMOiRsNWTTRfdTQNEclnyPm1C
6zhZtnqPT1lVb0bXlWKXDk6Ki+mi1YPAevJHHHMQ5yWM522i49s2WEgJxHphI6x+gz+d/OHhFXHU
+C8eVv3Jdw3KBno0TKjDFOlKG4mtOaZwuppy0u1wRND4SGINgIZerb51ae9kH9QQ2zf8cNkfSqFy
uBqSSuB1PiWSGDxrrN47Q4MWEjO123aKkzthSHjEg8I2CPuQ9t7ONYLxcmy7n+G0tB+KBqRrN4ou
/dmgGv/S5Um991H+7IJehMnWGRKXAG7XGZO9BrgRu5bb4cmYVP/FKSdsCYtyWa2mONIqUmFNa7VN
yovthJXlpxnH6a1EcY6i2J9IFZ6r4C5odH3l93FO2qQZHhNMoHZ2gIdRK2eSlJsif5iDooFJSXBp
ZZr5H4Svxr4eU2gNcS7tjZNYI+Jv37qzBtvYAWzqOxHG7cfSz4zDtJjyWMRFgSoQb8Cixxmra9Y8
rWnSXwcXSxIcOlX1Sxe6/LLEibiZzdG5UypRhzm3u0/OiNOb7arkCREXirFsSaiSIM9utMiR8YKz
F5sCleIvyl73PnYkae0L6TBExLQZ6s8m2ZUGiOcmN+W1AS/nXbsmK8xlrHfBaA2HrM3670MQ7jDU
exeaci8cZ9nWOOAcUYr0VxSMHRHjln1fi07vqoTLvWyTXxw+5J/7TbHtFpEc0tocbmqjcg64YhhX
eV2KT7xT+43b2EPUZEIhZzSrb4Uz+O97nyy8KrPxe3CKOfvQ4pO2kGo5j6jknWHXilndLlhej9d1
Y85f/YJ0MhMXP3+T4VSEnYg7EC9nx9WhInHyCvuUKxwSfiIzjTGFbZsdG+NHxz7eeNWcb20b9xJH
oe0Wxvzgekbw2w6GuxRDyUGEzd5V+tC58B7cHvwmUYh2SHXdxB2SY5ScxQ7oxb3ptNiLxJNRmsbX
QyIe297BsaxaEBI4V6OOYTC1420eEvJaE/i3IOQMCwury7lTnydLIO23fkoifHa2mfw2xIeuNTBJ
Qny5kmDQr77XZfapGeaP0pPXcWZ/xLLuA848j1baHfMR30e72gX5FHljdmdj8RaTebhJc6gG1cBm
KsjpshP5sa7ldyOfPkkfYzi8BaDF4h5fJAKi09McukhI1Y/Udj6mhfVtTufhzsNQ5R6n6nibuYP9
0Fv5rzlNsmQzaP2uHYzbYvauldFuRC+OzpTSR/0NWYp8LMe4bkEhsQFPVuWoJKGy/2iGmOnxCey4
ZhGOmFk5bXA7ZCW217n86MzlbRM6G9vU+3RCoUjuj9nhUZSJDR81zbYyHew9diM/S4/0PgNriTta
HOlV2VTFEY+Kj04Ru9dS456BK0X3004NNN7I0A9auGQSz/gRNV/wYAl+G6FtHD3pXufT9HFyM2cP
nRxDKFdhWlYmny2NFWCvCKS1LAwf0mtVrZnTn6dmGCJPjPsGR41twfmJvxu2Kd9cVWOsaxN8X+S/
a6t7xOSo3Q4hp/3gvZunUiIQTPDUrZ7gTn1Mg3dpln7MbSxxqqL+FWMMgdEnhi04hN3Rjtg4g8Bv
d5we/Qq7Na9C0TxuRcedGLjZdYlrL9znb0tj3mtt3lFu4w+ibnECM+6UN6n9nLXv+XF3hB8eU4W7
sUmqHGKr/hF/xV1u+ljnNEBQXrpv8JbbTER/GE5210mXAA+xdbMAQCXUKWbjyzuLk2rKm/fWgk2z
0WADaIFn+l72Jcm8L1aLY0fIb5VJXLeQ0WVh/R7LpPtCivdihIVrBvm19Ab47UZ4mxt9ukVajt1D
i4drojPgsOw+t417NvUHqKfo1vivJZ6H72t4JQqMpbFhwLBW19t+sdC7K/deBfj5ZW17Pyl12xrj
13aq38WBSxJK8n2wsy2OKnqLlNuPZjO7WYLe2HQIZHi634nZx1tYeo/JON4A+b2rF7hbufHJtetb
MRmbPHWWTVqp9wWXhSdI9TT9ed+nA1nDjX01JbgpDEu4MVvcVfwS/5thX2t9HNwnTFmwHjJ8vCn0
SF9YkhmfJwTCDkLe6sq9062XR077m/2V7qBr2NvF1v5NPIz11k3yYp9ywN+KpOy2+WwKdCL6Y9pO
zq7AgBKzQ8usH+pm0B+XwDOua895LNH24+3tmBgtMtqS2/MurMqERT+xeowqZH2bXIM+izUZgmO+
mBhWNUQBawqN68ysZ/CEVGz6cd4P9vcWMcJudpCquCFmNWGIA0GXxcVNFhh3fjIbLJwCk4Esrw+q
6JIPRsYZA0Sgl+/KHx/jpvokBu9+sSv7k/ZLHdzOcfAU0PHC/giLGH8DeRs2GV+qdMnjyg909sJN
leu7wL4duk9BW2Qb5fAz9Ub2UJnrnobj38zvnKTcTbX45Bv+k4PF0KKgEoZO/tWqQOXiOC0w06ej
4Ou6uh9WHHyy+2++Jx8WHaebGhH9LL3rZOFGWsTRF8OnoIuxq0zy76NcOLWs4DDAf+4EpaTvF6s9
Qt1tpKs4OFvnl6r9J+ThSP5dfHb6tvzhV+UWVx9MNqu82/aDvloMmbCgOsqtBFezxLpqDe9Yd9lD
X7Qf0jx9Kollig1nO/spMQnY2flu+a6WH0azP5Y63+kKrzvseMq0/jh3uDULGoaslDDC+/W6cNOO
e6y7zsFtMIRzn/iLv4YYr6m4ubKkecAVMOXbmF9wU98VWYMl9vAnj9u7cOiupVNFoQy/6jx7bA2D
aQV7kZNMGyfDo92ULQaznbNN2+wb7gL9pnGQ4nmGf534843AvLevVl/GgZU/G1UcNaZ57NLY28qF
tErSqhetd0lF8nVDOJD2CSXWsdz5RrxsWxbqxpmuMp12+y7vbvNgxHiLE8zrQmxS8ZsgzlM+4ADx
Q5oDv5ZTZwBCctxBKsX7YNa4tOsPiYTwSY3fMqB3CMb2pjDMbTZ61qfE9TFcHrPHXA3q/7B3Hr1x
q+m2/isXPWeDOQD33AFT5VIp25oQsmQz5/CR/PXnKTdw2y3YFs78DPZgY2OrEvnxDWs9y09ppLcy
qB+ueOgIwFNdVUzbSVYzV05bPdQxxLgjlkOPoIF4w57hcTbgIZqEsY8j3GRjDBSUARsI+FBzVQVS
lR1rrtwr6jYticFTqb2Dckm+oCTYJEWxl4rqVk8oyQQnijsO1ovTlQT2zYlvLlAo4wZCnER54U9m
2oYspvmS0/gbuzByGwpOShRYASF+sscu/qkfi9toXSE9G8KvrZb2PDL57tvo+9wYvlQutzUqQHA2
lrQpJGjci8oXPHMmMn/hbAJJ96Xs03QvNApwri2w/Uv/VFK6bePY3kUpRKep60K5sXU3qWtvXJMf
ipPB0a66p/wKbrfUJ2Yu2zhCog1odgZS7Q3Xi9IkBaBNIMZnjnUzF7ZX10m+AzXZumxaT8Ad7FAr
mxdUM7JLa+Z4csegvkaFSToVmIu61EcvriE4wyu6XYf0KRuI9OCgjtPaM8zWSwdocLH1TOpCy9E2
aRs0OLlf1PK2n/NH/KKppzVzAEJXp7YansxiOensoltz3RbW9GzCoieo6qKOzjZt50dBxICeSZt6
MN4X8xDHfYZrbYGyLtbDOs2HVJO/t709+dc0BGqzgxoNX7WeMsdZywOcIuGh78t9AGdbrTf612aM
AqvjPUytyjq1W16qFh6hyNZX3uurLcDq9vKZpClQQwBIXFWTAKdV0ze7LG61JTl2PchbiSPTz0yj
AXxikHKmdBrfjaWme2lVfLJfd4OuHFNZdqusRTM7HyusNZ7exg+VuSQbVv/kvovcTbqudYW+nAAd
QbdylCDWeLDn6QjviMM11v1eu2Mtuu8ssg5Mko7ByyR6YOYcO3JnctBnDxp4QA9VvL8a2g90J2CG
JiySSWCqy4Mkm0vQWsNGq9OnTiNfIW+p6zlyxyH3x76dXF0aQnFd3I9Qvx8KLZYrvy8M4jHZ19Zb
4XBfu3ky0jCW9hfHKvudkoxg7uxBhDUUiR2cP/O2pewOutnq4GrCKd/JS1Tt5MQqQzVN4w3BJdr3
ZjBUmNXJwm5GWOu2quOtlZAUMdBLuNk8K64yy9FNhhm3pYphfA3xV5b2ie5Eb0Zhal/QOYE9oswA
PtM0UXqho4KhWs0tXSyCwdgrKjAa3tUX+GASxRSKqaCzdGZF+57TaXBmpErhUjV0P4Q5XvuJRAC0
NBJlV+tSG4imUebQaDvpZoYS+l6LqD5MdSptJbIGg3zKxE4M67htV+Bu1mjCA5sJziUtdC7uGJxo
5H/OlI11W5lfoPSSfpebQHtLRdRECst2iLzIChfLbt8NzvpjLWeVgQ5EjR7Nrp3eVMxqe3vImy/A
QkwYuWAfXblY5j3giyn3Eos4Xkso1VZNq+g+G2o7TB1J244yYxR1hi4Ojb/LSYqWRGlvUyDcHGgO
cYtIaOcfQ55IN6BjVMBg0X6eFxHUTnVFgBgrD1AH/r89LRTl/SBTn436fKGyGB2vqxP9HF/j3Vxa
GGM/52S8JCZ18pCbmtcqoO0H1dGfRCspr7XG74BV9/taOdY9IPQhUPsccW07x+dB03ZFkj/ZqdyA
uEnlDbQO4FGtXauBVif1SXLEvOna0abZItsHCth1ziA5W4FKnOu3NqX7ASiU40UtSRAKfeYC48wx
9lEzqpDoLK17TB07+S7WaXrJzBnGqlFOYVcuVM96K53WsZROcgS1tIvEsE8cpYZJuqauQ7+/mack
eS043FsasYXSbZ0KazvZVn6BIZvtlNroD84Yz+EiEjhwrDXdSWlmoPFRBPzXqJ/buBSvZj889zO3
QC0OMW3Vpuq0K3Y5NtNvspZxxDa4WXMapxHQmE7qirfkHXEQ84TAadbH7E1P6uyg17oQV9Qy9z4S
bZJALEhBWhZdTHlcPWYQzX7qp/bU6mbus7m/4W3PD5lZmZtOGdoQVEjn9aZxbjXauron+LpU5/NQ
jSZ3uCSsbR9Pw6E2RR2uUEC/SbpU+CgnUFFOyrzhYVPctlMcfc1QG+3MmGKff9S7nnSCUwt3mtY5
g1ntcJJsO6xDmTuYbSZ7zAtJbV16izbMMs5zLsrF1SK9DFkHgoaBdu/VJMW4NRCX72VqZF/pJuz3
MQYruUQiOtaN3rptnMAdWtT4IRIWwODcsG70QdhBYkNBbbShD/QpX7yVLYPEIaEgEqO73BPam95A
kOQAn40+7Lo5e9adobrkqlzeWDGGsFTPZCAXlrjNezEdE2tdX3KFh56ZjMZtotjLRs2V5aBPznjj
1Mv6wqNCp0i2K9PPa30MRAIclcdpkZ6aiYWWa6519T72DdUk5euxAc91MZyGyI5eUx9bhaouUYfm
wDZteZCtngcOTR+wOwdQgDetUMpYCavhmka9V8v9dKBxQftmNeaNYyYNRD5p9UuDiEJ7ldWHpkqK
bRLVWdjKRh+AgM22I3R3f8rasfYGWWleJe5rn6eqHPT4+/3Y4k/DMIs84nwjz7bk8nkhJfQAfUEL
FEOKDpY6wPAt783WSjdOBMjfsqkv1JSBTjeW+v1q9ZOnGgmzUuxcNMl1zEvE6/AFcdLokuidHrq6
Gq7rNH2vRDDJJCOzaSFtajGmlovyEEmy01JIz8pWEfZ4kXBZP8VzZxwB02KnZeenbNe6t/0JTYrp
VeDEkJ0YjFAw/s1fK5DMbTjF8VetTEtqf6WUjquSk1hTVQTJbVLu33tCicpAFjDDBlFW6hapH3qO
fIyJA5HJynwouzp/xPtKQsviOMVNaywVeT/ptS2EzuSKuWUyoDTtLQAOm8kC/x2++WIHppN0B0sY
BozeuXkpmAA+qfCyVWC4ayYZLpbafstzkmynIj8ZDkEZIIQIthslgQm7aEoeJZJ6ZN6t3GK4bEKd
h5zfp+1ys45X1uVUSzSlRj8CxYcBa0u18Aa10/tt2ZpSUFhKaI4RXaNTk09agCA66e0smCRQ1xhq
yl5qSopJ2k6mtCsT7doiyNFFIfUpzKe1QkxnZ9wRg/wwad13lP1gWIcmfUtU1P41cIKaUCNmp0Q4
d5IWgFuvmK5JTDBWrsRgJKNg2Dd2Ku1Jph5kj5MUyqotOVcAE7PfJmyLdH6yHCKr/CjmiGee0nHL
CIUkLH2kX0VeDCt0MUlks4u4fu2zpPgWKYxKgwzU2XZySK93l3SI6COFk26TvHAewH6t4TBbfXqp
5NlhbGXFqFA7q+X8nJaRrrAg4m6nQ/mgvI174lqNNB4D+muNq2IWGyEtxiXJVBtQOH8e/sM4Hiuk
TKGwKEqxJjswZhmVZ9tuip0ns80tgqg0JVyZxZuYE9uZE6hppv1qVCUFs560Lc16HakBngz1QJxJ
t53J3iMovBIbsjb0l2jI1a+6NI2E5CrVXl8zQ/UaQieYYpJF/h4rY7+bKyW6gbaqP0kUPzdGjw/R
Tfn7SANTe9fXGU8NpWm0R6xvKeCedk0frmHhG5Gwnif1IzO94noNFhnwfBBqG6VS9B3sXJ4fS2N0
sP3JCmMjJQNRg8x4062NdEorc37DPaAyE1vr+3RuatsnSkU9j00lLvFSqn4lrJ7YgDKviScvOtW7
smEcuNF58tCixEECWoyPYLmk3YKzvHdtRrVf7Gx8j6cFeORYo2LxlixohG8eJUn1lAzXylRdojhu
thLRXYEDQH23KAhsrijtGRkPxbmUM96P5HNuNtZBn8mgZIKTdse2U9RDNPbQvyR2zS7XRO3J7UyG
W8Z0iSPxPR4bxt21op00Y+4e+qZtHutYZiyVSGLdrwOjPs+SUilQciZlGFEt4jFGfb0RVkRMHZIm
NawEjshOFZQKOrVbhT4RHHie+BOD50caxugwmVN9oHntQhUyxb0gN3NPniXZEROe9VtGc/VeazQs
9rk+HzqH3Oli0K+9YgLCU+lLrgqNuWfStNZ9XEf44Uj9HB+aWjOfs9juN+Rd1Y+dIyXJRmOa/Eq6
syQBEDYIuzCS0lo9UcHV7ZaKmOAW6mfBksvV9dS5Fip2605dnxsBwll1ozFEn59A4Zo3dC1KdVpU
lFZ+hKw0D1YCS8JSdHV7o6ddfWPLzWhBWKwgGnMOdV/72sje2tYmS8qskuSQNv3wpGbkeUHAZ9yM
BfptzZrqR6n2TUhJMz4SycStUDj6V5j3gLCsvIZhnpj1dtZKawceleGukuXSqVLj4qYvxvEc6UQ0
9AbRE0WqJzc16NJjO4Iex6BA2GohNzcMrrigBkd9Te1MrTbFsFAs4mwYgjyepkcmbT2hhWncB3GV
a5691FcNnFOGsTQmu5TD6JBTOz1yWbz3lUmBwcAKqrUz3EmDMzysPfk27gw747bkhEl8ZdW4Aooy
qW5th02GzDAURiE1+FR3U8BeoXpnMdFuRIUzljWMshAlIXHL9O3oyK7eifJYVCwCYOrcdiMDNQVe
5cOQNHJAnoe6Z/HYLy5a1SKwen7yBOxxyBnXbbC1tX6qL+RGoKmLvxnCVotATWuC3MGTjiaDKJiz
3Ru/q0aX1wzfLSIV/GGQ5IvpzOt5kC01xGin+hag0VMlZPox3eoHJi+FQc3X1hRlorsQcCNdMnl9
cFLnocui+a7EAxoYkjnMLm/ViGnVmjbEe7Y+FldBIH2KECM5AygBvUjodge52pZ268rOVeqVyFdq
u7nr7I55RGd1fmHH1UuZ2v0LZ4s46uaynmSyxg4JrdIxrfT1MVZ5bg2W2bzk0NN5rGFiAqw9fSuy
Wnmoov69dGIGv3UShQ1TmqOqs5Zz5VYrSBEo2VeNBOAdFD0qb6Zs1l7hQmyxY817teO9FnmNATqe
+nbHkHu+mJWtQ5zuGSp6jAbzgp49IzuDpm015+KSAf7FB102h1K2GsG+oRqoBaTmTcJVCO0QDScL
b2NDt0aVpq6HRbFrX74GdCeV9p5jpLTdCVoyC5dc60qPnXm61XgEheaaglat6qJ+krD6fzctZpNq
zfJvjoolpGMWJ0LjpyC7ZoMPZV/t5049FFbWcZmYz5reQaTWJi1cciW6pKKFitpi6N60GmBND5JP
eR7Re7hIrs8FuWRvsSm/5naSPDk1o7QuuoaKg/kySiaDtG7msckd68QN94zXsL/a8BedcDfSU1yT
H5tx+sKIaaWUsxsN025rP8VEy/lxvlrePGSeNY07Ta6JuxLVSRD5xEpBupv6TjtMOSM+OmrhJtF1
JDCSFNA3y3OVsaIhgywG6M3HttjD+mQh8VUje7M6Yd7Parxr8Lq77PxXmtvVqxNw1Vb5SCrHY1us
9i7DT7ijttgv2vwigd/nvReDdBtn9k2RNWeRVQFj4KNWyy9RVR3sVnZntdgRWnCXzdVtJroTGYUl
X4VWbG0nuo3HznqCrwbrvJoi4nzA3UuducuoZ01XFrP87JRMTEdJZ4I03AkTi8JkSHLYSfMDTQuT
AmLrTUFljkujfFuZYO/XbNHAdZvdJIgStfRv6UwCGTWXY3nSnNabXjfAS9cZSPGQ8dqynyUNm7vo
m2fB0bdZUaJ6a2prz06aD16crJHHWu86vWrE3VUuWHr5aLBYRdfNfLzPtdjtlwy0qe0Ae8+i7Dib
Aur+LMrdUKO6Q/1avrA3pzcv+i5sNYO9EqJhl2fxWaZH3RDf2Wwd+r/RJX7hR9bMfAi5Rt1br5SO
BDNySvZJcZvzqDvT2jI/7pyl2ihmtJ4nzsIN+Ux7HljTczbWpE+w3ffXfGA7QIePmy6JnuTWpMAV
DsvIQddpPnKZSY6rkswIgNsWIVkFPKSkqW9uY5C9YosbO3Yxq+d8STX7OuLXNpmdrUAWHWdESMjR
7CmxIG+nkYfuEX326hEtlx8WrV+OdJ06GEgGrRUtd+FKiRi/OKwk3/M6YeSGZXR4IWSvvoNDMbOG
UojcXMvlwHS5kn3DqI1duRapwW0BLFaWJIW0BaM/8qgWj4XUd0f8guOrKY1EgtLQ0vcbytC/t80w
7+fMTJ7TuuoP0AprdshLauwc9tebStYhVPeoPWJvShuNykuOUw6KsS6JZMJb7q4p/htPpthgULMI
5Z5x3vQIjYlkBSeDKYm21qmOy6xIdRAPsxrt21iTWhJD9K4MkQYATc7Y794X9pTt7dXST5ZNRgzN
tLSTFsJOdWsmkE1PW8YS1QqwKo0OialKJgPNuNxHctoU3uRI9ok0KJu1y6KmAW5J+4l8BLom9pw1
dww5Qk/FauYADDiIp7atbpVZUQxXXIP51NVRTtSJ+o5ZuJRAT65R5ju1TF2WIAYlEKoQZsBAuEYG
raNLKBwViehgW3u5sR6KwmbmZSRxdu7obw+pgZgokhRWW3TJBFHqPGBleWNGufVD7fL0skJhZ23c
NdqNNnIDepMGlL+3zOLKPCVwIB7am6zhBGSPN4XwJSTfzFPV44nN52NXiaKAj5cKfbqdoorldBK3
UmBbYnmojLF+NKMo3hI8XLu2Yw/hahrRmbyyZhtdXav1i1alz0ZLYkZN1qXrGPJ0T2JWvSV6T/mi
k3JxIelt8Km9ppeezD78hJl0bKqeQKNcrk2vIdjhsg5Jer/0Y3M7ESyhpgwCAyaIDUMsgpBIncAf
hWcjzVigwZrOKZHWLD9UVW5eWj23fIt4DsuLUYS/CYJKd9lST+zUdYXFBYeY1MrSD4Uf0ZONLHkq
zXkJOQ+0XdwRD5fHpZYQdbAmrFwV80SyRoKswZn2zVjSsjSd8q2RIstnS2wcZfYQe4Ikq/NStvaO
9WMcxlb1LYma+yKS69Jt6BOZ2PIaLUBYpoA1X8CoGZxfJC3qnV0GneL86PN1fchU8mNHO/2uNW1/
kKyiCGjll5NNzCiJCrH9wDpevkvscbxd2BSd0iJnpBqtA/sStm1uIufOvSZZre6OVua8FmtJ2wQr
hS5vKM3bWa0YXq1r13mqmtFQWvZSbRNBpIUB+ec71z8qkmbQn/q4irfjqiXMrCQnpA/dOlm6bkcD
IJ9r16YVThJ5qppTsbArAPMRmcGKyRiIqCUUokzOlTNEPsN385ZAF/aiNHTrxipTcPMELxAn0Rq4
cpVRZYpYKLGxYxqmXMrKri9jloxnQi3qUyYSTXAzIhwAU6rs0qJkayEQ/KZF2/8o5TR5HiVjSV2+
wYz1iZDsoC7KR/JWlGfGeszg2lo/kn9Eg7g2bVALJEdFXEI7byfrmJJwfkO8zRQ2HRki9mCMb1Gr
N36XEuGxqnl1JHMj2hWk7uwXteOYdazhbjTW6qwtWeq34GI8uayUyc17np+aXLL8UKnkxNoq1ziF
Wy3RFz91Cu2ubvLlGuZneaKx2ydLBC16B/JahosZkc88ooCQG4BSDXqpoB6xMXmFOTnM5hy+MuqT
6FCtuuWPi0zcwaBZ6aHQp+JgTsPiQ4HMkEdcW+UYjldEQtO+A873zJAS2U2csd2ruVMY+Nwgok6x
t7T547pqw81ikMxMIET5VaG728T12n6J+sR+hppvvutldy0oSJhH9TZ79mwopHQrBQnX9aPoS8Yo
WnVjL327l8vJOo/yylQnbvWTqg8z2ddje1j6Wtqw5icboJjqC3sEPquizcroW0gHdgyooycrk+dN
nstN4lOGSTye2+ZmXDkeO0VjRGuIarzpW8t5TeLE2ipaO8SuxuyIYOc8u9c6fi8y3i3zxI5EbJ1B
KUcu8k4c1VgluKfm7CBa1Um1d1zco88C4eQQVs3EhSxpBBZXZrB63cpL+WLsx4k6c+gFuxxhNKML
S8l4UAgVbXSpCiapi77l5Xw9W8kPeK+RBF1GGnjbVwqZED2i3NugImUD0eX3oaQMSdblYSIJbO6U
ac/raIeckV0QJcBP3dys25ceaQzGn3hllqqrCQCpwXNomwNy4prTXDFD9LsSX4aRJqgEDEq7cwcs
4TyhKQuwf7aBBuSmLQhrcmPqH/bvuo6OMo91tACSrQiPG0b6DDj1QZ5/1aUyuIe+5uhwnm31I1h1
KOU55WBKt2OUxDj4YG7t0kzlqBlYtIXoXrpAR70Q1LRtR9seyWQcO8R+/zMdOPYbcAY6PGgMHojb
jQ8WlpQk4bmWhbkhhEfz8iQZglTrs385i/5XB/4PQCy/aJL91+H1/3yvhnRYzq/l9//6x8NrKj5o
wK//w7804Iqq/hPDtgz75F+ibZwo/9KAU/f8Ez8uSm5QNRawbP6fCrxa8l//UM1/InHFhU/Dq1Lu
XnXoFI8//5P8T3isOGw121Zs7aoc/3//9z8Yff2Hf/9VPP3BnSwB9uAkuZpM/1P7PcWKLQGxU47N
UbmZj/al3KpMi13zMDx+lrrA5/jFQfXv1+BD/GoP0eOO6GY0cUfzdjwnT64IpU8szR/usH//6etL
/uI8sZw8laSVP60drbvoOD3XxzqUv8U/9E9CD6AX/uHdX81av7yEYO42rGovH7tkyi+Eb6I2iGnG
8Wd1wWAhX/RLp5v3hZAI0er73bik0VbgqAoLdUQ7lbX6phxny8UBjQyguPbr2N19uAop/bdmo6so
je3SdiZFbaswKG2KcMhsOxC62vurmjXBKJSO0Xsmbxw5Ef4VlhaYTWRzTvQtkkSGhQonxrOtEGuj
Dnb8pshD/UM4uelZjaEjgRpLTEAc9Bzcpe8szOWXrEINahdNtzEZLlbohumc7uijt4MzNRDeCBnN
ijFB5Znbbj5J7e7qQwriuSwuciG/DTaSYkR7Y3avpq2BGsixEQhp+mZi9O8OrRjeZRLmgohxygbw
e0zfqtboyW3t0Hdds1GhgcFwsfNz1FN111ZJO5yrryRe84wb7NSnr1dOU2IixwIqGkhxKg7Ar5tj
zvrelaJY8+Kld3gJRlYDkXdvVj6iOtYL2SN7WngikeJdLlvsizSjPahJJDw1EgsK3ij2yozBe63x
dCsi8joRen8tlZSYapVyqVLKzzDrPw3o/3Yp/Pta/XD6ZtI4Rd3cKkdLOUr6CcBWt26v64SZTkqy
DqZ5K9Kd7exi1GS/nEO/8UZc77DfveQHZ4cTVRhHpUI7lsDQGRtMBHQthMt2Y0OmvNqqjNvnKZAS
pf+XGeg/DphfD5Q/veLVxfXL3YK43RpJzVGOfMCt6cvC1TYqAspPPtBPC+TvPtHV6vTL37cWK26X
6w3fXeGlLsXMGMwXIiVdadw7k5/dJdVBd1MXnTUqmNhX8Gyk+0pizX/39y/1A2zx3z/kB08hrpwW
daazHu02DZy4fxBWGay94ydtdmIOH1Slc65qjaVUlvu5ZX019CusqVvrfUdiFwOnlEw0oTwn194A
wSLKMTSDVv1VSM2BE+WTb+t6iP/uy/pg57eGwSz0ql+P9APEsN+yHnN13yKyNe0Pxvv4GTZZvX7y
37zQR263iSjPTNR4PWbTpuseGHNFpHCxJv5iXeN9Qg1RL41UnRysvSi8VPJA17SPlnQZxm1X3jf5
JxCIP1x+H02C/UAlvS7SctQ3rLVG4Vfa0Wy+oQAJCG76++//k/Hwu0/74aGjKIQ1KEW+HDWXhvVw
M4XScfHQ+53z07Qzwt5NvXI3+rVHdx7ELn15OHtn9HMb57YN70u32i3BfefZ5z1jfXc8fPak/emg
/d1b+/CwsuWxGuGMLkfF3sgyLTJu+VOJvln0fv1Dq92VLbvYs7txkfe33/7+jfypivhoJp+XuppW
I1uPcQrPxG17tyetui7JNuzP9SPb9PVg2tknfIU/naQfWWT9KJUDQxBuwE28JejIRXjnOZwz2j4O
P/su/3TUfDR8T7FRJLbDq5ibaDM+VTsmex4b0W107zxW22lvhyQrB8kpClA0e598lf/pAf//h8tH
Mx42Paxt5rAeQau4q/HKeCPTgs4OBTVBchb0opbxkOCQSBlDy6j9DGRdrq5+cnU715P6d5fQh9PN
tBhP4hFYj+QvesNYPEH6PtNWhLaRuXipvczaTQ7aj5c+dvwajF+V6yGG9U2bIGsDthGk/C4G4a7Z
8Fp0mu0OhgXc5pBXXx3G2razYIpYj83ystqpR+nr06yESTeF2jQEbb+zx52UHfv6Dm+Jak0YQQ5A
Pb2x3kvNUy/fjRm3kHabGs/ZMmJYeWJu4cr2rco7JDQ8yFM5iNT4TlluNEFjh25qSd8IWCQfdBet
X0Z7U+TqQSnqCziO/TJkh0SK0AQMNIibYbV9m0GXllxifdgBmfDTygqVdBf3p6Eyt7NB4q64o9wR
8wmxoddE8s6or04KnbBO895kvjI448s88STvBe6owThrInlLlPHUkhX492vlT8eu8eFhC6SzGMaV
Y9fepAdDdeVTcVC2+WFMveqibIdgfbXf5OP8aD4PJ3GvHvvt31/5T+eM8eExnJKdMZYJrxxLF5W5
jyCUJHW7XVQE5lOtxh45lGu5v35TS3uStZdZvf37S//MCfnN9fmxiVWsgQErWXjHuRhPyPK9VdYD
h0UtWcZi09nTBb3FzmESq09PFQoER2I8bjPLtTf6+BD37ZfeuVvnQ9X1L0m+uMzugtl6YLJPxmAU
ykobZnnsrvDkQUq0clCUaPk6LkhkpvOVItbmyIzxfGD3seMkrEV24szdZy1QHuRdCjNjKz+v8VGJ
9nHXuVH+tZuPsnkTjcjZ7hNRuCWJu3obIEM7jioFq+o2ef7JY/9Px/HHjB1kCsmEd1Q5OkgcHuZ7
5I3P0neTh8Epl3jq/P2X+EnQ+c0v8ZGtkCBUEM3Ky8RP9au4W3fix3y0tua9/FY/SJs+XJ/G++L7
319Nu15av3u1D8VMMqarqTS8mrqR+PFOK3bGt2I8DEmwMo9VMk9cpPO0mzOE4n5HVtJ2ups8vfRS
2VWflF1efNVQ6uY+LDHZ7UPiXkV8tsVlxNvzGRv2Z3zab97mx1iWEvmKpJFueBT7BS9brYb9asL3
+gLsm1kUncbbOF1So9rV5qEA7dJql3HXlIg2w/qTec9PhNLv3sS1PPqlSkaRPPepyncFp0cmPHy+
VautcW9ggBgNqrGb9Di3Bwu5YBp7+WdVwJ+eHB9+IZllqT0NPLrGHhoWvMcZPzSGTVHxdZcnpfw6
5FtuUDLg9zZzQ8vAXoZoWyo/4VH84Q18ZOdHoky7vuDRghrWK2d0TEdNkT65q35O637zpX4MLsop
+1D0tuox7Vr5Zc6SddthHQmGqYrcDCwSW+zICGsFS0SXzereSjRlXyi5w6dFi57ra+6pBWelveZp
qEQmytwIBH6jO51HMBz4q0aCqQTyN4Scg/Z0UPo7FRkDJxfQpbd8Ejit/n4//aHOMD4UsWspmfYQ
811RJy8TsF/E8qvl5vPb3//+n04H40MpOtvFWOkd5/SyF2cnxE4SSJ7kdTyWlOCH9J6GhFh9VjX9
4XAw1P+84DFdKjo4o+WYxORoRC+2bgZyeUvLT8Q7W3n04+40+GwL9O5QZze4xf/+Mf/0NX6oltJE
KE2BVvRI1nPFtoe1Yi3ddPNnLdzPM/t3V92Hm8oRU13Elb0cy6B9kQP761u/E/5Occ2nsNxbhyzE
MeHOgb2t3AvjdE/13xRv2LAH+ZZ/o1h8//sH/XmA/eaN6Ncm85czxZyawZEjaznmCjHxb0sdKvUW
X0H6Uj71t1Mamhs0e+jgbLfbSHsU+elDdiIOpmP8JftXu/KP8usUb3uWp/vxk6PuJ9P5d2/rw1E3
xV0sTXq2HPGLsAV/ye2nAVMj4NL1R57Dy4tnz8GTfG7B+Tb7dfTTZKMSGILzUIp2/ewb/Z6N5oLy
mP2L8VmPcv19fve+PtxfbYwHYMz43daQ80B6JS8+KH312aRZ+OQX+cNFr3+4w1THXNdyMrnoj30w
HMVdf0KOxi7vkPnV1jmZX9pLtq2CxhtddVM+Gb7mxqFy+eTlr5/kd5/wQ/XJ3FqucK9wgxfPTrIZ
1Nmt884FbokRylQ3ayVRCvlaYrJm8pPmrdhm0RMmaFQXRD/jpUBwnX5lT+F3ptt/swmFXo7jJyXq
n+qFj1EYhrkm5WwbKD4iGT3babgZjOG8LgfsstP0iEALLbzWWV4yhcO0jzdmx6YXzdtGTs8aXr0k
tDHLVE9VvTW0fQ9CCas5GpBdMZ1wyYgyxx136atz0uGrhL3w9+/1T3f8f3P2HcuRKl23T0QE3kwh
sUVZlUpmQkjqFt57nv5fVNyBmk8UN87kDDpOKAvI3LnNMjz370HLpAykn/mHVwZkIfRIQ+gigorh
vQqXcQLmqypqlOqRRk013wY20xaJGdtwTtcKByWpCmyb+fjH3L0zf/vIi8DaMbUwJkyGbDsMdpU4
mJL8loKxLp1D2hp7Wmu5Q5UrKpw39QKI6hFg3TpUo4YF7h/k6KEx/Oh9anG7YJwugN6F+T+AGihk
OzJx556SNLiKb4kr3U1cfvu9i3gcU9IMa5yPHXIPDZUmg+6MT6bP8gCEQa7SHEEnOzvQ0jMQNaVC
mGHDs2FtFrGUuW4oD8InLZIuMHSeC9J+MNb4Bh217BDpj78Gt5LgcIsY7FWAeSoxloDJvX8Ib5xR
XgpSO5k5WhjL25ORfiQnZgcu9Y3ai6fcDJ8HrbspjqcGB6R6pDf8PSp1O3+St/brShxYSrYHAAxT
g4gflQ+WCBpU6eSexigGRhUFvGPUHNWVPlLf7Ik2hFijQAyG37Aqw1eL0at91BlK902zJwCRRB4z
+rM8qGXqFAW4q8gPkaSrIKX6oAem6vT2+E3endx+2SfznO7nbcalaI0Dt8e4rSYYoISYjIG+gd4+
+/oLblFzMHmDNhin3m0VMGv9JG4RriUgBP2qw5KRzSfq4Oa7xByMzuZIvQ8BJzQaFW0dUL3t8cTo
YBSkn48fdt4dvz3rIlBDKSSZsnlh0RFcNOLIoEOGfS9tZN1rG/8egX9kBvAKnH2C8PehC0EBp6Up
l+IGcRRGj/YhefwMayUNt4iKTaaMypRgEeWJylUJtfoBNoqaAhLKK01y2z/Fx627456j/vLG7tHw
xxMVSRjIUeWzLq0c2hhtAc2TSYkKE+w9Ss1ACUn3RQ76gMFi0x6Vak/lp15US6QVN7Z/8hUdcwfg
FLMbKD/seWA0ZBxA2Eil0cNsvo6NMDX46A0wbL8GiQEiOqcJjTzFGmprmNnTKogBdPS3hWymhH3Z
QyGDpO3JbzA7O/qXvNRlDqz/jTT2rm332xMvNqfM8JSYgvXjdiTWU0cxWB1OXEZhgNBkTkQkohpc
RrvZ8aR0Gy3Yw1V3J5xG8z3Ri+fH3/j+LX/7EYuNKnYsyJkpXrtQkgK4kteRsgFcHM32my00jtHR
d9MHQS2fwL5V3j7QWpGP1TOumkhLWbW7ASN5KCB2gnIqxAnjJa2WoQxzffz71rpeS1+REAN5CZg7
NDxCULmhXUX66gZNgv0APJjO2qDeNTtUhSJAy/rjNVc/zGLfp1MbwIkTaw7QIzRGqDKlelcbkUSE
OfkHgr2kVPFpkp9jE+sKwwva4YXW//VbjbV6OweXoj7n4pEC6fGQbbWJ17IUdpEYzCNDKabxu0CT
sXM1MG+MgTaMDiNLLcDBDAzMxNS/DEYeNYHGslqYpd6Q50EvTEar7UB9evyG7vfMb7tmceWnRVKC
KItfkqektQApFLXJYVMC4LkCrJSdY+6rgqpwq1/iA29FJqpAQJpTnK+jr3OjlU5G9Mrs/EYfnkZd
fErP6bd3EKlTEb1wNaNv3ZSrvaFFLecnA0CIc6AMvM9CBhl3j84B3I8J20Ck0+ECkjgN9RSYQC8B
BB3sqcnccilYC6BLT1OaK8DynG+8XO319BA7uWYLZx22DvqTtFWSzF//l29xf/IfgXNK4irm591a
YTN0bqtD/Noq9NikMQnziLKvDuGJf620ZB+YoilrWyqAa2dz6eqXcqA+QaWQQS+cIxOBAoEB7JnG
OdgPx5hkTqALG3fR2gD43vL48ZQ8QA5RNmd64aGxeUcgybVwZSdFe4PS0itwwiav4iI/xbZ/LTRq
p5At9eiVu/z++D+WZnsaOivgnLnymSHXQeWPkLLY3qErVetSk52FPVdXgWPnckZs0fpfyQTVyaTs
rVe3lp8zi3DWs3Sb1PMGaQzQSXCz1KZI5GuoFSpNGC1AmUMZf4Kt6LnSnlmaAfgeCBAVj+VYTTZF
53qBmh6mhRce/5kIYxwhMnX0NQjTkJTU+s0noEtvLL6SF9+78z8+VQRfvEmpsHas8nqqISfXt1rv
95zxt3O2iCTNWEeyOH+nxoCQI29OhozGD62WemWnenpJSK35BtjimmBBWFIFXAk3+UlUqw+W5IaH
0Ac9rB3m0ijayZbb7L0O+eVnLS1QeC6cIPGNn9URWs+MwW1vndo5jIppnx1aYBHpvNlCpkOvbyBM
qsN37nrH1kjdQW9MC/0XG4w1kzVGbOreCmzf2ApNa8F3aYELJWjQzefLmzlObq+LJq8Vx1IDz1ll
7ZoAl2lL5/IEM4cNX8e1Dii9qDFiiEGn3rxi4UMxUTpGlDOpJ86DrjDgSMSvPxikl2B3aLEu80As
bcSn1UddJHNS50MMZZAZd/qiXqcrBlsox6s/yBY+wJrjj0UKXUp1tLmn3uY/y5fHF/Hqsov0DT6a
RVPNz1uR9DJ+T6RA6A/mXQfUNWlxwiJ0ouDXvPWC5z/823bj/y3iorRB6wXYW3fC1Omvxz215Rmc
B2yws9ASpB3o+6pNRfiAKP8xB6QXAYyF7EyUQKLaHc/KEXlqWhvBnw4sA7UFf7RRuXdYW6mxdBnF
fbjlKLH2oItkqwcbbFZmAapqeGeEG/TZkfJu2V2vjQvpRQLVUFEsVR1eo8Coqaiye/9SGPGef6Jf
Ye7A3B5vj7kh+9vHWoSsYQDRGG6cyD/GRMJIiopBi6Bfiwb6eIoM9a/CQ4k0RBvLrYxrhKWBlSeB
sE9HWA9cAtBVD+AZ38p9dIQEEZBB18qq3ckJbUDev2uLtQqHNTA7IM1zgMrm8SOvRABBWTSnwTmY
QJXDZum/BeLtUfZzr9EJ8uWTOUA07Jtzikt1CM7i5T8uuAg5ygA1JYjjoEI5KF+Kd4XAGxYSObVX
VOEv+8I+hS0JIk3843sFYTa6KSsJEVDJ/x7EIJPghipjBx27p/zSzO+4fk6OPUnt6Vtx/KfM7LCx
drkeT6qIdlV5BDt/o9P7++GA1f2/izdw9mq9BNpcEh1ofXcJyltbC+rjN7rStbkLdP9sFJW9Ujaz
NwJQQKzT2KEOgrc6d2AndF+Dj48P2pr0SZ+vq2Ijft87hv97VGAp+e8TgTXuj92AJ8K7dIPI5YET
9dQUDT+ooZ3S95JXkVlq/ZF+8V4kp5G1rLiFtnDpe6vLVCBuJkwVQ/zIcD98czcICRaO/AkRgv4F
hHR2F5zTjS2+9vIXkSmPJh9MRvxUAFD0+Bpu3CW/p7mCsghJVNuCy1njz4rCqwdzIOl9aC7+G+0R
OdaY0dz4uGvLLGIS6GgpJKvnyPcVXtgDY3MGK6iRDb6Yp2dXjlXFq7CXj7zqP4skUXGloEl3ALAU
+co+NygMurY8f1dS4//xZJyg+MCXNXbaqAM6i/0VaLSWGNCGVEXyl9PqY6CHRrlxalbAQ8IsL/9z
Y1NjWMtQRMWxUUM9RHk2GYEBnqchklOhchoY6KpCIDRM8Cr2/sbeXhnLwAX+32UTmExS0ogv2zpz
B41VWdoKQy0+BJD73CmXbgcbiR37xl6hVXKiCH+uvupd8A5dBptFTSwagmDQr42T7qvjoHs7fstP
af4Fv5w6eRHE+LoTmyxssBma1wTiLw1gPyzgdhFNY0Sx5eolri2zCFct+Hp+RDOMm4iAyAVxp03Q
doXYqh5LX544qVIk7+FQIgC53kC4LgKSWW7QLcjfqu6pYSEBC4gl5AbEuLXoEJsVAOIm/oSxrRp0
UOZJwAJsDmFDGnidoB0C5YUzBTATB7nWKfjkaSMFxzhDX9MbspaUo2BAmcKKZGNW7Yj1PoMsJc1+
JJiGQUBG4KzIvymSKgLEC+jhML5X0bWCgLZI37KeMYNYVKe2K1RoWkCSwIySl7g8xmA6QRPA8MSK
UHyHtr8Qao+P7b1Y/O1LLfK+Amp7TNvXSOW/eLDdC0J9QuK5emoc2GmkX7SnTdC+e9lYbe2DLaJx
2iaw8YAGpFtRnwPkLKhBB94A+qsVFFD0ITuJg1XvE1GlMPAp7RbGCGhMJhh4R6zx+DfMW/C3B15E
WbqpJCGHzbDbzmI8Me4EQ2LBySuzjQVW5iGCvAi4Q5+nCZx+5sZNR0Y9tqDgv2+s7pPSefsruswN
u8Rkd9QV+JXHD7XSsoFj+7+hgE/7oMqg8w+wNiSeD8OO2UVPvgNVAUc0GhNckXGXmY8XWwt3S6JT
EiTwNZDAvujZ8SqMns35w3WcQqMfBaJEc2c9OpQBbzIypBZGTh+8EBzMP6M8qVzDWUXfaiHAY031
zgMcGoqYoYG+svHrVq5RaRGM04wv+Xbk0CtAcrHn3iSLe+qOEXq7hEvfxdyV0PSFprYL90tP0Nsn
QHIZyCJo07MHuDkgVVB52Njw8yn6ZbNJ8zn40bcosyaKWw+fRR4/KvnaQjD38VOu3LZLo7pQzvNo
8Apk5KPmMU6FjjST3TrBrpVnIcz1tNIfLzS/td+eYBFi0whtyGbAE9TASAeQfYVWhR5JO4gGmUmw
r4fvx+usBSJpEYigayJGXo5NhaHUMf8onf7ZP0t68iG/TrfuPd74Ivem+m8PtAhBQGDXcMbGm+PN
+lC5iR1oCZHJpCm4pkUAAlBSdCoESnbFc2IB4fiydV+vHVJpEXo6jHZTiMkhMJw46CYAZIzGjv8u
XTIL6jpf3IcMhSN+G/++9u0WgYipwiES5kftNeqIElGfyGAFRoI2DdRxzJC8Qb9AG/StweLaeosg
BOXusfdGrMdhjqGoV4jEuVtspZXJqLDkxfAy1QqQr0KbDi3p8QAyvxpZAygfW139+Uz+sjGWfJcA
Ap6gcmEDJsk71/8RzqXd0yToNlBMa1HznsT8iAUhnze9P4fozsidwaqOqQPpcwI/0EO363aNnpP+
CFl7PXCgc9nvonLjcrhbjv72ZPNV+GNlAXLhTcQhIuKrvEK5nlYBcJ88Mxago2VNUJFjoO6pJhb0
NgU0ehK9hnbNmw/7glYfd9BCKaE/AFzEOFsIaBIJj9xp49ivXMdLuovUw5jY6/HWS4C9DVFDvvQH
4rnUBbSvnXJmSbfvzJTA/mVjwbXPvIgzEEyu5JKhURDeJjd+h9JlCLyAtJ9M7wnzTsXGtEg8NGb4
lm4lBPP+/+39L0LOiEQ9ZuYlS907x9b8taH07YDw8B+D2pLpUsZQOvJYrJDY6Nj158ZOHe4Fo1QS
u2DWWoU1kkoTnOQjQ3FNm9J1sxe89nCLICOFkDAr53xK4CBEeM3NWWkHuiO7IXKCXbCBCFq5SMVF
aKHj0aOUEtVlPLDaCEmfpLceb4i1DsES6RxNFNtEIaooGGREb5BYjy8co1VHj3tLRxPK3lFO2g7a
w5rQoAP65PMXhTkjxZeeu/7KWpDKSA7tEfTEltOiM9OYE6/73/VfaK7DNiT0DMyQnQi9DkuYNcmf
Hv/utYC4xFDzvueP4xxt4UCALopvRgZrA7Foypf/uMJ8hH7EjTTiiqJUsrkb9OWlhOcKKOGU0FEi
HcT26hYYm9s2p3flYC5BzknZJ7Gc9/gOIIDq3at0RA10aezMiO3pHNy8p+YAOFzxkW+cy5Xrakn5
GQUIIUPQc24SlA6TqTCNAZbo72YDcT4Bvxz7JbEHqqUTA02gmauPLfUSYFRU7GmCoKb+2fhCa+9s
EVkiL+QznkJkn13DcNQjve5SNRHNDAVngRab4rJPkLFkewe3s8Gf4FkA4IxVbRzLtfUXGQ2k1nm6
hNqqi1ZP/508dY4HTautmcTK3SAsQgvj0yOkPSnanY7D0fvo7B5KcCfxub/4Tg+BfLhdQ5kPcjWa
+Pn4ha6k1cIizHgQ7KZlWHC4XQs5FDjRYOKW21DegVjQf+vyLbHfEVQFAqrAK0O9+5nsAn7jll95
WUvjUHkUKogQ4u960I5rulrtqENQwqhr6+JcW2ARDQpaKZRikCHeAL+nQ3aVzz7aHq5y7jTPZRzK
zPT0SF29LUrUSshfQrJrGM6EY6zQLmTi4dx8LrmSQMoMVlRhAM0BMgHgxYAsecivgXDN2vPjLbCy
pZf+rww7QeR/fo8Y2z/jwOzLzcJ5ZTokLHHUlCyw6eDhFfqH8Rad8huHuR70baeP+LhV/671PpeY
56SCaDbAwUDG2LwOYvhOeh3s2GELeNOg7wpvs2BXHnF/yj4cazZ230os5ReBACoeU0vTeGuNjYFF
/gxHNqv9lLb+/NpHWUSC0YMSKd0jv5EU9KZoQQPjgP9spY1fv1Z83nODHzddDU3EQYzHeRI5Vipk
CrseGpEq0CaQMbt4kOU2Woa0zUYMWAEQQfvj35sVArAlHBlw9UjUnvkU9j2Y65Hq28HZS0GnQ/vQ
BQRzY7WVhsgSVDw2mdRBGx+jXZR/4BJuJE4r32QJ+5Xpoa4YykN0Fmu1GW8U/KqEmyDAaWsDDXtn
P/5ygy5hvnnaVUofS7henAIYOAEsndBprtlJ2gFl7AjnjBRHSFSKuVpoNPD6ohGSACARYHJv8q7W
ocplb2FQ1qagdyT5j02C8YzcK9HcbgcWJDNohzVjdPS8a7FrXcwytFEPDHhkHESrt1qLIsj/CA9g
lvD2ODStROAlODj0BPgB9KggqxGGFhqoyX0HpWScicd/f+UQL3HB8Fmqw5LK0YJROZc6QEBFpU7e
5fEfX1EagBvUv3u+zbsGFwj++pS8h27Q7AbPlN678uaxBN4XCXAdbaBuzaPWmi33PfXja42UCNtH
akBJBKbCpMvnKIKVAmNPgYbhXYj0MpYJDRaIltyCrRHnWiC5l+A/VqUakY7redxY9p8fXGX0rNGJ
RmlH8KKAsoDVVi/eO8r7x+/0ftZ+OSBLhqzINvAszbBcJNuTYgvsN5tpYabzsZ4LGg2h2AS1WA8B
WAgCqyXvsJNFx3YRqGh+VrD4AoopJXHlhgB/CzH0Lhkn7wOotKpeJGkxS0qw8NoSO5tyQTCKmjee
+0jRYgYftyxeHz/GCvFMuAN2f7y1hpI8LpfwrSJ3AgxrUNT8IhmQISLVrjcGtbhiKIoGnXgavv23
4SM81hDeudWnx+uvdeyXGPXBh5+uD1kodzDoW3trD77DHTCqJIKeu5GDxvGXCKxtdqFJ8h+T23uU
+fHMYg2LcWluB81YX2GXO5IRn4tdiBFlo1Fv9K45N6a30cVdQxWwizYuC7s1uehwBzDGrTNQkuyb
a2lGl3AvfA6uZ+duYOU2cPSY/Zi+Fh3+P6C6Kx2CJdRbqXtu4kMkJICVWgwkkFt7gj1xok65Fox6
CmGhcvxvBcn9+X+8VQZ6sgqTIGkMOBgr6d2Tl7wNyo19ebxTVu68JVK7KFtPqmtsFK+Hbw4sUKDq
cQH5adwanK5dMvfu4Y8HgPoSFNIqAR+K8M+TzT7TsZqa3ol7mZNsNMKAIB2B7gT4GufCieaPZb5n
qIDajaCyknff0Rs/fgGc7soOhlk8hOGjToVs6j6vu40bfa3Zcj+BP/546gkRLwh4PHicQffdzq40
a6C0421OIY1idPKzV57E8tZnZAIEuNDLizxCWf4lh58mDL+zFOYY9iA5rQfbzB7S0R0EV50ObRsU
hYLbCWrI24PZw3mSsljMEKV0V1TwcYZlVbexy1YuyiU0OxezEGUc0sXp2PjPXHOZhWFDA/7XVLTx
FdZqhXt6/+NNiQXVcwxkJl36Flw5q0Evb0B1ryZ7pDfa4+28VivcwVY/FslrsZXqtkGt0ErnluO/
mOCZxbhesFIFOq3fvBJDiB72uiXzVsOvGXq0sMGCjTL4pUJ+LJSt7ODOlf/lJrtf4z9+SZvJAtRJ
keHT8U4YQW2jIXh9LdsL3H1EqLlSAWyVXvgjC3mHMIIImVmNk5EfxMLkAGAIIIM11SRLZqGaBicT
/Anaio4p/7eIEgNSfRHslmF8CylBBcbUOQ2zd3eiXloF7gRmyADq2BAFj5VoPuwD2b80SA0MrHb4
ZB9JaP/1ocrxThbuq3IgrU+g1qGzYD3IjUvz74+/x0r7YQkZT+pJEYoCk2Naq55E52/nZA583czH
f33lYN9zlh+veOThGsR4FeKw8EU3b56/cahX0tIlMBxKgn6Z+vh0U3rEPAHGZnD/Uv1NiaqV++N+
Qn787kmEl1rGo2ruI1vwSPrcOZzD6Cg8II++lQLMHbPf9t+8+I9F2gH+P1KHXmdnQHxCjdXCZqzU
jgzPQNNROSUbR26lGFvCukX4oDEVxPndiQNePnmDd5cKy4fHX3htuLkEZiu5X9PYRdhAqGKPDFQj
oVKHNCq1KhuopB2mADp2fGVlN+CWneZWmfF1E3W1EhaXIG1WhhArnwfo4MLsRUMWx99gFOGGIFTP
8xVFC81JD3TAipU3aaMmWsOF0vOu/PHh8hgC7bKAXZ3YneGZtQlrz2u4S3WZCKZsQBNF/hpd6T/u
E3qRSI0jjeZQhiPaO8NRduI9IEX8ibrA7FaDocVpvDz+lCuHlZ7//cdjBVXeRamMTc8nkJ4GZCoS
ro//8lrQX8Kuh6ZuONlH0Gfadh9zNRrCAfAv3lHioCYmDDpXS1ruPQ+0qJcTJuEeRwQKlMm0RqXd
uAXPwUTwe+PXrBw8mv33QT1orkJdGmVhQ3q9vrT7dP8X/j6gYMhWtw820u21rbloIMVBWeQ1i89W
MbFLs3C6GXK9K2HjBwdeOEnbWT1sHMK1QpdehJKeh3A1UAYzfYp3wN9zgPtRXdj0gi0ibCxyT9z/
N17xS0g2XG4YRZoRdpnN6rU5L+Lr8R5maQSIQxM02GoHFqXpPyVm9CydKDtQ1BElhbLxC1bmT/BR
+vfDAQEEvMb8mICegCIDf2PgJkAe1rZisoI/9Nsjzkn4jyMwylFHV/CudWN4qqS4ui0YgNUGAwZk
47TBxq240ovjl4DraoJirjTgTVJWrXr3TwYeiQNmDUQgRhIft3BTa8+zCB0TNSUKxyI4w4QT8JMC
BNvQDk/VeQtt9Ht1wkPG+p8XJnge3EckLCA6tYrs+Dzst4Dha396Pr0/vkXTwRInyvGnOemZ42+d
Z3Ax5BiORbDRdv/9gPLKIgyUnNRK1IAFRsZsLx7ELRR0KUpQszXR27h7V+p8fgmFHqYsolBf4eWn
OoT12vwjSDQZrV6Hg3L9eGBQYNTQffHhkgvacfnNKgRqyCF05beGjiu9Dl5ZRAfYwnJTz+A3wIUJ
+i5w8JESF7BHCXp3sdrTN5nk1A1O6CQazLZ5lUdLhMJDupeNDqgB1D7FnnKhAvRnIwDPb/iXYybP
2/XHpx29EC4VPX7Q9NQRapcfWD08m4wpCCr4FPrGKiubfwmRrgKRCukeJVMzvgi5XY07Gu42DfQE
J/G9lEeVb60wyFHfkQhj2IB1ctkaqZ00XOmPrFfDeAsruUJD4JewaSqTJJ9V0CMQevbU+pURvoXw
E1Qk0eoEI+T6fcTtQw7eJ3Cxt7voBpm1lLHpBqXEPqUhLbDzsmBjT64crCVSui3yQPFK/BhqzLS2
Ad2Jhcy5BEI1pDiDDezR7xk6Ly8iD6pV2GUECHGFZE0TpnbCpQzQ67Eff9z5z/y2gxZxp51iyH0X
eIasBRuJgS851HEDYWsQ+HuGwMuL2AMXIdgKzhcNOJhm4U5qt+MOnQbCpQ60Dtofj59ibYcuIhCl
oJuaylimM9oPKEurMz2Bdrfmciu5Ob+EBaOf2vHw6MQwA8pIJ/9p1JJj7IhEek0/uhf2VYICA3R2
/D2jJfB1hJ0P8aExuDXjWtsDi7gTMkWStd38eEC3xIMNWXYlSEkRbUyZVgL4/4CC4VMHN9X58UAO
Lg9IBzQZE/SNY7KStPJLVG89+bBRpJDmyzGCg9rfMkN+gii6LvdqSyYHbn3XES1M4ZxYj/fDCgcT
5Md/A2M7BVOez/Uy2xMZgcFirJxSEyhgRuqAURNrVRERYaBmxid4x1aHcWPlFaggv0T3wg2VDnMW
Kw9f4NslFYH3i4iht+6b/DExKC26QTcET6rs42sMbj5SL30rTVlRp+OlRbRQQl8ZYzDLMXXz32HA
50wGr3kIkE++5ZHxLTbHfbsHRpaAvJNdqPNUqVDB3kc70citFoZHavB34xvM+fkvoWWJCvYDhQ9Y
DpGr1zKSGd1uOtcGDN3M2tmS9Fn9zov4UjE8HB0FQBDTg/KawV8p1DoXR/HmkVKDXLLrGYLOGx5g
kwBxbRyXlZi5xAKz2VTTEfyMXDlkv6kG2EN5hNQwXGAfv7mV4y4tCp4RHf8gF/HilGMAMmbtbiE2
1xIYaRFI4h6CnBGPgi1z2Q80wXEyXpovzkC/rHC7U7kPn7FF9dDMT7nLVlYSaokjvLHuuPHqVgos
fgkFlkqoBN9xzRXEez6gFgzbCrAP4F4MVxlt+CvDUW6rIb/SX+CXsOCxnsqgEjA56YAFhuWkVoA8
8Ic+waoZVsjoc31BKbt+6Z3eETf7svPN+cu2X2KFB4mivXHeks1reitB40A6+iUSuA3bjU7vYmOT
Vjt/td9WmvfPj+yvKzhmKgcAN9oLBb0GVTLh9G5k+xJhbqP2XnuYRTxp5bFjprDBSFlOW0tmYR9Y
x2W1cW2v1aHiIvuQS5hGRQz2o/8BBTBK7zTIGvnaM7MFPlkLx0v1eri9jEHblrQLl+kLpsjRtf/m
b0AkwaYgDEG9BpeQOY0ODFsJ/J1HAl/5reRnJTtfIntjPvp/sK4JRYBTGZN0TE1FzyBEEBtSpFek
3DhWKxFDXESMmhmiZOJb4K3QDJ/oGibzB7ll4EC5Jei8kmEtQbxSJFX+yM4IAM+AaHdFkTGA0GgK
RBKVaRV0gqKNanJtUyxBvSPMhKZGQviT+qchJF71AZM7TYIAfuu/Ua/U8BpuiUyuJD7/g8P1FCHh
feBws5BwYJoWdpP+aRVjkIyhTsh/CudLiWE+ZWSB9mDm7TEB8yFGRaolQwRZkqoPWrVIlU59vNBa
vFvCcLuA9XymaCc30KIesOI4gsPJa+KRFpDIlECDmXBQdspLNc9sfiJd95ZVAeG2TtvadbyE5Uqy
XCdS1E1u5zl9voMFoZpB8irTaRAFob4KK+cJWvJOONipZ49fCPut/zdN3CKlN7bPii0Jv4Tueo2U
KtDlh25odQVPUGWKiPTTGy3pAedGgz55EMyTp0NbHOLmfSw9JA28xuSvKdxTy1zrkvK5HzKNp8Hc
hBVzMUqXKLE4SOQqg69XbamnXKmlnoVOB1Q0E5RkpgjVVybdsUWhp9FHj0lUxkKykYZb+bWW/oyt
8R8/8SLhCWkuLIcYb5jaeQ77nV2BrnAkbTSSQ2Ux5/yaxepT9Lyx2sqpFxZ1Vaj0GZN18P5oNd+i
oeDU65j7Gv6s4wOxweADvV5oLUNeWN04LCuCavwSOJwznszAgAp6tWB/s9e6Ricpy46sD4Gn5LkW
QTXxT7wAjZ/pmkWCCVteVcxiPQkzV5SmY1leIUsCowIcASjDiqLuc0ArBHB/HjTov7UjKfhc7ZgM
jgiDKgU63x5GuCQ/fmX3KPXLpbyEIctS3EwS18MDyGsgN4FxysQbk2DFkYROxFUGg6eucS7RomnZ
0WSDPzF1KPLqD1SaVT/5muKPNmfM0f8rJy8Zg4aW3fOUWvFWE71Q0bGFTDPEe5UnLzZjdPVDKFkI
Ub9LccpFiCzXAIB5CSmZFxGDHFrIjnxuFgWlUjRcRv9C5USDsS1hA0pNs9ehSvYdZSaKXsMoY8Sf
gyKOwmV7SZE1qdJFUHj7fGNEuoKw4pf4aSqUyrgRoEpLoxfAEOrCWBlBw/ZW2gFwd9TGUHMlqi/h
1BE8yttS4EdXBqCehyKw6sMGw89BzR6vSvf2+EuvALh4flFjhthQSS9AoLgj/R6+KYoRf1cmMKiC
xZq4e2sV88GJkbXWjFzptWN0OFoJkspqeV+orBujeWlcqNn6qLa6QGtrNDOho9EdGiiGyBsbcu1S
WGKxW4bhIdKPA4WAHGef0MTe8cdJp2cpovhV0poGRHhwZTQmIluFxgptjV8isQVPbGh/iGi0hAvg
/eszP2G4AMqieAxfCpn4xXFirn3x1dYGfS49bZTVQX7lmUGtm/yFBcUSDLav1psIh6kVHRpdvx9H
LUhIiqafsI8CcaNiXytJlsjuiAUfmuKQIjI1jMInQ4nwTiCUBpkFRq/9NwWsfQC+qze63GqJrO3Q
RRSHf3IxxDSWhDTYJTF8W7Tq01Z5ulblLQHd0ZjVcTbTFDoQLExU3+xBKPCG7e6Tv6JNDjVyaCru
xp1wVc7Zd3epEm06MdCANvPd1pRrrWF/v59/VCejyCl5Us+H/Sw60Ru8hsxoz9gMiZ1ulxzTPTof
FGQx0z88fsrjMymw9239S/z9Hzi4zAPWAa9cN0ijK08rZ3p8Laj4M+vaM0xyGwmokIBRmRioogka
BUz7yjGXUPCdKqxJVWf7vPQJiyiYnUfvJIdGXp27/CkSYBWYxVqJsQOsE+HWrhB/GE4epEfh//4n
8Fqn8cdDJaSWnGM6HxVw/4lgPcLCcCaukQBVKDYVT0tL2FCG1W7yGnRhet1PfL2H5mUS6JwHqi/d
XChGGdVKESE/khsKy5By4AmE3FWZtbPUTdpy3ytPJcieHG0D06Y3mRyAundkPL0ZZI1iP3Dlkcbr
jVbOP9rQpoVOY/C4gvwWRTwgORD/p1Wv/Uxz2HEkyduoFFomffu1YslDrcUTWxJcN3FjFMMLnRpU
g556LleRlviQRYi7UGXHU8AnqcoxxcFP4aIrjz1wTmFfGFMT6007OEiW5MqGXZbDC+K75yc7+Ha+
dFFClDh7hv+uWfD8W6Ak2lCnn8HQH5shsBnFbAsogTYZbTWNooLwwNaRW4QVhJR4nMKRjTIoKPFh
Bvv6HKbpHOyPswnC+pC4Yt/i2ExZJ/L/5HVLeCgA0TKvBpGM6JupUgeqLt+BkdIWdHMue/G9lrmD
UimRWUmtmOpSKkZfXcqWn21eppBlKSHVnykD3iDUtGDqRA0Z8WEgaVM+rBXSspZUvMVR7SoJ/2fH
ivrId6rAIXiB6K9nCvxtqOo1ECv/Vcizlyh9b5Kmc/+PpPPYbR1dgvATEWAOW0ZR2ZLzhrCPbeac
+fT309zVAGecRP6hu6q6Ssu1QFo0t55yc1eo66fUr8WuVrT+PUnwCLfU6m+r22Cbe4yTvWy4R8ll
Hl86/ZIQTk/ANO7gK04U7bTD1J2K3qiSa9I5eWR5ShzkkpNF+7Uq8eoviVg0rRGGJuwSAluf8nZl
1OwnUm05vSqMEyeHLA7LbDc0+6W79JTCSR45yti4EXZPi41nXjLb4uDi1srSTTiHdbcUggWT9yE9
qiNZ986oPhGtU6g7GlEM4EzhNi3HpEfSQtxy5wBgGx5JvooT5a/idiLsoJxRSXai20l2JKyHQmxP
EaYhJTwKVmhXc0tuFoGNKwMpdXOe83vDujXeV5GIsZZ8y7tmjse6+y3b34U9p3akO8hfzcIiUaZb
PySBmatv0HVMiBm0JMLipmqG3E9M8K8eHbp0J2GPS81zpV636Lme5To0KvGC2cil6KRTJ3deS8pX
uA7x2yiZfqyDJ263XDqXDLYt8+eW1wc+xjrDTQoY9/SvUbs5kzUcVjFGf23tZyWywqGS78qq3si0
VZ7NaO53JVG4QuIKylIctAxQgs3blBXJORVGViwNFQKrw+sps5tadNTiTWkTd1mzZ9y355V3nhBN
2xp+3Z6nbWsdk5x0Q/HKqfQWwurHzi+X7W1qGVAn6m2yBGpRe4nP40ex6jzU8jLNZOgK+EklE1B5
irycjA4hhsgaPIGlohWpT3vG0CiJJvPzImV+Z2xurSlObfS8JLENpdatZE98zHrh+lIfK6GKMeY+
CYY7gaqImGp7xPe4j5+jkgq5HCsNk2jZCrJUs/xW7OudkqBot/Tmo23UayOv0bGM7/N8GdvfIets
koeHNcjbZ5O3rqegRYPL3AG7o9RrxxhFp1cOurBLzSpyq/G84U1upu1RSIqwBOyPxbx0utR6jggX
diduQ0XQ7/LQY6Et5Hse8By0xQnkyYq9cbC7o8HJdhGBro3rNGDvzORSUjyJBL8XnyjzTetO9IU4
fetWpNkCco3PwgrEdUcEBNPGme4MhSN9853tFmaD05AMYdpkq0tIGSEEFHsik0pPzzNBMvVR3Oy4
vNXSNcXzqvIGGpi49U3pMERPwvaXlIzoVf+kEvsOwhsMXNjzMX6ZumQnZEWoJ8XLkLU4ree1HPTl
PoHoaPsyMKfE8BWm8DSLBOBFD3ruq1GRCR/InX7sFifHhhZbTo0rTeMUfFg5HmLlmZM8Xcm1WbEs
+tSgEmLtYNFfqdWMBYXROJq2S8RtcKq64TfEw3BqKyP9lu5d6i+aFxXM+umO/KBn0VuWgWIYAcNg
GNwuhiPpqc3i8eJedYQaBUrKHFJ8nTXZ3YyBDHqiFI1TT1KMGXOIbmH5V2x4uzD2cWvIbssx9w4H
PXeGmoy6rJo/1H68LANu6RiSA32sXlUciZLLZezKSLKbvFHaN4onJF6rwBnjajPwe03LSeZ0YMSC
p/aV5ucep+6ctmhmBvNUbaGS00uqv4qI04DqrvU5E1/KTbBrkIBhb+ie1EOxdC9YRwVaf4xVN06Y
C2zHJ60+N5PXY9mlAgQQjFqSTzTct6cJgU823BjFrKKO5LzKw6XbNLwxJe1BfVlXzqNq8XVGz3t5
dIZ1IbDaHcVPM/sxSLIbaGP89Hc0OSSYpK05pxC8IJrFIF4Ka0txZNmXJM/qnrv4Rav3yuOosPXp
VFcH2Ki4POur1+H7C0Kt2rXhNA3n3Iew3MvtuaZpUUd3ikKZmbYxqIadRfInGN/7Fh/gH1U2x5Z8
EYPkm7J1tPT2RJVHbu8Mkm9Igze2JedQtt6aVQtj3mgTixeVLrRo0uGYkTtTdR10FPSco7abZ23L
PsN8xIvFnitmzS+6CW4kJV6m61/mZ9J5abWxaDNH0eVd3BcHrKj20+Phg+iac+6PJIS2G07vtT9x
0De8C5CbYVn2+HY4Uju61XouYOmn1rh2g2MN+yIZXHlpg3WcKqft2qMGDqCTpK0q7aUdjrJwj5Ti
0MtfRCtXa8R0/jBdlVS4MnLitBiE4jL5PBpgSsJeF4g/bbGYXGbJVhcnM7PTvLQKx1Olk9FZd4dR
NmrH2lYqK2knx++jAWQ0qgZFldhT7FGUJbLhr+VSfm8TF35mKG5W+oiX8Ym36kCNdX8lTFwZenfc
FHsE/Qe0FE9Gw/7NQy4BQ2WIvN726mr6ckVbKetB0s6XZX6HL7ZbtXdEvAO7cnZlMhjXWnUS7WgV
Grrsaj1YW0s8MZYiXGypfm/m3mewkvxI0mTBAiyhJD5ZTN6ryAiE6EsEMgBtszdrbxlPpJwGViwT
fPpYzAwCRZVqm09dF2hltG8s829VYsWdMuFaVmHUiF9SRpBQyqvWpjaQm5knBjL/MkA7bYF5R0iu
aaZtGQcE3y1VyNZ9rusSWB02T9NraX3K4uuwvaorZZ3XFE8bcQDS4K8EqWA1HYUJnpWUAo6sZ7dZ
Vn4n5rsckShAfN9GVGnlpU2bUz1Zsq1UQqg3rFih2xmTL9eBWGb/VKP1EmvAQvdBK9Yb4fGEs3aV
7s2FntlMzy8E/sSHtirn46z3pLpVQxIm67KfSFaxGea9TbV00oc12Sni9FFzh++YvbSCuvuStsyr
Mut3WchYrTNn0l8znfIdyT44e3ol2p1QTqn8zjMak6kkvW3G8WVq3b5AvrWOe6rZsI2EQyVlu6SJ
AmJGX7HvO6iqEKwzJc5UpX+KRfRMTFiaRqi9YX6Kq0GRxrLTySfntEQlUVdnLueDgrq4745b9pla
H6LGUXE2ciuxczZ8NRHqiWl/7jWATL3We0LLUTIt2OxAdx/6bSHemVEsO7XG5LgM5q6LlEtjdEcN
0i1uysO2WIyw0Qx0kV/EmVtLFY+vEXfqUEOUb+txiUs/3VJHW99EVf9sFto0qTqUEhsKxDXTfrP+
I6FCGsqGxHgmAbxW07xt7C9yOjii4ifydw/XayrVXZBuDeYp3fxCJuqxVIvrMsRMGpj8JIJBzyO/
Qe5XYkyKlaJNeeu7+mNVrF3d569VMr/K4DOLfG3H41IlvySDEN5IdBchT9MacS/C35QCw3R21DzH
RDtKrMD7QMAQeyH38ubMCVvXntwfckhoyV+toCzuFu0AtcZj76rNfrDknVQRvsXt386sEhLEn42x
DduUY7fV3FVAGSp9zeKzvrpjxuSQKv3KxfiuzT8sQpd+jPPDicrS65LMjfLFjdp/ukHcuPJbT95m
tMeVQq6f06OkiLYw/OqmYEukUlcvivlUpm5p4MIN1F1jQ7GApSrVh6JlVyuSiPQQ8nBlnKTVV844
KNS5dmX9fUuK/WrWL22KeqAvd7LolCKG1gzRFJprWHuDOlH5l8UuZ+uQf6oGD8lJGcPIeHLjrkk9
NX2OmK6t3hPFNTHwEIWjKe7KbwjGTnNiYkurj1l518yQKmFbgrwHyZD26Uy2R5/sDcvXWm5q2pSD
tozXbTZPMYYZzBuJfeUK0L3DQEmLYeqkOxNuVkOOZyo10fCzbL+6RdyF8h6tQYZvfMe4eFrGnpyd
1fZLZ3zJnDKS/WjtJl/UTznILSaYBGYNud8ae70+c3p23DBTdlSY1RSfZIwlF/ZPM7imSBAJYXuq
6VrmZ4ylTkcythxqcJDR1/qSIExoH/7Dpewb2+vCSF9fOAOgEykAUtiwodpzpPhadDItAqMcOp2G
im8Q3NE4D0rJWXQoBtxuN+tsUgWreetJ+EEBCI9d7kr5SJIURzZVdl/GYUzHpVi5F9MtyDnbWoRT
u60VoO/gNmt8wugu6Ac6imXYC0PiWxKemekDSEiJSW29ePiNiMVMi9Vvp5ozrrbTLpjioNMKnCBf
OhWPnaCUPKOI+BDdIStit84UauPU1cXlMtdGqMXw7aryI8aYUZXdjqv9KsyqLxR+hMPi8h4xv9FV
RbiKnqLv6/LP4OhZKtoOTwIujbJQRllpm4xtw+SEY/tpqOGEuL5ev/rmqjL1UdnwSwPxX5wAhU31
nU9esdrVLxFGdlvrr2Ufysl5EN5J9w6EmZAKE5MAzOR4+ubgEkRqWiepoDKKDhZX7VQzpJY1NThZ
raU/D2tIumXDGJ+Sep4/tFZcPtSo7YEqzVHdC0LtK/MSZNXggU+0TpLkvk46dDTQ+cqMfGf1n8le
i6sOQ/ZZ3Rfdsp/jNJAtMpH07bpJMhNTuT+sU1hJ3c+m6+mJEvjZEuNqh9TEwbHpeVCaW1vOf3FM
46ZipxBFiREMSXVrTOanItO6iaul24ue0L2sETGswlMtr05PHDWfyxXX8dsspiSII+lPMCWvHqOf
db7l7XnrneZTaf/BEY6MftDzjK5SOMU/HYOxbOq8dXwUcMZwqN8EmZwK3OiwqDODB9li0pGppyZl
wM8zBNLLXGm218qTFn+ov+qUv95WpWe1t4vGSdTHeELIjlVrLy32puRrfexEnU+mEBDDWr7jT0kh
WCH5dQfxIIHYNS1h8CGZx5Z1LWvGpf/0b+miviofwuoT7i0F0uhKutv0fpHex+w0ar0Dc6xdBy5r
LXYBK5hkxRc7SYK8Pnf8a8HHW0Db7L44jVlYYb05OVUWtDheWhclC3TCsxEVV4bXEjNEFxzvBQqd
+kXHVCq6Ta3sjaU95f9S3Y9QnUuhelJQItYbbovfRpbbRQTl+doytdbvMuVQlk2Y6QEh8Iy6zsN3
MrpyGkbZr5B8RdtzPPyb8i1sJL/Djapxaf0qYMK4wyTYJlK1bz2rudTGxnGKnC0GA8v3FHJbU/uZ
+WVN2bnQ8BTW+TK2h0bQQUPgq1o5S8bSyMP8rjQxHeitzTzukjVz5QoLrCw5oSYO2j45quZRv2jN
kSlyEyMdZDONa/0TppYu24uN1xJkorr0UyhtJMLnUPXYhrU6ffihy/aUCQJj+yI5BwxVWi+lFTba
eyIxgFjMN139Z2DQmwEwEVI/c5hV72pHOKGge2p7LCs3EX96Gbvf6ttCP1f+NdNVg/1XmC2vPYw+
JQ2A4ySXH+BMQ3KJmrDV7lV+6rRjzfQ8EvCS6XnETaLgcemtXSjJIQXBVv9UkVeQW16UrgFoN3jY
odoyWFW2DI8xRBzhk0l3kz+upIiMuEV9qXqVY9YfBYAWQnTHE+VIw5TZP2o8t212EpZsb2Vtm99c
Kv1r/au1ftw+F3qoMpNPzj0JHwOTHVgaD4o1XaKyfiKC01YaHiZB9eLNigISGBPzhc9i1E/VXU1e
4+WC17CwvXQKlU2SOllanZuBPp6mWk9KpExjoIt8uO0UvVXCxsg04S1aqOIVlzcgN4fCKgKjytjx
WARarpRchb2Kh3SFc/ixbOtXnVuyoAiTE5rZ4lWrr/Fq1+VTNLDkTzrtTKXyBpAEiir2zwRHrk5s
Xtf8bm0bZd8JZn3qLsjVbMM4rvW1Ul7a6KxR0NawYIWvRO4k78rikDJnPSqAh7kPbpVVYX+rOQcx
Z+5llix9zb2pfEP/HLd9KYDxBu1nn+9mBn+NL4XsN5FLk7HB5ZPPZSTBLBJzJv2r1B3gpl3Uey31
MWEhBt0y/PGXXSZY3qDuYEBnKpDtmhovTfU7Fl962z+Bt6NCUPpjMzhqzrt752+tso9F6ey2gzI0
bohFLV5fb4m7BCyiqZ+W8mNNzxsOIfF7X8V2qTxlUVDRj8e2Yb2oiwvsZp2zDhxMCZQqRJ3lGJxU
E40YIFBBBrvxJrUHHdlRnhwmSlnOEd3petb7MePeH3XaeYkzZRNcoCFKiq4KqYBollP2I6l6rIVo
YaLaxpkd1MtikM3yI+66+Eut/83Fe985KjNFmNBYl6quHCx6dbAS6dDX4Cj6BRHDVJHWFxjZld6p
krk29cI2lFeTsiJy6s0RUcT2Ty1ekiWXx1+uXZX6WhaOHgex8qNZhavpz3nsFFmYdMGo7iA5uIYn
w5mJc2he8A3OCmzLhNNa3XvCoJvzmF2T/k2rAHAPvTB7EzMDWfG5WKEi/lHRtULs6FQpMnVMcsg3
RthyV1jQ4DhtSyqGXbHmqV5E6hE76cxwjtT7UMfwJ3w+jFrIN9Ps/meud+yUJnGzLjCzXddRvDz3
BMP18W+kH/RovyGCTVyjCKafNqNUw8GJMX3NS14XgmQXV+4vzA1TC/Y0ePKzBeJ+VMjxNWlRAJdE
9nLKFRjooCRCFrZx4Rbda64T511CeByykaLRCIX+azMNR0/3JX6HxMCLxq5C4kzShsx1GhjnfPFU
+XX7VdI3mUxwgeb3LWJMnnNZrxyx5O0TjOjGlWtwYpUnpCSC9tMDtz6vqgm2bZePMBvO0YJk18EX
GJgkrhNGYPlZVG844Ea+SkiAgBefuYGMCAc7eSfr//LlvbvWXCzJLsW3hTIt+tWLtxklMFBWwVGr
OsoQuWh0Jp3yHNgR/MOe+3BFLakZH7Fy6lUcc3J/TnhIy4s8H1gJRQtG6CiM47Wu1Z/FAWknYK8r
q28p4INxnRYX9yeFPlJ6FeC7VZBkodXdaQESQ4xh2Eb7W0fnGVtpK1Q/dPCchLJ5t5qXmsDI0dZN
fAdeZ6F20T3a2/rzwAM/kP0a4lFcnhYkRbT+TR2svddkvjg7teBGvdcPIbbVYvppTmGeVe4yw4SJ
45MyRfZmmEEc4zPfP1ULO4z2UyPZAJXeJWtu8eR1za6d991LSygrDvN/9J4RUkj1LUataHrRfURQ
/mH8jbmbSE4t4lC/ky2bKR9z3k37Af5g9GTu6F8l20u/pYpzP2aCcaR6Y/xpDu+L9KQ+K9gQyNNT
/66sQc1fpHjbugFV3qpY2lGDEMXp0MVH6eemiI6CZAvzBK0yQq5kcBm6BZ5DkD8gO47eS6x9SSkn
pTeUB8B6S/5NYrfov9MiAGkl4tlcXiTh0HduvuwiMaDh0//U3HC6j0z9acYvQF4yj+3sE+f84Z5X
JouseWgalDooQd6Lc7S0Yaef4LFtAudVbl1hBIX1GwV8cLlryteIA4D5JP7V9Y1WotB3alzb7XLQ
aq7phb41NPJ/rfSjaLcH/o8RFCebXF7/A5YeS061s2Oa7LCOsRyt3sEPoOISAYaS7VvPQpFIQ/Gl
4JXPfPPGgHR+B2+24VqN6C7e4U16Qg71JWiXF624Z6yppMFMHKva+aaGQ3NulMBY3WjxQUsQhBEG
gAl3ibqRXobdhb9R0IlhK/msN2P5HLkW4uOgeUbkjHEQNZVLRG8937cEy4OD1d6Biud/Y9w69buq
3nntYu8WOJXrwdT5QNUzIw/fm37IImINdLCE0WkpaoSWt7a+atAz6Wsv/G4E2LNwjBXe4/AIIlAf
OjbHiktHaTxLqt2x/MHtwYi97Lp1b4oKviJxE2K9/45XnJDvqKKb1ZvQSwlc/8TPIwEgqK/7Jk7Y
0g6FFmT5rpAci9qViBwTd7EhME3OaL+g9eUUIvdbKHf5GLA19dIH4RZIMQROKnzRek2+1oFOvYSb
kp0p2WnGWULmJ5+GdmfJ/2b+cQsnI2xyuxLeoual+arkaB9lLzAnj6bHGhHpd9h89e/9SQXS7xbF
UYqnTj9IE5e5xNjyixW9LQmikNrhJVCrSRTam+ZmUGKcxD2Vsw5DPtni9DBASt28RtvNf62Niqp5
VpfysOg0bao/s7ZyxlBt4Vln2KH8VRXpo5aYvS3A8haIDKarOlnh5jislTvozcn4//VOYkNNAtQ6
z05CSlNdf6nkHzC5oj8ZrfwuAEDYgjY+OOy6dPoO1p5ryAR51soclIi0mrh/7pR2369JKFe1o4/N
rmuiPzFrPq3J/BbkNGihlu1cTx213+l57pez6hmmJ+sTF4tdxb5KN3tFyISA1DYlt05+5ORbRo0g
HyIzoAUnRbdTQqk5PGC4xBX1Pyj78ocY9V2qYLrNzF59ae9jG3vj+jdOiosCpefiAnPeqfxkUfGk
TRmDZWgTB/s2f9K8TvI306+gWrQx/Vv0vQx1spjjR6V6NONt76jmfMpbPJiH6bAObOISTExmvAaQ
Wk7P9c3qP2JN9LMZW7c292MjfwIC8PPxEd8l36bp0dgD1C4kGjfdo04WsffnClq6xYtbjtdmO4Gp
Rdv0IZn3VMme6ijM+GpNE26qcMdbtMu5JjC6vybJiXtzXv3NosY6an/x/DujtI5BAGwKfCwoDFdS
DzPSRQW3rBhHLYej9lH0wgwPD/RhBfgernO8q6b9ChILWQWVoMRPVgV/Ac8TatJh04HcZa/JOQW3
fb0CE4XbBht34hZOR8fUfXW5V/htd3akezUDmhEpJsEk9mG9nusfA81VbkxXwGVQimm6CuNeuG3D
kTgLZign40MzY56uW8hBaeysJkbb8KtjlVJf5PuihGWOd19IyJ2dk8/NqTeNPg232j2r1g21C3bS
yAkE+S6z9KmTeUez6i7xIaPKECkQ8GsxsVKDMIoxkqrseeILAa/778L4GOedIYcrTkXEdS0/E5rA
EgLvMnGWqyPVWunl0MTRgt+4kuz66VJmr5Z+WudzDssK0Kvt1QG9HeBu63awzq1fjClo/zvWOLAn
d4o8ShQJf8aXab200n34s36KVLfH1NOjf80CgJWm90UfPyRuhpVvHpO3uvkqUIJZ82H6L/d3Tn1I
UWVwBca7hskxj+0kUUp85FSPlJGFD36nLLa1s0iqii5FHhTV3ZqO3eQJxUWEWx7zA8HFpmK+re8t
qOevSK8N7hk0P3X0q5lObtH0o1XORYfnLmrnbXE1nvfi4JyrO6tK4epUr+lMWpJUekn60bQn8dvk
a8bcW8qfqH4dcXRV8ystICQk7JGqnrY6cweV+5OJwV7ax3V/UDs4QByJoBhLMdwmOgmQY6A+n708
UDud9OI136DTkbOMiAOK3ld5vMUb1jeLuh5a6jhZd63huEmXonWWGdPnAKMNXz1ExiO7W/XW9mMR
4fkdVfldH3IKFDWWR/ehIFtpKTYe/U0uU1igIimcGsSPkgGlj8Wgb/bRP0u0Jo0zKLtl85SbdZ26
1/YtsxzWAyAoYIUUQ24Jf0X1iStZU/rWR0WhKb13wCxxthMry10rO0YhW7qKYTeJ6MrXtIIOdx+1
28e6+lG0YxJINL9bgsQvoOeMWMMUXSyug1rioc+BOuybkY7GIvtDPrTjNyO5RwPPb3XzBWjM7Tua
UEtUz/OH8HCCGY4CKo2uIVBz8FMODTFcaJXqDaO/U6ygin3cM7AKcuNF42mLz/n60abvceJZ4qcI
RZeqb3puBdpxEb1Fh3s8FCDwFvQPwR1iqr9Ykvg9lsIhbrlpIoweX02wfaF51zOOWTcZvyRM0Kcv
LPOT3KXXqFAZmsdVw+JK5+Ug1Fd/l2hfZkIgwl8nUSjOPKDsPk6tb5V50BpwOBB326VBSxdDgCLE
no5NxDkRuzpbu6n/Zck5BZmOY6dDRBJ3O7MrnZV0NhqGpPvWhGelnBEHzWjyGfdkh8QGxTvSxyrx
s62ihgDX1rmlWt0z8tlbNfQ4RQzwoOSXoZjtRjJOI4w+/s6Co8hPY3wnYhKuO7YQSNnU25PR0d7n
t6TBEWAqtA4NFIiJ3OxynXAbky68LPyEXhHmGcRkeDObL1MKWJc040CKwnzq6q/CYk2kAC5Up2ZS
nyVTdirzSejdx6OentThUvIL4+KLn2ZkyBjNp0L9iRrcst8yEXm+RAMuPwvkxyeav2wDNkc0u9TJ
EapwjopyJ/3JgPZW4oOMtOuGHDKSVbfS3wTy1q1Dw1G4fdXWdx/Hj285sP4zVDF6TJtwUg3q7tSR
1du8JCi/yg+ubFMCTjR0e0KiXRr5Z68DoRYLnjZv4CCM6SAggxh4F/tjlfz18PAr3e70t6m9+59Q
5bJp5xFqPaZHazkTRdN8rymJ0u59KvK9YqLJSrK9zB8em8aBWMxDuUj3EU+CeV+pz1F+VdEyxtGr
2M+9u1nSZRymyOvkR7VZfyRFFpQHYfmwJPBrhG7OyEcZX1PrJsuTvxT7foOnip6qGERJeRrifS3D
HN4kYaeZ3mZFrj79drWXwK7oRqiWDtWuVoWp8JLKE5X2P73+VoGY0iHUVOgWO+tInKxA3nMcYcvb
MA/nrJRvBb4eNvFlSbnXsFEs/6kdcolhFWGdibOvtq+55yJNrDs21uy5pfvWl/RFsODam03zK2mC
f0L5qHR12I7s8GHUONeMf+MAUsINLM2CuRtz8ytK1j05fc/xuF/kFwNZcc0IQdq+aUL81ANqdzQY
qSFMpxR2HzjNFJ0qhdjNKVp8TRETv5G1m6HH6V1REQi1MTV9tdWhasX32iC8R0U4Wv+T49yTNSUU
WtSM5fa2iQ8IiCMnFkldl89FApOLEEqNHspA+kbV6t5Kiyg9wZz26jwxC4Cvmq1W8m60kshpMyN3
RrGdgmRQv+POiH2YUFQLa3IyIwQkqjKRHSpR3VeXSPCHYqdKFvNtLnMHszK/CtzvkXZdp2fazy47
WCazE23qViiSqm9NV12DIITN1jraqRwzfZNJGKeL/1LhphBSRBPKqIylzE9ENEHCSQgbcokZs2VQ
iAls61thCodWEmbHFBRPw5dDZqNarjncRy11pWq3Kl+aCf8lB8XAapC/uoUWv0RN0VRwJXCW5oOg
w4W4VhwDI6Otac9d0rzpunSPuTfjQfYQs6v7TNIuE8abwAQrVawJhEWmO2XwLtXhCpQPNcGjMkmm
sOvL4zSPKqxWBNuFwXBiBm0r8jIZmHMMs4ycSOhVu2tVyUtinrdhQZOMcra6EDynvuqupWw5JqeI
sDRnpf+0MkLOMRppp7EmwUlzFwsdqqY0P5pwNOoyTOOR2bgxBd8vAzG6aJOfkYJiMZalEEm9ChfF
xNAWp4DqnCkUzg5VpCHtCKFQuC2W+MScUkrVuZYvq74XOl+29rUWxMt9Mg/q+BBC2ey2oRmeWNax
PxDYAZ2lbmD1mQAeqaABk5BmSV62KOD+kvHCkDzXfIVJU7p99ku3B1+hG60Hp+yeG1IzYrqbC/S2
YBzU5KZrXo/VRO9aKTgTRG/KzTLSWRTbjg7AYkCKkVbT9EYmGhQP+YNfY2A7roarxHzcJoxbMxzX
xB9RIIwyjWX7msxeO467tlDCVh1UuDdKpgzNIaJnzt/X9lYDp47mP4Nzm+J3mL6KwcKwRvlouh+A
s6irzkOcnqV6V8jzcbN+VROwu6RD6eT9qvX+qvMcGiE0k29FJbRFcBk/wy1qX0h941iV+CVaAZGP
btcgf7G66KurWgJ0sggRCWq8RVJdoda/UkPaqHwIBuzHt0ESd3KW3Ncod6LWJO1OdbQoRQlRC+hw
p34N+s7A7nOpR+tn6hrRG8XVdAUpTj1Ji36lGj0qm1oZewIlmwHZcCaSt1BqSs3/gD5IGm7yrRSR
dPYkghmxdUCCrbgwgOyOfiz9PMt2Y2sdkmWBySP8BhXT/zg7j+W2lW0NPxGqkNGYEmAWk6hgaYKS
ZAk5Zzz9/eA78dGRrKoz2rtcNkmE7l7rT6uHkM8HH2ysMAYnqPMVUFue60jOOuAb0WXRPhpKcKng
XGJqK4FH2jg7SJBxWqdsJpSIQ5s/9Yq9CkV8Qp57jMPo4s0GRQ3cqaW8n/CtpKhuTNOUl3KbtSuz
mBVix8HYy3okbieknXlv2qtsFu2ic3f6gJh8L9ia3WIS6cZG6m9QUOl0JxHepByVgnZtWPIl9JKX
VpRsjbw0u5duetbLjUrfqSEnq1DaBJQnePQk1zdva/U4WDa1TuEy2dpTjYXa8BM/6oLoP8+8iVEg
VBTKmUWVbr7EUkkHI5nukD5mRXyviNE8jdDcYAkJrfms3lZizU26k1WczeBBqkCpd3KWzwsuC8md
TM3XwuRF036haVm1MXY0GQVxoJUfBVL+2OnEr9D311oIWVGCwsWybjtjI7aMDWLy0kdNJkw9UOPY
VyQcVXfqst+x9xp0wJ0sYTG+IzLoqbDTCD9+A0oxysqyMldTu6pxR8jnTl9b3sVTjprXBOcY56aG
CvFqDNPvsOj6XVQ/iGTdJOa7kYaMWenWBnIxZvmtUMrn2snsmRvQJRArblM4cXMXmqpjkg9r9U6C
GjfWmk0zK+/Iu0YbMthofsUybBIghnNeHsYAwRPqVaGmsPypawbVxgxQYi+Jt7NGJjnwdi16wqXm
ojaDn5Bh9qSNnUiYJ39x+CI7QcJVoQKR6bqL55Bkv1Rhe9WXVdYfp34bentVnGojcny2mLh76Kpb
SCeo5T6FSF3ZGcgbolMbW64jKcaqkznWYGiCLn7upOAUU43r1X6QntveXrFpX0K9XEn9va7pRK/2
eBM0N4sl42JQ66UJcoauZqdNLr4pjE1TTWSAUP4vc6+FN1UufH6nBg4iJgpkFm0eNzchnViaTgdf
IakbnEIDBGq6CFp1PInEnFVMyjqVN0n+Mo0kfgy6U02qoyhPjZfv7CHhOnDBxi+WhXaKf1jPcCA8
pPKRtghg1Xphgck3eDVyLQldwPBpNLGcgnQk085mfrU6uWkRQJAQ5J0Kv0dXQNsbSe+pMFGQom5E
aB9G68BfFeTD5ADYcbjpilHQ321L0Z0HecTd0tVhQagqhHaWQFzrDe1nSSCKWY9gDtqq6z6C0hK3
KAPKRRdk7bkNQPTZ9gd4LT9QRleW8XnYAFXRjdxGpdMV+oOFDAWDR24a5yLT1iE+l12FKxnjipRt
RMo4R4nCux0FC3ZCRDmoXuDOiU6/ioLc33F6jKdOQryxURo54wAEHanCZq36h4FJToWli0WpRqdM
WiYIRNqcgDlNo120JJgFWeB6TKqN2klIWgcwQAqxSyv5V79L3HHQxE0zjC+DBG6oGXLlChX1cG7Z
t6XC6DR7uAVxjavHau6Ua9X/yG1S5kPlrFGI6kUfO7ltndUaVjk5qd4dKvVkGUfPJQNHhse24tAs
yqsnLhoB1ugJW5lJAuJhiN88mq+qfAz6J4XNLRB3jfk4GKC6yr0MaBjNiqDHSIcs1vgel9fmaPd4
B7ygLG+sEZLJMxJlY4WB+uLhVk0hTv0JTi73PNemuJK7lTY3dy3EuTeVNkiqte2rWH9ppnLZqyWG
Zu9uCLuN5lluGg/KnSx+e63kcCwYZRg+IJFiLoOJIKPSCgtFcC+9VrKPAyV6qev03Z8CULLHYqq3
ZeQ9SMALcnsXDkCygYngpjaSeBNYg8ryQdWby27K67dgHxKGpWAE8G90c5PIb2PAkEGhoSvW3tJQ
HAAv2knI0MnUJthykL6xjxs5G6a1zrIPLTMhGBsiiQal3ctDoBAW/Jb3j2aLTwhMHqcp5128rsd0
Y4Li+e1LTkp6G9zhxELujgqx43azPfT3bY80VJczupXINUBU1Al2yNLDTUMZDYIONtXPVxNVq6y8
QMsmdPK2eKot+dbP7Oe0SCmgwS/NMZXQFszhDoge12laPTQm5R2AW2R2BwKJI2mFbtxvhrWFIQoF
sw4hItyqotupolmmzoiMRSBBb0BopxqqF8NE/l1EhvcL4JcNrHw31eK148mi41ACpKOE7cVngoyB
SaRbqT0KxtI4Nf2FO5aP5DqiZtF8J+1BOUlLbrF1KS37JM1cmhuXlP8q8bRsumbbyohAJrFnyukC
W/GgIGqphJM04Tr0RuYYA89Ij6PPEyuVQ2HdAEEeqg7gW5hnxc83yKdTv69+DcyRzdoc/xBqNRKe
rYb/z2A/aJbHaU0i1LauWFgG0YbFR+8B5OWD/auNK6jngK5bwuGcmjq4jF6sMCcMZJwekbWX2zqx
xWayS+DXQL/JItA+aiHZ9XO7PGgtSjOhVIiN5Z2nUgxHtRtFBl2dz1tYyx11KU6U2kCbHtiwhbp3
MXsTAMkyjpIlrlZcOop3zMfqxqSi10SwqgVgsXDYxvaxTb0CAebXj2WMOKUfNrmunRgKCHV3Dw85
4rFY9/27Wlr7NLKXuuAJw3/xfXegu1Xab/yu3Ib8LKVGw9/d50q/MqJnNv7NmKf70LY2Xr2mOQ7a
g3HvodkpCmZ7o1qpc8XxwHYnq3OQYe8C78mr2B15URDXBOF0U/jGqoHd1ocBKFbcF0TE5T1Tacyz
idQbuzXUs+yU07uOUqvx2m2ZPdvMYiL+Ya6cerRx2W+7fZT0a2v9RgcWhC++DJGCjq11Q+mlJ6db
N20uFUSjYnREPLp90WEii1CPw7kB8cf6WYuevP5MeZo3YFgFqxjRhWSt5Ea6qnm1sQNtVREf74wz
F6MN/pYufa0JFPBjvumkx76M1yZJtna4V4eHAjOS2jHXTZcdEdYzzWEqSeUknQQYOS/6no09IrCl
fbONPtjoqreNDes5YL5tVybrwdIZK47hLcN4kyLIU2MTlRnCBFPZh9RBOuZNr/YPdXft+3BdjFj/
zGKnYSHAFLgkUHH2wbc6d0rqIDuRXVn6gh65wz6fg5bRJvnGsItRexigdGlwrcxXKbzKpou/CPna
06i+qsWbBS+vlKS6tk95NuEBjfq3ccjx1hfZk5JH5yIkxLbWmrMyWPfBJJNfkE5OYY97KdkXNhFz
NdPtxFYBFYvoKuf74Af8TAsLYsVzwtAi+8FvREmcx3uwY9YWu2duxWs/R34eQ2Ue2uIceFeamSCH
FN6n/mybXJVttGyM6M0AOO2vo3RPvR+W3rkzoK4GAgBkv0ds7TX0G0Dy9P+7JkYHbvT9RUaSOqG0
tcdu09CcCBEmC1VkR7Uc3clId2NgqLfMy0ITqzV4JsNmWIoWBa6i+OzdibIujPFNFdZrpr5YyXkS
rZNUEgIXtUaSldr+URjDCwr2PLaXnYeI3BtkUOV8ro5yL71XKtB8WmDXj5qW9yKbmfA53YHKZihG
el1iN7QMKmukJy58ayOLlVIxZDFEXZodmZezatTKsVjNZOMTXriPU8jlRni7IdauehSsYkNzfXvA
iLEuorUioSxF2t7qrlqts+goCe8WM0QTvvW9dfHHX4b/G6svVD5dqGlIrhrcKsYlkrRzDc5eWcVR
GmTH1MUqN2Xz1hpilFCBpa1o4ghwSvsVVsTnsMd11ZPQlopIf7G8mLTZrmQYaNL/f7kuJYhKlZj2
RJQSxFmJFbhteU7GsJoCNEcYJofsUYgXlH+T9lZAFmhIHjp3kKhh2FCKB2FOd/RMW5NTJ1PgRmxf
PnaYoKTmdZjio5XsxxKmw8/dMEuwVliIhsZNPIzrQPhHCa1BOUQHIyp2qm/gkRmMVVuoqov/Z5kY
JaiTvCs9UIOwCB6qWF7qKNpw2DI2HsVwXq+atD/6tef40Cv5NKLLnyJXE5ab5D0aurpUXorJNgOg
FSJepcfaqpzWZkfdMMEB4HqrIm7rmQZg4lZzEx+Q9qT1T2y8rfIoxq3u8dAcbJYU+7dTQHwLqvVb
CuzCv/J+6PYFPbeotzYtsyfuisyEjblO5mrIbxoqCaUENNCbdS+8K+srk4nTk95zRPLaEDuV3rJK
kgJhol0glYoKyVU00TihX3ODlSzdJXVPFh0gbxS5FZ27H7olfE3Z9zurMG8ZvlW4tZFf6vo6BmtN
c/VQ2xcgxIp235Q5JbRPI7DME09blCWWtHwlw7pqYnCSOX2JbkXLTtHQYhx/xNK2teVs7Suxup6U
6W0wb3tqs2I629LvdHiEDqdFnx2hDMUhmNcQk+Pl0Qq6NhkNdJtiV6J8EPVGDpTXri4QGae7ASBG
zXai++1rE/Lz8M1SE7BwibPPJhfsocnDw0AIOAPpxGsw0ax52rTXYfAnaol2OOF3AUUZlyMH+XiS
WNidbGBFUBZhO/zCMtTYv0PtQzE3U12fU+MEkwlNPOI3lspjUGWuhiM/MqpDMp0rPVkz83VZwR1p
6aXKnqzoYaw4B/Gai33So2WvkItrx4psqrgSgJQzX7HKLaxToZvMKkT4WYOiFRVaPVmHSvrQiMxN
8A2bFTaYWaTUhgXefLHEQRSQS1c3G+YMOWkYLKF4RyYmqjhuV4ifVVM4fte5+XTUzYy/DCPnQYiE
nK1SCbSIEBVLYpZsxuImVW9U6ht53Uw7MmMB9hcTOUjWgKF1epiJL3+ZF1scuiGopLEFMNL1ddOd
ytZJgbn8q+4vy4wiG3W2/l7Os7EARkR8L6HuQCeBUim4QUy+iLVXQf8Mm4C+SuogXiscutKxDZCi
MP42Roxn05SrGs8IdiA8wWhKBscryorSS52wzlb92N8UNeTGIWz39fg06m5kGo4a75voUg8HE8Go
Gp4KWeLVDOKnItW3lhDcvTe7OFdStjMtWN7KRpWJNVJ6pezY0pYD92HUBkda1kngTo3Y5bbNWECM
W7S4eQOvPRgPsv5hpBm6LnMX+tN9VL7YSpviW8HqUPaKizvVHdUG+UO8liIEsmLvz1fUvtKm8+TR
S4FOY/1rdW+ZNcW93LU3IXRMaxEcXe2lzscmJi2Dyr/zo/mtCC+GHe5K7rTqKStYF0er2m2jHYQ8
GiSiUsJGfs20v3gjN/URszHF3Z3w818YNRAAQAisGMO2jNStFxOU3BmISsYpc8fu1TA04KIWeMAv
1uRigadWdP59S1K55aj2uFXkcXTLXieSM7vJo4RkloAqLOsa0BWz84eVJxpmrZW0veXQricmhGlx
hbsT5Kkd6vuwylnttS8z4c4gY0VvVPXsS4p5P+f2ya5Jf+/6ndFubQXgwLfBEnQb3aYYkIligcKS
Io2P5XRC2hkrv+Iqd6aapAL08CXc85PF0T741xISyMA4YVcrL6pe9OZcmZglRvxg/ZC+ZzVm57H2
qFFblP1K+WAxcrhKW8qvvnkLNPWmKpWdmLMgivRckF1k5iLc5N2lAjiGU5uUeOEDggmIY0vhWMQy
MxjGqjR/M9yInKNo2Hr9u49F2Q5o4ALvYneUSZkYi1NWIVLDX9/ReTJ/1sDb1ysnb+4eC6gQTX5K
FOMX0UdS3m7TJHrSfPy4WTreWswSuIKabig9Gx3Mqzv3CcInBVfDsmatVe2tIK4H2X4YvI3NVg2l
pawuhdVuYVfWBUFPRZJeA/KyqJsmpGpkC1KiM5kBdd+oP/vxKU1dH3k2qtBwRN0wnkNSzRfU2eQH
IP0NJOucTpOj9Z4T1cugrt/UplizltyuDvYtnZMWS44B+2glUNelt1ZBhoLhqo8UZuZVgLq6tTdO
jpUmlNikY0lp95HOL1y4YmzZWjNvEOyU3rXXGcooynUxlxegbmXxjOW37VcixM3GfCoTjJxrxXpQ
qitERCKHpSbPKLdOMhq+iP5CiQlzNvEfe9UwUEpgecO/GISJO2UZ5/hUH61emj2RF9CdPLoryxXG
W7z45xAydKR7u0cvSn6AzFUPvopvDJBh5ad3ol16461CJou0ZVliaS3sVSU99w3CmmjVGs5QPaP7
9pnvK9/W3i7o70Zl23mb2JfcITx70U2C9tR2B/WalKux/52lSzt7CWHlzefQgJx6aGBRw6eAvaJ/
kJOlxRCq/qACcEoZ8TQZ/exU09+n5yEFMRfKLPIMb3yLwuYUs2nY3cU03Gw4qt1Dpl9FZ54k33gu
ODsTcaQGduXuCDVZy+19Gexa+1GjWC7AwZPOy5e1bXon0faOWvPQQjwerYoJjGaFkX9631onuyTs
sEZlnyeWvtdmU21ZCiI/ocWdiozzVKmpROujbSDtmSK2qCkFY0y1U1OhxtLycdNKAiYqr3eelbMt
tKO67hBgOSW2KyV9LOW3JBrXJV6SsWBKbzVNBOB0IX/J2I+at1WialsV5SaRcEsl0lrBBCBIhElv
gnkezLAMpt+BcIQXneS8sYGYzV2hyHQeCuppUM2tDelfA+sV/VMQM8g+UylgTLgNZa3Z1rXLqeKR
A+8rg4JoxI5Xps/kzt0EMk10jic4Ci6dlbH9jmtBRs6QrhvzpKknVdsKICEYSNm6SWjV6/EgDGVh
lGW1063Ac6PA+AU3QeAINHcVECEFsRjwxDtFf/NVsYnweMUTjHaMAh+WI+g0lri2MFU8WQRkydFr
KlC9BlAzo6qvgW8LnaJWTLtKiw+pVl9DHcmvlNxLfrj30GYYkn806lBbiAITWhNtbBFs1AlDBAlr
Qz66RG10EIDZheyfhVY9FBF+hn6ZSzdeS2T0mBpOMduPYljiS8ur2rG5arNT2YzZ6MrSRN1tahrX
2dyCbkPN5wuPbjFQB8wCYZ0u2lL+JZXekxRBC8NMmSZpB4Hx2+SwrpKlgjDfrrdDuDJDypVg/PCj
aJ/ZKNgxKlBBGTkg3TgrO7N1a7dLCxlboGRLz7wEfnho0OYYMijFXJ8nOHAz094pFaFOd6pFjJyF
FigG2IVZa0o3whPPDHMDd2EtPfhq5dowA00SINi4+PwiZN2RUbrTBLebjb9LGxmIBCVD6Es3YogS
6Y0FalghMG1DJEWoAhcafGCaZMtaL2+9PDuZSXBm/PN2SMW5aA9RT6hS274jpImkjZBOfmy4RG78
Urxg76Wm7MQB5gSqfGhIewGGdYg9NE7RgKD433FUypzn9UUY1edZwbGfTall99htFrLzOj1ieF7M
kYmXfoFn8IfIxG/iqD/PCC7iqDNk1UDBp68C6a5obhvv4YcLmANkv7qATxl3pR7IY6Kpyl6W+2IW
iKrVYVSDCCmiATukjEX51MY91lijMqjoAzjX99YX0Er6FKA++OF3fBNwq81//leYWNyoWdXZqHOm
4TjH5yb42aEAV5OLvgufkrosE4d56XCennSIwBvkH77a+u4WfIpArhrNnEyLk2HQCdYlu8v0PRlD
3rAEy0MtfY0Zzwl3g702bZN9p217ZWu2L0ND0EHNCyaV68bGq4gbJGx+lYm6jCT7N6dYHWxYvwBz
GXfTXJRgD3p9UY3RUUcqNZuLKm+D8TFjG65ftFLZhOg/ZBuTeeSbL0F/zxmK+QlLpiNwmHnFwOiJ
dhMZ0i7Ra+T1JL9PLRUtxnlebA0vfrow/TsmklgVCWclK/tF7rBVZpuyrTZK3OyyQEKLpDOklarw
d0J/oJY7lT8bEpx3Gizuvx+pNr9CX71a+n8+0q6IkzzN5IlBjMHNyU133jlfh4tX96HexM1CXiMt
kRePkoO1Dq3sYtcvrq0rFoDTjr/+8J03PEgHGS308t+/SPn6SZMS+p+/KDN7z2h1JT2MF/ZjLITm
e1qsVHanmS50gHSoiP/9XV+vWU18CmK3vKBoM4mvyqNA2YqswupJOsYwQ+T//oavo1s1Y/7zv1ZM
I1WZb4Uhd+hDX0pHEyV0cUB1+UN09/yU/vvpaf+VnIy8xFfAhQ4j8pBkek3qn7acr/dMzfi05Xh2
nZtJnScHQ13kR052Ciysvi3n5cd4p3OiG6736P8wXuW72/RpY5Fy4rvCkeuIqR0eqjvpFgh2DibM
f/gC1fxu7/oU9hgISa0ly9dufLXbkHwmoxySyl8MLvhVWeqisDVAb38JIDxTq2il0SKHUY/vTaPb
IxQUTixpqPl3LSRoR0OzKRmj8BrVjyEdX0pOrnEug7OtJBsL/0Drk+U/wl32xOLKhnpEPH3u3+Ti
PjH2w4cxzl9gEQM3bdLsNtIeJLI3iyUaKf8kB2ShzaKTo9oLbHOPHarPzNzhotbbJSLaC3PMl9YV
rmMK7kdjJRO6EhNCe5Aok1vXorFA18BGtfOfGgWfASIzLK/LScfJv8p6iJQ1sZe3s0kX9P+jt1BQ
YWh1mBckH7Q3gg2Lc9++aJz2VERsOWm8T6ARp+IEkz8UpEdIO2S+lRgWPdF43cIjYSwDVQOr7B+s
R0QBhnajURzRhbTdBkIMG2Xdb03SqNr4OGe/pdrdQEQz4kT1d12wtYKseIhUmGY3ocLpXw0dlXvQ
rsJ0OmJ8pW4JAnUhyybbp39OKh+nmf6QqPo5jA5+jtLKPqWIWom5iAAe62UzbmtVRx18Feqx9d4Z
kdQMJ20ol0b5OmV7jGroHx4qnH0m42IKtn3iufBaKeCj6jVmo1bKa6WHLXnu4qoW3blqs1c1tlyb
TlqhkEwzkAPSD0kcGfexYTv0p2G1HMifAMKgL1iI6FX1MmI9ilUAc88E9cLfpN5LLR8z2jPAoEIX
JCITqKaSkYNYbhMnnGXakcpogvPREHRn/Kq4X6NZRuw5RaTjFLQeGqP3tMcRiwk+wKi+r8Zdm+1V
dCsVCnqUmWVEmEAYcSob7YcgCtCTMdHqvcOgc3MCY2L8Is4Yazi3+iFNL2QLKf7WNgleCpc0IL21
L2vcjTF+S/+pVsNfIgge4myTyY5d3MfNpchUV+n8W4luIu06jPQMmMuEE7T4lWotWA95vEBSXyCs
bdP8+u999c8olf/e+XTt09bNK9IJeywQCpPxg/mJPFCpewlruic0sB3yaBMeOaANmBLlIumnVCFL
gDxS1BV9UC2QTg0aftYYJC3xDn1pfUg6qvm0mS0+LwXAqQxYQXfYEeIfXJCzE7uxD5DJ49iJW2Sx
ZuWgDi4tamSWR7xV6hoS8NBLuyY5SGLXpTvbVBDt3CXwuAmSq6S+FONmjOpzB8yY2BBARdusE+iA
hREEFyO033LPcHLxu/b2HiIyGdNI2lxhGpZFM1zioX/VvG6jD6OjkcowJIRQq/5Rn56HbKs1B2ua
/seT61PBNYiqz3SiQA6IoiYkhEfzSb1Dqj+9GD9EN39Tl2vGp9ojLiVFaBFf4b8Mb9lb/KF/1Bfp
lkarUdbirTkoP32T+s05+Wnz59lbqoYA/tB/MDSO3R+GE1n1raqTWO5Uu+C9/SHH+LsTef4Ffx34
kSSbsvDk+CBlbNbW0takHx6I8t1HfyqMgt5Tx8Sa4kMgIcXLfSLjaqPFR1gnpCLWMiRySEhGlk7G
sgfEd6XGYtKjWbfHps71dZ40+U7JJu+HSu3r6kn/kx3/16W25OomzORSb7yY1RJKnKJs3GizcuIa
/73MxdfXjBfwP29nJtvo9xNpuIGowy9GFGNFRB/iZAKDDT9aCDTDqZ+s0BsdMlQ0RXwjhW8e+fSS
NyHoG9y0O05oxaX3uISJCOOtX0P/VdJKZLsgZptV4AcKXAg1uG/auUZquxry6XD2e5TZ2oMEphMn
aTGuxW2QvCnKNYg6F+TU4VCtlENNYJxWA5fH4VObHXNE/CSq2AlnhvJcMSm1HVa29FAEb0osX6oJ
8jdK3S5ApamQx21HkDZSyzTDh1K/dMxcb9IjkpuhYBTG8FyEhNczFaOFQBvtnWSj9qLnuemzt2G6
VyuIuyA9VgM2JrAAuPII2jJMCsv59yP4ph7X1U8lrNwAyRhmDcnUrAOJiENc2b8k3b/XfaxMOy8l
cZg4hO6HjuTrUlBX57Duv94qTsR+RFwj7xu/MK9WFdcnmEoMJWme2+TwZxkhMonlIr+LCdATlnH+
4UK/qRDVTyWvLE0ye8So7aW6guWdvGwVj+ZVaqlbMlSDmTX4WClPhtyAkb6npbzspBq9bw+s0oKC
54CrthyKH15+9bsf9Kkq7oO07vyg1PZBX0u4dJPG05g2kElPYS6T9hXCCv/uVZT8emdBAZqqjA7G
YDPQm4TwF0sf3qo4mYVVSbE1SeQnPzWrs33TY5ksY7W6DBaVi5p79V1vmxHq6F5BXzEvOmIiQsSa
yUT2Tytq74dd7M8B/cXB/Wcc71/Pt1XUKJJJpj2YrUlaowUil69yQjex0TmtZ0HPQuLJxbOE9tkQ
Oa0NGU/jydfCma1D1VOH71mbXotkXOsI1lOkkQGzSAUTJX1Ux1XVbvoKMg+fcl8VUDdEe1rhMvXN
3b/flD/94VfXMO9Wf13DoNuerMZ2TjRYD4mJ4sqRX7wX8sgjSCJCcoSGN1RsDA1Y0UU0W6Dkfzeu
xSXsXvp7iR4Ctve1P7KsiHNaT3sJMRuXj/OAC2IoDTFKr2ZFKMvGil5As4kfVhf2Y/MRJzfYD3gP
35P8aAK70SU9Vgx5ob18o+aU0OOMtMwIzqR6Ge9qIibwvjOtcI3HoMmI0FuUz1jeK3mRnkkxFfoy
ri/E2EyBj4J0D9mS/TBp4s84sa/u06djVx2VMp+I/bohzn+lbeIdBNYNmttFwJxxaXEnGBKnO+aO
abtOsLKRyy4kptQVK5OBXSYoQ+x6CyrSDQjs/K/c1MEe6xKk4+hgeC/aEvvjOnHwoZ4wvByTNUXy
DbnYyKjX0MbbZN1u2n2wFCtMd//rG/zpiDeF71VmzlUxb9shnGGtruULpmWSwZkL37sEbC3NLbd5
MSx0l1Rb5/3p3nfjFb3tnjyA8odSQ/kGu1E/HY7h1MYDu77KaD/4aRefkTPfInMBUOIQAbEIV8H9
v195Zb64rx7lp3q7YnuI4/m7vIN0zbYMsDiPb0SxO9nyf0RQ/4ww+GtV2Q2SoUodrRvPxk5Qxkeh
otvMhlj94cl9s5/+mZf01xc0cleKIe6tG0WaTbItM5HKKCdJX1rZSfnjcKD5lnxxq/48rr++JtPs
imD+CUgNXrzoW1cf7+kPEKhYq95kvkW9F0A19k9F0jcn5p+RI399X5v3Xekl2CO6lmEDZJhK5S4F
oid+kJid3i1UZtNkP7wI3xR9yvznf32ZBgevJwncKgfHepJfNBIBzJ9u3TfV3p/K968P93WzGGNd
Y6ySb126EvMmMZr/foG/Azr/NCF/fbZlpSI3gxbsusrJtoortBdxYJuNg9OGQPTBpGyWLYzVBTqs
kzKgCQgN4sgY8xAsUyOg5mTyL3HoGukSbdmAeOS2vxgmuUVJrhIfMyKbZaoRIfqyFO7NWpW3iQjk
fUu2iDs0GJ06PP/EkmXiSVdJ82Qms4ccMZxs60akCkmwnkdYWiLbv1viiJ2kGDB5JHpOwgWhhf++
E9+tgk/bFzx5NaFEZSJITVgSKezsIQ55EwvV+GHf/6ax0/+Ukn/d67AyTCxYfEWgxeG6QktJbntg
LDsLaaKhWPKyH6z6oHaFdwqDqt0lKR5EIngjzG/F5EZsbD+c1d+9r5/2rWBMESZY5sBzK+m8w51A
8jaG5Q/V8Tc3U/5UHEumZkby4I83Unlg3oU6rIRNts9Pg1S+3knkT7Vw3Xl6PmiMbgiTCk6BtN76
0Kny8n96EeTP9W4TpkmJavnGFGT86LL9XBNgq9b9a9JFP7xs340RlOcb99ergBk4mNRJ5ktGoIw2
QtOf5t0uSnUqumAv7Ok0aaO1IJPeVXXkQv++tm92EvnTNlWS/VOWnjrgTbxv06c8+gFHnu/8F3u7
/KnyExbceFXyub6yi7M55BDNvIIHNliak/u//fZPVZMZNm2Z5fNvl1AOiFUYZz8cgN/dlU9LvyIp
xKpSPnlOsWviay//MOvru2XwqRJpme6aepLCBycuAdCj4qL7JtPw3zfkmzUsf1rDVd37vqTy6YYV
LBhG4qnE9q///dlfP1DN/rSAkUwNfjT/chsHroyPa84MyG6F7iBp/fdXfH1zNPvTKg5Sz5+6BKGR
rmLD1yD1TYIw3sAO//35X5//KDX+c4mFWT/5BBLnBxPhvi9P3kKxLHWrd4QdMqlQ8KKy99oJWodc
JZX139/6dfGp2Z8WdpAgg5v0LD+0Yfuax5oBIq6l6zgh7CKPWxwoJBz/+6u+2UQ0+9NqNts2xwc1
RQdcUfFRvp9SjOKOdBnutcVPVNp3T2leM39tVEUYioKZsNGh0XKK9KwMSfQtxWtkocwtyDL4aR7y
d2/cp+WdDKGtaF5NKC4WA1xPSfhgDXtpxCJY/+qC4gcc5eu1rtmf1nqZSomuo749dLII70se/N6z
c2/z70fy9ZLU7E8LPvAj3/aLKjro/qoL76LuJBc/rMjvPvrTaofXbyRPT6KDRGLq/1F3Xs1xI2uC
/SsT/Y4e2EzkxNz7QJajKXqKlF4QFEXBJXzC/vo91d13R6peinv3bSM6OkIiVahCId1nzinkBL14
3bQfrKjvjJXwaLiPkh2dM3BXik8w60v62+DOOQAeTxewuR/Ns+9d5WjEB142UCx7uPekt4Zt+43c
R4Y7IzqZQJ68/foreG9UhEfjfg4dM8yaq2QQx9pVNiCogGVxQl9ib51HNHI0H8xg732eo7GepyZH
Es2VKLOmT4GAJb3MYbeGwN8izPjgA73zxYeHv/9hBCocwFFeQdmc1dOgP2vdASN5/fXNeu+1j0a3
KQIVTWlRAJK4Geg9hlKemPSD2/POiA6PRjTtcJ3nUuS/9/cg83va/Yg039jN2q8+mAHfGczh0WD2
TT8MQ8kVevMJKhzdkh+89XfuizwaD3NZh3UyWjSQLBOc49eO/lnzwQz0zlMjj0ZBabVjRvVRvs/c
FTwQG0IHaL1D28aqgTf4ke74nXsjj4aBr+u5DA9pkQp+neVee/rs18/MOyuCPHrqKbPzW5H2OT2X
BY8LoTrpE32nmDYo3U+/vsY7RyXvj/zmDw+95xDzCLM0349xBlZdlMN87VhlTx0005GTEM9b4gPS
WlXZmqrEca2W0tuxY/mam9DaOfEwfjA3vncjD3//w1tRQZT0paj1vpuuLf8S39MHD9k7KQRPHg2Q
Lpl12OhC72uQGopUKF0SgARO+tfouaOfGEnbR+VD732Io5FSL06fhEWj9xkF+I38ZLoPZpD3noaj
Fa8ncbYkQuX7cLG2PriclrB/ivBAfrSmvrOjkkcLX6/91qpLrtBb2BMMHJqbyPpuWsizXrb69fP2
zqf4I1L7w3c8xykR/oB6pIxW9N6/zyNKBahyqJaPFPXvfAHiaNTnopqFMyVkwN3ik+4M1dTW51+/
+XdukDga6UnmWapdcr1fXocH52v9PXqmNfjXr/3e2z4a7MYzg6bfXe/NLAJ4eO5T61sfxCDee99H
C5sBl/NnEVhPERh6zE9ik9z++m2/99KHj/PD9znZlGQ2WczIQu9BfpDiT9eH2rNkAv0dJOhIq//H
O3Q0iGVdiD423CE6kZCX9cAzfv0Z3lk+xdGQLRu8dBABeWIMhTQX5ca+UeVF/fLROvTe6x+NXNV3
QRnGPPP4TZ0H8v4H4XhL9/UJFRy//gjv5ebF0dgd6ipN7EOdXx+cFFfdS31j3bFgeF+80/hzuDuN
1pRL//pa73yc4OhSvugq49VOvm/wyFIe9Rw/BofapRP6DH59hfd2lseG8M4e6VxHZrgvX+n1pthN
hyf6yX2Vt9Ez++RfX+WdEXfsB1dNJW2UCnovE2KPBEOrtv3gA7z30scTRW2P1Lzz/m1itYVEaZpF
H7zrdzZM/tE8YRfe3NL/w8O0UN1RWnT2e0M9QYocm9Wvb8x7lziaLipbgodYhnw/QPOiTx6khyAw
/NHh5L2XP5oyir6c8emyGBcFWZaLOd2OyQeRiHdmI/9oiihsz6CU5KXHW5DdCHXa1fRS3P/6try3
i/CP5ompSQMrHCn0wNk4PQw3VFwcbNDX5kt3PXzpvn5wmcM4+nuIz/OPpgvdpOAvcj4EfjfcMfPB
HXECxszZpuRUkDZ7Hzyl7wxk/2ggT2mkopSyyT21BTC4AgNscDtGJ+lr/dGq9t5IPm59OMirfWh3
LJkJeluEK3T8MP+tZbshpQ/jP/woC/XOmDvuf2j6okO7zG1rkBFG1q5nJvz1N/LOA/tHRueHNS6z
nWmJGqLggwXKDa2y9bkClPXrF3/vbR+NZ2+0+kXRAX1pIL/ZLAuRc/fHK//n6/Rf8Vt18+cj0/3z
v/nzawVWLY0Tc/THfz5UBf/99+Hf/O/f+flf/HOfvrZVV303x7/10z/ihf+68OrFvPz0B7pnUzPf
9m/tfPfW9dr8cQHe4uE3/29/+B9vf7zKw1y//eO316ovaU+7e4vTqvztrx+dffvHb/Qj/3B3D6//
1w+vXgr+3QOCMzpM0868/P2fvb105h+/CfG7CJVwQ2E7tvTdQ7J3fDv8JHB/9wNbOlK5gn6ZP0JL
ZdWa5B+/+e7vUikhJIXuhFH9w7voqv7wIy/43XGVHSovCHxB0c9v//r0P31B//OF/QclIjdVWpqO
N/PTyOfVPRl6vvIcHywZwbjDgP3hgRui2Ct1AO/CrdtuM/oQKhNHOQf0fLAdm6T/IGr+87P35/XC
wOaTCQe+xfGW2RWdKhWU03WRNwRWEIwtq9CKo4/y3kezwF8XCp1Q2R7wSXmcFXGzJqys0A3JME5A
mrKm7/S28VOEdjGkRQJJFkXFAuphBZ5IRM65zpVXU/tOIuqDAffzaOa9+I4gK8rt9cOAW32IGvxw
k30/DV0/QLWJvjjfhY0TP4gsxDM5L0zsPzx+f33BP36hP8+wf1wr5IuUNNZKmqOOIxETuIsG2Jla
99NkMZ039o0JAOKaQRVPjmmTizJZ0hvLHT46LR6d6/+8NE+szSf0oHb5R4t5Zid54IhBwUxzxku6
R5Nb1sh2L8aKtQRmLlmS0BHg3qOhu064z1tNC+dDNwUUCdq1iODEV8Xjr2/IURnHX28rtGmY8jzH
do8z7U5dZoPlB2odVE29CfNE7kpvpnt0dkGQgHih7wipkdcCy7Cge8NKsMoLZFliNfsRLqVfv5+/
jTjfCSEh+NynUPEsHG0cSlywY2AO/fvLzDY2yxtBBWbWUk06FuN4VsXxoj+45t9G3eGajHXEWwx4
+zjcaIpiFu6CoaqaEA1rTeOPKCFZ/fqT/e3RE6Fny8NUZ0tX8gz+/JgDE+5CK8XELZO69a56ZzAJ
OLO8L2mDtYrXySpydTa4pax3VV4g0vz19dkzH81mTCoKYgOPn/IJvRxXbGQWfeMtGtFNPdnCw6+X
w+4+8aRru/gauv5lcEP7y7SQ/m+weTz6ue20l2pWDQKJrq5eKInUbzo+NHjopAiQG9lpv2wwcjnw
m9IO5FAkPHbZRWol7nXpCn09ZjAwIHv684OOC7t5nEMjbl2w91g8/dj97pdqMtdWV/Q2TbG0XT1m
9K7XiPSmhshpWPZzACtibjniSKPpkrGSvGuBcbghLc3NQNzIbx23PgXHrS5TYnRmbfU5HDoRLAC7
XIM8IsvTlFs8Q+VvRIAuqXRtb9xWbpdAW7OqBup41wRCXDfEET95lUzB/E2HTt2pKxr1tYChCAsX
xw3yztO2tiTlp0mJEK+yc/orug5A4qp2XDiS9O85/ndqv/35fmjBTuwWu9PdTdI4y/dirt0KtkeR
vDZ2PFkbLwl8G0eYJt8YjinVvZjsjHPCqCTvMc7G/TL6kt1nGSXLl9Q1nUVjTI+Pi4mE2uZ2rM3n
3FfKMGsUHKGmyc4+j4s1+avKtw80X1d6VAA5h4ZlF/JjiPSMKvGTsW5ig9KLyfCkaLxUXdip1xr0
KCqjdsxSgFyyxQXzs1h25686MKvFVkSDb+3qwLWghrv9vDdy9LH/dajd66SmnYrizYBG8ajWOy09
wS4QAhWdFp2B8O55DeJIRACg9OeqI3YWVWL43lYqARvAtCjO7SKoJkm5iAZUJPPW++x66I341GJM
bpLArpCS6rbAU+REGaVOyZDYXxfVKg6pY1uV93OdRs5FIDtH7SvpqlRu+XqmDAQg7bFPPXdv2saB
0fRv2mMXwkutmBvwyKcNIYdlxD7ggHpjEiK54flBvSaCNfjMkoUZT5sp4qkzvuFAEGaSRpcqGEmy
9LkfIVO00vw81xOUHNiZB+YAqz0uDEvRKjd1A5UPMnRrPvgyK6CHikLYddXVJtkugUZi2XYa42k3
eah+QWvDSGn9LH1w5KE1Z56rcdUrP8hXTeDFoEdTJcDnhiLbRs2EiQb8tqHTjEL5FtPQlOuVY3Rz
BaiL7FZaJv0ZU6nFZ/FVAwyl0b4B87Tol9TrxLzFKt1mm2UCs0ZRe0IVk+tkKKUFTMgTYZv5LeN/
L3nk0W/LFsFxn3lchbmck7J0Lgzyw4q+GIW0YhnlorGa6m74knqlywM+yDH+OpUxRvUgmyIM2g6o
sO2ANv6zkk6u1+yCJmurpiXJiJXUAqeiX3f0Z8cVlofFG+2JClZoI4d5DNMD/dYRyjDPW1Z2MZKJ
mmQ8uTvqnQH3BRpJZC5LtMZZb2oB/f6Aly4biaSoo3yfutGeTum1jrizp2UOrAlSB8BzMYRYDho9
osYCr4EqS6d2+LzEaXql3Z7a/rpOEeNouEXDCvxsRGMQYMZvOvLdszEl4cHy5TuX1ZK0X5Is97yt
XkKkL4FnrO9WNcQ0/7YzfpYmzpQ56aw2BsAVO7TxjZk3XOqc/QHNDbKxd0uDVHaVFnEgMnLFcUCL
95zCIzvlS4NG6QZNfl+K2HrpChFeA3pFhmItDljjvKpc0OKpysyqrfz0U+gsCMMjNzxMZFFeV/ca
PBQ1qUkUARlbQgOd0HGyGXeHNvQuQbV+WBBGBJfu4h2UEsYaohUcF1pm6rSmRc2L6lpvOkrgpm1Y
Dqq/HPwgnLYWZt/+ROWwEtZdqfVTOWh3XhVzO3DyiEe51bNnvTEtKzDpUWxRN5e43jeVsz0+ZatM
4MNJDabS2PYGlKWqARBX+l65Zhp2zEVaQunctdMCEZ8ihM47W2SRVOc0BaC4sVyX6eZELomfb0cr
aCWtkSWqFLd3LRe7U10uCD4qL7n0alzcUG7K+m7xKIs/8BLkbSsUzRclmK3+UnSN2NfhGMJQ8CMq
lFv+dw9SoscHBJreQOgss+9WUNMdCs0QNYqsg/CC030b7u3Ul4sFn6ppHaAJgzb1xYTpGlVcOg3Q
ZmpIfoWpaTjuhhkQq71QCt7rHipWyuxH9bCOIGVmIVTJYaxTD0cMbXgnmSj5iHmUqbNysaGkGEqG
Liv2G0AUuiq1MeMm3XwtZV3bF3PUBOmTsXRbXTY+pQFX1ZInsAm1strVSG3IAjsAQX3pXtNtMx60
6MyTNLmlTpHjhvdGhcmrNdmARsVL4MuZwm9BTEQTDQjczTiTIa2UpneeWSnMgAlBSXFBTK+mWkPb
2kzn7Zgm/bMXuAEt9vngGSIqkxtu89wpzgCPtshZxsbMr7PsZHntiJhSdlNbFMv7sqlGavv70gaG
5tRpf11n2o5WI4/tU1uz7p02o1dC/ZepxpkzZeN92y7x/GiSoJz2Q95E1k3ppt2NhOJEc2Tj0FFQ
FVawt9pIIwwmfIstOSnS+F5ZVgwMeimay7YSGLrdqaUxcBlqnZ3T/Bd3r5E7NviV9ZR0z21Ngwis
Rr8cb0TjdzeRRHf/uXfS6Cn1LZ3tNKTYbhWR2AvoGhL0bXoJQ/6pAocBqCa343QTgotja5iKO+NM
3OepB4C8sXMnhhKG++96bhXWlW6pY6avWsUE/BsDhdlpZ/2c1BHumMDpmFOiKIK+GKDFAAXOnoie
WRFGmKMXmz76alCQzGZZq1c/zYbHKR9Kse4sFd4w8t2vsFYSBEZWl2BkFvM3ul6XW1VnqKqsyGvv
syahmGFJl+Yqi4SsL+Ipm/SbP1TxnVFiiTF/aLqfx/4gT7AHFiQS1on1FWQFe74+l5pdCJ/c+TyW
RlA/nBamve+CxN5nIqS10Vg+iQCndVsDoMtAyktcjWFUe3nEhsJOitvUHg4whUByNk9i+WTDg7dA
M4YY7KSXB6jGfRXQZRHabXMWzKzt62GWUCuyQgGwbFPmAiqlW+p6qQ3A/SFjG5MufhorXA1MdSNa
U6YZTOOIg3HdRKne5RnM4lVMJALXnUtRAXO9l3zSecm3S2XP+GD1Hro0+lHz704YO4iM5oImnSFc
nrNeQCMOWPJgKZiESiy+Id5QbGf2o0hl+1JVs0crunGdZ3DPKIJlsiRfOarVZh8v7M4GLE6jbG9V
UMGjGsooR/DWTMI88Tx04bfcpz7xs203bn/G3hFUx7qNhpiNagbVKVsVnZ8FZ2KK1IhIQKpg3qU6
SKoXtkbVVZmRAaNhzoNdWfjaU/fw5ERy4WG3cGh9n5VNr29RRtF2CalNZULTbtBSIs0+W7FGlrH9
Frh1qCFHyYhbbTRE5YDk/GXSD+MXa8lTurnHvn+00mYsrhTbVYCtbgslv/DQ7SXzBFa4teb8EVfq
5NGK5OFA8WZfh6cB+9dqLQhhJGvpaEFr7GzQpdgOfC0RAW/fBHCFG369qOnes/wJrnPdRm92QI4M
yWanLmduoIL5N9n9SRtIEEN2GRW7OcizfAvUBq5dXxQeep80kKul9b0vcdtZn1lsfANeM9JwohKO
Iad5nQ5fpJ8NdP8EB4R02KVqPjSFQ+Iq4onVxPPLhL51LVuzkWLuklVZZSAQmxCXW9xYVBzG1QGV
rMAT3JaGsqftrLPOhx47Dxh/Is2qnKPidOhHVyZe1XYjX22eE8jCNaMcVKwh0eQqPbFAxYsUJy6r
2bcgrdSlH0kVnZZt4CEVq5aefWWdusCd6k7ewrjP692sTAgxTjrmyZtjKTfVeEAKB3kqxalX8DRV
Yzos67ivnDdTlSS8q9LGuFJhMc92Lsj+mYJGs9jnxrL8z0T7PH8XMY6vEpPI74Gb8QmA786wATPl
3PRBfaC15SnPx+LX4rIP6/zAS42z5Gym/OG70x2seB3CXy4bNyrdev7kPhklpxGPjdUjK5kPEoCl
SOXlUjkYMvHyFGDTlddzih+dUexTk4BeL0w48QXkfudCirE7Wr5DpodhPfhNzZnJLAMKlTE5GNts
avon5cKkXCib9MG3SgsvBxffOtKx0o0LMtRapxyM7ZMYR/IToZAkXFtTwCFWVzFPVNOmg7+KiE+/
eJlzIHovwAK2puyHz0OW4/ktx2H5Wk7ZoFY8qjBX5zmDctB07hIe8GuJt52NTQTQa8u+27ml2+hv
RSDi8tXW4aTPRNDawS4BCmTtkky4iIljdtebMoDNfc38JIbTgL8Ao2ry4S9Uyr8VzX43VP1TePu6
fivvTfv2ZvYv9f8PQW2f2Mx//its/Leg9uPy9S3/e0j78I/+DGlL73fiaFJIopb2IQhNKOivkHbw
u0LkFNhEmmxP2YcM979C2sHvAX9BYIigte04kh/9K6Qtf3dCJ1ChACHm2QSR/p2Y9s8pOaFCyYbL
5lKH6DaBvaMIm+mQAyQewqsiSjmhWKbZTlYzbmM55+uyc90HDr/9zQ936P8Qdz3EcP8nhXa4qOBD
E8tn1+/44NJ/Dn5RU6Fk5kvQKH1BeXwDOwq6mBFMGZWTY9PV0FL2uefGbC100iFqS/Tk/FshuD/f
hesJonyO7+JXOn4X4zQ2lbazHXu7sxSgWuTSHRUv7sH9W3wp3OVBocr99Ud3xB8Vtj9/eqAC0iX4
G9pO4BxH29N2tmYr6KqthVDmsQ+6yxn9yXw30KUN9CXyplthes5ekWiDb2lVE2tpmHxPpYOw6STP
pvm1NdPof0Fl5D6xw8aAl2aLJx6npMwo6YYDVa8cEZTtLgkyV98HuejdS3aPmGgakKdeXZRXg2r7
dMtyzmHW6sUN0eGrpstx0UaOPbmryg2q8SJKc3Nqzb33VNJ9exrgKiEJoIl08d012VlZKE+fZtMY
IkuJmbkPS9lhNbBNDDpGu/kj6r7yLSd3CgjA8hFli7MFrQtSgjF+U8KOwHh6qFBHEHA0Qqmtu+Q3
tepv1Jg85bNBfqaNdYsgJDq4o809EcHmbCbId02OABagKO3v2ipohB/KewAV4j72tbWL6gOA1nYO
NiQuksnMpUyvzLeymf84nl6LZoFUlqDGdpr2K4fqZ0t7UBIK4W5V7dls+2I2qfNBbsgpndO/0Qj9
LCh/g1vAMRHQAgJPi69mDs/jApxlA6HrVCxO+VaHIngNh7qG9ToN9t0Q+0+FzNo1yt+LKaj7bDNa
Qol12kzM9yW74l2vOavs+76srn2Jp3ouhmbrNNb8tjS16c5ot/Qn0DeDg51V1bG+6Sery/HFGvca
OGDwvdIBLEyhmxyLnPDH69EzAa6CZDZ8KbPwn6dkhl2UhH0mz5XsR3mdEI9TpybPUSXXVcly3U4O
nYlICYrmzk2Xsb0P+KKmnc6H+GuvrG7YN43sWOJL5Z4LQpu03ipouGvDQAuxlsyUwi3TCBGIqki5
tyasD6cBGdX+IsY59kDReX+X5FkBNd8iAgGYocfGV4GjXyeurVrkM2mR8D4zt9zKJKUhHe6CvHPz
RHg7CcqyPJsGpBabHGLtq5pk/6iXEjFhXFi0OUMEDh36LIfAxkbdazb6VYZIhuZyR1z7YzhjDPX8
lHNRWCRLsPL9HBQwz/FIDarTspKflJwmNpGbmxZ8AjG99ZxU9V1u/DpYuSIrv0im1oNhqNYWMrM6
c7Z+mmCWERSrn+mqdOqHwQDpA3Mzs/4WOsezROoSr2gzwLc8lS25iNOhsyDSZGEiys1ksipeOz31
PPgj84QOfKtUnJ0s9pZFwaSy0r6IaeTI0gPijsgHehoK7+eNRyoBu4ZoqtPE6APGtNBhfw4NElut
TS8In4uu1muJ+QVSKSclyE2FF0br0M5csybijwilDYU/f876RHSX41Cpx0nknr7H16M0TlQ3fGjK
aIQsLrx7FdgTx72ynzTU8ibnHidp4K7Gsk3zzwxoYOBx7gagqrwGx3o6W0l20rVJqHZF7pV7MC/w
0uPMnbGQJlkn7vvaasRr7tozOrNinuQ5q6PXrn3CbMWFsv2OtIhkVxvLEj9tPy+upo5YOQNaY3d+
JWReJxdYXIj+UvBZLifkPF10E7NpRypn1bLJ9DheeF2Z3AVTMQYge0KsPj4R7mRDH1f5uhBsm1el
zbGWO5nC9SUf3j/OWdCSjc3c/r4r8xDmAEFt+4yAEM5f7mRWXjBovQjfLJG0NRHN5c6fzAiDqAk4
25pyUtWVOxUHppNyx/PGwfyy8t25fVOEuRFhY5tEaRUEw9bydbCsZiagV3vw+3w7pKJ+mFvfKb7V
biCugnxo8Ido0yKnEt4o19KXw4s7oYk5b7PScJQDf90ggMY9kcvi4AcY4VKtHE0i7RTVZvEqPa1u
K0d2HcFc5L2nNVlQmP1yekHVVJuTGQr42qLUH9EUqawTKUPrIXAW98Yq7Qkznp+gYgmLIgGGTyAB
COEMAB1lkcB9N4KrHzpVc+4hg38+dHnQbtsYKP4tOomp2jt1Pi77NooqaOp1nKTkXVLEYq7o0ms5
j6XeWo3EeF/OxNFPO+FlORVtme9f5S2QpJMAIulNHuj62jIVLTlVXVPpTQ4FWDkShxyH7sSDs4KV
wa22KhdYLK1JJBpMMDWocz2s2Ulmtxinqza+MXMKHBtHHw2qvJEvzJvxtasxD51YqdbnQWEn+ChN
9+xXC46FgnLoKmb9AmpuymfsKBOdXMo0F2JogZoFQ1o9ZLFXg7OnJ3RT9Z37uZSqeWl6wl8cAp3G
WS+yW9otSPTwzvRQwg/usxvt2Zeu67RX8KHr4UllLjIol2RTsgGY3T/mEJBviHr3oFdjI276Mcox
didJaG9Hv0jKVSM628fUO1Nq71rzrDkC9+Tr0mDur1hPDxufQbjyIidZGW2aZiYRMMYIoLd+PrUd
HNxoOfTW6W+BZqVAtrIU5TZghgHI4FM9edZSyNFe2GHZJecT0hB+iOZ7DHN3ldvaCq8aZ57uiCyl
7UUYtnmyGQeqajd+7oPGrnxTbasZ6vxphme73VdQqReQcG0YXSh2gd1Zh4SMfYHvV9/6yR4uw8ya
p10PeWBYLU4T7FmxR4XqvpcvdW6SGkf10mF70M6CMsOk0RsIEbu46NMKEyLeCjyUosXWirNRxSPT
gzO+ZQgNIFLbIH93A6K9fuX2bGBP5oSyaBaeWB/yijSx5WJ8K4emOBm6fng1MrhOase6qPqwXcOS
Cr8QhoUQ6jwZ31urwDLndk35UOr2yKcU533CzBDuHeyQpOd2jukc4N4NaQVB0NA+5SjKkmhbZUB5
ZVJnl4vuwpewP5RlcYz97iYqOs/HpDyjtNffEUCCCmqIUFXNWJ9YlsFEWObmTcgCVDEEgEdL6fxz
TLEBMjWCmxc1DbDyVNpDfkktpPPNJEVzbnnUGtSqYaVOMYS6Kku/EK+2H7Ogvhvb0CU/m5OeLCL2
CKMz3C0KeLjTl5um1peR532pDnFaXRxGnFWTkM1NB+BXubtsBsGX+R25xdTEWyL+50032Ls+juVq
Fjbb/cHMu8Q26YU0Tra2hFWcSmVl6xSi+5UOi2u2QdXKHKxfvh3etSZnB9CNzhbV72noqn1DEADf
aX4eOOU2T+J6M6NHWYW63PUFEXI/uPB7XD69Pz6Hno9TKh0N6nWIgDTRpCd+0WVrb2rVnpxRvyFR
MuyYHr73qsq3RIO+dDiJTJxFO1uqT3ZTqBMxZ+vJGarrPKJhntL2c34nOp8RXECuzp+rmNmZSiN3
m880NAfkoJJu06nilg0yTELLvo1gu5DqCHZx0YG0EJiSoDhn5yQCKX01JOLjmhB+MNOQz5s4RVor
zqMKoGxaICdyaHtNTGXt+QZxEAsnu0sWj67gxg0SpqsRJgdtn1RwjJg0NUgii9ImXKwOsba6vmHj
PqGtH8bi1HFNz97PCl6Mk4wXblOKB3qXxAu28eSKIPmXYBmCGy/RhsCMHa3rSupzxGA3rofjvQui
BydA6h4N8BI53Z3as3yWBG7bFsEopyDzUjt+eRYUYpsUdK1XQRWce5YkizVCvRjyZdskGmlJ8tnt
hbMaMwzWrbu1jHUwrNTPpqQMGCGXQpe01Nu6zT3kEma/TNmZk0wpuaQEAQByJcpuMTzQd0gRV75X
9reQvEjnUCxbWMmudvqHuhUsdLzWeQcz7VT6xZUQsDS70Hli5zJbJ5rep3VZTOLZtPJTNmLfmvBM
BVB8tzjLpnUP6p1lKIYqzGM+mwu6Q6FzunhKPF14d35RVBdu6N/Oi7wjp4+BbnHFlRjL8GswkicZ
0efhZWoueEb7B9HmlxTBXNZlVF4mML/nMduXng8SP69JWVJffEJKAGylycVZAPxp7QFX1MhDerr9
MBKOG1s5B1NtDo8Qdsl47qt26/v+neXO2zwdyl2HEwcaO4HCeS6S53AccGt4QCG9WunnuZTuFYJA
Xa8hbflXSdJHyIFaHA6FcG71wdBuRehEewwyFOGkYI2drtxay+x9izwUhUXKXoqMRXjZl2QELWXn
mwjqpx4KMIWqrs+pwDiv7Iwn1Iv62xrHxvmYLA+2wgBuU3XxeXKIrIuWEEAtK+qoB2k2pGLPfahU
gDWs9LzMXW9XExZcS6ooTqsxgnVezUnxstT2/Yyi46H3WO7GkOBBxOwPY148tNKJ74aMKtoi12x6
XalXkW3QBnlptZrz6FPmthcNpfqbucjwZFbliClMkAwkEGfE59gV0X5hAr/wIHLkaIs1whqV7ou+
TTdE97cjX82pPVbo6xLPXkvRryoHC0qeWC2LMonzxSuda6qcmOork4HXsqJtqnIyZ72fkjJzgG04
GEnOnZls+glAr+FFqtjcZnGNKDalfZD1MjrxAX9e+HPWbDBLX3DgTFfBPFkP0ZKVOTKzMvgq5XSr
UqNeqFVYEg6XUL+zqzGpw+Ygj4Fw3zf9mSPs84rBw4YcGtikbPuUrEjwJPma96DDsKlJU8IVrHsI
SzJEyerFxcaZrX6L1hsXTRCbhzLTUOeAJ1JbcMCY5j6FDuwGliXK79peIJopsAlUTUhCjrDFyUDk
4NrzBrErbMK1c8CRoMDRcZEkJCObCS1vz/bBJaGGvCBCOJCY8dKryIHkTdohsBOvPQFOjEtQtI0P
dNTbLnW2mdBRg8seWrWO1FKfQ0F3z3XJ49rB9acgoGyKiWCCR+h5HCiwuk+CYepqALsE3m+giYZe
hy0kSsh/Tzb1D3epGWKFLZT6Ax9armB2OKBQW4FcpO1ckvZg/iBWnqRN0OH8jkguxacjNWQIjpYo
Zfu8HrWbHIp5wLF/DVXUD+gBLB348WqaDPpe31pEHW5sjwAii3mHpMPbZCYmnP/qjE6sbvyueTRj
ieg2ddOAsHC28FvhfrTtnrJNOxjanlQcBdEnWiv66jgnpdUgn0nBuUX7kvdZGZS7qZadMAcEYRuy
QUrbMkV3QQGUN22XJXConBiEV4QofHryDAuR7Y4GmXOyfZ2XIaBZBhsuDafEybM2yR+Z7Ix8p9hU
jq6+xF0NY6vxXYqYSAWchLoNNySsMC3D7j7t/Lg7raN2qwr3lUXXnCrKMe7bhq5olH2es/ZTC1Ws
P43E2wt8y6r6XtVDvYFHAjNeNo9kMNZLSG5sFNV1Szdz1sDFyWA64uQgDTMsGZS6CvdOwxxwQr2i
97/YO48luZU0S7/LrAdlEA61BRA6dSZTbWBMkgktHA7hwNP3F6xqs+o267Z5gFnU3dTlZWYE4OL8
3znnAwZm2EnNoymZAANvyOk4gL4zJbRm6xqutlxvY+Z746rmzKs47LOcYX/hNMYteZncGScmtd2C
cZCsuCAaOxOqaXENmYSjdyE1pwDpkibvE4wqpWPsJKM3PhaTcvh1lO7fgq3sqPMah8yhbpr2mrSX
3J20ZZT3YbtWH5aRlnT5edVeCr+Tu0ESIUNQGHxCYtoWz2sGnlInBoolkWeZQJFYZc79d2MaoSME
R84SVtjDmuRhfnALO5uTfvWdt7yAikpARPKzzVebMHwjnYRSVC7QS/3DZPAUFfmgb6RaPHL91jut
RHUap+GPpAK4pHc5dod5LxrAIEYNu1yv8uS0itZmcCuwpW57FNuSHjs1ZPdtOow/jNyMjaHmrFFv
+V1lceuIOK5+WyB3VaQWW90M42zdGAaxrgUojGGFbqJYhvZUit8uQWPsB8tJBstsz3Ve14dw5miL
FYiEx2K6FsOSDe4/me7iMrPDwZCRi/QsHe39ZERPS7dHib2aPfJrlsw6tJ4xnVVhv/VO2J8s+i2Z
H68/PNqiaaX3SNHcqAw0S/noLIptftqcG3Obv5nP0JU5Zt1p9KmrJ+lTnYRYj2Vr6cduoYi04FW/
zwvpnYoqtA89SVXwhl3n6aPvOMbtpOhvTRaEjId08UdIQ56KNySadAeAK49G0zZxLkw/MSAlGAz6
6QtnxfJEszwPvW10D3K2nzxBW2ptVc1jF9o+B55Un2kys+AFu4KuBa/pEyPzmn3hFFns0xUGiXal
dQyKtDIUzty/9SixLzhrb+nZJln6UAu6L3bi2jp0LX29ySplkIZYkkdIa9EUm6rk95uHge6mbhnB
POYP0/X7163ij7hlSMqN/xcechdc1gaJm83EeXgIZ/kMAzpEy0qgWljkRNzlljVErAfkdTJOP4gc
i065WNa+ocil9+R+CMfxazLFGi2Itcdy6rgcGM2WuDpdGJ4K+bvkikEDSkY2tunmh5EQ2DthUXMy
jWm9N8KNxb9apzdu7FcgKv8nHrX+ZaUsAi7NI0QJDFWhiS+HIex3qd8risWvXCs//wvaht653PA/
Rw9RMnYz/eq2FWle1USFnSFrUrq0Zi/Mc7kzRirdLJToebGGcwpNksYhzNXrarYbn65Pg1BNyxzZ
y+JAyTyVqSlR+SO+gR+j4vJLCJb1296G70xxSEYtbl1KxZv5GcbmaTWzISZjdU1Wck9v026jumI0
roQPR4l2oe0zW7N9IZx6V5binYEDzRub9KJh5ZBvIQtwjmMHDgo6MGU32zeNGrdjquk4ttsRUmdr
u9MA8r9vADTvdeZ4kRNQ/YlQF75iCS7u/MH9M+m0fXAKmv18z+IYwln7Vw/Js68dY7iba03/pqnI
rG8puIANyo4205DHJR3fUaIowDLgEznVuUF2FtdWP5ORf5K2A9LD0D65pBSfMAUB3Vmkd4M/L3Cm
XHtSLj49r3cbjPJppJiTbBe/3emCJlpVNRBQ2/jR2IOmITLIb9BIg6Tuc+fEyL5/MKeU7jYZUh1K
U3q1NxrAs9WnI9wlMDlaKr9nMD8Nzpdnu8ahGawsj7rOIZQcl4P6jRS1/aoq1zvDxbF5N2wL1gpW
rHJF9ZXnGfe4IuaTURskzyBf0XSxjPkLMkC7t5k0xFvek+I/TDeN1TQXdEYQ0UYcIQ6DuyJfbgf4
7DigH9fPjfU0SqUfyrTIj+2aZm/BX95x6II6j/GuU2OpcRM8wmu1HEhrltNupQNKS3VqWEeltp+R
rduYyrcfZFz5+7zl01lsfbdO5nSsJnkY2pYZhHAfwSR5onN3o6cACUrd5gTjf0kbrwMMnAX4Apup
qr3nh+WeP25+oiCAbK5/8U0OIf0Rjd8/STM1htgImz5eOa3TQoMifPa6ss1O7l8QlIbmZIOtQf7s
s98cLNafkxuyZ5nXKVPo2g1tYt6OGsq3uWy4iRMU5deKbnfbI9q+7G86x613gSsAT5TLQXh1OiTJ
vzAqTQhGtvfDHPDV8rni2NKKycPF5GybX3ZWtHsCI/0/q9Mo9uJOJ4ia7R2Utf2SQsye/Snl9lQ6
RQn0ZbiPqaJys2ppGJcobZGe544jHGcB7HHzcKoCXky3z6/Mcrk+t73d89hs1mPn6nGnfIMNuOhI
4gWUqfkhxVg+CUMHdZIVC7fWsRyPxD/C3IQLIy1toZLWpugetFF3bxb7W2SjJl/Za0KMiil3dtec
391o4TNCYs5f0F+mPQnOKl4MJ70UK1cwBd74Rhu2f8tAKTyvtW0/ra3pPl0Vo0f0Hfdsl0qe178o
MWUREy31ToiZJBSPM7vaCyG/AM8N2ZRHjqs93U+MP2jq1E92aH8qr60+MOzAJy9/WWUruH4szbBa
n9tfkDkvWrYVfiIuK6O7fo7zsL1ZVeDhYukpiGu2ofm1egWztzkIeD64ngYA66hvyjlyxw5QqLtC
nCcnM26svpbn0hLzTVVSm5rqeiKEsDUTKO9rEycJmi/j5HeHsKQEBxKI9wdJJs6aBQazIgEdefif
oHbjQa78BHghASSIDWMFwGr/At3QS2hMtADAtvHWO6If0Tu7aTsUf4Fw8y8c3qAGpvHAVfl70iOX
m5jTNNpbYAbjRZuBmPeN01drJDfbsC4EnVFqSLEX7RF/0XPmaR6lC1nRtLvJGvrndVLbsQ4nCFUg
/302OH659xBS7taF7m+nxyERsf+yMmlH2veyAmNfBn9OvKBz9qEe7Dvfnjj+A9Mgsf9l4SkXzl8X
Y2AwwOzFhhsurSGpTX8+0+R1GNPOMHdjr8c/QXtl6sFkkXWJXnwZKptjbHnV1m0gukWYh7CTz7NZ
jFHt4UFY87vyWj80h0/9xNgSqDTJt/alGPzPcPi5YQG7HRd5DDBN0OzEE56MWlxYG2OU7eo8Enzs
6pmRwoYCzJz3EKCHouyV58VPvSir05u1ZPrsZS533unCLxy5oGOJhx1qsOW6L82123vbMsZTR0Ma
FYaR34koLNsH12iZYVB2sI75XdZ3+0lvLJOTdo7zZD9p2izAbug/w8lJrdxAOYgqP5qQfNXKY6so
XKpIgBIttIpjgOafNTm1o/20h3vl/+d/YY/MzSj5ZIODCQOnb44DbjHk1dOSLjsHf9Szzy1wV+b6
3jSIVQho8qCFkQa5CtZ16e8Kc7qbU5/ikkl9h6SUb9wkaBTMy0e4qHiYp5Ptlrf17AbJNX9yCfJY
9ro6DqvpP1DxfbHqaU5Su4ehqr+cILh3VxuF0rujD02SN+9/OyXgwnStt69gwh+b1bztG/2rzoYl
7llJEUk8ir79Q9NTLiMDmN0A8p94Teva/UKjWtpy4wXbLy7F1WbCzR1wqM592Lgpv83CnEY36TDC
aJc+cVJZ7xtkv2yDg25Y3uIxcwiuQ3qvjNuqLR8bB/VlGDjBpsyjo4IDfZxlZhPbHe11TaPe+HyO
65xDczpvTpj3eSyE9C8DS8iBE1/KnsL0qdS6uA2WYXnjRSBF3WpxFamZJ3QTmvnG6C2apiz3mhxj
aV7FOsh4lVfnnvsrnuBSrEx9kGnxuvR/fS9+ZZl3goMNmq9F/XnTldAULfYEa0p/Gn1j7676RMSI
+3MSk/N9Xb/iyWyqXykTmOFc9Tg3+NU5hz3kJezzbcpgTCMsLh4lLWLhYrdI2xP3fr3SJogzOH/G
PBWuHO4mr8G3FLJ4nVXbFdkNM6KiiTN3Nr8n1tPo/46NqYuAKIFjjjOo/rDtdt6nrhz79/+dRLH/
q7kO/iUIXTRFF+WT2Zv53/MBMdOFQ2fm2dEZw/yxFvX4tFiSy5PJdUInOmhNnz74mU+8mCY0aAkB
QBriGKYf7dRBhDutMChRrmtaCYTrLk+Qij32lAUdI8I6SmfnQExpuZuBK6l9DNtigkTQ8sah1/yj
XQW60uTM0CFkZ1u7nm//XxbC/w+m/R/bJYLgfwbTXos/Y/uz+S/+7Ouf+CeVZpkhfmo/MEMhMNT+
m9HaMu1/YEoNroSZYwfWNYn/X1Sa7fyDwECubvBnJgkB10ytf1FpwT9cz8akiZPQx6IdkiD0n8jc
/4PT2jYtALd/Y8R8bjueS0+xBRvnMuT87yUw/tTkKsXecOwpU9d0KqEAbz+63in7W0X36XI/aQCn
16VX2rlrJC1hgplJlWPC0SjDgxV5Y+ZTYcraEl5Q4IfffSC25nHeKEY9pwy3108fVNa4C4NF+lTB
DyXhz6GdjS1Fs05oWcTP1t2XWZRUbMq10Cb+KG44SeuaPUxNP+hmZ5Zbmp2DoO0fgnRusHkoYzkg
/gwWVrRaf0kg1GfXo68AOH42lu+pgOrbYTlqEBF9NMT7ccQGjqXJEyn6Lb/qu9X1/vyjd0jLxEJD
MTah/QAQwRnlmoQsLAmGIO/NWhv1YhIk3Z+GUGAI4dWVrxJ+1j12TrF5HLDmtMet4qvqlOdeRzfr
vOTPDHDb9DSDmBcHf7EDtPngathAQmXyWqYz41nWQJagQ8roXH9NVuYDtzdygw3XDApxAeIC3+E8
E8Zed1RFidleAjQdJ5gP/jiY3c4ERHXjtdVmHadZRQ39spqbeJptr7d2cM7Tx7RY1BOklicddLeQ
hQOWifotGDRjjek5nfukyYc8i6d8vGrWpRhoZmwDCsFafHdcxtMl5KOe8SAiMg15fjOWjY/SQpR7
Fncws5zgu9WgU6UcZqM7N149wWh1/jLtusCnnaOHKabvrEhdbiG1Ya1x0BDkEgVcVK4XwrEb34xu
6/9UtVVm56sPjg23yRjAqclW6aF0Vkv1cUoZ5+9OWWa5t6wqTBPbx2LAhtXRiYx6sOjTxr+T7tBw
1wZbENxJPLeZoKUvzOQS00iU/8zmeb3eEuztp84bQUtkX7n5a6eHAv5i0/kr7ep+gOMIA+ze9NKt
ueSrO9zIWVTuh6Lp5ctila5ObMNXZjxvyvxTcB7lmcWfSEiTpcqCKrV06vaD9rrnXOUTGVdhr9vf
UmSW+lO2XdOduO5k294yGMufW2AfcQ4ktd1x7rucFHMCZiN7EGYJbi6McReyRPxy663j3Cst7bvs
BeDN9OqYYnkVi0iDCwZGpvpmGG4/U2fe8O3ZMrcOHKhT5+K0KOJ7kD9IjrkIWuuGuuNlvUeFMteI
n66bf5Q55j6up/g5VyOBr5i7RwxUgIZ52KCX2oXAdQFUbW1Hx8aCYUYCr9fmRh7wQhhEnZ+V5Bbk
Xe5dDU9I+jcOmiTaijdfpw31nBsSar9uuhcQFCKcIjWu2OrqIhithoRkoZtzO3DfqmSngpdUuBlH
EqvYWA8qnakJasG1rcSpjbyPW7kixl6ZoO4CcBY8V+U02fFaSQrcmq3vgJs0nuVnRHfxs91qwItR
bagkzmhO7jPkn9m+rmBvtxSWuNup2Yx+Oc3F1h9DP8WPXW/IjIfJNGpu0ykWAyI/+fgcJMPJHX4z
MqAk09OriXXbW2A3GXo0GU3C02glWzU26Y0emoxmQ+FVzZlTFIQ7Cy/eyNJxGz+mIgo6yampY9+n
1BlfUba5LK8A/Aq9AghEyYpZD+Gh3DrDe5mktw7RNs1jwyRDO3USkAL0ss1pQHGy6Bpxtp2mXpIs
6FeMmeYi6P+Q5UDrYrBS8eiRZ05hop131ZE5m/NHIhJytdu68ZKaZo9pqdlIEi6KdFSH0DEZ+fv4
WJnZGQ03BEwZpNhQszdu+7lew/zi1RZDtcylbG5nWJvzM/ckX5EYwrUmsAlWMe7ssP+kBTpnEWq3
9mc4tCumTwyk5eMKN0sU70qoJ7YFf/xRw1HQSYKT3fLTWzdc8Wzi9s8jcyGjLygp2a3s8EdDghlj
u4yQCXpzMPPiFx3npynvTxlM4rlipuktkrHCsCkYom4XoC/sB9nuqJZ8tczJuAmMFMG9oSxu9n5b
yH73ttuSN5TTUBcA2bxL7VcIyDTeC5dpYF7h4HBdwl/JvnwtDaqryo270y5t22sTDdrYd0k8XMIp
/XNtt3cnGI++CyEWFZCSzyUDD8qCl5UJf1fvEE0j3/Uei7b9YBQDGFYSygYQQEmi4fzG/OR9Z6Z/
u3K9zGpvuhHTGOI5XPE0SzlHBj2KqeYLNnTxzqmTySm8YIwXOju0vvvsS9osW0zZYnYOugrSqArV
m/Tmu8yfdujlXuLj2zHcVB8Z8Nm7nMKReAqyhO28OpOlcVAcEY6YcZnvto4ZGVfAYggYJWfLg134
NeWQ0w1AAxfEbWy/p67lXxDDgQI4b5fj/v/sOqP400gujQaPRbyRZ1us9i88UhfcsPbDPEllJQo3
czQ0KIJOup6MpncpgHR324gnxZqyNAkDhTKWsmvIXMW121wsXO2JyxCB+67TxhPn/tPGqP6SBabR
I4TqnhGTAsKwV3FRRArUDC0Uwx/pYllq+bJNHLuzFAmVfmc0RHxr3jYf8CifQZ8SXIYQGON6cLQy
brW/lcd5pWx55m+Dvbx0UPinZjK2J1midc1DqtDTu50uMUZNDA0ipQRV8pt+7RsDMssxN5iTa7kk
mcunIOUyUHLuYlw1ZxC/Q/WdukOxC1jwMS8sH2Lxu5ssnd0f1MOmp94CMJirq8cPq/Ufb8bBBQan
+3cY2Pa31xJhglAezDtjs59DaxsPs8lVWMAovPEBF18Kb2gCK8BItLWf3IWZft0sFiLbcGkM2Cte
dDZkkiSx7jKM0ijGOhurc5uNFxzsbpTNWXUy+5w2R/TRn+nS0cbp8kNRsyNN5w+ivhubndXCb8j6
sgnYWrcbyguDBpxkAR3pbpDvO9wDMZRKsUfoAwfe1B9QDMIQLGaeLEMhg8hVAbGmUEpEd0iGvEiS
ro6ytbg1B+ejmHBfwujZSBWWfxKSFQ023taPElsCj2Oh4ZDy7bSCrUBC4VreQWkJvhPuwCrdfo5h
6H/WAGWGHihDD2w2Il/3SISQIMxAXoNZEIRSfjGbwSmU+lyLB32vcrM7T0N40jnpEagiXbJUFKK6
+T2RCH2SSTIWEEjCHzgkiyPQn6KcFD81MlzI5ud9z7WHldTJ5aPOvIxJgbwPGc7vghoF3BHrDa8y
EgjCSTB8tIE1RSYiFDV/DGldzgZRRolErA393QfumbXwzO5Mu27RTYkSkJG+e97odp03Jz1mHa7u
tCO0IB3OmZjv3MIbPrHvit/IdD8Xc90OGtwiqJ1j6BVbAgi86wgD+exJSYoIcgGA8sghsLUghrqG
hjb8lA6z2ZL8gJUdB+BprBfpaaORe09ytYo5IJO8X1WAxnZI9ZXj3LYEGcRVQONn3TJKbsyfozRe
jC4zTs4kf3LmC95tUc8XUW4PVT04N27mPqqVUi6T06kftt5x8Vlk7dJXB9OhOLYPw3VnZX2gbgUd
jDfT5N+TGFGQedzAD5je5D52aNO4FwrBHtSrxPdlwytdRJIkwZesA9qJW1NlCff4+37T2cFDkDiy
C1TJKNOj1fd7rtAUZELjvDUOZAD26Lip5uElQ5v5bab1lFQIcRclwxninV/zIx1dxhHqY6nVhajN
ns++0GdTpM4uTWe922p8m409BxU1sflyNBgFgdsJO3tTVfqD/fSpGBjYjRtGT06ZnuaIJ7HpXhk0
w60GBDRVd7ED65WwSZ461byzPgXntW8manP0d+eaR2sCYE1BVZ/XzHBemHLS0F4AbkZBYXvbfjKD
pNRK/uiwHDD+KoN7p9ThbeDk4U/M2eF9xpycLlfPUIC5pFztZtT0By1M425mIJCEofkAqzSwqgnz
ERzxXZRNEPGr7TwYrr0dcN6zmR0c19QGYRmCC0e8L7xcROOB5tvHrHTAa7d7aaQvFd3C4VA/Z0WY
viHZLsshpFjuF8sXpK4h914JgLGmgqyJgXXnllNMzTiBpjVtWK9VkXG+4ej8QjpQ+s1agEdjqc0/
az8/z2mxX1ab8WqmSl7DCVPFfkYWlaX1u52do+eMn37jOx+Byapaickn7GGab/rc5IlqcynvG2Fa
nDiCdVcVGv0TQ+On3IBOmXGGjE6D/JTpIPs1roYZQ09nx2lbfqWZaC4yvepTDmfGzwnKJzHF+Ey0
D1112EWYjbRPq9c/lmB03KSgXWiYiFxSFrjDUQ8nya7w1Usrxxsnm+9L2ETOYb36UViufV9ZvpF0
mfPcAGNFk5qprmeb5pczD1VYvISexamjtwIG/ma5U2WLV72rfM87VCQjHMyaMusJBXejEdsqbHnw
JJRZJq+vuh6/xqp4gXE1dkw1aCfnPBz4Qf5nmD2G/arFFnoV4lavWkF+i1T/0qvr7/Jqtbnlp4IH
YCnqr0pZ/TuGYG5ljUnPQLN8ZVNJlZ9NYlYM0lkf5pSBak1vDRc4UjvY5nR5P40je8mcLlHhjd3t
KJhDjGr80ByFDoXvvC9buy8mb4bT9U38EVZOhCRJLbb1GTZVn8gAFY12BoaH5HeY9QfJnvz1QTSn
5SOu24eiJYMNCfLdrWe8cWbsum1SDs2LN+KpYWoaRp3mcuvTXiAhlM/ryMJfr1V7IJNInwtLUw/L
Tfp5kbMzclwPBrTxjOYpDwsYXTUL97VqkUvUh9vFhBdnTKrDuKvb+8yls8qzTm4t3TFptTph2pfM
QYOvuVXNM2MVfuxKYMAf1cUiPGLzqzdmSjuIzlf8PN+K+23EKBn6IjPPnpuRwFqRYNCUVhtrBQXh
WyEyIj9ZuTCN2vmFP1Nny/uMVaVT6y0DoNMVyvpolIYuRIh20/HB7Fjbyds+Cti/J0O5zN4IsbiW
jufFwcgDWhexDcVyzLfvlByfPV/fmSo2L64kORKFvRII7jBU8Rha3Ch3ad5FMx6acWFJtZ371TOO
uBSZiSmKnPgQ92vYcvu/3gSlRXBR7BWmvmW6lN/JAanBba1jNrRxJ+YPVWzD2alL043qfj7LYuiS
PvR6P7G0h9MZ/9Mvp8rOU57/KkxOb3PGvuTrgY5nD2voJe0h+rFAR4VvpTHpOBwkyCVLTJ+W00qt
7n01yv5XaFRgS2Ox/OzwwV1EgNlI8F1T954x1I4R2Zo9DuAcrMNzp0uzshOz09+tuZKQ7UENPTCE
1QGRqzw1Wi2nVuSKIT9eJIEVGV8F136Io+oiJ7v7ZYvupvRWrvbYOxPc45RdZmOSIl7dNRm3pkKj
BJeEx32lzGtRvibvveCoCp3iL2cNnXaDM+B2KIf602PZAWdq7zIIKsYvhvlr4rk9sga9zlmt/thi
TXe44qc4NKjrHZSn32tnpbpY4+UOXPWKJYFr/ko5TznAUo4hAflogQe5AgJ7uek/2gUHJ48EpwRj
eHODgkid7sI/ahs2zPSZ3uGU++RFf6/77Lsvu4+UrY9MWaDBl3aoWKZMsWf89+QX/XrmasuKmH35
zFwfdGtVu9FsTrTPcjO91mUZRdwM6XfRMBSwxp40oaze7hfqanGa+NkN7OZKQ2mVbXABMK34tsQL
el6YzCq9EaXI98zypthwIUekGED7vP7HgKPnQHRHmFAWkz0TZYJIL51K5wyAbDea7dRISC8lN8rM
O+UnLTNpeshdO7sso73RHdd1b84w2w8dKscOHOjGQiC6CfJNnV3GpzsI1IES8rrbk8g03Gl3tO9W
MRBqwgCRuTaWiYJKGj2s/jnz/T+TWZf7SXJDs+eKwTIZslm6PtYBPkyibINkGeDKBogHkor4ivGm
kwARClyjyNMY3Utj4/FeOYKrWRG32meZOGmA76ecXN8nO/dTwWDPYWZTrT0ON8co9/3a4zPZak+P
R4bgVGquxVH05UjQto0Gyd5pd6c2gBfVVU7pdka/315kQQK1vpb7MkuDzyrt5DHzsVpo2HeovcqM
/aB8W73lF8mG5ksrlkpRxKdp3sNi5u68pirvXHv7zCvjqa1W8d5UlHxxQPzh2dLYMVEsHrIx5bZE
gk3q4TwiS0AQCvE5ZkQNTYOnIrsio8IhwGD2p5NYBg7dvBoEfLrLzubwmYLPA7XhRfaicJLfDgeI
e6OqpjvOtOLBaPPhJeibPwXoIdKYr2mJJaziJIt2u+sWy21jWn640WzeKVD29NSNSx9j/Q+QfIii
6EP3e+zqY6mAu1vdfnmzeKJIor4jGuCuG3J94pKWkcbgssjpzv2TiWU7qqyuMKGYl4KoH5RmZ19v
DEW5pJ0Cvk3ZtdmOZNXyZfLLdohwbOUimX3/PLaVG8RbqIsH32PYFjlgm0dHra0buVJMv31PpXbM
5ccjAAbZwLN5JE/+VFaPc6AJD8GewVC5sEIdd6VRLtG2ds0DfUBYkouptb8LHMofbBa1g51OMg4M
mvnktorkOd7i/eZ3NWYeq8DWLd0dmVtg2rZdJIBHVZ6swOK8Vk6ddcehs1hKZMq7EFWKq0hsu1wh
nD6vkxaHp44b7NUBW+fSP2pBx27eoqBWHR6WwhSovWPdG7tBF2xMVd9wMk1LeogBo+1IdMOMJwl8
Lar8tXF3lpy8l8YuCXDKvRWTS1cU8xLNlQsFm4GU6309ldnDPKpXAlTkpXCMX0GjXewHojLieTB4
pDlRGQ9M2oSI8147z1mTma9E+E1/bMsq5shOFc3HIp9h3zvlDu92b7YgWTWxQ+STbdfTu8VTyqJX
vlSd610qLhBXt+n26FlBsTFjzTkiZQTIPPmpnb575npn2IJ0Oq/osaNhmGK6wp7UhWXAGDpsyZBm
jd21KG5dpBZVz4myc/NE6SVHSdNXd4TbJm1q9u+zHawFI24TBayos6pN0O7Jll91+VSlE1rWLOc9
kSkXAe/1yXUjPHbSbO6oJrkL2D124dzbl6HjSTQr86WRwe1YFxcD/ownsSF3Wj5BVqodbzh+mFaI
H9varvyjGY8GNVvMrHGZu3RA9qjJmTcZv0uzeytdRRSqgfjK+fnX9agEY8BkgegsqfGj+LZiojlX
mRVVeJ8B0zc8O6sW+S7n6nOsHK+SuIj7o62hImxUGgpuuuBGOiCe14ADapLIptm1YXgyFoNzRZAF
4VsRhh+Dzs6yH+Tx6u3kjaBCL69tQtsmFEFywIBmSb0KkbiIs+FkYIGjwOYQA1ndbY3akb1ztltn
TnBu57EasYOKkfNnGa63Xsr8I+2fFe7fq2rZ7nHADkcsBc+5Nt+FQiOdKaGnRBv1JsEM+Qhg8yLL
angSll185D7185231WQTUzAR9lXKp9ym2YNhEt4A49cOL+m4+YBbW4g3VGJuBiUpN+NJzC45ffWS
n5xhGR/FUGnuA7U383z1K+FLpBXsHfAE8u6rE9BhtRvoVo8w9q5B5GMaOcqgZ+iyWjVqMgGIy+/K
9HA8QdliswTQnJEAoP1ahJrWriL4Ocffsf6oGTjIDT7tNVVvRjkq8iuLNbgV83gdJGU4ng2oHD9a
TLfYI/nxl/hDuGfeVZoxmQUEgBLfSGprX9uJm28LV3q7vdBL1qL9eTa/g4vE2wKcsyzH3thm896l
kSclPKY99IE/YogMrM8JZ6sdaYZkr7kj7Pee/O1be2YrTUzk16MaiUyMxhY7HFR38UNl4HNxqbT5
01XLr8koy2gKBzY4ZDWDq2CjmvGLkEZ2Hm9xxHZg6wvG2OFQdx+UFCHtJEb+3doHRQwRRoiUdkpV
RfMyWA91pdL8ZI9bGauCk3kRdCc+OfU4mIt+K61QZJxrVYE7rLf35dBzZpS4Wy6eHSKUOobbfkFq
TQ/8lMWCEMtSH7U+sTbE3FREvfpwRJbYnBgZMJlsb7msCpETzix3QPfDEHyitPMkLzactM5QbkeP
/xblyOVW7LTMv7jHnSevukYkKIjCipvCtGtQvwE5yPQkg6BtE8M2CacYc/uI16C7X1yBOaxGSYpz
wuvMaF5n4z210up2HclK0KXv34aVlnuOhPafie34wuMRk91l3fTBFARXnOpuHCbISHOZXnyD5M7A
CogJsSrUwWKF6tdC/UBQbmr2Vdu8sADHmwmfSs9KSrboVk7RNvrjs2HI9HdmViDs41Ab19eZdFJS
bE3+e6TNr8bFmCz8aJwjgy8TNDM9e46XGg25Rv3Y74y2nlUMaVFt51kv88OgFeOq/2DvTJYjR7Is
+ysptUc0oFBMW8BgA2lmpHEwJ7mBcHBinmd8fR94RFZGpFR2SS560dK1SYmMcCdhMEBV33v3nusA
RXXVJJv8OB3Li6Sb8RGlzSG0c+4yvS/XiAbjIQwK4xSZ8QFKnnVpLWf0shFthsOoiHSYVoNTWJcG
1zIpqsQpbfgReAqvmY35qwAZZmzJwpmOCTN4sM95NHoRzIrnrMjTDwhVjQPbr+xQiRjPGa0i7lP5
qOJFvum7ZRdY1ioFrNgL0NoqDK8GvX2wDUAIKmPpMx1zuACChBQl+YEZUt3OEtOuq1YNoUS84340
M/10LCCoFocDnwL6BcWxg2VNHw5pNDL2UPPY17Ic0kk1wIVW6oasuLKwn9NqfEiLWaDrbuJzWqjH
JFE3BswU32yNg62hBBim+1RpY1qsoX0fTO0P20rUUyoi3EOF/FIZ0bl5O1s/x1K82lPRsSE17848
PsExftGMpPTJyaLUaks6vkquIS+X0mFDq+UOJ4rqVj3vispW5WeUv36VGUAzxkShGWKsdEoHbgYr
/yNeZMVf6nSh0kk7gus19VWT1FSgIa5lTtt/6RZxRjcTbZq6lY0L1pUj8qx1NW5GWt/oVmepVH6z
lCt2M7djGn1JfQfy5TVpC+OAzGNA7IqfkR5w1VsqqlP2II/eL92/ctJoFHaJ2nIoMfVnZSluS729
LUMc1cBrwLvQ720fKAwZe45Frz/3DY56WlDfZGW2+gk1H81qRVUVfrKeJG9lLWYanAiXExuidrNI
jttJEJg3XT1bPySv2F5TwgK2XaBVSNZ0nZZRZyAbHrXFQktWptPKvaOLZ/G2cbrkhNE042OiqTZj
rw5DHxDhR9HkVIhRz4MWFHSlmF52V81WEmwzbaHzGaryoCg96jmihcTY9GwsHG3YTPSXTjoUszNN
D9uwZo5Gykujac41ChXWLpWel4mlF9CMniijN880MBvT8NMQBxtLWcgUCTy0t0DMXH1ALmDI5J6m
R8p5SfghrvSBNd4zk8HYcnhHaNuz9zKkvzPiKthAkWo2cTCITaMTfG3F8ZsN7mcr+tDABmmzDjgN
a5Ihgx/sMsZdni+1J80gfNUn0bzoJr1zSzFdzMKGR1mlniCIiIcxzJ0TWDmVfqRVPLTC6LbcB+2w
NEbwgqt+uikHzWJmEDzmgfgWE4k+itz31kBTKRD5N8O81nbHvh2PMb6Pi0m9y3BKQiXSsuWMBOPY
VEGwiR07O0D5dXkKoD6qaT9zI/p+u0B3upvsIYk3NXZiXiU1KJ+l0GPEzKl5N/T9NRMyfVQBDGEP
noac/0JBObtRJAN5qfuqOWI+p1azkakNyMNDW98aRjdYm7Y0ESvEWp1Z/kxxlTEwhGPt0daIqCvS
Bu1NEy7dY0/zRMOrN6VnQ4Wi6xYj9nS3LUvwbM3QsgGgMzfq+7nKQnEMCtnJJ0q9KqQhNVmCQVbS
g+aH76SwCRR6/lQHs4Y4Jes6FkATMvluwhkBkxjYrTeotk0k5liNI23yiZ5AgOvMBhmtLR+60SFR
NBeVeXWxIOKhc9CO5MkrgI9vmXsS2cs6Y95WsYY8fskEklO5GDVSYF4/P27IgAeyYynnCilStpFI
nvGc622INTNM82eQ5TFgltLWz4OBRFOZVZqJo+3gqtWj5kqwAg1iWBHpZgp6xJxhg0QA1J/+WplV
kR+dMFAPBLgEwMNJOEEdha7iB2P9Vu7soJ9/hvqo39UkY2RemsecLSrZL/X9gLL9UGEpRH47q1iK
EwCe1VHVuibe6/AkqXZ7pf4okKFNOMrgIQLbVlAY2RWqEMQv2DZhFWOG9BtVY4NrOMx/xBbiJbi4
OWodHSPRoaL5AOcj7AeUBwzCEOswCnNcCleAy+0woZWyK8t50UaMJnQWmX1vGJyWL22T9sfOhj7C
BpQvaAXYIIKtIsp+dPEd169pLXjX5nT84ipq+pOsMeskzSlqL/zlvbJ7oMWsyqWsN5oMOHSDXG1j
GEgImYCvUEOuPVHtS0OwUd809lIOXCBftVshjMYoEo5mvptTewpveaoptlUUHlhWtNo+V3lUJ/tG
s4iHXmxbgYSuoiDy61zjpBQmuDj8qhCzcUmyhsO1QZvgm+CC6SnsdbCbnK7RXpdjXZ9mUYpsX9Vj
/NDremHvgXe3VKONaGaXwW/3yQrXHUGBogWw1CBC5RlaFePxHD+F1BjzugPG1u9aV4V8V3HIxCzG
kzlu65HizMsEeREHlHA4PjKSFonWysrM65PJjD1nooCdqM1fHCsUEatiPpqwJRHYu0i7p4qb1OuY
MPF44BBVm4QqScMpch6R2x1R1pXOnnuPeGiBK9PumK+gBheEP0TMAHuRvdPrilKmoIXWPcyj7Byf
Qn1ggFrmUfQYaBNukGVocuOzSFl2H9oxpiOKkieqmvfaEbGgARkoEVMCuRQX7C6s0Lh2bW3baWQO
+EbTz40XGCMTN0OBj4tJpVPj/yY+/q80PovbqGM3EgiRTXIvtH+OfpKRzGGZl/PBuI1vWPyD35F3
/yOG/Q/NRt78r8Ww93H3+Y6f+W+HNnsvvto/q2J//dXfVbGKJuRvhKCT9w6zlmwMC/Hr77BGRdPV
36wVW8gjLiR6aYJD/tDFKghjHaFh2EKtKmxdqGAU/xDGKsL4TQUhIxHOmuhYbfHvCGP/qtlGkquB
TkS1baLdpXVjrA/Qn9JxQE7X1dDT5TOmErMmzA61gX9Q0GzahAqG/T/dpP8C1Kj9VYW7/j6bA56m
E6tkapYq1hiTP/2+hkBTmm6ROCur8B7yEUD+GK0X1trzMoo3Fd/3tgy6ZKcE93n+gvcWjRNnvd3/
+ULEX98MLkTXrfXV0FTOW6iD1wv904WUS252I9v0uaL1iOEGsQBeHlfLp+i2bsHcF8FOx1bH4JPM
mqYxMFWOjzAL6F5waDgXVnvpS6fY5fr4ZLF8uVMutQchgz3n3HIbwo5CNwFnjO6cDupliA/LKzJV
eO/xWP436Su6tub7/AMCyecBQGVaFJOgQS1p/4pk+tPnqQygkwBmxIneSBjRFnZ7VuJPw0SC1W6l
uOnVvcxuMGKH3bbp9hkeNhjz99iXqSctuTcUz/zJuI+dsdm11Xtr+4vwm8ilGcTnrcH3tafyNDOm
ASFeeIzFWoWaHFXGxvDDg1lvdAtzywMomwZVBm0D9qOvdcdSthwKljNc9arYRz801CfebO3iFpPO
ibbyWB9Y22ec61fEdq5efhbajWlyXDxY+GeLDVZwTq/AIhm9Dyg1dhqRgvZOb7Z5BBPIW6yNNW4m
Y5tBQojdnK6lA4p/Uz309w3jSFIlL9Wz9aq/rgMHXMaQIF2KkTDZ4hzB2osBoww2gJOU47A1dx+h
j6NRwa3wo7woP5B4qg5zru2UbwOFMesnqhUO1WV04hTffcYN7V2PA19+i/7qjTwFgN1MDGfmC+zG
yASoh0/JyToYG+uxxpXdu8HPFlwLllH6xrfhB9+a8Uj3qE/2M7PF3LWeOIbsgp3cRbuEsc4p/rGE
m2AGDHAgh925G6/b4OQc+9vgTCVnPJW33TY7Ti80y+SJsgeG8xBuQgxfru3NN83WOAQPSNoh9KTQ
hhG9h3S2dvr9oLhg/xyQd25657zCRzsur/lHcbIN/D0oJbxwG3hiN34n0BgusDk85+gcIl9FEuZS
mr7NB3s7XelIe4FHHOzGonxGruai9KNyIvQ396rv5BtOSfJdzG6iHjixGjeNG27L2zFcU8aX++RE
ijk39BUcmBcfGElWiQc5yUu/2Ihf5mTnPNjHZeecBn88OD+Hc3Z2LkzLUXVn5+Wd17ahq+5ykiem
NL7X/OJSXCRSEzRbkgkT3h13bXyqXmX8vqz9zzb4H2w/Kkvnv94I79quKYe/HcA39NXf/tff/K5s
yq7/Y1/8y7b4+4/6wy4i7d9syAL4MPB/ga1lY/p9X9Sk+RuHdGmyL3FuwTjyn9uiBGLMZmXRFtWl
RsoaHOA/dkUpf5NYoCyHncX45T76t3ZFew3f/Mdyyo+BXvxrY1QpqKQQ/5QaV815wXgvM58bY9XJ
ENhggmfxGnj7p3JxBDEyyXcEtxIbr3VetHzZBgw9OxW+T6wNpz6a5RdtACqceCEPeOoEDnZRX9qW
rJx8tieWtqZ7YJJT7LDcG3dqkht3GXAYF1HZsR14heC3tZuln0Mf2OF82y/BZ6bqF6silCgv6pc8
omkoANZsLDX8YhgVoo4LWM3s6jGfwwO8hVdt0C9VJeM9AERATMWwBtWuIRy5fgmz5KMvs7cACJs7
25xB1dF+oqRHkUw2POOcDn13tqgIDCnBnTl5gy50FXX4LKL8raQry/TBPohceY9WMWKfffdMQHnD
5Tle0EEpenOgh9e4umh/zE2FjK2ptJe8Tj9izX5qZ7nH/aZQpfDLp5a2HWHYam8pvl5UupsU0W3U
t+RZ0YTcBHWjskbbLA/aUuxUHBrbPuLqEg2x2zSp12BNb8vy4Kk32QlAqZtuoXOz6iL7xvCobjpH
vap4jXfz0K6iVa3zMZZ3/iiTL0tBI5upfG4VYuRdACzaC6yRYZhR3LcLvIC5o/+j5mX0BQFTRWpZ
9HvJcP1trGh7wE2O0JYN/X02ZBEVayU3YalsKm3NPZ/Qpjs9EgaYJvLG6Zbm4JCI6LV1WvmaiXo0
ifn91qJWH6ZRai99xRMQWyEkmiWrtvWCiN9U4y8GsRfHUm60kQ8Nxjb3lDL6LpToG87ed1yNwkOo
e2TqaSPQ4xaFFm73uOmDgzrNyj4eiGXlMYnRNITqPhyrB4tWt9tWmrGfF4ypfUPBSzcJxc/Ex+dd
YLg4DOsEjOYJwy5IzutsRSCmsCO5GwhKcCHfNIekm9MbbH7ptmhj/UcG6sUNIx6wMGh3izpe8fbN
ntUO0QaL/aWVCCpRGeq7UDXPSjsY57iS9WehFBS06CuZ38gLTdAKW5N2ScvkCxv5Nam5bnKFFsLI
lekZwS3QOQQaxNpSUukYioGvCb+H7rWnAcapIy7vi0ZH9VQTyDKNfIvIgtqNI1FwoEl+CurkQ1mq
x6Ln2y8T7kGKCtT7dc+Lil2OBeyiYOxFkAtoi2CSNVHnXh0HspOzoxZr5QYQNH6dhDcJ0Bi6p4KH
HbMABuTJ2Enmz25S8ugaGHI2ijKGRygTB6dQebjL4r7WrfiCBfQMoIU25Fy9KBOBZ8qABUsv8V51
9L4ZgO+npXyr2+UKT50DhiquATWnC9eUmLnc7jbgII5ZU8htHALjruKCx04St1a1ZB1osd0+kXpg
rTrr4KnqWF+SmpEd0Zl+pjTYNfjsjdqfQjs7LshsPWt2nlpR3ZcDzxOez3O98JnUkd8eRZAa2lGl
0Rp248YS6CdKg4iiqiczvGw3jCNzOlNi8BLQDm7XrBIWSDVvv9Y/OpumK4u1wxbGpteoPEVZsFwV
lHCeis98naq3nlnjeNE0vuM6o4/KMdiARh1/tEJeVAVlNNmv5V2RFxIKANBGNcZzh1UFK5yi0lit
s8rLFb6RstE4+4RDKhiKBtySUuO/h2WXHZYOaT8GLYTQdfNSaM0LoieVvjBLPvmE9maai0eLKZWr
M5x5SNcvkqgEbCaT8JU4tzesqdfU5OkpVvvOwC6gcjGuVTQvfcROUQXv0oy+c2NsOOu2Cesm891f
P7vAU0Qgg3EYeuspSJfQhyWabtIl/cAjxCGrzNtNG9LpGTMyNKOR1lY36rsimq9BnHwzMsY7F6ja
jTOMpxpvFcoMXtmsYBxQRtmxntNjnfP32fbOTjuedBJP/KVhW7Jl8oZt4aXpc3HT2ZEGKHS5Vi1N
FubWrNaGPXv62INTLUzTabYFFM2aFAylmL02WZqTQyjdNoat7I6DiMlwt896pV+YAiYuHppHJy/e
aiV5TmpCKsKIZwGVd7ixer5aGVDcaSNLkbEAeSNR7ayFIal+S9E96mll+aJLSNNS+C4F28HUty9Z
PaY3o5Z8VfTXwYp1lA89R8ARN+lNhnlrHwo5+ZiVtSc6XaCwR3jY3SIvo546O4PYwYNFAGiIzNAb
24rvNjCfwPajS0FR544Kz0vb0fgaisdlpWkY6dvEZXlzyB9OjPgjnFf1jyiOST1flc48DwiJd4kY
rH1s06Rn/IqKOmxe8iWjDEm4E+gZfjpAPDdMLg+Fk73xHLwUEw81iOUnJ3c+6RV9qTbljhALq3eM
8Eyfl+AhmAqmqfM1zKqXoJ1pwAHBOenFesxtGW06pvKTnQanTxl/Kyp2ixrHCptg/gYDDGG0SWZh
FH4p4XrrSZn0QI5goC+E4o5T+wJRnQox5Bo1bvMwB+gGrPk6YfGHTDGUzG5yyAJpyFaqhbemGilP
40yWQyMbLsFIv7Ip/J6ncIsj5SvtWWWqMur3SpWV+7lCQk5aSEvHmr2OWC7IgZIJklSpLWuDRES9
5otlw8LmFI5UUOXITVIoFmLetkbhu9NG9sAY1gKG+vhj0JWbHKW/5+TKU2+wlMOEtV2a2FwN4msG
vDz7jCTTFeHhhiOrQTEzeFVNBkhjs97BaChJXgopShnvgquQRoBwcNDkVQOQS/7c6nsdq2jeyDL+
MPTVPqdk9xX8zI2KiJeqno5ystoElAn9Ne1XA0om1S2YF5EGT/C3Ll1M1pqzNBW4GV6Mpbb0XZMt
1TnsNGTlWRTdZU4x4Y2j9di30zUm+umdqTQfJmtf1vNdy2QIV8ZYYIJDtACCCNIJI1LIAyw5Ao3s
FtmEumE0gnRYDRDJcxD0gUsf21x7L+c1/2Ao3/KSNCTOzbsOxZ6PPfRr1dsVE8tVmrL6q6QS+DX6
NUxIRbk3MB+c1NLSt3PdYI6STrvDg1u4ycD/iIpH05JT5iaStVsZECCNOArp56oXNbGYPgntGFu8
NR03E1/+7KFsuh9Gro/WPYhZEygSzmU2AyYBsOK43aoefzQ5y06Ws/FOnUFW5szftDuWs1BD45ZZ
0eOgiH47NzyoyOnRUa37i6mHX2WVvoUjQrRhPWJHQINPZOpVHktWuiFFlSkJvCQM2faTHekcp80C
WN6iHVDQEX407JaPoKErjutW+QhVNjNZYRhtFV508hanw6/FMIY25ZOWfZNHyN2KgXigEjMth54r
WOtuP04C5yCDZz8eEC45RuZsh44nWEiUDWHB/rYuLDjAWreecD6hKHmCu4iMeU1zrGNTbmIxkfPY
sBMlycRtTCEgMc/ufm9//V8oWE//D8XFk/9i0ij9b4vV2754R6zdUK7+/R/j/6pg/f3H/b1gNdcE
HSwUJs1SMmaoGP9esBpQDIg6F0SpWlSs/+jjUpVyjqXTCIED470wqXL/XrDqv5n8EBr+OhHlNHP/
rTYuZfE/FazC0Vfmhi7ZJOjkqmtB+6f+X13S4lQ0aF3GgMatUyQnAZiippF8UK5XvMUxRSOq2g+4
Uc42Laxyw9ZtnkxRVe8kf81+VxfLlh3MOOPVW7xfp/BCn8yTpEB1iTa5SqbCfpMW/bZvOtb4qOHk
gzp7N0x6vF/gE/qGGuD9c8byCKadNBiMcbtFlJRCrbwAUje3o5a+61YxH3LE7B622H6bD2zzuVlF
m7Jj9AUoNtvnFmXEgs4PuS/7cko9RRIZQYNVxbqwlNEtZ2J7o5FOa81rdRpy0Gg55TgLoDmUpg37
fPahzfrFZvAYN8lXjhWQ+DukvOskMlCvMmLVJht6a5fLa4sgyW3Jvuid7KiowGmJH4h35sR5F5f/
G6g5ov1KZG+AaSpU5VSpCEwJia44hMAK/xZ2cCOh9t1Y2Kb2sZF+RDNZaG1UPiJYOiFgp8CLqanj
gcqZBsO68Ccf1rqTRhj8dnbE9VeNmjzVHG8OcR5Hd3aHwRRG6DLfBgamTHMeOB5zMPlV2TJh4+A0
WfZujc1xGxlox6kyz31aU+Sa031Vv6kdvw0q3ls2UKIQVMJmOHIX1n9VmtnbODePuHZugwVNkCAv
m229yGHOJGzeg/L5q7yh4zx4TMNOEQPMTZNHFmhHkA5EjDz1BWWpyVYMb/Ot5kSxhVQz3cDMiPnu
J7wKcwfiuIR65aMv5eS4esynWGWb4esRDmelSY3Y15oBfVCafK9tgHRer7HP3hwHRa0TaoTdqdAr
1/ojTiLIZUVbvVWJQ3WE4pwmvq4dcTWX+9E25HleH51Jb08O0HzXKYf++GskbaFvREmycJpxWysX
DxlHqw9NU+tLvPQvEAJ3Iu7tDTQqNKHxR0WiFjUcSAN8MedqKt7aoHnEjJV7elI8tlxtUrObqvk9
5vA1lHhCaN8oqZ+I/MPq068Z9iSSxww0udTJodXb6aYogZnKtcfhRGxieaTcRBC9iMRGXAtOZIPE
+UuUBmdY7cLxhKZoXqIQizkGpSk7HXPk+FyqlAalMDIPGblx7eOEQ2lgoZUKUvbNZM7uRWPsu0lZ
rdnFYzPznuFd/zZmDcQBveexz3js4uLbqACYZREZJ1LkPISmWgAvkzMyEaq2NoF17+TjKYkjMG10
UpDWlPss4dZOFWI8L5IaRspuLAkfncOjuSAJGQLD9LtwOY0Gz8xk8H2qWJe2GVG83IsOTRx21btY
QP1eWhgLThogejNaUl8c1PukXBjeqFFsqSk/wNBrsjLtZCF0ifITb9pLN7Eg9LO55hXSYqjLMPrq
SucTvGR9Eyjxd2DL3a8Dr2aBG5acncKhNu4tlsV16nYwi1xuspZ2khNyA3q8qBsR8htrhz7HWgxx
JyEqO+oJ043cl3aqbgZ0SshsaVurbfQ1xONpytNvMvOGa5Zw5hHQ/xEhcp4itCTctE6Ue2PSFbs+
FPT9Mtw3Ouqa1A4/GqG+2+oAiFevY7Cy64Ew6NOtRtvKlSmth1Ri0bFnzjC2MbDSFrQ2SnIM0D1x
9Ktmo2a0k4BkpGN2Z9v6srenoH7pqfx8266KYz4UzUdVmj0ADOqtYOhxPvHcGB2FNS9bhPaKV8pp
kBrj+pn3KjAPl/NJvFds6joZx9RNsj/92nn/Pz+CECEiTZtu8b8+hNyW7ELlnzvj//mXfj9qCO03
KlD2c0b2uqX9Ggz/ftQQ6m8M8QX/WmM8rNsmrfk/RsaSVEBOGjoBuzayLuBJ/zhqaDTULVOHeC0s
KSEg/Tu9cU1bZ9Z/bo4LWu/SUCE2SYMjDf32v541siSAlYE+1hNq3TwYSbWAuW7DQ92sE6KlZalH
jFr0dFfmUt0Oos2ullF9hfSaCZ++EX33npAJ4xvzCvJHi0rPbNBdfAIsJ4ulX6ZhqpEjM+zLkHCG
8TRu0U3TsZnnjT2ts7l6vAsTWBzkc19HiIYhCxbNl5w2HUcR9mqFsSJMFOLfPDXU7kQ/3UOHR0E1
lISUKtrJhn7z2Iw3pa3dUFOHN40SPU9x91MklJ4K6bFnxDDA9NfsgaBvLRehNpxoWqmuGQUfmjPu
QX6ccbYcwWW8MOy4kUMe3rK/MPDNQQvBRPEHB8ElllqvN6sHoYp8B9++pwEyZftxYXLV1uJAX/TW
AnqAbeHWkqo8xbFx6Wf5WCysIupslizbZbklhO2OuJrMH/Q+8DlA3OcKBTElNRNfMNKDQq+RyANo
ljlum3ZHL1LDF8s6UjEbm4R57Whs0fuhiAUvnzBUTRycIZOOySOczqgB1sTyB+hyPgq5PR1TRJ+g
dXHes1sdbBXEnKr7NonlYwWcHNAIOqXQy9kPeRKesjTgT9bWs8MI3YsD/TpbDqI+ZPyuMDVY7c2z
mMTWQB2zR3VanGa2Rj8Bu660QCACImSnMfxMmwko0LIDfw00sIjEIarX/ku7HIpVVdhobpED45Up
I1iYqhvC2XvXkA3oRKR1uZV7JBNtMjs94Ekl3rTe14Z5ijN7G6cJmBCsMaFM4w2U6tuqxsyGTsxT
Et1Z8SKRy7fxommVRSO36+jD1vhtzK1orZ+xHbRESwU+vBKwubWeu31s7YKk/xykdkycFPRfi8Mx
JRWnytOdrG3+nJbtVHBidPgxO9cDsxZ9fs/U+c0Zw91s1y1o3IJwnvxK/t59bvZ3HOBxZJJClksX
QwDHvMInV2WBStZhZ4Yeif2Bo1A1bUZpf9RZvptsunEmvR1PBVCNPC2G79yX4DHVfYCUaRrEAckQ
2QfTwVRSfEGzpgCjVnW3klBieH6uQWGdGfdAguzNB83G/YsK/EiOcugXuEfSSafPrRbY+tLQiwWN
QAP3YN4Z3sKJx69k+FgV6RZZrG/NwY9xxvaRiu6jZnpAdsSnFBCti6K+0VEOzIP8XCzrvWm7W6Rc
nxY7qkfQ7ZNorOyzN+NHowkOk8XJzpiPmAFw7NV7EfYWatl6MxrxLjG1u6aodlY6Xci+gUUwA4vJ
pmfUbhcMRn5c6o+1CC/EKj3EBU+L07iwQJkMm8WTSID4EHO1tTPO1iqGBZk5P/Sy3gDMPcs2eF/I
LAAZW18aG69t0J26CjQMpT8aecczFIADyYB8lHNoUJVfFv3kxP4SGR0ztS0fR025aYmPgV9IQAP8
5gH1BIsEBHAPRT9KjBFvr5nLT4yOw4F+IBEK0xUA0W0Qlps2z7nBDc8UCb1P/B9M+j0t87b3xkW8
8ogG6FHFOSd0BtBHbbgaC06tMCAye0SZIrvD6l8czMYADds/1Uv7LMb8bgAg4aH33wFRq3EIdPlK
SDN2owNJeamiZxvDqxnHHtHBP+JE39iiPA0WvHWbHmvO/AN7ytUpniP7OYcu7UFS3lYaPTNlpP0b
dyz+y3BSg8HNJ3FNEZVAENu09vxZMqXp8FPQ/6jpHbdOgjuFwlLLTFQLCoft+KwmqOMDWfQwNcxb
3bROYEDcso8pSXh1Qb0vG2GLZ8MqOMzxsmGL4C0RDF3moCObGoiA0fevsWU8kAvmFYLUIN28F7L/
QUJqvwl0A7lCCAM0b1jWcvJpZj2BjT18taVO1k9IY0wvk0s/DTTQQnM34jjn+7Ofm7G4ONVIYEJQ
Mosw8vcxipmh5M0FE9l2hWnROGfJtebhB83pyiWpooQAVcb7TnE+aEnStZz0m1Et7lkKcDYo4w8z
1ZbHARZbK/FPhuYRWejnLMV9mKNzTPJDg3I2Gxxsuz2WYK2/qk2/F32rekFPrUvADAc8bjcBC0Cd
Ecazd4z0RAvMhzqMZJWSzKSggVQMsikaNHdBNFNlHWpO+zMbwJ8OYx/5TqNfCzOHX2hmnR8k1R0Z
K+xMGZlPofPNedzcwiqAIV2DaJmKGFqtZQ7Hsg7fmK29kBNws8h815Sx47K5rbw763OZhtuyr+5i
nXyupVAqjHFT5TqsDFjKix8YkwBd4HWN9fkK9eLnoAEfhmx9kLP20MF7xhlo7QPHuoxWilaku1/R
UTD0HsRCrpptD7D76fRjUgR2Nt3a9gjwI7UI2tCgr2L28vMJ2efKZ+qrjma0VtHwE1+w1VFBjc8s
XM1xBV2luhLRSbTXVgPuxJHug03uFa87SwZOXo9C9ucUao+4csHvK8MtnLszW0eKJ7+zeSxUv0kS
JK+t6dai3JJCQjphQrXV2vVWlum9ZsubvLIvcZkSA7/00PkGYvSYucYkQIQfLZhvd3CUO12mn62w
bwhpC13IWsmJEw1uCQchtOlYP0YJ+6hbWtABZC+UUROv086HuMpfNL0GfeBk+2EoErDqzJkXs/Ft
bTgj8/errj/SKX6m/fytrLXuUjPSK+DTlpOvNPYts13IcBUMr35Ud1IOAzWkVuIw6LVTXL2aAJ36
JaI1X4PpHQ6doZ4hLe7I1lmDTFBUE+bA8tBuibTYZrNlocrqDsjGU09Ll7cY1sOs5fCbw952aeXf
zRYin2p5LQO+J9LH+NHl5FZjwleSvjPwi271ebqNcJt5whkedIGarkvynV7ZWMCp+IlR0o9xiwAM
twq1dd9X3lTmw66oI3TDufEO6o+MREo2gjzhupgGFZbe7nLbpGQbECPVS/Js2PkBfMBnPZh0+6EE
1SE5VVoONrrp4r2pF+MWV5hkHJQ+KTGpikaQ7FjIIPkP0nbhx+DwhZXmRWpDbApCi20jHbolWcti
a0jmceQHEILjykS7mUFoeRGU/nGqcTbMtb5Dyi82tRggo8MH3UbMrVwjHAW+2hpKi9T53DY+ohIh
onjXKoyeDXvBtp27M+vc7aAPR1bymSUxPll28W5lfF0U9Mzp7FbxyE31FfjaPUhyfOIdQXxpzDgg
mQy/brM7c9YlriL7uRPzg9nHr+Myn0QeH9s2ebd6C5+u1XE1ZIb6gDuwhHWtToIwwGmzRl+1BAz6
1cLCbRhaPyu9N33WxRiK4nw3suNKlOi9rE91FRCTNox3SGKTzVjrl44+gacV6nnEYdwxp7+1p87y
e0V5zMdpN0/dbc6oD1Ezhpxe/6osqd1a0/jIuPq5lbbfKPb3uEjHMyfDAE+w7cpgG5lVSrRNXm61
tU82KBbRgmzhOiB0Dw325A1w0zfQ0lh05vGVyA+vx+HrRs54nBvSnllMIVpXwyY25+CQZMHDyHiW
Q3LSsmQm74CtjxodIFfXbFIKxHg2LS6iJUuDEVi7bPOw2AN8YP+uCSstFpSVgfjq6vIZMsshmftN
kus+ztLOAzL9ZNt4PJOsfirasPIhUN+2Yn5RLJviZ/W2NdP8JILmOCX6Ux6Yd3a6PLRFf8szTIit
Oj5p8Fe9RDM+8OOdOjUZvVCZbnRaq9iobyXBFuBhhTt0ZO4wH/dn8BEMvHqUK2BIm1z5iQb/RJwM
2s0KsMmQAEYyOkTu0KrGokw9gWKXhzjbqD1xxyRQdV6KHdpQnP9N3pntxq1m7flWGv85O5wHIH8O
qlhFsiaVZsknhGTLnOeZR7mN3F6uJA9t770ttWVlNxAgQdAbaFuWxCoW+XF9a73v857l0vLaJgCQ
EnaOZgCO5KkSI6FYgVjVdlU2ILsMYicNsk8dvTINsJig5uZBNNvMydqk2xHLfFKtON1w9mgzzlts
aMey0lzKrg3u+QcQsaw6Ytl5YortWjUNtJsC6RQVRBQiL0PNW7zQYIqizp26lmqcZXU3hS0Aez8d
dkqd72ZtvCViClwdYNMqsp76jsK1SVsKXGsBZ2m7skOUmsNtgrcjpJQpkEO1iEFva3GpNq21GxV6
1Sh0IxthxEOTliR2ito5VDtUuARBigCO6WE190qbHWQQihBk9pEPT9MvMBKXOh3xkrsR4ykJzgOu
8Noa+KmaMrCHxaDk9TYWdCJ54oVrUqfnfgZKEoUgfaShii7rMH7GxDHv1U5jPKoE4P1YEkd8Q2oR
LElEMCB8ne2oEYgnJczOYUg049KRiwwMqWQDr+C3bWGDrIrliIN2CTOMSBTzpFLFwtfglwAIrkF8
iGbxIC8ppn4WwF4PFRQxoLipnqdPeq/g8o9uuV0/yyZJ4NGyv6hJajen+gvGY5r4c3it558nJb3X
lTrb1kq2Vamt2cFWuK/HZNgwbc22STJLn0KpyNcmxOWNLmH4m0tBWU8JCaGyJT0xraWGk/gpjPIi
fZfwuiVfgzUaWNwMb19P0E/ok8AGgkBXKYa/pKIK1g+TKTzE4WVGIYgPZA9hR1vhsr6ZYbCwDYHd
Q6y2Aq1OArTQRP0Xs9jME/kQzPh9xfPV9lz25Bi2BGADunLDPrnSFQTMcbXG5SOuZKO2sbh5JWAX
tah2OkTTlWDi0vOb2W5CnUA1AUwjbcA8gKpDh4BFsdOnjS4wLV70Cq3IcL7yPbkk9opNLtZ62pVd
i1inuh97xB0+I5nKIFJLmY4+q7c/TCfMkvXWN5QLOUPyYhmOlWfeWAyXgOiYRLbRaS6KfdSIR1FT
jotXJtTz26aob2BPXltJcUdCnNuEIEs1qYHkpW7CcLqhjUCEotWcDbxjVCbyAjclvzyVH/2iXfBb
c81mt3uI41MGWg1njGgHYQNTTp++1LO6qxq2pioVmI+mjCc4auNysRtoIRDhWQcugs8ZqkvExjjf
9dbC5FhIfAH3MXPpaNfKoDT9z4p8P7Ag9jP9+n4KHXg+D/tMt45FmR37XtqJY8rmuieEue4JbmYm
k3OcOpuUtaaHyK6rQ0mivC5mjlCymxa16mDAjVdRI1BmPszZU9WdtfJJJXZ0bIFHgPLZtiU1CXRr
Jjbo5olA87L21MAOWGl+cTViy0bXn0GZHMPrSTGEvTh0rd1qEwlsfU+tb4jotElHScxbpZGRG/EN
q6muJTeZl5JykyrFF20mQsPAjlEvmh65G5yuLl0IAadFjyb5vavXzU0UFihxpict1p6MykBuPX7F
ru3FdBKyXLzAgIuhA5NrVwhfJF7RvSqixhHNh7yaC7drky+Fz7swsa+fponkLBV8oqyHiLgqDXJs
FMsAe0DPlpYvbY0ks4MppFsXQynRdXU9FJ3gSPT5lDHntRfcKKD45a91OCBBbSl0VLn1HZhO8ZEc
CmGnNUa811si+UaJNsCAid9WfRKxGnDE/6f6yhflS37d1i8v7fGp/K9L4/pzUZKeEITtf3v91+b7
34OXwn5qn179ZQNHoZ0uu5d6unphGsWP8ot+fOf/7j/+4+Xbb7mZypf//I/PRZe3y28LoiL/uU2s
YAhirPt+Z/kab1mbTr/yJP342R+zbEn/J7YjUxR1zfqho/4xy5akf0IdknU6zKr1rVX8R4OZf8Fv
JPJDomQqtALoCv+YZev/VGRDR4/N9NnCYmsqf6vBLL5qLwsyDhb+x1j8dVuZi0fpSXAwwHjsGi3/
7Mu6ncn+bS5JjlAXa7UsdtZw0ZGc/NNZOn+Xdf8j77Iz6cht85//8doE9dcBGdz/PDOno9DTXmYk
M+PQqXB8yp0Ip3uO4KGXz78/hvR6QP/XQZav/zSYp/c8hAT/TF7SXVGW2mre0rbS7SCgNzw++wQG
9dDOaoVHVkRjhGGv6usfvMM3vqu/jv7G5pTqmTRFcH086j+nwJZLyB9KyJkOZcbg+izCWeINL8ZF
2m7ZIc/cD973ayX9X0d+I0hQLAFmTyUQf8oIziwcjLqeRtMhCFCyi/15qIy9keg2FQXqnHj1wWHf
u4iWr/90uhMk9yxhVeFNiAAvulN60d6D1MvvCvhkHxxkMav9ZRL48629NQcIdCbAqRe+B0ATYDfo
NGtwpvoCPbyNJwxctvrR5/fO1fPWLxcBoLOqYRy9QTcdYrxRtiIw9GU2g9E51ZAy+LPDiA+dy42m
QMTI6s0HZ/KdD/Cbg+6nM6nPwhjO0tKAIcKvF8/tAEW0DlxqB+RuRCM0nFF1X5k6nSLpg1O7jJB+
dWqXW/Wng5rWKIBlnFsvkeFbDJatiPAmetWxuGXU0Xf8WV74Ct/1UN9X4l+sAMs6+svjvVlz0KzR
em9N0ysfyuvohT0y2Am8A/AQjhCIIGb8m2fzzVqTkAViKolSeRa2soItG1shZbK+XT7gbexAWVek
sUmxcit+uMCxw3/n/b1ZfbSBafzg1+SNbnVjHd1JD/kR21oIYNPchufck3cDNUwyr0mY+gw9A93w
KT/2jTuyQVl99iFYhxs0b+SnnRhiNXcxQVlP/UFYCSvWykA50oQ7FVcpCGcbOqejaUdhw753W/Pl
yzj22qNZSvdphQnmHoXp6rNJUwxbmW02bqvsGnVtUQ5Fj+1Vf9WYR2Ib1wzCaAs5jRdvJlfzhD1s
9HE72uyk/e3k1LsCNuKW6YGXu8Qj+s3n8FifGjfKdq1bn6wrCFT04vLVeJNdCVtGKWdIv3l0qfrP
8b1yCBwSRQD17QuXio68ATrnX9JLchnE2u6fVZUF4yTsQMCMTu3kDsVL5zb/5sqI8uvVNS4NmRWk
QIA9VAXQepakNIwKrY9hvY/PxiJq8hU769kz8We01R9dg8tF/aub682SLChY9xPQ4R5p2KtSJPtD
snC3kGssfwqJxywWg3v9KZKYiLCs9G15ziLZmXBp0I774FUY791yb1doAIvNLPc+jD/C4+mLQ+Dp
JqiOxLg1pHPTJANUl96ng7j3M4LpCy3YzaG2FlCIQCoB61NKpMnl7G+BN4z0MEJEG2TgrMZpEBBZ
9BbkwuoKNEgdkEWG6qLfDaYUbdn9bUCm2jwTO7prMBAFAFyDgPhbRo2SwSNB+EtQdEPjrQaPlQb3
xgR/QZxu40DyxgiGO6o+sFPd9Eji2UUzhghACUBOA/U8StoRBKFNB7zaKhlN6Wq2J3SzhpGdwh6c
VJzZaLqui7BxA6mh9StlLuTVajvF9AqwLpxycrAsiuq2fA7MT1L7ARDgvTJEejOzj1XFSlW6bZ4f
MX58sKzgmaa2PUYdWzrO4LxpmU+DLjPniSAY8EGoS36/9r2zpkvLY/SnNb0LA5oYCVY5ya+eQ0Wy
c0zUkUIJ4BO+HBh7kNWYQ5SP1vR3npkSIomfj0cvYaQdAJi9ApDGk3LJquMiX56aJLJehT2xc9FV
WNFOiAPXMIwP3uc3r/Uv7i/pzcNrRh2ZjQHZGvoiz2M4nIN1TCFIhkyurbjcq/O+1y7z4ur3J/bd
D/XN00tVsr5hjhXvcg8o/C5t6ltChN3lQ43h7JKd19MrYh9/LnR5Pwc7y/v9kd+pgKQ3T7NJyLuk
KfV415vWvlJlXDf9vrEEKoFpX/L3pQz6/aHePatvHmGFOKQm1jPZKybxHPriztRuFkdTFzS3BDhS
GTHzWKbiCJ4+OOSyEv/qg1y+/tMVOwKFyjGaSl7vt3sBfoo/XJnk7WUhUF5J2keshv5kXHxTl/FS
ksn4aJFmWPnOwd+s0irsfyVFb+ExMUsG+iW0sE0eDnFB71UaLfB4BdJV4nJQAraHPEz2Gcz6rCZG
pj4Rjbmf08FLK/+xVAoyStCfJg5wWKaAjIFaGjJbZjKJQkdmSytomlmKIKJvBT49aSu0jCI6sIay
S4IHboZ5zXRyBdKJVdYN+WR9H08X0z8gkDy41+GMreJKmRFQPKuYJCgSacr0Dg1duDA49UbDnWvX
GLfiuClcVkUBUS0FHVPIyd9PyYMin4YM5OGDpl518o013pfq11a9y/JrqXcSBart1548mcbrG0/U
tqLkkFVA+0YalxfdhNt6dKTeFXo3DLxA87QQ+8kWMQL8o1XpIxwVSvnQmxMbkR4/u5ELbqwoF0nd
3cRyjRqCQYg/Yz5K9lZZecRLu7BTN6j1GD/326SzPLz0YV+dxinx5li51uvW6SZPFOeTat4r+m1f
oJecJjcl4nVxFbWluo9TbRtC5Q3NkZQdvD7mdG0RgrRqFPOrkEtXU2PeqgxsClyyqX5DqvUxV7LP
xCfujWi8kgiPQQ/hwXXfhGltBwhBQuKDJUvYSFAIBsHcWlQ5WVPbZZw/zaKF+iEKLyMT8e88seao
t1kaO3OFFCfmZAgNo+fYFA9imNzEleExOdfSlxDyhUqXt6kQt36NArdGXWvZaT9lNJ+HY9iBCtPo
ABfavEkZNBeD7laAo1sceeOc28Sj7wZF9gIYcZk8n6dKXJtMwPuSJhf6cGKvqyjdm4w8pbB28xbq
UKfYVhVtCOqcAx43MBZ75BLpmF8gp7Bj+o1o4zzfKsDrw7urllNzwZ7ypk3ulWRCpSCxJzCQ6iIf
v0qy4XMJLS/Ixa01l+goOi8tm6Oeikw2CCdTDbKrI/NFlcfrrjwSzEOUGzdNkRBqauAY6SdXFqPd
AMICGOQRVen1EBjPJoNMEq3sRJTdME23k6YdyArXp3OVCNSN2mUvDgcZlEM+694gMu6gX6Fkkiv4
haeBt/AN09XDMymqG+zte7OtCJ1PNqH8KJQ+9+94GSINWVFu+zGGVERJT1huCK+jI9B0K0V8YGVd
JcxPc7AGevTRc/K9heZNISbBfkNb2nVeNXlzM7pmhdxuMYGGpq0t282vWeyvW5+SSp93xJn/fnVV
36kHxDeliIGjXDUaIIumgm0p8I9Byw2e9dsiZjbRwduGrKU27aorT6A5wUdck99qBxR8on4NgH1N
EANT4wrxgr4WS3EttgjqcsTlsPIK34V3Ck9zBBQ4IwCL1wm4LzW/afJHUaTa+RINMuHDGk4ElWck
kixTcAhcRxqY22PXbDomDYN1GfRYvq4Sg6B3s1obN9kwr39/Ct5Epv7ZQRDflERz2M84qokUUuBs
LbzXdJfKN7n4yBOGEGEIb2OHb0xY9QGJN9O5wfRqUbOKCCRFupGjJ+brEaBKroM3byOboLwDlRu5
lfrmEgb8Bw9f653948KC+PlJSIcwhKwI/JP2uRfyEDYEsgKCwcHY2qrIBE81aYjw68kmu6wxfmGt
8JDMHWS/3WaDsa6ZS3TlOZKPZPMOXGTyPhXhz5ec5rBGurTuOhU73IPScrk9Y1BZV6nvNCKiMTI0
R2IVGgs+Gm143c+JoS9gBYWMcoESkAacC5uGSRQ2FyQxS67DDTOuyJrXmdJgKvucZl+XLYAG9SNq
w00DzCZZxjoTaRpqtjJr1DOLOLJ9EoZPUjCsB/lQMjaWkWy0ymTLCLfk+jJpvRSebXyhYsrWwVtL
yG5MYWRQHR2K+7GEfyibWxOFULSMgAZrPcXNNufX10D0Rz8lDVpfW+1j3gKwNG5Unt7q+Gyw6HZM
Tn5/WX2jNv2ibhHfFKCCkSOuaCT2zQcTfWCBxMFJZf08tYWDzhF3i6e11118FwzwdsfHKrzUsn69
GC8nvdvMnQnWp7lRuwA5HAEMdpNEMC++bbKYYEzXWkWOL2bgoMaDCtq/SxY/Q4c4lcjKpL6wEgwI
EZZ2oigyXfYyzcef3dvocW1lon1At3Nok3WeYDjsZ1eFLxrrZJ6l2S6xDDeRK6bgPFc10uqqYhMj
LpLygPxuwgAoR35/nox3dgji27rZryXSk/ya+JFHv4GqXqEMnaa92CMoDZDkmShhI+tS7tQvpRDd
dKITGrAv+eCSID0pdeX1enUp1Z7KZR5PwsWsF7hvktsmVO/lrPH0oN3gTbYFtVhjQlxr+bKJ7tFI
5496Ux+GAIWSULiKjIwwfeqWlG+epXMAOHESHDMWNyFX45QLFwI5WeWge0GJg5E8rarrXPiyKgZ7
oqRX/VhscKYcS9D/U4Ril8FLluGY5v8rUcdwozsiuWXxXTXEG33ZMRfXqLrIbVvM0SuokuQtJg5E
fXsEBurjzfj9af627/nV5fhml0CoHkMDjAy7qNJt01q0SUCzaGCSa7uf2otR4Mup6ZSBZlcN0Ya+
AlViBLLdnqsJJdGHTYdvM4RfvZQ3m4h56n2MT3CCzRg3KzCIvThdNFMh0c7ES5LM3bOCbTY1hhvK
b0+Zr1svSMw9JA7WX/xDVXsJKJbYtVlWRbSn91N6O2M3BoDMOpc9Z93s0dbfydZqiShn7theMWmN
dwomb9lyB80jCuGDE/ve9bs80X/anxilqhntkOoEA6r0xsIHhY5WqdutROi53cf6Pm+DO/wt+2Lc
64pgzy0e5X/z4G/2J8lcgZEgccRTaAhPEjKl3NwXpfWUqd0+rGTs1j06rYCs0PaMfmNf87EK4Hk/
OP47HX7xTdmS5hIj8hofPaG8F0Bi90qloc9PzqjxzgXZGd96V4N2nov47vfH/HXFQnTb6/NdJ4Il
kgaveRLb2pxhkWmel3390jlJKU2GUFxhm/z9wd7Z1cvWm+IAVnVrLlZPL9arW521WfPTbal9kUNr
r5k3WVTahWbYxPGcBW3awzDea+yDfn/0X+/s5bch7n2VLwIpWfN0xvRDpjtzd5p0fOS8TULaHBn4
9O+P9K1Z8K/3JBHfr88qwOgpnFv2idV0IQ2KHZvZrch7XM4sMFen/trAShulmEcl4jKM7zwHKE1j
5aNL6detSNl68xzImcO2CAJNL+Fpmcno+RAJSAm9cs4neAK7bSVHTs013vVtwsv64J2/d9w3C2Oa
9lI9qJPpNRasUuNhuXcr/66RDQqceS9x6vVcsMcyOVfFh+f7vY/2zRpoRRK+Zia4HmqFYk0fsMnv
FmMZuCaZeL3F34Kjj5KTdNcu2OWmSlDjw+C3nzolPgf0o5UaHy/o3t+fhvfuqjerWFoh1UWjbXlk
HzyRfLZpVDClaNATf6LoF/dYRfeSr310vf164UAg9Pp6w6jBFLlHmDbI8bPJ6DEDb0062bJemUoI
iFIj3/Y+YjP8+zf4znRJtt4sVY0WBJpgcoWT/eJEqmjLWmkrw4MfmHYoN+dhollcPlSGIwrBv7dW
LV60n58NWdiR9AJTi4q93wczSXNMyzru4GVZNHNjLzKsJOji3zyr5pvVqtMQEddEtqMmnPbLglFw
n46zwtN72su1iIoflStRt5rmfz/m37IQ3hQZ/72Wa3yTYPyl5fh/CWGgE75qKHxm76s8fhD3rsMo
KdqnHIjBn3/8DqP9WTPy5+/7ofwArkdmBNSB707AZYfwB8UAvoGpcf8bSLnMV9g95Z8moXiiKUkA
Yt9SDKh5RJyKqq4q/LTxd5Qfb3ueC3ZPVVV+nwxggT2ZYry+eHUZynOQR/OtUEn36iTv4FBfxrXE
Pi7NUFsre8kMtvyePZgVA5lm8YIX99o3i7tO0Y7S4lWOG3p9wjGawyt/7gmxI6kqHyD/RHdJMZPN
B0Fnq/sxIUDxiKF/cegXAU2/6Xqqk0tryO+YaXtGNX0ySTGEynIzYaxmP0OAoTXDf7UABeDGeyGn
h+FOXEKnb60bJZauCRPeROT7Lal77E8xqbWF/pX1nDxH5TDKhmdKBmI64QbSxIWPBpxUFbcin6Uz
Bbces8eMTXBesB0gYBf1sQwciUSclxouGHkPmHjbgUmRmgPs0SIUmiKz2YG0evTL06cip4kUjsmj
QDG7qmPwndh4n+mFXEONhacjaf1a41k69Ow/A6W4M4dF5dWZF8sTtlnw6hgyroSGBqm0CPeNu0Ya
A4T7lbqhRbdV4dtaJb+qqRGvD+pwHST0xwle3lmT/1UemARLnBWhT/2VZXFuR5qI9AS7ao1fmR0y
ClOxpnBOEqTwFe4Jp4+zSyiGGknKGAqn6o6fpdNtGu6kk6w4FTjGTSzJWsuXMb+eoCRkG6JlSVXA
8bTOzOolTnnpZPml6z7MwHipoKzGhQ2e1nwSeCzv4mC+HxR/M4nCBU3BPS7WgpZddSUM4metwLZt
jioAYJSt+EjrK6nTb0SLhDSmDcP0Qk/3HAXRIzkF0rpp8pegwi9hmVv4A6jszexlzurAFk21WLZU
LXOfGEJNSkxq2RAvRTjfvRUrhykeP2ldgFTJOKWGYEFZF752YeOkxXwdqLS7mqkpsaQLEYI7y1UF
Mj7KCjGrBnpWi6srCF+u1Iv3fVrdJRI7DaO4S8X20p87nDz5lVRAzR+K7M6fp2vZSgNwc/N1tAQy
Et1oz1GbrtMJp+5Mls8aIxCTf1l76M0ah6bvuyJtTS1UDxZ6YtTaRDtXcf2SSHzCtbwXwuSyt/wN
zfS1oYQueoxdV9UvJBu6iSltzDg7StHyEfgmaWbE9Jh9vTEa4hZNhMUxfXNY+I5eSQeMIj3dH/9C
YU+25h57JEHJ4eWtRm36KkuN08sCau/UFRFUQz549Evx0wDMxKRL0w3pJYgR6FYDIDChs26qQf1s
lRLtc80r2+zbSxsomHNR+JqE6s5IDa8UODnqIB1UK3yeRO1GUqT9hGvXngd1l4qJS5TAVZOM12Il
uFqcuZPJVSGo4XMolFeiPH4qBvNrz74cs8JOlMmpnOZPcaF7iTZ9GvLsZSQ5bNDY9f20yP9KorKU
Q3+VyT/WRpio4Eh5Qhhvx5po7yIcION8my8MAr8qH2IJJgoGTTsrg8/DSOvF0Leznx+CtnmIM6Jh
B337wat4veX8/ioArGoWYBsa2caboi1DjVRVdS3yKrJyo5BbsCoTza1ImAnk9EDK43VcZp8yWGHl
5O+KGr5HEIFLyr4P5/7Ww//dJ/srLee737Uc688y4f8OjachmqgoeSq///w/PqVP0xPkojpK/+d/
/x9NsvzNqaenL0/UAu7Tc5E9/YEzan6uBf783X/VAjzUNZnntgUC/jXRyNRV0DkMv39A6//CDOhY
/2Uy579je/n8f6hAIRAoushvNEx2UiZE8r9TC7zeFBgYInTKEKohguhgHbzd5U9WUqdyLta3uo+m
qBL3marbgAntQuxsfnibZKUTF9NH+og3u+7vBwbIoHOfqZZivlXc6ZYkV22rtLfw3zY1TpiWcL/I
SjbCgm0UpWwjDHB8JsytSA2Je+/xExUN5qAMWgm1gbNEOjRqs1NHDONwcuN52oR05nK5v4prcZPG
nR2IpQc17TwUz1KmOeCG13qgXWZpclOUz4tpTq+yg1rMmybTbwhwOlo6S4rF/C0ZC3wANHtm6N2x
/mi0OHQ01boRW6JbScLEODvEz6FaOmIDIxuj0aRGT0qgdV5fmzf4STdwzx5pD92qKm0cUNtpFH0J
edAkIVE89XjV63hMc/ZK67g2T0Nq3EQolpdfCQ7a60EDAUcbvKQ2LwaLVOVc9kMg8zqNX9VGM78R
kma7bDrGTtjFbKxb4M0bGueHXPQ/TyWs2HzI3VyIv4RhF+P1YJOC0/LB8v1Nqcyfxol6oAmFkKkx
EdYzLjNyoxbsEdEuUJSUWsBDDOeoooVJli6SKUBMjOzJ4mEomDa7kj11rmYHopo2OsMdNZo2qd59
tHddWgQ/r8pcahCyEVJrC3YDChf//lMrrmqqrBvJp74FGGWLo7YPtWZrVRM6I+1y8rt4pejDBXmc
N70e7EMr3ajYvclsO0U8eEGwXJetsa2mcQn0ax6CdLxLATq3RemEguYyRrFJQdmEErmLkeoCLLoE
0+REcBrxCWarrECvp1fnwh/vsobqL+Rjj3H4a/WD5HfsNn2UEuO+AgcgDMBelk8HXvWG3qQNbglV
ntRdidpygeNHigIzAgPUr9OUfXiI5hJ8r0HXPkm1Q9XwwO6F7NOwUKQ78k4kqDrdVD6mWr0Dh3AC
uOl2SnBp6dk5k40DroSLQBkvyqq6JvrHTlNhXyXqbRjR+rbk2x46v0Q9MvnZ2eA2GUP1lMj1Fr7g
sQ8+IxMHS5+dg5LXSsJgCs6vkrhCpHarpJln5t2OC/QQzv7upyX1V0/bJWHjXz5YCWaKQcyNqsBq
e/3B9jjWs3zQm9tatG5K3bqJRYA64COmDl6qCElrkGAX4ZfEuXVsB+ZwdXHl906h5uS6jBfY6Zy6
ig8RtFGxCLZkoQJPlI+llq6GvDwTxHej4vqLUuNQQvXvFN0WU2ZLgjTu66rytAUcDDcsG3NvonBv
jWHTlO29z0rY+NmanEcn536LjWkfJXAtiZz103qHmtom8fDZh/069DoDhjCmSTvc1WZslx0GWRMl
RpQRVdfZSdtuKbHxu7NYUemDFCansqcyByw9Lqe+PDMXxTPYHUurJzhA5x5ONgarUNESM8CMPVD6
i0xhxMAkLTNGdv0zm4VmG0vDMbNkBxTyvG4lWMA1WsOOrIWCmL3qjnSrC38o3SL5YpkGWDX2DaOx
Es3PtcxbkGGA1fWua0qXMfA5XuBobKe8Ent+7Avn33/ibySy3xZ+anuQfDxuKK/kN81AaqdMJzWt
ueVcH/HI2FKgOcGkrTHkuxU9SmvQXNMPLsFXIXOxNkJcOi05tcLIaeTiQH7wqMJdsdQIVxX40xLa
HUU21l/V9bHNNENyMjPiCIruvjHR3irKbeVHn5e7ROa+ZdO4rQla9yfL0wvzVBNm/fs3SSHxLxe1
wg4f7wc+DZ1H9KvVSk1l/GLJ3N6GsUHcGscc5M6e6iFhRhl/sDZKv1obFVXTACCC+TeUt7cQ0adC
OfAoxa2/W7y3xsqwFfbjRrBvK+0Wujq1t3Ygi289kh8vdpDHpN6HvuLn38vFdxXeCwjy1VuntbC8
YVPC3yLS3njTF1M05r7K0A+3AxuhOa48waJ5vzxUq1xHHKTj9qfKSFWnNlS3h/ExgDRhFrzNuJ/E
pLP1Qj/FrXJqYZiyXu/Czjhgx34YczAOID0qVlS5z73C6kheLc6abJ0jrb5X52APdAz1hnybCf2V
3vI286m7z7r4pECQrVPlUFf6NoiDL1lWYWmjLTh1R7JIbSWJXhqe2rI+XjQxB6EEysz8GjoeNPKA
cJHJqJq16U93Et9DEEn5CLqC4Av+CRvlppCFm0bUD6MS7ssUCurvr6jlivn5+UebRlZNBfqluHSH
3moeS8kHLBlyWnVBcWlqO0rqf//o/j+v9C2DXtoykX6/0r9+yZOn5I8sjea/2BHMXthY0T8uu/zL
02uG2B+/7kdxT+4Un4zE5/JnO+9Ho49sqW83I+ZuzaARyF37o7gnWYq6WzQszF1EIkEm/bO4558Q
g1umKC/JTaak/63inkr61WXzXfhismV9s33U2GUbUR8rx9iL9tWuOTHfdoEPoV9bmUd5t/xVPZkn
fWMwod42a5pAO+kan7J04V9Gp37rb0BG3U+uvxm3EG8uBodY6nVtN7v4kDylHmRfGE4oeEqPvvc+
3gT2uNXXEhk2iS3b+kbfEe+66V113fHn0Zad0k6u/B1Aage4xHpag4raNxt1jVthj3jXE1yAozaj
Yrf2wKRuoWHsKidxYnvaCNvC1XfldbBTbMlOTo0TjavuKNlkCW7LLavHKQAQvpK2MMFcYnCPi/QC
MskhOZI7fZJ3xoXuVKfpGNq6p9rzLj1FXu+W28ylKbSl7eZ2O3NXXPpn4ZReJzvrVBwzt1qcDpto
LfE+0WNshKPmGGtE9ajljFV2hC7NLJ/xPp22W//cISUcn7FHeEieNjG/Vtk2qxdv09j+9obM37Xk
6Ha0kTf+V33Ned2Wrv7tZagbHKq3vl059I5cdVV4zXYjnv3DuIucwqFsXIPHdjsnt8Mt8X3evAF0
ve9syald/bHeI1PYKmvdVnbJwdgMW8NJPMkZzrnb81PDVXYZbon1ueyiVUOQUHiJC3WdONkOXVDi
0K9c585k92v8zqt4F+7inblVvkq75Awh87P1qXULXkdjk3h1sw7Wgw1QZt1vtF1zGLb6ReGpW3/V
bxIHI+02s0O3O5BGejEdJruyxa1oK+t8Vdn6RXwlHrIv8x0jbCqNYOFLr6p+XZ9Eu95oJ+VkHRsv
uS5vSeP2xq/iFoCTZ9gZvyQ6h/vekd3Y0fCstBtpk2zjo3rU7NTBL478oiSC6No4G17N0aDCO8oa
vG1yzneRzXTVAR1wTxjKjt7RPbMbG+kRL9bckC7Fnyeb9K6rbK94nWvFZMuu8eVfSWeuRMffRFs4
FNwnIl/70u3TW+kcPXP/8J3xJRpPJ2pW+k51ABhcJNfxMT7Iu/SgH4u9eUUqFXdAfYi9cJfv1H3z
UTKZsfTs/3pC/HWrvxm34RGWC72opCNw/g2SrXFLpJONOtYlb2xV8hpq++tXGn5bg7sy9UpvttUN
as11aws3aDBWEHuewjOx0mtxJdjtdthAvl0nq7vIjrbdaliDWYD0v4pcya497rBt4ko4aVbx52hj
bLiK1mS/rCVb2RrbZGPyeStc5e1eDXaZk6yR1q2JgV+jIHVGt7jU9og2N1gzncCJnOgFBHhq4F1e
Ny/zc3bbu+0encytCR3TjZzponQpAoHqr/v9lbA21sIdma98rXX9x3Cre+le9ZK1bxe35mNwlD3p
FEQHk2vpqF9wQXqBJ9/MV9oVg4xtvwNxZbiB1++CQ7qfT/622aoXmqMUZ5Pv9knagoB/HB2I+Fze
43I/bPu1uZL4+tdula6fHtPVZwxRG/i8KxAVdrMRd62trL58jfn5weae5Hv9NcaW9bTCq471qfG0
3XCI3d6JWVjNU+W2GK20bY96diXZw6bjm6NtThq0a3E9CvvgnivOLtdP8M08wPZr3HK8uC+s4f+L
vfNajhvJwvQToQPe3OwFbFWRRU9K4g2CLQPvPZ5+P1DdM2SJTYZmYyN2Z3c0PaMmWUxk4uTx5//P
1YCXchTOALLzR3fw6LH1hjPrKnc0/i27WP3eNz3zhnauPGD4DdGTAwjD3MRlNNXLvdIh+74XLpfD
tm5+XP6MLvUIYlwbiFcn9So/9rgC+2ZXeWoQ7URvdjMbjgi3veidxAUJ12vdyVEd6QzEfAd8Cz/z
J3uyWwbHBkxN5wk2iH32j43VbHTR+vbslnvNZQaPEsI+5aeanXjT7FJ6Po0vYH4hfsnnlt+OO7YX
sEACYpyyNbpQ3fDG2NOka8uBsKv5JfGhvo/cwXlh+K9+XpeXI8pQdb72tP59j06KyJORZAQKpnhs
PP24YsrogAxgU3GbXUHAxDtp3dVvXdNhBxwlTHnnMW+CoJHDAf7EFdxbOhb9AWo2gZsz2Q8QFviL
V9jfSqd0ACe0YycMRk7ScOsAiJTdcDZwDYHw9bcrS9XJnd1HM9ADIFY8Wvjt1Kdej1XsvNbPJ3sT
m81I8g0X9F4HZGtv5NN6IPnt3jxsRHatb6LKQw9mX1t8HA75fvuF3U5HxkSnuJj9hr/FKM3G6/gz
eC1NcgGDhTDYbV9Cgp42ee52FOr5d5or99kNaft9w2SBhUjILJPuJ2dms9svbzxpnyIsvftzIymO
AokUlEHsmm7urkhluudTR3o8HMNuHgZ2JyM+OptBtC44NIy44qO92Dl3w6+e0jt+P+cq28CPeLon
Br2/cp6SW3gJf3QHr+LA7+O4kSnhKr+nYOI1PNLyg9fiwKrnLH8ysBbdAusV33dnDbKjBqtLt6sD
GLCj7wveM13r6M7ZL3mdFmJqAQSFOlNRfGbAGDm+CoLugmPlAhJoL842lbl9bzsz2pZ5mZFPUWpH
xg/DCI4yF4GBN24jl25PHsrfRLnyAL3kslcsUrKHggm4c8mGAN0N99t2Nlep94ezZYcm4O0tSAsH
xE8I9iZ6QG5zeOV+/Wwep8PCcXQ8tcm7x5+AxLA+j/fdodkE1dUD4XJ704a77MApRWAhVfDbIPda
55Y5PPYAYYRdOj/IhNjwKNoxWgGsleezoILEQ1P0eT7knofP+EfEDoh4NLRjrQgsj7OTz/pA3+m7
HqucuKFn7YQzdNCZcDXtuh04yv62loqXt92RyE29+FkwgbvAzrS8oDpodUfYMx/ParJncPM2kSjP
0U27fJNktIuIiMUoD8BYAzDlXPwOp8Zgdd76ef0c7+nNXNyYWdNqB98iiS1MvYF8q0FPng3JE7HK
zZ90iOxbn0wJX4mDaSdwizdJBcg+YPbWpzbs70JnOrP2DOEE23Xo+RGmb2yAYTAHzCa5Ma4uKtoR
dvG+/6qihq3zTVflAUAjiMwmlhNHm7glJ0r1liUMpErmLBePEw24Utfm/XStXqDTeNeFKx0Ldzvv
modRnWyH++vy2+zMhTYbrQcxpN34Lc9RBvl2Hk7Czyzsv0IjmAEoRt50IfHpTfErfKbeD9yEEF2k
8FQjhoJ7gRstBuZR+6pzfcXrJTAxMa2zuPUTzOeotYrPDF71MHEdC9yAGcUzoYNNRJoucla2bMOH
CwhHAv/VwW3bhW7p1r7FPmlnRhGYnuVWLs6ck3PIvc/BuuIBJDXeKrguz5dbQmNtlme7rYsDJ/qm
ZeCaw8Ap+J81W2ck5rxjeAA7EnOmjTPaUIfa4Ff6dJhPfOzZ6vEo43mMbzHasy3Z2U38rbrYjro5
wATt5BwD2pPv156FS24G6V2Ii11fFgHEsW7sKuinJljPVv1YXhbXy/d5tzkKMNZ5Ce5Ku0NzcNXD
QOLHrAursMczohIv5x5nx+iQ05vg09HlVofSp736EB2qIF/OmXGPL0kIH7tj9x2geXvxrYAZNgcn
iN70+9wnpNrxLD4cLA7ZQx8Bs2N3ChoHthamu0cb/Eq8pCqofWgf8KBwbvFzUkKKxC6cFq9oc7sE
4pPGibc/fm+L3wQnImawHNB78FtqjxfkL8fhYj7XndRnZopBbCvocdTmHZOTHb9eZqocUOC9EjrW
Rb1TgtVrcNkzR9zXZ9pFeAd4Tc9fxFvjvtHvl9bTz3HEvJisjV0EJqGEFuiKQxRgJxwLc5iefjei
TPb9Wbiv7jlfBEV15UuQ94LyTL6aBBje7eRe3ct4cMqj+s28U6+SgOPhZ9PbiMfRvyTfGX0406+K
gEZXwPMgGLUhlomc6BpkPa/dFQEmEjdz80Ol1YYiNxA8ANl8iN+diC+HxEuFAxadAxqp/bXfZXhS
WsAX7Mbp7Ct80yd4TCq7X7zsPDkHQtSAEFUJJr/2cPN2MFOrza6E7HRvPWqaDTJg91m+DUVXQ074
S3XHD+Pzba+XUSUfrA+oUSUk2eQMq/0Wh1nP783iF5KvfVLnM+ER9xQBFLrzcNe5gBnegQgr75N2
vwaxXzmlm36RkIevMy8x/Dq5kz97T6TEUAqtbdomN5FnNBzDU23d1pGuzq2R3Z5/W9zNDSWXbYPW
yqUi4cwSpIcLBqiIuQgvRRcgFp8ZKr66CL3d/+hQq33jAPgHpGd0J38t9sm+9eKLVfPnH4vfeiHL
bd4tQ+wz4VfDCjm/X2YFk5V4CtsivboTrmVf9xm35jFgfSRjbUff8pv8YokC1a8wbptbhxOEWguR
acBAg+JoeEg7aj3yU69wyemylggzLUP06AZsDi8O2XWeekfB0PLwznZpalavcbs3pzvxN2d7E+71
sDr3P9Jg82e349pCEKiUeRwSsZjo2hE/Cego3R4PzJrYLSZ7eyjwfm2oDNkTDLooJLxzAgFgL/l/
yIawPhnWxXJpncST3rw64Sx1MGoEoyXKzmVYCDNqbvvg0AlDg9LredjBXXkQMJ1R8ps7yNwfrm7q
mX5zV6H8rX0eAIPwDJNAUy4/ifl15kuNDag764Ac3TV7zgujRIHiYfUZuUcpm9je1BsDcwfnhI0h
Dbb8Sx/Emxr2tlMmBEAp4xacj4AP/OjwGAUfsj8v9YBox+Nn9sbteWAcKT/ei4fkIt1vPjbFgsSX
bSIQ1Z3ZDPPrXv2dUBsLs4WLAl7F+/432fE3w1iIfvj6iwIfQz5JsVS1dMRJxdMswBImsYRd977h
p3hMwS7YEGClCQB4AQae1URcQdDJ/YaCEw0IwgWmjml/HJXVjXb51eZvzXtpswsBtCBYBYlcEp6p
vV6G9+ExPLbn1mW7h61rT7cmGQ4Lj7VzyDHhVE8HjZxR95DfLV606/ch/h7ExmhsistbomZXHLpj
7o9njFryDwXRzWgc+zN9v2nEwTdvxy1s4wnHT/On2b4yMEJF0N2DYnbZHdPb7vtmBqS7zb7BsQWy
h7aT7AoT0F0bZ7P9deRy0631rKpoYuKPuOl5rJ2KOMeutqPuvPJtKuSoYLhbnNSNKRfhZ252BVrV
MwFtCJ70gQ45HF/yR27do7RTv+TwSCyRpNtMykpgOeGisr5D5sQBTJYlUrfbnFZ/M0oz921yURP8
zOajhdezv3k3GokGvGZbfljdzTfY0neyB0oqimw7CGxpIAS6D3vn83bAQMIpbFBTvJEOM6Jinav9
eiiV607nutsVqawRjd7bE540mnx2Ung9SBBRsb9l66gBKrne+CBcr1w0xZs95ZAQ6mtY7XGHYQ4W
9KXicTmIsxI/xVcygxn/B4ruzVF1wRshEoP7LFjYA1x+4IRfWlf1UfyUXhdM+Ii4eulx4npvSoTe
7chxwFHkojBslyCCrbvJ5MTfW0KtM8jH/HsK0c6wb21KueiI/HrWnfjQbgpkt4W2BNfcWfCiCQFR
MN50ubmIA/7P5uIpHsDWwD/Wh9xj1MHZHMOZgxv2mFZ0SY3W2Fy6GreMTA5OXa2cb0GJwX1MnzUX
euwc/uKL6GpyZ3TSlnKgpRNNlePPvn9bKdv9w2096UYuslrL8tg0juF36RKe3comDbH5e/fizXqr
ZzZziP7qbo6siWrcXEvJL6/o5iLL3H/R9smtdlWdkVW7Xr9CA3U5/aCq7Ss7bLxnHphV8uNLSJ+9
zXsIr+iSvx3P6jMpUA7rj4r8JtOHzurJZDkXP9nrOIb9OQE0bgyh8R7s94Agzm93y2WOr6FftWfG
/Xogv+d2e4ymlx0qRCQ5hwKaEPP4BeOI6neBVkbhrZ4HO/FevpK/9IfiHCuEQytjy0IfrHcccaLR
Xbe3rs3Inb6Cc9HswZs+a86sy3yPfkeLkz4n8wY85EV3ZuwJvb0twAd3eff8Cn6raPNf1ptNLxLF
TPT/P1dsXErVFV1Yd0/ZdxjmiqeX/Vf/+vxfJRoFXhYDJhe4zmXTEnVqIX+VaLbv0H8li1TWqLeo
pIL+KtEoxh90IxjA9v2bHf2v/qvtW5CWq6YoibKm8At/p//qBDHOoDijqSZ92CbEdYoG7t9ru0eT
9loJWl5dR8UPYARmsWW+cQPEReflpVe1EeSymOYclUKSowzbD2rVp51YvzzBSQI5htlYsVqeANga
O2cMv2MStKKHYToueygRXBMI0OGx0HtngyeyhG+/L8L/2Dv4snXwf/yXCbqEBDGZidT9s6SfPQ1J
m2Qv5fvfH/sp4IYJjxEAyaK8kQ4h31Qafwo431Fp71cNUYM3TlN1LtXfAi4j4LpiWDQmytYzL+Lf
DYbP9wW6oY3gSEQwGYz7G2zzrwwqPZz/2BDwD5hoEoXr15IdGqkxVd0SBlE+HTt9JTSFe9yJx/xP
WAYDplaDEVCpZhycJDH2CUhtg14cquy2EQiFIul6ihgJTUedwEMMnyKZMVIjl8mrmBnI3JoEnVne
2dBsyGdzDn0Xf/GUrvyc6bJvWdf9CAFsbJ4bUhtkjXC3qsM9iPiMr+dXa9+QLjDB5DayywmaZS+e
CPNVaJjNG1mLv82MwduaMfC17j5LAakHFziypNSd4xTgNE2+0KXuvN9ohwuz3eapUzJPceNHigHw
hACcBSMibhrptDVwqyRrMR2QLTyr39r6ou670NY3Vj4FYU80V2dgKtTJ2TT1n8YI93QB+iP+ZkBI
JpQieTfRuN1Qu/r0cxj/GLoiWEvz8xRrsmPMyadEumwUrfbUYXzSwp7IqLpvVfmblgK0R+vVtSSu
3gLopVV16V1WmPKx1TLxQAv45RK1jPdHOW5fSf3MXPpHKRkpOvSV5C3y9ABk8cVKV8dB17X6s7Es
VHSKdAz6om0fxxSyJ3leaHFqWxzgpOpqgAJ0urMAPqeGY8peGrZxIBuNiiu+dubVOknNxQCCPbNw
3V2RTXRxpnCU0PR8NjDO+30Jk5omDjm516s13UmVeJ7THulWQOkyah3+bLf+LSv6v6KC/g/scP5L
S7zb4nz1JOSJ8DVOnsB0G97QMXz6Lx1j/UGD8NYnTNvW1q2LkfhLx1hwpYkmnFL874kRpVOZdiDD
MhRd4SObYvrbiMp/0NwMJq4hYUfpqfg9HUNbxNvFz60R60XUaMlLnda0t+6qSk2CUKdzroSDxFnk
tX20IlpmZ9mibVeYAICrEqZMmZP3wiXBW5dzud5TPV3tzDSTJ2Nsq0MrztGDpgKdH63553TqHueh
6S7qCaRpyDrv9HbkOpktLOb4v7YWFwvDHHXtrKZARB2neZBn1iGOc+MmVmaBZL9Fe2HVmZdCOEzn
udVnD1qWqZ/pelShxwYhzx55+GNT5o9hBDKEuQKp0YV16MPgxFCyot1K2pOcF60zSlD6xElHvaBR
4dqZOlfquvRI31B1LMN42VU1tGBSuzQMdpY85cJP7zR6iL9qSRnexsx4AXYCzfr5tOj6Y4Q1OUTZ
CjZ+YzT0fK/EZN1SnPd5hRNQApBFZ1RYfVdSFQxHOKB3lWC0jByU5deVKRa/XfXoLmSA4cHoJd2e
GjEBzCprD4IlSbsySpTrploUj7Bu9fMcvoFYKg1XMhZUvAVzhZuFEWiAyJejG6UF4pO5TnbYgzYv
lx05JdWKLqaoBMxCUsd9qIVErVM9fO1o6TLB/NMM+FRMsbFlsZ0ODYd5YKhV9zSrU6BTKcH774Eq
P46QdxwXQS+vAAktd2GykZrnWS9CWpENgdJW5VHtdXlXp2J6oTN6/2lIxtqphNC40dPYumQKRjgv
o2q8X6o8P7SVRhkNqAjQYIv8cq2r7MKaG/LX4NKdq6EMlEotjTrw9WEILRX17KmK4+NQo9P7FCI+
Rt16l2ZnSLIZ77RVc5XQ880K73acQgkptmIHanHvmLOCNgyJfi1zeZhGJf0zgsf0qCXjNfMhVFpb
zF9iJeal0dLX16WgUoQ9r0uRGWMPl+67VoRU2VS6e41Ynv6DKOS/U3/SZfHPztntUxm9oTX5zL+0
pkqPFzVmXVcYAdlcvX95Zoz1gC5Apxd+2DP35N+eGQDg4A7wH522Mk3S0Gl/a03pD8Y+mDUljMHP
Qhf/lme2RT5vtoygl19qzQkqBbz5hJKGPH8ek4G6UdQ3Qd+GINRFAKelKsOEmp7QNbNChFKLM6Rg
pdg7Q5QAT2apgwPZDjgeYJ26zZKSxi4qyDuU8jEpKogLVHE9NGZdPLVROO4TISx8SVt7b8ZZBfGz
03cz6DcO0GIzhaGOYb4007D1ydcmN6h0R3J9gbIApiuzaNSzpuWIjoNrcA4Tv27Ar7GNVp/+XKZe
PAwl6LKAb4uHsoEDEeo3XEG83kOtj6pnNnULKK8lk5QtVEBPxSrlZmqiBAaxqV9bmdrZs1HpD00i
D05RaTVodCL1mmmt3HKYsBdSSO7FKsjQgfuHpwrM5TjWn4TU6gEZVbcB0mZ5SKwZrMskXr4zITH4
VmuQATYBGS1FALSgSmOMIEtppalK+Mzy+ocgSs+ch7VNsyCPow+GZFcGo5pQNcIJC2iTJtGKoTHW
EOWLuQ37DeQwjWRwgOa4yVUt9mLQ7KZ1sNhEA8zpEE35DuCOGRSklaR7z5RYnkbGjVmGS6BX03rU
5GV0hb6dz8ukm/zMqAQfXq/uAEjBrtTlz+acxZ7UxSRT1aFzashfbAtqRB8OSapcq04BOGszwx/m
lerzNN/BARiYM62wsCdTbVbbo57N9JS10ITk4SiA1zeD+zqbgWLQeh5F4t1Kd7w+peF+MSKqJYNG
nRJSGjuqoXxpRkNgZneOdg2TGIWuDHCPTO35AF8zkzP9M0otOfQ+tx47pSc7RsP9IZqJYNW1oq84
FOuHkUmX23FkQC+OBoOBCGbC7FzpQ5xQJljzaaYyMSftwzB0Q2CsUJepgl7srELOPz3rhf/vYG6o
Kf+sIM+f6j5+yt/QkXzsp440xT9kQlAYEpSfjuBLz9JSUIWGSSjK/6Ht/hW9iozKw7FrMc6Ea4Aq
/LeOFP/QDEOXLBI3cNUogE6dRKvvRq/6lv04batjSsE80ZEdxMHZ2DRCIEsQNypdTeu+mR3KLNmX
NUnpeo6/lIgNtHlfZvI79lBM581c77WR+CfMgMgblOqLxIBmV8xf9Cr6vFCMGbKDCQr00tFAM1zL
LSPeo1T8CIv1ToB3Kl6nu15KSwcCQncVO0gK+lp3og4aok6JL6ow2s8Cg3BtGvtWb10ME/0OlpEF
wHBTPTaYiasXJsqF5UmNgU0qKzysVj9f69YuJWja1vyHlWqMKCfn4bg85r20qwGfA+XxTu50y1GY
8HJ0U9zpXDK8lJuyHW8iqf0cd/rXuVe/LGLyfQA5c2HW3E5k+VMKwNjQiu7Qm3/mDXGvsk09hzNo
G4NxmZrQfdHeWdXx7YwqtjtTh4kMTHM5ndyK2KTKpbsomqjMaO33Tplu8iqkm7Hyyrin9gA82FwO
rrlmolMV1XGxKCsncQ/gZUnaW46hSWzGCxGWIhQ8JeAkib7V8GvYGCEXvvSgqaGNZDgb+KmVPpyG
4kMOfxi/g0n9Gw2l4Wj5BD+E3l+ba0UvjH5hCZm01wFFFUQjvs9AurMS6wuAzRMo7fTsGEDAJqLp
gR1juauwZN6yLLTI6v0uWqA5m8X+Dnz9yWf8aqS2xkh40BgrbctDMp/HGvR2MPUE4sicymIN4+Ua
tdq32WwiaIa+xvD9Qg4EeVwEt9SOaT3K8yMlt1q8sjpm8moYhgrAsCn/QaAHMWROQjuUm52amcQl
fab/iLPKG9PF+gmX9P+0JkN7/LMOs5/i9il5xRAj/cvD01BEsiwZBgqKCUVzA7v56eHxHeZgDFJv
aAqd6V98v7/7/yFyUUjZWcS+FqGzSFXlLw+P/n9iYZLK4B+ofBJ19Dvaa1NS/1ZehsJUMTTUW4aP
QBvC0C1sfhEea4KmIBrwzemxOfgg0/6oijSBFNw0zgsBQOc8zY1AGcfVL62w+KbGBWXldKYuE1vr
oxwzNygukJ0qyqTuX5ziX4nCl62W6habnz6c/Jx/J5+wTbecPFxdTgJVX3zHeh3IAaaDBfTB0M9e
Xg00hs9J+CSozUg404+FAzleY3OV6QUQQ5qrtSF+1KBPvMLB+1NPgI0Gek65DZd1HZysntQHCShY
R4hU4YvSJh3Epi3D9g4gOjkQ9qBrPMgRjmxnjEKwGH0C3FwitJad6rpgEK+FlptQI7hdVo0uyBBi
v07PEkA0YfSBpCutjhoo4KrTGsb4PTfrXrUlUSUdKOvT8kNSDOB2y6zAwR2hM31c2t6yCwFuqw8S
+M+j0qcHuTEDqarGAsQOrw/S7Nc8FeBocxtj8CRyoPIEI/sMPdREwq8XwuNYfJNq2EXykfzoY1mY
gRHfNCOzx5BeVsZtSMec4Sc1wCvpvG9y+PQGDUjnFtrgzgmh7zalzm5Uc6dWwvEDOXhDDLgOlkb6
GoOunIjB2mR9FaUdT5+N0IQTDAANlpTB+6tsv+X0jPQNzQ1IBw3a15NEkWTglxct4M7GUjLrofFK
y/B6KIAiLB4h6KXJskmqD+qj8mvngfuHKGz8TxrbEzVd2cqnL+5fpLRdWus91eWy2Si7C/EcktZ+
oyIS5ydNThVCBRXgNUuKqmu1QJEAJyPGX+uqKM61ZKnOcwVu4kEVC3rG4lg4F1M5/ZQ2UnYfLyCl
NcwUBrO+aDSemJH6kWjhYr0+NjaAbmNA35TJ38E49WoDqJVVW6KsdWOIi91WmZjFyEagpBmOtuVU
r/yWeVpnHUP6NsUh95NF4c6JteFUkjnvtS6mC1YAMn5mRsHu5brbrYqQuQWIIQFcxwdN7xjH70en
2Ob6CmapjlIlTJcTGBmBXos3/bqUl1kale6gYbHfFwsU9+v9adBsobmZ1CRP+QvioDYKYC0ME9n7
UW13ctvCaGGC1CqrPxjzowFm/QgM9Retx4qyCikoqwHhcApJnGdCFY4FK9Zte7c0G9HkMMluJpC1
6hTv/e2dIKIhgKy24ZiQZgV0Cpvy+v1VWSa2nUp1QhN1MGe13q9FKO9KNREoWCj0Hi0FyM9XuHtQ
2rvJ/OP9BzgZQHt+AAyZxG5FxAjCs9cPMIRCuwxq1LiRbkWA7xS0kQ9wRuTGClNmp9Ebs8j0nJYQ
QQ5NYzmV0qBpNKN2uqEdHaJIYy+OFr1MBhPUSn/H/PviqeTjHIHknSvHKtF8VtKhCykTMWPMLEWp
A3reMa8JKacc9Fkyu1JxVM2UyWaI4q+KMmuAFNU0bxqt6KZLBfNujAd6a8OameuUzOlKFOhpc7xA
xNqb1T2CSfMqT9TOVDGSXEnPZrKkD0ncDAepqum/MXh/cwYxwPMZ/m/wuP5vY9qTJG7HP3te+/bp
tdu1/fjPqFHfSgvys16VTS7R1i7w0+9S1T/AMzM2zj0msPVn5Jy/M2sWhVJCMUvWLHH7+Cu/C0eN
VKuqij8/9jt+16lW0QyqrlvBA3kHxvMUcRP6cIOcmCx7RTbU4WHs5GRj05bC3WyOCk2kVVUbO7mM
elH4QKGdenzb0oCfQMHO8DUe5sl9g3gySTIVZnR1SFJXKNPlblJHxkRGEQj0F2/j6qf1fOnBnW4T
vQk4DdOvGilJInj59d0ei07SwK6g8X4qJr/rFBDf29lf80j/JDV9fRFH6XT+H6wpbf60LhPcn9px
TchmiMYNulnVRQGfZG6+44RFn4Q6Ey6ypr6hfqB+sOapyt72SbFKUvFQSEhseYiXVlwbekPsVBxM
tY7AjQ/7FE6LRZHpCCvn/BY8sur6/V2+taIKcqZlYCrIPpy8xWmB5jWPK/pUpyY7U8QGVk9jlX2x
UaYHqujDB97RG+ttjspW8EdcTeNkvS5PO2oPDe2qCuApY+aYYxxftHqU7BVRnj5wi96QG2CtwBqS
gSHU6Hl5fZ5tZ3VJMss0Y2VAy1czsLRCfkyKQbD1UtspZnz7/nFuVu6l88cLhLfO2rojyJ2rzxRZ
L9ww6tWRmS/Z4iayfg/nlHXQ1qX44AzfWkSniYecPtgW1ikIqSzMNCB17eKu4Qal3k3MmNtrBefd
+5v59fRgWt/iSjLUeGfi5nO+2EyT1Y2oK9LiRlO7MnzTFmNyqeiVHPmDYIGXQWQSM9mYknbS3N9b
G7W6JeQkMCZofcI1fb22XKRF2cTt6o7jIjhjVPf3UjyKMMNJjR0lJU3XJQf9gZ45PdltVZDQ0M06
bgz+6OtV12wNDXqfVtyTMixcVQ91yqCmFK3++9v7ZSE0GQrUIHGIrDCZ/3qhXtDbKja01e0Nejmm
GFBMuRCbD7Cv3lrF0kgOKGQukf7tMr54gbBgTLmgxSL4EtLymAHKZ7paFEv6b14zY0MRfU6CcqO3
hV6vMzZ6HaVVuLraoGffVHSqJ2pScSnqxXBWKprhEDH00Qcv69nCvLxstNqRcQCraat4iXSEvF7W
HMI86tJspLAZwLhumzhUHU2ssrLrQFqaUssL6yEQlY/E5PRiGKpu8v40Ugo49NyR1wurUMAL4GEx
bm4o1LczJXJx3AAoMEvKQJFaJUxHLYClvy80pxaXGA8gG4kwTAOygUj29bLUrMeJHLHohma76MBO
KWs42Gm4NDBclpWQ/G68zHrAvMjEK6DAoWper1dU7SQ2IZxyUdtILnCT1S60svSDq3BqEUCSMSCO
h4JYJPFOVe71KsYocaeBYXLrZNHO5sRYrtqlXEmHCrMXz8n6gcX75RRZj2YREkGGiNN0Cm8sQJED
5iKMOEpsMdTXWjME3fGUMHXTYy4+ENJfriCr4RqKxNM4atRhX+9uUOeiT8gUuJ0hZvu2N+klj+f2
g5n8t/YEahkHqZF2gLb59Sp1ksaasJoMK4S18bUUq+qrmnZlZ+fyhzjyb69F4pA7B+6QfPK++tmY
AbzSDXcUIUFppi45gluSgBYGrc37Av/m4RFTkq4xJZzpk21FRram+srhyRFce4SNzCcbRfe7WnJ7
RVwqIFDwysmSvj48udOsaUgzMAOMsbobyzo9FFFafvCK3hLzl6uc7EUviDYVDbGDRYWR+5TDWpQB
3ps4YjSCvMX9+2d32my7ITSxLQNluwUamnnynlpBDYEK4/BavZ/u6zpNYL+qlLMsgcFeSkER47uy
b2adeADWCcSrcQAQBIp6lwq5L0Zj9gEE27biK329PRF+GP3Om+g8pxBemKM4qw1jKZAcoxsLX5Ck
9pwSvuF3Uxk7rTh8E6dWfnj/GH7Jxm1rasC+EXGZoNNs0vxizaEo12ouJMOdFZlh1kkDmCQXiiA3
BuEBvOSbiGapY5/Daff+wm9eExqucc5B2MZgvF44bqETFAoNeKxmVHZSna9eMoyrkyei8UHUsOnh
X871xVInetos1zyZVvY4xBMVn1i6kQeGF+NSYzZHKXZmJ663TSLIfqXQs/T+Pt+8oxpdecS7Otn8
k8Urep9Ap+elwiqUBBNw2sHSWaX7/ipvn+a/VjntXQcWS4+n0TDcVRnnM3Wg4FhaZu1otfoR19Kb
G9pUNhqB9pcNuv2lxOTrJDR4Trw42RqD0jCqR6MaPgoU3pRLBBO7CiIhWbPXqwhDEmlRyrHN9K8e
LGU1DmM4RZ9my1CfKkkrD8TzWmA2qvzBUb69sqlhlnR0xGmiNTZLke5lVs6nTFqYMaXXWRcTwdeG
Kj7Mjdq6up6s/tSO2df33+JbR4vLi5PIlaDt+8QYrolYC5MwsrSS0GNMW+IhAaLwA833lqy8XOXk
aBejm0SlWxkxrKXUD4VKdRqpo8AwW8MHjC4fbejEdPSFVQClyc0rDZgs0yYF46UfPsqNv2U6DDIQ
ZCIsXTf17fsvdJhRil1Vy2yIAizU9LI6bgxqkisZY5Laqwlv1Pvv6c0TfLHgiekQlVakbCwDa6Dn
+deSjkF6J0Hb76ZBcd5f6q0TJH1Fj4VIDVN5rmu82FtDJWGYLczi2LbKV6Mdl307zR+RJL+1IbIp
TNmQgwcCd/v+y1U6NW4g7qBBQbXoqhWl8Eymy4qClBl772/ozaVkhoBUAnOZYYTXS7WxGMV1lQJN
VG5D54VQfTMAVt0NYdx/4Mm+eXakbmB5wZf9RS5yNV1bggJIbRSVNvy6gapT0LIPhOHtVWj+FbcK
L07s6w2ZVkbLdQu/iR7Wmi8pZn2+VNOwf//YPlrlxD1aso44RuANLW2Klo9AH0+UqviPVqEYQjqR
mRTtVA5CU0zmEd1XNasBLv8s21KWJh+IwFt7AXFPp4hFrElF4vWJZWO4qmvBXoiUVduSowLdrnyU
nXlD0Ei6YnUpeGi6vk3cvJTpToZpJ51qCU7YFNKhFtTfmX5zjaFTGN+sD+7pr6ttSSCRYBd8yK20
+Xq1VVOzIQs1kClqraTpcYHsKZDSSRT2cMh25Qcuza9HCL41SXu6FpiL41W9Xk6SIbwVRciJhbYA
6G8xwIKLzI9oot7YFK2xmzvKzNKWQH+9SmcOwD+TdnSrvsmZrTRqpbXpJIRKo2HwJ/ttuWBCSiFP
QTINWNrTZD1cprgUmUynfiJq30hwwbiwlPP0UTrm+blfO4T6hnMMsDmY5+SxTnzPmpaPpYYbxl3H
JZv+DMtGbwxPMgRx2WfW0m9N+50a1U9d3FugHY3KRMt/IVOMSuWQWIJYYDHUG5LecuJXBOeNb0mZ
aNlVaFogHSEmZUEhX4BDDK/bkoNhMFPZfl8n/Pp6tmqpaOAoYPh+iZ2jNoUvp1WIFwbuLMtpY0Sr
m9ok/px9yLl+amVNiUiBpCromnQHUPB5LQy8sZW4hzJhqZG7sqdCyL4MTVzlbsTnqAqaAOr+5q1i
TUs2NyBbaesxPM1gDV2UVHmpWpQQV8s8qydFkUglKULqZkMJGNj7B3p6q6CigYqAJiEaIImnTyNd
zUrmxsp4Z1EbGyQiRF390uqj/IGW/fUkt4lVdRM+ZlZpjXx9koIJl03Vx6Er5EaTuvQfG9+XAvGI
tLB+1LJB+k3MWsWUmB3c/ouNJydxCulAJngiVywDzNdP7a7uSlAlps784Pi268Ojv7xZhHP8evV/
sncmzZHjWpb+K229ZxnnYUsfJdcUGkJSbGiKjAiSIAmAIwj++vqUr9rqRVb1S+vubW9ykWkputNJ
APfec76DwgkVCevgX45i42BGyRRIHYzfgnptie/tzwmBKMNj7W9InMveXYmhgRP/hkWHfM/Zb+7b
oUvvyyVYQXhUW1Dnic1IgytVNT31oik+NvI9yWV1ECWzGqq3rSkvWek9YwEJz56PGDsPRRFAAOiy
4s7rOJnHcWceOOi2CIjovHwltX066HoTT37qjo+On/USqSW6qotwN60vhtDf/crZqjrbeWVQ13ie
vZPJEDF3juvuOZpmcwqKOrxyW5a/Q52ICINgBsmr6O2d4/c/te9Awk7nDUZTUXk/OtETrOyN4ptn
s/Gix6SFtuOxrTpqqJ6DuWaVCNBUFnwS1PgFTLTIfm9gQ9f5HNrpCe2QAtK3WOkTDSw9wJ69k6zk
kYcCTmaZlhDPGhOXB3fr0jHX20KIMhooWAhTuJ1j06UXQocgnLVB0u4q59PoGU3bXTcqcUiiedg5
6GSBrAy9C3dOugj8l1kdUZg3ePkbBLF5gF5GHMIRwioOgvHWAlwWO7Jv3fekWNavIqQj0vh+tGui
EeSaFqjunaoKCB9ffBjqjlN1eTXXUAmVxmxV+tNZVJx3v046gebgeNHnnZJlSdiRMBhAI+NsMPdL
OpHHIu5Q5pDzHiWvQdCaKFdZ7341KkzwXRoo6srxsm6vU099tEIiN2iwTv9CUisvIz/x/Ox4rUL1
NSBwVky6FCPGMo+xP2CRqGZtfnZbUnkPI6HBuJoGP75PrJcV1/zZkebk1oQ0DNbY1+QEW8Zjwkyt
d9sHsw+KrB30uSjbcDj0qPzRP6gSM1pXePGldLFnokqoFn3fs+hEp6SLavfHMpNqidSvT16boHKu
B3/a6sOclt2rv4pHr7Jqb9U8vvnWT7rP7IkE4b0SGt7OtME1WheV/bF5U/Ng9Qx7cm4r4Dhe2dwa
xy/WHOlEuAvddrJfBmjYwOZdHZs9TU+Erb2sy3LdSdMpaDwEAZdnJEQmQsFMBGeklmOdeBXY3ia0
UIX1VnVHWWewLBTi37xR60hwdD/qu2nkYjsI4zVpViqt272IffKOFfuuvRW6boLuUVHG0GtZy6JZ
XwLSI3iPjFbjTrSoOXcQwG31uHgDuRi+b7bokGRCi8c42jrebIMqvUSPFraLus964QAYnkiLmnfc
Dn/arVE5gvSZUh3lGcnnYY6GZfzam7QHV0mSfPkNfr8MzgneNcRRonSQ+KTTeO/ENnP2+GDNmBGD
bN2Kkafuil3t1sxMlmTcln2mEpXmTjIt/GG/sJCXyOZKDnGKJ3qPminjVWv6DNkJFqNjyLs6740r
BXAlm+qHdOFNOlZruz2U2ZbKfREvkjnTaim1gr6Mf3QF0WI7B7tRtZcsY96xqyZyu9PeIPjUBJrJ
Q4A2Su9T1/HTQzU221endIjOcoIMS19SixLTSrtW97UWciPlW+qPsHH9+2gtTL2fyXaye+WNIXil
hLF85W01oa7GNFeJXybOdVp75Y9yYPfbD6O/pfuN3C4YRTzW6DClMHALh2L7bkTjBjst0+V92fwm
OYWC0A2Ws7H8iJGYhftOlS7j1gqdQ96LWvB5vaZ6jQendwlrMcY5MOJ36iOK0fVkosSpdiTABqBk
VhXDmtvcfsrLoLckJm+L3GFc0qAdE1wAB+2OiNx0GXT+CuQpBVRfx6tIrhLjmfiWvZ0eLc9A5127
yN6ao9vVyU1ja5thUXFmFElZgtkkDFf/tSr7rD5NQb1uiOIKEeebXOwvF7FEdbXgA1+PS1XGN1lT
s2Utkcb8HaSr9+D32gKiHraxYpWtkl+z12R3HJ2C8FwR8fkex9MGaG8aNoZeq8jEOdTjonazkqwj
SoTeT23qBQZPF5El0smYL2WsUnloS/Sfa+JNr1s2EU2S1lujzxNbx5dG1z4bhMJitBu2NoBdUyRZ
sZv6Ir0pmNv8cBqV4HL0jAlz0U8jSCniFvTJw/gJZnNO4j94yKZyn7IPewdvw1qU68AuA24EMcK6
nsJWnKqFEKtKCREdq97pXOLd1fqD/BTWoDS2Y7Wfkd1PRzydldjLcjXJTndJSDzciPx35/oEP+Rp
KDiPjjwN3wL+oo++oGjNDttRMB2qYXTe3SEMvpm2pgu8dF3wJsKuibijY9OcPAbMpGAkAyD0fv18
ojqEiLmr/ezGi0TZ7ms9FD97J1yBuEZGJXk2hBEJezFmhWNDo8PH1lnP96lH6EGOtYpeBp27EY6u
DYm4LejMwmetEPbvR3wDL1O9tcASu6ABLBaYfj5GoVm/bwWL9V3sV/NLsTU1drKmMt/ChGyfZmpd
Pyf9gudjkmX305lZG7FpTVX2RcVmg6tYOwQ9eHYkIW7uJqNwsKxVmiu3Yn9bnJ4fMOsyE+zt0iSw
H0mGQRssRQ8EXG21Os7cbChpjeUrGq/Ubi7W1t1wTETxHxGG1ODSJyoBlSY/oQEySDd8z65FEN2Y
NlU7XrG63rWrM6f51rDO7tolqCAyJGUg9n7jqbtqKRqcZHQYMo4QdZlRTRDzdx4sEYZqUJ23SzIz
zG9+wUp/tegG/IIdTUSO7WyFd9hCf2zulNwY2Od4a7U91HIxIK7KNui/bH20NTCBRlWJ74lf1+rH
RBh6QfsRC117Ck28bNAdmqbd1J1JptlpjnJ2txKvSF+GQn4ZzWZ8ANDRpznyUKyD0VT1jjfQeWl8
8njykPun5oNLtkyMQyV24rH9DI1a6h91W/nNW+JJH8X5NEaGpYgDW8ibhtv4qLvYAtmS9VDso6kZ
QYaW3aTvC78lz5wPEH8u8eIzHTBsf7JeT+Uh6QeN+bKqtihfO9pQiMt7BSG3NtVPgisKvEH+2j+5
HVqmYxht0UkyaWiPFQPOOp9m/g0Rh4l/2zHWYVNd+EHzgIWv3EnNQegWaoTIjrYrh/eQv+0c0ko7
J9KrFnNyumlS+3TgUJoTTNSkh6JbzZdWTGF8WU3jvOEt5z0Iy8QDj7fJzRxM1wxeduxFtA7Mk0oc
k0EnZngbnbC7zknn5dhuorx2y96TV7PSZO8Nw1IBwUlDnb62yiEyUauk/ljQAm6fydHsflu2bNmx
mbsh2JmZ7ujObDZ9WttJ9gRCCmyc1bw2xbFcq7naBT7eSUw/0gO55y/ZY9lbYgF0LKKLUzvLBdUM
uR7MHKt32wTBuxBSVc/QBZr+hEFK3FfryIo19PV0PVhjoKtnsHUOTtYKjowMu96TdvW7nU+/AtKu
5ynB/U5DecQVkD5IO7a/vKazya4bx9nNF7TVHJ0D1Pr7UCTrY5to+Z0V0X/upGdRWvvFUJ62QAgC
XQIvZuC6xbhJ5QQABJVFeOoaf/5hnVEBbq9S2puFtvpsxaQB5aYhVi/Fvk90yeCCHWum5WH9NAjl
kfKKn8KPJ2oXHXN07+3W/FxTtrMDUSvDjUtoOGxDx2dnVlMLcQBP1nAtZcWxcBmDRB8J0uS03dAv
2geeCMg/INKR1ANKHpOPBCW9qS16JRwT0mJbfkQmwL7efX7xMJ7GbE8m06+px1ZnCsNfLtrl3oNk
cj+k8w89ZbDnUytu11LyBepxSMuGjUeNDxXv+rM2a/0LC78/X1XxLBFqz/0x7qoBbqJMPVLeJrxW
lv7/kaGKcxTNZ0hp0G/d97ld+lfhhE8rhVCFRYLTUa6Rcia5lU14WpYe9KY7bnt3qHu4YLGPr3Uu
Y3fPeZxaZiF4GdJD8diZ1AUDiRj/Ji2cq02k0Fvt6j2HLm7XrRkgT042vU2rpD/6Nsu+ZgwgLxln
BFwnErPw7BrnWdfSee/CRj6BNSA7wB/C58E3y5cl7Xw48ln9TeJdoAjdHANFXVC9fv5sw15v6QZP
wYvIKSOcjgUreSXcyDx1BNjtCuLc7sKog6HcDxyqHNAMcdQ9b6s8e7PuEKxM242/xMvODLzZ4EEt
CFpXzTuOPvNuSUX4Wvct2H9cQ29gKdaDMzXZLjQ9/PhiTW9jh1YJz6ZfRLlT8LVUY5/GhP0QVXR4
bWw9XVV0sElDc2+wqVwSCZEZgEyORnUCZhXCOa1o9WUxnpPGeFhWxtp/dSmxz4lam5NSq/++4a+n
A9iKr1IiCM/j0k3ut2pbjsOaXlZbyJdPsAOfHadKY+PhUoTZtcM05pddxv7KLPVb1oXVXeA63U6H
Lp7mGpr62kbOa+UG/Y0dIvmcRuH0CArVxsclLFoqVuOTB9Ha6eDyKAbbEhyDJnlfKDfzzbpXjJnU
6zDT1t1aKQ7+5KS5XfqR9Naqtoxd3ey97kVCZh++9V01ZpA0uyE9b6Uo99YoiLJJFl/asdt+pSnJ
Pk3fcqRuYBxllNGbcb/FOnYeCWQrzn45gRqtq/pca9oReeXUYkdq8IOaovEhbL36ua7jERTk3NxW
6+pc0ZdYzzbRrGWL/Tmj1Dh2xerlkYjnN/pRWFLmZiJVd2z+KJpyu1aMHW/aSH1Izl5UFkGSCx2G
+xFOCaHjEpBM2alnZL/+tXSG8dAXn7gJG8fc49RtUcj2y1FwpGx3RegQGBvRdToKinpSBvF6I8X6
smVDdgkXZK+7MAaru22SB1g2xj9U8UL6JIPZa1dKB/++d720prgKY9Vc5ib6GhaB87Cl3prDBoFM
7FYuz+O2qte40sldEvuPLBjJz06E7A1xGTwkTfFrCsfXme/wQfmhhl0Hbu3b2mbVJ3JDQAppxPjk
b9103W71cA5c89DKOeC9YVHNbU9iF4ai4AE5BseucDLv9VJDwN2ogNe5qGFGBVQi7EuBV+06jRI6
p9AnV7oJu+LNC2wDBh9/hLezpKx9Bp5MMQj40NvOre7Zsuu1mTih18M6nGB+wJjh/DY/4t4lhapI
vcelVO564ONHA5Amugr7uZgbm4d96wByp/fwuJqIUyvpwv4lVjRucyxwwZsmD4zc6DL2v6PI7o5V
mI3FsQnJxt5tcyzu1jKTZHzQqShy3Kem3Pf8WmDZWSJAU7afAXWh0ekfHktsw6sXE6OZzT6gm2WF
qp+QKUl1OTYQE3BQxCRBhJKWrKno9lSZ02V5zTPU5w0B0OEx7CoaxdEgPFDz7SBgaepg9q4amZp5
t0XcvNyxKy5iUy2gJxq3WhQclTZ5cIo6hsi+OUkEsSewxBj7ttoJERckjDll8Kqc0lM5swmcjb3w
pylP3cjcqrBP7E54XfZjUM74PZ6m6aHFhDPmhROW5X5h1f4DblDa7NnbuuA4DVnPg4nWDrCxSPyR
tHEVvkjtsLShqazhsjsQYvKas6W+nWmj2F0zmUYfF0qibD/athcHMcbjk1xUDRYZPQaQ1LCZeBSY
2320vhWwsrshAYBhJnIpy3qKaIgRa0ofyivT6Mtkw+J2Gj3iJCVDJ2BGtTB3WaQ9hzW9BM3QwNB6
SSZL31huY/EaRs3KfjvYutyHHMV+zUMTgTXuFv2h8LN3VysBY+i8TeEnt2DWKHHwPqbQdlWhUBOH
DRuNLy1HypmjP+bkou/f9ZLyHTpL1zRb6BzlrLTcPb/EOp6nyu/g3q9aA1T3mvR2kW36uPVLNhw7
UTQx3Z3BrvtkpRbfJ1iP3Kt+4YyN4GAwR4FlhmRKssqh1M4LS2QtkfXvEXtgIc9kGg/Xfju43Um5
IxFRRfQeRJ1fHaK2FM3B0IYldmLB5bqzhLXhRe/KaTq0rNtf4z4ofpaCnWdn414+pnU9Vjc+hzqx
p4j1iBvI2vSHZjS5HMpkcnkEy6p4xKKVgjf3fexfCu0nYbR1UGy7kHLrpV0KOtk8gIKyLy3j6oDS
S2kc5hNJNqZslhXXfjjwdvo2aI5pkS23mxooyLJlpIGk0w7bf+1KpJQ+DaR0N2piTYnaTWb/WaXO
XP4SomlAVbedP155NN1upS31/OQCt9AnR/FKUYb0nw4mwld9MLu1azQdEiLb93gR2UDcYImifb0R
V0nqH2igXVAY58J4SP0QDHCIktjIMc+9QUgXD3qa3PWNFB/emsEf6MGY3EN1YwGccchVebFJSZ5A
GE13M5iBel8FrcMTWXXe8zInZXKaZruEeyR9QN9ajUJ3F5YwqfJloCS77qXHD7/vK6OnOCfObmb3
mfQavkxMgJovQz/K/lYg7CHBsfLbduP41jIFTolW/dXbluIHT5aq86LTbpyXnZ7bz4b2bF/SqXVg
cbPW0a+Nk4Y6h8n1g5pbKACE1WPB7TMfz91UEtB1yGLTFre9jaCt0BYlV76CHDaSn9mMiNeR0vso
s/RoABz0ZiNBwuJNVg/JxDqah0u0pbtug4H7YBtv8G5dK3FnZsukqEq6YXbpjQcgpWLE15Sipuc+
FUHZJVfrAmEPUQUnhVdLexBoruF0eIwUKjSZF5iG3K8rZl7iENeVgcAls4lYr2lkLtPDOCLGPbDk
+8tTNKbUVYfZD0Dw0MusRXxSdTH0z6KNwo4nxzHmS2EDt/w1KLdzritEYfo6XfFAH1lY+uGJSGEf
ZZrGS/ddVYGGsQ0tK5i7nVeHTnSKmAzJq5FTLlZi6cVa5rx5dX9X0/MD95PpavHUzu2YInn5qmej
3N20KU1uFiHN8S+8vOv3JqJS21GOrbTpXDvGbXi96HZtr2jPTNlLGzDwYiXrnA2EGjb0uF9yakGH
Vnk7emP8kq0N2bbb6CTZY936NH+8ul44EYGzgl2YM8ijDrBZ1ESHlUK6e6N/3hIcUYWj0+W9J0DT
5MLZouaO8FGX1hTjyoBJeeQNzVn5dIt2pdM7lJCRWbKa2tKuMec8ybQJHOo4rmOeyEj0J12pxB7c
ZHCSa1MUjqPBXQQarzhHwLL72vWrmU9Jvy6cth22cufR+HXlNKT9Kmd9QXgsKvLQRDd1zm6wmTKn
sYhU9tCJydpLobK6vMQU+SD45yVs9gGTgpoB/zKIlr0tM83ZaYdJPzKdKvxjJJtouWtjXzGIz+Ze
p9dNgaB2y+dRpvJeTyrpP6THsOvJtm7fRWx3q6P16c8p5v93Kf5PP2RU+r93Kb7Ievr5439caln+
UN0/o27+/B//4Vf0/o0+eoqHBdeTh/bEY6r+D7+ik/7bp6IXYxLSv/+FkPgPw2IMXYJBLQActB3o
Yj5V+P8Biggz/lOAvoj5NJ4ttFP/B5yIPyXb/zlARcmBYAWGBfo/pESp/9cUeAYeTE5q+FZH8dTd
6vxud758uex/Zfuz+ZtxLceJ36a1nxcLEfpEeHpgRn5+ud8H0RtHoM2bOSlnfmL7ivWW4cDR2HYk
rlU7GTSGps0ug1OO5CIMlQfIgTMjgMXwqnWLpL7bTJn+Khrl/VpHqa6dOi6vbGvpYHdJ/ZyWRh/W
UbXD07YR3p5IAuBdJ40vsfXDN2n64aQyTUkS0Schlimy7rd6nepvsSeSeme0E78GUys/VRSSHpm/
rv2y79uGLf3THo4v3dA/MA27wn2TSXzr0yZALWzJujLGDxa9XGVlFzNSaUT65s+pI2mj+AsLdmtp
m8RFl/3U9GbMeUJxqg6sJGFwyKzrEQHRuCLZ2RHwyG7wkGEf5NJruLI9hq4rJwkXCLVZhSmiqL11
vQqLDlh0vYxdc+0mTsvtmzFcmy5YT5IeRfbCrl2PTPz78jxlseUS2dq9V2pr701P1cuhM3WWs0xb
pPx+agtmmrBX805bYrGj9PM4v5Vts2s7JNmnLggLKDhDxX5hStLHFZ3gnYd6lwEh8nYWpSUcm13W
hvYHI4kIrLQGUXDSi0qGh8oU3nRlhTsxEZFJhsXDse2TMll87/t6rQ+rVM2tbx0GilHVrsRb9ZlD
2U9l8b4EhEdfD5k20Q7Uh4fv1AbfvamL0y8tnLiBdCDBB47GcTqEG/i9o2hdAwejqfR9soVyfkZ8
TpOjyzQnmizpsvFqgnH23fVme3KLStZ5ZEVJXiWqN3MZiD5/r2hpNjtRlObkbiOTSxRKwcvm0SLa
iU5NXxZD228/q7h+zqZk8PLEd+QfRkfmx1LF/Zuyxr0NE7opfVQmFzrNnUNXaUE9zT6cMqd24+0q
a7Xz3GRj95itS89Ez9ZInqmZUFfTM8B3nvhPxAsPx6L37XaYrIqACXPo/Kq8oX8YVNASOJGZ8YzZ
PXXhDAuDKhtAwwdb9/qH6p2RBLt03E6zUm6RBwkGQjBoWYwLn7Tqatd3HtmFjpUfHdqbcyyc4Gvv
zRkhmykoUBhIIDo0Od7wplS3kQ5nko8SEPH2CY9SX+ohgoCfRtj6vSpJ7vtM+jZ3G3cTcC8yKrTZ
LZPyINmjP5VDhfhIHc+fT5Vw5BGdqbmNvSh4aGjsmaOJqpXepVeTmvjpCclbO85Tvrmljkjvjtpb
Z22se5S8tt9j6zXUjN3i6b/RBP1FpIPVhVUWPkSM6ThO8Jb/vmh19Jxd6KCQn4hhc8ElDOX5n3aN
h3+stv/spv5vrxDgCsRIRm/+kxX5m3JwbPphbrgCleewJWe3FP+PV/jLwptxQAs6eio5bLKa75BM
4//NFfBzJLxWqY+T8vfv4G3lyOMSefmMzjsKz70Y/uYKf1qf/3OrgkISYQZC54MzDaBF9Od//yfR
MIOoqg8EibvtpML1FhWF+7SNXfpaA/rxLu7Qa8k3K4ncaVJ5C+miOPg6aW89jrNUlcEoSCZa5+4V
XGKYfE4K7fY2eItL2O8qB+9UoJRYb1xIPcRvtI32/+ZR+l2IxTfg6flURBEugAgQMNPvN6lXzfqp
/IOkv3k37vQDLe91qNwD4pq/udLvUr1/XImgaUAImGY/1XO/X8kJGbS6rUNomtXP2BPFhZnDF5rJ
2/5fP7v//YWw88Qhznx++N8vxNE37mpZ0R2baVjVwy4wkDEy8/avL/Nf71zikwyBgTvht/8vL+Ea
tyq1nvVzN245F7sKg2X6vsr47Jjmb671+aj+9px9qhw/LYL8A7fuX9E9ddJMoUsnIp/B2EjB/ApK
r97AeF4o2P719/oLpuXzh0r4Um5AKwEHFkPi3+9fE9PNTNeKPnkX7Nr4qxvs2SMyBy1M+pEsj0N5
nXY3oO3/5jCG/v33ZefPS2MPwncSYgFBX/mXp9GEeii1pHPY+9H8nHgLggQ7ZC0An3Qu76XJVuia
tk1++BTZ1+Ukt8fALOowjbhS9uFQ1erMRl/fCxXGPh0pjW+sUkXFyS6anTdtuvb0KWNgMsaWeBE0
Fl9s5vO0RLOYnoFxe+/FNmbfijQWhFOnHVx4P0JCsPcYC/S5082lRHgeGxAMpQZ/J+B73Ai9TVcq
5XSX97FZvrfayPiYlL55iXW6QvrqPQKPqZQfI+CM42M5JaHclT394uvOLdzgUmrjfp+0rh/aphjp
kwZFTwBY7GzXrk5QJgQwlR+DufzJ/oC6anXlnEEmy4jNK+2ktz1gM+/JjHHtX+ZU+/E1xtX+qd/M
oK5Wjezbamf8Udtyeohkpa7o1chzl5TtIZw6TPNwniu1pynsD6dljoPbIDSEJPQcTgh6Yr7g5umi
4IBPMUyA46o8/V3UYN1zus+ag6eFMHbP7JnsN/h/3W032OWDUae69GVPNlbfu1+yAOa+N/gKiE4Y
36RbQQLTwnFqV3azEHtcBuoeDDX+v2WhCfZUrm1So+XoRz+Pm1Gtt6MzluZSxhS0NLqLkVgjMU40
OUYUChFcW0yE+0Ao86RlAvR1pJn6niEJEKx35wgRxrFKh+ALB8PsCWdhH5y8sji2XZXsXJRtPHZB
8tWJveIGBls/7bpiLm8QcklzzY/pH8c+WfdrWizXMzq3DjZ2iUU4RHj0bHhrDk7fxCS4YtIOb+as
IQre9/Hy30zwcE9bGjtfMesscGznmQC0WMwhT3U8VA8cHpJdP4o+RaQVa2a2tRpu5wmdDH5y0eQT
9LgrXxeVepwn6+rjWtAAv6A8ie/xyDBeKjI2Dymtsc8Nzw5pgPw54pQrDwDMBFksSrPnKaxb+jXl
dhkmGe/XEekNaHbFswxGU6XH0lL755wQDXYlN2mve7NUJJ33i2EWpWofYZVp8Nb/sWBs/hQjFBP9
0IgIiafYjQQZhk6mLsFaJFet3CCBrpkCPGyZBj5DSBrqmymQBB1mtaUL0MeD+NZvk9DTPpzHrMA6
7BPRS02GOk9MLbhib0icKzm48bxHvDi8yga1CxPK0eyDIpiIq7bZU4V+5hhZKDM5PpUJVH3IwAvV
09mxZnhY3Szm+BzqX75nwrNwO/9YA1w6i2GYP9LeJWu0rEderrVNCXQL22zY13U/I3Cbi+U82tR5
Ab8HbgXloMtEqpyrH2rO0seiWGpn5xi5vQ5BYNo8wdD5kVXCR35SuPKYmCW6Hn29lby6HmO9sZje
4qBKP6xFbJAn6wzhk3nAw4Jr4wAvsQY7P/TddR1Dyv9IxirwTnKsncNcOlmzl2GxtnuNPY4A89AF
bgZFal5OtLDHm3Czr0rq6oNhrbzxpNj+EHVckM7adRmhyUnaEyTcVa45rY5P9Migi/rF1kMJCn50
hhOMdmfYg9cO64Pbut0vM/Wo/nVgsseFnkEMelu30cWd5erfV0k9oqYKaArum2hglhuFNcKg3kFT
yJBrzfqzUw+ogokyWb9QYZr+dvBEO39Fu2Hg6Pdui2x/P9WazhwylAqpoU/wtqhcJlCrvz7zueU+
9FPz4Yp10e8T1dJu7kKWDhkb0KsTiFHnAmVSIkJzOIzRoiIZRPaoLf3CeP0pSYT6wfQEK0ci/OG6
6wfH7GbrbIekzeApLrT1Hys36WBNZrJ+2YouepHzGh2skPo6015V7tXMnKZPJ/s11UG83Xhj7d46
dlvn535wG+D3tZQPkyOq0wyj4buZPWRsMy1KkiibDQGrq6o0eGnTqd7JtdSXdiiH5Iz0LPWu+sIz
w6FRdvscPyBZME/UfmK7bl1EQ8dk2vyQ9m84dm9T0RvCvmrMvF9iUBoHt5tBkFMDet/amXCDfVpH
fYjg2hU3vdcuX6jANvTiDJOZ4Zqy2peLX955oYwfpZ79cLfF2pIm7RVLQYIlTWZ56Ok/Im1keDPc
JeFsicZp7Zoexbx55Xk1vUXD3Ci6eFDQ1wsOPZIZRp2Vt3bxgvKzDCeEz3fUU6cXfEjSTHV7KaM5
WphE0m1sS+Nnh9W3nb62a9eWO3gTlpBLWuTdbkYbCoatcDLCXXD5tkcxtu7A+w2G9+JEW9vkgv7F
45LxtpwXAncIgUYec45ovHR3Aykzp9oto9cO3QX+FZoO5lh4y8RM2+teS8eQ28wCkBzLsJbH0UHr
sWe1XYBPxh5vSQw5MG/8yjuV7jA/IFNeQJbqavV24WJL79iM69DnymbBYzhtkju7mpMeefvKqR7c
HMls/RRgo6ckKIJDjIXmsM0peR2WUwV6aGHr3BMrxxH02QwMowpyc55sniIRdatXorCS4GpwF8+7
aRgZTGPuqUI+hui/9QE2vfvUwXeQpzHjd89Hd8iSuyiw5aNDkSKPRm/hy1ZVjyzTyNYqd5n7c1+s
s3hrmjIzd53TCpTCsr/rtROmN3U5urSJgFTOF+VTRSFdETQJpn8n7byW4zbaNHxDiyrksIcAJnGG
YZgUTlBUQo4NNMLV7wN5gzhUkeVal37J/i2rERrdX39vqgyuegHUYzNFcEhbJlOCCKbsFTBcEdQL
pRUAclF+VaaCPCFdujAx4cnlgCJG2hTI6SZzY7RD1X9TlFbblCMqExpVDfQGqxjyUxmNmbUH8Mea
EUBIA/1vY4/mNiSKmZaNZglCOaIXTvKtX2jmmD2PvQYRZuoKzyUJacnKI2QMrwrw8tZhXUdVfMgi
lT8CTM76vHgqfQj8ZuqdJFeNnEuly7V9LCqIffEy5NUV/EuA9nYk3dkoRR7fa9EySLjjNdFILsBK
WEJq3OL0tFBBNfOjS2dePmCUBF6RZoAkRHFU9GbCMTb2rWolN4m55Lto9JJt3BdtADWenHa+fkCB
QTXXsLNpTySBsSlcC1ejOrbdU64VqvjVIoj2dcgj4dim1k4As1fstXnWY8IvSsg5JdZcm0jqubcf
LKcH60aXQPsfA8G8HpqNssj5WAoQLt/tPYhDdHOneTvakPk+o1VwEqjrwHu+qGftpPeio+pNTXlS
577Wr4kl0GGoDF7xLWNzpTBQvPhQ5TbJVzXSi+MkR/sui5bybprhir+MuYzjZyJVmlBHt5SxpdnO
lyjGxBVsZ8FUdxwpJhT1izJBkw8wMxbnydArgPhS2Ee91FyaDm5GTL2Hzipos8TFiSJSjCCZE3IP
Gkm5uMW7bqquzEWJvpV6TjFY6vCXOEYN4KNYyCoPTkUyJD0noiB8nv380oMCzz90p4rab1pXa+l2
cEq8LdQi7coHPORYQqCCwVTuvIRaizYuCYCuVob0+ryNbqxWWrAikmDShfE4IFtam5PqfDXTJDwo
Wgoa5ZqR4p7YMcgkTrw48x2zbX/BfKaCprMJbyo/zDk0koGgirmCuVd5NiTDeemUQz63sG/rJN5n
XhbdTqlaPDaEgFPKCzpDfgpyO/oqHOLydrF6OtVwr+fFp45cltBY4mg1Fl6c86hnLaS6Rbg3bptV
BJcZ1s2gzpyhzHL4Beu4eOKTw4C3yd2j8Bp9q7hC+aXFfFkBS/N8GFUvGq+sKGnV4zI1BlXjXMXf
bRPXpHZZGuVpMADE/Kx2I+jNmVYhmEEcvoVdD8w+a5klnxvkUpzCvMz1c3wqN52lCLhkCz67XZ/n
J1Fg2LkBE6g0mNy1vou6KVoO6bLM8aEAOYNpLkp1V44V5u1jIcfsoNijox+6rI2rk4vxEOweJu3n
tHOqIhiKqRk3/QLZ/JQPy3isE92YDyyLyYFDVUTegjDUdIM6df7ObgDGnC8lqqsJ/tdV3K7nrlQA
PQrojVu7kM4+i/sxqNXGFmTyxMl4706mQ3PM1rO7OSvaby2WJdc4bVu7yMGGHexsmHy9JbDoNJAC
9VmVvex8mHbjoJPkYfcsmzFWOZsRlmV7qumiO1d91GTlY1+5tCd73qezaY0m/2xwKM4DahF5P8nC
OCtTJL66QoOGgyJnOcaJ2h+lVZgvU6njw06kilpdL+OoEn6a9l1yb0eqDvehMaHIGYMyHxUZz+Om
NdXpJnd6ksBN2Y3r2SSfYMxj/ZsC8n1vKtjjitJV4kDXMf9mxibKBBmFvVV5zXaZMei/ttpk+YLH
XocLT99BvjRShSPhLPAG7jW0TwbbbhFIevSFD9kC28Ke/Qeul9C9EJ8z7CRqG1dWQzjNyUD7ZB8y
jzoeljI1gzcU4VxASO89D1VOLvvtPGXFfQPdbKOqyFYHwzUqpFMqQavIFb5mdNceIZ/izV9F7hS0
fZGe606ozxBhm2/Voua3BC4pm2Ky0WrRNIi+6F3j0KDT2qOrp91NsgDYh1MTo5g38RX55NlN+quo
C8yZ9cmbiBVJ5htbkp3Ai+qmHeaU2O1VdtrfzrWp73LL1sRTjZbtKiE1NFxw4SV0KrWsOChQ6wfl
iBJB6Mo1TJiB2L5Yrc6UpPWXQWqmoPQSnGQXQQFkGmRxsUzEWGLL3uKkCSikH9CMEnMvJ3HK05z4
G4EwFD1YtuXS27NBQOHjaBYPUUWZYNHdwMs/haCGiEgT4USy0y8WGu0q80bPRF+WjIeZ+r0imKCq
PoluaJIdf5p5kydG3oRwgwQE7dr4jhwXpkvX1odxcTQowJATND/rOItE+JN9cdtS2dcTzn++MomV
7SwUtowCzsq0ccwEsojWY0jRsh48Y5LmbXVOkp/tpDfrgy4UxFl5i+MJSg839IoIF3QZQ8qAEjV9
Ubq4vLdbLcbIOZ6OBWDNaewi2M0G3pU3tUtkioToct9FvbNRAZSCyinq2x5Vxt7OPULHXQ7vvuC8
R6x7b49fcRcvwx5elb3PJt4XXKXWGrZJouZEkamKtzPYUBQfli9zKW2r6Km1CY9ZNF0JbZj4oH8z
9XerZ0cSzpZ9DEhw6LASieDrGH1YjcTZlLM5PaInyM5wZEFYRmRJ9iZNy4acGpy5Qkkf/mEoRnu3
SDFVwWTLcqW+zCspgHCzBOZY0EaDsP0aeexWGxU2HmeGAObzf0tsrJNiCMxOhdQ9zh5iWtIVud+q
0KazosMHpqHUnQhl7EO3AT6ED5PurJF1zUIMbvhADvxHgmih52LO9HyXs37Mvga3aWs0sxeiPWav
htcoT5XmdSKQfWf9jAXhDuz01dfBEkjp3OweuzZDXuOkb4Vr8fzkzrnzUA51OVC2EjvyfXG95tOM
ARXp7wtczTseB5/P1CAq97WpbgLI6gU/Y5Jwqy22Dei39gapAyZX3Zk6xId9mvXqTAYaiXR1amos
xvRFw87gYLFNcc8fSSYp8BmckaWHntY6WQDlOd+2MEWCpG/ldxnZwwanzDtTy2JizlEXcYXKKE8D
qUcPqOH1QPJN3YnKcn/aM52pudRHI+j1ZPnsQRn+HIl5vKcJxlmSKJPq6PJ1QT12BUqTqs05QsOQ
BoxbAGw2Y7qkD5G3ZNsOe5uNh8KHBClwaZIpof8umw48Cd6kk7SECqWac7IkIGrgQuI/w1srsPoH
iaf6ZebBtPQn+RAt0MyflRNAXlbuVK1RD6IG5N/mOQc1cVKLJt14pfKjnwciOzvO4z+jwVa0DUFY
GkF2Y4IdRLccx86pQSbJiUj2I/LBF8cszZ3q1GbYDnU67+deY+hRGDNftiq7s459zu1U8OK8XB02
uVeOIWqzkXpI66MbTA49SEutqauBWonFum5S8Vg3w4sDXfF6cfX5HlVHelpmEx1YogGtXVm75Jwz
/eDW9UUfdCb1+A4F8vB5SXFaulL7cmK1hRx8TU9+pjysOTRNepwcNLT0Feen1n7mbDhejW41bhAN
THIfD0X/o6Go7H1E72UoG6aGr40qWS50p1abVLOnfZLL5546+FtR27yHzubouMl7IynCxK09ym2V
M9l15daVt++6jLzEpJkG6VN2ttfJiN5rS8lmGkGGZOHJK7VEC1Na/bdTIknW6wb0VrvWJGTAz7xW
OjdoeeutK3sHe3DB2QLSgTV+04cxTXeFcIaDnhTC20XU+i/5AK8qaWT+ouAM3IQOVo9X0ZJNKpqV
aR53aevd8lme84TOQWKYnm+lkxUdCLIwrS3CtKLyK+pkpE3UQ9dN3kNrQlrohVkTd5+bVBIgIQQg
eOGV0SfEjsjs9MEdEVvzyp5tmrBozHBzNe6NGrA4kpl5sEuuf4t4oIxw+HIpmwyp43yZJhG0zL4w
aQwao91dR/Hs/qCh+ROO5jlKcvSyYnL129lKa227AMUX8B6j4sHozWGXdnr6yyjymQAjEVF4ukqJ
tMupQZz9efbK05zlhAdFSoJCqhVWBU5h1/NLDKVRDTj2TDC04VtAKc+zo2ZUhHcgJNOMg7406rAb
FmWQgTuKrkSEaA+5P5hDn2+KuFxp4kpCjk6nocwNcMaW0eNUiK4PnTSG6g/AHM0+gGB07cYkHqEx
ga+3y6vCOClpr8N+KuPZ2ycl/f0b7FS92Y87a2pBFOb0u0ZzHDt5pUxPmVm1Fmkh8ezsjXnOlB08
FfsFioNGrhOVkx16cTHsGoRl+TnWWvexsUtVBrgGjKfBGbgOp4lxjoSMpcDismiyxMQzICa60z0H
jxl69gOtfx7ZSh9rx5cyEYRytEbbvkjadMuPnoNWcSepew8Va+C0ryAM9D6aeLJ649rOwyivtEdl
rXb3sWloYu/VBrLLvqqIKVPK2y6CXYwG1KJv3qraT9jhyXaqtEnxPbJK6cFPBlox1U4ygvpQWU1G
RxC9rqlbapP02pR9tOwgTndnEevDfoRKwDGq85bbPlLTO8q68aYyBHEPjjY1NBRUh99lT9GPah5U
FPyZlRsBWG2Mqq9C37VT63I0j4aFjUJii+gZVSA2t1HVuSdoM/XMSZgu/P2g82EHKZP4uUT8Subb
kiiUBhoEOvic+PvnLcryzSIVYplItMNHYFDi7DntaAewNttK5RdFFC4wB09xH7EwO3lbs++6IED1
9MJgebSB9NM+QCvsngoijEHW2LF+mqj674oSsVTFWtHvpO26m8K2IeBjZZCUx5p24UM/LyZ5S3Vu
6KfUGrxV1d/VvhoNGqFSkRCIydVlTreeg+wG6UzjElnTe8V+qnK4L/XkJIeqzE2FRyNrYhXz9ktp
zdZ1NCjNQfX68UE11IzdtSDlMPrpNY1yLhUc0TLvR4oWybM6LQToXFX3FKAF2YNqjUN2rqk/hTZ6
6DwmFEd+Bdse/8ikTD5lUdJ0GBoWHM3UjvkMpuw90RW8lUlBSquV16FhJ9HKUhYNb7GGQdJPAweN
JjuWCQFWorYdaCpiHo5zRSPkpCKlibe4n7fdVQNRvTkMGQo0BMHleGP2bSU31SARKXpRLtEh6osS
H3EsAiHE5bEnBzWiwccbT+mfcaQobtUKXgoM7BYRA5rniItMYhr08yrQS+qu2atghvftuunGiK0J
ifaanKQrvu6vAH1aFohKR9HETDU3aaeha2RH0R9FmVW30oGc3eX0HXlUnN62E73RfEcMEvtC1boc
z3CVnbMrTZPOZw2pzZFwYDHfdnU/II2ZjFZHk6RdxR7WiWE51i0SVfCIb7mGgcG2QwM9fmoaMAtI
xWOS7rqGyBO0Yg55W0oEyZUn6p2bUS7HxIPdfq6A57gzt4+LO6233HOa6n11VaCTUcKycpSnRTTq
rRrHS+urJW0jK29LdVOpCyTSRSejt4SZMl2XzYIVhbq2wmOlt9GFV4V9Yi5hcNek6hYToaG6mnrN
/EbFyRPCM6fp9mBdT7UYFvAc0g9x2MJcYtnppQtxPotj9IYtpRg+DgaaRRqLy8B4BJgHAEexDUpg
uzOuFaiM/cKWynMdTe0+c9hSCWUs5m+8OO06dTB9/ppz23hQpLryAChaAK5IBIE07hzjYexdZW06
RiLMNUFDwMq6MVuxJ3nAsy/OkUU1TbeLhbU8ZkTbFpghTtNTPxtp2MyxcZppV59B0bOvVd92+7Su
yu7gIJnN90lXwQKb8LiGO0iPslzdqTZmIbIHtJTI+MYmr5eQxoT3gKW32V8XPT7c930dkdJZusXC
2VhiyL2FwtAU26ITHo3EKi5UqhHH/qVAeikOPex1wJqS9TEwvEIckoEa4hvC/G5+QoKmJfciIs+c
KRsjIJoRcBBU73bjk5RZmYbRlFZPYpw8amTh0kUHXVdIukxpm28X6SnJuY/61UYlzcUXI47LQ6Mu
yd5MMAnFbaZYnlNhmPAep/whsRr6SmY0Rgrvzh7otg06QchZmyK1pR3TILobYy29yYngUe+TZGaG
Z8wt52ixZR/KctbSqwyUmTNpwtMngVMfXmBw9jdaPrYQupCsnVOddTgYUQLdubEjHgyO/fjUKrJJ
r6Lebs5xrE3DadT1alvkdfzFphAiuHiK6DVmKuF7OP7PL+RvEgs0kGVIwE7H5hLo7NvTUVliRBGa
GU8irKchvTMQby+Hwora+lO7oHgpUiQIfhXnxScCqyBaqproH3vLJkHHxuwbRWmj0OxP6yt3aTvs
ez1Fh59uIBnzZ5R6NelCOTkGFMLliYZecebaCefGW683v+fz0B1lZXV3Gm76G91sl+cGc5DrGr/q
0AByx62jkFc2bRN0tBbIwSpHVOZ4N9sWhj6zUeB94bfFquLNsh7k01E7/ZxVg/7DVBscNpLUkNu8
gNT5JaUGpPc5w4vwgR6dveB7OXRWNpzA3JyvWjO4Rxw+LNrqndqGXtVG+W7s1LTkIJgaWwQW6lnW
utzpqd0WfISz+RSJghVWDixITt8OCUGwyQRqSUjHXh9MDllp5fXtBu6st7EAJ36xZWFrtTRI2SMr
K17E0HXXUAuTO4SXsAqZVlVNIgOR2iER687oVxBmh/tWb/U7dCzpNi3ldINZnP5Z63rtZE+atWkb
/qgW9D4KSJe1yk3aAiEW+thsZ1HPzBKzQkI8qihuDKlk7hXQz/SJTlGFF6gFb72cm/7YGUl87ViN
86yiUgNm0AdS2Advn8ZYJYcFGDTnFS2mgQ8wVlGTAvz/4FuKNrIR3l2GLBMMNeKCYtvYxqWm3hrp
AIWyKXrsnllOPg0qxb3K1NzAaXQnv48SnSjOmNrvlI5wHa9iV8d2IipYj/cU6TBgkzFTD0gSy4dM
E+NXA0ubyqcxiodNjCmTcZekERlX8Piqq1UVv5886lzfKqaaGa0qJQLTDtuyAVvSn6oeLV90fAEy
XwVp6/a0K+endlF79ToBAeRZmGUTHUZjgHE7eqnx0+Az3EWqGZEp1mcdGlolL+7j2KXrAJFFux/p
YVJJ0XXzRa7LapsowJ5e2Rd6QBq7+1QuUW1tbDQ77UbglMLJrCSEssyMpTpEXqwkYTk4jbKlomgw
bQAj3FdFvBSPc7pMvlTIOdWp6zx/zlnltjVb2hHe36DtiqWs7iyXImeOsKSk86ohi+TVRtQt64sj
KIKiGrsYpH1f5dLqfCgd+ptFBUUI41LG10MqIEsbc9XLZ7umzPLiWUw+qZ3WdBj0xaTr7NJI4xNH
p70oixY6LJNKIATWGwmQ7kKa2MaeV4eqIr8jhzRPr/K4z++RJwLL8yqOluUsT6DtsbhJsR3N6B+S
lQ7+GT82Ssp3hQ3ATazZqxDK0WIYJdTp2dZB81r4HOr5LhYe2BAoVM/htCjt5M9T0n3HnXckJbru
5Vcrs1i0ojYp7wQmUFOIzURWBDS+640LKlHdI7ADvEQ8dIxYxm44wti3xB92Zy2dsZDV1QrEgpSd
rRcpnFfcPpdoNhtvrekLc5vVwnQ2ib7amLqsw4HrqOo9wBmN35Y/q8bZzSRemc1GXvW2PdyOrYTf
WLSdgT+BhYDIn+gskKYa4WUB82Ko74zM1K8nhK/GEW5dPR0MO6XF5XZqfacQvgy4I/lUQPqx+0NX
fht3psW3MVa7jPrmqEXJ8hJ1+fjQ9RAp/WGxxlPnDYvYNCWRitiCUGBtGw+Sp4//tjzQudaf8cRK
PkE5J1UksgxgB7PVXgb0UwV7RxHVd1Mz5RvUjdKlRJuRludp530qJrU7VdaCGUvCazG2nVm2Jap7
pcF7ZchAvdQiv80kD2hLmaC59JYqYYOZunZ1BoVI5geYBEX3mbKnQ3patsne6pL8l1BVV9mVHvKb
O47yrtwN1DOhIQq7DFSJhbuP941bYu6K14Tf2u5Elx4azj3LQA5zSa3ZP+am3JHSoj85v31AaWxt
eOLqF6h9Daugxf6nh5xkKPjZuUcOsYtFOwLMtGBZLmWGwkcRYLpeDVxjTL1i01qnAMhp9J2yVDdP
qAXaLCghxj0ZTWw+myQ6YEakJz9cnUvZd+bUCACI2s04LWp0prjiKTnOrpg+eVjL2NvUszt1w4rr
QcRiM4w/eW7n/ohnvJYO1YiPwzXsxK7aUMDjEGU1Nfm8Xkdpo7nj/LmvzOxbOlXGS0uKuAIZrHK/
JjCbepymmrIDzY/dHwnwhccSD/5CC3V02t/5bSxdJMQdEIeXtwigkEJo8DJGjJfmZtmjnsDRphyg
geixmz7IslObmzxSCWDuZzRl/ow2Wd6i7V+NEOT0XWVf/WnULdnlMtdZd2pPX+c5ErDPeqOZD3OL
1BmUPU2j/VqeOaCFtJa29LNtvOB0/EFOcNEqHZ2hS6pHqnv9547T5DGbkrw71IKsw3BgoUZSJgGT
EVro60odS7oHZR97aojcOc6D1eE03yyE10x+HiviGQ8y81tSUeCjq06IWU7YWvurNOpr+wB2Pp37
XBnq3X/001LhJiZZwnEyq0NFmvKXOwgDiTUd6HtcKIldt4fsRLLR+KJnfUsPVlW/vE9LfcvqJfoR
Yqqn2VRRqnlBDa1HTYpkIGZLF/dzimMMHy6BkB/4Uv6FaAsWqboAoViqmeaF/bjaZJEy92ihUfYF
qnKfejgP1jdguY35r5IrfnNdPVP/bctioYF1L24IflaD1QId3SXhxKZGj3kdnf/1M/MwzabLY3A/
pHG8ZvJaRqNMQ84QRnNunMdq2dDEf3+Ityxol+AX1YBfZqH/+i3m+oMBnycE2dCtRjzujWGrILgn
Rxqa7JJ85MTrvuFAuypRcuzmnuNq1ipa+1OSUBGk40VpDZekibBjo22QqhwR9vb0vXSvUu9DOvL6
rl+TrnlkmNDDEYFFbq9pyn8OWDeYpsCzNX1R4ERC81DVrqpul3rXWXodxxsJ3Gt/QL5+O8tX2jMc
Nt1yNRtf29djomFH8Qw3zq/lvV4Pe1n1W2PYvP/OftPFX98ZpquQc3hdhIOByb0eZUJ1DZGEGroJ
yRHe2DsZTqHiKz5Zkps6oMgMvYC+Y9CGMug3mBuGWsBD92mVBEoI/LDBuTocPlAIvGV/c1n4P2qw
vx3bvJyujVsMaWdzWZp3Ow3PvfuBY/RvY/U3982T1XXMWXG3vXijShHTpXaR7bSb9b5lKEM90AN6
QT7S+v+9b/RrAQhpAD8m/Oeu4VoGcRgF9FKD5oMv6MKKmYVgJduj6XFs1XD/0VX+Oc+0sSkisuIn
350PKaBEHIJ4ZiKwH8RWu4n2Snm0/YE38JT4Dz8+euj6my/4Yvj1u/vjC5ZqJusoY3gFXT2MhTNm
A9Xh620drBaEAX5E6SHaNvvvUFl8zIn8m9n/NfpZ8JHT8UUczfogXI2FCkEKBHablf71lQja7s7U
4a5jiiFoNTWQ9afMshEmJ6mvm9DEG8U35IsungX9FFrShzRzPki0erPMIE5BycMeo9su9r6XqqG6
RA3gYf0+G9ZtnTThoPb3c2aLAFuSOx2zYhCoDzIifksqXk3MdVAckW1MxnFeuTRqtwsPym6iga1k
3k3XfmpGikhhjmeh1Cd8bzfDaN+A49LatjrosWZ/N7lGIIz8RMjmXsTxdRNP9+8vE397H1yVYbGH
8DCQnbx+H52YATtRfxEy+a1uzKNK6W5lZuvL+tq1hyCeMAWthidPL24VHGir0vhGhOQH2pe/vhBC
v2zMm7kO9+KFODogbzxBtW5LmLqWEnprlniLUYqr7cmcCCCNfX//zt9UAevr+GPIi09C72Z4HxVD
dkx8i0aZijUXGO3Qjfs6+WDJf7PqXQx2uRhbMcT4kcEkpCrqPPBvh1Po+3f0Zl9hEL4sxyLZ3sA+
7GJfgUeLa0SFg5I6Wxuwpl2D12HLEeL9Yd6uJai/cUSyWL8JxrnMLIwdpe+V3sA+xnLv5kr9RUge
LbVSPC2LUz+/P9ibB+eSXG14tFIcB37gZeqEbnVSWFmOd1H9xTCPmf3Bzfztz6dyYvrz2FgRLqZ/
40EtjYnpoGlXf+tpaSyj88EtvHle3MKfQ6yX8Mfaq2SKhM/CECqUKo6ieCo7AT43PUSJ9x/W2wmA
zQKFLdWTjT2UeTEBGrLFlN7CmUdJ1R3WykFsyGc++Q+K2rcfK8P8DkQwjDWac73hP26o7mNd9osX
+Y723GfbEj5KBQsHBcDw2WmsDwqGt98pxTpehgD7Do/xsmAgJyjpvTamZc2oeJAOBxnJTT6V59xb
NrJaPhjvzetyGA8jBZ11ml8vl6I0dWmna3rkm/U3aWs3xdTfVzPGXVX8r6Lg2Ar5wQfETXk8RO8y
GkxZkeCK7Cc/wfSW31nvY9mBcmeGGyYEjb8/OdYl5tX2Q0WkEzFFEY+3AzLQ129NxelrgO3KejcE
wnzQrF8jWqtKBWF3NqX8jGXO5v0R30zHdUSTUATNo+KxLtejoS3LPFYZESPgwEqxIrB+Rh9mtf5l
FI5wmDwYrHvoQS/ui1burHurC1g33UzNFwtr0zz/oF54Mydwq/gtAibNB8NP82KVACxuXOT4HHyU
k0ujzOyunOLTPDy//8B+JyJcvCNuBBR2jfh0beviZCp7Y8bFV+csJxTthN6/D1ucXQ74CWXHebB+
RcbYw5Onn9vIap/PSBo7ENKNnkX/HQL/ffrP+Gd998+of6rD33x3LsdVGzxiXXUp1i+WrVG0hYc/
s0UUiDlCzoHT4pam8WiYsjgsvU6zzxyqD6p3vq+30xQF4yrlhp3OPL141C1sSGm0SELDMDyG4XV4
vObvtuuP7dbfHg6+zy/X2+2Wv/MP/q73D7udf7/jp//5y0Z+8s2/93f86wO/3vP7+L2b9d/zU7D+
CPgrXH8KAj8Mzudwz4/jnrHC9Sf+F/Bj/S3rb13/IfxxfD4/H38cm7Dhn45Hfvw4rv8J13n84Gt9
O+MMk0Rb13LwJHGxY3n9tZJsh+Kq12D44Oafd991ddlG+SmyH9+fcm/fsrFG0RgWgmBoy5eC7Xi2
2qXrYQ3XzDrZSLSI1rGE3NWkQeP9en+wv90UH6mJvZJjMu7FTZWGHFPNo/OYF80dQvED+mpIxuNJ
6sr+/aHeTiPDZEnVyRcmeQTbyNfPL8fxGcO3ysHyL8dJ9lm0bUiDMED+sKn67zAQ3h/v7SqEvRRv
y7ZIwmarWm/9jz0R63ejMUh68Bdpdkc1KosQikJ9NSm4XL8/1NuFnKE8LNU86hWLEvb1UKmwY9MS
ObJE6eYHDbDBT+VchtNsE6EB+mlfxc4sj9Bwnh1YOB8UGb8f3etFCi7fWmawqBvrDvZ6fGkllToV
JW1xv/a//nOqNm4hTfl4YfvpTm7RoYZl8HPcoi8wNtEDqrbdeBz9wX9uQtX/9cMN4i0RX1fKB1/N
uiZdXprBQZuWx/rNXKZ8LjA0M0cQYzAYApwCVwDjoxrr7RCGxYey7gaObr75YCaSlCCEDQ5nVA9E
Gllw+0GS5kWe9VoXvB7iYi41mjs4WieZu6lW7WtJpIE118Ohg2AbtDM8F0OrfuSKbIOxKm6NQW2D
96fYXz7UdeHhtIo1E+fjiysoiyhKTMkVaEByAeYmpxpPP7OaP5Pk88E7+9tYMLawgaIfy1H8oiGA
ImMGNuFoVGBUqSlXqnddllRb4v85jv562naKRBOuMQ4Mg3DUriMYRCnONG3xQbHwtxmCkaNF/JDK
9nmZgo67ah4PGqwXrG3PbRN/z5yP5vlfVhuEzZQ7Gi2Udaq/vpcxyeEUF7QSOoi/vjBkYOkYxiVW
+8HHrq1P//UXxYv5Y6SLmTBhIeAmNU9tMFE4pncLEy/52SsmjPEyIEQbyfSLgOdvKx8N/ZclnKGJ
e3YAAvibi5vMBvwOoDCyrGiPaXwL1cJU9624G/WdCpHBTE+1vFKnXYMmuLtPuhPEqsHbWrm/1C/v
fw+/+85vH8P/XcvFYzCzPsX6isfAtcz1Lu5vavVrhCeMYZ0QfONQm04PRXSMMqzl842db+f5g9Lo
L9OKytDWYfTaTK7LikCTtlHbHY+j6VQNdI0IBAlf7f0b/cvHaJOIqK0mcLToLhtjA4R8vCfAy9Aa
/tJrPCFN6yci5Q1pE/9+qNVKzmCZ0Tn7rJZ3f+6YGP+2ZpMbNpEz3SeZzudGWEe4tfhCNx8t2m+/
F04IWM4B9rArkEr3eixl1NsWDyVmsaHs2tb9bmAnPdTel3/79BiGAzEJ7Kxj2mXg2SwhZc5EXvtO
L0/JVML2Qf1Rzxt6Dx90E/+2C68nfRu8hHbZPy4rfxQcnqkIHBoTmnO0E9xzA8J6iHVDGT8RzdRm
WyMDr96ARLqfTKOfMsgVC7uVkuYjwSVk7RwQxdvPBSYYznXUkQyF0523nJB5oT1yIEKUYY1XKRK1
BfB2C3Oh+DVHyEhDe0mtZx1R+p3aFd4VU2bqOY+M8rFJOiSDk2FX9HebirwLI5sgASZp9+TYS/wo
0j77AnDcH7JqGn5GTtYf0IcRb/Ov3wQ1wP8VAhffK3k644iQ0EX/qxRhmU8xJsrquF+wj9gInK0f
3x/vLwsEKLeuUZjRp3JAyV7PsLqCuD24ledDm/Rto7lqcuy1iYFR8AVBh3GEV/WIyca9mU2Bm6BN
qqtjjTTfQfWi6dn5/et5W9bbyL0wEnAQanmOdTHhvW7JitTBBVarzHvTjFEpd/gRiH22JJ/dRfug
+n27NnHfiHwAtTi3MSVf332cYxmvDyqpDnYanTLh/MLEdvlgyr/5iAGO1oMKWdyUXvblPbVTXw2Z
gSceR6JQG66Wnnnqzv925lyMcrEszVhkLTJjFEkGQwceMeBNMoOaOeoHC+DlO1rReF3jeELzgsLH
u3hoEQ55KJoYadZWJ95cDRVsgty0Pk1K/wNN5gdF3Zu68p8B17qY7oKnGheTYnYSZ4pdF56AAlPX
FGoIzesEEyPElznsWqKjxnKrtOOuM/MPel1vConfg9PoojVNtxWE4PUUmZZcKIgxcgLdPMzA1b2i
olCBJ2nhPKwMOBumI87sna/pj7L5L9LObEdu5ejWT0SA83BL1tTzLLV0Q7TUW5znmU//f5QNq4rF
U4T2sbcNGAY6KpORkZERsdbyVkqWcwf9bX2q602lNu612V6nyK9BOWoxSeL96Aia4ABXvub85pws
8PKjJgN1N1Wi2fri1usLBXUhx3RBOV0V0k2fbpv0/fK5XvyGx2Zm7mnpjSAKJdsowi609d6UH+K3
YSPrd6pnD/vLxuYHbr6k2XO9Zya91jxstQZIR6ggiwfL3F62cdZ/+o8RlRro1BrFN079oirHgDEo
wAap1jOu2uTTVCMqTLU07GuLIJpqXbQBFuGhC1n395oF3IzBF1h2kuaJOvSw9oumLTzO9fhFdDYk
kgWDouVZG4XxX4XG18AsNXQLFBwhWZVssJc3RqEjcVIeDCu/N0xlP2junW94T37x/fKmLEUGYgNJ
ngr9HLjm0z1RAmb6EQaMnVL+FRskY+Y9vBaPjdVN6iQrAW/xZHIkKTfxrpc5IjNrbcXMukZYyCWX
yZukurVchTG/Iiu+oTwT7rJafKi90biHqfIuhCV/E47RygH9/Z1nu86LidRJQStdpRp1+isYh/X7
1vWBniDfWDtmm4Bx8PREfYUSRt5A/FXCZo/er39TksG52yBEBsKBimC8gvCnfO0hQB/tWjDUD7P1
UMcTlLGxC6iirsViSP1tNPKX7KrWgSdagQR7GekKwI562KJylLzJek3brAZRLdaq8KsARbW3QkYF
0dEuDghMJpsQeo9bP1CTL0LDExlKeDN+bLwSxMhlDzg/euCrplxVlZgaOCs4i4EhtkzKc/TkcYO6
MlRV390x+P+0MkXNoxzStVJk+WKsBMqNz6weZb9oWLl1zuMiK+GegzSaWgKzXac28jJhptLCRqFB
0AEhi+nZYAJ8f43k8vzQnBqaZWCwIteuZGCoR3dJFX56xZ2lbMHNog9z+ePMC3BUMKcJFpopJHwq
LZXTJQluQysfQj0ngMAL/A98VsZLm91zVIA7GcnKw2/+Dp4iJA9gOqCibBjk46fmop62DmPVgNBk
7ymRjcdU+1m3OZAWRKJMBYa+z8vrW4wI00tp4p3VJUWaWQxpUneNgaJOA/TWfFJIH5uvqfHqtx/g
jALEw7hvmD+/bPbc5ycyg2lAxGBUW5y/96GcQx8hzhlY9utDjwIwjM4PeqmubOfy6qa2m0pXgzrm
7KYO65oWv8rqMt7vUfIDIjjLvRknlkXHVCFNu2YC2s6lv/YalmcpfEkKQxCST151dNhMtTbQ9y1A
1dVvY/PS59deeFsLqNS8ieVBCvaXd/OslzS5DVNWMH7QvTH1eR+zgRFoogmJHbV+g28ZTk0RhGew
BXVohO9AhTys6vfmf2n5/599o6VU69ju7ByG0E0Knck6zareB0Z/6AZpxVPOjzpLY31sps75m88Q
lYACkd3mC0JYnFdXRXcYmMFmiChjLPbyNi455bEp+fSrgS3SASthCiIpp/P0g6nFIObiFedYW9Es
pHjhQBsGjXkIo0D/9499hHzYhIz7BO61sqSleKJpJhqxNPamV9vpkjQo4yrY2bhpkQq2nplGAr37
VLovDQhbPV1JL+Qlf4CWbnqF0nvW58FEKqhTM/5PgufbYw0HcY7yFV8O/swnALuWuRfUu8b7GGjO
mAeFOfj83jegDwn3Jk0M9bMUANflL/F4gMQySJPny194aeuPf9/MX/WCASvNI/EIgKShkTjsSuNJ
qX7UwUqKI0+BZZ7iEE5pUauMhEAncrrxSgmZj6+xEyU3VAr0f3iMoeTyS5jinwp92PiSYkd1CnEW
kT3+nis3mevExU9NuY76LykoCL0HifFENePyHixm4cc/bebmjZwrIH7ZhCK5GUQqNuG2jZwSolbr
NUx2AHxaGEqEDbD5TSqvOP/SGaNXR95nkm+jnn66LwW0X67Zwis3DUlnnmq7qtOtvbbPL+2pa/bH
iH5qJIKqEDgfRjrpGzJdWg0h307xXzvtkLgP8tqc4/Tnzr71kbnJ646ifYHWjwerC9EeMSyTaphy
34OnpDh0+csteS8FJ6qb9DqpO818ClJLKIgyoi2q0Y4IDnl89nm2qNJHHK+c5IW4wXWJuiZU8Vwn
83qF4argSdECcoLwRfcgtDFK28sePMkGk59FKy658L1OrM2+VxfKXiz0WIvCqxGgPbRuduADAkXt
WP0OnKij/HN5Lxf88MTk7JuFmiqnWotJuYS8s0YLIbsDL3/ZyMIHOzEyCzdjF4ZuWWIEjgGG867J
g9lWSBA2bbGS6ciLX4zzpFGUEJnCmS0oSUMVnuxpD+OXoL/qgnuYHR30dDVvq6avAWM5fvtZpZ+B
fuuOBwMGm07VbUXcmQ30plc1oC033kjNtoRKokcw00cAkz+HgLb/0FkrcWBxa45+7mxriI9NCi0X
8RE1dAshPKlE1+gH09xb4/PyV5DWtmaWjZUmyM5xylIgCMw0dLG/AnNVIH+J/CsReCaMPcqtJW3l
7LHW4XUClic/W9o79NH7fO0KWgq/U5ftvx+K7vpptEAt2e0gOYsRqIFXExWzO42WHjyCANV1VNzc
7r2BfkzTHtNk06Hcd3k3FoLV704brEKk/drv4fWjYIUUhlL1U2rqFo+99SqPqSMzuuCvXICL54uG
3n/NyLNVCiPsrlWAmbSCwq/bePkhBct8eS1LceO4ejOLG3kf51VrUr1RzCskSPX2VVacwbguvB8w
XjMXednc0msCkCOPQRAkjC5bs8yttVC57oB4Ok0ZOLCyxsEbtAyxe92ro91bXxVKKjUpzsoyzwAF
pL+MB9EBomDCg3TeAobNcoARTY8d+F6+NB/JVvkB9/pnBoUWs/xlZHufvp19re/Mm7+dM/6Pacjf
GQyYpgNmd05U1oVrlAYXwXgwwQzCaNJvL2/rwlecGmgGcxbTkLE4O545bKt9Aem8oxeBU8OTLu7B
GgEogOxoQywKs5XmwsIRODb4u+56dAR0GR2OvHdxm0lLMMztMbgam1t4Ti4vbOEMnNiZ7V0L5Yap
JhbvCVjtTYNiEq2gtTOwZkQ+DSdG3mhpSuQGO05u78Ib8RXB68sLWQjWDP8BnGLmic7XvFM8sc4n
SoT/oQBxi4QYwMvwpu6AFiWe47Xhyr4txOsTc7O7gcEexROgqHdi+TMqGDOSEcYRtgVgfvbSXbmk
16zN3A8iMkNWoBR0ZB22q48QXJhaHvpoo8lPUfPr8k4uXNNUrih7oH88Hep56dPQYuQHavCbN/lt
yPhU/Jrth+vyqtqaV5YjvAWO+uDdpnZ4L3wv7Wyb78PbDQHHrrbeSo537jmnP2W2zSAU9bQxhIkl
uuCxcV2rKKRlu8sLPj9rGGEwmIIg8iMgYk7dU4Pur6HJTB+qYoyjAVEIl5zxDPH/ZTvnQQQ7E20F
E1W6AUDy1E44elC5QgLgSNIvWB4pY43FVzlFE0p/SgyI9LWVC+4Me0YgPrE42z7e1aHkulhUHr5D
1/JebV/Cq2DfbF9/Wvb4Hjz/TBD2deBUZMCSYfZNcJvb8XX24u3GrbKltLdfa7Ccn9PTnzRzZYTI
MmlIps12t2V6aK3rqv6GshaESpd3e6E1dWwJ8O/pdhuWmHfp5MaIp8OQQoE8gMfe9e4kBaHdwEo0
Mqcy+1R93Xv2JdPf68hmvK78ikXn+t9HV+bOJcLQAbUsv6JzYM/qtoj+besfsWg/DhtkWzaw+VU3
wsFYWf3iNjMrPQG7eIzNi5fwl5ZKIlJ9rou7Kp3oR4DYfesRvShXIuGiVx9Zmjbg6KZKtFAs06nO
HXX5xqocodChiYa8DzmE7murPqn1X9+NfNgji7NzBM21CmksFhVjn3XbkRmkvn9w83/RiZoM/a/r
ocx8Ve39tB+mfgT6KIEOYSn0Mq1nUwsom1+u+iwGr711D7X9ZZ9Z/nb/MzvHg7ueGHp6Oq1P2oSx
ZZfCo27B1b0Vu5UX2WJ4/bPAeRNc8kq9QlA4cgQVMem7bnyUhvfLi1k+hkc2Zpe/hECs0fh+5FQa
nOFwolHMriHDAFdta+1bG9rCcNWKK165sDJdwu1VjQIX9a2Zj4S+4jGNHJDbh7eG9Bhr78nfZxxU
D49MzIJroCs6TN7UqCJkN+THsn0rMmccHuRmJYwvlCxPLc38sC+gYaBFyEP0PfqALRPqP7v94jnd
zrtV7lFodlTb/7gm53morqHC/vVL/B6vpCBnE0W/u0yMGDNYQrdAnjfGB5OHFNINJFjTtJ+t7s1r
8QPuJXQX9/ENilfjdQ8r105eeVksnAaKtH/szuJL0VCkNFrsmu5jLL4gOQ4dsEpAD4fD37vqiamZ
06gtraActhfHjH/Vwrv+D+o2aDnbVXMnFV+k8M5z1yYBF66HE5MzJ4oFVU3NkNVRTuqk91HclxY8
x7vLK5v+ymn1byp0/9nDmQMxI16Ng8nCLOkTcSxF2LjWc+E/o8XpyisxZXFF4GVkTQRYz+j76X0g
Nl3ldx2VRgBqdktXLqgcL75VmpWvtXjCj+yop3airpWVqMaONz7IkAPlr+1arjL9ifm2sWlEEIqW
Eybz1ERaM2osQyvGlEVmZ+IvZa3SvGzAhEgH9AQwq9l3UUyqA8YYswYJgZZIfhm1bOVdtGhCM5Wp
M8Vg13zIKvIlqM4yTETpZ5Y/65C6X/atpe8NvcH/DMziu19LMmQtMC5pMBPSTJejByN+9tfSuaXP
fWxm5lZoLrTcVKzDr67G9IsByZ+74lFLkebYxMyjfK+CMC5iJWb2RQi+IVhlwkcbgRBEOeXypi1+
FUYGYfkwAFjMYb5mpHZSJdJf04Jbtc6dKlmblF+zMFtMRLKSZVNXueZKoA6UaytZ2OIHOVrC9P8f
5X1lnVPDsxgDEPy3QH1Vht4Ju5UvsmgDThzml6dBoHlr0HNH2Mx7WvBZjyDExsxuleTX5S8xHbGz
M35kYnLvo2WggVVFao6JfLivAepYm4lrIL8rhEOTFxvUmVfOy1IsBjkug4wGMwXU+9Qg0w0SbXmq
jv6wK/RqI2c8uQYUKW6JzwVEeJfXt+jUR+Zm66s1FD66qZRrlreddAiML4ayGcpDvjZRufyt/qxr
Fiy71izaYMRQ03/Xw30RfNfUFZdbXAtNLEmGrYVO8SxcmoWVWKJBQV7JX7v8LfCvmCSOsxfojP/F
pv0xZMyejijvNVBwE/jF4dAmr2StyAK0zGXpK9icxU07MjQrPXiM0tcSA2+ODvlbDFd7CW3+GonR
YoQGoMf4NfkqYK5TjxNzOQ6DdnJxxYbK2IZXTWy+uOW/iWlHZmaeJtVhiE4dZmTxSRDeizWQ0dJL
Qmcik08M3g3949kVAD1ZmLrToEAxJttC8G/MMNoogXyQ/O5G7O77FCUnA1J8O7Wqh8sesdASmRDd
QByYp6dZPhd2DpERM0ygB052L90ke0q+G+bLadzuESJCWA0xhRWTv/sP89B0bHKKJEehiUjRFGGF
SXkP6czza3oFzbj0dWJIyn9RPdj799KT9F2BHamESOnz8oqXvAYRTbguGN3nn9lu1wrMf2PKYevN
hyyKIX09dAIzX1eXzSydAOYwpvyByiwInNNF+nWrIBXFCcgk5BL/aYeHwVirPy80Rfh4f4zMcexl
MgD+NzDS5HD0exvZvHONb6qxt1BOo5+bPocWCmcrh3vpCj62Oj/cg0LTdrJapTcBVNG5+vXy3i1+
IsAUfCMIMJifOd27Um7HfMw5EHUvQI2jGmG1VwZEcOHsjPTa0RrRSjaXbU5/88wpJxQmk/OmDgDi
1GavjMDOdGy6NfhLWzW7sIWzXygcI6hNlF1keYMIYXAn1C61vSGR9pd/wKLD/Fn0vDpCA7mCRnmK
AtlHYlwV5rem2V02sRxpjmzMvlzRtW6Rj9iQ9Cu/kuyu1Bg+eYzrx5ESceVuMmErytvLVpduN+hE
VMa8AdTRIj/d2TiGphbFEB5OpFKxsi04dC60Q0L8RU5XEqtFz5k6hFT4qfLPATJiojSthcaVE5So
RKHSBps6Usyo7OYQ+qykIItf7MjY9GOO4tiYpTF86S23af44QA7fvUXmyhdb3DsLiNVEpEjrYnYS
BM834jTu+GBFukcAByDOBw9rZvAyOujayoIWz8Afa3PEO9r1KDcZLGgI1Bff/DaW7541PiUpUpsp
Ugo5KAF1bcjw/Abi+halaUiUWVFQKLM1ZqHcxGQlmZMOwCAfOs1uLQbKxxaeT1ts7ohljfnLLNF7
04yNtIq9PfuMk31IQCbuEUjKrJl9uLBB89XtxFlw3QU/1eLJ91bunPMh0RMbZzX7wdBcTS+xUVnq
kwxld4JKdS/+RGfjlrH7gxKk32tv+BYimC030hVqMitZzFl6PvsFs6MvWWKto8KcOdOQpcVoQ1Xd
5359o9f9ZqKphpd45dwvfljo10Q4dJcADzBigRSQ1AyqOQb/94LWle8NgooVxFld/Ywqa/5UiIKW
7GQtbxCl1eB7voWUOToYedYquyZWRSTVzG7t0X12g7EZU8ZFMWcabJ0DP/S+zfpMQTIeKuc9mlm7
PPjrrHEyoQPCAqyxMP3Z6kk0GFz5DmIdV4WMKmf7t0h7eGMkZeKFolo05b+zK0tshsKCLDh18iQ5
yCi9Cf1tGci2hfLG5RB+FlaxBLkWA+Mg4elFzyzpWRhHMrV7RtI6XsOINlvXWvbkrV0Vi3boJU1E
rkhjzQtTZmyqFbMYfJdEvJHEn2IBO3svxnaoCStLWjySZNskUMw3U/udXUuyoOSqb0TTNOy92731
2mij1QUPspNkD0L2pjc3jXadtG++vvLcWzqKx5Zn+W87SZz4ZZzxCrszijspvZIlwdGUe8N/k8aV
G/E8R+TbARhVeV4ogB/nNHKh6nsJOgkZNDPqrZrJz0P7arX51vOyXR7Wdq10d6IY3ZqCeV1J7rfL
nrO0Vs2A40KfGu7QNZzekUFTa03Rp5lD3/jLoPm2nCmoepmIx4nvOOtN7akrmdzyimG/BFPGpAqk
i6c2hX5QfNdjxYgdvPayeC0M0qaXalp5unerQ+Y8RNa1mCtIyX8mQMcvL1laii46e820Bm1KY36h
KC7kk23NacmqWzO36+oKXSynQGqFQpJpbU1rb7k7+AKTEAEgsCxrn3x6xp/ksnxyRsCnKXBexWdU
H6UVuFUjEhi68EqC/a6Grh2klU9s0AVUFa5U967v/sUFA5kWM6swr3Kdz87TiNh94U8XDIC/8Daq
y8TuUZW4o7bxMjbBvRG6H21k1St14KWQAUEP9uDJEcHVnX5sSSlTJCNqWFMKqgBNCqR+eAh6JH0l
b6UDcJaMkR0Qm8C18ky2xN+dpKN8z83VEgE/oLSt9tOqmj3wxQ3am7ZVo1VDE3zFjRa+ooz7TvQm
GD2jOmpit2lQAcyocJUvvYrYtJwgmhttJbPYd9Vja0Hq2rg7D6m/y6YX9vTE8uxTChnadCjQka24
j50bOnVakq2jW2lYa2d1Ov8zV8UUl5dqQUYuzcfrhGFkTDIhPtSjcq3CgsDNf+sL3kZB7ypCow5l
+F1mPo+6fzMi51mh8vQvFjuNdk9AjQmufepAiFkXQGlY7Ch8r7W7SgCTVD9XCERctrMQCZkch/Vj
GsaB8UM7tYNAvVtxJklzwdSXZrslVDN2J/0U0hpaYsjn3H5/2eRvzMfZ7jK6yJsWWKA4ryypuWGk
JlovThRcadkh0K4lb1/GBxUJKvMwyTcZXzXhFpJ8OXwTePYicKMZD81aiWtx7VDOAo+iyXrGkd0o
Vu8LA78jhLAqgq3i1UB4oHSdyL+xYm13edmL7vvH2rwq0vZDEaBBxk5nMG6LXwuUXvoevM9ayFsK
CFDosb88N4FUz2KPC5Kua5oxc0iuHeRFnNBqnlMpv0Hk97m3yqfL61pKWXgKQjlLvQ70+5zCqRJ7
MYAJKWMWEAVEKbcRMo8aEQqQuzRxwnzrBs9u+iUwA4cRjsvGFy61E9vTQT4KflHbSWKZyNhOPcSz
w9tJYe+yiekEzL2VJzvMHfQQoGecbWdb5blvumbmUDHYmmHjaOJAFhhcXTazdD9Th5CBQOsoAFrz
7qTWqFqr1uCgqtLK9oHnIxugJmA+UZ/ctFof7wGD3YWGjnGG2aphkgH0BhJDT3sTuGyu2iwZViLh
gi/xYWFS4b/4uPOjyjS1mgwGj6UsqhodYenIvTV95KM3MEKT2xulEt1oghuuUaZPz9vZrtNxIEWD
5w4i+3lPQA8i9MUoLzilt5XL+w7tcHnUGUzMndj8SKpN3a59gIWgf2Jy9qGDJrW6tsekYfabIn+z
SkQbeoRDhegRcASgh9q3yWx6lCPEfWxZTufKK4M05ygxbnNt+gfu+kl1YRaPEUhj+qLhMKEebLcx
xbDIswvts1XqG1VMHDfiwlM/rECndlTu1aZkQiQ9BMljaeqHSENVDvn3UA9uXBMlWVmwe/S+/42r
wtAJASAk/meKEG2FrtVgcerQ5iGbu26i9xA+YGXjVt5bqOZXavAuVYy+692rDFoyDCFTQWf58s9Y
OpgcxwlMS6UG4uvTs88BACI/kvgEioC6pyr1h1JDT1upypWn0bIl3plwrfEs/53aH0UZiXHYuJlK
BogVHUzJP1RtvNVjYyXSLN0QMPZo0+C7xctkOhNHZnpRQeG0THIYgqgMVocg+gyybKcma99vwdMB
2/HKVIGVQ4ky27l0CLSwDovcyQrXlbd+ICY7TSxrEjeBGTFzML5KjSQdEpCYt5VRSbemXko3apq3
kPZb3soNsrBunroSeAL6mfxrCkJH6+Yt1pbhWKZOHAzvQUxPTijvakG8Mqs1wNx5rXmqpU2VNZAu
8GvMSbIzIWfWyqUxUZV2G9y62Wcj/JJrROvfNXlPOZPm8GU3PW8szUxOyz9aXhA2WWtEmBwcaVN+
pSDy/AMVaN62dnMDFNR+vPb/gd8D6YlkJZws7OzJamc7OyCoVllhmzth+g2G7liO7XJ46JR6xaMW
rokTO1OmdbREF31KBD+xI8gxFEKCE1m9I/TVVUO7XUHh7fKWLiVuxx9xdlA6BdxE0LGjcf0+lr09
5i9d8CwKUL0yObQGTAPXwM+fXUbUKEg0ANMjSzO/BccwCY1UIXWjsmY0TlL2fbmvChppWyKDfg2F
bqFsEYm2dkNSl1/EvJQfBc0alOvaSJj27tB82emRAjCnof6Gvu04DE/yALWio4yKEj8SZIs9E9Sq
cQjcqP+IpD5jBhbZwC1CmUR7z/Sim6qw6m4jl74KsYXeZv6215CljxHq3QbT6URHCnHOpBGlT6sW
q4NcddGAYLslBJvWD1PDqXrXvNeEAg0xSTJzxC9V8bWQpfhdExNTdATJHHk8VqInOmoguWjcZXV4
1SSdwnNosKKNZPglv8Fs7lvDVTQ7FgXvQyqDfEMxvXxRCoXRZFqA3bYJa/E7vU5CmgoxbQbpvefr
O80v5Guvy+CGQ3qUFkxSdZq/rxIB9VHCy2irUqxumKITD1YhMwBcxyjxgR3vadCEyMARgcWhRZTN
R5yu8ELzM5MAowyNYf2KENi5ShQr2FN8QrY+dn0dWlEJbo56aNm3jE22vSocwk1hNIjbRbXuOo2o
Jv8U+dDc6SOS8I4UhW6zC1yomJkTCLVfieXWH1JQD6YTeVX5k0nJ9CULstG1tWIwN6jNotqssb3P
RmZ496XUAx/1hkkcuYM4Rq3HYtuWAFq507g6O7DvberKveNDiJfUTXg9dl16Rf1UvhLr3vwokFRF
FSX1k2xXVniYUPZKeq1pg5LcpVpmbmWhDdCSiZv0Rsla906Uc6E8DKlkeBuIaoW7pMF37SGTs3ck
L1yIxizmd51yGGFE7gzNyp7yPvRv9HJQVIcuXDHaaV8UdPbbrNK2feR7u9DvqntBG6UXtewDKOqL
Fm1fWclk6THX2jRHu0RqPHqQpXLbd3AsK7ytfrTo4u5hUEIsM8czkpXrf/HdQa3cUuQpmp/xlJRl
jfckObeyODEz7f3iTu6+RcG9QkMoPCjZr3LcDMqtbq7RQiyZ5rFM6RDqWkYj5jdW1qJJgNolByLQ
bqu2vde8z0hObC3K9zLmhq7dZXJ3U4DtrRg0qdU1FM1CCIRYB7QBo58wBM3bU6kgjolPiuw0gmTL
zl67bVCClklZfeSvL4fbheiuMC0JwZ8Go/YZIZUkxFol1QKVy8bW9fs80Z2gOgzuq6sEKx91aVnU
zEQ6M1Nzdl7MyoeOsFl4ueNWKlXSQs2uJbFvYptZJw1eYDFoNqMnRak9Nnr3t/yntC5OEpHZNRYL
DLkKOolIgeC0WWgb1PHo9kcoaayMPC2sU50mz6jwA8xGEOz0wlR65AzNAQarsE23LjxMG1nIXoS+
24ZGsjXBtvX9Gshx4a18YnOWhxheqPttiM24QVq3VEjYXy47ykKeDGUZGTnPAtrq84kxN7cCtRoq
Wj8a/D0p0+p9abvmCj/a4t79sTJ/GqZ+2LRj16TOCN+vHglfgsi6D1LdEYx4Z3jqvvWE/V8vDCJk
5hY5bFDXzz8XwgxVgJAx1xh8DpXYkGi4V3Eg/X26Bp8UsmXIU1G9mZcdazoQZu7npGtSvS21A4Rj
ZFSvgNUuL2fplQlIimcTR4zEbR49Br3P0e4MciflEL0XPfKdtj6MqebUbSzkNhAqfoUfRsNo653q
6gjkeMF3t23awo49D00qTzJu/Kq1Dr6n+1vXzb0bP+iEraTGLbXKSo9Q4qg7lFRj3SxsuWwBpVxe
xlKN4Mjd5oWnrM4lfYxgC2CcT48fTfeX3F8F1XaMH/3kRW//uWxuIZk+9m5jyhKPklxIoGUgXpjz
XeRJDwwsj+UXdQ18unhKj7xbObUSaJS4lcm7S4NyWhdS5YkQx728lKVnEH42aQgwwkEAmn7F0Vqs
Nkg1sSlzJ0eEtPZHhlEgnhm/+0oKX+93NIVliHNVaSVxXwgQJ2ZnYS+qUtTGQsw2Woc+L2PMwz5u
Vows7SBqewygiZNQwfyJV8dKNbQir1u0CpC38x8gZF8J32smZqFUykruSg8TaNxwNlz/Sa6Dvy86
EGhQCaKmSgdrzhdUFiIzLxXT6qaYP6eV8OG58S5x85XH99IhOjYz8+omiEu9NjEzTazGD1mdkEHc
wQoVW1ul/ZroK6F0IZlgWSwJktSJkWfmAklBuyXRKOPVg7/JsvohHI1t3avXcu3Cnjf8fe6CWAN/
E37RaRxhZi4c9QKlcF6mLu0paYy3WqFv5BzSJcW/y9cwx0tX07G1mV8Ubd8L4YC1UngYu8qW5c8q
uqu1nU9LO10L40ufTtInoSBOMNpYs4KlGgXy6Hcj1vR/UOa2jH3f/YrDV6tzN0Xz2TNafzlsLH07
jZYUxXAw1dT0T6OGqvQ0Gr2ogB2m32qZC09CrPZ2E4XO4BuD0+jNj8sWFwIG5T1eZxZNVDL92edL
/D6zMiOnaZ15ttTrD56n7WXeff9iZTx8Jo4+Uhd9zm5kDoMRcNZSyEm27XhTuSVso1u/5NmzNlm2
tIlHle15kqS4lH7HmCTTKN9hpbez4G2AXj9HHvpvG1xkYuA4wNlbdIFQK5m5I+yeg1IEhWknxY/A
Qs7T/CzAh43FfRheGfLKAO58Yb+tTS092pZw+v++c47uFHSMlBTZSjjpzfGgKO4TevG21LR3Kooe
yrh2UU4//rgoM5mDhESCzG6aQzSnGH1kDi8ta6myTPTTIBRttprS7YzRkdy1FuncB4kddFTAjInq
RFcwJ2hAn9fNvBapcrX9CDLxKfKNnaBkr5c9/Xz3sMLJMpFNw+C8xhTljLz3ge85eSX9xBP3bj68
9gKAmLacmG4rc3/Z4NKypjktuDC5JgmRp/s3NunQClLkOUb2mub1vR8YDOCubZ50/pkoMMNDCQul
CM/zHFQUyz0csELsOzfviQ0vjY0w18+vztZ5Wstp5pcy1PDM86jT2Nk0aTsnZvUpEbhovvsM8Jcb
JML2+9tqE9uod13euN87c+p5p4Zmntcpch8Nges7kZ381leGOAupXH2r8L/g8LOn/yT8++b9fXNn
be8edvZVPy18//hTtW9ViAi0bb7Vtj/tRxVUA1rk9tf99sU5PH1+3vztKMF8X2YxVKZf55Ue+yLQ
WnJocwV7usHZVvaiZ0PrpL+cR/mPOVMGAqCTxyqzR3Q/0QF3ErsTNvDZl+lOLIxrsyvu+r7eIcuw
8tnP3ZgSDEJUCpJMqG/9plc5CgN5I6eQ5fvwBPXNdVWIKRDC7iaXhZWUb37Zzpc1nd8jO7ErGLVZ
sCyawbbiMjKabKMKTYmmh7YSMSiNZp3ua5vLzna2PGoDk54nU0SEcqamTs2OnlqBWy0oQWSjozct
JSadJuQK+GXJioVTw79IJsG01KkV2fWtspsKHV11q5W5LY+QFKzVds7O5yT9zQuKMTDCAe+AUyNF
VOSiknaRQ9H1oAkCZNDy4a93iyXASDRFazKj2eOJMd5GiUvWMbrtF98Xd5Uu3Yux8fc+x/U2zeUw
REigma1EdbWqkCZ1iNCMbA3evEa8jeL3y2uZ55I43ImRWWKe5OUwxAjvOLQ6ILHx8qsGcIvKzN6I
jE3s/vL78uWyyd+NzFlkM3+reBBGJ9jVbP/aIKdd0PSBo8nBk9/JO0AuTl+KPyXJe+qjdsPQ/VdJ
yhChhEtFXXvQn92BzJRR+UMmAjTINLR36iFNY8Vx66sB/J/UGerO+GmlhvZRKI3kSMhPb+IiHd4u
r3nB9TlYtNplaiGT75/a7Du1qUM9C0CcyMVW17LoQC8r2Hodh/qyqbNOIFnslIZhjTEZlHen33IU
Q/zQ1IAfSoFDB2iU0MlLmXgav7hxe6iiL03cb0LvtjWEGz+ettpJ4teh3+tJuMsj8Upo7kv3H8O4
0rqrlR+2cDQZxvo9m8mky9lE1lgOXVSoeuCMKQ9StAtDsigrreAs9SQ9uYuGDEYWXS+j0gkAP9WH
LJO1RxAsIHOCsnEPSWB6/nXJBT3Y5H7KRosK+anz+r7dlO2QiztJ6IUbUwxSld5KXAtO1nU9sw1J
obw3RmDRZ1CLcK0YcO7SBNCp0iWJYLamA3W656XmitGQRpETlocQihcJ6gz9SkyddtyBXuShlNtW
ufXXmI8X/Aq7dLPJh+FVnBenxsJPXSFnbtvjCMExvMkqYeMZ0nbl002x5uTIsr6pWMhgOnIypMOn
69Or3tKSMkUrgD6Dl/toPD1Z5pvKnOJIDTFC0nNbuNeKt2/B2U/4wpepSdB+5PmNCuZe3fbNA2JV
l3/WgkORl1OFmQ4VghqzXdejttCCLme2Odu7qmVLhK3LFs5KWBymExPTTzg6TE1fMNddYSL/CZMp
qAnmXtrr4b370X9bwxYuBCYNhUL8Bz51uB5nsdgaaQjEGbbMJrGH5rarHmoZGtRqw/P+8rqW/AaN
I+Dq05vjrDTrwcnvBRYX/ghBZu2OGy/SrsxMXNm+s7R8UgAiEDEXjZg7L47T3Ytdue0FsQydHCK/
WyQ1xk3eubkjjq0IHT1U55eXtWiPSgy35tRJn1/+UTm2UqUXIcwrMaWeb14g7zxyQ/Xvtw8SKd7w
SJpwkczzpSCOWtkLKtY1FPfcWD9rt9h7gvn698shkZkagMw9MkRzun3EwdEndQ6dOPwuMZ3V7nTl
M/dXUoClTWNQZwJ/IpVHk/PUShCIkt8EsFN74lU9fo44n9c/Bu3n5cUsuByDznS+cDuRXZuZCeOa
5Na1GBQlk94LgZZcJ4UaBLYVrDJtnrUeJr+G22VSNebpfnYHhkgOZ/CXhY7sd+KXPjEsOAb9UHrq
BzHN7EEoUtkWBVn8AU29sUOfpXmLA2+8TbpQNB5LOFwSYjcv5T08VGJhG2LlflKw6V9H34t/Gkal
HQwzrTxnaCFhU8NM+vj7/UK5cGpSTnNn+jQifxR5ioZ7qhNdCF/VYeP6HjD/7GC51uaymaWvf2xm
lmUyyREx8Y+Z2M92Q3/wahFW4Ggzul/+hSEVOVtYi4jXc45+Sy3kfFTJ95vEEBlIYqr/q2RG/0fa
le3GrSvbLxKgiaL0Skk92O0pdjzkRUjsRPNIzV9/l3zPTbrZOk0kF0mAbATbJU7FYtWqteovSNoY
78C4IzC4bHFlx6E6iFwK/A/yl2KgV6m5NtkVGDiole4VZ/TMOdkErUwF4yyEXtTccP3Ac2N4ZyB6
o9EDs23BGRaYKHfyzkFcq19NTueAAR4i6nXrdTI+z3WbEC8HKhHPUfHeb4MmmEIKm04MQeQe2xaY
loemxKMxvwen8+WJXLmYgDla3iILEgGNzKdbEXLH6Lk1QMuEro9rFUFi3lPP6n7F6C/uqUz6Zm3Z
kFlBdI78PTqIhB1ZB/aQ6wSUPeEMOjLUeNE54etcUvhY2fcQBAV4HXjj5XUljAmloVRxFFDdqKW1
XZIISY6KZB5xZNAlt8XK9GG/L+T56LgE5loIU4CNM+BQxsSFfmPvF2qv3MCJ/BgL3rIkVQt/gE6p
JD+yMjwTrBY2yq4QXUfMdrpkSmArtW7aiQtE1QEdLW6uKmyy810w5JKchcyUELbYs5EgdYDEb1o+
V3bEOBKJVvkayXrbVvbFyZCEaYxVtSVGATslmbyQc5+28a6bzb/3Gnik4BcS2iAoEmMWNVYbs9HQ
+ZMPttdpzW1QooIdN5vLZ2oJHIWIGm0/ACYRGzwPGNjpAhl9UyZJx1O3TF4Gq8ED//GygZXpWuTb
bSQOwOCNDrFTA1AeSyOr7FLUrQec1HxTgkUwCf46H7+8fOD7kAYxQH0knlaVcDtSFi5UmpUHiLaC
Gk696ooPqMezOJYpfa0M6uTULnvx6FKMTSVB/IxTazTOU9ZURgaA+iIsaU2NBACyskAwBfewiP9g
DoX5i/syhv+AKVIre4CV78BPKvGrMhPCaNAS2odVABMNMIdf5rBBFX4Kwy+XN8LK+TwZiLDTosmy
tXkh9bIHhc3wPSYqGF8MRfZWWnFzsAPmMxS3UAgSS05DQ9W5mFDgjWvzcRF2751gN+uRX0/pjaHY
sjzO2h14ZE9E6Ey2EWVhsHT0VxwE55A2css+BOhSr9+CwN6EcbiNylRybletgtZmSTzjYSO+OYcs
JDxcBAbmMrtCXajKfuraCOzhfW5oIGuQmFt7gCJ4+WNv2UNHO14fCsqVGvbCXnenZmIKB6bWhG7h
9DiQuxx5YgIFNSmBweK1Bf90YlfY/qZWhaoawa4WzFsj2pj1w2Q8Dea2xWghT17yyZ0BAuz43pKl
G1Z30tGYhXNhBUrehYtWBKpK2DkWAfmwcj9loHkmA5tJ/veJ6ZOxCifEHKFJGy0CN5p+CDVIpvBo
Y0lZ21bP4dGolp11tJJzlYTQb4CVyXGAqG6/Dbxj2LEJq+LZu3zmzwtiCEptcIJArwf5CygcnBoD
5UzYcxOp3JYAaRV1Datq+g5KxyfUlJ6SXQm21+lQQKPXUPcq2UbJ98Cy3D587UuJ/znDsYI8Aa9l
VBiQbEUvhIgDU+0SFLMBuE2GxjG+FCAbWqon5Bq0A41bORBE6UowYqWBjlukyCO/68DJmnTJ4HMj
tv9lsW0HJML4vfTanM5Mr2st7RauoTHmP3M7vsItHLLMDiVR3+pyH9kRNrFh16hAOFgBRde8YdZd
pdURAX6L/6nksWgNokIFzWqU4U9HFNaI9CrAV6H3MDnMKCFemzvl34dFeEuBjIcA9ATVWMEIsjxj
rkZg4+lG1FTC6kCy4NC19vPljbs2a3jSLO3ICxu4yDRLq16JUM3Hbkis4slSp2zfBGF3iIDbeCZ5
+nLZ3FriFrgnoFqwFZxzAp6oj1ECiSdoPiip17d7pEHK/g0o/2C66pSM1fQmGzwebC7bXTI3ondF
HmR5VWHNzmQDyqGw+i5UcVcq8QG4KHOb8kllakn4vd1eRdnz2EGgjZaSpMJZVzTOIsDASFLrSCng
RSf4BZCmTG1sdAStCQ5S0nNLD0o0virc0P104YrKO/tFSfr5pR2qyWuTyXR5Gn8JDePboIXPht2k
twpQnNu0VxPoKKOOcHlqzoMifB9mBtS2uN2BPD/dzZmicgWt6ihfG09t9TLI5K3PL/DTny+44SLn
kZlHGvKq2hawXqo/jdlDlm+J7VWhTA/9PF49NSZk8MykMOcK6TAGiSs1hHIPRMXAFCbhgVjzsMDz
4Dde6EhJiuARnbc9Cl7IFQNYzEz6TNJvhoGm9hFNnYdU/1oP17zfqMGNnkqhFyvrteR4wfOzQHyR
2DtdrwItHFlttITp2psGFe0Ah6ZHp9svSlwAZho+uAQ4TGf4GqR8Ezg30rryJ5/g6WlazhFgJqjO
o7gmbhnFKi177LGp6VT5GlRrg5rVMYRF/EiP0Zx+10Up6xMcY8sdaw298ZtR9+fOV2ZvMO919OlF
uxoR+BSwVB/cFgop9KkYH4fGM9TIVaFPXpNoM9imOwUBKxP0qKABJmaj3bCCg5YMnTDKTVt9y82f
vHl07DvT2SaTug2BfEGCMcsfO3pVFLJH3kp4eDp0YTfHMQWfboah12HqRVbGRjzBwolF5t3YeUaH
HqnkC+lksKiVQ3Qy48KiJ0AgKtkAs5Cy7AYUbzGPj8jBYbOFB6TYJA+lc3d5MkpDyIWiYym1eQhz
5VSwdpqYmkGtcmRt7+paBFD5h2rLesNXju7xEMXye1y1vaUUPWFkREt6NTNdydEgIhME1M8D7c9L
AA8mPKEX0prT8xNMU2ClHexMMygCnZxBJbXIfjrgq+geKIV4r+PNqVdN0FdKPUvb6MYH0hZsIBbT
84EpKHxVxs0wfvKDQJnBv+yPP6/c89OFPpL/fKDwAgny0CSlhsknISbfvkpm7HkzhzmceQpoys8M
6rtNpvs0vJ/jb2V1nRZoulMLrxgd8OkVTHUeOgPUZ/UdZNNZA5V3bsluttX1OooyhXsDeUh1mjjm
MZx1T6Guky5kwjWAWsAjJU7omfSLjRIsMulO/YJ6bDd+mOhuuzxbsq8QzqNeByNNA3yF2lJmBh81
YINFJ+1KOw+TsGlAmgyduwXwJraG9aozV4U2oi2yfsj1TdTsDTNjUZwz0NR0zist31RMOF7G+POd
jKWvOm9DA/zI0+XxfvrWs91x9CXCgEskhg2D40t4P7Ok3nWAYxZpfW3rV06AoLfxNGOJge9U/kVV
N+F8O05fTSXwoKvcoQCZJBNY/64a1K+57eekdZPYYKPZsjx7pVaMt6ZMPXol6FtmD+xniGTBnv95
nR69xJQ0G6gzTASgzle09FH6phgRa7i5HYEbCPoZDSpeQ1mnyVqYV7cHlgzwZhT2zoBWod1bJRi1
CaR3h5J1LS+9XOk/zBY188sLs75D/lgS1iW0g8A0GlhCxQ8PgxyU7puWjHurk3W7yywJd4GeY9GC
FJZCQ/UCXJVzgTIEmo1lFK5nImafD8k/sydeA2ZR23SK4HbiOvBsMJfo+Gt2VXUg84kfOiXxdfim
UAOd0a2mbnXjKoyvTQdhyHPmvBrVM7Vn/Me3YbpB2p013V3hgDum9kv9GaHm5DxcXoNPWMTZ4Vgy
iAu5NWTul6k72miWkQWoFOKDLSW4HaGfQBv6gJ6mhd3X2KS6uRlV6FRP6Ml3nG9p8N40kOyrgng7
O71Xtr3EO63v/KMPEpzkHJn1CAgtYYU1b8qpcjW1ZZFz4JCIdZQKGZ1rrt4PrcVo7F2ejJWtDwgJ
WmiXLAAI8YVtkuu5MsQ5HEXRRshXKTcB6C3arJIUPtaGCDsUJb8FAngGcVZ4ihZTCg+MpvXEBYvs
AFWZqPLyCar0RsCVDf7fYBsES4WpwZUGskoUh3tbpmW8OuAF8IQcDNy0WGEKaoM7BSrRLEZne0aH
TTwXPjpfJPN6RumDUwE91T92hAAiM4IpiXLYSRr+fQwNEFRqz0aLBpQR7EwleQzCYW+D5dBRezc3
owdr0O7ApbQhfSopqq1P/tG3CLECONsyohIscrckO8i2b/aqdVPOlDnhnQG5NDW/ougiziUnbfm5
wkEjBHw2gLwBPI88yOlBy1Dq0OLFbppcWVroOq2kGrA+siMLgj/VenOK1QKznDu3IX0ZjT3Pd+nw
YowPeXkF9JqpH4ZStrZLYHtpXMKhQW0eDE02xkUo6DFfAiXYZuB0LO6b+FcGydcY2Ja/L5tjP6Hd
faHBW7rChLkkLV6t1oSRmhbORWDuciimlIUjebQuE3Y2tCMzwoQ2ahOBpAJmxjB3q2EbpX5Q+Mb4
pTTQ7NZJsgqfnQ2XzAkziShbb5UKt1Ra3mv5RkluABqPw59Z5CDT4OcFbka3LD7ABcvyYfsPvu/3
WKkoW5gleaa1GdyuwSN/cNS73ihv+syWnIJVj3NkRjs9BXOWIseVYYwV+cLR82a9zoEkmbt60I5M
LK+ZoxutjNVI7UasWjorTB1qt1ckFmSDENxZWrYqAboBLiSKoMOAx+UYXoErw7+8JMsuFvfD0qwH
KDDgGMiUnw4krEcFRCRYEg4h9rhO0EEOQbAWwMZrxZLh4NaiZMQAC9IASRL0Si2DPpq20LQrwhOs
TK1d9dMvEuk7MB/W5ehaCQjWnDt1BsXIiJiEghyeblXKt/b46HS7jnw45q1qfJT0QzFAfnLvtIUH
HSDPHK4V+h2cSW7aygTa1tzdyQcLkUuZoPJZLVspSXV+pydggKvL9t1wqo7hH1KAs/P4OQyT4jqa
5thVBvXOjkChcHmV1o4tfBDihuXxCSimsEwU9GyBGWmEtWOV+5HtgKHNaNSDFpQR60mIDtJigFae
kzxGYFJ3rWFGx0xMdFz1ALJpVHYA1jIugJWhWxDoaoBTPmfuaCkVLFpDWzDSzNmbA81PUryGYPWn
9VfL3tcjdyl9VEwZZfPKdj1ZD2EekGLD+7bEekQ1UiC61ap4bHX9Ps1RNAakpGJhm8hIthefKJyR
E6OCiw5z3Y5bBUbz2S+QQhvAktnEhQ98mNslJlONr/bfC3sgnsGS43W7ZPN0cAifnhWzBP2MNeJk
gjOd8asks+FkgOj07NuM3hVT88u08i+NJWurXcuiHhu2hSxT2BtZhlleHtVP3fCm6b9CR/Uq+6ls
9m2CXpX5oaLXdYdeVCK5DFec3sk2F2Y60juOBCZMWyR38/5tQGtMX0g86woqcpnZP4dJnFnLqvtg
gpUEV2yf8m08PZcgX5iQKbS/Nzaa8sHdA/7DEn3EqjunkTdDyricHkGW7aXxpmxfdQeZ0ozN86vk
pC+X09lm+wQQQKQa2GTh8oKgbZVXE0562X0dp+vM2BvZpkfbyzjvwgnYy+vchODd/rLZtfQb5mTB
EfyvWeFCS2f0uTgFHpKDg2Ri6qfwKws7XIvWoYZ7tma7Jcibk60WgZwxQzWIQg63YFO4zZQvue7p
1A0ycGlEyI1dc9n3LQt/NitoOUMothBUipn9MjFoHSmYFcscvGSKWdr2zOnuA7rn6ds0S7aIJrMn
bESlDLMy5piOJB53yOFo8cAibVNV+0y5iivQ9j0ScgOq3GjskHq8mWjKkvBnMnqx9mBVsl7w9TN5
NH5hy1qzlWt9siwPeS26ed9k80aDy+virzoI4LrnydSRTHmqJ3yRJET4L67+9+SLCBMI2JERlLSE
KYiAK3LIgmpjBTcBCl85nk/VhxO9J3RzeUeKrgAU4ehtBqYR18vCnCKECiVIGvrIiECaDk3YwKpd
Yry0qaxxRFxn0Ypwv6Mz3FTTEVbU5J1rPodCevROUn8CZ2AiEz8+iyZEa8LtRRS059IUTeEKWFsm
6pL2XqVe3Hdex72o9DpSQcb7OQ5lyWvZZArbWe8+NTYwzLbb6sn1mP0cIxmKSzaVwhZtjanU8ho2
HJ0N8+uQ7/N5a+Mt01B9M1uS/Mby044dgjCVn91fR+EHmZq465eFy21f6XwwVanFB6hx97PeA1ly
PcpYic5uDdGi4JgrG+zOkBTibrYPRqZf5cDcHdprxwdf1g3fJIwb7pdp8zXbgiuPoQgneQSLTw7R
vuChiTMHEbCM2Dxp64eUgpJdcuTE4Op/LYClZiGaBa5LeHL0nQLQg57wRSS0i/bUuW7r5yjzwTV7
+WzLDC1DPV68EdFjHsBQBZ3I6GNWrwrUfAYPlBbssqXl/J5vkz9DEryI1QPRNJqwpJbv5cAs6iKC
ZOVfK9F+OisQVgFmCqEbEcU6JWgxyqyUuwnqHDkgfrYpuaDXT9cfC8IJntRIn21r4ZMA1f8U12yI
Szeg5qEvFZBEEY8PVJLr+cSynE/eH5vCibZJFDm1CptxUb+kOi1RiyhqH3jQaJOpYxsgmwWIOotB
XfUWd2buphB7vQZXrwLOs1gxfujdzN+7sVQODdI3B3UYq28megS+9Epi3qBqiyyDDX6kXT7z1ksq
q0GLYGv/ytDx8dxN6vQDVJ2RW9Wj6U0pIhR3ahU0/FthiA4NGmxyYKFLZldOekP7sL9BJiXcx6o1
Pidte8PBGKijcmKCYtox4neQ7VZ7O3XIbqbc/BmpaJECv0leu5ZC/MQYH9WK5tu0Jo/GqDg7SKUQ
v1HieyiUy8Ls1TOAvhacM3ToAJ5+egaUQqcN2ukhIK29gTtmUmJQxDEzPYzUv3wGzu7vz3N9ZEq4
dqwG7JeKksMzJ/reUvDQtneV86aYiQtesTSqmGr6mSWpvKx5aKAwlrZtE9zaIlcAhEYTpTBxJiZQ
jzY826Ax1B3Kbt+QYhuh7DWBWJyDm//yaNfm1UaYCIpK0G2YYpdBAcRtN9kZB6khDjt96EmSYoPw
HwkwF6om43tYu1mPzQmuLIgoUdQR5lL1YchAUWt/Tdq/hRksC3hsRPBitLGduQQ/FXgJfqJtKwZE
K3uoG41l5bUeWBLvfBZsfprDFUDRo4RWVyKYi7N5ABC74q4F6p8s+D4A3ts4ngFUyPDU4fyhYcPB
G9iZQICu/bi8fqsTCiGrxTqYBUQUH1Tjq8QuW+QP9A+g+t0YEKxa4tnWnClYS37bEBatzkEjALZE
LFqkA8uwHULdoxA9Ld707sPkkpzr+ojQvQi04MJ5L7pRA7KcZMBJLwwD+lLUN3+MpJTEQ8sni74a
2hr/Z0R8tKcDeEuVFFS6dcmfo4Jsisbx/2Vl/pgQAiCrmpWiUzAOSGAiBaWwempdS9Yf+V+C5N+3
jjiSKZhpY3HcOkXoK9XWHGeWL0IQxmutMkc5zOVXCqR3Lztka8u0XOD/ucNFgq9iijS9KxEqFMHM
NKA7A7jE9K8FI08jBbG5GayZxVym8Ir15BPSocq+iYKflxdqfQoNnB/gB3FGRGxvWDtmWkww0iWP
4bxVh68z2aZ4mgfhNo83Cv/RQNhcRui6dqrQQPbbqnCjmYpectCBLJ73e1w/x1rimf210u+N9DEl
Ml791eU6siZcahmNgWkwYE1R3mLj3QSBBLjt/p8TKUZdY5mEgQMjSfUQdHe6czuqwCuUV6DT4yGy
Q6ULJby0UiR359olBm7S38HBMvijALmKwM0xt7ixaRNs53F08zi67QbwXNPpO+X5PwT+SOWiZYXA
5Rqiw3eM1oljlE3dXnuGRJpugbloTjwk68FMLasHr22TY2PCNjFaY9bLFMac/jGw7kGL7g3kh52V
HqH7qP1LmPtyl2Ee0aeCUAA+X3BaQVdUNNA67hp6tQ1pA0Zz4hep5NJavln0vsdWhLdZoiYEkGVc
WqVzG6Qt3hnbVL9PMomZtZDq2IzwQOuGcZ7MGWbCudhlrbnlPfjSDWhXpsj+IAVdjHeqJlPKXDtp
x1aF29JJg9AZgNFxQ/3N6X7p7ZXuPF0+aLL5E/Z7TB2DoyEBDqsdMzY5Eyj6bP0NMKRrrn25bGt1
OBQg9yXXCQS14DgKmuVtb/bcHbATwNV2NZjkrUED/mUzq0OCsMjnlY/GWsFM1ZbJBAQ/h4IRQCWj
7dx3lfnLCMttPspEvlbcBaoEoGLCJQ9JUxFi0SSxWRdp07jE3t3pYHwd+lsjlhWhVkKMEyvCwS0m
s0QFijdu1uyquWWNLCxb2d4wgPQuKPIoaIKE7T1ZUzylAQyQlEMYkTIox27K7mlugCMMlPeI54zb
gaRBZcUfoRHgk5oXHfKgmT/1tQ4UC4ywaRsIiyNqUgM2WuYDBbdLUhzaQ0WSh7/eGCf2xDslBA1t
APZ+JAE3RscSXu6yfD9LuU3OADFwfSeGhLiziCwr4xEMafW+MvdEd1sL/RV+6jwDhaMjeZ+luzHZ
khnykJ2NR6CMun/lqB1/gZg4xsOIDJWOL5immwxwZd3epTK577XX7YkRwcPnYYfX0bJ+qTL5wZi7
Jvh045EfOEBtKU38Dt4k0obHEk8eySH/L8bBrguSFR0cPMKZSGc6T4MOXSgDQSPorEDHucnil8J8
5ErJUJ1ALZwlisTs6kFZOH3/Y1XYsmA6gk4H7RuXdhst9AodfER8o4J7pWRVnm5A+HF5z64v5B+D
wp4dAqPIlRnDbPhNbd9Bb6YeJQ+Y1akED4G20FaiE1zE8k4mBa15NWC7qnF7OzrR6Kn1FPiBZuTe
6BTQtrH0DsrGesKIOaNyZ5bGP4wTyBbA88ANih5F4R7KrXZS0gHteCGet0Gou/p8G8maj9a89bER
Yc8oGTqT5n5q3KIOoU/7mulbNfAc6g7N9vKynbU5LS7g2JSwUVrVaZogw3is0Q/R9FE9xOQlqh7H
duuMKGRXfpbeRNkPQ93O3Q5dbbOBbnXU8t4uf8jKZXjyHcL+aWN0Y2UNvkPJges0ngtoxSC2Zokz
So7G2k5FCxCe2pDPAN2+cIekKBstijcYsUHcCVQuKI9VMj0QbXU8R1aEkChyqigzM1hJSO5p3Bun
H7Z61avXUb0NyHVP802gH+L0RqPQ8Xgj6a9g/oFu2suzunZzHY9V2K3geVOHFtQMrhH7dMJyQqCk
BkQkosxqkLeU6cevzi0QCSCWNEG3YgsXChptg0yhsDfPTuVlnKC+Q/XvpCWyV7KxFmtoeLwCNL/U
wMVuqiypo7SKMMHAl3i1D316hooZOGDTWxRa95DF8Qc/vuoSlv1CC9ImPiQvPys/v9NvY0/b4jJ7
ydzooO7+th3m80T9+TARe41cKoAPAz6sth/TIALV8j6VEYSuOQgdNOPwgyAuRDfmaUQyG8OUZYXR
QPvquVbhI5JdO12R2dd0WWF5bZ6PTQm+KJ4cbZwNDKflvoq6RarLyoIyC4ILyus2G9IZFqCXybgG
KTZZNWn15jgehOBd0IWVx2YPE3GyJ811ZPpD/j1Sd4npd8pVwA/a+Jc4lWUXfIp0ghwFiCzxruqa
Ip8SbdkF5ka1/To+ODITnxVM4U0JGyATQS8fQmIRKwe4F14OoMxxgTG74hu+dRyPv8fbl8nrNhXL
vcANGCqROWV8V/qK5D5ec3HH5oWdoZQ5QT/TMqlV46rw04iMqXkVz/9iB7G+Dd55IOLFhmrbGtSE
xxjmNN7FlmcmP6zyjuiPl13lmutaXhT/Z0Vw2KquDAtTHhx2oqILYQfJFZfLGjPOUHrLtjDQGQ6A
Ctih8PfTgzvoWbe0gSK1Yee3irqFdB2zn4PwuZuZQcrr1LnPYd+0N07mO7KTtmYe6rFIAYNGBwUX
MdeRTVYYaeXEXX2848DJjPSBRi9kfNeLJ6Vm0Hrm1hU4KDvjTpdJla8c8yV9BKgacCIgmxOOOad4
f4I5ngParnzYVQ1mItJL7vY1G9DfAvpxoR0GDf3p9HZpz6GJZyF3WgHop01kQ2gqeZ2t3KmAwSJV
j9AB1QcR9a0OmpVCPad1SWSzOfbn2WSN/auLfQ55pVjGa7Jyyk7MCa7LiqZcjWeYUwZwsik2aD5G
1vSI6cm4u3wEPq8mwaHoi7ASrm6Q3yP1cTp9kW32TeBkrTtclQxdvG7glQyqLanXXZVbdAfOrPR/
2F7NyJfejRh10djuvedeejBcldE3GffT2lwffZB4lypOZg6ziQ8C6FePf0408uCyoyZjfXhTNZPk
ob/2IMYEQO4JpP8gvRBjwz4kpUkL2NM05jAoN5og33Xf+Wu0c1L2NuSspKDkkLwpjOXUn8/7H7OC
79GbHulJDrPPuT+qLKxZt0VHCgv25n18mHfOpr9GwzJzfOcbUvQ5++7sv/NdEDKDhRv+47acvXYz
uYF/eUOsRbGYD4oOITxdDcCyTzdE2MYqapX4sOCrsqkOode+dzWzveAQ+hqYUhhgrm6+T/7hGB+b
1U/NBmGmaLMBsyE3mGb0zH65PLCzVl0s78nABD9sqAPpawoL43vvGTvTj2/L2+SVf43d4JEgB8zC
R/O1QjgJOIJ3Ffkp+/X//ARh0fMqJWEW5i10aDnr/PaHdjC98ut9fvP+Vt2Q7fASuFhpxbMZ8aZr
W7Lp1tBKJ1MgxJCODu0WZ5lkZXcz3uW/AN/cEWtn799fyy2Ae1CnVL6hV/3R2dKHiX1cHv7aw/PE
vBA9jA1wRGaM4ZO7O9u1tv0PzRsZOJMf3jUXckS+4UJKVlJoPesz/Fx3yHlA/wIiBcjpne4sJ63i
Kp/T1u0Cn1cb8KojOw6GGwt80K7a3ijhFUqHEAq1W1f9FkPQVVYIWL2DF3YfaEUCqHpG7zpVtLLo
gHmfWzyujZalYL2AU3bNemsY+9K5szkLO6CEitvZvq1k79+1CwU0LhALR4MFVcU7Uhn1uTQ72Aex
kJ2gu3hfOCHywc+XF1hmRjjDA5oUdK5ifQMQt8x1edA1611poi9aG0hi7bOmkc9VBTIZ/GxoUDFV
wU1FRdRqZNlLzl3gtl60DR5sP9uPT/aTtjV2/fX4Rbkpfj2SD0QdG1wlG+5NbHT5i+xUrXvMo08R
ht0knA6hgtlNJxzbHm9gPE2TTe6icWYE/YOrs36rbuYrur8832tvnCXmAcOIBsZ+JC9Ot/Y4aSrI
WhJMQgvCMTpuQQ7jtg2WdswhKBdPd0iwfm9bAxShMumrtbgLqXEI8uBogepNiO0ypTFqkNe1rh4C
9Puzl/WSrATnugU5kYXvRsVjSvj56kScIVwuSD2aphG86lD03YxamKEXPg9rybW3/DThOkZnBeI7
ZI01pHyFmQRXWFRQFTXdnGesVZzHurHdmGTMjr/1lYxhfHE5l6wJjrAJtAYU4wv2qgjdIrvJGzcI
qFdaX1JIlqX8xjQkW2XdIhIvi3YYivHC+IDZMYuUw+HROPN5g3ei+ZJAFKrLjceh+5UFodunsqLa
Wmy1qCkhtkSxFXgv4cqFcmLfWgTgEK11OQGxRQg9toKBGV8d9noGihnIaSgomn8nXcmadF8bkvh2
ZV1PdpEQSidhzad6xC7K2nZfNNam5YY/2T3aoEw2RW+XD+TqmcCWBdoTtKKAfJ6eR061cOiGssVV
EgOayA+jmklexmtzqqNhehGJQa4RmfFTG2FSTqpqVC302CYGIk4GhmjIJ9h+GpTXfVFcBQP07c14
RxuQAHD0bWoZksiGqxNZY46+5vCBbaWoZ4Jn+aw2p/d5aPRd07qFYvvV2KLVDJ0oU7Ydg3GnZfqm
KKAHOzxqEFLPVQNCk9O+0DVW2xVrSHJAN6AbKeW+A01OF3xLiu8pipUEsvJFmt1MsQ0GlzZD4ZxK
IqFVz4l+Q7x7IDiHyEA4D6mpR0qo4su1+pUOB81hevtW2dsuuicVG4trC73/lzfHGoJuIYL6bVM4
9VZAGlXlsBku9K9AHRSG4oaDnxvKRi3vRudGyzL0rwCduOn+IS18YlzYNhHkBsZkgvFuUL62HJ3g
9hOHxm2S5WwEJZQ5/ZAMd+3oHQ9XPHqFTfjYLsOtgLVEji8q3lIkpC3Ts0KLDbVnNDsVDI+GibRL
CxH7bazAG/4cpmvq/JR8zeJqBJd7Mv7FQR6BZ1AXy0J1xNdQdAI64+ETMUxAA+DPQerT4L4uXlWQ
GBXpS539VOxHiX2xWX2JVyiSt+AkN00U4wVXSFKtqdHJhvnXnxpEuWb0jOyLru+Jhb7WjZMCayir
za89pY9tCs8NM9a0ajR7+N7sMeo3oHOcFIs5xqYfK1aGEs+04vxOnL1gLZoGQwkdXGoGLV8Ljq4o
p9UbSdy3sqlOjAjn1oS+cQiCQKDP+3AfhrFrkYcG5PioJG1a8x/Aa7CGst8iyLNsH2HTJC3Nxxm3
phOrPtVn145ftDh+akt7MyUIELRqf3mfLN8vbNNji0Ros0TYpiV9tyA2geet9GwXQEUhzf4hww8z
wO+YiHrQpit4AwVU7EOZAMyr4EnGKmX+pqrfL49kZfOdmBCOf6Ab1aAv2FM1KXZIjDJr3CywA7DB
jdCK05XXy/ZWdwZo/KChYaFSLOZxjDEGgKysMaSC9Yqx4cFdE29tsGEXk3fZ1NodDLb/P7aErd4X
zgTqPtiic6neT21148TWQzc726oHOtrQlUfdjDnTkFFmI8+m+wD5Hh80eVddlid3rZ3nXyXftOLg
Tr5JOBlOXw29E+Obgjx5Nkr+LVer2yxL34PhOUcBMA0CbwBFBkkTNpvoXA3Cd90KZT5nJSRwHKRj
8doF1yJooE+PTBUagInXgNaBQXKov3et56QvuSpD2H8y4ogH5diO8P5DHqMOVA5No9YDPVTox7sA
nUIuHCsj2+/KzeTxu9nPvfBROVj+5bleO6THtoUHX+/0yUTLxbaebkmWQMXK2eegW79sZm0qj3eZ
EC+UJekSe0Hc8+K2XyjvOKgyx2fa7f7FDkTHwCwLSnexw2vmRYmSH+zEIZSutzRM9yVa2KSA0k+v
Iq4ZSgG/DQnHxiT9GBsdtmhvv6tRt7WmFtnlgH4No2JnZG+WY+80e2TG1Ho5f+F6f98R56XCZtWK
9DaZVC92conHXfVTRx8lnJsSWIgRXN7wUwtj38FEaAah15wCqoymn3GSLOra3jmeA2FRFUXplEbH
ZHcTygitB3G2EtCkf1lRrCaQjGgRESuRgzoWzZgAOQl99IhWm6AsGAGOLdUk1/H65P0xtPz7UVRV
JlbQTwlHz0TxYZL5noJpzN5AJrCb3o1AJpK3fiD+WBOu42aIeAzULg6EYSAJwFSHbxWIUICI4PL8
LT/ofKP+NiTewiVEeAgk3Th02N84ChCZ6uVQZW/JSx151E6vRxkJzlqWElEGQkQbD2YTMkCnM5kG
AIF+9lHM+bgb65FpQIYUccUys7xNjdFVrGpjkw+o5ZDip45OZDy+mFo4ntXl28vDX9ujx98irOpM
9Boklbi6+ZCAdQVQDG+ojcgz4yjdXTa1tqTHpoQlrUiZ2YkJU+kQ7rNeY2Hc7ZM5d+dRdy+bkoxK
bA6eumrUR3QjuERTbsoaxRND31n04bKV1djgaESfOfijI4Fdk5U0gJlAybZdbL4oJcDzpPWV0GAZ
mL9SDaDAwdqOFOXtPvEpCO65abJ4kPFtrp3O/yHtS5vb1pVtfxGrOA9fOUmyJMeyHdvxF1acxJxn
giD569+Cz717SxCfUDnXycnedVK1mw00Go0e1oKzVYH8ZZjIOnN3pC1TIrUGzLiPqVcAMtscLK93
jAMdPlIFCL7VIrqz1qIwwL+gScVGUlLjq80UAV+X2PCm2qx9dzqSun2dFRBatX6rqeCmiRXBYb3S
UkFvoAruLMAHof2Cf1mNMgW1sWSD20LeGdnsUfAUGAdNeenGR+FM7/X2ooLAeCxBCCwjD8NP0TAG
r3GR6sR7Cz/C3Z+HX8H9U+yLoLGvoCZYoQKTWwB7ZxQ14GK9dAex1GgkWcrUezFcEGm77gHU1a4X
bAXVEefqALKKCFtBJD+R+HS4O1mN1KJW4yb1/CMYu9+O//kJw2N4dCEWv/ET/M//8C8bd+fiN+i0
/+fv3CBwg8o9HDx/ezptP09bf396Ob38fhG4iuuQD8VZRv6OMiFAUBDnX64JmoYMPaoJuGm93gvD
MPW+fraJ4Pa8brJhgtAyj6Y25J5hV5eCZFqXeTlj8f2974d+CKUDV+CN1nYYGPegfgAPs4mnJefw
O80pyzZtU9Qb9/uXvX98Dzevv3T3NRBs8fXgF1PnTBI7QGceSa5iJXISSNofj9g2EL8LXN7VdQkB
rAahIhWowddwqqS1gwm5FEBX+6Pvvx3DP+4G5uBtBQf9Kwl/cS1zcjhFlLGsk7yGnOP7+8fz83Ps
Lu4zWN0RRKJNgf16hujgEHjbp8/Ge/p8oi779TmjaJ2wfwic/Vft8PqL0I3n2JjmAOTJ5dKiucWo
EkYn7LPjsvu2w/Iyuntvu/U8gfpf/7FbwrjQkVoVWudbJsyH9bvh4wYnE5L8rS8QZTL3ciUKpR1k
VuHjkGW+1Eue+ngenJ6JOrITEO7YsWeOAOpBP5/9vm1F62t5JlO9lBk7+UT6doDMEj0O+AOFePz5
Am1zL/X+bF43D4eHwyEQbOJ16MXM6kwwe1mfnQ/Sjmoi5xAMD1i7Yfi8+eHdi5zK6nk/l6JfSrFi
RQWZBlPPPwLxE97zYQNL/S4yk+s0M6cOZ5NmWnSsWR6C3vxwt3HvRRKue1eYBFPXAQoFZhBwr16q
omV1JeWgymA7tbfctzEkgR9uHn41wa8vV+lt2RkQvDXWj/+ZWO7451pUIj0Gscw+cveNeG8vfUBx
HczIAvTB6PsWToWLm1J3B/wq8K+vaKJBZwGQRFzTxSwcTqcvuJicq9wutx7cfWFXCShs9P9sLbtG
/ePXHzg47PCwGxXXKDus7A/8iZ8D/vl1mHCc8OOzY3z7PJnsvFyd4X+Xi3/ESG3UEvniq76+LfT/
c3uzr2Dfgt+4EdiP6Auu+7WxLmjBRTc6SDgRx3DrUtcAvNU7sEwwwYgovn7gIh/dV2h/790xN+mf
QlFQcxXTAJ8VGBMY52OFuCuCW63rE220IXckc+cSEzNGDmZEciPQChGB3Beb6MUyc8I4rzxklZQl
tobLr3a/xW7sAqPOG90/+LcF/Vvs/0HkFkBfF2pvDg/e4+5xswsCqP/5efqNZdmF7CC9nPbbk396
edmftsT9jH3q/halza7Cc8THbFEQEGAuCey8lyfXyGlZASIDDxLMtKGJeEbGNFgUDQn1doqItcHo
UrqLu6oQONmVLQFshIEqCJrsUC/knBJm29p50WnuTQqwydEtCnSrenkzZiO7yyuAVgiMn7d99Nkg
dob1g99L0flHWEdqqxuXCTiB6GdqwcjuBKrDyFKD23Kuez+YIFQ+AQtuWBiF4vSKaSpjyAuCFIwj
KiaqOxOAcRJ3AdOHFibSWxx976twql5VawOujFl9KqTANjeC72C3B2eFF9/BW2E+OTKJ8B1mFrm2
GoWFE1rlA/p99QbDWejsOlhwnErQVmitQ2e6JEC3Zs731gdwltUvmD+bVXyAriToP7Fj15DB7mCA
Er6S86CMo6ADbs5ttVfM+UJr7kaItIYYGYXQYUqCrLnrACpTJKE0bqXpx38hCt1GIAnC/InKj1/0
kUNU0N3nQIKvAZy+adSg6DAUNfqRqLeJ2czVUiKFYIIJ3FLwfMffn8Ujdl5betyB721yvi0D+IRf
FxFi97oIECTjFYsGG757KpP1sWpV4Ggmc4see39WPov47faKXQci7GyA+/l/hXABXdIl0QLu0dyT
ezCEg/BD7gNJi8lbOaLT3UTeZxvni/xUTUihF01DD0MDJNdgIlK6y4vUED2EVg/J2QdxgR7qr0uT
AtrPS4DsIntdgny67RvR3gLoQHJy0l3rhClBSs06pobXKaIPYAKud9ZCLRHdgDYemJc7qw65vlgo
hrAitDcoXikFmr4z5aOBeomRurXkO5jfpCBi+qUbO8F+XIUpX/vxr3RuP6RZn425hQnX8iYZ7hcr
ctX0w559Sl9lTKh2Yd8JNF63s39Fcivu0Lwdqw4Ka9F7kT/OzbHUP2+rteoDgJX1v2vKxdV1Ky9K
w0SAXUfufqHIXdrfxgUkVSKmb5Ey7O/PzqVe1qgy11g/LZvva/IuOXKoJn8NPsntEufJnRz4Jd3I
pKCtL0FXrL6htmcB+tbqAssRuG0Wgt2ySM5t106VG2hLga9ZHih1defeNA9TtUlBFDbcgS3k9mZd
l4A47TiP3YKvNCMS5FVAZnmLPntX2y4fxUe8q3fZI7qCNvkzDPLDEETDa3unYfwFNHBggwT6x+Xe
mVpbdFHt5F6DaVf6M87AsiHCBRfI+Oo5OrMPouZKiRoswMDzCBRHuatieha0FreXcC2SOtPkK9tz
JkUFTw01W0gpC+1ZpVqAEqs80hxN84LDu3alI34HZRy6u8Bszx1eMGrpnZOAswakVXEXliDGmN9I
Slxi7Gm0ua3W6uKdCeOOsVIY5jQqEEYjGpjxKdNBXD1+3BayunZnQthHnK1dBA+IqBBCLFx76ngs
zbBA5l2ORK52VRuQJ7GJYwyt8y8fe6jiZe5xhTdo76l/TSN1Z6P0DSXoWjWwk6cCdEBKjSdC5ZHO
n7VvyfSzI4LPWFX336/4ynOeqYt2gzGVGnxFlR1K+nMy7rTiKZIER2tNChvPBx2lCWzer2zBmRTH
wR1u5qCaHpZ7Pfcd+16afFvEErC2ogivGcwzeKnQkXO5dWYzJj1Fcy5qGRPIs3/04B+lmQAX6DrF
Bvdko5YAlhuA3F29HGeqgEKdSVFk8OOQoi10sDXVQKhQW3BSwf8Dxwd8vF0Q5zY52vbSYHKAzvVx
Mq0eM9d2Ybd/qIRcKTgV69hRvSVLiG/HhfpH7gsjA4NdDH7F2qjkNuxnEHgFul0Ow2EctUneFKUx
ITLp9Eb3da2KRZXNtc3CADVacTWk9q76nAt0X0okBcFvq6h+FQWlAjox2yXz3zaDsYU00KeKVjcF
kT53rzSNorWShYVsuxiDqZn1WTSGCGiD+QT+8rIBEgCiAUYhxLf8RERPJBDl4tFT9/sUDKJxlQh8
4Op6gRYW9JkYQwUfGmd2Y0LaZUnBRYteD3+a3jvMQJmTAaSCVtRWtKYO6vWY1WTtCBjUuJQVoe7Q
zoCawBxB6dr1aSwebru/VQHI2CnojlLR/cUpA0xVQyoKKIPhfFxOu2z49d8IANcQ0LXgC75yJeeu
IM6m2NETIEZQ67dTyJ4NHhvB0/7rguN3HVPBmLDG3hugW75cprpTy7bLUFSc+mijpIGj4kVb+pLp
a8ZLnFG/lQ6VzVABBZLXl+9fwezvz7Qbmxj4HEVeeFZb/QSiqKfHquDYrJnbuW7cBaX0hQ0iaegG
VC1MJvvaFEi2Ec6G4LZl3vJqDVmXgW5aCh6anCVgjNyyUWUvvM5SIi9pf01saIS+dmP24EwABdGr
4iDnoihsVT2QvWHSVIeN8FXNEuXHIRohdh7NBK3Xmp9n1kdRA/tD+n3bFNfNBPcEA4tHHY8vSslI
Flcm460fG80zo4NVf5vN+yTdqdqfut0axklSn61xe1ssO6NXC2vi4kA5Wtbxfr+0ET2tZwQF0NDs
kgcVA53V7xbko3a+0Wl4W9TqjQh0my80AB2QQZei2kRXMdYNVy61zj1NVU+h2mGI8+C2mLU9Q6L/
HzFcxF70OqkHTKqC3FcbXY0CdhCYzykoyzJSCFZPJIu75PUcONpAwceeVT/sYl/lx6K5JyKS6+vm
f3Y5oeqKDkWQqF+RqMRlOvcabmMPj5E/pM+8ViauVSRIFetumXQPeVX4dfuRdiJC6FUXYn6RFyAr
CTa2yz2r9TGxWhXm0Q543vVKh4FeYdu3SAj3zs9kq4JlQEhK8xcayc8WUOlvG8WqmeOuwkgliy/5
IWFptpxpkXCTzBL508bprqEzeomdrU3f224UWPraQwTNUf9I4xTSZDzy0a5ceERZEEjLJEDK1Y3p
TzuRXqPRuVeM19v6Xbd5wEQw5w9iX8z9g6acO1yGpUllKkFknTQnin4kpUm/W4DAB0iRS0FYblSK
P1RN40bam+bMvkp0n9hNYHUiEIX1tf73U7gDGKHZtChaXDuOQb1WwtG7H9qAoKOoEM2Jriy0BVZI
JM1xM+ClzJln36lLW35xP04gfO83meUnBnqk0EZrv0uiCUKRNG5bU2IP41JWOIZ4L5vL9zZ+m2IV
dRo8mZw7U4QJt+JcAJmCVgu0kKB/z+ScS990xqJSguvbsDbI+xHptzE82kvr37adlbvVQhSHBwTr
vLwaitInYMN35Vh4OVhZumeTbg3prtIxD9W7HbDKSCMojK6tI9DJVKAVQjPcq5dOxS4JGI8j3HTF
8jC1XlJNezXYkSwYh16AlrBiixgXQAYcU1+OChUvRcmS2cVygzunJ/Z+QlzhTgTU6gZaEaPcejD1
v+VbREMXBGLYTdMwRIgG90uBS1xPUS7BVWdU3RDJdgeUNCjO2e09W7ONMzFfFd6z0K7r1cYYmJgI
z6KsP6I/N2rUcFIFnmwtKgGsP1rIQDSFSaCvvz8T1DoGGZqFYao1HVhlMTacu0Oltvu50E/S1Kcn
O521X1Froj+xqvMwyUySYFrIrFrvts5r1yDKsg7KgYxKDE1Vl2srJbZaDjamA5fs0GAA3aAYUI9Y
7O5qWijJcGiopzjtz9tyV831TCy7vs6WADx45TQmKuL3STq1NQ5iYr7Uib2RnOWhtTIwqQmpQpkq
XFh2oSoXVxvRFGl9pRVeo/6ZmmAaN6q+i52D5ews/ZszfCdl2GLa18h2NBI8Idf8wfkyc04VQ2WK
BThIXMfTeyq/UzUsFsavfGfIXuz0bipKsooWmPOrSx+1aW1CYD1LoH96bZfvJXBD1DrzaPmuJNvb
+7nqE2zTRMOi5jCYocv9JHRY6pgNmQ4yBk/77WBhwMz25DF2aS9IV18jKTB/gJwCBsIxro1Rykth
eTxFo5RCN81sZOTGUzSA0BmMZKWOYWYl+qXHWRPkCVXvgAT4JAEn0qfWYHpIADu4xBPR+MCa9mgy
ADMOitp4WnMOyqFNmxmVDsuK7MAymr2ebbI+tKV804Lq6PZSq2zreDs+k8Zn9MB4Fg8NxtIxRvWN
KEDraDsAxwwnOC8vqXWflplfdeqxTcJG8VXP2pnpc5Md4KSl8lEG6ujD5Eu+kgk+bCXktLAzqIMj
fcYYci+3RdJ6CSk1rMKEumjeNt9wNexu677mooGKhKkr5BdsTFJeigDgdALwQuat8tTK/RmDVh3o
sjBH3i1tGqaTMzz9vUQ036KpEWBrSMlwtja2qJjZFfjrlrTLvpG4R55MXvJjOyqpH8VD796WxzTg
NxevEbSuoEcCsM3cIuLxYUjoZMajvJf8iOwWWGzy57aM1QvoXAjnfUGc0Ms0gZBRchx3ajJviqWg
MDR/yKhbj9NmQSalypzTZDkpwK5+Cz5gpQoJpK5/95Ht85n718mQq4jnEcw7mVe3P0fy3VwCqqBZ
4nVSj2WCh8SP2zJXrROOCRaIQ6pfAbjKUpxnHUynoABYKvsDjUSj8KvWidZXJFaRlkJD76VWSqTk
CxprMGnfH+RibwF9RN049HRbkVVngwlidPMrQPywuDNg11rXmjVzNnH1kGvSXZu0T7OdBjEh90nc
+bfFra6bhagSoHWYJeJ73eUhpkMJ0mSPDW3te7N2DuZiv9wWsmb1MId/hHD2AF4XkDmNEGIYE2YF
W1fKcr9Vf96WshrsfCG7o9/BUq/AGQsEs1WWm7B7vTx1VPEyp9mlNNlKUQOXom9J4+yp8cdy/qs4
C+lWCx4SxqfZ3LkGAEbiRKmDhwfBKUt/KBjCTjo1HJMIOLDlpjTeaT1t0KUt8MrXPacANPuSyWbu
EHeys3h21pSJAF3RWFjo4WzrCuACk+XH6Ys2q1tJMu/65rmLkz1KK76jAzlS1cGlhSnDDAHKYH3X
s2SrEx0tPb9u74Z2FaJ8fRhS3QrL4aJCcPlhXZyNNdqZC5DKSb0vkTi/S4xaVr3CSbMXNZKXH7ZT
ODuMC1Igds6535EB9WnghudePCyR24KA9bXqGvmhitQs8gF6a7Bp6Zzobk2nAeRxGAkGPaup+Zaa
NL9JNsbUV6Vy+l1UGXi+oi4Ne30CtgxNTfUDCAHGrqJzvp9jm0xeFHfLI3E65bkZ5PxH1LesMS7p
Q3A79+UBrDfOMZfHWpCjX1sZBdlDC6+DtYYytGyOZQ87tUD+tZHMRQ1Q7d01TdftNK0u/dm2I8Ze
NgpekVeHncFbM5Aq3cLkCRraLrdkshMrWxbQzQ/Nc1QhzaCJmg+vTjongbtPKWB35qxMSiQsG0S9
B5PcRSK+nisPyWToqFcjyYYhdh7nppzRz+7QDFooB3nyyfhjtEIt381U4La+TPTitv6ShCIa8GVk
AGtxHp9omRXPEaIDAkC5wWet6lYI9+WqT+lu8ZoTsKYEL4nrrBQnkxnP2Xm2K3UYTbwZvSnUP/M9
DWx/2dSH4r7dAWYjNHaiLbt6u3ACuei2MIbOtEYIlDfxY/k9PeS7KWg8+fG2P1gxeuzaP2vJh7VG
kyYm7VhQEloh4Jv70IA6oyAMEEnh7C+rEuTmWXw1/Vr8+BQdgHcq+X+NtHS5ZF8h/PkexWoEcGNI
yQ4REB2T194fgzS0BJWi6wuNk8PdKkTRB5TbIEc/KeG4HfZdAL/wVmxEQcfqsT3bHOY4zhRaVKtE
fABBprxdIj/udpH6/fb+X0elCHhRNVTwhITXwxG+lIEKwygPS4o0a/GjATozQpl6DGbzMbJC2wFt
zqclh7UlyGZdBW1fUtljkp1fh5/eMRISmaA1L72I0Vung5tG2xaXQC06t8yyOF8B9QC/y7D/kMfi
LE8pSNGrmCnzepMEtdai7fC1lt9w67vgIQrsEZjhvUQ26HDw40UIP7iygwh6bEB9gEAFOLmc+EaP
MkevEWKBMY0GTVht64OWec0+2rJ86waIR9VGeYpfb+/qyvJeiOXyEEU2KHrSsMdqf7eMnqT9Rp8E
aKIFz6brnjIEE5gwwKABUw54JpfGg6TvOKAahgT52IGZPUmS8YjwgH6mBOkIWSdoRjbzZvqwK53c
VxNtwLg35kgTgJfsjlpT91hgbjUG7ttSfu9SPX9oC4l8NI60CG736/wFvhV5TAUPSiCxXRVO0rIx
WPdJ4akn8uK4ZaCpbuLLu+WuDuvRlZ/77e1NWLnWLwRymwAGKpY2hkCnP2kAJLREYBhru3yuEeeH
Bj0ebAnBmqdoAWCsawklkVT2Mt2/rciaESMJjK4SC3nnq2ESqR1bkiqIT2wT1Q+S31caculjJ2gB
WlkvPI8RpjMUQMAqctd6VY5tRjEm4RGb+qmEwHPybiuyFqJgshc4Gxqb/eQfcRSIjXTsoIg6o8U4
UKtgJKrboy+/U0TUJSubg1wJ65pSUM1C3v7yaIyy3hQjBtGRHHLH6r2bvg11kOUiq15V6UwMd0WM
lLYAF0MsNG+cJ0DKqF79aO2Lb9FD6g2fVezmqauCDFvyW4Frvc6I4Rq0QQaP1hy87QGJd6mhruVD
lOfQUHkynvQ7PZCC7EM/fRj3yD8C5m9nVy4Bq6zrpTvNm7cZeD0FDmjFZC4+gTtiueGkqj2zRa5+
mPYxExEmrd2OFwK4XczkdDRSBwKMX1rqgmE5dUdX91MVxKEB+TBFSda1QOl8TbntTNIiGbMEFprs
yLHG2BzAn5eNTtzlrnKVk7SZX0FR5b1oz4MgRFuNcM9FMy9wFmxIUqEVugpVuzeA1O5S2x9fdbet
XYUZkjc85uHfO8iLxWVH6Exigo7QsUiZX5kqV5aCePrroj9nopxLAQ+gOZRMp0rNd+aYbetGoMP6
Mf/3ELANPdOhBfFMu8zQoa3i0NEApze9mpiAVMLbrmtVDgDw2UQfY7biDNEYkUAH7Agm3JTTYqAE
b/8ctHsnSwQucsXXgzTgXzmcAZog1wQHCV6KsfQwj8eevkpEZGnMMXAx2YUMztJyM1J71KGANBI/
ZhGqcGVQofgU0+2wHNXulFY72fk5/xfX5YVYztyQPnek1GbOQvcIxj5IK4OKaK+Jtkq0hLzRJTUG
uAnUi+wno/nWoWtWy/3b5iCSwZndXC9RqQ6Q0cWPi72tAeKpC+emV70rhjkB+ICn+1USkmCOM9bR
7eu1gKwmhu8A6QsQ9EXlWfJ30Mfp6UtXPPWALo8UsLAWz5Io8lh9amFqAP1CgJ8Afjdn9nXflv1Y
w+xJG2ogDy/DSgEWcQuoNQcgRNSVp0MhpJNaW10UitF9j5PAng+Xh3owErObWdqw8yc/2jUfC0bi
W9fBJHP8zfCao/wIPmIRldFahMrq0/+I5TY1k7QMqwDcPHNj4V05hbHrdvvJI2/tU7sXPWPXPMq5
NO7hZ5n5MneKhQxluW30I2ZS7R59/8FtQ2XfzJ/1Myk8KF3nlDbgwiHF6N6qxteXow2uEKA991MY
lW+3ha2GJOfSuJBEkdppaVVIA6b7ZvJjbFn2zbpHCJS55QbvH/UtRr4oeXzS7sCbmfmgtxtFfApr
ud/zffwaDz+7E+qJNEMEymBv+faeuvlx2QLO6skJ/qi7PowwaNOgcrjfi+Yk160WfVMmmqaBC85Z
7dIoeW3LCAWLzu+6Dmlkz5Ieb6/w/8dG/xXC2Shd0PTdzdBtCEff2JJ75BR/lgfqR0Bap1siivBW
IzD4oH+04syUAOhD7RUIVDdKEUab6Tk+1W/T4immK7uiJObqGqJHX0HoDmAYPl2AcQLdaVm8l1YI
ng9DtqWiZ866iH+yvTz9fE27jKYTXJpeZi4atqc8dvtRcI2vuO6LtAcXGI95Lkt2irRHnU5uZd8r
ouh/xXsg/cqK7ypah0EFcOkiCwvcP9RGAqeHE86lzwllt+SYiC6AlcW6EMPpMSTakHYOxGjxIc4O
Y7I1ovC2Sa8u1Zkm3BWzqJLdxnlZeqBq8Gkvu038fFuCSAn2BWf+QOriDvkIKIG6C/rrPpNxcI3m
/baQtZNpMpxjBW90m1E+XUpZ0OmMiSNIyWLdBfGGGyUFcK7dqrpHagbyJsNf+qCpv0/keySa0GTH
kPPzF9K54CqXtDHDcCHi0zHb9I71JI/orAIFdqyZAYDZ/AwNTZXdb25rzXzaLbGcz0uLLMbrG0ov
2mMfHQrjOCk/tO5dWwQH6noPkTiwADwGCGnUMPkWxhKYs2YvWyBir2VQNJH2vjQlAGcngsTo9Tqi
jwM9YToIO5A0uIrzB9IO1WxixrDC3DY5NsCKa4Gspu3kAYO1DxUVFJ/WFMPEOxsK0HEK+Da/qSlN
DIBbuVegnV35niePUv/j9iYJRPAtfgYxKyeqIaIxyKbT3zRi+r1ohGfl/WqbwL8DFBQYKtHnwNl/
pDgDnkgYSVpA5vJpN1756bjNHpxGQ+da79LRfMr9entbtWvncSmUM/tZaixKJwhtLcxOAt+cijz5
SkwDETZrWQS7AWatOU/bDkOcpG0EEUH1PIaFV4bZpto5h2LXo13XA35r9WJtGu9EXeeQbZyDaHz9
2tdffgHnhEtdMis5xRdYIwCrd4YajNqIO+vl9lquiAFSDUswgsCBOZNLB4bjBXQCkkJB8t1w9toU
WvIzEbXofbWFXboMQKXBQhwQ0mI+9Ct6O/PGcq86bVmUiEjd8jF/UUY3DjLFQ1rHTe/STeQXrhZ7
2XEM4rB8coTR4cppuJDPBTRtsag9mKBQvbxbQsUvQv2Hcj+Hqlt8t4+/rc3P37eXdeViuFCYL/Gh
caorMxsCo3dDcans5S/jHoxrgXEkU6h8ou3TFYi8dssoeDhoGENLO8t9cndqJs9SZ6B9GA8o6Sl7
aO/HJzS0mwezQfps2TjviodOk8gDJ7CooLlmRTaDeEApn2V6OTdgSLOp5OA0w5B2VLhLGz0WMrmn
i9TvFJDWC87/mqLn0tjXnBlTbhnZImkYHKzSNnf15udUFc9q/MNe1O08fN5e1hXLAaMLZjFwQRiY
iORXNWuSqG2xkU4NElr55zQT12yebgtZ8Wg2O4IKABjBWcXnyCdlGmrLIYhLWTeUi+KgdUIIaAus
ck2MqSFaASIR+suvtim1y8ySKJ7YSPSDEKax/z6Ut5G4AAwzwBExqsh3CaROKpVqjkaXpep91XrB
cLGbiMbq1rYEEKHoQmWyMAp2uf+6VaQNtVFok+zT2IcF8dHOd3tDViICWwcEAFBdMb10VaCdE6dU
2nFAW0oU5stb0lE3w9QPyrRKiNkxFBdK0fH9YgfifCRuHFRJMKwFrfi6XrJIpZPEmA/R0J2+uLIe
zV4ZydHDpFmwcytBJg2L2eieZY/Ed2hC3Vax0buC1BfINbDyUu/pVELGP116uqNU0l/KqMdrJJXH
Zps1Wr74o4aASgbLe7IhtADW8Yjg6tB3lBxQbuzuW2WOyb6xUv3BXEzcPMu8hOowJ3tTLeV3da4x
CpHa/Y7gIKaeomCC09UXXWkx2JJLndvGjvlZyvUULro9f6TSbJzqPiqfEqnPXxsMku91gB+GBmSc
Gjs2901VqYlfTs54pxem+Taiz2+j5nPC5i3oMPtKLFX3dWqP/iIXYIiYO3n8ibgbncdqrIBQx4S9
uR0FBBStumHZozeNRg+OJGvfsskB/xF1NGcA0U1S7ywjmV8a0iWhlY5O7NbKgCEImpubJNWWFMXq
ugFwL5nRILqAN+dbAfSwt7xdolM99Cn6xiyjBUyRlPlWM9PubtSBJ4Z0dFLtqyav77CNWhxoTj7/
UVu1Lt2F5uVzStQG6TNDlsOq79PPfmjBGCRZXYUkkGWRHOk2gAWpOh1+1Es8Ju6Y2NmHEndagKFy
HcyBVaEd9KRHVn0wI9G4L0si8OYH4QoyjxjUwwTp5alKEasmUlvjzV8ung7GFFUaNksGlpqh8TDF
+ieTRHkGdc0hYbgGpToE+HAYnMyxbNskHuD3pCckqKrDWw2KCbc86gA7vR/3oDt5Mu7zoPXJQ/mR
BDbCMJUxgt4+7KtfgSF0gNMC6BgDtJeaG1Fs6VWJw67loQnUajIJ44+VC9IGEss/IrgrS6PRVNsD
RDhRaBBXPc7eB/LIlqs+OJWvndpdeuhcZye6mEWqceFdUxVWPVDIjTU0/xSY5at2/7fF43JTw6wQ
oIwwT4nz1af3k3q6LWAtlEJIgbgCDcBfjemX2zPg/VFXw4zYsVald2u0rB9VEiOJ2NoVqj7O0hdh
GTnAQ9BLc1zcIYlS1Ufbdfm7i7UM9pv2+yalo2jybW1xz69TLjQo4miisY7rlJLvEkJaMxEU59es
5lwA+4CzQMfuhrxWQefmtVR9ydVq0zqAc5+bu0r9LySdX6nca8MpK3iUDG2Y/fSeG6afkcbvKoom
FhFUoejy5hZNrkndUAmXdz9vle6ux1NbhHy/Eh9iYEJHPIqxCeNq7D4dZ3WEN0M0mldhadRhuTGf
gC4e6JGyuW2cIlHcuk21XOazhNx31KRbQPpXBdoSB3+Qj8lfzx3pCK3OtOIWblKseMwjFCowIugP
Jgj3dL+oX3S59SvJ9G7rtXYZgHAPRNGgZTXBonppeW1cj6R3sIS08dI+dZvE0/St02muMe1oJjKK
NUM/F8cZeq/k+lyBCtubS1T7R3+WP6PRHYuX21qtFAkY3QQKW6AH0E2DH1sAq0yX0GbEMzAggbV1
nv6ghvwLV06HWlPqaht5S/fOtnmjji/qLV0zfAT5SNsyZt6rhh6TTMQoDMhOpMFFb7eNPhFlqYPb
Kgqk8O/OGRA6ZjrjRs2SyrUTjKg+miS8LWNtt8404ZMj5YIJpHyGJkZjmBsK/DYUCJUjcFUVlJWj
7On/Jo47Y+mst0VfQJym/SqsX+BYxPDZ5CbZ6205X8laPgI614sz+qwtbUVir7D0p/MsI9foLgck
zXB5HqwABS3grtzbYfohEMs6za/EIuxAGITuKOCqXp61Di6kiwhmaUbcoKWBufdHoj4pM9K4qZ/U
4TCLOxvWzjdrkDRYpgCT1JyqTqIkNGaTNVpdNV6zaPuakCdCmxKk5/cjisySI+iaWnOV4F4woaLs
WGjRulQTkTDVLDYXKlGdABjzwcgJsFvTSt41dvsGBgRRLX1VIuvtRykdxG880ZNJBr1vc1w19VxY
6AdQ0mWb01R5V/NISrxWb6NiU2IkRVAVWIkLMH+CCUmg/+JZwXf3Your3ARoglclxq4mRytqN7dt
ZuWUg7kXzcOgOUCdjh+dk9BwbesE/cNynpeBsciJb3b9hE5E689tSVdrCPQkdNAi/8GgBPD7ctcw
IDcr1CGVpw+Dq4LllPzu9JOR/jJF4LZXXoVJYozdeP9ieojfLZKRwVLqsfJGQKhm8uBr6dZExiwS
XAJXps/J4TTKeocgIwqNNAtkrST/ZWOyFkBoYV44P4xIv2tyUcOgSCTbzrM4zqooMlYLROKRAUA0
P0ke+xkMxDUwE34l4LS9vWfrK4k+QQABqddgHjMmNwvVohWKUqiWjPcNzdwxPRn5XwdabCkNWAZL
9aDkwyViFpBhqXIJQX3xapRHqQg75BYqJ2hpKtBpdQnPRHGXQNVMjjVpEDVLAGpSXbUkQVHcxcAc
yvOD8dc9bJxmnH/UUi2RnY4tIWDr8iTax5Rub+/SdTDCyeAMsQS3W6oTtnrze2U+zgrAVybXnu+G
7K5bwpwCxsktmi3q4ZIxe2b6nTqP5vCAQhW6558FX8MW8OIW4r6Gs9FMJXUt6/iabgRE4x7kdS4y
ku6IPvHG3DtR56pyiLHIpAqEZL3X/QZMOHKSmH3ElDuKqZcHRDLbPLb7uUL3lvojRxgB+MF7CUAQ
tpJvZgekzxW6grr3yikQi0alaCvYf/9KeQA6Ir+rguWIvw7xWphpKjFwSsXE2BlakwG3WJHvsokK
RaltJfR5jWX0Uze7N10WXIzXRTRoD1Z5ZF5wVakYdb3UvtbIaBY2tB/pK61MP1IBkWmXnhG3L5Gj
7qzaCpoJpMLzFMRG/kZpFUTmcOhK8NzdNoM113H+KdwxMyJDA3s4FgJ4tU2cBLLzR0uO/4+0L1tu
HAeW/SJGcAG3V5AUJVmWd3fbL4xud5vgvq9ff5KOc09LEEMIz52YmUeXABYKhaqsTLkK/8uOnxri
DhgUQWU8yWGoMksnTV41y1flEupZzwZqmxKeun1D4/JeY0Jd6ot862u7l6sTfN0ySgrn222Dqrav
bGz3UhPRSk83/mjyA7ji41H3kviOTcdM9f7Lvv6zuYS3kxtgJjhZXQWboKqYK08F6UnqGnE2+HUa
jW+9XQ6P1y2uXdxY6P+u8oLyrp/rLiVIIkF3Dk30oMLNbd7m0VNm5w5Kuu51a5fk51+bigFECFAg
6+E1pFIQrhSdLONvM4uy2ZHlB52ktDSfLeN3vMixQb2d/CyCu+7bREfnpvmp32aU9MSaYLqtxg3o
RrKuczMNNfBEFCNXPWeRlzOgd48kgfMcsx6luVZhKSteWbCpJ0cNb1FpBhfxHrg2c3ZmEcHeamhE
A+r/bHKeY85zmisFbBpQ2k3MTSoTRwoOVryR9Buj8ufAMyQ3Un4JPuhyAPmQeGqX65hGvSV1qQK7
GBFxantXt0fdQCB02uGQdUCOt26QbvA8wTBHYIhmAFbjEN5i6FGBuBUEKOfnRWniKbEzki8yfi/d
EIPEGsI37DWVRELxy1+6WOeJpeWXnJzMduxTeRxgqQDLWcmYq/XRppS+TWMNJ11SdhAGL6IgFwA0
pR/B46JgQRJK7GYch9QKEXNyQt4TpROMNKxtH2ocGpSh8R/hHdWq6kyRZCl3JDV3wAVE7ZaBfb96
CIhIum9t/05Ncf6poQsTamjPoKyR1W6igWoVEpeGWxoiEs/L9/myhyer4lzSBLFA32cwVeQ3jfqu
2vcG6BKrAys/0NfSIOqtvCrBVu1/FMmjMgKo718/FGsx9eQH8MWVfAQcCdNfSBOKP1m2l62DQmLH
Uu+zSNTNX7aNd8tTU1xO0FcBaewwLJxmNj8T9prkGO43erdEE8Yq2aYnqWBxaxaxwf93LXK7y+ao
zPrlwtDJn1i6SUoqBQVlo6PJt3EqOuBrbvPPGuLp+bELlGqK1RL3v5kX+6hotmUTIOH8e/2DrVmx
F/JfyKSDEpXPrKTYkJKmD+Ccub6zm+6lK5lb9YF33czqcTsxw2VNmsXSSCEwgyzypi3IZoaJaNS3
daYKoGorXwnj95iqBHjRMDCWcr5v4KD8Xxc07aHx0oDY7iBnNUYSzPu4lWRXr0dGARStBfnE8hrh
HFKHiBI4rlXYN3hSmbzsDJZlrEAXJpIetS4zQYxq9QInXJyMtwIVZ7wnEfYtjAueL2+utKDINDyM
s+oVmklydJhm2gTvlj1RTC5TRQQMvmxBgmUddW5A/MGbu5BsnVusih4kf5VcOJFVUg1DdGnX0242
nalDKW7Qt7Y6e5FKaKJLO61TqGmGnt5GfjuD3DwcjlEOHLYxeLNhPsuFQi0r9VM72cR24pa57SQg
0r7ubis+YOAbaPBqJCHIDc5/8pygnpBKCnR5TKTJKa0szwi8qnsLtQp6AgJrl+MgCywF0Fb0AlC4
Bo/fubnaQkFBXcyZGeZqfg+Y50Y7ytAfzHmrDN7Q+ZLuXF/hSqBFHDJBAormHuYcudeBXlgWSWdS
OGBkcKMQTT7TK8JjbR0qEgnWt3J44QA2rkmwGS3om/PlTeOQVmOJ5aEr75YB8tWYpvGfrH24vqaV
r6ZjGB5dB4xtY+Z5WfNJomH2uRQlPdY0tr6uolbHduHwrCZ4YbZbE5H+/8/c8nNOzBVKPcvmsoVj
+FLYjCr2Me7vWPCSDz3N/sujCqvDUPrS2oBaIreLWVlFYyMbhQPSmdSCiHZL40RxG/U1smij7+bi
tgjo9SWufTkTnw1nAEcBtLXnSwzVTh9ZOhROX7styA7z9G8+PQ9yLdjKFW8EmcE/O1x4DzMbCiQK
gpJubXswtRpUlwh6N05aClFAi2fzARD3FHi1VICA0Hk7X9MUjnVNItgylfuR3Eujo6IcAW2/ru2p
bm9MxS3KTQ3gVqz5Vv/3+o6unXU4J0yDDRj/8oJ5mWHGRjaNX07ayh9J9W7qG7XflrYj6wCydH46
Cs7FEq0uVnxiknNU1gZj3hj4igYEJebZfso00QDN6gc8McFFMGZo06D3MCFV7FDp9UYKq01fR7d6
kv7o2SRAd6+92U53kcdeq0balFaLXTSr4U/N7sxUhk5beIeK4h5C109SaG1slH1b8rOxRJnV2lP8
zDp3LOzCbqfSxmpZs0sqr4rB+FQ+St2fIHy12KEon6ALWGvPJRG8Oi6RGrhLT7zH5g5KJKlqPlmw
XFexK9Xon7XsoBvxXW0UL02ZbqbhcdKYL4U9mPCfJg1A4FQQzoWbz90diWZMxVBi85PqTxo8dNXg
traTxXd95aT9Lp/xWv/RiICPq7Fo6SojFAFExScu0xTKY05glSlu3j6ZzX0wbOJckISt3SFgYPp/
VgiXNSdx0BWSDis6QYbUIVfZzMpW1d/VBf32fD0YrORiKBtBOWUhccH4BXdqInPKiQLGL8e2XqQ8
8Y3ydbKlp1oGD2dhHGId6GldJEAiMMoXc8Bgo0hDC6N9AUqcF4jVxSg5MOh3yAczjKgh0h9bAioX
fjDiikYo2PLAQ8Y/ETBkZYdqjfwPM95lq1K13k3A3l3fyhXvODPCHQw9M7KgBa+7M4/3Leo4YLqE
9Am2T3BTiRbD+X4kWUphlosd6zcwq+gsoMMq4u1ciaZIPzG5gioGBpR5V88rTCImaNU56KyS9NUu
PGv2IGyKcq3o46zu20mmy63HVjEAUcgwVQZ3c/+3Gp7M8ElvBW+qNZ8DkQ4+PiA2C4L9/M61Glao
gYVUqcgYLZKdrbyw4qc1jlRvP2agLxEzvu8PSN0B6MEVD8ghd7Smykih3AKLQNxSqQ2gJRAeFLBN
qem3oTXI3k9M8TUL9BwSvUoWUyC0BwPQVlJ/gCORzoV1f31Rl+KwX6bwhFoE59AT5DLcBlRg5Rjq
hTO1dfonD8Lit1Uq0s9BbcqnxlQD3ZuKNATtJEsP6TybB2MCJbevKDbbVRBUzahK5kK5B7pa6bxo
ZlXvylrWCzKOlSiKRrYKsXrgu9Fu4na/1Mex6SazQE4FUS11YzT3OsiIUsyEagWjQ/12fWPWDgxQ
D4ACqMhS0bA/96/Q6Mq+bGCPtRVNCiCD30YkkIZ8b0VMcP2trg1tXzTtUYm/aG5IpC46bVnbXNUK
CGbZ5KlmeVuHJeYs5/KYpEW0xeIFkIe1ZzQ0KdHCW6Q+L19sLNWqCEXNEiPnRvBqQTbi0QyJ8jRH
o6o4Wp+2b4OhJVuVZPpnpXf2L3tkvdf0IBakI3o+O4Co9Z94sIQTBX+I9WjFiZ74UkGGwTWqnjGv
7o3kh84gt5YZWuPGUq18hrOGeoeihIowFV+p9oPhGTNt0NuCehQPiA5K8KgMCcDPZfGmklvVhgqG
8VCqD6o6umzcN8RDS/K6q6x8vjObS0A8ebURc657YjWlI6Voeqazm02/lrqqnqa0BXy3RTv/usW1
7uOZSe7UjtMQjiZZTNaeDFYu4oPHe+nBKua2VEASV+7s8BZ1prba5OVDab9e/wHrSwaZGVSSEDP4
NAOXLTib0g4si/JtWbhN+2i16MuBIxm9BzjDdWtrOSqW+3/m+AQjwchQGSj4qrEMTKO6Lezj1O+6
ypEwnbYIAATGawnmPzR5jD9jLdJwW3thndnnLhtoqoKdIcRyw3kXQz46+gFO6lB2puiFadtR/1mG
sWDNK1nBmUku/kCzG02JZYdV9YH1f2XoFnaf17d15Qo9M8Fd1GXfp/MoY1cZRIYL4DNkZaOjvWpn
22x26+XLetctrgRVsF+BKkQDQxro8Lh9lAbFHmZtBpmxvZ8sSIJa1K5/R4FvCr/Zmim8/yFwQkC1
ih7E+aG06wyjOCGQsKP0XuSuDjEeKwGTXUbHWQSpWcl4MPmD2SbkVYp9UdMgLdh0QNQDHdwMXcz8
gNzUi+OPvtpe3741P8RUCd4SiG0Lspg79kovG0GfKqVDOh345dwkXUpJSpg7NG0x06mRVUYhs54f
DMlqBzeLMS7kVuGYCbDna+6pgLwWAgWQurwYQe1DFlj5FMN3Kgz5hOB3xQB9YJmC3HjlK0ITQ4Fu
A8ZdFbj8+VeUiWy1ypyUaKTSFIzKsvqExqmd/NZEDKJrhwEEGZqMyTGU6Hn+nD7HlBEB9aFjgfky
fy2nmMrNHsR6mTT6WcF2uPgEX3Pxdu4Vs1DegdXThnAjSjfni7Okui4rpcD1K3/KiY+UlipdRDGj
34/JJrHfiuI11F7jXETLurqr/wyb3It0LLtEbjUYJlLvVB3IDiQ3tu/14Jea9rQaNlGwtytfn7eR
7TTkvjZ/RuHbXBwbIZPPSiHpdA/4iDC2U9Z3Bn6KJNWODucdFACJoEIr/4rNxtHqrZodwtnNJxpK
wC47QT7+h0iLlzLBuAous4vJA1MLtJBoFf60ZXuxfscY+FKKN8HHXktMgOtbaFxN5CA8e4BqtmoW
GLDSoxsxbFL1V5D51uLI9Sae9nXcO4bZCZZ2WVdZBC+Uf3INyzE+SU0KSCdLaQaWllDKNiT3zfkt
DI5k8tsm9Lr6QZWfLe0TGuHXV3vxVTmzS8A8MdvUrWZlGsC0elxsJNQ8jfG7KfNiAbgrSCWAVRVg
6HMLdaiEWtNgvmiBF2qKp/QvseQTadslsZNGommziwgPc2g1YHoXhxX4I+7i0mfQzlsMcG9FOeAO
c+KWOE38XkiRICis7dypIe7ab0o9DxsTs7ikzJ+6OX/WhO/Yi9C9rAWk9iZ6kWBy+xppPfk4EQlS
zeqB6WbtTwsCqxWoMgRh+yI95EwsqzwxocttWmVfckLDC1QzzAiUjER3uhBwn/tKBHtZ/TgnC+Kc
3E5suYoCfJwp2StAQkpmSQcLLxQRlEBkiHPrUQLgsk+wc3GwV6yXPr2tm0eT7a4fnrXvA91UzM4t
kYLwmPsxnq3ZWGaGwtQCI6r0VpYVxpTyh+tm1jxtgZqAQ1bFf3wNLWCyPhMTocFKYnIjB0pHw1aJ
X65buXypwBUARLfR+iYgvOdBQXIbmznwspjP6KT3rtJ8VdKoBPLdSU/oMLLD0CAGWm411Ru7C70Q
R8oqQyftrP8SDDEgrqFFgqTlgiJPK40BU0Z4MdRzS2ge9SNNMDVakwISDIUzSDZIoEBeV0a0iWen
mA3BL1iC0tmF/7UX/34AdywMu0ozcxmFMSAfknebxLzJwVMC+fUwkz1geSFGJTiJay57umbubOjB
gPd9CPSSXY+bqP3dRH4xaO7c/hZ85yUwXVsbdzb03J4iU8HaJh2SFjl4SssBRBZmvQ/BAU/xhHTN
9rc2J/6ChI1V5DmaCAi7et2drpbLj0nSq9awbHCDkbRU9cmQUWL9nfWPyvg9sdsWsMqE+E0naB6t
xTvUiFCYAssvUBDcLlvaxBIooSOkKvE2NG1qF2Duj59ay42BpOzd65t9kb99+dE/c9xeVwXUWSSo
Hzshm3/kU+X1xNiXHdoJi8ihYn9eN7fqQzryloVuGvO8XBKOUdzYRnkDYpGd5U4VepnHWfbjSZQM
ri4L45IgJFlQ3Xyyz6K56EgEO1X2tByKvvJHJXSt6tYSabStmrJB5QRUjgz4AHefl3XGjDquEApk
xZHDrSa5WbGZgl+RJiiwrrnGMp6u6yo67chZzq/CaLLGtoMkt6O0Xqu7hvLQJ3eyMaBXfGhawWlf
uzpOjS0/5uTeVaIE+G8TxvK+yf0+VmSKmaN2p3ZaK/BBkSkuAUuSuSKZAlPacDSnj1S6h+yYwMaa
44HABRke8DKYDOa+ktIAcF7EcIiyQw22Q7cZLB6lKgEZKbC0upoTS0t0O9m4GNpDs13AUoiJKUkD
Zik49v3b9XO0Fv5Pl8Odo7jqiYzJPWTFJKIVaNiqiCo6KunP2VTRZryrKu+6xdUNtAkAgqCgwWOd
cz5cNmGXT5jzH9mRFJtS3kUg3YkFXieywnkdXnB2N1awAkoQm4L24x1F0H2kqHcpE8FHLhvlUALF
icVjDetBQFq+5MmXYsANKrGF+f0MyUKdg5LJLqlRpbQjn2Yq7UC2ruL60fdh10MERAH+oxZc4ytH
ehk7kRd4CZqt/JEeS7QBy+UnmORTNT0AWUp91xc1lc0PENkLXHMlVC3jYADXQbUQLRruoKGuVABO
KmPBeo+Co7RBAeqZGOPWloqbLMS03XWfIdhA7iJfNpbgPoOc9cWY4qzUY6dp+JqzbHiDYXmQ5bxu
YeWwWapKoGmy1AFBHnr+CQHZSqca3QWgj9/L8AjoCo1TAee+yAbnkySNZDMDzg5KsTXYFN8TUzoo
1ri5vpIVzz9bCfdthijRtbCEJ9Qxqt+Nk4ISRHtSWlOwY9ftYFzjfMdALIP6GCjgHZn0tJDvWATp
ZFSjRZRvX9wt/MdHTQCwQfzPNnlSRRUSzpVW41k916B9pV09lQllRLHdQBnR97KtghVe1lW2F4Dq
aceGcdiNDTghwkjLtyTqgJ2cDNQm04El7mxVgz8zFm9grfuby4kc0Rolw3urtYPMS+oYQoTROIcm
zaYkGLwWp87cdpDBlaG71mhekpYqoFvz+CMYZvktDpvwYEfl9D6GqRk8JJ2qvRH0xtyCSRDbHGQz
9K1UMf4EUTLfm6maqa5k9blflmU+UGMMhxgd/boL/Dpozf5g14kEyuwmUZivhCH7UQN19EOqK01z
8qJgb+VkKRGVwiDLHasFrgqqy/lmiOvYFhz1tcACFO1C4QAIA0YPuM9c4hrMFAx4BznoKHS/Rvpa
ku1YHUriobt23XnXjsipNfXcWhh3EeDcsAbAEwXGGj1tzO6huHHdzJrvnprhbr0mAcuUPcGMov1R
sockeOy7j0qonrzsDe+56ESB8Q05qo1863w1daAzW2MGUv/qo9RcNfM1cpewGMRcN1Lsm8WdXd0b
xsP1xa29OEAh+8/ssvqT62hoWZjiPQAeAO1P3+u0yB7TJqFG7+kYxpTJXSN5beRI3U5geOXr2Utd
HOET1MIAQp8btqq5lWzSgu/djD5I8T73IOfSH8L+pYNgkBFOnoUHQZjou7E9zgmAvwYAnazYT5rp
X/8tKzfU2U/h9qCtrRSit/gpZFAMdON1V9JBYK614MIHMgNkWoJzspJIYeG4oRQgwGWMGp2vPTCC
PCLZkGHQyHgqUmBZrDJx9Cw4dlLxCZ3RbTM1TyURUfF9MaNyTnZqmNcf1DMlGUAahAJ9Me8COUWy
YwFT30qkvcXY6TggBUrim3gGcGCfMCm4kcF7FzlAErDPYNJkyWkTQ4HIZtbfy+oUb2PQVxSUSEmq
0qkL2jeW6ONrH0KMm8aEVXs29Pp+kuX0Xo5xIeehSMxxzYWRlaLLAkpRsBjy6NU4nJuW9SN0zaS+
RxG8u5WtRkdUIG/A+ideXSfPqMjc66kPChGNQrHz87oDXU5VY8IKz2aw1sj4nKBhOP+gZqibzWh3
mWNML3opb5iSvdpDTvs4fbLRFgktGTNYvaM0NVXYeB8B8t/q0VOrPpEuvg2U5xETqZIm4nNd2Rvo
dYF10cQ5A2shvzdQVtZILVcQ+chBOldprepE5nyH2hINCuaVs0zj6fcItYW0+Qgq/en6xqwdcjDf
QGkT9KAyHvzn+0KYCc7MSIbIjZT90ADCtBvz1VDS76cXIPlYqmIow+CtwN87QzwaegW3noaZGhB9
XTQ/mJ9hlvv6elY+9FJxBNEkWCkwJMC3exoFHWDFmkDgo76NeHmTn4AM1oqbzftefiHdJugoSJi0
aqQp1EDABJhGOxZuZc0Bp5bg11zu7lLJR1kD4q64dA0uR5RTMJLiYKEcp4P+nQFhg0k/kZLWSszA
l0NwRZvLQknXWPLtkxtCSm0kuAz6tu7m9u55+efRp9TZO08T3TK63Qoy38v7FlpqOmYwwAqIc82z
O3esN7Wxwo0UQiAXIuAjgKbq69gKQC+Xz4RzM1zQR/qoVc2i1wcuFjqQ42SLuJcur5XFAt49C5WV
jG73+cbp6RQpmQ4LmLX3Jvkln90kx5jO7AXf5sP7ij94VqIDCAQW300yjDmAKyD+JHbc3rd5BPnt
Nvs+OAlmTqMJt2dg9tB7o60h/FrZm75Cq3WSJlDcsOMcfNZNtJkAKaQz3hOjqIa3tpnoX+G6xKWJ
IM9dmUURKBroNhFh8WSO+lu0WJfkKBhv5uTbQMllmf9s8ejFaADajEF/2NHmFuQMFsjPbrToxhK9
VlbXpGuorAEzR1S+LpkwA7VtwM7A0NJSRS4ouGG66Zi277nkCwLXZXqJNZ3Y4k7x2JMG1Kmwhccr
cvK/soKcfGsEhUPM3zMK3BHZFNqmH5+vG15ZI55iNjg2oB+BJXJpnmpbUWOSIneG7DMEa6ya42Ym
VI73ph17/8EWygwLwRTgc1+X4WmkGuosB4dg7thApivEV1VfLnVMJHS0/X5DVcFsB3rTyDkAjefT
17KdKjWcKthqfAM0ZImNApiCWRXB/q30n84NcWeu1KbaSEcY6rKbhN3OpT9qf1TLA0Fjjn57n9+g
5yKrr0WxsxqvSwQPhMtUFeYJenm49TCoxteKct1OQySjIEnRB1fKGqeNDGdY+qHmUw78nqr9SUQz
1ys3wJlN7l7TEM3UjMDmTNKNHW+ULNia2l5vRR010eK4oFJWrR6XY40GPPCgYMbHoiYKciZFB9kh
6Z1I3kTW23UnvXwjn20oP02Buxzi4ioWl5uoue3bxp3J+9wQPPKdMa5337eGtFQGIRieWGC4Or+D
plHua5TR8fAvIk+bKiepDxIqfQlYK6puoIDSCJKStQN/apH7eLreYTbVBIWDpJR+MwJImjiDZWwi
loELVpSdrFpT8YJFu0UBsQqX+QGoErOkxvow+OROuUl1aHVEU+Gq4WsuiR7pF98O8DjoX2JQbUky
kXSd72YwqEPfdYqEdqsD1msFbIfMUAHqvLXiB7zYrn+7iwxlsQZ5F0hCIL27uB5YpOdNGsCaZP9q
stAZiCAF+rrIzp6DnAXuUggYaasiRj/C8OePaJvuNvP2r+ZL+/I1cn73NHGAJHKxuZtvi5/AsmEi
pABziOToSwrjJFT3RWNGVWpKNJfxEkL1oT02xWsM0FqCCYgMk/nDt3VrOJPcx0szUJf3KtwjnN5T
dDkxUVTENE83pfKrtzB2HQjO3kV6zhnkdlft5rbPUbel43i01I0GJXQl8q/7yEWo5Gxw12swh3Nm
MthgCMkBdCmHjgKqXhHBWtZ8EY8rVGpQ6IQ3cnEEsP+GqRHs1OVzqoFEWiRqtL5Z/wxwYcNI2mnO
isXA+ISKhKI8sFGQHojWYJ+f3laftDhpYcJi4MsFDeRMRD4mMMHPYBYKyJWyZZsaYPBI+Crbgu+w
vk1gDAAfAoTfCJcNBKNq9BiixRriZoHh1fWjajxe96mvMMaHBQPDzaiOWCCx5HObwWCGZPRYhfGi
+j8xNfmagtbfV/xkl/vNVogKXnXiE3vcoqpc72S1hL1+ozwpP/ufqvOYOAG0HO4Pw0E9mK7sm65g
kSq+9rVFch5N2jlhAJhhJ8PEDSvdqWt3tm/6DqraJjXMO7aoCgDOmjSuLKLSXPUT4KwBxtNRB+Qp
gZUwMRKzxorN4LbK7qzmu2/oJSyc/H3uNIV938cgy8DVMRkO0Xpvsqg836YiUQzROrgjVRlaqE9L
iCvqlGbKNpBFiIDL+a7zpfBY35p0UjyEMIE6hxm679HDfOi3HyDIZZ/5TUqNTbYpX0Sid0KzXGIR
BXY0jwPM2qozPT5kn7IT0QwZ4c3w9mNys92L7Wa6IHf6esVeOCU+nQJVSaQZ/AumkztJRi9JorNN
q73+ofqTb91Wn637fB+ndLpjOAuhW9P4Rb4RqeZeovOXrT6xvhyZk0sZPO/ARAQ4EpNOZ+YVr1A3
rukYeJKv/mCCm+uLDupyraB3QakHCBYec1RkkVLMSwoQH6rP6lV1UA6/MXaKPz5C9XFfU+BobhKZ
inx2dZkLohha6vgHEsjny7TieZyHEcsck4IauluizRAfa83Rpl2pu3FwrET9z9XFgmcWQQ4UI6jH
cjabJOi7UsJiswwk4LKXd7Ty8xv9EbOAh2mDyfyHYTv6sfdtbAO+6alhLrYaTdVWvQzDiX1sZTop
zwS4xUrfXg+na4Hg1AwXTfEt0SdQYUZW3zC/hv7R3+sGVnPVUwtcSJPMIFAD4D0xoOZUVN2XG3Lf
UhoemtA1qEVfmm3uP2g7/V50LlauJw3tTJmAGwaFDH5oRR1Lps/1JNGqeVHQq6lAgr8bRRNpKzc7
rOAyWKASmEnjAo4WZ7ae1jPiHPFyNE9YnaB9LRL9XvlOKFpgLFxGVRIoFC5gy0Ftal0OSePYfrHN
B5kJBvu+xpbPTjUqkOAAxuw+tJIWZaHzw9UrlY7J5ow5N6NrOeHWvtOo5cdusKlou4luEq+9yR6I
E3qj0zrz6/3g60cDL42cZvfNHWLNTeCR43H2wbi2U2novqTOdVe62GnuJy57dBLmmBW1EgC9DNMj
x2S4SQxPC757HGAC3xAPblAJYWid2+Y+xHQxiHyZU8YHOX0kmuDvL8eJ32UDPR0DwDzDBAzlfAlS
L4dRNhTMabVPpX4a2v3ANqCEYpHA0IXvLws5McTtVWgHOBchhBhUTGcNwT4y30nqCclu1OX08gv6
yoU0DVntxRlLZ5QltaLDglzjdaSgnj1g2O34XroAVjih3x6ife9kO0bjo/6QPtq7zEUG4EvPhSdq
ml2cEUDWZXTAULXHdD66EOebq2U5uM3ygTmK+tlGboeBl+sOuLKpZwaWzThxwKyNFWOKYEA37+Zg
w7JdCUSqCLew4iPousH3dLQFIOnO+WASZEqgt4uV6jYNGpqr24XiwkrRUXGvL2jlRJ2a4qW/ldEu
NGWEqXG+J4XfNfveEmS0a6tBNeRLMRKj3vylnRaMDF2r4aOQD1JCx+ImaKA+hpZqInD5tc9/aom7
MXPVmIEvgqUCmnhxji62cBz34u0BDzs1wXmYnVuyXJQE+7UxVRo1VPUCt/Sa0J/AzIC4Of+5/oEu
n3ScRc7lQhsYp3SExVraLDILlDiVk9+EhwqpFvnQLUcEhr4sXHMmOf9rpRlXBIHJbp9LtyVaps5f
2xkd+SckBPSJKpkruZN/faErnohKNfwdqEaAS/jmYTsMfUIaHbyjqNAlL8Tw4loAiP5qpnGxCjYw
eQTeAaIjap0fX00y5j4fDeb0bnUMqUmtvXmXPULvzgH7zqfhQt3NaWlyyI+fmjfQI2BvEPHI6K+B
hr+vr/fyxYAJ0tMfw3mrVWeNDhlH5kxODJ1Tm7kEA/vufCAO+916wSanY+UUbuCo1ChoILjvV0LZ
mXnOkzGfFVhtgL1Itb8WoWGp0yp+LMDffn2dl11obp2cA8eLJlUzw9DkaTSjzbHeqF76DAadx3ar
bGf/pXfIBoKuHnHbo+3b+26L5oxg8nR1uRp4GfBKQiZvcveuZQ02qG5shmlPN9YgdeAa1t0s4rpZ
iUDoFgPvDGIgsKLxo7xdpKmRMXeRo7fAtDxH2cv1zbx8jWAzTw0sP+DkAqpD1POiFgbajwZBzqbp
LroJPWvHfs9H+U73QydjnmfvlJ3A8tr5PLV8cXaiSq16WG68IqX9T/LZ+fMd5DqBc76V3qtDE+Fe
F2Xwog3lDkmvdjkDuUvklMmmye7b8vP6si7dYhnuRmv6q5h9ke5FDEKPTR0CdRqr7dYO2qNF5mbX
FgDSViMTwccu30JoCCw9AfSMEYGANzr/fmk6l0nXoyDCNGfwgPbHFFzrDr9marlt5tV02sT0NXlG
ySB0/sjo8giO4xK7z0MgfgCGeBC/McNKCPcZiTVK0OHED+gjBJsl2pG78H6gwiLB5Zc7N8SttCJx
mqoRDOlP6QGo3JkCKV/eRLvM+aF+qBvLpiJStS9M1LXFcTEtyfJZbwzYBHj1Wd7LDnnrsJ9/rbvI
AUCXZr9Fwh9r2/klLQsxJhw9nvSlN1VI5C6zZ3qlUxJ7OXNH+x4QSDl2oaRIAxFQd9WDcE3aICAD
Yu2CWFeeeiOWZoZJ0IPmxrvMGzzbw82B7ggEyeLP8Nm87S1noqY7fnTgLBI40MolusD1/v0A7sNG
toH5ahM/IKPaRtpCAVU5WJ/t4ecfazPtRze8GW8wneABw13Q/CZ5JsATOvL+2M5OFVDgMgS/aPUM
n/wg7qvjDTTOdhyhuDB5RgMWxXoTIVXG0P71WLH8Hd67AMdDr9JCFqvynZQmnbug6yCYHY13CmsA
990M5X2nNpty+HXd1JpbgWMWxEx4ioK5mbutkkoHApPAlFV09kOSy+PDkDY385TU26JvIkedht9a
M403STR+XLe9enBlwzbBgA1tE37MZQi1UaotbKeO2BSYudeIpqaXG5/fSFABLo95jLIAfnkeBMMY
fGa5EQNepUNWT0LuY7YgEI9+tObk9EDumGAv/w+LOom7XNiLtS5iZYvIEFX3MZib228jkYGwO+VH
4bKcJm2J3Gsy5A/Z+NDMH0X0s4W6w5SA334WZegXHr8YszWM0mMsUsaI2vkGoi8b1nEHMha8vpEZ
mhLBdF/+s7DNn1IKOOr1vVuxtqjtgjVnyZ+AJzm3JkcmeMqKuHJGK/thlW2/VSOr9hiusoc+mETA
h4tEAxSK4CNbCl0ASV4cMxb2kVXZSeXIGEenXZVAvUZREzq2eJF8f2UgJ19mwxfgEc9AF6VhbzO5
rjAgUPqszr2873djZG7brhHknxenCqtaxo5w8cLj4fnnm9gNA0jWG5iy4nabmaPPzMa9vpq1jcNM
E8IFWvNLj/7cRMAkGW2dvAJFBGgB+7D5YzKpc9XZ/Hvd0GUdHotBFo09wyHGRbSEr5MstEL2W5b1
UEG/BEpvcncDUQzP7oNdKZu+3NbHRK32SlJulEAEhL+IjJgQw4wFrh8ChgK84TjTtjaFcwHCI7nT
jlJqeUrxZo+Ppvqqzl1G9Q6cTtX3p7uxYEz/EKSJMvyFv+ZB5tzFQERXjhpMXhvMXtGmOyXrN0ZV
36LrCsqzhmaS5maZ7ucTiwWf9uLqWeyj/QDIMCCHGl+VrLu81SpNrpxyMIBPHicTw6/9EezPzCOx
lGH+r1O86195zZ1ObPLMZ53U4ySgKgyOLhcaeO8yiJDyFHra182sRRcTK1rqXAAZEi5wZmafokOg
/g9p37Ucua5k+0WMoDevoCurMvJ6Yailbnrv+fWzqHvndBWKU4i9j14rQskEEolEmrVKMwwNl++H
r1JQVsjar5BRcu6Luu2pxzKiowqFcThNvASpSCGsjESe0D1s5iARnidG5U62fFBoCWFjxeCl19vS
SruXGABrXee7/6V4SlV9AM2QX0J83Q6anaZAOJfDHkGEDFIS8N6buEEOiFtGvMT9X5oS7Ty9+sX4
iAU0IHSDo6sMZwflBLpQGaJSAS4IBTmkIDqqCkjre+AzGF75KYziJvIktwVDXhtg6AA+i9G3tLTZ
YGtU0KEggDWep05vplejXhlaaQITad/Xw7nwpzPn82/lZLzfV3TJfC9E/fiwCx81z8mCBEWHqKZo
rXzM0kPUIQuhVjKL8mDJt6NegMkv5MAVPK6ufZI4NroEEkXcWOAdkMrivZeVr/va/GQOrmImmK6B
RsB5Fh0VGtq5p5g5QfQnFkBXXpcy+hoQDH638SpJJJLVb0GjblX/eSzW3vBYCt+RUZhlsucKJ51W
WubKI1i87MJ3lcLppfX9j7vdVUztomEPgzyIizHOca1/PSi+nHdhYQqlJQoTadHyNopfkXH+F3J+
ajMAIATaBXXBDUYndYAKL8w88YgCrOIIPVOJtJEzFp/1okZQaQ6C0UJLF30Drqi8PkwKc8QkQzOd
Nflt9A5Dygjzbw0HVKlIpQLlFUiv6CW/XjhjUORe94Ax1/SJapZco5qeh6j/ny8bTgJK2JhwAXY1
ZZ51yyl1FQBssSuGZAuEPm6fV6JqiSDIwrRXzYBHvj14M1Qu5tPn6hYgbKldEtBJMkwe4MYqzUPQ
1rpKq5lqzgq4l9YOjQAIR1F0vW3jRjQvxcncxzxoq9T7FpO3+6s2O+PrAwc1AFQFXTADj5D6em+0
OOhGNe0KDL9bUkE8zGTIwVYQFZQV1nL7+760ZW3+Spt/v/BWguCFUhJDWtgr9sT7OzVh9U3Np/BG
of9ETjcUSlKilyqqSgXQhlZ16wSKO/ImN6RuqIIuAu1SaL+/r9SCJYgSMq7zFJuA7AjlF/QhiIxu
kICIi4KPMTncxFvAwLkv5Dbpg4NjAERqRoiZ4bEpe/OGPh+BNQG0fiW11HwwNZ3DBFKEN3L0Okbq
U5e/4Clrxd4J0ApfI19sQY5ZGZJViqxxtluMCOpjxOt9rHuAU3pzDG4YJ26Cx21sH7TcMW4j0uiv
WZtvO5AsGBNnJ/1+GEaGR1lYcjwI0ZyGewjMyHR5WRyQN4hy1A1SX3/Cu803gRtWm3GdsIKp2WtQ
5iSD3QeUQnNrBUKKa03zQghDzAxVYMuWMWbKNTCgiT+Wmv+lqO0hLgExdX+nf1qLaZGIwRWgemFY
EBnba5EozGd6rzWVme3EjzljGtpf75EFzGE7NgOnsgG/Yber554o5PTPBwh1TGIKmBhBuzrCFzp4
lHUuUMS+rcx6JHVF/IfsOEGspdj+vjOlFykheNU9pE+rmHCsyHW2G0p1oAVhmG+usCMfRK22j7Cf
k3Iwnoj7Yoe+jI2+js3X/C1fxw6LnmzJiAFPBDAGnAc88egqxiB5AENqsM7cY21OK7BhuAAjXU82
GjtWEeO6YEqjXF+QaP6kGlCttNWNv0FD9CGxQlA3HN7lbcZ6SS28XXEwLpSjjEgzklIQOig3noCe
gkE4gqaFxNLciJ2Pnu+Im127kDWHGRdeXRUiHNUWsvpNa/9Css5t30BdT4CN5AwHVhi25AmvVKMu
ekFuMQs6q9a8YWzxU9t2pNtggEsmBfEfG7d6PqWsM3n7nLheTupNk4F2rBdyyNRP6SqwAARmjWaw
M4iD4kZpNbbsDO47mIGdzH257w9uS+MYrUACYk6A4S2Dpufr5e0Tg6vHCrKFL+M7/nS8vYh6Rusg
OzBt8jWzvLDg8q7kUZaqhC0fF/N2yns8uQ9gqUXltnkr0eUy+UQ8gDnGTPa6mTGuuIWb+0ouZbJN
Pxog44Tc1iwcoEv+Oisuz7PNdVk/UBygvXluYaXsJxHEIhCMDh5uI7rt73QvWYGFxkfTMCu7+wzX
n8Gm3Y7M4dSF4Af6/ZVL2ZCRYYhLjnqwEr7Fn8gy+MTbVb8qWzAHO0vI84lFQrooEHl1ENUZKIP9
GNbFuVQaScnE2XB6btphXHzbZCz8K2nRY1/IoIylmzCQnYW4LkZTRjW7tg/CejQP5zcPHXWokhDt
QVzvw+ffKhnf0f9FfMcNtqElPxhPz/o/j8QUjHLKOgBBkDSjE3Z9qIR6JIo4KflTMZ6TzB1Zp2Ph
yYS0H6I9A/25M0vJ9WGcFD0uvVipzEQeLGAwCiJQOby937GuwkVBPwOpeAXjmUGdBi6PhDzO5AqF
bnPchKuJiO8yUU4qyFh6Ulvljkftazq2PGMRF68OhJh46Uo6eifo2mkgl21Zj2ihG5xOXxVHH2GH
rR44F9OG913boo4XkubfLwwUuAsYQB8gaQZYNNH6RcAM+S9EgJgHOUUdXav0GQjbpPP7BPtVds8B
8EQ8aVWGa50VuSxqMuNqoDyKYIKOJaoMCetuhOX53E7NzmKJgqE5sji9b6uiuAqQUcJpFgD1iqN1
vWCxjqlTT1Nx9X0NFhAOSexqtk/Utb4LEjLZzSYgDz3JV95eW7NIVmeLo695vDtEVLOQnQGexbVw
YwyKodRgkZreHkdVX7WN4YS9zNixZSX/ypEoLK50EkDiNUDOuMEQfSeZwKfiTMGFjzz3rmFPCgk4
tC3ldjCXXA1wuVgdix3ip7h0qy0AqZFLEBGTStfatlkYCHEOw1H39ad+9vHo2gE41xq/NKdaBZ/S
RKSPyvaf+BVw+b5CUNcxFmLRpvDimFkH0bFM9/LEvpyCqAZfkE7rfjhpXolhAFsHwcK/OCIXcigX
PqalPuYB5Hip5ATANIKFPbdRivHDkVEeWrriZ5SO/1WJcmozmluktxA1ctVeFTynVwwrL3NTFLqX
Sv1KqgLTjozgbTGAupRKnRquyaSpqyB1mrFQYkzM/B4FUmLWGGVFTV4DZwZlhQbQM7q4Fmv7/vIu
3MIYgzOAtDG3oGLs/9qQKsT8WZR5MCQtMkF4BuLef76BGirM6ARGagAlK8pU0UYL+PcZ3j8TAjKC
X1B7B6xPOFn3FVlaR2SigDsyXwwzsOu1JoXoo2WiDWszBS6TUxzktecoe/67sTsbPBXgAmJJXAi7
ryRSO6eJY2vUAAtBN1aCLh7x2B+NmqDZo15VLMCEpX261I4KCzsxbot8lhWW6I3UzB55vfsLuOBA
r7ShAkCxq6cm9SGhMNYKUC64GqSIrCWbzYnyW1dCKC+dFoPaVgb6NnhXPQVWa4NzMrF763F0te/7
+ixFCpgFAcAE+K1mu6AMb0rrhK/yCIPmX9gVTL6kBBfRQCpX3U/vDGELkSaiOh19FJjKFmW6ODmE
4HbwlaQ2Rdc48Pa09RzDLDBp9gmOPZfZ8b9oDhfiKNMrpULqlTQD5GQnWTXIIwSdtVULudcrjSiL
iz05m8CXUwMJzOpPshvkJHIqjQiubrUGaWzpND9JCpLvwj/KE2M9WQpS1giYxlKdMkhvzXxOLT38
6hze9I5gDXrMvysz+H1f4MKz60pbyjC5oeWHssCC9sYxTGwuI6IENmSPZBKj53dJEpBA0F6B7kMw
dM6aX4SV0jDA2/N5bY7ptgIotIcU6HceWg1riua2uRnTVpeSKI8ocmI5cSIkqfuII/1GdRX7cDzw
BSlWA/HdhGxA+tQSz25ZBeWFKu+1bMpAp6rSxMaA7PzUEYEYpneI3c7+06Klc3V/65YM9VJNylDL
2BeBNlrUpvyR7YJDs+L23KlmCGHtGmWPTZsGYZVDHwO3WC/Mg4hSCeIzEPSxcMmWgjvs2zxnBkx5
tDFTCjXgigmFuJwVmhxAxvjIVYHL3h7W1eo9cPI3Yy8+BedxGyFJEP+KR0Zot5TDuvoASlkAtNaV
0eMDdA8999VbmT/MY635lzJaGeCr+i9Z/prqBxRxJaUiIAxnsjXcjjT9GO/fRaAOZJVOLYis5kXY
R+vxpLrCVncHTLjy3+m6I2h9cjoyoENfwKxr6GgYeAvc4WCQF239jxugr7+FHtAp06rlxxHfMoEi
vVNPcs6g0/rJ6tD3ojqTT6lIhQAghdryuArLKeSr2uyQlkAI46akfQgQw/gBsqLyCnNUq+nIu6yz
s5T4BeL+X8HUVmccRovrAYIxFzqtebx1eXQJg+p29vFhwWxJns/9PUWpbeWAgB5XKeQ1gkh6VC4q
j4gCMJoN+75XmP/RHUH04LvOjUDs0rFn/Ghqgll7WznczLVq1KkV2ZGCr/vybgd2ZiP5u5J0yRWt
XlEEFPDa/PA3dUl+4wbBqZ1MBL0WT1qis/wES8M5JLm4SPIcUKS+Cg3baJUVViWj7uOkCmYeSJH+
0VjiluLDS/2ocEpXQEqrNLOlAA+Mt4bql98cGWu4FFFfyqDuRmUo01YRIANzn2b723tKttxHRNQH
6V+URa92i7ob60aq5UbA4jWtCcTVVHhIOoYF3oIgUBZB3YGJKjf+/1sxB/xxprjJrNRFS08Di4jX
tYNu+JX4Kp/vL+JPNufW8gGvhskCQCHQraJKmcSNqkE141HdaFvp1UD2uCbHDrkYQMc5hfkKz2km
SO3yK94S3v9Fuglr+/cDqF3syygOsxC7KIDLrdwBqD+Q3IEFV7cUIaLajBZmCe2W0s/qX5g/CA81
bkIuELBfPEjrU2IwBw1nk75ZSVlDKhXzIoBaoEw+MIaEb3Uoorqoi5nRdwCKvofwyFmJnbj92rfu
b91y1HQhkFq5NtIjLzAgUEGAQcaevL6LpH4cV/mqZzz3ls3kQhZ9Akqk8ioPsnKb92wVuAox4c2B
yOsGFXuiEhBrH73jV3H27QbFq3gngSqF8RULmwjGF6ADoA4A8sWfbNvFJsZx5SWlCGA1FcVrgrKr
1SkDiwRpvsOobcS8lo4uIvSq4KqjtlHW4qmJDBklorKyONWt4je05E4dBlTaQ8DiP19SSZ9ZHSGT
nyvF1265TGR1qgI0oqkJPz2qTfk8YktZBduFhzS6B1FKQPESqBg0EgGAx8sJDxrcn77lDVZSp5av
kpp/EZu3JrH1YQfe34kFI7pwB1xKpS/VdALDUt1KKDTm30WivIqVaOt19nb/GCxIQavU3xWkYpIW
uF95nqBBsQ+B9yyLm0aV8RZTV/fFLJgFUHKRsZ5Rp1HCpEKRMvKEKOsCLCEymU7ZaSDDjMEmkmX5
oawM/ezJZfkUJky0j4WLG41zCPLQtYHWDRqrvukCr9XBEA04nLWv261xrBDeRvsy/gAlUByf7uu5
8HS5EkddQ7IP9TUZ4qoRp5y3Y66wo7JCftESYKb3hS1YP4Y7AXqgwjLRcUR5FV82ijady5dTue6A
XZiABPu+hIUI8koCpY6WJEoRNAPUKcB3ncUgYjzL6T6vB+u+oKV1u1SFOshBjzshjiBI5U91jzEq
v7CncivkKSD3/kWa+0oryuYLtRqHnEf5tZ248pAG8WC3XOmfisk48VkjMnRbOGI4YHOnN6B85hv0
2kmNaSsXowJxnXHK0nUVfjMLBEvLh8wyXKAMr4uu22sRXRkP6ShOKGTnx1AhfbvqY1CjP3YZI+BZ
irMAW/5XErV2gwdmzqmApNH13PTP5DTbXxOKMpqtnOVH/1i4so+s333rWPIel0KpFQSaDlg2YwjV
o1UK98Qftc6SW2sMzkHHeB4uHaq/spBgvF5KvQWQQpBDVjM8hv1GZ9XJlx788OtziIMmWB5sy9cC
/EybPCGGX58OuW7ydrrv3WHG2MdrCRd/jweMYeEBw8IJWzLDS7nitdzRDwYkhCE39Gf6pNfISyye
Y1RYloX856qkH2Z9nhhF2uOqxHPTjQsE4Um+kXQWUdOSQQAldm4PR3P4DTOVZ4B0zZehi8b/yZNV
n56nPCZdBUBv3Mu/7lvfos1fSqO8oAhSniYOIQ1DHerH2MbKNgb/VYNOWW8CMook2QOs89gIvmIC
CTXfaSBbXmNWqLbBCRyaQ9LV6yBKVauvGt1u4uL7/icuVUrRLA+mckx6APKDphUIcykbU3WEUcWi
3TWvLR7fbSBaUWQ4ffklagBpA14g+LRMge/2jTTKpC+R8WrfJ/2YBNWaE+QNqkYHhQe+h8Hi8Vpc
w8sPpKxvqHKA9hv4QHU/OBGglPxVghea3JjeSn5M19kmwMF2MdF0f2WWjvOlXCoe7QNNLL0INYE8
fm3kfcpK6ixZ4uX/n+VfBNW5HMmxLMNdiDhVEnoGm87Sgk0UHb2OGCmjarp0vC6lzb9fSMuKDry4
mBXC5O/HWM158xeFhe61dOdfyqCsXW31qS8LrBiXOFH8JCF/E1vieL6/L0sVIwwbANkL42XAUaJf
zqDySoc0gSqT+ALQRLMq15XQkBwZRcVV642MdoKSlfRY0u1SKLVbtSGVuqfACvvuOYmflASv5b3K
epUsuni4djDWgYN8ntq73iYZvSzhCHY3s7Jw8CbrULuhZmO37GLv2Tpyfj2Rz6yy5ZJxYFpbQ0EM
Y3M3Q7Kh1napqGNF+yK2wxIVuLp7mTKVUVNZsvhLMdRJ1lPd4+MS9hE07pRbONOkmzDpDjxyno+J
LDEu5GVLudCLOsJcpdY9/2OQY2MOQK+XMSiGx8QulSKrz3kNiC7BAdxExCg7RuTBWlPKYMQAhPUS
jzX1+FPYvsetWw0MQtul2O1yPSlj4UQtn/gYxhIOybnTwU2kA7pWq56qoLPRScTYvqXcqXEpjzrf
aBBodC+BPOnRkjeJo71JoJx7rJ3JHNeoLzr1aN0/6/MiUTkBQ5OAToY5RMyS0g1sKIwpYe1Boppw
v8eo/5UlMkPE0j6hTX6e8MMz/QalVgoTuekNtEPJ6bGPHxLtiedZHmtpoy5lzAfjwvlKCLLrLoMM
TTSHLeZ9z5wZ2uq6j8h0atfdBsxE7vAufLOQixaV09E3AsR9NFvRBYtOT3w9ThF/KFPteF0ckrwu
SOp5jETHLXIREssYycFbS8GEAwZUrzUcFa0Z1aEHHsGj6ua28MUdPJxo038IQmTILMFCo7rLr/WW
TCOR39AGvNG/+K/gRXdCxo4uDD/MHwMiTjQWAMmbziQ1oearIFFr0L6gODleGwBSAQOn5ggPGCiN
iA/4pHon/RbWfkIyN3LVZ5aru13460+YDftixzHVNVaAtgeCR7QxRFtEdx3raXN7I0EEBgkxCwfU
ToAOXItIa1ko+XzWsvhuqz+G3JEQmazuz/0jeGu712Io241Rbw/4EmISkH90v/h+7eX7XBzIyLPw
Uhbqa7MsvHCQLENWnh7yi6d4mAIPsvwhcpP2e5LVbSN+Ij9vqn1BBBAyo7kdCPPx70YNLW3s9oYC
bokKXeaR7nDJcfDjp/v6L1wi1x9FeT0ZLOVex5eNibcLqEdqm0OX97geQ0tS36ZypfMPEosQZTaP
a78HmfoM6wD0o9uJPb4yxlwSkWZKdf4Up+pjEmmM8Pb2Mr4WQaklBTE3jGXVmGIm2VVk9oLLxxZX
+OuR2wSA7r2/jIsH4kIjylrr1mi4oIY4MKWRHtN7QVIDm75kiFm01gsxlLX2agHiOw8Lp8bCyq+d
PELpRJqH9zDAsv4XKgEJA15GxLAT3bnk910QdaBXMQUUEpUSWPiNjWH1+0IWzc8A4RWQsgFwydPc
NGpWJc2QQqNK+BOgiwiZOgTWoWeCpoqkkRmoRBRX94UumZ+BbkdMpCLjD9aRa9eiTYNa6go2q0gx
cFtJD0lfMYKJJe91KUK8FsGVAEopQ6jFhZHJYY4JLBVIjUvF831VlgziUg4VAoZljFUtICfTYoS1
BzysJ7Tcgx+34Rj2wBJF+fxSzIW4liEqFjMr0ElRiWjlNqtml4Rf97USWTs0H7eL+6XKYnVM+QbL
t2oBhSgSfd+sZdswxQNmNk3gxgJtWLAnd6MfgvNzZD77lmLd/4glD3K5tJQHQbtF3/LNbJltZqeZ
3U+506MfQRG2nG9x3Pd9cUse5FIc5UFKYGyMuQ5xGHJ64sQJKT1MU5YF8hX3BS2a5tzega5EHAIa
vEpAdkPi2rYx5dKZJDCI7XX/c2JZy+LqXUihPJVhhEmKgdPGDFO317sVB3Cn0NsOdWoX+tFvnftK
LbSZYazlQh6VCc3KstCAz95gCJXofzSfpG+SxZ+kVyUlfkcK3+Re0AKxEh9Kp8F8mP94/wMWt0+S
kHbDIAU6piiL7SSFG4IR+nIROHf80AxlU2VRQiweiwshlEn6oxpwP4vqoVWPF1/DlnXBLLTizONB
81zrjBkt0I3SUwxUkMHDOmbcocyPmf9e+a42fIXyd9Ud1GijFnufc2P+6V+s34XcWfWLE+8BLSIO
5hNfT74lgG5V0RARpef7UmYroAOPS+2oXeKqLu0mD1LK7EHOf8vjTkRiDYU9v8hAEpLYufqPcU6u
15PasiEvSgPZKdhFvTGid7Ae+vW7wrqrF8703PELKAy0ZyNipq6BDlmAqREhpfA4M9IkJ0GpKNYP
nRAyboGFFA5EXIiiNsoHSXCvZXgKgSnPeBQ6Mq3C/eRye/lYVSRdA/Bja7wLjKacBXeCKhgSoUiI
ochCzygVNddKIE1vzKbY695AVBC9gBlWFnIk1O02Z6QeFk7zlThKyUbqEzAgQFwh7lLuLEQrgWOY
4i0NLfA+LlWibHFQi14veciolDPo/7gKeEP7NrG6DER9oS10fxrZqfQtr5+qbqtkxzo8gCehhWML
GKu79KTEt+hYWhkzCxpdDBZqHuz2fQx9Lf9BOrTY2fxTNs/hrts1q+DcOilHvNUMh6ySTfBcsygu
FoKLqw+gjknmcajkx/iAwXO8wSkCKzDeO+OhCDTzvgtg6kpdtFXJh0moQJTkW2W04hVMmcrfgfM7
3n1FTvSaC1a49gGEmu1aEj4VLiCf738CS1nqbtT1fNBKkLyCDtLqZUsGYliV2qH/IUUv/50k6lZM
tHxsMvBymUD96bxtmWzG5FyPj17IujjmE0F51ssNpLtTZSAiyVEFSZW4q+SPJmYE1AtdSRgalNFM
BrQHfcaZuL4garkAdYicNOY4HBTvgBmXIXFKyZmy7ThYUE7yA5BNsuh8flDHKMUwVI5DIQF0Dc3Q
1GMh8Ou6AOp6YxqNZFXwbwPgzyM3agwi9naiA3soNn1DXaXF1u/2XLAFR/SobFXpoVfe1P6ELjQi
jqD+893Ys6K8swE23fPbeHL63NImvHwkAjaSSPe2rTeSUB/sDtznTcaZNWjYgwJzV59i6yapamrp
SIp4O1YHreGdITANPJh84M+zPOCCjYpg9BGAFoRQ4Ia4EAkZtHZOCuIAeEB0yObGPo5Ng7dLpbLu
G+mCb78SRTnbvJenJhFnUeEuVK06AKIduGyBoQ9o7oLh2ReFYVoR9RX83QC/+1PfJqkEYQkgs4d0
cnhOJY3wxvW7vH2Iisa5r9zCzTwL+o88yrG19QjoMQHyYu6FxxCLJD75tepMrX1fDksvyqsJwJop
anXWS/HAvZg6uviVK640BW6h6Wt9YnXALAiUZlikufdrZqigQg5ODHRPVPXWFCqb94t1OH2MzZ7L
ykMo2P98pBxJCBETdUjAIldOX/9ppgEWzjdaU1Q8cyyeR5SXA9XpM4Z1LNz7V3IoUywEKZBrICia
mXEY4n0iPIUdwyUvOMorEdS1L02SEaLY1pqNJ4N5tzdVFs/johJAGEWCEe4KXQDXnlKcJNXPAiyW
HLSvDRjLuyI4ZxEjZljU40LKbB8XAXsn6Jwa8pACbD0iofM1z1f3TZqlB+XxIy4wRHQetWaZ/i5K
MN8i14U06X8lhJ6klpVc8nFA0AEASq1GWfe6DM/LqE4z1orG7NFT9PXJOTThW+UQdKKF+T3rvh5L
yWWMGP5n139QKC72o6rislGAMYOR+mkfqjtw+pl9Dsy6UbKKMNulDYoBQY/HOA8cO80uQbg7BIIV
dBlRet71+scmZtUJ5i2iLs+rj6KcRIaWocbgsLpp+6znj+X44PtbwFd3/l6I7a5lNBkuONsrcfM+
XKxB5PFdFomzTYa924UG4cLXRHS9mFF5Ze0ndYbbztDrwpjPcBwd26rcptnT/e1kSaCujbz0DX3g
IaGX37zMFRuBYfdLidertaK8hBomE4ZgsFaJwj/pUQTy7KkHyrIxHoeOs41Yd4YwJ019Nvz4vxVO
OY/AnzAy0Hs4EPxT6lUkwCFvD+l0rNXNEBlAY9lmnMiQumiMyHrh6kfNASNt19ZRV7rqy1wACip4
LC+zQzlCq4+pDYCO/FTPfPP7/h4uWeMPkz3yzOh/kqkV1ge5LgYD8lqj+5NW+dOAXFgrZBYvMRdU
XDhol7KoBe0bYB6UcYgR3B2asCsf/XLFp7b3Hp/Fc/WVM5rZFpqWMMkMBmHl/6tGuWbdkxMQkkNc
98U/hC/aY/ww/i4NsDoAt12yLWX9opyYgwlzhyHtTS6k0jjEhSaCxz6BVLxO7f4PWueVvbwGqkdA
ChY6GGPzaCo/XShyPhsgC4VOKwPk+ZSZcXTWWaCFS5fcpU7zxl64rECJMCgTQU4qGWs1kbdBDwqi
kZUgYomhHHErBJWUNrMYhTf1fhMhu8bK2i+AH1xZhUK531EftbGdhXAAvtPd6i16ynaClW3zN/kx
UknIcMOLd97l4lEnGmg2fBfPm1RnL/4nGH8/GuCOcXbodibaRrnfxVZ8QvOjcUpe7p9t1npS/hl+
M6nCCpIl6avXX0SpJiX/fF8GUz3KgXRjLHD8bBvqXkI74IdAmm24UTKr7aFS/jZthmNsKQURXZ31
3GY4FIVyKLi11WAoIRt1cXRMCQcZhXiiYtDet995tBVojBhpof1GBaq6qMwQuD/gVNcnwRvT0Cga
AbO2RYi3/SFNNnFkJ5KF8X8rjB7Hcp95q7Z1y9HiyocodhnLPb/kr93L/AFo4ka3OArT9IsGjLK+
kWQyRtb6isQdujALxRx5gr0FRlaEAeBAtSfPTgubIVmbV/OeaOrk5Lqvh2gYADynukXLX1OlQBBa
xf06jPeccUjzXVW+5ZJbaS8GyJ7EkHC5LfG/BeFTxRtFIfwQn4wZt8Xnbamxw36vl95q6mJTK56Q
JRG5tzSvLKOISA2ow6b6GALebJqDD1hjuVhJYoAC5bqTMRCI9EW9q6cYhZoPHfCkXCObw+gI4ioC
jGm6VspNzmV22a8zzvWitZpNpEGDp+6qo1t1j/Gw96SD4meg5PWtNPv2QUyVAsYRUUWKvrjpmESH
TLRU0UHDYQEYgOwQpetodPgG8Wr2kqL721tF2ko3XvLiJDXICIAmejwl4LIRYkuvVlr5qDdOGkuk
6HaKuon8k5rvOABYaa8GCv7TLq62uQQmmHit5ec0drP60+ufUDfJjEetW+Uq0UY3lg4Zzg/fASAq
/KrBt9Yc+skBmY8dApI9fePr91wLTZRECIKiWN0HuikLz1n0yOWf0lhbBobTEbA0qo/lAsBbKW9q
zjLCLzFXTNl/58eHNDpwBYB1UUgRO/Tp6w7Mz4zyZ68EXrEzNX8aMDUYO947II3V1c96/KuvQMRU
7joQGDSgGAbgpjGYcef4sl3z9Zpry13jj64iHhKpJ3yuu3r8hm4hJw3t1GDVnRaqa8A6Q9cmptd4
lIVoYJFU8b1KCdq5GccU1tq6chrApoQk2dUYwyX8Udprz5UNC3vEdN7ICNyWxGOGFMQ+hoAWbjR8
XbuGMlHythIhPtollmj2JqhmDxVwD8nro7rzrWzzhcLRa22zRgMW5hORor+QTB1MNR9VrcKl9tMe
5NnipiTTq1+SFKGredZsbQ/Kx924CtaaVViRyw2Et8B3y3AQC/7h6jPm6+gySujqvPHBnWmKMxQJ
RHuW6sIZ98BheM4IbjhL28Xkzfi+L/g2CrpWn7rmuiLWR15DvWzwrSD9KES7LgrSSiz95u+n/N+V
ftRNx8dpX2oK6lcpSR9kU9oGTgw9S6tzwX+4rVetyUopLRSyrnWjbrg0ALJ8o2NN05eSBOvMKWUA
OiD/aH02+4fEVcyeETaztKSi5kSqAFM+m7FmbCTF9YYHiVvd37ClW/RiJTFaSFkK4KXVuIKMSPV/
8cpq4rN1EdWk7j9RcbKMZPhsepEA1Dwm4JQwRwG0D2F3imPWC/MHae//3lQU7a4/xTASsTDmkjyC
wZMRgCMsW0dW/OBZv2J3sKYzbjVQsWWkdnTSgXezMXtro0Tk8f6a3Bgx+JFAdAes5BnIWKWbznsu
GBNe9BBGjSCcxLBhCedaa3tm6/7N/kLQD+wuGvfhwmlSUSOZkkIFjwcSb4DjUzNScLYkOve1ud1h
Sgp1JsVOmpKhhpQqJDoGexCfkTxys5X3mK8lMxtIjuIVC96XpRt1QjNMJWh+GfUml5+a6KlQnF4w
72s2/4sre6EUow4kMpZczbdQjIt4fp3EZfoqcpIa2UM+5nutjZI/XBsNjDzmknUAHx1QMyD7Rt8G
ZaVxhDaZbkp6lANdHmB3PKYuqq0ovd1X7vbJ/KPdXznUQ2+SRfBioMfbNBDXWcLgqK6/Ed85w/R3
+mN2LrbKPl4rZs3qhLx9ls2SgfWEXktpRvGmts7XJqM3whggxWucurXGk1dMJtiSW68jG1EaC1OX
KZDayNYv27BqIVDdg/MbmWHXMJWT9tEDADrY6A/MdMRNYoDSkHKsnDJmvRZAYKkAuSY3O6C5kAqR
mpOZTBrb28L9tbSfzNrFZdxmSd6NPKQNlnDQ3e4LLKg1EDbN+X02ueqhRmAEFvRPWNO4Yt1biwcR
bwEQUYCWnqdL9aOQ55k4pT0aq9DS2q36OYulqKyQa/FYSMB/xuAc+ELoIoLa6FphYFkRbLXgd+XB
58rtyk3xyztqNsjLpof06DsNi/B82XYA24HSxRzq0ZcGZqxaX9UhF4WlL/mExnrHs5Jf4hPmCc3y
0P5iHMv52N04nQt51LFUODFpgiAHUKyITpamIeg/NUO3tnirB2AOXn+Mlb3tP5jN50IiFcxqrZeo
KQcN9Q8f/E7IUzuZw3XAtQP7FAgFDiPAlrh1BJilP6Cw+Cg23I4FtT+HrTdaY0wUeJgGVpruAayS
otZzaXZGyU4W/ugsEpNlJS8EUC4AnWV96jfw5c2goss7J2CBNSNeP2ct2lPbwkC/C0r5VUKiUUYK
OiDegCJ3H6z8IgIJn0JE1QNTyP+Q9mU9kupKt78ICTAYeGXKoTKz5qqufkE9gs08D7/+Lra+fZp0
oUS778ORjk7rVKRNOByOWLFWed8X/SE2ia301bOpdyj1SWzrgfE5zZ+/yeLnCgGki0FZLavz7UYP
9OsswptTP3ou9k8FeDTNH6k/9S4/kuPgKNQdnNF9/s8ImOufYAmJG5G0oUp07BiobEv5q9Q+mgwS
T+8QWtvwwNWPP/MMzlUOPOaE+4B3esl4jfg1odeVTcVlGOTdxrFaDR8YO1JMaGTMFCHXud+QGXie
zhEZPE06iOou7cXX7wjoZD4aO3zRj9AgAEbSr/zbhrfsCu81HlQxYQ3sWkw9aMV0QpfaCfPRi7ao
ttZ38c8K5zi9uAU6PupTE8KSab0z9qYx7/ZK5hMiHlGgXAB5AXgASauQlxh1EYV9WMIlQ31Xo+gR
PEDdsM920Bi+pFtwj7XVLK0JYTClxRTVCayN1nsb+rNg8e3lbBkQHIIaTB+U2QA1nzXlJ6RDb//9
teTxH/ZyvH4A1DGEE6yoIyG0q3qnM77XOhSXdzXzMc1ihRtZ6mr+vbBkCgc1H8D9a8SwxIjcQTsv
QsU55uc0/BkGsR+qBODSpHGzznrvWQa6oqx5kztMM+hmfgmSesPjPyN2ETjA4AJFmlnrE7Dua0cc
Q60kXYbfE/8GFYnlNgAV1eBDvQCkhIJII2+8YteOGBghMU8Iym8gaITwoTGimVFZ904YgGjCOBUk
xXSNl9fu7S/6KdGZ1daU+SVlQNUJOjvX6+pSDvqbsoDyMOR1JjcuH3Eb3zbxubA024AGK9Uh/CoD
73Rtw2hKqejkGmr1X4d7jltq1/l+aXd7YJ4tB6NXHmiBRzCop+4WDH/dNjXBjgb5XhV039e2TVoN
CjObxIn3vLWH5wxcvRGk4GsUIR0JtQ/r10Sd6Rz6w2TXd5tZ+ur+/rEv0iihsVAQbYB91FYeMVxe
YZ7RdCcn3/XeYXL6yFWc5439/nRK5/1e2BS+KRs63gJhA9F78PgemB0foVOc299jp/wBMBvELzyw
ab4X563b9fMpmV8/EPo08Q4yIGcteG2h5i3qsyGqSuzdCByZHcpuP0AF0QztXHro2tgFp3VGZcDA
d7dX/enACKaFXKhoBqVhBKZVYzgMitcr1Bu6p2mT13o+6VdXhmBI8KiGqUqQTTAEYaiflT99SY/a
gZwx/aZDfIch79oIup/ZNa4tij7Em1rjiQyL4LfUvub7weX34zl86vaJnZ6RLCFpzx5ln70iszWO
xcbOfu6QCfYFf8o4NAYZhf3oIN1bz+FbcijfUGM6mS9j6EHvEkK1TvmiXiZpI3R8Pj1X/mQIF6aS
NP3QKFGMJCqxafweZYXfSBvrmz/YjQ9qCKG9CljP6x7Lm8BTmrWo4qnFU22hwtPIbyFIIdK5ktVv
CYJ8rlUI2zpf5ovcZsC6Ysz347PuupPM9ygxOezXaNloPM7iRsNRvTN9yyUvt0/K6qbOYELQoVky
BPSu7RZ9HcuThk0NEqgo8V2VvwX6xp6unkbkVbi4MC1hiWFXLcNO6mYbpUXxetatX/Gk3DfSWOyh
H7BxOa8u6I8x8Xx0FolBSgNjEfmlg5AdwJNwC0HwGckzf62FEeEQGBEwkxQDr44mnQLN7eiJG52X
QamiUo81puSKH2j/3f5SG7soun/EJ2tUAthEnp25VcLPegfmnNjKJQ+jvd1/zgWulyg4RioH2WDk
AFrL5DEKHkpgarYy4K1PJfh8ZPFoMkKGT2V+NzWboC9qhBvxcv1gQSgdXHeKCtLQ+UcsDpYOfLrW
61iHbp0lBfR051yzG9z+ZB8kB529GFLohCg6hH6p32uJC9SE2mz19meH+BRWFr9i/riLXwGVrWI0
evyKoTrIxFYhR6BWnhF/i4Z7UN/aPbpLEVTct9KtVadZ2DWu7UYAYClFDbsjf1apo8b7qWAuZRtR
ZPVAwAzIxNRZolEskdVTy/UsgB1Jg5iphnUotNoHQe5CtH2wozF1SllxpZoco2qjnDy7ibi3YLID
2Rw0zAnkTK7XWBLOkDjncKNwRHun9OJkqwI4b9MnE/P8PESWoT4l6muVDEQ9iorlxaV51AzwwMro
nAzkK6R1D+HWHf958ALhBRKb/2cOInvXKxowyJyPKsD/CRQzjF/FoLgheuP1UwEBuiqr3Cj306w/
IGH87zFmaVjYSqCL61ENYTjj0PIi9BCyyjfU4KkLNyU95+v6055iJGCGB4JRR0wPk7YeIGcEW2ad
hjZaLBCAn+xMT9yR4uVWDN78v1c1ucRKsofzuZO5QTKyvtGL3yDkiWXbN1nS4zdIBg9eKkPq71Ka
SS6fcrwz5UJxeymcduFgjseCqdV9OlS7xjT7LSTO+mbo0FRSCAVlkhCllChJoWeCHyJT7gSN27UA
Y/yQGj/WAUBAaQzCWtgkwE2GrQi5FiLQQwMFoIlJP7DlXjubOlpW2tMSe8C+mjHwGT8t6OPqzm3P
Wov1qPeBOMaEfBzqBddWuDQQKS+qOc/Qjy3N91GLIvr4/baVz5UCnBwqg8hrZjExZDEWGEnBFJMj
jVI7hNghMN8yA3KRelOggd8m6mtAiM+bNHACs/8+FPmXujYeSy2wHCUlr0GjkY3otBoaMeSHAUqw
DgHiJITgLpFwMVWgRI0xiB2Q4IkZqHpPpSP1DXSR2aPWpp4+pF64paK9mqvPhGYayIgU2Bc/LXr8
HZESmC4eKjrsWKV9T8bYTpunSWlcJYx+mTGehdZrh5n3rvhoOG6hvlIPtR4jUVNtan3c/kLziRJP
Pb4LEGeQPEAqKESY0ajLshkRrNnAj3H3mJJxl+jEDtCaz7POD+ItZto1/15aFJ4NRWcl4whKRqfg
U2kTpGu1nHwwvXF0Kd+In2tevrQleLkiNdOg9rAVI5u2emYbxVvRb6Q0a5fR0sh8Hy5yiUoH7Yli
wciI+Mh5abNwJ1nHAA/5LSr7tdfQ0pTgQHnStFEeFeDabVQgPj0rsQ32NYhDV8U7D8rfYNLeiMnr
JjXgBsDuDnaS+d8Xq+N9weKOYnVyUMISd6pYPYwWGkPUugS0tvX0PpamDVzrP0Mnn/wSYoyQ5Z5z
d7EslQQtRV8K8UnbsXfNGW08Y0/5mdiJcyd5oxMcrNPgYlDFTc+FO9nBC6RntcNwZC/Bl/KntvGN
13IaAxOcukpVAOd1wZFAEq2PkYKgjHoRCFLNCws3c7ZVZwXvoaWCxAH5kxCY8iyddChXISQ/ak+K
nx9Dr7PQaVF9fRf6sVv0NkR2bx//Nd+dPyoI/EEOCjKY66+bF6gd5HWDBIMaY/GQjl2fujGipu6y
pOgdHjb6U13nxhbp59pioSGuwyr45sGBfG24KlLc9YAuO+l4HxO/yaDms5UlrkUaE6VYE9TsgLSK
87JyM/QZ0/vYadtv0nQJo1dmvVLTv72FqyuB8AE+mYKasBhBJ2MYE1ynOCAme27b7o1XkW32k3fb
zGr5zsQ9OivWquBwFCJ1YwVBKA8YaUqssx55NL7rM6BHd1X7IOterngEDyV6UrqX24ZX17ewK8Tr
aFDaqI+mOYaiPhvzAymf8nRLq2LtHlquTnBEHrIpTHvsYmRohVMR49dsdG8xLXPUIjN8VrSKW2bZ
BjnFul0dLyXQD+JOFsKb3mclqRusbmIp8ATmXWdQd5xAbgfpsUyRfEp/397PtVCCCPKvRU14TARN
yjqSyQgleQiGm4vVbvXXV1OcpQnBVfDC00oawoSJ1l/R4mR5UfgQ9u8FxTDzXoW8GhQmby9r7Z4A
GEOBDPHMMy5uZKAXej1xHW7S5Z6pf/RZDkLO3iVdc2Egxmy09CT34+H/y6q4mRru97jrYNUc7qfi
nrcPavRWSQ+1tgdCo9Q2vGXtLCwWKTZkLGK1sURgrufPeXIXEQ1MyhvxZM0jlzaE85aDDpmGKmxo
MdpqEHPWIluVEqgGuGPjTX9Tn1uaEw7emJrxWMowZ0TfkgwcXYNXtRtf6TOkRVPBXIJ7HG4/0+oI
RkgcNmWNRMJpxyRhwNF34QfkdOkPNsWWb+VK9jzkZnwBN3YFqtEqlO7TTKZoh8Rhf4rKJLlrMC23
JbC28jlxnaP/D2ZsXUZj5PoSMjOLFQ3e17NIQgC1KGg1md2WnufaaQR7gCbjSY30AZPi11YqEBnn
pEOhsO9L/SSZpfoQpvpdMoCKHw2+3dipvYsc7ozW0GhHPJ+c24dkbZmgAsSYELqjFPA34QcY6KSn
CR6zgflsag+5uVc2QUsrXkuXNoSQQ7piyizUzJ0GbG9xPHlak9v9JLtGUHkNk05qY9hRhwkoBYq6
xHLitLPlTLGh7LAfs8QdiAoc/VcDNcHbq1/JAq5+mXCeTANS7PVcOK1CzyJvfYszdAy3OlwrUR3O
bVINM+eQ0BELbrRLapQR8KpUq99x9RJVr7dXsfb3CWgzZ4pA5ABi5KE53vDUwN+HFijoVjMHF/5t
C6t+Cj4DTIzh5+ufUrJwKoNGD/G4yOmd1eyH2jNzJzE+NIzJgHd76FFy2Wikr9UHUG/6Y3N2q8Xr
oop0qnQWxEPIs6XYmOawFVv7AFryAhJZ/lafLFfbqP2unQbQD0DiD+QX2M353xcmE4opQC2fn2vS
KaE7CY+2TX3dlcuQLm3MPrmwUSlyACKveVmlq8ioEblTeg7YqwwtdtVut1LQz3hMxFf0P4AWVJAY
fuKGgliVodQDniet07ny68DszkYbxDEhM8ZO5r2MDr5014CDeAvUsrqbs9guiIHnF6KQx9f1GM7C
EagfKEctOhbDV3NzxnEOw8JbEMD1PzYEJ4FSodZmIR5G8s6w2T701I/g1PrWLrLpE6jSNipE60ui
iNioW82okuuPl5Yai6IJSzIV3Ao/+vQ8NhsmgMZZWxPe01AewssBZ/raSAM9mzFmEncSiZWvMu6n
7xD26940My32bRGoX5M6sw4B49LFyHhz5KmSehxKMvsgl6NDyKvmQxsC+VvJ82AvK+Hkc0nHXA4e
dGSXd2HgD6HaHmU6dZA/NLLpIx4xxkbDIYF7DJpc2FJpgnJr5O25YQl8pKaFw+pWPdejId1XJQCJ
tmyO065UyvCbypXkTNO2eAyKejhpnDUPiVS1qEpFhQUkQ2oNPmtB0BXK6ndzilvuYZYwUG0V1+xL
2zKGW6FjF92owOnLdMYnpyBAgYCVwahNe8rH+q2hsbbDxvVPuFLCg6KXiocJs2iy29bU9lEBPjm0
psrqxAiZfxnG7zrT0l21bLMMLEIRx3xb3vsl1StfznoLE+eAY+/RKugPNEhZ6MhTRF7DZDKPPYXo
JkYHM8I8THSPBSbeZO2kFpi+C3tr4HZRyzVkq7GJfp9iFFOvJuljUIBf3Xct9DtaDO1YPqcd26WT
Rb+kTQTMgSxLLxxX3NcpMIP7uug1T1Ii0kJqSiOJzRpj1FyShFrnAUetvJMJsuhDONC7JG2Vbxit
VX9pOZMfeiPhGCpTGN6UgZomrpTlyXsaU4zth1ae/MwCfThyIqVvXOm6Q54poFPqx/SM/3uLWT0z
c5rEIOdAGhU0YEl0MAeVn1Wml26VT5AWLdEWerdKlT72WWhx22orAmlizUx6P0jDMNm1RaQecrAV
P2JWoPQxZ2JhuoaQ8Sj1Wf/V6CLZM6QKTSVTysNdr2gyoDRMTx5AT15fkqDkmJq15jTHGsLnME6z
pzybaO7yIioObV6WH6FGIzTZlar/pnVcquxEGSf9qEZJ84XHhuRzjJYcg1YmL1lbkOCg9THbt7E6
PSo9yTAIOeqOFEjGo26UwQFTtDpa9xp6+F7ZloFi0wzNE0fj8djtkroeHpOiGyHAmFjBqdeldE8D
qd0HrJBAJD6U+fcMQJ0Xgn2J7DKqpOdQ0evMzYwuecm5NjyrYaN8tQqLO2FigSqbFzx7yUhXftMT
VB5tNQOE3I7iqHzP+8R6DCzQHtlZQciulbT0zuwHADTabvCTvO5f1HJUKzuUqvz30PWDpwDx8KJS
Bu3txERT2U7VfCg8jAhHzyQO+CllegRZYLxfX9RRlfw8aElky7mcgP02GPo3UoXg8k7SyrKzntK7
Hvxhl5A0OMC5rA84ReDcitKiu+v7WP4AITV0IuNSw0/XzSB1xy43LmmFwpetwMsOZcAkhA5axeOO
QefpqFVS/DDyqYW8ghaVhxKDV36mN6ir6xME3epGH04Scq+fwOH2rwW4WQ6pmVgAtKFZgLnTyMvC
sYzcosqrb6EZRBdEw9aVqnT8bqQq2Fk1IuEJmQ0RxpUKwNOmcQzvWMfwurNGGuwAqk6fB4RrX+a1
Ok89aOEht4rSN4kZn7Ui509SMEZ7GhEdxyEucJBo1HghyQYM1E6dn080/sDEqGRrY9R66Rgb+142
OlAshnrnVtUICTxJUevSN0DB6GujAVpJrew9xjPNy7tY73cFpZXlmKmmQ8GDKLVl9zkrG1cFpjRC
3aICfEUvoMxhdxrJvNZgDXGM0Ig9qsQJ2EcISqlZPUgTQphejc5Ua1MBtrE6/h3RDGqlQ142b2Vu
Bd5IquLD0IJm30VJ7I9aUn+QUGr2JaisnUpqG68yqgIUO9j0KJOmd01p5d+9Fpu2YcT5I2Bixils
MCRrmOZ0UOCIr20qAZF2O6VcTb3nwpiM+xvvLDE50OU6GGvcpKnllSVGrhN7LF0TrG637azd2DqU
3PHMAtgaQez6Mu1VjrdljMyVBEdV+gWlDzPZKINvmZjz80VGJ+sjJr8GmGjNZ6tjdlu58rjRddyy
Mf/7wkYeVx04W5CZmvnvMvbi/H4onm7v1PoX+bNTnxJTs8VlhGUUCBWl/m7mXwNgV6ut8u7ac2X5
RYQvzxQ1CqkOO1l71Mkr7/57IYYu/76QEkKRr7cCDVtVpl4ZJU6tvynm2+292vocQh7IY5V0SYE1
NPWRt++V9RwHj7dNbGzTP0+yxRe3gsygSgUTqvYlSkp41X9lc8PDAHKruoH6Bv6b2FMY5TYeZdDi
OKlyZAOEDZgtB1uPuLX8fGlE+BgdSXpDbmCEPqbfykt4mfaSQ93W7ztM1hXf5P3tXVt9NS4NCl8m
TgBZncl+MJml4G57mPYP3R2gVw9k92q58mnrkbOWrIO9c56chU4NCGKvD6ZsSmppNYhjYwq8R/9g
So+tfg7Ne6CTby/t88Tw/JJbvAuEagXRkqHqY7wLdBsQVr/60hzuey80HbrjD9Q1oKpg91+aI7Wt
XfE7c3BFvGqKve9RWPFu/5Y1NMbVbxGWHTFpjIkZcKcjTxPzZcBBFONDtd7nmTssXYIY8ehrnX/b
7tqhAETZAvId3aFPj1lwzUe5MiMGpXpXDqmdVNXGLq8+zxcWhGAetoUaWjNc0GrHr4XyEzxgtiUH
NiXoeLEfIBR90Jot3fbV+gr0tyD3AUSErogtr5rXpFb4P59WBfemraPwsIdcDsRQ7tn323u4aUw4
k2Vt8HaQYCw2UVtjB73zWxx+U/dZtB/Ye6D95OXvDaOzc4oP9eUKhXOZVxzF/xRGIQlE9tXP9Iiy
sqP9kF1MMO+y1w1z8xo+m8NjQwdfM/p8wiWjyWUZBtIMLnmsTsRNDt+ZE54b20ht5qgPgV8f0IQw
L+H9VrdqzYGAy/qfZWF3rWqKwmB20Srxi0PyOzzJP6o3vskI9I/g560lCjuaWTELqgiGwOoLyq83
f9oxG3T+tmbTn+lZf4q+47l3wQgzvVSv5sY5Wa1SAMEDljPQDgPMJ1QpajzqVK3ABz3nT829+aAV
ILUqkWY5mNl2+Nf8YbzDo9py0/e/+bYLy0Ic1K0ot6LZlZovpm7fIy1WdtQlhp3/MCN79CubufUd
+853XQY+lg3rq468sC5EPiYRKUPizJ0Sk/B2uL9XDDt5610Mou6YvzWHsna9AGABnVrksDPO4vp6
YXWUYNQTHzkPLozZPfWbYtfX52CrtbSW0SwNCXGvG6vR6maAr1S9tNUXEh5aecNl1oL30sT8ExYZ
DS/hrmwOrZNxGFIAFxTyFykN2uzoJxFiQU5eOBK5haqdOuMUrf6uHzGk5Fn6Rol4zoLFU7doZogA
eaVOa1np0DKQJvPUm8mxYbGr5MwhfEsAeu3bL1ML4ZOUeIZGWTSnFvJOw+hvZdoafZziXW65G049
t3k+rUoHwRdgF1DoEHXWeZLqtEthKnjk94bi4f7pjlAnUT3yM3i6bWzN02ae4v+zJSa2qlIEZQYy
dKdTXFO7TJrf9X+TOxsEVXw0EGZ+omtPqwaqJkoAMB30EHQLNJ1bShmrXvDHgMi1mGRNTs1obul0
r1nv0+guD3aUbCSzqzsFCDNGCTUF/xEOjCGzrKzbuVVg7PrQl8rYxhD27a+xthIQsmC6FSgHELkL
ASYvJhOTtICORFFmp8AS0dFOoOHHvdt21jAqdGlI8GZZ4pWWNrOhuilOKAjHxwwFSc9o6vrBqDB1
VnUQbOkohg1lpXbppPsJZcRpNbaVb62dLDTj8OoBAhVic8LdlTRkyicVjwQj9mUVg1jRUyjfNZi8
G5QNtNpa0FuaEi6rrFBLJAswNQ/tMPLYR1tQpnULFGB6JDpUEVMdkiSpwec2S1PvivxCuo3DtOoh
aFD/+/fFhCaDZEw14O+X2U/ecjfMUOm0DI+wYiMMrQ3M/cNqAYJDGSAVcaILjgjIBriaHbOjLgZ3
kI1Kvh6mdoF6M2iZgbU2bDVkXhjnJwwlXUbU7ae6RVUbDBGYnyeTbLPe2rfKpQ0sFK039mIOHGKc
nGk3/v2BghM3Xd5O7bwXrfRu0oeIHtPIi0DF1RxL0ARuASxXt35hTggA6Bcg2WHobsXAe9SsAcPk
6Kj5PkRx9/bxXAs1y4XNv2RxN2cW16VkxMI4JhbIayNdZHkjAqz6qQkNKKTjaK+KftpL2SwPBTwh
V09RrKDnvgluWt+vPyYEVx1prqGBgf0Cx3XpRKnTXjI/9EDn7dL79iC52W/20j5v0oFuLU24b7rJ
iMBhCLuYYGOX5kGVbDRe7J/ySXUlDAoXIPm6/b1WI9ifzRT5MFiWWDnQmUD8MdlJ6pfa8LPkS1Kf
pHRrumy1g0wXtoRoGfRBE0egzwRD0nQid8RFff1iOYXHDjVUXEGXBoo/Hen/07TRC93YV0sInoFF
q75U4TIRK/Y5ZyeqJX9xxy4XJ9x/NVHHgQfYSIu2u5z06DxkdmIkG86/9b2EwFF2caUpoN+APosE
bIttZJ1dxq7WPfc8cW/7xvpZ/t8pEInWxkJWx45i19RGc2n+mtLYpubGvv2Dsv4cCv9YESIGJm+1
Wka/x4nfrJP2OLiWH2Ccuv9o7gI/OXZPo73lDuvR94/JeZMXQSqQFWZYNb5VCGEizNdU9XnszyVF
4Y26mbKziH97J9cNAlWPxAi86GLIUlrKBj1p8WL50kM9OD7FD9MRBEjvt82s50YWhHx1EOtan0by
Cj7GvabBjgGNl/QYDPcJpsdU5Z32+xYwDc3WFAdIORv4oo1AsuosM3wfjVdifpq5zIYpRnMSpqP6
mLWRI6PLG/HdxgJX3X9hRXCWjhuxHs1Wag8Yq2fdnnx2LN6zwgupU92Nh/KZv0qzuv3We31rfYLP
dFo2SnS+dSxzx41dldYYGf2bMLVYnXDtlBmb9EmHjSENgZZH8G83jvRqIFxYEC6YsC8KJkmwgM9o
BxI43LaGvj6TPKG6jAEkwFGghA7M/7yRi8OVBpY6Zc0AJI3T79hT4uo+eMz29M3PUdHpzvQL8yNc
aqZfn15BxLXfeIisTf9e/QDBRwadmUC34gcM7jlwrR/srjpAdYwe+IXYkgvCyGPu3fbL1fO9WLPg
HLkO/pE8xRRAZvIXjhzITtO+PkE+HFpSZERbMhmfAFP4hmmEw23Tm8sVnIaobGhoCdtgTe4wTO1a
9+A427HH7F0/G5Ej7TTLVjzmGxu+tBptIB2OGsmsvASJ9OsvXcZ9zc35SzM9fExNMPJYL31domVd
nLraAEem/FgN36fmDTOsniZtaSPNH1K8OQwVEx4KGLYAORWu3F5Ke7VSsPKUKzH3ZWOU91on6T+t
pAA3hZkrr7f3ei0GwLEp8G/QKMPo8fWCB9YrTdRhwaBZVWLwtGf3E8jlbhtZC3FLI4L7wvbACg1G
IvKDGcBt7BPkRG31Urdvty2t7t9iOYLXDkM5hl2Ll3QxQCSvB6IDYCnQwDuk+bhtaWvjBB9FOkQT
4C3wtLS+hSH4Qp6NTYnrOXv85A2gMsLMI4TrUL27/jgagBS1NB/70nCnkwaK4fQk/dKP/Ut7F+1u
r2f+W59tmegPAnWArE+wpaplCWpYTHRkwTcDBFgGMG0FUE4QJbe+Eckvw++3Da5v4P8MijMIZtJi
khFk8Xi0EY8OgHtS8LIDWHXbzPqRJn/sCCk6VB5UZSxnO8eqc15q7qo/wfDZAdMZNrbC3f/MJIfb
Amjmf3dSU6+/WpHrSqVmsw/GPs08TXOz5JloG6Fq7dpbWhEihZ6pedqWsEKqLynK+cVGMXfr78//
vrjzDEanIUxlFGcGhzeh3fOt9GrV4+a0DshbkDuJhcKO1wkEGxUkPsZz1YwOH94qWQMkCmiuAxvR
LmUbvrAahzDYhgFu0PWCH+x6TWGTG0A/wKKlnBhonTPuZyFYrFsFFQT/tt+t7t/CluAFqplIul5h
/yIw7Uho8ZONULfazp9H3f9djeABmTlmWjXAQonRK34squc8fKpAzFjuWsDcUEXgRyX0ewDzFAww
ZVtJybyCTxEDPUQVtPqq+SkzD/qUKpCdRLk/UiC7mBrd+KoxCbC5ips5iPSCDC3woXxKDJreg2sp
zp0ZSXlWwGZS2UCcbZ281ZCC4XTMZcuQGhDzNEMN+7IOCH5R98zBON8fG8u7/Vm3TMwX0OJYkNQa
S5ZoSAW5cYnbDHJQ/JJV6Yanrp6NxUqEewyXS2eyCWbqLmnudAOizIGkHPkwy1zq/GhaCTSMeXin
lflWvWs1/QKk7n/bKFxtfVUoI3iEY+cJEi76veoFHxBryPbyHXmERJSnPiF47rdesKuHc2FVuID6
pmV6V8xLJjOXtl/Fz3m0yyHNujVKv3o0/1j6p9S6+Iac150ZVrAUQeqn0qBqt0W1vuElYqAxSG4Y
VQ4LiYY3VeGrQEtr6Qa2bmsZQoSxBqUA9hefqVPeDEiDDM+3XX31g5gEUu4gocBky7zIxTZlnGeD
XqKdx1Cel3UnBUdbcpaCB4we3ba0OuiG5xne2YhnGGsWlhInCk+gG4sr0xztgNx13e8kADf9RaoS
p4FkF9kb6ccYnAv9AYNQG9bXFopGxzy3gAIKFVOfTIujieXoQ/SPlq/t8qdpn8e2dmi8ExiVgSiy
T5XTQmh7A7i4bhcQARPiQUi+539fbHBApYxLAWBsuAq/VRGGZoevGAm4H/QXAgLS26tciyhg4gFj
BYauNRTpr43lOeob5jyeoWqyM0x3Kf8+ENPWcyfK7rrYrbdE7FYNQitvlnyn+NuCQalAilKgPAoo
TX431h+1iTLocIlMUPsG4cuUjm4IXoTbq5z/qHgnIWkwZ/pxjCqJXW4D9RojUzAfH2sY4okPanc3
dluJy6oREH8CZoXhTE0km4O+YoumEmptFUSP6gCsy5G8q0Pq3V7LKpAMGBILy8F8sC7CSKpejWkM
NXknZckZws3TiMJ9VV8IpR6GsfyojB40Q3kaOZSnkm+3ra9FF1A3mXgDQzcX7cBrf6HWlNHSmt8e
oN2WhlOX/7xtYHUXzbnCgPOOMVLBQKxq5SATpA9GMO1mzGshyX4IyN5tM2svQnNhRriwZZKYoGFA
lqQaIN9QMUaW+i1/1v6Cc4ou7QiHWcmVvgMHPfJl5LAM+LsYoE4F7CxbWMfVc7VYkHA7MzOgbTFh
33JVBufNN4CLtOS50e5bw81ytq/Nv0COIMXDNWDOSigirKPoW0uuSoTHMD6O0xeZ7pXqL3DJYCEG
2B20JTo0va+dTSIclWoJNVCLc8hqgoIQd/NWC2zNo5dGhEuGxhPXogxGUmo+yLR9tLKn2762ZYFc
L4OQLM3HFNGnBGmzArX5ZONTrD5mgdqAHK+GMiRAtdcWYnlkYV/hVNbmu5yDBOFuVJ+l9pVHj1Dl
jc7SGVXwaesNvXaGFlbFl1qEXDvR5/pNH0+Yhn5rKsMuTBcibrf3b3ZdMXov7QhuEFZyP2QQpHOU
kmY7po6P3fBeTdYDnX6kICqB+ND32xbXgtDSougTWUzyOMdhiqFuSevUIe1TXHq3jWxtn+AWqVqr
YRVgWZ21m+LInqhdGjaJNl7sW2Zm71ykE7lR92QwYKbAizMZRjul35t+X2zReK+CZJebJkRubVQS
QwUcwdFR0w/Hb1OAD3YOiqcKgrhhXEBrXUUm9xdgDrSbIKqDbhB4wEQ4ucVDjCrN12HSyccmMy5d
+3L7Q60dr7mjZVn4zxzuhCAe6Hk/YGoSJozyUs5lgWKyWdTaKScYHy9RDjsaJHN7/csQflGLvyCx
A5YEchIYsQb3jsifR7tWSZmKS0RGt7zPdxzzDfJXnW2csxWvvzIj3InocIRabMBM02B0rxnuG638
3WRbyuIrx/nKjLCbTTuVHZtJYpKanzUQ5RmYdn0cDOtc5ZDoQHng9udbuRkNvPuBnwCl0GcUBYfm
aclrXPWclm+amntR+zsKwCrWP8OlMAn23YK6922bq2tc2BRuY0mTer1s1DlkudX0XMWPtk0gQ8qb
DbDU6jfDOwF5LXjfwQdyfbqLukpDNhvqx3zXmpHfTemxnMKNN8mWGWE9ZKhCo5dhZmh2JX3gtZ9E
+9tbNv9SIcobsglpDwBOcZhFJFMTlEUWY+TR6XpMoTDPqlC1wmh1ajdbzdXV1YD8AUSNSM7Q4rje
NEuGskM7mxqi3m3pngxQLd+ql6wb0U38NaiigKD32kidEgy36iaqTuCXADfjCKoJPdy4+df8TJGB
3kUqjm0TOVfCcFCl/0faly1JiivbfhFmDALBq4AYMnLOrJxesBo6mWckhq8/izpn7yIV3MCqr/VD
m3W0peOSy+XyYa2QK+hoT7R9EKGykRAAz5PRcwRIRLMBidO43NipNc00YCPYeEnBJ8lPuKS38DCu
QoDud7bqOk1ee9QR/S42pg31Vu4uYNL+kSR5pGmiFsZJoV7kEEAvkWuQYBzDIvJw0xwvm9+aUjo6
rTDyiLrK2UMYQJZB5qRIAleD5fcqsMITyx8bZ+M2XrNy3cI7FLZu4RUnXfo15U5WxkgBOWnB4nFP
sIr2yaJsTHaXFVpbu6Uk6d6PlHwCdBUUKpQdcBuZRX8IxxfG02UxK8EtXYqZ13URXmiKroZQF2LM
6Y72zr4sqw0Hvq4JxbMdRwk0Q9JJyvKMoiSKjFZefI7AvnJeKfd7898YAJB6/yNFcnFxqhl1NGeJ
eXVfcnAz+8Owv7xWa/NoFEClyOwAtwmbLy1WNYg8VWdYrxyjfNmv6jp+HK+eFTc7DQdz15ziI71C
PfcO4Py36F4+PcxQI1vTIGuWvvwI6VDFee7wfv6IbrwdzBeFx67abmzZlgxpy5qhb3DjQoZNdiR8
6zWgZG819K35PhTkHQood6DAyqmrIdNTYEnjTgLyxY8qj66FkZ9SI9llWeaatc1sDVQ6l3dwLZaY
ByXm7BwQiORIzMRQVt+F0CsWFbBobhNcG3VesrYJXavygd7Rb+Wu1jzGUqS0XaLSs7BS4THqnN6i
I87V+/ynqDTQMts7QfMN576lobRzpEFndGBhVceyKt2ODN+DSmmPmWjfSqG+q05Y+kHs3OboR95Y
3LXSFSYEVKBLzhgu+NdXX5KIKKmrEauLFrKdEcdHYGu7mih8QbsDLhtkIxMPwEqPQhg79I/6dvhd
VcL7LNrwBeceB9AvJugcwOSDyErOF/YZcBxi0Ke5GXcAMXCMq4/EfrPo7rI1rVvwH2uSXI6CeeIh
q6DvRLVhr1bIFwLiU3g5Vb4PZfCultpNZG5VVM6VQ5UGU0Vz6xqgXGSwnHDK9bFS5iuoP+G1Zgwp
m2K3CT4vK7eWp4Qci2rWPMKEfsCvu0mA+jEAaQvOTrdu1NRyx8zyQAC1r5XklKfvnQ3qd4B2mOF4
CE3+87L41WMz5w+RuAZEnmF8lW4JIRpAPOHNVP7s0hwnJd7poUAk8R2DcBuWu7qkC2HSXWuYahwA
ahu5MKDJV9ZLOqVHpw13pvJvHjP4c/9VS1pUE7AVidVArTEC+pBqn2hBEY7TAx/Ku6RTvSbqmD1t
zqJsaTj/vrjmC3wSgOEhN0qqA6CE3cQEER9gKABAfTOMo4v+9PsQ04N6oh4C3j3llXVH475jSpft
65QzDbQJ/2KL/7gLGSUO0DNZ0/P5+KBgkEU7J/Qs4gF2jY0/LktaPagLSZL2PW2AqhhBezJ8EIPl
2SFD8QtNIsE8Kyo2THf18lxIk1xwOQIezJj1AjMaU8e3AOlpLdyy2S0pkvOJ+tRUzGy2JBMDID5g
UhiC4I0tWr1NFqrMvy/MxuhMHmmzR59492Y43XXELU8EL5hr9IkV+3H0vcBwzOXd2tDMkp534GCz
AkxLzjl33QN1NjgY4n2ldBsxzlrkC9I6vIKAfQ/yH0kMzdrKdED06YYU5NWJdQCm0v7faPJHhP51
+TDYEw+hAr/SivAqoRG6+aOXYJo2xKwe7oUmkq8sja60uxGakDE8Nm11o4lHrbDR47NJAzz/KfmV
j2gNIKGYNERTmbRoxOlaxYgcBJ+AVx8GNpmPGVDPjRdK3oZpx4M7EwzuBFAX3G+3JnbXCsro1f0j
XVrPCGF5SxooqiORVpIHK7qKbLevTqCryfgPgAbhFIAhUOhoEez9y5u56kQWwqVVbmlf82ZOCJQx
cKYTdwJhd8y9MP9WOIxsofispWO/6CrdSWEYVVGOJ60bTbem8Cv0/JtiP8UNwrdHQ3nMdG/YogFe
NaS5F3o+EMYZbqfiZL3qlJBZBdGxaASIzFq/sJU9h4qXV3P1fp9hmYFBRZCalQxJjGY+BjpSA2Yk
0JKo+Qon+wwPmYm8Ibb864AQyPmIZhyVqkD0lGuuYxkSUyEl3hUGbVmTZr+62hGuHloxm3Tz22Xd
VhPOCD8xQQgsBhDqSqYSlo7dqibEofGRgKy1uu7auvTMLhyOgLW19twyfnZx3bLB5qVnDCAdrILp
CbSrW/Rm5+uMUHiG6UcQhVqz7Ez7sjE4Ogozl9i9rw8Z8AlSL2oJy4z3cCDuZc3PXfdXadIBnYQu
kqSBtG4CPrmu+xm9r4e/TmbOQoC6j5aAOSs8f8TiUtKjdAipE2N0Ne9/9oM13NtUfCuTrtxI9qxo
A2NBpd4yMKhiyvVLkyjRgDA4cx3lowXoGI99awsi4PyGNeY2CgAhq2htsOU0o8aHPsOsGY659SML
jlMGKp1jQwFTkp7K8nV4+esNmvt+wLmCjAsyjtKFrnYq0nDhCJLR0Vfsg2k/TX/fJWUsRch9WJXe
myqtIKKpb7LwvQZRfLH7Wy10iqgEnUUER+yMr0fPO2NAwJ65SeZcEQ6ui5reZJsZihUfjNr1vFRz
/9BMb/vV0rokFGDlECgDxI928b0SDyWojkbhovMyKvxWUeaS32Xdzn0wZCK5jXkFA/DxcgOFYutR
XAaQmeSu1j7FdgOCpWPZbyFxb8mZf1+cIqrzJAQgKOJH6nb8aSx2dLpryOv/nzaze1pIqZIedIc2
tDGB8RPZGLjXnoiK3pbny3JWjipWDT53RvwFW4jkces4AgVmN2uTPfXioVDv6i1exRVP+kWEdCFH
ZjU5zixioD9CetQaLyzRkPQ5bdXxzgNTnE8VpBaYi0MDrtxA1gEoUhnn4Y2heggb51G1+UbVaVWC
jac1MuW4neTWOENLoiAOUFLjjdslr8TY6GFcsy1Q0Vlg1ESSAsWTr7vOo2psh9/lM/qtNXZGULI0
uCswzn1517fkSG8gfSjQ7tojeW3lXphlLKQAskU5l2zos7ZeKB6jfIvML8DApWCFd3iNVBZyy41z
p5f/ZL2+cW/+zhx/jauRFUBiEmgGQBZCX87XFbMUWqmDwGuuusZM1PFDDxn1aj/4aPejnzOVvdzo
V8bO9DFxOrHXHNMO4ir0kCtgyIagT/t74IfoFAFf1f7yGq/AHuHTsIkza9lcYZGu2wbzkcVY4DnG
zYq1w7PKAxYBVQpjLKwpbxznk1jJQ2fwXZo8qKI9oHr6zHXDU7UGAMsl3Fe99fhdOYvI7YFeBlcN
YELk497wLGiBsIknopWdgomfmljbG7W5G3Esx2kL029NHGhocSpRYIBFS0tQluAL6CnsrGmn6n2k
AbBD88mmultmWZuxZNQIwNJ4bR4KJcfUKiGCsmmg/VUIflnf4VNmMwCNlAXYPe0ZZDkR7bcAueF7
sxTE9C7v2Yo3xBUMqnS0aSK9LpcVgV07dYbSZ248HUbyqibXzVZT1KoIuA9LBRgGGialIx4JXWsm
ilteDE8o5o3pNeLpy1qsXb8YufkjQzreowmgbWCqI/5q3qYPgt1Ft675jx5/cPGQhQ0zeb4hc10t
A67XwaSPIRt7XXWclEhMuWZzDMPPGETZxvfLap2/I2G0oAL9jwjp4g001c6x6YDpDPxeOaSfrekl
xe3k+Hr7LwLYpShpk5wxzCLCIcoBKXWoHfr4A1W+y+qsnI0v6kiblPKxbzUVMup4ZHHGCH0Z7Zw5
2snY8pIr7v6LKCkc02jdBFoFUX35U1OusvazGtw+3F9W6NzsbDjiOejTUCGCd5HExGrUKhx0kHh5
ZwNU6sDGBXoEO47/SSO07NKo8nDxFT7Cp9Crad98Xv6CMyPEB+APYFAV+Oe4DubfF0FTOQ56lXX4
AK0WIcP/jJLN2P8IlHaLQu/MFn9LQiUTnVF4icsojHOOP0GXUOM6JHgtMiFcB+jkfofE5WCiWR4d
oqwx6bjhn85sRhIr2UyC0lRgaBBbo+UQqO8x9UiasagIWPjXAJqSLGk3i6bBZI2CxYxbwNYV2NDq
8G+267+LePbgaVBgSyDHje1bgGmzvj81Wx2NZ6b/VQv5KWpz1ZmCDisWAtClUdC9prNSDe+6Wmz4
jHk9vkQisyS0bCAI0fT5xpeMTx/TjBNok6JDnPIBxTtcV87LZIxuG6f3eVOxsa03OkW2pEpOUbXi
yAxIC4tIrnqwL1TWNWZU2Ki5wwxyVO2iLt9d3rZVI1woOv++OGVq1FMVZVGg4Avdq0oNmLH8KS1q
TzUVTKdsxVGrO7gQJ9l8zIFnbTsQl5kjiD6Plnio29E1ti7mVTk6tg4zN5jeI5Ja6CMrtHFEYG85
5SkKqGuK3FcqAKIUWyM2qyu4ECWpBJQVR5iig59qgSfw3RoOcTqgxlK4jbWV+12XhVcx+m4QKMtP
ca7bfZUXOACmwW02lt9plF0hwxR5yLEdGrI5vDTH9GfnYH6G/6/A35ycC/MwqcILocJvYMToqFbk
yorbUxuqx4K/dVF9h0kShprSdZ2rOCbZ8bJxrl4Bc6EQmI5IDcmOuR6yMsiQbwYjSuUlNShopx+B
GWz44VVbWUiRNrAEiQLvEkhRo9hTuDiqUbLjIN3NzHLjgK/eqsDzQAMQhgHoWV7DBtJ6E+aQpXS+
LjLwaqKdMvP0EHwHhNkhCD8MRrbwLlbXEZh3KGTjIj+7y3Vu1XnW9/ArIyhgrL5impF4ltJt5CRX
/dcfOXIv/RgpfZAronHL1HEz4wN0tH0B1mJAsGAi2Wx+mg7xL5vIvDlnBroQKT1KB1svTMWAyAwb
5kQe7muRu239kWgFU62N/duSJmd27QqT1zYWkvRMD55C5dFybiLyhDRYuPXc3lpM6THcW4VFChWy
LFH7k+IhN9VNCEZeCoG5Jc1L8d69vJZbEucEwOKwp6A5QcsfJGro4+vAc5E4od8jhx3iZKMY+S2L
hzsM6Py6LHb+s5e2ULprtUKLhV1CbIhelbzOvAjIxpdFnGOZzfc5QkkgFxN0csiNFHqBZm4aj4hO
lOtIvDT1W9eeDBBF6QcwiDTFISe7acpYkDzYKjikMEZonig/GiAeDeO/fV5JHyOtcwP+FjFmUFhY
jzkf/So9IaO3IWR1VRcaS6uaGeiO62tonKZXRjP49dh5lxd11W9iQn4uXQGnVJ6io9iqrBMTfBmW
UBO/WhLMEGd2vVVvXXVfC0HzhyztkhhBldQQ1FcdKwXIdYwXzdrwXedCwMCEEQxMdIJRQ5VjyybT
9AwNwHAkSGIooG4qOdkBWfivt+WrGMmDKDQOjdTA3gMrUaCqqIK7Je62oODOt+arFMl3KAA26EQH
ZexJ9/LkpQG/Vx386M2PvzWBWQ6S9BgURZQgj63YQ2UmmYXYh3TWHlTIh8ahoOLqu31v6VuZkHP3
BGHzGDOMTYNlS65et9OpQiUK48owg2h8MhLXpl4086EmPt4eOLUbbuP8DH2VKG1WHhlWGmYq7jNr
uqVtwzonfLi8gqtmN3df/G9KzZFsW9ABE5wjlFKM7EdR9OQ1JTTYByk4pC5LOo8dUdDG4A0GLDD4
imnEr6coq5Rp0EaCpqe0BIfWQXTGLWl1Vr8jzXpZ1DnKAqa+wWcwt5diqPJs5pG3pZ7auYWwcXS1
t536NDD9oXSrE3rnUlZ7/Vvo8h/a1izf75T916vkq1xpwzQ8zezRMhuXsmf7Krue7lt/uhO7Bw00
6ZRxVuw5/jMNmcOeTX9wxWu7V3zbM31Qkh6SF821mOo5bnldep3fvxq/Lq+MPn/BpS+UTqZdlg2o
yuYvvIv20XP1Sv3ItT3HxxecKr9HMnu6spn+CNizaG+wTcC38xDm6xLNNr9wppMKaGk+4APAztg0
r5r1rCVHkt+PBm6KDeNeCXe/CpMuoVjVw1KZIEzPPI3cGKYfgi5MRctvswuqpybwp2rDJa2a+cL0
pAM19iIp4himN9faDI7OBgpi9JKJ4EC3bsC1tTQsTUXNDecXZK9f1xIjA4EoFYojVbJBMRjm69go
AJ8XCo83p62e9/NmVByrpTzJvIsYROgJ0DfcIv3WoXlBvc2rD7z+XKe8UUZ0Iu1s7rZbKPFrfhe5
QMx54OUAsHDJcQzVoERpFsBihjswKyqxw7LQ10DNl6KLUv1mb/WprPlEMvenIPOI6q9cnndiIGeN
YA1wu3TXNx+0fBmCjXN43kSFpVzIkNNVtalXetcouLma5mkqJo/z7yKNPwi4X5tRu9cqcqrMzFPt
HrNioZ9Orxjf2HDJ5y0y0ldIBpRkcYTPgKZ9X7mV+aMOiod8KHca5gdj/WXqQzxlrhUl3jeCo5SS
/W3aWpIvGVRaambuFFgFC1M1NSDRJvI6addmck+HDbDMNStaLrjk+MpCVDVtoaqKbGdTgUKDegb/
ZbQ7BNtpe6Di3zifpUTJ05WmkdB2gsR0fE7q/ZC7YZkz1Bi9TnxraeiDxLhR/z7T+tWwJJc3AOuE
TLPUgX4rAeVItmKurYWUHJyda2bbVhDQFlPEQoDwKEBBb4sYoyOlbxjBS6EUbCrMx8tX15qzWy6n
5AaUNqgqmzpwAwaIioYnkoJWp6NuFf2TJMf477My8zoiR0LRhQeuGclepg7jrpkK0wzzz74TSMaw
AqQyf40R+fsE/BEjGYleB0Kj8wnopuQQtOMN6Yiv6vXG62ItIF9qI1mFGXeh2hoQo7aPRT9fSsau
qFyKhtvLu/T/cCl/FJLMw6iDMQkVSGqiyh2yzjfjV2vydLoHkxW4FeYnvOlOkWeYW92Mq/fTPMZr
A01WA6qw5M7sodXKiYSt22dm/0+ekmE/I1Mci4qC1IrngXhUKtK+gjm39kTDyytiVr3fJPkWG9Na
FEA0HTOlGgHmhjob8yLKMTKLx7SJWjcXxIuS5wrgDnglEOLTeKNU8LsWIId0S1nzgV3ICgZTxGkL
rWnDPcBMQiaETcm3GuMijfOeG6MHNU+dme5r3Xqn4BtV0eMphv5aFZ+Kne9g/sdM/elokYvx6L0x
KPskDh7rJgE7BRjXna1B0a31kU6XElUpmr7xzYr6z1Ac+2ZXKacSSVx16y2wJUk6YA6o85IohyTb
Cd2S+kX1XKpvYR35JXBxLhv/qmtc7Lp0ykIksAiIiZGHz3ZdA+wQF0PEQGauWG7GrsJftfjlssTV
CHe5+dJxQ/Si0MnCcTPpPjGPCvcxja8klhs0YK14cEbklzjbEDrvziWLk1yxA9Zd3lGsqVE9UA5r
Mk9Z+5pNmt8CFLFoOsbnlOHDaLPGuQIh34b81QANkLomisOYL5Nnp2tjDGjbxa1rate48Nze4gxM
RVNyi2NeNR922GLm/VEbXKt/7p0rS8Ww6xaTrL5uWX++Qlp6ko686nV8Bb27s94xvLNvvOSIxmaV
EbdD9MZ6Tz2W7s+KRewT5UJ1l3rKLvMdb3q/vCKrd+NiQaQN0epJNPA4rTsoAN3X+w8kMcB3V4we
V+ujSVpv4OZWj+TqW5IspEpOLgtDJ2o1SG08yopdFLF/PpzbmAW/Ijwj0fyPBQB3CMNYJ6a4jsph
2HpwbxmC5PpiPU/LDEwlbtowDB67feSV1RZrjzFHoefm/t+NdqSJyhIJ8CQzIQVIZLnPDzoI76zj
D/DU/zCZ8Wt0Q796DRRme/GxuBJ+x9AQ8W48/tTceFce0Snhpd72IdzYdDkfxdvOsMX8WRVP0U8f
RZhGRKjeHoI00twuUsASHk+6cacB0qB3aR91Vy2PMc6b5DH/h2gJAUFpMDo/gAmTnESrOTdql9sd
CwuHjA/TEHTvpUjra020AYbUqNk+olGb78YowViJ3qeOVzp433bxoIA0sqocjs+og9AHpXZ9FSZm
dwB0qXEqwX/O1FrRHgaVW0/IQcRI2VJKDkFU2a952wdXaROOIUOLLfdwsJD3NvrptqBOtk+Uwdm3
RVv6bYAOONSYgpsc43oeUsxoNMub7ltWjv1VYDmRO+h1mTFdTP2NU7XFfYlh3O/guLNvcj5VHJzd
to751yhHcairaP3aYgTDz2rH3BXoPGWg/iFI9LbGe9yl/L6EgeceKOIrVKOnwpu6PHpWEmExjLfa
910mRsANkYa3zJom7dBVton5vW60fqpYwFNUh0WHPCFXQ7d3KtVgtRMNB/QeBkdQ31Dg1yZg8eGO
07zYkxifAcBX39vDEN21KkDB0LWrHWukQP2sF+pnXOtofy4b9V10unMURYS/GNhNvqtGWoOie9S6
Y4OS1FWYEvVBDfrQ8FCjsr8JVXQ3UT1alVfXavErmEBgH0QWD+bRK+Og2XmFFscwa8gVRyudxfSo
c4odElqEsyYIzBwlp5QPDEUhfWR2ogMdb2jDBxLoIFYvqyy4bR1Lv8dzPTKYVdv5B23CoAXWZAjU
lpY2CtrvauocVFKQezVIu6soN5Qbx+qyzq1UoL43VjB+Wq1F3HJKim5/2U3+TqJfOsnSe5NMyBem
Ko6MfhM/IiL8SLz79CrwfgJGYq/flcfYe+1P9DjuIgYq2Q3ps5+4JF0KevKoLR0x+0t7/4MjtXaI
noBqMj0UTH+ffNtPHjD6Sa/pXXBLZ++5Neu/Gp44mCQG/zJKsXIRasxwrEmYQvuuJKwb6xuLTLYf
8P57ntg/04Zf0wKbZpbj8bLq65H5DAxtz/BSAPD+GqPGtUHzagBWfKa1u8AAvmNpO9/TqCa7xhC4
HywFoaeC5Kya1TFTNKSTyrLYSDfMN/LZBiy+QrqxadeUtorql4vK1G2gDHuiHKd8Dxp177K+q6HB
QpB0Hws0sCoosbUurzmSvjwVrEqCa1NV3nlsM7GJIrcaB6JBGLz2wCBFL6j09FGy1DEHArDKrj8Z
uHdG22vokwbf3IV44HhiuEm2MPTXtARAwYyag6AXD+Wvm0q6UefZDJCpNj8KitvefLUak9n81dzq
p1nXD/k4SzdsYGbKz/EwAp1322BFLfU5HDBvfzIxMq1wz0bLGiW7uPZibYtuei28AJa5hkF/A70S
cslCOHFYia5o4YwKtLkmp6iL/QqP9MvWsioGQ7Cgpfg9DyT5hZCPeS0ChNPldGhSh1nKjd59XpYx
P3Nk0zcXMqRnEF7A4HvUISOkVb3Tmk4c6zQM/MtS1g7YUop0zINxNHitQYroMQKa1qzH0Emve80Q
bjy11g3CQGoGhXMUAOX5s9gqqkRRIMrsG3/qEWzjDrHrya3b8gjYMIsVyLZFje2Rythy5Ws7hkk+
NFzPUHKaPB6EN3KIbuwO0LBoh8AwaKxazAjF4fJqrvlrnOj/qii5q0lzUl73eE6myjUOmwdA1zfM
L3xLlOxDC3DIM8KqbqtOt76yxJrLZphYhP1/PdZmijcDBl0RVzaHwGCptheAbtbdSXetaWC1Bjbr
LUz2tQVFFw0oRwFcgoqd5DAJHxVMkUBVx3g0YS/5CObzjUtoVQba1iyME+Ifmf9lyOvJKSvolVnh
qdb3uqgOVfXP5T1bvenA7vlfKdJBSzq7yboeUmJMnmpjhGssfaxBrdUS2wUVm3DzpgEBW+/1jfns
NIXyL+6e5QfMy7BMB1UYPy1zRBldOr5ZA5JwU/xTMaqDCprTptt6Bq8e+YW+kpGauSZ6EUDfItp3
4iUeXrv4RfCNo7DSQIP0JabrMRPtoAhFJaMM8ijXSo7YZeLpr0m1fwF/xTdpyow2vBbkp6hBvw1E
JsaN+IroObPzNGbgse2ZY0UJq4Zfla3dxCCzJt1WXLH2Elt8nC09EAtqdXEYYMn7idXxabL3HORV
ZusmKihQttBL1u0Y86MYXqA2ZiK/brCO6f8gnJcCLBWsKjSvUcojKYqNlPGq95lnSP9PjGTIA9F6
8FRBTCJeu+qOT4k3kp2d2QA1AkoDcsdbMOpbikmWO3ZaUEcCEtV8cjs7zJiN1uOyG+qNSHxLkGSz
YWRVRGvnFaTfUvN2AE9JBRDSy55gdf3QYjk39aMDWIZ2JjSt4pm2Gwy8ePykr31yG46J1wbfMauI
C4q1eIpdFrl6FoHxb2sYlkbWWQrIsopzK9BL+B5zZ9c2CNtB5nUzcm13Wc7q+qEn1gTQH9iTZNCw
FIHfBGhf3L3onZ7IMULmD/iJ/mUpq+HlQoq0S7k9w2hNWMDarK4LTCDtwk55p509MV3nD2UIbMHL
Es+xs1CNWd7rksihc9LeKgVeaMrPjrOaXkcoodlB7Soaik4GQ0xtNZ6a+Hr0EdYDIP7pRovn2h4u
P0G6CQcjyrIkwifQOvfUyNyl5HEkw33DHy4r+7vE/CUkROiCHm4EK3ND0xn0SlPYNckmzKdNd2rk
ho9zX2fG0lvHn25jNz6Gz84enRK4qLzID27L41YKa/Yglz5Aeo1nYa3ooYYPyIuI6WXFRLJxIH7H
KpdESL6SKmquDAmGlYadtjOfouco8oRHrup9dcI85BS59MoN39W3hjmbZFVnBvx7gQE+gXOCPhQi
Hcc8h1OxIggnyacxKWzqmWEyp/iGEc7Le7klSVpJI1SGqK0hiatXcDnMclwjfhAidreo2dYlASgB
rFJwAKp0D4MZOjQ6a8AwW4qO++62qV1hP6vNQQTNhlJnXgbLh4IvgkEDkBlo//h6z1nIPMVGPtsn
kFdS1OlqHuLkv1xeuvOCpSRGOvNxhPZRvYEY5RDclN8VwIE8ksZPr3vPRCIO8NQbT5ezE/5boAVH
AwBJE/frV71K1URntYaBSpN+T4zPYQSPd3DXbvWKr+0U3uVA6AC0I7BtJevjLe/DJsJOhco1D4+q
fpv1J7184NZGx9N5yDsrtJAkWZ+KQUoedbNNaNV+apxT0jkdqg8GgOoq7mkCrUJlvdeBeTK07a/K
fLu8hasLCg0xZauqmPeVFpQ39jR1zrygAGd3FOKFtd/Zrhl+XpazapALOXMYuIisbUXJDJKoWFH7
lJgnkuyUdsthre/aH12k85Vr44RJzilz1QfrQTuColN/aP/JQQl6sJ466infgpBNLgZFPHvj9jsL
WH5v439Fy7M26WBVRhRjGQfxOjoNq4dDAqT70PgcA8D+jbeqsRHVr24cJitNBEkWgJclE6X2qPda
gAXNy18ElVJL+4zAXKNvNbyvLirINWyAIKhz1fDrxuVjzPXEhIGmSLAk36v4Wen9troztwKjVYWA
FYFJTuRYMaz/VVDGwxZhiY6TkClHq/m0HfHTyQAN22yN6m1Jks5ckwXxGDSQ1OsPgDAl+asxU6iG
W0HY6g1KFipJN6haZ2AXDDSoVNs3kyiZgd5GUSTfqpY8Nim/jlU8MaNnvUImJLpH8zRT4snv7XeS
lWyskJyxYgQzaPIUf48wCsez+LY5wFgcSJ6ZtUVqfBsA4lvHr8iNGuE19Hj52J+97uZzgS5L5FXR
fYj25a9SwtrpdU2YmWsPHxn/xHguWkrU+mqs3P7XZVG/E0dyvLKUJW1rBPoUAINBFhC/3vR9cReJ
HaJRL+w8hGMIPN0gccsffONKmhfqXCxCQBX8VaYtIzmQMdF6GzCqGDe9K7U7YJ+wy4qtmiuQSP4j
QNqp1FCqMcU8HfgUMy8xrjEMktXGTmx1xK666IUcKWageilyi0OOGX/E+cRM7UHbmgJe9SYLGbOu
C6sDsAagm2YZI89Zkr4NVeim6JxJ+KPdbIBerK4bepkICLFsghGHr7L6UACweIQszPtGENWic8cd
tlhHVi18IUW62MB71WMwBZ4/wpG1Er8LGC19rt7bwY7Yz5dNYfWaWQiTbjhUGHtD4xAWqzeB7dPW
b/qdoz1H6DVtDnX8flncxgqaZ7kZBeBi4+/g4I2X+6HaR8ZzuEXHsYLPAieBsNgCm9c85SBpRarR
mCJjvrfzE92JN9UHr1+C0icb7wvW3pt764l731E33Ti6qxb/RzCV9NOqEkyZJQS3ir2fNPAWWN1N
0NHj5WVc9RALMZITNGNgLAfA5nQjZBHjCCXL18sCztPOs5tdSJBcX20YaNgDRAvyzJ+Eq6xuDr3z
QsijXr9GOm4V7creGkzd2jbZ8Q2RUC2SQqhZ4TYraoZo3EvjiOHx4xn0F3gzd1HxyC28QJz3IQY/
On8t1eJZoJelRtt9Qvpvlxdi1WAX6yC5SgWdAmYV4pNE0jNqP1XVrskemy0+qLUNRakGsKvoc8fw
lGSwedXlouwsgATqXgwwtXyaNixz9WW1EHF29Mw4tMuIIl6+Tf0BBRIW7OJv0x4YRb9Q6d4kKNwU
KBmpVYagUSggMLnmn8UxuBInsCsD6Gf6VBmmjLa6PNe2aqmgZLJOmFpNHttYQ/E6qN5AHzT6BujV
vzeIpRQpAgsSmINRQ6sx+2fAaE6Ysm746JzPy2LWHAn6AkwMIAIJEbg4X68aqy/bZKihTF67mK1k
JiZS/z4pikO+ECJ7K1uv1EhvIKTOY5aHT07tORh5bVibnNoy8Sokvi6rtXa3LSVKNoEJIKfPwBjt
WjVIFFyu44zrbCyu+1+AmdgQtrGGVDII2+FCH3sIU8rnlHuD+Ga8X1bnfLRtXkE0caDt0dHR3ilZ
Q9cppBl5Nz9222dq1e1hGPUdrac3oGunLO0xMDK0zejFgE28sq3srS/rGogevhPP8+/XZt7vjGHq
NiKVtahoptbCaORMISY3Azg6J5E6AyrZQgH2cIyWjoAp2ffEYt1W48HaMi9lScvchKWqYIY5c6u6
RxsZSpPNT9Jv1D/WDvdSiLTQCIlCe5xhmwoU8fpQ88pM3OYKcP6NLbDONV/8u+qJpzAa6NRZ30VE
ibDPjtpwwNWneSaYBKLi+2WrWd2cuaz6fwJmXRcC1MQOHZpDQKiVrNcNUPGhTVO8lMTXiq1a7po2
GMidKd7QNGHIxXFuk1GNB3DylMNH1f+s+91lZdZ2f/n3JWXqiBMaBgZepEjfhkbrRfS5w3TNZSlr
S7aUMv++WLICM/xBnsxaJEdh7gPVJ5pwMxsv3KfLklb1mcGfrPk2xvzCV0lZn5e2XeImHkmC7oWd
wYOdTjf8xuqm/BHyO/paqmMGQm9VCAlqjMjTfYQx9stqrJ0XalqmocOUAaErqVGAYLIcElxTRn2Y
UMgvWDE8Jv/mqCyknJdaTVQMdOihh7tc+xyCaOO2Pa8BwcECXhK0XPNkpWZKenBu/g9p17UjOY4t
v0iARPlXmfRZWb6660XoaiNPefv1N1SL7VIydUXM7GJ2ZoAGJvJQ5OHhMRHwLwMQNHAKUmWP3ILW
XMJ+G4uO4e3z8g0nNK63uQ8ZQZxXvDL/zUL+/QE3Ai6CEJVgcJnSqYFdGpanvWTVt77dr8Msb7sv
GOZi9MUQuroV7JSkwDJwNyRPJi90WTxEmLAAPy9Yv6FLd721vUGuwEWNBA0lr2r5pIZ7ke6zyo14
uculWx7qKH+BWJ9AssGPAqTDkEUk3bnrXgZhp9TfynSn0N36wt32vU87ZAbGuAYlM5vSLACGEuG4
0Z9MK4TymIV26/uT9fY22pZ7cl3N2nH7jhZP8QyZeah3WUSTQQdyZCbWmGKiPeRc44QHwWz/KO3A
utIDQr40qVM9CrZwJ9jF1j/rbuEU+9x2rd71nzqHvign3+G9ZxefZLPVZbc/NUBbNQrYM8a79OTf
Za+SA76F6Ok36L/vpYdD45RWeeaVfjkbiGVoz0ivVIMBVJIGqNZDbOVkNKeiBiXee6Ldr++gJTDI
f0P4D+UKJDCZ0GL0TSVpJmfcx9kmJMRudHXfjOUOLfiYi++tusw5ra+Lbs2Qp5YuKB0Sg2UjlWsv
DL0EoWkW2p4sojvPkuXQqoWLhwkRwwq934iVrai4i8lJj52ap9u2+MCf/4Jp582uIMEo0fzc4hf4
2R3pndF31G6TJ+fAP5fYX9Gjhwfv+kIvYyJvNhXAIJ/Evu9VM6jrEGqBduohzaSg0nwf5vdCeQw0
NGZoqVVk8TSfwoGdPiCbT/1kwYZKHbraNMZDJIZBU6oB1qSy8AvDfxVKKVCKanoh3dMqKjARAJ2T
Qgd1ph5FMh4kpMMj1RhF/LLa2LZNF3NO9pK/n4qBkAVDzxA0hq+Xv4nQslESP8Vk2GMlvyWljG/+
j7vB4BrnIExkTug41KkXpLYCVovgoBkXhEtRx1nfJR81R2HOTzKMeiuIMAXvDEsvZEv3OD5+KZiZ
IzB71ROlVKQSENT4oUuRNQQGOkECXoPC0gUJUigR3AbTwWSDjdgQsyLH/Kkt+OVrpJv3pSTcyVp/
NLRmW5GaY9biHsBEKrwO4ledDTULpF2pOQqIbcTMovW3wviTc2mhF7/OFwgbavYoISqd6cGBV41d
KiLaHzjf/7YbcNpmEliSZGUq+rKPzczvoBnlwY4AvEKplf4RLuGxP+YbesTjJjzpboerYnS1u+DA
k7hcLHeDxA6SF5iiQ689c0NKSJQYRYW9kQVQHbdwQZ3ic9E9xfvYibboUVh3Jotb5Ovcsok6NUZr
ul+HKdI/aCb1fzZCYcXmL5rfF7xqw+L2+IJiE3aSMhhdGMKy3k8cCEKewj5wSN9xWpwWN8jXpmdv
+DgNI3X0YFGrNtte6h9GXH/ri7ZoCSjCoUMLUakbNi1N8tTWTwFR5T9lMDTFgdv539cxlhqodEj3
IhmDaxVelfHyqZaUrVgUqY3B9o15Umz/4P8ud8Gb/5B/IPEoPxq5RX4RFO1Qs6d2Rvfx2/pvWLDz
6idMkcbsTm20ylcLIU8x1z94ijV4ongPSoMIVL6UJqG7jraUYDUkdH1OEu4EyR7mDhHlxJMxOw/3
nkYWxvJsXT15aN5qdDTo2PkYY/gj2EnJvVzWm6gWOUdhIW66gmduF7ElUazFJb6qshFQmuqRbHLM
pLBl8SIKnPtyKXa4QmNumapKszgOgSbLjzXSDWPtlhUUAYLXRsbFjgTcyav/xdV2BcpcPOqAEa2a
YIWD/JKjL3XkPi+Xni9XENOemu0ZXzayVEhglyA8eOqmMlw58B1FPKvet1hwQypY5S8ZlAhR4Abh
WxA1dju4yOrYemKp4bHDaKP/fSiejZY3P7K85poKUj8oPaCHgjlSchinBTRDU3CsvaYgZW9/qOOm
y41tWj4ro4PN5xhQf+Fs64VTBDFa8OdIU3HdYAfj5BAqUYGBRR8O4m/l+yTIuCsc1Y6fVbs5Yv7S
7USLa+uCY8czHvMOEEpBbZfN+gWRUFOB4Oz2m8ElP7x34o4/TSvNNv5veqdt0ouJnb2PHnjX56K5
06gYyI0mMQn2FA+KV0hahUiwtyL5VcvOUb1ZX9JF2/C0kUwVKU2dVdJIBFHuZR3CABWRt3r/kySb
AbM6Pd32PB36hVBtUoL+C8WcmCJAdl/LABVITiI4YrMz6Xbgqcwu3FlXKMyhyfuiNsFcltpGvO3J
pYKIzvqKLX6UmRlMBgOjzBnJQwBEGLPxX8J2E/CYQpYiFwgqTAWYqe9XZZm0ggCEU2ELYWc9FN12
gLeGAHL8EXuYnTuBniWLN0kI9WXMFK8bt3Sur5CZewrkgiCdk4EcFA8NyuJobY4+kBwcUafInRJF
Ol56axFSg8Srhs8PZ8K+wSQz8hK5RaEEWZqkes78s9QISNxh8LXBBHxjCaDmUDiuZOErmnNQ1k7M
MA9xDlA63mfavSj90fqf62u5cAleQTDhZ+n5o1z0gPANWxzQkQ4uAv8ENm6ekvQtwQWIVWfGsMW6
qq3VThKBJOfds9oUh8gbrAgzNlU+YCFlp5b/lMk3TXrCa6LQTmkfuJKBvhvDEuPIMtRgH7baBgP6
jq+9EE+EiPHPkEBsIBJBLEjv+069RCDkW1+gBYdw9bNZ9xa2ASiq8LNb5DNItumkVxP9ktRdh1n8
DlBnRE8hRAbRVchco0rgYRQU8meDNiqvoWmm7xgK1EorVeQAzxAVnr2mWplhMQKTx5V8648w7TvN
CWCc2xBvhvS6pEhp7Yfo2EqeMvFIE451txv5P3JD/xlFuBGhTNs8LL0I//0KhVqz8DHKFG9M8dv6
Gi50FwIGjbvIs6NOB3OuF3Fq+FChbg2N8PCxrO0u3ojytocEse9bFWRMR6doLd081XbxrGJm3baJ
peabkecal8zVlImvCfcx5AyZPVMHuRQNBOYW2e8s1k71IGyHhvA6pW+vRQgm4X866OxRGGOzjHVC
pSKpCyThBkt9FretI76mB++kn8FRCTqzc/qL2ukxOegcv0SmYPU6IwVkkEyLmoFGWFSOrxd6FMVG
yEU44E7TQNsm4Hn9R0K74XHISDtN3dfo5a/BI4O5RbmCwl5C8WZJpVJ2pDDM7iWkpi7o3apCMD2Y
lebInUfcripbdMhrTUotgSSQmaqLOHj29KZ67sYM304WY2NHvIh3H08b48Ye9HpD3gz5TJ317kWT
JpoSlai0Kz5yM7neuImZSLYuGIZVkPQ0lAlC9CTydoizeO2Mt0QSCNw0vH8maTiwGbCJFMlL0Gde
4vBHe/Lu/ZCt/CQgR23ayt5zsm8tUtS7Dhq81iG9KHfB73/eeXKF/3n5zWJ4QepNSIIBP0v++NrR
C7et96am2/XjuXgqvqz8jCdmKGqct5HaAsWoHuPYkUoIC/EI8JaOhE7gxTSMUoNnj9mYTYU5wlxu
pyGg/J406jkw5a3mjbiiM8sQeLR+S34TYlyiQRTQxBls+0RVyIIvNTAJ409QtCJgOfmxvmiLCMg3
I8rCpDHC3+uTlnoZASXqFALo2gaKPk5RcvgCFpdshsCEikOBDpM8BkKfPbTeceyexOhoxpVlyk/r
ttzeceiuNqepW2S7JPzt2pbGA61UTDps8/EO4wBiAb4el3aWakCq3l3H+lx69kjPwFiaJchK+SWd
xsHKwknJuRu2aeEasSv5O03Z9LKTVZc0dDJvZ8g8ahTCsZQlU/KEFLQTCsCLu+pB7C3hxbQHt9v+
Ss6qc4b4VODo2zdpZ/l7qFdgoCW3B4vaht1BGJCrebp08OZLwSY6FExZFdO6i8WpREXT3Pk8KZcl
BzqHYLIbeWB6njRN/zWJ0/R7gpbH0elqVBY3gmFX2Y7zdRePhTmNE6PuhcPB3LA9jWOFoovU9vNN
Vd+L4zcS7YzqMmAEr/5tgH9Qec+FDp1Z4IYRf1TqP0464tAjwa5CgBolGfa17YFEN2pk2JuamK1E
ab8lHG+5ZCG689EATDA2jTmT68MijnkeE21qkZUrS0rPYqhwItuF/BuMQBlLRBlvGkhgzmNZCGLh
xRiYAd+Fpx3T4VEyd0J89ms30xx/4jYHQ0qBvzjlw6XjMQNmz2ast37dtgDGsJopbCX5I6rvpOGl
yg/SP+/hvzKSPYrRAFeUT0bmfraphh/5SA4CpHHWNyTPIvaIFTTRhmmYK5BBVjVeEnrES8TTPsR6
h0ZnDtrSgZ6vH3PaGrTtVbE42YTeK/29qg9R933doKVbwQSBBkq7EI+/eRHkuVqWRd3gsvbAbqqV
4e+wJYLVZePgBr0/glur4mkBLi3ilKZDgXWiPGdpncD0JYfm1IiXxk91bacG+DxfIOI1mIcufl63
b2EJJejxQv9TQoshaCCujxcUFKVM0IBVm0j8EkV7zmtt3CSQVeEcswXXKImT8OSnerzEVlx80cPD
14CrCmloSUN452f3GGa6E6T8kMt3oFzbgOTtH9d5kFZHYe7vUD0TCGWyR9BUDrIhULJtsuZ7oUZ2
JYJRsPEPyHvv11fz5ssxaNOfz0I7hEeR1hRAa4u9IL1E5UHtgoex7JwMMwuywZNTvtmdDB7z9Wg6
tlFYAi+p+k2qy/e5VlmKkbhhHd31GUk43/AmCXCNx/aJGTXUVPQQFAWtVCPP+VxWfwr9V8+bDbtN
qTE4zLVWG14Y5RQ4tUneqzgKrDKiwlHyuxNJ09aS+l6DzEqf2WKepm5NQLhb5zHHvfCsZZxZFYIo
Q5qsLYUNMZwcLbENRnl6ncfFv/gZIUkI0gekQ2U2fDaJlhJzwGcM8nNabPr4Aa7a0sq3gFeBX9yg
MyTleoN2gm7SsQeSSV5RSJL6DZS8RlpaDWR//Y535hdXEKokSIeDTxbpiGs4BTq9ddhO37EAUig5
KQ54PZKzhqnp9aPHg5r+fHb0ojLOxVwGVK5LTwbpvkcqMpGdti+5jNg3PnPanTOrGJ9SRQKlZCIw
U3zzAck+9L43H4pRcSxaPgUzHMabRAqq8V2Qg1DFd+XRoaA1JNBnpdgbRfKMWey0vh8xkc0LFXhL
yXiVWA/6JiuxlAW0UkGICc28skEPfOZ0VOW5lNvhzM/VNMCfpGNgBgt7/eGKNMtBPg40Nep/J7lk
o2HqYvT+vk7Dbx6FcgOpmj+RKqE+T0+BIaJfpIJuoOegVPymYG52fSNNeFcPpuvfw9bRW0Gnedd8
rjq1JMgEGQp46gPNVbONoDkJJmIrHrPh0orj9kXtAHkXXPvMjhKyRJV7WuJLi1kHuS3dhVKzM+Yl
WEZ5CnS3KXwYOAdjtlXSCpnR9ghp0+Iot0dRs5Xw1KVOpr+EIGA13wIUD9bX9DYjyWAyHxkkYTVY
Q4CpSAcaXtIaCwnFhugpRpjYOEp29sVdDMGn0vLq82DspO4Q1I96iPjqCL5Azj22dIJnS6Aw432C
MMiBnODnVKr/3sXVL43E27z3/unr6NNqdCKidRscCmzSQkKoLYcZYCIdLRka/Y5838P6yi5dHciH
/IVg3J7py5qH6RssbFRZlXKscPmPwr0Uv3oiJwXDg2I2qWbWhl5LOBhlJVlB+lAJxSbXj6pA8bDl
rNzyB/oyi9mjdRV4aYJ+IBuOyBZ7xxfQzKdwZlGWQQw0PSHdiJQ/Y1Dcm0ZYCTh1cYVeliiwU987
5jLlfKKlO1fDnPF/YRhbyhB6p8VYgWSNnvvyWROqbxW9y5IaGim9FUCGj7O7Fy+OOSJz2kYZEpNR
DcSG9naQ7czfME6+G3LrEApgM7ablm7+xT4kKmZNwb2COJ95itWIQ+umx1qKfn2K0K4l6J2b1HcY
QYYi2TrWbdftdK5mYEwUkyc+9UHRDUauXHZ7CG8EKZqpoWfr5ZvWlyBbiLGS18x8wLSr2Lw2kpXw
OCmW13j2G6bNNYs3fAoBdRMC3LamWab33iuPQYwL2VUE3GC564Gq01Aulf6dY/sU+rLX09x25sDn
uh7oKBDgFKIvCJUHEczVYBUhm7yIMRmWWjmEEdDQISEyWIdePC4zi5njQtNWiOgA5BxVAbE9jFq/
haLiOsj06W7Nm6YaEDghRzqZP1tWoRvFTPAbsCmPogPGBLya6ubbOsZtTvRz/3yBMIF9Z5a1bvYg
GpXMi5cjxHkzzW0pnFLlrg2pXbyZZFvVd0b2szY5i7joDMgXNHNOhCJWhBZcg7YMYtVGFa0RtCmB
nFulCFXrXS7ovKrKUjwD3jqVSOjFQVMM4wzUnEaiPwJRyJ+H9lyblh5Cpq2zErmwmnrHH/+ebs+b
b/iFyN6urUGSaqBAbPVtTVwtux/iEYNxmUMhIS/jtVHlqI3xplUW9yf4dk20bqLxiB21xXhPTNVJ
Ay8TTlX/EHtn6u/Xd87i7vyCYGv3fkOLbBplsgs6WAE0p1Ax5jhvjhVsG1EqeZ2QTFaoKOeXceb4
wzEIfq/bsRwDKsQAkdXE0s8SP4u+lISCAZQkDr7j37dSaexKPXcjbzxTVYbS5wNFfQmBb8bx3osn
YAbNOO+xTNMRDQyAll7zPrBMKPp1YbNvvO9y914V427d1sX9P8ObFnzmUQq0LURdOy2oOW7lsd+S
TnTzjFip2V78QttODK5hIjnrsDwzGT+d9m0vixMsMYVXwftokyKwannYZPK7BNn6juS89+Li1kGh
HdGMBvpktj2sCZTUrEesbEiGDSH9izTm5xDsYYYx3kXSSygNux4aPZY+hDnibDTTmsKbCG5so/K2
mcYbKV08LcqUV0dnlInhv+uVV9Cz3kSqUdpj0W8T0jz2AY99eLpzblzNXwhNZAL5NseDdAwAITcg
Sr/D4yWKt4aCUWxOQDp9rjUg9l6C0Etq9hBp9DTPDtHi16B6hRGUHeWW7JY/43+XDbTK18uGqfos
FKfP2Na7Vnswurda4l0K/48D+AJh7iGq1aM41LBHT31k82SrQxNunBxCD8UqaHjoLvHx/K14oyxc
YOb4Y74AWk4SgFuxdr2phVsGxdSuxfRO2VuDtpOLu0LnhOC8JWV8gNFmsRFNkp6UODoa1z1/q1ft
v/HcmMyWpwweqNMZEJkmaW9M342iOaMP860yaC4oezgRxOKWn8EwjgVaY4MRaYBB/5TV5B8lZq38
DF1r0cbzeg7Y4rafgTExn2TWelYOACsGag3JXd4q9uD/qDJeKYcHNLnTmZfWfKnEGwlAIb2Puq0E
o3RwIoecitviRpjZw7gkNccFEEfYCKKO/IefPgXisEmL6mnd+S/DoNEao7MYC2PJzYo8gxLOCLck
YRiwkwfksZ96sO38byiMo6BxXvoofUCUslZ3khk8D0W4jajJeSYv3mQYQf+vMYyrgORe4jcGJCJl
vPvHYKt4FPKDuxrPycJ3Rt7rlbd2jIMwSq9TmgxwGGgMiJ2T1opCXmcCzybmrCJZE5haj6VL0bXm
lCDJj6DqlP4IE2N0a/RZVpiA6mRXTsbmef2rLZ5fTUZbDjrzwE/A2FcWVVJrJpQ+U/WI6LiXSkeu
HTmwRenfpDLBfvAXirGySjB0QidRUUluTrI/2JHy2Kcov4mN/9GWyV5GAbPLPfJvNuYMl3FRihj3
bRRDPo9gdzRgKULrtd93nIadxW84Q2F8kxybnSdP1hmKUyePOdhRJBTSa3WTl6bLbe1Y9FAzOMZD
jU3bmFIKoyCT3CIR3OZbuXpXIJK3vj94OIyLkqBIZRQizCIFJM+mqLEIkXyOn5os4kWMi8mEvzZJ
bPhEDSH1QgNYZvASdvsAPJQxBRmZPXaelcRPo/mnF58zhTcxeTuOPr3AZ8BMOAVBvUQbUwCHlYGm
9T+VZ/oboxetGq6siIVtmj+17WCZreF0CFbzFuwdbWgRGZzWrf7YK8X9kIo8rdP1LYXC+PUtRGtd
Qd0d37iOXur2qBoPdRYcouRV097jUuN86cWXiYZ5dYmgwgH9hWs0WRryvEzghMpEtMLcbrPeCuXK
otK+pz8GENxDee1fbK7PkRwJb78bfZc+9ggJSzhXPNAxc+VW9fdK/l3wWJKXMywzHMYDCM0QRRUU
1EBRus/pPg1BpPczKXdp+zBIW4ns+/xX2bwUyQPGZpx1G5dTc3gLiCicIunBjpIqjRDUXYfNVUIn
tzyOjQuCbUvO7vLsYNZOpFtNAaVqEI6sA0+e++aN8IX7Odk4i2GoPxZDG8PoUSJWgo5+r+cd2MXU
ygyCOTdDK9RJIgHCoGi+hxW5vtMQyWIaMu5jcGdutGGT+P+4L/7zuP5d0c/ht5llOqXocm6xbVRB
x6drXscy2a4v3uK1P7OMOQyqFjaVOCmJQ/W+TCGUnj3ruP7XQZZP3JcdzN0LhmFDGMDCbKPGZ0Gm
rJp4CohsVfhgWv9Yx4dR2K1D8jYFcwcnnZjShgCSeuhh1pODl9H3dYjlG+PLKuawabKHpgwDQW2B
VmJanqmXbRvtHIKN6t8AfcUTzDeKtKDzlEnvWtExCZ5Gvg0NRLftqZUZyts61qIrnnkQ5nZXjILU
2rTlQHyUaOghi18rVKAbY9P4GEfjTYguruEMjrndtbySIqkGnJ/+LsI7JbcL40JVjmta3AwzFOZu
r8xIw8gWUNp43Ktq80tqCCdaXzcEZcfrSyURIzOnISDConQCRCcC9DWE+6TYrH+fxfNqTGUYScRE
06d+9swlgIOb1NGkAE367Cwo8llLxVet1B/XYZad+QyH2dyYIYkbT4ZfkLs3lLIk2Y3CjSxZteq7
YukIzQ6MeAGYTTm4016+ceYzXGb/kUGoqmacLhG0VJVtcfBG2cLj0fEoxDrj0g3MHxUNfuZRbeUF
lHqb6qTrILVb/x2Ln3P2M5h9KXsjlbt6ikiS5pAr+bFCU1fa9xYReAxZk0VrFjObMzUhZ47XV2k3
6S8VGwf6hqOCtuLuDbStHK/IMeuGFb+KPYpGXBy3cuMHoQ0sc7BFheMZF53IdHeBcwwkOQbzERWl
1yK9wyYthq1S/UanTo4hyVB01PqlFCvO6V68XWZozLcyGz2u9R7fSuzeSfmitUdivnZegJmFI803
Q91wziAPkPliceUJSpZN5tHI8jWbCmcJwxdldpfKrqq5Mi8dtOi/vixkG5bVIIAsE4GgHEoK6Ck3
T2NUP69v+OVWkRkGE+J4Fdp9aA+jxER8MMPOtKokazHcSlpHSvq7oosuUK38WULJ2NaV8aXyxr0w
qQmV4SUsJ3a3MoncLJE9m7agl+kGSBZGpidwgonbvnH8SsycSVPjnird9OkmnlCLqQ6BskRGWb/y
t5j3wnBUlu9IhKnMIj4Ebb1V8hiMmvBUUbeHFBIvCXRLPDD9Csg8qGBPQ3/tZyg+c8R+nppCM32T
wQbFLMZAbf0b/oFGMf1Oraza/S5+1Lb4KJzotn4Ba0zyIJyG7fpXW7oN5j9i2jizH1HLYPLIoZJt
F6DC7Dtpkym2JuscZ7iEos22BrlG8TBmqEL6eVKAGw8C6kZJrtz5BRQx/7k1cxwmztENMcojHQcZ
Wdyd7GVuoWP2QOEl4Ze9ExiOdBHVWY0dd8OoXYa2Npijay+tNlpV6jQ1BjMHF+wtosabhV++SjG0
DYUc8KGiq/16+fxO771YwU5JYjvRIQXcnFLUgCEz0Qfnju5M9CgLkDKkKuekLLqNGTCzO/zQFJJs
0lQf9GIr9N2248kzLt4nMwQ2yg5SFaEUlrI3EAKPm1zznFjfZQpvCy5ekuAKxLSNaRpI4F2vIWjF
zD7rsDVo8KgWboiGCxFRqeJiPvrf7MIZFLNqXk9akdIJqniAbKClVSLInSPOHbJ4pmYozMqlfqBA
ERUoQngy0RgACfmES167eFGhuRkcxrqs3fQBBx16xSApiYYLkCn74WmA3IYIKp/qYiZuBK3hQubc
/LeMzp/OGRM9yLDqKnSUrj9UnrRxGuuArKkVn9XH4V57ru7IvbcRnUmYDDP+7d7/g6Bu3XcsHerP
SaL/4LKRDSljGkmfb6Rxb+iuisbZ6J74x0ZyhuhhHet2YPbaSLbOEFItbhEI467cmpbv6r7lw/+P
lnafHlKIsZmj9SZayUux8R1wNCieLXCeG0vnYW4u65LrWg41Bdtn7DeQch4G5JafjdLRpB/rti4W
DudIzMlTU5OSzgcSiY5wyc3QOLJ4VFV0lsi7UtsUqWYXvHm+W040ZoWZQ2gYrU/aSRC5srLziDAf
U6FW70OCxwre6hfv8VjLFmZanB+e6/Oq2zJvMzGHk4xxKLbRJOBrBRvvWbuP3ipHd0MXVbitjw/6
EDmQYrbLvfpYOMJ7DdaKbfUtx+7O7WqHsMkElWi038nfy434IBxD3jtpybXrE9uOZhIIqrCDxpj2
GuMohVCt3t95YQ/aBt61teSg5lEW891LmtaJOODyoJ6lgl1FSLced1BhMWE5R2G+c5mooTJOVxRE
mEXo0+nJGUwTSvBLbtBLkQjQUnEL8WUUt525UQfRXd/dPCOn+20WPymo6qJxEfBS9tAJGDVE+2BK
eUXWxQhgbiX7HqpTAXog2E9IP5TGpqpOY/eqCRpEr79V0YuY7dRiX4yP68YtXc5zVOZdJOQ9+r0n
7WSlEA7xqB+75A+oaN+qQfi1jsRbRsbpl62YUQrWd1sf7lXpZWifau/P/wTBPoGiJmmo7sMYEo82
CQloX8fNmFBnHYb3qdh5zdEwA7XppkUDKxuyDwg0GmNfkkurup30K5KOmeSIWrpfx+WsoMn4cz/o
W0kMAOur30qksFvpQSVv6xjLXu3vu4mNQ1UD3ARpjq8UdmgmbUHH1QnfDKM7lir5iIynygh364jL
XuoLkTndgxmXieIBsSzOnogQN4XECOfiX8SAaD0GNjEIfdN9RSujgrbztDGa4C4zO6SCTCVrfq5b
srh2kmIaCsjNDJVdOxHdThDemFAKzRkEa4DcUzI4RJAhUXTxkTj/3/CYlUv9cYhBTgSPUTyWysWL
N/FwiozvqffQg5VnHWxx882Mm/585gV1MYxiUQPY0I5ojN+XcQUWAE7/4aI3moEwrjb22w7lfYB4
XeGC4MoWQxO5BuOCphbOtuN9LMbdaj6NSCwCCpymson2HLceP4b+SSZHoeZUwxfX7isNwBYT9boa
8sRDoKKDAXroDpLhhAWPb2A54JyhMNuBKnjlo2UU4nnn4FLuxh3q7fv0nEO5KrJQQ8ms0JH31BbO
6UZMreRsuITz/W5Jd6aQbPYbmF1SNwpIYmIcgfbnBepH/iv6F399eyYqFP0Kp7XVrW6P9vBmuI0t
H0bVrjcK5zcsDq3NfwOziZAH7tPKxzo04Ktw0s5WH/tjtW130UfxM3iQQdzponAvuesHZDkcndnO
7KiEkkGrCuBCJMsQLORajvWO/PJ+NbKFari4IVbxgb6OS47Ged1NefXHxcMzw592/OyEeooSx2YI
fPXpbIKi4807dZDtjoAMEbbH5ug9kjvQzPgf64bzcJmLPdKqXNUovjnIzEPkR5TzKLhccV8OyucT
ZGadHmMeAVLhuJjKj8g7QiwijlprLDhv0+nHson22eb5vPpnMEStPDkyp0UEKXAS6L9lvCEgS2GJ
8p8xEPGsEZGj5rUHLzqjr0/3mc2coSp0LIN2AGqT/xI8xUli0M4kILh71pAjDavN+he78Uegcp4S
oyD/Qoe5yY77j7mpxaIAsvYoqxzIqTb6NicF5zx8VpmulnIijCZTKwmq/XiCMI8DiFL6QToJBIKy
dnCVM4iV97JDjyiC42E0wiMETm9bGbVRO6Rb58fBNtzDuqW3GWvmRzBOMdRBEqFMQo/DFqyu0ET/
MI+eU53DfbY3zyDO+hX/PhErvuSO8biOfRN0MNCML8SQT1DG5aS0pw1WD4ZJuePcYbfuloGYDs1s
38hFabTGJKwNaiRkapT392ijff+pHozLuIMo+kN9Ct/Th+y5vhs/UKj1FVtyPc7rf/Jra9+Z8Xv6
iMBUlPEjQGJbRPeRuJHkXZqeMiiErK/o7XAZYy/j4vxEpNB8ApRuJd8xU6X1Vv6RvpzaV+GPsVPQ
JODq9+uYi18RWt8QdwKtK2LI6yWOaU8HY5hYUyQwITemnQecsHGBdfKTHugvBPsVw1CkwgiILHGk
CwYe0m3tCJZ+eUY7zE/MVP/Rnt9KSzDt0k23hdPllgEG6k34od01x0jgrPKNp8Uia2AtUsDapUCX
hCnyxF2k53IuQ1lGOpDuQBV3MP5kKi8mXzAboThIAfF3iKfdtAKpSdoMoWhi80ZhtjEbv91RNBWM
lk5VzXd0MzDOoZgGd74ZNJlTZmlx13VJ8hSOcnhIUpJmWw/qAZFVFEjyEs1LnohgFCcS9VDxJkpf
gEZLhS5u1XWVZ0UZmDddLQwHAn7PUH0Co12ElsGKaPuoqtCwIySSwHss3lwokAHC9DxeBWAv0gzW
C3pD7HtlCSvlWBXdoaOerVSVsO/qCbCoQYRMOmWrDk23RSn7Hw8GTvCGDvIkjF6JaCu73r6p3nVh
nOMuCwkpNrUe+9+MQc6RsCl5Y6a3twqg0NgOISxUdOH2r6F6M5IiGkEJI2nQHahLNNwHuWYgl9t3
nC26BIUvN8nEmTJBtv8aKsplIesS8DkHQ14dM0PLH0hUGx9GLoc9B+u2iIdpRw3jzuChIpieZYkk
ewzPdlVe4Jqy6bN5yXa9o0pOk0ADqYqs+IRRiU188reGo7qJC0f0Rre8zPWCwVe/gXF8UtzUnd/h
N7TRSVVfA/17DFK6dU/Hw2AWdYhFv8kMYIz04jWXMthE4dM6xK0zvVpKNgFf9mNVCyMglHHYSFKy
Q8zj/HMI8BhhMhv/B5ffZOXsStQ7hRZg+8YzBwycoabfdzTmWHGbkPycf/3CYBx2W4NpsxaAUbhJ
4Eb36YtxEvfEd6WDuQ0sKbdG3sdZWrm5Wcw5rkI9ANMbIJOxtEww1LacwPe27ZcxitliPhLJmTAh
lCf9KbBJiWqF+qg4mpVuOqfC48246Adqi7z32vQfvo4fpmnir9Vk9p0APiuzD0pQCz4k91MfgW18
V4/kPrSNve6io2Zjvkqv7dmzeS1fi8gKwUQeal8SiKiu94qmttBKKoCsZaGl0OfoW6bHlto7KPiK
/cf6xly4CMAyAKbdScIFgTcDBvdiJk1ZQxRDugztxJOEXjnf7jVo7G0HD7OOvBGDpQONpcW4Nrpr
IHHPOOQmCjIzz6A7TBH6if0hjX5geHvdqttgAQgzjGnfzo5bKZcCqHeBIVAr/NNWb6LvRAHvwN20
1k51eCTvwEQDjUIUM65RKrU2yP+R9l07kuvKsl8kQKJEmVdJ5dv77hdhumdG3nt9/Q3OOWdNFYso
oudug/WwgM4ilUwmMyMjqDEVXvCs7qtHk7kFWdc2ujuz5Bkt+EwnprgFRSMJpkYBnQ9GQBQzcfPo
0QQhZeS4mokiqFcvki6dYAdxtMCaSm0Qymkql25ldHCAEgYNflXd1vropgYqu4BEVTJMjNAQuJ6A
7dAxdM5DGkJi1laRDuicYK5+jjXXAak0CAtWrVE/XPYKQbRS0dn9P1P8Yz2ojFJdOpiaGQFTW9zO
ffV+2YTAueERTN8V/M7O2Ru2NnLkdBVMjEPo54F+l6LeFKUy8Iwo1qMzDpVSnVHbYlWnrtcDHzGG
2Zxj7GLdLw9xdlCSl5DsKHQ5YmAy6sMyeWNyU2V3IH66vMbzkh7TkNTxrSgIiHQk46fGzY5aaRQY
uUfu0VZDRenK3q3STbpB7XV257Vzr+AdC82U3n1WNoHkbIu+Iup5KvqHeMMT/umjKoo1xCnNPQ1z
qHmPIxGvLy9Q9BEx4M4gAEBtgIbsdH20p2Vg4mkBspAXWu4Xci9NFQVvRuyhAepq1DzAYM2rwBnx
MJu5ZuJtSg/p6DtusR7c6T6+Xu47gBuU9Q+yrbeX10VEZw0k2VA5saF4cjZkuFS07GiNheVu6/b7
t3bVJS6GRkDo1ru5ezv4ZOPcAMB0E2wbSM3sci+FtJAbeuFa9mPOC5N/lEj//hhyusvpkjdV1uLH
APCgOS7KZoEHzIHb3SVrPCfVN+sB4tV4IMXezU/JRrC/zV3u4Av5a5uL3D1mITRQP0D56i39Pe99
LVzVrnHXv3/ZP5fNtAUGZDtemZab3FubsnQ1T8pvJXSyo5/A3PzoiuprI6ka9i3KlfOovw0umlrX
dAOn86aVcn1P7itJvf8cDwE9cIQkvKPh2joIpTmTuOzHsCmhNNttQPc7r9pr1L1u23aV3k0SY4Ll
sVe6DXlNpkLOy1zOYVo2S4OG+Jhu1Vxxl2UbQ8z08ncUhALo9QE2gyiI1Jq/gG1a1nFla3ChWfMw
NQjGYYmF87I90nU2nI1LECkLZLtP9yyAqlZblBYEdG7aTfRqjG5wRXpXfbxL36JVmGxRkGjdy8sS
HY0To+wcH/kGUaK8sHMYHb12E24110b+u23fq1frmmzJLThumnV0nR80plIgMS5INaAdDQpU4BlN
gvzv1LjlLFMV5DZEM/xgU18nO3sfGu70Se6QFt4XL7FPd/F7+ho/Jpvu/bJxQYACiS3knyyg5WCa
G0XIa+gcREGE3LC4DqKbuL62nN8jkcRBgdswRngT1M0gvcDz+XSFdhoXXVpgbHGsXzTjzcy+7/uo
M+ioZdsA+Z6VHIq272aQbBegPardMfVJcYtp2ss7JfhKeB/o8HwQ9Oi4C0/XQLLAMMeBPfYwHJc/
jfamtEBtuFPpQwDGRUXaaRVFD1ANIn5AIxOzh/z4RpwPM2h/58Lrus24Al3XD2fwCzcB+7rsBSQ6
dSe2uAOgACFEoga2MHmc3+TX9s9obfr9mqzJrQcO+Gv1U5W9NAVecWKTS6m0sob2qwab5SqCJEiJ
KzLyU4Rj/Tq66dy9HcqOuSBGnlhkD8GjY66oGoaeewgSWriAv9SXNPQ6d97Nbus7q+BR87J9v5Mp
kLBlcFffiVHOccaWlGCKZMt0HhflgLGl0fT0LncLQCwv+6goSz22xRdWynygZjfBFp5h7QoiSeg1
e8ZjcUj8O+u+fQz9ywaFGwr2BHgpAojG14hBu1kgqqkIlv3sLbhuEuOpBvTum1aYIg9jGsN4CEgA
eblJVQ3UBY8UQPi6FLTUfqVhMFbGana2FM4I5xt1BSKNYIIRGkApC/rAerFpZYHqzOWZ6A/EU3Q8
wzGRxT/yVG2czGmC6k9C4Oy6P4aVxAXOAvofC7ABvRsmLsKF2q6vKrCfg3Ruqh2/qH3bedAygCc+
v/1JkAFATASoeEslBn9Ll02Fd2QFlSRMwGf1hAmO1/DbzwJIvRggSdJUfHU8QLi1KG0Z0cYC8XkR
6fd6P/i00DYklMQhwYc/sUJOg8KcjUGfBMyKnu4w/brR4v5Wt9rN93fMYIxr6KkYKMNzYWCYUJQ3
F3CrDxm96ib92rIwE5z3/2CGokZMgPUEUy/f050XhZgNRVu8hcw1EhomEq3IWLfZWTgJafgwUJfD
LQg5ZaijcLcFKesCFX0TasqUrkcnXoFqfzOGpt9mycOkjH4UySrfZ9cvZ5K7LBIbA3xTZ4FwPzYA
TF/F1Y8w6Px0QsUuWxvNBvqclz/YWdxG1RgNDKShEKyCUCXn4tZSmhXt0FG17RZJNZ4mYwWOh2pj
LvbDEOSSHOkcTcjsIeNFYQusC6hunfphFOh90OfQ6RiDetNnq8rc586mBAzfek7TF027j6I3J5R0
xkWrxFyUYaCkgeSJF+ZCVjXGeYNiq97sw8grp85t40M7Qd55kFR4BaEJ3T3k2YTpjeFRdLpAUqTZ
UpcwhSR4l+vBVZ+lmH2tf/dOd3/524lMESSEmPzCrYHL6dSUAV76kQ7wFmoOKkbHq/7ajubuqmpr
xe3C+R8iFQReMG0CVhqTtb5O7Y0EwMKA4EA0xFxBw8S1LbQjZYUY0beCghOyXBRjMNCpn1pxnHSG
96CHWGqphdmZ0HKBar2PtcwAfKJcz0XxdnkfxRZ1tjZ2u/O9vNpqhqypbYbdoL+yGcR8Ru0uYdO6
iZ2uWymQXGaP3Z9HCVo7tV1pRbBX5fFvNeq8tpj2ExTVMZxybzayfEkQ+sF7/3d53BGf8c6ssxQb
ahfjulKeNJOuS5l2tNAIXj9g12OkojwctChnB8q9WMOUkl2t33dAB5ta+v173yJHVridC/O+SROG
5Zkislab4K3v6mt9+QrjRoKEEK0HzVYERdwv4DbnfF1fwBuyJDMi8fCQjY4XKoobyYKv4Ib5M4Wk
4T/omPNXv5EYcxNAWA9jhJofqa9q/Bqgy1oE7X0d/8gtSbwQmgPvqq2rINGCPPCp381TpKpGxW7N
pdpb6VWm/2wAPTV/VWO4G/THy6dKkAVakKpBEoDEBrvIRfpGHXu1HZBxpI7zpYBkVS9iyYtYFACR
nulo+SBNO5vmwiFSDdIi1qKMs1P7wu/H+QM9DSAQqeSeFPkDsjQLrSXW8ucbWrFW4w1nAbaSWFvM
NbqZumUD8Je37Lx8i9vx2Ap3eZhGnBdOjQV1mZH/VBZq7oNJb+4g4jg/a8pibdFdqTZArWQozlvt
IanQKwfVRuLcEmccHs18RcZhd/lnib4ktthB7QbMvWcMC31WLUUWGSjwOcGdHld3U/182YLwQ+qQ
5kYAwRuLH2YkIS2cuWEW4jqN94Oaa8lm0jVwTiUVDX500SCrlIpMovAGlRMoZqpwodPDEHS6HrQU
QRiTk2+j+rqk+n2FfjrmAPL15dWd1zi4z8odPCeeaRCZcB4FCnvZuDH7lblgsCFyzcQvax3jPZtW
do+KTjtQTbiqIQhqEB7cqSlhYy0UyKaq6Xaxqe+WuL8Ksmk7I5QFTb9Pjca/vFCZSW5Ph9KcgyKE
SUhVuZ1hupP91QV+FgYroC6L+B/iGd6XFKJReGSeTVYO8zwYoYJ41hXxprfUt0Kt9mWFnqxFrrsZ
vES5tbq8QpHXGKwIB3FJSG3zQS2ql4kmDlIuCw04YwHYOC8ORok+i00lpThhqozzxuInDOL/px5K
rCSlZQ8PDdC60dMRU5OwG66T9GuywKZyUwePFllLJ4uFoQ4eA58xgDbiWasiwGWX1GCQuNZytSK/
a7p0HUg5fERZEKrr/2eGJ6lq7TmEHijMqE24CrsXBU2LulxH8+IOMn450WejEJMFOgz6aWcEwCFV
tIRAQBaZfzBAedj+6dSj5SndFEHMLN1cdhLheT+OLdzVF4IsDoAtfC2z12/i5qG0rdJNy3GT0XBN
lux9WjDUlN+Cx0hyI4q+HRAQ6EggcUaRjPMZqx6KIEzgM2lNU7eixm+ny/foLNeSTEx0JwCThlD9
P5wBXEiLO70ol0lBftTP72XtRK4+y0SAhV+NQj8Cwy9glNDZYo/y5KSf8hHQIya1OrsYNnLLJMFV
D8JsKU3cGeYCERpvfZR4EEYYcfWpKbtU5mVcAOczu87W9p2jh9k1ks1qciEb6pibaEha2zVHkt4Y
HY0eSET6g903kaROc75mPOcQWfBLUEKx+TY01Uc6VsgCPHQyVqPpzgGI1zvqFsXDZSc9P34wZKP7
ZACxjrl0bsX6MNJed1DpD9qrwvyYIG+UFVs8VYEok6Q15055aoqt+eg7Qsuw0sGTWIAVE4z7zsop
kUbJUgiZEc4hB0rbWmNQuBzzz+2nowxuSiWJkMgGsEyIiqiXYLaOO12xPTTqFAIuA8Jb38yGbW5l
a12RFUkEZgC9xo1mo4qgo5t/ul+zhnSh0lBvLlrrB6hGNlaA+BFW4bdzWrw7/trhRQR0BeWwUUej
wMwhIlAp61aZVgHVJOFQuBwHM9l/iCoAazpdjuKgw9PWJnZtDgZPtUvbdcyycLteJnMkCLwQj0Si
irodKj2AdZ+aCusGZzhzQNoH7ZHcXtkWBmeu7TL27ebDrKK1rdXeIsOQn6c9rN2HlxyKuBj94Mmd
zLiNkiCGVTvLnqqmeSEVbmkVGBW1aF2qQI4ldFaXj68gTmgAiJlMchfMnbyPDHqYZP0Sl15gqetB
/8zmcbMg15qpjDz/vCYJR/xrifcS8HCE7TTBUmc/U9vBFbpSArpapg+KmeNuVcvaB+f+glgMmAxK
7pZ1jnemcQWSZ/SqvbTpnlFSgEIASfxCr2RiZwJ3gQUm9Y7AjyDIw2fBeRNB2wnZHCoBe91OQDwf
1qugjT6CYfy5QJoQMz0eKYs7DRWhyx9Qtq3cqci6MgBWHtsatbVrjUjjbpJxbZLX2LJXrfJmmZIb
W+gxYHo2HYiSnOdAvWX0dGrT0tNMoKmi+4nMvhq4gyXJW0WnAbDP/7WDVsLpGWygolcFJhYG9hFU
rl8NZ/GCxFPoW+682oqMx/88EdFgijo4+Owu45lHLIwhR2GDYFmbBwIyDD38fmNOY8KtyB3RBWBp
1emCpjpDoaFH/KpsomLOGXOGaZc7bm1VheRUixaD2jEYmP5EE74Zjo5apmTEAvA5rFxK76Qp1Z+s
+rSpAXE/NLUYuBQjGnyi0zdqmjYBYtVE28KtAnqwctqtlTm5jVTlNm8Nug/IeKUpyt62m51Cyue6
Xq4rEoa+UiDWtNEdekgGctlhXxKoKSvIyEJVH9aXD8g5qxmSEgeqyqztimyIh3COzQAQXRqVUD01
15WWb9UICFhT9avB8eIpwvxV4KnTV7hQP9FCzxm+jSlmrQIdsjSolaFgxrcN2ipAB3KGrFyp7cPB
csPmgWgyXfHzcMeMOBoAKijmW3zLLM/yOq/mEIEAQSho1Y1J8LQstpd3809TnPvw4CAmFNAp3Bln
GnNtZiwJcXAspzVdKzefk5//AJ8kWFnq1t3MX83rAwO9F4er9LZxs5dH5SnaVx+WLwWZnufaWDDe
znj5WUygjW3IUTrYJ3Wh6SkWXE7pquifrZmNQXXTdgE5XdP0/hw0D1rV2C6V6lsKNxuvTmYdORwv
4o60u9ZjCttG4vyYp86bKu2QRTKYs+AcY4l/zfAZb9FAVruHmbhEpykzb7oofr/8QQX3B2tOohiB
wTUKXdvTXbTraklzBd/TbB6M4GYo3nSAHKcHu30zjG0fSHJFQTVCO7HHwv7RV+tmaCHPcVJCQ8cv
m5t0hlSRN2n+uOwN5cPR3W58VgaJ1woKorDKCiCUAaocfqIrHSqnBjU5VOm3Srex79VV6ZF3vIdM
3/Dz3bBJv35e3leRhxxb5NapI6fKK8AM0ZxRb2e93E8hvY2Vt+9bQeMOAF1gnVGk425/s3YYFV1e
gqVxXjXdvKub1scQmeQuFsVQOIiGYw/MMVilubPWOWM6QZ0aX+02uprWww78GZ72UV4ZXxiVl7Q+
pdY4t1c1NUCVHNa6NWY6t+YGcl4H8J7fZC4e0jJ9AtEh0x0gqVVk3oABcHs4JnZUI5/HIQOFvN7+
wtv18kc6x4sh/h9bIKc+b1kV7dUcFkDzm+26NwJGMxWtVdfU/PQKwoPeD9SPv9+vA6IFNw4BmBav
pbO6X4Jh6sFsEaPUJ43udbIaM5lfMC/mbwOAGjDip+JBi9T3dGUBbUjQTGPpFbvk1r5+Mn+SnXOz
7NXH1PdsIMUwFwciPv/yhorOFsCFJsIv0IUIXZzVdI5KAAAQs/LGLxrTDXVUOGRlo3PGPXy2YzPM
cY5C1VyEVtRUA4LGbTm7g4+MsPTsJ+Br0411XV41L+a2Pji7RRI6/lD5ne/q3/Vxp41WGKWpcqyP
bD4mGF5ui6sRUWutP6L+96u6qoH9GyA8DrAtOuevyn7V9172Y/Znl+6kUHjRFXG8D9xxNJXEDFUT
P6drV3RrPYKo5GD61Yo8VqXfrqeV4xvb+iq+TV89kPJd/tZC4wCBobEJL8ML8vQjhKZdOih54nSa
hz7b5C3Gvcf7NPKL4Fcz+rlMqFfg0UCbYWAKD0cII/JZRTY0jeGkXeXpsQrkI3ipR2hm3MV27GZJ
jNEHyYUo8GULIzmAeIDHFGM5bP1HTqbMA61RDSq9tABHUGd/DSFSVZ18exYSNx+KucCgsWcByvGn
dgpdq4IoVtnzu1H2y0g6tKSpjE/5nDoCZoDpQJ8BG4iMmzuaSWSFZg6CYs98tj+sq863gKoM7pzY
BUJ28np/2RPNVa7tNdTYLnuKKMye2ObOa500c93XsE289nf+0lxld/ohr10bTupUoNDRQZf9rL5e
Nsv+KndYT6xyh9VOazhMBqttfpiGl/LbEg9sR1E3gfdDsErlMYoEJNwl4DilpzSrSkWDKAWc5Elr
r6DTR8LNLBtOFOVKJwa526oCIU5XVczgwdx0V9qVdVgOzkr51fqzjwk49dBuL2+h4IyjUsMqUCh8
Mf6EU98EppCOnQrftMpp3zvTBt0/13R+69Yn3pluoFkbEChJlNOE3w1M6hY60ireZNx3G4eiHlM8
S5HCd1srHG9yxfAvr0vokViWBn4NfD+Df/gZvR6VFP+FCAMQ6cZLFu9i9bpDFaP3muGZgGJouSN4
EMY/sn4zILmSZb6iVR7/Au5jphSynXVh4EwEi7LXrZ7cGjX9urzO85hJgP1DgIZsAjpGOvsRRzEs
V2gQTm1bYcjlUS3QjN53oHEybhV1bxi/LttivnB63E5tcZ8NkAWlzFl8nvsflrEBh2YyXWnxtZNI
Ph77Q6eGgNI4+nZcJGv0VIN34NuBwm2l4J/t0O2sWHa/scuTN8OwIBiTBHoSadTp3s0OqEAnh8Vl
vCK7yvY0SDJo8W1dluvLOyda0JGlP1XMo69EmyWOo1wrwe6+bHMD/AtOslpG8+GyGdGCQJAEyAD6
6Wi4cfuWpVqd9Gg3QQkhv7Wc8HNq4msVpReM/EnuTlGGxiiYKbqHFuZN+M0DyD7P9BC2SFId+j68
W2ZzY4EJEeWLdZp2W1W/0zCdntXEdaYboj1CZ/IqbCn4mT+bNJUsXfS4Pf49/BZ3NarcbY/fs9Dg
tRy0ldFoewhW75M0umvRSMgAyLdQrgAWIXKn4tvnEFkEBofwiifIyvk4Og5kTscOKPmiddwcolua
B/4msCt6uYJH/fvlDy3wJ+h4oKQNYLOGsT0uo1jMsJnzCjJfxTJBvWQzZz+WQRKkZTa48EWDMs2c
IKoghVC4S7Ap5tCvpRRJApc9WQnnsmFdTarWYiUGtHa7dwUT3pkfJavL+yWzwkXJqHL6zuixFnP2
ihCouR3qj8R+umxFvGN4o+ug6UE/gosntrYkFtywgho1SDWMrYMB2tmRhBLxUv4zQrnafDT1o7o0
7NMr14Vxm1vbZPamXgJCOL9W4M4oYGOEHDw8wNSehsa6sIJksrBhSgvaw7HbVXp91RtV5g4Z8UYt
2JBR1nUQbR/rAGA6DmkyJslObWaJlTZOXlTAsUOBbHauoHa1cTrt+fJXYt+ai/o20jrMMNoMA83D
16HwkEAsr4YvmOR6XjDFG3xetnB+T7IyFzIqkNaB84dvJoKhvieNjneFZce5Pw4RWOOjMV9pbfEx
zkmPuBjmkvh3/sFO72bmNkc3DGua9kaJu7kDu4B9kwTPToAx/4eyuJqIBIovaLoBkwZmITRoHZTV
DfZjjow5Kkb8U4xWeFFs78roVdWpl+SzZ1rgzCsQjqYvNcweA0eW1Z3vLIHcBGptADwA8cd37xek
O51jID/uYn9w3g19FfT70fjoVe+7nxCGUGZnQ5QI6/ztFgea3rclMtSqf5vM96DZhf1LQ/aLjITq
3BtPDPHXFkTjLJqNyAy05g3cCe40bS6v5DzBJyiuATKFApuJ1y47dUffqjWGpew6E7nUdFi6O7PY
KNFrE27r8VCRQ9hKCoiiL3RsjvPDEjS1fdPDXFbN3qzulrnZBPGHMm27RIa1FdoC1QNA/0AOAwBz
urRhgY4N4gmufPWls5OtQZf7Um9WStO7gKtIMp7z8MS4IRku3oYWJMi1Tq1RpUvCkt2H45i7lrUe
7eegWl3+WOfBndnA9JWDvh6kdrkbpEwGey7HFNl8+YvOD3VyFc2AQkpKhyKfw0AUnn2AQgNpwe2b
ptV5oVvMinZvBjHK/veXlyEMRrg68LL7E/+4rerVuiqqOqm8svDN6pkEX6Fxqye7HJT7qazWKvIC
nNH/jHHBCLXdqO8zXIg2BILjdEete0or11J3rex9LnIBDC/gcQI4PEqu3OfpRnssaISNq2uwYzQb
B5zSFGrPl3dPaAW6OmBxQSaJu+rU0aKmpOjSZpXnKPezU7nEeVAsmdaCyNOQqPxnhNs1ux4VRFoY
WXA4y10bfy3aXoWiyuW1CD8OWvrIilEyPuNULaqqtdIYZuyUHnIwtGxRVWhdI5w+LMhKkjDIJUdI
aJGiK4lwp2JsgftGEY0Kqga4m4L8J0skWsurlZ0yVn5Xbi4vTriH/5kC/OT0Qw1G0bVJWcId5m2b
7mrwXDoUyavEjNAfjsxwx9UMaN33I8wE2coc3vvooYpfLq9EuGnok1hoaFnWGQzbSSKjAYi+8gi5
H5J1R/eqEwCr6ZkywLdwMQg+KiaMEB34edwIXE6jnmMxYxuvq1n3EmD3J2OW3N/CT3Nkhv37o1sv
y0fbTJiZtAdzeALxrdWsmW5X/kMoZcOl/7cctrFHdsDXlxEthZ2GRju9t1+KJfyXz39kgjupKB6H
BRoukHQOHyhU6ZzbZZIkdOLP/3cV3JlpDaevKXPkVkvXEfSF0k0dgqzSKN1BWjhg7nqafyNT/bse
/gEDatGxrQ0Y64sI5HUjG9FbNgr9MHvb76x8NSwG9Af6BGzPwzZdnP+//eSzBtPCDHUdwj7Ca0+e
BmMTtLKKv8TLKTl1C5KBh8quYCNrHN+KoDHouJYMkyvxcX7ipjbLEarjMKKFvtOtBntNyd6Sla6E
voF5X2DsUOuxTfbvjzxcV+co0iZYGauvoHDreTVk9xAH8CwQOF+OQoKaLVzjyBbn6pE2xpM1wBbZ
aOt+H9+UN+Uzulxba3FBNIPk4a7fWt9+tTOjGI7CZuGC4glvI8Nq8cipEF7VJx0EmfkvSxbB2e8+
c/kjEywhO9rDJMw63Q6wLrN4sYvPSfuROt5gP9ojcYENluyi8IAdWWPOeWQtiLpMy2osqAI9FWTu
34tD41rXyib2nY3+87I1sXv83T0u0FoD1PhGA6/pBtrAetz70TSBZMMd6WdJXy7bOqeXw9Pv+FNx
vph2U0vbCMbUeZuvVC9+MTwold0M+2ab7pxnxXVWw6rbKxt90zzEPoQLLv8C2YfkHLQNw0GtS2xt
1NAtQAXD9Ap9jI2mv5PqeiD/8OI4Xi4XlgH/S5vQgDVSGJ8QWYxdgJ/Wc6PtLq9KUDs92dc/wLMj
j8EgVAVAIfa1C1dN8EQL3wISaUm2U++X5raMcYdG20C1JNvJFnDhXPDAz0WbIlqBncMLmvRlcJKd
Mz3RgNnEuL2TgI0s8ermXx4nf4+HzsXmMljaKExhtB+bdQ4ytXr0wF9A2vcxh5jPKCkMC6+CI3Nc
gRNzWHWqsvBS9BhUAtFF01UPmWJJViXbSi7EEKWjy5DDjFp+0cSrur3VB6g+bqPRmyF7K3s/yJbF
BZkwqyJl0mEvmK+t7qYsn0j9eNkt2U++5B1caBnqrKodZmIZH6f5U58lWY+wjHV0vs5QwXYQmskA
A/bUvSyz8qA5iVtp0T34M1ezSQ9xcVtlmEXMTdmJOwdQnp44LpA0NqnVJIZp6La+6Hl/lWThAZLf
+8yI942jegtkcErNXNFJldwP4hiGLN/C84jRnJ1eDwW4O3q9w2WUKIaXqV9qEm2ifFlrS+DnTXIN
OhFJTUjoK0ggMKqERzMoQ04t6hhFnLKEnTg6rsx6XBWaAfYzGRxfeBUdmeEOttHbjZPM2NMuHta5
bXvNGN8OMfFz/VfkyGhyBA0wfMKjziu3KhMvv9jIUXENPpTIZbIV5q6+brYh2HJ2uIH2yeRq78lO
1rEXfr8ju9wyzabTBzBOIO3roFyfp57TbzrIDaiLS8rXdJDEaPGu/m0wc/HLoMnSEgUN5qB8UYDn
tV/b0l/atS67W0XpLKvIgwXAtEBBwV3u1GxpvwB85UFeYjcpzgGH/z5pzOshimSuIoqWx7a44wfV
hKJUC5yBiaSbKPTH8r5ftqjqrBzFhYotOIDtf9jHY5PsJx3dsUYeVnUWY3lt9ju3D0r/e+qeQZbr
RZBbuxw4RR7CHtcQAQEyFR3CU1NNP3RTBn4tb0nXVgDOiw9iXwVzuSbEt0MpJZ8olh2b4xwyLy29
6luYq5ERWcYui4ir2Pc2UEaLc2WXqyr/1ZumZJFCdzlaJO+XUdZZlc4+IRBN02Yo8ToAYMWUUUKK
gtfx6riLVS8xw92hjuWV40eqemp0l8oovEUXHavPQ4MPbcMz7Xc0ifrQrBEfS7u8GargAfmC5MKR
meDu0qJUKrvsGqQHVXCFzs6qbmUPReFGsUlUkD8zDhnOwVFUquPCRqDQMbasRe+tOrmJjHVVeHD/
M3I2mYRCWGy3E4KfNc8fS/cUO9EuRsF3+myVxyTW7m2Qd14+TcKtAyAUTV3LwSgLl+kUgFTYQYuv
k84fjXNnfJ/FAs20o7/PfZpJLeZBYQlibJpb24lvoxSIgbBUVsH8L7UPsO7awCgAi6jr3DcyoyEe
wYOCbwQqCze0lNyN+25fR7L+mdgZ/jNkcKXR3poyklIYUis8KarX/5kXloRUYQj4uxo+r1CRN1kx
XrpA4IMRIHNt8O70z3EkeYYJgJX4QiDFxmcCsAZ0DqfxFB1vYg+AI3vzPfg+gnt/+ir3oNoP1vmu
eA03077YzH66C9xsL0MAC2P5kW0uuBZK2822jjXObJomzCIvymMMlk2xtzhQk0qz7YjX0mWXF9z5
YDPEdDQo/gHLP8MRFTSJMN8GxHUGLXrfGEDd5Talrzgvlw2JXp5AsIMACPBbxpHBHa4UTGBmbjpA
AtJ+Zcz5RsmWdZBikL1Ztp3xC6CAG4oCWjKbVwmVoRxE6wRcClhjRiuBf55+WHNRx2JMgBky+hoK
4BkpVtqYOm6flp2HQ1T4agTKyMtrFsQTDKRhOgAIBEwj8uBHUvTFHGhojmUBNHmc5XOcQb1w2YYA
SArRCZ1Vpf+IG/Fl9mGhrZn36FSZs3GXD4BlwVp3sDW72CvzjOf1pNyhLmUdNOQfHlmSH2DXAIDL
HFI3DiGelXyfwI/9JIDZwQ4EcgS+EV3NRM0nHese6BetH9Mw9SH0hF2f3cB0JEFbEH9OjHFBtUcb
WK1MGJvCCdAlhc4eMRvqKtH8eXmrBTcSLKGTipcNHh/8WSlqFCucFnldMw8pFBiR/mdxrPjarOzq
OabrJnM0F4Rxv7qpfLpsW7RKcDlBcAHdNeQOXGAqosDuAFlHALSiXRGCG6hAAa6XzefKzBDumGjF
vJQWlgi0bkNy1+hDd5QNagqC+ck+smNzlB93xdyD0xGdQmUxPcwCW8SvOn1llKvLeyY688ffiy32
yM6coFDZQjLaC+f2xkLWWEP9qmo8Bbzmo0zjVuQcFJTAjK4N0018eIu6pSHZhEX1bTt4tU5AAqqa
00tZYP5NNYqfcQYFkLIZkme16XPJu1u0pUAz2hi/w1A12LlPl9pNoDPvJwVw0KVq3GRpujvatbUf
06L1lmXqJfZEWwsCBcoowCAiwBMagLtgCI0Uq61BRjH0L06774OtFl7HneR4i0o3mED9zxTPaLCU
uUFjA/HNmGjganTw5jJ6o53ppSR4TftmB9jr11yR3azKHqp/GvBcYUo7Pnbc02NJnSUM2dOD3uY3
2W23dtx4dVesQUm6QHORtSnaz+EaBFpUxi4rSAdOTHOnpBjM2oxZ84zOdxrxyHDftQ8kvcpREJcJ
BMtsce6TDbW2TC1shdN4VfSm20B92hja1ZBEd8ngQIN1kHxXkcnjz8oHtJaiwI7aItBkyd2ggTGF
ardK2XjpgPnDxbLcgSp3lwOC6JQwmSuwgWmoUfGvZTup7WpkcIse/zNVTwmetTj1Z5nssHBtR3a4
KIoufjskOuzYwehfF35ZYN69vlPStU0kMU5oCrcCUOBgzAWQ/vTgW0qf9jpFwC5BfB1CnhMErHXn
d422pcbBlo0iCs2xvBh7iJuQB8sFtMrpnxZhr4bxtl5MDSx5QHvNeTnfOLmj+VkcXFfZ+H1aB0zB
Y+gBPMR4s54hZfQaE5DxjOS4ym8ZoyME+tR6c9k9hIs7ssH+/dF9kaSFHqgjbEyJ9dkN6SGIYw8v
wkck0DsMKbq6IiPiF5m0oLsG/l3wcJ9xFA35WNsLQyuP2pOieE74bi27dnzK0S6UFotEV9SxMS6i
lD0JIgulaPRzEy8afhoJNMT+6Ef/yFDXDMZDTL+NLId0NKoEQJugroiBtdMtraJ4UBNmUtGW9aR1
+6WL1/1ori9/OcEsM+wQNtinYiNBNX9qZ8FAWluzJJCMvWvqj2GMpivY6TAO4ZPwCy0uVKYUyGDm
slk80aZCBIABR3EcKD+bm6gJhk4qnHUV3VDFjld5/KxaL725D62HQo8BrZGkgqIo9ocWD4N/TF6H
/aIjNwVTQZi0CvZUi8hjD7KLPierCEOGTSHjShJevke2eASHPUWAPqXYVyP9GUHDIYcWjgeA3nMT
xqu4KHekm2pXrZxbWw1fLn9UUY7BiLIBkQSd+1m3Hk20oe1VXPxOBq6L4MFBSgWwnOsooVdUEnSP
zBh3NpYFU5qJBmOD/uWEG9Jlfpa81vVqwjjj5XWxP8XnFMfr4i7bZmlB6sIwmYP2QrIf4DD6h7+P
Nj2QwBgUw2zQqX+EahfalYO/3zr5oxYNnyRX/H8x4QBGBBE2kHBzJiq10Z0STTtw0PsZGLfVKpKk
BwLqG5xo6Mz8rwmecLKo1FzNUiTv1m0Ze9XVtEs38139ZqzNR9P9Uf2GWvj/I+26diTHlewXCZCl
pFfKpKksb7tfhLby3lJfv0e1d6eVTG0S0xfT85RAhYIMBoNhzvFKr/WsnTRS7XBdwWUPLvYILcUL
ubYJ9B3enwTdMCbIBTum3DlGQVkL5grR1OCW81/6lv9PCBcmAMdcs5qlDKLZr7V5yDNXnS0MJWtO
Pt3nP65rtGl1K2FcJAsoTVYbBYSpk0QVYPrpoiByc80AIo2WaWA8Xcw+o9ASm2qD7CYL0X8HuB8w
t2WvStIK7HtbDgAX4BQAJ83vDcgVcViXLjnLisadjBeOl2LwwlWUVpQd29whG4QLcLQIGvlnjiQn
Kdjp4P5sufE6ckzAe9X9MqqUysWLFjz9+y1a4L4w7oCGjwtsIXsGRUVhwuQr9t4hySmJkmBbK/dH
AMYgzz0Dq2crzywIIOM3E0rU5jESXRkiGdzJiVDlbosEMhjx7eRRM+4QaF9fp60LcK0Gd24quZdR
hYKIcThFCYBvD1XvCgnYRIpwB8YAi5Daa5DSaK2f16nP0NmXd413XZmti2f1wuRf7qak2t24OIGF
A92ikf2aork4JT8K+/d1SZsK/UkhmcuyruKGxO4ZQmtIqsAmRMAEkZNd1goCvs105FqfRd+VlBrD
kawasWxDPD8alkTHGtd2pLhET18HpXMju8PGMdR+gQo0dwMtytjPsuSuqSfRx4gWl4voMzlrC315
vvdH6d5+Zo/gcAaLLVVMau/kQ7BnbuElr9a7iNt+M3BaLwN3QzLdaFWWYLEny34bMaMbz6WfAfDU
LKPjpOsUzmsHfAg3yv+iBfEsccCd8ghv3F5fmkXD+HaavtcATBw9ALAxQJwoz9dt6v/R00LeC/i3
oJDi9GzqrmT10u+ICa7gkDEt95Ez/DDz8JDUE4K1rDec1EieS9s+yjWr/OsfsOGh8XjC6wl3NGbU
+AfpYAWRVqLPygnLCKfzx1hasC7HGHf6cExEzm1LXYjTCdoWkNJHLePcurN6TGySIH1gRdKdriAu
NjrkvGKnA7tZChhKFhGPyS2VWba/runG8T0TzR3fTG+6tsmgaa7cJpWX1W9FIBCxcVwgAt2x2pJh
xlDSuXYFqYJ4WhpAkvox6V1J9xLbD4abThP0Y23qAtZezNYgWwka4XNBA0sVIzaxjAPZq+wYlW/J
+HJ9uTZ1WYlY4qGVH8okEqZBDBFF7CX9bQ1IUODlztPeFhEuLAvPxYoY7PujDLdqczPaU1phYwC8
nsdHVn2dQoxWfL+uz3KQLqRgxGoZBQd1K/+SznJpaNV0xqWXUWWgtlN807z+pIIw97qgrbc0MMjw
agcmL4ZzP3GTViuXojidldFi27fsGD6xuxiAg9IhPOSQ1osqrhtx6VraRUMqeODlSJJRIztFu+RU
nSI/vrVOsh/u5p2xa4T0opsCMbZvLzyW6D7iPJaZFk00m1DPBoPqgPpjNwqO0ZZ1Y4P+I+GicyFV
Y3tSekiQpYcBvNjtIQ/cv9mklQwuzLLALjIGA2Swx9lldxnwQH42HvOD9+ir5P/Fe08F7h0AlOD8
FsSh88MEtD91mJfSdJjLE5okgc2PMDyn15XaOkgrKXym36x6Ta5GPCB6/aPTnVy9KZL3bt5dl7J1
Y6ylcCunB3kvRTF0SWxgqIOlarrJEl9K3m3trpgfrwvbMoUFpQOZ7oXKgD9LVg+YDEAXoYucNSpy
bqSl41xFnomBVsHqbYmyYM7KQlMMJDzO4VWaMoN4DG6oTPco77Lkay/qPN7aIMtepsYwTa9h4Pbc
DKppHPS2GNC/Ev1sNNcq/LjFjLEIrGWrVQBwQf/I4Q0hxPywOqKtDViBnuKHHliWkFR7MAIv86RT
JWr72Vy5lTjOIqo0zo0G4JWO3KIVvgLo6tImLjixIiHco8Xu7EGNm+U+Gp/rcZ+1T0l4+PfGtl42
7laVyiy0YnQ5O4oBBcC9pkaY0xeY2Zb7RKiH1i8YNPqKucWSejzsEfUt5fbRbefuhsmi1qWtE4oi
O9JXJlDo4UfPzcywoiFXgSTuRCDbqYLJKVm5U5G5TUr7UY++W1ouWLmtYAGQ0cvcE9AoQORwLrHD
Q28Ml5RCPQHpfqipKj0ZWUgNJtHYEABuiIRxllBraG3LlOXFV3glEAXZdGznxGcKaHf86xaxrBQf
NKz14ixiaQW00mVCdpjuZMBtg/eXBomX524bdJhseZDw5LwuctPOV0vJuaFmTAc2dHj/oe/2mBb2
RwfsDU2PRH0vW0YCG0ERCmxlaG3njGSY8RQPJVwWE3qj1fStNt9stJqbByXeB5HgIbm9jv8I45OR
ZZez0lQhrAqj/ZgVmNXv9+DmPcR6QSVz/qWSqaeWJIumCzc97h8teQSTSE5GkiwTLKVh0b5+nUKV
zvEtaGME23ZJNw9g29V6qpxV9gGc7rCoOKrVt0jRGyq3Bu4SdjKryctlzU3k6H6yvsgkcEvrFSHb
LmlV2pHxXq1ewklHSTWmMihx/8KgFlIDoAojD3fRlKlJmVaZOJsTCfdti7gg7n7XcyMICzZPJeoM
n3QuC8HvuQtQWjTaaxJuaiK/tMFzp903xW7+GbL3v1BHRcirLLD+F4gMo10PUj3Df6aJ7jCkP2wT
k+uiVqVNbVbBAKdNnbV5VOuQIpP0Ed/ipGDBDYB5lmflsVNEscf2jb2Sx1nPXM4zXBluNyRxVNrI
P+foaznljtzrPqqet7PCXgL51Wwbh2QidqPNQ7ISznm5dJKGLA1x76lydmMZz7kcPKfR7JtY2X+/
eaBwwdsfR0UGOsi5kYR52gdaCUllfQJbWVOfIhFn2WaKAQ2ZsMQFchqAxucy4gplD3OScftZP3r2
EkYmBYsZJrTvehjMlFA1ebaAt3lds61rfS11MajVow8PXGaDoBEeDrRbnewQTEdcl7CxS1AIKSK0
h4M7nW+QqtG+gE3CAdMn9TXV8PiKtfB7PxloV+pEfWwb9o+GS11BMULBu4W/0EdGZtK1sH9J+Qkc
BJew9CAVzLWMlmrJj+uabVx5Z8I44zenUFGjEcLy7NhPDS4hOo6C+uTm6q0U4mwcpI6zpgxIzcxo
8prVVzV7SjHLHkk/r+uycdOd6cJd32MryW2Ff06sTq+ACvDNDv1Gdu02ln3Leu0VhEoeSUTmJ1rC
5feV+ZFZtYdxmbCSUOQlaCjJS8C5H67rtmHjZ7pxJ8uy+lCpGugWAgYlt2o6dqK+OJEe3DHq0bA1
ZSH0SCbtBrM5mC6yoUgm8EMbwc+ZJsvvq+WKwL9Zgnoc1mDuSHeyOn9q1OU8UaPLnVJgE9vrBrRa
wEMjPuaffV2u5IbdwrkDrtbV2ps6FuWcPifvuUAVCv0jgn/xZZUEVmUJIgxf22OM1dOdiRY30uud
fD9+CU/oW35B/81ttQu8tKHp9/x3KvqIrUvs7CO4S9NoG2sZAUFmKKL9SG3lNBkOMKdMUK8AkaBX
HJRmiUjstqv6ozrnPSJ7kDqlhNSsNmirPeb5l2o6DdFEw0ngRAQbaXJORJvitK2XtCsB4dbIdpYk
erpvu48/yixfsDLMUgKkQ2svEvDSsEY6hd6Y7PJ0IUQD7ctuFDGliFaPcxwxypjTnEMgiC4w1TrP
D/GYOn3sjtrX695j+2j/UY3zHmNh500uQxJIX1iPrJ5CC0WUDV1qM9fOAec/ar1ouz5GgCEzdEe7
JH5viq8dZmgH+WuRuEylgwg1TmQUnC/BmCYmGHTopSlvffBVmKoUrRsXMyn1AF6jCX+/s6NvEhv3
wHp87yrDv749W3HT+vRaXNmrA2HcMC/GXYU6hhJ9oMS1IVB4AeYd3ZLCLdSjIYL026p2ngnlXEbc
kCnvCRwxDN06xJ5cUWVf3MQH+A9ddep76QU+pOjc68puRgOAKgd6voFm78scNiKfQIVYawzdOJcP
GhIVpvTDxNDQdUmb1vGPpItcdqPEct73kMQaTFw2Ja3avzlXKwncEpam2ffycpc1wFw3hx8gXQ1F
aG6b9+VKBu9jrbpNGg22YWRfiP08h3doTZgy4OZr6CAXLNmmS1oIi0xMOYATi3NJijSaNUbfcYbV
R01BtcZyp/bUx/eVtLu+OZtHayWJc0mynfR9qi/eon2SDdeQPbsSeaRtA/ijDeeRtFCNy3mENqOE
gGnwJK3zCtVTqo7WilM2I5gbwQyCdsu3NP9SDs7YC0626As4BwUAV8TWHbRsy59E+4G5l+uruHln
rVaRc1BzZs9BPi0aFm/h+GQrIPR7CHocXDdvwR5XiUYaBAZic57KmItAL8CR7oQAsjRlJ5idMQRu
YuQMolKUSBR3uMjYqHOvLLaIxJG07NdHzD6G9GiIcKpFkrgjpmGObjTbRdIooVH6JpYiR2kpmX5M
ouaKTe8HuH/0SwNBGAnA8yCjnhkgwJfygGy9Sx3o7Mj3znhoRe3gm6drJYY/XWqcteGSqZnNb5ha
G8YTCQR5xU3TXongDldnDUpvLi/H0XqOut9MP1w3bZEK3NExkpoAuB0rpRYgkEpDV+53WvD7vxPC
nR+m19Y4LOukDgTEnzlAOXZa+PFfCeFv97xpkg55ArxLcQ8lqjdLBjVjEYalYL34tEEzaIneLmks
xXyN9K9xuMtEAHyfidSLEO/PnlvcQQFnZZ2liyamQu09AGaN+6/qA3idHpS72k3eAWbqZh3V3fb0
GnYgeKb1jSRwqZuHdfUN3EOgttCBbC0xH8A3HGN4i4faacpTGp8UTBpf37lN97qStZyB1ZNAitUo
NWvICqtvAVhM5zp7kxPN7UfZ62zbrevcN0j+5bpU4TJzTiIKykLB9Yiw01dOCgaN6eyDm+t37iSj
Sw7zrjwFN41XvMn+Y/i9Pb5dl78Zcay05pxH1ykkm5c3czh+1atXCWQQQ0P8TFFQYCIWLdI0Fiz0
8ievGRbnTMpoCEZrCXK6CgRKEbUDD9iEVBJNbokOCedUTFI0yrSoprKDBWLK8V1I6SISwbmUrpl1
GXc+7NP2zempyL4LRxs+QWauLBd/CzMAAZb2DDWSU+uUO+UppmiTe0AQ2sxueGvsCsWp3lU/eEre
ybtMx7161zu2+6rtcjcXZQEEGvPlh7qwJNaHn5v3kvUPdvukx4LLZlsEJkaWMifeDpx9dJk21vJy
Itjc0yjZp8ErJnyvm/22Y/kjg7ONnqjBpFiQEWfsNc47Gk+6n04BraryS6GL+lI2TxkaUgDnCJh/
5KfOfUvdgBkv1xB0mBhjAkomtXt/aGK3ro5RcpBFNfztDBEK3zraszH0xY8Z5aRo8ylnyPQ+tW/o
0IaJxCcM9hk0f9DvWlFRbvNEr8RxV0UTYP6UmVAvlr/o7GjVh6h0cutwfc+24K3AI/ZHK+42AB5G
YY0ltJL21iPz5Nv4qJVu9l59bahySHbJMX0wnMC7LnbTHFdSuXvBSDN0mRSQ2mkn9DPK03skCTRb
3MTFEcfUoIICAMDj+ZfY2GQqyUMUNTKMJ8t7JfVaYASrk9uGO92c6Jy+/4VOK4Gc1296VUo1CTpl
FlNPBCGxE/QGmnFkJgLr2ly+lSjuNM9WlSbTjH7A3k4f5yJy4tC8ySbBnPemBa6kcOdZxdFtwx5S
SLazNPAvPOTynSEahNlCg0UD75+N4v09AQPNZC/NjXPoYmI9kxtKoru68qbyDdSQVnyDsbo4uBna
J5YAdsi3/+otbS4zmMAkW7Cxz13JqAMYeyRLAQyVKW06GewrEXnHTXtcyeBWU0Orgm6gBrG81yPN
zfPvZvetmz0l+FnrXi2CJNjcvJU4blVbKezkJoBKuv5hsB+K+kLsG2HibfMNA24+oI/pKLnxqMEW
y4yyWPauZZMz1N+jQGCDm5a+EsCt2qhHelyZENB0uzQ/AuJPSGq4dY8gPQTM4+XqQmX+fPOBPiBF
VghHq7GyeKqi7mgb6MeZ+8Q4dhijuwtlkBapepvvrzuMrS0CVoqFHkFge4BC/VywOhWTYRcTHAZ5
Ms1HdCFO6k0qyqBsraAGbhANcCzo5+V7ZcBCKVV1pC3HS3UDYO6Fxgx6eG13XZkNS0CfI4azUchB
2osvL7RgBpBiy8gcGdPvgE8LZApcz78ghjmTwt0bg12bU08gBUgvD1UF7PI680G/89yiVENQq7mu
1MbagVRQAxzUgtoGOojzHQLCcqZbk5k5Zh95ZdP+0LrJIZIsKM1sitGQaNcWdJcLFiYTJAfAzLEy
Z0iqj2LA2IzSPNhCfKutLQLzI4YaYWywOc7ezJjkhh5JmRNYheFZdZo8yST6mNMw8WKtP+VBdZcm
5L1Esy8dZnIbhLlG5W6u6RTU9iFtDRHO2+JYuUt6Ge7V8E2mQTA7fL7AuVEp8VxHOSZvIzqCYiOd
74zOUdJjbr9c38uN0wYkNDQgLEiJMkgvzkUVGESP2jTJHUzIYIiiDwMnKHBHKywNcFO3Uieqh22t
N7px/5cWA1RxnAtWglxqNKXNnX6YBionpN11VdkKxim2YEqIgUFpHD0gCWBjzxWT5zZoSobSbxXt
VPk4NF5k3xaSk9e7MHORcNg18pFUDW31H4HlRfqXqDkE/UMswgreAlA7+xJuidMkjMNk6nMnfWuX
h1TzvXZrkML+6ncpMpCH6GQ8RJ7l9XtyJwJX3LIk1UCHGHo4QZTH4zMNgwrcjcWSls7+0S5nWnRE
oSbeqw64TyO6LP91i9oUuWA5AvUHJ/fzwbBKbkSTGdaFkufONPl2fwRTN/7/ygzVqURjXVsFLvKJ
G/kfWdxrQI/JkBAdshgg+fNoXwwJbWNHnu+62dW0RwaEo0byriuobp2ZtVTO/5EgTMp2yoCYlKcL
9t5kJreqUrZfg8Bit1YXa/dKQIxfwThZlR92fVvQjMjBIZSV4XFkWYGirKqAS1ua5IOtDM3gtE2L
7otK65XCySRb+RG1IfHGOMQV1WHCaqKZqlX7II3D16jQWebWUoe5kGAwBMWnLe1gMQtCsmlgfox7
QBo1umoMC+YqJUvb9B5U23H4Zs8CMYvV8z4O3NPAkTOAFAF8pvPzaY9ZzRRgq4NKXdk1k+JbbeSx
QBNs1qaJgLgKk3AqOHHwID6XExpkaMcGd+LIAJrg5WNk/JaGpk8pC9Qk8O24DzwgXHZPGVyg6QwF
5lhomOaRqEL52c7Fq6zJuDXRTw3gD75pZGbJYGg9qEU0H+DTwUFxgb1HJ++H4oZo6u8fQ087moxK
GVUtmhyTAzjWvXwPTLXDdMO8YtfT3ntWT/Vz4fzFXDdmx//5OL7dRFPKUZIW3pPZANm49tzbB3xk
pO9G87YYBP3eW5u/FsbZ2BjCYUnLSgBARFXpKDXyLwW4L0+9FGdfrh/Xi/sGfYkIwuEDQVmFQTHO
0BQQFsR5WMIAZO3dZO1ji8jl34tQDQVtkDJgh5AIObcxeRr7yU4Z4q6qJw6AeTpHCltB1LVVWD/b
Ic7ZVflsknzZIfLYRJ5yo3qWO6Cvg2KswS/uAk92f1/XS7RNnKNjsZSWdboYbPjU6YdK2QWpYOm2
QC3OtOLuad0oSdWOkGE+f8TefBjc9CvGgu5PivMw7x8CmkdUP8W+5oX+de2EC8q5BmO2m7ZWIbr/
bb7MH8P9d2CW74DyfXzId5OTVoId3F7OZe4Jg3ZwrJzVq5WG8egel3Fm/J6KB7W/EZI6b4pA2kDG
8DFwjT6jotXl29tlEo8NglnZYLt0lCm6JVCuFbUXbw1EArnItoGpskzHWpxlqFmfqv2nZcQlZUz/
HhY/8j47qS1cFMt+NorpKHriGHm6n8GbGqbxg2D3FhEX3nQVJHO7l2ZypzTaYpxgpvPAnvou29Lo
GzZmnesskXaBoT/LjZVRWY5vJiOWvphJ9pQrPfEATykJDHnr2gS+J5YEtxrBy4jzAVYxptoSSCfa
r07xRjQe1vOeiDopRGI4JxD0ST0qFcSk5V2QuFVw2yfYARFI1fYGgxkcjUgEYRx/PfdjlsZtneZO
mJqJP4BMJ7GTU8LYi92/R0V222S9U8vxe08kv8jmg6F+CDZ4IwNBtNUnLL+vbFlRkijMdXyCGbrR
i1XRJKLZb+bV3r0q0ffRDZ8VRtuDfRhGmghuqK0odiENXUDkTAujfefCh7DNB91AZNnpINJ7g7HR
qdw18c9c1Ma8qeZKEucANRVccNUSwzad4drpRxT1NJ1kGiH5FffjoQpGQdXj4kYELD6efKBDBXMb
BtY43aSQDY22xK/IjEw0TyfmNr3+F+UbpFbg69CvD2TYiwPBYr2T5QIriBJu+jqhNiDPrsBGNpoD
wRQqLyP6FtAO+EkYTI2Yei0hupND4JceJ/bWW34znyzAr4PATzFdUwRJszUWdCZzOaIruwzjABSV
NmSqYKwtU1eBq6m+DdqdFvi16s7kPqodBk8kfdSqkwF9rZTdLj+Q8mCXolzM5v0JKJ4FfxfveGC0
n3+NXbRL9naJb8ub0KaG/iuYHkH9JAV0VJ9JAFBOTwERaXNvpDeoYQQAVKmPfe9V45cs9spEcKtu
OSgdwyDEBr2hDUxg7numEnmUDM8HQ/41tx8VMQHebQFaSTh1uSkJs706xiE1coH/a9pBGDUEklov
c8u9vkP44ANt8TSgJXRv+B8jVXzzPqb2nUTbXQ9YFVo6XyIPYFKORacbxUsPxZ0F/gu67z4Ygozh
bd4F9LFyg9vIe7tuq1tXswFL1W0dVbmLILFP23Yy9BHhG958sJw5frBEMEDbMoBxpmh4F+PFc774
bWyVPea4c6dgxt406luzVPaS0gqc40bSnsCHLIkV5FDhTM7FjGlWhpmN3MrYFnZM51GR7wdgiR8b
uc5drenkx6FX+2POOpk4LI+K9+truf2qM03oiKEjGBlnZbhopQZpMjxS9yCg6en0fSKu0fiY8y+o
Jgg1tlYVhMEgDAKaMTgquDtXSbreDNIBT6PRt7WvRU5lSTSds3ULrGVwS5qii7qO5uXYhO5s0lTd
qxlgyEsf+DhENPWx1QmC0sQfjbg7B4XjIkpCaBQ3eGFCXE0BLvvlo9zlNARsQrkzQRybOcgon2bn
aPxkexHt2tYlZAK2FFCQgFhClvPchnoAzyNHiE9oZhyGXk1o0icCM9ncuJWMxYOsPXUuTbjEISOw
MBwJynPloLbRdzNvRUmvC0nWAgsCg5RR9cG54xY0kiWdDPFQOHNg7mIldFQzd9N29q/b/YUYnDog
xMDg0eSn4b9zhUBcHc+kx8GT6kM4fJGDXS5yq1uGuBbBRV11pTEkySGixsNLCk4z8WI0fwwy5ncs
0CB4f6HRKk3LeSytTrXWahZxg+rouX0bTYbH4vnpuphNrVZiuCPc12g/7mocL0D9g8HJbBpaSO+k
fbGlQyWcV1z+Gv80WeeeucOshrE66yOkIdPQZR9zaNIof0XsHFXvneWVpUytX3J9AL8Dva7nYgC8
5PWp4gwENWNTCgtcMtlLW96R7n6ab+XkPn6+LmZrOddiOCPJrbHGSBwUDNLnsNVpVjqt7oLfetZ3
iJoFSm1dNwA/0BacHwPgrtwx1oepUMMBo7PNR47CdwRSz+QYPLGQ/kUDBsBBZSQ/VcQVwK89P1+N
0RHQh0KSbNxYyS5TH8lfIP2vRXzebCufpDKtqcd62aHxfR5/qq2rNE4uGt3e9K5/FLlINcRqqvUj
FOnk0lH7lgLp7LoJbLkizMEA/4Ys5CUXhGVphdqCoSDU0E4GICJyjOaIqqdbG/9ZPJWRjEbOlDtH
9gRH26JfBXV0FBB2MyAUcryO1CqkU7XritRNRoE/2ows1jI5T06KVCFIGsPFhqDdLU5d2AD+4kbO
/ZE5bXgH6gc0+F9fy41Tu9wfmAHWZPC28yl3qQuTBgOMeFFgRGxY8HzzXwlDM07zXRMBmn1W9DgX
AWF40+MKMQBoxtk4OBfCPm4C1Ewc3RmeR53mOWUYZHiLb7qD5ufH2Sme7IwCqq5+sA/2ri+o7RKa
eHrriN7ZW0m49ecQrvOflAHQpyToXpysHXGKl9BLb4M9lW6jG+0YP8tP19daKJC7ccIRkOllAv1j
QjGfRC03fOz2JkRNb4GTHardT4HExUyvrDhRz73KPOaBNqSQOKIPnEo0daZj4j/MyPYXIHtOBSdz
60l4tqTcsYn6ccQ0POQB9P6knebBsWlKS1rc6478rbwL6Ttp3DtsMQbpW7hTQZQiXGLuDBVRU5K2
/PyA9rZVfdgY8X+Ex3eUNQITtXMKCh7BVM6GXQOdDbkqIPHbcEn8k8AIs74wB+CC9Aa6A4HIQayB
stQbTOJ3xk8LyO6j8VEhZWSHEd6jPhL2NLV/a8l8myOL2bd7fTrZ5nMnH4j1FPaFJzWZawLpVDR7
dXnel0+1LYC0mAh+ed8pxzar5hyfmrVePD4p+RekLwYZr/Tp13XbW1b6zPRAzEPA3oYIWwZCI5+E
aW3wybQRyZy+LPGWmPWOptlcCZzmxV2wSLGNpXiEm/PCfwHjqyJFjE4NQHvNx7ZsXydbBat9QV7/
vTqmSlTQ7GlopuHTzoPWBaAfQdFQjsJvOTK6sxo610VchDbQZUFQRuEaDTsK3xJcdJKWIe+H0lT1
hWnP3QwqLJQFwpAW8ZtB/mLlkPRHugSD5KrJg6FpRcXS2WhQOYqbN0MJT1bUvNmhCMp9iZDOzQDv
9KXUipYqiOIRBdN2kubUzDtnyvxEcovgIW3d0RYcQZEUzrNaxqRHU1Z0yBnvDfa7sx+Swg3tWXBb
isRw7tSqzIIpStY5YGDpDnIb/5CGon4HJv8vBQ0zgh0SSeOcaZ51lg3f3SHU/U2YZ8cvpD1molrU
5TnFBiFeQwiAVhU8is+vCMNsLTtiSedkYQTap4qErs5ikbVt6rKSsvy+ij3jycaIXZZ2AJGz3Ly3
dupCXyAtVRr/356iRR+EGASmDSoI7h1SZnkMbA5IQmoSaWZH6p0g/9bBNOx7QA0KbrzLM3sujXuO
zHofAbAcFjE13Y0WDC2tqzam1aB0PtpUGCUjcJhy2xZlbbYX9I+aXCyFSVNTs0Oo2bDnKldAJ2nT
Ysa7QRN4pYtIGHwaaM+y8fQHbyWA+c53TjeHvitiHK3CCijpTLwhY8pUyUtxn6HXyc0t2xk1EcDu
1sKic2Khrfv0ipzx17EepkoD4+8mUNkAHe05VA5h/j2qGPiQTIGSl7H3p5Z/xHFxA3jB1EEeIA6w
O15q3JkY0SvlfaA9GONrHPt57yDm//eWulaRO3lDhepFlkFm2H3y9xYNIl8gtIeebD5aonfZ5bjE
p4po7ENnrULgkc83cpqAZmsZIFi041dDRu1y10qHtAhpop0UFbcOGkIs18R1c13Nyy40TjB/9sc6
IFIFwUNQnOTma2J9K6vXWmodkE6iHw7nQ5MOrAOoB6l2NgLE0uh3Q67t2ghDJJgiCarElQvNJ+gL
uf5xi9L89YT28n8WhbPurm7DQpNg3QAOpmrwVJCPZBLIuIi5Fv0VZWkUM5By5OskTdOQoGGQAXDO
hjIb01NtNA50IFnvsb64w/NTVNq7LBVxQjnHNOTmLE8hpqWZWb4m07gzo96tipHGMfio0Tc6oOyW
1F8qVKgT47eWzre68prJGBc2B7cwmKtr86kJit31Bd82w9VqcI5LJmE/IeDsHA3gTK30rvb7Ydhl
7AeI5WgxemF1a+bHoT9cl7u50ej5BCsXeqBQtjq3/gL451GCOXmAdhV7w+z2qgUAu6ISqXdRFvxc
d7Q/wLuDZsng/BZm2HKUP3Goh4Y5wZChqWnwOuS0DRAWKLr6okelO5jpI5sjgeytm3yB5vs/0ZwP
00d009uLD+vJcIzr+qAZostgexX/iOB8SDGqaV+l2Dy7m4BypMOFgMxJV/7KZaxU4VzGSApZTRhU
qZECcdM9ami/4z1aaE/NvtgXlvOgPlvUHimeF3v29Dem8kdJzlSqogvHDK3ITpxiOMlOvIy03shy
Qcy6ebGudOROqBm0vdkuF6sVH4zZt8onG1dPegLWeyPv+/Txv9OKP3edraErGUuaKW473hJyItPP
6yIEBsgnVJIkGO1qCY+l8mXS7oVB5Obfx3MStUw0Z8CXnp9hrdURrAJq1MmK+655ru399e/fjDl0
dJ0g/QpoPD7UIflQmlkLH9HJ6WlMCdWU5NmoXohe7RuS3QxT+/26xMWULq6flUTOBuqcyLWtQiJh
KNI7THqopb1R/gw6gbFtHtyVIG73R1sOUwwVAmbWuu8BJar3GAYV9QluaoP3PgCJUWi+6NxJx1lK
dK2GAxpxveXZdADxQkkj+UNmtdPNsmC/tmJgNIAtbU8ofgEj/9we9L4MgjJvFqX2rf5ugdbE9jsR
o8CmVQAAEqEvWIAUHmZSQjYptAiWLiSZ23Ro+Mlq3N2to4R75JuoVPp/YRR/BPKz0FFXom10hMC6
3FnqXQOyo/KXbL0oRHAnbu7XShD3ag4lqw6netEMaDKkcxmw3NLvquLYs6Dv55NDgjd05H3RfYAq
JfInnP3lJgtDFnUI+QoaORh/OBJn8gmj8T6mA00Pxu3o3yXHLw+Bazv9x3N707vZjbGr/YJiyR3k
3wVH4rIUjat69U06l/+t5LFpNNKCkvf+Q/LCo7bvbsrH7B3AdjfzXfIeH2bvMZWp8VDfhOAlRXAu
iAwv05XLJyxjNiBJBLcezyORNhUgOuy+dRjygkdtN7mRC8Khwek8jN48aFTdRYIOisscLSdTPT81
LAuAfWBB5vdwdoCq9y4/sAf5o3a/gA/HZQ4Y593oqN9g1feGwOIup5s54Vx4NNpaYtvFAIWPS99M
6QXMSXeSM/rjg7HDM/aU3QEtTLTOi3ldmN9qnbnQKMTzNqhSiEWd0K09gwINOwVtR/vjVL/o9xaV
XHJrurKr7mqBk/oc97kmm/NSHatHmWlYb8xm+DN9M+8n//sTob1PXOUoP8j3tqPtdJfR9P259xGh
i4ByNx8DazPjwqmh6JqRBPgEgH8rMLHOe5rp5EvO59Er/Pyj2plHzROO6G+uuwk4J5RQMeTFR8Po
gWBtOGDdTQq8PLRLod+CDh+aD7AvH0SCNwlDa1RSO7kfoMQlCCO34gVtJZ3f9TbDeKIF6YGqU33w
VJv9hQQdgAcaSmeg3uaHnCopi2HOE2aks8RBt7GTCCsaW0uoo6kKDR6g57lA3FaKbExiGSJazP+7
9R5OuvsOy7n5UbxV9Fd4CF8YjQ69k71ZogXcumDXsjm70dv/Ie27luTGsW2/iBEEPV5p0lRVljeS
XhiSWiJBA4IWIL/+LPaNezqTxUiGdB5mHqZ7aidAmI29lyHmRGLEpvkA7ZQg4WGK0gEsHq/feKsl
AuDwCC5xKJp+siByhqbJa5heB2bvTz+p384W398T9Kvsp8K3mwAOskH1FQUS6Y/7zVNpLTs6D79Y
KDBFY6Wj5jkeffun+pKfMuibQi4GLEHfC/LvJh4a5cM/G6Neeyu64OHC+sYEan7JD8m6IYtraWJ6
ybtb+F7+y3Hvhvw1N94zO0zzm8HamOjVO+885CLhdJkpU/CB26Bhfv40HEDIe4Aa46045gdp+w68
nO/tHBcQBKHRlcwisLvTN/Rurg99ZVHbeBuDHoMaLd6ri8wjbtoyVTWa6sp5q6qAlg/C2qOmCB82
COs/eFuZ6coHRmV75pMD9AVftEU8wxg97pC6CYASHPaKAuBmxdmAhxDcZq4PbeXQgQHbTB9Hoc22
l0Cpggk2WDqk1dF033li/A71nI1sanU0ZyEWH5GzAak2BHIh6Vb7XTWFnXwYxv31cazsfXiKzC21
2SwaDM7LNMGp+8xkAkEmE6XQJI96DAeeWvHX63HWSq+zGw84UngzEJSeLgMlpDRbre8auG7fKKSH
0PsdLAij+YkGSZejV5xE+nI95to38iAYb5lAIgCQsBhbYmYiy4e+CVqv3PFYHAu32VgGa3UuDOu/
GMblsCY7dXiRI0YugLKBGKTZBBUXfmfumi6cRj+ZwrTbpckG/Xhtccze81jkwK7QT1cS5YJRD1gR
c7yP419MvVT97+vTt7o0oLsPixZsKoCjLoemq2rk4zA00LZ6rSkoiya0TjPcsO/X46wP5b84i2M5
5Qzt0A5x4DeRm/dWf0+21B8/s03wjTxgG1EBBqMHnuGXY9FcVqhYn1dfWT1NWTwTXav3ZjJ7wMit
5DAm0wS+tuB3FUmPDTW/UtBoQz4l5fP10Vqr0wpCKkQhKDgSy2klFhzvSa6aYChUUvgtddt3WaXJ
o1so8XO0uDIglybc0ocnXR4OLffu0zwF7a/X8jrAgcYP+OPVnsOyAAga5CV3ymul6zfUSSqfQY85
oWAHMk2oPau6+k6kSfdmO7rT+IUUIG3pic0ea5m0T6nm5C8enbqoGw00O9XovjMKBlAIBZD+icU5
wSpufGUo+CF0RvZQ9XPdKhaj5xv1wHawK6l+y1TDy8nzDD1KAKZ/JLzG87kmvXFj9L23Jbv2L858
kW1TkIQtkDJgKAeF9MvvKbVuGr1mbALuaJALf8M8R/C+2E10OrQe8c0RwjkZ+5HYv/W6e4EykJ8a
2QdujbC0AUsB9JQ333Ij8a1WgoFM0FIb/lReAobjc0/NQI14ppEt1lwBFIle2/jQRsduJSAqVaVu
lPtxfT2t3LEXUebldt5ynTze2zqi0FbIe+i2NKmfegC9+rrDpqPO2/w5h11U4gIuAzexx+vhVzcv
PFWgnwEE3aeUDmyEKtE9bF6gQ+4KAhC0xu/iJPmLuxCfGmyx2V8dnKLLUdoqKR2RTU2Q9u6D0IcQ
XOsUXJRNsY6VZI2ClIXihQ48A97ql4GmmsjBLedDj45ORPsCLarRgZ4CkD8vTYLMcUoqIzAKIn3H
a3lk9Dx5vT6nKyfEbCk3Xyu4uOBbc/kb6mHMYPY1H1ZImob+dwORAcuO1JaI6Facxd3VVLwUJpDK
ATGKHXXqO92O37PCu5Gwxd54m68UoTAYXPwe/HfmJPxyTGmsRJHNy7SpUDM0XzJYYcPodJCwVxp3
fz5/57EW47LiFA/SEbE0ekObvZ12Jz25K9wtqbO1+SNoMiGrR80QyKTLMWUD3Msn2KvAms+AiJuB
/NnWWvKbOj3YN47N366PayWfgTMbOow4R3FaL5UGuMrZBDIdtnoJMpopn0u5VS1b2c4XIeYhn50m
Q2fVdKQ4V2VdgWhKdpSMYTe0f3E0gjEP7iNSF3BaFzOXMI9U47ydreZHU/JAxS+Z9uv6bJF5q366
I86CLJZBmaR2C5BrE9Tuv80XPfdV/oXrR0LezGJvewoAjkB29z3dA6V/PfpKORkTiYePDvkiAxSy
y4mcoPfDAYRDXu20vmsd4NwJwen7HBXRNGyHLWe2tVuAILkGRG6GxSw1b8oBYh1jMy95IY9xZu2J
Ut8ArLitkuHOsjgUS6yjbcr366NcW5GzUBN4mID+4bi8HKWIEy13WowyUxDZMap70G3//OSf2Wb/
G2KRHRZDVprOvFRsnT0NevmcpTPKdYvoubbw8bWgOoYKlmUvLRZRwMphZMBxFjY0hLXWzhDTkZZj
eH3C3LV1gWcQsoHZQg987ssZq12UZQ2raoI+JXXlFxQfzG+glBPqZd7YuyG1nZ031OoFip7DvSiK
PCyMOsa/pOFH+kxn3ei7etoafqa62vU71VShbjfaGDRpBtVIeLedNFRBo2IyxH7WPhB+rOvqLh7c
6cYCMvlDTUYG+jiN648upmXkpQS6oeAmsDvZNtMTtaR4bTM63QwAvIVQmwO+Ctzz6qOaOvw/TSEy
SAI6Zmn7CQocP004Nw5RZVTVQeOEholK40dPGjWuSsOVu8JSPLCFNezNWlH4aYGTg7ZK+gj5Z7bT
SR3DKio+5pVmHF3NhtT9ZO64cMfdJAUFVI2OD9TQJ5A/NOvOrvHi8tOir8rI5Ln+ZCqHQ6VTWeZh
nNrpfWwcUvrSzcSjOaFH7hcq7WIf5vBF5Nnp8KoKRfZ9XeZftYSRYOyZA9yRFgP8dP2Dr717galC
ToFzDnTV5SPUoHDZKVw8DnXXcu9YXIv7XjbdEUbQ1jvgbXHmN7xXodCUdw8Z14z7KhuHjV20dlVB
ZRG1GGQWEKtanIUQEcx0ruFXdJnuV+MQWPLF9KKx3UgH16758ziL5Y0JNEdVogLjNQkMd3cVzSFF
FNbyZRi8jandGtPiZIAnbjF0OdIXvWR+DwGjFHjnMqrbjQ7SahzYwsF718FjcHmU9wntTKPFmMwu
DSseNvZJWJ7vksP1pbJ2mJ6vlMU3KtBXE9LGN0L6dady9znn/f56iLVrYubUoKoEnWxITF2ePhKv
uNZCFRYoPxJMPYTfKlBdUohIaUX1owKVJ868o3C2WrhrywKaJKiWYemBvzj/87O0glKpDeY8hZzc
GSyotMQ3UHLMigPac3+xLM5jLcpmZZ+p0h0wjQIK6D5sX8ud5uivXVE3z4Crm3+zs86S9cWKT8p6
bAsXBTSbxj8cPH79BPCvtik8X1bu8/Xvt74U/3sZLJb8CMWUGmJTc2YLW8nEb5w8EsZrnG5N4ucP
BtLzjL1AG3fu6SzSl4bB/BO+vWVACpTG5asJAEtiP2uWiULhhtbo50EB5YExGSgMokq+XBwsLgc6
FhbyIw9yAr81EpbTY6/e/3TqoDVCZhkM6M1aIBNcLsHRlpDBqOxZyEE9ZeYPmMadBPfC2tmCj68k
nrOB06xMMddVP70haytxSu4iFNR/QtXfDCaqTQeKq9G6JXagpsiBbEImv2buLa7dPx8nCoN4OtrQ
AMOFczlO2qMHLQbk1DpuxNTdu94RLHsUg7Z8Gz4fV3iHAJEB1L9lYW8vlohnskLQEYEgbR6MWX+v
Euvp+ljWQyBVgrAgXuRLHVCj0pvUsjkP6jE5IpFBt2IQP6/HWFt9s6cJpOhQnf4EfE7SnnlWDH/z
yf7hQdjC/drU8O2QG2E+55f6/El0rDysdGjfXX6WpM9yCcwrZsu6rWp6Ki03hP/txsffirI4+6BM
JE3CEAWIg/3EmrvMtv4peblxy6/OGZj1mDdI10Cl6XIwHbMzWg0IkzhfGP+hitiv23DTUHeluI5J
+984IOVcxhFOV9mZRJyCt6FW7yf1zaxuphTFPCf3bXpfgWVdB8WfY4Eu4y6WtlFTZLPxHNfqIhj2
BXyguKy8aFDoMJvPSKWCP16FVMcB6IAWPBsVL3YtVzHrVJcjR6ZWkChUcYFAis33WG28vFc+3UWg
xQ3iwCKImCMCtWZRvqBRaByhJljdjo34lrvpFhn583NHR4MCvvUUBTVQQRfj6jW49xITh0Qr8ne9
Ri0h6XsfbnQ+8tGTCXGB2DL+Yi7xFobiA4BI3id9ydwlmseyngN67ARyAAI7DSkf/bj+4x4MOLWo
7/6rAYubazE4Nsim9lwcHVDrufFKnvoOgSqQ6W697tc+2rn4wyIQHXUxyBwjGqFkwYzXgT6ZRcSa
Ldzv2s11oTKxuCRVnAKEVyJQPPEwz6fAlLvWjZwxEM4NQf1EpEGthS28Jfvplpkbi3Pl+KIGvP3w
6cD0s5dVDE6rWRsUIhcUbkNEyyNjtCJiVBtZ1Epycx5m6WsUWz0ptAJhkhR4rPibNOsXS6/CziCH
SmytktVo8w05S51C52txWDJVK016EwaF76WL6la3fjD2KxnaMAU98/o5snJjoj6OMjwEpMC9/vcD
nyXaRGt16PFiaCbjj1pp3rn19+sRVr/RWYTFAVLrY5OUFBHcbAg4oBMT6Z6tvNhdD7M6ENsGqdCk
WBHWYtY6xsdy0CUODi950l31YrKNZ936YgfhCTL3IJDSZam/Yvify8rGYlfxczwrF1evLlQGLOF7
LxyV/eHJtU7uLx3vSl52++sDXNvT6ESi/jnnHqiMX95t3Grr2B5HHmTeQ+bgZSR/sj6K9WnjNFw7
gU1oCs3D9AxQFS7jNHYpicEg+puZ7gkOFqGqHD8eAYujxX5Aq4yVW3fMCvwPGCkwpNEWgkkMag6X
MYtJci7nqiPYoh9Woo4OK/tvbmHeis4+8b51gslKX53GfWZSSd/OU3JsLKnfxGV9tK3G3ImuhlIQ
Md+uz/oc+bImjCYVjpeZHAVRp2X5rRE2kWxEJ6yRaBK2AYqzSb0T5a8YtJSRvvbpxjpe+8zzcxto
HDwJ8BUupwKccZs5TcIDKIz4cf/DdVHWmsA52PjMqwM7i7PI/LzaTTWv0iCYMrx16nHgR91W6HUe
BD0RsRPyL+4+AB9QTZp3DwrPl+NiWLxaLFOk5l6GYhLULAAXaxuyMay10+Y8zDy9Z+eZ1XVZSzxM
n0MfpVv5HbxKPPp6fVGsbRFUDPCZ5vUKTMVlEI+1JdC5jAdE3cfpqWws33MPwPV0PErHv5m4s2CL
D5XqTdWWRYZTx9L9ur412L4txMa0fRanhz4DEFd4ls1KTtaynA39NCjomDjb6rr17dT0pQOJBFR+
fKmyo1HFO1taALWjQmJneUAgrmrzUw7rrwFOOkMt/dr+bddb9o5rqxTpJGjowACBtbtYNTjmY5ml
eNDxzg0hyo8d/jsX7b4ib3wCn+QkyvD6t11bQCh7WpCUQqcJ+/7y2wpX66DhWODb1mV2qPXCAsYk
VafKLJy/CYV5R/ZOdXS3FqeehXUUc4rBVc10oiPkEZX+6rjy5fqIVtDkIBciCsxFIDj+mR8DibAS
oHa8WLm9d/P0bejYqR1+jfE/ppRHL+3QGe/1AFqAL4SpyDYaEWqG7g92v0XhWktuzrfOYsx5m7Rw
cMDWGSGN54I9C6u9tLrr2Jsx/M1J+t/GWeL4BwDsZJEgVEK+Cu+g8qfGeK3F8frsrp7XZ1EW17JD
Za5aG1God6TiYxQP8AUZ5Mblv7YPZqbJjIfTIV26WJVWgrYWK/EKS8wkpP0vHUVRRHNbeD1rbIcW
cOCNW4no2lagKD9QwJ9QBltuBZZVRtm4OHmQxUcU8JwMNXrPfbo+gf/yVpZX7HmYObM7O7I7Ume9
RhFGQ7Pyrc/tAWCrlnVZNNju+GLBrC7egYXObR/oh74MBaHDd5xVEqAOksBXzhsKLUBKQKpnz9C6
d9UTNuuNAioFUwKgfnZjCjFS2lTuj3Kc6PPgNIVAJYB4L1mc0SflgB8/lHH7tcZfgfAfMHRfitpT
+y4FxnGXaNbQQeUJNtt+2kFo6qmRqHSF2LStCrKsrrzAMPV8J1Nl8kgCvNPu3LZwfDlNZtg2rngU
cT2VAPEXQCv3onMDV9liV0Norkw6OEG2VsVB9E57QSF+JOt72nRk8h1H8X+03mVfRj2HWA9zoXHs
wz4dryplQUmHt3XSB1YmDOcmH1wzNNxEf5H1oLJTb43OI0lLqiJ4M0t0WJRRPOQG60NofyeOn1rw
DLMKiIPCjVKP31NBlXtKS4gFAlNmug9oCTfHNGncncoGZAejJTJ9b3HaOQEdM/dNZjUMUPt+KPak
6apdaXmC7zLatZD5Ypa8hXCx+h7radYHUmkiSm1DFBsn6domPF9Ci2uimeTUDBm2Rwm5qja+7+Nn
F0UfL3+9vlZXmnPoh0FgnM42EVAZWwRqM91KyVxgHNUDrw6pG2X6bqzfPDhSiuw2do+mdrgec3UX
noVcZDQKRAWXa6iINNBpF0YNGGwqnhIxfb0eZ3UOofYBrTnIZGDPX25D2tbTwAvEQX/4IGGzUNXZ
W2Y6z6KXG59rfRr/i/XvPz/b8mrkkpG5FDw5B+L90MenzmLB6H23RDRNUZs/Zc2WncTKI2PG1kH9
A3IzyCS8xUkNQdOkgYI4inT0lNSPlTw16meSfh8BXLF3IzYse8U+9+FACOqlXxkhy790xY/r0/z5
JL/8FcblNMMxyou7FL9iyMEiiF+aMQ+5roJ4Znh9pCxgW+3IzwsIEWfc+fzCR/l9MW5uw4OQpR0P
ctD7Ra3tLOYdZbwVZqX4ijjI1CB35UB2aakcFMvBEcVU4SaUzotFhyc2pM2hS+mNY7LKL41cBqmJ
R17HmiOr6jryAKnbWFqf8wsC6T/QioCihI/LUshq8nIq2FyJZW17Qi6b7uPS68Nu1DqfTiOqsXZq
/PmpMI/cweQSZM74AZffNCaQLic5gpY1sLC/8nT0zQZfUvuqld+H8R42k+O01bdZ/axnQa3LoHoZ
F0ljYSEpezpkxPnSpf2uAvf++npd2asY3NyCgKwxPMmWVQ8d5iFxZbWoB0CerSzvG/paItsowcYA
Gisq21MZb2mIfz6L5pgzsAZTirt3sWRLwDVo32DJtuWvps2DDNYCMShhW5Cv1Tk8i7PYjDH0d0b0
YnG2tjdV8aMrIyI30pv5M1xmN5dDWayNJqM9NCkxlK55mvTKV+OWicfWZC0Wgme0rp1yDCKHyDpu
imPOvCe3uPXgh+FfXwyrh9fZfM3zeXZul8LL0GLBYLj3oLn/aK3jT+po4ukSkztJYr/tjI2Qa6PD
jppF+4FjhB7VZUhq1r2SHirMRmeFafkwsnsOELm5Zfm+thTO4izdhmTamqOeIk5K+K1DeNSB1j0V
SXh9BrfCLFe2Kgar1xGmh+U3hU1IWjahKDfN5lbjQMEGKvQQmkL6cDltspaCAWbNA8HkFGZqqF/F
MII502q6DOshKcyj3XsEShZNxiJ4p6CE5tXaPfBiQ2RCl+abJ8vh1mih8OzLBtqffz4RkBoEb97E
MY2r6fIHioEKynTI9CYOSAlNWbRBUss46gX59eeRcCj/71QsNrlrNhZeDZgKLx5eqpj807pW6FYb
r+y1rXEeZbHPCW8nMcb4sK78oJ3wSQU/u/oJ4IdUn5CJfkEX/y/G5aH+hMLInEstIiaC5SI1UPFm
zIt3Wa3bNxVUPdHqLOyNj7V2iM2UPDD0ca8i9738WF1bdACxI1TfmxD/qR4Zd4Lro1m9Z9Acw8sK
2TUI+IvhpHGeQQoCbY9a9X4y85QOhn7ohp3ZRYQ+Gk7qd/0fY3FA0iUm1MtR/UJGuIipaVQfhUKt
G3wB4LOgIDKNx9KyIod3G1/rc80QoVC1B6IOXX2Avy+n0M1p3UzM4Ggwlv6khdOQ+MT52hgnLm94
83Z9NtdOzfNoi6KhW8puKktES1FF9vje1DuUWVq/YhszuEKUmnnO+A9UsIHpXRJrtKkpWj6Pa7T1
0LO7nUnLkEHfuWu1IHNJKMcPWOsFY61OceHu4mzcWDlrY8UPQFUZIpnz6rmc2bIEJE3B9wHWcO0u
Ln/2XhqW0DLXKdv4hmt7fJYTBReLzoQL+zKSBhCcQzUoftPMHCBeMsnGjyVxQZ1pLaiXOWP7YLNE
QukG3Uq8DpEy/sVPAMEOiRGa1fPavfwJENv3OGRGZ4TLw+DJ3SzN3D3a3p2ZHaVivus2G3t/beGi
GwTneTDa5ybNZUTPSRRpC1YFyvs+ESS1jyX01VuS+q4Kk/bPeR84RXU8U+Y1hW7e4msadSVg0gEy
gdF79W09Wt4NnDWAV1MW7ikTRZF913ntJux2vhCXeRr4uXCgABwV7jWLC9NmAwaauyjG8tg3TQnP
hJea+op/s8cHloOI/OA4+6nudtd36jx9n+OiuOZ4OH8++QURz+2tBMJWQad91yzjlqNYwpOt1uXa
AY78HSULwNVN8KEuP6IDdW3DhqZw4Bqp34z7qnpU2ZNTosS2T52D3t4Zxm5iViCRWpGvpb6R9qz0
F/5t7MF0en6Ag9t1+QOqieg51XRgb/ftsxfIaLglt86R+9YhvoNnIDQ29Fv3aDz/6ezOYYEkQX0Q
GLflQ0Im8VBK0wLjpvY+ABw8kMo5eam9Nbx5/i6/4mWcRY5B7MqrmwJx0pK9tfUbZDePDvigrTHi
IgN8XtsbQ//SMgjZydYXHUO9tni7PtjPx9Plj1h8ZMstCZM6+MT2aD70cRowq42ywrrTnARe6V6E
Fk5YIfz1sJ9X8GXYee2dPQqG3IDMbo2weWPiAWD6grhRuSVKtDW4xTGECkKXDBRRmiLwMAz1Bh6A
aX4Z4+9FfhurrafO51vlclSLBatXTl6nyB2DxopSSHenAacf+pam3GoUG65msywgqL2LT8aLVMdp
BxoOPAt0tYfVjuyhxfLl+hf6l+j1aXmehVl8onHyXLxBEcY6TV/c3jd/ANWPXP+m+3CO3ZN4dpCM
/NK2dsXnMxVzOD/igViYcbqLnIclbuvCNQa7D9RpC5jSm+a364Su8TBUvluEakDx7XB9rPPf/DTU
s5iLzCfpWtMdBWIStcuz38ru/TkDye67dKsC8/lmBGR3RnSBKg7s8xKHXKWdWzYtNr3tnRp+6tNT
Yz104t2cngZrYy7XFsp5rMWwekObxr5CLAs01tSJRBxalfA1ebw+fVtjWly/jFiscsAJBm+2AEEa
bYHqH+YYu4x3vsPNwOm96HrEjZHZC8zmJJO+bpJ5FsVDlfxyhzc2ZT7duoHW1gXSM1BaUMsCsX+x
Fhte6FJzIRlju7nvFfeOvIEEpw9FPXCero9o7UA8D7X4VsoqVNU7CJVnx7j6rrtHO/n1fwux+Ey8
EuBd2gghiUKb5VETP2s8Ya4HWf0y/03ZsiRCW1hdxmRec6y30OjgDRDINgBAsec8EBpvecWtrj0T
rBnIEANqsyz1OJ3wGpi7IJ4y3qcsS9AeUGEjx1u94P7Ymh8O/XPsJ/YwirZ4uiAr+pQgULRzkkbG
kOKoGgAYcZFAChYENuvlL+YShC5kmIB/fkJAJxVpQAt2QcXl8ligoomuA9WSQGzps6zdkzjN8TwA
YAKM0sU9yaSVte2ESayH7624BeDDN6u9gutEE6I1SdTGYl/dV2fx5kV0dvuXgifSUIhnTIdK+qYR
Jt1Xl5y4+HZ9BlfEoGaGBHoLIGQ4eK4vd7DBJE52TKE80XvUIshHfhAHdmpuijcStJoPzatHOKf/
ov0h/6HtNsKvXWbn4Re72mzTVqdz+GFX3ffQ0UCx9Udxq+1Z2B7SKrge7vPeQ6UF5Cfw34Evgsnf
5bQapQbBVJa1AZQmAKiV3SmewtHYOO1Xo0COGAQvTKu7bA3By9Y2xgmltzo7KPvOSd4aFWr0/fpY
/gWjX97JJpQ/4TOJEi7QPMsX+ijJpErwuaDup/ksMvDf7Z7cmvfGDYQ5E7/at6avo4TlpzfukYVw
9bllYb3xCPq8UvErYJyL9x1glOApLabUohmslvG3CwgZTqFG/FLs0upRNBsrdf5Dn4Z7Fmie9bMt
Ib0kRf8Rw1XmT4gVlQMsW35sTOlWjMVmcAbd67Qcg9Gfurs6cI7eztwPmFYWdId+l+zTQET5nvvI
EcIsso/63ous09b7aiWzNFF4AVJ/JqrMD+fLsVrjFEsdajJB8t78hI01dNoenH3ia7/ciB8goHIi
N+MG6nsFiHsZdLEVmU0VM+ag3U8AzUPXnw7NHfOtY7vTvjX34+H6ZK/N9fkYF5ct8XI91QaEy8Y7
qDU4w89qC8CwNY/LLKgXhlG3E2K8i6N3cv3ySfOJ7sd3HxQ+UN2JnJ7+T4OyF/UORfu8M+aAxnjM
7KOp77WtzO7zVXTxmezFo3gsKzeOC4RwX8wPpI+h8Nkr37sby2FNufR8DX5Sk9RBMe/H+fscm8on
kMoLyK7YWa/YC1F1HHf94c2LuJ/sCz9mmyqixue85XKci9dV4iSx1c7LUUZxkN5Z990u+1pGeF3d
qufh0GEPutiL+pEd73+rR+MBlswR+xFjoW6ZsW/OxeKQq3SemTHqY9iPfWSG6V2249DP39EICuI/
4H78ru2z+5f0JINsv/X2WqnyXM7E4uSj9mjb+fwlxhsnivceipO3Y0QgJ/jrDnCcn2DPP3kHuvE2
mud3ed6ilTTfLuBDgfZ3eQYJrR71jnhN4DJ9X3TlbZNUG+q4a0fAeYjFiQNlOF3NAlIBeMkHIZID
w26pe76B9V27onA5gTPuuTOtZVEOcM2iQ3sV2Wgl7e95WqKeUrrAnqb2s5Sdt+O2sXGRrO1RyHC4
6OlAbBiX8+XcWWPsQSxifu+hoFsk9xN19sMQpdMxBQgYxOQy3zh41nKOs4hL56e4tvWxH+bXUfWe
VHWkavZt4LOt67BVS17bmHAUnJn4HrTTlpcTKsg5i+cHBQhEt3nSPTtlDru72nlVMn7uoQqFkv3b
9XN1dQ+cB10sFfBp6qbUkSe6yfQI0F3olN5PL5sC6n4bYfiQJ2w3Ntga1ag9OVV7D9bkXnff9AIS
19Zww213J/Lk+frPWllZqN6DG2nMFLdPz9/KThpvyhg0RTXgck4ZBD1dETp40HtbXZIVIBBq9+hz
oeRDYAC/fILAak+nlUDummbwEoFuq9BCMghfsHHH8LB3zYqAMDuiLDQ9czuLrg91da+effXFkq45
YNVxiQ9AumkX9829kiKo0nrjQ68uLozEQV8Uj8flcwTo7b73FI6EUn1zOgCLxiTQs8DRHyd1aF3N
vz6qlQ8IZaD5nTqzmyHmdLlRO72Z9MzDqIrya2fynUfqp3L6zQdwZOwtYezVsZ0FW9zcNXQB3XpA
sLiF1gvPD3mLdlrgpLdtdyTor10f2+oXOwu3OPYa4PLspsFUTjFA8IOMMqgJK6ZtPAC2RrW4p3uo
OmhDjONAwXNFM7/D9UvTv5PsY/BuXe2f62NaPebOxjSP+ewRMCjaUNZiCqvC8JGuhnX3T6L4sQBN
6f8WaXHpthpvmD6/+B3+u4Ieq2b4efvKoVZ1Pc76VwInEQoP6H8uG/RQELDcjFBUFkzLBwrwvgNw
I23zw/Uwq7c5zur/H2bxlWrsNtsVuANFl+thXDFyGGViRtejrK+F/6IsPg9n0OL1egzGae8gybUz
3S+DPIpuD3nI2vt6Pdj6WgCBzAO6FpX+xd6FGfFEYw3ru/M0GM/hPQgamQkpppQbG4nK6rjQIEa3
FmApPOovl13tKGLG8JVCURA6Qc6zWX+4SvOnCuIwJCBb2LO1UwllacA+IVGA5ulyGk30o+0URz1v
bD9v7hsI2VXiaRy+NNYfq37MutCo0QF9DVrcEp/MLaT4kGNCRSQh9mFoEuTRRsb2XNiPBTSlXq9/
s7VlCJURNPlnbM0nn9KBV5VVdgmkx5ssKo3kfkzU7nqI/4djXGSu0AmCUynM7CDEvxRuzCqvHO08
bwMPxa0bO8vSr24Ch1jSSYCGCiPPX3msyUg3k+qoMbP82VWeEwxmXL0IG2whJsrpPhl5G+Vcg7Vg
xmwUcjztTprNcN93RHIfzUlMkzDz+qfyyvZLXigzsFsivkBa3ksDRYQWxF6lfuiaZj+3oKjfNwWN
gWYt0wMZEvWL9U5p3qvYSo+JO+dpxaQ7vx3VVW1oFqlxFJPSIplMxXHSU7cMO5rb8a2Vp9mdLdBP
8EtV2rDMGDpjDEc1OjBV0CzYjuVORQ2Yuxkg0cZTaaUR3LhM7re62+IZIVMZFbozRHhJDr+HXtEW
FsEZYNI066kZxHLix5GY6jYjWnnXFqV89fJJvLda/QaN1UeEGg6q4qDYj/o0DX7nUgh/pUYJ0Fls
mDuQ8otvvdt5wURE8dyjP3pIWkoARzeguscVOsYQjGWNiCwnl0MwlroDVbHCjJxMz46k4EZUkJn0
bir3BitJi/jQtEetGeobGypWxxEU+gE9B5WChQFJ65953JPkxiqmIsCvFt5N0zmsimqrcaFCmyoj
KCdMuY+ULcZ5wXUYIRRNPotEj+LFaliG5DXH7QX6/XspmtHvNEp3aogh/Fm7Tu97Vqt/U+BnQNCo
qEYntGiiYE0DtssO+IBMBLUYkpd+ajvvpShUPwaDzY0PLrvyICwlSOBAOnInCRn/0d0E4kENESIq
oRP3NlJ8s5Dw2KkAiLAQ02js9MOC2rB3YyU1fUXmXR7Grm+N2Ifvs3mawEujPtR+He/ASd/dKQOm
qTct2gtwuJhVgHmtw9Wvol5s+xAPGge/4tSd/J4JVHhMWQ27nnPrnZVJDk+IgvMbrdT1Q43p2nXI
tf8BpcfCgyk3XO7nSfxqDzC1GJTenXoTtmQpzrCbNuX1IdY6emfKghmImuRZ6OpdcuhgqPAMcP50
NCVaqQC2MhJVccf2lpqgnCToAHFu25ZJKAp3OA5NDhiOYgruCxAh+G2yIcn8dmBILAZDwRQzUfGd
qWnFi+5W/0PalS1ZiiPZXymrd3rYl7HueWC5W9zYI2PJFyxjSUCAQOzw9XOUU13BVTCXqZqntLTI
DMcll8vlyzn9ByjgkmB0JlC89UWzs9GO9hFLA9D8BmJPFyklIRCaDO2W1YrkJTky4K4GbTcG68A2
M0lR9R2D9InqWnkZvaiEoIpVJqXd34SU5ocqzADZY8tNdqv3tXPfqCy6yTU6vvRjPVobOdWc7dSr
Id1NllQfYyWzcPWhXynIm9S8BTqa3Pq9LWXKsZGz8s6QGnqhSib5WRgImzDK5KAAqAP/OMCALXhF
zdTu+vump+C3IKw5mJM1+oDmJmDKVKxx5cZemN/AkxiT/YAwR6oRIw2nV1vvWLlh16C+Bjei7EsT
OpIGcMZbju+YVoD77pvBPvSswkAh/GbrpofXMSp8WlwC7vj1vOteaHs7/RghSqlluayjlN9GGSCh
uwdg5vjE+j4Mmj+10c+CvbHIOMYhArGmcZPVNqnFR9Z8NYSbN1OkzKYDT9335EBo67cMhA216lW5
jtE3ZacDisbM0AqHQi7msp9WFoDHLOLVhc1AnsLhjTVf+v4kRoChj6vLrF7TGK3ZdbzRaP29zZ4K
GSP6VVeghbqI/KyMXaccVq7nhZAKs6y8vQBz8pjCFtQHmbk2ZBaD+IZdG5iTx1E5dPRAUate0ZQX
oL9oOhPFP2UWyQPJcrKatgJJUMn8xAlkwgJkNt1K9sbu0Uy2Q3xo1ZUoeCGO47zleFeiq1FHuH0q
NMXccYhCHgIr3IDG1D9iNnI3TTLYDanllVV6J40/ziu6EMth8hsgIMCDxZtWF6LUOJKkKWshMqkT
r9eZG6kxpvT3YQYQyO15WQvRFSBabWTVFcTzINU7Va+jca2X2ogUgfYGWkXXavzzApbsYy6Ar+9s
0+AG0UloQ0DbsAREZnp+RfvwOSPpiHdSxlbEcXMTbQQjVgCDRcYD1Tphu3SD4PI2JmxXd1/1jzF5
isyV3ODikn2KEFkU41EaS6mHiEEbfHMAfNYaFfCKEqZgADSc9N5UIaGtXu1u11rf/kZ1GjCSqH2h
aR3OA0PFp9uiTZIxpqmCqDqJc9duccsDb0BSlGeqlscubm6nOHZLMA2sPF6XzhM6vFHpBHYghgCF
DUq1DJhIslp7Xa24Yf4q5wGiNSnGsGH2MMgrmYbF6wH3FKC+ecrNFI+vlA+jhIEVuKfv1MdMTHZd
PSlXiJ/2xTtr3HFF3pK1Y1QKwDcWBipwok6XlbasrTV+NabKAyuA4/sqWReIi/76mcKYAfrlgasP
ty9IaWM89WQN9kHodV15Yzi4TEMI8ddb7zT0Nn/KEc6uUTpNn6QytAHrglxYu3rKjgVC1IzKK6Xa
pUMFcBdQfQCWDmk8wSwGqeoNEsMsEG4cM3s6jumaJ186VYCnglfgD2U8JU/3ZuxkHaECTAFD3JHb
mRQz6UMSAt8FRffzG7TEcoEOdJwtJKABIe4IK4eHBpOM3EFUEgzPePKgwfei2bJA96aLEsRq5n24
sQLrGyrv7li41YGupB8WlZ19gLCevVOlWWbxD8gAPT0cKP1I15C3lzLsMy0xM3K6og6ASoZ0ghBp
h4k3FlzmQfMKNrdttjH3xVv4UN/0T+ATX2nJWCo7Qy7wMzCxhOyUmPE1LL2tqITqVl2536cdCFeS
77HiRft7JrvqLk+91aYTbhzivTIXKWyoBpaZPg2hqux1e2UXtb5502GSNVA86cXc6XfkoF5JN/Ju
rXa7GG1z7Adk9RzMq4ilKNUox1hrQsx4boej+g3JI+In23CHjoItkMQZeMCqbX/xeN6CF8/jTCr/
+ezaHpWsZQ7hFPDDTSobbqiuzKtwA/y6oJ9qcQOeCZjsDq/iCAKqI+D3ugvykz4mGwfzWu/nNVm8
AuYLyH32TBKlZp0mOhYwB33qVfNMj0kgoaVyY2ydQ7NNn87LWz55n4oJbiaKo6RrAEcBMr7KNxXD
1YHJk/UP56UsYMloOAOfYgSDxPu4tJQOYho/vzJc2WPBMwaa5H14L29+1LtkRa2FsbBTgYJH0c0h
6TqQYnvaG1p588tJ9tTebZ/rBxBlaWvqLcX6SC3iXaH/oqQV3pi6USjEYjAP9O43z/VWfUEjy6V9
bRyMNftYurOB74fV5AE+HjGn9lGTmjkToD885NTutPvOR49jcyTP9j6+wwRae2Fvmh9ku0ZmvXiw
53IFu8TknpZGKIZ6ylsaxI/UTwZARLrDHTqzDU+90r8TyZXBL7tGFbJoOxaAxHVAZqHZXbwJzSRh
cQH6B68lMtvVNEWa2mjG0ZdiIu3joof6E0MJqNSMHH7V1sn9xOT6W9FjjizMlWFXaBO9LKtSLoLz
hq0v+IX5twl23Ux2RQGgAL9AO08FAl0h9ZvzIhZNGWlesE/hZcd7GU93nMkENIu2hbhm0pH90+4V
9tKr8S7NO6+k6CvIP8pSvu2MeCVbsazcn4JF5miYu10nIxY+JMqmt+INVbLtinKL5vypnMjQEpvI
+fFZeq8/lEfM2CL9gmtS/gbmxujjKF1OP7KfsqutlUWX/PlsTR31dE2bqYiV0jRA1kzlx6ZUd1FY
bycL3W+WDp5QFnk2M2/qUn85r++Su53LFRxFplXo+ZGxpDm42bNXJh2s8tt5EYsrqmMITgHNiAJE
wFPVKBsH2wqxojl6CZC/NK5NdJLLz+elLNrGTIpg+G0i6WCA5/uWvNvlvl1rhl+MmvhAHR4nmCL8
MsBPCXiOkwhRkwaCY6DBMte6km+Yb76xjbNvd8NaTWpRIzwxEdfzabNfmbPZxTuZFGF4gRujUx+l
/pjKK+d4ceuBjYmxMj7PK9ZBK0wRAEYJCrVVgbbjAWhNt93015G58ZhDTy4mIPGmQyrtdPf7PoYn
BEqLN9Z3RR+w8aZKV16Ni4qgPQPvEmQuZNHAIsVuuqbHZcfGX2/xqxBTQaSv/44dz8QIFmZPOX4v
v8EZAVRn6ubhTjcf5Xzl6bF4XGZihAVzMhmpeX6fjuMuL4+ptW8lP117BPCPFeNH3tLyx5rpwtuj
dxIKUAhIUS1vIke5+p5ZvgM60iFQ1likly9MPBsBvwW0WU0cvZUyo9N7Fjde+8NuA9YFw8GmrrbN
DokPbHHi2p0PXANtxbctH9mZXL7UsxOk0Ap4MhWXe+i31rV0h/fcZdF6zSVYH73mpd2d90GLW8e5
GTFHhQluEfFYl1tz0ID45hHlmEyGB4TJPaneU6lcqSEvBuUcD+MPSeL2GSjv2LiHsX2j15Yb27ww
yidlfIrpPqUFkg37htzmpVtHaz0uy3HXTLSQXdMqpbfkFko64Ox0naf4XrnLL9PIpbsBoABeKnnx
pXwBaibrb+S+5koLdyS4HXAsaNoAIg+NhXd5c9RaYORd5eQ4sLU5q6VOZvDLwnfJaCpE9Z97nZnx
yCQG4QiDnrXl15dA6EWR7DAF4421LXcoNl5qpZtfq3fnTWixHmIBpxC1HvSAAlHzVKxWUJYaE2y2
8bsn+H43vI/2L/Gls5tuVkQt+oBPUaIRkd52onCChuVzG5hbdmW8ph/F5Xg9VO640TfGTbqRv0cv
sbuaD+BhxRf3MxMtGtHYa0XLtex8xXXcfJtdWFd09/It9IATvmY4yzY7EydYjtIBCbX6tagbx1V2
N52XXHau5Wl3mRt51jG7zF/XWph5WHNORTGy4khbFLOVmLe9rqSLVL6pelcy0QkUnN/HxeuPZzIx
ggpoE5HgBe9jkhPQKHiJg0FtXXF757WL9+eFLAYjMyGCK03NqmkdAocjGaGrDHeoUp4XsLRcvN8H
zF8yH5oTLAJYlHluRzjcE6o1zRh7U5RdFoPjRYDJpVa1UoVYctVzcYJFRI2GIb0S4loSupkebdrq
Uio3+dpg9GKSby5IMAO1GkiUqFi4YaPtSeGyneEO/nABGO7qAm11xvf2Qtr1Lr0d1s732pLyPZ15
sBI88MioQ7S+Nd7QI1C4k58GTqBfV6Xn3OqbbBvtpyAM6NprZk2y6DvtqtHaHKvr2D/y+JBZD2OG
toddu8ZGv2T789UVzNJpe6NvGggy0JjIqFvEWxVsOedNc/EqcBQbU3O8s+Pr/Hedt3bDY1hGg0gq
0AJzEWVPlb4H/0tLLuQY/FCgiABOwZGoD4DvDOOVdN/Sgs6/QIg9ZSCOWz3PYjb5dTbeo4PARRcL
iq6uQ9Y4ppfWFJ08cCe88GOLGVNLTvPJHhAaJuO1Kr2zfKOtlU3XRAiWKVV1p0pcxFgot5QgAWaG
GyC7eisbx52G6IPnqgh2mHYg+gVNMS5TMJ1mP1opqNQgKn5qxiV6j/149HLneuhWwsCFexVmAvRG
gEcihBBHkqahzxB3Q6pSMVdRXjugCOW5qyv3Q4hm8XZzXssFV3YiTnBlXZFkGbrG8DCNqhtGqa83
ZNNhTBaPu5UFXbgFTkQJzmzCa9HuTf7S6vKgatJDVJvB/08bwTSqTrK0sYGILr+elKdRubene/o3
noxQxDQ1cGtjllkcF2E9UKAKHhAM/T2acIxkT9cAcZbSZHMZ4oCIIjUhbUrcy6Od+ZiR9p0odzFV
+tIAz1+NWMDJXKdk2LFkvD2/iEsvrhPZwm06qurgGD1ky/ozKYM+PWTlrkgeJxbU8bfI2DXa/cj2
fenr8q1mrjjMBW91Il2wSODM6zoD8SgQoXUvlt8rJ3bTGDQQhfxYlN2KxaxJE40ShOhZyl9drXOj
aB96RzybApM2v0Av58q68i8XHApyngjddIz360hrnF6pGtCpOzuEZsaIcJlJRxml3b6JbhiJUeYN
XwqKVtNGuUO169rWEw6Yd/4TuMs69wXCTVDktuQoKbQFFmIR2HavoMGtUjxLYWtoQIsLO1NWeIqY
GmDCZQpl28S4iKVoU+rGQXM6N1UzAAS9/x3F0HyCGxb8MGI6So6mOKMKFDPYXh9ARYymxe15EcsK
fYoQfEuWdCyUBohQ0BE6WG4JoqeJHtNuS9LH86KWTyBw7v+tDt/HWfClqDHgBBQEX+MBhbPwUtnU
l/Y7KjE3QEc3Dvouu127VdVF98y7sE1wUqPBUDj1jjKkSpdAZvPQBsQHa8gODbBS5CYeyryBts39
Icg3pRsfzCv84AjbvdBu6rUmlQWIA9x+sw8RHABLYZZ9hg8xrjPvMb0A1ktuemrj20eMT3nj7kfq
l8yVHug3bR+vhPaL1+9MuOAPZPT6JpWBXR6zXdV7snbRhJ6uBgm9K0224uqWYsMTVQWbKoYqdfqC
r/mm9AFtsH0Gkn63I75zp9w1AdDlxm24cg0vG5cNvB4VXf2cE+PUuLC6rFflDNeXabo1Bo0Kk3dC
Ty4IlC8zA8wnmMdTzSgwk8jLFBUg4KnfGm+YqVt5Fy4eqdmXCDsdx8pQTx1/R2F6rL/UHcCT6piR
rvx+jVFo2apmsoSNTewyLZURWusHerxEVaa7ITfNznzAQyp1TVfzkk37Lvm3BFO754/zmprCLstq
D6KAGKIlC10LJiZQmtSvgO1Ouo+419eMaqF8C8jAz/0VnEdJaGIbJcSN0tMQG27L9pW1y0OgW+kP
jnkDQA03YSs6LsaRNvihgK2HcoM47ihNqtkWFYSGwFseka63zfIWuBJKsQaLzT//yx02k8S/ZOYb
DYMBbUqHpAiFpwTgFaAaka0VN7AsBBgr4NqyMZMi3F6JXTepIeeN1zcIhcH0TGp7E8u1f94yvooB
HAimJ9F8hYEoTRMOQFiGJAozNPBaoKJCg+ZkBxW4vdy4M1YKAwupQYjCgAFnRERW2xTsP1d6KbG0
CoW0xrxMoncnaw+q3G7lOA1I+tMyiCeBhtlS230hr1GDfr1bfsGeALcIwIuY6OYnZLZntkIAJskg
vBzJJiHGXdpNf7mOcypCCG1UMhC5mNC425rpxkLrt5xlfhGXK3a+EJifyhEsQ6PYpV8NwiQ7avG3
Hp2ag3lbq37KDmZMvEx+lqI1kLWvp4sL5bU2Ewgj4Ek6XT/KHPSz1Q06KVv0r+XhhpJ2axWqK9lr
yYI1UYJJtoY5jpEOUbFtBsMw4lbgfezONbrQV3JMX+9arhVG5mwTDusLrzpGsJwuMrBlUubl5LGh
G9rVbmh9q/JXw16LK5YV+5Qm+I0qSmsdUQXq/8qlaVdgKtk7ceKmxorr+OrtT7USbB0ZBdnKRmg1
Rjm64ns3KX86cn0Y4qdOWmN6W1NKsPoiLpiaFVBKaoIElB6p9dqE/XW9Zvbcqk+d7qlSgtWrNGk4
YQ4e1mPi+CwKU/QPN7eN1T9Han/Vjj36y0d9ushMgpaD815yUTiwflFx5NGp2FfeId0kKzmEG6Ds
kcDFOLxJ9d7JE7eo77PyZ7SWGFyIy6Dup0TRWU6GgnpR26NJ5QdgsA9qoAM39K4Mxg29Y4iA4aG3
8sXak2mh0nAqVggUItRUDLvkYh/Rvxz70i4EXFH/qH/kW7obgR/detVPXN/GyklcvIfgWjhYgYK6
keBf0EydFCi08xHMS0dpQPrrj1a1ctkt1B2h3kyK4FrQC55oSg0ppNoaAImOkEGzPHTz+zLg/6Mi
iMYtI44LL+p0D+dtaPGgzGQL1x/NrS7B5AA6Axv9YswgRGZHsIZtq8TcnRe16ABmooRdzNGgTcoI
oqjUb6V82qojGnRz2yvMzIWNfzsvbm3v+M9nd+tQhmWbUYhTnJdSuS1AUro6OLC2eoLvNDJnrOKR
r14F8q3yNm92kXWwp5WDvqgK2FUABI0ZyC8JEsDmNjFwpuA66UUm+VX5Fq8NUC/f33z6QeXB3RfE
CoZEcW6rCEWM5kmxUdvvSzw3ppdJqi8NRw26qXymCvLwa9wIi7fdTLDgqhO0+tGC33aJtqkd5hUT
HEkDqAcE5ibSbMQ0VjChFg1xJlFw2hgURL+bze9XuUTdSLU2xH4Zwu5WYZKX6/JKXwG36y93xKe4
L7M5VI7jjl+wpJG8so1A+jOt8VetyRAcFa0wk51jJMzTsWsIZ0NXHuW1lpNFa58pIvgpPBINveVj
Z21b+kknG16o2sFkKYgZQGhx/vgu9JnAK6JJwLI5ADL6Ik/PL6uZMqojlg2TEMW0TYobEr6E9VGP
HhpNB+nwk2rsW3JTxvs6flkRztfr6559ChcONvCUCpq0EK5nmFe90NXLyHwyyA5MJ1l2H7OjYqC/
ZuW2WbzP+XyEjioHwiFB44mVoGxMIBQ8PXihKltM7Pu9qgalAUx90OmUFvHkfLVvYFHZmVxB2aGO
7cHkwdKUHKcxwasfiM+hPQZD8WjVuaeMjzRuvcJ+NAC68XdWeiZcCAvbOtOsiYfwDSjPJP2yoFeW
8TYSDBRYh9bastCPql1o3Z6Xu2jLM7GC15GiKXLiDmIlNaiJfcswUW+EbKNYj+cFLfrumSDB2WDm
p6+ALo13gxXvR7yAbIlu9NRZuSJW9Pnl3me3HWkMMpQGFzM4ocv64SnWJoz6olbWrjVhLL+ZP3X6
9fOZsDjVozJlEEbUn0oZDIBaiPYhBtyZ5ACWYSO3m6F2O5yR82u5HAjyIRuZtxCB9ffUJxQ5epWs
CBFvg7aPqAu9dIh8nUhbW8vBqlbs1Axj+F2112US6FhoabLuM8C/Z87jqH2Uebtf+aLls/P5RYJP
LKsc2NtVhwcA0jqAYu2uu8yjLD4YoPKytK1Ugym5CZxoJZj6Vej64qFmSyEEbmB51g1qYykm9lJF
2rYx0aY/mNfmqHtFbgUlMtQKuW3y8dDZA8Cn5L0R54ByvAcmBwD/wwdmvvb2C58Kl1sVZhIfOisl
LprOt02hfNRZFUQRICMKBWS/NSUu2KS8nll355dw8TaeKSKEhZiPTIEMCEWyDtNL+4i8MVVxddmP
hnFlt5Yd7OdmCQ62CkEsFfIHE1MvGvW+DoetXN4qzbWON4Vkuar1cF635cP/KVDwrFElZ6bewzpK
PXRx6He1DOyMYQjOi/lfDuSnHNGJUh3kTqiI804G2wqY7UUFCO9lr6/2aerlbet3k4vywXZFMLey
UysE5TCAYHjLq8XxFU8PZOmA/EmVEQCXybEOMQKmH0xYPJ4vLXlNkYsZiNfR45D7FcZ5w37FuS48
SCGfz8kA82wBYVYyARys8ZdhxJBCrpGU2aTyhQ5ErZDZIKwfPau4wSx+Bc7uqUZRT/Oz+Foe6eb8
Qnw14tPvEK4T8AoD3IjhO+JmKjfICPQuGWLZ12l1HQJhx6WqNa7I/GpckAnSLSSYAOiNytTp2veT
ilEdjiTcOleZvovYQ7qG2ck/+8v28rZUA3N+nOLxVEQ31YoNkBzkhlAKGbtoi975oLUBx6PEqu+E
xzpGd/j5pVxSC9jWGPwH8DSQgwWTktD/Ifc61BrGKxN4Hfm4AcjQeRlfw2XcIDMZwrkcTCdSIz52
i5Y4W4LZkOz/qYWwcsnIsnDgm5PHXofE8njFsufzSvCPFDdnroRgcy0yA44kQYRFwbfYulkYmNGx
qVe6pNbECAFMz/tx+DHzBnapDe9F/xTmt7a2kodf3hEHEBNgd8PlLkjJR7OPxgw70qq920SbtFnZ
8mU1/hQg8hWEyWiDIxsCyvG+qra59RiH92q3RhX19YqBZakmhqwxlwNEN+FQRlYCKgG+WmEXaYUL
djk43qkMjXeTtPQpMqT0fdLL5mEKCWpQdZaGK6+IhYI1PgHg/jJyBbr1ZaZ8IqZqjxM6pSpg0bNt
uI++G5FbG16+D7JHw6OeeXUxvWv3lt8/2y4y2Zh3BQzceetcKKfyz9BtcDbw+0GEj9cY4N9AQ4jC
Yuarh8FPvpsv7Qbs7W5+TAuXBs6D9Nene05lqqf+ypY6PWYOmitwHZndg7pGCLHom2Y6CbtbNRIB
ShZ+f6wdq3JnOt8c4p9ftzUR/KDMYus8cXpJtyHCtK8kYx/ZqauvsTEvngXwKIJ3R+MJH+GwdXYC
hDYCGTmrMBL8A8/LoQA8lb05r8uSHIC4YEwJpF78UJzqIqftACvndewOTPL2lHb3WWjHvdfarfo6
pHFRrFjd0j2MVC34ksAVCcRnYfWQTki1pkKjm5MB7Lv9GZkYWipg9VbnGvrwdF6/Jaelq/+Dbm+Y
GC841Q9FHNZrnDRAH4ptbpt49axVdRcVUnEFA9UQhieOhVrAddVyEzewog4+NQMgAroVyAm0N725
P6/Nr20XLxQTg3iA5wUaytftqkuSZXXDh46dXfOsXmr+AE7i5/4qRfOtq76BGXwzXZnuN3ppXo83
4/ULgD52zs5ygQYNWInz37O0uvPPEQ4z60H4GZf4HL6JQ4gBnPHxvIQFSAxgbs40Fs5zUuSaGjYQ
oW2Mq/Cy2Mo3jW/trKv80L5IfncoL0032wLXb5cfwfob7s5/wNIBmcsXzLVRa4YaDuRznLwsO9rJ
VVhIfoGH1l8XBAhOGCuOBaA4BUulRO/lgk8wq1HsofEhl90a7R25vj8vZ9F7GRCgO7xJwBJO/GCx
fKwnC1nk+LvdAdcwzNzRvD0vZOlMoFj+pxDBMMzYkljDhehwKsnN1N9n3SNeIm6LnuDzopZscC5K
MJAiCpVs0iHKDo+mkwW0zVd2hq+8eOjmEgQTCEGPU0odJPT6c57shuQasaJSfqsB4EGei36lHWAp
oodD5hNfCLNUkeuxGeqqIAYwQ7LigWqpK6maW8XvcfmmW98TumIOi8s3kyYqFzpZj5wQ6vPjDoPQ
UrmSyV9cPBD0wjmiOILR2lMHnAKsoI86uHuje2qioyZfpSXyLc6LhQ7d0WP923lzWDTvWWjFfz67
nGknj7nNQyvS6QFD4hsuMwCM4sq9uSaGu42ZmMrKnbwvISYz9sDmBOMoIsW1d9bS3swvZ+EUTUyL
pChHjx3tn7ryIDvfzq/Vkm+b/37h6EypUuYdn9FR6l3Z/ezBFO6M2y5fK30seQOMN+HaQh6AY9Od
LtaoKEQGdjdQcAZf6WPXUHedvLf7Gg+iFXe9tC9zUYI5SzEF8B7DvpQa0ptT6mvxE7MT//zCrUnh
P5/tvtSZDRCLIcWWD7kCIvj0ycR8zN8RArQ1IFsBsVtknJ5a1TEbh6uivofMs3TVa+K1GZ9FE8D0
3L+FCC/UKkJnFbBnMPTSZO6kJb6porEkVdy4fTivzqIki7Nj8BKp6QiOQC2R7SYKIk0LfZJ6eE2G
XSgHGH8+L2ahSsqxxzC+g/edaSHQPN2bIR0TNUG9wuss3WOG9Uh0y9W1qUL/Yu1OyDKNubFF6XJj
1tLzeeFLB3YuW7A+e2y0og9RBVbp5LVGdTM5ysorfMmfAr8KM1k6cuyWGG1G8RRT2Avv0Yngclra
+XodqT7glNEGVxjWvqnC1Fft6onqfbtSKF0yfLwWYTAaYmq8TU4Xt7PU0JoS3BYWQeQQFV5f2sfQ
blYeyEu2wtHcdAxjATJcBE9oMwmgpQNCajMM1Ayzql3hNyDbc9jm/IYt6vMpyJZP9WFj0cclj901
uVZ6V6nC5h6zU72MJEeOE3Fe2rJtzsQJsRdS9AVnVYJeAO1JE9nNCKC/BlzywEJ1SQIWaSf2reG6
Lae1OGkprEAikrNPKEgVWsLWaVQJlQHdoV6IPKzu3JUlAF9bdoxT1deV9wZogOe1XfL684eeINBy
2kFvKPf6Rg8kmSaOvMhI6E5l6g3pUD1lK6dvoUuHvxUA929xRFtcuae7STL0H9Z9h+kfDa2MOOnp
SAG1qR8SE+ByOcK1tiGumsgByz7QE+LLRbvW77i4x4CbxzcgS4a8iuDnslCZmP4LDCFtDyEmrHLT
dknVblp1dAegDXfjDYlzX4nfz6/3ki3PBQuuHMV4hhQPsjlDRAG7vaMSc5thJVxcOpnAQjQU0GBi
ROYLOkAJhEDTRMggWdsp3Mpka5uvxrS2k9w2xJAbXQUg5gXbjYlZwtOdTNte11uO86BENyamVYpR
9pI023VKvUfX/S4xxnuzfEkVcI5EoJJkykGlawMVi7qiqR0zHbaM/lXuiue3vKSqHFKXd1KDs9oM
SBG5eRUAs/D8xi2dTGBi/1uOmPccqFyDo4UiZKXkTktIwJTy+xTKfqdGwFJ9H5O1dr2lSwRt9iCq
wqwmunIFzfQpzzplKNHynmjEx+WY76oC70AyhDeaVlwOPTgC1EIKPQApFn+5yxQ94xh2QvZTxrNK
dETjkNekGgu86I1X0t90+cfUe0O9Aej0X19XWwOCKwZ6eaOloGWiDFKUqni6m/ZTWe8JeamTt7R8
aeW38O68qIXyHpTSdRW0psAhxZ+ntkJ62o5wc1hRpJTbbjOiptVvlPhaMUD1s7Ex3F+qT+ra03Qx
hTuXK0QcQ5pqktzVfOBx8z54t9Kurjb29zvp0a6CpA6qxxUvs+TVbcPC8A1n4kRB71RRc8pQjVFb
hL7Z5NnGUQcomPJDJt/iYcVOlo7fXJLgzzKjL+yES0Kc5zqqW8o/+tTTw5WAaqGLCVs300gwk2iw
tMHmcmiDTlll17mZSw/abYOMvM9uWOgZD+etZUWzX1fIzLGEPfljDRNkRJrwuiqeClAEOPmaVS5u
Fp5cimHYKpCMhXhjqq2i04uBIyGYHmj8HjaFp2uufa18j+4nj2zZTYnHpTu9nFdw6SpCdvJPueqp
kTQZKBoKu4dV1q8RqBaiy8jZnBeh8t8hXhFzGcKJ6+RMK1IJMroNGJrUR3YI/WFv72s/vC8elN4H
sJIHyhI/+pF5F2ia9/7Os3b+BcLZy4glaVKG1Z1U9Sad5A3IXDwTDR2TfdOxav9L4f94G/4z+ihu
/ke1+r/+ib+/FeVYJRFajk7/+l/X5Qf97Sb78fZR/5P/xz//ofDvth/F1Y/86z86+T/45X8I9380
P07+EtAmacbb9qMa7z7qNmt+/X58Jv+X/9cf/vbx67c8jOXHv35/K1ra8N8WJQX9/Y8f7d//9fsv
DPH/mP/+P37IFfjX7/u6+vGRffkPHz/q5l+/a8Y/UD/jXFacH1CHvf3+W//x6yf6P8CRpzscewsu
GQWU33+jBbq48J+0f6gO3i5IoaODz0RHxO+/1Yjz8CPV+QdIxJHCBzcEsNuA+Pz7vz/sZH8+9+s3
ZBNvioQ2NTT5FaV8mihKNxyXjQMaAc7ZwXSZ8LrQ47xOLKsBh9gwoFtuMrLpuQrz6tYe1Ok5LNpQ
22hhV3+MllY+UlUCWgjYuHvr1orjinlaYSpxMKY5Z6XIzWTDYqlO8SjKjSulcRJfTp38oSOJXLpR
bUzo88oIfZTTamv1ZgTk8g5VBN/QQzlzO62p1QC5a1Zscgmoiq5ujW3v48k6yMeIaP3kR6zViT+k
iaRsEhtwH7pS1PvMIurlRCsAmRi5TCS/13OMfXfhyMKgkgqwdgC9vHGNfCjpRaPrEsZe1Up3thLo
MAFQouR6ca9qoRrte8w1ZcFYO82l3MZhsQ9rh8IzqWBo2Gha24xelDjt5EYU8HZeQy00SZmRLIUu
oEeVdqdJRZvuh5bYaB7pCXsdzDYDAupADSSWikwZvDKygW3QGZl5SM2uSfbOWKcMKCVyKLt2mdSF
F+Z2mwdKbqSgVy+z7pZVLIy9aEj6LTHBuONPNHRab0C+OgE7CugcXLmnyiULa/pYl9TKt+XojN9l
Sq3eq7Wh9TqU7CZXtXPjCL6aHpytMtCeLkOt/UFiq+l3MiptoQsipcpGG6Vtxb5JEqf0apni7U4q
jbd2gUM0uW2omr07kjXd5Vo2EfStk3AXRUw1XKIl9rEA1RG654oi7DCA2pSoYoMI9KKrGmq6TR6p
xC3DxKl8Bm4v9Bgm5ohZ2AI8G+6Qdvnkqz3sDhh4FfRS5GocIZ6n5kvaFpI3VYnzMRV2gY6SKlIn
jDhFxXvXFYYdNGMqfQf5GyN+ZhXj1sKhI3i+2uklKG8QNuKhKb05TVxXQVy3crVznFzXt/Vk2M9l
p5eHnnRIHqAnP9JcYhFKb9qoJFc1kXtYJhDWQk+TCGWuHCrSz3HUi2PbDMq41VmM5t6mbapOdkcM
5Fc73YqybpfbRhFfZwUDvokyFU5/kY8YXQS4UFiN9DmVWWv7dqex8MCcFC9r0wDG5LacrNDc0rRv
B5+YMRrpVGUqW6A3TMOhMxKZ3BFtKFqCrCiVcGiaeDwAGSCLd6paWGPtRqX+3+xd2XKdOrp+lfMC
pECI6RbW6HnMdKOyMwgQkpAACXj68y1n7+7Y3Z1U7rpOnYvu3p3t2JgF0q9vVO0hCkQMgh694Qg4
EjjMVG3SFHfSxEoevEJDu66mlfTqIhY5H74O4dpssHYmh8YQULveoGYlHFGjtEl7E62VaCPzoPEQ
XKlmbi4MFusatVne7sXUFzvgwgQ2k0L+Rkbyetc+LVfgg9II2cmw6aET/M1yJTUiQAMXz5WGY287
e1jMhmJZS7x80Q+O4482s8vmi9WD/j7+cis7bXn3o/32bbx86t9+5X/jfnZiMH+xn9kn82o3O335
j92M5u9wqAZFjcRQpCujKe8fu1n+LjulTMNnC0Qzz/DB/b2ZZe+Ad6Ae9+9/ieH1n5vZSfWHnRGV
MDCk4Jz1B5sZ1ACv5i1QhSczMeAVWKSLU33fm5kOFTpJx1yosKYEzVpZC/qLq0THiJIYjzVrugND
amuxQfUohRB+tr4+JCtv68es8G4uQzi661vkdUjxAGlAPoJEVbbfn6AGUvFBw+kRDsPYX8kxLNBz
pgBx7qFcnPmuME2dntUqkRlqqoa4TtGRaWPzeTKSLndM93hvk6AtOnQpiYC+p0s3YLhWOUxT5ZjK
KN/XXR19CmfJRKXFFK47qBDCtGSp79jlxCfqt7Yg3kDMjoa9EtakMCwnMbQ3uR26prSNgcK2GLug
2/LeTstjjZQlVJLP65qWYSE1vgYODL4tYs++t0BRDUrlYC7fg5QaU1o5J3pzmUwZFbdm7Gf6SBjF
PrQYM45pmepGB6jXJdSjTJCzeilljykHGm607II6XRzdeLRQZPtiWaKHJu6wLbo6U80GVYPTVbAq
ZbawsaPFMZ6XOsc118v10C2PnUg0CunQUvaU97O7jtrWLRs1CXT1idHGvsqzQH+lzAfn3UDbHMW/
faqrKHZJsmFJSJqNUdrJDRwZCKxC0ERU7waTJgluRtP20BuumvZ7XtMVVYL4RR+pATNbEqeLS9dJ
MhxFK8S47fMADVudzCbyMPZhPuziMe9zOAShx4MwVgIKxVDUYEc1meJlxgp3ic2Cil0yUpTlzVzg
ceJ8kqbEAIQfTRWP62032NAA/QLjd0xGxR8tn4MVqHEUyy2PybpiV3Qg7oNgYHfYksOpMlmOdsK8
6PKvTMDEvEXUjWo3g4af68IsRN3V7Yiev8zE7NucL8t7uTA7ojs8GNdDWxSLQWPXHMkNFYEeEE0m
SY1/m3/iYRgc4s6Gcs9Untoz7Odztk95ikeMTK5Iy8XNAv3uIscPkDHwgiad63WjspmfEmkDhHvG
DNWMmylaOzxixhV2h7q2/G7xaQapX49Gq0ITuSADq6d1OS2tnko46gZoQWTdXXf10qblyoz5NFnM
PGj9W+C9RoyvlWWbSDPu52zM14pTHk7l4BnJLhfweMtGs9zKIwjC/gm2YHjs44iP39Ga3PINWuIR
+ybXgX1IxwVdWsCw+8e1TqBvZkmP/rsOycRXbWvhdOijTtTlsODkTiOeJ7cNCAo0U9VjgkN93i4M
Ccw8jzEzLi1FYJLLn4qIT/WGxbPPSo2kr9Prng73YdChzdMzzJabbsRDtnNkXDG8xFg9Lj1srwjp
0axB3WEfJKZqU02h/8rIsI1zZnk12MLYEmU7Mt7ZIciRDuKX+QsjYc03tU1ASRqg1jcnZ9GziGTx
tacmW1Av4/wlhil0wSkv0qaEdj/S6MNcyQfRpoyUQJqgVB2yfvmUNiZLSo6pCw91naY3XViDwPAp
Q4FMiypZrIVJPyBivWv9VLV9PEVHhd+sRxkbKDIM0rVpdl3gAeq0La6gLGgvixLRUusVhMuYFpsJ
PQAlTgPhWMbohlSbhCCqqFxoauVBaj7TUmMt/0I7M8rKRFOvqoa5DgZVA0Z+o/tB4sbzQk2lw+oB
fbLO8LnFxLJdEzRyx5EJ/2wSqVeYVWj8MdPAMMscvOT54hMbl6sywx1lWRCUDovOUiYt2I1NDGpc
Vyhrgi1KsTy660iTbpouH++GcHBzxeMGo0w7ixG/KsmAO2oarYeJtVmBls/OgFBF5U9UJesEK3FH
JfuYEK5ZqXDX4pKIOKqBY+gBIS8j/G5V7EVwJPkaV6ZZ3Za09bXCTtUQWaYRwxyDuqrHfmniY9bB
uriS9ipuMneBj4tvlzG8FQn31ygm3XDRd2XfcXE3p/S8a425Ebm6g+y1uV5ktlF5cK5tfc/Q+InV
FSaFpb9h3qzoCAwokEZ3Ey/JFpWfZ6lILIehtQ9lhfVfH2Qd930VptHG98bcskSfURsea45xsBhk
AxXB8B57nMAFsLtM5e2jWPz7HqeSbYiLSENkbWFM/8rDeR9J8h7w/JE1dVYO9ck5y9LriLG9KJJn
v/qHbAzSyroFnwgj/cGlK17ZSFyupmU7MQT7Zm2fdSoeh0xOaDcazwwZ6Lc+mncLFpPLMcuDsxkH
u3UzhbL9SDlIq7R2SzW6gR9TXz8YfIdIMGhX1yUHv4Og8BhqItgp4SSYJnOobXwlPMwiNk4rGdJz
bHtY5XAodDilXJPF5Ts0/6XIVl0E31KX8A30NvltgSJA9OWJ9KRjD6o5CZ+ybBWoi9Q4JQ3a7HjT
nTOvz0YEqFaxa6DBXK67Rt52o7gIHLL0Sm8T8XWyyaUIZHu+cjnfZgo7SmpmscE3uvHBfNVOzfQg
nU43kVyCA13aR28bdYmPHRRnptMLJgYCOens97nivAxMrq5FSG9rVTR7h9QJNMLgyE1UkB2Qxv9o
JPI7WIadt+nQUS7a6ZxQ9mCJLA6GiktWMHo/OGfyspbRbTQhr9An8e1sDSKBc68+J8TiZ0uT37AA
28mahgvQSWzVOFZfjXlhu0oUTTxsEqXGe+d79T3JFn1Bcx3thauX3TKF6eUYzPo6tMNX0vL4aAK1
0agaHsolEKjPTchQwItmvg06uh5IS9qtolQeQrRuglzxXSlm4AZyUKpciqm5afnsOF6qzl1pU2eb
vkZlEsq+el7mjb8RfXGSW9QPFnkRYT8GtxFG1QrdwECim/4Dm6A26zz/0nXj5zA2GGmgS6b3AQ/1
Qxok8Y4ZEX/NIvbYhnJ97FBWW4LCwPyyooFt8a70tHE4tft97GBDNsi/O/A+RoQ73FHzRL9OAdCR
LCwNBtltU/DgPms77HquQzfKkk+wW7GLnoQAEMYF159hZm30hTA+uepWJSsSz5dDZPE210nR7jMR
x8eRFscAtSclIJ5brdR6XIJeb7ohOzmxOsD7WXczpZx8TeLuDo3GHxdSf2+mwN0GgV8eSCLaz3w0
EZuOddJGpGoSszb45VVP9kbTQSEgN0wmjTrbgUQGr7Nizyxc+vAG/IsTlySaXI4qjFHMyXfD9Toj
URHtRPHGg83FZwSF63BnRyhjzoi03sUVrV3RfWcmIF1WoqnFj1s0J5MVGRQ6xKH7yti8LuSu85nL
sL2KYNBfHAJs+2arxyWCHwgzQazEVbIGU8zQxdFIeQbkcpo5qq1llJgSMXxS3LYomjL3cTMH8yfU
x/LMb73EHBWfpcuKXLZ9LWuNACcY8SLS3+SpDGdxwXUD8OQGqtouH26cKIhon5ix3MjNwBz7HhZ1
1shSZxqXNPSp/0x5i8o6IAtrBXVAZHCmR7/Qfor79K4tPMblEP1luxSdutjIUwe/zJUN2iB+bFXe
f4xj0qOomNRR+KFvapgPt38O0f5fPdXiOPifT7Vn2n59eg3rEvyFv1DaAoAr3g34z2IozCHo+Me5
lr4Di4Rg4QQZUtCynAj9vw+28Tswg6hfRAg9OOCXftp/HmzxB3FRoDkOX4CYqz852KI78s3B9hRN
9PLzcYgBAPJWZ+XmpgAyCv4HbuPokBA5ocZIYzWkxhbZAafEEwXM0RVOB1GvuwD96F0SLBbTJB3P
+Zr54xDF770kSBZt8vmWGHQs6GYTI7bjSrlmeQxkFj+QwCImTk/YSPq4nXcj8EIUaUcJcJZ+vInD
zFwOiUyHs9hHBd92M1blLRqcpUXDGUbWs6wRI9nlIpbQUELP33RVivX9Eov9NE7gqFWD3uo8YuJb
l3SJfmL5QId8Ew+0gLaP13lQNmG9YOiZGRlQSN7K1OYbTfmMHpSMDl2Ft7IvY0+zc29cas77rEaC
ANKvwlIClypjlhBVhlZKttHQIF111vtjrhWhZVOIpoxGdDxhT7cSu0vcTFslmmgELDv6Nb0C+lrD
zoq9juzVhCHrjgW2V7Zsw1zfcrY0x2GcKT/zaxOFpkQ65ujzjckafrRxXzzEw8RCj9BRuBhB8bS1
OU/QwIQS0kB+MnKeEWtveqxvZs43giOl73oeQBy2y+gf81BGLdL6WtQndEWP7+tHBGLGwAOTp3ji
Fr9DM5vuIUwXdHKnP5a+NWrRTLLDwsNOGS8TFEK7AW3trt5KkbfFxqIv/DGyvE6OfZuzoQW0mqbB
WSGKAVkZIRLJ2c6BcPjCUxGSSkPgm52HLsfoAqAcFHVr026Gb29SeQnbkhPVjB+Kk23OW71Lhha+
HBAsYdV1KHZ/WicXAXKMGLbUxHQwTgOVXDGd9ZJXq1+gi/BNIoPKC9kgM7tJOnzHYP0yEnDviCFa
I7iMGA0/zf6lQTyDGume2G7heyAO7P2YO/BmdAX8t7giWcukEQWOFPCK3E/cJ0D7URdFy27OdFjB
YDLpqg7bHL9br9F9lkJCUAbTlF0ntO9OqEEcXw88U2tJg6ToysghPgLNYbI5Mp/T7xmFiaIkJxib
YcgDov2CblPdC8wlAc0ugqAH/o2zVXHoXlDxWngA5ChDD8sGe1VfLjNFjlSYt2vZQeh3FDZuzI6s
LbVlp9flwSa2BhHgxfScN/2Icd/S7GudDWhD77I5/GjXcXmMe00YBKSLVlU9tYJuGBSHyNI0WooL
AomxvpzQrljsE63BdYw1CtzPuRXgQMyJDplemBH3wpKMJmwCnInQ4HFApkt0SR2HFuFErkQBEi53
QX/iXDSBCw3oMepGLzjaj/2GWQWOhixpr3drbRHgTV94nOGF01FpEWCfzAGfCSLfBygv7pHzgQiY
cj2RQuGJHkrhA71KQwXOCNN/s2uU8vGmbXCQ2KYvDBNNwim7Xfts7nbgwfv3meXDt6lQBewWazB/
bKwUd7nGuJLYOY4OkOyhN7PWDq7+HN8o25kMerXEturgkrCONtESAcYhU8pOWUkMIvfdyuZB7GJy
gV0bR74JzaWI8st3y9ChetCh6ev/N2LwsS90afzLjfh88k/N+ApgPv2FfwDMFLYrGP2A0f2AkX+w
pTR9l8Djgsx27NEJIoyASf+9D4fvYEdJ0iLE9vPX5v33Ppy/QxYRvh34AlQKIzvzT/bhKH6t+UKH
B7Zy9OzCigZ1Cb7hGzp9EdlEpSU9JOLDrE6aTxBwLsQRwVYhTjvallYH/QqESc2+slOKuMmgD9FI
NjEL1z6eyUZWiqMPDaOyZrAZNDU7I3pB9KByzMgqLWYE78im7ucqmWqQhQBcOOBfkQqgcoMa1AE/
af5iebvEVcDCoKmsmCKY0kc3n+mwXnEyc3l0m5KI3+UIZ/WbtSN4xYDRwEiaT1OO00rU4eTa9xFy
DkMNf38M0DQuo8yoI5ADWDmj3oaXAUMDz0ENXX1hG0lVySgBEEVn2txIkq3q6MmKMjxUyVu38QqN
6JtcsXEruqW5Dtfxah1FfoWJPrgkBU8T/IKWtrctttFPAD8THKktDk4HhMuTGbBfc3MKH3mPQvdQ
AV7BP6qR0QRI6wlGx3ua3izCBPE9SxmfvhZTGyTbjqsuA/jug+Qsj7Tnuy616bDFcM82kNA2Syky
huy8vF5sf8WDRSeAxhAahC1Bk+hqcvWaVykHLOTAPx3U6qMVXFYd17eqhk60DHmMzGYK7u9mtCae
tj6W41nMs1wd2lj35zNaLuhzyiHuRqHASL4rIIlYs4v2BpAVrO8Sd3nTpA0qkqOouxhs64B3z+uC
P3XWA/rNYQKp1xnJXGIEqQW7P/2YcOIPHbMvK21/lcTLEz01PK8St7GMx0RXCT1jne0+ZAL0B+we
GroZDpQDeGmYbKcWZmjWnEJdQd80KBGbr8fupDSfMO047BxG8arIvHagXoem2LeITv6NY+hN2crp
1QHOTjAVg8KDUvFFGPuToIjqusAjsk6Iomua3Ql53JOQgULF+C19KYBxI8wRU15pYuqich7ColSo
uD0kPu7PVauz2z7TtFzzvr5kKlKPy+nOAdKcNz8dDP5SSfysiqBvWMYf14qqTjSmosw9Im9YRoqS
21B0Ytrw0AQNfP0xEzesGfIcn3Qr5rIFczuB0A87e+jJ8Bn0Sjifxz0RxTY2g9sIREWggWug0PSD
pfTf0zHl3wt4+as+KNQhKAS9J7XA5tJKi1Eoa1t9XhOVblStvqdtfhn7TF9pvIg7BRJHl36YxIZD
df+tWJL2tu/X8bMERG9AXyjkJ2gG1V811BF7L5Mg+LZwpm8NzbsrmRY6Q+pg3E9gr/Atqs7WHBfG
GN+jCwZUdY0DxG+Ff29OLS+3EdsrPntoWEAOvlHHtdGcOV+TadOKJrnT0rqPk0kfRd2Qw8K7EU2T
XFQK2XdbA1R5F4gxe+rCabjJAh8dU9eMjwzQ2kZ0bjnP66DeZWYUO/Teu9985P/mUiHTieDChQfs
5BzAAeynp7NwChr7QE2b1ZLpA1BWQPhtv+70FJI9gD6zQxJEhg+eeF39+mn7d28GyNEoR3pvBMnp
20b1orB1Dr8jnrY5SY9K2PwQgZXYgDXoH2BGj65iScadawa5WxBytZ20dtVaQImg13ULgc03Jnlw
QRciAcLmsMkLQHi/vso3JtfT+5tjh8XNQYAHzJ9vG9HzVs1Sp/W06fIW24nths3EB3bfTxP2jnXB
gWJAykcNmHUimy5l05a5eAV7JT4WfPAHh0yDj4Ri2RGGBFeWBcM2yp08pE2+HOasm/ZcEWCNNav/
yjj9Iy7/lyz9K6Haf8RH/gu5/AR4xH8GPa5OerJvVv3P5ZNtntTT/xyH7kl9HX6evk7f4cfwFWHI
AtRRgNj+MX7hLfkxfUWUvsMfpRGcLkiDgCLtH9MXCd8lJ4U0hNLhSwkZ/tJf01dE3yFZBD15CN5D
YifG6D+Zvt4IRU8BPSD3IRCFwiAneE9ev6JQsCg9swSl7YGNN2EQfc6EAfGswqxEtc5a1RYpcz/d
rX+3E7zCXaCoh7kVPjB0SyUR7GenW/XzstAPeaYgFvI3q4NgGrDDuqmNlD9kk69Ukz/vN2/9GKcf
A54LdiWo+jCoviiof1p9IjjmgcxE7sZGtbqoW3lY63bewDMM01QwQ4k0EH4pPDBhld+nXc/3v/49
36xBJ+sA6t3QWQtleIRR+m0hjs7dtKyIILvJ9egOtBfFzvdJsgsL56t0SMSZlCHikFABj7gHR4A2
I30j1kV3gMEBo1Rql3MMS+ISDSv8nLueP8fpb6vuyOt1+nSdyC9AuAv6UfGBYG9+/YHAyk9biHrV
TRurepeqFnliyAzfeyWTw0pWBwh8HWiFTIWrJpjrTbj2n6IambeSrl9HCFq/KDLGV21ozZlk3XxZ
Ay85dCSbdqOP4z2Eee0OAQr9gYbTjU8X/zGKh7zMk2LBxwAjpRhD9Tlt5/vffASnoeKfSszTrwYU
HgYLhDTgnzH1vP7VFJidxcW0u0kwG5wZhcE/W5PmIvQcQRS2g9+LWn9FmfTbWi3hThXd7yaff729
WOShn4GeBXkemCVeX4MeUg+9TgvWSY3kvOuSDy0nahv7dNot2XWx8qiKUdv6u8fvX373JIdQH/+J
8eGdooBe/1xoaQaXokL0xmenesE8+tDV01zVbRJsMDUWB6jL7jMGOkYiaHwToIqq/PXtf6vVhk+o
wNqHNQYiIux19M3RTkWFVi16na+zVg/7jAd0Y8ya3XHV+G3Osm4fLfdA90FDIbJ9AUg0QCSwAzO2
bnRj9LmITb3LXbfcnnbwupEntk3hTBZ9HDv4Ymlps7X4jdnxdFWvHhpod7EgoyUa6WWYXk6L5k8r
hxhp7+eAoMayKbJ72Dsc1I+QvP765ry1jiADCP3AsMRiCUf0A6TCr38MmbXmOsvX66aVx5lPwX6O
8JDmEmcIkbS7aLTzU9zT52bKsGyloDmm36ZPvBlB8IbgcJ9AdHr6fGK8Lqen96dfNhC2Vk6v5FrF
LLxKencRrnP3yY1FfjOyHgiaiUV0QWRLU2C17hltFmm9mfosx4NjhP6UJJf1gE4YxISGxbTNE0uO
KrGnWPyWukM9mtNeQu3ndbLxt9/cxH/ZwDDjoaUciZc5NjJAFa8vn2uaJmikCa9ryG9t0PBPA1QG
2zajdAFOimC00sEhe9maQV9mDYVmZQaCe8wAWsU7ChNkSZc6+pz4FH1FqLseIZhe+KVi4fq7F/J0
La+eqxeZHxLhMAsDO6FvNj5SzAKkqhuv41aaO5Ik496bU1E8F4ADAx6g4UVl52rp50cJnQby6iO9
lI3LsdSa1iFknSq40HpEAyBWLDa7WinUU73c0j8a6/7jsPZqpPvl8PdfONZhzvrp6TpZGl5ZDm4w
1yHi+bXp4PRXfgxyQfoOIwtkladGEJqHaLX4e5IL4ugdDMsYNwqYC7By4Cn9C0ej5B0M22mcJRja
0KR2gtj+muTi8B3AtYKgkA/sE5acP8LRTrvIPx+uFxgPexywFUQbQY/z9ijhtcJkE7aoZBlEdlW3
a3PrBqTmAs9vzqRqNOQtAJLxJooGEvy0/s1W+3J+f3UBFI2h4UszzCkX+q3/HqEYjarjKIVeLAoe
gwE6jHECNwSp9Hx0Fpq9Xi+RK1HU0VyBosj6cgYxtl2BqqEWAY7LcxzVeujs0k+s6UFSmTn2D4S3
bt0HPTrVd1ZlWwV7+O9ezNc7Je7dqf4H/n3cN6yF0Uu27U9roEkXnSWAC6s0hUvxsIRNlO6GpqfY
kxaSfVwMmbpdMYNqgm1rJc1Rx1irz5eZDL/runo9LeBaUtQaE0Rr49xcZFiWXy9oAZijzpB5hvQl
CRAUqqYoPaS6g6as14LqUijI/OGPRRrZRtRh/4dH55e7AaPMSXcMXTiEyacl9+e7gSokyWsoQ7WY
/bot3JQPWCQnEe7mqG6f23xMdqhja/MNQ3Wq3iloWtjBFpDv7uceIOuZTrRbdgTdyUvVBWHbbaH/
MMWeNkMznCNEElLIn17Vmx/P2atx//WmfbpvaLXEaxlTvG64e3hvf75qt7awiYytr0xSMzAVbgX+
JucCfvu4c1DIGV209VnIqAtuAHoWFNaYSaOUtZx0yu7Q8eeH7Ui7IN3GUYdst6A1zfj+zy8Tjxsw
4tPZ4HSCe32ZeQGoMmTrVOFNAualhny6D60Wu34KQ16FoJCjCnCJJod2hQboCjLQut3PvO9ZScLV
zNthtYClU2XyEeKz2JPfoIpv8otPtxIHtCRLcoozK+7lm5EAjzlZrCa6KnTC7XUHjMtWyKTTBYSm
Pl03Sb8AJ3EFbbYZUncM5G+d29EAsXYHNfVuKjmsjmerZtPzUHuzo/0s/LlJuufWtAhMSWdh73Qy
Ig03jRMXbJQJMBvaACEa28UWnG6ntJXu2vqEJXsLPxd7nKfBP2Je7SAXn7JhAM2FBu3fPUenTfjV
MpZFsA3j1YMJHUNz+OYDyoDpq2XKusrxtm8rHCz4BH1JiPoYH0oEaWtmMHl6T4FmQTH7oYbB5MKO
lrMNxGSKVQaSquw3l4XMpDfXBeU9qNKTDh+I78ms9vrBMcXoweqhKYNa3WVHwPEQHYzLjOI9r416
bqH/YdBMN2o67+R4hJJVt9sWfp9yGfObQoUMFL2b/THrOzT2uWAHO7Z9P4WTf4Cp5mOhkhgFz40H
5ScnCC1H2Wfbwdr5ohjhFW3UDFkcUddNBOll2ZBRndlcjvs4hDY313n4oJ36qhQDO591jx0H679Y
KNGRDre024DprkLkukQQhd8uYVZBGzTe91nsd+CfvzsD1BVq1c8zfEmAoDEBnXs0J7MtRA/hgdga
YZWZlec2t7iSIMRhDVljosLjUn8VNoDMG9yyPT2qWb4dYDuo4YAyyWUBTwBAvoWDnZ+ms2We71bw
YXuOVs7D2s/9fZTyexD2UcnxRBy6uV0v6dyBYMqZEjvJTb/v5zR/CkwXnVgAYOWyiTaQzKafsZSe
DbGlGzini8OiQ35IFFFns9FIIuKZ4OU84pAKCoFDRt9xknwwKZ8rkQX3awvp39CO6thFoOCjMZQ7
2aDHxizdVME85u9ASj8WUMhdkx4CeVQ9RtDxGQy30u6DRl0sPMg+QooefLaOcjjwwhbF4MhQWMMz
TLU+OStSMX2bJ2O+SuDRyTxs83gQ+6Gbu5sgH0/aeybv+3r83GBGRUS8+hbPxAzbwsw8Bzk9IORq
CdP1Nohs+xzaCGTcvI4uqXrP2u/DOGRfDRjDm4JO6Qc7s/xbb+EOgeYVaoB0rIMrIAzNvh8uMXcQ
iqz3FCTXASGTvkxCdR4mQ3EEaaZcleFzAONN4HwEcFpskNWcoUyTN7coPvdHvlp2jLWUeu9bba+c
ayGcyFIIONbC7cF36COghXQTLL3aE5fW72GRAwi6xucorvPbovD0jIs6yEsvO7oHRwVqzvHuAGTY
YdVPnH7sjfviBLcTPjRln9DIbp+JjwkeUE/XHezp6j4ZETA6ki5JS4/JBnCt1vVTodAINAFVL5ux
acscAp8PATJDYFKRyH2Bwh77Tk5ADoISQwpCXkwh0i5QOFaaqeuhWxZ0avEmCTXsxJxm9lgPc7Of
WkrLSTYfOQST9zmyfrbQuppnLKzi4Ckxn2uvuxvjPBwdIbPQ1bYO7rbGNKA90wrkXvBgADyU85Kl
YlvnCFYPIYi2yJkT5DFpwBTVEOFhBprxyhYiYkdpJnEBXnC95ADRyikJRUXqBo2bwVQWNQWjB/Pr
eewyaMznkO6Nn577cJ0eI4InFt5UMp/5JrU7lwPKlpJ2Zx3zN9K7T+NE3W4OcwuXZl4nFSLMk+1K
Iv9Jr6K5LRxjVeFFdJt7Wt/xwUHo7bzaLBDo7K2EGGTwtX2YTYKKQ5kJesBQc4P/17xvQ5jzBE54
rlSo1z7yJuYPHeQKzy5I24/j0jFSqUHi/Jr1+mpxEKEjoAr/Nde2Ky1b7NdIg7QrQVmoTyPEGQfQ
I1DONm45MIsK1BJW95SWsbLdo1jn27hr5fUcpMsz4JyxMsv4LGnyrTDGQ9UdB/V5jMD5e2mNuJpI
677PjQkx+8atvggoL/asDerDkK/pgawxPr5Y+BxakNkrBHxP8lEO61fbNNNHCof9nYQWtqRdnJ81
gQWks55uwoz7+EW2fj1mUkIxHuK4sslUJLczNFDI4GHDafegy55HNd+eQNNDRAKIuyHW9CjKNqN6
T0QeX4sEmqIkk/MFtPbpIULh4hlh/VM0oolHjXN7lgz9vB96ke1SxCZf2TkNt723SzUpO7xnqmcX
nQcOsMDm8R79PeON6QZxPYz4aR5fzbcOoXOQb9WldfOyhRmg2/Mh6gDpdP5Dg1SUK1hVXALfjLbJ
jnVDuu4W0ZjrfMZRpoGu1ZYy4fxbCEGPQ0gE1n1onq4Q7rWe+3QstgFmKPxvsZvX7ltBUncpc6W2
J4XazdQ6qNRcnldDCriTm+U9ZFYwU2jUG+lhTj9CgVjsKMP7DGqFAZJB2ZiGZbeN/5e9M+uN3Mi2
9X85z5cG5+E1yRwkpabSUFK9EKqJDM5BBqf49edj2T7Xpe52wW/3AgcwCg27S8wUyYgde6/1LWNX
rh5oj2m6z3q7vPamPP9gzXaPmjelgWvVFQYqUNPiIkC//iw5mJ3xX/vnVrLrMYkBtcal7SOq9XGP
oyo4We1ifOmD6ZtAq4u23w4vqfhXdPcTfwQpK9outeY+iRpRnPDUIKWRXbtHetQflj60H7vFMvSu
QQxtDE50DvMaM5irxulWjPZhFd2uQHH0NNSNdfRQVzx2rWcf1NKNF7ps7U8BmmA68x2/FqWtb16H
cDDAB3XHgL8/UoQurwt0qpsutcYbQRDarsrEcOF3c4dPpCvNuKk6xrVCr7eqX+VpUtIFi4sSghXA
uRL1lD1NS/dx0lF0aUA47DA9o13vUKONOyTdAWry8kpUnLo0z8mxB65y6TYOPt9lQuCdVihBhG1/
6whueDCmuTq429rCuIsEdFR/jx5TjizuUX0fZ/SVhzrEf86bXV1p2ash7vsSMTUVOBw6Z0Wzpd09
mgXjWXmreSPaMnhdnDqA158y0nfSlMiUdHGt3YTiDDrPFD6aads/y8x0Xgx6hKQdO8X8zeJgeuc3
mo7YUI9oLxbV4jkK9Zs9uQ91KDa0ebo5rqKHtFz6T+NUZQ+TbbvfZ92W37Koy++FSMuDj3fjFA5p
Fe7SIe93ZRdOdmxpsVz4vuowhOdfla9zoiO8nk9o4hHHSp5gTSmv1XbPbBcdBn0k9qpSdOJUYBHd
lQWviLOa8gGr4cDJwqW6WJieHAsUgbgoFgvt5ySye9vuW8WLVYqvjKbsKxttDCf3xvC+dKbQD6kz
KXev5nR9nqfOuM87CvzE0PVM1BQz9Bc9F+DM17p8QK8mP0pUIhshM/ya02nFje24rAAuDvEd/KP1
zqPPxVG7RjS+OlV4a0B7CneqyZcs5sWqEpx2JTHHDEHP9VS2H5D6m1YSmevXsfUaga1+7e2Dhzzw
1c5mEexMq+VPyr/wybVSTAHCiQqSigSXdNCrqQMKumW5zOeiIDYJYf/BqsaIHRP8FW/7TOcuYtHu
a3dmeh5hOEjlyn/ol1ZG92TyrSseKOV3+UlmE9t5Ku3OP6V+td7xdJTZORJrNh8KSc81mc118oid
8FlwUAm0p3FQ0ZOVj/VX21HYczjsfc9oqbK/zrW6Xkad3dUaNxjjo1Hu+oLZL+tONKbkFPmwwMem
uc7RXSJStKKvjYlkc1c4EyUPDtxXdt783AWWeTJFEWVxsQh3Oo6mm66JOSj2DcaA/jE1RMcu5nT5
uYi2cLW+GF3GMNQ3CTtP+1rLLFj2VtCkTyiFh/FghhojEYCCdk4mbQU8+4Yv7UMWTdVXNTvhE6nA
xs0y9/zgsZX+xM9sjbeUbauKKTHhKBdhkD2Wi5u+mTpk8r86Rn3smRi1cRXK8GkW5dwcCZ4KXhnZ
lwQbGI5SRytaYRoIynIUYfie3qKCjOO6eqQi9D/5wpg6tnKFTcpsh/LGYGaGI87wGm/XLHYeHvy5
bz8sFNvUJIhpEB8aOT6xWaKHQiRr5+eqnYwbQAd5hQDU4E/iQXHjllg4nyzpLN4ReaVnXSFt7Yy4
HMuo+NQ4Y37mVW6MSzyfozpSHoz6WKxea+85ZeOuUgg4q6s514oO7jyHEJ771HwOhzK0duNib5Ix
ZDvk2zTB5oQ0Jcojy/RoBdPq9bHzUreIK8ckFIE5I8pVY+GO7sNu9GaEGyHFcTPXeR+nrYqoys0q
uHc7S9ys81zt/ajgblWViXy5I8sH749sro1xCV/zHttGko6hs2/8xv+At+Qy83P/TpqpfdnZhfGG
YYJZhHI1v7CiKgZUxeg5dm0+58cpK5cHLyWuAUCJRZ4R1syP3ViQvdb6st63y9pfjWPmvNFuN27a
Cs5sRC+Sgc1iEAaVu4olL+9dEj7qmjPn2Ntzdyx9hSB/zXVhoEkCrXXgozvQ290JH6MxGI2Bfcer
h18MY7Y27E/H/mBryW8jUEZx9C7fD8Il7tNhSq1hF8gugoSRc/oRWa9YOqPuSIDfEqItNiKHLbbw
36ZCO2as5gpbsj/ZEbAqDODqtk214aLA8DJCryztqf2MP5MNTajxdbSXyo+Ncq6vzDXrAp6OCb9K
y+OPZNGwlY3sUVaXc1W5xpGlJVo5qY2gA1EfRmiMldrAKyiyvVjU1fArHt07qBhtsy3B0qXpyHPn
bakA73oMjUDUzRl6p9si++JibW+gvQwtzMQgI1hknCEsdtZ9hhSeT8AzsCt9bYFr8UrruvLX4taq
BH5kR7jLL4Zy7+b5Pz5cGCFUcLeh+sar+PnDmRKuVCep+oZaFk/Qvzn49abGraVrWU/nmSHzsXIX
U+yVLrz2GGAoJUTOlZzN/r6L9/MgZ2sv4hgBwQpE3aLrvc0I/tprzDrbzotpqjlkrV0ip/6qRsy4
z3xHHXRZeL94OL33zyaXc0K+Miw7lATv5/NuEw2zEGZNsKL7hreve1b+ABtR+dHb33+xf3ulzWCD
GpMJaPBuQlVnrQHsEN2bIaI8FmtkXsqaUAgVTe7v+ox/NGZ6bGv+eQ/3+GnG9B8nUf8vzpcchjL/
WTd0/vb5rXkHwdr+xh9uKR8KCPfjd20QhKtNfr01YRk3cUe4E38qs93fNrUnncltOB39mBD8OVFy
ftsipzfRHYJvn8n7P9EGwWT86cGjCRxukmyeb7QrDj3Rbeb0l0lAr6awzerSihdfqH5f0BL5Wv2A
/dQb98c0cAQGhSpf640IZARrXyTjD05Q2PvhvtroQWMhrJkIvqp6EpSNn/H7BXR66eDfpSnH9rhp
jFQndVM3n7LSVDu7otDamaVRnpl0lc0h62uNA3awoEOthl6wDPVTyMoEHKkigcKau8SM0vl7JSPv
qami4rGYmvIxbSbsyI02goc2mN0SoIDbneuafme9KnFjIM9RSUHVex57S/kH1L5pngDuSBPLoAu5
m7y1f1FYQFLeADxcie+N2U0+6KCLA3/wn8aJkRxt66ZZjhCEuu6KDmu6j9xlbfALVZQ8oTd2CJLX
uXzNRPeVU3FZbOLpPfcQg6zE7M8gojaxeboyQrpJFWt+woDjXAf+0n50cuuGJpSX7w23sEDbpuV6
YClmEiZH0pjsvFUJXTxp79LKZqSAKskjpM9bJz8eFtO8BHPVwBuDC/HJq8wMOhLKzwjBusWIrhkk
B1onDyuHmVJTqIR/K98aF1xYnOFT8akyq/mBNhuopsEzbx0TZyVfjrx4zDVRAZpRgbVL8tUy02Mw
zN4HgoPXTyFNxehoobJYdikbOvtX1Mz7umqdHCGyv9wWI+YnKI9BiuTa0/htPM4lH910Q5jZ8+y8
0v+I1hiyPHCqNqjlaUQa8oVarTyy8jPdXCOr/F6TVvZV5Jj2LzXEFisuG8P/xq8LR6mpjbWO0V5R
gzKruEAObzScVMb6c78OnXHwTYAnnNg4Z5CVm3EK7tnBClpnEbCKrCj7ezFoCgMFMxWooBmmj6aj
5ffWafGhuRN2+7j0yuHR7XT9UAVVUSUG3Xhr5zudvOw3/tUCOMGlvzGCxfqxhPyjZfQ/rpE/raT/
303rt9nYf15Nb+t3xtPt//77UupFv1HEs0OzQrJ0Mpb+c1ndtIZ/LKO2D0HJZ1qOIeV3E+r/DOYt
lmLPhFNrW5tL9R8aTX8osv/vRIlJDi4axG0mhUJAe/e9DFqoAIFPEXosKiHnEiT9TnkwMmE6SbSs
1h38OENdTFM4yWujWSLAPBTo425t4SQlRof7cWfAWfneGSndRNPo0pvCbslHk/WInmUzRhfM2i1K
RBpv3pdwUHiiHfSCZpJGYdltRskSByd11YPRTNOzuUparqJri3UX9HbjJm7UIb73TWneK2XkL43W
3oixI9yoC4iXF0IVsm7d4cuzy5OFPLG6wi2b008e+uW1riOrT+yldwC5RIFEtSJlbx2YYfvVXimr
HQ825sdLLw+L9FhLFBHxTD9JX/ZOjzXeXQer3Ee8QjTyvUqUh6EUwnmM2nK6WlTJOQdXesH/XjhE
xiJbeV9VJlnqOJzqk66ZJtHWWaVxGbSpXSblnDsPk8WXhCJdakgTQf8LUu078Di3dlPPQqGMKMoA
rMON/GmDhPmNsr7wOTKnUYcRbgQ+Q5QmB5qTn1b+fcECCUQJx56y8+DGHEzlx34lfH9nzUF44gc3
d395C/7NIPzn2hT/FKIyTNcuE6UtKv59UrWFjpWKLQKSCOPpxjL8JWnljMciX9SlLdN/FiT243og
OBHEEFoWRpygfv4VMLCdKltviZ7LoA+j6sVrit41qVU7fLGYL/xCrPFzibpdj5fI5GpoC7mc865E
HTuOzpsQgEEaX600svnSbecConVaHf7+V7mNev/64v64FMvIpot2N4/mz19tAIeH0MYJmSUVIV7U
pf0i6Ha6u394GZYfDjT8yZnCQTD582UEgeaFJo8jyQwy2wl6QNeFufwXV0Ei/vPXcW3PhmyKPAix
Ed/mfUJzOS/uLPTsxipNhyna+4tHB8DKZoccYkcJ+TTalem9cvi0jGMT2OI7BYHd7dNCtmEaN3CS
2Msr12NMxkhgWW6XGbaa2KnZTV8LODHgSG1UI82u8DubwbNdz+mumM2sOcEhM75FBb2B6yhzjOk0
Ltr/6M6GWvdajTxAJYsk4JwGqfKwY4xQW7FW3ujE9KN0/ZpbLsVSnEd6rbHCLxnLHXw0LC6O4VQP
M12bYKcmUGdJUdlddBTDkLr30PCBU9YzodWwaUDx1PBYp6y/wkwBro253GjAEUbCMoUefFC6LC1J
7rm30vwxFg9xng8uxGi8NTswTGnpzzQ0824sTSs9Uf5YNPVuRHSVXiEnoRWd1nVp7jOTbg3eb9FV
DS2CeU3pX5q+2Hty0tVNOpud/+TXGLnjsFGF95l2V1PtJe58eczDYWAq2jbpC+QXY0gi3TL7WVAX
f9FASe+9shQLalkJ9/9OQ74rnusoL/p7Z5Xj9EgicFecaKe34lqXTTeRZtnU9HzTbmYkmBTofqyD
O6TreCIVd5JnXS5F+ZyJ1S0+SFvJLoudPhc3emwM+0rjm18/wwFs+CgqlNHthM93TWQd9vmBK4bo
kpZOhIkWrvd5LavqejYyNL351DGGA8YxdF/TrCohgBKgE44nQAo0U7RvDT49o7o30IyNVRQ8lbxx
bcyoK6wOrdCRi5URU+DTkI+t+0DnMV+eq0JkzX7IwmU5MsWddGyFCL2RqqD62ahURLy+UJo5/qUV
uHRxfLBdzSfuRc6gN1dzYGWJDLzJfkPeERjq2AE+kV+ysAoYoGbZBg5oEOvMACAcdNGpIyw7CXDE
P4BaBXwVGnOZJaBYpuaqctIQy10/DitjRwMWIbSx4Ehj3PGPndtC2uqWjWiluLnhcUBQZe4U+bDB
XvG58fM3hLscZK9H+wRMp31dbZ7JRI/lnO1GFTVLAiMV3ks1ZGm6F+Xo8YrNKyD/YCa65DJUuMv3
VYezc+9iXZ13fhquT+GaZmezcatwvziewB3PV432Khwsf+fNbn+hi6BzAaAt8BuNFJFuPKL+yZPa
dpbyuDQrTj3mC8ygmjxf6XV1jkmYl4swgIawxTg0tzvvqlBMxCGqyuiTaIOsO9D2DLKEIIWiO0gp
Av/Cr2WudoEeN1TNlrq2UwDENtJS2Fzb5RRlt5Mae+8xzxfbOLXOaE6xVZrNzTB5Qcd6hPwt6es0
e3Qnvi+x0gabCwIUzPmxNZLFqK9Xt+8qIxl05NR8ZO1zc/nkVcB1NmogAnLd3CxGUetdvYDxikh1
SytWIFeDBDhm4+TbmbwEtCrtekzGpqpwvYZCoo8PdFe7RzE3qZX9oqH0rvMG48Ci28J5H80V5QTm
np/3AJYQ1UxlOif5UuDC3xGWmbo3PaTLco/UOuqel9pgsmvDDhJH08jsT4rXJDo3rZzUWZaErx5l
wzw95iS7RghAZTQ9/f1G9W7rJfYHK2vIDmyxI5rEgPz8IVH2ZLnoizzJ58a9jRazRoKVzjtHW8Yv
tt534nhasVzLCbYmGxs9Rfi7vZdqsmNhAJVs9lNzAPtQ7wR0n8S1W+959SLxoXNQxAnkWTcpYiAa
zlGKYzvvfu9TcTT69zTvd/XU9kE4o26HCJJS6Qy/+9KRNAdH/SBtuggnTmw12WeX9RD0dGoGDFr7
1PV/8Ti8Kzx4GigDLM/EjIMs2H6fVFxgxHUN150TS85rohpWV3rE5f7vb+e/XoUikdYO4lcmW/SU
fr6dE4yWvJs24uNMZF7WZcVxiiBZ/+OrEAHIb46aY7PivKtuZEvdU9UC5miuzPt+cO2L2RiCL39/
lZ/Vcbw/Nj+coxqddR5Orvfzd3EGe4beUtF+klWw9yI8bF5XWYeojdghNkBzbrji99v0v2fv//rh
JP/PZ+8HOizfGkFz+XfU/wao+PFX/rA8gpUIaTKRFcKbu/H5/zx/WxvdCbcJhTviYp5znoY/hfL+
b5sJhfRL/uCp32DHf7Q1Xe83ly0BIw7/cKdphv4DojFj6ncLGd10jC4c8Dnw8vk4xP38tCxDNfnL
6IkY1Xn5PFZB+mU0W8B3hfbQzlWOy8Y/SFaZgwVn6IOZ93o+eosl1S6yFjwluTEzAHXHPD/loaes
fca0/rbPg1olDEf8z0PGhklYkjZuOgt24smsUtLaOL7APwppxkHjQ8tH048T064mi+9yKDaZie0c
3S4agCTlpXjKQo7Oe2oIlR/mWqYOfAURfqD5WDzYXRHlu6l3yFMepbnwY+jT+ru6weium4XwAMHI
h4IU1pyiAnQQiJZLTf5Viff+FqexUe0GzxmsU+6nSDxhC1o3bWcEPqBan5kiQJr60s697AouFDoA
bp/9ZhVTuCJMLwjaMpqoNS+k5RJhlmZShygeUfXHq5tHZ1el/dnxQ0LFFyTFCLGzfI2pFBimp/aM
dmHRQ0sA0Dg59q2XCY9YTaMyQj5xUCp0LY16KbIM1b1n+1N2klEXTAnwyeXF1q784DTcSnRzJu2J
dS2nF0p6t94PgBJf6sxzXynzvOcgW+ZPlCbyNvXFRINz8RGher2TG4cOzV4TywUuaBfFYkLYSmdl
l0YaKgUZLV1ELUqkyTNu66sW4D1njXrXWAIRAbjBzrgNKNGXu94FStnZcbqCk43cE58Cik8sXahW
RS/oCCcQLA6iWt7CvLk3rXM7SURA+qPOSzRf7Yb0KMCBZpAHPCNWdh3sTaf+jAb8KUQPFKPJjTtL
3nq0M+U6Xlu4h/xa35JUgCgluswN67kavhXdfCez58oX31wJXiozX0DGcvQQlEPh7QhyqjKWks3r
wpoMM55d55jmw4sEB7Brihs2nGPvynv06zt/RvjvRM2R5OCYPKj9HFy2C42kDHLH4tsHqC05Etn8
qMrurCnij7ZT0kCO5L5IIxh+mbIfsb842Gt1+6Uwhwtn4ZkL54UFOagM1NSO9ZhOQZU0rrWfZjN4
KD3RTXHH5JwAAxode7Yo4wWYHKodOX63y/7aD4s7aDcALABkxcxQ58dhDeM+KA9jOl7m2dTfBBCy
3CwAJyMvVHTu4VgPc/+BfJC9cHSiGVdH5BetN6sbAtVMLLeLZ/MjB/69la4fq9LdwwI5uRB97fRu
Rf2nKyKPwkjvkT4/+DWjxbHeRURwFGa7U/qT7073qVYPToBupPCJo8A71zkJapNkLm4qn0QoxCRm
kN0OjJhZJ+m6LYdSyYMIfVAM+CtmwoeM4ioTI5Rd4yAL74xyEkpsHlcmICmnHPcun8Xt+lOr2ofR
eMqrL/aYXjlBEWfri+0DwYrkl4CgDlNcbU2RCd11tJyElX3J/YCPlaPaV3TBxTC95i6S0yyNg/xh
jqxHuTTtEWHnZ8OI3njUrqZ65Y1gjuJRECdGeT+j8Y1FLx8DWU2xic6KgawTB2F3Xy/BIfWbfCf9
mYWqefGVOk8MXsLVj2IOmIdadTYcnC6ZGn1EyUhugkj3xeDdjsI4+un8zQOw1bKw2ja4aG9ObA60
cZuVd8IN9+lcnaspv9amkx5Tr6wSHsf6YAmvvFqqcfmw8KOh172CNKcvWEzXULBvHF1+xO9wbCcH
SbVtHIdyvPB0+FBDkJ6G+YBpd6f1rSnEZVSBp6gYNrg8vdNQ3ZiV+BwBVB8szSkO5AZMYVlBRmVN
jw4yIGpk6n1IV7yuw4szWZ9A0Z2Cpi4emlke8Zkkbu0AWRG3Zn0mW+KcleGxm6rHpQ1ugqZ3PeSE
AWT1TvYPQTF9sI35wg3V3hruDAK7aXV+mP3pjHL0slFv09SwBw1jz6QBWS6LvpFlz6vTf7Dny2hG
adsHT6ork44DUE3Txob0PZN2IvC0wiw8ByiIeqNGsVGIWxQxZ/oJ58pbTy7gm3ZGKC8RdS271jfO
Xo39p7qp7FPt9Oc5p/FatrWIBzoeHDiDhICYTWke7NvA1OVunaMIrziSJsRPQPacbmVRwY0Q68I5
jHb6fVg8GGjlScy0SzAv9m+155eJOYWnoJO3wQQnTBuI+stpenJn2Ne5xONPSzgr9wTB1PEwHxfO
fVp1Z4V820Nkzb6q1a1Q3nlIv+DpPiOUpKnSHkAE78uStb5Y9j3x4CK3kfGMn6Xwzubq31kICm1H
H9x5OVAusvJ+1vZFpJtb0GYhniE93Jm1jYbrykVk5QPetVB9RS1ZArQU3PzN0WpL6kZeFJMYcFuC
+B4rwDOrCa+rG840Tl/0gJhHj0SIW1dMR/2d42pkzC6+DJJ9FMk31tIfgvpCzs1+zPzH2a3sj+HM
KdOGfteAZiy72xqBTM5yWT9xSH4NdW/zmn2RgZEUpvqsyZmcB6P9jLw3GYLnCYvVkXwIpOYkYach
fojV5RhFYnXaty+50c/JIMy7VWd+suq7yLqoYeEhb+UlaxOjxf5h4hMI6hPnalZB8YbU8o3YAm74
cKtD+9pWy0mymFtWq2mDuSQVZ+csMiCYzNEpC0wE6hGGD/HSb5mRwJmzWVr3RsWPX59NU6EnWnDi
3OgeETrCJywi6uD1sImZn56a0ONNhYlNt+y0Oi9DmoVXvUYHOXvXS9B/99jWSouk54XRp6K499b5
1G57aUkbnaiz/qNb1+CBx2ca95dZW6MoWqN7UFNhFnyk3XUhkfjCK8AR/JkATUxu7XIlzW5feHCx
s/woHXGJhu6xGHHd2ssU17o4jK4SMYWfxK9OckRhfqTlSuJJl5CGcCIe42ZU1k4YvEmtuihXnGTa
8Q5OBL+bQI/Y88Q1rq/LuSvvfAIt5K4RKgHd+Oj5knczndcLR7ltEg7eOXNwOwTsByDMdE8XMspv
Cr6bbyaqjI6jNZl3qJQA4UNOsva6+EqcI5Fvtp9kmwi5wE6ilreagUMFxsFdHxjKH2gXxLL85BQh
V2leO1wBU7R+CH2ip9ZPtIJ3QiM91hOjTzxEbhs35asHFnsByIz87AYSdjwhmoM9KvwmNplkeNZX
WMgnmwW+nCz0dBS0NdToomCn82KGB1g7gAuK5uDV1t5iKA6F4y4avb0ib9IhKkBh29Bu++y3dLfE
q+4+kmK0IoEU9S3JVOxRaIl995ARW7SRMqqKKB5ttDczc7AwnlwFVpmWH0RyavN6yE4CMmthm8kK
hj9cr0SIU0Z6DzOQrI9ex36cFyeqklPPGCm1sej4xj7X6z7jQOAOK6qE6dBlXyfbTVBhIlVXiVlt
Ich5vDjrYeaDLBp8czrtkGPweCr2OlM/gTVC25+5h7C/n6m770Wx+skkpp3UpJ1AAcl2SjrXXWk/
T5JRdXZc29vJvKo7tY/SJomqYTcX7qHqPtPjBNp4Dqa3pd2vDHbSARqmYR1rjIrNt9SbLsr6dujy
S0+1V4NZZS+Al+gywjpZ5b5EjoUcN2XRt7E3ug9VRLGlsgtfDUcm++M3BFesOwohU6X2rVc43GY8
dlmb7Z2ME0bJeQYjxSaqrV4caVEDN3eiQEdAo/gZ54CEORXGkV0kPR9hl68mwm8L2mOgnIcGuqfm
iqU8zYHCkWnEueTzMQx8C4ajZ0Q7UcTNsuL2CL4Ofp+shvnokc8b6Y4jB11DdvGqYy1URPk1HJx0
MHwWVhQvtvMVgft839QluzL7T+oeIHRdusE3N1w/yf7SWanJSwi201UR5terRfbSOnr3Dbldpr4S
hv2tDqhgWiNZekwPKaVQE3GEMG1ect6gNNUn29VxYMq9xOe21Ts2uszNjjDm9mGWxaNYuFFefZEv
n+dqOVWFc13kRLExgxgq7zj13zKz2XsC02b6Jc3nW4XlLcNgW1SgdkY0LC0Y0QCAdR/tCjrB1vRh
CE51/YHPCqCUDjHziGefTYez6r0d1RzPrLi1m+uitndAIU5uVh709B3sKaEO8E4H/3rKzHPIYnmD
3eqIbZ3Ei/7OKtqYYTTGNqfYV7njJINl3K9+/maNxk4SXJZ4PWTRTQyu4t7BaxahRdWp8eBoeLKB
d8bT8GlZQUxlRXBaZJdelH6mEkcbt1EwUvqYu8AqXqrgQxVOSZWbdHG9hF6vJP2i6t8cMMOkr9w1
G/WmvITKhRDIDPaTDhyCseusuSQTIwmz5hrfKWrTMYstf+Uk3n8HlbJDz8GmndTeWuzy0rxJKX8Y
S8yCup6Qh0EW15k2Ymep91K6w3ECT4ttILB2xTh/ykPWc7vpT5pSseZYnJlvZVmwDDiVue9tf4Re
S/njNI82b3rN+WPtLWTczCRpH0+XFdK/Haebs93zDiohyCQeh1PkEUHCUPyhXouU+B+DFzjkkBq7
i7VRBasDZkcRm9H6NSjx4bRd2l9as1ZXeBKduEJ5982ItuxWyziXpfwih/To4KDm9i/HaCbmxgez
CD4luyocEJcudts1xoGDgV4uZ4L99qS6NcdpPFg+rrtxca48bV64Y5SUQ3gN5+Zjs66nuoTqHxJZ
pCXBDUAnYjsa3upsOgYQxJLVktG+J5dmLWK08f1eIYG5k04BktamWp93QXDCp5Y0vX9cwzMUyWkX
+GNsU6e6jelfiO6+G7DAdf5+Sttd1F746/hdi4vt3o0HSIP8kMIVFDB2X8AZpuRZnvMoSodYgYR/
RTmwUQvHVH1PbTcFazcj1d8RXgYaJrK8EDVyqUl2w5Jk+kgjRmPLWQOqRAHa4jYordW9Hduas1Rl
q5rvz9wuIRanjW5Mxim4q6S1XBO/MJLSTc36khKRnp0yb0nNo0/4ooiVlN3tRLChkbS6ss5AFdl9
FG+r2M2W1Rn7xVqDO/jnnAvsDqj9zpZ19DJrThbHXnkG8vc2xE1UoJ8Wcd6Z/Vb5YezeDz5SCFIM
QvuOODqfj2MEpcnXLMevP9qi/9uh/C9M2n/pEP8Ly+Om7ee39a/9yR9/4Q+ppfUbzXVeWAfNN83A
DUv0u+wSaaWL7Rspg+3xX+jD/U9/MuAvAeozkRThmAEtxl/6oz/pBb8Brt0Auj5NaGje/wjk8XMr
249o+0eWTXr1FrNs/wuMImUi2iIJIKtxKc0vvmF1d37rBZtPs0NvqfDwnuUSzf9o5rBdluKTnkOA
35+e7dZ+/avWUzucWexe+wkEhOap8yz/CDlz+MU0hfC5v2oqfr9MxK9q41jSAX6vsyd1yGD3z7xk
TevxozW4xoO3Gv1tKyoi1SLh2Y8O49kslvhaVJzXiopFdQP7mhygvbe5qcSmHwod6PZ+pBHStORv
9aOdfTF//IZ83OQqqZYFPT04qaqkIypAQjQw4K/FWmmVZPAN9L4eWnM5BPOUP5a9ZDuB5pp3FM8T
R6/WLAlA8kgXKeMgqsQWpJpZ6c1SDONXWgU12WtzOxLFIlqLoE9dPEYUBG7cDkVJv3Ro5oe8zyfK
hlyYcNUFviqauQ1lkd8OET3fmX228L16ukznoHzAQzpbO4uUaNRcNeL7uxZLVH3UIeqnk2ZM5RNV
UFqX/bDpZuVK83OPJwoepCWq7GKVnWgprOf+xlgzDAwF0FoCxjKVufH/wZ3n1VHa+1Sw0r2DAuPb
8JtmGFt6oXYqFBY8QgIKUSSmAww/+cv790td0o8bj6URtATPN2Li9/yCyVxp9QnDSaTTOvsxNdBH
er1MpNuUZA+I4BdP2jve7I8L8gIxh0Dtwuu6jRr++kDnIWbMoNywmdSRKqFQcW7G1pEr940GAb1+
MV4Ehtvlsed0xS1JA3V17IqROTuqaLoho278iwzdL1yQMfXx7jAYoLsllowCt1yLFw+W9GdHZyTC
kMQwzydmvNZ3znyc7PHoV4f/5uy8dtxWtnX9RASYw61ESp2D3e22fUM4sphDMT/9/tjr4OwWpS3B
a3piYsINdLHyqDH+0Cgu4Au16vVPvQQUzQSSkyxSKcE+QJW6RhKgCbeDFmZcxmFSGgTZSu3twqQS
GPDGHnksB0Eu8rCYGwDhK5Uvsod9C83U8zrigba5SWFEIOuMrS/kVWiZ3+eiTIoLhbzDQuh/xhNW
ACUT/osC7bKzP4DBvUkr3QUdg/tuPwci481COlvZ6WreXsWY7f2bOOp/GuRS1y3MQNBI073DBjV0
wRe8suZHoeH8zKEm+MIyEGYmF49zxtAlnzKCk4BbPHopTYoLG+wG68AFsPAlMsABOZAkX2erQS88
1OymQWtAHbI9It31VyNcBLZxLFN3A45LZOit4sKS17kSPgDIlh4souYaMpcg8XTAaoc9iOB0ITwQ
Eqyi4I25IN99mwMpAC809nAMJZrIT5CAe5vXgQrIPZznwgXfkbN7c1OSOIYImVd+EhJDb+u5FSTm
yg4WVVSJGl+0WlKxsKq+u7Uj0x02fRUuLyej0R9zGPnLm1rC1ZkSJbOD8xv6sIj23jmAAItwO2Ah
R7VWFXobFw7NbDLLr+j6fRvyxEnJyVyBN1IvDOSK+7O0hbKIBT+L0VQ9by3KkvIZDXgxxUc4Qel8
sGfgOeeUXObWkrKGqsKJ/mSBnPiDw1KMDYU5eNSbCrgL53t9fDvjEs7NjBIYF+URWK/sibYbQ4kC
p9Zqqn6USeZaWU5SF9O5PiUP1YL4utDq+7X4v1DEZQDAQQCFsSmEUuI2V/VtTC3TGoajwCltwgSs
RcCo3CVtVT0Yi40KSdgBGXQrh9BeOqkrt30qiHPb1DJxRWkqHrM6zFk/ccGyL94qzrRpvLInoatH
1qPRUjOkrAXnZNMpRRreAYrWMboh4Rf7OYW7t74uOOWEqidwvKPMoO6T5rRGCuqxc9O+3kHRt/Kb
pjTiN0twDKH3NSdz4JBpVVFuiTsKR55C2WyEBPwFo4KivEaoYESWXAjbe0iQ67/S8tAcgyGLqmsK
f3GE9wzKCnlltdaWE3XeYxtuAlTuPIwORdWB3T8/wUfHnAZGm+iGCVbhd5mra6MVcxQiHp0FOgJH
f0gstTfm4FhXIx7eOxUBrv+qPUtjWple8MSHZ8TItaDrdp4FsayindO4vIjsmvpQb0G0FlOGneX5
Hh5tXPAs4HgQTgSYAexxda4iWgZnJiqzACo2orip0PaTFNMtFnbDy/mmVjAe1u3SFspcKLkuCsfr
qDLXMlmmRCeBNozD3djGxh7Xkwm0YNe1b5XXq50fK9Z4lxRh9XkWNhXHFn4pdkV9p/+98DVH5zFf
gyDvQgsAYoDk3uFYt1S5Kx2EWMBe1drrzNOnh6HiRUfmNbtBtAioOE/L36DvIaEmEhsU0RKA4dzg
G5MW3ZVNXO8L0IUXpkRb8F0H+/sdYwRegvibG28Nd1I0Cy9JWCSBQUEMaZ601J5dJFzIXEwtCq2Q
fkhB1wP3w3ao4xB3Wy3Lv89Kg/GTUnmzTek51JqA4jGFwLrv4ydVxBVlFQsK16amrt7eZpOj/Bse
+32GmV5gFDryVMur6nBMw5FyvDHEPLKVyb6izlXfsofVTyoEon++BkBbo5W4cC4N4GHeqi2LOlYh
24gn+VRoP1tUVq5AHec/pgjcgmu20Xdhzzbetd2866Xu/rREPV+IK0+cD8urkUWEbQqR5Wr3zI4J
/sO2QwhCkRmjYGOWL52dw0I150YgnSXRybqwbpffuVoddFoncOaYWISzD8cYc806VSp8tzIQW9a+
lWg8+ZlqglUp3Dh/LcDHPkZIqCAkD55564EhrklfMmvbsshJWQ5eD6gj6oBj+QNp4R168txSFW6o
r8nckaeqKzV57cnWVrsLX2+c+HqexwTjFlxGsG2HX1/icLOcOI6Ptgr1sXhGvWlrh003bIbQTrrt
3FTOgDClY/Y+STKSRqpKJZVnW27/kuhZ5DuHzGQDbWvQ+wufd/wihU7vwBhw+KUIfunLcfkhrjUr
vEWaqnd87sc5vBmaZsIcoQqHxyEccB0BH+g+WWZhUbVWccleZNgQCWhqzEeiuqvuUyeD4ZW41ELF
oFCPnIQn78akh6Bt9XXe+JZ0F1IYrgvDFiJl9UDhAk2QIS2aP8qokaeqFMxnwAfPVr5FS1zrA9Sb
M9A50Eq6VyNqAEx0FJ1esHDiwcLlTu1+wJhV3MezzXMhRmD6AQmK4QV9Cf2XmbvZX69SBSAVInqE
CCrdhGRf5Ya+y1TK3BvIb5i2ZZHlPk6ah7KH3o9/CoMPu7ciwQunByzMyukTlVs4irFKqRoDSXgW
TfNkpm34DfQwmeqkFva2AFR/JdF6LkkWR/m3uFLs36kxyj+ahZZuoKpCOgv8N/shZIbzxiSLBQQR
LdWmsMnJk7ctOAFyYSjs7Du3rFp/lEN04VVxYvvaXH4qu4jsD5pSh7ONor5nVAZZPVim1X3Z6NIv
SjiRqcCNMxqJVC6s/uVMWu1drliI4mDeuHbXWM626pMinnLFb8n8P8OA1QJUp7BaBhB+gygG7+Bo
cgxQB478ZbVIpgutti7cL6d6zalJgLEcH4Q2h7220glFOgquPirO09Ws5fO1ZcJntdru5zjF4tP5
Tp9qbrleuf650gxtNchuMedeqruh3wygBRKNMiOQ1vkXIOfnGQJCeumAfOfQrUcZu0gbSpYBdXh9
QlrQB3B9ZZQFtJB+i6mak5IUJmk7+mSzeSTxmOpcIE0Zrkga7oc5Yhtm89KjPoHw0Bg6pLMLVbnF
108A/CoJyvzcdkczUOE0vCiig7fbzqP6s8S+W90UgDPklTWHHGOz2bDXDZGgQIJvmjfidSfsKykw
ZcG1CrByivSa2OqJVyhbSBPS3HiZSikLhEVd+LWeUlyphSZfNIvEE5iJ0X0cIkW+lrVr/mnTNn9u
MQp/ghQXqmiYJEBW2mTMtH3VlOEzeM1K7B0kEH9bnJfoLHJXPpidIn52mYH4opaOwvA7LSF2HtpF
bwXhPh0F3m7O7jX8xmNE7dKaND5+nrpvzkqfkAWZZ+8Gt5nhe+PgfrMxclP9jmtfovqxDm7Jr0U5
/FTrsEOHZ2rcT9NEYQ1GYDIzhHbVfZph9dXUSsv6U5nGrUeSXMbfK9ssNQKsaig2nWHH9844QImw
E+TeNw6mhY+l7OoEj0t1bnBwAZa9GbKCWliOCy1iKeA2423d2qjk1H1oKlu7M7I7t2xQ7EstR/ka
Y4/9u0bCDF9gU7Uf2ADVVwtxPBgpatn+UfsRomFnj1TsQ9X6q6XA8nDyMvOnSbT2a9WVHqC+rv4s
FWf4AlUlx5OxDQcEdUTKDY/guYmCIGAdinOYwr9Nmk5lJekVL91KqwU8kpHyIm0Zl80beAtb7uIW
pXyY5LOCc3lcuC9JgRDqZk4q5d60QC5vNGBpuh+XpbpH5NtLb2x7UtWrpMyTx9SxBpBRotCAB5UY
JVrpkrOMhiHqQOr+fzTv03/2zUcx3RP7d3mL2GQtCHDIoR0eF3mfwdaKU/YvqvtfYjdLH9yBAnzU
9DVSYDytz7e3/L7V7l0e1SDsl+Q78e9hexrALKdEAtIvK8/egiOkBBhF2BtDtdmdb+o4lfCe9yeU
0snxo6uwiqUoUykpRW7PrzC+fyPJNEM5G13lekgmLXDi1nydzQh5zAIBoFuCPflMXab+f+Y5/yet
4CiPsHzGMrj4lGAB466CIqM0rdlMes939XFCy7ChFggjL0Y80EqqIrrm60sbwAZCMxdG+1TTpgmQ
2jJA//MJh6PtNpmWG14T+nGW6c8e4Nug6x1svZFc3HmROt0LEKL78+N+stGFm0pODJXm9TMBHdfB
KseMJUXVftjXZtflOw+I9bjxqsZ+zPvO28Jgju/Ot3tiKbOS6SVN0/yafN21RWYXEapBpTtyUsdN
O/B0Arfilok9bCfUDi5EGETkx8uZCo7K2xr1B0jmq+Wsq1Mep3O92OTaaJdhK67+iNJODogczc10
BdYGi1rbwl8PBrgbajtNYMzyDJRbtL4HnfU3N3bpbCd0oH/MPELkVtiq4u1cdTngCiXmjkjBbuXb
bNCNGMLaLJ6cEHHWArN1DY2lvLoHxk7GLHbb6CtEJxIXA0p+ERg/0FO70qvtr6qjg/PR3ZGbADi2
NLirPRuZxCQbNxHKdG/lIjvsIzjvYYooWujiQwVeZDMleXTbI7HZBvhbkHj0YmhoWo11wkZ28Pxu
7CGhpKkgbLhBHI7MVUwC5FchpzAJ+lgfvg+F7VJnCheTZbqP0tIEr2gD6bf84Tj9KHc2KAcwp2Ao
0P0zOo7/MUpTCO+VK0vfjtzhdRZT/QjSPlu+wA3Rawbtify0oisvmZfiUC+KMamx12nBzkuEWX9w
wgJSqcSUg+IA0IQiFfTwdlGQtBGiTkX7B0KM9QnwQ/KXqC7GJa6OouhzDNAu8QcRVn/dKQ6dbSaz
bvLRsxg+222cUhIeK9Cqg4SpuskFLP5N3gphbJIqj5VtAv44uqsGVX3OoYt3EO4ADgxkzXi8kzzj
gQR/KdvPvSP/gMRHuVUtR/WtoIhAQs+c2hbx6cG9wXRO9zaGbiC01s+hTm0Lie76DcXi4ReHTmJu
MC2UHaiRsbo2Ku50HhgTeGqNm7gByVaavzlwOtYS4vzDXi3LPHs0JsiaAbU2O/LDtuK35HHYmHeR
rs/atRYl0oY6HIXgvsGroz8KN78O1DYi/0iZDvZsqcf02Yrq/juszLzYS4yrq40YO+frGKMEsMli
xeNOjEJGCEp0ZiF2VpjPvQGy78oelPEnolvh6LuKNv5SxWj9ijx2EyYCiveX4MVybtwUh+B97HZO
fJVNqlXfxCQ+lI1duuVfY55HydM8T+4sRJp6YP52o/gNCK0MALw5fet1Od5WiA7H9yI29G5b4n70
1rqF+UubQ0gASa1wFMX2SDnMq8umu9Lj2mp3kzuB23SUbgIBBdMyCkDBKEFtNZPhmxiR0i/eK+2W
siBekbWtKdbWQnJY+k0mestHy6Z44UsAQOqolWRbDTEb41pTAS/eNgm55F1FDkNceIEcn4CabtoO
CYQlhc5WXR33MYUpzcPbcuoTEfCwtTdTV04PlgC5oXrDEJw/cU+dfgu/huyirsHMWiVposyxRhdR
aj/jY6hbCRD0Tm+Oe/Dq1Lgs0uZObY/PKuquwPRKUtbnP+BENIGhmua9J/sIKlYf4LQgkhWZspdj
q7ix+lK7j8J5MSkX38+3dGJoVZ4ciI0Qt1AWWy69D6mDtmpxtkZG0/dyQUAe6RVCHIo1439cWcau
nyLrwt193DcmEx8TjTIIbDpn1bcSFxvUUrmsBzecr7kOJp7NY/k8u0gzn+/ccUqSpsiI8BCET0dy
77Bz0wggqu5J2+gzvtdgvEZfR5SR9oz00ckZTYJRu/sqk+zb+ZZPdRLio7dovVErXlMGcwH6Xio5
GZm8srmSjPnJqmfjWWp4ep5v6jgs0XQG0kLkgQKL+c4U+zCDU+I1WeYqth83Bdk0zBeg11QU66ON
oU7JtYxKsU9LeSkMPdFFg6jPxMKTUioWgIeDm8D8As+GdpRnD9rDolpJUcZ0v8ysmQv7/z2/dhhd
YzRBtgNhLcJe0nCHbYHbjdTObCF4t1nUf6umWPW7vo1AXIqs/eM0gLH2ceHYM2rnjSQmsdVWbN25
gshlVPgxI8homvI6FWihnx//E+NAXnPxwkCbF2L/ahzwe+dkdJ3QH9JkuNe1dL4qMqX1Ta++VEM7
MdXQRHVMLRBq4YJcbVZsz1qcZMzQdxoAaLqCx0BaAlKt60F5wJmtD/hBeynYPj4NNZNc9SLXxnuK
uvnh4E8GzKdJMT3foKYV7XNXx9g4m3KNF7RijtvIVcprSrqIKOo6BFmnQc/6wiI/Nci85agjsRBw
kVh+/mGRUxDItbFSQx9ngPxvQfrkG44M4DERFdeez0/oiVGm2G3ojoXzHOt61V9Y/4Zpp6Xri3Kq
5U6MHlpAgh2GnxmWCvRaqF+sNqwvxPkn2iWFzCm8ZPD4H/Owj1VkoUkw6YixIXkaDLYGYBFR6voL
IHTmOBpQZ21Rk/j38xhAC8fUUgIHYra6XEc7RAOXGilhgKW5e2di2RI9FmWAZVl74WVx4kSmh+C0
CMKxCFr8Qj/OI56ciqzYKJDrGnzWCtUFX2LiddFHU/Z7mlrz2rAGBy1Rr1Hi4PzEnlhEkDFcjKV4
Si05k8PGnbQXGiALEUSTG30uetldk8HHyjyT3oWmTswlOQducNNEgppD8rCp1HVxcjd6EWjzVGqo
TYC2RBG7xwmEFHER5CqoVzO5aL103EWd7lkkh0EZqNx8h+3WVpG5lkEpVpOG8xfEd/mmum5yrYW9
dXV+NJfleHgmHza16qIx1FgV6dRF44hExTbLF1ccC9jVhW2x/J51O6ZuLjkckt5UPw+7RGKy09Vk
SoMEB+w7NA7kY0FVC1YRHCsHeNnufL9WnqdLxhfRNGB9quqidIbD62GDHW/HRG/SDNuougeskuQe
qkAg580qcGazegiR7v9cewLmo1t27XNKnvCNAlqzDynuRBsL8aFkVxAWCKBiCRLOaAiVfjVlybWl
hUB9z3+xfrzagFRwNZKXWEQQrNXJwSMucU1XEYHom7gAWBplr2LADeWxJrNGATbs+ngbaqaHmC/h
wN8OkreDXSY8a2gzWZHuI8S9vqqAdFofLaeBRG9dOt+bDCXpvZHi59znhviu6rJ+HsEDQfJJi3zY
AQTqX/PZNR0fawxM0HTTAs/fx96kbyq9JTdyvq8nFjhpaxtrMfwmWRKrBa45ucHrTsQBjiLfolHL
n0Y3/RFC6no539BKz+R9GZD44CJAGwwg6zp4TLrJyR0lhUFChhjmutR2qdHjKOkm+MR6+vxUqvXw
qePB8mCWIFVg/YL/zkU1bZ1UKwKBJApg19ChVHP+207MNwqpSAAQP4MNfMcNfrgNZ7iXXhXHzDey
/ftG5PMO2Tn8FNB0fsThYr6OrVlcWGXvaMPVRsQDekFBoKaqgYI83Bcu0uDJiLK0j2YOlE8vS/X7
WM3m2q+KYVRxddPQrDDMVDN2WTrpzgveFvK3rna1dx/2csy2DUZPDmV+6IEIJtXOVwzGMETNoV15
+/NjdBy1EBDrGvEKzuRgUvTV18Kbjzo0BwKJNmdgtlOOLUo9ZhFMzTB2byyU+DZa0RkyQJ0Y1jhX
1p/zn3DihOQTyJECwubf9xX2YZq44V000uEqMxlochZK/8cy4Mufb+XE+QirBDiqt7wBjHdZ8A+t
1JMENjCHIiijOas32aApwZxOse84HeqodUT64nyLx1tjQbGh0EtuEPgN6oGHY5tPlV7WTWwFajeV
EamAKnuxZqe+Bxod7mBeak+QAr29NVV445BBbDZuZCESi8RY83kQ0HraOU73sUbh6vy3HU072hqk
ZkFBUqpc5KYPP61O0FyqG3x4zFG6MQmDbCFNFlMTQW6GM7EvRxTntzK17Rf0iqwckNRin3L+K442
KF8BSBiFDsIq9DlXIeQUtQr2Tr0blGOB9HROsRIgdUvlXAkhck3pDZaQSXC+0UV4+fCmXORIyFjw
nidnQLH0sO8tsrtKGSdh0ElTkhk0TXT4iFvxJNYNjCcCr7AhMUdZaHzS01D8AVEpf9kiH34OMqzI
Hxpu/Xca54XDaSjeok3kksKbcRv6oZdqpYJfm2F7jm02/HUGwPGc91nj7qIk7J+H3myeCWJjQOLJ
NAi/yME0b209d/cuzgc5CkDG+NOyk1INwMBoT1mP1v92xsl6vu7NBIspM4L8oqW2hQEb3ymeiJR7
6wZ5E8O+EL8cl1GoHljkIZbLhDBtDYNRNLVRjZaDWmkV+N+GbQ1/J7MGDmpiMYJMX20XP0FxtNmr
64iivqKIZH+VqQny+vzMnVgui6QhpW0SzUTH6+ViKj0qCw3MKSep/GLKm8fWNqIdEla3PCXFjtSF
d2mNHp1OxFQk9pEzArm33HSHq2WCxz7VWJdgCiPkVUlKfthUowOM5XznTowzwZuOgKyp8of79LCh
brCrqtJmeucaGpQlgkVECaO9mTQmvm0FWn4esnOeaGA1WNh7kzTVvpz/iFMjTCxO9YTNyIG86iyI
NAOjDLMJGk2NyarFU8DZNGzHSRpBCvP7CgSzyC90/ei1wyGgauQRDcZ38aY/7LkGLAmMKGZ1YyGN
62KGEZMjbXdtizALFieU/dTIH00h1QuqrsfdXWBsQEPImnqQfVZXtVBqvehSTQagzb1vOlU6/D6m
2oAKiW4c9FvsVxstUcwLMcLRXUSHlwXF5cA/3jpB0cxJ7lghtnu51qQPCFJ7+95I1eu+zbXbIU+6
n+en9RicuTRILMTw2mSh1jCNxlTCNp9jGcReqk5+k+SWH+bQFxe0hvvXiaCC2EmTY1ShGbXcZk47
IRAzAg2I9UbtLkz4MRJr+R4Ul8ke24Cc7GViPlzGpeKIkftNBso0lUXsN2Fj1DjXYankG4mSZBsx
N3CRW6gsXjCIZIF/FzlKwiXSSOgPkKS6VZuyz27c2jDSAKKMhLBoAjMjurczZcMhrlX7JhsopevK
LP7M2GjYN2DLk8eBqPW7YspmifZ1JfDsrFE3TUQ20K8Ru9M3yGma8x1yw8k3pQMGgrMVMjO+G0r5
murD5ED2U/morIvtR+TfwxeWjfHVQEuxRW+xFl9UBZlMZBznHpVyUyut7Rip9bUsM13uq6gWXyF4
IIkw5NOEUJEbXnmInSA2UQMPDWCAGKFv1Vk5/g4bkrEkOuCsYCtS44RUz9oINRWlo/il8WSMAUZc
a9siHkR5hXj5VF8TqUfIpcgRIXReKq/FoFFcgYk0YwUHN4yctdEiUJX2HS5YOC0hxWTl01/sd5o6
MOsYtN75RbhspoO4mDlHUwfBvyVDCVjocM6riFLdgEZz0KDfedUwhlvVTOYri1LIhSv+xP7iaiem
9RYoFOHXYVNSze1isuMmQKJTfKlnSbFRoM/Sou8eNOVovfxb10ibg4GClUVhgNKzs4ootK6unDJD
u7OcNevJFjqiyG5e3qkWSnvnm1rOwo+j+N7UUlcnV2pwGa+61nZqPoVxih4y1b7yWhQu4mOFI1mL
5xtan400ZJDQ5NqHpAhNcNWQk009XNds8MvacG+Bo1pBWHbVhpf8/Lm10AKGxHwpH7ReI++N8jYn
0uCWJ4l5OHHFkDhDlEYDJd9qsBH2RhyjMjLALw0azdmFY+gdDLcazCU97HClsVBgYB42N8HpyLEm
6/24aE0YeWNYeKixz+TfdjMVkTkYwrgFXdbl088BULTcWVmCzJFet5jPDJj8DRuKUF24Q75UPpTO
0E77fDK1aDd0ov89i7j73qkOoSWE4uW8GPR3c9WIANdqIkJfu4qQ604oPt/T8QgJGEs3L6QT1/th
GVZSNKAUyPiQt1kFToUoG2p13eB7IRa46N/dEAJXd1CcnRtEnssLa/TELOLOjWg3sJOFzrL8/MPp
jhA7eko4G/m96LyvbotaTFlPwzdD7+cLDtanmgIpTcrbWa619cUmqdeLXHQmCaTc/WzglnnbqlZx
ZY9a+fufNwQRMF3imUyycn1ndVLMo93RVNV1421r4ZertbO4SbJ42IEc1u+g15sX+ndi5kjekOxm
JCmzrtlAxqw3Tli+88rs4jl24uu2Ljz8SwblWmnb2P/3Pn5sbrUhyIoie8b5jY4BD7ar1o3Q21Pn
iNcNCukp0ITF40OalRqcb/jUPBJ/qcTXcJOhZh8umXh04R91JpD1aVS/AWHUvtZqVL9m2M4/nW9q
HW2yGSBbE2CbpGegmK36KDEhyaKx1Hw4Rjyw4hoxts74O5si3qFZQoiROvlfyq/Tv5+oNAyhlIwm
b4n3hOqHbWElWUhmW2p+2jp1MIMofOkj42/JU/xhbE2EkydeWec7e2L9gEZmXyxlKc64VWcHt0Kh
w6HNPmx4zxcya+9zr+KVJHWz4Q3lOrvzLZ6YSTwSVOrJ7Ejw16vQTtat8OBqaT4Cd+Y3DfEndPcS
72dhGvmFlPeJK8qj/rTMJoc4mejDRYN+pAay1lV9p2xVDJXbZnDbZ6ctnDmYW95PeuO6T0PVXwJZ
n+ojdhDUq0mfgJxcRv3DTMb1MA1Gp2vErehQBq2BNIwSY+sJhydTrv99QFmspHEp6y7cm8PGGkdv
0xicnY8qs/tmlJiFoJNUA6Jx4+lCIHNqb/AqcRAFIHNF2uGwrRQ8ajtOluY78MfhZ7Vaf9tTKrmq
qOwinhMvJ4ENrnMR6Osu+L6datxBhJkHqL34I6wiDpHmmO7NyNdMeGiqN5OTRVcOSvISAnyEon2b
6eannAzHS4FO0d/zo3yqcV5H5K95/fLkX+KuD1NqGVyQAw5JgPfBS6GIpXnd3iwz60eWNuq1hVFm
IJqp8OUUyUuJjXVGajmSgOvD+CSrsXT/sHFDH7uxtBdFnlDgDABJAHHQJNTrzzisyK0Jv/22x5/Z
x8CiR3HGzP6LNbbYepDmIfbnHj38gNTlAaTAw/Kb2Ch8RNfxUq0QN1Wq2fovzgfoQQ78N0IDsGKH
TQktTYTjMdA5D0BEg9xun4Pfu86rrr9w4C7DtgrvKIcBouHlwbiuo0k9KrQodxIDBQrXiLawobQ/
xZACttUJtW57pZ3/vUnIu2wdi7uF0u0a7BthchtaVQN6jNrwU4ctUYDwBeKG/O34A2GC5J9v7HeG
i4NOCT3l3XY4nNiINTYqAbOf4cDyta712ypbFBd45luQ0cFT1tY0Xjh4j/IJS96UCA9UPjvFQu/7
sNVRVzMs4voJAHuklv6Iq/DtYFrhDyoW1ucsxMK3jSS+l1NV2FctVuX36ej2+wnZ8d/nN+7xWYxK
PREDgiYwPqHyHn5Kb0+ZO8BI9PvSMV5UZxQ/C7U271EUK97ON3W8TQkASVYvtykPonXkoOOzZCS4
9PpkBEQw5roXCK/ADj2X1kvsxqFPmw7Ix0S5raoy/OflvMSfCyqAQrnJWXXYU7hDhY3D9czNSvly
W9cQujcJnJ4UCSwr3HteVj6e7/HxDUtliWucsE6nguGuDiY3Me0elTESFF4ur3Dbxom6U7wgRpL0
pxZ79T7VnefzbR6fxLSJqjgZXt4sZOUOu6lggzd2wIv9Rsbxa5brT6halp84CZUrbUCMkbKF6mOD
dwk2dGolcfgtcDTSjRikHjYc5VmK6GKqQhjTxn0LefqWzP+MbG8aXUg8HiG13gsPnEuA5Km9EaId
tiXxv8gGa5x9g5QSlodAqLdUwXIfk4HyAQbTsMns2vETfRivqdFNn2JCrpcmH6IbwF3pvV470dX5
gT8+LhdsFhB6mwQzl/9qU5MqSkqThJUfzyoVMWG3DiwUpB8s7H2s4rrw8KO98AQ/NdkEUOqC/oCq
vfZ4Sso0SpNxmH1ZVcOdN2v6l7SPsmtXGvnvArj2rUfC2NeoJlw4w072duGpIjJPgnWNR9NwK9BC
BMV9pC/ah1HiBRTmmvLmdnl704govHB4nFpd7F+204J3gSx3OONoDzoDFkHcDFHe7UaU0LcEfB2F
Njhz5ydymajDew8AGBZ0EG1Mjqq1V1mZG3Gp6tOInMPYPsfeoiFXtMPr+VZOTB1ZmuUlRTaKKHi1
XWo1TidXJpMvECBecPeGc12D5tiYFo5EqiYcZjVuIwJGR1curJsTB9OCdVmYLcT+PDMOR3NQChx/
yVH5czRXFC4XZcpq0B86eGq31Yyn3qghonm+xyeWDJEE1zqPDqCF1moKsUHQrDguJj/KJbJApilu
Yj3GuLq3Xt001vfnmzuqH3NIAKsh37DIZ6GvsDokjFxOemojYwTYAO9NWaRoBo7Tbh6gkFRGV37X
TLJkk5IXwajWUR00jWrvYz1MX+KuQsXOJtG29WqeQhc+7cRq5tM4aLHQ5iPXaUiiOGcuEbXx7dLR
n1JPma+dHg6dzWn2MwL6HkCNUe/SoRFfK96KvxLqAOoGQFG50wdQdLMTTXctx9CVCh70wuo4qqUt
I0eyazlYWZ3HRTtlqtCYRBcVKpKsUafGIh2LhFb/JlVDcXaOEjcQV9Qo+jXkUY0GWFSod5ISvHrp
U04tGpLCOFpwn/3H7OLjwyKH+TWKEsq31UshNzmh565zhbw1ihLR7T4ujJtJzaYrUtbDPi+94lej
IBuIPgSet6g+F/d2NuJG5FS4KzRD/4YlvXLJePpEaMMpSAyF+QYvgDVyOO5rJykmdUR/qByrvTFD
VNCnMr/lmvS+g0SXaLMniGsZVTEhQoOc0ZfzS+rEjibfDBYANBkwjTVXzaodFKAqilNRzPlxE1H7
u8HPrX+1QW2jQdy2sg9CZ3b//R4gB0yTFicznOLV0yehCNJXHUSUCjVQZLwap07/COr65a7QzaK6
wuYq1y+8t050FtFBKnIA0t/LnofHlwXGrKBao/p4mDfV90iZBOrEmaz3bpohMBlJBEBuksiY/jmf
SA6RY5t8CYcY2+2w4TQFmmtYuNnhnlfVvpSehX9oWoOIaUNlvhJJiO7W+Zk9tRuRrEMIEJAwDz5V
XzWKSV/sRqkGYACbrkX3Lr2zza669frpp9FQqErU7mn00h7BdwfCcq52n89/w/F5RVICjR/ueUq9
7z6xH3ehaSTzIMjPgnSZ9TdSRBBSOnwKn2Ux9xfG+ER/PZA1RLBseB3c//IxH3IJAB7dHo2v1p/1
QZa3SDXZhW9kwvlmdo1s7nEjmNydZzYT3mbWgHSHDKViYn6aI0R4vuPHsQCV/KUEBupxIcqsvmXA
AQO5VbtDwL/D1U2CYtjPuTFf2L3Hp9xhM8vPP3S5HSo4dK6BYBcbHBEJz+1uJc4eGK5QuveS3tyd
79epBtmw5IvwbCB7slpTbWJ31pinva/aWXnllppzreSU+KgACCTgou5CcHxqHCHULdNJLgFo32EH
3aLXEMKQvW/0TXRfUlJ80a3x0pV/fAyTpUBmBBYHXl3Arw9bQSzWG4q86/3JAlKPIy8eAl4Ujk/U
p5qn2fLCJ/RhjPsS61ff7lXz6fyontgmtE10Q4C6OMqu2ierIUyK470vELfxk1Si+NtKeT/N6Iuf
b+o4fCThBeAPxUYiCXK4h12NoNshmpz1fljbab5Jq0R5Q+PauYk09I42Eq8Awkk9/MPLAGDc+cbf
60KHITKtL+g3NsUCXV21Xiu4+0R6S0fjWEJnlF546wwyvS3w7a3xpFQaZTu1uvZVlCLbhmbVfWnr
7lcuWuNFxnMGvU6M21LrnTsqQ+2n8993ah0sGGUQ+Dy8kfI4HJxSjBhDdDkiObLDawj/a/uTYkNQ
mpTKQJCNtDsYsB6P6Dwx1M8t59GF4PPUeicOwKGaQ4xn0uoLQliSYePxBYMVdc5GhLkzbtCUu5Dz
PbWNccbA5VddKiJrwkoKyr9HU7n3UYvrX2sUMfRgypF13qNIUe96yNLX54f2ZMfImSHVAr7pqFaf
xBKRt7RgI3Mxv6mjHj4YNo+U862c2kgWFVB+B0KZpJVXE7hUY12cLf0agYHtnGrqFvFHxPGU+VLN
7lRTlFoYO91gBNdPIeQvOG2FA8m4d5N9OQyebwtVBGHkVRdipZNNLfO05KmhJK4WRVdqZRZjb+Ev
bNBt0XVtoAswUmAQLiVjTi0MZ8mKq+AAyD2tBrBq28atLM73KUbeXF/42GEaAXcExBNvknK4UCI/
1TXuSCAqUBkoJS0//3CBUc4oqk5xOz+Ek7kNS1gKzVhHvtb04e782jhx8iHwhUgeEcJSu1odspDG
wVRndu//D2fntSQnsq3hJyICb26BqvYttaSWuyFk8S6BhOTpz0fvGzVV0RVzZt9MbM1MFkmycpnf
jBii3tjJGkTIFiDzRYVwbab46tTwxQ50qpMLH/WZihKxaUIeIqtb6+nFwP6fp8ygd1cMf6YY1Zrh
GWFbD21jq/BCI6c3dN13gfFtyTp9QMB/xTMpm+mkUoXauCBVFiyIatSn79uo0bpOu/oig/nMW2BC
ymfJJQi8ZT+FaZXfDVVQY/7p5O7V2lffwEFh+Z66FwLsmSjwaqHd68Ziph4AS83xClpgidekzTAx
Gp3hQqPvNNGnBA1AC8BEpCWzB1RO+tjPqI1JqLWrfhVIKah8QZ6DyAPsrTf6oyYy58Ki5243CCQu
QwHqKQMC2evDbDIRALDfyxjH+qyNVk2NT4W19vQY58b8icCcjvGsPlpxoTaN/hzl9KfG6roPHUp7
AvHObirJohIcCCg7r/hili9vfwTnNgYFxG3ghmIW8jOvf2LZgV5GkFnGBcb1nypnbA5WPmmHtMRA
rykWL164GC9E5TNBBVIM9F/abwTnfQ9u1tc1teEXxKkuEM3O2u8V4KbDCAvtpp/q7MJVc+5Dp5e6
8QGZGdCKeP2Mud0w27cDrDE8BVDIbeXXUnQoGnRjc6+NMrnJDW9zwfLE17d398yAZuMAM8pkMsJf
e2GSzp+T0XC3e1VC4IvrQbSPufLSIFT4JlyhUI5ceKLPxyU3uvlaVICDEDIXqFr5/hi//WvObTu1
FyMaoLYUO7t3nWvQSWRlsO2LJW6Kuu0e59T8MXpC3bpLP1y9vdx2C+1yO0o9qjy8pXnJe+4Tbcmk
0PpFxuvqjH/7LNATuAWdcwCXuSxYgy35XdpMzmPS2/U7pO+nC897LorBM2O4h8InPcH958fH1xci
GDGSNh4rrbQ+q3TuGATOy4VHPbsSQ1sG5twogKhfn7Cy7jLm1KxERrocqnperzVXtEeUsaYLpcG5
wwxok24vllL8zfbn/1wdRbOqElImS3nAOA+D7+BCSA8UozLU0ahPxj/mYOhaNEBQ+PL2G90OyO6N
MpiGZ8gcCifXPV7aNNO2rFPWxqLePU44m8tD3an5wef/7SO7Kcbbxe39w9vLnjlIIHUYcxIztsbB
7j22IBAUMG18XqWTfAasp9pDqeubp4lG/6Awm/Sxz5GOP0pTsz6qTKD0/fZPOLPrQD/o/QKVZv62
P0ru7JT+qiV4kvtjeQxU9dFDvOkwr+Z01Lugu/FbO4sH7uz/frJAQmx4VoI7sgW7XneSe5DQxooz
XOT+d6Fr9lWlzI6xVDNduIvNsw8JWX1TLXwx7H19tBp9ReJCL7FGWzznp4CNdsssyrwSspI36zhh
Q56iye8ZefMZzX7XjZEtcn6suq30qPQTuKSeLuYbuRnhNumLmqbaNKyHwsLvtLOyq6BvXFQ+V5yZ
rHKV32u45TP7uc63+Lz0WLRQLYT0opqoLNz+OlN5cfx/vEqPDgI9PwSS9yBM38/mNhjmEessrf2k
LTN0ndpVCMf0OXpYBZYBc7KsD7Ra+wsX0ZkADFSJioegBE55f5DNJvcz4Q1wVs3E/0bg/Ig1Q4ov
8QoewcnM57ef9ExyRePLeOmW+MAXd7k7en5+Rvo4xi5eZVUEBWNCNr1Zfr69zJngR5pIgYC/c7Cp
a7w+Nh6+SdifISGh99MSYLVQo+XhdIO67aATXvgQz8UC8LPbJfai3b39+T/hb9RwMavkOsWNZqtn
4dsCgUtUbvVomgfrYaYNpTDkGqUVKYrqw4yu3oUSxTBPwyAgB0Q0QB9AhNoPXUBHOVJaRo+6o9Mv
VJVWYhaIqg3Jvbs2IFxEaonPJopz9YOXKfPQVaPEX8UcjV9lp8o/Rl7Pv95+CWdCM6ktUyDydYCN
+wCVDUHVY3snYnCV831dYCIrRzSUMPdSh1wMOFkG0kouvI0zq0Jj2fBKAXkVY6jXbyMzyyBxS62P
JSznLwGuGBaY7MT+qCN+q0JmJcFdmU3tf39YxsXgUzeiKnfu7roVvpCAVDOWLXx9iMohmO7LlrlN
FOhpjV5CCTiDm+rC53smPkKw3pzSaZ8bXEmvn1Z6TtODxILyZtK+DWfbro42ulwZJACRdkd9bKZj
UCcCPZfEit5+wSd8ZmrwTWkDejeDVkR6tq/9n5OvN3CUfFMDiI/Bav5gGQNefRLBp5+KBvoHdHVg
rVTWVF1PyoazY+BpVsXJXPQm4PZsvSW6F4zwVwvZHQumAhTwUbp2uLZa+uftH3smJLwUjtvkmxe0
z4cMp4TPH8wdZXtj6thCV0Gu3ruWCFbMj5MJUbz/viDBnBkjVTUBdpcigFzreCVVF+teB7yfXLq6
Qw0gv61HkV6CnZ459Xxim24FB4GDvzsH0+IPfsalHydJ4XwZhPvcdmv9gC54ijWq7I55n17KA85c
Hd6mpE9XmBqWY//67SumlHbZeX2sWi0BlFgNGEkEWE+GOUylLz063RcyjzORFvoWKitbtbD1AV6v
WKe6vY4jWtpuliGBElXFOl5n/sIEt8wDtKhWQ8sevBTP4Nt57W2sxRthmj/+84v1kDqEJO0yEGXP
X/+KnNFDUou+j40aTLHyhIX9skc0y3CHvZAZnNtjj2k6lfpLorc7REFFN6A3lz7OCiE/pEalnktd
1iFL+1fN2mUX2nhnztHmz0Q6SdxGY2a7Z/75oj2bPgcAFMrCyuif3E4uWrjoBY4zvjtij9Ql5Hm+
REfv7T09kxcg/gpaBOSGfypHalVG4ZgDc7Ec6M0hc3MzNnyq8bdXORMDfCgytETRRcS+ZRekcz3I
PfQgh7gqJ1wehK1uiwGnhCwo/6sUEaGRsRcTBDKrbc1dUrC2aqxRtEXJs3F6PE8wq0FpKvU/sAN/
oBFhkm5P6eHt5ztzWgIIwjCzGC4aJxjtvGglsvpopiOn3DxIpS23q401LzxCTEqTi7C4M6clgL5C
mvW/W363n35ZitbuWc+dxuwv1mpgg0fwCZ1uwREt9PKpac1LDYxzD8nQgXJvyypooL8+olPVCDEZ
LWZei+2NBy5amILsdnCn53P6eaxNWJRv7+spG4wZBMwzZ+uaIQu0B0Hju5RXUsHyNM2q08LZUzPG
v7TDa1iw0miLuB9069nIvbW8MSS9XfyJ+/Gqysz8J6LyOHWhveqYP4WD7upVqjvFHz9xhDrWnd6Q
Hszwbp9WPsw5dBYreZ8OTfo7GzvEsgstaO8llkNfKry36gi+9eIdmVhXl2TxT14nnwRXOXgigOb0
oLc//+fjp5JbJicXPCXolyfsdvOYrgx2rJ29XheO/MU2PL+9s6dLIodCl4KPHqVGAI+vl8xWIJBl
0zpxXwy+vAOaRDVnVz4aXbQMxHrU0EKxbicAPZcSxZOQwwyVCQyVLFcJ47RdGMfLrdBXPWPpudqc
soW/xKmVA7V/+xFPgs62DhGV8oBx+4lm1oC8f2Vi6xLb2TyrUIlFRM6IAwO+y/l/9Wcj6KDySZlm
cjWRA+/uC0drGm/qNCfGHja58q0Or2thvUcDPjm09cSF+PbDnXyMAGJfwjaDGCZne4kf06txlM5x
chz0xKwm9Asd9bgO67wC3ecMfwyw37rEET9JejcULhP+jZ4Pvm9fWHS1C/O+GRzcT1LvRqBZHK9d
UcdC5FOsQO1EDh4x78zU8q/fftwz75Jkh+kw3Qg69vucrrX8bBrywo2HrNeeZQpe7bpokHg10y4V
x7cXe0naXvW2eE7eJRKqJFkc0F2CNZhTpXdVgGN0YGymxmNm3yOuwQ1M/lE86T4MRxzLU5NyvcfS
iHq90N7BJ/c/5Ji+/928aAO8AFVtxRBkUD8FWjRlN2UhSICDyQ8edIyfujBJsuV2KjYvAnPUQU16
CcTwUNcyBMJ4f8V3ty3Vt7cf77QRzdxDRw6RLgBgbtpJr799O3NI3YKtekhz/R6ygIl+8+LUG7JY
FCKccWByDpR63d3kCBywPOVs0qpLjoU4/pFefeHtnnabtl/k09Siu0Xpup+t64OdCdqVbRwAcpsP
vNQSwX4LJ+lDYAC43Kz5qE6aAYBCKEVf/bGpfNZoTNsij9ZCd4dIuH0mQlRZcPJzcV1qY+wibP2I
NLTC43IoivdNr2M3JSxXfaP97XThaC5aeUD4Ofik8EhDCg7Ddionwx1v8nUOEJDJHexg3KzsLtSt
pyfaw5KEaAHxnjbi3l9RVT10K3wRYqh/bqRas7oWNTZr1JCXBl6nsQIOElMdiiIm+ieE1V7ADEmb
DuFjX0zfMmm7sLdc5G1QQMtCnbLwQnA6e8IYdlEtbKmCZe5uF2H6ab2BYWMTob0DNzxQ2UpgFtli
zVnLRsRa7+thVqzOAVm66bpRSRJlXptfwn29gCL+/ZYpyejOMF9Cfw9gy7787LvWLpzUrLcusT9+
lZrdfKv8xjBCOWw2QNqseT/R6EvQ4V/y5RsMfsv82AxapY6IQ+m/ChJzcOFD1eq8HCn+gk1PtNjX
tVXdTUk6PpeIyRION2D7baUBX7ifm6bGMU8UbHq1evJTMArYrcJVrh1vtx9KQWPZfCwq3cqirtcY
+C0LunyxTMXyDK933ryGbeW/F52L0tPCTtdxkhW6iHsdwGc4eViUymnopkjqeM9GAaCYIUSvHey6
PU+Oc++ITPTXKP4F75am7H9XebMuWA5OIGorT5+fDKV0Lw4qM4WJNYIRB9U8aR9b9Ef0g5dm7T3S
9eAwpj4Y+luvX2u+/wp9zWhB7cIBKFe330umZph5jG6LWSq8bzdyZte7DtohlcdywV0ApRMnRdgr
M2TUYKBkRwIJ/TlWxEY3dmuE8Y7JVCOpA77EQxi3mZvrvHZTM8Ld1Pide1lffwVbYznxMuro4iKl
q9+40p3wMVlwbAhXF33vsNQy7Td6Tp15cFSaPshq9L/MI1Kd/DeN3H6kxm2tyMZ4BKN521HJk0r7
zsCUpfSMCEz1+A2TQVuiPGzlfwaz7P2PS5mMy1WGIZ0bZjozvLCahI2BLNLmyDvVcklCWKn5d5EF
mKZoAZ41VAAHzxg9vulsSEpM1se5+oTIxlC+E3Kcn6rUMyAVJvg6xmMRrGjBL519HIp8Bl5hDNr8
EBhp+Xmx0ty+Gqemc2JXc1XszaKxI4SxhjnSE1uKCDi6i3Fx5aIjHDhasYZKV0NxNSR83VHSqQQ9
Lf5yrkSAqPJV0JUrVsNGPZVxndviL9LyhX8kPe1FBLnS+YGURbAgB2ygZJ9k1vqYgvH9MPS6/lVg
0wH5UaYFRuxmkH+lb16ksbMMw6fSAC5Kq2niRw0J0uIRFsDqEQOT9KeLbWRKF1Lky6FvOu1dXaSo
8La4xwYhkNyxfRrSSlRP1uSuZugU0v+Zj6JkGl7N6uuUT5f0QfYJ8BYXaOBtZKaN/LGfnSlzXHS2
sT6sTZMhhpmt0eaGcN30JlYrMI2+VoznLwTGfSRmUfoJKNUCuN0mZ7ubFwBh0skeEoTmwz+cwV0f
TG1yj769mJ+zfr6EGDvzkKy3EfiDbV4UmK9vepQRlqlJ0Xdp3YS6aSxWpPXVdLCKYbzxEukiAFpf
MhvZ32w85CazuBX6dGmQMHy9KABFkDOePR1M2m8f+h4XBLX4wT02G/nV26nMmf2E24l8Dd0wQKz7
ronVYw/tmsNEluDOH+YgyW5U0vz2MYp+Qhjzkrj+9np2d8kmT7uplXOhotr0+slSp29UlVnToUmg
DISIdiNQuGh9iahmOR146Rs8DqpUg+/SBdrfqbbrxkwzUWXkWsWTeV9h5F3mQXDnOkXMzrrGdaG6
6fhn4wQlrQNqgOOh6nPtOI6FgTpxWoFuNjBQGpw5Qp+utMK2cdWxd83ZCsk9uthVoj7q5uj4Fwqv
E7A1J2AjezBlByXGwdt3Cl7aXBO06GwYqs8456bvcOVVn+wuX71Qm9P5W4+V/CHTLOcjFjjjdTkl
44Wz8bLK/m2xT6TwAD02HYvXbyvZ2MCNl8sDBNiyvLJHN60/1amlq0OFx9MQ96XqP2bGMLmxzAtD
PxhdWT9P1mp8SblDNrP0GlgEFm2/ii7Xb9cCmGLYGxXI/HZu5RdgFclHOzHWT28f6zOfLRAlxLhI
h7f2/q690+Zp3rjDOh7aYPHuJpysDqPM5Z3eNd2hwLvvdl3L+vD2oltOttsuykikPkiKHSSmd9ul
pTg/+SPS1p5PXQe5UHwG0mxdVODcPpKTdTYoxuYhSmq4OxxI8xSgpDbrmnay1LFY/OYbM6n00R9m
G58tT4nrmt7WscpocdHsqfN7YE/N/2OPmUfQjyQ6+kCrX5+OoEZlzvG76dAH2DjYs27ciTUTMQy+
4r4Z1t8GV9aFuc1puGLiC2hvY+gRQva5KIYUQZBWrJk3RXVTTZn6mWNQ7pP+N9mhyhLrUvq7nZTX
m81MjmEcDTT65idk4YLB/FTrKwFyySvIHqq3r7JsbTdMJRKVRubj6LOWJhZE7ejk6GPamfHYIzz7
XSsn48/bR+xMYGAes7Frt5ktJ3z37stJ1Umv5Hzw0yzDOJYQYc1jfa3NPtoZw2QiqKHLh6LUNztt
yq8cN7AL5e/LRHC/JwRx2F+0iqk2d1E8CKQYlObMh8mwBuPQrRj8RWbdBHcqcMs5WoXGD/GHoddQ
rxPiqYcbUocAIe0nL3VMRa2eyiTUhRDfEsBS1aEwOm2JF6QDvyktoTnQCCwNwsbUDBMIowZqjsLS
HG4u7OeZA0XDaYPLb0LB9NdfH2KJGGCeyn6G7k55kEGBuK59tLq5miw2TxkLMRbQfomI6aHVcsPC
nImiM8QYFelTPa/CbszbG2/o6ts80ztSV6u7fvtXbi91t99QbDdB8i2uMCx//SO7canGrJ6Wg0PW
iuRzlYVj0+LdUzKqxCpweS+bSb+pMXg6mLIQFz70s8u/dDnhVhFUd8EUrcpiwftGUcTLcQllYYkl
VN7kJfe112p+NAiU7jHxqpw5bOwFeQb8tRLtwv390qrebwOYSipRUiML0YLX27A6foXgJkYXXEOd
/wDJqcjuc2OajHfYbWE6mtIgfp/YGiYhWpZpj445yxZ9vDq4DZqxKa/dzAIbAkJ2UhwnX66HylgR
hupVv+ShNKjxwkBrAhEtGwruxkqcGa8aMpb+xtZy7UdjFSjcIsVA8rk0NrgAxN3RuTVmrbju69K3
w0pmvAWY0AYNUye7S9GUccIyF1gXF7Ayr83VG5JjMyt/jLwgLW5E1RQIpGZ6QsurzNbhVo7u8MMf
l+6zSKT9AZxQWT7PiV3e9GRWfegqMmDfrOzuStEXv/ek2wQRww79+9sn7zQT3RrNED3J2uj/7lMm
qUZUJKXNl+6q/L6xKVqqduCQm21zfHupEyCIgwoQtDKQCC9k5P1Ifg7WQJf0Ug4wyHubtopBEYZQ
XpdOYVLYpjhk1Pr1o6GlPeUo4jnMTrtl9X4Zg+j1m8aFs/KJo4iC8ds/7UyQQEMcKMjW76Mbvl38
/0wX8GGa+mEwx8O05to3J0uaGMfF/ucshy9Iqq3x28udSVTpbAFmJ9KjA3DCH5F9omP8R8dF01p9
+bvIGdnMZNa9Aks+WU1HWKWtdZuMY1ejftcrEcu6rYzjMg+yPgSgdGRUS4nTVzu7mNF3qyU+yVIM
8r1MluS9xNHOvvCrT48KNA3cEfkwaVgRrF5vkhfks4svM2xuP0E9uhgneZzEPN91Q5a4/30xliIm
UYOisL5nfA7cLaky1/ZgGL13W6IzFHs61JoUke0LS51Gv03yjzsXqiUtsD27oKkSB4nPBvEtvaGx
6nftD40u4dGukHMMR69ur4HALUdEXNJo7ZrhkpDwaS4LTAV9lE18n3pwP9vyksBEIz9YDw6J9S/c
JLxPS9BqZiiyzjtoGJBJfO2c1rtw67x83K/iLagMOn8MmYBnUYns7sastQyZ9AXiogumsrdTquuP
YljL8sGpF707ZmLoiisT/1nA9jM5UNjIpvjkGCX2o3o1+38Qe8/edyV53NEpEYnngseaKSymrl/C
SuTDFEpPKbz4EoK4hps77uP9kCbhWKqxA8pXO0k0tTbWewBdnF+2NvpfW6HSKe4w4Vlv81pfPjD4
oKXjI+WBny6/7Y+Lcq5E+FJOUP1QGC9vhsHLnt/+TE/eC9vDzoAcZvzvAc15feDxQMpsM83Xw9aD
KkM8CLsbMSK5cSjnyfDCcdbSoy+1i57cWx2xfy90ozcVAOqyE5aBapyExoCtHxZzzprbJTEFNwlu
nBgFTk753GVukUaSps2Mfd2ivr793Ccf+gtYh8oK1BTd973WVZli+Z6VA8VeVXHH+c6CEXBhHFef
uv3tpU6+PaSUgXaasLs3OsWeD4sXNNYkjWCLh6Y+qmKaP2cCRfowdZcZ5bLZvVc0vw8qwB0zyJL0
QgV8MlaBKAhMBj6TuVWTUJ9fv+M81ymk0s44OHSdNtnsuaVDDDrwvk2Mxo8XlNMbYMyJc13lstYi
e27oFgLTLbJr4jsHkupBX25kgjaXrUM5jekym8Wh7Yr8oy2YUd6qbC3G2PSK5Fh7RqvHIwMlRat/
NrtoHdvu3Woq53veZDbXb9caT33qp1gviHq4cKZPSDbbA9sYPDBOZ99p671+YGc2mDokjnGA6zx3
t7pmGL8Xy8vE45Qh5BoGddumx8RBKclHJ9+70weBwyoDmqU7iF55V7Ay7HSzp12vF1LBJBIN49QL
N/KZb28zrXohPDLs2qMapi5vEmVtXWpoqnlo5ZikH/LB95cHWkjufAUdCRvxoAfveGHp0zyFLYLx
Ae+fVAU43i4NBc7dEBZH82DMjbZGSuX+s5Sj+jsZk850IKfd6tt0iHHn8B6FUxkdPcMs/WaX6Ntj
rZ1f+EpOi0J+EeCjDYYdoKOlb7v1T36CDFwLdJNTaqGd/aFtpLpZCc1m7DVFcE2R1t6O3M7x2nTl
U4BWQLwOJFSXNsY+jUug3fleqJcJTvvhtlEKn81Q+gEi6qDdesGIymE5kkICxLKWX52XIv5hO5jk
McByyutshBoR6lM3tKGWZON7QtnghVaPT3skwNPZF37iSSIH6MYHXWsBwAHwum8/mpObo2Dt2QcQ
SPZji80nKtOF8WHq1+a5qrrq59vx68x6m0YE6QMZEbnc7mvC7B555BmDar+3kyZK7SG5KzSt/Oal
MlOh1xB9Ljzi6eUAuZrm0PYeIKHtQ+bcOnmWLqV9AGmURMMQoG6l16UQoaVwSCwKxRSsSNajj5vg
eqE9c+YkciNtehigDDmKe1KUoDWPYTxNeZnRrxZpwOQ51zth3A1FlicHq1bNNeg2QcVkd7dFPunZ
HeiS7sIddWbjN4oY3KGtpnf3Y4K+nDrHzx370E1EJ2g8yY+Burkio6h0GS25uVoXvsLTaxFQ5TZ8
R3t7w41vf/7PRyjXYLbsPnUOCyOeWwxXpyZuEaC8E25ul8f/fLDoayITBV5uM6vdH6zWRBB/qVnM
n2hGD60WygpUlcrr3xgxdBdA+vvt3Ph2W9ONWxjmDI4Lr5/Ns+radLo+PVYr1lfBbCS3mEKqITbm
xLltssW8RGrcB/iXFT2I5pTZ5Bh7hEXTpoRxR9cO3B3uPRSb8ZiPffuky0KPW0bM0eBPl2yj/kdi
+ze12pZFxdNgEOKT3Oxp59JsEm8pUv/Q54v5SPYadMdq6ZevxoQPTtgFo/Xb1hOtiBiL05ABG2nc
BgxCx3BIkmDzwzT09wjyQNqQ7oA41DS25U1jFtnTwL9A6d5YTgcSTqUf+sxqPrpMyMGr6OX0ex6m
Zj4mLdiNEA7I8GPM9elLvYxLujGXXY8s253SKNUGvULHIccTsiXtflz9tv+z1pXXhOmUeccZbwf9
diiW6dZsek8PXZln37OckXrY+p1UoT60XhcFaqYx326qELY/pEXoA8iXGDGAPePvB/kjxdNPbCNj
SJdbqsN/CiGYP5ySKYnqlaQ6ylFmO6oWV90os8f2T5kJ3CIKwjmiholaikOZFTy4EFpio4sxaO8D
xpxQ+ZVX3CtHpmsEmmy8AX89NIeitIOaIbBV/KIwMMpwo6Yk4RK44jkh7WwPSW92uHc5yphChrn0
6ubJKh80PcfdETPzDNGACrZJmA+1ckKweKkZqkEb1sc1SRngTWYvqQ5sC7ZySn/yXvBnTwmSWThm
m1JLowUsmgyzOu8VpVVvPa0z4/mjbDv5xx18MsGlsIevLeOrPyMSnUVIpevjIwOc5qtZo6gbWrPq
77CMTqoYj4jZD93CyP4SOQ0kSBYX/QsE1wOFrVziA4KqbZgQPYXyFBWM0r94k26kALT04joxvbmJ
lIF7TEi602EiJXSKeqKKwkAEceMmIt1YVMj4NbtlHJJarIZrUVijYeZ8VkyBgTtIBjLIeC5NhfpK
gGNcYU5jemNNUGrDOdCEh72IXLyoc2r1e9UTeAWzglscNnVePUyQOD5N7rT+LZLE+e0Dk4AF5du0
2dwyX2Iio8zuad2W3wun5Ms16hki2FRmOdK0OCH/gqOb6wdloi7St0Hxk43DTN3RcuLy2+HxhN4B
UIdO6YuGKiBmlEReByw01xEAmIP6aE4YY4SGcgeQSJmkXMqR5ghoPSdUEFS93V99SZeMO1HVv2Qv
Uw95krl+n/c5QgCqa/3rrtvcqTLfX7Eel7SkL/za01gHq50aeKvmqPT3M2anHOrcSrruyNTPiNoe
m64cK6YfcPi+yMz+ilCs/untDToT0FEi2CZV23APN5HX+7Pa9ImU4+bHRVvbOE8DLJWHdoh9pan7
oVSX1KP2qSFxdQMgM6vahjfuPpw7yHtbWqVnxwRDsiLsbEfed22T/EcOAMswGTKJ4IAOt618/Vg+
7frVrcb0aDEzNw5aWibvmK97feR6crySRVnQIHQvzevP7CY2BqSWAO/wX9tXI+j9aWCE8+wIMa05
6OlqXNdqsh6py4dHM8mcS+f7RShkd0+B4USRGaw8o6C9VLFn9apJbSvB5Mf0hp/Tuozfcn3pxCHI
tSK42/CV17XV6GkoWr/9Ci0fi27dEJYRjX2SVJ+9wQVgVdM+f0Qg1hyvnTbo+0gmcHRiMx20LhpG
w3hGI9cco4GRzq+cmTf6cd3CzF4xBfbxD8InPkxyjf6HakrrTktq8JkptOp3dOhsEQaJaTVHXzn6
PQhA6TMZqOwx1HRcq8Fh1c2RTIwTUdeJbMFUgZ4hGMJfiayisp4nzaSQyqpx+uKWCpxQ22ueFsPi
aM3IyA3ta1tr+U+J0aF5qJbU7iPEH7qPk6PW6SohZk33k8hNPepaT2ThUplcWYVCACJkbpgPsW73
xkxa3HjE5bRO70QJmCYsh8xtwq41m0d0t6Dd6w3jvaht6rU40Hue1RXRK/gtAlrT4YroLV52aVD+
QvWweai6QL+k1XVi9EpMQ92DiSvuflQx+2/I650lMXRZHlcrM51I4SvzCZM3LapTR3aHyqnMSEyJ
dpyy1rgZ1kmLgqlM5gjwvVOErkApgv3Lxz9NYym8nrv5q0P0vanHXH20Etu7C3yhZOjqLfB5tfph
APcyalIUaoRrL48gPtEJrUXyd9Ha6UJK+yKt+vpMk1luiE4dJ1sGObuY3foa6U4nYP65kw1tuU3a
66XsdUgZxUC/UGQGhBCT9ld9sLVGYkml1YuCPzgidoWeSy/CLPWqT4C9GlRC59FN3rm9dK9gIJOx
cXgLrMG8yn/OcS5Eamwx+i5WmQuSwceV6n2OceX4YKkAwYF5aaF/QnpeP0xtZuXvzMxS+A7bHsZx
WY7xbw3nAP/CpPyc+3b6J51S54sDXi7HJDxY1G0J4eLHylgc/bh0ZFDowXbvQ11mzJF98KSPaEiM
P+tVprwzvKnzUC+M8RM+2HZ11RD1P7jV1joF/FkPN7TAvC/UH7O8dUAdztEEDOTbNEs6+V4x5w+B
jcEZGULd/BVZpjPP4groONSbvn/P8WVcm2hXNWg+DdDmmjFN8CrYRFUPui4isZBfOwRm5zizyknc
GMKdMmw6Kyti4hJUz+Mq2vJqBtmJrqLBlx6/fSm9oDJOTgB9fYDMTJ0o216Hb1Gvlj/KoDhahZnB
A01Ni4Rft4cw2QRjPbn0XrjWsrp2FDd8aCyu89yCyWyuzMxdrKiHcfZ9rKqxu5eWMOvHZduOEDGw
xqJAkq3zgEtzKSIiD6mHpdRiIptfY2bMFyvJbvWkad8FMh0fEM1WM3Sr1ApCwFqaFuup5v0ZRaW9
rwPh/rbcumsvpAKnNwn8cpuUhUkK8419b2nBaNlrbFUenaVtbtW6lGGR0lFukNO9ot93iYR7ei9v
fHbwGwj04RW4b/fJuRJSdn15NOssMx5qstPhIaiq9ertV7svjold3Iu0rFmMzpCze7OOkc5rQxQ6
ysIIHgoPNY9KF8M7JUx14RSdWYoBMbQVcCa0bvdqS+Aqads5S3UcgKBdOWuC8dvg+u/pz2gXJIle
OCK7A4vyy9bg2RQewKG/PrAQGPCJ9vP8CLPTqY8albEMIbJk1ylj+OBxlov/JzGG5GZyJvV7gQH2
ME2YZkV+MQHH96u806JCdxQOyqtbXINk76vHpPBXrIqh2rwPymriVp5Ap8UcHJHdjmMv/FhoRnpj
u9L5K81gQnXJ2NReafdMn3vH3qyn65V5i2JEPEa6M4hn1Q6Wiwsr/dF7tDNz70L/4/To4hvjvoxJ
gUoyk3u9F73WAh7sRnYBMhbStnMwBR8TT9PQmxfUx5ovZ+fCu36px1+/ALrUXIsQFiFknIiS5nA9
9WGem2OhlRBGhtExr4ZicO4gDOm3eJc713XeNmGbutMfW0uVioSfiwhuj3MdVEYVOl7ZPohmNafQ
kS6lWFBXoHQNfWrgcVmX5OhPc30XyBQ6TQxIEbbby/ETt7i3QcVtqCz9uBo1sKEB+KEzmmUkdBDI
yCKLC6/m3KKoJ+IEAzeOMfbu68ssO3dX6cOvd6V3NY+WHXILxF3vMBr2BO5iXjZeuM5PP0M0ija1
DPJx/rcvapLOx+QK6u9xhmaMxFrpOM+NV4EM62gBvh1d9j1POM0br4pNhcrNkrvWm42TsIOTTHv8
P87OY1lOpGvXV0QE3kyhzPYyW35CyHzCe5dw9edJ/YOjoogi1IPuyY5QFpC5cpnXLEvtHTusT70q
PxVuah3HufBesPOYA/gJ6tfb6149IwNhnkylJ6aR4K8172abyFmLqTm1s/uRlkMa+66Zmad5NJr3
t5e6+oQsxegXjRVQEgT7VaRRXIFjq9BA8+Xa/FS2TnXMjdA50WQqfgAEoGvjRHs+dFftXDBeyOwy
/EJcmX7uuplscje4eBTWp36uAHqGWIIcnExon+qumc6FpUE1iOF6nnpurgdmoeWpSBR3J8xu/QwE
ajFkkbaGFPYrAFKRj/XgFHF7itNE+ZnCUg3AX9jH2cJwld7ZZD6aVaoYOPq6uT+oQKNmF2LQ7U9w
FeBo66KlDQ6E6xk9wdU4fGYapS7WgkQRn+B5QH0BfQTdvdfyaFL5FQoQwNsrXu1r9jTlqYdYEVcz
O/wypGojfJEQKddTmFXLHdqp3hkaSXouIhR1LK8QBzyjFthbfb5TSF/vbEwzmPAC+yERB4p8uTJa
X2a71D0UMhsrYRxr9eGhsshwycTSPTrr9d5mMZzbOUBsONq9l4txcJUZa3GkgTvD+A7gQLvrOgx4
GlPH3BGH5HuBa/rOu918QlCdkPgA25ByXi7ajgazezPvTy6NnYOqR/GxqT39Lq+zfif8bi3Fvegx
zJEiN+shcpkt1JXIdJ8MNbb9YRi/68kwfjY7J3p7e8NsbFG2JqIq6ByTRa6lXEQs+snJ9ek06ub4
PE8YZUQahsENkJxPobqHgLjen8CU5O1L1GWktpbTtQahOP3cM9ZRpvynE2bIWS2ha/uuxWja10Vh
tFC22vygzJb7+q/PKs1VcGsi+SLur8vFOO28HvAhqbKWu+eYU09U0r0nRy3CJwxf/sNyHHoE/zyJ
AVuDYSjJWzFqRX6CImw+m0s3+6JhtmZFTvZ1Gpv2ePvxrg8FfSm+Ini4P6nzCnkgM8sxrm0er4Nd
Yw+2eFDLITw0w1D7Wqcpj6Uw9mBVW4tKKXtALYATIGhcHoqCtEeAQOTuHGb7NJeee570URw9hhKn
DuO4J3Q19qQfro8HosRsIWaWaKRaa0/e2pk9tza7HIiQnr1RalSgQ7bVwWOishPCt54P6UJKTERY
aKHIv/81o4taR5+omPPTJLTxqcyo/sK8sJ+LuHB/4BM6gaScvJ1IcwUYAMEHRIHEiykwU/o1gAtI
kLMoi5Wf7Giq3kVpaQvU6hmJgIjS763FEId+ikOmGabIn5M8Hfy68Kwfro7YzuKm6vfbW+v62AJn
+6O4xT4GRLcK7qC6EIqc2MpeoVZvIY4qh8GgAtFMLFcKt4uPTmcoB69q97QHrz+1bGLB8Ye1wMb2
Vps6pjRy576DNAP5+BNeN1Ng6dVwnyQIHt5+yCsGrXSVJCqhucMVKvfV5be2eo1MREOtJO0d747y
y3lhkLS8NZNOuctHy2gRXB7c05Qa0ESsEDftTMs/5aW6B6q5isr8EikKC1KM3gbK2Ze/xMk05Gat
0QEuDiqo0sUHZu/Ju7mLXEYrprVzd199Xg+ymuR0AYwhU1yjQfK0NKbIsMUJSkDzHtzIU+UBOVC6
pn5sGHC+Nauh/TFgX3R3+5VfPycAY/SfpbY7I1tL/rC/ThcvezDTdFFPzVBZDPypu8yk7d84WfQ9
K/U9mOzWcihoMOShtOE4r1LiZHZnrAVq7dR39eRjpK2fw7ZgRjUx8RmRkvh5+/Gu01Ca6fBpif94
PIIGW0XHBFe82VYW7aTS/nlrelP6Zojs5FzFJMH+nI+NH3o2ZXmaFV/muBBBp5rRXovoin0BPBpA
HFEMCCClxzpIR2hk4A/bqqdusPLyIxbivf2i1inmwribQ1SZrHg6UGv1pt/UpXvqsmqun5gK9iTH
ubF80h0O/bEJDW3xlUadrCCckgbE9QzlxkcJze6DUtfjIiAswfcvI8havhjSttxJ7a/3KvMJsBDQ
HWXzdy1rlAt+k9VN2qkCYD6DpXKcjzPAszeZYod3jIzSI65fzSG3xR5WRZ7/v1sH+KVAwiaxZhoF
YmZNsuyBDwzazDg4mww9iCrXfkjrcU/ecH3jyFXw1iA9QXqHRHO1Z0Sk4Egcq0tQavryM3WSb6Ww
85c+8ZRnZh1MbuM23Ukdri6c/1uUqhg2FLzctbzZ5JpwEEZzCSKS94Yx2Gh8rUK3OQgz0j9obZwc
8xoOZABULXmtes/1F28uX5B2RiAe26SdwLD5EkiZSLe5c1GVuwwMprCz2PISNWA7EmcdBHeDmPeF
cwsmiHfQrI1zA6Jl7+LdWJf+OC4C5KgUsGuFUAvxQGaM/RIoiVD90Ci8s4IeyQdj8tKfKfqax7SG
6z9rbtgEuU4taTPgeAF/1py8ENSw6ZTFnYYUa1AWff5FRKXwo9yN9z6YvPdWexHoHgebaCxN7lal
ZVp1KJV1gAdbs3eebIOBeFRAfg9aJYJcYrcOwM/cUxEniKdTa2b2wQLocXT0VPkAkpM8pk/3uptX
Q3S2EZPzP/Q3og1x7/KzaUpFlyjSRTBmtdMdu0FrTrTH1fdVEirqoVs0LTrEykCv0kz0VvFRhBru
gfopzPCoxyt/URX1jZKX2afaToy39B4TOF0WaI/T7di8TizkT+UwU8xRJZOjr46ZdNQo+zGbgfMl
3duJccsDdmTlYbDtvXRVXivrb0XAYDkOFp2t1VuZcpu0LAcYkniz8eotefgBqGn0HOXj8KNB588H
mJWesSbv7zzU9XYi5taTUklKfJJMJ9YsGTvqCFK9iUuLsfyKyxj0CuYOH7S+w8P+9ku9SqF4qzJ5
orclrxoYAJcboKUqhttMiDSWAak51HYPakO3h+l6lnAfUDijruPcc7L0cwHa18+EmBu/NsLp3e3f
Ij/g6q1jAoJSLRU04lDry370isKsomaBib30p7RW21O9iBjFgR4hinbZk776Qya7WpCRCEU0zAf4
lpfPruiuHbIeCjlp2NzrEyDuF6sSHQM1GJ+D73YhyMJc6cjjhxJLgiACL/99sKAL+qY1ZcYxw1cX
eY1QmX+MqYIKCApGowCIo3Zh0AykpcCGzPYb+prmuygXRXdaorq/t+zemnZC8Nb7AyzInqVVSQxe
JUvRjCdaXomZ2WWp+N1kZy+z63T+BPIezd3Q3LHA2Qi99LkBYkBaJFNa54K2QDAnrao5sENEfbU8
zo6KcApmjU1x0Evl6xCl6b8+o/QvdsD9gLWlqWOtomizRIDBUKc5RIPpPo5LAdXPzbBb13IwBFRT
O+fj6hnlerL3i9crld1aAKOJ0AoLFZf19E550hHzPCclAsFcbfYh9Sr7KN0kd17s1fn/syiL0SpD
V3PtgRC6CXV75pUH5sXNd7dGL7dr1fLJjcY9i7utpVBkljhTKQK7bni2KYdAqC0yUFj3/s8Qyyke
YusdtJc9v+8/YnkXp42nQrnPkBrE9BvtVVCtxdjpI09wKMJweaDlQXfF490esiUJPxhhVgYoRtTf
7LEY38TaDGyN3xSUdoGWRNg71s++wY0tQ8Ui+MfAoyOECfWLRiHyT/SfL+NAqzeTHlZZRYvQ8F4p
8sTRBgEdhB2crxGhnx3C+VVayno01GzpAcsUc80qCqPQRrWLkX2aZQyD2tY8C4uZ/L8/FVv2z5Nx
SteRPUtSROJVjko49KDh8Yv0uyiug77q8nM9a8rOW9zYSjyPVPVDw5QItIqmcMSyHP3IEjHYTHyG
z1r5sQjF+8Fx9xq7V/czL9CSUl3MY9G0XoOxXJAAaO2CaoP/NCcHFJuLYxoK4wdHxXjqYlG/oN80
KqdGsdIjAv17xiBbP4DHJOoxlATUJ2uev8rgqldDJywL5EGcRjwDIVLelG3R3DHwi05LnSC3Novk
YVKVDBnxQhQ7udAVfZQLEuUwsEJydICKyCoOUrtW2KRAUp3SvqqOtjmk4xnWiN5CCjXCu0al1nqg
88DcGHcH1TmHZjEVdwvYW/N3hu/wCfqMkz43S25+bGYasDjXKfG3CLGyPkjG0tuJ3BuR9OIXrzok
UVEqUUstj4OT17069jzew2xL4bmaQHOKxX0dTXLy22dga1GmSRw0SgR2prwy//pOXF/91DkG+X+c
Oi9wM5wPc9uiNaVl+Uckr5fHyhzMj7cXva7N+DjsTabWxFXIOqt4gn4DrT8Fbb240bz4a+LliJvP
HPvyvCwaxMkQtXnYjYiy3+dxl33r8HtJjrDahXi7tKgbvnOhor3e/llyT67ir5QcIs+hwr+W363y
FOBkTHIzToVzEiN3F0mJfq9nhv4uc0spqYivzMmt83rnM8jXvF4a7AVpAoKm3Nqr0K+liWrmM2Lj
nUjqX4D1tLNIeuuTS4/7zaw1O83Pja/O+YelTCokr7ZVTtss5EEx6OdDlzWIZSxgsZYxBbyXD+qR
kBD/bAicx9uvdyP8MadAx4c2g1QSWYW/yV4WswlZNK3c7riEsXrKZlTYirxRd+qDjfsDgU+mkxro
F7L31eGfHBaqwqg+ROR4+mlwrTK+R0xlVxhFfpfVd0MMgnxLTkNBMqwWqtF+CTHeQrfdkPCxZU7t
8ziE3dPUdhOiNEI5o++fBWHMgNSfyqF/tgU+A3STCvT0gaj5k6anO3XC1uflopGNHTIX+syXhzqd
PYTi0Fg+mID8Xwa9zwIFLMZd2Ybde8BzxlObVjtneuuVc/FDGZNzE663yzVhPud6qSZUBphNHfIo
t58dJW52PuzVOQEZSc2JCIGMHZS6l6uktalNhTlBhyZzftG0AwZ3Sipxfvqo7TkLbyyGtgwpGUhb
PvGfyvCv2JikdPwUhjZ81jIJwFqmhz6s4LuKQX0YwD0dbh+QrfUIPNBuNOybaZhdPpxT6x3OBo4b
VKrSgFAevTNzTvtZdUtsbJJpF0x79c1AbEkqIBsYzD3IqcsFF2YPji50FtQVaDsKPsY/QY+I6NhZ
ipIcaqQe3oCmakAILXVH1z5CACyGcqFju5V0sI8BlJxTRMKNo5JkIMxzwtjJSoa4PDlFFv8WQIa9
QJ9wsG+M3IE9lNTZ05Qk9XiuqqrzpPZ+vSejcXUAeDAKIFQ/wPVr5rr7b0Tob5d14QauhflooAOG
RZAHfuMRi3P9rKHieDKsXZ28q6SHZcl46EowUiJAyvf914ZRmZ3N6Ea6AelCG/qNsOOzaWB5ENBz
tJ8rHZoSkDfvILrZo81W79kNbH1QWlQ0egxG39CYL39AMasjMqX8ALMYrfjOTZ0pDrpSRNNO1be1
EBogNBXxkeIuX13gtUIl3yiFF4wl2Gqzt6f3VWUVn/79QDC9QXlQBlhe7eXjTHZlqPk8e4GmO/17
bXLZqUOO6yEyavd9g+LV7fWubigmctKDg8PAnIoJ6eV6bTyM0M8KSF1lRrNxKLvqqY9HW/MrvWp/
3F5sY48SWHh3f/YpRiyXi01QgJI0q0K6N1r3rBnz78VAQhdF4uHeK/PiKWcb76SYGxEGfwFCDIJ2
dDXXk4YZWTSqHMsLKneEMScaBKWA1waKbiQ/lhHnsdvPeJ3oyTfKjAZcBOMNsK+XDymsrF4qOr4B
jjAJEHT078OZGh1LRsqurFKPUa7Ex75lCCBap4EjvHhne2rHO7Qe90RENh+f5E7+HCL6Gu6CalFY
DXocSoDGcC5GErqp76dvRex8IZ9Pdp7+Kp/k4WVKh6EQBQhNp8uHH2mM4GNOeCV1sMynyM2rQ+ZN
41MKafjHYi7qndIrw/8gjijhzlbe2l0wLE28EmUeZK6uY5Mo048Y2wRpqGiBhQTxU5NAwyuLtnsd
inR6PyWT2KOW/5nkXORDPDKUUXYYsG2m66tN3TE+KJBkCoMSj5z5ESGabPgKUL/kNFWK6KogtQzs
q9BUy9+5HUD3YBq1/qeydFildabiCFiFcDTProPaVqCL0H0fhvrUYrK8uOU5iRlp+14f9U1Qe4pX
HMrQguTXhCLWfyyFGn9Ix76kwQ5YZAzM0UZd1kQL6FjbFcK33hB65WOmiDaH/xnFyn3UKq3xiNLZ
eFcmajX5bVcUH+3QamhbGm6Y79CIN88EKbfU7oO6zA11uS1mNUy6KhVIVbWzjWIHGo2/bWyJHxrQ
wodOX4pvSNsg5DVgAqgtaeenGB+95gpzGT+P5trZCeYbxwKcAIRt8g6L77YKe9rgIirSCT1IwnL4
vDSTLa/JdHxM0fGVisJRtNPf2bgoqXb+4KTJUaE2X74CpHubivETWYTozGBYbCzPwkY7zwWYSn9U
elrOad1A0iQ7aWnzJRBrb4emjYemDCE9Jm3Ht2ZtBZChpNyOEV4DBW/lrjaimSW7XPWOqDIPL0Mx
w+S6veT19QIYH60Njh0TSeAQl0+Nm1jLQLk2giqtlqfJbPABirsc0uiw3N9e6vrpgOLTdmYR3A2v
bTVjfaDkYbiZp5MdaGo5n5wh/ZG6aXLUtfRfZa8IqPDviXUm0YbkdRXmbWVScd5gOfCh6DyIMT7X
RLtPs0bz+/aTbb1EmbT+HwoWm57LlziPehtVta0HXYYXkC+qZPgxDKXtnJhUQRm6vdr1RqV6RGIF
MQ+uC6bYq9WcOaHgiA0Sycx9dDFfTX14UHPiZyi9npck9rpDnymwhLWsrn7o+aTs3VrXuZaEyqMa
ziAKm8d1ZeW1uHpH5gSwt27VxyVfjFd2zbDzpFs7BrlWxuX0BfADkn//K3edMI6J6hymWyoqFKns
OTTwoIPBXNJ6+rh4RN3br/Z6sMamkZIKeNyCJwGCcLmi2jYoZSUFhKXac6uTJvTh2A+d+2Ahdv4W
zAIMrdzOiqApxuZzyNQDpYUy/Brljf729m/Z2lRYEqHXAtiXQm+1f7u5HxtcyIygt2P31FZFfJf0
tnrGhFjdec8bS+ErJVsFsIF54atgK2bDUBxoL0GYavkbM3VfqdHDpy4SH24/05WKEYeSJ6EBSkUJ
v3kt/+GZejqmaWsGjmjL9/Tb6g8hCVBNSjAnbGBAz29BJJjzMWuiTvgiaZ3BjzqYUn5sd0rox045
HKOhqWzfsuGSBloDT//fDzSXIDIlEtmucydcbgP8B9UuH8GtM2ZtDD8tzeqE+kQxoR2hV4edlyIv
18sERW436gVAGNiFX7VGLFRR+m4wgkIt2A5+VWvD4ieutsTv3Ww2oUikUYuvh8c0ADmh6X+Fy3SS
zlU2BKo5VXvzsytAlfxMbAQU/AC300xaPT9zrFbFDkYNIJ/lRyQUjF8DRhMnzAeVnz183w4+RYE1
AliIBL+HUj3NS9/tvJiNQAd0n9hNvg7gYS3cEpeLVJ6M+BUqHcFwWNDWQBril6CgvEcyKcUDzVOS
mARkzL/SFi12Rnpb21XmRGD2gIfCm17lBAnCnkroFAyVynx6UM0+fcxTtf1o9dH8QHu0fRcVogri
ZiEZzJVI/zaqanWXi2Q8l22Xv4Lzqb5NlZo/WBX+XLc3zkYQRgGfbUpHhAJxDV90TfRPiypTA7te
2qOBDDlyJK0d78i7bu0G4OT4TSJ77kjeweVpmHGbauaohqrd6Hbtk4vVQdtD5PAjUTfwVk3xoaaG
06XUhPoG55P0hALsnpXYxm3AjAo2mZQilZ3iy58x2eboOEmrkpYV8Qc9S5rPpp4kn9BtsB8FaFX/
9uuVqc/qWP4xo2bEajEsX9vYaAjpeLWLD4cFU/9N6TrRcZjy4kHH8fO+N1pQW0w9728vurnloMtx
+kBqIiIkf9Xfdx5PU2M1jYUNd993ORp7YOQxfwCIXZ5Ld8kTKMJh+NtG4/5LIeWyAPJLJxMqdfXF
jIQ9+32kFmAHcJKcimr495agwcUP7oRpuUQuyG351y+sFoZPXCJakCnMzYa59t5Cx0P7D2J3884x
l3Znn299eOknLZEDUnV1VZwkmTdMWVlowahXURY4zZy8I+vBQUMUNm7a+jgiR3P7O2ydLfCHkh1i
U4H8GeX99ZBK56i12cxaoM7m8qr08SfDzKavtxfZuHdJhv//IqvwkpWxWwumYMHcwpo6QGRb0Pfz
orJAHLMX/+U1Sl95Wh9y0rs6P+HScv2XoxagPGsUR8rBYTqSD8yBOTXVYeziPd3962aD7OjAVIM7
AD1rzR9SFlNTyhrvqS7Ri/t6mLMHkXXWacCY5h6nn180P+qHEnT33b+/WDgaMJZodQCSkC/+r6/n
4QaSOR2aLeCBYZsapoVuaTu+wJnrdjbK5jNyDrifyFChhFwulQKZUGwif9B5kWi/aoUWTk8irbQn
Zs2lgSQWilKnyMCdKdA1Ee01Vbb2EIeCWMGBBHay2kNpleRT7FK26ghf4RCJ7kKrLuXbBk2R4+23
+gdBt46IsFBUuOIWl8FaNa9mklbhV6QHi20L8WiP6STeIN42RQHqC7xkPLGBMpdq1irPYzKZ/WOR
z7ryNu+Rx/D7Wmudk9PHw6dYbc1kJ13YChOoATO7ZbJO/b4KE6G94NWJ+ifGebDHai3BJ2SJuydc
en7Bblt2koOt60EyudC1UWWStDpO/QD4xBI0stC7htZYGJ/Gkhl+OOT52Z0a5xCacb+zr7fqEzqF
TEX4CFSb3uoZS8dKjFEjLJVLO5Sf3UzED2brNWBfjLx+qJIU0fR5XJTBH5JSMR6mLptKX4kBLfrU
y3G1tyc2AiXlKGhL6npq4DXbCwiCVrHz1CBWRKWc1cjS+hPA5ib7ApTZ8U5t43T5sa+NZTrHUeIi
4dJEKa9nzM0vqVboIxU6yGhfFSWKY+GkRXsbd+s3yh0rLYgh+qxpqr2uFNTMnUozr8EpIgn1U567
8+n28dg4ifzrEiQEbRGEyWpDMHUdxnC0dDrXtn4vqsX6VAzDOzVtlPO/rkRQZQdITABGT+sb2PPC
tu0jvPVSdSrOSeQi+0G7/HvajOXr7aWudzlLMa3iM8oV1/dgXCaR0RmdHRQOl72bKOqJzYQLgwLx
YFa06SSsWey8yc1FwQrKMSBourV6Q7OYzuxk2K1xJfV0MWza8TQC3JOHgPVTUpji3mvUPZnU6/hB
0kIzA0wZNyTh7TKS51jTGHrjYPKWQDfl/kWARajWGcGx4uxUWMPdfrUbeTW8U4AAEi2oyfnO5YKI
MU1DRpcnaOd5+RgXNTN4sF/5K/Ti7gieOHzWEPg7pq1uPIfCmT901bx3Vf7ppF4Gdcl+5cnpPEoq
++oCiXFgnZCks8muas3JkI6SSkxRKsbyQEjFyjoaHPGtr2L9Tb5InSorhDzk66nd/FYr2/1mlWnd
P1vF1HxGnQFJzdgSc+V7Y2bfo/1cavjwme5DYlqt8QCvRPl4+0Ve14k8AS1T3iQI2qsZtRbPZm8g
IxU4WjOpZ7vQEhcPPL2iKR/jL3fEtFqcBqJXdswGI8Gmmx6FuZO5Xx9/2gUMH2ltoNGMTszl12x1
G79aA2JgZ5bDs2IODgbOsYkPRN/v5BwbS1EUQ2GXWDp6FKulFrwWa2VxzUAVk1a9b8Y6Vw6mMMSP
eqGW3rl0NlejFUbFJdVorNU2raNmyCLbMwOjHmrjobA1s3xedLSPAsfukCW8/TW3lqMThbYBqq1S
R+3yPS6qkHQuTEOWPnG/2W5aHocwTr5U+q59xPW9AAlRg+Dhwswmjq76Xm6EGF1l9U6gzLH3GA+G
i4q52FNP2ogrrMKrQxCe6sVYxRUmbi4oyw4kk1orBtYLVXaitRfD7RHtYt8XSEh8u/0Ot0LLxZqr
Q+3pAEXcsXRw44A+BeAhPkoj0Xd4AVaBmaUobs6am+KzOIlzKmL1cezE9Pn2r9j4khc/YrVxrLBd
zHHmXM6IUx4dCTqfkrh95wLt+Pc9ylwTjg68APbMGjUCjLAr6Cy6AUSWVkfjZgkflKUhTCli2WsM
bMQboNCg8kh5ZIG4erk1s8Pay2s3GGx1yO5wo1ReTatbjLOnFU128BIdJVm7z5bpTrcnuLTAbMPi
nyc39Oc0EMkUxcAqzNW2UsPIxPbbcQI76+xfcDyL71TsYvRTQ5/2yuGtT8kJofYGw0s3frXYyPS+
hF7BYjlKOG3UuB/IGto73Z2HHZbs1lI467EM5ShX0urtmlGSpKMG8E+bHUU7oGDgTr6WqEl4wM69
+n57j/5pXq2uPz4htwciITBj168RiT5Q+gOnkzKd/5vTNPRB0ycD8K0811+TJZlNn1iFww7kmvI8
tgYtlxJIZt6P8TslxNb09m/aChguG0yj7Y/AiCr//lf1uqD9F8VI/QaKag4f0a0Bl6Ms4FqQCMZH
tZ3+w05Cg4j3zW7GHHyVuKp1nA5L7PHGC8e4x+zI/OqV4nfXg/TcubnkPlm9bQYAcAkQu6VGW3e3
QmdeQEEBkoktq9B9DITVX6j7orDUK4bht0qhfkuLZk/IZOPEAtIDwUCdJptqqzvFrIy5ICFwg6k2
3RKliLg5xSSX5gk7vCXy59kulqOu1tGHvhX4oudT7+w9+xU/GMoGIcODuQcVW/KwL7+r57pFHRqN
F4Su17sP86hoy6F1QBH7oNqU97FSFEkgbCfCxBiQSuRXrob9PDTc8UWdluV/c55XX4Hf8gIHW8MZ
mSzDiXy8aI0ucNUOPVNnTut7pYknECxGnXq+22OO+u9n1CJrlbI70gtzPR9RksToxkaq/QjDO4AE
wIAiV5dfdtpoO93n63CAkQkrgd5g2klmdfnSuskQ1Rj28YEZQf+Ekfl0QDMxP2I6V+5kHtfnjqWk
VTtceQe24irIab2T1XPUxgdrHJpzZkvhZtcoz9mMey+gDeN0+5xfpx+0UWXGTbsU6Ogai6NQWHmg
c5Wg9BALjfIOne8h3cM7Xb9AabbJkIClaIaZ8lf8FU2aJSnzroc4ohh6Sa8449anR/Vi1L33z9uC
pWgFQMOXddQaq+aJ0cUGTTAirQC3tPUw+OmCs0TnGtXOu9t8KrkQrw/YxhqtH44GdtrerEBjs8NT
XlRNgDSfetRrNM1uf6brbYF+3p/iFxIUg5BVeEwH6JZpnCmBrufo96WeNR8TJZwBLzlvCtX8fXu5
a3YvpC7AxCSMNNhhGq3ChIqML7JlIP6WjHDiM1dBorQPMWTFTwB1TPTe1V4OCGNowNDZWm/w+95S
v7oosGK54hhz73tdazX43OHM8zJhF6yfEUDDlsdfqgbvm52fLBPly7DOGIASjBG9nBquO/QhyeTA
REQJRFjZr3YrxGtWJcJvBgwJ+WnjIfKc6s5OjQcdGeDnKEGp9PZvuA7xkj2A8BB3GLXsGlwWz9YE
rHVCdHeyp7uxkij2uNFPaVtU9MJq/d6pw/SIyHSKCBEEq9vLb8xtWJ/+Es9PjgR6+fKYOTHW7iBC
EezPCNq+B1knSJHI/6UbCvYPiLV2fgHz8ms8a+372FySEwPh8Rf+Ai1IeGM4W7Hmnap8HMNj6mGk
d/sHXt+8/D5wN6jGMVG9GmX+6culqqMwxPPco5mFGbWBFgfoUQ9ntCbmg9YV7c6iMldb7wsgIiZo
SgpVECuXLyVPuhZfcOTakVpRPmWK9wUL3PGg105/mFV7uR+SZA5SZYx3MPlb4UEqV6CqyKDqyo21
gSMMcjNHqlbT0DVIdefgFaH7YFjlXgNlYyk5oSZhRWtLbr7LZ1RiPSlnkxfbpj05mzNlgLZENYnD
VLXF3jbbOGksRpIGJxOfHW+1zXBoTviPOyPSndn9mtRVf2BMORzUYVbTY67n0W80c7zwNJnoUUEU
tzwYfeWeYNPWU0vtQQgPPD3B/vKpPW3JoJu6Cmx3LYkCTxMaZpBx6Dx2rlWcb+/drcXYu4ySkLCh
Ul8tVnWOFg5DEdFHGpwoyFS8e/wRe1Vweaiq78EftpaTkYyjLJGq65HKWOlqU7UQOhpvAhOj5NWX
QgWcq+Cf8fnfn4yQQZJP640UZ1Xs0MYdIg8ETKCYlK256RR3aZfgxiFQIv0PSzH+k0pXEmusX36x
sJtq9K2MMIhE6uE6sRhR0KVj8T8ltfeuzK03yAzGhtWLoBXCXpdrQXXvCzxhw8A0o3E4lN6ktmck
nfFGLNyi3yuYtpbjwkRZiQa8zj65XC4zGj7YBF5Zx8DtObanLKhytMZJjI1o5zVuXc84L/KpKLkB
pq4vmkRHkmfokjBIzbFuH7kO+0+hZSuvRq2Vv5cwazr0ehrzhZLVoVuOoO2rQrOlRs9mET8HxPpD
ImAkEE4nlwDTYhvZGwqw8dftD74xrmMSBlPZRWaLoG+ujg10jzlGiEQem6IWPvrqMLOVsO6PaeOY
70ngBs2Plrh+UzdqPB+mCClEOOTmE0iL9i0wDnCaytAYeyTnjbta1tyyEgKYSaZ9+b2iDlGzcrZI
3iJHOXZe5jxBffD8Vp2MIz1P82BUAj/nZuwsP+/gi9x+MxsZHfRbHDQ54byaNQMgSorJM1OgfHiC
Dqd2UMY7WrXYEgjxAmNkrzm1uZwU6oD/B9VwXVe01kyz1iNWYkn8oCMNFeACTkrU5dNZE+rx9sNt
zAjpgcmFcKEAALu+dItF1btJxfIw7fvk1NIzO0J3iO89gVlKY2R1ie2KNXxYxrz+HDleeR93o33f
jouzUw/Ic7e6/oFTov5LYxys3xWkGumAAXVrJTBGfXmQBreo0Jrd3e0H3thNFPUEalJlTuZaooBc
R/GiUI8PgzJ7d9kSR2+VdPIeqKbroAAieOr50f7cIxCWaMO/msQwKkJrkwxHXk7MxFebuTSUwTVm
UDZGrWunAq8JLKQ1BOTa2DxYjaX6LtIjO3nARsSDysWQ+w8ujce+PEG9JqSkD6Vqo4XOEVxodsAk
zzmG037A20g5ECSg2wk6kdOybg+1RG2PkxgftKVdkgCwh/3JbCbx0JqqbCtn4skUyeIjRUwbYMpg
NPRRsif3sJFKUuEjiA8wHnz8uumadF6DQJ8dHZJl0mBkG8mxTQF+gtSckc9yjcAeLPNlIFHbi/gy
S11tY1PKbABhYd6vrlWsE9ygHKb6MUoTeXVfM0v+0NpKfy6TLL8bi675kme9Jy/WEmdyOL73ZlvD
Gcmt8PvQQJYWPcSTnXpnI6jAapFYB/mT6KVd7oAWoINppIAoFC/5bXSgS4wodo92MabnyuvETsjc
2HBSxInClNYs/JBVG2ZpTBCQtY79iCgZ/064IhGuG+gwMePRnWfbqFVMWp8gr+j/MqBZLUZvtUOp
fmCxqlMpXIX3tNiLe6939ngGnmz0fmv0y86q11on3JUkY0Qshl3Eq1Uy5kx6niyVnRyWWtXPY284
Zwf26yG0wjM2O29AxOJmnU75fUQW4tc4kL7p2lE7dCizPaQGcpVjVIc78XzrzVPIwF9iuklOurrF
U9xUZzczkkOlVu4pXezPLZJsh24Io51vvHXE0CgmXcP1Cii7PAd/dYroKqqLYxFUaE6/seO++NHj
8ktDoeqfvFKz31lOjxGbo+Rvb0fwjUdkiEEHDMYPn319tkPFNsMwLKODUqKKJ8SCL0CXoDljjP8h
VQRPD1KFMa0kUK/eJtgjb+gxTDxUY7mcLdzZH+0YDlPWlXvaAhu3H/0pg7P5Z/S3buPPITL8hXwq
N9LCZyOOjOeqWuJ/r43Q6JaKibRfQMauHgiiUJw31hwdymSMpmPdDl5zTCf857tE1XYW2wg6nEs+
P2+QScE69zXGHqhOQiZD59p68oqRG24uReInjTe2h1Ax+6+3t8bWiuQQ0rWWFumVakJWikIvDcL+
3FTh2amX5gCz8XeMFs8j4KE9AsjWclR9CG5Imxt1XV63kbqMjWNFh65plEPfaOaRQNT78RK7H7PO
TXZe6NbOl2UEyggwo6A/XB65BYGfsKvM6GBPZL1ZSAfGntEvwtnqP1S1wDAxQFVJDKnZVxul/H+c
ndeO3EbXrq+IAHM4JTvNaEZhbMUT4pNlM+divPr/qdnAhppNNDGCfWBAsKorsGqFNzT4GQ6mdKVq
6uWQhFUbOEVifQp5nd4enXBGXv11ubJg917PylkE7KvSyA+9oS9+FPbKRY0wfojxDXp7oYfyEoNJ
CxtQF6uhmiTxnHIx88M8Nt0HQy/sRxxux6d0Ucad92Fjr2gL2GS18AF4nFbPQ9G4BeD6JDvocY2s
QCaQZTKbtmz8bBimnSWUv3sVc0juhbTKhYBwA7U0ht5dHBpjh8xSmy/gW5p3XbQrf7KBE7ARe4b/
B+GbGGd93oE29bJjnh06yJ5ngsq/YytUL+Pi4oQFwdx3Wk2qdM49VOi0vsSt81aPPuJnyICS0iY/
AG1tDdiwp7WXjiyr7dQnXYmjwJmb8gcqoOKhmtJw58RspcX0OCkWMx5p4BoHPdGRyA2tSQ9Z0RJj
2CI0qRDb4XiYQq94FpQV4UCXztFoB6p6VSn+K4swvUSlaSZBVTTG/0xrTP65f9FtbDhFPaylgExQ
11u/gVqpe61RVOlhSQYVeKICyyTO9hgtG088h4lmN2h6lCjWjbtwJpbqcSxhv2eQoiD4sX7USVUQ
wVgy+zyNjv1O6Ufkv5HD2PMO3viCKKdxJZAwURNeBxgQQ+Y6zrP8kOdz+m/pKNFTNDb2Y+KWX++v
5tY86aCDwqK8gHjJ6rLTe2co2WiwGGVrP5KtZA9EBOqRyr1xHJHqfwotkZ4JBczL/ZE3XhBeYbo3
GlUXAGlyDX4LovouVmsrZY50M5P/hGV1x3E2BlyHraa79MW4BwbbmiqFZzIcSdri8bseUMSLDf0I
sHPWq8OJ7u/gd2kCXS7O41OWNu6ncFhqX0fw+tMfTBXOmkZsCrBpDX0n50nQ7GGRTVQjfLSsx8+d
O/+Y1Wk6u6W352O1dXooJtALJuOWlILVRGfAP2Y6oRcwWOW3qbWigKozdlyx0P97+8ykfzcBh4xz
1hqjddnOXrmo+UEfSxuqWan9rxR58XHQ6KMadu7t4LVuP36KbRRt4FdR1+cZu55a0i5tN2QKzofJ
kgV46lTvu2HZk/68XcDrUVbBBmZ6WVnlyBO0eq59HsqSiptWio/TSOfgrQvIFQPejWeFjSJrvp5Q
TFfbU+ulPIC+6j6NsfMDO1v7YsdN+Nyi+nm6P9xtCUj27Om/kL+BF14XFM3R0ppMjcqDKz0yKnLV
zs/gqr1Xp6VFCgYnY98aZfY24QbJo5Yl7U504DCj6webn+BRIqCbD8by9aX97btHT1xRnahE22/s
w78BvLkdcqpm/bc1df1jaHjKucwS99f9iW9tqVTSkG0Y2B/r93soTVoubl0eVBprx6yWGm1mONFS
s4odjYjtoYBIcXuzra8uob9NsDPrlspPg1JkPyDtW5pj8Q6MewpWJbS8HdTH7S3qYDYKuR1KsqSa
yR/z22CAw4QbeWN5GJRYfe+VCZrzI7psVgq+DlvoZCcouL1EGY/mLRhQuBw34nNJNY0W8mjgI0TU
fbDTRT+kxuSd5lnPj7Uu5rMbhzMsj0n9eX8Ht0YmCCH4Iozd0GdystitXL04DNXg+cZISlXy9Tzg
VJ8GoTnND5z7+aDOxbBTnd06sVIomwCL7AMsz/UaL4YS4lkVFodGsZ8FxKWDlc7/dV1RoycA8TDo
yKQ/3p/t1pjoI0jpHWIAIHfXY6Y5qOVI5QpSneXXqC1m71flWD5NMShc1Jprv49FvHNyt5ZYAlJe
Le9gM68GrRAtaXKRlAfPpEfUhURV0dyr0LH68KXvteycJV7yRVP6aK84vHGO0RKQMsSoRcla7fV8
y6QWNIwQjTXRFwzI08vOpyIIncFx0CG103knX96o/vMe03KnTcKRolB6PaJSurU9eFZ1oGqLilLp
KbkZJLlt/OCGiMQxAklSPigoilJEcxAD8jGGbgEnD1KJtRv1PZTTxr0BLgSXNMlVBvm3XgLiwD5V
Ef5brFbzm8xZHtHZR89KF+HOs72RzjBhXLdxvKKIdwPorjzsfYsSSaNktOyfMSoGte80La+plQxP
1RgvX0GeE4JpWpI86hO+SUqtGTuX18Z5k90eXj2PfgSWp9dbULQTtDMDkevGtIYXSGKZH4Yi/+ri
bE+w7RYPFkokh5CrZucd3FoAHI0Y/dXTFbG566G5twolzMi8IyIx9bmJrfHZdGcPUYE2k/M2XBR+
uUXd9kmxk/hLmIMnRRjFdOOdB3Hrt9D/lRYbLAUkhdUyTKkyYx0eZYdF62q6MWF1dJq4f2cqdh+U
FdgtxQiNx3QaFd+DIHnyIrP4dv++uT18QAZp1dK54FWmznK9HnNi4iQ9IDm1zEUX6PjzBZOhxP7Q
K+3h/lC3V9sr74MWCc5NqMPJP//tyUL9pJ4SfG8DIHYeHFut/jLU2XxAZr14UHBT+WpOtpoH90fd
WGUKLYhUQFEmjeY/r4cVVatNWCt4+JgI/dJBvzlkUMWfoVaNByxWvUO+2PpfsB8u8+hW77SpK3Z+
w030xcLasv9FSgNM41WA67eZK3nX5cLArH3WEvBeWQJaE6Z+lcNmGhTH19zFeomrORFUz9upPFIX
zR/ur8PN6vMb6CfTYyQzIMdcbfSoAHzge0ZRMbSix2wW1dkxm/QYp4rzaexzrKLnXXvTm9v9dVAa
qMgSSClAeRH8NvFO60Q01DVig0pVI0cS95ewNvtjNxdflSgczvfneFu5kONJMRxIf+Ad1lE13OnB
QIJ5RBWz8L5UuV0/tl7cPdbLMh8MFJsuwrPHR0TEnY9tn4afcCa1Lr3w+qdqUo0fTSRma2fzby47
WegD8UYvXcYRa7Qil0qGImIrzewV91RWtY7XeykCs80n3/KyMcgchMP0oTN3luPm25YjI8zwWjJB
8nF18i0sOL2eVn4gci86Nm3THiC2p8HstHvgws1Jysqp9MqRY15vdEEr18T0bggcu1XeI5Go+lBt
tUtbpBi/ep5yavWm9VXasm8NTOUkGVKm2ATda20Yz15KxauZpGsNMOvaqdGeS/BcP2d9qc6V5raf
YsVB2BOZub137CYrZWy5t4AJaLzyolzPejDVKqTAOgZhI/rioUoM45+Ieute9raxuvJ9wLsLLg36
IqtvF7mDqeymdgjAxxfnZYjBRhb04p7b1lqO49iN58ookJaYexwr739TG58wKgGcHtIN1OnXipdI
vRteO2UD/NZiOYfGaF884WCIFIXuqYi6Peru1lypd8p+MtjvG9spINFYntpIDHZZm2J93PYHXOUN
v4EtdSBICX8Zzhg9iCXd02Hd+Fxgd6BA+6qeAl/7ejdpW2sDoH6UZ0u1fJg1kX1wjTH/V6s1fefQ
bi2qVJfEL4JSGJXd66GyuTEEcecQWGaHXsyAIxJeGHX3lPeG+VxWUfv5/i5u3P5S4BZGNJGmxJpe
D6jrERo1XTPgTxmbxyid84fc8NC4UMv2mLQhen5TUr6VNkNh4xWQQD2Ku2F9G3MTuxrI+iFIq3g6
hYjAPY51F72DiR3vxHVbe0dzFOIMCrD0U1blFJXltK2BL6RFpPScpK367I5tESRuH36/v5Sva3VV
yJDTguVlUzale7kuEYvOwoPBiYZASbX+Q69kKUhWXhMrgGzqxT6yh0l7mk2tt/1G8cLvXjRkL7np
haOPtUz/XhubDGZIaOjzAQnM/KOh6IoVlKMaO48i7xzvoOSh+c1bnOI5LfPoR4MqP558gpK/P1OT
fTPei+IoMShfHDRMnqjVRaZlXa3Gg8cl2gNu6w3RnUUTR59K/BYkUnuvkf7qJLFaQyl4LA+F/NLX
+Edbm6PFaAg2WxAOLg4e+Lj/SwUrt/w0D8focRFj9t1hJZfLUBZF8Slt5nw8UMlE8rJ3wuSjO4SF
51t6idwG9VAxf53yaUJfwkJo2F/6ZfgrH7RxJ1Xe+HLBdkhqI98vN/FqpeiM5nYcKhSQigwuON5w
0a+2txq8IhMvjnwI4YmzkyhsPDPyXFMwJ2sjWpe/6bcoCqnPuB07bQqseq4/RZ73U+iVvnOstwbB
XJXyuGT2U/W4HqTolkQTnU6wEOe9H5emDT+lzI73P56Ne4gSJBA0wAUAjdZYsKWu3UQVClGoNiwX
tnR4MBchWf3RfFkKVMez2PPeHgcZdFOoy0n/XBKB66ml5iy8YiECy9q2/C/OFq044gxQfslS5Nl2
wr2tGYJzQ2+Gc0Lcu6qlqMPSGWlErF/XSd4ArzPrTwJVuK8tuozoUaTtyW0j+9P9dd14NSnugjOn
x4ue5xqBlcKAGysYHsFUqSiXR6WdfEpntBkH7HKRHcut7Ek1s+Q5F6Oys6cbdy8LCxtTmpFQa1sd
TwB1iVZ6XB6yRXfs21mNzjQgukVy9JQ9LubWOeWASvY72PobxkSpehMQongKnLK0v7Pnuu6rqb1X
+9ualPSChawCAhfS9PWZWTyvIbbioOJZN2N/XHfvhglyPyIY6C3e37ytsaQou0PDlSrjum8+8Tqr
cw/0uKfadLDiiXCn09T2Kc3a7g++Ban9zsNFrOOsJTVK9ByBHuIb0Gpoe4ccj2Cm7fo4q1q68yVs
7BSJGJc2rVQJj1x9dv24jIiE8iUYKvLgXW2G77KyrXeCjI0LmVIenysUNwmFk7/it8vRMEthFDP9
WK2J6SiMtebQyrNE4VtDXDWPc27bO+UrecevHi/yTGJh2EIoDa259NRMGl4kd0D6rE6UIx+3+i8k
JvMZeaX5P1z3QDxoaVc3fqzMM1adhRPrpzefGZnrQviQtyld+utpx0UE3qlMua4pmvjpNDs05/vq
PKJNsjPdjeMJgIrXjhSLkvSaG5yOk55S1Rgw1q3ss9UJ+3PfpAaMtSzfGWrjGrOozJm0FvnAAT1c
z8qm1Na3vTkEBgIeF33Q0O3RrPG94ujTB2vJ1IvbYCWA6q2xU3ffmiSPLAhpHP+ktsb1yIlgHUOD
SVrWHL+P8toghkjGGsHxwph3lLG2BiOJoRJLOwzvoNWN2TvQg/vZGfH87LLPWQoJWVUM6wm8bPpw
/5xsfB5SYI5IlSoMOLHVUGZj2bWKRwBcSWV8P3eafrIkgrPjXB+MdtzDh208f4znyC4RUq2gMq/X
MfP0zqs1C9XZsh9OEQUxXxmaz7YWGxcn96aHUt21w9r4HrnL2DtiJOwM1wBQW1FREk2GPpgtMyv8
iA5d55uzZ7+P0Neo/coYiq85/6/tR3VT/a27WVUf76/zxpZSXAO8wacCudKRJ/u3a6j3Qg0OHesc
WVnxT2wq2cusevOz7YpkL1rfWmNqXHQY6WyixbRaY7u13CQyY5I5fMQfemOyjnCVhucUc+yDVH4D
WZ3vSXhvLfLvg64OktBSbYlssp7aLocgW5z5IV8i2L5x5mAenibvFLv8VZDxSum1P3i26D7S7aR3
jEjMTf6aqVYXy9FR2jEP1ahh5YqaGk6u5V6LYGsnYWOAfCJV5j1Z7WRrRhGlI1Z3iof5opUkWzns
kINIbe10/9C8EltWLwmIZTIuCYVBQHZ162DNU7ZiMvvAGWzctdo6fbcoevqu1eLsR+WgIeB7adO8
NL1OZ7e/9HVhN35htgncgtw6y4idsHmxf2FOsKQk2r31v7hH3PT+D926ReDESSaQJFba8nD8drrd
adFt4NQI0c2l8suZ4kn3y0xtXroaGjZiINpf9wfc2ARYDFxZbARLs44dwG6XIkv5nKCIJQEmHN1z
QQn55LTR8vUPhoJzJMFBtGHWngLGSHmvHdQeDelWeTHKDCRSNhfcW81g7GSPG+8bjwvoeVaRqGid
Z9MdaIrSAivYuChCKwb9vo7v/O++TBWkKcv6UgNq9NsJ37z7s9wIxhiZUEwq4lCuXAVj+txR37am
PsgNW7ngSmoHnhFrO+fkttkCJIFCggRbeJJ+K6+u3w5KU5NeLCYHWin04tFus4+O04zH0Y2Uoxkp
4cs4eKk/qfCQotpEd9EpvZ0Xb/PoSCspKXUpy6bXPwFra7NjIXgNVL5aM3LNg+KS14Lcmw/3F3Vz
KFnSR9oCJvXasaqLVOhLqcsp9Wb3gr5/hqBmpp24Vcad/du48wk5JYCLpERyA69n5apRHi8GC+vV
TnhMBmpEItajcxSLPhAkzWh8V3ucllsqp9xOyfhAaVAaP65OzRLbahGXRh8MqJuflsLJjmgALu9d
9OEucCGc+VRXZnPK3NTIfLuisexW4fAUqvl4MvR0PA/KiEyeE/XxMReZeyjFPO8pvG6vDamnLaNy
PqzrtWlaN0qjXOOr6qLhQ5/MKc9E5T3C10v/QhXRO9g0Fi/3937jPaSpRxZFBMf3tAZqmOgVYIHG
MWv7aXiA99F+RzVsflaXBQv1vsgsXw/78Clt4fMrca/v+XxvzZqvTKLHDYqb63dqSgW1nJiox1Am
95x37vSujUjsIhNFnEbB/mLRlXwHErN1jchzgGQAhSjO4vVSJ0Lv9IqafDBYlfscYSHi99G4Z+Cx
9V3RaKdEJG8SipLXo0ymXqPgzWVlNk131Oqy/Kcpun/DtBE72eOtupXEUJFu0OGQSilreHwfcmYg
zPVB3YWuj9Kj8qEuxTfbFuV7XYlKWpWmflAjZUZ4tQQ7r1bdQWkb86nMivj7/TO1OW+J0pPVMQnv
up53NYzxkOnyecAc/mQI5ScSsMPfdD2qnQbExuHhCbJQvKC8Cgx49cmUXaYTm4ciyLxKjfyu7JWH
Uk8700dMfPmQtJXxCduJ8N83T1AC2Sn8YTuDKM1qgkvq9UO1NGDlqcn90MLG9SdL2B+mYtqloW9N
EXF3MKMUmVEPWMUsMfr6IfcwmU+vmqe6jqfPiIpQjdBHG3ReS8vFacou9EfRCbyoUCE8ZYnTPIAA
L8+eWc2T75Zpah4Hs/cevIS20yFSKuU4Ws30B0cedBvBoES3k7rL2fz2cNa51tbJ6OFRHFN5zb04
OeRpmD7ZQ/tmjpLMU7gvKG299uRX3/CkzFWvNDUQk1Bccg+3ZDGBu4n7OnlnO5Wzc9Q2DrXMc2VU
wMG+kcJqk0QpIoakXcKqdXRkDjz6/aFH3/h8/3hthKlAHKTuL7hyIHSrHKWZR5wse4yeharPSPCO
hfeUg2D/Xk/CfZ8qWfvf/QG35kYWJilfRE9Qf693zcQxcpwrg88IobaLaYq/NUXBhibZ1YXbnBr1
QQg22C9TblmNFOd104yMFFoLUSJssiCJQgSEcnV66NMy3nnebmFynBLCRBkQUzrAa+F6wDk2I91p
WEv6KyGgQzX+OiEr+WiYA14KLZCaY1uZy488mdJ3WR8q7xWe4cuQNb369vooSQBRq+T7kJettrVr
xnbAbxHVwbFtPuRhYRwaO6li3+7T6U/GAiZNkA49Aon862mDXzfIbVnnuojiIkAcwHrsKiQNfUPJ
ppf7x2friqJYQMUesArQ81W5a1LaXFloXQUVykzfk6zPvjWAURAhTTJxwHt5Ln2907ydZ2bjEedN
RZdd1g+gRK621nQ6/mbLFEExhfi+iiw8KX2lnu5PbiNAkoZpQF6YnoRJXK+kkfSOnbSMknpiPIQj
OGj4dbCC58IKYHxmT0D+kqexynoIxMNeQWZ7eNoSpPE0GddpwOIVhUYJSH6anXHOhtk4GosQD4sj
lkdhGeLsTZ5Cg9YML1O927O73VrAlXw1ROyA626kRdpxalJhAibItGX5Pg25ewyRz0sP1eRRGC5C
B1DfUDnq3/dX/fZGIu3hXwrDhGdgaq9XvXTtqirjeAywvaFWMxfqx85uP7RWrn67P9ItG5wMCzl3
GDUIM1J8X8UQs5JPRtpRKMFOtrWOIzITH7UEK1Q/ntvsu9ra+jnUHeXHtKTlB5qY+qOXpPG7rhL5
t1oblCf0aN2/SjXc077bWnwaDwiDkpfJQtn1IoAgKY3MCXtqJiHEm07FAqnFo7nCHKqLMW90LT/B
nX4n+709cnzM1FglxI4bZA2VEThSOyZ2XIHnZUXjV4s7F/Cm7e47WEPNDhA+SM/GUA8/4gXxylNm
LPhE3d+V23eC34AAFJUybsub9thSdLUzOQA94mpozp2aD++TSNRfdNrWf9OlebPOhqx28v/BlANv
Byf+eqkXJ650N6HeOxbUn7Acyg5xi+kYuBZ750naONrMCHQHaC9O2xqf0yNh7LQ5f3fOcxw08RCB
ZnFtxJPKPa7K5lDIlUGEJ8mjVH89KyUVpd2Y1IRUL35fudLjqPC08p2t97tOgZtjcU2BBkIkmNDl
eix9cPKorMmxKZlo7bvJGmvvUmU40ateOX958/GAKivJnUCg6dauvow49hJ18BisbnAmCGPzfWos
YXKIR6c4aPOY7XGCb98a5O2oaxFt4qHJY3A9O16BxBAt58MBvvEewmF60GpugrdPiwMvCf70NIFm
XI9itpliiYm8Yl70ZDogQAmhb7TDovMTu9WPaR1We43+zZnZoBmITQjcbyr+kW7PGExzyYSKOwZe
UiVn0BvqHrRy63xwvVK340ID4yh/x2+ZgdpDCqZ8TJXHaEHOdgB3i9GIg4T62+H+Mm4OJf82BDZl
7LcaKqvzMB1pTQVGrUYBEZL2WAzDP2ZfujuF0I1CIcpxtErIuvnKCNavZwUV7NWNmIvC7ZqgNbvq
V1Uu7iFvzOyhWhT7yRTmSzSM2s80SZav+BTt2VlsbSABCt8DEhTczavZolVtCQ/dvCCGyRRE9rKc
0M9Od9Z041Ggz0cbwUEJje7U6vOGJlRUbV6A3ZzjhSdgDB8Gay6ORuX2z6LxOqzzBMVYtLTPjeEl
O8NvbSmYURrE4M6pca9iPaNujdga6Nj0S5KeJiVrDpD0h6CxJ3F8++kBsglQXsYdPD/XW9rFk+IW
ZYU5dJli8tDM6WGwMN+bzEbZeWk3ZyXV0ZiXvMtWWxcJ+s+NCtwPLfTupzp09WcvTouHGFDYzknd
GIrTAfHMxGgFytDqailmYZbKUtNsIwM5mEXcHJXJGf1i7Ly3v91IoNkE5kiB8oCvjsqohgNaJZQU
1YXbP9HFgNi1FKN1KbpFQZ1h63J/yzbKX5KBA74XNTQgjWsoQ1tY+aDKN7VMMRnzi3yprI+9Mo7a
seqm5h9bmIkAMN6XFtS71PnUFI4Gw7ELnQ9ThpvHMbJLrf/fzs/aWnRNMuA8SU+nY3F9lNLJihTb
pf2Tl1NzUkY7a069GPFIo15d/2tbAEkCSICx/qWLR/tZFTEobLyn6ydFM5GJNtMhN54mK3boE+aF
+pcwpqzeCUg2Pm1ZQkGnnXYHEcnq21omK5sHBISDWkHLtmma+YBUu3n0muxD0uB8yEOlXYa56U+5
Xv3BZQ32FH8OhPl5htakksqxyMlt6r91jDHs4FnKuyTSfqq9re0Ufbd2w5BQF+BWkAm81deWenmk
NKRpnEDM3KuKCiiomziwlmlP+FAu2XVDFKIO1SIKoLxCYCOuN96ssmoYKtlw0JAbrNuIsmurzP/A
aO79op9sTEjMgXJEuodzl3/zamTscVDVYitpk62F9x1qrB3UM6AnEUdp1Kf8u21V5Q7AZePIMIoj
cYFckTAXrueHdZCWDiYAF+azHIpF6O/iLjP+56Wpc1KEGZ/QkrIPiRfpfqV25sv9D+sVB7iepeZx
xwDOkCW5VWCbDJ6Zw3IfAjFgUX3RQ+g4gG3CcPbDTotDmAzQYo5OXyvmMYwrMfm4QnT/pvBs/8ut
Xv3RlHFzrjAJOg1hGD+MKLJ+7pQssY9RNprdyRhjXfGTPO6oEo1cqMek6uz6NFMTSy5ZSrfp0aqF
dsyNyKt25nebkxJMSJy7LDpQVFkXHTKcuIRNjITFmPclqYezF9qynyuTUk/xaFQVGDjNM2SkotOx
/+bSQ8b+W5HYn0qBLp0lPt1f8ptcVJ4ohM5eifeEVav3I7WGLKGDKIIYG7iXNG26nzT2p4eu8/ST
I1x4zUR+e5oXN2ng66g0xAhrKLWvBTxrB4uwnBckiGYPX4wS3VKzA+u6hLMDJjTrdh6Smyvi9bsB
WsJYgCbW321B7apGYVwEw9DGl1Dr48tghlhzu/q0E+tvDQVXTQp6uATfayiIqWj6QMte4BbUtmcl
WxIk3vE662pvD2hzcxsxK4ABEl8HWottuP5a+1K3uqQY4Gq5bVjB0xLm/4pMC7+KIe8OWFgidpim
0/t+XsydsGNzaDRKJeAFYMK6kW5YY5Wq5sgGLnaMHK1u+m6dDmd3GqOnSSpKF02b+91UR+f7B3Zr
fWG70+Kj9Mu8V1dUpnRYj3SAiFNYc77I9QXJbns8hnm7p7i8dUp1wKHyzqeIcAMWM1ortbxZYEjZ
5T7VRIQqPYQyC8vKD8tg6zvdvs3xqOvajEY0vu6vUY5kk+kFBKqqqMciBd7emCY+NS4umLT89nj1
m+ORGrKWPNVcR9fnh9AL7u6SSAv2bHwRfeMdoERWD60dATdp5z1/jtt+PQfWcKQoN4RXEHhyb3/L
FXWlaqiJFz3KtihdnFQFq5hTrEBrCozesT4UqV24B8Nzep4dT4k+VKopxo9qjHU4SKN4HP2yM0rX
d7PexZighKfJH+p/QYa33pyayB+LBv2r1y6J8Wp1SEInDdEIKrSoLR69yU3fhwnpMxlu/u3+mb5N
NxkLGBGZuoQzAGK9XphoTMpiqRXaJ4qqfOObrb9l5mJenH7WfhaEFDZWEGX0yC1gv5iKu/yrqW3v
vjVtkb+CoA8zPrbIXfP4whkqQoqaeaDm4XLodTf931wKFCRrV82/3J/y1tnDMQV0snT1QdHqesaI
KeZw2Vp6Yb3Rf5jCTCA/vwwdPjRhmh1EUu8BEm4iKGbHZQVN0KDkSq3zesQmysBetw23ZVcpf3vQ
LD7FcbgTQG0OIktltJEJ09ZlfRxUlmV0ahHkgzJ9tjKUObJp0C/3F2/rDsQp+P+PsjoumgagVHUr
nrMwKQ5xontB7OWIgnWpfbw/1NY+cUNQvaJnSddyFR+4fTE4BR3oQHHb+YlaJB50BOHfaiK4yldm
bl3//ohbk6MSIBUguAPBy1zvEy6WU6nUPKAalulBiA/0Oeldao4tSuj3h7rlynEmEDgkzAMvQmK7
mh0ENsuaDF7QGPWM+GiJzvikU8qxT3S427+UsRYpPmbNlBxxRp6TI/FM5PhWW4rPmjLMjm+blZYH
Mc1364HLAnJ8qetD7Fd5bRt+oubaxzTuAEFZuZ49pGOvmP6AtsSv0cTM1x+Qj9R3tmxzAZmNBDnD
l1hX5Dr2xK4sVwSes+jIdAzOSRiZevboMO8s4NbpoExLBUdF6ZAixPVeOW5ZO6VFF6ucsvnYDoX1
k7pYFoy2pRxGQ99LabemJpk8NLO5OUj5rseLVWSjtXBhPJ2aZqn0hHBOkZ5NM/yTY4jmCcA59Ocg
Na+G0qLcpNZIV9fJwwSR5LF5SucZ5ktXJjsJ7EYwRS3BUKlwSEDpunk+WIo9mHPcBz0u4/+GKMxX
fm3OQ2CrSvMI7rI4jrVaHUarb96sKgpYCpA2kn40SPjsVrdi27lZUtUlMBS9qH27scQlAyLpO9q4
RxPf2DzKbiAEwYTTf1obrTja3BpNSWiRJNF/g6iMk173Ax2oMT3d/67l3lylka9as1jH0OxClXJd
VayzGP61ynMalUoFvwWSv2nVe0L9W/OxuDeonvJ+3SQVXL0eVGzmIyz0Q/24acdvjdDHgcSyzn/e
n9L2YDyUMAmoOq2xnLPXqRa2bX2AwlyCqcPYPebYL79HYVv7fH8oueU3qyfpiNwhcBHWvOgJ/0I7
zamnaB6ejbpeeWdjGfpTlo1WgAa0RkV6fHNxUW4ZlUWiD8oPJE7XXzYyuu1S9wwKnCV86kNPRXx2
1E9zCLF0AHS2k6ZtTZIEjcyFsy+zmOvx9BiCi4O6U9DbojmOZj++YMttXjhOTglzqq0eEjRwd9Km
jftSKmRzp/C2yX7k9ajLZHYWlTfem6Z1jnk5ug8eGjMYLqNnBwh1ON7fyq1TQ8OEvhMvN3XA1ded
pUlUIe3cBVW/lMfM6dVLpYz/AOLe6yNsrCcUbXqsWAlR9Fsz3GVzQXSO0vHOgWiOw1r/mpk54uuV
qkITcNRWwX9T6OaP+zPcuDul9KzkDjE63bXrFeUyDZtWRnVTa0wHF908X5vy6rkqzEUq+Bt+Wlkx
fZui2cnWbtVc0BolCZXPEPWcG1uBFocar+1xG7VbUb1kcJ6bgLrq+EEMFJ5xJjECJ1WLU9qL6qAv
rfjUeSNi82g4/1PPanuMlLT6g8oKVxI/CxEA+Zys1qM2JqO3KtJjEC/jUbEa/SEyjNAvPTE/2JGl
nu+v/y0QS66Cxz8EURAU1gGi0bqxmqRUAjSF6nzQKRUBUqYXiXtRhn550ZBMM0996kWPFGQr7TAq
2ZAGZj23/w3uQOxw/wdtHHl+D1812rEyRJB//luOqTWJG+kqvyee+s7P69LCYkL/TmHiD0JjKRJA
V1w6vQIzuB7JAMlNZSWlPIBKRXxeGnJJf3YMAZzTKuL3qWfke5D3jQuEZiQlApjwhMbrfrWjFVYN
Qa4LYMY2p6HHAGiWyscFD9XLkoOTvL+am+Pxhsr+C8/2mvGYU6yNZlfvAmeq7B9CTHUglFynzxHR
RJiKN6vhc5qktiC1Z9RAbhC4roibPhdWh5yLGfrm2KmBQWXnrAvlT4biMvfwRpGshfUzpyxOHluN
1sFKMuh8pk3yPM3eL9Mbo5e3LyLhMWI8PHIUteUi/3Yk9XDJx1abO1QF7Phidegl4gr9TbE7rJ0E
ucD94ba+AC5CSUIHiwl043q4BLnEuSOvCKbI6n2YNV5gVonw7XG3GLcRaLFVEtRAAIT+z+oT6Fug
DCB3gCO65GoEzBoSsUm7c9NuHUKJrwTEBWCKF+Z6QvWSYEyn0egrEG4KdNbvQzwRIOgmdp40c8ud
eHzzTqMIAw4cfL/kpV4P6CVWl+YuXxlElpI7hBJgUgnvqLQa5iLZ2J9m4SoH6G6lFFWx/V4vunPU
OubOL9mauaRjoc5GLxmo3vUPEW4LU0Ln/dbcMguaBY9wvXZaf4pj+9A0aFPfPzpb+4kFBZ8eC431
2Go/E/q7IknYzyaPtFMWOVbQep798f4oWwdUItBw5jOoM61L5Am5heaKTATtYpRHil+/ajdqXmrA
HTvrtxUdyO4ndp7Sd3ANJaWI2I6GQbxlo/4cJJjMfw/Htnqi0lFQbkqWd16GegyxQ/TX/TluriQf
PVenBGqtm6/2lCHrKyjRxEOhfS2rpAbCAQfm/ihyP1ahOqmwpPeQf6CtsYonxQCwya6pzsAkUC60
/JPviVHW6EGO09EYOzQAUHi6qMWgBtrUJzvB1+ZGSnjd/xt+rdLe1mNiFx6TLIzapuE9WR9Ra2gD
KG7J5f5Mt+JL3lo6yVwA9I1Wl1osNKPKYu4ABTX0Q6VF1DNiS3ksw8UI6Kq1p6lJqp1BNz8/pkcI
Ld181xmrkib9wtSx5laiFDjarB7MWLWCmOAumBvY9/cnuXlc5WigB+XVvUpKUquRdCzGq4o4f+/F
RXieB8n4dIt8yo5hZyov6dKLl0Vzq51X4xW0sD5LxHDAM6nMA3ySm/3bK2ULkRW6G1FUpKcyP4yN
MWio0i3ZF7AOqv5A8ulovsDg4eOY9rHNE51nx3yIQ91vsOSxA5E2qgetAeijH2ZeV/nTNKmj3zWO
rhxns1O/uukwtj57+H+cXdeSnTi7fSJVkRG3wE4d3e12vFHZYw9JIAkECk9/Fr6aDuWu/8zc2mYj
FD6tb4U4eWfs3pqLGZDHnaUI9+6X2h3ionjpEfBZwTZ/PaAYD9vSBh4mZhKg93silbem43+f9mKj
dKIPpz7CRjnDauto+RCgndyN3RXMCxsMUh5WAZn6d4wZ3pqPgABgPYHoQ0Q8vTgIDShviymAOERa
+Qo3sfEcwA61otyJY7HI9p2N+q3tBZ8Wqhgc8DgQX0yJxo/96AjatOBFk+sYlpBBmWTOwTK8cZus
FKzvTL2infq55yn9x7oEmta/r4m3NtJdDoAtGUx5qOyfT8uha1uSDeAxrrwNrr2c049ZNr6nX33N
PEDhiavcztuFGAua9+ePifAZe7YANBWi9cOpQxDpr2Y28KEnWAJxiZTyp3FCXhGsj/lYdyFvf+eM
qg7tIQRQAiVs0Dgx1o63ZIqZruGZu7nSkNivJZ1H/12uUo8VjUeZl/1CGKzEstS2ZUTCUd51SxRC
Sc7VxGtDtUr+92sRTO33Ti3gI9iUv9g/cyWHedyVkXYds/uNMgmpbjActQ7eOXPfWIg42nedGNq0
UDrtH/Q/+4jyCrk3EsjKoNKkhKFFekaZxcqoBxn673PjtUHBTvJEKie+GXCxV2JqmIeimKG4/Res
76cqlxLqXQ97lO9dH5EHtFP7vGx6uK1eIBNa049aigxzOG3MWHZphlgB7/rwlgIIm8s+kGt3My+z
eVgchvIoG0Qzv/Mh3tg59qoA3Oa90QZ5wvPh8SADu6UH2MuHpDtIOPCcuc5+hKwrPvWsbTqs5vFd
7t5bJS2MEQDo7U37ne7x/LEy55nqWty255gnd2QxaY0WRzuWAsgIVMLwgYaw32xDRQco4jdHijKb
qThghUf//v2zvTFDcJ+MgNYAe9tjmp//FrDatc99oSq4QsQ/u3aLDqGiYLoumxveO1PfGG+Iw0HV
wxkO3eJLShElQB1CuuFMZWq6oYOOq23ZmiNufbC25NH4HZni6zsf+Y03xEMBc2M7QRH4spOKkCVY
u8we7SujeC3WNbokaxAgZlv/P7o9e5IxwAAc28Dv9zPjv8sNjm7RQuelWpINvnESfdON2+gAK9T3
oJW3hnJf1CAjg3HyitbqKbXpyHHR2yL4QYy4I1UL9EqnTIIcLOEveJ0n7XsS6LeGch9CXBhwhYaQ
8fn7eUOzJkI2GLwfVVglfa+Pic7R/O8W/U659+ajUOjhPxwGOG2eP4qboEu3blqqdozaU1NM8UkX
0tTTOr0XY/hWxx89VahSIIKB/OAlwbzrAoFWP9CHqcNKG6ASrtACag82ckiR4fCSTFeBoOdOQi9Q
oC0emGF55/bwx8byRckH4AN0uz8GZeCIPn/hJJeB3GC8Wu3u6uoo8FmfgFU0n/wsc13mA8U2KQfC
mzNdNigabSClLEetOa0ynzfXeWjR7gPal13MNKdFPcPr69Pft4s3qh4kg6Mg/dPAB9D6/FdurRJw
BYnmisI3GS2d1h/iNf60IIfmihVp8w5G/8YsgDYOISIA91ASvKSTisCBpZIBggIdhyNZmwloK1lz
I6UP3ju/9gF+8QF2MRx8QHYVOKLdn78aar2NxRZAg1SWZYfY5WsdzUkMn69NTWc7IRa9DBlDznTs
yKlHTPFYZiQlx/95iCGWw2EKyzaohV9OBAkIJ+8sblfB5pATjKT5uo06d0iLdb4Wk2o+//15b44x
CHK78CZAZ+LFpiUDXBSsx708LtYMHDIk8QHp0FcbUIH/uRzBnaaIsW/BsAH7x4uaWVgXRjqLkSLU
8OKMOA8EbYVtcByVfi9o+PVb7Y/CQ3ZPQcA1LyYqglcsEpWzuVqDyR5TaILLYGNgV7P/XQEGlAZn
J3rh+0kKbtrzidMW6NvClXeughF6/CDZ2ksmshF1OazN//6t/gChzycpxm73DEW5tLd49tf+zwkD
r9VcoD+G1wKUH1fTRlNx3MicpOWG5XHvpFMB3FUg3C1lqpNrMSQFQgIS2izwkje4NMSm4VvJ8mkc
DvCIQmjEyLZfPR2jI2OdHurZ2vAGw4YYQQn75Q8NvDvaw99f5I09Fxglzi1QqNHYxxX7+YswQVwW
DBi0IUnMb8D38ESHw91lGiEyK3Oi9WGwpDgpBOleCsqCLwDb5/dIJ2/NEmjA/oibMUteysVbIfQy
8g5pFlHbfcAE6e76NOZlbuR7KV5vVH3wlsBUAXcRAh+UWs/fuJjbOCb7XoZQ7/R2sgZYQqx7cpa8
LSnvj22WmJs0WwSMc4rtqDFbw/Rdz6PXhQN+Btz2IpDK0R58qZdIHKJLV42DNW4SU7ZRvp4sbzfY
Ui8o1wE5noekfw/f39/txbRFjQnCNZA/NExeesFI3IYsX9K5KmYKlU8u3A2Lu+XOFMOwQua9wUf4
7xPsNXwDh0bQKCGXxWp5VaqYPJgE2wPLFCcgAajAVdxEMDBXaHh1hKSIhzNBnW+Revr7k/eK+eW7
/jFKQQ8WdNyXZxZwQCuNBPLmWptUchL9LfXvmy68+RhoqPA/LhNwgnk+ndS6DJ7ZArtOomAhwTIn
LnRxrgxNgeogdNxFBwI/w0PjgLf2HemfzNiFdVAM7YOmGxfHmbXt0bcxvfx9CN763NDe7jg5uKXo
6zz/bWSBOWXUDahlehE9xQmELrNB1EHegN5ShwwI3zun91uzGn3WXQYCmyVEGj5/omJZAIwMTySB
ng5jmyRVq2l+r4sBpnMEh3YKbOydh771mv996It7fKqEH7OgRZ99HTJ0JXpVFwT1QpKx6H5j9n+2
hMOI7sUXepx75ufL23wQmN40w/Yn1thdwCqbSwXJywFxRL5cc2sOgCyTE3KX34vffvWmaEBAaAPo
B0goKvIXbwrPA5ehsw/FC+ny5ZwkcwPDiz3mAo5+PBhOk7fNexEtrzZn3EZRBuHqBlUkeF8vAHXm
odxxaJtVK5TU4yla4+UmnVl4PWUh+5+t4PaHQeiyO3kAef1Tnv/nYHXLoGUkxG6QRpbrgUcp4vKG
vC7UlD/9fXW82prwKKjfYd2z4+evGzuBaRVqOdBrzNY+dBLtAegkJUDs3Jehh1TRAMSsF+He0yG/
pkng0dgMgd3hdprChu75MtktJIUgAMfcTMMfayTa3yhoYdyfOBADUIXFe+Rz3P1CeLb/DLejpigb
K4s71s+pO0iOoErQvtn8+PchebV899+FYwGwIkhL+ADPf1dOx9ASDTeruddFXBUq8MeVIzq82VCu
zYtMgYKECEX4+2Nf7aHo5e0OtFhS4HujKfXisTvTudhp5dnIhi/TRNsQKGHyLt35jdcD5LG3nIGZ
gqK2L6//TC7UFWrGZMBzbNCfeNLSoQyp7eLKKEc/ATHGjk3Iuv38+/u9MdP2fjBCWXAgobn3YgUN
sBqEJAXP9U270/VnfaSdSNAKyMlBCREh1IomJdDI9yjlr0cWdr24sQGg2Ivvl21iZUGA6nIga02f
r7chI+6j6vTyDrTzeltC8YgiH+waVBWvqmFI+xxeHBf3pW+Kql+25Ixwuh/e6+3cWiC8fx/O158R
XDFMFlC4YHENZv7zz4hkzmKNEzTzO4iXeYUIneU4RLo593HKHllqoquZ9PJ/vQPvDDUAIX8y+DBP
Xxymo9xwKU3B5vJwYjs2YrS1GOOu6gYr31kPr3dcPAo70s5YwhX4JbFRJ1vadxQsmhUO3z9bYdkv
2/Pwvgfw++X/MZa7xuEP+ggHv+djScLWYKjRriQZIg/O2SSbsB6jpmlhkg6w82Kaxa3I7ED48Tuf
8c23RBm6t1HgNv+ys+dIrGYgv1iNgWInmSXDNR3H/BQDmH3nUa8XIC6FoPth0YNgiLL/+Vt2VqaE
RAB1oOWnJ5lA4HcqZr+d4ljR33kTCFo6l+a3ydRm7zSEX1+xMHGgSNtnagD0/yUnKoqNbxldwN/x
USRLBIOHE1pGq4KjfyP9ly0Kt+k4h4l6bPsmg9kNyCpRRVS+pf+rFGP/KbD0AOS9e8q++tqsHYxl
aKYO4zIiBwcq0irkE43fGe83tp3dQgRiv/2y8SoUvQnBJAUvW1dpMs7XTUTU0UXde7bPb207/33K
/iv+s50Dvu83CascELHWAfJchMvShYEOLrTUR/h7b7//vlhea+8xfvDTB2aOcxsdnfj5EwXQPwL1
D2g9aoiXEhCfykrGo/xu0tR/27ANXwGuCeGXS018iTKnb3gRd48jm8arvI2hmfv7T3pzDOBygKwG
XHGwKb74RTBw6IadzSFgmvU5I4JfuSEPvyk65jVFWPN7gPdbqxZl0A5UgeAEx5HnD0xXPc7aAxZj
A+nOBj3tmkk3HHYrpXeuL28+aoccwVLBBvWqLaRzbzIKjpiCDOzo84lfQDfQdR+a9Pz3YXxrg0Cn
EypDoGJAoF9sg9lI1l43iLNdg5zndUr79bdu2aphKZ3sXrFIKg7mLjhCbdGf/v7sN17zj3ATSxOX
NZB2n4+o3yUUE7w9qg1WlTCjzVCCUpM9LlDOHP/+KBjrvrE0AV2hGkD9iWvaS1gzWRCDoWaQ5nOE
NM3XxA4UAcUKDVtkv8TicW4JXhPbUORPc7iuTxC8W2DYdCa6TNp86I4huLQfyZCRH4jKYB/FzFhW
wo0AacsuYMrUC1VhUSI507mTC9Nmqzued8FJrqn8peY4kcd5XvU/2TRZW85+xqa3bN3y4ALo0aou
k8kvquzwK9S2F2fn24SXapH2A4JkVlECTNvr9D7m/6CsDz9PdJ4zdAgk/WqWfFtOzov+6x5lK0A3
TpYMQlU2PHZJjNJ1jpBEhZT3pe1LqIOD26XfCnkG4ApFIapOcDH6wM+/IIvO+B3PcnIEnRS3dBSu
yPJCwhdjteXdnJ2QwQnXlBjZtMe28LQ7s4IVuOPTKd9q+FlObeWEW/gBXZTJ10SEnT3CGISfC8kN
kDVJaFyOo1PNw7w14iv4ss2PaZ7Wr8jdTAUoG6NcoPKE416dbD69RfYsojIh7t3ugBGFpCZsXW1F
isiG16wfZVJik+j/mVLdkluat+EjCGUKcVtdzj6GswyLeoW1ElwoWw72+RJMef+4IfalP9ANfL6S
p5P7Ah1A25VRpFeHP6L6z976LcalCLasKfxGgJht7XI7eYJoDx9O+E1rGiKjHfKq7ncx5Q3C0qDU
b6rEDna5lxoKQLh+wTXr2MAsC3Aj6aI7grSX7gqubtNdl+cMb9oWw1WTkjE9jhTTv8IJlXwVW9/+
MNC9fgUDsUCCOGz9A3QDenca5zmKD12YojPAbQ/nOJY0uA3zqUeXYEIA4W0SJM4cGpErGEJ2oZ3K
pp2RpwpWrRtPWsbI55oa9mUbfZiCZwBTnHo2YZ8c81UUHMqcSQ63MCEIwXgYt/ZKhQGYa3iL8Njo
tE2uSGIBcIMmlAwlMpJbWdIN9ivndMsDUut1iZChCkzoiqAO+A1rJORayRaoEQZUF+YCXUmPGJwm
yH8kplDpMWPQ/5QcOUm0jEL4Yj+udhrcqSu4pZfJpWEPw6xEpKeYMfxjhFh3ZZIuJbCH6MUDjZS4
Rwqy1CUP5uUGPfT40ZgugLn6OprvWYY+fxUZUIFPyN/iAxh5OkuvQspYjFsJbpmHDsSI9egX6kPE
8qQLaGwdxWvyfLP8EmSwUL1GuT3FZY74kMeUNAQekUGjxZG7WcHeZFXsnzXL3XBOFNP/CBZNX2yK
nAbQ3U3iSo1sYXF0jQv/bfusv3GB7bAVZa3aysTmM+TzeZPk5aTm4uPSEExX4dSw7GM8nC3mIsSW
2cofWCPhZ21xK7iysAvOT0gHxmVyEtH079KjuwE++KZdNSJcdijJqpZLnvM4LWfU3tORA5YCbtPy
cT0bnrO6AD8/OSDDnkUXEBPEsC+K7R/AxfFaGuB2jwVyNWi9zaO5NCk1n+aNiKB0ycC+ZRZTpZ6Q
2jpftsa2v3Hjdt/SRGWq3sbY4KR0qYWfP750UEtakLHidC0edbaZ6RA17dBcSOuNrfRI4F8UTVI1
h5iaIKzjdA18CTJGEpxRgND5oOeBqVIIqKAr4+C7fZjDiSB70wceScFMNrReAjEF5Ty1PejxgVj7
u7ZdYfS+dKvbajdM43buWG/ZdTEJM191AcT9ZZsjCbFqtN22i6CEIw9KL0D2nIVBxZk4K1WZtwGx
39uusfwJl9zkV0hNi4QR2c7iFvyFCJD64MXsHxb8HHOgsQMwBtN5O96EKs7tSXvEIl1j8OFOnzlQ
zwlQB97re0dt3F0zTzZ2UDTvxa8s3rLxa9PyCXuic4o0yLzOKCweTlk6F/nPrGsW+rMJnY66UrNt
dnDwhCVu/iUaUthplib1K/mokrQvfjvUi7Kmg5tmcgpaZkNSpo6h/VnaEHzq6EgkHaQrJ1CeXFCJ
YMiGE/zzl/YHvJEDXurYU/+LhNumUqSaZFKdWZPCpPua0QJ7VhV2hQ6etF1D+xnkRAbLsFCE5g5e
iZ3+NaxRG30hSb/wa4JTJa7gv9iwf+cYme7rUdKdvnPCDcn1D6DORubW2tYlCmqiAkzrchlDIvp6
BvIofneFj6YJZuharB9hc96J68EalaOxRz2yuudRN1/h1pYGEtMnWJu73iiZIM6vseKmAXKfpeU6
pkv8RNFC4wDkk3WDRMbEsn8kPFuG5iCiIe5xXinNqIQNQ9SSjxi3IK7BRYqWe4ruZUNKv8DREuY0
PmkSV+GGmYrtC4+hfDr0wUSdrCyAaduVrqGGnXU26PZOj8Umf4+d350hTYypf5co49JjiLUBGk4A
z1v42wQAbfrfaJ0szVxvMeK3Ly0u0U0dsWy82yKr9XlGoJ5Aoz7Z5DUVpLFNWYxw54mrTEmB3lwk
JKwFw9y7hJaTNAWMe/o2WTsoTAXXt4l3srhteZ43pRvXhYH2EztYRJXIJy2yp3Hp8FFATCNmGEpt
i1We7FD09jzAlyA6C5ouyWUQNoU6PBBFf5QZuHFlwvdiVpCYT5Uf1zVokDJQNO0vmvutuZMgOEal
T0c4zzVqc0kZrCt8ohbSosUYxc7dL7vrRu0ZR2EqeSyQDBUZiQgLuNKOx9WKOKmUYTZViC3VXVEj
QHBEd3zowgAS6wnhHhNinfZT0rO2RvAYnOTTcOX3oIDDmNmvYf+51aB+V2LTKTnFoDPeF1PWxGUk
CCzAty3SXwIf6q3kEAMiqCNozIVFESykpzm36F11iJ2puyGL7x23y1f08o2vVpjAzCXuQsxeTbLI
XA1NywqWR6ei7gCLCxgZZbnmIJ+xCH8+MLz5OaZwVKlksTXT2aWe3yBcdOzr2EpxrUkYtLcMIgB3
8Btr7zfsexg4EGs/pTuvri19NGQUBxb6gJWeFEdXIsffhWRiRXGQ93k0VVsLWLXqZxjxVbJBBkU5
BcsSfJfDMqItp4tZligVqSoLlsv4iOy8rThR+F2kpVkmSetcC+zMs1TwnlbhusD+KlidfpKjNurU
daM3P1E6RkmJTh/vf7fE9OCLICfBnNgCPZi9a0wbD0ffeONJaYrJqK904jrIjx5R2RE83lg6H9SS
GX5QYVOQn+E2B9/kDAF/BMd75S6BmQ0tM7Cwsa66vssPAVLpSemg5xnR/6GRvp6WtD8HLO2mqw2p
bbQMw5GtD2FgggD1d+pk3QRs8ocMN7r52mnr7MlaFWkUtvk6Yqr3Oqm7ZkRkbjgWwGez0XqoaMLN
wCA5pf6CcKfW14WY0vCwdTPqshLX6bm5w2YcDneRydrhodOAQO6dQJTnoY/FLCCgovYjjPoYP4On
l186xVtZSdZJf0o64Gw3Bb7jKeE+xdxIUPUeYCBqhweRuTg+tFLRq6Un/ncuwXG0aq9LJ95Nd0M6
zl84crmWMlcBShRl0XgAS9eMWUnjDkzU3Mf8J1aN/plChBGUkfIyu5Fey/UggjH7N6NrsxzizKjx
Kh5E/u+2JUsL4zjX3IgZpm51kw0gb48ocMcqTAXvaquK8aPBNvGYLEpD4QgsDef02E3sDmEF8Vwu
6wBjF/j+Rm098SJ6hKV1L0qUx+KDH3G6XZY2wkkrp96zK5zDMxwM2wlVrJ6b3Wssd/gRNG2VvS2Q
LnY7yN0zap7JNpTYUpWoWqImJF904/KdynF4wF5OPZrd0/jZDgPvTlgJ7UcmU/yjawZNZmVB50Vl
thE3H0zfwRBsaxAyeMi0w+MXuCSfSRSavESLGWK7YSimqZ4XgusYnNiKalEphxbasuCh7fq0R1kV
IrBO00VcN3YLxi8A6JYfjCkBzuEWyvkKazI/kRXEo29Zy5sWfe+x70sEh7DP29ZvqgTFzi910fA5
KFHgdd91pvSRqGKSZbSB9/7kMzr6myWRpKsABGt9xe0qf25x4fGDoRoE4zVuqTnrBLvA2ItiPap8
3vhV1uX+Msz4Wo+C0fYm3LAzHtwc+fAKS5NNF6AdYiwThUCRG7N6tZxogi7CcVATch5IAQwIhYPe
4oPOkWr/dYnMMH0NTZBNJYzXpv6zGUlWVMSLpC+HflKwJ5nigoHgpPSPhnBQPHDz6bukGs0q88oW
qO8AYUcocOEmEfnj1nNDr9o5HoZqlG0wf4WZpqNlk3fsa4S9FaYbvNk+Jb1uvwWDN1+oT9Rn5fLp
zo3S/0CHq+cXiq3Dlt2GmVxHY7qNJyba6VPeagYQtMPgTbD30T/ImsemjGfwu02m6GfVZsV2bvRS
/KRM++WUNmxLHou5T9KDclHyDyOhzeqin1J6wTaOLTXtUKnOfuDhTZoLcdNmKKpKHBQUHFclg8dt
xIX9DMebML5rzayXs0HgOTaZnInpli9+Hc4mkX34afSrnD8MIerdG7l19tSPtpcgDmzkCl/S/pN4
tclTQoSZPowoTOObZE3Wf1sQM+d65tAElwkFmwvFkFhEtYoeAXg6Bffltu04VOchDBLDexZRMsBP
LqW/gsAWT+jce30BmNFFpen5FNyuSI26mG6grE5JQrfTtsQMpZhO+WmMJ9OcOxF0H8g2GnudTZE2
54WG7NgCktE3k+nTS7aFIq0aE/ngesToIGA8T8l0mmw4XdCEzfpLM8XxU9wojuIi1gPo9DONv4SB
R5qaFkBuS6KBJKLxC1eMQ7TE0YCng4ZaQpaNS4UYCvt1NUz1SKXBHO1lwKKDikL5CNZoPFU4M8m1
mtXc1yaPEZSQKDy4hJ/H/DsaCUPVxnSXgA3NuxWlrU6+pdYO4yWaJeyJWDbHVxB69Hm14e4bf7DL
So9zlFN2Sv0Y8XKefa8PGxIWTbmNmEw1dlBsbqj/7D9h0nZTLdRGgpI2tPst+tk1hzXL7FVnYNtm
Sx42McBjpLTaGy6YmMtkReIJ7u9digNF9JM4Bg5Bcydc8jTFixPfGlGGE+KGkL1DxV2UksGeEZqS
Iw8UFu/YTKDLmvc0ZX4d+T69dgh5DcoAYHX40ItF+SNAryg9bmixf4ltEblK9TDqPAZACpqrqJ+0
r8G8hRMJi7r+98Rgg19qJUh4wrKOwtOGGmU82wQOsJek8a677p3d42poz5KSa5gk4w5IWlpRfCN1
VnGbn1YXQ0GJXSeErgJmSemxYWurKlD4Q38LO81NH6ZCROtnTVAnHjx+zgE1KwTsDbgUotpkPLTA
33DRwRotmhTeZQGwkwWPVmVH8vxjE7IpL7u2GduyESuQFto2CqKjYWKkimB9f98RpNaXA/Ta833S
uvw8BLyfa+BW4Qds4vxr5oo2KSObTD9bkoxXdI1AwSVjFwwXaVAnwpoxNVndDz557KGc+o5fuydI
DGGxnHpgFN/gARI/jVh924lHSvEDjHHSL1PhOlXGsZlvdYLD6V+jg+QTjK3D5QAefn+3Nhv1uJFk
wH4AobnvUPkkiAvdbNRWpo+C7obMGKyy3YS5SBGDusXaKHxYoY0l53ZG/tpNinbAWsPZObueID0Z
ajF1hTyC0hY/0pHMBVjHUT+XWUbYjEvfn2/rTUF+AaWT8qOnoVzu8wSxlge1Jo05JMlCeb3O4fIx
xSbx22+oVCt4iI3pJebL9imY4Wx+kOC9FweK4ybE7k+3GwtxImY+1slpsAUnn8Q0rD99lBtRa97G
6hgmhu+ircTfayUXftkgddQlzs/48ximvqnpuLbsHLuEPfhIWCwnSKvOzpBA1WJr4aIET1BIdNql
haYg1rax5eq1ivFZG3y2lfn8HnxmYIeYPjoquQKhpXYgV57NBreaMpIgyx/sFARznQxQrKAaWyfY
NwzC/dhAt5VVz7gZyi4XHWDDUbePMKNnAwy4UECf4TwMHGdIl+FBS0jbjkBr56c5HUAxAx9RzxVE
TGhxdu1Mf+FuYy85wf2xBJYgT2MXAXsoNBfrT11EajmKJYjl9ZQ2M/nhERj4bzF3mlULb5MbNnP5
iwIYHg69M8mndWXdxUes4QeUDGlXpqZFyCwFhPhvPAA8O7TrDNPrWS0G9hQTQ0O+xNcf1sdZRNYf
NdRLW+2xU1wSFNP8AH1h8lQwYdGya8nyuYgn+2gzHD3cASeqVDOHT8K1W3I1WskfrDMseMxQFKxH
Ehi0Nx2UAvMJPc/lnkObwEtsrdM98bg8HhI1TxfagaVSWY8a8ja1oz8ZeP7hnuBDPh6ittdfIjCf
lws3nN9JvrCpzJtUb6eQLPxMrYi6q3HnkOCSk44CYBcXKJ1wRkAazcz4ywFMd4Cc5zGqNh2jnDfM
QGs1Zl6z2kXUfqFIauXlQPP4A8m6FvdBS4NbhQxKfcijwv5Abcr7KtC4utU5anxewdPIfpUFSz/A
yLAfT82QJ59mmgCs27Ks98h7cAVgYAHjvHXr9k8d+fSQETt929sebSX91CfQDK7+YUpGXOFgYgGj
XR+wdisX36gPIYHqE7VRvmIhyDE/UpMwc7dlqoDWffH64Ps1W+5WSlAxNVQNtyhrHBKTuy7aaptn
JiwLQOdPokGS2edBDSOGyfNg+RjgAvatcbi6VDJG9PKddN16k8ARJsVqgLq8x5Ynk7gckJHxLxdo
s52cm+Ud5GKZRzcAURr3cZdhwgFslmUf9Xsx3RglTs20LAeUcqDdRfGI1NsIjt0fNZhl03XadOy8
4ET5KPwU3Yhozy6L6CpAEh4L5h9IgQDyXiDKqbTAM+E8FBAZ3TYrSX8CHEzlBff49NYrkTVn4xXE
lpB+xd9Bkh9+MuxYQLEhcLtxIe9EiYJr+czjjhP0cIi5zYwgWPoI44CvsFNJXCUj7ZaasibooasY
sT6xVAtzyAneBcCrzW8cbfLkEMJk/L6fEJp8D5ty4BOuWLkCVWGhQQnEKSFl1FL/JOcUlYVyDrxn
RmL0YxZiGEztEx9WTShlUwL1wOLBTQsYKGpOWPzmMSJYUD6gkXFJeycDYKg+6s8AqbePOKNJWA8O
tNVD1vqtu8nCBeeORd2m7oBQuv5mEwWuP3AZjuRlDJs2rtM+cves9+P3XuUQymwpMlRjihzEO9iO
Y9hgTteRapCa+1s7xuOXLUUF9pmPmf7Bty5NH3kcL0gU1Oka3lDEwV45m3TbwSAdBiuKxV0CLHXK
fvGhaMISTTPR3rYyMLd6WdBHWeZi/Ro1Xd4DgYSbHjLgfV7OkJdcywxwbT2Orb0TrN/Wj/OmO3qA
g8QMjkDcSHRuEEFz1dih5Z8KV0Tr/lkz+PQbI77FuRrby4abMDnEcO5/UtZumLGI9Cl+xjPAuMYC
oPlsDKdfoETFj+7GBqHaRcYsq1dhV1FnNmbyrEab22tOh+nBYYK6q1hK9oki5C55msSYq6pFC9p+
y2Q/XyHJGBwYH/wfR2e23SayheEnYi3m4RYQkizb8hw7N6w47gAFFMVc8PTn07ntTqctGar2/ken
NZJ2sDX43DJEFEty5k/MS3wUTpSGCH58I0Z0yoGJjZMcDcd4aCpECA83KPGPLxxfkxHhM5YsarT3
dJPmsKbr4i3bwTCE89uZp9GILSOSY5zrpa+yfoVNS3fXGT6AdCLjNNXb8G1J6IxH5bTDjz+Z4jo1
i4NvD4mrnUz2hquztvSqkqCK+meIeHxaQVFG543oMPut9irIJMshUysl3yKIfmlYtPoEoqyX+7Dy
x9emhTX7Ht15Fomypo6D3m+3tGEL2Nj/WMDjZde+d7Ej3qdTsdD3fV/tylPAjtgKzxt53M3bWJZD
FTPE9CUEzw6cOrLgRUldLk7FtxhsgNl+/bh6qyufo3Xq/lEd7irsUKbFadoWxnCa4AnViapSPhD3
/shXU1q7d0KAEmxJN3jVaTNyt0sj4q1uFFKeX6B8PPaBSkYPZOhQJ99WkSALIer7f47LxpE6cqTy
1d9nf795ULpnbDj62otm0Iki8TDnBlW0XfhQVKDfHKpzWoSdfbqJv/BuqmCunqBcCSyDNM//mmzs
pHS0gQG7O/nDnoS+NTxW9HQOcWlV+x/oXyhCWkO9PCaAlEkFXSkz6y2B8tL5pMqfRlWLX34YcXK0
Yi/+jm2Xtwd2bv7wisCX3FuceXusZtDzTLRh/rP77fCfW/UM22ttVczp0nt2iXvsH3tSU+ZsVI5x
YJw0yqyvejk9e8uqThbz3Q762HhdXJZsTBnYu6eOfJbABvpqt1dnQTH90rN/98dFr8ZH1EwbaUNL
H1lHort7da5JhB/j2iz1UwjrIg6TvXcorqt8Wwkr2VlZQJMmk2Yzi3NwH0dr+3Q23UMmRlKznIYN
pgBNr7hO9kCbL3Opgz9zX1qC+Ozb8yHxgTSpRmANB76vVk0cuR19msNeWjAZY/NXWjnpz53RYews
W9M/LuEoqpS/UrwWvdFbr5GkYCRe7bEZs2jonZE0oWAD4ZkdaIRaas/PoMtcAcxvYpBYEWrtsdfl
St5BPxGLSH+YHrJQVa6Z1kVXbA85uZvX3dnQ4nA4mf/kGDT3DaLv+diYgsa42tf+QXCk3KDItm/Q
rPCalxFWq0QNqy0IJ3OAsNQ8hfe1Fyrj7CirEweqgKR6YPUsZsRR9BimTuvXKWyeVndRHUI/26ym
cNWhvXQH6ggiAOTCAJgjWO7P4Dg1rG8oJ3Uopd2zqcy2amO5KP1F9sLIvaed5ojys9g5Xlu3OkVV
IcY7F36T78G6PbCN0kXqF4xeZw8BbpU4wQo+NnY5kUXgKEQQEComXcLVbL8jGaOMdFx3ZUSHGhcU
ShJn56U3JOafQ9PP6rGvK/hItCVlGLOYqC/mZ7HFLOqNH1sBI1kqkaS+yIqi24tYA7YgY/RocCBx
28nw4bRDustgFfee16v2EBV5CIDi6eISRUa93RsUP95347oj3p1sKDxXl9j3x6KfuxPXlPne2a35
n2dvlFKUN5EqSE7XUgPeWDXPm5HrOvl/wNZhLJwxy5dayi8tG4b4pfbMx3EqWnTwWmK2de3BAl81
tnGIw67k1xFQI3MmLwRmwV29xo2RbZavdeU2VjbNOVwW4818gcpey+NoudB2u1Xwp4sRHc5Zo+M1
En9zJxXvg2wGGM5teSkgo8akaYuZf5AvcPHOThbi1gaiypiZVx8Mn367mD1rPUdb7QUJNFvd35I7
9pelRtyfFjiDwlNT4sQ4V4RCffTwk3frPm1d0sHVF4xM89pkm5KGETcsEz5rtaXeW3CVD7lvOxlq
602isIR+M6V5NZJBhIdc9HcGBPVrz9jkvrMNjurJdXQf/AfuXiITCCrImxZASKfNWlpgPKgRmXqL
tfuu52FUuGxHm9HdMfNz3gqi48YNX/zZsfS4pUg5OathzfPtn2/s/MGFJegVpUbDvO6MuxMj/jFZ
jfooyqqw9ALO03azT02j6ldR9NXvYoZHJrGlKxAsWNGy4+uU4j84DQuCYYeLqzjOdThmlHJNdgpW
gBCCeXyi2CbYfYI9oym6yG2gDC8o+w2FVOuhKVo6pb7ZFBgF9jBo/nbwZkusK1Cog9Vay37Z6to5
bJS7Lxhe7D710L2rM7vGPB6aAodBSv+gf2e7N/XBUnKWJ8gvNm44r9Qw5cqTZtLQYjpcu41kCLAx
uuXiTnG09Q2ag9Myd5zX4eDLJ9Q8vfts2vyefvtqb/bTzFkexqO5lP6rCJUdHEixgcLWZLaUj/Ae
nHUwy4Bw9ujaEUZfktbiApiLt9VvJDBLa60gb43zAXPE1d9Oohg+/JVj/1fjVg0r6O3O5353tmSO
pvENtX9eH26ZWGXK16x+9esczA+VNG1xBmWB9W///1F2M2xcfsHMOs9F5SA20GoXv/ASln1ctxrb
XaQKQehuVQkHC/auzloz8tzU1nWY2H1OwMtI/MqnC5TBk4U4pE00JR8ys1qXqyrgX/7pV89bQdVD
883vdPVjbuhOY0Qn5nc3Bn55yYeebjnIO3/KrE2pt3XY2v9C1Qz7gVgnsd6ruZ0j+szCnqBQpySX
d5+JBr6zrLH41xpjWCaER5PkiJ/RfGEHQoI+gXcXfPcsWYsdosQSnjVxf48c6RQb52o9kAlX/J2R
Rr1NiOlXPoCw/DR0e2DIwXUNOx0iWay/VTB2r/TUR4iU9rFoMsqpbXQFZeWnbUcaPREifU80kWkN
6Af2PpoozHP3srofm8DWsagJ20qdYgS874Em73eEACiLNu39Q3dLzi9p6/07/W0DySRDuL22vrKs
mLvHgbmuyVO83xVHYhrsk087KfBw/tAPIxD/2GsjOCgiLdff8yJNN1nEMJsP0O9Wf3Al2W0H28ib
azhKW4NUNdxi+Tjvy7O/Gr6fDsO29ndCG4wMQz24D37uzNuBrKupTHdNdcaB402ZcRl6NM/00DWH
LlTDnk4lErcbPrvdy3C0/GzZFsvFEtWr7SAN4fvwfFvzYSzIA4EIZr7zekUB+JxXQcSBPSv/kjMn
vOaOi+DLiZCtLuA0eE7y3l+zKBqCK2NI9wXh5QyP4ViL02Taej11PX810RhN/Wi53UKIWa/U1ZB1
8M/fG6YECNdQZvDw7nVg9P2CLOi8GIsMAhuSwEkK7ZUOwtgrEUCccxeEySjItP6vdsp9iwXqENjR
Vek6ZcpE+jLuUCCqHckM6Xu5mETGEuflmYUIITxMVqYY3Q0zqKkQfx8ot+W+pjdnYhJtIGsO0msL
FGDQ+S89piMvmVZn/Mk3jrGLIOTfTnOrsZZU3TZJVlkxM1jnRXWdR90Ob1WN3u/eoHnv7SYq3ePQ
3faTD6o8frHOjt9Qta3zODW5blNUM7l3MJhc7/cOHjWxVmO/r0at8YGMVeTFJfj+fE881PBaeh4d
YjzJHEHb5HH8UcOrHrvdp54U/cXWxMu6tb/9dvbqO+4z73vN5+pxIz3nLRp7n7jxzUPvjlyififS
f8kT1wRxRclkhk9g/O70UPpcPLEayoiwvtlffvbKBZInnqfYT41d1g+bKSpUUnD5ABvDiBwi7Jvw
jiHdKdPSggFJN79o39aFEuyMhIjBvIpy4eRhlxx+5KbFtR1yg0dSctonU97UmTVRwAKBCBL7a5Pk
6McYvNiHGea3x27d1+Gv1+36OtvOEh4Z7nPrMOXTEqFhNKLfu6o9FkKy/kGVUBVZfwMHreChXpzu
eKvGwKfWOiWj3xrRLsNRtI4X4RR6gj0g5y5Z/Mq5KsOb/3DtrhsVMU6nD/Zkdb8Ksdfoj0YCPk8y
MnVxp+p5hPHs2+jRUrPvJlseQi0TB9bYpyKa5Du7dwslraviyiHQB2mJxvdbbYH4cpYCMP4Gjv1y
2758E3nnBEkBZsRnJriHh7GuwywPCXE7BLtZvDdm2REXOSE5Qj3U5MRmqY4DtdBj/wL1EcX5Slkw
StLRAXwaUbUyPoTlZzNXzXiow0i95VXOoYBiwHtCHIuQi5Q4/dyOtEpzVBSijeehd8eHuTWKLwBW
inbNqupIFo0Ux6xf1OOd4+56S3RXEetIYp7+D1QPAyeZ/XuTzAKC+0AwGumxVu9Hw20XCcyXem5w
MtnsdCXJ6Ub7uEe18znjsLDvltBa71jabO40bpXlaLu7sz/XgF9/RLhpI1FzwFbBmln4WTUvwcdO
ZLR41NVuF2ywjfzyNiOYD9rnK+GMrXa2kmrszEOwBRPAT9mI+SRmTLcoKZziDBYtZCYtX1x8B+Ux
nHjDldpsGyj/vjf2H0O7kXEsmqbg40S9/SAAmQ2e0nVQ6V6GDv+fzbY/t9Fp/CO6/vVkswTc1v2h
fwpXwy4Po+fxZIaIsL7IigMWXQtHIh1vypdqCIoi6efZ+9v6AYqjlkq+d6uV1mtVG4uBSs4n2meN
qJNN+oDRIzPayfsKlqn5W1XW8kFChu8nfsfXy5xm7CBYIqJKzQv2fwtSk/lo+73B1iZn575BM/hZ
oeLrsxUaJ0DdcaOdIeVm7IyUZisE3kxtlXTVliDOKhiLpWouUx6sMhlGW7zT/2RtyUqWjHHc2xvl
T9XP8tyijYI7yYPmAwWP26FGsPii7Mr3oIzZI54qbyrWmLyb9c9iCk4bAznAfW6isMzWbQ3XGKy2
+Mrr2URFa3gWUVNO026xIWDeGR7JlFJFhdsfjLT9bBEyIs2arIZ6Ibcjb2a8peqcAEhHTnlrtEEN
RfFMW6yHuLwyACrGQYZIWlxfEnI9O/apnC1TnnrL01cfSkMkE2KfICY5RYuYmJlhuIWJBEtceBuk
C8UlbfQU1LnxglwKUUYxTuJ9WeDoZLywtd4RllBL9FVrheh5Mpl3S0ZFiCNDuUeyrN0tnYYg6vkL
C+R06B+6Pe4QEU9xOeQqA/wfIAyjrXTZJZZi+R2RQPVXuHnwH3qg4OIMxG+drZW5Hp1O5UdpGM3l
dCgcbdvHgO/gLYgq2z0ggpvPM1k50+MI3vl37Y3SfESM4S13Y6eb+VpaKnyG7+xkopbBfhIrAWR3
S2e1vyWibyRXrklTXGus8yOVhf4a17NT3SMymXpK31vjA4awRHeMUD2xlc9NYa9t89wpI/heic6N
/iI2dKZMoDp34TNX8YBgHvBRzW700y0hsJKDsuww4Cql+8OuO2K8lsk1TlQwih396rbLO2/KtT62
o9W26YC60L2HDMmf5hD+P9ODVMDwTpGbmR4F5L7R9zW9BU4FHMTW+mqif20yFgs/G7bS1NmtjASH
yK7CBcXaDLFYQ7rJgw6Rgrws/ay/irFbrrMfFiqb87mHIPCHPsdMaMKm157rggQshjOQHmh7l2JF
+hebY9SR9t9w+nys0q2Hb3Lduee2thdGuiNrqx+ccJP9i9dWq45NxbCAcH+prXiu9Zz6PUtuTPlN
ZcX+BKNN/De6i0zlVgATo7zmsQhvrZ6I4syMuhQbH8Q8bZdCLhz1JEMgDRu6tvipMEj7DN3AMxee
C+cgV8lZCAGrbHTHPVc46e/NRuy213+vdojnKO/WwU18jOuAPuEyl9wafd2/W5MNrMOiCru43rwG
SMn7qT3SUNfVp5yW65eCzt36fnCrWTJTi/WCxkV9bKSoX7amcCwAq4pjzexxRUJJbau2UtdZQ+tA
YU3gPoTzasrjZM2rPKmuMrdUTkzCIE0AwbFFERIXNv65U+8h48Zj7NQIszqr/mYpcjEXDdY6HqwK
7QtS/JJ+VZSW5cVrDDihMigFT0Lo6IdWkuJ2QIgmD2bldx3rbqj4URo9fLlYGLNeLW13jmwFq8wT
AR++8tsYn0dVIMQcGlc9RIrbIi6MrfRjhKNDfg0Xi1SSNt/c6KmM6Lk51DPFBA/Bwi6U0N4ROeep
KVrJuOE3S1pqn220Rrx0D93cdUc22PnZm130aYWL5zq28tAezhxb48Sq1nX/hQHAFqL7aeIg36NQ
Jh5qpjzzKDNCd9KYnXWeQSeofaBCL14o/nobqqb+CQJ4sgPdaLy8QT/OnwYwu8NpyMIXo8IstqxD
akYBnRIkWdXW0rzbVbmWWVs7pkXIIpfrwSiVBzHdLys3jSxohPeFCj92lBMM5JFfgn4IjbR/RTfA
PtEhzK2Q5wKZ5TP8fxmadboteeslq7ctV9IelD5gUK+GZN/nDYJgmWTzICGPMD9GtujSeqcONt75
3jXvdb3pFPIVLcZk+MZx4VRbspGmnDIrd/emMdBr/ujqRYFOG6rM495cl19kXA/PazdMrI1Um1aJ
QnrvQVlilIm9tq504tRzu59XnmbA3HbLPz3+l0+OE0yv7UjIzEHyRcAYBgtC46EJBnXngJQ8gGTN
BIq6t6QFm6vjOqx7LbKwVAE5/lulseCgfhySQpumSG9WfmhTTs3vANOAc/DVtNYkOduCdXzWFOaE
HTWzceV2iGcjl0MBkWGfs2IviKJ6NDgzsTOteDWWKhjOc+6Z99KeQ6A1CyvjiO4R7MDrHP9iBpiw
8Das4oWe9hGGLZDjRddLwEsNSvVd52bnZwDQ/Lu85lJNACem14m5I4+dKapu4UReeKi059TXwFPz
6yodU/8STlnY54mmyehbLr4+N6MzGJD1eWn+bDBlw6McCMRKUb+7ZN5bdTMdc1vXRxuxvvjPCvvV
/2cqU3cxwgDSUYU9WjSFh735RCcCQJ3aR+91H5y2/fBZkwfg2Gq4Per77ZFRWwv0bgzhkZ/S2U44
Iea7xmkL/+Q7jY3INtjbgwUipg/4dNsG7ol0xnOBzUnzeQbY9hzQ7rMoJGeLgbL+nyxc84fEQcRH
pPT61xwPE1D7VuBgFEBN0XFegbWTmSyaCZq2mZGRm8L9BXpmDQcVqE5Dwy7eTzQp7CTIJlFPWwii
vyalzN/5MET+w9As+/xr5aL75BrZo9T1Ca1LUHMUClKn9b9xxgDTDqs3VI8LG2txEFbfbAlV30bI
r6VeT66CLkIRVdZ+Kvse3EOOynwdSjjOIz8MSkgWFvWrQRI8pqC59niwqWMSBxaB5r8Ru6L4Z/i5
/KklCo6jGANnSjsqgl+8CrZNDDv7vwNs4k1QzeX2YfJYUxFcUd2cRNG+XwUy3+2Ot7tXH5UOEHHF
69Itv4FJ+unoQpBrFlR3onnQD7bpvZkLW7xMyiNUf/Z8tPXuHrV/8ta17p1hBSKiqgyXWhsSDZ8X
K2iytZnWdkGC2OyJ2Jv5ZQokRg/uzvVOuosknd9okUjCGPKuDmQ8itiZG86eYZ78p9JvNFJ2owgf
RqebwtsDM8H0mP4u6qRwhqj8bMVWiJgRkjoG2BuLnKGK3waZUMWlQlI4nKcl6NGyjz4LQR5K5lDa
sgbGZNVua2q4OFTicLaGjYnFYbbgh7CfNOzSdFwqU7/xcg3LSYhJmMeCi+8EU4aQauon+4GMU2v7
XqAP8gNfMkJRl4xqtE7zrO6jmoCT1ArYh84aq6GL4ocS21h32kYtJqx9/zO5dA5ebTqu8uMCS+fe
K92GWSMwimc2Oak/K371B6AmxNgaBOjgiRvTw9drQhoH6/+PYrGUYM3d/G8yw/29HpCyxtYwV68u
uVdrajbjcDU2d+uO0m+A/6SxtkTxegUYnbPzotPejV4gpYO+00lNYJ/8lsHYg0Faff4PkKXGXGL3
S531I46RpK54yJhw6uKzbExINGbWNUpauYO3iADcOSk6BCt36wZONLcjKK22hAnNoMDl2QtF25wE
XJbzNBjrfsVkgbtsnfzt0rCjcyXTGc6tPZrlFO+4rJnW3BYzZQWa6D/qBZMHbjsOhLC3zReEEbpJ
LW7n4GFRg+zPG4WVWMvIZLMO7Ff6ykwq6lhU4MYs1rgRwX4JOUbDFTlziv7WdFPC2wI7radieQsF
I/OdVZcsSs5q5BfFfXk2HX/+pcYcTs6hdqTNWLERoE0hJ0WWG7b5ax0Y0eJW9POrhyvvCSs8+Ilc
8ubLmJb8zQRCBofbprpL+n4ofsD22KbqiSSSd5OZ4K/pgK4C3THJQ7k221O/bwsPfY055hia0vTT
mrvpGdjFA96ese8ewzD33jdHSOM9Ek7OONwG4a+uU/tnx9yIymKvmLoWT5PbYUrSlY3FRFo4WO34
2PCgNoegwALJXrb61X1BDgScET8ToAT9pHegJJ6ZuXNozu+N1wbF2Wym4vb7aUssI6V2GGCZ7CBF
blFufh9Ur4CReXWSZl1+YY8xNTicHOAPPSxLGWeElFfZmt4j5TkV+lGCCt/aWhqf/GrkliCTa9+7
G6ebdE4R/LfQivyvG0zG+9lRjpdOezg0P7OchHc7Qe21gzRW5vtg08J3h7Z5l6/w717ByTOFYDeC
mKqfgTcTpi73e8ZfUVoMarVpJ8SSLQiyNkMIOJ66vuTB4ugXpLfO3TyQ1UiAHMqCk5TK6E/2CBDP
9BrObgaKUKEYX1EMQaWKCEZ6cL8n02m4Z0jNItqtXKcngpBweQps6W9jZZp/nbHY7sbCqgE1G7hz
JIK7fsL6q56RqxUdsAYRM89u6fbvVWcbH3PbDE4yM3dcrdE08pMaDeMBjWc+vdsS311KTOlyisYN
ENtoF/HClOj0/PqKxY4xeJuXsO8CZLkRT1Bsgz4RGeBp8xS0c9AdnarY+qO79Ys+FGJGHhqqyRNP
EdWk1ZfTRUN0BRjQy8MwMFymSvvHyCDPY5rt3+4u7FdoHXNk5h4371jmpl2dRowN3Y3ssv/RqpGD
oSoxPQOP1eUJUWN1rbd9KZ8AH8IyrnZ//Y+Uf46nEre6NmLi+qo5cysr6MDpZLUnYx5wQ0uJOyxR
buUGx00DNJ281gvUodkc99hOVKNnZUGhxpdNcGRJWJYY4JwF2jHwLaCAdN5CXN4oHFgR023tyvrc
qLn/j6O7eNudyVgOViOgqpQz4pMRlDH/M5jCL8jmt/XSBWy9iVutQXmYrd05rLby6rRvQxFmu1VX
uCk0iH1T871SmcIN7Hlbu0DzthZGVyu3nDNO9eoXGpKwxmQZwhUyAOX9m7EZ8hvPBvSPAhilQXqb
lYNRZMDnWXVdd2mK3rKyYKLR8LiOeLU/iOpeJ6gwMGy4+67yGeI9l0G52ZAHtW7Eo44e9G8Beq5Z
2WWNvhzTMvC4bSBOxGOAJLe3bH6UQYdVRj2B8lBeL1EBVmbi02IcnT8hFpvfDpeAxQPGQo0IWRSZ
1xOKe1MIBG/QEOWjxpRTxrLp3e4Yegrx7eLvDtR3qNx7i8n8ny2Dzcr2EH4h7omK+Tuy3pdnyLn6
P7vyUCUWy7J8c4gojcaeMTTDJtf9qawqCPG5cOjEeNzsId52DLFpw16Ik8eTOcSyGwW/sclSjNNV
bWjBJLXddxDgmR7AW4NEMPBd8mIK6UQb3OEvowAasm51vYiUC9nJs4NS4kVSSc9L2WjtgVPW3b9l
NsMvd8byQDYSpK5daN77yHC5GdU4qvA4bCaS1sKX+htaW/QnxHP+I/7zarvuE9KTE8s8BCOJ8/uM
i3Iyf/CdAY7hUyjuWhMvCUJIq2kSXTraOmBgxZQZTH54sUDfmqzZI6yGJBCg8XOt0P5P7Vbwax7U
/AhPC0QuQ7m8T7zHLW+5314wwyB2kzMuKdE6cBbmVlfXdXRcM9vGwuUoKQaU9iXi7jvD48ZJqQsb
ruSDq++wstx/m+rry77hB4AuczsYPUyP/2h2c94c9lLYUnqPjKwKJtq36gWU0Xbk3qbLTPo3esUC
8Q0/ILstkon9ibd6+Ivikez/UcJEnWpL+ScGAIIUZGfgRjJGiQ6R1EiRlr1je18Ra9ScisKTduLK
qNxOzrTby3ltanknPbMqk8KQgXuC++7apCBykPiIztzHT49ODOuMnBzenXSDFvESgrkRKQgPfrwG
Ut+z5VXRncWKND4sSJCfO+22PkkEbcV9HjLbHkKTaL5YiGV7cNYbBGOJNQrSdXRd/hIjkPXvasfH
cgQY5zEPa8sYXkglcrvEzUV0KQ3jBrjlvrh6FCr+ZyIiMfnPq+BilmHxm00g2gk/zRv/TFqbbC6q
Ac1+sareqM5yH6o9zVH0I3CV0gIiwuYSCKHqp6FehRUD03S/2yiCdnKlhEVcLSoID1NhLWVa4zZ/
xASKXZG10sWs7a/6Ho8l3HvA4GHHym5nJKlzQEDlWLeuTm1L1x6XJm2liRrn5d7Ox+rHDie3+wpK
bf3R8EJSpGbb5/KA96h8DIG3muPabRGqPtoPomTioL4ixnDsv7xPbX5py85+5JwsOZw7b53uOw4E
DI0Nn8+6b4DWnLvaLypx9uAEr2s5LX8C1Eg/Jrvky0TGonvQuxg/w7EqlkPpTnJ9kQi+0xLbLa79
ntpFGc5BdEdbZnEyu3aF9SyG8lDZeVekAYrqInNyN2zPYK6yp2g74vTl5x8049Zav8/RaE7Xpq7E
JeDZ2eCterCGfKHz4jgDAhMZ1dRNYqGox5NHHPyHtd6EjyjRo3cZ4uON/TXofxdL6d44aEHrWOfT
g5dEsMhV7Hp18aeTUDKoJ8A+KdOArki5VPRrJ3zer0pgx4wNzrXhnIt8+fSYV58Kq+mYHlx7/fGs
YX3TguYNhszZySIsWr/FUI1tinjMOJlyrP+Ew8RCXjtyimGzbBLUkS47aQmJvWS5W5VdSnuz+Yni
qftjeGK88ET03IilCF5aVZn5xab24EKsiXbORUgWd4ZyFkskMUHzC4HIak8x7mFIUeSJ5Be2JyQ3
QQvhH28QD2M82P7ssAd13hekXFSeLB57rsA6aD+AkcblvkCe12Q+TaNLRjyC/Mfg7jnUFES2yS1l
kzmP2yF0TwMbEDa6se+whNi6sBMhbmq1rhJWe08A3bJmdTQ5MLiy6Z5bWEigIUuEyPp17u0PUjBC
M8/MvnOWvR11TC12nWebB1BxWAPLzkqQa/ZiOAjEcXnbJzV2X2o762nD5bnZxnldGVAO6wQ9FZvg
IygKtq4kaGJZO7YtkpKGy7TcBOG2zW1DmPQYIKfKsYGhzxRXWmXhshyhB6Jo1oWqtJaKzoxU7p27
tiH3JSZ1bvi9rmPzlo9ya++aTW7Xsc7nR+ZgyErHtTdkk6Pb3+foRrFYG/nIEO4Y89XG6W/jq/KW
yyi7aP/A/b8/BuakSlZ/G+U0w+wA4LaHGMl5JV50QBBSZvg7mcB8K2FAxAun0J0Iue2P3tQ2a2ZA
NXLZIqQTB3IM2iulv7y0XH3uC7uyK0+5ItWEEK5efg5NHlx2i+M+ZrBtP3pHtA8L8ctdWjT5lLGF
hRjZAHnODLoomOquI0ef+rIw8xjDfRbczoe2DoJ+/1Gdi2pC7V6fTlWePxJoMhX3QIVeKZKhNSM+
Vr98GHXh3SlM3nyrUGhH3WzuchgREc5xB1wKMF8Fdvtjr9QLXGaB4W2JjcrV3a+GiJW/be+gHjMm
S9t42gm8XxfX07HsnC7IGOkYfgQhAnVMPGEPXVZv6BIh6K3i0C65eeks/2YVwugnENQbDjKEm+ox
qTWyczxwtgtKOxE2GA9Kb14a3GAYgBk3xz+HT32Pe5RI06OxoRW5qjrwv9WkHDT6DAjDYXcp+vvF
DafCO03z3g51zuEbl7obsIdp30AP4Yn9zq/hY2RsrMtkZKpnIkwns+cEl2g6ExNvf5FEyBexD3M3
JroKl0fw8ogXq2euy4Yan2oSSUs7F+RUtIsDDvRIDisx/OT+PBXvKEfLMfN4jvJk6nrShULYLcz9
9TzgvMVAWD7Nua1ekBH9j7MzaY4bV9f0X7lx18VocALJG929yDlTqcmyLNsbhm1JnCdw5q/vh9Ub
K5WhDJ2KszpVISRIAvjwvVOHHpa7oLvEq8P7Y/Wtm+ydIuyes2EMr1u3k5j6lJl9q5m2bfxK8EGC
HR3CVFmUoBvtai7auRSECcJD1Y2yxzGgn1VkYyDvpSAIgENdK2mEGm1d32cJ6nkGy5GNuXKI6rUb
VdYXf5bCUnELK1tzh7VQJ9dQM1AwhYW4h1wBNa4TQXEz6472QwbVg9ZKRocjUyHypsqLqpqrd+5E
W8omdA2mHB9kiUXqzzFAAdZ1npvdjYUV5vvQD1X+0mt0/RdIKAD3C3Dqegc/17mGz96AjFUG2gaP
thptIN9j5WdQB+9B/ylslNHi+yMx5HlSDuqRhTna41d64da9atXwOwIF/SH9qTRvzCSeMLPhBkxz
pswzqgAnfdWDYHwRYDj+opna+iHhB81dEdDfVRKiTuQuFonvdeH4hrkgoMVlacbMtgMyKzMPoLQp
bEj71EnAt9geL2MsM0Ak6GSs9YDkoBDSbrNBOSQOwST1qNiyZ6jwwFYy58JBYpZrAx4hp6Ywp99w
ikirI4HZdQ9JQgtyaVlquKoyzq91YiRBhTmVUZgPMq1CdXBzv/1VgHyghcJQ5dusaI2wUoiGG3ZE
6i0n4nDeqDCj7axqbuu4bcCzWMO2CrOfoVay57YiVt4+rnv9PhwxXtzprJtgEYxJd6O13tguPawX
uGTYNZV/Xam2W3KvRzoKJtAj3dTxH4brX+Qveojn4CLzErtZmzlBVVh6B+jCmIlP+8uQwbGB9PXD
AdAAFIhCHMitxgm9VYBXSrSMk3i4KwgNeNKycaq/NiZfCF8pKx5WaJm1j1zg4/bJkVDTkcBOzaOG
Tc8TrZ5Zu1+FxZ0fJMwGmLQ94sxREaFDTlm58PLGfiAgDw+CPoonTgUu9/AhER64Sy8W7q2nNwoB
+ADbtwM3iIr6aDmmC1NDD5o703ek2uh4VDyRRil/8bhNe2f5k+DCXqNb3QiVDHIHxTY+6MSPFkuz
tnWaZjQHMIZqYPsuJ3LmAcC59rrXXjpwHe4Klz87Sjm6V1Ux9sciCKr60Ee+A4LmYhOzpInk0hqh
84AElv+HFhEYfbFBB4BKqCN4KloiAWlRcSVi6ldUsFh3hKPBahu7wLdWSR1C0G1VAAWAViola4lz
MlwB/NL09YAeaAvbopJrDSkfRQFdPrFCYGlkiym3EJObhSHuq9pHic0WWazRvobasm3hKCyjepoM
dERurHZ9L9lf4rQI4j8Zd6sGzx0yZxfd2Jc/wnHyih3cPksuRFMFXyPZBY8dIniwS9trbBIFcvWL
VhXPyw2T+kedCgE6hKjEWaAjUkdgeVCBRo0YcRnmELpbtIXVn6TFqRozD3f0F22Uo/vwUYqOm7bo
+vuJkFl/IXIYu3ieZMkDrjKTvsWmHUGaL3kNh9TvjD5lXxOzwzHucym8JM0+uKiDy0OUOlgQ5FTz
9ZZbe/ww1mzvywAOW8MfoJW8dpDy95s0x3Rl4UaYwa3M0PMf2kzE+q1eZHIPG6CNlvjsBBtMmJN0
N+ZhE11BuuNAq2GyioOHr22xADlr0Gd4+AdCSpJb0EiljjoGa/rSVV3xte4t76uOiNraKBbOLHov
tG1bRlWw5fOcd/lWU+zSbZlsQHVb2EOD4TzVMoNmWA8aBKbOYk16rWFt+6qFr5FGRuZuu6Ju5apH
UrqZ4Vp0LshP5w6lRSsUgaMoN0PTu180VUD6iKy8SVceXP0fI85dziqFK/wFJjpok4/iGCo6AY5q
0ZaGnWGIEsJhHpRC06OBlHiQTJFlUX5FXNQGGwYh8qIBX7aZTBhWehUvGuzYnjvO1MehmPAagIBk
VLc9Y93oE/qJNeYZWsC4ab0bkUxpV7RoTbkcUKH3UHMTe+8jUG1XaR7SMGXn6L0F6rV/9+DKje6y
2KDxWYFOLXSwRv+qH9tcbFp81b3ZH8e0XmrHcm/cqlE9cDzuOXDm4rrUF6iXHbGMfK+95+V1KWBG
Xvz2CAL+XkLocQ6O6cdip3ti9CibDSM/mkM7SVabbfxE3uV844RP9HUL45PbbqR7v3Wl6Q+YA3D7
rYuePkcGs1chXHz2qnoylhl2Mu1h8gM92NLE9l5KWZbhXjdFgPc5TXht2ZttOa0r4oeGI6YTZrSi
oKIOzopOPU3Kt8KF0twCAbMW6hBYXJuaPYGD0e11mTUsHy/Nho1ZICJYlQHd/bW0cfXAb4/kXdB/
X3MecGpAfCED2LebidYiTT17sPY6LeASIMbCeM3GS/HQEvltL/Ebw+dgGOqBRD9huWwhEBbv42qI
LfDolj53CE34ynQRtuMHyxJdxSBGGPcZ2vALhxX/0ZRaHu1Qkxm/AYsw5qQ867HhbA1jPdJ705fS
resCnMtGPJx0CX5zIToZznLRETdld7MNNcRhCj4Hvne+wAM4f7WQdxUHx6Y2W8YZR/+arC9ndvEL
0Wmyrjwu/fiPtI8UW7ylgrTGaWWNjh7/EJWsB0hrJYYoQThld6ZHHuR2oArmC6cvkH3Bo7OgVzlZ
9BIStoXvWgrnfAc9tsZPMnNoKJJCksPDzg3pozV2BC+913nUt6kCmthTmBCdzm1qSA6QdsQcGd0l
WI/aaeii63UxTkCUDfw3ZRUnOZvFNF05aZujFcmm1L1BOtvkNzSg5Q+nApL7quEC465H+nYMqEHr
wthiKpFGmWk8bSUKVXplbRRUvz1oj4cM8dZ4hOYmpq3Zoxvedq5S3S14qn/bFjL5LfKmjr5AAoe3
yDc40qJEacwtojKJMxFtZzs/TVr+8QHFXBSv6iygokh4gQUCTwMqWFUXjXYIDV98S0ayO3dJO8Rf
RdFgcdAVRY+MIAnQCblulF7xYLo7ry6KaM3xU2S/45qaZ11r0VRtWzsar+GT4z4+6kp+DxPohQPr
m2UbqDqEAusEw20+syvpQLlfBPZUyH0NM95UdPt7IBcAhC95ICFfoCNI2mPimYOzEVqWbyfBDQiN
rqiwpOBtXOl62VVL/NA8ue5iq3M3HV6q8PVtDPuRXcRtvu9NV/3A/bMEojDBr3b5gDPkuq+52Oxi
TCHWY+w1xa1nN/l3O5qSJxfLQO5Auj9+Hac4Lo7GAJ1uTVnjGuvAgL+8CoYp8FeNO8LCDDFkYm0E
cLXoLOsgRVwEwfcH14BGmJFWHWIfNF0NGAi128ILEmvJ80s6tL3BwMdaqPxLqsW99gi9mAxeLyap
7egQiOmvYR+HHpiZ4JKk932e7rjDJeq61qr6Tgxm2a27pu8iWApxaK917C+/JzCzoo1Te027BVwJ
D/jWceEaSgOWByBJxkE4aXG3br2qPJpmUVr4yDhTuq39wWAV27B4uXdoWfur8QbYV6WNByASdM/d
TtAZwwX3CYP75KRnJuaPSVM8DZxJ0D10rckWCIRy0DN68gMqKyvOsL1w2nIBpdUc7qgHjXKJJySN
XDcp7IMRQ/Ded6roo33Ju6BNAPW1PMIE7fv1BIvpOnG7wL7tm8RLrvshGgCjk3rYQh+NnntNcwSR
XTEvTTcmY0/3DLMnQ+bzAq81+zUPu2q4Aft11KaeszoPg4YSEPCgRwQOtNYEax27T4ywakt80wq7
pRMyyYbj3xlp9uCbEyMblZGLWsHOZo2aRkSR2+QCv8AJNJLOmxHot3XpBT0+ZdKx1yVG32wJDVXX
Ri/pGeFYhDHfZGr9M2wN+zUpFPprN4uRHZtFMV6jewufqULKbJa9NyuvH+D/zXv5iqvPACobDsGX
QsX0dyFv0BEUSpgxIFuuXvAri35zyQJA8qn3tg49gPCIWqz2VgXss5ZgjiZtH6K+4F7XhKZ/n1R6
8dw36I9xckBYuE70mtzXMJtoauiuThSDQ7fTw8vBwGbLZdPgIELe8C3MqsI9+EHRfpvyaXrARAP/
BarxF8RSBZuP49UlJgy1tzNr2FuY9UzjV5FU9kxmGGEESr6u+9oM412kyeCOaxMAlGwQzh9Su+ae
NLuOFUvswbBRsJSuxQu36XRnXzaJem6rHomkoZDV40dboV1y6T6MO4EaofxWppjQbuaMsF92MjTt
IWftblEr+83V0OTJKx3FWkAuI/rMhqbRYD+KBuXV61BL0cmD6cv6DSi8OzczqzWmdIW3UKafbb3Y
C4iLymiEHIY4TnVAv8mgb2ujVIA1UyY3eJUF6Q0mNWzFRZdQ5UqTlu+qSrkyzpfYzj+4AmBxLYzJ
KdZCeXjW2jk6uoWFnSz8TNTtzU3BSvtpKa95rpzCP2L8I2A19w18kLqs9NlInpsNtb1MpvXkhvo9
PtBQn5SXlvewI4C4a17zrsYKDACfO+JPAf89WUHjxdgZ51js1ye/1JO1lpjylZel9GWOB3e4t6LB
oFtTYoO49O00sa846tpgix+RFW5RUfIK+C+7nRvnKSeTbTr10YcSXQPLjz6fYJ27TyE1itoFAhtr
Pc+1F1v4ybSb8jYyNkPcTsWspsnuYbzSi7V6rfklcAgyoWk002uWYbN3jX2LMjdhJ5o/GNmHL9xn
hpsIauO91RfI/vJUL78lrm4+sul5N1GbNd89dJLtOtA8F4l8ZqHW6o2ngELymz1Nfb8I8EFouKZN
MRnn+GDvE1hNMOIiYXGci7GpVwn3DFTtrgvrvylbbJl9y7dvU2j2Glto3P7hvgx6mfaR/iuCo/mz
a03nhyg7EiP0GLMjLtuB/ZAaLcSoggRfjqlE9lf4Y0lzmdKYKMQPILHM3xdF4PbrjLaXtYwRL6sN
XS7tYfKj6achlFIr0qntH7TJ+cwJJ+KmhPGsuhvxMcDCAMMWoG/oSLdWQCN8QRFjUCrlenSjVfAx
F14TFP3a02RK5wwsaFWryG0B1EEgoKsa/Ys1xukd0b4+LGeOMJyqfKuGOOcTt7y0nX6Ij3hxisem
oy7QutQnRrYbaF0KF5ytt51cW/qe6ckbd/J0XDdrW/yQ6BzuYe+E4TKBjkr8aE6WPF5YfrsDEUHG
n1ea+0SOqqOvNGrADc1MvIjatMNshLCnIdzknHjwBuDiLVFHqXiNJow+pp1hxfYFur1AK4ebCOqz
sgW5HmYoIgfkRWqRoi/qJ0NvtiG0gtkRoE65c0VgwIvaBhvEOQzy2AH7QmNrEt9a3dZOjOED9BzN
2Kb6QMSSTwPShB1eyuxbK7HOgtPM2PdK1rN1bsYvGivVPAcRBjoAd71eHqilimPcNzoGG0NfvoxS
E0eDHg2tfADyazMxynbjjh7M6oQFax5pE07xyjZLj13X5MS+0UcoE+spi7RsU6at+8TdgHg2obBb
XAAscZZG44SFXxWrBrMYKsB+k7kTZbdvuoWaseUgWtk9ioaVFRszzKvZ/uMox/S1yanSX22dem+D
E6neXmUVBjcLTP7wyO8qUMSFFU+FXOckR/ZgDLROFmFk2Y99WBbgDa5Bbz+uIiTk4EHl8yinbMCd
Man7VYTYtVvgRlbZhNAb8iWD43elxlq8zsSiYKF33AnYfeg+LFrcBWfNEZR9LGFH70HPgi656zW3
Da+iupQI+RDxsxwVoleyiGJkUSpothmhrxiKWl7K/VObpt8RLR3M7wqlb4pANhYtHdeCH9hgpHzt
V/joLIhur9Nd79h0tNCjCbXwG81+iLALfm4knshYuHj9beIpP1jaZs0O60es340dQlXYpMoe7cVo
lsUNbrvg9xr+LPjHDuJJ1mb9u8GGHEaNQRm6dWUnXmICjdIbTtviBjETwd21L/R2rSlfQJROESgy
gSCm/4lL98Htm/gr9ifgUVjmqcfSqhoM+se4+4NDV1UsOoIaX5RVCH+F7QRABo5n7l2TypDqgN0W
L7vKil89liDuv0YXgzpZvTz2FMBolMLW+ZNhYdvhN4V3ziLlKugscGFiE8hT0fco7hV6Og/Y9TBV
lBtcvQYqA7x55LOsoXjXsVL+0kh9To/CVM417HMELjCRvCc45eHOUBFuPCrrkSLHNobchM7pUEIw
LG8g7AwueaPKCGFb6GaV5LciK40/BZyAcu9hGJnhUV6LZ5I9NHM5BrmJZDSXTbwVsNVvLHfImq1n
+FO3TBXY5nokS0dsYd2NN9IdWmQrQ6APqyyxy19pEEQ/fIiMj5b0BozeBsVieibVUGRbvJ/aeiEz
EQjINm17H5EX4e9ilSTRHq4DNTUku2bvWoWOiRT08achj9wnF2t96peuG6C9ZB0u0/rU/Yoyk2p9
amrYe6nFlRNCpP11ci2HZia2XMgQbaJWwGCaJLzVNN1+1LwULbCWWOmc6kmPu8XBQMKVyJSET0zL
aS4DSHcuHuxmYlMsS5R2oJ11V29kl9s/2qCUyMuNyfwqJwiFJCYEYh2DU8PUwFvDAHu2uJ2yhkIb
v1GEFivoyA6iyxJ94EIAiEZrfXRoM1kdlreLIGNrXYX0wNY9/kwtuw1I/bJzIH3fwANp8CsDBMLZ
WiCCMKIlY3nVWrR9kn4NcBrxsbkeAB/hTnrdGr9ddAe+TAbgON8dsx0HchSsaIdY6c40YdOtS6Mz
f+P9q6JdKULI2KHTmEfc7Ltk1cLgZ3e3yIPgY9PM77oK5Fefu627NjN9SqEoIW9bmQ5cjhWsHcpU
FIzFcSAu5VsGH+J3WygtB/pzrcesHjtcMtBe054ISv073vPpF7dTI9OH5XXtYUWhSFEm1G88VEKS
ouPRhH/N2VtHGG9F6GKm2JX03LHAJlfDcYfHrGuH79UE2V1z4wQKcj11Vyoa6DGblojwwoXf/ZjC
wzOuBjII0IVRY822AsistqQyqTu9M/hAeih1X8fSLIgtLHhKcIaQL2PS2MOnwlscCYaEyaltIBjh
K9UQhviA/Vxg/LRlTc+8J/3rJmQX/2PpgTFuZIw59bWGuoRe8ei5MdsrDu80AzPTvbPSEPlBi4Cj
Wk9E2raLOBzNcRVAwdxzorQphqQFzOlas+wvbWa3nGQph1OJhrRdREalJdSTUh1kF3neKs5DhyIF
hxhz7QxN93NyRvObHo65sapBZZ2l6CqXzzog027Fkx7pHueIakxoR9nVaAtT0GTx/OZH2CPfPlKv
jAf0y0azUSY9/YAtAYk98D1+4Mh5izu4n1xRgW7Dx47MUBjfbWDGK+Agl8a8T89jxZUq+a7h91Et
sawcnQ3ZYcn3PKzlgPmMNhz+qbiYcBsCZXJSm1NGFBh1dKrCxPyfKvT6vspTkmhcMxNHRY7Ib1MP
Y7rAmQA76Xy0CVhzV+afoEF0igwN+ho+BX3wpbRBdEh1iWn35RkeDbRhRAPRpcUX8Cet8da9q1SY
t9dA2QY1fKEC/6veDmJaGdFk7dEaRRlKmyrMF/94vWmOObXdCm5NfAWu4OEbzqeebP7RSzoWJQ3C
Vej48hmsrnnMzTiaCyhoWAJl8tM/04SYUXQm6l9ZGz5lrYCsqMFupRdSZnLzD+LJxhOOn64LaYTm
UnB4HkRCCM8uhsM8XoiFOpNnZMzJavwVR2BUMWcO/RWNpYsAcxezbJZwkkacpmxILpuhbwZzN7RB
epzg2P0c/WTcuzQOVv/9X//r//7vP8P/BC/F3f/P2P2vvM3uiojO1//573MRQxbYN8W8ZQlPP4k7
7KlpHPY6rj6oO6AuYUlLO8+7+niUc7FJWOVZkBphmHjuSQpgEI+KyCBuT5oBuIoL46vWNuqGe8Zw
+HikOUPrTZIw+wSsc0uY3H1sHujbh9nHYVDgqUW0rNKiq35qjS2Hab+0NHIh7Mz8pWSPwTkBG1e1
3f75ePB5GieDz+9QdywiXyWo9NvBq7ALEnT4ZEfkKt6XIiKyEquOTR00KAStLsSDJ0nXHw/67tmC
+oH8MZyAUGd4J29wGsu+CW1Yb1Pdlt+EiTF2XlbaLXb40WdjFZmYZ1uma+LvQ37ZyWsELBsa8g0Q
mJVlvckdL18hVW1Wg0+q0mdnZen0VHTbsXAmlOIk5Mvyja7EAx+zSUc+KC9OrwezerWyLrv5/EDc
JS0y6HUeozgJZUt1aUNswi0An9x6MdARuDXYVTdg4KgzPx7rXQAck7FcciA9gvZcpLpvvw8UtgSu
ZJ61dHAbxUt6NBaJWQBYwBJeEIjRfXZxz+N58+tiXzHQyr0dLy6bAKMzxlOw8bd4Pmprq52y+0/P
imhPwwOkELQ2rJNXlVXBxGnuUnASR7b0i9jbIBjFGbcRmJ+YvXz4eLz3HzzW2g7aXs9wQIROl7iu
oYPNBBy8VLSk0NsSMLfCnsjq3enbx0OdeWGoKw2b793hGVonL6ybWwNZRNzElKfyMS5bAAentF4b
DAq38FXDz+6TjkUCOlw+2gMsMGOe+l9HgUYeAAckLDoNM97dFBRU5FColpzelwIZzzxFPgsi7LBo
slDHnLw1PA6aWbiA4Qw+oDsCXVgBdGeWaNfaCwmT54fCiXb+n8eX/3ZWho8yBQ3RvJataqEZkdj7
EAiVFlsXNqhz74s9g70Qqi27/8n7Kg1IhkPIVBQ8BhS6XLD7YIi3od3juDZV8ebj7+PszEBNLSlt
j0d5sveS9dGnncenmBOEvB16M1hZZIZtmzp+/Q9GMjwTqxFXOBzYb58hIn+ycxyE4YkClp/awF+r
gqD6eAjUfzIpEzml4BFK2zwZKqCkt/RoYJfqDXzycArY2z6yC4wfnAupke9PayKesfUEV4OgSKzt
21lBJYd042MpjBdODpm5xzVnE1CPA8iTF/raKwVdrzE0UJAJXvJh9EwuvP/Bo3WF61m665ruaVB7
weU9VwM+D4avVWQgoTanWal2wu3jCxvyv3/rbYWAflkQYiEF6K+hn5QnIsiaAkDMXOZTHn7XFAjO
ohmINiphmd2KME3uIqWsK8Cx+kgYnrjlyJ3WQO3uHiqO8zImZfcCLTt3ud/DzQLdT3ZxpNPc1ZC/
XDiw5pX50c89eT+aBk01ka65TMArgjwEgfUHog8Iulhj1y6W2dhEeA1jFPLxO/m37vxoZOPtl4Ez
ChKXnpFrzBshPOAsl7m3ksbZstJld+XNlACaBK++MtVRRFm4q1r/wq84t7zZ/Hlfct643Pnf/7Ud
Ix6yYhN2D0o/vCX9CI/xGrr/HpPw6sJQ86J6N18MFFjh0IClPFl0tFziFumetfSbnzYczS2gTA6s
i49siYnQx0/33GDmHCwK0wP5g3FS83hl0liz/y2wYx7oy0K3yqPmxGpr90NKL95CdXZhfvq5Z+nS
KaAiMaRjnMYZe2isqSLI4MTApcbblywCGNh+uXco1/cjaV+QUQy5wS6wvys5KUC4yARY0xqJHzXD
k1cjrO9qhX5GbCqa5duPn8l8NJy8AETFOvYpLr0+jpC37zqfH3+BhRasOISVbgXf3gJ6W388ypmn
wLHkUdByQBlCnHzW/jSAvmJ7sKxHgaWuhUGKYxsLtPfj5uORzmytbN86B7vBEzflybeb9mYH247a
D3RI7acw9/cl6M6SNsoMQch829V6iBekpx1JDlGf31QpqNnrJD1vdtWTTywbUH5GfWgvPa3Q7hsp
0FaIsSyOSK7T7x9P9cznbBNxbHFT4MPSTy/QMCTRAFeMZcAK3rVQkheKPh1d1xiDDyqCS9G8Z96i
5GTkFZLQbYPmvf1WCNHBzNOmpQ9prT5UfYL3X9m4R2W43oXXOP+pk8+SoTzdoKzh5nwa4UxKT00w
kM9hnDpAQGkdtViURiEm4ISqrXtLGNckY2kXdoizM3QNV9pwbmxbn1fLXzsfJE4V486EIxqiiw19
TlgkJZ7oqDqK3affHsgEfuSsYdfBbvTtUFLDSx55KUXu5IsHqypjcAN4xztUlYkHD6+rjAub0dnZ
eZJbJWe+7rgns7PNRmcP5IMRQdBUaw1TsWucTex4FSEt//x1hafIK5SuNEwq4Lfza7g44QbHo8RZ
RcI0os5xyOteqxJ658eP8ty82Llcz7CIg3XMk3kl2GgX8I/tJYIzm4Ah3Ie1lIzaFvLhhQ/k30rl
9MNkBXB5oKWD1vNkWmj1hWxbpkXIkwNCRDJ2vIpHYGYYt6if0t7Le65oY/+iVNXtifFRh6nVqcs/
P2nJMQZuzn5q2yc7TZ0SCOX0WGSSt+vsWsRPm8GrH9sePex/MJLnYYUFtYeDYt6H/loUXNzIJuUX
UCgaZAmgDMPlyIDyShjehcd7btk789WMQDUgX/fknKgHBTurhklRwvTdY8UIwEZw1UoB3xzwjNb2
qBLd/2AlcrVAesumTXvCfDs/r8SSFWSuXpqeV2IBAgMjC6X+Y7SyXZZVxvePH+fZOYIcORbVFVaW
Jy+uQN7gGiOWTX5UtPdOZMVL4nemHWYayRGBIGkT2BR+/obItm3OrCqdik6ezHHCfQ5qHa7tKTRV
fT3rRaEINo5x4zH2bzsKox+fn6bruHybfKGSje7tU8UEzfIHLDyWcrTrx2HCY1wVMFljwki/9aGb
HtteG58/HvTcTkBLGTNRj5ucZZ/sBELlTmX1mCSgghlWxaiNS5lqaAMAirefHoqWJ+0YGoJz/+fk
iRKwPYvMgA1Q/uqrkEblkY5yskkrv7twGJ6ZFR1yFE7C4bpIefP2UbYol9Bj1ZjEekJsEkiVwCCp
xPnaff14UvNfOtndUPjxUVI60YgRJy9tEL5fJ6XOUoBRcqPIqx6QeebEc348zvyNvxvH5P6LSk4w
pZNd1HWqPIlxtYXqorxdqrnaxswasaQ6B/FEln5ndtAVSk5C8g+c5PfHw8871unwjpBwSsDIJP2g
tw/UVXlrB45ZLwNh9w+OL6YvELpxK3W7fFONuXah2XpmyTvEnNIcp71luqc7aNL6KI0T0MSE9Kpt
ZHjOa62h54w4PPAuIZkyi/v69tOTZM/G+cU0TSG4Q7ydJK7H+PVD0152Hr50BQYRtxJgeoMVJHYm
XCYvvNNzRyPnId+na9qsQedk8/bSfgQhrfFUa5Pktx1mzp95i/8tHNScyKYU1ux6OISolyb0HhC5
gq8ZzUe5+nji75+27UiPYsKkwCJU/GS5oOPAuSmiRyqkZtyTl5i+gkYQfor24AqXBNtZjGhrrAsH
8vuPynZYpswfRQh+DfMq/uuYlFgLRy55SkQXEjaW5LOLCQmTe6QsL3yE0YVZnh1Od2d4ydM9Ds23
w+FWqKNagt802/99hcJj7VWKJH7QBvTYYYHD3MeP9cyA8xMl4gv9u84c3w7oytmQuOhrlD8aiGTM
gn2YWkvuY9vvyc4smgszPPMeyXJjTIdzhIr15KA0qy7KqK9QfXpZvYvMEuN6Uh1Wmu8nuzDU/P2k
acaFVTPvPG+3Btr57OfcbrjAcbN6O0t6swUIEkuVOA+ITWogXzCh4nH0snyWYVU9x01NdAD6ogvr
5/0uP48sqQy4ikuYV29HtjAVGlVlc2BiXboGdXb2ynSNIxY/xQW08MyrpHmrmzTk6OKyCb4dSvON
uAwtC3ZDiV2jGsZpjawanvNUPhQ+Id4ffzlnZ8YbpKUEsc6yT06VJHNCbYpgnaBuzjcFFSQMf1/b
4JqTXniI516fTm/Hkx6Ik3BOPtLYGJB3ZLN1zIT2r1MaVjB53uNk5Rrb2kkxpWAnWI0UsBeWx7yr
vP1wKLAY0/WoI3mkJ19r0o+kEmWqQf5Bb0kjoWgT0fS4sCbevznuHrSO+TDZa94twk7HjwTRd7Os
6xg7HQQBKwxoyg0unbgNkQpz4XmeaUgy4HwxA3UyKI9P1oMSJQbJjdkAOFUWQb2htaZT3qELR0Wz
FWWNRkCKbFdWRYOqNDAx8uira4GN2uPHX9H7Vytx7DNo3oE1c3CcfEVwrQNEd7zaobdzPBaVU9yn
WuL8xBlIPjUN2stdPKAnXMHchlb58ehnHrzHzZJij39Qapzs7p4jB5S4FVB+Pf0MMDwGaiFWekTE
xM63+Xiw9+URm48OMMtysU3Kgbfrc47BxQKRPAoBmXtHBBe2Os7U7/yMkFxaac6+CDLsI9umidc2
5IPPd4Ad1g7j8yskFuwnyyilKSqwdGqXbhI/cw+qr8lk97GOTaz7j6f6ftkwEnUYolGObOb7dqpt
RRhfYsOwMYYcjXEVNtsIgPPCZ3xmFAov7pVzRQAKcfL2SBBCu47L+NJw0eaOxP0cMBDs1p+ey9x0
nGeDoIXP5e1cjNDWoBMSNKIU5oc+OlzMhrFM/3iU+be+3Wgcg3qBf7jM0SM7KV47LMrQqvTEuEI9
Jr00cA4ZVsO4e5jp/uOh3i851hsNc6HjSQ2OfvpyQpcQGjk7xZDyWKOJaO2NNRj9tW7QnUenEDX7
NNZjlPG4sX889rlpSrhBzNWWQJonyx0nXho5GXwpUgrzI7j3tC56DCgTMVgX3tvZoWZ2gvfvWztF
/jB76VqnNXp8dyr0UAmqMUTu8R22hpcgiPmJnb48hxnNjBWBc/T8U/4qEl2fNCp9RFZZmZP5gLFd
+VRq0ngyNIi8i65xvVVW5MUFfP3c588mbnJ91GmSnb5HfHmGIQ2sbjnAmbwiQalc6b1nX1hk5x4j
SXY0/GbiAIjt27n1IwnQwsKLHWkhBqCTiSmrOakloX2fb0kxFW6PbBsgqLT+3g6lG0iTYVPDb3LI
JnFwY10TeWcvAhPflc9/h3PnZGYLAHXbJ8vNUDXpP53ZLSu/HreThwV2CCK8Sbvh98cjnXtLIG6c
LjOPChT67aRkY2belBKrUamy3TeqlsvchdL/8Sjn3hLnqGkjosX+0j7ZpErTp9EXI7KsXPJBsN/H
81nZ1W5qiu7CmfluKCZBDc29lzQvqCQnJdGEoVItW0Jchd052yAI/F2v5RUFfKmvP57Vu3U1D8WT
k7REqWutkwNLI7EbARG+RkmeBTt4zgFeQ014R/ha/cPrLLSnMdEcxYUZnhlWUtOSIwRcwOky//u/
lnMLZs13UBJ6qTcYfTnNd/IR9W2aJcYL3qpugduTXX12nXE9+HvQk4/fxvMmC8JhwrSuQIVmkKSD
/UazGaO+2338WM+8QSA7jxmacGXEKeeoVZ49FZgjzPCZuSfLaCQMieA2VWE18PFQ786aeVZwJMFl
eZYwI94+Sh8WSWQOyZzAmQ5ksOHhapk47cBT0LZlZ8iflF/Jw+DUF5bdu2LrZOCTTwfzFvjzVjgt
m0bvN9z6sCmKbDSZ+hSXB2zVwxWWXUjtSRk+giBnFxbk2W+Iw4CFD1RCH/rtxHHTmxrlkWkiQtKm
FpHAv3IVhGl+9PECiNFiVFiAjHhZXDjdz04c4B2DKeAyCs23A1NvVTpx7Bh8jyg6sPeofhnkDW3R
vDgrz2nI9UVnsSAv0sNXJiovtKTPzRtYnC4gByHcr5Pn3peap+d+Mc8b3v6SVlWdHduG29qfqcu1
uy6sY43ObaH+fPylvdtnYRJx+6VrS+PEhFH3dt6ymKxqxPRmieOCNiEgaSHCE1LsfP38OFSdJvUm
pYV9CrdxcBiVq5BMS9pPc4gOj/kqDJGqXHiR5ybEJkvHgsVH5uLJhKJmcqzUT8Rsg0xea0HkwlR3
lyDZM3uB8/coJws0TLBlx+sDv40Ga/i+JHBcTghHUqzCP7/DweVhLv+PujPbjRtJ0/atFOqcHjK4
A38PMExmplZrsSTLPiFkLdzXIBkkr/5/aLurLclljRsYYKYPGnBpCTFJRnzL+70PTRL6+C/FqVhH
teWYCHQ2Ti0+JdpsXIjBpcuFhCj89U36yVPoEtkCqnfWdvNL6RxsHM+vikjfYPKGwR42lRiBq/kw
c+V0GI2tH474sb9xw36y1xG5OA5tAwO/TedFTKG7iavB1TJwlSu7eyoud5ggLu8Vu8MxU/dVaC8r
Ts538ZH/9eX+7CY6a2WLIgJ1/pePCny7uC9znpKhdOY9k+iwFzMG+wT2Ov/GTSR+R+lGQcR5pY/1
6fF0sY0riGtIahO991Q3lbsDL/mW+P1nF0WhEOWey9Ci97JrmKjOG+YOeBsGUu3OX9z2sG9r6wAi
sPm7pSz2jrUOsso5XbLjF5u1JqZB1gZLzQxmb8G51x+ZLfyEWEF/4+hdt79nmcK6ksv2oRO222ST
z3cpejRNPGusBM0cwzZNqcA02g5bUAtPqqJd3jiGfvohchRSUqQqSJfi+Xp5ika/dAuxkZAwDxld
sA4bmClHDo9L9cZT+LOXjrvFxigI2ehqPV8LVkLW907KAWN2jzkDigdpz5xcDhM37EFEgKte6v2v
n/yffZ7kPl+r5dRUXooEGiTucTWx68/+2mgy2jwL51aVFVPzkBexna5Ofr3i64YIt9DnZEMvw97C
hOzzy7Sh1lcqQS6Y44+MMx2lB3Y1b5cmNnZzDBQauymFI89A1ggvpUkNjBUm33jjzv5st+GyyeLR
edGaWeOAH4LU3DUAQyUpgrfME+daHzHwyEil2lNNU/dV3dvMKuFDP8rOfEv/9npt3n62V8h9FPEp
JT1fu9FiZxrnCD5XnbXhYFlTjjFeIPwdw0gybK1EbftSattff/SvT0SWtQ0eY2sVYb1MeJnQp6y1
HuvA1K2tO2fRaY7Z3Ruv6OtXZl0AeTcZNeeE/vLicm+ZIcdNiGcj+9A0Y+hZ+Lvspqb9+Ovr+clK
rsUusObWxGovQwlA6NToJlcwjmiKrZ8vyV55frs3FuW8cVGv303a56tS13OQYLxSlcVOamuVTNHi
+/iom1WNXbiu4UNVedEOBayGt4B8q3j++uWk24wKlLyXpJTmx/PHZHCZ3h5sVHsMa6YHVgvMtoMr
dzD1jNrKFOHw736ea1mJtJ58kQ7Ty8+zGvNcApzCFytZBoZ7p46NoSYBOSlR1bzxML5+B54vtt7c
H96/ZogSpVbJkNv1OE97EnOIeDBDfbEVbF4G9d3ahPgFxvuNus9PdiCBzgv3BMTma5jzYqOtdbu3
Yzqe9Nkz9xRu4bjREuu20mzwRA0+pziRwoud8CxtOxDHdinGN3bB17fW4bxkgmodJ2EDWJ+3H66+
Tn0v6XVjDudO8480Ncf7uXCjg7xsFyyF5rcCutevCuvRfWZuhQWpxDxfr8CzEc8ffwadI/xTCs4T
9LPEDGNreKvo8PrGujqbjDCEQ3rM5MXzpbCPmRbMMVRoN92IjeEo++vUx6S9qiZm9Rda3njqY5QW
g19/46F6/bGyNjcVKbNFheXlTFUxGxioTrUKPdjgp7jXa6cQqsDDm0LuE90Y3oiTX3+sa9RI+5fo
x0O0aD6/VhA5k+akrgo7s2Xz9rMpwD8Dsqne3f763fza6Hwe+biropWTk37a2uh6vlSRdH6r+fEc
worFl1GVqIiCzoKNirbPHG5GTLLOHax1zpDhzpj7Z/RGgtURGigBRN1AFaXzRsf09YHiCjZgnZB5
Pcpeyv5wixp0dMPYpkQ6lEH8e5KNqar56dfX/jolJ9ZjpoY4hVLAq32QwXAwW4Y1hmNEchy4wMY3
SH3adG8AGkWRZiJrYDTKC/Hn7M2gnDHK+/Wf8JMbTfFlXZ2iHe4P60P/w/tq+RFmsbnHQ23r+Qkh
Qn+gd7Z+hELefCMN+skzjORu7Syuez5S3+dLycwkCpGGCvHdq85k2Yu9qBLD2iRSYvPsmmp4I/D8
yYZI4ZiUy0QDt2Z8L64uGXkQdXxKsD+iFLkZhMGQNEY6RyZzqpuxNxhWN+d0z2iw914uXXweL8Zb
Q54/u8vMrtIk8tBuMwb08roxDhRGPQEVMoyTWZjAYVKqeFW5YFIIAhZ7S6GFRcFQP5HMcPXrO/zT
5Xm32EBsnumXKa9VyCjJ2TxCw8gJPnODTnI+MgvtZfaESSKieJH1n6WFl4TXiLdaID97wEjS0MdT
uic9fHELegdNxzB1UxiPZfOlgVK4x4Y8CaxWV7999qy5Go8zc6CURV4OssTG4PViURPWKDn2GVCT
D9SEsBt7mxSnG9Hvv36y//FsrFx+HTO/r5u5S2n0vvjnf541j9WHvnt87E/vmv+3/uhf3/r8B//z
NL3valk/9S+/69kP8fu/rx/e9XfP/rGt+rSfL4bHbr58ZLa0/+cA/Pqd/90v/vH49bdgLPH4jz/v
a8hT62+L07r68/uXDh/+8ScKox8esvX3f//i+7uSn7vgP3Svvv/xTvb/+NMW74hbedUo63qMXlr8
JvX49Sv6O3fdUNcmI/N9fMeff1TQMJN//Cmcd4xBY2JAXEjc5659YVkPX79kvePR5d1Za6bEqJ73
5z+v+/zbMfLtlvx3jACQGTMBzcpIEM3ViODlu+ha4IWNJpL4YTXWKaij7CjVxcUPH8b3Rf/ebYBF
ODiQxNHj5m2n8PLihR/qOdcIRrtQFRga45RpH7TtHP3WdvptFbT9Hh8mSxBJP99WMlwOa9KiLuwx
JsJoMr1K7C7epaNW7GpAzAe/vqj11/3rmP6+nEfXnpLLOm7zYrkINTYhPfqoqM/vBlfih9mhn168
GdBSYqtNZszpG8fw863rn2sy8WIQbbkOt/7Z4VT3EcM0ps6axVicZG3sH+KLMm9Fb0LNGMc60Gzz
ANEuBTxbzr91NH5bHXksWhiKd+ycL2KgcTYgNBWsjqsq/Ao1QgzCGGmTeH38xoU+3yTXpZh7YY01
YKZO9zK0TDErKUZIbWHczvWmxi1/1/pIK+1+nt+I7MghX93JdTTLIN5C9LuGec8/VRrOkZSph3t8
A/Bx0zK1fJQKN/6QGolTbTWMJT+vcFAZpK2Jz/nsqeGwsIfyM2Jncz/ayQqJg9512lIxuhGOB6kF
tEr65BW4RNFocG+nNq9Dq5n0XSS8DdbFE21HU4fFXUdlAl9Rytt5KeKPGC2NnzUjSa8iupjmxs6Z
nmCyo+91gKI4U4JTS4QNSmdS9c6LYRyDJ9NPEs+GuO0sUX9SqghXNGtorS4wMg2oiBDGfbR0g7Ud
/ZRoEnM+fEcpxvhPExmKtnFayRxH22JZESSVEx27meFumtHHIj4z47to6PybHt+UJxe79mIzFE31
oIamNQ4V3rdG2GPNdp0mxVKEnlE5adANy3WKh8kVNATrOmFquQiqCPu4Te+KxYE1YmmfMs+Y7xn1
MVLGjMEiHdRmmb1PiU2w281cCFBzTydoG9N8GkJsohObX2JPfWBOPbNJi5R9CF4TQrzlYIQR6KOe
3kl3wfEtchJsxGzlaMcDtIcurJp+vscwKn7UXa09HUFAD3v8nZJb3c7SK12l0g3Mznaulp7QK6Qj
VDzQgAYOsnY4TlWmte9Fhliwd5noDeLUrzbLkiRnHb4xR9h4WUNgaRqQgg7nsCpAZTniDOgsmoPd
eK924zzgGjjXhr2gzQPBYZvaQQsl/L2BvB3UO8aaD35ZyIsUVk2z18XKwaiLrj3VkoWWHNQZRElJ
s2Q30dA4GUlsH/mA66oOjHFWpXcNrmgOnt2TfZybPeBeA88nfQOmBJamxPpqOxpQNfQ0FstB4lhA
XqLWDTVcf/KDXk3Lw1xm1QiAYMH4dICskwSzcqYnHJfrm0Jl850su/Gjpnc4V1bVwhgjezL+QhNQ
sFvPbgEw4WKLm0DmjuIjIIJiYzZGUe7SusfgtoEdzKj3+IXYxLxEXydxy1vGp57heQjdhrRCDH90
Gh6GfKsi+TVLe75nM7TEho23iG2ss9/P3/QGt02zt2ZJ5RPgqfQDDNf2KwQqFpgnTQxnIM7GNgn5
YjBUH5r2XpnHmOVCFHlv+ydTeaYo483mqRdd9fO2EIg4ZbH//Sjqb2OjZ/HUL2Ot/41R1Hom/2VT
9CqKOn/shmdB1Prt34IozfHekQ5iNsL2bdn0BUiWvkVRmme8M1fvDPJFzv716P8rjNL0d9h3UODF
tIYZa8tEOPBXIKUZ3js0ZJQTUTSShzEZ9O9HUjR4bNovHM2UW/mlDP09f7YSO4qx987ibasveEPX
NkbmHJhvdI2fn1XfV/EFlhBU7fALWRP1H9LTrlGibvM43s5dc6ll3r7x07tkck+tGn5Jmo/nmlm/
kZWvkcy/3ppva7q0ydeAg+P45dx45TUV+4vUQhXN9haKqXYZe0N0gtXj3TSO5ikmDuK3Yo1va3oo
cRgiNvjfSzkxJtfxXEsAujjFfzT8pD8q5DqhAqd298Mz9pPg9GefKMEvVlikYzxEa5b+wydq1MAf
Yg8hMaQddVNXuoaLm45nZYzKF8CzcWDqCnVJWb0lL3we5HCNrIfYA2GxgwHRq2akv2SmnVv4z41A
z3Qw4L3xoaypO4S4vqF+/fV1rk/Gs7vIu4PoiZktk3IdSvvn12lLbN+lYXVb2m4MGKZy3JWGmxz8
G6uwEs1rBFbYXTxfpZ/duSgyp8PBdopOvapIQpp4zfb3ViH4pVXt8qZR+VtHJZ+vYlaNCQ8k6rZF
X83n/sg+TA36Nzu4HM8US3jXKPsx3mm8bFM3RoKlaBHL7dAvmH2WhvpQm5FzRNQTfdvznyXOf58h
0QinzMcyBGo2Ud2rukxuUqjG3F9u59nHRyzGUV/RFAt++2PzoIasNkoU/xmGfP6xdfOEjW7ayG2j
DA45fcAbFhvy37859FCZe0TbsjbZ18f+hxeq6DDVFk0rtzjYOqBHga2UA1Kw37sWNgb2erZAXNSZ
d3ipkZjtDJFEl03btvWzA/iLk7HHyra13tge1tfix9eGoi/FsnVzIK9k7vlFkY6b0I0gAtZKr5y2
pT5J6EF6/ilGT41vPR6057++sJcjB9x9ngLye04mnjlGjp9/fgn5yDCOnr5NJZ4/RWvq4WBo+Q7p
X3ZkOc1dbJX+fukTYzsntjwWVpFinxy/ZSVBl2R9IH68eNIwnhdOR8oWuB29jJek5S6jO5bjVsXI
ajdUc0aoe+PiVjAKSmJNSv9ojHA/yix4PRjMlzd4isbeBW3seN5rhYofZ92SxZEo2kmethNAxltb
sNed15yloCmlhp9yYMJOXoJBKRf+lhLdpcZ0TBqK1bdvg3vy0h2sbOdzaeS4tEFX6k4gHa/WbWYC
U8kXTX5l8n6VBLXSFfsUP8oUNHgKMXgsHdET2w2OG+pNksgto1U+nAOl5gcZddmyHftosW5jo2V6
LkicMj3W49bKL5WtyflY5vEEhNCG3MMwXzlu8MRRXZjMzTK/N6B459qxMHOsIFxrnbmPY204qQlr
NUABAEY3WIHX19QEmXpOddls/cqOhm0GafQ4q+YuC6G25VcKUHIWKCawT6Le1JuHyitLFz+U9ZV1
8tTNNsUYEc2TEWIMRhVVwkBm3kcEPUhBsSVrcT9K7KKaUGAo6201Z2LOD8GG6QW2Je1zzHadmkac
Zh1bnHReYDKsCBTWxiy61iB0barYFElY+m1MApMKewjga9fA2qFKTFsY6u6lXrogShlW57fo+QRp
R+O6n7Sl85NQx8DGDeAYyfush+qywaNnwK1cn+LPiSH9S89szM9aAsiXNHQeSTWAMeO+aild7fWc
2Q9wqoaaLmTTqE8ybqanxao4mQcrvl1z2juSozoKy1Rh0QMjlpYAyA7n1spmLw5azE/ghlvSPXE6
H58lwXTtGWWc5p4ir5kcZJQAll3vdHOxqRvHbbciy+QRyNmYiUXX4WGMah5rKKJwE6GF4lExCpSJ
Wuzq77vW6W5kxYDM3hydGHxJlzaop7LI34/wy8wArgd0a1x4ARbiAp5C0u6Tco/Tj/u5j9PmFqic
81GZzVSU597ooJK9gFQrl9PBN+phILsU1T7FdsjYpGTol9wyYdHwUEAjwXfMYMB8ZsidfGhwzNck
k46pmkR27Gn9WOxxTgQymOP95wRpz9D7BvuC1gijAX/sjYpt98zKI9RrgLRTLbDmWSwncRJnxunY
GXkffaKv353F8UT7AeKh87CIorlq+skmx1x6NFkeTA5A71ZLpUINtkYaargXc50tGUhxRvrpBarq
Q6LqFlB5FDWoWAW8jabH9RQX7rjKNgaUvit3yNZSgZf5V3miCvtwMof8fdKVNCOgOJvtriiqNj81
lWd90hbq1oHRT4Z+7GvJBIykw3oDzleP9yZAHDaipErsU1GWxqObrm2iwXKjI0ULotj4WGTPO9sA
srtRfo0ph5Z3joxP28wwEFqmy7DQCzFctRO1F4VaKphjdbB/xzcfu27maVPbPHZBTTVbSR+/3fqJ
BsAo07wZIqReQXkdsEp+UhY49s3MJpNtdSg84xGU6/FkxFV3PqLmC5ZUKO2rt3UXP8y+16pua3S6
dWqD0vqCd7yBgz+s8ymY7cl+HKyxvDE7S8b7bhDWp9mzks+5rac3i9Gbn4plat19FDc24p64dLKw
SeLpQ+GPhsIbXytw80a0tfdA/DhcRE1BxZ5jDR9317U+YRk0f1FzW1+Cu8uy0MQvt10pUxRVYErZ
6aaVGLVvwe9FV2hKU4ZsNZ8pnybJGbziE9bva0u27XbAUZYDi7dCBVFsA1xzUuk8kaDh/1R1Y1sc
RFjdjkHJ0E57yNSJeTAWLmHOiJXGxwL0QBK4rsJGHwuu+rFLB+0YMh88eHP2jU/24i63JYBDH0Sj
aEBTaAJs3xDjX8z+MfM2umZuJRjmjtaeZ9kF2Oy3092i02bbFKJniMeeh1EeD2ChLj1g5k8+0BOL
rZgoYIMlNJY61LeaLzZ7wIOW5ZoMTEtzLkSLkmCjrJxqUOz7gFhGzqAtNgJy2KZI789RV4KGjiZ3
wco4xw4zUKOZfBkwkE43lpf6Ke/GMKitlvlGt60jI/+Aj6CNwT7drnGfdkXcBINJ9fG4Maz8LB9F
au9706k9dBrFUGwBg7ZPlAYp9tpWXO/c3oUqmE9pK86ZGLQvTLtR74tKL+/7aWzOM63z8sBtVt06
YPDuTlV6lwYKnu4VpZ75doJP1jPZIXj0IVuaDzFn0HyIfYvOhHNUNmPQzOVs72arAZJZmTp8XmPo
2S/x7KC86PZJdj4WFeJbuNbGhb40CagXx9faHUo7xpf4JJpL3BlbGQg9wdk1qqbiyW8Xfw4KWVtA
Ij1tPgFPMbo7QdJ3IfoRL2tBBxgGn8I+48Cxkuajl9Lux8HeKIGPan16U9QVXi8+lpYuoElzfrIQ
cNnhUGF5fmJhOS0OwH0AzmkW5ltCp9PTMXBqN2+PJZnLJZQtXu25c9wjg+Z+E7iYdZ8Z0E0qGstl
ceGbg+1sgE6YzmlbmK4WANrMos3UG+NxOfhaz31Jogu4yknPXjvopx3CDCto80hes+fkJj7ruf8+
U4ReG90dncdWF2pfNJ18dMzFB/I0F9m8j+to+DAOxeKCau2T/NT1k0niiB2B3Jml0j53VrncDrq7
NJvZGuQlJErrzALuZm+XqeNk8ZLicF5GzqmKUrfGO2Z0n0Fd6ENI0RWonoh666MjanG/6FF9MBTW
UGG1IsRNPVOw3YCs184gWzgycGFUPFqE8GeEAfoXUJECbjm/OwlMweMQNpGlf6FUZ5w3ad8+EtuB
mYhjZl61qIV7MES6PBVxI7ttDzd0CduxX8DdLpZ5YfSRdqWVRmkcgl1pToYO6NZmUMn4ZSk9hUpO
rCVX2tD5YdT2XhZOGCicy9zDG44xV0p0RWsMh1U8YuOtiyi/JMFclsDJGusDdu9OR7l8qZet6nDv
Zj5Vm+EvY6JchU0zltikm6JVgaP87FB2aEWCVK71U2/KeF4BsnnnhcsOR/WzdhpYzn5+haMYfyTS
hOJLKQysOaZIGucJzBINk0QTd+uESQkr8LIsxS4Lq3I9XJSU1z0w6lOmZOYWYBBA3i3DpEZ7NQBc
wf2j1OHAaMQNcBwwOQSrgG27E0a5hPQb0bhKCGRpVW+t0S+hICdeogdxLtMytOF0LFvL0gZ72w1O
A8G6qpMY0E1ntQQemtdvYH1MN7HpNr2YMGVH4w8sIS/HoPaVEwfAFO1PgJ/0s36pgb9jfEkgNg/I
tNhwc+2LrjetBbBMlddDV/oXRW/ABpxao4Ku7Ijx3C1jI9ralJ3GYKww1+iYLe22XZQWsKvwuqh3
er7g5QnpomFUW88NnUGAsT71LGcSIbac3T0m8CZ7Bpz6jEAZzW+QMe0rON39lAyr8cuH1h0HSuaN
ZT3Uabw4m7Y1bDCyHmHUVjoK0pDjarS/mM7MjZ3VmzQAQPf2JBaMh8+7vG3dS+I5wNFRW6XXI9lB
u4ULZh5aNeaWWH9OzDJXS17dd3LsTjRb96Es224HY8Gpk0dHTdXZWHfyVje76ZpPrXxs06YVG4iL
SxNYbtJ8WWTSXcKKjJxNlCTEwWlR+Z+hB4o6kHMn6V7Mpv+e7EfvN74D/jCEAyzGjQd5mtkiC5Z1
GJnoxUBmyup6HOfySnepuwW+3ro3EWTzhykSJeXpOm4P/dFjE6bQbxeHsT0DLBO4kIBFZW86xVOf
kUAryV0K2UliBI3WmpBPtJSBJjONqs9GZ6klLIapbTYWjQ8vkEbhfwF4a4JbLkZB7pAN0zXvFwyU
TKump6QYCX1zf5F3jlkob2OSvbHF5mOR7tpWZSdmB6E+wH9o7Rxo9AuaQcH3VEs2fFoYCLl1MXjL
A3i980M86eguksozTisj1481U8xXQKeUFeh2LurjvtcyONFj7D14eVsemdYCMni2xPB5sGfczkQU
RyeazIuzeLbNK8tv1Bkzu4OzMdysPU/ingPOFJpJXE0eepBYdvnkxxrGRdoo6yiwu3r6mNQ+iKO0
WiwF4ayCF9WM0rwfeBLIRlKUQqg+RXyHMkg70+pifAB05kPnhNQK/bjMuGEyzuxt2aeQySrVqau5
GtyrMVvfTOB2yZNHuvphWs3AjyQ0+oRQXGFBIX2vT8O5r0sRzkZZdRDY5+ois/Qy2rpePcWbKVYq
25Sgvg6rNqq+5N6M3A6bndaAMENzPcj1uZsD+HoGepYqqmbYGW51bwNVNTbC6SABZk4P5LQcYuIQ
W3bzXeTWGYQ3L/ZvTS3tJAfnMlvbzi4xD+BcAD4apQ3eu8oliMjwNz6GEzoC9o4i714xM4KDVmF0
5OsGXHG76ehQutFc39qFSubjrKFtHnBKDpjGjj5o+W40eBCcpoff1HhQaZqlcC6yOpuLlZTT5SGI
Pu1T4yr5SIt5IBis8+GME2XC4QFmzRl0j/nTIv3y2jXrGfZdOaVYwTIwuh2nqr83+z5+HMYpl3wM
S9WHXqyleeA7qn2a+UgZMR4dt+b8cjgyO2F9UAZpzaaraqYmS9AWGw/W4WfX8ZOPA8O8wGa7mCq7
rHwUsrrXO4Jdx4/SnTNINw6jzDdP+sqiauEQbmN8QWcJyS5TUeqob4wGAmQSuxwPjNQBoq4cShZd
D6Fu63C4YyfnlAmpWF3T6xTFAEJEyGpyaR/L8QN1zmwIwElyPKvJIIkz2wY25hiBHGK/bzGC6TxY
9DuXNtRyk2txLMOFIfxiE6scZmWNodYjzFUiMzedHjWtyfBAsyeVBkVuLHS0q1hvWNmalgC/mbbY
tKODJZvdLdln3HjdOwuhsEkHdMB2Swovc0KdwN/cxE0Jcbg2kzbZDGQw/Fl4i5ehiSxhbk5SX5qn
TtlE11YWqcq86o02csQ1AzgAPtQw+t2QBsPkJR79VjvtLqhBoFPF+hJTB5evfnTbRT9McszzOTm6
9suSW5MRIplhuhWuBAeiV+JzuEmLFJFerZopZMBhSjbj7FHabPBbm44ghzvp1nF6rQ+qOBEr4XbK
7h2Blw4HsOMBD1+yysczqOL//dGlc+unk35KT7S90fSWJr1o5vpGByb0IZOlh6ejs76o+hSlH6cc
vSZ1wXo+GbNuehK+Jh76DAo3HpYFORDIJglPUZLqBwmwxJx4xkZDWRiKwRZBE9pnzitX52Dmz3sN
9SPT90l3XsymkwfxMPjJvvQM63YaNDvf6pNbxDwwVIs3MceNTR4/I/JnG/A5Z9OhqA5jt3DaWyMb
PP3EB4aZbmurhAbYS7pXW8jB3Cm4kUWFKyPn68LeYQk91XdUTRRbS+FomUlOGHnZCd3gaOyQtZQj
cDc9GTsgYl4ZWXvwZNM0c2QrUErRHHtPDJIBumNite5JPBPvSDXK766mNBnq91llAvmxi6mgqqlr
seyPosWzh6suUVMDosicsjIEYe6mAbY81nBRTf4SHTcQ6vuTBNRUB52mcAf7PbJYHsqgbkYnioCV
W4120/XuIi9MmKLqsycdp3gfN6ofo50SkenurYQWfjjrsdCPGtduhhZdRh57Gm9AwmRi4BTVkl40
svf0vVH0rr8bsIEisYSo6NOH6qNk4oDUrEZvyxOjWWjg47AFaHcMBdqUGuzN2PtUNoSkoAUnCNyO
h0MmKK3lfkI/Ees7Wk2YVAV6oqS586ylKUigzckHlJhrXbLzCxfwoKsXxaM2efJ0rGJZGWRcSrPv
E5FZy34Gj5pupzqqc44Ek2KknVouGTcXAPYUiUo6M+Az1qQG1+yBTLxhBmTNfb7v8yEZzU2HzLY0
+Lxzu3zwwOa6FDvnigphb9flYzku6y5C7ayyj3FF94tjXbTZSrSNa/pFGUCk5j51pYGduT6mSEYn
9pb2ZPLiVl3ZY207AyU06v7nAzxHl0KZKOwIv2kjNo0AqJI25IHSsM/4wGEl8xtkfo7Y5InDrLFV
2W12jaGoqPeRiWnjMRhKO72csglhlcFMkU9GPkTe8VTPy0QSOQyyzDdzRO0/rCq9RoDAzl47ZjgQ
w1VR0La94R6YtaOZUC6pY6Dz90txW0ZddEmLp2amZJImOLJ9bHcg4Q9nQ04GOo/RmWJvnw5Gr40I
rSEiUysGTDZE1JDJkly0Dbrs0ZmgkWCHDaamKboT5XYmJ/Go2WCStzGPv1y2jlvShf7W1PuuePze
vXwhsXzxz7/XUT7XCoyPXT90j38gy5R/7Ibq4a5H5Ph/QXtJE4KuzN/rBg5l8fhH/cSVPddsfvu5
7wIC6x3dItSO7jobwTD/qg35LiCw3tFLogSwThsyqIZd518CAhux5VdyEcp6zK3QGfwlH+BLCA29
tS++msIxZfI76oHnyj6bIpnOBBAN9tVaF6H9y75+rWqx9DF5u5tFB310N3Vg1mjhQVyjAn3hxtne
m/xkWzeN/UZb8Gvf719tnq+LM8bBALWPCz1tpBcdO2h0vA7KXGHhbYooPHLHg2rRKfhkTnwoW70w
g045/VGZxOOFNgCzx/0TnwfqakfSM3M2/TKXwLosDjPp5MVxr/iPjBPcksEA1EuSVj/m0xVhQzsX
nlgenadUcu6V0hCCR3ptBaXUodh3dv+xw+NnJpcu+4NyTsVDaoxMmdXSHBPknLyJFsXZeusVcyPA
YtIuiRL/YsXdfe4XK6nhfOaE3TJW0w1t+J2jFfadplcpcaa59oUKs4Q56GOqs+mEWz/NvWGfevR3
vpsi/k+8n80vdNP/C7U8X5+Sv38nP9wND+kf/9XdfUnvftT0fP2x78Jo+x3Ag5V9wMvFdMlqcPjt
jTR56/xVQ7Da2DoYgfGV78JoU7wzbCYqEW+J1bNh5V59F0Ybzrv1CaaAjtGejkLmd95H56uB5L9e
CjymkIkJrLJWjhI2na8MmGY3LtBL0MIDEK5RX4/Lx9TylRdWnWsfTTaiRdEti74BlasraJ79fLMs
M3WtEaWgT3BQFk9dacwf4tgvzZ2w+uxg8ES2F8lC507TMVpipCjCr9KP24MGDupGZlTiA5HRGIBe
2x4iauYUJ+TsPL06NgBv6EwNR93HNEO2J6pUe4jIsy7dpjJ2yqYpwgf9yVQRjPWyxz3DG1RxkACy
kIfYycZ3kyicT3OcA4JMXeiPxkw2hoQ552i0iGiQufF3Uw1CSYcZQNcI+ynuK8CHRQfCvOVIP7cj
p9yYGmifJjLVBc2wjMrSEJMFmVGNg4ZFaT8Y/cTaz7KnmpRMfa5CgxogfLS2XKzjiEaieZTnhU4U
n3TZB2YNxLg31TSDTJdR3p8mFLb3TAaK00xrcppclWvf6pS8p2vakl11uERZceymUj5GiVMQ4gHS
DSmRTZRVRVtcU35KkfqhHjI/lFncxuoAz48ov8/bGqwfFU2MpsubSrazP4aRikqn3XseyNCrERl3
bNPdRuuRUH0bh3Z8UslEy55sgNl02RHalUNkaI+MF2vDuWhpeDg+NywW/rZKoxW8GZZd5zX6KSxU
Ly838cJs0ftUG/CJ3fB4a7ViME84+MWCoTEq3ziF4AvRfhnB0Ib6gAP/RlT68MA2OfMH8wSdojOW
3aEibXA2I6BS78RbpKDM74xjtNWMyfkY2eS9gXS8dgzbZYploBiXvcO+bDGC2s79Y0QNdn/SFABB
PGrqVTfsoqQv9d0Ie5DcsKU6OQymKE57cK7jpQOCjUerxCD1k20n89ZeIgod9dCBvaXL6l15CJzf
M6ufDDs96fML15m88RL5cWUfqoiC980qB7mJAPM+JHplWmdtPTafcRWs0v3iMupTTWkRb9qJqezN
VJf2uYfClfZOo5Vp6LRlnlxLMJfzfkQ6Wm5oIKt7p7PzmPlyLZ3Duvj/1J3XcuTItbWfCAp4cwug
PFlFNsk2vEG0I2zCJfzTnw8t6Y9hcf6mWlfnREiKiRn1oAqVSOzce61vOe53SQTszMiDceMp0qdl
DLS6RW6LvEZ6x2LMl88dapzbhll0fFpoQBe+4uUkojoTA79NWyoLiNUyHi9uog3Tfqix4C5oEr2t
QZj9PWQ0/cmyZgxKUdrMX9BqcO2hRPMdSPot22EU3sbK3U470u6gGbRMbk9+/GA8UppHAGuBlD1l
yaJnm6aak0NbzaMajkodR4EVj820WSikl68EERFZ3xpLDJHHmeP6mGR5I/ccfJMpYCrBwbSMu/ri
apHahNOi5MtjmdQkslcza9Ef6RiYF1GlHIbV2XB+tNOaRaCQLR6H+tjWj4AI4u5QuylB5G0vkplw
dCcVG5Hbw5bKXmFmJTxPbLq2Ska/1uzka50Lc19pY3Kh0BrMrSiV/EvUG5BqGUybConjms6PEmmj
PMW1yeOfMRL+udi1cVfrk370LBKzfPqX2YtDZnu/HYsKo2Pn6TOVwZKoaZgoRVodZzTF4RyrrR1O
0oFGr/Z1Fc5VXH5kZqR/XhYbHXa3uNUnRHbWF7prnQq01iZiVytnYphrIqx6loqTc6pOU9n5/Ok4
2RCoaiRBmZLEMjdmHyOWrqOQg09zAWPqfVLYWGs61TxD2wTm0aFyEFpu3YbpRSAGWlK+wGqZccxt
lqJiTj6UYtvQ/rN9PYWlsJ5HYmPbmUMFfLVb4vRkyCp2DpwVK5n4SmqSiykV3UVKMZQRy2dn9COd
45CIZivadkMLk0mJyCzljDrOWqtx7rYX+GiKqg72TU0QQZWyfWAiJUQ9luMzmXwegIzGoF/U0yZR
3CEUWVVnOnko0DSi+s4ZEarQYmgs0QwWx7CGeyp5SJhe2GfGOkWJJVBlTlg/Nq0uq5ojr5IoTBlx
k21SA1W84MCHpCcozRgXQWNYTZvjN1Eazr68FrUbOBaTjn6p1/j3bqgZVawKxFqvLUCrT0KdHuMM
6yGPBVHzZG0LBjkcqpwB6Uw8oYHoE8cYT8JKoqb1U6KWp/xOMZfIRVNheuDuMqkp363EEETikvXW
3BDZhG+wLLVnWA5z/jA72PixDPSzF8YQzx/ShlFhYCe9iupN0CyHLiq69h79RdzfRIbpjPvM8pZ5
b01SvhRWKR+VyeumTYfQMeYD1uJnIpIi3kaavZrYl6KZcc1P+nNdJMnyCKNkbcrYTk4MOXGF1k7g
18CmmxtpfYpNvc2DDMa8y2OReIvvplg/+AkKnJqBq0j8eI3kw2cM4IS0Q1pNg/V5EFbNTIQ55dIx
qEGS7/ckpNNgyMQotw7SemgFxPSiUYwztmP0OwjtjWW2xU2i9vEBMFo73oyiV60Nx4ABZfJaC5vn
zG4m/W5RS2EEU9Em+baZSpuWLBHiBiG8g/4cS8ZH9KqW2gsMhBpypfTke3ec3UvHN/I+IgVmQK3w
lrDORREN5rFQQWkcUKAoAwNDYCvlBVfvSEU/qtaFsPu8QcLUMUXLVjXad6lFMRkFoh+/FGANW7rU
U3y2BmV+sOoo2jqJybbZwqwiStjUORbQCNB7/Zm4GqbNbDpm9Vw5ffq50GAzEZ6BgsWfM9zpB0Ln
m/SejIvyQZvx6H9UMiYtKs3/vNCP7ByeuSkae+zomGpe+2JWfKmPFbHd3qbKoDCF0u0aC91J78ro
1BY4/XcMKIpl65JFlgddJDFCBSlPBLwNBqGNcYxNNfteFwPTQ3cgX8JHJyLnu0FMSfyMmLR4zuyJ
uMcls/mgcOrX37QorXpTUfISi2UM0iJ4TbFqwSDX6sSW2jDqfTH107ZG+Rfd9F5kLx80d4m1x3RO
1GyzNJVHC8LzGv25RD8s7xjVlncdDbTnrDDVhiZHrhu7vktZKui50C9Yo8mMnzZSl3PbsIoyMNNE
Ojz3GSdmdgdZMPwHRTHsk1YpjGDI8c74Iw0j1y8yo/jMIJoCRySiRRHlRUty6NwaPczKS4flvTgZ
EjYSmfmKRrP6KizSv4eNEVuM91NlNrfUXcmtNo36p7KYsouuKeLRrdx5DqxIM6xN16BQ4VQ5UIV3
xFrdqxX1sExmrGe2O7RovgqkQiEN0PaT6nU1w6yk7/twHi0HSNGS24gprLrLL5pmgSfo89LbL+ms
yOPsFUxWMEOlWwze/TGSqvs1guoMKMJq3OcGI9oYChaN/cC8SOShGjkmtqR87reUs6D1uzreR72C
cSrrTfkCc2J6qvtB2w0RoKt9oYv6w8KjOqMlkyxROmcFjHPXOsQ6DfQhStX7qF36S6to8gc8ilH1
13QNPVhrR3p3yjrFoz3RwQ83WS+QkVn1bgy5MJS4tzxfeqOqb2ylXGK0NEQ52FuMi+ZpwSSm0rdD
h/JDAJyw0AwiTWDOmFi8aQW2/kMzGPbnCnXaqeoGQ/pxpI4dM+3KHYIR2OxXC9WS6RtOg/+oo15M
fE0WtqCuRup1A/05uYX/ouHSk62lYZ9Zpw9l1Tt3VOneVyEYC2dTx5IgxyOVZA/0PC9Ghn8tpMod
HpNldHr4m8l8Zw89G88cmxkMS69n8SeR7W2crp2+5WrmVQdUCGx9UlHQhnmV5tBKtsa+OnZTr4nN
CM+j8puJjf2dHsnr/oyjY7Wz4PCizdWYfr6hb1ctb/mmrMsAkizbe75Y8QOdcTyDRYLGTayhWQOV
6p2RdtV+4cU+vvMJXuv3f30CZ00CU8EVgm25DqXlZdksecpGWaMaOEtFmFuIrPLlL52zf/UT/ypE
f+314CrrStJ0TthYTHGYrHLov4i3c1ObAAvhw89NlBbBisV6mayRe87hh9+mQ0k5hbLtluEdCfyV
7vmftxiyOx06m1SZNzbMpViPQaNCF2nCDhk6jRR10Nupd0OiVaX4RMr1AxKciftPFceGojWIaIKE
jtojzbuk/iPHxPqBsA5x9HctGnMOfbHX96LLlCoC/FgFy0wTSbM5vpfMOe5/f8ff/q6QHFbH0OpO
og1xdZVcI6vCSTg9WK66HDgYmZQ4UfkOCmdt4f21m8ElQD5ChAIbjC35OvfXmoAbyMwt11AQabKB
Y3vg1NLMT9kcx+/Bxt5+J5SDXJFOK5Q4/lWv7xxd08iGNlBSkHksndkyp40aMVN/55lYV+Prb7Uq
80FJuDhbUOhdXQf3cc/rjqeS5LMhQ8FsUa9GMyMq1ahLOvVd+p7LfP1XXl0Si7DBZId2Lf3iq0Yt
6B2PV6sQcFpL+dKmtnFnJclwUpPeflSXUXzndQPyV2GdvrMe3/yGfNWVFsKXtYDjaVfPZmWrtWdD
ow/ivBjZqSdLoVUkBXNUhtT68+/X5RUr5NdWYOGK4q6S0wcZ4Gph6nVaixSJfpAOBq+dzpt4MWTF
PD9Zg6DM4vrOfWQl1ke3caNyZ7VOdE7rPP38+w/y5kemH862u5rAiALApPV6MZH9mumGYokg63Bw
+2O5cITQiO6NA7XJUVxbhf3uyvqbfdBmnzd0bd2QsPi/vmgaGWKBAsNm1FnWR1E5WowcO/MsEaKv
HOKdF7sLclUsD/GfZdNz4y3kgBj8V7ejweNzdeO1rF3PwIlA7e9EJxUYZsWh0JUvcWJyhPn93b1a
VPRXGWxQtK7Ecl5v14sKt2uLqbeO6eeNPyJO8QG0vB+Fbk/vXOjqZ0RfZxFpR66DvgLOAIq/vqMz
KGx1MlFYFByET30/OLnfuPaXgqSmsHVpQb5zwatNaL0gb8nV4In/032TFVJ7WZfofZUGVefQeM2s
ISze377ffC0gVA6vy7XvjCHpzcbqpkVSI0cPulzUm9bLtHAxZYJZZtSzvY1f6OX3P9jVyuQH44Lr
5Xgq8Ixd7622iIdqiOo0aHFqPBecjD8xPt/QmkH7GtNwSrCZp+9stH+zSvApEmHDf9jZzaslmcyp
VuuYW4OZx8IvingOCiiDfqbnf0qZYEHaQPQ5XnBBD4fk63UyquOsphwCkFjWGWI4ViQxJ1norX/1
+1t5hdri6ead8U+UKd3Wte55fa0iAsYjDRu/iME30uqsdGl4Ihu4zRqLkIxoceJ7o5LReREctXxU
oF0cuJNYot2AL6O4rbWpGDe//1hvb7YJ+cK0WE3MInGmvv5UZTe4yHRSWsTIjTforAhkdPts461/
9eeXYuTHfebLMx29ugHpUiTkqcRJoDXDk9OPT4Pon1T++s8vQ/HKu4skDY1gotffCE2sWZcJLfNO
y9BAagU62Mw1V7Fq8V/cPMwXq0Wclcoien2ptEcIP+QIL0YpkMGlS3R2KT+I7OSvfv+t3j6JDEsZ
QbFRYx5nNb2+FA2WIm91LQ6odbI93WYeuwmh6gH8fbZnvhHfwpIcvv/+qlcnEdYs5T8vB2bFLBDn
+s2EzFaJMkPGyJ4SMvRUzprn0er7iyc71mmSjJ+WtAVQ4jLOwf8j3qlX/2Z1MvBG8ogDk5H59W/J
YXl0G8VY3/9Drd8hVtGfq2KtDYQt+EC//7Zvr8ZXxRSr4SyBhn196hGiqHvPgdCM8u9JEYQpdHb3
9B/sBW8vxKgPvyNIMI+Xk3X1Y2rZ6MYEKNDoXKZfTwKDs//qSbBXrM2vopgk9uu719XVlNpWz5wD
eHiY8ht9bKZ+YGzFX/3prbOpjgHfslb4XtcLZew6F70NwNJGZsf12RZqevxvnm0WgknVAuSKHfua
sVkgzpFdw5wUV1J1ot/6QxhmecqS7sfvv8+b97kNuYM6kNqb0xKnodePm5WgUs062h2ZqWV70xqH
8P1v8zcXIYSBSBVqbfftRToHwQGc4MgvjLJ8MK1EvvBEvWcq/puroNhjayeGjunoddGAlBf8lZzw
7gxGfM/7pTw1Xf/eyfLtknbW+6UbFCZsFNeBNNS3aWomq/WjwicXmny3YdebGeWzh4cg/uNHlWsA
OYMmRh1JxM/r3yeaZRk5M61SvRrnpwKD0aGZaVUUtjNtfr8U/u6b4UamwONICzDy6mE10NhqjAYU
vxV5NIWFl1Y4UTk+V03q/plrnm2dJgBx4SYHdFRDb058ucg81F2ovbNINbcKHZINAr73ku3eLAmK
ORMxBKdl1gPkz9d3j4yidjC5DDpUlhu8zSHEt/XHN46rcNNWbBmvY95Zr6/Sw1JX7DaP/Jij87jv
oTgMnJWF84GDgNm803R4UxtzNUQcbEK/1sV11Tj1hnTtGNOmk+bpR8Oo0C6oRvNh1gbm7WiL3oGj
/N09/AUcp5RZCaJXO4SaZW7DSB3n3dpSJldqCCfPzfa/X3x/cxW+F7EWrAaVDMmrxRdx4gDmjXUg
KZRoPqli4jjoRlMDi/VPrwQEgP4T9RndGxwnr3+tuVva2sTmjM696XOGazqGlswltOidC1lvShmW
xFqZEdqGuuZNdBtKqbEEWrdue+zdg5dPt2kU6d8EaoSbWhpRgoSgri61x7BTgWpZhFqMon43t2rm
+gvOUdtnQIInAJOgclJn0d+gbyAqVOtEutGcuT/33WA9Wwgz8UwlhTw7mlg+Ir6ld0Djc36yza6q
T03UM4hCs86BcHTM9J6RNn2/DkOp4Se53cSHHLFmtGd++amJRiM7isiKv0irm5Ktvh5+nqaxjc70
1KXhM7yp0MiqpXwal9qNz7JDvOwzBjTumpg8vFAiaLjxJm3MeYXFUbYxKzyXUK107+cyTDZUXc0c
dfB+9rRfcCi65y6V2nOGSYyxldPTFv3j3522AydlOmi8WK+fG1m4csp6x/Nx1DL5yJWSwdO76/jt
0wmihXcp00XarfBNXq+uiNuBiYvXg+kSa+sbAFvOpddTQ45KdNaAGxz+7GvBnuHcuoovKdA9/bq3
XLVjQYvIUpCN5PKFVFtzV2DteQcdeP14chU2UrqcdMjoll/T/DJXATuH3MNvJ4NSnKDacIGt8vD7
73L9BuIqIE6IK8PJQeThdXEVFaney0SNmN331SmTNd5dWUScAAQMvncOGn/zlTih8YBS+lMIX5cL
eVb3aVX1CnwMBUuW4LUQM7j85ybwR1rFx0rwn2tR8Csh8X+GJtv9rFY0qrz+V/1vVDKu0NPfKBnh
3L6WMK7//39KGE0dyeHaNkMEvOZErrTof0kYrX8wMgIniS+MhsYrCaODFBmMJi3yFfjDEfL/SRhR
N/KPHJAr9OQg9tp/RCRjafDJXnWrKZhtPsK6lVBqMgF4/YzL3mpxtSp6kBqKiIPFQEfXJZFq/CyL
eYReYQidCPZU6uIr5jOpBqbM+q3hxlm1LSwg6z6D0zEPIjuvoIV0rgCCU009I0KIByKoYj7AacwV
VQ9wQLrf3QlN/3Zqc7YXv+87Vzl6vZJ2WZBYQ0pMhBpFT7T0cy+chlYdgSssbt2i8rATJ2FrUO1J
hF7XaA2mWK1ryu+YbXhH4udxE09sNSzAZXnWhGP2D6nTTdiC3bmbuo3eYftw/LgjHfYFoAz++8Br
vHzT9EY37QXeEflhwlOMeCdLLCNs2paMTboQ+WS9GFo/0DbQu37KQXFMrXrnMtj8llHhaIAk4VSb
k99PZdZ9bArRlwcbzL2+mzGeEJaWRZoewFxowb0ovYtUxRfKnD2jZ5kfIWLJS9ObQDkjDHnjFO+d
Uku+S8X+WEXGuYtxC9BPv9GLbjerqk+Q788+Te6bYgXirBQqv+wRhhJZpsLE9Bg/ZNWtoovxaUmw
FzWubG8o+IwNJm3aRZ5yw8f6FOXYUn1cqrcyN49DFp/irvs6jWcavtuyTE65sMO8cUjadaP5QHBw
Amk+cT7YnXXjxWVA+/EG8/Jm6cw9ZrxtI21kC3n9cV6a25o7rN+SPdgcx1ZeFmxIQzjPDHycMbkf
oXxsAVaCf6q6/jhN8ozp2dpKxwSTQMNiYyL++7yY1XSmd2memZnfqF1P5ug0cJDYJ7n1MPIhkV7E
H+0kMfZtouT3RDSgLZ0HHQ5DtI/Htt2JaY43E47CgIbwU6e0dTBkTgbSIKFPVys0mrvoWGRZyx9E
T5pPhe3t6fGrN05cPtBADvVWfKzzLg6ZJ5V09Xu4F3ZPkknggjR4GlpCyG2AMr42Ny5pEXFyUr2f
RLfHYWlbDjYvemlBPmL+UBqEng6VLkSeMTqiZDjHpY05tDIM87GKPUK5axUFbqiNAwpdFgJGtnqf
Wu2HFNCR7zhRuR3a6Zw6ue17/Pp+tlTnwVAx/3demGQeQSFJtbfs+cPQVHsHF344Ll25Y379pBXj
VsRK54tIjHeriGBll5kBMFvWQrqSbCyjPVh5TbO4wRd2W1BK8zfnI5SJ5RSVIMJlz/840qEkrGz7
rqfnpBzURjsbDL19b46zKdDS+puGyVIvm/RbSzZyDWQl++HUfV4HKAW+Smnhjlx9eWvJeUy9PD05
dm3e2qvIwcynPfrhBptD30iilhc9QTZn1v5Sj+1WlnhkF2HcZpQumPuV6Fb2phf8AhDwrbw7PY3N
YUPH3a62ppy+5lrxYzS0EoWM0M4kqxXl3qyASyA01XZZgcAUYAP4Agb5TjiOqgKiTIn1oxPrXbxb
7CQNGKtbjJi6Qwa8YlP2tPe2ukGTOBzLZocJzeJhK/uencDVGzcEY4GnGr3j0N9QimbiIhrlRVP6
i0zqFxvHo8RrrTAlnKvuUU6DixlieswdVCoa1I2k6+gyVUXgstfeqFYEiMj8PDtloXwTRoNdEdNZ
61aHTENjnrqqoKKOSuO79DgLqGPpnieM8re6q53Tiq0wTzFuY79S7kw7ObZpfU5LaZ7Yz/2+LsxL
MeD6zV0FFx/iF4C5HQ5/lV8ztnveBIb2UmYVtIwC068xND/bUUQvbeI8F56yMfDx+p6RC39Ra3c7
T9GnaJhvsW4rh6kTy5MOksNXI685ZINxBnRr5EFSUVAHshb51ypSyktcjsgzLUS9rVnu8zK7M5Th
TFB0i3AV3ex2cBRtq2C6ChnfuAxWWhfxJqAU3bNwDlttWOfjScuWW4TmxobniX8E6eqT1mBfMT2Z
KPda3OBeIxeQrSbmm2fVg9NFobtgSa7lPrcs0CEKkF+XFN1RqjvDrK1zzsvyUEedDG07ccd93bBl
QCNGAtHgKh2scJG8MOIKr0s6Ow+RkXyxovGzY1XOzQwhuWz2FRls09Cs5aC8WaIomLPlgFi7/yxo
IPiOB7qivbGWw+RhmS2aS97MvE1HELrgW/ylaj7Grdqd4mhyA40uyCbR6xPSrSno0+/sdLCykti6
nWBLfjAANP0whp9FXWxI2+MOKlLmdymbw5xDMOmIZNKmXRflN5w0oHPVzSVlPuUTEaI+W5KzuFfe
kA/zwXa/1p013MQqwA3Z7tslujSNJMm+l3tlFrCloTltGeBV37y4v2CiPI6JdosY7zhnxX2uH1Rl
QkWVguA6ajH0CaOkDqjCRB1vlbS/iUmaDEpNeZpnC6W4cmngYoFSaw9Cj3+y+Y7xwYFcHehWcqFz
VWyZpt24ykut3ferQFsWW4qDT4MHVy2D9oET3dt4de6t/YWdKfABh2OTf6/ZJ6v6UTe+QbSAcm36
bfYD5TAT8+pCbbBVCaBW29sI3eQELbku40caZTxmGlsROi4lDiTAIIVsILs7t8qDUNpPTX9Iaesz
YmNLjsJ4+QlZBH8EYi5HCWEobAHU7UXZn+2Fzed5kYhw2VHQ5fuYzgPHPXPUu+WRvaOeDEg+hADu
7psFOV0/8hpgM04hwcl6F6fDUerTHsv0zna+F611cVPjDjLgJm9c9GogWrya+uKLpdwImAiMb1SN
kqAHAu/din7dFT/lhRPaQqM7ttHNH3iq2Kf09K5HlOmk8XFCFxy0iw2tA8q4Ijeu0tx4INBhN43w
PKrOq+4BRyGmM4+c6rYJEAssuZfahUGei31v3zUyYZ4Tr+b1JNNvUX0hNB491oqq1/eZl1OLUCOD
HbPQLYM6a0NgvMYe5e1hMXYQHBiYGDuaAaFWs1oQg0KTGI5jj03aiaYdIqXLOOGct2FudvzYNa/h
GKPv0ij6wTLH8ojoI93HM3Wpi5K8kfK2yrrVudp9lgTGHNCYooq0naXMYaDgM9fH9INoL06SVftB
aABnmuVCZPJJa4cToMDWcOcQV5gKS4FEQF+t8g+WIeqPWE+HPf0sN8A9gh42awTQ1hcy7u88b8J1
XQE3ISx2FOIBWbYZzJbV74dyTuETaVuRt6eWWBB/rOcbV00eGqNQATkhr02MQ1Hsqg53WmCO9Yb/
BlZefoZ7lxzHUbK6sYIg87ApezLG6IGrJ18T3T44Tvapgt4Gc8J4iOZkk6TezmhS2F7yYFrFo86V
YdSBbbQRruruRzPtQw+sur/oZ7O7b/R1xdPPqXtji8UGL79E8AhwAEe7lqro9mJujA/H6UBsZ8Yb
IxC1u0/Tat4ucbeJKI5nGHneyGJNp31hqyFOHBA5lHgIosMkEttaUT8bKbUmBv5orh+EiSF8AmWn
OMaTVNtP65+y2+KjOuUPaaY8exYQpKH7oGjqC+bbp9FrMr+lJPC9aAi6JjfpCHnKZYEzV8/RtgE4
I6bmVi20o2KIo0PeH6pYZNuT/qCZ8mnCG2RU32TB4+UATVEycVILmxVgP+P2/eKhPnZb5zbu1Q0A
PWggk7dV9HhXpvUTduuz2Vt7oCv2Nus9ABltaW3iTjWeRgd7iW0rcHBca+bPwhay1MlXQNEHVpIX
Bz0lgw8xv6r0SUPn1Z5DEcNNz/DeWEu85VAAZG2adqh/nrshbU+JPjX7qNXCmoq+GSGNz+mm7xqk
6MV9HB290vhCx/GUs1a6Kd4IDFA+vHs+LDrQovW2+IKOcSl8RdQNUKBpb/Ucp7Lky+LaM+iIWe7L
Wv2qq0Y46alfYf1w2R2zCJI+HoR17NGZxwpWBla2r45UHr3IeYyLYWdXml8KiG6Yo79Z+SlSdM83
awBKupaEmOkvdjZMECQFw/vllHkQixbLIvoMjak9UV2bVr3H+McuBEUCCn234qUMvF2juvNq0ix0
sXWQch6TCrKFM39InfQAbYrhJqHQK2SNSoVdZtPI6rnI7Q0Q/HBkVK47yAYHaDpWcVNH1jFZLhV0
C8f8zKB9Y3QvcaVs+qW8T8HXpXXvV1VL8deFE/fILC8qbgJRdlVoURlHI1VVrN4vur0H5L83ebsB
DPCVvAtVkTHzbGkxKx9ld3HK6aGxklsZc1iJv47Uk+E0e9vYtm/zZAjhSn2sBqMJMA8M5KIp+SO9
fd4PRrtogYzP2UrejFLlxTZgbLqtCIZ2Qd4ZzycbQEkRFgnnKg4vTfE9jz0Tv4JjUeapecUJJ2rl
zGnIcLNPTp8zbHHNiVoc2H30HaQdeQRo9KflA5SbgtCEsvbMnWNEnHoWMas/HZnp37Wxiz+0SWny
xbXU/prUrXj2VCnMwIAw+tJGJdt6k2W8XoThzQ8mKXbALuN5bm6TFaUFemFuQwWSQA51z/rFe1My
xoIi1y4DZzgFHaAmbUg0RouKNerarypnRKq8xEVZ7kQxQ8Q8iiQNQixK61ErJlKS1ZA8F26Fg1Ka
rXo0rHnAu9H3Nm/rQs8njMKSkFFa5F28dYze2YAHnbaO3aplkFtAETZ6op1te6o+4Yowbns9UZ+J
cYsxlwmVM3+hE3LlT8o8txscEJukpUgOjcTsVsQIHWsfrAbUxklRgIPUoo02pWKX9QmXUEF1NeAI
DBWkXE+xXBy2bga8ZysdiBTpDY0ScLTm9rMpersORAskIyTHTdqkTqXxzeKOUxdGTZae+WDjI+zY
+maEWIS6plmcB+E4LJqUuf9jNkG5zRvPelq8aHxRLG0kcEZtvYLDXZmnARGoYgSrt54sxknl9WoV
VlZuG7OggIO6C4RtoccNkK1B0B3EAx7G0GHDcAITEMR6UG7tD1FRW49utgzsLPNABIVWW6Nyk8GN
KIJuQvK5lTaQIx66ReQbYyknyB4kZ46+Q8f0YpqkmQMc7Z2LC7yHNlNd9ScqS1cnedbpqyCfeFkG
pjsX6z4+WtDjSH990DoESJQEnkU2IvzcxQebAnYpF8pHrS3ITiycPFUfxtEig5s+vvqFMaOGGwDH
7ByOyvIdszxMyCEXKap5TS2VgIxS2IW/WoB/1Cv9zxqh/+cyGjR6mP//buih+1rMfzV008j8dzeU
PAX4CjSq0ceiyUXj8O9uqP0PmzEt4gATzj05Ahrzp38Zuk3nH0RcUQTqwLwta215/tvQbVj/IL4W
tDe6aM8w+On/xNF9NeKie84DiBxw1ZajZbv2c1cY3pYO2ja+52480dX7ansAm4pON/Z4MYkxwpHy
zkDyasSiq3TcmBEaoN2JIOX6r9uvTd5qQ1qCHxxoJ9yoeWEfCIlIfiZWTZKNx2Wzd4bw2jrB/as+
GV8HPwkN6fVXQEC2Di7+IuBvy1T2AMmgTImCUQ6+RHqXJI9O2cLpEjqyeyPo+F0Ua6iPpUtHC5wd
aiIVf5OyVbpq1Hx6bfp78QNXAxNuBdMm1+GHZom4unN1K0rMhHkzqb1fIJS6A2w93WWAfiOfASIG
17+sybt/ft2/uhiuBia/LgZZBq4AlACXyf3rm8BI0a4qdkEfbCIAmKSoV6DdFL8XZI/4BN7AX+83
OnnHYThLjIOhcwq6lmPqJmW9qWE7XdsGy1M9ulmJ68ylw0SUpNeHwyAz+4aQ+7o+M6CuHGrWSLP8
3DTLBvy3YrVHXsZFuzVoHoMzlo42BYO6pMvBjCAD1zw7P7RY16Iwo0kCtRr4HJ6awpnVL25Rqca+
9tqmPqpwIaldjAw5qNNQg+V5HhknDLsyxWqn15/iGHmOMmSUIovEZhvnqtf4kSOHz8QhJcN2pI2p
B7oH3vwum9X6wc6yPAqHsV7sIyNLKEAWYy6OK4tnfraUfol32LqpHsHmwJWFN4DbYUOOJ9+hzLAQ
A0O1sY4blqZA9fTmHJTdlM94pjWIo84pGQbq/rDjJcRZsYVIeOgiMYkP0ksjPeQ06O2E1vf3WaJp
Fz2OXbgiPG5fhFAvSgPiMlSWeLxlhlFuEw5IFMLG6HwWJeZLH0qmWd1Fo1MJUNLVpDyAZpuNTTcS
wn6jLpGq41TLpmynJVr+ZSS66tNEwsmm1FvbDPDf1V/c2m1xLbrjt16SeevTOgIPHaULX7QaU49G
njPr4ptKV2jcmA1YGsboScJYQtE1+leK0LW9miv8/dYgpaWnKLcANa100mWOAdxHuvEwRLljbY2y
MGqmLRysVu/0ZgHfYDQUnV7T36XzPAwP2EK5JgiG5otKtz+wm3kuA0Ma+NJi8MPHDAvSOZdwmo6U
TemjY1Zaus1wCJebWUbZd1V0Dbb/tIEMlitovXcT1VsbNMtiUi8TdZK3uwVq00IH1gVvemkzZRh/
uGwVmnGkRZ6VIFVjmoBHALOi2nam7AVHxzTDdahW9ReVCkre5YrJbz+YjSm3XVrQsAUSxyjzwqXn
Jtu2+DZy6PFe1N7lAKXyu8boIVVFHOdxdehoU7NdBxiN1WIRmH4/Na3CTKqayUgYwxEf03inwqTI
nojfSoobi2XPKrRBW6nwc1UJ6Nn/1990Fy0d9rTNspyeFJ3qHV4inOFhm7u2NIKiRtKPxnfEq7+E
hHvFPU1y4pSfTTZtApxha8tt7diJ8onUMO7akgysZiNd6i9DOtjGRmlG2jozdLsMWLLkH8Z17d7j
G0sTvx9kI7/M1mSWhJOlxMEBMbTC0WWGtennmDSxcjD58woEVnVXOZOWPw1Fy6Oi1tP8P9ydyY7k
SJqkX2Uw59YG9wXonoOZ0XZfLHz3C+GREc6dVCqV69P3ZxE1qMyomSj0zKXRl0JVlqeb26aL/CKf
gF9ABcufQS6r4n70HFk9QniqukhVGeuGhkluR3kINHWDOtYhabUiw4KV5/OmnVmb/2BonqMJTT16
Z+239fcrm/qzVGb4RVuNdN8gcZJH7RtTb8lxg+cw1VYkS/BMXK8I4Yt0ziN5Wv+26U2DtjvIIglY
XxgekDGsNXjGfGMNxAVz099Rp4YKbOn3Hm7CzvR65AL3CbDssHcT3ipNzRjqP6bgoffvw6Qp71vX
EJzJg8xYUWc8nezCjJ9hcfQqKoAR+BfPqh+ZWX5ivxmhG2aTuzOg0h76ZQDeV2c9r35m36YsxpAM
Q2d8qE0WQqb1zTerik1i7IZ3KZtqD1xEbf3EfRlyiJiMmZxNv5jPMmi+V7zPN36r203qmHvwt91u
bmV88Ov+a62rO9twA4aNI3JqLB7AeVPa0PnzJry+MeFMi4AI2qMieN6K6WnM9E5qI912KZbuIBv9
G9oRNB8HzHgqXgm89VHYmWhUUPJ8IITOK5QodDhIHLdhnj4HlR0xGFrWJXOKyAdOv6IbQ74SSbHX
RfHMpe3EVsilyEyO/RLsPCNtj9pTG+UVzmEOkSZVfF6sIFg5xJRXNlMeNOxyW2FyX/UxZAMDlDRR
fn2yNX52p8+/sIONGwVud5U41dGSLKMIFtQX2u7L4s+PdslkQle1sU87q1rF1qIOnIIOiaZgkLM7
UKbhXS6iga6JBN+2IKKJhjQrGjyCdRgy8k160sgQE5aQQueGskfL/kbu8yDMco+SYa8kHu63uFA6
hafLu5SOzEYHgwmPKc5WnjzaIakvt1pWKiQ2Dwlbc38NKkhwc5anGIiWK49ksINLa4QQ723d3lBp
cEyIAN/2sXsx5DCu04oPUxz2L8PgX4wc2kHfZWcdunuucJBwiuTWymIWbjwra8Kpu0TOeQQVez7M
c3nvirTamB3Ki+fYyTEU9C2wTbJRCeAmByHDr/nQTeOK+2Rec9HyjGWFWa2jUmIZL2EwkWdn7Ykg
KV5MtQiK8DRMOaU7PaynYK4/Rr2wNAkJWndDqUQZ4XGJGQu2QxtJrxx3g1m7+5Ex4xOWy7HiT00C
Xmo1glB2vOQ1pOeHr8a1I1GYFIpsiMYURxVP8rHWvvkRtlXyHgopPeRsxcwc/8+ZlWO+U52sYau4
wasf1ObRAZH8kcadQtBM52XTV3mhoxmbMaXGySbx3WKfeBSFIrrbMo/61goeO9mjHKb5SHCZohUR
dTQwRDH7xU1KmI21MVmSjTEN3Rtir7lXBgMnCRI6apoyu4AbtdkmoExvvWn27noz/DDctozA3Dg2
snlTFjvogo2HIBVq88xsjDlE0CeJgR+HC8GKUIDcSW/oV6MGDpwsIr1rzWSCRJ9Zm7BpYBI0M11j
biAXKNm4E9etaopk05suLrYibqHDOLHtDZuOvm7ULgMHxfrqOXwx8lLfEokbmW+gLQTbGjPqJak0
EWewYzxpa4wpFkCnuK2W1OPIJZW/6wdkRhDD6V1F9HsXW6P/NTSGYk9fgXEMisJfh35iRwqG0qZM
6IJc442Y2RYRAlZlVrYsvR5yNJ/Uiy9d+Brgt+2N14mivaHHDdBZOvgtU7VObl1VtA9tOy97i38K
lzZuzIORQeGWZlew6yfJ8Ad6+7yzu9x8bZEeS5bEElh07cDvX9Vln+6TJndeGQ4PUVH12tomg4AV
VbWZ8eyP4Q5tIl+BkdU0PajqYNCXhGwrWHMwObtXvA0lw5CrjolVNQ/B5L9kpTI29J0jwICN2FNq
Ut9mTmCsde3tOtbFnZtYhbVRtjAfVRczU69UTWdBLdcLdUI7HML2BZpFtndYQPe6tfJDZjflNubg
znKIDgBHqDsRIlC7urdDDjvlcNAKBqudFd5l4Kx96RUzGIBb3om83+dkTOVBltdFuA0GwAtlr5oI
kgE4/pDo8U1e9MbR6/rlNrUytA4R5pkRJXFV/YEVo6vgkwz1IYB6fLugI8OCind+oZDGUlyJfLVt
is2/4FTghJV4ebwzxQKtGDTm17nsaCRVlN2mbijLg0+WLt77g4lhRpZUHQlEmEV5DS0GFc0zcky/
s6d2kDW1Hnf+OKkjvVDqGGA/X9vjCFlvdscLSw/uNDYhd5caEsEQ7Baxe3ModwPMo2Atu4zuZBvf
BObw6RiXhdjmQAmftM2Adl3kYt7nhDFPOsn19goMfAu56DTfnSb2oKBpL+xPw5VSUgAkeJZEDp2t
rHBNrEpHgJmY/Vg/BEMb3MAINznOlMMXFAOozIvw6f6Jh2uX8JTASi9h3a5mZ2ng5NK79TgaWIb5
QgfpJ3RjPtJ5NQMnIbm57pSHkGfMIIkpB5LjthclJb3DaIQ7JntBv4JERdYZgNQa/vn8VY6WzLfM
piiap0BmumPAG8AiS4JMMe+DXr2aclCnp25xQd4v3NSnImzUTg0KTdq0q0dcwQ5ibtUd+8Kejsjh
+aprgjwqfcAfLXO7zUJJxNltQiHWPFR7EUw7jrnLbTRUdhlZGVykwihQRUtaT7fMZONibQ8s6o0A
OAdFaCbv1sdDQmkvx53kLuXtTxgeedSB5MgwK9divGY7bZXtrN636BxKKCv03Y9uaBDNPV0WW8jh
nbvhKMZgScvyZoxrcdCs1Oc+xV8BvOqZotyMmpXaPAXV4t4yfzARDzxnRzGNtR16N75xWMXv3LH2
EaczwRkgyZ5ckDNrEM0gKWcrvRmQUDZdbjt/BP0iX0gWd+dJlcNFxEaxq5vgiSFTe4BDVZwhpdVP
amq77SKnLNJG0u3AwTZkqCwau1mD5KbA74RPy/DkSgbWeFNoi416Do0marKMg/7Cp7n3Rxandvpy
9enu3NrgoJE1bUo3Vwn46eRyoYzSGQwa4T8TlDtb/m6y2uFg1IONIpPGgpmyzUWp9vAb85W5FvJC
K7JVjbCMfVbyoNfuFhlKoqR237jPXhdca0y4d+cJ39re1Rab+NJdb5VMQuOSJ1xoM7mnlcrbVo5l
3ZRt7T8n8bx85qHw1UobxnJXGeqOC2QXrlv+2gjfhrM2hvLKcG9FQc2I6MNTnHNWFJ5ujBNouJwN
JwDsUVzzn5lavmiVuxtdc7LflaMo7qGbDyEO7aTgR7VkAUtc6gRXPmzzY1+OzbRW/rREV6LvesTG
+q1tljmqekdu5zRz1HasRKq3NWiFYd241vUDyTXzNPqjLxBldXMWuvYPc4d203olPUANX3mH9ryv
3ty7D8itC2WdUEBXRt9hkM16Z46MObeYUXDByKjKQNSN8sYAhW3ZyYudFO2bWyYAupVjfzHtvo0o
KIoPVuBnR8ZUNh9IWngf+7EzwzW2O5JtS9GEny5L0SO2zO9VMrHrDgmH4NTq8P3xzocuxN7YeoFM
TemNlUv7D3wV/sbWbHAcA5gYEiKHmDjoQp7gsRXUgWTDFhBzC1CrDKhybQ3oyVmejSt41c2WRwZ0
CLh0g2+akZHq7Y1w++6Fza06dKOyb/tl0nslILutDD4z1noa6/IhzJPiprTL7LHy5uLWmad2NUi9
8OoHJ5+35RjnCnudPU9mhNey77gAKQ4KVJjk30qsJNuh7DP7j7m3i4+yEhVv7Ox/zfQ8HSWYwl1e
182BUUDmRsDTc0AsRQFENYMOf6EHGodamfrVdMBl5z4sYMCGvaQQ6YV5I5hHHNn2GdwLwDdu0xmX
QA5Tp2IG/bpdSuqtN32Bx8JqUxw2sy6yS25xJ4riwvLeSzMp+zWaTcVgA3QHct6c63LvW8Vibkvd
+V9HSbPLuXBHjHEB2Gb7kHZp/VHSmfVhCIxDKIMEiyeapaiMwb0Pg0ymQt2MTj0nyPlA505FMeNs
y4P0JfUkhx/2UGPZK06cnxzOOj6o/tWjIDKR3VidQWM40St1N9mV+YY6xTBYu2MCMdKOX9rKf2T/
Ntg5xq75Nva+QQq4DluXT9bcfYA/sfC31FzH4x/6FuM2/ntlyPoP9oUhPWAd8y9ENAe5YbVUT1nR
5yhYqQ0Ls0Vy2S9pu6i1zuRwFMHSRikOrsdMCz/KKlxkV/GYkgEZlMe8pA1nrXAqfRAQRFhwBYgx
eugGyGsv0yjt8tDbQf0yeFblbtPFRF0TkDDnTTGnzH9NvwNtFzIdTjdTRrHRpmVRR6ZIHVQs3HDZ
++SUbDCKPDytSngO2f8rxsxrC2iPhHsEN4nIeqr+4N/m0O8OHDXMopRvdJ/Fp7qT8cjVIS9kEXF3
45dIly2KeV9rDNtS+tgYSICR62Vk+BSYHRUjTsuP8Z20+fCGw8J3yK7y6rpj8c/pJbs+0at2YmWV
fQiC5JgkNfDGMPes8pCRs6GrB0cluzXGDehlDM/QHZZ9iTeGYRfSIImUiuI6ngVuMIPo++It1QkX
7uhbKzmPyE62L8Wy9Ss6GlfNVCXdvbeEyDNzOMm3GodEupFQZqf1GMT8p5lXVnViJkFho23VFB5w
/bXLJ2XOvP1Ky0DvNeGRhhqvkpKo1TS2dnHT0brafq1qHwmmilFY/ybloF/xIlk6RwrqK5WV5zQX
GW2KrR83EVTYMd8bo6CZg1BoPl1wJ8s37Jn8AotSejxJP7QdW3JePgkSOt0WsxrvgScTnhzjYn4m
bHA9RZ2bmN5udpcWyWtUIS9Uz/yBwGxn8/s17xPKq5R1c4epgvcfoc2sTq1qq+6t9MlSYE2gN+nJ
sOjuvbBcgpzuGDcUN8JRvFcp1/XippoxXLvrGbNRcctcUFbnoS/6Fw7+nX6uvSlWT2ZHD9h2xD1w
3dCSWO96w/FbGLaS31Z1C3+oGhu3vAXly19FM2bvHZABsc7WlZ7XbOldfZurjhVl4G+YTgEw1xBd
y0a2g9MdO2uAmTXVa9gRJuB1xNuZFPfjxAFJJSDbsbmqzqnOwpv1SqnJec6mgF6snhxN5ZrbovaX
6tGhqNBb/YthUdYzIfLjeopdf1Ubc3ydQJLruMNjZDaHoOnct98PKf5hOERqnNFEwBf9mun+Ndqc
06kaGpnNp9ay27t6sjMTPQVXxSo0fJVtbbOv9D8ZD13B6X8eV/BYDGAsAsi0MzN1+zUdw2G66TWH
JwxRQr6h3g00IvFp+K643uG3XNyjM3dtuwoGIKjce2ohtjNSy4oUQHspxyrH5TtAEswtuuDqyai2
s9267+0Y6HHjpsDJ6PmSbPazJkLLxUUHT44nhgcflO42hEl61I0w1Sb0clX9k8EPs8dfn15ImTfR
3eCazvv1NV2EJU22D7oYUDb5bDfqkKRFu+lsd7pXozPe2D5Yohz46OPv381f51um5TOHAXh0fWTY
yL8kLeZhyXNe84Y3DyI65x1qliKoqUOPY7lh7fj9w/36RHk4vDnEdpmQohOH12nnn8Z89WxmNZ/X
BibrdWHKSJXTizQjEhBFLFgUyo5uOopLEgvlcWEP3vz+DzB/JFL/PGlkFkYw37eu4BgSJr8mVrPR
yiYIS6jxi277l5QGGkGRoqM9JlQiuWNPwp4taHBFTU47ILEw1AQaQIuLq/cVNTC9QY5ppRk63eKd
IVIZ136ApckqAG7iZ8nydaxtBw/iFA+IMJrP1xqOc8YZdLGW/WTno8+FKZ0bBMIas95M/4OxJ40l
0o3ba9aGn7K9O2gWYoTm6xnFsRlBWGiXpBU5/UAApA/qPUhmJzvVHHSsW5RqT25E6c3zXpXa0Pfk
mXmdQ3ohmifOniy4KPtMj9p8YlHWg8EvDmqwPauuj2HBTkZ2XZrHmP9sBtEUUdHE7qn1bf+ShLAs
QbD6rgu91Pb7FTZ109yNhntdqfOU3cLCmgjzXumMCkjNW8nnPvlI5CTjbZabwbFSHUKho/3+nAdF
+GnYKUspr3HGHhEjQx97TT3KC76dkp0LBP/zArbt4osZPKiwHP4EFwKKHVnos+U5U5IFnzpONilS
OxPGLHee++8u6Mhl30C9Eg9Tbsf6MDcD2wHZIjLRTFYh3jRLkFXbhthQeSZ0nteRtbQYWp2QLXc9
q5RdtoAK1m25x2c7QdML5yrU/mWPyUnog64mFvCKKBbznh/7ldsWYYZJ9Wq7ykCrj6RgpsnAEzsa
1WmiJdRbacpOuASGs2yj4cdv6DOHB+kR8PNN042tv5qSLAv3zH5+vAg+T9pnTEpFp2j4YxfOgHjJ
4Hx293oK5Vu35BpxX04xSuQYbjMgPC+WrfjU5AY6+CzG9jaGaV5FsSRHLWMBMJK4bEdvEctOndMI
7RGi4guYz+L4cxefqPppeGMHvPbtUG0clK9Pk5r0CyR208Gf5TvuJq7qpTxyrMa39/sv6y/eB3rE
WSrYYkHtY84hDfbX1SL0igJnf23RdJhx5kuYOV14jqxTgRPjnTLb9DYPet6C3z/ur3N40/PhCRqg
IUjRu9avu401cn+Ig5F5aBlyXUzoa02xzM7T/e8f57q4/mUpCjGXcIMP3cA3DSbyf31+6G7OoPNG
rRxb+ESKzep7Tk1fuycq41ITVvtcbMrFMIJTvJjNKzz7+PP3f8I/vMRk9q4ADCR+aFPWD1/GnxZk
ciCWqMl+kskIpnsgvjxi1vgX0yIAjbsRLAYm5fifvMC/buc8Y9wxkBAYqHuE7X954sxoUqA7KAS1
E+Qn2+T8y6p1HYeWtXobMJKb/2Td/4d97ppE9aCK0NCA4SG4+iH+9DxHvrtTdeXrLjiN76Y5xoKW
kFajQ4ml5Pev6a8fH1iX7DFmYODW8UwcRH99rBpTQ6inHM9syFGVXnZZiEuj5VJ//f0D/Z/ePMAV
V4wg/oR/wCKkfVI7yvGX1USX+1fXhexOcWLJP6CrEgOpCqZvPwf+v39cvvm/fHItg44JEp9XuASv
qf3LG8imV3sdqHQu+rq8M4wOJq1jUKZWzGUtMe433jd8edOnmzXmN/fa8E1nWNB9dCmk0Yjq6fab
1eTKivAyuKeCCdNMvV1YXvxqsJ9k7Vdk21G/Vhmj+OeQYeVHlVmG3jQUnXINQ/1hqx1mhK4sk+PG
Sobho8yCq6UjC6ejy4evgRYfzh+2OxBSwdPZ5mdWZ0YQrdd8HelzbXeLaU0HZvd1cD+Z4CyZNakk
e23CoNI0PDptENorT/iVvfN/3L96DgZiLRm0VAj/lR8fNJpJ/z20NMtQFxO7O47N4viMW+pB7DFk
sGqnTq4hfhMopevzxz0yVPgxOYdexQdhc+68qbgLBvfOMPMbklJm9a2hm/hL4SeYXFfLSHPnsffi
PIhAO0vcJX1VcScCpMjvrNPGYuMMl/ukwyy64fOCmWGR7Bsl86ebdlBVsCVCw0JWj7m465gfP0w/
hII0UcuqZKb3LafiEAUmC407eLiaJ4KNA01y5o8M82DauUXpkPep8X2Y9fBZlrZb41oYEjb+OQBs
3EEKMc6dm6NouoWjN1LJHu6+rGcUMOHGL9e+On8LZyHcT0tiv3YyG5/dgJPFJhCeK4+isd1TrRIH
aluaB1lUh0G3U/l1ZdK48faMMwNvndE9zHU4dzSpgmkc1KkrFsxLcnRPP/cEF/WItjtGWMX5p2iQ
O4TK3mQ6Xt+qEHbfQSYZ57GfP8+kIEhOtKX7wTnTKnDOxHqK18lt7A1Eu0nu9byEhAHKTrwJ9PtH
MAgF6oJjxMs7toniREyoqVDIRIuqyjGXqEjobsc5HPW2DOH7rqlV6+ObvEag3KpKdy3xD1VVN9nY
Ye6mBdgxNy4GELHGdsiH+ac9YlEzf3Jd60TuvCpA0bzW7GFFt2VqrBTfkYoJzfXNzVUGW1Z6qglP
zYw5/8c3/z9lIP3/Cdv/V8zRu+wV/3fn6Mv3Tv+P1Udd/Nk9CqPxf7tHcXu6HH4DYK5UOILlY6n8
W5aegi7C9S4klAAKzY+ioL/XAQEBMl2uXrgdAzyif3ePmv9q87O4R0GbkM9np/pf/wbJIPne3P88
O/wsUvv7//6zoxCm1S8rNVBO8IdQOQi0/yj++utmxJeTz0gGFdsMi+MQO8/a9nr6ryeMI7JI9l6L
woXwRE0DbRanYJnuMfWhGTOvWvNxRPVH9u5XgNXOvaGcncG3BG+Bvdw3njPtJxp9wNtPlrODV4dK
bcynweiNbVZ5mokYGJ1OMy2xOnpAZVE0UV/HJS3Cwl+5jn1Sc6k3ttU2mMhSLW6RWp8ZIASRGBjZ
6MHLPylnxUKnzfqlELN53/S2uFiLp+77MTOOvjdWZ+5JpDuber5m5xlNv5hV2r37+AWIaC5RrnZd
0N/EUxP59IHl4fAd+Yutufe/JIYQm8xcvmEeFSuvGjj2jJS0Ourdyl6tPnsg4X9mMnmwyoovdHdw
0kPxQW4eTN507zb1R+y17/XSflWKXJfVM04LT5THnPFCbbNR3vuJd28m9T2dI3rl2sseJ+XjRJsJ
9e07L45G/74O8odUyYfaR1zg4HdrJRUVfOaqnc2I1p5TUU73Y/CaZ0wCshjIenktVjt73XQeaB8f
654y6ka8t5oaQ5wtF90lD5xuyGW7+bue2i/w+F8A95/Twj/NQ/xWNMvL2JWH2CS833RP7mBFSe9v
bVlzvsdlhF9gXSeJT5/tG7PhcWKggcR7NzCnI8XHMMJ4s8tz0n6fcFQ0bK80FH1hW+d6XyFYN+F2
olpkHSTWCdIbf0kW3KQmNihMx2D42VjDW6nUvu2CO6vlEYNmg0cn3ydBfliQ69yh2Oj8jjkWxKe7
PnGjVsUfVVF/QwbbCH0RVn6HYSaaF0JFBV0Ie9eivhFzpdouy9t1mJ1Oz6m5XDHuajPMhCIN6wO1
el9g+DfJuC2O2oVhuSOMUZPr0q+iFFuF+Epv5JMbPzb2znHKL8qMiYZNu97KdwxH8zS7z0RyEIRS
FJU44Wjd2tq9BYJ5a9XBtm2el+4lrvuDo9T74scbWbl7BwmULNYNssvRr5x3Dhv3aVzsJqO8mwVL
vNPwSC0WqFZ36wT9XBTvmAyOQKj3rizWvjGvp5lPJ9zU1RDsWg4OQDmSW8w4x0qm7671wSfotKhu
aw7GW2G95cEXM+V9aqGAxy3tUeMn8Y+LUWAyG8iHB+mOQdbKYLjh16+1aNloPPfkBCIKpD7bY3jM
ffmENLnpENsn/wZVith7v1XmF3hfL2bub1GoAhIq7omJHgU0/rwL54lZbXFSHqU3+dFIyq1ddJHD
sc2v7R2D5Kjr8O5g1CDXFV/mcnzg7Md3MggfzWHf9l+c9ns1OzTzslOam9rNtxPGIrcheRocPNVu
OXGc7SbfejK8abxwWtEr3NTrMZ/w2DHOIPWiGj9ioIy5trpzhXotfXc/W/GTX+PmkfIsiooYqggv
g3RPAlcF5WV+be2aMDlYYxKNy45hSjTXw75zu8hN32fHve90122SrtyRVnmO2+GWOMBLYDgYUYDN
cqKJlvraLKwjsn2u12Q85wSFQJI0kXsnOYKKcoZrCMtZ9ZaFVy2fyMs74ROn7Xs7VLBjexqeuqxm
XqqZqpnldjK/zsG8m7grJaG/XdSu5eOrDC+iJujZMpKEVSH+TONlHWIRXuumOIV5wQgm91e0NJ1k
XX9jKmmwoHMSCQgGcso/qgV7Ujo+EJ0fNyVgtQgHRLYuZBm+BLXsWPnlexin6uykubxRumw55hkn
Lnd3tljOLRbQlTOK/DSLIbi72vJAQdjpzsmozOqHu9gsz2QWSkBbfX4CcXa5Zm5WjWny4fD3Ff8q
VhdfrzhBv9F//YCX4aNvhtuOkoITU3ERIVwYe7fAmqCl5a6vNPFbh53ni1t11v042+atZbzCwHK7
uNxABd+MubFm2p8mXrZhtFfy2W3NXZD52y68GcPsoyQ9tCpktRASBqGVdHvgHRddkWPO5+aJ4V7E
GGlXFpU+1TtRkOjN6wIPQkHPTUKotWPwtbHi8RSWRrgPJ4Nih7aJ2iR7Yc0v19X8YNHNRBMAhZPN
idvPa5sOTw3KBaNk/0llLfE/3qyCcjDCvP25qu8ZsZV4KJgT4Dwf1l01HQc8oOMw/LH09iMJr1Od
j+06TiizqY07eqvI7pnGq/Rk/IE7q1/Dm0Rh4tuBwQPUJK0DaJT1uiEttk57mRCsBt+hsfaux169
MAtu10almECYXmQY+QthdX0Qdp4cAnO6yZcPEviv48xPWXSu5buqCq7puGVT5+KbUVhRxeg+E8su
rNtxQ1PtvAUBl6xMBiW1hE8cElP0rsnLYXk1evuTsnG1WkwMWDovqHW3kxizC/T7fnLO0ILORRk/
mkv8XozxtQPnFpPsKyL4xxha967LDuXob+l0aK0vSUMHWXrFxrApPY6tU+9ywxBMUAeDOagIoDoa
2W5sPNr8JM1CXANpny96AqLTaLN8lw92mUxs+UyIB+hualjandO57Ta+vmIlcwmCBWW8bUqzv9Fp
wHd6ZmLUOvYGlnJM03SKT8Hxk3OWFjeZx/4NkEe+YnRkg3fa4bvDzHMbcOTfTD2dYKTUghUqoT7i
if5We4DywmI5gxElgL7Q+56b1XCoY7c4p9gRbhm9G7vMwdwcKBqIjU4HDKolNlS1tyoFrsjkVeZS
QLMLnAsvmIBJON1u9OpdaQubjMyrnN7azDknrhTrKozvGSdQZpIYR44XLutU8Ch0eNeV6jCxjNjG
uMe9x+BRK+aexm1SfA2b0MOGlfSR5c63jMUf2hnWxihAHBASuIBPSiIbc7dR1MfZzDdBGqv10NJ9
Ku36gcTDmVZngktC0zKdK3lkdBicaE1X1NwJ27+V4ONudDCV9/ResXpeIfnA80Nn29D2eAGJxqtm
H6XhXtC8gwOuzFcNCGVrZ3v8XeLLQirrCdIrwSU7lLnBnjbiziU4GE0l7/jY6mrXVmW3S1v7BZiK
Hw2d+PyXqkGmEoMNbdn26ctBKoaOSAxCgwUQ/aEVXPoSmByTnG8sZX2lxB2/uPWt56DpSBKKWf3/
cM/67xnUoxj1d9ett+/V97/UIf/4+Z/YMqqL3WsoDYT0L82rjvmvAbcpOm58gyvXj56bv121ruyw
63Aw/ff/aVLCyv8NxM9EbA1s6z9zs/rJPP6Teos0THQqQEq83vqwpV41sj9JilIPk5u5oI5wy6Vi
h4FCyfulcFJ2nESHpF/Lcroek5OWqd7ZcpPK3cFcWu78xS+TgweB4cputNChLLtu+1WWL1puqF4i
4+yTBHqbrcH219duyJeCiPRb0BQLsJ+4aF4CW8Cw6AFgYhCD64kVcd0njQ7e9WBfI6gxCgaTFaXc
uoUPVcwzvySNh+HJ9BKYWEnZpmR2so6QzGdR9kQ48HjjE/T53qRZgZYncgtKisgsjLBGYgqAGLZs
UFPiHOpC29XpWRu9GG/KkTr6zVIaFsn3ckYb45YTdPeukXnOIWGkZ2PyXRSsJjnTuPkRaCPgYpB6
doIKxr0gxQwiinKl/MK11jPNlqm1y8dqjM9przXwptjIyMrSmuR+xI0bGI8cNNzJWBdUTcIyytxM
QAbLVd7QjWoH7fA+T92knlQxTuZaqqkiVzzWcUXaK4V0DjKroYhv7c+ePd9Simell3CJw3c0uUke
uCsO6c2UgZEqV6Pr2bliVxFz7G4TnkJurXN+GRR1HPASJCTpDwgUccLNZ6u4z1oklJsx4JPBasds
v+IyZuYOaxMG3wZC/spaFo71nwZtYmS9afDrLYf+R5mmTwISLKWuNHVoKl7xn9Q+NBZXk3c6lz9b
YJsflbBUcVH26dIAAA0BydKp9pSzqeyz7R1hPbD21bsl81W6JkxZPMWG1B+17+UQHq6ts2GNCgr4
iELatuxlfmh0qaobn8AC29C1uJbpgbL3Sbh4xC7Hykz2XWrN8RqJs1gvPYLtiH9mo52wvci+J3Tt
UV/LNHH0zAubDzMyaxijlpq8J0uO4SsypvxK0OfOUtJ/MZJcMH4qbOfS2Kr6wwoSQHSO3TtYSY1e
vcIEyfBC5U75Ko3JeGgTcjH1IMO3JbGSmySx/Jq+W26X69bF7QqJr96OmXiw5UB+FUTVac5KlAhn
dvU7TcPyUqaj824xP8V/kzqARDEYQ3YqF3sbjLB0tGBvrBgTn4raENtrSN8mCnWI08lY0bqLQ3/i
EM23+ZO7YxORo+dqtBiPA54x5DzLO9O5xK9wLPUlCeovQ0dvqFU60yfsGnWa58aKmpozHl+OgkYB
oy8euqprGrKebg4ewWoxQMZFXnlRWReGx1WaZN66gNdfHEm/IS9kmRnam0CNOsClFHfFbWmYE+kO
T6bVK5+DfPyGnSIM11U3xsbtMFRlu6ncRHhvGPpn3t55gtFHNsvlZJYudIIxxqsExu8YF5Rgpunf
hZxcvGtmCImnWYr0s7A9uEAi9uSXwRvCexro1NfALLS/gnHr/wd359FdN3Zu27/i3mvBA2EjdQGc
yBwVOhgkJSHHjfzr3wSrfB95pEuOur13bQ+V7SppE2mH71trLoxCU6d3/ElJ9eAqTmvBblEGfogW
iO5XF1truWnVQVM3etYtdVDNItWv5djFxMSlGodeNVL1r6M2tGSDaAYbRX2s0U1mbZrZ21hUSflU
yDhrj5kYq3Sv1CQJbmB1Q2vBoxAZhJq6Yzx8MayGgnWUDZWO/DVK4/MGkxSqkalFV+C1ISLQn4gq
9PRa1E1dbzujalt1vzTtvNyxIehQQDeNnp+1mKe4O8gjKGobwwD/6s0K93fR7m2R7qSZYhhAWWFc
Io0QKDBYmd4vJMjZCN20ezzFMC8pudipWgV13XYv/4NxDDDxjoH+gnSk9+OYozZh/hxCj1SQ5pky
+PystfHwiVbnpCn1ejWmoK1PCArpY9ZJa2ghXyG3kEKuPARjj3Qu4WCUl7dsZbEl1Jm8mEM+io8v
7TT16XXUNaGAaAnC5l5rrW8X43xcuwSOsTKnS5395GQAmlKxo9Iew80jUsTmqgFSsWrcBtIG2kSv
pvX8+PHPcdJmfP0xQAJYBvuCtbF6covBTNupIaEPIgmkIJBG5yy1lEuduT18PNLvL42+OhF0i3Ap
rBT62lt+s/twmDdprYEU66LSvSfXGjG+nLXzj0f5/XoAPuFdw5EqiGI4tYnThksHYFqcz1y+B+nq
MoijMjyfO6w8Hw/1hwsyTRr9gjtnatYpn3yZzRT1CkYDsw0JZJi1H/GoR9uPB/nD9SAjIBrPFoKS
vDhpzeaWqXKES1329SGbn0hAOelCp7vWsxwdxMeD/eGKLLz165dtkUuorX//zSOCjmMNEZpMJM/N
V0Ud1qTmLPnkPfjTFa0Wfvr3RDmRQPR+kNpsDEKZR9dbjLSK0a6jjzzLhnJhX1VJLAT//JoMBH4E
c9g2UJSTPro1g+rkI6R0ggRlq7eduwmV5bM0nPWHfre1ZkO9KgTWGZFBTknitju6KKiF68UmtTM5
UEe0ej7uVhn6Y1WqPz6+qD8Mx7GATsxr/oM4FcHZnUMarLQIfKXJ+GXiaH+m5K5+1vZudWnMs/gk
YOD3KRJ2CIU2c0344ixzchNxT6ZqI2cK6y4ArLyLnnQdA7s1aJezBSgKEdUnI/7+ljAiUA8WfKY5
wz6JGIiSyADFw4iNXlXbxW6oeHAfqB5iIPz4Zv7x4tZJw7BQiVrmyVtvilIOOWnFHrtv0FPZOG4t
U+/vbYeuUqSlyYMtR2P55Fv70wXy8vMVkD0HMfpk4m2tPGIG6W3P0bRhp4BVQA2VNVtZc9z/+ALX
C3j7cq7LNUc+VmyV3hoP8v0XR/GvDNn0kq1MX+wsUZBbDI0c9h+PcvpOrqMYaGQslb/wJZxsCsrO
AZ1pr6CRfIif11RqLINFuenmfLgqaMNs/wfj2YLkRMT/6wT8/qrSMMoRR9Otc22kGLFoMzzOYv46
MK0g9LOj4pPb+Pt7wt6AxikaKBZuSN/vB0z6RRlsy0WuP+Ko10uLrbce29m9IKrp2Lou/ZzZakb1
kzflj+Myq6jrdaJcObnQbhq0du6hbzZjIe7zetb8MocZWbZm9zJr6nCnVHAHP767v78zOiodNDou
C5z1275AJO5sK5IQICqz9DhkrhrPyMzK4ONhfv8K6K9A7kH1TqwfzeX395RCJjYZkqLorMXGATPS
D+agapciPfjkgv44Eo+EgguDOerJ0xtStaWKq7m4rDRJm4mCnicWKfbmoFGk/Piy1h/7/RfH3phC
CEkCKjue0wSGyYraXrMkg4X5DryH5SvSfhkjg0qeUf/jIAZiGFb0/MrGgbh0MpOkNqbXhQBYaiuI
zNUppFSMIfKTSzoFHrFTXIdxMRSyTSbz7eQGkoU95Uh/KeWGgHWC3hppnPWz3s+BpVSlC7fX4Z6m
hOx+pa/Swj5TYUt7hhLbeN74PExfD2NRYEIv1c9k0r+/r/x065YCObppv8od3m5dTE6aoTS4aru2
Gt8K6efPFu6mj5/r758i6jUkoqz2gvfSOplJnXoMYwduhofMWjlH0lVdR6qRoV6S9d1sd83XRFjG
J3Cr3y8NwteafIDCgmVVP3m+o2KH/UBIqie5rTvEwkUg3Tz+ZHY7EbqzMTIIK2KRN/nCdMwS779E
Owffjjrb8tq5bF/MZMbHk+QZlaiEVJwmaGHKK5dxkxYCX2liWJ/c2t8+GWTuKEsQsArWKCzjJ+Mv
qIU7q2Z8dGbncAooWwhsNfupnOn2Ll1SbD5+mOuf+O4jZTw+URw3bKJxaJzMPb1LuGfMNO81dizK
BxFWeFFYO6BXLcTUuZ+sj789Ro1IQQ4+LsmejLuGW7x9Q/WaUIeV5uZhnICEEMI8rFBtf/IYf3tD
11GYUdnEkz+tneal5EQFOHVsmKjoMkxZZYWvPxPS1ypd81GQ1D8asDufPLvfD7PaqqHnu2P7xPDu
6dq/dGE7CKCdmQsjvNSmr4mlPZaufenE8t4shmeBNEPYw31cofb4+Dlq6+7z/YPk0yclmugNgx3O
6QdSVHqBBTM3AbvEYot+IjoU0qZPuWBGsRrKaEBm0ptG9uNOkbrc9/6YmZ/lRZ48X/aPGpnh/Bjs
6IDAnIbHpFoFUsYg0T21SzjqHUGN1MI/S/f90yikUjIRILpa1azv3yLS6ZFbJuBRTHKw/KSJa1jr
mfbJLT15i9DIEom06shNtqg2//P9KEmpj0xEY+u7cK5JsAgt96mTGB4x5UJwQMEXE+G6tQbpNJ/E
YZ98levQJO6uux124hwT1x/tzRnU1KPaiZe68+nnKrcsGgO0esOadPzCxIv8s8Moo7GsqWwhV1k7
q9p6u9+MZlEdi8rJ6vwuogORcdcJAsjSvvAsG8Jc8PGb+rpFfPOmMpyg38OHgvbOYJ47meQmesRt
otWDrxqOUjEVDG45elYrwTIMhAN0xx7igB5IrbXm+8blB9oAAHUUAidypbkUrbukYwCtYLCeWjXU
7EAMCAUCW4+0+8GqingVLdl1RntzBF89x1pvB/jU1O9zrrfqJs202t1aobZApu7YNFeoEFSRPr1e
6T+SXf7vbAeaKhP3f6++vKz+VTyV/0f+K38qf7xVYL7+vr/agigwcXRRpGIjsZZ21qPLfykwCVtk
8hCsOxQjVyX+fxSY2r85eDjUZjQ6ilRnmGP/bhMar81EByklFQ7eLmH/kz6h/brUv3lLdXYA/Eyc
GFkXeV3FSaUuH8Ze0U1yEAgSOKTJeYPdPqqr56rWCdLQc+YDtGSG9dCHzpG65NFe+gvMw7nIzjSD
JXxR1W92rdm+YkkvNqafEa2KuYjOBXow1ECQtbZa8iQ7/TsGbGyoSQWwTuA/S4fuaUh0v1Hx1ZPH
skh5XpqwbiLHJnSmeUK1qev7FKP/FbT2tg7Arsz1NnQ2VuVXRxeTuNyZzrFxrq86uii2DVzaj+Pz
CS/crhGbwvBRSYUdVmbyADyl2wK08qQNtJvexUElD7veqAJM+7Wb3cBwT6rbMD1LahRyvhnCevQc
eIJ0QLNL+N+uOOR3+V0apEF+FUa/mgdDvUVCBQ8p8vnVyFiKl/N8m2/NL0oYQC0rviOKqu8omxSZ
d69ovlrhtfNl8jPWbsu71vHum/yyUh7pOHgmDhAEDpGnGJWP6l2vL5p0p7YOvTZfKtMOXP2q3/Li
YgkO+XTeus3e6m8qZQeRq+nJjNK8vMx9ichR28mg7EAlACT5Or8o35Xv84v6+lf19a/rr/FT9+uv
X+Mn/aX7pb/859/Dr/SJhvBOvAy/xIvJnISaQmf+mi8HuQ3nLVyi7FwHbCNcHPqQ143e8IxjXhff
c9jbW5Wqn159Q7CH8L3gDP01fxKGP6Acy+7HIL6d1AOQKxqpnuZXh3jZEFE1RjtyGMfwKit8DW06
TmV6dtVV2/jTcoXiwtBv+LNsbcevay5cdeW0e5B/3kKjjmwifikx8ysbKFHf4DEh/mlzzwBtcWz4
3Svi4g5rc4vBzXO/D7648toN/5zzVIkN5jr7+65o92lNr+8KSaMXzxtD3UW9b9u+NW2hN83XXGcM
thsOdheQPQSC7H6+jp9DNFbyukjO7PI46fvyLDSCeh/3OAAkwpf8NlJeInlVWOf6Ie+3ETiToIof
p+l2Mr6b5fHaUrep8pVXNRJM8sL2CfzAJMICQjPQmavtpMACi22vWLMxhkOWBVg0E3HWol41puu4
3xvDTl1Q2wDJ25RcMLpl2wPPNsWqryCI8etoB3rGCC/qc1Dn0xYcfXfu3Hw3qci6WgCJw71qu2Mc
E4bH9+3P+r1UriWG22Kt5rdBql7TBBx/xffJ5UWwDSAtOL+2zRRUqKOfLhTPTDzqry4IGX9ZtsRt
1RIpki8v1Q1YUblsXOOc6IP8Xrka4g1/oj5vzGgj581EMM8aKaWfZ8WvMPnixDqOnY1Qzkc4O08T
BFFJSxwe3k43OdBDMzL1AtIWts9XKaIa2Iuyd+OznGQ0LXmGU0TsyrFF+tudQ5706uwca4u3uvP4
2dxuU1+rT2xi4fHpjygDm9ui+ZWRoU5wfZFPG4AH1e3CjiGu+wC+XO0wwVwhSwTZtC9/EJBLuhIs
iMEHWr6Ge/jI4vjfzo8rFAz8aDzR1JsO5IUYNHxgmn7PQgLU7Z/uqHzpUtLg9nl9mI2zwt1wKvOc
6D7WvgjH5Ep3pYqh/rFUH9V8Uw9n6Jqe9HSlTZFUopBjfxzzM2ONBnI2HNC9ctvn1+p8T/Mf7swA
jOjC/gIHNda86qa4cVVc1OCfPOX1v5RX/YW8eP2/+f/++jsq0yu5LqW3rBMaRPG//mPinPlZXSST
L8cDE+NytnyZCdOIVvDj2q4LHGj/nnPdiEtUYho0qD1GKjRszwBmaEpfmnPOm/RFgeYlgqTnm2ow
mpJphrIKFhWBV6hGlVu7VfwoOuAz5jRYoko9yBQCB+yAkaa3Mx9DAlPqQ2s+YBQdN6MDqcMm8aEn
EyK0vhK0J2nu0/3lrpYUzrBEr7kREffm2fFCRg5cWO2ujry0GrzW3VWE9vQe7Wy3/pqP1jYPym02
2DUBN577ZJ2nzz3e6EwCT7iIq0sreqxYHqHUuOWeHaMNazbeLpc1inPAtos/6V/B7QQdJwMgbrRz
p03i8O0gWHD0ZTNn+nVHckuBwEJpnqhQbcqjyUebdF+EOW1q4W7cztzqNq6AKtzmY/0rMnO/XiEo
FFPSHis8RIBMfwg1PHWa9S3NaURMyuQJJCsIfgJ27NdF1wIChF0pZm9ZblQ8QgSx+xF2MQypfi+0
gyytjZLXZ2tGiDmDilTyoKjazTj+GqNzR+JmGHe4XjMvAbOZuteK0RfgVkTi0dMOxJzcJGYpMMu5
mylZKNa7xGhqkrQX96qY7sAAesQ1ghgVG7VsAnYftA5qyKbjsGwV6rfK9B0V6WWWauekMVzZ+fRY
5NYPvUQJKK4A2fzzXer/b9x4AE+r+ea/34HuKrae/7rrn3+QB98mL93bXejfv/u/9qF0Linb4/5c
jyp/70FNIPKUg1yDCgIV2bd7UOPfdGQstqwrSh4SAcel/+xB9X9TnaJwRLAOf9Y/cABxkOTQ9X7/
yWyGAJ0cFxATAkPRu0NZUjeQWXDGAh90F68BkUbgY9oy1fSHwcmB5Tnni619wR9y3YqfmMz6zVzZ
F9Rhxabq5JlZWHtANFBJiytFsY7VIC6pYJw5Y/aYIM9V4+UBkNnEMmgfc6oCQyv3WkbgVKk/z2p0
bIV6W4ksXnnQgEQL80dB36sg7cAjuM1yVp8LEOpdnqO4rtL02c4y62c9gCBHJaVrDxMBvzvTbMpL
k3PecYA9jMpfMw5TTIeEPJz+scsaOKl6Pn0HgkKOCclHvoJk7SYuredMPkUZ1J0IuOeqAyZrK5kI
JDS1YG5lcYzccdiWph1fGbhA9yKFylTXVIjX5hxeAwOGZdu11i3Rj3cRXLEXO666dfegBQoO9ssu
7U0UwkbZB22zRlTEDZE0WemgsS/tL03BNDjjavLxKxJEBKzIn80WZYpaX7eRfTBwJ3th2mQ7u2/v
aqzihG/J+AXSATQO/hmOtEeA6NGNW9Sr5ZR9L9MqzQQ/rLKdOxSbvJoP41AFoRofZ7Kl7OxstSSu
XHcA2H5b4DboDpVjoKQrOf1XnmMulwmW4Xpms5WG8eMcDfwD1WUsWG7ctuMMUstnM7K3pd5f8+i/
TfWyGevI15yvCAG3i9t4iSgPC/YZ9kKKjYXD9SmeQzsjbpFrEkh6Utc612JlAPPdX5fNXH6rU4s7
bAw21gYNzdwLplUzSE22qJqo5UHTy+zRWJVEeRleFnV2aBdI81OpAoQytIc1i4mUGXU/hWl61WQX
hlIdzTD9KYYzsr22fGxbO0XtoejgucjgvhuQD/ECv7SZzK/Z25h72SfHdDD9DAA+KSyDEow9LSc8
xdtMI6cJ8MAP3gPFX0DsBPxY2VZXw/qsyPOrHGvpha1z7JGNCS9QLw6GmBF0qYSa2Y2kDdlFV7CP
Sy/KYqKD3PErpW7b/98/4WJG+Gi6Pbz8PD3qv/6Ov6ZYRTPI6jDR+VKRXTEya9/pr3kW8gfqYL41
V7NpfVET5kT/92Hfsv+NOlgwX6n8rneHfcv4N3HYOppg2mXr7PyPRMHvC33kKdDJ5F+QkZi4qUes
U/Gb+tfczqYasvGBdh1ftVUVcQxuph1KNEl4GUmruYqh5s39uf5rIn+rHntf6V/HpFJBcRGaDt1F
9bTC11tmHIZxLTcthJCnYZzKrTZqN6XjDNfQRM1PhntfUPxrOAHzBPEz3Agew/tLhCnDhGPgby6p
Ae6kqGuv1Zc8UNPa+qS+98ehkJqwDDIaedDvhwr7vFZ7DdMY0mN1WsUSZOP0c+h6KqvJ5uPbuFZh
/t8q+fd1uZQsnRWloJ3eRlm0FTS7Sm7QoWaXsdH2uyTLje9NmhV3SEKtoKVaQK6T1bcXVKLEJ+P/
6TGamm3ROqHkzfW+v9hBVUNrypV2E1lOcVb3cqEw0rbn3dKnOBcU45Pn+MfxLBNPMM0wi4/m/XgE
MQEdKIwWAEPY3AL6ay6syRjO1NFxsDQp/6PhXILDgU2tKv73wzX4/UczEsSC2AoufQUx6soM9CWv
2n50nXz/8eP80+VR2FfZdWlU3K3177/5EuUMQCEZCcaancnadpGlXRPa7V4UetRcjTrqwI/HO31X
BaU9FEsERDIDoXw5eXxwxnsU0VO7KdNFEArBIiRXakxOhsK3j4c6adCs2Kr3Y500LVx9tNISaSxO
6lIeMqsv/SgHvKxmCQ5WwlIukUVfu5o13IjKxalXjWKf2dL4jJPzp4vmhaW6ThsV2d7JXDCm85Aj
K+YmI+wNUDiMHJ6g8g59Mz5/fNHr+/H28+SadXKvaNrSkF51Pu+fJ1XfOjJBU+LAdMGDJtSwzEWb
7rq5yl1fduMLFH6T41PUfKaMOZ0ZBLtzlhzETAbtRss9mYZqjRCTucGOXTwmG+VS6FT7lB19+uXu
H17jKtsA5YIXmkgp95QCJxzoGmXqxps51g1MRYl5VWuCbHPbVuAzuuwTnSw2yHkDLvvJ+/vb/YVT
g2iL/MKVjYbs4f39HRLLSJSqjTYiH5IzI7ZQQpv9dO4Auqecqv0YkcofogWW8scX/dvdBX8k6IvR
M6ZHpZ82qnsuWSOPNd8MoH/2DELHxXVSeFKzGiSOLP2hUoZdM5RWgFGw+WSe+P1jQujBmY0eI8KS
de/w/sJpCrkaWod4Ax512eoRyjQjbIRv1J2lbfTcIqDWmCHWWV3ngP0q5Xk6RyQfxFX0yXr3+zOg
YY12h0XI5ps6pSLJvKQQ0IGnnWSNx9ZJfyRrBDVM1HKntWztG7ckzURT2+3Hz+DPA6/GKcS3quWu
3/mbyRJEqkxDrYbbk6NjM8fCWfN1cI6oRnkZpb14mObh1lrGz9qvv00gmrAZED0i+zKVVf79wJzU
NC2ZHagMsIGoZtF6UJ1CQp9t1U+UzH+4RlQmfL82qkv6OqdzlaWk3dDOFUXbKTofY7gs0tKHQ10Q
IjhJXbsdEZDflS7hQv/07rL3dNgZcvyHBLKWG97eXVD29iTVsdgYhTkHYaZU3yI1e6xngTy+UqIj
Z6TSj8PSvfl44NM1kBYsqmMepwnLzNJPv+lRbxTIhVG0MZvWxq7kaBt1MQ201caNRgrt4ePhXiWC
7+bodaWlxbyuBgL5wMkcklREqjaEReDY1xb6TgkuNj2GtGgno7p3QKyeh4qNdboesGNEi5tc2Ipi
PHe9Q4Al6hiaVrM41GMt72G3DvtEd8dPHsbpDn0ViFK1YQ1BO4K44WQyz+aEXntojgE+GYJOBisK
OJxVe0vkmEkm3BBMRt3ukzuDQJqH/O7e6LqLTfB1w8UW0z15CWwnbLoo16wgtKcSDJBJUup3zaiM
/JfIuqK5tN2qnM6LKVHUswgcFplIBNdYu8GMjXxXLyPciWmcpvxOklLTmtQIBX01tQ/15HuPQEu9
pEcutLsw7jmDC/JPJt8Aq0JEAHlU2NtFU5rfB50Mqr0aZQutDTm3AEkgmkfqhsjocDk6OOLyPemf
6kg5uZbdFl5wXlwao+E8yWYprC8cl+PoohYD3cKwMkAQZPDaMLkpXfesTtasH5U4Gh6XWeqqXyst
CeYl7zoxn3qz3EbG1BMnMRm8B4WeZWJDroXQvRCXwXVjEDULLpmd4bZ0tVm9751R/KR0M+1L0n+/
ztFUttSp29IkBMCNHlbJIGHlRecE1VCT0NOGrlJeL7FBdUuJGxDghHqS+yGXWjlvmAUi0gIL+eSK
wai3YF3GXeGypzg0UWrHXrkMst8tdjx/7Quh3qzVHAKsia35Po9jMxyjVqGsMUytfTk5a7uIeAFK
3rMTmvUuQwRFmOyERA/mF0UJerM5/EJ14J+liKvTY9VJeqKKrsunEjSYthG20j0CgZK63xIPQRWl
a6PpkMp0epqccrjsKxA321HpwuFqGKYm85O+phuZJIVGTKhW9yCqLUc55F1inmtL08HQ6Onn6U5q
X5ZLXP1CpdaVO72lfnmYLaXrfa47IYlkjJdoHzqJToR9u5TntqYCnepJ2miOMWScjVpkrrJrTZOQ
WtwmNHdxGq6V+G62BCq2yLq0gSQK32q7BuMrPDxgKM7QDgH2DZvEkzh29O1oTXZ2TEQaaQAKZrll
1TfCTcqOLtoZGC7HQJtjaKOqnMezSUR9TCpZGnUHSxbl4PdaQ1k8h2LaH1ytspKtPtfhT9dVxktL
qmpHkSlrxw2u2MiFqLAM90bdotFO6ppdOG4+kmCyTgnJd7WG6kueiTUXpwUqRKSQIcqtkEZ2b5Tw
wLDMQsn3iZzrtsZCcsCt3oP9DrROj9IbdTSQltPOJ4d7XpJiV+hp51x1sESHg8EB8nIcQyM6a9hv
3U2WoUB7qFwoJCoJR85d3ZXteb1MjbFxY7tihHakNwBjk66BVsxRSVxUYpDaMWtki5R9Wu16U4TX
IqdQuWfjQOM5r9OBz6mR2OPMolZJqmXdAwE2pR0rTK6mD5p0w0cWNAjIC9E+IY740L3upxB4rNVZ
4BCoYxmGb9V6r4LNn6tnK5IsUmxP6TLYgPMS8oDSZriONSQtN8TUFc2GCkd+I/TIwu9MRjUVMRWk
aJ60VcftUHv3ekYw6l5z6nEbn2gWo74YbXu6Q+ygZUe3UHuIrVrcbvQ5K1/goWcj0bw93hjTqcJD
mSDqoccj1NR3Ew1sjoloBzUD7kYCXsymp+UTGlMVlG5Bl6vAvjh6HDcGxSuZzEHY6eqyIftNv1By
Tj8BjZN4TywzlpVucdQrkif8MJXJdRy3lCzhtccBswknp7gQlJXVvDRdn3gorf0SKQmYna6W5bAd
shqJj9PAbLjqay1JNnjn6pii7FhTVq1wEvKgSRHdwoqpgPfoOc4HIkE0NcgL17zssaXPD9mQQRfG
kc1zTTsEKLfCbMwhEETPg7ObTedngVOI0q7F+RhOeBMCIGzpAk6phPLWGTWAlGztNFsIA7dLJpUS
mrvd69umHVU0g7BGS0+WeJk9OJu1eiCuNb0q57okkDsnVeOqV0X/aKutre4jtR9vXDeK70Nnttb4
SY5XQyml6nEkCveZlutE0QyhAn9/ymrXk+wHk2C04eFvLHuCnTJP5WIFA2lQkx8OCUFURrO2E605
KR+yKCRePgnL9NpqU2TV5JzM4MSKzqYYgC/4bqocgEbzbGl3xMhFL9IdasIpE+zbgdXO9c9sZht5
qCxJhTvjO0dBF5HIuVv6bpAHxBEO0PaY2DdLJjQqMyeJSNbIGvIhHDWJdk2n2Q8uyPm1169lHK2c
OQw9zBXD4pMl19O2zgHryK48WlCQgaFWRP7UU/XaC1bGM4TtOlFTaZhLpoEpWnb0GPLCLytb+Yqf
dPlVFgbuWy1Fs7rvl9Dxpewh1WCLr6MVEDwptObGItnySjEtRfqSXixuO0r8raHyU4vN7qaoi7k+
gOaqN6Zhw5tItVqlhA6hu/JiRdVJMTPEECTZK+XGCB0gJWzc1xw/w5x8dmesRH1ZQRLE825DVBxJ
RABAamCrE8Wg9GtetVHxfcz68xjnkigZ6T6bsYlVJqbLQg93yJvtjF0+DaaqEPVKKlmeI21QCFqo
1WwKImtcqiBTbOuq0QnmAuRvDcR3qJkT8zdnxIZdOAIgAsF2jKvqRyTYVmyAjNuXWJPkfQeJ9amP
8vgozbhUg2WsgD2yOymfyW+oC7ZlIrpgFZRDkA3EhVSikbrnNlrt+FNPHKffublYvBk4zwT81MlU
iI0NfKaUds6F0JLlPrKn5ls+wycgXkE6LXpy8NK72nEQtMPUjH4ofeRYO6V3tPihaJfsqlqqfPRd
oS9E3JlktHuDkmcvcyXmA2lNvUXESWgUu6GK3HtAALCp8hTxl9fJtfKyZNkaXThkLyGdnALEeR9H
nnSsbKRlNq37XIOtD/6QBm4KW7iz2e77/FCIiUzDcYHPp0L+/jaScrWvnQw/TArkiIRPHjhKh7mE
WTVoTvQQTfawpTs115sxDrWfYaeOs18pHSBUKmvYsqkdxPuF9C0qULnqTIjdY3h+cFXnPGDH5OCi
Uzo0Gq0a3dQi52lJR2t5h4i31S6QsUq5hQjgcFmt4UYbhHdp74tcg2Ol4S6xAxoxRn1GAlyZMMkO
+lMFHbQhT2Vi9sqxsYl9Qx+mJCQS8D59vGGOt3of1fOxiXL3cYRQ64bOM7tJYVwYGqRYlioXlRM0
GP5Egk1w638ZtCkhKjIBKBS1VQQPrrZpCw6dmB4Uta82BMA79+WSNqD5m5C0KrpXzo+RjSjVICvW
70tliO7nsZQVG/y8+LLU1Vj/QFqq7VzRIaWDjj4VF6hyoRcM7ogCbMmJ6liDqZruXC5xet530qyv
BrNtjmlIJt+2tsuaWUypjfGwOCOELbeYi/2iFOAiSOVDmJZDlOm82RysEshWtUbe2jWVBVDcBFcT
5ElHKw6J2YU5pILJcWA5Lf5oIQXa12ODwbaReRbv5ygdDQ9XoigOee2swodizDWf6tv4LY/AnHqA
XFvnjC1vl+xTRK2Dh7zcWfxFd7ondwZT6xEZAZ87afP8TOe8KHdkMhfsbJww2oNPMexgkWCE4nGK
jb0yGhXL+ijBm2aaJp+RJmgvdRcN7Iui0PKJp2thx/UlsoQBEwriPPou92qaEN5jLQqEvLyL+UQX
NYGRwfecowmz+2Jrm814qTToMoFJ4QAJbLdBx2aKhR8v1mOIBQTbwUGfyNSLfb3LnAHiUojQKK/r
9CZtIEh4eqOVe12yMO7rKa5BEuhrZFk5686PLhGkmhK2NL0osegle10oPiCaxi4JYiIwJw86QsWO
MwbEvu+iqiAMdlDQ5ojcHrtgLGj0eS1O7u9GmaRPQ0YxaCdnmXRoWdzyIslD8n6mmkgeIPlG/iWl
sFIGHUl5yqpGIZzXiEb90GJSYNuJWzFkO6mJBnOd1QtEXoW9ykmaxt0q0iHZQU+zGB2PO2EJA3bU
pgfQ7/ZOlZCPPRKSze5qdhaHMN2aZJ49cagKu5BxZJdtJpxh6WnU82aeFdUEHVhlXwbWLjrcrWZ7
vZgQcyraGsM2EfgHHjJjn3mccnUQG52t3ujV7F69wcia67jo7ftoUiV0qqlVtjC4OOhZoJS2lTDR
F/V82i1tkKRH1pIpncAeNZUboHWkn+IHQDWo9P1jRlEEg6td95BSasUadpUmTB4ot5UX054xK5Po
VVsbsh6GHynMjuoolFKqZykkFeOH43TzXkBb6DdpniAvavJGbPtwKl5IGpj4UkRPeLNS2gaxayN9
P/RqrHRBU2ll5klh58Ij6GHZ2W7XIfzmPim7Mo60wp/KKV172rkS1GNXHZTZypf9QEzpC/cUcIhp
lynpAzVnXwIkB/c4V9N8yym2ZwFfQEtpwuIr0xRCLa8UsFsHesBu6WlNtJw1K86YTamhjHs8jsu4
wQ9b3WZD3XF2HU2XBIOe5+EVCdlbkH7EclW1q62E49f4MIC9WX/77Kb8SEN/rbHxeFQgqMHTok+k
gs7Tw5se7LDtlw0rJrGqjQGPDdH9JorBDJ/3FA8MH5OF/ZAVasJrEhHttBZ4e49zTKLDI8k5nU18
tu3ezQ0a8cvYsaWLa4KK+QRLdiyaM4Dd7ybL2cqOJaflSNcHdq7nid+aSXxnFg1bBidJ1IfcKSLS
CqMKqdwsh2UnQin4r40ijzLBl3xwEibIyinUxo/MKZm2XR232z6aEKOpYEPMjWZMToq8kWQ1nzbc
CGmPTHR4MHEGpJl0hIbvSuQOxLdSe7Z6og62JFrbd8g/y/NEdHNxQ6CFE6JQTrE82hVxSZ6uOZ0e
GHbCqmdQFomuaEZZ96JfSGdQ2si4ELK3EfcTU4zrL3IKe2MpFC7OiKycgWvHfahi3lLikczADmVl
PXT1Zeza/XxAJTJGW7ps3LpEWiWvfAnE5ozIMbvf/V/2zqQ3jiXL0n8lkXsXfB4WWUCFu8fAITgP
4sZBipTPk5mbT43+7/3Fk16mpM6hHqoW3UBuMvFEkUFFmJvZvfec77DprygXm7kFEFS4WUBqYuDG
vKNJcuc7ZNRToLYOGBZ8YHLrdGsnrpQL9/GjysEhlCwU9upI8a9iyAMlqo5VvfQstFKWwaEvPJKn
RE/i7d5ZkS8R1mDrfVzBHl53acv1mr5b59/Dg1brfT8mREy2vloefcCA5tYxkumQtA3gc23mQhfO
Uz6/rGan7WcjY0dyAaesoZ536sMu5XqRakSrkiDn5NNFvrqZEYIDQupRla00opxrx3yBNapWIZMC
NYCSlEy9W59tOIKnmmgHUhELRQjx2N8k+ixV2HJ6yKtG4wTfOCic8yNZY1mw9TnISO4rTC/dNypl
HtqX2ikTmrvxGLlt4OXRqokFpIssUSu6dmoR+7g4PUD1uf5qV5p32QXoh7ZWevpIgBejfbbH3o1c
Siy4iSmNaSh4NCk3LAP5GXUkKRo+ng68QHIihMBCC2ieYdHsX/zV44ZGkp7mPsxrrZDGwuk6m9Wa
IuthQH3jLVaaAVW3xRI6KoDUi+1xqDaN39JyDjDdfCFRx8Y43lXor2gW1CgjjSq1IM2T9XQxOESk
hHPLYU4EixaYW06rmuoXOyYVxdClDzo3MNjgDYxjtOcSm4BT+mgRl/UEciX4BulqXvukdKa9huNo
rXVNROuSZAgFK2pISgthpvupLAkKNLh6HkqLb42KYlKX9BIwerGDTHlEyJgzR0bXCOBJPkyyUFc5
ahrGfPnrbEp1JI7X4kHFTtRwax6BHNHdyAlMrgVQV4Po5kejzqnVSShDSV+lpRt2RCRfrLZGamUB
svJrzs77hlPRfyBuF4dN3Sc5/wJ7ZOKy+p244yWhhiE0ah+tNgNTablZ8p4tol33XbBo5j6jkuRE
gbpShU3Xe1fcENdl7455PV9LAZBmw2Cy66LCrn1IQrRA2HtWX3jsy4NESZ8Sz1MTdvvmGTlMpJqb
2Ye2VN6bjtIKGY9UdC1IY+U2T95mzZWarst5S+Mmi63McS6KlAHzfnDNNT/0fac/Co6cJ6jsE4kC
JFA9SC/X33vPmM1j1ze0yMYsH6xIt/lG1FOI8tuuT91tVvXF3iY6mJk1vbJhY61YAwyHDGiu2OEp
KTINi6LPd0pa1LCt4GKPONVYr92psA+Er5bvVp+RN9n0mvHG9qH6W+7QmbuXyYLd2PW4QET0GUrW
O+UY4DXd4TZCa2ihs8j86T2VWjKHVM0l9NkBVpMjLTo2eAD5oO3V1V4kpSEFMykJy85bhN2e5wDU
9I2tj0RLBhOXqI6GiYw4yFeL8lRq9n7RMz3uCPEuIt2qZtqJlli2Tl7Ta6D3OMq4q02P0rVcxyHE
djU811ZJhC8S5qbYjsaovylgx8Q0ksvVcvmw+rsChBbpKGKeQH3aQyc2RlGRl2AHFJLnLpy4LcFN
DZOIIcWPqqfeMEYQ43hmF02MZxxMdQlY0/P3bdtV6JQbq7yqrHXmHtMOqOSKVJrJzvS1xtqSywIj
vLBdqqiRdvELW13ZnNZDeiwxa354WooYfNVl0cX0oRGKj72HIpK0YwTgdcrjgDZ4XRg99IvWMryv
eWCAuAUqZpzexiUfY9gqre73Rg+0mTlknVRxPw6BsSmxwVeU2H0/0r7zREhEbPuZoE97xYM2Trfw
esYFZc5KeLFMfYOk22xGHD/U8JjS3q3rPfq3msxwJdmHyqbsHlOd4dchGNn072jYiCCuV9vl2kMb
096Oq0KcLtIho1MdtGWLOC5b8h2dECp3dgrjRAhtW0Ti5pAOJ6t4T+HSdKnFRGAkpZlFN1zpLQUx
QNiA0jA3+m3gratPTdKNMlrWTNK59dc2CEFq18OGBm99xBCQ0YrKnPWRXg7TM18HNQqojL6G7hXT
s7R7Og2mSxolGGpg4YVLNPJAHULyCnREiIMVoQqRoGucwDxeRjqSaWe9F2xYNJU8e9kla4GzxXP8
fjeVon/g3TG6EKV2dt4xqsL/Pq4D+DWuQBtpNs6ODYFKZpzWWYVdXQEs99sVxB8VX5fFVQcKkrx7
VyTMW0yvRWXI3SBc1l4ZAJw7Ou8N12cqGr+A05qlK3ICA4G/FzL4HNUFGaXLlZYnSbBdKoNQKDb6
sb3QWzb1nb9iFt7PhHZxq0kHnyBaJxcDcseu/0w/t6QCWrEUR+nY9PvFY7mEE2MqgCiAzO6HYsnq
vYOec5+h/TE2HuUf7IYURTCGDXnjWoLI3KLS00ve+2GOCj/RrhKntfAIcCgkYVdm8KaJr23oP8vE
vsiXJMUSBHwRvwTJJuSLTXW2bgaSe0njY+gOaMOsE3sLBBmGXZ6m5W2Q1hlVCMDp1yxva2eTN8kp
02KyxkdyQLU1Wle5csoyDYq6wRfPWtpSbi/0HRIMDgbMPxKjwLwXy5Sd6NFOpfYD6+NFLMKgHBpl
01wOBQEj0DlXHFdjl7VMtBr/i1v25r1NkAe2Dnq9apOYJGjxmJswMZfM+vAkyJVwIcj5CfahvwMk
RysxSDSN+YZXLwUHpJvkGG+APMSMsAHHSmt6Rtwwvs0kV6swyU/UCDn11a7uV4ShHHXszgktEPTH
LEu8H5DPXTCALfT6QWPCtWu1Oj8rXQCYYYBf39/XcnFuAyqjgn1UufI6o1KGoJsjA6bBvd46gSyy
uLMhLu4WvNTmJbc/KpaKhlxyTlzcmNzmzCckMtpMn74SzxyQJxbMnvQeGLcETlQtjCJ3bc/zeq4t
c5HdmDVpN0c1z+Ny5RdFF9y2pii9C7t08+HFAcFb0hMo6C4zpZTXhlPW1obBIwTqf6FJ+b/m10xo
kUIgn/d8cF2/qintuluIyTyFSiT5dJgHy73SZxMbDxFBW3NlUf42pv23y/bPhs7cDTDeD2Pr6HV4
/RNifqKWj6/1x1/+fK+atz8d5El9K3/0OPzte79pcB3n00kqg0YRHssJooHS4psEl68wVP/N/40K
AMY7fobvClzT/XSCYPwkzpXfqLynL5EFScibw28IWMz9I3aHn2UeHumgLpyrkwkDhguitF/m+4ZZ
c1V0lB15zARLZcsNo4HnwirfapWJXUDs6rbq/4W2xPhZx/LtVVFY2AYdduS//i+vyh/Q1S8yh+vy
0G4G9iZ8ugQkL3l9Ntr5kdsqB6pr7Yq6uk6dzIPsjo2xFNkDIxE8UzrOJr0p7G/Cnn+v6N9XtPnP
VvR/vqk/XSr5+ndWM9/319VMUYQzxycP1PkxvofVrJNl7XJfYOsBroeU5PfV7HzykegCBqGvdtKM
sx5+X818iR+DpMy00ZgAfPojq/k3Fe7fZCOnhYUS7MTI8dDB8mI8UT9qh6i2WwjrmUVTLz2zFtxs
9IKiLKHbo2OMQQ1ZlPHkZHeBgdVvdaf9CPQSUDH5Eg4hE2gkl/1MjdGsPA+SGWv47z1zWA7vf/kz
KkjdxjGF+pxLCgfQybj/j31i/+s2votvH+Pof//picgogof/dAcj96fF93d/5Ld1CMQApqxu4V2A
nIdAib36267KV1h/CKf5bU5qlpPs6vs6tHBDYDZATcR3AcA4iSe/r0PL/ATiEtsZSMPfzBD2H1mH
bJw/6Zf+7i/+40IUzK5EhVyF2UNC+qvj7FPDzeK87dZ9Tsd9k09jtmud8dKptJvCHh9xR0YqxQbp
2MS/WFm5EYpAAsEkfCxp7JWRCuSxZMbx4vtzEo6aXTApdUG4mqm5G2f3iW5dRuOtaAkUwCLmi8W+
0plHxkW+fqXm+mxrWbNdmL9caFWCB3VemN/Xt1OH/qYGdn6jBopab2xRlRkVCdDUtBtGQdEUBBkt
/iDHwDq2or8VJo60bDYAiat83i2Qxzeki5OsTunZzl4sGnUpa9/eBiM5VEXWXduEYIeOD3hozcV9
a1uvmciPhGne0uNgAqPT4ul9sM1Fdmwt77i2+eMQ5DckUFxYun6Z5eZOOKRT1aVUJFj5tHcda4r8
ggm6Q5csEl6ws3VlxnTFLykEv0LqJvqJ6HiShc2LWq0Xy6pzP7KB19SjrzaTrn8gpn2ViXukEywB
PZBuZdlaCZlZONt5mPBjSZ9BkqNiw1vSi6bDFmuMjH5keW51tF5RIt6VSXUgBfFKmQy766GdP4Ts
v0KzlGHmpPjiyuUwUIzKMg2nxn/tkvmQlFDazQhVfwHXirIwiKfEu2ry6qtayBgsOkWB2JBXaHqi
u3JXeJCqYuxSFBWpVtxQ61CmgzyYi75sKqHZx0aAKQDlInY2b+GGqhXbrT7v6TZ6d5Px5jVcx1Um
8zMCBO8yxurY2pq62zj0aaOZz1i1a/GU5+tDnXk7mae8y6Qoxj092esFnvTFIKbpej1x/Edt0s5W
EgKlzMhX7FhxXvVlRGq/hQC9GTIziW1n9M4wzhX4/ObmXBrLhUdw1E4b5wcadKSdlHCpQrMDp4Bw
omVU0JnVPvDqq7KQ94BiYq5kePzVphBfIY9vifcJC2vY9QH/QKmsUDVZPHb5Jku7Q8swUiwv/ULx
r3oIAG4oycIYGmMnKFpG2lB9aoaN/hnNySYo5tgRdawhX5oh7ie4gvvC4eEIrme/2nniWs/m3XRK
QIPKfCyVz6QW8Kj1aOfOZUNMW+LrwDE048qj50d4ehoT6h4247gTD/+DJ8fphvOl7dhA02wg8O77
jed0af3pP+LfLrA36kMstx9SVcPvTtnT3/yvfvH7NfgeKclf/vwFQPxw+mlp3v4URMG2+493//+s
3l6bnzd7/v63rd00PtFBY3M3sKB52Jm4SHzb2o3gk0mgI2SxE7uXKNy/XZhtDMAuW7tumjb//9PW
HnzCxsuu/93Mxq7/+7/6+tvd4Z8lBP5ydWX4wY8/oXOgIQOT/pWj1qs+70kBSBFFZSOYI+KdaHoU
WtxWHflZP7wp31/8R68alotfzhGgqV7goEwFusPvb/5yoemdurDTpaRPI1r7eQ2G/E3HL8u0XKr2
0tdsNWwnvwHA2dbm9AaNgq5rxYTwSGvTtfZ1g0yVPdoprmhYphXzLqmCKCC84MZWtmtE2eDmzASQ
wpxLe6jbsG666TAqvWnCPCBEajMjRX8uE8YRGxsZx4zV1qRlnyZGy8TJLOpHJxPsIQZu4ZuS0cl1
MMFck1aPHgiCMz1Ke6gQ4mgQAZ5F0qUHv+uJqPC4k2FGsYuJlAeUh85GFw1/MpSJ+RKQ8dyj8PKy
RwkWEk6NUQVkyjQ10V+Oo52IGdpg1RFVl+YRsNaNx1RU7ZNkoEezuStuU9IBi31hLTZRoSRFKB7Q
XiUhc1xT22iq76/HEXZVbAyLMX4UXtnTrIFN9ZJS619lSXYCB3EOPPtSaTTXsLS5m6DCUBRqa9M/
6hNqi70m63FEzpIuN15JZHjEWL1rQ7/T+s+mHZDhGsxVG2E4r8hwbHSJ/lRfOYIsfZpebD2XJ5Kr
4T+ZCxMC5GFD/VbXS36aIC8cl6qXNECkjkMxnNPAuJno+ll7e3CkA1/EUDcIHlwNsoSqh9BSdITo
J9mjTtyaq+igTYgdWLWYYLgSBPcglrOO9cK2DHe9gyZLuKT7QpcGXXE9mParVkvNDCuafWnslgtj
xwZ86fUyDeNbISZG8ipYSehtczU7BDfIkSBl3TcfbN1htlCuMykLfb9muyGdmDi107Q8DN3E5AtC
A1lMru0izk0y5h6o9NDeJlnrRGRuYJ2mhzHvLOBgH3mnt01sk6cAX2LyqgufiSrxUsJ33wnCIHt3
oR9z36QErkR6JgQ8Czqk+h7Lh4QMUY3q2Z5OR5WJRahAKZMz2K5Kb3rhsJ/7TYLgVJJ5J7jsp70H
dAW/pOlsEnsK6kO9SLs6oHSn/cwy0d78gsiGyNQ0OZxWHRc7OeQZn2yWFENU+otEd8K9qd2oTOvv
6A6yOVgCtcmWppddEeIArDdMCLebNrKf5jd/CsgF6ftyKDedQ98oHldE6JteyyUy6O6UeHOydBKe
HLjT10AVHbgKv+Jp5te4d6x5greUZwCkoCPYdO80+qrhpC+Bhsq7GowtngB1D6rBorGY9+RvYDYs
Lz0HpP8G5KZ/rOdGy+Jsdfp3gmEU8X6JoVykm0G7xMLLh9fO9RnzTHqKLDfzp+plWgbqdlN1iYiS
PPewQdE6/JhwlA2XRbd4cjt3Qra7NTNy5yzQVigyoEOm2ESP3jDE6IcvVXbi2Kix1q3LYZGAtdt5
9LlGCoK6NxYqQYLe3cp9YYIiqNEKYcLU8pZHL5f6fVeNzW1KMg0RGPQfr52gcoyYNqAJ2aO0vDr6
Hzx+fzx9/+P/N6QHLaF/clA378R4/FSV8fe/HdTGJ6wrFtUUfSpa/sHJK/b9oKbOotDinAQXSNV/
YmJ+r8FOBzUsfM52tL3klp4iEr7XYHzJRll/+kGcdERE/aGDOqBHQW9+SdvmWzlKP8s7rXnvRCLV
zV/tgWaAYg/CYLFJklZ/y5k/XdtzOzMNWyEG6UAWaVy3h2Tw/IfRq4Y9oxjtIem7i97SmXxXGuQb
4kP5O/gMRm54zMzsEXndLDhQcqzRCEN7HwgblI5iHr/UunhZ02qMRm25SVihOw97SDyrIENa1paH
yl0Vc4CGqEu8vS/CyF/62f/cTdyPm9Y6X+bkQXcza9sMS7ZLenFu+LUWcnN+wCmgjoDwPwh93/Tt
Snov5CK9muqnfhnHWPaLd2aa7bCzzGGJ8WZ7cYFYaoNEcvhia/otv0p9OTKjRMsl4mCi2mnQS6La
WcwrFOD5tkY5AxxpZQcPcs7eyR2jRGtJc5uG80EY2nZJVROvvrtuhwnzY9da7629wjGCVoncvN4p
Pxvvi6q7tdLuHe8WQ93E5J3Ona8akas+quL7pBQnf+20D1qu+vTYmTPV3Xq2jn7zjeP/hxp6/538
7Z8e7N1He2r9yt9u13+9bX+7X//1P//fuHyfMAP/+KHefFRpruof+3ynb/j2VLufwJX5PDO/w3S+
P9PmJwyv3L1PDRe6zgwZ/vpMO8Ynej8uTWRibBAEezyKvz/TAQAKujQeYNXfbuZ/qK/CS/z4SNNf
5GEmLAd6JYxWHM58/QfjJaDQuQLI47DUFh3gVgMgSj2pyj5PxtNcb/1X2QW/4Rl+2ES+vSIgY9Mm
jpaO0i+vCBmynQp6oVzCuN0Y5WvOkJWrx71M1J0ZqBu/U+DbJuspUM4X3RK3Rd69LXXPtUKztkI5
HyfBA9fC0O3lM/6vKpYYL2Jb+scfPsO/UyxQ0Pzy9mCHRqJGFwsnPx+ic3r7fnh71ElqqieJiTpn
wlQAL24jEU8fszwAzMpn2mxdQmn3AwKve2GX6w1+kp3I8HQV6/qA0410jRS14sgEKcSxJjfWjKiI
MkgeSdT6jO2DyZ8FMI7LvfXiq+BGkOtpsaMCW8zMs9W/SnMiP/vS2koIsBvBYDMeVTo+NM1kRQ7z
wKhN8j2nRzHGSbq8zeZwnEe0j0TIpmDkDHLjTpodU4DdBDF5a4rODpWwyHdjfrcR5smP2hUeXj4X
To/XvtQratdxrehGSW59UeNKNG9OYdz0w6jdQEdzt4HZUMI3nYXdgBKpX1GwVUpHdTAcPQPFXlIT
N0tG62J9sG+VH7K1C9R22hwN5jqfFIix7ms9KMP8Dn18tc3q5ikb7OBA2P3zand3jqQKQ4QSyrkq
ydvKi12hdBBF/bpecOwFh2JKHo2ZpEN9RmjXz7xBepCKiN4BDnkB5ZPBP/yOUTsLxv4hXWr9dsWm
h8RgJN9LG7XLcqrMt8BWxS5ZrB2fX7Dv21ZdpToUJe5EziV2s0OdFe8oROvrKkjyC2oORSB0QMhw
nuOHKuus3BVdvhuXib7i0OvOwUFbnm+0ILHxu1Kn5NWa3fVmQ/RaAiuhz4p4KHA65UD0w2GkBFt0
+yEv6x0SmuDA0Pi1CQTVGCFLDIODmRMP9Z1RWdcO/b5YDSuJaVLg1MlEC5cKn8dYtn2M0ohAEBS7
UYaA/rKiBgobP/mK/C99T2fnVS5DhZCzqgsC4LJh37l1e7OSSxjVKQ1HzWWFFr6B3dsTFpHmNr2m
MUu33EK+IO3IX9GiPGLesK4smZcXXEnlDvGGdZ4Z6auHh+G5d6V+V2I6CRH90/FEIy6jDunkpVCW
huQ3QMfloKIla6xDnJ50xwC0EWd34u0LjCNI1lKw+LVXHrS8ayJtMQiqE/kUis69ygrDuh9yr+DN
cSgrRIOzoG+LY5IM3basAufNQw+EgW9xEI3NYmvP2XXrVEPM0J7tpkbFwN6XPvT6fNvqKwoYi3xw
geC3apN9TlHETF9MkSARLkJ/TJmfZnsh6jn2+ym5xTBaHh3VOTtYdu1R04OVrExv+oz1xr6pFgPK
nshQ0S5jhnYnp8jwghu8+4rI6UVsMGJPl3aw2Ez/M5/ETS/ZDYoeO/EK6q2anSvXEE3YVSImL6ql
q7lc5pP3YC/Wu21J+wLONN1ElJSxU6JW3+ABHG7GOgGAqnV4+nx7p7tcr/B+95RMhiljmWObKtXc
v4+zFoSpsN3PSSIfa0ri/ZLhokjzk73K6XI3TKekfbQb9bqadXc0AGbuPeE+FZZZPKATkzfSUsmR
Lmh6yRaEpnOURlwSNhhLwzGvmiFoQ9Eu5rVP6fqyoETaEfSpbrqezHPQKDCwinIMwRRRqroYtMy8
LMMxh+loJt0rCmQJiK0dviZZb2zyxUuvHJt6285JmJ7MoX3uCZtfajCvtRpuh0U3dhmd/vOa/igC
cHx26XQPs+lpdvRHp1S1G040Si6xiGT70hami+Z9NG6lpc9neG2Mg+OfdApskB/G3HjnBg/wvjMS
zK2wj4W3aXDqN5sRVdyh9npW4qgAwQ5ZskSegfbc8jqea1oXGEVlb+1hFyy7nma7uemT8hQ4vvTd
Vdc7esYp0JM92Hfqs8c1MN9WCaKsDVZV/DkNbpr7Fr0376xovtqdwtYxmBZa1sQrLrAO7QZ8iX6S
V+/cTM0o7/323O4wkc8UvzUa/8QDHJm2W5K5kmhk1EBwdmXkcT1Y4ix1mKI0RFKe/CXOpW8V3U0i
qvLKrqpln862dkgTQOvkO5tfVvhs9HR9ldxLDzUP8wpUqe3STceESOWzYZXNDYQGI2ZZH0C0FGVY
Siph+hbLVtPbFTMvsPfUtcY2rh3PiepgJVA9c4Jrgk4Qtsi6ApM+RU0XOJs6c9yNFbS0O2gwXOL3
S772rT1ei8Sdgq2ByRE5i9rqSkP+bhYTQCR7IeGuLRU9GEBQwYVKsq+TJoNHxIlBjDHDfh1GD5Cr
siekYdqqYLpmZXfslNvtpqqoIw/2UhWt9VhfdUViv+EQ1jeJNa372R7vzL5JzjLMUuepY9lxR0xu
3AXqI6vT6ijnusWHOBlbWREb5MkyZto/XEs6VVvp1E9CtCUtP5rNnAYtdpq8IRoe0mDUIMK6rHQ9
jbBsumwTTIY2aNR0cM/mEJcwPwGw4kOIrA6Z+YkB+tkBrV05EIBVBa267q8yueZHQq6Gw1gmF6jM
pktuBmiSZqdGFz1ySKqiKKNKVNMd8qEO+3k+lUiUVnlMgvJ2wP+FXd9MLojgtp4s7h1htzbNleP3
iCaVsweUSIBrMUwLNF9Nz/bt5PkXfWUZh9I2kq8KF+bG58Q4x0Ek9obdiX1rFl9zAhEPueO2mJEx
XOWSRcqWTfB5FkmU+eIMaNc43+Y0HJzQT/XhzCcVbI/yS9EPxosfVo20tysOKNxB7nxp91qP9eOr
WQnbwO66BtsKke3iyIYOriG9aEA7JjK8DX5lBpF0x3Gr1cWyscuTcLJzbI4k1zniS+yjSmnd85rP
yb7HHrWX9pScoygUF+k4Fyfz7bqVHXGwJcffuRhnekp9oOYtcqziDH9C92ZXeXI+EUX3oc1JQiep
TtvYrNvpckoXd2fRx7213elmmBRy6Sa9m6TRHEbTn8IVUtUusPCWtwkSa2dy9MgqzWHvs/3EKh0A
RBdtcd4amnVFLqwb+oNlX9iuL8+aYBl2q+Nd5wlC22oGtA6858OxYQ85WqnvvazZl76Vb5XSaBkP
IIpoOPIAGksbKQuz3jT2zX4scuNozNVTOTr5RWYnt2sjvPupRnLJ9tKc2YSMN+3UntHJRmRXW4/d
OA436bjuq4yXbXXxjjYzAghh4NzEi1vqJdf3rLjxMFHGeTeqG+Ur+njW6vtHTtLicVQcnkTStuyO
fX8+ABgvdIi0TVC4H4klu0sJ0fAxz9PgyR8QGTvFEoRrOvlzRNCwe43if7qerKXMKftncp9dD0tL
Oyl86HnRnTtBIWmlFs+eOBESzamKyGPON6ZViaOxpFwItapg726vE6O+x8skQ9NosDgzrNpZyjkz
Cbe8Kzv3sq9kxSxUxIOnVReWtTyfUhU3A/kNh8JQ47YVeJsCfcQ74d2x06He9vIgxr9jYEwrvnZC
rRFV3nup3Nc6Ge6XtrtZqcUuq9L/0rnWK12B7L49jYON1Lws/fq+45J9VufZM5G9g8sEGBBRYJSR
PgEABl3GbbJm8aFqTrdlP05A/ZM+hFDVhSiB1T5PAAzXC8FCbWEyfsbKd7XW651oCflg3gVWU86g
g6EINbl9zSeJ1XcRlx10wNvOBHi91JygtoKtZ7fJu+bmMFMklqeR6yaxULzskqHkJz0ZmTYfPbZ/
dMEWWc5ZI7t7NNHZRekm2s5xETUaLoTmfjzoUtaXlVPV8J+ZFq4KH4klYTeMo29e6zl+qcIm8oWu
eAX8emDE703bopv8bUXa8e00d++IYmB1LNiFCpLJB70Ace4E0Fhd64z8Y/0I7YlBfL1asZd6L16n
yf0s8vnKRtxYTNWwTQt/PW86m35Vo4nsgqSZqJnIe7akgMaJJStdPOOmatkjWxgTnq3ZF52w6uss
R9uIeyk9DYyHMzl7yodzzIhkOIU0N/l6Uc6z/x4M7dNaNW96v04RI3gv39A/nTeEsIxvJ/IJ9i6r
ukOvrGAp4Ed59mZH7JtO+OqwqNYOW7xh0VIN40Koh6U2jZOqveqDPfLv/dLQJmLWo0jjwkjYsfQo
Mddk+JqWOiamwGQ7JjccG+kARN2keUaKgv65l3CfUWOPte+Dl81x+k5jcDVnZvBFK9c1YiQ2hS03
pE1AQNzGAPC8ncu23tGau5U1zWW7s25EGbw1Qr/DXwk6qOVpyLFLbobFu8uzYtjj7jSe58bNdz0l
+Vy7D0Pgt0SY5y+w2pajftrpPNSnG0A48y7AxhTXte2DfWdKvWy46rcXQW0c/KWrQuw3xISb7btU
a31XIpLFA+HoOztFJc/DR242UOFWOOVhqk8Rxjm/Wa+CM36nz+7ySH9z2TZGe0Wxbt4Kj+mzW+Gw
r+fl1mm9GpuPJz+3JtZpy0/dnUpKbCyMr7C9n0rNmbAKpO8pDgHqJX6/cavT78NSxAPbdaKIzHwA
9VvxD4hRRpx1dVlvWUCxizRqF8xcgfX5YjIrgHzU4aGX3MIOKC8Jb+fICrBPuab70HrV3k4HPvTE
XXE2UbmuejBsfPbFFWXKHd4T7ZE7t7oYLXc5wElIvngz9brrV+oMTmm0Em38JEp15pW4VLo2W0KY
PlaE8crHIjl1Z6Sed5DjrU5/kPnYoaHXtUvwi+ZhGA259UR70lXU2cdqLd0X3BHFVhT991Taf7cQ
/8X8/jSK/ictRFWlr7/ItU7f8a2HaPqfXLI+rQCQN5LkHzSvpvmJvhRgMTrz+Ffp9v+1i2jbn1DI
ooTV7d9krT+oBG0Dzavj8l0MOekv/jGVIN3CnxtlDAUcBLnIzVFMo3v1aH7+2CizpxyGG+c/WSxp
cYWP12T2iKU6JHNVp1+TzSPS/cTzoxr8wEeJbyEJS3DzePbwqjy5fg/sbuyc8ijsPJEhd/yiwYRf
G5ChzWF9NmwNEoEjWpnjPRxNGfr8sYeN3TFbXBizCA5dBUl0tZqAeXye2hQ4fseUMmMUfKM0B4U/
/ic33SRUpuypZkUGhBXAFuR6mr4WtTM/FtmSXAzJystytcAeKbrO0w+eU3nLpkw+gMgwPy5Tmi0M
t7OtmJqnsa63uudcmVZ9BUbjWUOajh3oUnM4BDF7B7WMprHcJkRsOKR2mOkc08PH6TrvE5zCpjT2
/D2K88IaY4p//dD76QrN2rGG6xmK2Jtj4uhC3LbRMzT2vqD3RExMImLfc/dS7177wTsmGkWUX5x3
ffAAJ+Nm8d12A3UuXg2+U3kTbM4ulsTwGLMfYqimTm15vPmfuE89IcA26dNIlArfYq9RkmlhJ7Cg
KOs59Vq4MvVB9HYzb2sQTxbA6sGnQMpJIKgy58Xs5+BzlecjiqICq3kL1cCJWtgZoav56ZNmTemz
0bdMSNAmax+TuZysiPliX46iliWSsoK0Hoi/OHossWLDyXIKoI5ZBnSDUS8fciHEsSBqKyfPg8vw
klXebmg677wqyVM3Sfo6m0rYT9QIWX5LYFD2ACA+XUiRmCaXO0wPzdIt4CcIgwZN2NRZCj1CWjmj
z27puAMY+TlSPrVLXFfGpTfg6HXV/2HvTJbjRrYt+0Uoc/SOKRANe1I9qQmMpCT0gKN1AF//FpS3
6olBPbKyxjW4ec1SlkIEAnA/fs7eay8HsdjioBejR1Ixf6J6xgXsi1j/EllQRAF+h7MCNkUZlkbs
713LqX8tqa44T0wzFn8YYYUbBzvp1tP54Df9GbrDKaIjlD4vQ81hhozPNpyIvrsFt4CNOlbPiTPq
PT7i8RfF+8YfcfxDH1cxQitITfLCZ/qGLGJuNuOcJiAl9Ad2dIjscfMDj+9wn+pBfbM6f6zPNKws
TJHaDj7YZU6K0ND0/MCM+ijhA7v7Oq9B+U2ogYySeHLdu3lqUa+vcCK/N2nF1rJU7hONSBOyCBgm
DJp5X1+5dk4/g3k7VRHOavcW9ghdN2XWwbNdaXzoGHSDLwBaJzOqgLyhTCnT/qlP1lFG6ZJo1JRx
ZzV7SFyIwkoPGVBEI0pj+BhyvZ9nQe/Y8dENWmrurnrtxCJCrcNXnwRFLjQqa0qvmtKpfjK/1M++
3Yn0Budn0z0VW0AaUIm+PrZCc24vfEONx1Q6UGbY8GJ55kMXdZCYFJAE+F/cXc79Yt/z8PAdWZ3o
OJCx2CIjwSICFqmo552vp6q5Kqsxz84LQXv8vBn8Ql6bdeVGtbsW1I9jN7ICFVnfRBYvgBOmPh18
7JjFYpyBCUvMqzWXmXfU6FM2DH3Hjp0ONEJv1n5gSFh1woBOhwM63hELFUMPyi0FzD1ZMQyP5rSZ
LIk04Tb2eGrDetxWmioFD4wSVSfpDZQZv+OoPbfkq/S9jXSHx+4Crwx6PachdIYhU4Yp0glGSnEP
ahvQaYKyj7DjAC6M2qO3bsSj7R1g/5tqnzoCTKd23Hj+lmKbu4WR5Zj7cqmWmWGE4TX7wOmEfSbX
bGx2ph7m9nKuZfCMCghFZD+qKt1UTzaxVUON7gOSyDrjxRXEhTk8Xu1VG/RyOFdjPJhRUNZ5iv41
8O+DJgjWs3RayJ3ptIz7Q9uWk3luCbTlIV10qDZGUFPxuiDEqgt7We3gwhBxra8qxqzlPnYRACdj
L8e7ueztm6WhzRPBGhqSfdlmCRRGrYVGcuIzmu0ImaTda8bK2lsMcMwjBCGURcAGSmu/pok2d67t
uepqHobs59p6jHcMml/LrU9yn3flT5aZ7jER5+di4jEmOaii/+UnSjp7ewo89+DWtOwQYjIPPtez
Wz8CsZiu4laDgLACCjs6TJ5Ndo+dw0RL1GQelglOa7jOw3SpFCOVKGbrZCAsBqydgD1a99wIxFhG
lPS+E1bevCQhBi/ne4e/I9nnySSgpYulC3BlEchl55N3OQJBoEY3Cu9K926JQzZOweiwqTs8ACQq
F7t1mp0ZcBRJCMymDLyPLmtrvxnTNP+msmu1a2egHQdbaouwgxS8ys5BAtOEfWD335fRn4jVUTFc
MjPLYZ3JPC58jN656exjZ1lNlHBZGuxmO8Wv4m1A8tBvGEPsk3JtflR9Oz2NNp7DqB1HEHJ2H7tX
Gdq7n32boDedmLbinK/hl+2cpCV30frUwuNkep8CKRF5ylgCj/8SpoA1zmihuTZm3HK5orugvwG4
SXDx4jtcTfLVdn2urSdXNfBeEhzpeqe0mV1MRdJfllPfl2Q5xjUOu6bKsiMzTePDgv0nI5ipSR5c
/yv8hDSC6jb+oE+9lDdyghnE9mTbOwv6VBZKLwmendhHvu6tw3ILP2WAojdq62vOuhyHZe67VWiU
YxKH3GDvk68c+9luhiaLLO1yXqiFVs+ylj26ZMRI9hF5PCBTLWLbCMGzivO0nXswY3M13C/CUH5E
mxFTJFJ0jyG8tH+5TFt/OJyWh53RElRmITtiOOX4DAGbxZvA0hSpZukTpoP3HLTtrwTpEQkVarJI
iXPhLjH/awhgUcHgc2ghKIUQpqLxPza9M5sh457+eSY92gt9PfLzDa03/QP+hKjhWexGjC+HvQ2b
Mo1oJCK3K8uPdte2VQQxKGYOiHqqJVZrjXma/IBZZrvkxRhZlW5QgdfzNiBeTediUvbCMK1uEi9q
ZaFhifm0TTaC3LwDK9R+SOMM6mgy5ul33tngB1ZPcqbcFSYGQzjZ6ShP0okixNNTflBWOn9EJI7o
ObPNR8SlHL6DtWbfQlA1oOYEU7fs8Wu3F03ZUXtAO4WL2VRqxs3d5ITTba5oDNFIsJz9ykSSNK5+
tZ5kJoungX8ilsN/6kcYHEi3CkAAO//fJoNxcNMleW8qM3Y/6+qxK/5UZmz/wX/0VvgFwSFvcqYt
KpuU6v+tt5L/S/iIrECg48D6j8fwP3or19/sMPwZPGNGB/zf/9FmuCSAEAGKSos8WAJoHfP/XRjN
SkX+J6IRC42y7wED285cf4gPmhoxIT4TzlRNxxPXBtmO8SYIzKxtzv44av5F6bDBf/9blPH7UtLk
WAm9E6UY8rKXl0JRHK8QUubIsrGPcznrkCEgvJp9sDapSJiSdFX5JadBdVTZlL4Dbt58ma+u73OE
tFCyoSs/VZaNmlNXlawDSYdFkt6ZVir31syLceBERGffyJiqcQuWNGce7bU+fJ3E/OTbk/8MNTe+
Y9bS+QRkLCzVOZTOIFwZ2UEnLIwKxeaaV/XRN3McyLplbFx7KcP9VnJLO6OsmG1MDcGXADnrX3Pc
sMFhWvZJadRt+pnnRyZRR2/9KfGX6ds0udYXAfXyOphYr/e6LtMvb/8e/6R9nP4iPlh6MoW3X8Tb
ZOx//PiLEjGD4py+ZhZQX4/CQQ4wuXQSF+WCCzPgTnyjDjEfyx4b6s6XJqGhCkBiwlZiozwFOWuF
lI7uwcDF7u2wnhBzZAIN4ywF0yFy61z6yFMSNz9SydrPHI5d88imNXyOB4sZTQp6GYJH2pYHoupB
nUmQoPfzKMkuzbyYBlpbddiqZDrDkQFtXNLp7obnfFzmzz2BDzhB+BaanvuY3kxz31oMElS6KcHH
vDgInN79OYcGFNMGAVR05QLlEejoWRBlCh14sIU6J+12jNJnPwpwBzyKEiQwXtbFbM770fK961U2
pGVS3srvscmSf9b4qaZUnTqTdMpu9uHgxBsNpwbY+clzYZ7c2XU+W5ROMn30O1LTzqzGcukN+nM1
RR5TPCvs+3pt98UQk9WhepdSVawZh1lMVqIgKyqjpOeYzLyyXSdQYCGNhxHUwjQLskVWXdhXkxEH
/mXPlJ0pN9Lbj5kXUG77swEQBBShpkyRZeefZeYcWM98YQ8oYxx4AkojoPIPRSx9fR0nyEgOayYV
bh2G1qTP8lRUEScPqzyPbbssd/FU9NZ+UKg0b3Pc8QV6dBonOzfVpQ0m0uxuLa+Gm2mDmAsizcSM
rnw89fHTuDppdnAG2weUx9kHo5TRei1YzMBJdz6G+yWEsiv1LijyTu2dsdS0veM541QsxfSPMBjl
X/Kz+b9cjMgqluR3YzYU7kkvqc/dpZgETi3U0cERxJPDGK9vbwvToioeOVHs6Yg2B1xZ25RvjH+9
/fLhkzldjJDZOgJbCqp5bOQvX73BNJKslBzOVZ7U+80mcmltWV2kM5rHxgzyf2fe/r36bqkbwPlx
cBP4jLb3z3fdg5bTKNNB11CTXzI49Nk7VN2XQI3l49jO3VlsrSROuiBRAa6I87JV9lOji2Y5zAvD
lQou7GF1UeBAHUn88O37YW6r/8u1iFEksdHkN9Ldc+wTcznmZWUObTlElbHUd02wuMeR88heiwLs
ejJnoCAZw53VHG/A686WGeE2WA9NZQxHp0vEO7vV692CvRqsKZ4h9m1763j+eb9g/NU4e0aiQCun
BXCT642TAqjqn5rpf3wQT8zP2w/jUh847EcYoKXrnizCpipcgMbYLdJGg6Eu8z5H5qBtbKJO7zPy
bWhvzLnrCZpCKWOwFbo/LAovBRRjjvB0dkW36PvWXW3zgLiuZfBhOJwYDNo4uxHySP/OZ3798OLR
pRXrWzZ3hiLk5b2RCCz8Kd4+8rSqJ1C7/THGvnPI/DoFZWU4x3cejlOJJBJO7MnkcME7IElDnLyt
hl80aPoA7YOqdb62MRQQIJ+eHpnnr/bOa3WdHiv6q7eAk4uvWnd0JwCQGoe3P8jLh4K6hcoF0zI5
6qYrsNOfvLXp6ipTmTmsPmnoDyWWnFBMxfL57auYf7sMnuatz45Hgyfk5f01tVYO7HOsFSz8UPBS
rKoVCtqP2Vguz6Oj4sMA8utLhVj9Kk5qizYHXAWES7lXFAfDlI151sztYzKudfbOm/qyjNvuASma
lI14Bcj5kMHJQqJkbkFVQlHV6So+hwJJRnZppse6mL4kY5HvpYN4J26LFFb61H96+9787eqcJ+WG
M2AE4JwUkVln9TQsPRX562Am+6EkNrspMgNMcpr0u3VuEFtOlkbSSKwaRphVf3/7E2y/8X8vVP98
fwufBI8+C7frbZ/wj6JJ+vieTeBk0VTn9RoNKjZ1OOTtfNcoqLgxGM8zCzbk/u3LniyQ23U3tTaF
v8sqSRPw5NnDX4R/TxGX7ABzwsIKlP5LmbSURsgKi2tqNX9v9I15S5BpTn8QbOR8yFzi3XaIEld1
8ISbzru3P9XLleD3h/LZvdhIUZE7/wSC/HEzNj+JXaImjNaYGHCf4eL5KObxqwO4+nKiN/Pt7ett
T/7Lm89C4IJd+V3Dk/Tx8ubb82qtdJlG5Ap2AJ3bcPfEWAKF6OTwiQ6+3JuMJA9xA3/y7Su/fie3
K9sbCYPTg3U6fFrNsi4lw6SI5n63Q2ta7Ak5Kd9ZWU8ZK9uvLDkisciRZeATyPXyC2o8kyVBNjgf
FRSrBOXPtd3BH4SsVX8eoaEd8TQ+jRjDD07Vo4TI/ORLQOv/2oGbcdGTYHued0796E6ufOfdc8S2
F53cfhN0DQuAh6eAKKOXn25sRqtfAtDivdJ3SWvLD5lBjFNYC2JaKb/BvJZqQCA3TBRwaFerfVBU
Ozc3jjIt5iLyEIldNp3vdsDLYJ1tMxi2N3uNvTY0y8F7rjDDZPA2HWJFVIL8YpfCYrv3kPLl+7Kn
fFZ4dI48+Oudg3YnT0RyReCgGZPmJFObU0zms42iww0pe8dfRKml944x08yphzRb98JVGDPh8WFp
q2e1PBtp3KI509I6p29U0Zirhmmmq27FhCZ4tKkkKoEHp9Xi1lB4exAQelMbDjUXvyymDVbNEHRC
2z7E2a1laOY/vTKtc9GoAPRkj7GUTqvlIWArlPtJNwGUsVG3eCEhZVoJSOeFbAfyjRCMczogGaPO
UAVfLNhKD8wYkMdTPstfEP2Ij5/1EHzBWQTSmOgXXuqkL/AFuUPb/aRF7VcRlj53JRPGyC4YoFBN
JwbR6Dgrh8+zazf3JfzJnzKxW2IoUPBh4uy7/CcdpSA+59l0JF3PZXJD1NX6ibINp/JKRfRZOEk1
HzyGON0ZLz7a31zERBXk0kKWg4p8ua3H0vw5yhmbJHDVGw7Hk/2ZLxN8BVdWcARAoXc9GiZS4K6x
6E9mGbkSFKNMNin+IIqG8VCh07VmMRSIHpvaDFXCGhZqtfLJ2BlaeVMqO7sn5ztYdpa58IMOArVl
OMRj1+5mCNtHBFvw2xCq0+o162WNYhLpzuuu9NewW0akIZpz3I9lLNavDvoEEU7ajc/p8ZE1YGCW
NKNCLRMqehyu/H5ln3+VzHQf82kInIiRlHiwqEt/cIxY2t1oVusvr/CT+7RIh3pXiNmcz5dycYGh
gVX83BlF+9CMGuGlZQYfjFJvLfLFzi+qJk+IIKi55xHGz2Cmd7DON8O0ErEBfH3xz/le/jOpJSU9
VQTrvGOgOC6gonrxkTMLp3fasiOBI8pNpssEGzGAWAwV1rEnvic5TJyEtrENeqndNBTEVi+g6Dl4
oiU6z2WKi7tcDJuvMYJ5urC9oit22VQgkURC4gws8CnHUtNr2kevKqA5uH6sNG3UzOKBpH2NEk3N
LUDaOX2Uja06wPbb9G3JNrY5kSiQ8BMcI7immVoV+6JPRnmxdDh1o7YojPNpsRgVFmmJnW1gn3+K
DQcLh8/MQwGjwKh/A/cWYXKRLhReIINdujFqzsVuiHG/hphwObszuKeGPjqq3+ZdrqtEVAyeA144
FkuNQJznBAttD0e3tJqAB3torHsO7CApZRbbNwUP6xxiLvaqM8ubxLDrhtxT+3gVcD+cWtqfAyzb
zOaTIrghTgHbCudoAaiCl1vxC2bDVWs0RQ/Esp7ssEU3yV9YJdY9NhtG+60bqJazVO591X1pwfkd
xs0HUsf5vWMTcY2hRo7GeQEz6btqCPTZ5TC9nhm2qg/G1DLsG43FJ9YhM0C0W0tcX0KATas97Rfa
4V6XMZmRjO9J9raDB8uw5a8hCOL7yq1XnHfluN3XeXvt7KD/vCzAkNHCKZT1JrJ9oL8ZqrhD70vj
wXQTyq3BBqqH5NK17xKCJ6oD26CLDMs2reshcZTceyu3Zu+qkqGMmlqaCGpyPgYuUoOd38l+3VGR
tinz8xGJ8ML2AlXe7Je9s+C3CS3L7XhA1qm6IlLNVTyxA1prvre4tNG43WHhLD8JobFWqNKOgVEO
nUsbp0wZqdHXz3Al421gmOYCdraHGkwmAkTzRjW5jZrAr5Izk/QK5Jt9nvxwTWj90VzM4oI8wiLY
VWVnOtfm4nCsCoYqGBFRTYZxkINHodWXJJUkwKE/GNqqf4rVzr/xNzi/oMiOepeDtH+QVYelo1yL
jJFunAnoxDbDq90inc1t7pF6BP7FzkJddtlHMwu89RLjnIVWFub1rbTUEEdNa9MqFF3gfZzjdvma
1/PkRxzr529T2czqYul5WM6cflyKPflq7oRkl4P/jpFgWZ4RLITmHk9gAwJd6/UXK6d5E5CfQgcJ
CH8SjrhsYEoDY+nCUQnvfNRIDCOza2PGYaIp1/Gg+6ZAfOImqrBuR+2M+ipNQTOWadx7zK0gL0Z9
XvbMTTrkrKHCtvC9XlcftQfhO64fLfNq5LvJ7MCPZsSK2tdmy1Qfbm2Tu3hAHN/Y2xbTvmhJXRih
clJxfGjECBTXUWbKumESrMKb49mI+T2gHY07HhDGeF9bazE+rjiWBqDCVXFtzT07IakKhGnk9jiO
R2Mt9qVujCtGiyo7c+KizaO++5jFoPNJQUiqaG37a6wW/U+Iouqb2eq7jgiLkJrmQiUVk6+3y0e0
TqelE3ZmaQvQILZpc0B9WTqVDa9nhjoenS9pQ5QiDQHzRPeCnHDdrnjO3Hzc3CL5eptbM7PW2d8K
A5Uu1oAQ1xqRKy31YgAp0GNOtEA6fkforPpwaA2n3rmByGpwEwv0Djo15fhOpf+X8wcH8O2j0+Xd
VGInZ/AWrivWRG+OglbgMMTRcVQLHqfdSOPmh/DbT07mIjVNzaI7p6kkntHBz58ze6ZbDGkffug7
t1S8rsnpQmz+Tgh11nYYeXlPQRWhtyyYzxE1UjnHFWrcF4VG5XnsG2848yQw8ihQWaAwPxnZV19I
SEOqK1oZmQBHvwIxIEpJS3P6ENRYtEKdCJqmvM2QcGnMZPIWOWX600XpU+0CpLJwRVNwHBzzLGBS
QVAv1LyGkf7QA4qffZxqh5yL0eKlSGxVPrVdEJvgloj/wHvuG2ej4EcLJ9NgOjhNS/wJedrUMH5Z
ks8xz/xjL+LZ3qHatX/RqhUPJRGIGflELVLiglFwEwl0xKRerM6QRk4sgwInK4/d2ap9dEVeghi2
zGYMFhD0uoeUEdIn2yzQjJAxR35MvWYQymRiUeQNg99Ce2or49JuACzvkADDF/E8zC7lvBS4K/IW
SVNGQRBqigp359hOVYZ9LLyrzYf7XZLx+DjlS17uQXKAvfL7QBjENLi4TittTEC50FeQcbZkAz6E
UTcoEtDiouRp4n2ZjO23Mdh4tqPrKzuqBhqzUd0H5Xc4/AnVoNvgsrPcyTxKjC+/PIo156wcJ+cw
UDmyHq22wu3EtVWU5YWKo9Jbhttg9TOYJa0ur9jHQHq1qEp6ElfSJA85y6prilTXRMhkFEaoA0ix
77RKXp+OPRhGpGE63H6XE/LL57NLTDnCD4b/0snmYC4VWZK5zYZQo/dFTu29c73XxzMaEpvPmmmi
ZREJ/vJ6FbWOqzt4MxvE+TIYjOxbo4fqYDoNC//bb9/r9cxlksY1aFla/qt+7dgYAQExDfhRE40C
33SmCbJShhN9fklju95bQylQG+bixqsH651O3Otbi+qFcSpdB4akhDC9/KrmYpUipsMZdaRa3qxp
rI4GiPadN47i4HlZ/k47eLt1JydfkBQ+C7i/qWP9k6VGzeD3CqJx6Ku0yb1U0I5rc3PpULV8QSig
KQ/j8sPb9/gktvl3e4WFFF84elcc9L+zaP9orzAc6iaEM33UB5m6KoPZ+Jb3YrpYGN6HM7oA7IaE
CBlkdzA3rZmdGFh40kB177jU//L1HYmmHx2e5cH9POm7GHUmaUWgw+mb3KAlPnigKPR0NjkuAvAU
9ZtYCnH+9te3//KM8Thbv5tLEpzsyZZDhqBPfMvURzaJzT8Q5GOsMqeOPUfj1x0OAwELeWQwwoiP
tTcPIICCdHlMBwuLaktJWKNXt7p6Pw9rcmgJ33KjuBzHa2zlHuYP+HxdBB9ED4dCmcaDsHvqZEuV
n9dFFbskzbGwr8WyL5rAvg7cqcGPjfaEWElUfV7k9lODkrUmfCRcKkhBa23VcLkZYQPLblHZ7xIm
if0xMJqesZwwsGcIrGB7hHyx/c4b+Xo3xNCx8YB9D6Aas4SXr0ReTSmRZyRNjl0df6MOALFdlvUy
v3Odv/TgfJqvPiSDQAj6oC+vY3DlIVfxGGWDadN3lQ7nChNl9dg0H2AwsQpT1nc4oTr93nd8/dp7
vBBoyeGEyg1a+/LaaxJYrjej3fRAbx0Dd9aA0kkNUYFcLow80O9UPX+5noMOAz4DFQYoiZN7KiYC
OJwOPlecBOsNO3qbMYqf49uBlx8XFrMZ453b+/pnZCAIMcMDqsM/rZNNwx8b/r0afpuNOqSaEmkC
z7PfvnOd1y8XbRyS2G32f58E7ZPrmGPT92RakEFB5Ncd7/zGTeAAmJidQSowHQ+XwvycPuVEpreR
3739cv9lr4J67vP9XOqwf1CsfyxtAunfKogdYBg8yMM42sGdORLmXAnR3L99qb/8iNBh4RpRpnn0
cLc///NSsk9KVmi+qb8un8BUWUSKoDXfy4AzEADh/uu/vyDske3HY2qFWuflBUvsq0bXgJSQhZsT
u6Grs5huwufW9xbSmXX+zvWsbfd5uTsRRO5ZjKcYF/H+nbySTb14vSd4ZrqKQ1ZUtLXNoaGqiAkj
HOto9mawHgs9Lp8JETD6sGwD56tRwIDAJNaSQuttrNdD7E4jVuMAoYOfgzqKpDuPH/PBcJFqQjUr
w6UJlNjppDffm2/85XEkhYRHn5XCp8F+cs/glvfmYtNoSugIX3TjXNwCD6cv0IKYDX03SS5mbdg4
C3L7nODC1X3nfXi9xbGoOahh3G3AQB/+5Y+W0Fobawcrp9/DyuhkZR9nsahfQ1x4tBOSOfQE8oy3
n5S/vOyspJYgi9BhuHm6ZqvAX8aeGB0wqjyUK5OsCzvN1+t/fxWUVwxtede32cLJV2v8wbRKruI1
/vqho1iKkIyof6hN//Mke6u5Tp5C+Pa+z9ASRJj8TeX54z3jvfJpslQ6op3xndZyd4kVgqY4x47z
TA2kvJiGf0c/mAb60C7wjVPrhrzG5VAILyb5cio78c6v+vsMePKhJFQ/DH6cvrEuWS+/+7R2AXkd
5JgMiRHfSqdWZ3LJm6+DqZYx8oT29lLFFQDbPMsfeAgwx1vgF9/+Bf52emauw/iOvRl9jX+ykdRD
YqfZRGJYMGKwCBXj1S8EeqEcxikMRYeEowe/yGQcimaef8puCpa7MkvNZ8pohPgNDv1k//aH+ssT
Lxkxm9tA0eIWndyafuoJgbMJJ9NG/FgDLD23ewyuyMjXfZBxSMTQIN65Ea+Lh017wuiIfh6jNOek
bpelIcs5SUfCvdYcBERC4rhTkIw5rwTWshfs13wSV+k09c//+ttiX2Nbtani+QQnCwxhj0aXBwHJ
S00h7lKmrbeGhbEjwX5wtrjd8MQptXl8+6LW63ss4duDdkLawT53+uo1WZVsPTNePa/pZGS4I+Ak
6hrSqXr215iUygF4Y9oGDHBiakNyIEW/mldAfIZv/gw+hBGGQy4ewVIWjJnEkQ56rhFKFN1undPe
VCYhZd3yYQSg8jMdXJYv24xp0hBA6B7W1qmMkFAYzzumOrNm9r5+ua7WuH9nn329pSN4YFMXCGN4
1U/bMVjGpWokvURjnNwjpKoSCqjERxRnzfnb9/XVpX6fPNEuEliAAnZL5/hzSy/ivMrThuzXyho+
r60xH+NOYwhKU/ffPrDs4hzEtkk2YxR5+pJkhH9VpqbtRYefQHCzJb6dtk8kiLbczb0Z71pb9R9t
q+4Pb3/H1zIQHlZpbuow14YM9vvP/1hPaRXYboyfCvtUKT7VZooBYqE/Dki1OVuX1bsraxSBMG3X
HYMV+6bP++aDmaL8HofEJ0W87W/6Zls+3v5kr3Ytj09GL513eBMieyf7iQgqu+Grr+ATvfg6laN3
6SaFffH2VbCRnm4oVPjIozd9MgQ54ZyUNQB1rKptYK/ODRrAQ2aSOxUNvsIZgwdN3qPfb+7F7G4q
LXfu0CfWuWZ0ajeQWjEmzgsJ1AZshSClSwPVLO2+B3Mhn4D+zOY+rWG6X1sc3Ou9LoT4ZBjtdFvJ
fmhhnYocLEq+tFgUrbyJ6SBu5iGzNbz03NGtNRJAlBB1aiBrZgJFEyrdz33VdgdzGuV1kMNKpk1L
1zsU5ElxUHIyeOg9Fjkb1m5P3zArxofeNJGBWlWHusnxq7ELvZF+5E6nyv/cpGUqLiGrOs1F0mKS
D3U39hPHXCH6c5AgkxcCichJ6AwMwLZkackt7NUe+7ORMan/kSzALt6tCQ/EL/Lq3S9BO08/SMhY
67O0qvIA+rut0B123ZKGrD/KPnBwZYDWoVGG1DdNw1NcQnZmstQH0OO36LJqnOnTu1PV3g3VgHGC
HypG/Eww3E+XsM6tEY3ViVFt6zxnrWM1ONLa8aFoYucXA2jrcp0t1KNGV6hgT8ol1OpqKetrBkJm
frHmBdYOwn4Eih47GT4xCHTJQ+OUR4t8ATXL58i9MRRE1EEBqntOR37mecZu1sToRT1wmE/gDDpx
VA1C5J07Dcha9VCvX0Eniy+yT9sHhrulDleeBXibHsNBOMJlG+/GXqvbxJn1s7TqWewhpC3fhzUm
T7ZtVfUFBLXn7lMQ+EaUeuTzEX7sBVXIyyIIZZ00zn+N4Dc9A/NcFEfSBeozgR6pO6N3IEtwGsoU
O6z/OFx9g3p7h1J8M5sUC35DpCzWLycbOvAonORHTkiscOGMvIEsPGF2YV3j+QkDbTXXaPSqgABT
g/lnVRU6wQpUb9ODqjHUeTsoBSfblLBYnHwkMCgmit7BBpj49hG27/ykGP7aV0D/g4MgfWsLsyVp
9QoGP4irPHO6+45F7q7xUtlEZdqO1+iP6m95Sr7YyLC+2fcl5tHdaGw9Y211wcegstLPeTAH0LDo
xj7BC1dP/Tppi4504N1XlGpeuLQkwkEEIdoX6b1eAB3L1nV3kGm2sMc+NnadSQMY4alhfcFnrvag
ottn6v/xvCpsGzsaoIRiB88qeKa3CoOmn9rhUBOyjRDAdbgxUw/lJ+wgCbWHlOEwPzGBhCRo0lhE
oi5RR4d1wRsZplUb/HAbr70vVxrf5CDYDsIWQucuzWUIfi56SlgKvHTife69tAB5INsxhCaWMm12
PEUCBQIpArKlO4lDnyDevsTwV9xQ/ccDYMkGnR5dYpIM3l4oXy/HW6fQQq/qoc35HYD152aYDUVV
gnKF15600+YuxT9hqPW97ehV6UbXBUcK2ZMbSx8J2ss9F0YO/BgvYWY8Yn9mQD5637FVQkiKDXnB
s9TfWaXEMOio5VimTfuA9IBnpillBAMCjdhqtWfzgn4GI31+ZLD8oBrD+AJgLune2aL+tnn6ZHfh
bpEMiF6dwUGL9BPDXhER0O7Xh8Sq/S+1Jxld5EzdLpkD5mvoe/P8kXUn/tgybT6v2yL7oOukGC83
GZQXNqPZfWMgko/vfLy/1C+ccfHr8+nMgG3+5b2kBC1rPCIaZ1luPw2b0b5xahAhTfpOBfr6AMTP
Rr2LjBmh8TaDfHkpRBUNbvFeRzDAk50Vo+Gn6JT5T5oi3u04B+2xGRcZMTdKSGuZm8uJge87Z8PX
Ozl8CFp2vysZkynoyw+BvdFmz2T6WVUwM/UC7VS284PtDs7NNCrznZPNXy/HIISxhMkTe/qd54km
pPRphU7pZN8koqqeZmctzvEm4HQKsvidd+NV84J7zNQFjw7VGjagk+kAuYaBQXw01iYDf70sKtUB
Rq2X61qkyT4OAE7qeJUfe2ZS+07GbH1vLwGvjhnbB6C9hTDVCri/2xLxR6nYyGQhrBNvlWj8ZgdF
2L8AbuA/unn+c8orfU9es/vt7Wu+foa5JlUZ7RrHQmxz8qUF8aGV1TeQ8bMiZ5aWqXOSkgOUqYn/
zgpHOt5Ja4EjkWmxvbuc3XzL3z7LH98vJgI5dRi/Roy3soyEiyAmzLdzvAetA5B5fjr1D7QdyuTo
5C5NWk9k2RXUGbZ23mznI3yG8Vtm5NanwUgQCWFAWcfj5Crzi2eYQHLmzL3BDRV/EAzewXS7FXYm
u+noBxirEk9rbTsYPJEcHks6bV8ACaaPsQCzAR+1Fpd6qoPrNZtkerDIdUZfNeTVnYRTQFADrlR/
p8x2PYKRKrNdXtqJ3AN4qx+B+KQwEw1bPbk99S1jV+1wXnMQzAwGyZQhQFhhRVoYqQuZPJl+0XrW
S2j1a8e4TQddcj0h6Gkhc6bwjWhS+QEjsCnbMkkDzNhv/+x/+yl4yoCHmWR42aenEiYPg+faLQei
uXyoKs+6miu+nTFplFkIPt5LU/nL9Tj90NfknMcM6veQ6I+fXtpBtiJVooAJTGI1wHkY6LR8VUUG
KxvpR454b8n8y5ONH9ihhcXfjmHmZLXCxuUaJu8TItx1vZnZ0EISdZsbhDP9YzOQOJfi0d8hvsiv
unzeonzRnvuFd68CsZwhY5P7KRf2LocK2P0Xe2fSJKeSZeH/0uumjHlY9AZiyHlUKiVtMI3M4M7o
8Ov7I1VtpYjMyjD1rs3aavVKT88DcBz3e8/5zon7/+aP40MPh4fDtu8f1TE0OflBvQZSSFJMnq2U
9n8OeZIClusuJ47ZbywriHB5t1F90GU9NiL0A9He5FIzFtznMJNSXolh0S8RnUr+sUn3MXLrExdo
vvXEOWjDJF+L9qQVHL7sQ5OnmeZwhWMa4JCSs+vGl3XhAm0TtjkSuNZBqth5MJWfU6nhpgxiqK0G
cAxwxLBh5iveSD5zc049C6x2VXwXfmzB9Een/4xiq390qMAtUdvZUu2WShIBRs6vt6UsN2xHJy/k
Xoi8+YVSmBbhoI29f2JJe10R5FxvmoaPC8x2LR7l4VWOvLgqpsAX+e7QfswoSO2o31ZjuFJNILO0
FfY8S4uSESEbHGQkAwXRCDht3O6qlUF79v57/cYukt/jQ2niyK3rx96W1hBxgJYaGWctioxdLO2Z
kM5RcuJYjz/5eC1fDV7sfWj6YH0+7uG12FED0U0TaMA5OxsMvem3M7rZ+9mr8ei7NZpOSHt5+hW0
BIBpwyUuBXV5BT1JIWUIS6Cd51kbA+GwydB+0NlbeBfSZvvNmbwzZDR4s7qncKSes1LT22jJJhg/
NiiaDP1VuuZA0WO8LMDk2ZFGds0PDr7Gz8JUHmdx3akfcPRCwZ2D9K6A9wfOR+u7eOfrOpJteODy
2VjI2gsLD1lbhKDI/QUWqlx2M4AZXg0zd071BV/K5weVbER+v9OraGTBFrcOJ0zSe5AsMuFEiJvh
ZrsaNlkoUNaEOGYZESJ6xjO1OfPB12AVsjopVQGK8+2PmRMT8TTadXLP1gPWaUyTbbjSYlV9rWeM
0RtReNQpAn79sPU6KAiPnpdL4mmsMmt/WxH/Cs12nX0HotX86o9TGeg2wIP4nYj2fy6TxWVv/e/h
a+ftzzV2+IASwF/4TQnQSMbkSMXBivq4i+LBZt3/HcuiGfo/yDJgHTSsFw3hugz/DyeAmOLVlkKw
K9swzGL8rX9mOBDvQMt6dfev/XL+/l/lshyuyQ7b2rUrbRqo/2hKc6g6nHwgfrqOpr6IpGl+dg1n
2QWiMbf5UoHfrP8nt+ff95IOvzy/x+OXr16bNT7CMw/HK0yQ3nXKeHgGErL6YjwWgsTM3Yh2Y9cD
9tgjrENsZjkYt1PX+cS2D8hNbzfnoqvni35SD8oRxUVWQtHXoMFuEazW+YmN9+HX+OV3OnRd6Rpa
BOA4LxvXP3YnQdAsS01ySpR57RfZTOlFaskA+omUJ9bN10+A0yInfJ0HjSH15av5x0jG0Bkw2Pka
jUEq95NSsJzx1rPR8JsvnkK0/cfkvPu9sPyZYvf6CXj0qVZlALOL7uHRE8/MMqMo2bSRWVC4mXNW
SiooWUTG6Xw9TMBAM0vzN+8P+sZFUtlnNMOgZ0K14fCxl3lZobTOyGK0PC2CmrC64sECtYCcz6xG
+/X+cCtG44+W5fr4mFsWA9F05th2fG7CRZmwwhFiRc0IKwpJA+MTAlZEwg1VxU85Zz525IOhPQJe
N4JNvLTuI1Q254enN3gxJkuwMUrm1qi3LswBkrY0QvoAdWaL2uRGpj11gdF+T6da/yIzpwafYC7+
Y141hjx7/2LeundMEIti0OrxPm5gtxmAQScVRHKOun9Vt22xr8DpgqUqmm09mKccca+nPoUgvqnr
BKHE8LLB+WNCOnkj8ELSCnH0TF5qTeydwx/Vt60ERPD+pR3uTdbHhK2STSjbXrjZbBAOpwWxz8rH
2iYQTOdAnoMgP6MdWp8Y5UhuxzAssTR52OStdmwkd4fD0I/TYH4zDO48tc1FkKNXj/1varTIHWgw
QTkACTZ16ixbpyS0aRDNEqI2c/9KbvfyQ9ga0q2n/eOvyJLDH5J4bqvhRBORNlKa9EcmqKDoe1mq
lr5hhj7YIlHwxGZ/faH/tb/4PSgtHQCb6xEbI/7hoN7U4tqgSgnuzcoji7c/jCWBgnafUDECabkf
9Z4YiUycFMcfbgl/D81pBqEjAgLcvUfXizLWcsCvwNCzLS/EyxdEeQ6LPtYq86rV2JROCF5vcrc1
L4cR8TM83ST0Y/OUn/XVoodyjjmms5JbpsGJ8/AeGEOMpLDJRVRUGdarrLmqUCmEKVm5UZIEBOfq
/qmN9+v7vkrZ6G6xtusWzurDMd2aE1iNgj2C/yn282hKkMq6g3EvgbIIDS7CTkWLeEzqE0/8jQnv
EIfK19zhulEPHU34Piasc0phizeul0dB1YrLfsDLbdVJ9lH1WMAQ/dQr2I0QbLeFkDYA5xpaM9m/
/4K/Wkt8fgjtETS2NHNp+R3eA5VTM2srOgxrOSNs60nRXZJEBk9Ui98f6tVawlBkLdHKhSeLgvjo
u1ZOcjR7x2uioobiIuF+bVHnnDrEvh6FWbRSlYBHsP0Kji4IIX9qU6apEZ3rLaELVfag4J1s3r+W
17cNYyuscfQbCKf0411Zb0wKAEJHhgvWZ47LVbFP7QKQykgC0PtDvX4z+KY4AYUAevZ4k4/ejDiX
YzpYDAXNHGM9hAJt12e+u61yzEDBApg3KvGhnpAuvX45+KCt3nJyBVkL/fWj98dHhuhLbKcmBonO
04rdvOJHVBnXV6MxccrvMW2SJUZqQH9qNSTUm//0wXoIlUVHNLT6XWjBv+CI/xh6cdzekqUoIk5W
3UWc5E1N0doc7mAz4upC955ROQeQHsK+TM5d/LCfRnqZl41MgP/pdmXlN/bsY6PNlxwOg+3XYqRE
7GZIVRN33mYeANlQYiL5aYFU/CQHWwNbbyfpddpVSUfPz7S7vUjb4gK7ZG5t29moP/L+9fidHIhI
MEbBrEcJHZBr+lhNt/XQ2l8Iq03u8zighdd5Lr4g20+hseM7RWblz03+oIaFmJhu1L9Kf4Zlz2G2
peoYALEnCKcLHvrFYQ5hoyO6HUs2PbNRV1hGlN3Lj0FGujQZUAXtM6MBxkuh0eGQ3ILmo6EaS+fM
HoT2Pc6U85EdO/ZntlK01sTS3RVD5zQRua0eVFTdvl/IZci3I9abs459BqxFVZV0QsAMhX6mS9rP
rf9kt4G3YGBNEH9bltKQYMewVNWARHEzTbH+fbKk+dnGcVLeSTNdjeMzsSkhvZZZg3qjaLNXMREc
YQJJkTXdbXUnGqno450lZW3aNvix5dYQKVGupCmn117tmU8tWAFCVbKRmmsTEHAD08pCEz7PE/43
uP4wmM0cqcEyFqkXNmXiU9UYheZtMqcgQ8vOKQLD4vOGp4nE9CBKVaoJJBqZ/bkD/YI7Sugz9q5O
jM4WckT7pdIxv0WwQjuOLwrje0q0DHAmgEIpxQWDr9GSSrJlQDJyJ0yYmxEr+aSTDLzYNgz4vifT
oIcoRJPTI0DaFMSEbDTDzapIslv9CGlyXKXqOcE0LjkzoB+nhlxm19br54B0L3Kpglb7XMKbAg2m
CMZA6T7QPwk8oFN9hc8u9PVcPQOlsANQ9TiU0Kfo02e4osyilpz2r57A0xNOdS/vUqebSWEPeuED
WPKxq+5sWy43c0pfc0sAFYeJfFDlPh1csJ8yHpoxGuEHDxt3TuIzd15md0eGT9dFwpGAPXGSG7Qc
gyTbFmOPlCGOQf1uhzSbyLEqi1/QaWQSWcZYPpeuM925a34o22NwwxHa1+TGREBT4FUkKmWXYH+k
hw+D6FZUpvWkU/octjiNxXlaWdDAkg75RkXdbtwFlKTyzdR77jfqdsuHQthU/BO0GR2+6jr74Y2D
QUyz0fWfC2KNOlLSVNPvrNbK0K5D5SAYQ5OETHS0wc4HAkkRYsywWbcZ5GkAqEBE4V/C4or6XmDl
X+bJ+EWiOKHfLVDsftuDggk2i7eQDUxyrouy0DG0S/TiRr2BXkyymap1QkGrNHOC0Bxr3vIU5uOV
6xQjAgqCHTqyvV0YFn1V4u0eEl3rNwR16Xi+HW1KtrVWOkQe92L+llsOYv5Wk9ldr/n4o3tUEn2Y
dRUoW5cIi08mTq8WLl7ZkhgH6G7rlVLaUTbSVx+MgR8bU9b9UEMmvq8mjg77UbgJqceiOhPIwR/W
99neu3Mt3YiVafys2SJ47hZeIkJLYCCEwwwQE1tuMNYQ6qrgZ0BvZ+FwqE+X+BOdJEz92YSBnEqc
X9NkUjTokqR5zPqBrG9YwY3GFDW7K4p6zkxVQC8RIritS2raxGrgqppk4rZLmye476Rc5bru/HB6
ssVxpDfNfho7pz+PeaU3RqIjNutB7GJXp95oRTmUoge3Jm0xSvpaYaMdc6KkSh8ibTRNSh/P007G
t2QMwrweRY5U2/FSXRJ6sy7PRjrl+xRjSI+rObGeTZpdH8Qc6/3emc3hC81DWZ5b/SSLrTFp9qc5
bUw3TLH2tdvKNBYMx+kgiWUm/zmsl674mXppcM2bKL6ANG6+u7B7JlgPDeolQexJiaqpGi/pl2rz
Jaew9Fb3ZVlsdYqwJjiExPkB8aslwk8T5peBgCb0JV0gbvNeEhgy1qvUx6CAdW0MeL4A3oJY342u
01nYCmzl/+JxTvXD1BcOTCDAJwRuV/YMDr5PzB858k9YDMybDRQK76nTtPLLkhIwv0k1A1yIKqdB
v2iofvURSSC0OnqySD5x9itiviCLc0uUEMwP4OxVcxaPGUSRDOpQiS3MIlyLKrm6EoU/VRHlbef7
6AfYFOOZlyGkZoudPxPm6OMAVZzMCeZCNedX5HzwEdOQsyAA187l2OChmaRasFAbDVjCVGho6uJ8
qa9yd+r0LeUxHPfSS20Wc29JyUeXtabtTbspbmWhSG+TePI1Kqxx/DRTd+kiVRMmCMXWKp/5aPWs
vJMjtkQXlbiYRbx8gwHepVtm6PxYDbrkblTQ1UkuGUWyW9zGIouyAcixGUheavlTt8FSWhUSeVlf
gdabay87B+TuInSoCu+b78WFxTdgEjhGbcKimHHtsoQ8W/MKgY9JTFq5XgI1kfajtOnvbLLSI8w8
S2OESYE281Im9ELCvmuWTwSICt4nG1YishrP+lWNcQVAPRX4KXHTspwOWll/xrKk5WTeNP53I0jS
9AqjqvgyGoOsUKbN9oMNMrEMId/meP91vFNmPBrfPenpP13IGRtPZwOF6maMfyUjHMaw95Fob8uq
iZ9bnSihEIOgcDZTRThZ5g/WD2uZ+i0JLKSMwoy4jVNkDrCCrfauLDTzWmtU3vKpKz97rqbu/ExD
YOsAP6d0D3VkywJT7Gjd8WHRrXRHc6I5z4g5IvWuQbQhCdSC7dtow89GZMtnx0ntD1pjT5emh+yN
GmnXptvaG7rPUwfQnhzOatiQm+i417ZV291ZvjjT87QYnDS5cfp1Q+NhjozcH3D5i+WrGoLOAKq8
FB9Q4ZmsqyaNb5rA5QzDuuzhlzsesAgnploRSLSnplw5eX1dlERxjexzQ7yzvFh6AeC7FR5u82ag
9rTx13+HfLJg/hUPyDHCyrAEcL1Rgsbs89F4XBrI6RtZzcsz0Ck4PJ1y5pscOLIbtoBmEtA1As12
3qugfVD2tCZjx433QU6ClRk7vos90UudBgKDkXTBLiduUG2oicVfB9Nqf3RTV3xwyQ0RSBYHU4R6
3nRPQOUp7JBb6nxi0nofUmhXF3zngA3CPFHahkQJLC1sB2WwsfXM9UJZNhkRZpMPIlk3ZZ/u4lyI
eJvDgnOwaqOgv9DJATmXna6yvZZr4BfM0jQ/wc/gg+gScYVVEF6AxxfFTK+ACFir3aQwv1EgEEAU
9JakrSyo8m/SVx36tHYGVIMCENNjVsns0p51hfcZ7sGDjjIwgM1gkp9HG6l77GP+IjbxdHoy4H3g
/h6hm3R2Xn2eG8d8WPu7P0Slzx8Mr5+R8eaZrsApZQXbL4FdicOHHn8GrgWalg8BqUmkWpjJWRZM
9X2XNWiSS68C9EFAgnUr087G0IzqAFjglLC++2MyPWW1izFfpTP7tD4fJD+OjQB4OSfQ7lpgjqtN
2iQyjtzknHBQrfhhF+SAgUaZxf1sxCYIV8CYF6IVsx56w+jTdLacLNgr4uPYplW0xLaFZfsBoSFi
ucs1wh7ZHXjiBygphMuNYRJODHVoAd+RANQnBsk9c5uy2yPINQEUzTXRnMbsnjWUIHgywzDeqTll
dw4/lEACFMc26WRmN99q7jSO0WxSkLnH9YIJMV7SqeJLshg/yXShr5JqLS4LoIJQoBJJ1VxVMUmF
mY2Ld+NMTTqdNcWktkTOZWrrliWtBm9Aotq23mxF+qivHCIW05+kpHjIqwdDYhEpiMP1iSLVtk1l
ZO7OHYfU2yR1TI/CKYABRL1Z1MylNm4wxRcl2S5xwdE4sFiZicczpjZCv+pdo80mbdkblWIdYEcY
tp6u5oggZVVQZl5LcNqs6/cE1cwO4lbZWNHiDzQwyrmf7c0kZX/tET8wREnQ8hkt0AUXFt97duX8
2+TPOFNMBc0af7qJDU4yqaAlsBuueISqXdoz+C9optPWirPQGdHzh6M7qg+5X01XROoUVog0tTgv
DKxf4chB+VzWIxMuLoX9MIxqugjoiTyPhg7WZeDVBCDdS/UlNsmONylrwbiR7AdpHghz1zmybznA
8aneCs1W9zEw8hjhbeF9oMOvgTRvgLJT7CLeFozbxAnIQZTpRhr7AqgHOSGOZDewskHINe4S4Ig/
e6NnWy+JAgxbq6p+BVbffcfg76ubvFvEZ/DDw5qJAWt9z2Ui125kI6r7oausTwPoMS/yCYPTQh9x
SR1lbQAnJdU73pwEGEmxTfnmEqoI7Elu4k4sz13f2urSbBW9qC5X1g1gOKeMyE5gJS49TZ4t7cxp
TjHt3bArPTvedux5iULJiPCZ/JawvEAtRPZoam4/arMZjBsevnELgIaMFZguI6GRXQ6/S++cC9p9
rr3GyKZceB2kV0EH0mWTNi5iX/5zBXsTo6k/FE7qknzUq+K7LI3gWuV1fwVKeRpDKVt3iShrlp/R
Jav7KYm1n7kvQYXMGiS7C2ssJi+aqhGhdsPO9XpJ1jVlivPJ2LJPWg8qmEsIU5PC35vS6z4HXl12
Z4ims/Pe6tQPMhGseY/afIAC7WtZsqFBTkkhsJzkmz1YOg+sQebtsjuyIiV9UK9jaUzFFv08N1Ti
DeOovJoRbXLXMYsRgWABFhsCfUPhUMt3PWjEsxREdsOG2S6+LrzFzmbWhuqq1BLudpqO2Q3qK/tX
3s72zy4z20ukQt54xuaNE5xC+vfRXDznCZs264VLzE2MaaTObxGBLgGEla7solrW6XnbZw3iegjY
v2TR5TCUvV4ln0E32JSfTYKyNmPX6hfUJhwf+FayoII3KraOCtfAeSNVYXNkBLq4G3OJoqEBpVHu
+bLCUe4R0EJKWYCPkxXTapcKvTdXheOctScbOSeT5ZItbOHE995Mc7khknW6Kaxi+aL6vr/qsln7
IlWlfSE1gNqfrRqTr/oc1BZOAWmxK+DL2UfaJFp5QWTRnOw4MYqvbd3H3vr+z2Yk+gYGEmEpiX9j
EwD5SLClN29Hf4KnQf1fJ9/Ht6uwD9ZjcmOlZFJ3XZNEpVF6Q1i0Rv7k9JP9qeMlVueY+uyfczYt
DxL5QkKsCrH1nKZWflSTG06Pqi4mpC+RnEDIgJu1y4JFmP+7aPwnVEhVsM9sG22D1cDD4jQxdMVq
A1iRUjZS7/PJGn1SqfHJsdan6bnVQsGIbDuVbEnrwfrmuTltC9hoXU2clueMG4/0vIuuqAfB6kso
elg3pUcbO1Y6rO4e+C9CIkpuYZfnNHTKwK2iAW9BtWlJGrqh+QWUjNQfeMSyX7qPsde1tzKzKE4T
QprGVIDc2iasigoNSU9m+yOb2WiGC5s9EL5KH+6rJdHSjZsUxSc6PpxMM/h91nnLy8w3psHSv9UH
UciLNMcTxma25XwZOmRcS3aHFZEg/Knf305543zLDNo0oehnjY9hPeTPJrC5gEa8DZverWIcDUmC
xp0pCYJsb1Do+0XXzL9a2Np3sM+z6hufOHXVGZWbbtaSJEHo+uSQUyXz2NnQ8XK2CfzVemP3DRp6
lqWYPA+wK3eyxfNCccL05QX1k/ySA8VMHs3AgRIIj02qIHm2kwWfnJpCWIyi6wHwAEQrQzWSLvqo
uLZ6Nw3aSnLwSNPoLZfDkeUDNU+sMZ227myO3/j+Dv0Oc0N6TT5a4pyDyPPq87wBjhnSRGjwXyTr
pMxdoL9lk6tP/wnH0NDrXuPhUkW8g0G2PEx+0t/8Zx0XuKWqiTZvCcx8o/PRPmtLaiS7vyySY341
LIuu8osW9xio78q2i5dpjRApgCBP1FiuNM0ayHjxihtZafFjnLvdiYbG6y4Oo0JAcnS62PiyvKMa
OWk2CSw9cMHlSPQI6SJGHk152WLBk/kWnW58bpgA2UpKwZusJijbKp2Y84tj/20/gl9Cy3KlQtj0
CtyjVpbm+F1jJTDwFjWYF5kcjP2c+erR1fvlRIv0VYNlHWqlzgKDpQt93DFaHH80FCeXaNGUdaHQ
J0QD0poTfak3R1ld6ahdaeIcsy46B1e69NjpW4mxbMu+0R7rpmhPSDtej8JGNOA8gTd7FV2sbZ4/
Og3UDqnCrp3XgYCbXW3F0PjWpoP514+H3td6xyzyD03/2AtdpyjnprRvIlTIxplcL6RJkEFWawjZ
X78JbFksyDUrQ51LO7ykuYipesi1b627ycWy4D/QEuKQDbLBz9OlD7YDDqkTDfy3OjYWBWokjGvP
zT5qI5MElwqDjwEVbg5xw8gGfQJftW+d+puMjXnT0WKNSIMqTzTHjsScNLDpFaGCAKeBRg/L5tET
1LV4LSsChbZgTxPpUU5lGtJO7c/NZn7G+mVdacqkTEY4atiKdrhsaMzokSS4a7OQmHjiTrzkthw3
r2BzG7yFDiEzx80rB0RPwzlDRrpXiIeiU+XGHKmrTWr5OYzTeIXiHJoPTjvArv14PtpteRbYOAiK
dD3EjWTDikSYhNZ78g7+YvzgxiU1BPKhTiyar2Y/CL+Xdwv5KV33VUT35+w34KDGfj80QA6V+gDk
CECWpRdn70/It0ZZtbaoC15MC0dzgyi5TriiIv6tMv3ruvE+qVwT9/+LQTxjvQrEWqZ3tP6NA+8V
qWgcYqzCPsMsXN7BcPVPzbZ1Nh08XO6Yj14JQ/kaGnA8zwdLtWMFCo6m6GDfWGvs58gCc8U2Wws7
ugGhEbRgsDo7vYeJCS2wGwooMk5uEreS12eVY2aXPvasJ+I+/a/v34Qj69Wq5nCR4DiYdkGk6+Yx
68CE1AmwJm8iUTm/9CyRnwchH9xpaS4tUFkXZTc30eIMVEK8yRuuYe/AHfWG6cZNMKE2tqJySo7O
8/u/69Xq8PKzkFqgkELoox/pW9pgmG3K7U1UCaPaJU1GYWsEOxdUbnGxyBFDVA0rbQ5+vD/uG0/L
XqfEqtOk1OkfrQ0cQvAZGEwK2LuU/WOf/WNM2XXSq1N6gCOz18utZ6xV7unAMqFxdvguUeAdtUVm
tFeLip6qgMBWlbO1rUqaxz2ILgJnM6C1+FFunAD/JbnWp0ISXoTIR9NzhZmAYkI+uO6IDn9EGczs
tns6A6Ntgrk2C3NbIvEJPR3Tc8ljPzdmFVxQ1lFfhdabX6xA/Wp710DqQ9VImlp6W/hdTVin9O7Q
nUIBxgjuPqbEluPEaDWDno+A7Ug6m0MZI9N9Clh6deIb9saEAe+Px933dcQixw+OeuqsC2NAw2HY
w08Hdu8D1pBq6/QIxBcv1hCBI3hQFueb96fM+piO7qDjAVFYvyTMmmNdDpaWXugUVKKKkb8RQ6nv
cRqZDwh29Ac5B6dejTcWRzhF2DqxCPKWvMgk/9iA1DRcQUibVVQiInxAzzbczrVtnbiqN14EbPwm
1AIHITvkwMN5gZYjyw3QyVHNg32ECCpZsZLsFia6cfv+DTTWlfboDmKvwFaBYgVg3TE6TmH/ZYXB
Q9H2RhoZVgUEAODLpYGBHagWBMh+0g2K+jrvSmaKPZCmj0YWX7FTiS/NUZ5YfF7fYQxsqElM42Xj
dcw9EaXEVUqGc2RrRr63OwRdAKqTE5/S1/MGdQ6CFfaQLAMIgw7vcGAm+OF5h6KkxBtUY5HYgMub
zmqkujdNTeHk/dv8+okyHq5SFhpyW+EYHY5nawVIPpPxbLPOdh0OVnDJRrzao06BY94cimggvnfY
/5DLHQ6VURItpRJl5A1De+6sSqSlgE8GozU/MU/feFarGA1J/SqHRBZ3OFRQ0NHySmbMWGawSivX
3qcAW0+M8uazAm3BNEVORevzcBTg+MRnT1xQTIORx+S0lzX1oKhXNu05txhPbIDevIF/jLf++R/v
uKckdMBWclXtsDxK1x9DFOX5LlXVKbnuW0NZfOv40FqwtNyjvVYbdPEEHoVpKFo/tDERRV1ftpe4
+e0TEsa3huJD53DsDLAIHqNIEnMSyhhpaOWit88h28ehpSrjptF7bfP+ZD/CkawfV3TwnCrIN6Ks
hHPp8A7CTqdz3KMpqA3T+CbdBkUs8ME7Ad4u3zVN60YDOaxPhbnQ5u7aGUNXLu6IASRe3hGyCmsZ
+5sekTm9kV4QHYtw/MQr+Xryrj+SSWUgXiNZdl0Y/3jMes++UQwssq4qANQYULUTSswnFprXtx33
Oq4H6C9sqgmxOhyFoj0ibeic0DhEtU/jqjyX0l02NrGIJ4Za7+rhSr6aMNnv8h1ej61Hk6nJBrfE
glDSn13qYkNLxfuofNqPM5j+OtRLLGrR6M9/v4tdkY9cIngstLGvwT8y4RTlUKwHaU92SJJ01PeN
/mw04ktufPPAw+8umOrLjTna4yUetmYvyHfdULnWKU01dfOjTAMqZu9PxNc3f6X7uvy61ThoHN+R
JOiVIIgZkYPpD4+anjTXg071ICXk48Qi9frmr8Qy5hI6f26+d/ScZVUQ76GyIiq1IPhimoUfjjSs
ybjVbW0Tey2l9TmdT7xpr+cwHkR8BY7B6gg34OizkoO0qqRAkUyIbffkT9b84LeL2564uPXHH84s
dnXWiweRGfbKWSwcyNJ+odC6U2u9WFSFfm2g5ImwDJoxQjVaiCN02HOSx9wwKOmPv/8g37hOyjFs
k20PpieY0cO3iDQBIzAxGkbsoYNt0Az5tkhV8vj+KG9MF7aRcJrXA8iK0T0chQWyRZDQ59S8rfGh
n8d7DBDVJ6fkO/P+SG9dT4D7xMC4wxfaPVogZ5kActFGtB46UZKxqMZvnh6ID++PYrx1QQE+BWT6
lHnMYxbz0ggcOSUQfKW14NLMntYJMB618QAXbbIiSLZuV84b2+zpNJXzsFXu9L13OrgoyJt29MfR
CuZzHxnYSf4Xk4pptZ6+wOpxcji82yhZYnZc3YolTrvbDslUVBe0NJZO0VvjleYc7sb1DnvlvNGl
e2LZevUIuC1MGlZkfE08iKPVkoWxjQd4M2Gej8VTqgXFNTzLk6GFbwwDEW01K65+DTabh1dZEMbe
8TEmqAIVw4z8Ok332GLR6NUlVX1S6PyzIPcRyRjI07ZVuny1jXTcFyjxtlo29Fsicb2nlP7L5mV2
/L+79D/Wef7v3aU0kZs6Y7b8rIk6eQmtXv/Cb3ep6f+DTxgQcdxTa4NgJcP/Npeaxj+8tZLENpfd
wlqB/pe3NPjH6kVlElNOYMOzejBpNvfpf/0H8dTQhvBpU1lkoabD+DcZ1EcFI/YpnNSwTgcrwWQl
DRy/M6Yw+/VsuKmpVl16S/dJJG6315DMXPXLHFxkRlVfrt+MPYUUbw8hlm6uh8BU0ET1Apqj8XBR
10n+9MctvPv9LfjTA3m4R3/5YT7lNX4YW0tOBEc/zItzLZ9KW99w8pCXNTwEpDPdxA/lNYscWJZ/
tYKuA7KqeRyogJ1jhlpNwH/u3mx9ajNqtZRdV8C23vrtRWtp/cf3L+uwsMGmHFgNYzl8Elg+X9XJ
7YEcbJ+t+SazBv1KxQu0YEhVehZqlvlEnGTyRCqDeSfmKT2xPB4dzNexOfK4+BHo2axXenSFsW9x
3PFUsrUWt/hC0kp50c0eZZ0RrkHYlla9hy4/IbHOCaDufFgtSzqY+8rW3RvWFve2B7j++f0bcvRJ
+f2r2LNRaqEyyM7KOrzvnoDrYsVJvCF7Q9uBk/LOkHp2fVhra95QsKQPuZpu6Wh1l2L2ijDF4XPm
uqP+XNSEB3EWv0eHgFSktTw60Cd+3rpq/2un8s+fR833JXKVw8X6539s6v3FQy8PC26jksDf9YQl
b/Tcbr+qZlBn3lwYSEi1Jgtd6hl7wyDRO2gd4BzKbWDwJv1f0px4hmudCCIL1hx2h0d3y10gK6ar
xNFBK4QSDHXjVrTEqXtC1z6lTjD/XTnn5QZQEGMRAglikqlxNGuQVZb48OD6BLIhhVgNcBqKptUf
W6Jvo7TOsOfVE8nrPIKQNnp/Q4J5scXwIi60ONVQ86tTu7fDvfHLb2Iqr9tjh5WBUtPhQ1Ediiaz
dInixGN83/ax2iJGHTd2EisqLsQWeG0VnLj1hx9eBjX0NYOBACe2iyvy6XBQcxDWAE813zZenOx9
qxv3C1bUE/f7jVHsdd0DF0npk3LL4Si1q7VBRgtvqwpg2HzeczcqB6t6eH9ev7qDmLqAWqytM0Av
7FGPhslYJggIcTcFHMdrwgDt85ouE8oSdlH7ZcjcPQQd9+79UV8SWg/eJoble8elUeGBf390db1d
Bw7FEHvTVIsWn8FV0n7ZhkrrXTPLdFdNBhLXmR45pHOtndstoTvomttlMgm880G7bzS+jePaZekf
C02y+WksBFSrs8oBRUqsfdjas3hocRBBpiTG7iHPneRq3aHf5lNu3EsqWM5W9LQqQnib3RU5xoaK
8sGZyxBB6IpVjRu1H/Bd7zs9N5sbbqPjhNBg1LavLbHDmztis1Emms0k6IgHIsa8/5gK5d7oWjXV
uzE1mwvmCSRT5bEpjQobOkFUZAWpuebglY+dn5V66BsyMTf1NIgRtDoxWPcKaf+ZQJ7p7y2DpECA
pWP5pXccpHmBNZcfSZLPYvj2mjaiGEkNVIF6jy7W0ibvG36ott2ArcqRccrzTgTx45TF8mNp5yhJ
qrbufu/6/i0v4q2ZxHJkoX9gt8LidDiTiGZcqFqbJM2ZlbZpSKbZ4/x0t65EyGMt5XiTlmQbvD+R
1hf81TzCeAkpiv8WLKzDQSfYvIOVoDsnr9PdLoA4t7IWYmNClAnfH+qN62NPsAbdGPyPIvLhUF2X
FGydAobirQBISXcvTtMiEpawL5jnM8Av7VQY7VuDGjBHdBBY7PRfOWWTZIzVUrgbown6a9ik6Og9
gkiNGFm5x/7E7Vv97+8ppTXQVrTp8M5aR4sqoZaphiWAC80ye0eDGy9Q5tc7SybeiYLoes+OHh/7
TrYg7loDYCN0dE9zGwgDaRubzlXVhq9We67XWQZ/O1iujapSJ8ZbN9nHA5Ky+RJ2YbOvdo7mS+k5
shnwCG4qF3deUPnBL3+Zym9ZumQfBmDwn3CIDtNeb1oDq2OLfkknY1js9cKxvGgRfrN3V+XghvdL
v5MJVkXyKLv5vKvxZJ14pd6Y3QDzQRo6dIT49q7fiD/2HDE2n0nrG0RyIIyvhmE1DopYj1zRnXLd
vzUU+1E0tgY1VmRMh0ONwN7xMCCzNlI02hPq0fNc06CGsiqfeAhvPQPEWbyx/83eeSxJjmzb9V84
xzVowKcIhFaZlbJqAqvMyoJWDjjU13Ohn5HG7ia77c05LhEREO7Hz9l77VWswXj6zx81J2bnZ0Pm
hfjKogtK4y5YqFmbwO9SIuN7JCpk3/33eu/rrr3yFNbcdLoiq/zgz59aC5Hi+Vy8UHl5RY8HkqBE
yI5FYzL3/7xS/P2p5gSBvofmAyBIFFJ//qhkWrwCD6mLZhlQfEagxbZdlASLyCzYyPviXwza61f/
81tEwwFdBdozqC2W/peHOkqsnHhGJtmgc51dp839RbDD/svD+H/7VejqIACuqzsjtD//qjZF1oc6
xQlTdxaI5FO1JyZT3SxX1ISXtP/GoeG//PvvYmVwWf64X2Da/vJMFrkQnMMqyN7uoEHyS6eK8C/D
HsSOvjNUyGrVw9LBT5pTN7ULwZpjj9Mq6gyIj77fZBgafdJZOygqYApdt3zGKZ1VCJatKN+MKBk3
NWErQ6DD4j+gphxeqdrbKojmpvhMo3reJ6k1/u7If77HOKTMXUs60BgUFhGQO5LvVIt/lGSUrZe3
6Q2Js/xBGi5lCxlN5UPdSBEHldMV39sMXFBg6zE45UyX6iupV5oJRjLcQqNljh9RTfm1Ebh4eo7U
WXvmkKZ/2qDYpg23vnzplGpfcu727zzpohvoDQTiw7BEeeDLXl9xgFpVEj3jlQkvk2FngaNP9YdT
2310El7hrBcxmh8cLYXQbWO5iHZdnmItmMtE3mxNTrB5NeWhlM/J9Qy0PvXOlkIiHIgpnr7MvsWo
ksRu+dNt+rbcTviZnjksDG9oiecYh9loxBdVWLDeBMnZH9EgXaIKG/JXA6YTCLJhc/dvmKmrZtcv
Fuc4ZNMlQO607ZaNkaDc3aeT51A6TVZvBXwpFiTI8uXnMnfaN1xPWRbWbbSamldzd4CHwIWnhkcJ
GJ0YnM/VL/DbNYeR35WnsdrJdIy/FXMRkbCLQeouAbe9Urr1PVSrlLDFdFgqH5Z1S5AyGtEOinau
WXGQ1mY2Ye3HvgxAoOu1YOgnyESgi3XvAqU6Ukckj/1LUaPk3WCbrggja+fq1JsYFoJ88WFxgxYR
+5YG6FnHqUByGQK5edMIgbRapF1H/jburDN3cDI2VJ8jqHa08hhsY80jr1z2/EXYRym0/8hSN+Xj
z8EKKL3nTK+0JkzXaJIrnI76qDlV8susTZHvs9qKjks/QjkghqA6plaFpn+w9PhxcBfzmQ/Sid/t
ZP06TtXyjec6xbOSNMNXC3RV7fN64tuaJZtcQE5GeyfU+F91e3+eAKzrMgXE2rH26R74uJP+vKxA
JzAKSFRm2GLj3reAAEO2YPOqXG3cUnaUgaWPY+hFo6Q18W+zy7/3Qvh48CDwJWANcbT9SxcVuHjb
mmVthk2FATEgQLwNZbF69GYkp2VPCrKym5gCRavCppPiLuzau5vc8NB3COUltG7+l0rz73vxqiLm
WAudcWWM/mWr6rXSH4EfumHrc7pAjZ8/aD7u9BYW5+M/b1V/6/tx+df2PT9+VfF6fy0xRE5kObYK
Cz+FOx6nephDonmqyzotP89Qc39C1KowxWF+MySmKw4g9WbGx8rrTMqJBxXsDMGh2v3zF/t7kcBY
BgETx1+EzH8bOaYFpl4jA2qry7q/6GokXhiRj7ar/aYPyIOqXtFMjtt//tS/iEjXpxGIC5JNVH0r
Y+Wvm9ySNXrqJASaltEQ35qUBZ82YHOsQEXgVXHVbiH/AxRl7j14ae8diWruyjU1pvsB7718/+fv
w6j+r3sgDWOwgwynLGOVlK3X6f8oAbGiTdjHrJgKYlAnOykWZ5e7HAuD1iJXeYNhLTX3EkXGLYZY
kG/MhscHM56OCYVn+Ncw0zMFDlN5xynH7bkpC8YBgbUQdwL+mPpyEzm5bI4cmVnrKqjOp7jxhQL9
D3pl08SW85orXT+Y7kqhq4wW/H7ZGfJgZkmMkyKqizpQyIoIxTBZJDfj7LhviRNXEBbm2cDsl5tW
xMuk0hu+zwQFngmuNyj9XO8Qg2ruZ1NNLDJ92Y7T0XKhouP/lOOLjwfOgje8Ktkae4yPBvfh3Wos
bDXWCJsjlC3xGvxlKAifbVwTAFnOSoeFPzN1wjWt+QaCWm9C/GfvrNQz747VdC/uMi79zlis9q5Y
d60N4XBGvLOzGYFuOrnyufNoJWyViZLhMPqmBgra0a8Y093qARYZkJVp8ixjUyd68dqq2IIpAmRq
z0CchlfSdB3JbziIrKBOexAY07y6kC3V9g9gKJxfWe1X2p59sSi/ymHW++d04fl8WUTimEx064Rc
pFkCc7Ow1qsTG3d3XPB43lYV7XABXS/sTW5BEw1nyBb2MRv7Vu7npM8B82JhMx6ZFasd1G6rBRjl
6xGEbV8CT0ELih2o6JL7ioYgW7jPxmc9nnBRuQkDB+5mvJrXlSQhuU4bo8X+BWh7Jy29+0yiaCTi
Zo4/cf+Ti0zYuvNB0Qvndw1jNlGPas07ohQ2ygoj33fOk+RqF5mMsk2CWTg6+vOYQgzqxoFeHY7x
PbTUNAvSvNPs7dgm/XPXuevSP83Fvp9rvyPysSSMpR096GuymHZNiht8U3uEjWNLj/J822sTwbNL
xWOK7TVvCJRAH3HPsD+YG1IAyxkjaJ+QNmH2HQSfudMD8ipjP6hlWs7hwttn7CTMxZcezmG5jcbR
obzThuaLbIw6OUChVvDz0Z6QvOnmRQGXUGLyaIvEuWTEnBXEt8S+iT9q/Rxv1rpDNdmJCpx6ZkZn
2527b6Ie9E2/YE0JeQin5kLQhg7ysOIB5AyjfZBO6HlBJcrOC+WCmPhQ23nyHhO1edBKQQhZGolJ
Dz0D3NFC8OB31atZgwcSrTbFnGFCOHeYXoN+wsy/nlo1bEyzPrc8UtX0Y9RoJIbWVEzvi7YAO4sF
Txrhena9b+W0Vjax/67V2pQG+L9EFSLOXIM2mk5/UXAjAOPwUJ2mxc6+HK/THuMOV3XQFOnwAa5R
6pvRK/TveSu0Z6TIoDCoKrXHsrcgmKS0aZ541aM+HN2h+J5nvvs+mEI9O0aW/x5xwF5l3GD117oG
7EMJh/2FrOj4o+iJtwngPaGtyfLehlAmEzMOeM9UuQVzQUp10RrMPOnAtWSD+w7pkr47QU6Iotlz
ghFiugjWQdPWtHGDEcaw4oQsVRj3gqIaggTG3XIPidL6Acw99zZF3s4nfxhBISkH39VxjSiqtgoP
P5Mo5GKfePPjkfiiPp/OpOXaw27hZPkQTe34PpWVazNurvyXXMVYSdvWsEKzGCayZpIlvhoDIVOB
AcV43pDO4BdhM3Ym1qy89NoTGFXLObCxMMMe6xGDOLJCPT02yms1kDtleisrSbC57FfXnOUXvrGV
bryUYWVA0m+aun4FhIZ4IhW4GbemOXS/LE1jPfPjTLsjsM1jWvqVGjY9FxYPmcwwpWpTrr+OvSZA
DvFWyr0g+JXbbtrJqx7BJGZLwT23qSeSRlD/1i16lJzxVezXeX737L5yQ8I9p3m/CEHw0dyS4TjW
SnvjTsuWuYAFWbRNRspsJy4AmCHwS1eTsyHeYZv2AeCgDGKsn9EaKECcJVuRK/dliCr2rFjVxa/U
WHTs1JqXv/V63D62mECSELlwdWnnFI8rDA/bgQ1mT9EGsk2Shrrda3I7WhWUbxLBp4/YNQkQNqmb
3yPSAT5kokXDIakrdtF+sHLyi81OXSZQHMyYMK/oARak2SNjgYQoD5oQ6QZrdaZIKnkvJZKVQ1JZ
boxPHhhHCC96BHBN/gcd4JLhweaPEuH/D9v/x6qS+X8P2zfL12fyl2E7/+C/hu2G/x8sJjjS4EeS
PWKutNL/GrYb5n/oADFRZzEjp/UPf9z/Ajkb/2GawzzWY+b+h9Twfw/bbf8/Dh1tVBaoKdfZl/Xf
GbYzofpriQ/tFtUeTjBqW7aVv/XA4tzXiKpc7e61/1TjfgYTKw441F6ySuuOCMzhrWd07yX11UYq
7yevi/+Qlrq3RQiWhdL/0O38MWUgF08c+hu7uwxkvHBmt69L7VQ3cr3PXplVGzSuLO7YDTyV6Jha
6yNKmI09WGQqdNO5kN2hSQyAO3hYnawIRM36W181QAck/BG6Xf5wS/2zHqOD3cvfnSYQtFgnvfG+
JeawU/Y2KV4T8VVP50G89ot+cKJTPELPTC8G615rEYunz0FrY9JnlhvNewFNorWcT9F88O1wRFx1
WDtBhMOvTMuHXky8PvnWZyVKmVkM1XHOpy3VDBPic+cw17PnTbY8LcXVpAWA5nQMHO0zy/WXhQiG
kaRoXzTB1JYHTTyP9EOYTNwz+X2piCjkHW7YCxfWgDg5xVN9JUteuukemJiN9Um9xmXDPClYAT0i
xV5wM/tTqy+b3ge00jlfWgxGq1PmpgQ9VdgPswaNSuueZfwT/x/hXsi/nwhm2BRmdjAIOJg54TJY
exgTuLWJCcJEvyZ2c1j02MYRbDtXj8aH5sjPaIpPHTbcYJhw1k/jxdPHezLLgIHvYUjTj1zupvwn
5D8ryPUVf1cwIk9D09ynMaiQyjiIQWNVvNtkhG8w2eOAI1r6MeZjE+rU3AI28CDN14z2Ee2GTTM+
FP1pzTmphmFH+VwFaCaTY6Lqy5AbFE8I9p1IfqNVtfGMh6jC+utZYSHlQ+wOT9LPVdA6876zKmcl
dBCIOJffJ1AmxDvNj3Htn61BL0Bo+EHlLzusqGIz6WRJjPq3zuEiLxizKfb6jcnp0l6M34b+ZZMm
EbI4X+fsVe/KPdm0uK2wEwxvDQfoYw8XMnOwYGcUfO1svnQE0gwRLWQABuUMAWQ5in4InL46g1rJ
NkNX3935Cqjtd+ZNt04UYSWhyfT1PoLS5+TfCQ0KBzWGpLKeU9UFdnWekyf2V0Kc+1A5P2dVvMhY
HGLc4QVzLUcfHjpwN0Htg8JUmM4MhG8p9opfibHsbKN46031FKUVYOYhGBY/nOf+JubnGgqLnTqP
8FkAYxXHwtYOozVe51r/FIXzHXXDZybfxXLo6PBE/QKARx7t+hXP5mkAgVJWd+l4T8qiTzcJrI46
j6E7HPw8eoyG8ncSO9wVbKUbezQMnnLFTubc1DL0Pz1TfgpZn5I/bgZ5bYkOSxwewqTBGkAtfSKg
9zs74ZvweUk0x/rdCf3LMHUQbv4gMBOxTETplj7l2dSKrZJxmMXlAyqNrT75j5PS2l3pLHiDc73a
AUl9AgDyXTj5EpKi6N212aK+W/xjUuN+neOZvoOvxbspKe4MSuvQGOQL2JsNlI+rrhcHna5YVX1f
mm3qOO95VB3aiMlBa0GW+zSiGXBSuYSkSwVTk3wYfntLYEaaVNm05ZY0yAvgACl0s40e2cu9UM70
jXV0DA1vvhgVrzUjv1+wILd+DcrFM89m4bVPdaJdUlu3OZUKe9/OLwpGzmKbA7Mfj4qhbIOhtp9y
xBDewuTK7mHA+OCRAj3qnmawOyVu+seyq+5tk++hH24qd/JPfkH/2I2b5RBJaCy1obm7JeHVxIOX
UUumP3KzO0N03KqazOQBap6WX/zanp+dUn+TxfzA2P6cec7NqEgptM9KIxyvGdIvMI7fOCjaVHzu
lyQ5cwMOw6dNniUHMZscsAo/O0m7nMLSmR4G5WjfrV7Q4iRgEBSjA5mumyG6DjJrdy7EXG/mbbK1
6ILQWt7StqUoH2CjNnZx8ZyoJVp9BlXU0Gq4AaBIr2kZIQ4RauunlhvoljYcTR/sp95YL2CwymMW
6e7Rp2Z90qSjQk9OCeu3fo2As733ChOL607pK9XUuHPo7z/ygGTo7+L0Ao1hOsckj4VxZ9cHt+iA
PvhNuy1irYWgCY2QuJqIXTHLsY0tV0+KHUnY3DzwlppK9jGRLixrn44+ApeCUxKoVM+fYlqcW8lB
eRsnTX0kXaQAY/Gr6eMnQ9MOVqvVu9n8BvHJukQQuUNTNmorWbEegP3x2gzCrW7SsoFMJv3wgfIT
4VRhz8YRvTbZJyh5WG/N6gYsCxvwMrR3TEgALt1nzZmI7so81kdO3ZuJgnnd/mLzh13pepj4ZihG
qzzlTT/tCz/kIjccjNoomKc8P/ZeZW9dRdWfzPn3fkr0nTPSJ/NE8lbEZMZjfo6nRh1hxD2l+Vxd
bS/LP3u6x0GjjdkpolMd1KXjb5hTNOEMoSiwW4p/lRbGfoRBtuO6Uxa45keZZS1EJ4MH1kXKq9Xd
g2Nrw9apimhj4ybcOk3Zg+NY/zfUbcCjZHmvKvOnBUR+75AhEXRJciDy55nBx93RffLKa6e9KJ1C
wXtFLyf2UOmsjcymZaPV84eZNYpVYsIyC1KJgC1/PpTUXXuAptFGa6/ztCffVabL77hPjZDmuL4p
XPm2VNWvwY0fMUXoW7K5WA3M4oro+MVKu2MXz9ekNB4XzdtZVnXoHfVsyjI04JJhEP2cvPxHTboM
7MW95LKnabFH4L13fQWlbhfZF4Y6zObXmsk5pZ2zF7ncJBxjMmNE2xJtxi45LaWf0mNQ+yJalSbt
tXbyk5jKeyzUphjvbeccqgp3WNPsI8vdQvEESkLhBklsq+W8GrbR3Lj2VBDksGbi1BSV9x2SynBe
hiUG85Lw/Cf6wCFWI+WxK8dsgc5Ldw2mt6ADoNvREViAv89jc9rJapjCPqk1CwueXaXbvl2wbi6j
IC566Rr4Ht3gHGKPKREA9jTjnG2IU9tY3nnFJ3zkGgVkokcEFUo3x/XQ6/u6WZJHJKzsjGheil03
IAMhHEffu3EhdmZpszsPvbO1OhMz0sLGVIl2OQ+wn74Zicj2alycg0py4zLIOvvBCa79VhNhQ6DD
QpXUwa57gjwEJtKaOZ1BvrVsiCnTcHdMIFlt4+iHrJjaN2mjNLNHy80DfYD2OmtVBeC0mZ+zZTaA
cTrqBHXM+V0aeJHrfuwfha79dKDoUc21WX/ze0RDU1xTz5ScKm8ZrYCd8qv0mVa0frT46cGQ6N4j
Yl0vzAbwKIXhNQcYhxxttYG8o8jsWfkSK3THydmMxlieZGqye3itNe9YPyzrQCfzMBXQGQaRvptd
N9lMNnXnzSjMdLMMRhJ2nsoeYN3Sa6AfBPDThScaZGRpvbiDEkdbqxZu6mrKlRFlCk2QjVF2GmFd
wJKXTFhvVlZG76XVFSfLGsGhl+VCqYiE8udChyPQWgNymu11aj8SfnydKi17p5XlHyfDYYxnjiV9
rapohl8L1LHDNACO0ZL+B3BunQXR0kJPU/bVrP1vqXD2Du1N+DdpKF1/10ozxBhzauNhpTtO5Z4r
CbAy1q4oum6+nF7tHCvLPN5Mepg8SsM0nSnfu5AmC/OuWYNUnEc/LHvcFYh218T1S6obF5GwA85+
cdRV/Qxd9MUi+inrCSuxJ5an+pl99WR1/lYHFBlOTDa3dG++a8og30ozdnSlmm2r18t2zLoHE8Th
psVn7DlwEwXrJer96FoQ79sYyVEwBtEWglTzsdkKN36t8wmJWHTvUIBRAJIETWxocoKhL4LcHOA1
gRfflLH9toy6uVWDycX35IZQnQ8xuQP7ANMmd07TUzbbzbNptqSn0U97XopUbbCXkyiMmJ/IYMPc
QW6SYZPJl6VYxLc8zxHFxgs+xcI9lWivVerFuyhCg9iS0hI0OQ/+ymcNkAg126nRTrFn78xGfJuN
H3VKG7pZo6PlPqJ9wo6y9dDW2VXFlckmPQAWHijy3MngJT2YqzeYaufUzNdb5LgxbWu77OKbMIZf
cMRXgGpfQVfW5a5gnLcxHF0beatScghdfjBngDE/64sawgm8IbqlnKxi6lD2Ca1E0h2fcFHcYq1D
QK6rhyYZjSD1HH9fwJKjlZvsG02CzLWZ9dMGYsBfddO2GEoGwwX6vh27g3fNB4f6yozTg5Na1psu
WRK6xGX6bOSdu7NL3bkVdKW2xNu09wQK9BasVcqkJ/bPHOV4CaAsljsTRsqu1gv7ABg2OWlpUb1M
mia2JCMmDwX5KuTZWt6bhY1+7+pS7nsGMYRDL5N4a8kCeCASfHjJ0FM+eY4yD7oz9DtF6znd+IVw
3kwHBUgytNm1qDTxVBUkqiOptVcSNUM/PRvbo6Gn5dtISNfzSkT4OXlF/zFQX5z6RWknHZVht1Ot
0b/Al1d3lVfZSYNf/APCFTDpIR+GvV1JWrKOKMVNjG7/3jtm9JSDmvxmqJSNaKDbuQQgIctnZc3W
j8W1SVTG7WMwbjfJ4LZEMx1UBubXJLn32cHCtPOrfLrlTqOfFyPlCObxYLpeaTxFZruK/qR2reBI
HkvptbeIwQDZJW7DUk/cZr9GtLfuhUV/OYNI59TmO7J6Izs54qGZ582gS/sJrEXyDvUQ+aIFPv5N
Cac3d+g3TXi4xXSUcWZv0TzXW83JmG+jVJriVPa4xaT5bTIAiXKOVU5oVnPOpRnYmP1ObGjVJq9F
Ztvb1q3iB2EOyW+FlsQIutgGsBvVi+LR8hJkr05LSEBkGrtFeZwMPa2Zz3ia2BNE7qM1GRil1NWW
yBBrm43VJeGpTcV0NFYnW7cwsmbqBX1nDOzefS41+cA+2wVQQiTTNpxByn7Sy4QjTE6qfTSmBxK3
ad+2hI9a1WL8EuXgBhax8W1upRuaxeXXrNL+NhTZMY3KYVtxQN8qB85NRNJlLvL3OjKLveklu1HY
28xizfaIUs5INA2IHabsyr9X9eRwNDffZVnemlXnorAuPvuAZwLdQWU8VBK+uofGtqmW4Vwgoi2T
3wu9Euxz8Mr1N5VER6GK7WgbKjA7kN7SXJA/YrnsC+sEUZmh27jw74rxUpvFbgCuFwgOYFZThpxG
1/PjI8HAuPkYgRzcSIkQP5y7vGQIMeaCbgP9JB/OaK2SZz3taQ5YdR1SoR51rz44UkIhR2XCgc9o
rmbz1Zv3pabSYjwSFFl5o+vh0T53HSZyoAW0kU6G18JX9UMhzmm7s8y24B1iAtXp8VdmVLus9L6a
KS1eqlK7dtMot96aBiPKyD4YZkeVbXKeyrPmzknqyKX8pZEJh1Ux0rZx1+/yePrpmu4DixxrPP5k
fu0vENdbvXmPNBCyOMXoBA/jBslSHPTteijLoF77Re7sYeLz9WlbszFpr0xXtihROJOK5qzkos56
7hq7VeHcRa7YSp+8W8DoxIyXNAmdiHsnGV36F6vYxVn2vXWNe5w3n1oixhDrLokEWj5jH8X4XFa1
DQ+MPowsqnwr61LtkoQmSjs3IErqsoXTiM++NOvuMQaOzJLvs7SUsMq7ZwQhl0j5VJV5/SrjNhSN
/5NkFEYHVZXuDT2/DvlBKLoSDOMCM0fEKXVy3ctNkolrHOkW9uyeyJeMiWgTIb/urIZ2i5hJmNAv
yOrdG2v2uI2r7myjykFzUIttJUxioCDnEq510ekDbcGpZj/jJeMhdNv6bamn38bYO+SIcvDUZZFt
GcPdGBGdBGkVNDN+FkzCLnbsXlSnVTTODOOuKhdG52hNd5zi3p7A6tBM5nMNvFilwNNwx/4Gw84m
44mry3OA3+lJyKZ+tUZCpO2C/i3z85HLAPJvGjIZ6EnD2KCYnItGx+nJsrg2Mfk+mx4/hMyXPaC4
x7KipLcG83XmrM1gX9wsM+Z6VeWi05LpiDtBT1EOwGrr+AWFRrGH/uieXZA+MBaTYweizEcQs5XJ
9GAUpfNc0l5MfXwzcUnegF0k3r6uW28H+irbI6MoSM+o/UctgUw6xg/mYp/4Jq/siddV7VR6/k9B
zMQBnzpLYcbeSLwrYAfGiQZKyamp9K2j1Q9tBLUMIhwRJnm6Z3iGAplkie1s+2dBxdNW0/yDzcqg
tk+3A62gi8oNmqimTliDPsuHITWaO6XB1ei7s7u+F8NoIz8Zs8dcaB5m7vjLGJJ8i0bpE4i1GTCY
95+mgpR7hGiPmiVZJCVof8LT60eEhzm1R61WvvHgI2dbzFPjNM5lJpXiXmtmeugMke7SEakerFRY
I1BV2LgeChc9WNq4rwjc9uOMetf0muaBjWdftbo4GAyE773DsLZiDfac7G645ZPvMBgfrF9Ds/yx
K3FHorkFuQxTFmZFHlZZ++J4U36IbVbUud/pjKBKsE+9al8t90cKzuMeT7p1T9SRxIvQMx+HhMGl
/lOjD/fk1w6JLi54RwNCcMDJy35ieJzv/X4ZnqsIbufiT+qeVZYGozc/SsQeVydRhNlk/nfltxSG
KfB4WmK02Vl4mYdxZBqLGNQQgg7c4vxS5s6ZDudYRPyhMpP8nDRRWOn3wXSmU7aGqEuI3L43bM1B
o1HaEklQ2yhneSEy1xKUuHNBoUJTFoNBLqKjbmjXMUaSCAGx8UHIpy9rzBm0CwQNUsu2jtNDyeRA
TNv1DT1/R8ZO4gR26WHZgFS4ApT3kjU3z1CDRLbfbkxO+1Z5kGCDp8ZlXvGet30VION2ztUaTBKl
yj5UtkjoGFB21X3Xwd0tHSLbZvbBrPmdaG041XmLmkxPGJQs2c41gfvS5NacE0NLJhKOp++6vvwk
N/2ct9VlcmPrmKv8Xc6xfh6UK095Ph7LMm4OmV56gYrImgnKpgiZWQCSUp3x5etFvx9NdSnWy86k
PuYc3Z6GtOi3xgzU1bS4lvJDGFFWozxkKFk542X0ecjTyDsxppE7wmKH0CLe61Qa3afCbvecRe5X
UsGRie2TooM8JpW2g3rNjhSLEVQqhtGg6nUjnPKy+2h952feEHKTi8F6bvzxmcfgQZWQJxsr/qL6
MS+EBJ2s0XXOk6Od4yEjszymBSzQZWwxtkBzmCJyD3L0yhnwZqWNR+K3q425cICsS+uaZ9OD6Rl3
N47fNAUjvbTLvbPE2b7NzFMZp1UgW2qBogTono0nu3TBD5qIdkFjlwRmcJSdcH7bhbMty4xspVEE
VnZN1MkrD17+XOVXRql3jqlI07wd03uXvd8tdh7JNJiBNpWneUErke6VnH7pGe7wU15J57kPtvFI
XjSoZIkqRC4axY24gyydgoXQzp0ovjQ/gFU6EpFQa8yw4YLDBj5Yev9APvWT05fxEXHf3QDcK8c1
+NycbypnbNTqvyI3ZaVPU9SKaR9vMv7C3VPEMOVuXwJVA2RbWDNM+B+61H9Tah88zV81x2hxZv9J
tNmlmtN7H6lflZ1aF7+zBUrTstmasTPeZy0+o2jNA9jzb33s4A1qajbuW6kVjyLuA1qFm3QRJ82a
D1VvZ+Eiur0LzWsUnQi5/OnGGEnEaufHwdfv+Hgvo/5C2BPlHbkW5bgv884PnSLelrJ74rYGFErl
JhookrpIPMz5+gJjcBwgccelzO92vZzVjCWWuxnHNMRINokDL0JqmiBhwH4Ja9+kAVzUx9gRbx7b
ZgCi6+ZJHZ3Bg7v25w3tTTkpoN05uw81bG3f4uVXWb3cMRd7iKDrKMyV5xzpqbzjMnysB37LNAnk
dwyj4n27ENqUgKYrHfEd7nqgeKZHK2fmqX4N6MoIswqlsyvcmxDw5dxk5dde26jduLjKCk6NjeK9
N74XJk6v0v0Yk+hHzN7mNuN2qVBHGM+zvLqVdrUndWIevPF1jSgp756m0bmO/JatOMsoAdNNCRxh
K+m1PWHS6vd2bfph0ra031yOyoW+PAkGu88t8pAn8qvAEUAwfbbqMUsYIcYRMeOOXp85LJ9scvA4
qgEJiBXnO8w3Y4g35zHj/EGH2u5Cs0V8bCzakciLGGOs/yUqlkYiw8ApmwspMnXCxj3MY5C1Ej1+
aWxMe0ayk/nQDzgENaqCEFNmoRjUHd00FZU+C+rAouPsoz3mSp60In6UGbgE374nWpGfZFLuIUxB
8Bf92TT95CRsbdwRefcGefk+y/xoxBDsm2LytrTvvICUYrXJOkLjS306k+bivRBb8VvXaanOyPHX
ILaEolw8eayASJd7mlxVYe/x8zVnzewPmV2E9bB8K03CxzipPA6ENTwmfcIATWj8pialmDKFdmmS
blfm/X1pTdzAGTXOglrss0eqrDvfqjo6qHKAYI9dlUL65hf1zuzMvT1X33zZBGYvOM/96oisoKw/
9H7OysLSdUyzbIcgZg+sbZfSbiNPnCm3uxModWpDknWDLRHFlzH8T9LOYzluZG3T9zJ7nIA3Ef/8
iyqgHK0oiUYbhAwJ7xP26ueBuieGBdZUDWM2J06HupWViTSfec3aKq5EXrqh/s1Mmjscmq6DsLqN
VMkdEFy2tL6cv5r+Agi88cBS6WvRJirYVRNXLDMgl8E4DW3nqWV2KOBsIvNbGIzrpH7U03EDNPMW
O5hNUO9jJOmHa9QTt3rw2yENx1UFwWceEuSfeWJXRvoGi5/XFuGUxMGRKno2xbDRxO9Q38ha+QwC
76c/SvdyP2MLNDfA1X7CdaVEHqIW12miInz+E4nadUm6GXMNV2KDWLInkCiFkrlKzZcsw4wSjXdE
LB24h9EBRIxbWtArKsxbvpXQq+jiU7lLdMVam20q7yebVHvll6b8EKdW8LUOmuoe/A0DI/m4b2rJ
2QLlUNeqVke/kC3Rt5icpbRquIfWdYP+PZ16KAgVpQX6j0gNXiW2r89YAqaK9s1NWbbYA2p5vxUd
Dj5FluuPeaSSvA0NV30MLNV1ah0ybVjeoX6tvBgWJ9goR0HhNg3eGt0K9nLCFR3rcvHUKgIgdC/D
86xju3zA79BcT2l8lwaKvUqieKZc6/Z4wHsDhyoVRz3CgW8DQT0k6NTVlIZGHm6Cjr/DFulrXEvf
LQECiFLqC9wSr8TZwLVSLlFku780sm7zWD3SMC+2xQhVwu9z3OBIE/JIWiP2CSGB7XzACbhyEz/9
rcbmPc26R1SP9moYvsGEIMVAMl6gBCcQviVkeRC2fXB86rrlYNw5EP7pSWp3OFNQaQKTBV+cs+Q/
c8tHLr5Z1IQ1F5DJqjNoAwK4x9xI5rT0AB/pYuhq0SNOIL6MPUQWu8ju617sJke7DVL9Di+cH5Jq
PGi9dIg1gdR5vY0NMPtoNSR8yknaBUl8n+JySlwYfB3k+JBp4lnndcWqY+IF10OQbqm0oT7arxw9
/FoN2n0mI5AuUZUuNG3dD/QbW9o0SnLj+wVGU1b7y0jeaqWV1jLB/ZosFSQJJV4Nk5wVmeibAFjJ
cvK0YakEeqEElcb/GQeC0xRfyFAKb3Wt/WILEN7+5G+1IfnROkmMR0r52vrhL00uCK9xjITnm+PL
Ku1QQxerPoRiLilbTa821hQcHJO2D3JGdLSDK4wfHwkMbzUF2yVMjO4HGRX3cLxFsmY1+gYOj1l2
HWs8p4Vmc/rqgBrBfCcruFABYvP7cVzlAGR3uGXIK4jgz+Vkbe2wOyj6MDcU/VWZO66MEs+2NEhZ
fPFjLLO72G94++3wqxya0rpCld/s/IcWsUM5VX/k+rjXRXsn8ngTUKuA7fGm6pK8CVTn2+y20DfV
RmADAY1edvW22tq5re2sMR83Ihs0b4pV3BPhcq4Q5bgdiBRFpt13WbM346zGJyT4CYPQXsmm9APH
Oeg+jfIWKzDG8vhv15sist3eh4NyB4b1VpWDO6n3XbMRuNc1d3lXbyRrfLCcX067gRh9S7sQWxiR
eHhSRyQwjpv2s+cb6Ee52yFJ8GrQDsWGvlI4kzI2byqscEm5wQl1pTeUWDJ1D4V9DQT8YWy/2tYe
xPwOYsmXIfuqJpIrhDlDAYyANplRA1mvSdv8ZB84w1WF0IQX9iqWEiG2AFiIztooqVcp/l0c4UaK
p8K0mrC0XBdktlSUCW5l0YBPrqxtbGEKBu7xynRwFJNnj/ogM/9IU3YN9OOr0UaeNCnZqmg7bSVT
rRONRkMmHlEEpG6O3Ui8VgKBZ+d4AFf6J6jFAUmIB1prrhXbN9Q4DqSrI/0w+prkl6vCrIt10GUI
tKBtZOXFFhGGLU5WGAnFteLGAh2PWTsPZHxXsuXoQBKGofhadNetLf/RYywlde17VWa/fCu7Gp3u
tU2rP5Lkb+XWDzCC5PlW2/q3sOMvkoETB2/rg20QbXfmPiqxDVKDayduaEPBLmoxXArfZLganm69
4mDyHXOdWwh6c8UrU2/rtLrGTOMu7Cd5nWG7UnZOtnYK7tEWsWLsRVAjHoC4lHH6TJC7l6v6Z9qG
z33ja/QhrKuhVx7HrnrLaeRieZNJlL+lbzJHW6EAtZ3G18lo0DMouCUD1V63tvmT8jGaAJHeeiha
3PMWH1R7vLdt6HeYBsyoDCtVNjT1e+DpaKtNbTJhPGvNJoDXcZ7dUbKzcBgIi5XTl9cSjo2z3wD6
b8r4FrX0rWoiVdHbrZvKdGbTpnQDKbiumxIyLxWzVaOKkdYGjF6rpYJXYHJnV52MqwojVcpwiNBl
Qb2Xyi3YFGVTms4dooPytZ+E4Zo1gg5oputClX5NQgCICr+1krVVoo6/sYtDT0vs8CoKR5avpCsW
qFrBflSuchoP6xqqxFrUJfVuzirPA0wEsD3b2uz0ta9Gb0bsfB0RqXHTWKVul22doPshzNa19eu8
pAUz1ix0GEeuhVdqjsWfTp4Qbkp99Fd6CSTDNB7B9Ls0SQ2qHE3njZ2E100e/sTM8LsBKv4qR8HA
TdTU+KVJ8ht+h9ypys++J8/KyvJFjfCig8ZBNyKYG1K/RKO+FHK1NuicxsJYS5wF0ER4N3bPkwNM
ok8JojQ1uwZ6DZAh2uOBcs/nupIcoGi0lO7jVHdLvPJKlZ5ECuYBTuBqDO/a5sYJbwfxGFmx7grT
3MdqeQhwaKqq7sFO03IvlxwtQ/G/GcIEHNECghkVQI1OfzC14dmIKzQfBhUGtZC/TuWIIER2pQzd
LRzKb3DMtrgPbKyw3uhUxFZ9ZkpbIRHlBNqLX3yp8aqlQTdtYKaiSd/Sz8rCh4raNCW5lR46XxRw
jSIYngIz/VFNobYVffy1kZLfHYBD33rVCBsamry9gRkj8b4qtlK/LZP9aOChFtF1TdKb+VjExSYN
pzVKTS19Pad9iKgH9F6iu2NNXivT5CjjFWSUjTYCNRypGYksUg+5gRGk3SfXoQUkzJa976GzVu6M
ucMOGC1IvlRYhX2LKjxqapmJAkmVD+ooolco19MuazXpFeH/xEvDLv86AX9800KbF0aFipPwEmV9
FN5GmdGProoVNa3WUTzB9+xvQdECyrdlDEOnNr4aJWHvx6nSNnaYN9cjIdA1OpHhLz8Pa5508lbN
h0Sk0M7cZL5c7yTE+VY9PdHn3gx+oiF9UxvxT6uil6SKoqHXAjtpJVmqBxywvO7Cqb5J4VPdWlom
75Wme2xyllH2qYJ6mpQ/WmWC2amqttpBSe2Ahmbypw7qNXcuvijSZlJmZ2TTDXPlrmjCJ0yoAbGZ
j00EwlSJ8mpOou4tlJ5cKed+QyGj/FbFpvSldSh8aj8LAguEFyyUWOSbuEzuq8RYBS1iKRQgdtSR
pC0d5cyr9EnbRZ24ryLroQ7t6KE3SxcCOXgpNR8ONUBpzEybcGWl7W1hKs9RJK4K9XfcyljDkoHQ
mYGM0wv68XGyTUaA6vSo4LQ92/JNj1Bf118rZrCx6LkE5n1hdTua4quKwM5SXqWe3mIo7eJWwjSg
+qHFv0D8U0N+5NyuqQc7gIWmH7g3j5tWotoX4Jc8awDw0IzTT82ama9ATg2zMDGG6EuiReuA3yOs
hPg2iGdmGk3cMQAwqEZPteOLOXupuFUwuIobT4dKAVUQOJZ0X9hkDFx8auTq6h434ftq5mPYUetp
qew/4wmTbbSCwBp7ngGHCHeYiqcw33ZldFVE45d4Libh2+V7vWQ3+7FxyHAHLJ/r7mvaOtd+Zzur
ADcm6ELRsFenOPAC5GTcGlbdOgc3e+/Lkv1IZTDcaJND3F/CynN6edPlcx8A3FpSJkBBdc1yYaZ6
SjLHLDV2xJXN05oOprVKUxgdRngTJNOmG5SnSdRXjQCbmxvbaAwAK8fOH0fliqS8Ir1YCsThEcbd
TWziLGhL05VU9Fu4HdtEghAvRYiGRvHQEWep8J/gLQMN8/+EKh1AAc5Vcrqbqg2vLfEaNTLAHJ0Q
STdGDF2G9CdPLkenB/1WDM8YenpFDsTV5kmnVZ6seqcoV/DI3DTDMTT+XZcNKHTVuekt4v+Wf8Ao
xlkZBNlpWYs1lmpUXNM05iLpbS/SyvAWJN2KuxliIcwnCd9pL3CCb6MICs/G9e4VHw9ISNTbXMjI
B9r/N3UkP9LhDtetnvYgro0MmnPaZPwK2rSf51jcla/5V1G/voqbn+V/zfSM3wX99ygIxX//19E/
3US/cXkv3sTy3zr6j5r//vvHwWvh/hQ/j/7B+ysf+KV9rceH1waLsL8D/Ptv/r/+4b8ihN/G8vV/
/o/fRYsbPH8bHs35kT4hfNL/O8diE+Xpz/zP8j/4h2OhKf+BJmtBHEbMEFHrmbn9r6Ch/B9UsVCf
lhFAtuE5wL74l2NhydAvVNhiuqpoM5aA/+h/Cxo6/8F4BylDiOCapsJ3/QzHYkmwkLH/oKI7KyfK
uuYsBaY0Da0yJzdCDxhpSxcltfsDcV743Sk0sX+3KPf/KG28lyiclS/e62/grwGJA66yDmsEH4mF
/gaqUmlC9hh5MHn1X5DTGpO6t4lBZKbgkW5INJ0mbMKBmOdpckH84+TgqGQYLLNiIqdyTBCW9UDE
ORKfvANSdJVLCUhFp9JcHTtY/NMYWth+doBTOFygqS+cLlCLmedtQx+HKq3zCxbc5KFvY4zCVXAI
cpp9HetRQnOg7G+RVCdCyBwNSM2Yge4PgEfjwpOY677VkTs4v/wL861/f4eDkqGssgr8oOMlQP28
RJzOCj3RRBECVwUdptgQO3bitPGnqnjLHBUVdFtuGzAqSbLRzaC/NuPAueAi9YFOz5JYqEaqtoy+
DYLGC8mSyVfqjGQQROUoxTdxTod5TYrh7E05pEXZ0km/l3rS8w394eLFSbGGE1oUmCsQ9ID4LbLP
a9A9suPGQE3yS0s1a+sstqplO9gzQXOfD9pCe2dAzQnELFDqyu6jB13uBmprMz6htg2vzsNmizNM
fYX5dL4B2xa5JArNBduwU98LnXgFbwQdqSHuiOPvZaP2BofYjr1QrweM/EodfbA6vYVxIe1RFLXc
0QigJY9BnVwnYUJgNiCs8dMygeCe3zsfrwnLcjTEiDBtY+csLczgjrVOjrKXlzex+gd9iWQDClts
BWjK7fmhlvo589Z4N5SxmHXph35AjTTxVLmCIzACmjxUku//4OUa7yGgWhckFE7MbV5dbmgTeXhr
KcgmatBzaiJiAlxF4OmattvAbEAO1EQv5+c2n/TFtrIh1SHopGlUI5e2IrmRqZIsZLZVTxNZJLMn
3GSQJVG1WMHC/WklunVhTOXk/GDqUhrm+kH36HgbxdIoRYjSxJ6ZpdmmzZLxPm64CLNUEj+gK4cb
oxzoCuLRQ8IrCB/zDgAF6aV1nyD5sVXQVCSEB2D2feoGKunnF+Xj7+MWwH0HkX6EzRE3Of59XFYI
ukJT9ZpCUHSpSpswPOqpzOj+haE+7q1ZSJHbT+MRQAl9ce0geSj6utBjj45at5bgxlOEt+RvQZV2
7mRZwQVxylNTQ3AKCS/HYo7G/OfvVCmyoYCWbjpopes0T3gEDBhU8rA3S9nxPr+KKNXqzI1HlqDh
eKg2qblK8Uj1iCHB3NR03LU4TDdDP1zyrvugDidzb/OCAN1ClBKIxeJBS/TGiuSw4ogmDkDWTJfG
Q9EB3145QPfXcV+OJC1oPdwqRT2CbNHLm0CigeXTNn2rMqV9Ao3gkImN/XPaqHQiJDGYnk7qe+Gl
+XjiOHAyPlPog6gqN9jxsli9qjiA7hLPL5Vi0wuSBqUN0g13HMK0MzJb5MD4Pv8tTDTVgS1hKojZ
x/GggM58bI7HxIuagtYFVyb4Pzr0Ia64mvTr/2uwpfBzZasTgtmz/zNiZlczajANU3MnTYN94fTM
IdLx7cVa4r3E5kLuUHMWW8w2Ue/1+R9PK2KdB9DRb2J9si/Ixp64r46HWaxeT8+4VjCL9hIf/GFY
wVYKNODKSkAf2dZAcawrq4DmYkOSn50R0KUaBhwRLNQfDnKYVF+kAQHiApHQa2ok1v35BT91iaC7
zCNFVGcAUT3+uh3szLELC5BXxLM7rUUguhS2+bXFP+Op71V/d368E8ESC2Ighw6WG5k8bbGHC7lE
rS1XEg+8rfVLwNt+HTtrbmEOwiBWbJz+WXRhfp/3hk2DRm+HPTKndIBTJ5lAAqi+/LPvJhCOZqQb
lwRNT60H0vqI4843ArHK8Xr0gcNWCzvMxlrRfx2nXpLQ8aikR+7Y5Co3x+JCHnHiTBPCWiaufage
IXt0PCDidZrVW0PmxYECIidTeDYimC1PwuL/idgZ6nXc5c4FDah53y22P75YKJrifIwn2FKBKwkV
pR8zkXkJm47iweh7FYq2G6TPiztDASs6qUq6VrRgWBWBpVzYBifeEoYnffh7m2GUfTxrFUJU1oA8
9VQ7x6LZkXGoL6H2gqEZPn9/IaLJnkP1ClnlpcilURATp6LnRbYKyW2KrrmKRWNRbe7FJYeYUx9T
05E2ZV/riBEsPiZVfRPX+CT1HJ+GvJ0r9iZJEVWdyBqo//noCrc0ss4fqRNraZDsIlpvgCqEkXq8
lh3Yc59KVuCFdRs+NL7lu4CxxyugS/Xm/FDzZ1nsGuQmWUtMaWyccBa3RYLoodJDmvD8NtagCgHv
8FO1dY0wRMmeDAcZJZHt4bS+fX5gYx6QcGc2OFxco2zX3ucql1zVDIbnVAmb5zxUw602o4mQSFSR
DLGT72nZxJfSpxM3AgECYlw4Sco6rN/j5U11vdaRQwo8CbzhHX5ybxOSpRuM3WkEIj99IfQ5NRyj
UcfgNiCMXywx4pbkJ74iufDnqAUqo/WUTFP5WIV5+oCrlHphZU+Oh1qGrGA0ARl1EVBXplRpqtRL
bjmI5jrnsVo1OkFl0M2s7kxcyAM/7iCH72hrMoPN33P+Oe+CSKjLAFDaLvQmFMTmzFccREJvdUrl
diuF9X0CGjYPjerCsqofLzwGxt0BMWcVhfWlXmqEtOLQOnLooTCHiIuZZjTEW6s0Vha94G5lxYPz
pdAQP/SGgLONlCjo6TUyOGNyVQIj3Fsx8d+6MWQqzfIQtKsaAv2ftPDRJe+12Hm0IGDchcDpwfT7
mdmsikKB8B9WuUwrOTHk+xG0HiIcCEJKbhRo8g+l9IFqVeFISbh04DuePzYnwg9w2SbKvsZsPYE7
0PFy13oL9XgC31kJMLtpOZQYvuoloKIhdhMbqn03UdKFbpy63QwPQqIEBVAk1TYqokprKcnGq7m1
4kmqdMkH6kRNgN/GTsf/BPwFfmbHv06N+jjqnTDyYJGqa2FM6gPK0DKEOcXYyUpIL0c1cYxMET1T
+77dju0gAWwDwX9+nT5eoY5JIY9yEhhmTM8WhyDTlBGdIAP/IgU5eaRV8rWA+rbPOriP54c69UlM
dS6DMmXNoCpzPOnGESDlOyXwGpqjzUoZtfqAKouFgVJkKIDmBZ3SZoaOVBAof0tSCB+uH3rbNc3J
PpiVwHB+ymgtWIa1QX8B/4nzP/HjKzbbFZq8KCbGvEi2Hf/CDg58WIog9OiFqXiBqQkd3ai+BmFv
e6oUhCsIxpcighMXA2VUVoWYHEVKbTFo0NgdaEEfzUN1HL6LMBLrONLkHZZWQGxqLOiewUxTU4X7
eOHrzzf48as2V7L/z9CLG96U5H6AJMF1R09nn9raLC8L9uXzqwp8kyhP4e0kUzte1QAoFQKBXEBR
oZl7Y4IV1iZ959l+aNDaQV5lGBC9Oj/oiXItFqE0mXEmJNexlxeAOoVTqhR66HWZU3xRR6DsSI+h
W2BI04MDSn1jz0F+kgMphumDWgMZ8qUtP3+75QJz91AnsugP4GJyPHWn9Elh5h9RRJl2p+tDsLMg
ctyaqRBf+LTdk1X34cHgttkLMBD7IjWK6z7JJbrsqnpjGGPeXFiZE+8Bzw96UITeGNAs31nFJNes
LSpHhOSl1wx1DmDA6jfRYFvgTkpxLeIs24qIblVLcda98GHUE2uCq8Ds5sRzSAX7eE1aZQg6yWf8
xqyaTUeGvclgQV47ddivJ0kdrgowd/I6UNL4V4NU/A3wa6t2Jz/UqTCU2oWH+dQViF0vEYeGfhZ1
9ePfg7Zl1VU13jLIbYw7BUGczRDYj3YANfr81E+uPLvyb30S4fLFbiDXy7RRHjgISWLsxlrXXyDZ
lhsesqaBYAL3FL69tkMbMbz1u0F9OT/+qZsGgTDoxSgs4dS2nKkG/QdYMdebTvlvrPxXNJLbb0Pd
tzv6tvFeBeu/7mtknc4PfOqeMXCaI7lEe5jk53iJsykcLLRUGFguZ4SPk15B1dYv7Kx5+ZaHjUYc
YrZziw6jsONRzIJela00NGhm/lYkow0QNkbtOoUVfNNqgDHnZ3Xqc6JAT2iMnwNk/Pk1eRfRSVMz
448Yb4rU8QAhT6ybTlcAixZAUnO/mt1IhKLc1yh/b+UsTi/ZNJ16r0zWUzNlw6ASvVhXhG4mOQ6l
CGLUGG071UKFZZTvzD5606RI2VWm9nZ+zqe2EO+FbpNRMu2/Tjfv5hxKYNoD0gCEM6betSffJG4d
rRbSvGI+OeGMd5UU+0uT1RePz6mDas5BNOVRzTaWr3NkQce2nCRCJy3P3DYrNBcL3HCH149+4U44
tZXeD7V4GPM8HbKuzQAszoJQtlkb61kFF2RQLjYNLbgLW/fkhyS9cbBGs+gyLz+kzUd0FMTt/JSo
uJ7QNy+RnQSPAP0nwhJ1lY1pvz3/LU+tJ0PRKyEQZQstLmIdn/seCYDIm+Cwzxi+aB3gCLYhb+8v
3HynLgAuWG5XbIoUNOGOj0oCr94hiKJRSNkNzQE6lWMZxN75Cf3t8SxvAJxLKROjmUNRbz6x73Yn
kqSV0FlCFB6i+jCqtb+hgT0jnaKq3IFbuu5kVPEUC5C7pYMzdKpSvCEH025VpEp3hIQwUTq4wYmk
0K9CLsDVtaz3LNUoL1zGpz45fUEa9paKfamxCPssJO/xxqhib4IihqYPjLeyNjSgyFhyI204Afc0
ta8XVmiO5xcrBEJAnd11MNrRl0nvOFgFToJ15GWQ067Bcz1pIpoeR2jba2lkhyttle5qPDTX9iT2
nan21+d/wol507oGO6BrIB9ojB5/I6kRaYCbVOipUd56ujzg4TzU0c7RJB0lIitC2agYLiz2qYSL
wo1K1Q3MAuTl+Ve92xkNgktBWJN7tEYpnmQ/IMXqrBDOxpSjl5J2yQxhy6Dpiu5WUvJZTaaK4k1E
61a7cBhOnDt+i+HgmYIg54c8qMULd0ArJfByM5A3Onf3ndUFmquhtX6hc3XiiaJdhQMM2FBNhi9x
PO02zZxG0orAo9wNMjdDEPpFy8xMQRVCVrZ5ECavUpjGhxJHO4nYWAVa/fnvTV2QL0e0h8fb8mrD
TkAMbRF6tKH0q7wttD0+ItEebslbhdQeuO+u3Zwf88T1TamMeRN7q+oHqIYykC2DZqRzg8buVouD
bo8FrL2HqJfu2jIJH8+Pd+JVdAgEZKiZPI1I+B8vszXofpkbKAxEABq8oIjyDQ8/iGEXTisKPdcJ
yr0XnowTu4jHghNErcwEfbHY0ShnD/GQ01/hNUZLWe+NbarJ0UYbjOTL+el9WE5yF5kXn263Yalk
VMfTq+i5TST1qBNLYMhJ1hoco7guc11C88qXqwtT+3ha2au8TPg6U9SFM72I5GBZq1mVQlYI9Raq
hdIbXqABjZg9hp27KFHGvcC8zGtklK5wnQmf4GeBDYWudeEAnZg6TW1V5n3UVZqPi9uqQRK9kwVF
q0JG3VGXm9xDBA6Oll3U2eb8Mn94JOdZ40/o8BpTGbIXJyWuuLYCNOpczPjAxkO/H831WAJ2/+wF
9Hcg4B/zQNjXzZN+dxkGSNCQnwkArAjJwxCAJ+srYBZDeLgXTv/HJ5k8h13K/sT1xKL8eDxWISuI
tc96KXpbl1ujtku3xnL2BnBc+Fo1NHJjNdavBnkYXoCOiTsdY4GXTC6NTdB0QMhzB+2pIIIFWtn5
S5Vb9XVSSMVr19XthX3+4RjPv5VgiK44nSF1eVU5AWrps7gRLPshP6iSFv6aOrl9UZIgmNYlWiwv
xZiXHjRN6cI6fTjN89AaDpHzTU2qtNjxRlZhFITNiCsLrJa7uFK/ITxsbGonvvQWnthmAA6JxlDX
t+n3Lb4+wsuJ2SNvSWd1DA5tig0GVffo8dObmbomFyK9PWvOFo6/++T3hY4nkOTavlrsnalqr9qy
vNSiPzEXmk40ZFCY5uw4i4Bvgt+MmOHoA6KuzN2IVA/iDka6//RcULuidkXuLvNqL+YSYZrAt4G3
BR/d3uWVFG9stIMu5BwntgBpFVmyQ47OdBaj4BgAGdwUcw8ryvYAcbUN1MTUBSysfPYCoDAOhHHu
euCqTU5+/HHM0rIzKkNoio5D7Q26Fj0l4ZRTjMuC3+fXbv6rjgLOWXmc8yRTT9VooS2G6nXwz2nQ
M1QdKwfUPXyvToyQYByjxQZBjDv4gd+yXqgXHpEPyznnxDbJDUk/hxrD8KNLDoIDYDCQ7W6f2NFd
mgOf18vWRpFDtS/sjxNDYVnpYBM3Q3mJ6Y+HKgM5sINGQTAfBZh1LDqkdQyy4qvWiZPR+/SC0u+j
EQiMzza4NY4H60ww73j2IPODPxx8u9germofKA/+EY31EzHZ8smAfDojxYNLBp2nZkrxCLESGcDN
B+xIAum4zBRUvGph/4h8SpdZgJeI7YNX+fw0TYMzx1WFP/byLp60GK4sPiRuPKgmCr1YK7iU6sIH
vcWtYw1ZWEdlw8mfAr+MX86PfWqWJiVH8F6aQqIy//m79zEyOoxSOnOG+BP8I+5meVonDHjOWGme
H+rDBWbKpPuqY9Lpp0/vLCJHHxCqhpCs4yIIouwHeeoOrWQ2FyY0X+mLQ4g5z5zwgV7WoI4eT8ge
lABZS21WBMvyg5liXTeMWn4LaEvdBUNjfvY1oxhGvA/1GJHV2Vn1eDwDhEFd1AhEZBEkbStsYo/u
ubSDOmFceGdOTQ3QPWA5usYfAXNJH6mhLLVIHVNxPogCHj+KNYgRFCrhuqv3oot257/ZBxc1oGhk
7nMzlRoRz5tzPD2EtMjruFddS1AKWnUjts4rDPcUrxiD7iFTzB7eWTpO7lhpdg3rUEJVzJkUxOiR
e3PMQvNMiCffz/+uE9uWn+UAZSIfoO25uIY6qdYa5m/zsIf5D5knvnNx1B23oz1M958eC0zAvO6Q
DlTGPF4Co9D9ccgRG8PZGRxCAbsnyzO0cLVM3Zwfav7Zi837F/xHRAi4FJO446HqED/pTKDmVkME
3oSzCBp3uFKgVYK8bKjV3aPdTl8aJytez498YkEZmVdrdj+f79rjkVvsEEt7ZJJTLJRV1SH9XYL9
RTq/qy7tqQ+FGepvMqE4n45cGeH847FQ5MCiOJhF+zKwlpXeKHs0y/ttgvTgHnmsbDNqnb+tdDCZ
qgVnOnD0/PPvmE3GPGMiuJVwBTn+DfGEdU4plFm0HxhUN/X6Ic0VxTXyTn8+v7SnPipwGmp0pHg4
PS+mG2BwhzoiLqqqbmHLE40wlelDozEdI5mKdTlpLXQtPUZ77/PBD8hawK8wWDgmS65MrQqAZ05t
u35WvmaT1aOQzsi0W6YLpa5T+4dYngorwCEQpPPl/+4dqXSnGrFRtQk80KecELTbdUnxy+x758KX
+3gLggfA2ZFYhw6IaS+Cgh6gHoR/ZO/jDEBhgd+pa/S1jjR/YV6LsbsUEX+cGePpFtgZ0mKsFOfP
+25mrVkkYzmTeEXfvNa+ne66NrobKn3Ynt8npwaipgLYniYYFJPFVYsauWWI0kB1HGTMTg64U/NZ
Ir6yLj0kJ0ci9/p72GW6DMdTykdHgyGJIq2ZKujrRAaK4FU2rPsc6unnJ8WbRbZvES5iRXk8FGpv
8YiUEWxZOIt7+gwJcEeY7JFAn+DzQxGQzg8C7zH1m+Oh4GXNNdHSdDU/Dt2k0cM16r4NsAbV9D49
FNwCsjGVYJim2GJPlFJFyXlKTdeo6CWs2tZXdqWaF3co9/S/zo91Yr/P9Tb6+vO0gKgdT6uFmIy4
Ap5bZWc9A6Ud7rpAwfFDmkVIAZ/szg/3MUoDLQr2j3nNDUxjsTdSK0cFTMEn07EaH7t2LEFiK40+
W2vi4udT/YPU4mQtJuVkujZSfjYpP9C6zHD54zPVzd6PRbEDHkgf4/y05hTo+GU9HnAxLR0nd74j
+1BJEE5QdKR1KXJU6ItN+m3Ua5HXOHl5YS3nE7scFCCEBVOHtxV25PGng4zrDzUSzW6bZ+YNnteY
rOpjurOHMNqgT5Cvq2mw9jCS9H2Wj/3j+Tmf2jlwNal7EEr8Y5X1/uYiDWyRStBNVxqmWZQjQVVC
F9km46vuwAArFyA280f7MF2sVel1UA0BeH883b7oOHnayAGUa+Ml9oVkokHfGwc7s4tPF/bYQSwp
BCgoEjC8FjuoIkFNtIbJDXlKP6cPhj0+MOMOWGV8ofl9au9wJiz6ZybTkxcXc2612ExNuKX0iBZD
QoJvRMDQuHJq1w884IgfYSH3+WduZuHMDw/vDpXS48UUgdQ1dswJqcYm2dEnEi5G3YhdDbWy7kQs
f/72JPujSkIzkbLMMsrVbe5mNWKSpcjKTWdaFShIXdo7chF+Ob8vP9a8+XbUsjA9tYg0gTMfzy3X
sEOsIzaKqUvOsO6UNoX4jt35QQfifGvhgPh9qAmMZMAbu0GphQeLHnljMowL0z513bF5+DnA4GyC
iuOfQr6a+F2nMe1yjOnWIs9XWKF2ITo6tYMMzsSMgCRtcRYnQ6qa0JjqzkA6MrBdMqpkhdt7hwvV
2G1M3+jcJsqtC0/v/AgtjyOlEyoXRNsU9Rc7SK9QwjN8k1y+xJ1Bj1UQ6wh8bdBWltZiRJ05QE1+
74R4kpz/wKcunjmTsMDbgU9c9nvHjLexrjTDNewwQ1g7r1CLGmezUDrMHYoUVBmTC2Oe+pCkqDR8
ydVMNtjxh8Q+ScJFYzRccEfBZlRR/0StWL5Azjp1xb0fZXHr+CC1I6xoKPHhZ+DhAtthJelM6yjo
LkF8Tg1FeR4QAYGGSmvveEK9Vsn2FCkGZXINRJjsT7ixQADISyPyzn+vjwBC1gt2M1kn95utLOE9
04BSno09iVubYSu7wzCbOwSGbz8jUp/H+zgJ1W3WKg7yamD/0BtNrP7FnimQ53/Jqa9IDwzK/awV
QIhwPOko19pCUSihGhoUik4ICxcfe3o6P8q885cnYw4R6ZsCmCY0PR4l5F1JoNebbtdDO0QIfzJu
YNshSNWLHs8GvQrbXwjepzlOhH5z6CQ9uYSRP3UlEBfMvH5Y9mgYHf8G3sW0TKbEdFMH//lcDNPG
tLq+doFflVuMdJBqMnNAnOenfupoghH6R9UAZPJigbXYKERgUw4fBmS5ahpLaxx6KipXnYa0meqj
Vv75EQGogTCWeT+BfxxPNC/UITIRq3fzQjbvG1mSV33BPR4gQuWJCAbohQFP7aEZYAyrzODy+bvZ
3yVsktT5bR0Jvu6AGP+oB8Vt7wz+j/PTOnU87fmmoZIBhcxa3DdVGugWojimC7RRW6d6YHtdihw+
JrnOt/NDnfpmVCwd4OtQiIhjj1dQU5Fl7noucjP0IeYakgodV8KdpQTLXw/ZeOFNVFT+wuX5eD/g
/OfvVrBQETuDjWa4okq6Kxz3HFdr9WxttjY2yhUC1LrTJxtZaewbvO9+2H1teqbjo3SI1tKFZ+zU
r+F9phAPioZqpLk4rWYtYUdskmxNVV79iMDKokZYlzjRRJKRvRY9AkteiD8KFKxEySR2cZRdl1ok
UYjIJaxOxgn5vQu77MT3x+R1DkHnGFTRl2uEY5Ni/y/OzmtHbmTLol9EgN68kunKSyr5F0IlVQd9
0ETQff0s9gwGqqyCEmpcoO+D1M0kGYw4Zp+9ZmL7hVHH/ayoharev11mGfz9nvjiSmcfEEZWdur3
XAnvwy9tXzbHeTX8C6nK27dDiLK1g7mhs9MG177VdHAo2qW9V53cfiHcBF+yGwCwXFheb14KbaPN
rDFZtH325axeI0etTd5nU6i4pMty3Zbdx9XBuP6vPxw2eForWHewI5znX1MRSQboqQgEPei+asJt
3ETydgpDoHqOVxQXrvfGno4ShxYH+xytdffsTenCCFunZueZAsZv8iFwksVqzFNWhB3+T+CzPwU4
z16q8r2xP7DRbSVVTjRO77PLWlOkghlY/A6SE6wQx8fw0LJILss1vXd7b73wRb5xfNJupHW/VXSY
1Dt7gUW39Pj1rqReVjFRY4G05fUaLx6+iCYJG10fe7GEd1PuDkmGE8qF67/5mH+7/rbAftueilGr
dmVD3E2uu54w+iz3Q2WH16pH2u+gKE+8pbg0SvBGNE1bl9kKohPaDucxQ2iKuXHnCiScHNpTFkA/
KKWJnqCLstOQDtWVY5Vtgl2TfeH7f+t2iYmI49lqOAC2P//tdpei7auAbWXHsHh25CRKAT/kTpIv
sr9fS93hhd39teSK/jXhCQUz+p+87LPtDQFHySHNR1qEFAZJFkD8VE1xy0b6124m/16KCTGHJWyT
zr+8v3rpK2dcqHuuvmAiefRUsuDlcxjpIlx4lG99KVRj/v9SZ7vcMvrW6FWBv5MrjzLsCutUWakV
L62LlxmB0OHPG9DrQfhNBsDDcrfjlCroWZQXiMwYqN2RXqap8dxNvnsdQloBbrFmdZuYPRRAUHjj
eCMdGKZ+ueRiNxYAYIzc7b9Anirvx0H797gvB1///OO2z/T3U96h8sucDmWvrXBvO2frqrEMO5u6
yNhZFINvGOm1ruHJXOqPnj/y/72K424tNKoK54MgNJOXoeghEmCSUyeIb+pvqMzQLWdda3xEfpr/
rRri3ytSN2G+jM/1VUsbE+4Ryz4FA2Hto6tizdNEqg70FN/1X56a55c6W0+MB08ycnsBbqmsdmAR
1C0vGris8NMP/+FtbeMIFPI2med5EAi7CxNBzUQh1gVHwxqGRxMf0v9wQ0i0aQ3gk0JXbNsFf9tr
NH2chjkowRBXHx0zr/0pajFilQ88+s/3s33V56uPzGuL6RxGds+lWX3qrI4zMwqoWfLoHlPzQ9Pm
NbNpOW7kf3+tLdlDHcOpjAnvy7uywhwgjkLAiRJY04mg0DssICP8SOZ/WSDYVgSCfOpGm+Pd6zJa
jechHqbZvnWn+rRiA4LCvKt2MMzk7s939db3i9GWiePBVmw5V46a/iQsCd9nbw+ZwiFtto7SwuT7
P1wFX3VG2KghE4W/fHYyVHmIt222TyNfxZmauruyBy7+56u8sUvQ8GanZMCIU+58eHAEcz71iqGJ
lW/qVlXTenCMKfhX5noMg9l/9+frvfHsUEtt5xqnOUPx25//ts6pW5WW32Ei6Cl3erDtWtyXsnIu
RLrnJzeLgYAaNwHaMJTgz41ukAyLzunBZUkrZcCld8ZkU5MkQB2Nd3Yh8n0edemFIPSNR/niomcb
hShrJoqzgPmTAWrbOq/TqRkGfTXkzuYgigPABTHfG8+SIDAIyINR8pru2RmnJxtpDX6h4DcHB4eX
KAJmT2v7z2/sVY1qe5gco4wUEpew5Lf7/u2VFTKN0rDEFGw1V4PVCKxuDvp0L9lJEr8gKR6bRhxV
47nXmw1CnNrlJd+GNzYtNOhMdDLbg/PX+fxyVOR1y3RFuV+8NttVqxyPocI/3Sdb/vrn+33rUhY7
MbMMHM+k/i9vtxrQNLdwMPepWfdX7YzF9mq1azL0YXhhmW6f8NlWjMTH2/S4lP4paLy81DZGUssM
92Z/BHwRcGy+r2VHo5aT9AFQBKrZUcJTnQFepBeu/cZq5do0u/kf8vfztzovpG7Cq8u9IQx/76wk
R5rWdOJ0HOB2i/3uf3isv13vLOjpcDxfPJfrYdQ8JGExoa0Rbn9ja+eScOCNr58eO/U9F08Gqhdn
IXQ41dgxOFipMZ9t/oBENexmtyred7kbQB5UHVDXKKiP/+EG0dmFyAkdj3P85cvUvZRewfTgvvOq
6Zq/V52qFjlqhG3e1d9fiv0TuQfuOrT2z/JOcyCapzbEu5vyaZcKjKHxj+iOfV7qC5d661kS9zAf
gbKWFsrZfs0AAjik3OOusAWP7bCTBwHsZp8to/uwTqU8IuFwL4Rcb63N3y+6faK/7TiB8hzDqXy+
i8Bsr30lLFy7K3kttc6vw1GFF2KHN2+SDZSWCcT2V9prN4NXVKYAA91Z3tVgeY6AUo+EXv4xlVB0
ZBReiiHeuiTnE6247cx4ldWO9mL6+Nzne/BwIWhXWle7TnkI5t0RKoZkCzrm2G5f+Orf2txcvKHQ
aAY0HM+/er80hRFh1L9XzaD3Yz+KA3P5TONr79ffr1F36zbi9YWf0bkjqVFIOyowPN+bNgj6AsZC
ks+OTlppDP/hy2Pse2vVkFFRb3q5XGyd9mPQMS9c4S394EELukK5uJxgSo6HP9/Vttxf7tibCJvB
GbIBVCHnJVFdoMFWa1DsGbNt3jF/J29ddbEG8Hr989RIXTc50r89/Zc3hGESlfQ1bTbvyV1vTvrg
hzpKhDSfuiV3LuzM51UlVKToQJg8Qm5FseN8uxysFbBoO3T7AN4HQLgqPLTCePD0BvTIxum0marE
olKAfNx5uZAivP4QIkYEiNVMeiLbwPfLe81o8ePWoAYs/FIPF7pxufbplTy6kVZxinsDZMKof//n
1/j6M0DZzhA0T3cTCJ4X9sOyCODDRQOONOkIencYjhGoKjjDujr99aXoxZIAcT1mVKKzxTmnUTbi
BV/v6VDrEUy1sFOYm00kY+rbxQUlyOuIAiOQCNUSc46MQp6rvnhTWen3WKQtqdNdT5huYmkBmAQ1
Z7Srw+YDYnMHdvN84S7fui4fHrJSLJCxfDy7y6avvVTZdbV34D7fjSZcr8mnUCkm4zGr4WY0hc0N
Lyzlv3+8jDdvkxFkMEgoXi6f3OzXkQdb7UXfT1fWCNLaDjREQmzpTPPCWn3zLpm8ZDzH38y5z9JZ
5cydr4cZs7sVraVRags+4oBZUKmXh7Kbuo9NRFOoHMFE/f1tRqQzW5d406acBRfuPNqwGKi3tp5J
PFiPzrFL1/mq6c36whJ649tALcsyYs703w3o5RNVhccummMaJvrQuQax2YAp7sWD27XNhc/wreeJ
IQEyKSaR6I2eBWpDV0QVWNxqD3vOimXoD8fWGOV+SG3rM65N9nGxPQ3PZhwvrNfXOyyVgm2H5cJk
v69GIsyu72Tns161m+ONkpkHZogs/I8y72MhhvnTn98f6e0WlL08OqCCYKq8DfAQu53bEwzjhCl2
OqNCQWAEnIpcx4JB18Kei4fMqtV3nZopU5LOvLDpsfq6nRaddFGRgToWbR3MsaPW2Y+7wugeLaMK
wN77TicBHk4I2QztdwmWIFUbB7gg/dMbnPf7hkbsE+oJOgRBNEc1Qvqo6+h+QwmMWzdQzA7oJp2S
JV84yew6y7lOns0TU8wrk4idp5zvY1V29dU8puG0s5V2VKJb/iYXKmF/Z3Wh3XjqWwRTHsDcpG6F
/TXv8HTbKQWjzc97OLZaaOO7t3jRian0EneuGWz6UXDXe1vnLpBlOWswVbXIYJBse9mO4Sa1o+cK
34IfbJ20xyO8MgcpaqhnIk/jKfLgiwxj6t4Neeb+U5Q5zJhmLJ3nYFqK8gpjavWQumJyd667OB+D
uijMK0MXUx1HI5llvEjKo8d0CatHJJ5jh6pEBEeMmFO44WEb/XIBqf3swDFtBUdVXetCBe5N24U5
ygXbB0KfusZ4VbZOZ92Hi2/elr45OTfZvIrPZB3gqNd8+tHUefXNlaL/4U55O8ZVXvXfB2xrl2vA
7bJJQOH4P6yAtCXpg3ASBxMXvB8DVFHomyazrRz/+XtzMOj4Ip/qTm4wL1Piqhxw1WiPdbcbuwYi
jCk1UeVa98bPzmgKTf0Ir48d6cJ61bV40QN57LEUN7Rpv1POBNdxXVMQKarSTrCfnYARYT0VoQGU
cYbyO3iVEwKo89Vn7CHTe2spQVH1rau+Yg4zzzGmKYFIwnms7joyoWe7IM6M8xb2+mlM8/LJ1BOG
D52cHefO1gLKCaNjTRtDRmw09p2y/jJCopHJEjGg1A9Cgdypa3k1Oo3vxobJ1Gzcrrr5VI3C7OKh
S2eVpKrjHYiqA8JiEvc+u4R/KkaaCHvZ18Cd/LQr0+uai/2cItBDia4FjGGyceKNoDeWJ0ZU15sS
y+1foaU5JwFvr+2GUKaMUaLdwcU40PLdgHtEEA9m1JswezDpHiiiM1qcevofm5rqr8wEXDV5aVkd
TWO1P6qgFnZiyMYfeCYwqFoZQqFn2cLbKVycoJKgBamOjNnIh4PIxrkHcFFb+WExRzATtWtvBBxE
nMv7NS9Wf19Nwq93JM/+bV9NOowpdZk/xMSUStxbVng1OTbDDHZbArHqQqhYS10bN0jexFMaGcuj
p2yqNm4xLxbaici9HYZhkQlos9z9aQZ5FMAqHtd9S4V/3LlBpyCnuy3wrzVlXq6Bhy3b7LAU8KF4
GyT1SSPGUh209iPnbuXf++a2huW+T+3ZmeN+UDnbhAqmqbrCv6fNHunMdBiaSmieP2qtguDQgiGQ
/1QWvb64d1ZlAvO0owdtFdps4FlnkEn5Eam8FobVl2DHVDbdi9JaYWKIZroNeihEsWrl4J8mo++L
r57hzuVxtuC08ykZaH1rUHg0Ss1hQJ+WpsPHkZnU5Sh7oQHuGKv3HClwPy6O2JkTC2Et70RJkJV0
02Bs9btpFgTEVV3+gMKW9zGqTV08KNtsGL+SXZBZH0ooeEOy+kX+iYFaI8JnOodpHmXWCMM1ZHp9
n6OfGHkss5K7TFSOA7Ipw1gpckb9xYNh7MdBKUL7hNaAGJGoIsgO9ZLP1mFdGWU8LJaU9u3iQEx9
HldLpI9OD7Hrg8QD7hGJIQcFqE/IU15h2/kdCN5J/6owQ2tu8K4CyRaYc2V/VaKww7twbEsQhthP
fmjbrK3YEARU3jwbAHo6/ow9kLuURX4cTL98jqpAY5NdAintLLabQ9B6Y3CKAtmROOQ665J+6uSa
NH7h8xJzA/UHg2rq6GTpVBy8Es7wrk4D/YzptOncTX5d/zPn0lt3RutjvVimjbbvinqtPrXGrNJr
X+B/v2v9PPwQaNOq95OJ7dMBkJ78x9dBg9B5zZZP0KrHKoEYbuS3mcoRW0b8Hme3Qv4qrtzFasW1
6UOaiueqM/JTZbjrdKNDwb65imG4caBHih8LY7VwpxpvxTAGQl0bA54s7Q9DlzfZOxZgV6K0cSqj
A8XMcrsPiPUkiMDA7r8wnGdHR78t/S4uehdfyT4VQfBBWZAcwGUPuk4PEuHVjPxtkYgyh7JfhkPF
zXR37bDBt8ycieIa/d0wOXHea/+GguxYn6JxDaJDbtYL26Yxa+p0KZogdx8KCE6/cmcV3xTCigFW
bhcGe6k951MVmFN/Wwg7zKsY9z3xmBu9X0BL9HP8HrDGcQa1D+1Mr3NSQLSEsT2FqFLF3Ri0teEc
IvxGoNpipDdH/1hOlZkPVWWZ4xcrxahyX1RrCnSNZqbnHPymXsNDP/iYQcOm9fu9s4QGXFwlGK44
AO5Zuq+mWCfg8SAonfJgDMao5/vG7Toow0VRtpDMKNQ9E5baLrizep2euprOx1GXclIf8ZLcPGLb
LmNXdNvVQu/RyHBnZisgNxNkZ8Qnb0nnUIQ6ALpX96gMZQlQPA7WoDW/R3lYyJjhJh/0bTa3AJeL
wG4Sdi/Q9SJECgMdfeYjnp00CBJUyuwAyqw9fyvSqOVW9XVR75YxhXA44p6xz3S6ZHf23Mqb3gDB
tcv7rrq1otKoT3WgczOxpko8jUz7Ilc1w7KKWWpZigFnZ1OIqZQGGW6k3rLLdB3N18plk8MgXExr
Mlfz8HVB3/8wMjwkdswJz2mim1yb0OTEdDWLLa4ZylyxuY22+oL7L11uWt/CiYtZLfBfFSxKdJCg
4xa21M/R1AMuqrKyerCCjC23RsoMQI+tAGI6zkH5u9xUJE+WW9Z1XAqVR7ijWtrr2MOUjWLctdf6
QJtDljtlTI19WNKKdL3E9gmWhLMsDwO2MQ5GTxpuhsz82Y0bms9jQlXbt1mM6yjuBaYH2a+hLtTM
gMSYlsCGqfs1CWgpQmAM22tWqS7D4lDJ2Vtu29Ab3Cvmixz7VDVzPp+8wVLtURip4rfrgOOoSOa+
jvyPXbv4XUkIpAFJwKTsAsGkn9dEd50LW/6uLfB94be1U2Qz7Lgu8KIX5gS7rwSoXfsl6FqZPqR1
BOYzMYncJxEbXqnbm3GyYStre1bqBOSgvhcISMQu6MpMXblpOIh+xz+M/LnPRO1RW2+GcTf2vmj2
vlH2vBfstMF3i6B2Y3jltOdnD4edeIlqjI/nUYfyROmnNXbRUjnTh7CW7ieL/xrs1Qk2Vjwbdt/v
a76D9mCbS/hD+mubxpbyZXDqBgF9lmQ1H/ZOlKbjzeRGw8dgpZAKMRaEHCJqUZtx4Q2qf2hVhTJ0
9gNmbPNV+SaMW5fVXlTewE5kqCW6m2FdFnHG0TLurD7Nf3pzEILjDAvvuz2lXpdMQSTeD8QkNrMF
vnsyfLOAQl1F9PZIaDK1Q1Kd2rgNu8Mt6y8FtVgUrRNHtEAeBieS87EZ+LMmzNxyVxrK/mctC5uQ
j07sh9yd5m9qqov7rnIoREPfW6rbsq1c4o8OeDQV0wlBTmYOjNIasmToEzoQTtRWiQ3YQlMHEX47
Wp9AWgZ9zDRQJ/f9WDUPVW8PU2JUbh8lA2Hbu262IV4WqxOpI0lX92tdVX0T6TBsT3NdTV+NJoru
iiUqXD45x1qJHiz+DX+MluGUl8FhKB3joXEbzRacOeGVhpb+q/SXtHkfTtp+YGE6gKJdYTyipggy
QryqvEZQkX5ya9T0cUke8SEtUwEwOu/lR24LuGuQNYLL5KH5MBtLZCWwstVd5M8mHJ4Kn/obX87u
l8EkiuVW0kWdioU58N3geBPRJ3LrL55V8cU7ERzp49AvfXrVhYC+4rnm/exC7LYfiqXrN0RmITS1
N2ARsclZd2NOtvkT+RnDTLpahifNwfgLEXEIEFlFxd2sOk62UI8mTOmR7WfPp+B+LapO4WckzBFD
BeV5VZJHktH1JS9wnHZDtcaWyK2rsLe3OtUUisOaOtWQRLMJ+t1xlQ72pTNatzJnjcaUgFP48AMm
zaiog7Q5RajRmh0P2vf3nl0Y1+QThjj4svd/ZtpIg2Qd+zong16rkhOm5QxZnSYa7onEdBOLZvCs
A1qfJtyR0mXPCihjFddjVTTH0ivTJwUglVwBV35v7wmsCBj8X+R7h8wW0ZCb2Vs6ZfjLozOEFvEm
Fu03rT3w3y7LyaxilkLjJ+W6VMdVbxD4Bqfe4oMeLfMnk4e+TkQHz/VQe/8an5M8Y8vt5Hick8Jb
PzGkrMROehZBfpn6jUUK76HVkFRG50T5lV3tChfvrNiSWT7F2cwsNapHwyc/H0bKuP40+Z9Xo3HX
XYQf0g9M4vt5z7EtBg5mrMhjnDg694ho0wbcNXfFiIld0Fy1uVRRYkB5WnjB1FKQVPoSOGjf6zDx
Xfzu7ue0au9rswpULNo2Cu9S0twTmmzni2nZqY7lBNsmXkXkPBaZMlvqSfm6y6rtbHC07SyJafaE
9XZB5Q2+daA/+O5gZzHOwG5x3XS0FWO/cF1w6umwnIa2iL6sxI+3RS+s73i/NNXtmvv9dqauXcs4
beW8txvHN0AV++2PwjWq5rAS1T7Tla9EUvET/5FgsNhJljW4m2p6WrCHW5WfmGDRPE+8TWWMsY2t
EGPLHLx0qH2AwrlLxNKs/ve2mUdxXQ1NSTI5he6YYL3BFFPqenUA73ceWKa6YqPnRVbRvcbvL6CA
Q4HlYQ2cUsdo3If3tqjT9TCZs3yuy3kZk9CbI6KpmenTpLHc7GnLSDjc2LGnA+nu+IuDwMp3hre5
6S2V5oH44UwVq5vVj5V6wLqrhTSiG0BS9oNEhvHYtHjzJ+a46Ct6phlZUxAU7xtwpMCGbN8Y8ZBt
t1Furxo+WambP9lO7z6rWUV0v9NWHmflcEyRspGKM8Ch8J4You66DNcRV+EmLCiayLZK2c+t5Zm9
H2ps2evpuyNNo+LZa7gWtirDhxo7hAChVlb/lDhnTFhQRkPHxPWaYmUrfPtDukrbipmTYAjDkEtn
Hp2KWCDmGfc/WrNoMGcYfT3HKD/kxyCU6tYrJnDUDSvhoZdF9SVfFvs5zzyG4QMSrnhO64LYY/Cv
ymntvk5jOXKydJBRYobi8JQQTprSGw4UBv3Iha1rlVd5fsRpAlB20FNEj43ampGAR4JtDqHglGOZ
UNltQuepw3xbmWQCJhC0e1UHixErQAw9N+5aJx5GI3YDI0cAAvg4H/3MpMlX1E5XYo80SVZ9lPUz
YYBqnyi4BCaxiJg/FATvzSGbXMlamnzzl0fzXMQZ5PYQCFw1PNWdW/pxi7W0E8/9HN73fS+9JKoL
6xEEuPU9qrLJSmbV2z9VhUl5wYJfE6+zx2tsJ9ogMRQRyBVuib1NNdKT1/2CxiMxCuUesoW8Nmby
KJjiEtW9vw/adDII0KZ6YXNq868YSlRfusgqvw6FSelhMBfhHVTaTk8D6KMPUSGpWA6RP9g7r/X8
b2k2Vzw0ik0rrWvHfMrd0rmdENlNiQkMoYWTPYpf4SSJBzW5E/sA8+XffCfD52UVIw756dQNt35u
SYNEvVxv7YWaWcI8GKovO5L+R2so3Cu7HMuvjddDvMWj2X8m3GIEOTc6/3EIrLndZeZSfqFoWzxZ
lbfonSTS/mGtpL2UFVZiIL8LuaYyNRoyf1rl02J1BEtKRfPnFTWDSpwp8lmlgVHbe9FKi+gprcnd
2mEej/W/zrfYrbunLsiFGVelXKiJhEArd2Xabzt2LryHrsKvnFqZF/6cs254HmWHjLqBueImjqIc
nwSuLT6spCTMgWEi+9Mc2HXxB2y854Vt+bOrR/k59wab6kPuEUGkBsMkQI+7Fn52XhrTfnUsxdoO
Cn512Q9mSBGCfuCGFR6N3Rz5gDVEE7ZXLcNQFHO1kz9EhoCf7Adq2jGxqOFZuDmH0ERC9Gwpgqhd
NDXeVa1xhIhJc9zPqkAadO8hgO+wiPBVwOeh6p5hjayak5q9J7gy83y23zVuwBpaR+xrkmyavAca
q76ZOFh0hKee+i7ZnfTd7NqhyFjtVVZU160zj+OhNg0VxVZtenOi/bG1cGkxWnojs+uPsY3f3w/k
HT2vZUm1TcmmEafQoqh8jAprchJB52TCYCUrbyondYw7pyDL341OZLRxqBzqNpHwXPQUpWMRlY+h
pAo+FN3jNJplvtPSnVWs6khnD1TrxXdlZ7aIq65U71TtWcxZro3/UDdtJa4qTvkPUmajG3cZwT8E
hkziNdXM87ATHPjRrrGk2ydruFhHNeii2nfLWD/2CiRKrOeAYD4l6ujRAoHmkNHSNDQq1XTfLQV1
oqip9Rrb2udc8yov6AienbWM62Hq2tii2vhoNwzXnaKhKL4RD5EHGmkbLDcqoigTB6Ie2JDoer8X
jSO/5aGbftILEzZbFVm2N4pORJhMBRlNsg6Ddx00ZQufXnS03aImWqB7E6DVx7n2wvlKUqn7VlEA
eS+MoMyTjtMevjfffrUzJwtnHebP9J1w5qC6WSi+WDHOplTYmtAzvjFznD4wFqg+duNSvpNlS3DV
hDL8yGfFS2rDtLyRU0p2jyVSaH8wI8PIr0pbOKh/VdtseYUPTEwa480g6LDgguFSv1YuOaFLElGM
RHGLR1a5w1EMUaBr5m2R0Inyjq4Y7flYNaUrOSJ9+Z7do3knceouOBWMKdv1qWcxwdI1DnWs0boj
fBv5lDKr8MLbvqVGetuTs11ngYRD503z+N6brOW7brTKryM1sA0KPdinofZxBp5oWzC7kHrhs9F5
1oNgq+ETxs623DN7EH1qQSBSh2VI+duSdugYmTkJWWCpDh7LoW8K+O6+V8QNOO8gzqF5YCVetkF2
zCdbWwczpB7A6dYJNJ0NXmPU89DRxU4faBA69hIeK0n5bjcXnfVRu271yRPavZ86cyn4WyaVXynm
5YjywaXz5DRFm0Qa28hYRVn2FQu8dDihthXvc5qiP5e8bJe4W1GuUrIPzBo2alqZe5+ptodGaT6O
bC5o2/jCnSlsEmuau9HP2vcBjbB/XLsbi5jKDIGJENRZ41DUSB+qVXhPlauKpyiwUVOubaFPYp2b
8lY2mkzT5gggdfGD+ZrSW+3FvQiG/H3jUN2GEd3LCzrWN1SRdBBdpptCvHA861x8OVQKA3nbrPZB
3iz3Tgp5qBzYysSAn1xqQURGce9c1dUw7TJjjA66LowLze9X8/ybARj+cei4QVUj09zEFb8JpVh8
KiNjqdFypyCGQQD4WzXHuR+yYhp3TV8Q2mWiY9Ac4BQHwqDYjnfkPfYDtv6UTP/c5nwtj6HHiYZq
c2Kls3o+zqxwzKqzDrKoLdLmlpxafuycOr8gtH2jQw3sBLwhBoHYgp3bvQ6LixNhtNZ7Ezb7DY3D
iS/S925Es2YXpEWvbwixDzRQQMabn8h5nzijP8nAadTsowrvWp210w1tB/NCy/0NDQy4jhBnfvQ3
uDtu3erfXqOseXHhXHNDQ89HWQfVs1y7/iMmAjNOJUue9EY3P/75Xb31FOk4eAzMbX59r+xttkFv
zvt6v2bdlMhwdk5uJNPDkMlLnl9vfiz/KhciHiTr9OwGjSr0VwTzzd7NxOdWo951xnFIaK01t8r2
05PNNNRB+tbwWTprn1QVo7d/vTZZlJt64v9+w9m3IkArOZPCwXmdC5OWua6a28yo7L/XNLBMEBHi
DI4z4bkNohlg875QnNhzLeoEg1k8Ubjtdmod3Se6I5zPRTlm35DR+Be0mm+JGrg5XMmZD0Thdyan
CCK9siEVzb6pXH2bBxDG2iXraey37Xdl0NH98wp683rMLzFziS4cgN/LZZu3VuQbYM33vVkte0rn
UwJkyMdRlu6YrtRFJfprCQWv0EP5gDYlYO8904rhXCvMxauafVpXbXZVLlwpkbaX3i6TX9z3s6M+
DAP9skZIF+TwRBvXKY3Vj213DPFMr73rWpf2lz8/h7c2iQgbE8vBxNvC8fblc9CN52BTmoO2G4Ly
u6HL9YeRzpd8Nt582tDOEWyjlSFJfnmVTM+KlMxGSLaSlOeRIR9Ka6JVTNp113PMX/he3tiUNkYi
hwuSLmq2Z5KjzO86byRGB19nRVe21upAn9GjjIXMy0yV934NejlekFi9uku0a0y7sISZH2bE+0xi
tXYlhAQvbPZD06bPgVeUn5mBWu5ba16vFrdquwu3+Xpv+veKgAM2ADPEim2f/G3zzeo5whInk/vA
U8UVfQb3o1tF1LLCNUhyZN1JU7G8l0VRR7MCNA01kpQ/r6BXQqjtN2x+PAhmkUKeq6xVP7pFsRgs
bDPwsUiHRFe622DbSAG8qYR9CM0W19+u0hcslt563gxl8MgxjuIHnK0q+lqOSotB7tOG8XOtOrFH
GTLE7TJN+2J06/2f7/TN6zGfhcMZ+9SrsIkTdMFfr5Z7TOOKH2HmAx8PyGueVhw7usRee3VhV3y1
jv9VQ6LX45NBUnU+UDvXEV05hN1MroxrnAb+8IAx3UQdwK1v0BoE9wgaggtbwqvDdbsoyndshREm
Up98uahyPTZhp125123YxFGEDZiklYg0sLoUorx1f9vxzVU2AcG5PTlNBNulbdHs88Csutgz6q4+
ZYKR8NhZTXUkki+/4ybbHf/8Jl+hFrHvx5bWRDXPh8qw7dnSkSPKDvQ57d5gTOyDIq+kSIWlcVIV
OEMwBFoOnym+FfuuFeEXJMgN7Z8xFbcZsih6BGis9hkCi8css9Iwrmw6kP9hN2E6aosR6QugMX75
Gog9nTHzU7kPW9mcDKpbGEYM7TGMKMZk60UUylurmwLnv/CbTQ579tpF1KnaJe3et1O3MAxfZQfY
h+6NW23QdVFcGoN9ZdGxvQNOw23IDfNK/u/lDbZ+TWuyVu0+nVzqwHgVvSO4EPNNirPFQ7D4Kw5e
S+Z8U4Yd3BdmU7/z7bEH9dSv7vt2QOf+94/cwomUeGAbw4Qm8fIXjartxqFJ272oiC2jQbYnCiHZ
vm4q6xAgP7iwf7/xpVm4bKFYdd1tkGmLGX7bvikfOI0wJx554eQn3asnb/HFPgzw8f3zgn91zBPO
mRy9CNU55F+hwVYXNqCwaV8UBMtD7Jv5/3B2ZjtSI13XviJLnodTp51ZVRRQ0NBvw4kFDe15DM9X
/z9Rn/Sr0mWlVbQaTjjYGeGIHXtYey3jt4eQ+8EGvn4L5PlBtJBPasqsYLOgCeWHscrbEIIO9Qzk
pvJdw1Ae3LWYfMMCMNFGjnFPxnCkP/06nZSTIeBx8SRMhKEZdW0akhuvdiajDQ1agwBic0ASjpME
PQyZY9gMpn3f19MQ6glxjtl7zcekHcQ/ZEjT79t7/fqrapKqnKjDelbZk//+4qvm8P6hbJe24aq5
0Z0yT/N/HkM6T1NvtcPBhu/aIq4ki6cCDzfmtS2SYRfIM7bcVkVnezbUc6tlqz8vSx6+fVnMURIs
Ik9FwLyJbiqEoWAKQX5ZXYQZcMSKez0qv+Zamx1459eHVd5Cpi0ljzi4rs2npHdhADn1+JRzvgqf
Mi0YzUTEzRHpk/zJV7BmzoxtsXWSw0y+B9e7x4BYO5lD1oVDt/wtevuLwsBDsI6ZCC27mYPVoB7k
SDBAq7T5wZXc+3QskdqHJLbmwb02LmowP8nKKiel8M4dLZN70EHpXd6tzYGp188s7Gw0lLgXZHZE
xtemGDTQkJBOutDJLChtGtV+WoicQhWRSYAu5EgWvS+vO6h17N7Jl3Y3Ybhut4mau9itmcehZTui
m1y62lmvGnGurBQ0qOZ092XmebwwfffXanbuj8oGQ/z2e0KiZwJdZ8CR93TzSxDw68okr9DyaAf7
BChcfXBKpnHbzjuajts5vVJ+gnANekg+7Wazy9gSCfl5B9GfVQVUm/p3NfXmNzKJPasVMFLBtccQ
dZfrT2rTEeF9bKH8EKK6NOOShBVz/f5cafPBK/U6MGCeWDIiQZxKGWkrvVMzghW7rc4taYsudIu0
YQbIqH7PXCrfndfyrUyQz2uD6F1lDbpkhLxeW4IcAwANp6Ptg5LGxAB1UOTWL9r7DABYeXFwO3Yu
onSe0OfDeQnOePMKR+hZa6CUBJQIMQQ5laX6FmXf08KmHtyIvbNhobnCcCGvA2oT1ysDv+wgodSJ
sGO3P0GYHFWBZ2fMcd321Xt2iKrJGyBpgbZv41uWAVmJPI+7MOldN/Si/gOzGN3BHMrevsEyiWgG
ZQ1mCjdGkE+h8xHBOjMlXhlAvjOeY2dYJRt+/OY8CHQvI7zo/kjFpO31FZrVj93ciBAKaFI7L4nP
USoAnYzp/L6AfeQ0pGNz8AztrA+jsr4oK7DOlu2/VvKkgVVHhFpJ5u51U3fHpMhTswjtTyw5UHHB
n0L8tGUI0BgkrCavEgi3quMDejxYYlL4NLl0wd58MthGBBSkertUmLw+gUJOeRM/ibBYpvaJtpDj
m701HpzzHZfBs6YRmFCxlLo/11bsKrLhkDA55wX6PllSJ3cVzbAgtunDUUr+gzCIGVDKweio4Qy3
dPt6JAytWIY+rBOGvAd1dvy2IgzMymQ+KDpsr5bkVEfozoAHH7JqzuL10lxjaQt91ZwA7Mvw2JXR
v1PctgfnfXv0no1I+sJnBm6qWNdGTLUdGmcanCCiNkgHVckuM31Lv0mdw8B5d0EvbG3iunTpZ28A
YhrYS+fUnPPV0QLFrpZ/9cQTv1OQOdpHxJKppqEtnH+zJ2HGp4bGDDOnia24voO0ghOWMyMdfQN4
+o1+hm2G7kdG1FJyi7rE9WY4nqIOEZ4hgK+jf2BEYj4xLK2FQLfdg2H613sB8wLjbYi+M46J47w2
pQxrrrqAR4NRsfQPU2av94239gd3cJslSf5WprBRhYDDiNR+E4wooPCTVckg6YWg8uyCvr6HiRI4
XF7MSyiWpvoipskIdNQWDmhXXh8sadqhVocsDV5gc/273gbziVREEPWw4AlNbwI0gefz0hd5cNvT
7JoiX+BewlgLser1XkagZAwAlFbgeFXxPk8oIKzRUJ4YIvj7DyyZJgy1Fq83J+XaktShBS9c89U8
pUc0dohYlIDSc9beSs7z/OkYOCcDklHxVkBZrWsmQYvIBClTZXexSL/xzvdnZ86ywBjySQIpjlSb
t850Y3PrstuF/CAX2JwsZQxUBgdPyA6DWZsZZkpJN98YPGztbY7nOnv9ROEGe61Shys9a8a7DO/g
Vu+uCoSwLBXQydvm62vngGOl0gN2f8pBBgDTKJqRrlO+ziCw3fjgjd21Rw/NkxyQLHHjRRjhgm+n
tU2AU1nxWVuEe3b12fLbEtwjMfsRVdnuJSdmgfOHEhcEQNeHcujLIh1Hg5PCYNVZtYDIR8kyfyya
OTnpOghURbGLi94Z2cHjsbdSMhz5/lLbeMWOY3eCoCXzyNHhs7sDrw4Hr9JXd92sdvfaony7ffte
NSHkeaEIL3mW8CjUl65X2najDrAdHnA9USJmU936IbKARmfZxECFVQxhJJg+g7xQ+eka1T8aNNoH
vmZvyYAJpFA4jwUV3eufwOu2dJozwz3cOJLEJmNgInUV617ADHa/KPmRxNmecyNag+6SFiJtps2a
h8YD59GaVjAATApWF1xfbzdL2EX1j9vbu7s0NpgePr1ZdGqul9YWqT20DTzOjPQ2oTqmlT86swN4
bC7e1Zp+FGrvf044imHnkSHVljlUH91yVioMavGonsuSqicVed3XIdq4L5TYPmnLZH60vUxcgJiB
blO8+OAdlm/Dy8LM85GCn478GVIbYsjrRevMs/eIrFgQiToRzLsxf/WqFiSuIj6LBIkv0rn1UwvB
2B3K5cpRT2t/EyS5vQsjBf2BzYEq8qHIY33g+3a9B5F+J/TPk0XJq9fT8l9jUJRf1jIrp8JJzSfd
iYbLPCnjUX1q95Q9w2Mgg4JUaOOJ7VQYDGE38K57+XBX1nnyjVmlv+Ji1c63T9muJckoQMkN0qlt
5VtLR9pBESFJ2bvG54hhtMfBVMT9CsHzwV3dMwWpqbylUInSS7v+tq1qx4uiYkpfKPunhWsAzc4Y
i0wPqfR2TUkPjEgmUeS27Rw3iimmFM+UwUJ7SpxG/2fNc7Bz9pj+e3sD5YncnliZoRJ/UMp7lcIV
Re92Kz3DIPa87geMALwxZmIf7N2OM4B4CXpS5DClRttm77pV6ymN4D6ziaqaPXTON3fuxkcF5Hk/
xMvBonb2z+RAMD9hkXjjXa8/lV4AAdQU0wyKpdEuVc4MAffR/aHUw3RU9Nm1BUSC6UVMWtsrbwox
mWWVcizQwQ61Wnceesv8aXhr/vX2p9p5mXmTSeEkkSPKjBuP2lfopzgO8VQxNIZ5Zto0/mRrQLH9
Ylg7gyl2N0W20aNtAYP6wRfc8yyALSD3RfeXP9s4hPqV3oiFuGBSnew8ZWYH9UMPUYar9F+KvCgv
YGdF5sf4pYcqG5uQvkb+v9tbsLfZ8lI8A7ekvsz1h51r+CK6mYi5V8xePTHL2TxkrgUFg6FSmr1t
bO/QQhIG5SigQ0p6m0jIceA3UKOSdCf3CLUgDwDBZE1AMoZxzANrhUPiIMPaXd8Lk/IIvGjBzAm4
ZyiErcAzx/5eaOUc9lrifoyYdj7dXt3uaaJZCLrFIT/d6lIac60mRUvKONdQ0Z5IudoL72cfgtJ1
mHHp7fxrNDvd34o9aQeh155tyvouLyWVD/hwr5eJwsNUtziMoC5T7dHzpjGMda08eTZYbbjdp5DJ
mx9p3Ly1ZMr7bHJ4eJpgraVpLN/vl/u7ggiDn94EpemoFycF5j0WBjNY87KGt/d371MayH3ifUjN
KYxcm2LOR8lXGzp+u+5/VU5uPZV2IS6WW1h/cE4pzKq0oiH2IYC+tqQwgl5rbm0HJc41GMVoPkFq
oQTKokI4PDs/by/sVXdEbiJFAAobss2PUuy1vRnpVIbQEQOB3Dv5UeD27pM2s97NkV799CCr/7IA
8GQgNFWCVJmsT+USz0Fep+JAV2+HcJxfgjuUmA+5+I07SL0RCD4l6cAlY/AVeEUemxr53rXTvjXN
2jCqbqfvWjir76sIUUtPLVUOmd3A8Z4zpxoXCMJYEOTd3iHpGDZvKi6Sjg1skdTDt8jLqLYsJg55
vnNlmM4AJZxAVRkNF8y6Qxm7xA/eOouDCsnOQ35ldOOtmqIeRQQOVGqVj6fa0cUF3I118Azs+USp
Ygbqjq9PVev625fQ0qbTlNpB2uh/D05qXdYenSRLzR4htT7iqtoJp2WZCY5B/BNk+Zs7tCiMpjIE
bwdqVGtwZce635X29CHVoGeI1WYO42xSfQPg/2livPDp9nfcu8Kyy0qDmjYSeO/rxVpeNjqQe6BK
BxNFEIlU+AMTsycrTarLn5gChia7nOCJNvu6xvRxTMpmQVMn811iAdsl628/Zpp5FJzvfkJUtak6
QdRKtXCzqihvaFwifsI0HYIWVax/bIdJC1RqaYHd1EcYyt1dfGFvczDlTL2YBIId0GsylAgO8UR1
cQ09xT2SrdhdGspBhgTy8rTIn/LCvbsulC2Col4QiymC5dYtZj9rmQjyi6od31tmetRj3FscBTUJ
HKE+A0nktUW7pGiX9EgelAx0n8oh1f2WHoIPDedboTDS7b40tflurfDSgSWh9LQyJpRC8xCIthrf
nsFStKZ5RGQgKyObgyjEqHUZFwrGNKgajcRzB+afNe+h0GP1YiUEgEXjRe/qdG1+6N4s1oMQaO/O
kygQTD/3GrdtaBFFi0iAlgV5X7iTn+UIThnj6P2Gj0EJs4r7bhujcoZuvAg0N80/vf0m0lGF2oun
lHGSzZtSm0PiEeBJDzdUEKA1DUQmbuIafwGgy44YoXdXK5XW2W04hbeXscu0orIirOlCg88rmoaP
K3D6IOmn4c5O0/KsU7p4dBrNfr9a81G/Zi8Qo1tALx42eopCmzPFAIAGPgZ3rnnQyfnqVH0b1Ez5
S4NZ8qxPfNx8bPpTB9n5gcPbzSfAMBK2OCRP6O9e35zZEYPazSiledqw/jsy3XemGF/fufXowXQ0
s2il7nxZ6jgJq4NparWao46GPM3bl1qirWVfmwmJbavUUBgSj8CxB9SxmAiNGESmM7y0B2d6zy+h
w6LKoQ+Gh7bV9yIbatoI6PFaqvjPLIR2TpomgxbJ7EMqFUfElburen5IgOnQr9ke4apw06hHHVKY
XXZaZ7pP9roclV72jq6MACQbtiyhbl5HJRZePg8kvq0ez4YcaV7e0zZFcZ1p+A6iJcEYd8hFdy2f
FFmLg8Ep5j9Qc+R5VqlmUm2TdbfNYmF1cadUo+QWaWv8j8pL44/TVD0otVMETNFBs2EPzVl1a8M3
ywKSl2aIDmaJ9r7vy9+wdZpq1qa5QL0STDtyJWvSPWqi1O8gK819FUHgu9s+au8D46GY94JFmCO1
2XrG8E3biSkbm3U93dXwy9156TL9ddvK3ttGqQEwBjLj2Nnc0CmhfCmRSQEjHem/sCAgi+KWBUP8
3hiNb4VgyufNhbJaZ8JMAuM3e6gNTr9UK/GrYmQdTAegeh6adCqSk5sYwvZ72AoTv7L7LPZ7wN9e
8AerJW4Az4ozYDTs2h+Z3TQWiugoLVgTZMwlnBcrmm0PVJWng7xFbtzW63AsOa2QdxBZbjY2nxa7
WunfBKullrGv5dB9OMpSBT18rWFaSEH3BRqm2wvctfrcHQYsjQ/aHJq2YsC1lN3bHOK/+9rOv9RM
BVzUKS3fwSdVvqtibuptm3tHiCIcgIBnga1tC7w2SUafi2MJJKPvu1hdv2pj2kNO2R462b1LIQNa
msSGRh1u+wF1Y55ip0J2uMvqcw2S9v2k1fHB1ZO7tP12MmNDC05OW25XNBadOWgLDZSk1o3/rEpU
U9AVMGosaWUGjCqlD33frsilFdMBgmN3Mz1yXYkl4OJtHmtziPXEKkqU6IZkvBdJgeoHu/EQd/F0
+oPvxquM/ibgFDzN9WXwtBbdwpgysNc2Zbg4/Q+4D8aQiav+7ZbIJ8GRG5TZKHlvLHXTrHlM3aBa
yEzpaZyq6GGcoETxTXswLm9elcX4M10vZjboEm1cDJPp42zUmR30S5wGvakpISwuy/skJ7u8bWrn
RcAUIjgcEXpt5uZb2SaC8EZGjSSuB+V3pjtMf+t68n3oWtgZ2vJIoHPnMablJf2nBH3RLr7+YI42
5alq41K02q2Uj1OpqF+ayCsWv5hEMz1kaQPF/Ox25scB8h2ItOdp+ef2mncuIIeFK0j+wIuxLXu4
RWwQLFP5AbOefR2ZjAwZuNd/37aycwuAp9MVkYUVWgqb9x6QcZnpMAIES7l4j9CPeN+LLPu3Ucrp
4KrvWTKJCqEQogrxSgyqqD1hZOlsBi48MXeG29pPcIGlDCGMb2VU5/EjkEJABAgbTaxtIWtRKS6D
gafpPjZrGHsRg5ZD5xIxxelBrLLzlWSbgpFxeQ+QoLo+KbbdQRQ5mgbUG+l8TtLCuaQORY3bX2nn
PBKL4flpYFGXszc1SXNwQZXIx4YMuQ8nSHgR3YCGxZnzyHfHqfzXU8RPM8qte9il3y6yCMoFSCwF
DsS1iSau19i5kM3WFFqDohTNx0qfpkvlDVOoa9NR2LK3nRpukr10qIpugUk8Rb2lrbSaoPLR7tx2
HMIWCtuD7dy3IsdEmOIDlrHZTtiUoYoiOiAuYKaKAEV/hDb5rbIJnEKSbsbhpefySAqvty33ehte
MrorcaH0UCmMK7n+qEJMmv24fTx2rpaNDDgun8ea6fvNeipVMnqXtLKgHzQ/qNUC9e6SpKfcpt95
29TeSYRHhZEtJj1JwTamyqqisyOIKyut0HwjbmDHjWBmURLnH0MpEtM3xKredcOcXkZLEN3etr+3
1P/TncQzy0b19aYScSFDXxGrV6WtXry5+1rDRq77ibEuf982tXdKsGHybGsIbGy7rGpUwR3a4oDN
thOnLquWyjdbTy8OlrS3pS/t6NdLgh5matOVxMBexPDNgTXvfl1c6O2drDi3ztpfxrKxwkSpI3+e
EDm5vczdHZWZD3qtkqNgs6N91thTL3gBVjjnHvXchdFRXRfA79qXt1sCDyyDSqaH9O0Ewbyu9FBS
nXbckOd3Vd15nxNBzq5HqX2wp/JubeJK1iO7jKCcacbLb/uidDl7s1sXgs5fvjTFL28w1QerV/Mf
MfCGB9DK5QdrNo4UGfZ2khYF3VyPdgXP6rVRAWiiyAzOJpT9BnT1tEjGKurvPHAHwe2tlC53uz6e
G1lnQS6II3ptaja0pluN0Qzafia1yaOhv6R1XUCT7kTnrreap0Yvlf+QhDkq8uzEYjaPHW0iYFbA
xzemO11vRiVJ6HTmun4pa9o/lQNZE2+EEQq16g7CzL2lEvRR2VDlgMG2qKbAwLXYhOpIGOvWPfKs
MO/NURdURixkp1H3654xmzTph4ObsecA5OwOXxRtFgY0rzd5RJ25Xbl6AfZA/s9zUvpoJrUH3nvP
DJGtrNxRfqODfG2mLc3/kwYErVqaP+rO0S5NoS0HgcrejSCCoAILTQCIg42X6RJktSHt55qb7VNd
5talEaVyYboZKi6aCqcMvrWDkG93ZTxHnFNGahhvvV5Z3xhM50KNHtAjRMZU7/pwXL1ft6/C3sJ4
jBhTR6NVKiteGxlrJYGLOXMCaOxpwECyDVUGxJNE68JPi7Lxhzo9mjTYWZl8/CT+F3IddwseURZN
rVX4UqE0HYbRdzK1edfB5vz2LiRmJMCYBACM4WZtaRIrrVJQvXc1ofxuIA75qjXOUW99dzH0kEGC
405AMFzvYAKRq5HkBkljYyt3dqxAm9UOg3lwAuWP3fgsRkY1VZdlW8Blm8WY5Vir2UBTznIy8wMS
0j8jhqHfN5EBBemUfoRC4rs6e8U7sIdH1Zod18yIEp0l9J2obG4bS1oDRKKErTpw+th7VwlIEfEn
iIJ02mw6B4/PrjEdYBbEMrxB2z5rK4kozVQ2fcipnuAZcULdKmkeq0NTzwdOateYnHqRMpykipvU
eBRxvBh27gR128DW7bR/rYQtwbCmR2nA3jHRGBdgYN/hZd2SJZhCgY7Wi+hulG0Hjasyrf6yNtD5
377QezgEPCETPLIUzlCsXPKLx1uzpoKlYqh2IjVUuwn1hEVPHseG2ah0cca7omaQN4B+0whaODSL
Ezy2+tPouM05pVwfn7oJzmapBgpxzu1ft3uKgRhTW1GB/m6VkzVdtMo6MPiD8K/yPe+S4aHqp2bw
23mIzmyK672XJFma3xowLZ7sXI6N3f4NO08wOBgejOfiLqwZ1xtUZ207FXkHAoNs4H2J/BwwowY2
9M6ez92kH0bdOz5WaqLLP/gJcxt1a6kVDQaFDqq5iXtf97VyWayhO9kcvv9NSTWfdPS2/uBkk7xL
cBoxPUfrepVqZgs4SQEb5sJe/tanGb5YrRi+l6Q2Bx917xJRp6Yy50J7BYTq2lQHALqwlAr3oLt0
ySI9cv7L9aKsLkPbqeb59ufbu0gGI61kh4yPAVK4tjaa8ZIhzuJQ9NT0/Klwm8Y6m62z/MEIB6kn
RFMAizglW98wdOOq0JdlfmxtPjqd5v7bGsL87/Zq9g4j0+TU+BnVfd30jHvb66IIb6dSI36H2ob2
FBWOfUpSHfbwaUa447bBvY8lKcJkJYIizpbsIIry2ANMaAeV19lnowReh8LWcEYBLD+4aLumqO0Q
YtMYpVJw/aVoWY9aiScMIsWw70Vv5Hfd2I5h7SZHKKc9v0Lj+v+b2px2uKqdums9OyCCz8Pepn9h
z/23HoaWIJ1mz59WbYVspuv9MnOagx7K3pEExAfbIjhBXO8mCayRzNMt2mCBKUzrExyv2Rm30h/E
g3vbSVZG0ERJk08o3cwLx45ujWNNGZiLfIm7uyWCKlwBuvg4mcp0cMd2HxGLWjsN2+fkdvPpsrgG
S9/GdoDExxKf9HaKPiJ+Ys13NImG/1DbUaGjbWMc9RxTWv5gr3EKv/+MfLVvL7b2DbT/fNGrdvo1
oWdSH/zAvR2HzgegAHNP5FOb7y0Ycio0Q/YEzLL5utTgPwAA/wGghollCmrAoGS2uMkt4qRB9xxN
DQYYtCh0TPGjVlvlLtZgL3r7rZQjk1KTlwn6beeB+Hy2Jh3YpLpC/RLaZZdCgqhqdeHnFK8OJot3
TxKFOw0+evzaNp7Tx2putBwIgGa1yXdUr7S7rFD1LxCw2gcQnr23j1Vp1BF0IuRt2KMyc5H0pUTQ
MGka6uS/gTqv4tPcuU8IkcwPip0oX29v5p5P5S1isJjUQoLYri+KtlTw9Ay4OK578jhb8OLiXZvK
bz2hBo0YjwBzuwaJSiTZl0SPyP1+cTOjYaGvDst5oGixekoVzfvZOiILR2Ek/0tq46h3tLup5NRw
wTmwqG1ro93YKd6i0nxDk7f/UBi99VVTyuE8rohmh3aL5BDMJMZRaLl76V6Y3TgFi8HXvm24Dsmk
6qcuhcV9nBAb+4OvR4zHWZENj21PoES0QUfohgeKrIP009IWymkJwBSmXtLxRKIIocVtm3sXwgbk
pT0ncDiU6w+Yd7kYAQDRzYSP7INYSiOMJ9N5n7tuevAo7m0iMFH4PoiVaNtuTCGFFY0znanAGtIc
SSkViJc/lJD4Huzj3iGhyAWXIHEsc0IbQ0s7KJVWMv4uoA13/Nru13OkSW6yWa/oexQepBZD2/9z
eyv3XmIHeKwDbkHynGxeKfQu0liSIzBm5kSQRvdIUnQZMI0kNd4h626fbSAVJ525G8ZiTe/A3zzj
ibZ5MkQa9B8ZJeCx3NzF2KVsT5YO1F2fBovURqufrGRVM7+Zeq0LbGOwvwAjUlbfJMOZ/QnU/OQ3
A8qMJ/uZudRCjw0Et6qXBy/43icBqo5nkiEfCuHXx2xlrKBFMYKjXRfGI6jv+EwqjcZpr1YZqget
FhipUh9sya5VEB78hzMEinptlXn8cRp6QszMUGWlsTZ+Z/mcvUOFdv1QQ+HnM4jZHCx1D5iP+4UA
lrMuRyA354AOlWIZS0qYDi7sbCBbcRJVlzwZ9uKcEhDG3zyQfI8Vz14IE7VN1BCl/3MF6gq3D+Te
hZNDSpJdBZeyDRVQV7JHtafYVI1JdCFziCE0hWnyT6wwpA+9ihS7327yXADwHci6UYnI7g19Kh5R
MT8i3JUednu4eUdBghLBo1q82dQ5Uwyjk9mCNxWCaoxtX7I5ny8T+lL3/eDUfh0VWmhnjXq5vb5X
RIP042TCDPaQgi4Vk82j6gxav5oNslpOnw9Puquop6gol79j5PmGUGEufLjkuaE3/mi506ORcq7n
WX7wcraezGdCtds/ae9ckziRVBPBUN+Tr/KLV7eOWggghOMQxUTLT2NWoUoF3jZovt6sc/QAHGK+
mzttPdiKPbskhFRLKWzT/N/c4m6tNCNeBzdQonLIPiiNQC0oFsqHXGTi3yhSBudJTWLzCIy8a5cc
Q4eDUMZtm9YBURb6HtDxBVMUedZ7vXecT3oL09InfW71p3zpu1BYrXGQ3OwEN4wB4LCA5soxXnm/
Xmyz2XQQDEelGyBKnn0sdK6vtpblL9Ep/1utsTowt/N+uBIoSlvG0YCk6dfmlrzOW2pSnLPBsJ8K
BMqCmfHT77A8oRO1jJ75TriV9sWr1AL0uWIdOK695VKoeR5H4JhvmXiXooNPtTBd2aKNGl8ZITjw
cwqr39du8GR05a6/bh/kPfgxuTj9bikmYL26W12J4I7X9U4wiyb5W7SjfnGmPH5iRsf+leYDAtU2
YqPIRio/jcXokZjK9AM3ueNa+A1AdqBeBgO+7YILO1tgT1mohDrVeunsBhYCptbuotUpfdtmQI/h
dac858hfBrfXvxN9kcjR65csD4z3bg72AAcxcGpML2W6fG77xv2b+Vb3Xls997/bpvaeJRc7stMh
+ziq3IYXp7lE5SlPoEEJRq/JPhAReL+jbkldvyyUFRlOx+nNr0jywFlYqZIWOW0Q0DoVokzwbJ2O
zM3tX7TzPPGD+PDUDXgntw1kWxkSGMlTVOEjZ0F0ruvLR4rIxsGx3jNDrUwCQ/jf2FaFW6su1Trl
iGlRktTBgpDaGLbFWvx1ezl714fNBfZlUp571Y5DiT3rPaPASUFzFJ8QImy/qEKP0H3k3DpR/Pm2
vd11SVZGiSCCBHbzLGlGXi2uSzidukv1D6AD9ZdjD0eQl91VSTgUCGTW5GxcvmgqU10c6J3KdZ0+
mDXyqV2ytkGrOP0neCyObsSOq0fPw+QaUt8APbG5EbVL6y/LZidopkEpTipkHNXZsBJky5MV+fJL
rYFoDxGuSf53ez93LVOkJpOFYM/ekknbjWstniBrcJU8+7KYUfyFp4GDqTc2z3ypUS6sleXAA+w5
H9o9klOGduCrSmE714WZ4u0Y+bLb+RK785KeKQyIQEOHrz1DZpr8TrrUQykzgufg4A7uOSCqXZS0
QJBL8YZrp2CvyLi3CrVyU2gt7Sa1ir95CB8vvjm3R1M2e2eJ0hUgIJCz1Ao2kaLwrIFwjUCqR4H3
bELS6Ef20j5WcfRzJYs/2Nq9DwrjFwVmgiT6T/r12lxjmnTaui4zr8YjwprdXTWoH62lai8INyV+
N7RH+M99kyS40AMQ+W8HWaJCsUuKgm7QQTkGwgkC8lPbu0sw49G/13ZWvovj0TpAJO9ZlUxBgCrY
Vq7p9UL1ws3yJVFpLRnUJEolUULFivv7eM28n3Zj2SeExg6JXva+5gur27DY1ucUgjO6Ecoi1CcP
VrDzXKrL9wV5avVEkDPp/jDoFC/s1P6g6IN5brOac91PK0TpDbBHtACNr2yj+CvO6uVDVaz90+1L
veck4duCBwaEG42GzdYYyhKLmuZDkMwoCNdeFX0Qw/xWqkcyBKaWHHmPXV6ZbQqEaqCaW/R+gime
QTSXlXlSc9SEidb68+0F7V1YpjOoKtJWox4uv8qLV1xTOzQje2JSzRv7YFYQ4s0oe10gpEoP7s/e
3kkFoGfFAtQ+Nw9MaROOVbnL/FJW5Od2jJRzoTvjweHdXRDv8jN0EwyB/BUvFjRnOaoxhiytlctv
IHmoGHbrd+q/R6CSPUMkjsRPOsEPZADXhhpVG5qiBa+mdDTMotyYTmYFx1MeE9e/+SN5sFfC/UMJ
gOdk85Eq1JuLUYIda4ZE3wkDMm0dHPqJ0cU/cOBEc0Q2bCE5ypbfwNRzk5l2wPRrmkZh1Qz5uaac
/nNFyf3tbwXVNBdUHI0HWgObLxWPsAhMDPYS4DjoCFhuggAYLAci047KvHu1LDI9OZcj0SsQ41x/
LDKeRMuzxgkKBIsumt4qp7RAXGsZ48GvKCyf5txpQ+GOix8tMeN1pdZeElTR/EQdlnuBpMcBpmbH
39Hosuk5yEAIFNv1T1rcCrnsiuWrQ4qmEQUzRBo1QmPdTk/WNOjh7UO0aw8MD71Rm2HpbdzKk52t
WgtAI5kUBQSpZq3hgs7P3wvCjXdR0ukHAezOBWGchqoCzL9MbW+FOwZhQIU4EgApUzP9zrI6vp+I
BMKp9NoDSM9zV2dTzqFcZMpKsKT8325mPhURsD2eLEWrkc2oe7b2g6J1okY0USs+Zbli/5fqohsC
BXca+StBNewvcFi1zA9m8+gviB30QamnjCJPwmk+EwZryGqsXan6wvLWp2YC5XhqVn38mjEVUaGg
WjDxzvwOCn0FYXxyKk2l+pAVkoFEVYdeR3lPJNavWptVy48LeC2QoM3TmAHcdqR617bdp2Jtht/6
3BUI3TY2/GbLUqntSe36ejkZSZt/Qi51aC7Q6xlqmKE0oQR2V3Z/ZZlu/bu2tf05KWPvc5dE3RoI
6MeOGgnydlzvruzbIRDngIPgbxkwvPCp5gAZiaWNwBJcvflHtEsflqnVX1rLqi6eA1dn4xHY9lmk
8RyqX956cKV1XidCIEm8svF+QxQPUZPLuyui+P3sNb3wSTyt97Y1CvM0Jbr76w8sgi1CQQgqfF7g
6/XmqPbUmsMQs4tD/mCD/jgttlE/aU7ShKLp3QNP+DrgknzVJkgjxtMllu/aXu1Zib6MtPZ6NBzg
NEn6M4oH/alGRoLkWYM5mDmqg219fT0xSlsIOT7GfYFnXBv18iwuUTSAaFfYxd/9mupUHUfrQwR2
+OBNlp58e37gJpYlRsrGYD+vTcXZoExLRGqZcBlPZapEHxFwsQ6q868dHAt6YUX+ihenNF2MOa1s
6uTNqjgPRVsNj1A5kfOJAtZiAz6kP/lsNJ4A9DF5w7N5bTBytUKZ8PAkrz1cz/panICWI3qadSA+
mXq9zxYEB2+fzd3PJmGYEv4mG0PXRpnmNCxmfGhG9Yn4bJvofw7RWD5N7eF4yp4pqMGYsoCmlELE
Jpmr26EXisW1H8wK9hJzbE/wS9o+bDFHTMd7N8CQjQWOI8GoJ3/Ki29HZiGJMAB2xT2an9VoeSdi
h+irq8bNe3udLN92y6NR970DQ8GIpgowPylHcW0UfXujW3W2Eh3vZrrMWtp9GgtXD+EOaPsTAq3w
E9z+ervrlKwivIowdG1VRlX4PXrhgv9s21S/d9VqDJhdbB/LhbEfw5vyCzwF9eVPjJKSy4FdqqKb
62f2bgonEnAXUag1w/z998Ej7k4UpT8pSz6d8ko7Wuh2b5mCZpZVhnZMfuO2N2cH0hkmFvN8Dam5
VoHI4zgwoyo5NSVCJnrprQdVue0T9WyPoJVhAPwnsev1t4xy4anLmK7hlPfdJ9ldumT5NHzPo6V9
ADPoXposVj95bR2ddK2F8+f2Hu+tlyXzOkoGnlfe1GmGpNLtmfU6yXcn62Y0fOlE2uZ0j1L3kabP
3mqp76CWi/8GTrzZ3YbUdE1oI4VxpJt+sbTJQ9ZUanVuxNL+hYJ3H2ra0n2Lhrl47GdX//4Hq6Ux
zLwtw3FE8Ne7XbpIQndiXEMKFC5UFFYemElfvLcHTUMqfDgiYH1V15efF4JA+Mmo4dGL31zVyZsV
Ke/M9vaVdrdOq/NLJmUXMfRaaC7lFCiNoqPd26rvTC1P/krAqh1EBVt3yG/g7iBvQrpCa9LaPJgz
/QvBR15DNA2XYAI7ccqsrDhlTCmFt/d31xQnifwAVBYV+uv9Xae41GvaIyFcKcMHMynUc1+pzddx
ro4mHXdMcV24pOSX9Ja3KMa1Ty1XiHoNgTPan22jJDWY8uxdmSsH+7f1fewfFRMYqnhLABN5m0M7
xpkCZiNWQ72wk0BRV/gA50X5GRPWf8ignjT8/8fcd2xJjmPJ/kqf2rOHWrwz3QtQuAqtMzc8kRmZ
BAVAUIAk+PXPGFUznc7wCZ/s1dSi+lR7RMAJQtxr164Zt1l3Jio49XwuknSEpvgH1+bxVFoC3UGc
YSq9TvfCFKo0JEW9c9cUfnvmaj61SkEjwr4AZQJdiesnhHVLoTmGNsdDsPR7TN6kAAwU7pah5vFF
WWX1ffaVB3Fex0yMWfg6xHGg0HjmLDox0Ys+6tKnC2LMh24NBz2kfttretyX45OW2dreAYYGkVau
EjoPAiqQ6No6M+iJeUb8uoBIEEZER8ry+S83+MycCo65mREjPTE2RpZpCXWm/G5C5nvmPjtx+iGZ
QgkB5ABgv+umOsYBuhtuacSp0fixj39tfANC1DkzVdxYQl4EcHmKZoqbp5ZTeSZx//iki9DG4pWF
LmRsmtXmtLR60uGlZMStC5x9Yhl9yYKqjVQ2z7vPz4GPt8rS74yka3GaAG6xOvZy1hatGgYjZuAg
hR6r5F7q5rwXIhDEarv+8fPxPs4svOJQOwXAiYV8QmmtRT8hxNPjKcf6bfVx2HZe/92SorxxjFoc
tC4w9jreNJkFr6LPRz8xsYvcJaJNNOcD7l4dEGZapVltD4ujjs0PWk5/MqfJbryu1JPPRzrxnIhO
wC8EymEsJYTjxapcqXzl4yiaWnOK68As7yDIr3aZwwF4q7471JmXE80s6sguxuAMXPHenPFrQoTa
F85aiLVgpYKnumafyAY1+I4PKnZLk1oby01LnSDjM6Fm7mb0sgMYEYQZms+/+8LoxmSpBhZhrvfF
bYXUiV23M/RQCDWzQIQ9rMum91YTdegRq4uDdFkPDAviVfmu6oq0JU3jA+kqPZluKjZycebVfTxy
UJxALRgVLDwbqhXHE4o6eGNkfY3dn/r1BrZpU2wIfZk84CZVJmDSNaW1++Pz13h6VOxAc5FXBDXp
eFTWVtC41jFqzqS5QZ/duOkVXB0Dxfuf7YS0HfaP9PXzQU+sUvCL/UUDFMraACaOB3VHjQcKDgux
U6Vo7SlHa+c5fIJjNXzX/42hYEkKxXcf2d46cAepz2rd3tPjvBP2RoD1HOIM1kLoSrIzL3BdN1xW
JKJn5CQYB1Sc1QuE8DLjNS11mAn7ZWjlhdq4qZ8TXfPd6yANtNjN2wPw+zb+/WdEPIfoDoy6j/2g
8JSiSoDhF3PonIaVkVYbg3peghsmO7PtTtzP2G2LRRiuKNRv1r4MAic6aDIFIhA00+xApPui5qBN
GEeto9SnZtu3fbufLDDhCW+LJgTJsj/zvCeOdOx4ZO/gwSMvWrMqcy9z0UjZYvno1RwWksl9PhT0
ewvy10XdQOzlzMV8YsBFVWUR9gUVCMT44/Vq+VlmWk2jYgnn5oeshn1kmmV8l1tmEGtIQc+M93FT
Lr2NKCghckGtdO2/UbrA41B012PfzbODxn0J4pqVQpCBul1SV9PwoDrPfPh8GX1cvwh2AGWhyQik
J3C5j5/Slr3l0xrTKkEtChdgK2RoFHyivOUHNJN8gx0heGaOdqYg+PE0wFmAKhMmF68T6efxuFaJ
oE61uDFNpwtuy75EgbbMq31eVvTMFj0xsUdDrbZoNkm7KGucBoFfMFDXoFpZZY5/rbfWmMypEKFh
zecsv08+HwhFOvq1F4GxVdEOPStWQwXeplHbxQvo1uzNc3CfjJQFZ3bGx6GQT+KQW3Ti0M28jp5H
4WZO3ykYOyLuCxWAosvZpHe28LTfPlcB+mC5gM6NbQiK8vFLg4RG7nbtDJJf2lYhg1JnUne+Tbxc
0+4+X5cfI42FhYGzBnt+EbZY3RYih0Qi+tUwlGfKnRiHnmheyxJjKgCGYD0SxZ0e7H+G9ncYJW4+
H/4D2RTiQ7oNDVsgP2DAoAvv+FFHyeZawZQz1ue82fV8cp/o4FkEYJFxVZs9DxEkdVteCXmLS3RO
ejRQRgPoBlWYTah4nDkdTr1kENrhdItazQK6HX8fGDK7bQrF9JiJeYRkC9MfURxB1cuAy+Dnz/5x
v/gG7k2ktDgUUGVbLV13cFNmzSmPM8fiIYQt30ZXBPti6Lu4Hqz5jqr+nMLax2NoGROR5RK/LvHl
8ePplZc2FYK7uNTSLKoCzSSuNqhLVVYyyi3NjxqlzCToqHdm93w85qGEAdl9vG20tKGAezzyDDZj
xrhZx3VFHUSuhrEThT9tNJkaZEagdPv7s4v0Emc9QoaF0Xo8XlXwtO4Nu44dNvpxrntlCGmwPPbn
zt4WbfkMNPNcyf3UMwJURHv5IpGJg/d4zBJBO0I+vY7TejLDwmsoeEYUm0mfijCrfXf3+TOeWKwI
a/813uqcGB2vC+rcgNO9LXJiNsK7rFXPN7ov3DOxyclHA8gFzwZcnMgNjh8N7p6dSLuxju3GHghE
QAEicKFdl5DLgFpx8PsIHg4FpD8Q6UUggh6h4/FU3VUUOQqmciqzrV/WP4ay5puphVRlK53gzEye
2hfvrAJYQyBuXp+4nem2VulLHkP5zHnKUPEPAy/Poxp+YFHXGN6l07VlWBYWO7Mvlgc5TrVQpIMO
Gx4Gim8oLRw/qI3+5qpCn05MU9pdoyddXbhsKM+gTB8IBjhnfxkGjJDjYTIhLGUoh8co6+dQd+6z
yLLb7sJPs9vU5/aeeozGFHTosM3QjEULzLY9yvEC3nI9wvrJPtOaeGpFoT6E0A9VMUjtr95w6wvk
2r0HxflZjXFT9HCA7xgDBXIeE5/25zDLk+MFCBHQEL1ApasV3EnXGjW038St6ZdvTB+8F2Gaox4O
qmMloXk9fP98e54eEUkLbvAFWFwdQW7R9UjT8WqnprNJC2wvlnnaJIatMpDO/XNt7KeOA1SKFlgN
wiFIc4/fca9sUH9dm8OB1zcjGlR+6M8B3wnR9GfW06m7a4FJcZmgWAQF5OOhfFlPkCLx8fJ8Glza
oxqjhtfefdqx8QICYDjzlAT57fMJPTEqlLdQloLS6iLntJrQAWCkNw1WHUM1t9vV06Bt2QCmbI2A
P5S1a4QFqlVnBl024GqDLiIWEC58r1CtlR8LEHOLOaiauDe8AYiGnV6W3H5zBktGsFUZ99Qxs3fj
mkM3GtWZXXLikSHlBMAJtwky+rW6ZQc9onm0IGZmjKkMeYMOgTHIIJBuDuWD57ZGmNvmOfPHD9x5
3NLQIULKbS2ath8mmnMga64l/AgcYeHGqKTMkAluBucbYmN7l/VWqmIGK7lrNoEyfFBFn74EdZaL
aHI17czds56D5dsspyMEpkABhLHb8WJTNsqdrDT9xXdS7YpOynhumyJ2eliDjyVUTdOanWvAWp/L
GBSxN1xSgdyAErDWDoE6rObQskojj1L+hNnmz6o92w2+Xlzvo4CABMYuINQPJD0jDYCBDSyFBA6z
LkxNs7+wIOii1MrkbmqHKuks4ZA+z+sDH/wzB9T6wFhGB6K5YMT2ojewTPwvmLglpaPTyQ6iTIr5
gnJrb2Vw1BYjwOrPd+6pkRARAbcBEWFpfTkeaWpra4QYhR8JZD0jcTggKeL7TfNF5zM/Q+c4ORi4
OEvH9Hs702qwJnDGeTbBbHfmsgvt1G3DEZXRIrTMWT18/mSn1snSc/tfg63u7y6YpdIkGOVtLwQo
z3678UCT2fwboyzZIIojCIvWJQXuKstIh4Vxix6axMw7Z0v93rv7fJSTEwdCCCrUuCew/o8nzhsF
PFfBm48gdMhu0zF7BB9OJgouvWee5wPUtSy9RR4T3B4koB9KUVC48MxCWGhVBUsVgKhVfW1sHoS4
RORBtNQImxQq2tClhW1mO/g3CJR+l73+/h3e+RzgNgEzXUUEo2hY7nfg50MxMt9PZmkQ3WjcHYSu
Few8tXmv9fZ45uZcBwUYFNEXej1AYF+4Has917uFTfW8wGHmChkxve3GsOA4SdPUbDcaUtozL/XU
gAihl+IigFMoMxy/VHS0pHkJySdUoFO0OjVoIsV0m5E/u9reKMog+u1FhNFAo4IUKEKttSbDkFWi
kHYAFeHeqLeeYMOe2spNPETtZ+byxHqFzRluKTR/L/0kq0fj6VAFfPT9KDVHHhmW0EkDODppbPTz
/RtPhVAVKD6ankDVXM3i5CILqAY8VdGMOyqybwLNALdGh0To85FOXAkg/EDhBipSsEZZBzl9oQ0G
vGAgG9BW7q0azPYZ9eA8DKjDH5DGugeezlmoZ2MKzHvMzgx/4jyDyzR2JcolkKFbk6rMIctzboDp
1Ki0eLBK1R1GvzwXyZ0aBTV2YB+4XYG3rk4aCp8ib5pwngUMXcyNrQVfzDIQZy6CU0sfNDTsN3Tv
Lsyi45cmXPjytpBgifp2ZPd9y+guz4ohtDvpbw2U7cLff3VggC4VCnRPQ67jeDwJs1FvdlB0rbpB
bpjvirfGEeYN1N9NSkB6LhN38Pll6srmmXtdds6C5UOat5wuizrm0tWKzfcBZs7HwAXIG0RotNez
ZHTaNEwbWX0DrVx/bKngSWFkYxf1wrUnmNt0fQzjw+AepVwGnewg957yIBvOLKpTG9VDWg0TgSUX
+iCHkKK41/M5gOLrbCXonVHEt1Jn16AaeGajLufnr+H6+wyAaAUPKQCKH4hOdqb7BWQogmhuoDCA
U04Et4pK3yBO5sgrUXRWLBtn+vb5qz8586A6geO8lP3B5jh+9zhjLb9Da3VU1TR/LBqTbiFUJa4b
mrkbZEX1SKzJXLzThZ6RTHf4Y97DvR2M/2EGtKvL+pvusPQcf+bEfGCjAdAENwg3zxrZqDK7kjJt
gshvjZr0mLft3GFAqgByCqOvc9LC4TX5fDpOvHCcy3AbWcDNBcE5ng1HNGVWopIfoZlyRqZgQY3d
cQaYCk/zmfvmxHkJ4ATMDheeMXj7y1f5JYgdHTDVDYb7bcy1Nob3NjgPbifQQl32YY8UYedW/NFu
WBWzGUqWnz/oiYMMywzdkzjHkJSuq1d11vWFG9AgAlnR2rbwdEeeONIzB8up6cRNB0mPRU4GOcHx
M9qDO1tpiTsVDfKv3OHZY4Y1eIBl6rkmqBNHJshWC0VwUcBFkHY8UpM32cQZ5nAAay2sG0jW1NBW
Db25W3y9m+IMCH5qPLTD4/JGmoku1NW9qucNa3WrC8BT6Rk60suHrsuajdbUPBRVda6M/F7dWx0P
sH5dqn8Q6QfotHq+bshKvKQ2iCSnPMlpPkCQ2evCxjTFXnXavKWNP5AW1pJksfwlOSRzLysLyzYY
O3crHfcNonpmOLkA0OHD97v2D1jB+IJgRwGzhsHfOtAwJXipQVAFaKnMLSznzL1tmV0RkBbT+PO1
e2pV/TrUai4q3Jod4xhqrHS2KwyPoWBn5TcOBCfObNIT2wRxPsJdtAyi1rs+hWhGZTFC3yNq7DLb
2DNHuXfW6jPb5MRiQn4EtUiIDECea62bkYHu2wuYhULjVcN75bOfES/rjFjYI3qWet/9+fkMrmHj
5bgB9+EdbNNBg1glf6i6zqnrQqQqhevuo+EDi/LS6lITuXpRgP6uIKnQEz7n1ZknPfHqEKEB4ntn
56Cl6HibQj+OmcHo4EkX/wKfmowEKKRf2VnDziBQJ59xEVjCgItZ4DLpv5yvVCnApmaWRgOkdX6g
+QLyalTTeQMN6aZ4UU5mXnmtlu7apm+Tz+f35GPCXHhpiwPDZN3oshjdWB6UQBDgF+ZTo8AxUr6T
ViSoh3NNRKfGwrm3EC+gfAwe7/Fz1oVnKXdycTL4zCRwRfX3RVnu/RmtTb//VABdliwQ9WSEascj
wZZhQp4pUuie5Y0WA+oBLVEOrJYhLYdcnbmiTuXaIDwsLiHQ9Vl0mo7H050cpsQ+TaNxqAFVBszp
v7hmIeH+5etEm0u086Tu09w3FZxZmB1y3okzC/bEAYDvsNAt0J6+gPDH34GmmY0mMI5nNiD+BN3n
5rHp2nPV2xPBDpB9lIYB3L339R2PgotTq12oIcPQhulF7DNao6vOWWS6jciGhJCTaEZn/K5HKo4B
ACZYo4AzEHGuVRZ1sy7L3NbTaDZa54ujj+5DMWYPv71qjgZZvcWgoHwWBgaZrC5Fuwk2m1nTLGHN
OP78fKgPVfk/H2jpr4VuO5QOV8dL2bG09Cy5nGsZ+y69vno0zXJ+NTQ33yttKjfNaBVPmVlMIYh1
gu47v60Z6XVQ4IdB1eeWz/Jwq2sbIQIwE8C/YIKvSxvaSC1pz0YaSWoUGwC3UwKrvJqkTdqQqjmn
oXJqHS0KYshOl/r8Ol/xlTE4sBbAcGZG05K0aDSSBODYPOxQJ/NvpgEY1RWIE925COXEMQTaHkJ2
7BTgNR9qyNyeAvRnaJGf2qAjQfL+Pm+qBtZZpbLPBF+nxlqq45AOX9gma7xP07xqHK0enu2VUYdd
2egAgfMmHg2W7z5fUqde4K9Drfa/gZZ6v+5GLaKcWVE1BTKBEOmQBJrsQ4707Mx4px8NpzgujSXO
W0XMRtCkY+MoDfo3DerjqWG/mfn0zAzpPn3+ZKcyvwXsQo1gsZP7wCwfPJr1hok3poJavc4WpECJ
pbevsoEQ8WS65v2SsEPBt6IEchneDkonNml0cGI74EdAH+0m+vw7nZrtheYKBM5Cc+raQtxKe63y
NF2LOi9A4xb6DYfrBh5thEPVYYdmXfm7Du3LieEtTB7kmcj01/QOVYlG01WtAQYve8TQHmy25CBi
uGBdzYHD/o3DEDgHZIcA3QJHWr3eXKYoIxgF5tznbFswCR8ZH10v+eKC/flcnlpJHnp7sCfBHf5Q
6kQwXpZjgbMQreLpY1XUL6CtBInhZf/OmgXzEi0RqL0h0lqdukZQzCx3Jy2aJ9N7UQO9be12jPLc
PNeyvPyl9XEKTgUo9OACgXG6PPMvMZ3yaClUgPVRTmYXidLuSKpN52bu1CoEAIyGJEyc/0EtHsnl
DHwHe9B2Vbvxu3F8BikwJVrVl0lWok368zd18qmABKPxAlRhb52La7on1bhIMcqy1qPJK5pbqQrQ
0D8f5uOCQAoDDgGITGjh+oCo6DPUCLlWZLFD3fq5akEbDgVX9W1JZ9GdiZtODIZ4Ce1PuIzwP+s1
MfXmBPPNOotng82h1QfBRodzXTh45ngm0F/CzuNFAU0yGC6AkrGoq68pIgIiA+i7sLGnRsv7hp61
bMPFqHcE7pFyR8He3RqNIx0yO3YwkdRS45+7+j++T/8v+1Hf/DlY98//xH9/r4Vq84z2q//857X4
wQHF/vjRX76K/1x+9b9/9PgX/3mZf2/rrv7Zr3/q6Jfw9/8aP3rtX4/+I+Z93qtb+aNVdz86WfXv
A+CbLj/5v/3wbz/e/8qDEj/+8cf3WvJ++WtZXvM//vpo9/aPP3zk1v/x65//67OrV4ZfS17b+sff
dl31yt+69a/9eO36f/yhuX83AaACJVnQ7MUZ7I+/jT/eP/H+jra1pbAKUt2iKY5tAU+wnv7jD9f8
OwJS7D2kbohK3++BroYCLD4y8BHamQP00SwSe0hC/uvrHb2nf723v3HJbuqc990//njHlf+1dkDs
R9KNIgx2+2KkgLT0+EABWQjrQ0IHKPfy7rYrAmNnt9lD6vf5Eg+mu6CF74UpZ8jSglW6Mf0ivyrS
ytznRckTA8ccOGv0PtNLezvn9Mofvf5C1/rydjK8m18m969v/+u3fVfNXn9bzAv0o1AQA2y4SsBG
X6SQNuMQVUmN7inlleGFom79B2HV7khqG1RfUgQ7YEJwbhxt2dzRYcHHe68wdijGg6+K85slBbX8
rYWOJFLRqq9JEMiCEiefZUAKpf2A+G5/pTesvyoaLyVC2RCCNu1ivqUuVDJkPTv3AhSsNtQm2uvE
han2d9cpva+NqtkL5AhkQUxXK28MM4XeeOUJM+RtWn0NSgbk9vN5efdOP54XvElwoxZZejRjr2s/
PWxgbIc1JriKHglk0F3Ao3a4GAxwbreQAqchFTnIubWPppI8MxfhkZaOd0J4NQszDiV7eHZ7caUr
asTcFeZt3vCAEc1xWKRs61y+997LtvrGyNjxZVEDhIjoGvHBFdMBdYdoQ2tl2n3P02qn1475va98
3pI2d+heN0X6mAP870ktYXMD/4I28QqZNbBlaWCKMVq6etIbq39KmRB5KNNy7EifdvRuEN10Ow1S
on0JVvZkUoMSIYTlUpjLW1PxdS5KF9oqEEKLe1xLPnH60WgJ1gV9w2DlEBaDDaqDPnI/lKpXVTQ1
agR8G4i9dLV5A2sFFaeakM1ixl1O0ejRB4+P6Yu0jCIcXMru+twTr1LHExTOXJjRHAi55VNGp3Bi
vvaFmhI2EYbfvXWVgErLVAEUkjVrFXRT3eASXTXaDfgX4rpmqoJCN1zNbz9fO8uB9svtsZwAC/61
EAdgkoudtYJPNOC4baprRjhakOdqvRQcEq/A5FiVn+bhlLVuGY9mSonGXT/mRhagJCztu2K0KifU
NLyZDmQ8ux1ucq/w7Bh3r/HQDBniksq3musMesld6Fo9+MP+mBWXgYIlJGnmtKVIWYS6lGm9Feio
GEkLBM4gup0O4dTJLByN4UKlXUlDp5I2fknr87BRtIopSD6vnGvyqRrquU/KEmFy3aHJjYPLS0nm
lsU95JctHx1iqg0tvUBCCBy5LvFQSoFfMmrqwmtKYghbFMRPVR1bFC0Xlt6BMtqZMDrPWHfpydpx
Qb00xRVUOPSoH0a6r8dxKkg+9RCpmSu7uaAMPxBKN7ductO91jp/irjkkm4htGNKpA0kmGmiC5Ul
XKTes6uY0yU4Oeg92traKkKXwEGvM8lCwxHX0JYsvrhNNV3YzKruTCitnjPPOEYI/3z1qFcHyILQ
1A7BqOPDvzLnEjFMb4aywuLKVatflGBIXzXA4Ddgr0Gnxqm6b/VM9TPMsHfywnr/oz8RpHYgvmD7
LIn8L4Esy2Y/ZRBZDDtTgOqtielLgUj00DomxIOHamf3stmg8gRHQlRlQHgXkZlLeqkFjR0HAktl
hBfjmbrzqn/yfUYAtC29XAvaBe7e8deCV1o9+ZUywmBcQHzbGzaF6GCYlHuSzMU4JxY0EkKnbCvi
DFqJrZ9Vj1mdLpo6nUVca9A3sk0t8MKyYgc5Q0nooFkJjMvqaNSriQHetr4jKGjCpnPOVbXe7WlX
8wqNVYQT76Ut1CGOH0BJm7UlDYww1eziAva4akI3s6n4Ni2N+0UBqAuLog1e9IpBpaMo2+tSiJ+U
FalJSocOgnij9AqCIoOJfzOmX9ul0RSJO4ksNvN2SmBLVpDaQIEwHEfcMCTlMA5pDdBkVT53VxZ3
G+gfKxE7mMznyvFUaCDriyFDBt2hXMBLsG6VejP1oQ0InRbtuVa7LtLxenZbbQyROOYPZu9mePtl
0F4zbO4vo2HMaFUtxHQp5wrXO5PTwSrs9M4BEfuK8RzLV4cgKE4sUreZcdBcNWtEGwP/gHTULkLE
BXnSoc68bUscV7bVqRez9+l9lRbGC8sBT5HcpMMQzppZbmZYThBe0BmzCS4TgfpvEBmqg13S+/Ux
KIrPPj+PT93lQO5wFqMQuMQ6q8KaLGw4TOGf0Brz9MGUhr310F+CG8Tlm65HycuZO3QlLIoUqG7l
W0OnOimzudnkUtZJxfRX1RtFQhuYFaMElUdt5VAihOqjz7/ru+L0arXBe2txgkXuAXMx83i1ddmg
LEl13B0DK5+bxvIPmsbgmmwbCS9cN8Eqsja6i05aSV241jXNl2Yox33gj8XGnPMA68y2wl5D0xIH
MAKF/KE5zAYAjy4rEsOn9mOjZkg7zjAZBPNK3QhaaHHQEudLOdTFVc9cumGeZNt2KXd+/oAfjynY
YuFWXKzMECF/ULjRoFXoA6fFAxqleVMLww/reh6fzakPLlpWemhfaybcV5FVkSGY8tgFUYRw8DNJ
Jt03uMWO5/b4iuSLQwpfCgJ4uEXR0oZKyipmFz5Lue4yIzS4XdzYHh9iTbUyNLxhV0I7apu3PCC9
/+LquCYNez/JMUg+n5nj9Pb9OwA1AsCMUsjSwrc6Z/K86KcGCE8oxPjdyW13OwSDkTAzm8+cye+U
oqNFhtZSkLgR80NpeUlTjhfZ1KkCFqGVEXbZVN0MzAue8GBNqHke1pBMta85GHFl2HOYAndQPvxa
e1b2BKgma6MUOAnsDhztAMAt70GUqYxvZS23wYyGNNJUKNGTWek9mVk1bwow0jlBE1dZbBjOykto
JnLSWp0N1QIVoIJW1u0rrwCsEwM18L0HRXY/tq3ijMb+e5vT6qkhw7Mw14Gegx9vHT81UrZBzzlk
eUeEPBGfUNQHxMUvRurPj1LZNspPMIXEpZQVPelG+7oebI9FKMLjR52ivWyz2dq4RZ/9lMyCdqGr
4EiajXl3b2jioMu2fmAt7zoC03bUyxXz29fGnv0nxAtOMmhZ3ROjKhFuO4MkowFZsrgYXZsETS4j
2xBBWEAN59pis3gbW017g+10/iUDlfalGkv/YGmm923sbcTVAjTOixKedjXRaukewCmEC1lHSyjI
91VDGPekDaGCL8wcqhcxGbyKg/oR6dgAs2DaofUfzgYW01OAN52Z/7mafwu/+B9RiSMk41OU4/8g
frHwMv5n/GKTf2tfq/61/RW7WH7lL+zC+TsoDcgOPChZLPyoZe/9BV7gI8TOKEqi1IT6GahT/41e
WO7fl5wC5E4IOC0gNlKOv9CL5SNkqVD1B8kIUCloHL+DXvyJ0f+yTQAgL9D98g2hnowMeHUDgVBJ
C0fUPw2D0N28Ew/sznhZEvo+9CciIjd+K/dsT8P5wtjKhtSbcVNuvUNwUD+ci+Gt3+HMuOIP1U67
rt6KNyNyttXDDMXY7+NTn5LmFR2uId+psImDrRmKXbZF/HmYd8MbHYlnkibM9lXU3DZ795Xe2D/z
bX3pXJivAY2A4BsDMZ/ah/6i22sJwIfrPqoSHiGi3ZVP5q24GOP0Fm40SX1nhmZc3UBo5ralyHgj
/4HF+dbOwiDh1/Xt+DgimaWku50v/M10IZ/6XXOnXVvfzb0d0gQSFRfuprxykmaTRv22jPW9l9DQ
/Vnc1Ht8yyvr4G3TJ3anBST47v/UagLGIx3CbCtd1M1J4xJY1vj7Zp9i0J6010HibPXHbLpu9iK4
+SYv8z3Dn82u6I3aB9fqCVN4gWf4acY8SXczyfduCAWCA7/2iEdEUt0jhNlh94Y07MIHFnoxi8WF
vrcuaDSEegLA6CHd86SM69COYP24GX9wGLzLmL4423pvJEGCFH0rL9PbtsDpcUi/ettyY9/PyMhv
IYfaOyRNIKnShaIPc7jYQfEBP08vUXrLvlXGAT2648HZydANeYKIEd9rulBjyEL/S38PG0oLWp8u
cV7mC7bNb8Wh2ZSMFLtmC1/vsMBz9aTCtBQ7uvMStq032cHc84fuq3bFLv0bjPCMskJK9JjuEH/6
mPZyk29gN31nbZuOFG9ZEGrP5WG4Hjf+T3UJi8vhObjLyPRsHfr79tp3iUE380BsfRvgi6LPdqtf
5YkRwwxvg5s9ka/+Xu3RVR3B4IQdjGvtHutzCHPKr3O29RKD1Jf4/SgPoQ2buIcKoXPi4Y1sqkh8
6Qjsem+RoDeE9sS6wqShLxxmalsqSatHxsOUJuBVaSzR81BcDMkYomOJfXOiKYJecQTVl+zyhoXE
Duu7IkFmn3jb6i3pH7KMuE8mj5DXj+g72n9FOkeJH6ehDIEcxhogb3yL5iu7nA886a9rsCgZKfEn
3gosIz2cdpMH2eBrt4F8Lb9Y0nNo3ieG+yK9Fjv5J+4RooKfVXpwYHQCxzBrO1mXPbn53iVeOE1x
dQARMyQp6LF6aD0Ot+reeWRI6TkR7ID/z4GplgrrKuy+y4iS6bGKfSPctnU8T6Ey4SoW6tUFa6AQ
KckE5o8DpAANW/tKJ73a6t8nuwtzrF09TqFCQ9Rrs5+fORyJg30WNxEa2Ip9+r1+kDeQs6Y8dgc8
xr7ZoWHbe4Vqw7Xz0IDR4G4Veu2uoI0a94na8wt7Aw6H/sN5hPNiF3XX8l5EHPY9VtJdD5eKDCWZ
L50nO0G/WFjBMZWA/MyTGvG1B1QJEBYik9yONLskhQcpjF1WhWOPB4a65QMkDqJhYz1Ae+Qapp+P
8AQ0JBnq22GIvB5Mq4r4Hiku6xv7zUdHeTwlXRea+yZP6LTzqsvqNb/Xdu4mMBNOtGYz/USVAZ2e
8XNdhwFBNlfeajE29Y4CPu3i3nrF/Oov4Bya9jO8P9OQ/RDtsxaXdlRuFi/tETZqWzQDm/6lVcX8
26iR3N16QVhBcbQ9IEHuvgAeIywe75oQ7RZG5NKDZSBii/WcYEWA5OYOpDSeAaCEZf2VAsGByMEY
Ven3NK8SK7Hu5bxl9GYySD/szbh8cvEzX+wDpB/4Y8N27Fk+57NDREb8rUDCCeGJjX6JklD41XM3
kGjqnkqauO4TKl6B/txlpN6OlOh9qOcx3KR0Hs0vMogciPW7YblTwSvmWt3D0dHfjvfjvfeENRVy
rO6r/k4fQhBbgZS1+/62jO5RSnZCAAo8rP1EjW/Uv8iC20yLxufuWb+FpPOQ6FAd1JKC9BsodG3R
s8gftRv/rtu+gYzH4UoYVaQTl5r9/7k7s924tWtdPxED9s0tWWQ1qlKVWku+IdTY7MnJfpJPv79a
ydknloNl5O7gBIGxkBW5VORsxvjH37w5J1UZg/GlPTM/8/vIiueTltwTR3IGQZOWX393xqexmv2s
dbY6RtDNpATyA07WFtu/ynf22aYMhk12P4dYR8VL4JzyDcBY+sjf81IG6V3qWH4zR2wObaOkB7w0
xEn3TvY7skY/2+RXZzpuYM4NH9VxbX8zssw3tq09hVobNosPwOSe5srccL5Vre9MG+W5tP3q1TN9
e/D16pS9qPWLdu6G71qyd4ZgTI79T2OQfis+rO7JO1vFzXiovKOpbjdtOPpsqnEzyeBpCsP5o+oJ
VVN9dqIvsd7+lqyf00krBxpffZNwUIbiNLkBh3vAsr8Gt2wL/sXdGA0kNS1TYftZpl64sWrf/uhd
f3XrZzMzIwLOv0F/mE/1uCke4jxQhO9NYb1VZj8/jPt5I4L23b13b4FNSFU4tQU5er7+zh/DqTws
x/hsBdWmfUc/t+ejeKkisMPy6IJHdhz1Ym9zu5jf0/34Llp/vhnfjcu8M28s058nX9p+cWmOLmE2
L7N10Xak3W70iO86B4YWOXLLP9Drq6AacF1YaE1UpzvWKqB4NgLo7Cw3dOD+iH2eHeKV+cVusL7N
zAs+x33cbeQKkBXW1SHWmSxHjbM9pAcWGat5OpmVDxFr3GWbN3eXSl9rItuNZvsQDxe1OZRzIIfN
J2HDqrn9qxj9r8ryx6biv18nhb/U5NsfzXUc13/9P/2/WI5Tn/5NOc5Es+5/LL9U4/zEv6pxnbLa
A2uh44aZfxWq/G81rjNKhFTJf655BzTl/NS/Zomm9w+aZxtLDcpt65dZIv+KwbDKYBLM8+qM918V
418HCWQqXqf3VwkZYDLurb92rMwWBrk6CQukS70bW4mLZ6Ulfc9plPRmxKppgyUoTpmJGE6e2veH
jh7Xb6zM+QM28Vdw5b81BXxVzJpQQdGv8CTgFP/6mwxxVeeuXktu56LJNlP2PbaN7Ggs6vQTwgtn
nqun393FSsE2IQH5I13QtrPm5BW+mEXduAzWnXk1HBmmqQImsLXsXhHL+ocu/1e6Gtwt2FsQwRCL
YRYE5vwFbp7s3ohn+ni/ncY8UsiO3HZgCpTfc5W2QeXGf1JW/cUQ+fJskGPD46SzAz76KjRi3ONO
ePsyLGXSVK2IXdQmfVA0VfFVe2miBMUqsYnjS1bYyQbaqeFzBhs+sS2Fb7oLcb/kDGznwur+iSb+
V7v9/9MmnPf6N7v+R1e91b9uen7gn5tes/4BDgyh32U8D4/gyuL+Zwdu/QONzjXkg9fIuNRS+Zl/
bXmLH4INDa/LuMZJIT353wbcdP4BzetqaIZQBPraf7fnf12/mLGqcBQ4cFBlABMgg/91o60Og1cD
h/8gXuLESfzerucErVKs5pvMlFZ3sj1Lfmiy7vf/9oj+AxXgepj832X81yfzVEA/ke5w9H21R3Pm
vsD1l2lpj/VI7Dupqr639hADEhtiGdF82N6wH92h+NFXY/UncdZv1GxATzhlVx9y/YrWf81iHMxe
9MLOKYIdp8G0NC+BsV0boKrppfc0LFr5w2Tsom8QGFC7D0JrtkP/f65I7rf/TOD4FYe9PgfQFwwW
oAzimMQi+fUNTGpTYsGn5PQfq3WjGkX6YhrjfBhTqfyJZsBS+/LModaiU0Q1geba/mt49m8zOzGL
eZ0UZg9FFZvTI/NSd2MVca6cBkPnmYMiyj8wPn5fYHw9MFA4b9dx3NcDspezHEY1B9xdyznzmepb
xb4cJqgJQ0YiAknjqrh11l59//v19Z+eq8k5iW0tWLvx1U2xr21n0YVWBEodd/atLfM4PxhSKanX
EvLg/v7Tfl/NsLYsJqFAY1CHf3uLCz6jkpliUJSlddNX/WeO8eAYXWOCjEkrImVZISeUc13/YR/9
hwfMCcLO5fLhi371HBZXe8OlMKqgkLZ1MxFVHCaTRm+R5J9Vp3n74rqu/v7bXk+FX/cuVx4aV/sq
D6Fi+DLhkqs62qXRVoGA+vSOVxQrNeek+sPH/P4KQS05O9Fi88P2V4pJjVekqwtJO2xxPEDDTq+T
ynH9XOu0+lO81W/MexTXzLFxMcYThOLn64HgKFpRIy9rgik382dkDIy7Kk0d4bxnYx9KZLvFNU+Q
ZjUfiXvz52EY3GBxpBKimWNeVKWMUf+wsH5/BmSwXWdE+OJd+V1fDuiCmItmgNcQjGlrLDeEBC9B
PXjFfMqy1Nv+/Xv9Tx+GsRBjGm4EB4eSX88ipigm6XUlZ6KYrZuhVbOtlRgAA705i9e//6zf19D1
csME5eopfTU3+/WzbE6gnD3SBHM2elsjn1lDkICSP+kXft+ZkGyZb8Gx563i0PTr5wyxJqHWJQ0u
yPV0ghpWQoyYrU25tmMDFuUlH6oiq8cqVqb8D9PH389bSkI+EpoEZzu1+5fPZgQ6SMF3TAHg39sx
WxdfXzE/DRAB6cVpFDpXz3/9XBHgoEXnVECn9nXTtJqb2HVsV0Gqr/KirGX5zMnrbv7+U347dRCo
uhwBEBmJPuAff/1m8AvWfOUbY4arAWqYeXyKW9c8FPDDA2m64kFj8/6h2P6N73+VjtIYXBmXWAow
V/v1U5tOgYkxyTFwS4S/N1j1uLuywiOy6NPV3SnluiTbqcAaKsTUlQW1lHbymdVVvevVafX2OS4O
xq4Yc+2PU//f1jMv+hrAx8iE/um3esZoCm9YJmUJiFlutnBJc5gntpWkvqYzUHZqJ78ZZJ1eYhK5
AtT49b7Pp4RtvBY/Msdrp8CSFooJ1/ij1+cXsh5FBlITmkuo9NczDs7qrw9uktnqYqC3BtAK3G/d
MFXfYSNpJG1DSrtb81pRT1mpsDCpEykDtbWTerjg5OPXFIjfLGeud/rokPiDRYF+cJx4nkOzG52E
6JhOLiQrCY5ksiltGXY5HAB/9GYz93mNttwsoi4+m47FFEx6Ma3RIt1hjua6gnElcJiOfVMsTDLV
RKqn2Zbuj6nSiBbqYzvPI+SO5RwJnbm5ry/Q6kNdLcpDsnhjFiH2VN87lSmqL1LJL+GNwz2R9NlF
NeI60qsM5qc6y/LD0YCQ1XmuSkZLVZoEJs8k9jNlkhf8ANAZpRIChJ6YICeTmKiIhrVyi9fczuVt
phryT5bPXw8nTnXqeFS57tUWmT9/fS+yLGRaTQiuldtywm06AFA1N409/uFQuN4W/FX/dmdfBTI4
WGP3B1WQ0Z355RzM5dgNXpe6kGAzO31TdAUKhiaxewx0NZsaf+361J9qLQtXNRfDJh+MS5x1iR+r
8dT7/dAZR1sm1q1dJ4JpAdr7C34GUVmkR/wVFJ/pHiDtTFxHwJ0W369FRXyzwcbD3rBah2Ctq3Kr
z2g8nTheu2gesu+rPimKX2FSHGBrZ4eNmMswk0J9m/tl10h0rmpXJB3kvmJ+yMypTnwKHhcLK1ft
YcXqk98v8Io2dtveXY/ELCLJx9zFsSMu7aq70zHLijwQbmN323xQY8jEbsrZT3icceA8IHysNjto
9Q6p7IDYxcyMYHadu1l01gm35kAvFNWORrS38BE8pRVbpRD2Nk0XGcHn7RpfG7X1m5Fke4iIxvrG
S9fwOsGiYdOmsuy3ytWTyO+5ebpIKavpkS0L+r6OPbhy4fjjsOR32iQQMGHMSGoMbkiKDWLuKgcV
o95NDo/vLlYXcd+aTvGg62n1AzOVHk5i2vYOc36r14IEKcE2HpPz6IkWKKJ0O+GD1Hg/O6F1DVtN
sV7iCTJC0GhXjXZmSCcYEE4xRHLkeFFxSbzTLOh7NuvkWJNiihWTEdmd50adIY0bHr56Wy9mFwhT
ybeZO/ZGoGg4woVJ3ZrDjhHwjzRevsMIWmglYa68dKyo+1SxBFPREVS6ySB3l7NmvA5qq+2gd61+
XcbPVj3rl07VIHys+qeWJ3WYZ647++6qgJA2cIAjrys9qDmoUE9LZZNGU1nWvfC0ufPXMQGInnJA
Tz6s+ykXp4Huo1Cabid31IrbMhYfTmo/ZDnw8Njp87KdZLUavokPLqMUQ3sWc1En2zjR9UjkQr3T
cxNGumrJjZIIw0+y9aNDzRuMVp4EPblSviiM8d4pSVYqC4/RrVetBWpJydC0yd3AZiEOG06tnlnH
yBPMYdyGPa4VB81zhyqs4yKOgyzrHMD6/DHVSYs50LQwYMagId3Ai+u3uiesPFyhMX/r5bDyJAur
5MRIEq4RxSwDWTbjpVoVdVvKWd3AOltPEJjkgTYbgkyXvU5GCjMm7x5iA1B9KOHijkaUqutzl1vP
OZ2jz1O1/E5hWi5jGc7c49BGPM3X05lJvFIVUYme1wrXybM+dRIcgLjw+i03vVHLs2j6ifzMFF9a
WRhZkGAGF2YlYP5ayC6czMS8m6SmnPUuvTTlIIIYdCqYrPSpJkNi73jJg2iHq3aozT7Tya72dVMe
86F/9KCRb1Des0ytNyHXt8Lpytzv62L6TrXz6ZlcbiRBvXeQml7yZXVYz6a5l6teBCCA99JLzsrS
1Dcqlkff8ng9W9Ih3yzJXrX1s6uzJzfxIARoMiCI57CoyYlDChODcQqdod+2JKQyuW2xFO3N1yTx
pqC09LOm9FkwWCLK6/XJcAgBrVR5k9jyRNR4yW3aPCUKobXWUvwcF2sjXP3Vs8S7ilMNXnmE19lM
n6qxda/kqDfVc5AdFGL5oL67l8b66KpEnCg9+IeuKYVvCcHIqWb+kvfJUbDGyjT2p067b+PEDVIu
3mODLWOnCUYyk7SDrsmTTWpr59JceEMr45Y0T46Un6Uflw0wj7B18mUXZuF4rvlMmWBGYTfPJxDE
KEnO3uioDvyqavCuqUnZTozmtta83HeQevqDIRx6IWOn1IXi10b+mMz2llKHOKzOakPJPhkzxrCl
SB50gz3k1s25WFQYCnNFJZz9cNPU3FO9WcSZtzqSuFyzPgsKD0iTlSI/h9IaXqxBqw8x++xoNqsg
UbmINJHxq0vF2yliOhe9xqha0eWDqXRDoFX1E8FvN6vTdWGHpmLL+TwGutX6UkA0YXwJPbSADAVc
t2piU86eGZZwxietf6mL+NB3ZbzNZM3g1BzDwQQsulI+A8uSxibprgOpye1vS6d8wrwYHQYJtLyY
ynlsSXvc1P34lA9aREI6Sa5u7oNSSL+05rsidz+AaaeAMzY5Kq01hEJJP3o9AevWORHr2lkYlCZV
UCvoVEmhSU65EB/4pxzatHAP3mA0vizrn64ypj6fnf2kPUwDk7Tb0CVz/nOIcXeEN1pFWIKXD6aF
knyNW16KjrPMJMiiUgXBl8OopRssg6K1UBkmjlsx64vPmvhxzeJj1QFqjP2SnTLCMPadWO4hJO60
eXqoanEcRnFf9xL/f9neZTg4B0oKWVgX7oe2lEnYpKWxX6dOB89aclzTYPBrbRfGpewgMmTw8XP7
vmune9VqUt+b5da2lwAS98loWybSwnxqCpoL12PQS+RPXjDXUqzjKqc7PW056MbpVjeLW5KiH+N1
ouIEtdgV8/QTTUHjI4Y7pgkz866uj5OOhm5O0sY3FfWn3XsCB21DN24yg5GCpc83RdNDPa5wmdHL
+ej2ybatGjgI+uTsYxQpRs3qJ6Drqn2/vvBqeHWSqd840twqHDgtGou0uMUiDhKtavu6V9dPpKh/
0Nmkvtn1DMsLHW5QB/DHWlzN0U+c5bbt4YZ0DMiN0XvlALeY/K3f4ymDnK0lXOKGnVOnKMlRy3T1
ZMpS+DrijQaTjLsZRuXVRqfyMZNf8FPGyqqeYrx0VhTmabPEQR3n0eRlYasW29RNA8NEwo+87r7Q
PW5yCzPmTlRvs+I5QbHWn2qmDJBiUy9yx8F3zTr1K5Ms434yzjV1NLzx+NGu26Nd5oAyV1pg5Ym3
ZNZuJgiV5yIuxp2VmNomN/p2oyzKt0nY2amsiEAfRXzbNFUcQsAkc6jYq+Vj7CQ7Ai43C8pls9Vu
MjU9OWkeqm7HbVzXYzDHCiaDRdtshtgIp7L9zKb0A575Prk+2xS2hKV2tb+sprOfLTzDewyOfCRg
Y9TppbYpUuGiWbGhI2aMfss8sjr94mqsMvWhtcw4km2/tQ3lOaZrQ3gcMCm7UGlEqndl9hRiA6Lx
qZfToccUdlWVbafiLqeMhecTroywdomwe7yAKj+pVfyZ12ZkDVYIchSaYxY22DTPVnVeeyZUa1W8
OqQyt8b81LgZRzc3LOHCoTmZZjToXREZbnkBPy0jOU5NqFfkyLcGI/e4hmihjbwOho2bps772zyf
KdjtnsRyzndmUjuPVCWiZo1tapFcnszdQ9v2ISRPEbngaYgfrgWP0jyrA+QlR6rHUlHv9cS5NSvg
JsTQN1oz5CjKiuHASKlkSZnQ2kqSW8ys3jbWygMaFGKxFNv7noH2EBS4QMMYDDhH3nJZlvyGEfyx
sOV0O9XNh7NY2FnNeX5sXCpyqulvcLMvjjvXZyRb6c7SoRyoLld3tfqdrmQ7Y4mVp4yu5DFxvXd7
FMBFzn5S23vXVh6tWAmGHoBQ2tD2HHeiDSV8e3Kc76oHtSazBewGp9WYD66njIlioHMJUGJPr8Dr
b+MAeSbuHBHatftoz5rup5oeNTVEYrnK/OBWxmORuA9pqkBTMts75jd3TEibW0jdSO6a9TsapEM3
IA5M7THdlIZzL0tYvU4fx2GViItC5kvQx7IEIXX2FGnbJUc15MnOYuhhlRtA83MWE/ndN3YbMW65
w9znveig9C1Kem5ESb2FsEz6bt/+NIksr3r85CQ4EgM/8dyreoWgSnxi9HsHp9fcC3cxnhSNsG99
HqyA7LQlGLVeHqZ5PQ+ONWwUPZkiK8lxX4ds7Phu2r4h5T/qpThlXGCHdlVwRqbr2XBfZVCoODhO
rLv1RmbT61CXUPGqhXOOcmTlCD3iX9jEGxJN0KmkzQfyUXkYBkicTpqd2yE+1312mNHzwefKva1o
Bm6dBc6CQqZkoHWCyA/MlIKm0HKfILsuzMk+2xAXofleXj23a79zXBT6mIKMvto64VIp9bG08tUH
99isY/2EFfWP1Wrdi0q0+kl12+XQ4BgW4TXr+LLRlLC05+RkTG2kFvE+nfUtgyHllSQwCGSlsvUq
hx3kzvG2LpVL7taR2y/PyTQ8N17WB/MCrcXBKhZhvTp4UIykcWyG/q4Z9dLXRXskVCT0rGUgsAUC
miUocooqvR8957HJpYnwo7u0qvWy1N7ZG43dWKnavnN5TIqL2qwcSbhL+idzVZ60DHlI60IbdZN7
HCTuq3HJIN1lr+rUbo2afYca/DiVjQyaXr/O4g/rKkO3FSepEuKIxX7EVR2lg+SMapzIHLvtDNcO
HGNfroPGxdLXt67V6Fpgu/Vy1DtrCtvJ22dVfKeZdQLxj7QkdUZELKrIqObnqqwgdGEcKjWaWlnA
Epy1n4OQ170roPCSTB06iGXRheAV0OC9r6v0rBDyXXpUvWg2bT7PdqTMHYKHwpq9JxrG4cFT47QM
WlUpqg1WvCmnSp7HovQhD6+3VkkBfU/OGNf0Mnhlv7OKCYJorxR3Mmnan33DKN5Xup6SsTUy41Yv
uwY0KxvIuIwlmA/KWkv/BMmxnpWpkjtFTefbwbCTYatJRz4jTBZnkblqHKhappRRZo36JRZM0jed
NsX2vjHKMhwsHdtithRkHrWfx1CM2mMzpaN2HK3BebTFkF50UOXNmCznVY8fPXe5Q5uivkspzU3r
vnHeiSBf3omYPs9OZ0Dq0vODnWALCYk0z8sIlsjwKnlArLDe8D3y8eh40+nO0qsxcsCzlJ5mIU9P
uAQ9SpMYl5rfW8ryHlm1X67jhfi/O4DgOli6Gb6WZ51lWgJ9LE1+0qVCQm0S9/G7lebFOc1FiAlX
EeSNGsQrDslLa763nQstUI/nfcmQmLO9mU1+aLUCVWHtBhiczrtuTg6rgSNDbcvm3NQEwY3TtyLr
obG16vjYOfpr7Ypnx8kA4coaKFykznsu8YqYG/JnGFOtN5k3UOk76be0INYR+ok6EYyqXdnM1nO5
uOVDJZIXvWLDsjaQOhR8J1NpjI1TDoZP1deS3drUgwtwoNF4Jm1qQIxG247z1c7pp71itPfZaJyH
FT5JKnWYqIb13hQ5ZOBskQ+pUKrpOMqxfqMvS97bunMvpSjaSGZueZ8IHWQ3k0G2DIrFLGG+B6Ak
2NM9pLO94krUN4FCIssWcQTnWa7RSeVpflTrxHpgg7/1nbxkVPPn2rvSoF2vKcK8lsoTjTCIa8xg
52EZunXPtYh+mov1UVT0eOW65hcHf42Ds3rfVrVWDoTEXBIj/4Z373jTmHUTpo63PisoivyVoq0P
+95Vn8qGjn5MCyS66VA9eSsAgp1V1gMRrHwFW0tXn0nmXg54lErLni9i9dIPeC72hzVZ0/NYWsjr
B/O5hc90gz9Zec4ThTrckvkJbfFEKcEU3c9g7eWtlL636DduN42BFNZVKQzzPtUY4vdQFZ3+xGth
gjZ3b0y2y01nibu5beY3gcOUz46JKommUi/M9IbxCGkhraj2Uz2Me7cpIXZPsdg1wpqeDIlBctB5
9ouuDXrYUkQHlFJaZHoVLG5HH8PCq4qQrOYwAxryzXbRd4ga3WCSC6zOkbm3uqwP9pSlQaMbxWFV
+yliAxaYl8JpciwKmc7tX4jX+JkbdbRgmhuW1IpBOep6mKUGVkrN0ufbZWrt5iHpVHIQKt3uToNY
QawMdKRP5tUw7ypZFH7i5a+AJLBvZluVwdVz5AZbJHWL7QT4GcnYQTqMl8Wgki4tu9xPRUzwAwZZ
0Po7OUWTKvrdIrCIl9VV6C70Utk3i53fEpwlDlliwmZsUghAjW0kmPUlyYOjFtapzsejUunVhqSL
8rUcsvS17nOEq1o/L4zcHPVNT4suQuxr/CC9UmNIYMjJHwkZffMwPzOPeR+bIXN0bJTyrtc+xBVp
pl9q800TjxQq7J3EDKSe5izIBedEf6EWpFyUhFgYkVjHCQDJdYYGyqs0FeeuQRuFxm00WZC7petA
KhRQa/b3bI1BMuTe26pOC/kBYk09Km43EfFBS7Ou2U/xAEF7VcF2DxqCevPHMMwTu3dAuIvR01p3
33P+zvnFwPzCuNWKwUjePb3O5FFdBzvbozztk1BlrPDcV8NfUwkslMMRQbLi57or1IBLglkkthEA
Kdqoatu2jQ1rz11hN7RAdpI9qJVpvydVYl9aGv5k5/w1Tujaos/3lKeLSUFR97tRzYR7V04UeQfT
mxwjioe+mHfNUA3fGrtkUdWFzf8gJ2kgBVskU36AEEfJD6kuUb6ny2gY6C90acrD3C1ldWu0pryU
y5h3kTGqxg7Jq+0FnZXiUDOCO4Jnd9WivldtpQZogN3mx6ArvXleJtuswtyqTItRmaUmmzaZFRlh
uTq2O2D5CuF+aqtKyPCy8pB0qQpIzyS84mBk8eCGOajqplP0De32VluVu8WUILJu+145ztbQ5603
i3s5F/NLkwM/e9qHMucAhf25K0REPDweH4PguPG0djcBMd+twK0bt0+1G972a0pVm07jD3dQiXV3
5vW1L7MNpkDkU/duQxEEdkfHBd4QYjs0bwY52xhcA7hcm/g0MhuBc2z1vUvnDr92mIy+nvRaRBcf
Vz4Bb0WQdJ+Z5+4mZYasPNi3jT2hwfVklExJe+ZHzAcg8+LR8EbrWdVEjv+sfHcHk6s7XZ1dS7VN
flKJ+qJsdefQ8Lv6eeG4vGJgyrDvjBq8rphwlN2a6tDYd3NZuqQueCi0E9nZy7Y3yfDxa7FItojd
EkMyOmr9npgzkr0izybz0PZzhXdHeR23Rtqs5/Mu7zMaehMFu7up04G+ALUk7Ql9I/Espl5626Zx
F/OYtTl+CK3AgSZIO5HVoTG3tnNTZ0pf+k1N+HnEgnH7yJgmqd44FdTJczxOjr3Tm0xxQlOBYhDX
K1oEbUpU+2YWqtHseb3ZijBK11fkmQO/t+O00MbgjDCFhc2RzFHTDnpxR8Usk8ehXErjWEgySiJ7
Uvhz4RRyfVVtvGFjiB5b7rWOj53pxUMkazLwSAg3hcrp4iZ4QnRFYxwrbV2Mh8KYO+3GG6y+3KlZ
uc47t7IK0fr/PCYml9zU75Ntt9nF7I28OhXkXdQbdR57HCIMkfSr79mVqpw8TFKyHX9zDIDRpeWN
NrjkvRgdfhfm1bFbd4rlYDUVV6JZ9GfWMCYV3YRrX2hAVJifR6/2QqOTJMB5StrvKoU2sCyBNy6F
KrodPLL5OvN5boceQXQsMFvuMAMJE+rO2xXXlj2zuJ+es37jSqXJogC/aTtjOXN4Dzdocq/JMyU6
CM/eQle4Mj9msBzDGraV3qxhuqaYByqdGWitR21UmwQk9Erqd9fh+yKZawWWPRqfo5srETPz+CWu
9R5DdmGmL1WfpXPUz5CS6PK7Lt8BQVNbTt2wHOtOpBR1GWvB6o32pnQMgKC0tL3bSi5yp5PfQdPl
5VdTqjomd69Y8g1rmcq96uv+8TpWiUaPS1p2hccyN9z6o8VKMRw765jERfEuE225U4iSuZv6bIaS
6hYdNPY12a+q+jDqqHMUS80i6Bk2QE6JqEMv+zhYWq+PlGTEwogjoj1IGrKtPpY/ykTJN4UXtw96
p9PVAMiZfJNlnWn/uu8eL+0hZXzyvcjqeaOWxP0MtVkHpYPnpK82Cs90yXBJqBfgrbVTcUTqjeyA
c6q8OHSqF4d1FxA/8M2sVz0LmNTq7yUoAoMzZ9A3TDiWp4JB63NaGNiSac6LMQPszOSChZWc4rs4
HoUMC3e5VJi2cDIgaSKoTJzcrnMA6wf3XHjjHAPl8Z7UBXOStO6Lad95Q7l17cJ7n/HT2oppbo7a
XPe3RqyiEAChpPu2kACl19OuTZ8xLEUvKMb3rtDLEKrf3slidHOyRX2gGsOtNzjGAXqRYMLUiTcn
K7J4o7X6EhZdfcVIc2NqIqaJRlhabZxtLLSc76OC0XugeHVLpHdRscKK2UZN5RQ5aopY0Wn78+zi
Mbh7Sc1leJlLl2vCUO8U/qYTvs32eTSYDFFg1OtBZXJMOAEjs9uZUiQimXf6NK22v6vXtL8o3XjA
HhvcSLNnZwegAGpldQZAkZZbZop6aDVe03Z1UXm5bWg0S33bE0Ww6/BfBLmEXLkimcqLbZUjprch
6iQcPGv6PY0RQShpo8b+wFybEawQnKvuCJFLoLmZU51E1kK/WVMwQ3S0OjBJpc/BLCz8++DJamwV
YgeIaXMeDLWmHYBRuWUg6THUS2N9m5Y6PbuD+D1I5nqNVlNtT4kyde/Okhu3eTH9GNXaQ0fdrnt6
GjysMSLJsB5R1H1dNXLf4t/nW4Vn3WgZWFa8qtbWbOcMq6E1Nu9wK5xfRS90fJqndkHQo1r3dTJT
eXSiDMkOc28BcFxE7/FustYd/Rv+GeqIF5gq7+GEKI+LXQ93HVMxytesiVj/0CM8NY/aMjO+9Zp1
7dxiy9gnFivRl7Jx7uMMBoDb5CXuYpO3I3Ym3o25A0KXEYDhIiphy+6LOl1fYdOBaidgjyqeRHeK
icYvpeyno+3z4mE0Zg1NjJ7cWgWO8JOhp+A4/0PduS23rWTZ9otQASABJPBKkBQlipIsS5btF4Ql
27gmronr1/eA6/QJi6qWej/2S8WOsvfmLZG5cq05x/TsW3sKvuTYhdHPKJVd9K6Vbs0KbQFyvCQM
KPC523X2IU8xyUdJ3t8tdV9QZhRwDhlx/BJj1P1UefmLQNIRcEXf/xgyW940QD+7Td2jQJVdz+sw
02PYPYXExS+hP9oJhU1WXM2y2/sF9l+G23unMQ5TVA6XrhcvdEvdK9seSQGXaR3CHv3W2Vm2Q0jy
qFT+4mpkJhUYDWuuHRK3zOvKXaE3w4JeMLJxH5kNbCOEQUpj2FzrG8MotoT31SF9lek65zbebZaJ
iOPGKo+TWdwPVM6DD6RyW3VcJ4yecST0m+CqmkwWq4sz4hArY04AsWD+C4YhPqLz0PwQ7InBGHAA
K3pYxbB8Xsyx2uZsoruBRRwWY4eUygx2ce88SDN7VujF9q5vxVsGgnjlUutRW/mBVnuGe2v+XgNP
3fl8N7+MivMoFWPqQIeaHxe/Hq1NnY5IBlW3zAq8kp9cGYsKniIVKRqWck75NyxQWs6gugzWLheD
fuQk2zRuaRwLg2t1NYzGw9TV+srux/kYczxv2qTPD7DXEprwU3fbNT4NJVm0cLpUcvRzWYYJQs0b
v6jpodN2nsmAuqCnyCWEa1dY+gLlXzCYYdao+iE1DeRKbKq7siDXq+IU3DuLne1mQ+Eso/dyii2P
XrCpaAmmVhdanQyOusT6m4A0uzcjOV8vc988uhGXWEWn8qvhGZfzbFxVc2/a2yGrqmu62KGp2+9p
76q7vnfx1WQqvSIB3jo0rdE9Rr5jHdvG9K+ruGl+0jw2j6nRxEfLKgdQj9i/jDgzb1F4GdGO/Yyp
A2Myhj5xGbo6U4d6RkQIg56asSImb5pEvpuLMtjbtgG4zMldfdd7pXHjr1l2sHWsh9qo/bsIxemu
sOiFwfzAQDbMRXVv2vUPX3TldVdwHO67eViTpCpvlzpzFupp1s+BZspfIKrecLlje1b20Zu4ep1m
2tz38ZgwGV5U3FjhQKv3yhhoNa4lIxOgathFjZVvI1NOF/RMrCs5FsYmifgEZYsAKxvpbO7zAnOR
N03ByuyY/asq1+k65K6+z+w004GnOvjcVnkRh1mtpm0iu25mkmlUh3kC3abSgnAd5GoHJWe9Q5vA
05a6LXlOLSUmvQ8/aLeDOeTdhs6deZxaw7mK6anYoegb+ejEtvk78efgoFtqMjBBjvlYu173aXQc
47FMe/vUlrK9WvTylDW+Ok1csT6JzG2vVORV94aaFcSeWIlLTzZ9SxvdXhSUnTjYinLgZm9O84nW
frFzuRiam4E2fnVZeCW7vDfEFv3ruB2wBWsQhZ6nzT6s3Lp8mUWZ9LvAXqLHpNH5b5FHATMVg7PA
95k0aHJWUUQFQ8aSTysz2NRVmj3Y9YwVEVUcWY5p1bjUwFZ31F2XX7ChUbMV7oIGjHvjiORXWvtO
L5J+woKQ06PDTAB5dWck3BYe1Mju580o41aokn/b0NDLENBYrfXFQVNB8ZR58ZVflhjIde+Jg13S
aDBrlerNlFSMPJxpcKsNqCoLrpTTx79MneEHtiUyrTrJr2xRWs+iG5srHSzsD66YmGKI5boOmAHG
xVCeqtGInuxleU4m+H6uy+w7d9nHxjS9znM53YjJzPeyNkYSdb31luxUPx1/vASUDhQiwDIt+28p
i5xu4pTaYVoleNlSfJbN5BAOFNU1kbiorspbUuDLeIcIjV2PavtgRUYDZSqls9SLDDCDHVUXVqya
dAMSruIzeYZEguQ7m8GTL7Tx0n3bwH5y3XGX9GV3InmoDdsCJzg3A9qFMNsIwEPdkrVusE/mVl3a
XBpCMfkvgYwROSCmvFCNpZ8yA3NtUEVxty100x5oR4EEiBBCcNklM76Z4ju+b3RE6PGOYDDJlirH
atgvGHH2eTLTPF74kYxE19uFKYZxDMxFPQwVd8+tp0YgMaVRnhYYwnd+UAu68vOayMe+yoxWMj2m
gqLpxXzUYRi0USw+fzelOrvs4pIanT8zdx2bNANkBf+m6JGocCEhU9ATot265jjsYoQle9p/+J7L
0bknByXfY6FgPiQdRFiT+30gz8Tg8F9Xn+3KAzcs/XUp0/FgibqgcPDLcVN2Rv1V9C4D1bpy5NfW
NdAKynZWJx252XE0J94HRV/EzIv7ctyb+JaH7lMiaGl2xUwPtC+r5TKlAfuh6PKN5BKVjgeYTxJU
ItGA8+d/2W0qeLDO0K4++1VOv/jtPGEL9LxsQ2MeUY9DicCetd46tYwu59HXPxjWSwbBumsxyATc
gg9jFBWs2KlE4MpuON0FTCSpxrKpBC2gRW9v60Inxi+lIQBtc+iT4799Af/I2Pe/sPH+77x//5fM
vuh137H9gUp++fXK6svf/7frzw7+hfod/Z5v23g3iOb9b9efFfwL36aDc9O1YfLg2/3/rj/H+pek
i+Uj0abcgtkPkee/sTvOv5AIA/JZUY+A5XCv/CPszuuVufrNfAA/JHCSnSHQrb9emSPNyNLweLyi
aq6Yj3nLbWA2ycGYKIgYvvY3jhyHT3UsjAvd9ynN98o9/PVlId+b46r8mwW8rv6/BMl/3gOpJKsh
2sKdex7ZN5GgKFTb0KruHetQLWZzIy2jPYLq/citcKbN//NSfK98WgzUnO1nbgVK4M4dzMBAWADj
QdsNR1vZYED84Il3zkTWmHFxYxOmRWmJ2+QNvDHXkT/6Jp+pmiKXnKVqOviOD5UVx5t3M0qVcR+I
mkxsmpLeRWgiYTUuG6Y7Lxxh2amdR/chQkc7b4XX1tAzgMg+5LM1oZIdSkTFDfKKZRNXVrKCcgfU
Sp4cclBBRsMZMo8rtaHJvfobZ5qLmlqW6W4qLNHt4kaPPyW2uB2mvBiVRJYzs0oIMjMR1U/uvFv8
HtGQBaTv2JbaWfatAVUypDqXya41l9q5kvQOP4pYe/PrrNmoONekxf+agOJeL8ZJ2OSAGWYcJvH0
4nF+7SPAnB8Elp7ZpqXNc8jTSLYmoFzXfKN/b5p+tFMj54pNJ/hg0GQ9zhEj+ZnV8xgMot1ZBpP7
VRKTHYLYsm5HX0GdaJGr55YmMFaAdNQ+Q25mDdRV7z8NZ1Yh3h7RPIC4iCAgxfJNMlFr57pg3BiH
Cyfltu683NzUBjEdTdOCJSoy4+H9F7TP1yqv6Hgs1fULwZrknnsP1OSmhIkbG7sa0kdL5X4WIgZW
hxhH6kucOzWibC5pT9JO6grR/dA/0xfw0p2VpQQKyhHEs62DSO2HXAH1KVoE4WFW1PMPP1rs5KK2
c3AxyM8RHJp13fj//DtjTmZCCRDOij8/e6z7pcw0YjUWjqkel5auWOqgoOTUPdER+fn+93W+XfF1
kU2FApwNWIDbXVfxX4e5gfagWITE5pAL9IjOQj1WFvNtaUTigziAP1F4f2+N62thDHcAy6M+5Dh4
/VoJinDD6+njlUNqVjtV1EG6H3jAd25uGfOh8b2IUJzA6rINdX2M6qUN7mAi+zJElWm5jNpjk9G1
Z2T+pYVl8bELJokwDcURZKFG2IBwmP5sTadAYW4Gc3ETc4Pp0TKnSJvhEDLrHtNhuOPW0VLHCuQD
Ozr+2gihOZszhczQGJsqLu077XhRcMsfMuNYZvd5cn3oro426isUAdTKNGrYqLRXgX+N08S8AZY9
J4cBwOn/K1X+Rzv1n3zL8+8OpOnqwcI8+uZ3yv2gwWJHJewkVdSElr36knx7og/gc+14RFHefo3p
0TEr7zR99cGi080IJ7ilEyRo5fd9/BWpQPvcVkH0lZw+785rMu9OegOZqW425va+GMb557TEEKSb
xs9/vL/WzvgX62bFVgi2dC0GVoDpuhj/Wmy6aPOBuyHnSFllau/O5QCMMaq2cYDe3CwTSRfUs/0L
7TZ62znWqismg7P1mihchjJjaBwP3hUj0v5ReLXYcl1iWqt0jtzx/Td7vn3/ea+M0hmQsn8BkX39
XiO/ZZ9ZN9aM2czWIlogdDuZ7d5/lbUief2z2iZ1wsp1JqXRPwfk1+nkxVGzSnogb4eFLsf7dmnj
y3oa5bVy1RjabQlrTcRC0uvx2rv3X//cP8VPwhtwqdnYa3gs3bPNpmvnYUiQsIdaJTOkAkE/PKnn
G8dN4keY30UJjUNYHMEYHkJDGFO6JRmi/+B9vD0neAc+OWvCAzpCwNLrbxvFvWv0DqWMkSz9Pumy
5hoQZ71x5jIHdl9a3j/zsP753BgGQZ2QgQGw4fx0XsphEGYXh/acgDGdK++gvabdVBPziUnLj/KF
3i4nQl3Z+QBlAPImSfn1B9QsnQRcPwCVokHPaQ1l2FHS/eNFy6tQCroEr3BFs89+TVKw8BGNfCoC
SZ1DN2LsQvkgPyhx/+NnwYKLsoLiwBIrcOevx3j0S0kPic8CLHwOXSNHCW3yUu8vzf/0KtImAJey
hgv0uRdXRWzTA0aCMG+MZetA5d+5Oi4+eAD/46v40mEXt1yHZsTrz+LGCiv3yJbESKkYNq4WxWHU
/XT//ofhxnT2nAseM8mxh1NRuOfxxaY9pa6H7ilEPsAUGcfZvuavXuTwuhFVtPOXIEPug1dffPAB
/3yC11sM3ncpON+pxGhvn12K2ElE00ZsZDPnwM5EKfagG6PfF8lc7qolwDOX6yVcdF/ue+elK4IH
CiFSvqP0ozjVdc88eysC/y1bOFdHuXKdXi0cF+ZxmiAZX79sVPVNBT5ROPUhcObpA8jCn6X++rW4
sHAb5bu2KKK8szoQN3o70aiJaH4twRee9oCGd4YKIOT24NDYp+Ui9+lomleI6lPEwkUWXStRRYK7
Qp98qfUoo1vFf+V+cnqyWkwgCwbdHPIdtn3bL2yKS6pVGIguKzfOMA8wOKycuXvXT92/9X7Q4pyK
77HImHV3ZisOjs904oPH/u33inHJdWy4EutF7ZxGMjHUHufIDjYxzd99GQsrNGLdHxbhfZQm+Haj
poQQpJfBIMEoL872TW4MBcJMALSGqs1f+Kv0Nb1c9G928LtqSn3x/nPz9pO5EPBt+rdUKqydsxVD
zpsSy8jLzTOz0Iw4Bth1OrM2RmeZ8oOv8QxgvtYnfCju7JzD6H/Ih329PhU6GiQRGWMAe1Uam7K8
0kgBr5a6iPYYj8z9iBIetbBv3/dd0F7CtTG3uQX75f2P/Xa78Iic5PpoURXYb9LoxOCjkmlYvJJ4
mCc7HjsMWy0aoaZdkxt6ES2XRWG6Owud2Qdl+tuvfN3XHbYMLq5v763o25hM9nzlmhi3EIUOBt+0
bcLEQJ30/sc833wdYTEG4upBz5Zwizc3nUgleWfQcVVZ/2KVzGojaccfLKE/R/nfOwGXDZeboLNe
RF0GUGdrKMuRgqvKxJG/qIE2MWE7FzOiN2MzzNM0ko2Ru2TYM29cLhEhBxHfb2nMW3Rrlgs+1g8g
nKrGL0Iz70iwqFsMQgwpGOMk4zTIT2wGAB9L1Nw0vkuDiVAR4Ode2mWs7mKcwfCGK4Wc5v1v7/yH
4nNxzZUO90TSCjgiX69WkkJqq+mHJswkMoN4yZB6TolxTYe5+uA7fPtDoUdfcVY8/IAx/LMTP3Mc
Zj6LUYdYNvVhMtA2VINVfPCB/uz/r38p4awJWlDDnPWecPZLzQl9nL7A5OiWQ/ON0KEs29B6MkAl
eO54OyDv80MzGPrPuisr9vPBYCtIiqT7KgqlR1ThWK7zAnzCnCALduFnbK0hBW+oNBfOoTIIxkpS
TfPfGRVJmTA0wGT2EXL1UYgSDn8Z6yTslyz6qOJ8U2rzKNOOoJVA6xx2i31W45LcopeGjJNQF9mD
Faj2RzciMnXmVF45ncNhPLn2/cRA6SFKMLx6di0+QI28/R155Dh4kVJzp+E6+XrJ9KqQAxMn7EbR
gBUgimp2kCXevr8w/8OrUBiu2Cgebl7orArFWIJvC9k68q1ErIYNF23rYO4+eJV1fb9eLQQwQHcj
95qiGlDk6w+T6CpN+7LQoZJT1KLUBK2ABypvP3PNrMkacSzAuVN3X8t0uimzfHqsJ0+MF20d1PmG
Us2H/QoOMl7VoONByiWDvRrJnMwhLxDFVV4sZrxvM7giUTuAOUf5Qpp2QPoY0y2u6490tAdc8HVU
YxpC88I4t4lOKfLwp6oo8WSNEfLrMO6m6bTkreOHKVJtHPbjUHxD8jjpSyRyEzPHshmesQYvLzhf
0pW84HioA4agfCzivNwyh8N28v43+Oa8cwRsLUkaxkrIBMh3thzyZeAaZE0tEudufGqkCn73qSSn
o4n8hz4V+ba1u2raBWmQPEeKlkrJgdHQSyDD/KM38/bnXCsKyUG/3kYp3c5+Tgtfbla6Uyjs+zza
QFbbDHFIZT5/9ErrMf564dBbo2Xu8gxw6TznfNUzFKzYKOj1BZXbXy+OuzCdBnXF70IeUh6OyYAK
Aad9Oe9qu/egcPRK2ndmH9sPH/wGbz42u6pNXCIlKh/aO685pi6JohmpXGiPxBWFEXPzkvUyBsEG
MXb/u0ObB/wCkXu9Tc3UxumfWPTAHPok4STM9AsTEUdwWhv9B5XA2/XBexNr046qyJZ2cLZjKYuE
GbSNVRij0AZ8jsgF37vf/3brvCou0yYobIgN6F33yzwrvBGDrxHrMkk+1mOAk+/9L+vf9d7ZT8em
wnfFsnXJmz27zPSqt3QcQ7pB09Ix08G3QzsxKHBJTMXoIpwWDoIFfMHtxuHo+JbpUqNXzqXxTaWz
+aj7ykbl6GWfFa7O3RSUxSPeB6D9BEePT5bZTQ90rqKHyHVUvhXtbJ3sIsGWTn3NB5octGWIvYz4
ruryudiMyvAqjhOR+VcuGoKTzSgAJaZl/FaiJQ5msN2e0BA/ir7ouYLCbtelvOwsHbxQSyP+VoMz
kenlL44PgL4S8BqDRAIloHpiDhKo7HlNY7kC+WXNm9kmrGoj6Yv9Su1m/LxkYC13jhkv9mZs3ApP
NbvKVybr8QKLPSm/Ny67DZ1qK8G8Yxb0v/FzyGFvNbP70hA8wwaGyKLfgr5qvX2J6IrZQBUU5B5U
/mSGncvZej0NZpFe+mp2v7vJCE3B9RJA1Mw02KdizxyugrjIm81gjyPcvEFH9YU9JH52yJrALDfT
gC4pVDbdg23kyuCxK4nyvUizrL7vRdU+IskEorIwsYMenwCq3ODCwAHPDP6L4ACpt2AJ8l817s/v
Prb764pExTGMzd5PmPAv5Ys5eeXORqMyXxK2lSLd7iuv27ZZ0x4DUQZky1eV8avRRkNkRVpiLiLC
x96IITbsy861mYfkZYEOyO4KP91rAvyMDaWCfMYXPH1CPht8cmUPJMqf2fnpGSO/0xbrh9yxbIlD
odvih3IRDG8AXy6nMkcwdjH0pr6hvVR+xVWVPTV1lWMGmVsLG0jPFG+PoNfm9u8ZwAJKQaP5WCUN
uiQpInWqWhVM24ng756WdoQLd+6VuglU0/m7pRRUDiYG3PamB2Y8bwv0Q1Q5eIlKpK2kIW0yv2lQ
B0UdH9X0lsDa2VUD/6ISASeL6nr5i9xQg/54ZeMorMp8xQZ5veeFkUM7/laKWTK0E6WSF4Nfeh4G
GAzAG7dpcx3OzAuAsmdY9PTgptZGmhoqUF7kYiCdkPAsHFDt+uXBzgCrok2wPyYoE3NOx3zrEPVz
NKrAaRANInHZTyrSDzWqQ2Y4Kku+Vm2tZTguy/BdRaQjh56cmmTfezI6jRH3p2uEjcnjYOuk/dIP
5myErqjHbBfkDiCiRuUxcKXEL/sdDk7kvKXLbTxMcoveByyRoD3S/a4fUzxSZoj+H7OlWuz6UyET
LvPUZ/OvafDlMa87u7hAdjI8oBBuO4DrFP68HVV+04OVYP+YZHcd4+igPBiUcWkBlv5WxEn/dap9
KBlr/WUy28DTvvEsTWoE7rf8oTdnzznms6ftTa0R+WErCpKLIqcOJViOvXczOw5eKo2cqttaUz99
q9xkBqZRD/NdOjkm4kvZ9s5VXRe2eWWToqePJoY4prAZOBzSAwUEliEv71Pbj6rLsTYmjwCDMhBH
9P6yCrkQg5mIWm7j26bTwYU2QJptFEwG5PTeVGDlasTQbhksVKe5mJiZTGMWzNzFe9SNaYbwO7Bi
i3CXrB7n0Pfn5OcUNwvCcz9C2u418sorA+PaFrQPw9mI6mduWsisIpQGd0WMG2fLDIgSOfeV/RIn
QDpDAd0JiUtLZbLBwZWcxoK4zznHVRSyTWR4FYjoxPkal1m0732Z1JdmAiARHtag6oNpqvRRa9tJ
tm6pGPrISOQiZAsf840INHEsBKSR4zqjr4M1gYQGFaeGmonxrsW3FtlYbwFl9h3eGoTlIRpZATNC
IV87TE1O6kQj3PJeLs38q0AqRASJ1uKro2dY2ajDOTzGLg2ysJtsNNSYohA5Ve2CtB0mgcnOKMse
5XM6AFjqcme5K/02ee5l4Y/XbsChd9BQwSDp6ZGpTxpwkYXHskbIZ72J5tXk2EXxly6/F+KGP6M9
51prx24cbCaPmZU1L9vY8C+GrG+QyWYuGXzWib4U6VrRcJQtvlYMVVgg0p0h42ejls/KNS4goiW7
LJq2iscdHsK0qx2oZnn/UKbybtLlgz+wZphYYnS5TZv6W+Hkl9whd2Oe/zLTbG+bzqWLONVn8ExY
6U3kgTbB6bz1LYTOrGV82v3Gm4KLlV+FhPWp43B36u44E8n4uSLUeQR2g3PwOZMYPNrqtFjfqh58
gQIp+GJponkseenwX4DmskcxtEsVDo1iknuZ+jm459biW8VxtwjYBInmY2ziMhLfYzyk2JToY9eR
edsjZ1dwEpL+PsIHB7TFDaYDk4cjfVX+LnYlabpWvCk6U93FkZy2ZkO0oewe+oF0GjLdLHjOp2gs
2HaB1wBg/uRMxaU2nIVPqD6juXyi3njA3U23USfjdxOt5cGc5UU1L9+9xN01XXCKbWKK/PZe2OrR
RfrppoAucm3f+3X8aYUtuDlQJyJ4VQsOyws2ipPuyCqDtjP+zpv4SlK9Rwq/p4r1o1XHJyexMSJP
43IhluSym4TPvHL8DHDhYhwMpM2gRVpTPEZd9sNqy7DRNiTRob4AXLaPGPnAxyj30hJfJ8O+s/A4
ZQmzGrMyP9up3gZBVIb4sehmG8S3tEhojcW+0PDbBUayJPMhtw/ovFSy7BqjiHkbd55yvw7W+GQ0
eElAvBnZS6aLn10EYmbqypOdTddxlu8CUlb9QN2C1unDwrAus9gS3/2UH36aIQsa44R/EnBfNB9H
QnMSmHmjbf6sWEC7plh+puI74veL0Z1vx9h9KnieNqThbhfPPMS929yPEAYH2lseAUCRPcJmQVKJ
MHyG70E74MJtEJaKGENerdtvttFV2yrN74q0PVQuqyKLzdBc+mce/FscagX2VbzLvWSLa6rpvm+h
50ZCv+R9PhAOYmQ51kvVUiRNEp13VZ5GXZvXLdLrPQez/5SwdJxLc3RPCCsO/twdoPuJg1+31zkE
SiX968Z1qo2u0A8XwrjxMlKLiBJgsJpOh4g65iLp8p9ceckXU+2vzFYPCCABs4BR6bofmCqNetPV
OFMuR8xREXMPB6d9WVURenp3+uKVwvhuoxf5qewCzoZtyRk+BTVIjAQ+Qy9QkLf8KfBrwlhdrorU
kBRYwVZ3cwOVLGmCy04nYIdNc4aNQzYeWnOvReW/SZDeC8SPevmaLTibwzmZ03KLDzroCBIb8hvp
E2ywmxtaaYVYzxYQUhVvD1T0r2DE4LIVWTUOYdBW5oXOYofxRW1YW6ez0tsoIPYRbyggKwSkEgth
76+ipIDd4Bn7pv2MQa9xsMR1C5nQasCKgjiG4FxiNAnFnEmeN8LRFs3AzUI1QNPwv+zMpUXwTRN4
ZI/08ddt+NTWD2U65afGTqZ7xxuHbJ/H+PM3ukRxHBJSiGnDxCrnbxssNT8TvPPfEU9GrF1RNZ/k
wMO1bYocUE7r5yPb12rDH2sBCXKgJ0SwFvAeVs9SkpY1Z5SNeaJbVN9ygYNTQS9owq5AtQ6EqYFc
PXG44H8Be8k5mKxIg2635Cn2hTIXRBX3jTcgBhp7Nw0tZ6IMcSerfak7h0iiUvnefeA2MDjQPsAc
bDlOCKubkaTTiUbWvE9grTsbBXz/9xw5QvGotYO7iZticBD2wHnbilHQejPkSHU72rmC3ETDazg2
tFfEZrYGcS8K9B83DRssGA5qNLljSBUfYduk1laYI/jHwejd31nZ8PNVTR8/4SnFte/KInm2AsMC
bZPr9ouhieHGr05UBkqomWFk1Dd87KUzyZ60u+wkfbVGtGd69UXEcsEYn8ULeGZoCE1YywbA3hLU
3R14vKAB0Wktj0WGRGqLEiP6IpuufHaN1Lbx7JXWD+LGA/6xN+tbhyb5KZ+FRWrTsCjKMiBGbpg2
65gvKfEQQlpEGX9VNbhLtn4fB6RTdg1KBdq5JmgZqf0DLQ/cgVBHYVZhpzsaTVE9ybwebsga5sPP
huZbZipprL3lEc9TV5k+iCNMEMjmFgZVblVSnfd5ZH9n87aDMLIWTna/HyjfPHPh/8HgG5SbJqrj
y0wN6dd4KgWC4SyVQ+grD3HdZIv+2XTi6s5sM8GD7YDiglegvow5OD0Y7+usF/WNiyYj4mkEcVH6
X7MA6c5mmX0gr0VZj5edsABtIzpQxxRLOqlnNLIIL8yi9BOAepKp6IgxxU29PruNvBEW25LNqOlh
yAw3rVDQO8e2HJ+5Z6QoXMSi9b4e8upkySZpNnjIkueaf+GrB+JUcQb7NvlDDN77sFaVTw3RESAo
+bb1nRUV5Y8lwBC5GXrD/lF5UXVCmNSToz0Y9NMMCu8Xg8L5U2qphZuBVJZ/oTonK7gv+XTGKDvr
nlhlO1nJD1zF9nrpLTCMjlmIvVFVGGfAaOEcqhfiXA9xjaDxTjh1W2+xePcvNGdMvYW4FHzGQFze
8Z8dvhUWMdUkpgXz5ySgzIX91WNeg4Skf1tNGUGWybpvGk9LvIPGwN6U0TTgEoTBFfoa11CY36NO
Di2WxmIfm3Nc79oK5tDGi0DIbIIgpe1BmPyMSzN1DCJn7AXslR9Y6ZMVJ8VThNmCXQPMO1tenbdM
tTx12xoFAE3tFBSUBtTyBv8KeGToRks7b4RW43XaGkm+G2ZiQcJBc2UPRTzxvGAJjy79mEsNV4k1
y4aRvflzlFhItwMIs6eqdirASUEhTawffXK1wIIAr2CM2t/KjAWwiY2JHK/cVt6Fku4x6xT9k3Yg
hHlE2Xs0uaUy7XD9U2H2QA+5yvYv6TSAMiwRuRREmFM5dqZBLlTRY8xkyWc84K2oDDbzNpteAAKx
96Oxj6hs86n/QkVrdDvLiVacGA58ThX8IFC+yvgBb3j3WHU4QRBxqtHZ0bFgTTSZ5uAOYG8WW23M
Uu8TzyNmY7Sm4JI1l0/QGmCFbNoxn7tN5bqJdeFWvrliHTgjp06Cfc08POrbcQniO9iCK68Yijsz
KZ3PcNcGl7tIF1QwthfH0EdEEAKMo+Iysq2TQZ5MJzPinWU18ltTgkbfoI0mYJv9zN4PdWt+6712
+WXPQ/0cxZHTXS5TI0969BLS+MY4+jQnKebqYm71Z4NKogmLLmWJYYCqi23myLiBmZitHS5hZr+s
ordYDEmTztuxo/sE0cztnzFOp2jFYIZAMpiaICXnF9wE9USvL0QxtOQEdws5A77Xg/+ljVoTWm94
Eci1qMw+0Q5wzKuZo6vlUY4XiKQSl0qO1/VW0/OGG25GFDdJPAhjV9Hud1lXnF/bqo/jO7etWQxe
R08UykEKnBVGam9jP1gWnDitVXyFk+f+tEwOGc6n3qZmFjUnuEEbeyLoe7lwFq/6nmG8FDs5DSqc
C2NpDr2a8xf6j95JTLm+gZ/ImsqpiT0aje34wx/z5oTtiSYTAsM/6gB8D/9QaMMRw7hImg7SoXUi
fTZ2s7PFqqIszcOgKzMSCMfpxOX4A6XEm2kNLyKk7Ts2wwrJLPZ1390aAmbKJbdTrp7pri34onJV
JR9MtN8IlR2eAOJSXAYNuATICXv9MrYhkpZWTx22WVyfZsuTnASd81ROK4k1IQ+1zgJxK0ra2vTa
yx086Qe7n+gTUB1fNYjGtqDUueo5FFXv95XfTFL/vDePUBUCgwIQ1a/f21RWfqkoh8N5bV/ZZZvs
3Sq6L/1s+mBoZZ1P9tevwUWf6Ns+TgoiKV6/FHqJzG6JGmP7GMnqnrtW/g4qh8pFVRlSkqHaumuB
V2We3ntSBKHu8/jbQgYEzmIbU80gtXndxQLiwJSXV6AC6HdlNB2q1o4e3/9i/oiDXvXbebtca9GW
C4TmjGRfv92JyXhhFXChDSeBVZQ1TEglmIKp7ezLPk3afQJff5ux4Vx5vPkdxUR/lZrRU0AewDan
fLmnRRVzsRHmCfCoDddKOQkSfoyuxWQ14fvv+D+sZnTmrB4PRSNzgvWn/kubRlVYGtaMKgeKVPOr
K4vgOakt/c9fxfaIRGCiS+7AGzWfKVpVZynMBK2j9JrGrsaoDmrp/c/yRvTL889wiHEHiinJj7Au
pr8+DBePoJIpHH0/t6G1+nawR2Hc/nQVJFek6MGpnAhlXVqYmRFu1lMDEo68EVuRuop61th70xCT
nEjGE1Hy0g+XyFiONP2Sq+K/ODuz3baxbYt+EQH2zatISpa7OHZil/NCJHHCvt3sv/4M5r5ElCAi
Fwcn9VCoUCQ3d7PWnGNmljiI0TZedHMa/JDNq3f9559/Vfx6AysOwh38QOuhHpeqsAu5xs6rTzov
PJJ3WlDC+zGglF+/1FqVtHxVHP5sxioSKFlfmmx/PSjg+srQDvg+qhkiYBmHoRs6Jd+zav4sO5JR
r1/uQmNM12UUV3iN0I46xmqUdfD8upQEFtfERAnwoGZtgpLroylojgh1yLruZvl5sMiBoFRWeprV
QykUU/50/ZdcuHHEEnhMLDBWKPhX36esTPloUat2DaVrf0kQrbC7DMXepMZG2b0wN4Qg5+9UR1lK
o5JiD83TtV55DGQjAjyC969rik+mLor/crO37gc9TTbWpUuXYrVYpubl1a41Jza23A6JHhWEMATR
DR8Y/mRAHRzfuuNsfGrn0wYHWh6jbNq6aXFzpwNINyDYw/urMMZgn7Ib8mDJYoo2rnJpOsXrxghl
CXAQ0a0WwTIdEuAUwBWkER+nWzhG8GYjOgt8tYdH5HeppsDy1s1RPClzF0MzMxCFwGKSEB1a6Six
B6z6+lGdqZXvGgwqn9TJNr/0IhESe/987nZ0H8LXuZfNYWPWu/BGMIIB2+Bjw1mz1kxLVQx3so8q
pA+z4anjKD3GhVLcB0pnvv7ruOavt1G/sWPALaCuNiV1HzTKZOPFJregv4maFICgklfHGv+zm2pV
sjFXnX9HdJOX3RbTOuucuXoxSVAGVccZ0O2CyTiALCFQmG6oLzu5/SmesRFtzFjLluJ0YTVYNuiu
s+lCFKSvZpC+VQZLEaxTGUptTgFq8JKodv1gNYp1SEVKWa0L25dJsWfqpkWabfX2z2VxJiIdVH7G
sh9xsCyuhjwn8BZpLKj6tsg/okRx7pKycCgNAyLXvXBKBwlR7NioSx6B/NE4oS7u88omFlTjM4xc
IwzHyQcPZb+ZCtBHOiuNoOiZW7REoKUEEufGSaGqDiyloLWURT8BZqITEHGhA+e0yRI50u6EjWxM
dfqusZkgcT1Op/EBag9larr1wMfBkTSjawWtzTUc0o68Lq2kGGX42D5ErbVASNLBelG6GfEWmjgT
TDkZh/Idr3w5oKJWwo2sytQIETuEr13nqL/nIaCgDgjwTcQ1ju+gS8RvUcwC4JuTdDfIQsbRK1Kc
jm4OjfAXXk4ovo5mj7UHQyx13mBKlWgk1Zb8WEeGxOqNRQdEHepk/N6qRf1O9aN9CjkUyh6rfPsa
dS1FWXClFcJhSn6gOATCsPtZm9j1kdGDk4kNF/D6oDBawsczPfuvIekFIXNjQBKQZ47cNwPVZZDr
dCskN5779igq2/nQraZ8DifkX36lFPP7mKD+30ntXCh7eRooiKqWqAOckn1MwZzT5A6gokT0M6bM
N1nRh6+qXpLBDWmPnmPdm+BYLKQMRM6jlAl3zSgRXZ8BWuN1gA951DOg3f5UzCNUFU5nidt3UfGS
Ug+j7keR8p67S37LUYJOK7FUmPICOOJvqcvrIzJ7mKBtOEZfklCbFfinNniXHmBsWjW0U5tAp+HS
AplpsLNb2Q9gJTOZlUb/5fp0cz79g8JhAV1yQ2WcyKuvsR7V2MljSL1kIAif1r7qmwNusutXuTDJ
/Mk9XXYNpFCt96ZVUFQ6QzQH5FEYj9pAgkWh1s1tCGXJCzWe+/XrnUn/8bdgX0LYxWtmmlkH3w1h
KUc21EBX8aTn+cb4j2iVQ3Az/85uB4CMW2SAC8sb1+PpYXSx+Wjt1SxaJkXfqR24H+/b8fnX8/F4
2PnuzbDzPg+7jd3B+Rs7vdRqwab1lMtNv5CFxBtJeDvKaBtvS7nwuk7uZvkJf20qp5ApSF7u5m7/
Zc+tHA6H3y93nzdu5M+av1oJuAyiULzxNkvC6vBZDmC9+XTIavfF1/G+dqen/sa4A4/vosVwhTce
kGoc6ZKH3vwk7Z3366PkfFXn2ti1OcjwE84saNQ1GrzSJLLrVPF2Y9DbRwfo9b5pZ3vjXs9f2v9d
gtBAdj9nPvIq6DSpqdsYK4oavgl0zeyYnX/1DLCTk/k/Z2Fzce+tnXtqndPgnJqYTVacfanDwnie
SPLz6zTaUiyfa3q5lq3JjHe8EBzHVye02RxGfTLq2EXV2QGlwmbTAIDyavQbBNFocvgtyyVCDDBV
EKajRp0Xq5X58O+vEKe5zpfH5lX/U3T4a6TS+6LgzoukWq20Pp264agnxSu5aPLG/v/SG6SWziih
ImVw6Dj9JvBfJSX0RPzQUjwc0feSODPO2tbEtRxbTr8JhJA23jwCpiEOrPfJqGRsoKYiJbQj77uD
NYc6XPiKct1OG9XcV7upeS3bFMyXnebye1zJ9kueV9HLGNrzmx7WzkcAaRvrd7aIOgx6Uu2uCgZn
D1a9/fdyAAQGnHAWsx4F3HUInUhoPaHhWUpo8HeVxSlplVW98ewvPRRUnZaCMYWXvQYKdLIjlImW
DC3uPr8PzMIC99IDoOM+vzYMTw2ZwCg2xtaFN47Rj7fBzp9d/9rsZ8PrdTKN8qARdcbRqcG4TOBm
N+7t0oe0FDocPJlUI8310hErGc0tLQTWXujgqmhKJ6Mb6nXCeSY3BdGSahWpfqDBntopJZRR106y
/o6sG1lszPwXZkQVSy46HxKWF7fa6SCX4lQof3TAHDRBuakUYJF3TgdbbSLv+pd7YfanfMQcgm6a
vYdpL4vQX58ugVs5Ak9kXhbmWM+B3PNjYsvU7HK0Rkcq9LEPG7LyRykY3aKO4XvhDMKCUZXglRvr
LrHF+NBSfXErtFXwI0Uo3+OTRy3ZOJXX5k17q4WBRPF0FF7e00G5fgsXnha1QXyFbCupaf6plfx1
Bxoa01GBUeeqwrL2BUllO4RRdzT7/l24jQVFVfjIKPFhp/yzYv99KTRQBtt9Zltt5qw+9+iy8E1X
nyRKPp8TktiO6hw1n9NmNo/IzGkzSoXzeP1+/5w9V5PTUvfjDMxsSzlk9coqc0RwY3P8GNvUFISx
VvODUU466vFAVJ5kR7+bMdL8MCR6SlKH+DOzg/4x2mO6iE4U/oBML8ocH3CZ6cdmxgiqoDwhZK/X
WIORhAAqlyw6y0mWxX4vL/K+vE5ex0kpNgb7hVkFjBM6eNpmrM7W6m4CpcYgrEwM8VKbXmlz2C+0
LPudRvXbV+TB+QoRIdp4hhfGDBZlxUaMzRJ9ZofNSqim9sCyCYkD2UanJPeiq9HR2ZG8cdDlTH2+
mNBDofNAzjQmpvXmns5zGuVRIu3GGnnNzlCgY++iiONMn2SozeS+pKEudBltG5rv9Euczo4vhxq5
OJFw0AdoHpGs0n3TFfFC4cvlwCvI5vwym4sokQgyRJ3dIur1SQEhFhMPsKK7clBqxm2oONZ3AkKU
75U5az9KDDq5L7WT+gjZ3JI4MBomvuOAhiPOMpED+lBKGaHaOOZfyV/P2ZhVpUaWkaZKT22kwBxX
Oid7xNxq/ielhXVXppWBcDqQx8e0npHr93atPKIOD1tP71Upcq22rn51ZlcSsANiGX01GNAGda9E
FEnVJeaXrjWUtz4cwY6hFq8XkyyZaJJlF8FeZUbuPCuvpdt2qOhI0jBIbh0nmjis0+99zuTQ1HfY
97UAAc/Q9DvKn0C3yxSqiB/qMLN3vRGiM8G0c0tzDhVmHU71Q0RJCeCnmKvAg4go+JrsYXCgAMj8
6qXuAg2TTaO1B7OJtI8ghLxx2Tig3DOdgo4NiFViGmRE3wGMECuGMW0Y4U5MAgqZI4bpsTPJkd9P
Uo82PUshaO8c0jleGwKLJ4+edPPdBIaNhp3VJ/GtDH/YzswK/lanIGfRw6Pe3KOXsiXCtRsiufKg
IOOxk1oVhnNGrBS6tqTC9atX/ejaxFi2BxgO6ArRtpNxqtAsuB2cPCBOuLL7rwBZ0FpJtMlqbxiT
6pgZgZXfw1GGWZXTFt6lFFY/KBHMs1sLcOBe2prRQ9/FZukj5u8esppMioNAmYUCjlgc20WRav+K
KLTwbrm1e6sCeenrWecwVsdUGOgW+x7N5FjL2W4cpBIlg16Nuj/Jqf1BoWhMbxt1alTggKhwjK4i
Dggp+Wj4tgTLtRrDbnRbuR9iL6YrhHaAvFWT6MQYBa06ItdcIgYoYgyEXnyS20ljEOsBwVWMiAmt
jUoT0y9lM/vJjEKBrS5TYgnmYXnUpan07YGkZoJDlVQdq/2Mt7L2u0rU4Ptxk9kIsYVIXJrM9bzP
zUGvFsRdb97MmLKo1gilInTTjtCuMxBzemtRqd3NvaS3HjFP07emUYgqMNSqBfScmhnBCH9aQwRA
VNVu1uCI76S60KkxEcZquHUUpjNBGEDtb3oUG9WjDeRQOTjIqpObNA9Il0OcbKle2sRWcZyrHnVv
yOc7+UljDy+hVYagtnsK3Lu4iYd7QlTMt54F63uEq6bxUxZJdFi5Q+AfelAIr1II15wMpRS4Vjyq
Id6JmKhv6JdfhjLlIGEJxSjvdTEwUTZyx2Ah+8chHLHXCWS3myD4oU9T+yqsVCVNeBisX6SE4D21
e8IZ/AJp6v2gQNB87206rztFprOHoSBw3tExBgh6+uTJQF/zVWKn/RzlAzUDeUiNRUxK7o5kL4my
BFcqtyDpG81PZbLIJ5z1X5FFlK/X19oLFQxsR9jC2BUaAIO0ZXf614qPtInSPCx3t++bRH7GAJWT
qNwpcOw5EAW4DKQwehrobb9LkWZCZcUDfHA4APgV9hB25OEcbyxef8ompxuApSFhWUziMke+NTOl
jOyuGeFaIeEQ+teJtjbKDkM27sySHEWE4br+E5o5kaBZ17M0mKGSkTgRD2hHQJTn341Inv7TzVib
3GmKiu/XH9qFyi4AvqUMw8Z9OautDqXYISdL6dHxKqmRFKTS6cjBhFAwrGQ4n4RHnkP/EdiB1ezq
SbQfxhjYmV9UcHXdFjz6d6xCzVPfi3lRm6pTwSrVkkMZKfN8IO1KyzHpGdhkrLqW6oPkROnRtAMb
YmdVI2Kvu7oSGzvlC+cQ7gWjHD5uOijrmzL0NjLymTIFfg3bzTgMPIITTz+uP7s/A2r1blFc6AZP
jqM9RsTTAWfaIaSBlsuAgvJnr/UqN3vQjiBiPM0r9vWD86gcpOf0ZryJ9kCj9sRS7DNf8cu94WM1
2hUP043to2bZGnXneybu+q9ftvoUmsrqmpBoWDfdWbvM+wUuz/+Fqmn3ku5jD2vXxsbwQpPz9ILL
D/rr2ytpPQ3xcsF89+N5d3x3/c+frz/trVta7T3jKUQ9Ss6EK1nE+tb3IdCzOtlfv8j5wAGKQW/H
XKCQbA1Wt6G0WkvXkI1bRTPat2rinZjrt7ySF26Fkz+nRsqtBN7qq1tJBILJCF6Um0pZczRaQ96b
yZg/iaosves3dN46stjILtoG2YCOsa7BpEaBwwLODxJqcqN2Ick8btWb5Y8hmM3bvB+xFQHNEF9q
kruGGwK9pa2hcX5ogNJk0Ack84hT0Bq0WRAL1OGUxLSapjTz0zbVHopA9B8NuWxP7KqJHOhz1YGl
q03Vz0LwRUEarPQXKRrNFn2XNvoaAenS0VDS7jkyKYkThAsf0CVfxtL964/sQnnB4lfSToTwY7Oe
rAYBpb+6Gx36e9mimQHvN7/YWt65tVWkL6LvJgS1svJzJojwW8Rhf4+/SM03RuKlL2qB8BAcCUST
T3nVcusqUDwhLBmKHIMj3VkdtSjQ9R2bykxj7+VG/UwobkISyGd7yttiF1fzOPg5xaTvYi7SHxuP
5VyNxKGI8xenWPzQnMROP/E+A/NHVhwSjaYF01m1xMOATb0LVRKZEq2yjopdy35axNNTm0TjV3Q3
2HOUVPpkFUHgDZRyfHq40w3nqXTvKIF5oLOtP7S06zeG/fIFrWbmBVOIQItvDIjCMib/mo5k+GAT
5WN+axeH+64Ocig8kraHARC6wdSIjYdzYd6AFg7GAArLAkhbvay+GxIrJ+DUJfwhf0S1W93U7TTe
bLyCMzO6idB7qR0CJkGhue50z3WYO0kI4jyOCTJ0g1HAJlBCgM/AkQmNQe4ozGJnmS1mskzui2ln
0Id/D2fZ3Fhizp+wLS9lc4SGMCLoGp0+4dnKxoncNnynndP9FyulTUpCO70as6GRBKXEX6/f+wV9
E1solGUKFQicYGtWp9MRFIjCO3FJJRTBngMuLco2JcQ6sYc58vPGMX+aWlWoHB/b5snAt/DbTPMG
W5fZ0Sq2tFJ/gPgwELATaBBBZuSi7HXKxYGFeqf+HmZN+FmfJ+tHM5jy6HdYfTe7AMtncjo0uQ/I
KAtzDZTN+ruug6bUGuJsXKt3pF9Q/oc3Zmjlc51QKaijTH9gv1FjddB7r02M5BjY1uBpGSbXHSE/
+dOsZNMN3CYKRHNgbVRwL0x+bAapm/FaGcgAuE7f65Q0jhpGdDdFSnzHjRZEUv8wleHYQlextN/x
JIln0Q3ha0NdFRU8KWgPztSU48a6ceE5qVSRF2keUCPWr9MfIlRZJOOkIpsjC+4GuLeJE6vV7+gg
bEk6z1iTixoMORicMXQWnAVWU5uqxRMOFKiNYk7MvTza7W0xm9mLAd7jRYEz0+34/MMDi0K3S21F
fMo0I7wTilndWEXTHxHlFo+p0zq7NK7LoyQlhINx+ko36qfnczBlMIrrtJFktu3rCnAbIVFooWK6
kzbI79ooWsyEcntXJrC1LGKvcNb21RHZqr4FDz5fxrn0Iv2w2a7TxVodFDqilJpZI/C9spp+YiIH
jbNPEX1ihBszEpRqOx4/tXIY3wWkhNGEt2rnR5/0w1dH7oXs90iqbSxthbgv4qgovFnkFvmmJBxC
1AgbRdtYBM4nZTRuFsVXGloGwK7VFEXk6TxHzJSultrZPbWM0DOVZvp/vBLbRLpIjRiywrqD6NQc
1Lsec5Idlv1LmlsYcFmYPkY2L0+tqEeOxIFodwU7sQ1Czx+l2WouYSU26dcxFpgk1gcQVO+ZRGSY
GzgQ3AxIQHfCTHqXDNXyN/rCxB+JSRj3eJKnT5mDIo54Kq3+io/BPMS5CD7X6Uxe/PWp+tLPQj+g
6QwXhy94vekMVZKXJJVUr0ppE90jjih8KWeqLFbqaOi31eSH3hg4f3KVSawh2bxL5XT0ITZZx6DO
Kyx5odgSyF+YUOgCQIgE9Yc6eX0Sl0YElinaEndOuvklpwrjUy00jqlNv/D6E7hwKc4P9DjA5cBc
X3ffzEnR4LMEwi0dSBQN3AZPjeOUxA5zq6NiLRPy6RhYdHYmtKhlQkBnfDpPRkEngjrSWwJnM336
hFcw9x1aoskxUsLqEUs4mVppVOHeksqWLk9jBrhIhaO9pUlDlabM5+hLjYpQ2cVyFz1pdhmisbL4
l55uEV2zs5O5vrWsZHqbVQ0OtsNex8Cck8vWo923mrlvhWR+Q9SqvIFaEW8ZHs1XRVJ+qk4lv+K7
k781prilVZnt575Oe58UohiCSTHLwCRrncWlzerwsIQ+yfsgbrXPwhGygaZLRlDU1tz6rtVi/EeY
kGCtSBmSbVeqelqMvZRH/W6snOCXMuCSPKSZMyp7Eo4JDoK9D/CmLHJCZEs57Edq+kVK0k+mEg7v
IIJ9jYOG/BBMLOOPweTxkcAztiPK0X5+MwimJKUqx6jFfx5L7BdgcyD4G7Txd6Yynxx0tDkT9lIz
+6KFprl1gjufd2mWQR9a0KbLBLM6LOJ5x6SlUxPleQZHylm6p5N+tK9SQ72BXhJibBzFxqR2Qc/C
QijT51lIbkuT9XRUpcPYzaJhH+JMeOoMRGD3Bl75pzmRTcqzJMB6AjsnUjypvxlocXl0ZbtDpuXq
50Z25j3SMf0Y4tTiWCfXzn0BUnVjC6qd70FZqlF8osRiFmRvuPqR1SCrhGiiuDOSUvGo85AqZDPW
f3VDVVGvqnWj9aNR1p4nDDFfJruMVd9WCoX2G2q072lN6NUOd3xsol4k/G/nVCWxMXEwkYlCdgH7
MOx6D5rSJxaq+UaSPMUAZ4HfmEMfrUVtMDy97mKHGFUgey4e0Cl27djRPuJ5wFM5p2nyqZnM4Kdo
i67bh445fYLgUt+yCEY6RyhN+tW2+Fm2FuwLE8NSmFq4f8uOYb2T04wglzp6Da4FrsC3ZCf1WIwz
OpGLVhalMHGMGNI4/hvap5Kt5X3Wm+NBiQLskdfnwwtjmK4aqvMFDYUgeLWpRMcY2oFZC1efpc4j
N7b9oBSreE0eBruEJhvdrGhLpns2CVuITpCFUH1FrK2v5/tAxFhQwI8QMiTlx8BKxC32PPYvlbW1
Vz3fQHItWwXTJyO4oMaxGomsqbRTmFhcuwAf5QejVH/QsFC+xEGUfJNIpWUmCiHE01sdXhDLEjhB
bdJ4iNRZ+WhU5bfZLKGLkzZ/MWpr+hWZov1MY2B+u/4mzuvRSEKQcBka8x4D8s+d/H0yVqzWElVd
uRphQNZhDtt6IN6C0I29rtRT/KAk+Ei8SqkKQAbNHAxwDsaB9qbdRdTF4DnObkllfyLcPe7KT3lf
aRuHkD9OoZM1jR9J156+vWNShVl7WQq+B96ehteZ8Gmi0p3o92TkyHLJFQ7eLHK6LNcazelnWCXJ
az/LcI5wcLO9KRDN626o4NYj0jSrUcIqxMQd5b7C+DB0sBKPwCjZuzvLoVEnyO0TQmIoRWzPLOB7
eoViGLpM2nswkOzKV/WM7pEtIb48OFo56xu71PNCj0VGDtW5BS+Hv3dtKNOttrCGFBmQ6HP92CcK
TReirfd2ZPWUWTLbAwbY+x1lIjfqaCI4WGjx3tFp3hgbZzPG8ksgT2KPo5qrrA1cZNpJWobnlcvk
7zad0J1qiEOkSrdhHCoHtScaekyP1gQHs55zemrZ1qz1Z85evXp+g4k6ytB1/rk69gVMnaWwlt+g
iuFxCBE8gkhWzXcz1G0ytMJccdGOsHewZLpNIXiYQVbIS0Hy8LRoSzwRFfNxKALrRoSR/ODoNCED
ymb3zWB0+7gIaoA643jIao3ok4DCHt00GQt/SjZqqTd7PvHQz2uyaOl31Hu7gIVQyi3g8tJW7+ym
aV+vP/jzmUpF0Qm2iLMu8n55dVBJEsCUwjHYzwiHzF157P227Kx9Nsn1879fige7eArRVCKPOV0y
odgQzRvjpOt0AjCVzBz3VYsHHPl6uVGt+qP2On2VnLtQb/IdE4vA2zy9VmtJU1jXhMPJxQwhtx4m
tmrYV/JG6X0syZZXlk5B4wvU0q7neENcZDQS1cOHORBYD89gXBh2bF1RRyaGK1dZd5zLDP/4UNZv
qobQP7Z5n3ao6E95lEuf6EMpT6FjEcWSxNWNXvfhfkzzLoPDUMhHzZzqY0G4yH09ldWWeuT8+6E6
hTCNZ4uamhbk6Q0TdToRgUbDK7Um85ccFVnhgV6SntIANcmehbqXDtkoOuzGFM/iGw7GMCuHrKKR
wXPEHwwUsNbZMeX9zWgn9ec+tKuDUhhG5Y2DLt9Uio3PoB6sKAdBkhmvaltpP6+PkbPVmpYBGUEs
Z3yElENWqzXbwYa83xS0T9LHjwppk5+qzhqOzqymCEYdKiRzvDX5XLwohVM+g8VhsgYUk83Rxjph
S4hjh/ZJ1gL9Fgzst5bR9X1Ox/mL3trVhsT4vGPMnbLFRbeHyQqO6KqmEZeAD6nxFSgi0vKGNATl
pmrYzu/QrDi3QaqX7swfHC4kQITTArQZ5AjCRac0uBcSaavqf1ay4AcxQigmIfFju7SaCTQdAuWQ
Afg0Yq5V0+w/LMLXjS/zwnZFhf++3DbLzTm22wjJLnZ0MBwjnP8XmKJ5Qr5xYpteQvf5dooGRAv5
SPLpPirnCBBtHw3od7p6/MrWQhQ+wJsu8qWuQiIzh/YUkL6qQEPlJIqmIooqii3XR+Wll7X4u0wH
6aPJ718NS+oMaUrDCp371Nj3Is7Dr5NaZy5uzujYOsLwgjTXH0vIak+TjvITkMx4bza92MOamt6v
/5wLczYlH0r+FCiXVsNqIu3meBggueUugbvJO4G2cMJDM/gmhw6bq+vXOi/KUr1iSeRN0UKjA6Cd
TiwTLAE+DSaW0AlGP4rNW8x1ZPVOA9AKUVAXjt8ZlrCdbBASeXbYuP4yca1mctVE7q8ztS3RfKtH
r2UpGlfoM8RgJvlLYtTsnMDQIF9naazmZHib6Gl+IhCm8xVR6Yc5LmhQSbn6RQzGtLE9vPCRcIqg
vc0ffCbr6orU9CRCa1Hhpgq6nNCUjBsDtv7WR3LpDS+1G4VtCDLSNf/a0udIjXoH5QanXTKQbPGs
TmrzX4v5k0ivuNRf1EptM7/M8+JA+5PgJM3mZ42DLKKd0NKM/0BnbUsLOUwoK+dZ7V9/MxceBcs4
aTw2egf29asXE3W2jKaWFxMalBhbOKx3Zlobx+tXufAkuAZPGhYBYue1cRi30WTpMek+kw0Eau5j
cvKyBG05fISNr/zSDaHa4LSmEyiAUvh0pNulQ7vYYQIkQMG508HnhZBuivnl+h1duoyNr8ShvoGv
cv3cCKYA4LbE95Yzmllb6A4Bx/ZWENeF50YJlHI5w2eRzS5r3l9nrTIqVbuNKXQmSlgAg5OFr0nk
wSLXnZWNj+KcmYG2kMM+qwYXotO/2jg3BuyfiGY6cheyZbvlSMNGq/hU5BBNs1IBEjhrs2cXpfWg
agQtpmUhuUGoO5/oK0peJ/fsjkkD/zwiAtsqRlx4FAj2+YG0tGngrRc2pZqcCNcZAeXky3Q7Olfy
L3UOzR+Lcsp+mAK2kMcEF/NjlRBT7LdZ0T/zN9HltBhwASwnmRRy2xrZJGkqa9euQYy8JVa4MC7w
LC/qdDRRC1989cbCmMoheiaXOkZz7FRs+bO2tcif18dpM1GpZSbXKdzzV51ehZAXB7lo17iF3ED4
70cYudXceSrxgShs49izoHo9JqWIHkuwuZkH7jx6h5r7NiuS5plUsrdmu+XDWk3xJE9qC6PAZEux
Tv4p+rJB2aqDUCqt4XOltwuNrk5/g3Oe9/owdTeoSHwpyX+1HLd9nWDyw6BQa77+YZ4XHrFScBhe
Rgk60rOj/wieQdDQr3HmmjKa6izz6W0lTw2l4ecinFu4vNBJk36akMUPH6mtflZJVvftptd/N3IN
ZQStmm/WJBorqVZv7BnP96l4vtHyUd7nf3zUp+8Ozq1DBjmvTZIQwbaitB+AqTp3mTYSiYQ37iBl
g73R6LlwUaj7fNuYJohb0VfDcq6KXhgd2CURzEzzMLAeQPG0h3okabsOpMIr6Qxu7TrOyqtk9DIk
SLrhg8Xvutod95GZqnonandscvEeMWxeSnRR/9nVoD+CeoSJBv7N+W6aEXRZai6q4hYG1CusyUH2
akZt9EOAd3lEPaAuMiNreu/UwnzbGDIXns6iSkF0g1yHDdLy7/+aZmvkD3ViVLWr9yifmdpJ+csU
ff7PVpswZ5VS8x+VnkxPihSObxMUusV3rhMUHVSt4ccI9dWbklU88Rt2rrdNkKS/wDHmwI2SEarz
9d974bEyvhH0sG2kyrX+uWXWCamV+bmllbf7JpCCeynKta+jaXVvsPPTjRF7PvWC4DAVBd0OuwHo
/KePJ8P4tlg5lwaCPLBpDKPHsKW40SGf3Fi9L10KesvS9uL4i8Xw9FIAvakJahRvepztPuxEZ1fZ
Sb+bQNpuPMXlJHQ6XyHSk6GqsC9ddCHLU/7rpavCnEZcKDX6Ez1DEzirzxkf449ZU8NbyZEnAMAA
sNmkJJn0X6UazsZMdeFe+SgWAx8bFeqoq8cKzSuDdSjDbFGa2g9F73iFThy5o/fhxv7rXKRroQBD
grJsImksro8+dpGg69GXawVpYbsVauxfRYPPcAlABW6bjhonZxV3pbMfrcAYfIuZab6pMhOYviTB
wNyxgyODFjeRBNo2pzdp5nYUugDxGvUYjnMBaTvsat8J1ZqkeNCp3yozKZpdj6zeISCBfffGDHPh
w6VBvLjOl9A1xs3pO6xqB+1EHlRuOhrRKzvQ7m6xz94bpBI+oymRvXxOks/XP7/zJZ7tEeJOjvuc
ZhBHnl7UDinsEdUCvaUuA7+iGLnTkkH+9+0Yl6ErgIYUAxj6ktPLjEo34Ax08JzHk4p9YTI/m+OM
tx6jyryLac0e4WpiktSr+raSjZpBm5ArvNSAgUlCJ2Irtagcpf0sVNRK15/C+SSkI6SiTEUHbUEZ
rL5UO9NpV1Uyth6iDb6ZWYQZASqRN5kgXXdtZkaH6xe8sD/FBCwv8DiTNhAHltMHIhG+MRFw0Lhq
ZMs9UGjT8YhzMBxoPcrsuEk0YC6IiJqVd3qoWftO6eoloKnOMuCigRXuCpFZ3yI5Tz/FgehgVXbZ
68avXF7L6bTCMFuUvxAeFgrC6rkw6Yd9K5Gxmpe15gOYM/eqjKKCScT6xu44SnAGNzb5z3p9a2Tj
sG8EWYzw5cNnVK7mHQ3pLenbOQeOnhlvirfEzo6D72qqyaVCAT2swuwh16fCO2lbP9MqSt4jo5p/
lSld4L1DcSbw0woDit+XXfdCySov90FgE56Q0U7BJQqy8k1qWu0DjbPQPVvMiuyOM6J+hf7Dz41H
eb6jZB9JxYBxRnAbAoXTFz7USNvkRpZgpfQEjfQio9E0GeNRpXfqo/XVsTRG415pzOGxdqzW8Hq5
0j6gIZv767/lfK5e5k1UZH/2BzTpTn9KBY2XPTccShFW3/EoK3dOp/3EM9RurLXnkwsXWoAdVE3p
r9nLv/9rVZIiK87JD+VCzRC4ipImNHxpW1y/nUtXQdfEKAXKszS+T68i1CCJ6pbDTyoiBkVf2P5Y
gn6+fpXzh4avnl4BnkPGHiv66VXUvoRoYSqpG0dl4y4yyT0QzPBWqMbH9Sud3w/tAVhKLHL0HNkT
nV6p5py8UOfJiE2L4s7RDSr6g9gEsV24IQcTKc5VdkNsalczf0sSlabUAV7cIXUe4mocfoXIQ7xG
QGwaGJpvYdYmO/y4xCd3MwYYpes9wKu1GxYNXU/AOndZGIOETztrY40//3E2W0L2sRBYcHave0B0
FZQgyDKMp3r9EaSZCvtSaM+Jnbbfrj/tCw1HCB70m9jdLx799YepAf5hCkmlHVTCls9vVtJdoqji
Fsln4g/JSFS9xJrmooFVvcCMxJdONOErG2f1nxkRNPrwzqM0UUDkoRY7ffVJwUFwoE/EcocGQ5fn
8WiqYbp1ul1e7em0zi7R4diNrn8JVl6N5VDqpiCtYTAWapN+ddgE7GKb7gzUZZQrupxQkYCWn7Z9
96FxrPSAePQ/rj/38zeMHhq3BY0wets4+U9vFQszXkeWLMwOZryPJo6KFDM68Pz11lO9UGHgHjkP
sZLhueCip9ciuI85Nye60I5KkoCMMlvq9HHWKnd9aRRweiPD+J2VsxXvlk3MwzSxPLuBrCOZ0omo
JapL7mmEzMJOLPf6g7j063gMy675jz5//dKLSQsGReQ5VZaO7VcPjPGg4vv90qKx/ALRvblN5F6O
3VDDroIwJzyA6H62Cxv/yMSB4hhqMBc2ftb5LITyF2U9rQW2RHwZp8+MzIkskto0J3mly1C06fnR
hMT9r0sRymrEzOjX+XMZEKdXUcaklTkCFi4dKelHlcXlHZ30mW6/IW8U3c5uiEstJrhlEqdYvr4h
0Fd6VaB2cp2BNL4+0cIDZ/Z/rtjSlkD9ai4UDGCP60ZIEUikFA5w3PElVDfIrMB2N7blXR8zy8dx
8gGzX1+4NAwavuCzQnecWfMYgL11M7sYv9ZprH3VwJG9WpqQj6ifzV1oys3NCJndNUDa//tb0zUT
8R1zx59T5+lbM4KQpB3E9//j7Ly25MaxNf0qvfp62IcONLNO9wXDpVNapUzdcMnSe4Ig+PTzUd0z
o4jMlTGauqlSpTIYBEFg49+/2XiKxUEaYX1oA4l4eB7Emaf24lAEF4QTLY9tTcSkcjq+FHhBlRoD
NiK23WC7VUW1bZFOdZVSKTvjOTNUyEkvR5bDF0o0/qFEOiUEBYpFPuiIA+GMTmSEkvjtbYDRTBgo
ta3CjShm4iPmyknuPFmRX6ehkX0pe/CxKGgc93uWwAQ8pCJRX5bR0dc0j+WhwwnV3mCrY8OYr2q2
mKQVGuE/3e8Fmk64jCzGJVTOJbHkI8wHb0Q30pniiTQJ6UZIDiBrgYMSvJVaun+fxvYoNm6iXOgA
o8Lkzu+Vrq5c34acWbPgbVBiY8RmJgaJzKMiMWZXj26RbVOvsW8HI4xzfECm4Vri9oT7fZ0GP6pU
TxdeO5cGOUf5gg8+bFKE0pPX366uVDmGhoqsxbCXTrqhj298yf1MXYcphD9E8JkD2J4kZGdL5Rt/
NRgkfkz82CYOr9efpD8435O8Mf5qzUzUETr3tImkXfgh6640bonKNQhad1WLWSAVSXczrWY923Ya
MfdEHYYbX2EuuBBBdcmNy8VMs8Ps4h90qBIvXaKOHhQmpE2L0J/4OHNrDHb4V0XUADeIUOxTS/qt
G5nSJMfK0Gi37sbUZVGwsEiEkFfNJCLJUnveToqOmKkyX7BwxrSWxzQTmZ7v6aO2n6eqqWz8zocF
k7Exn9/D17XdrY+hwDMRDFW9leFIVgmc296PGhjo3RapCy0GYWmslwZ0um2kdCs/LCQbvscInb5y
3nZjvS+ZJQlkwHZudiHxic3V0q5qt3apK/B/ibUs8QSA6dsJ0+0pYpZ5YoulMt2ovvcIuJrrFls8
Do/2vPVWkRqy5aX8ni/DzEuEpb0dJXNgfXYsGCdREgoChmBQyQ8yrBYTW8GJqg7gtwjIMFPNd3gR
cn4KTdl9KFzhwuuDBcUM4dR3AyBvWpvRGuBSZxQsKYQoZ7o3R9wWN3Xq96tQPsCEo9Jpu2afFxhI
8D6lURIr/xl3j7zZOGkY3LbEWNw4jCYf5ydrnpwzuctuQeBIFG63KAjk5ZpPwET0V75dQZZZ05Cq
ASrLkvf2EvuSGrjaNq2iLtAYaz1eHK88A05RYTsBmVW4SSAiC+st70112XkqgAGxeFu7yKcDPrvO
xgkI7EItCngSwIyy4IZE1NHZjiVienz7i72yjwFFOqgO/23VfbIxwyNa6I+7OJ6bbXDX1OX8NAxm
eO7214852WI4qK7Ns1XOATny+PYBQuwK78lqYyh6DmrZx25IFrH5XiRi79fiA0yemzxYNpUmb1W7
ECK6xLzrq+kMdvSiUITQjFYX/jV0b4ui9fiLWHYbjMpGOxQ7Ov4aksewrZtluO48ooX+dGiZiqD7
GPpTIIPLHF9KuZ0qqf/W0IDWP7ROGf9sB/+PUwNop63NHDBMZCHMruOruKEW/kArh9DKsdgrN3Hf
Z9mQnDl7vzJskFpWBzgfiInu3clVvJkzZgs+0sdTQUxGv+xJFlsNR/0zJ6iXExJ21Nopg0PzChOl
d+hI++Rhb0TAS1Fkvt7HLbTYt5/NS8ILT4RESppxeBOuHPfjG5Ikkg95RpB6iP8HQUU1uMlmMYsF
4rZDUD3hm1P6zKuMj4uRa/WxcyhPYHarfLV47+SldGQ5nXlPXrl5XhLYeAAqIP2n7Ysh7Uq3nxTu
Hn3t7VACBrvCwnTnzM2/LEtY9ClKACfBKF/MGUh/fmY3a+ySyggTmNPiCUuXcYM6vNvTNxW3YHXh
gzU7BGDXAl2abYwpxmWtuPetMn+eZUduGXB5+N4pQy8C51Z/PhQex0kLSgz+D1Tbxw8oXua8zws6
OWFCyIhpjhTBIRKVt4fiZenLUFvWio6srZXTaeBCy1pkCQhhdcgTNzBr0j2vKxtRlrkPyyz0MwxC
zKMIgI0qEO/Lt6//ygPn7n4ht5SlnJGO77Kwu4FYToBbv7QIkwulujXL0joz2195e+EWkafEPyv2
erJGCFl4k8qtdo266THGgWSHLKO7KGO3Pje31udyvNLD+FgnFzwJCI4vEgDipmE77zhM+JN5n5IZ
8yFfQv0sM5Fe2Etc3ktpFQ9JnGSEV9jeR3cqxPtu4rD89tD+Oum++CaAXtAA1tyW0xmU0pcy4wwi
noetWHal48X8lBZy/MpRJIPuhVB+iFSn6uAaQzDng6W6PL2avEyXm4qgrqeYRs2zVTRE/9WFNKPS
buSlHv053ZVYjX7DTRY+qQ3Ge12Guh32y6LM78WoCESlbAVUz9uq+hnEqre3TdKAJ2bu4j2/fZ8v
Hy59FliNNBqsVbt9MoXG3JtbC5bhBp/cfEtl4WJPmNufLEQjZy718viEGB0jV85OkJUwAjqerQIE
GUHLyKUcJ7OvetNegqjNG/c2cOibXfj8C2a4Et25NJFXrozYhP4qIA/wwSn71+s7jR0MsUKzrcYP
dY7tNbEaw97xO+cvOy3mvRt3xYe3R/blMgl6RpYDz5H10vzVOfwNcHYWa2AG4eYaLAOM0VgJ8REz
L/FuiLOFSqY4p0B+6ZC3+uTiXgp+QdOTx3o8wAVHHrN0EVMUhdU9VcFCPLKFuNPZd0kgnUudOElP
QptjPKZ2iE4wKNryyQ9rSRjZWKb3mYo57DStgaGXBYH0qcDQe+sQIzrANMAG95LGT/etGer+MV1U
QxdQpNlnsppCTEvJ4bof0DyT8FjTRyIIy5CRI4283LVJUxQ3c1x4RkQQZIdiS7Y9MrDAqKyt58Kd
2XIKc38avh7qi5wkaDdiUcUAt+uJKM2WQn/qjd5PV05jLC/mhColqjmrnxNEvXghIFTw2q+4yZoL
dVpr9oI4UqILSSVbhuEGnF8iViA62UWnsH17hqwsjaMlBsQiWGmqPDRMB8J1ef9thiSorQIzmySQ
tl++K2wkYas9V39BKkl3wYE7QUDh27dxU2AM+Pa1X2wdXJvVnOIFuI+29clcQfJlJKgosU5BFHYF
EYFgcDt0/r1B/de3+X8mP5r7f9/M8K//5s/fGiJrsiQdT/74r3fZN/JAm5/jf6+/9n/+2vEv/euu
/VE/jf2PH+O7L+3p3zz6RT7/P9fffhm/HP0BzCAb9YP80evHH4Msx18X4Zuuf/P/9Yd/+/HrU97r
9sc//06sTD2un5aQz/P3//zo8vs//05x/tuAr5//nx/efqn4vU3ffBmzLy9+48eXYeSXw3+A+8Hb
xckGnJWp9ve/qR+/fuL8g418rVrgE/BkVoypBhFI//l31/uHgErjQTiAZcV/sn4Ojfz1I/sfK2cc
pIgFAI94CLH/+86PntH/fWZ/q2V132T1OPDBx9OSlQpskg/y6AivdrAn1boUqCaxyEwBgYjRazw4
TEHdm2e2eufkRft1Gfp9DkOAASsHu+PZXyqboKkYu1WSCeSjZw/mh84zDZNdrusfiYTIHtPWIyja
qQm8r8cagfBkhgSA5gG59RtAC9Toup4CTvV6Tfj27NK4FrVXvU8LXVbXhUA6TdCDKW5DNdEfBl43
CEGWc97sHHsKVISNp/G5ii3rSZUZerWCLMGDVj48pbQaw6esQQdF01uYW0Io8+uuwDRn4w5FcMeK
ijHSb5PkP4/i96E/2TPWMeGIC4ubeoMT2amLDJ2QWkAIBQuLiTvE89Zfgie3fk4EU+2/Tp757xda
99rflp4XFzoZ/CVli1ADF8LB8aNuSXEtg8hzkF0rZ0eBFqFluRoxp3r7sqcbMTN6PTTAuCU5bnVy
PX7mSZbJyalNxGKaympC5LED2ydlOfbjvUvMO7K20T+z1L3oqq1XpXOweoiscOqpNX9HeReHao4x
h5ThKvzPdkXpIy3RlX3fwXyoo8H3OP4W9rKlfdscZu2225L35MxB2DkZd9Q7HBt567FxAZOHenw8
AKPG78IrZ7rQQqbdFqWGeAcwas9R5sydE+HoCGKqYT3fBkmi5q07lNW7LstFdpFMZUhC+SjNG0RC
I8TbuNcfs0bFj25XyAdDNqG+anuLVMqpWLNdXaTD+uDia97uu96DpTgGRllHUpUkZfeN+DAbzqSi
yiGmjv3WF1/XRcbcm5Vl4R3cu54mjzTXj20yAUwiFK8QLaO834N1DQClU4kZTyiGHPKHWXRnNsiT
JeLXaHGWJUIIV+M1bfB4tMDEyfjVkqx6IH2Unl73QceG/trO9jmvkF/7+m9vxK9r4atDscYxRyBt
Pb5Wha7VSzjTRzTWsccIx8DbBIMcbxwCk+7zkdgqxAbGZvBt89YojHaHZqB/QN6+XPRYPcN0U4a8
EU7aEDXdY5Hq5Pl2Llz61m+/RCeLxK9vCjIEIsYUsgEhjr9pQH5UQdBowtpnqEOVh8jdh4X4vqY1
20cksarZvX3FFzQXpi2nW+SPKwpJ6+OkWpApwTKjnrD14/16FKUf/Ijtqp7+0m2f1BHwG3bhnZmW
F+ikQzNSXhEHu0wM8ovTO8XzuJrybCYj1pfdkhVVpBBjCyxmq+k5NVw4RlqG2bkt5mQjWwdqTTDB
zYmUCtadE1bBoqcxj10eKW/HY+fgSoehQM3b/vbovFjUVpoWzAA6k/hGgQccPw89NbjQLlBJFheX
D9Jwxh22vk+dsYz3pU2Z2rbzeGb9fqE74t54MeghExSxuk+cTAIBpGDYsjIiEz4lyg9sEfKDCLtV
0tDI9rPb6mWJ1OAnDvzCuZwOA9GBbCqek79/+/5fGWZEyas8ekVD6J4e37+rpzXWssED2OFi3ugs
e5rp8bk5+Opl4FghDLEdLDRPls5KlNAwRQu1ZpnMy9Irml1RIBvfpE7sF1GWuO5fk5rLy9iGUowX
FHq0qajSbwCP2W1TBiTCSVQLyJMxHf3/GAKqNigTwEE0do+HQDckvqUOUU5dmY5bQbDgJeVN8udX
WcFGIHC0rOtudnyVNumNpgt7I0pya7z3G1VFtJicj2/fy+mphJm1knB4a7CtobF68q77CImsZWac
LSet9oY3FAcYTdVF3DnL7ewVyYXjSnIrKz++fPvKr2yO1JycXsFv0Ts4J++rTQS0wHwY+3Z8OPGj
alJsP5hvxkPu6nCLmUrzDlMU45Ov13xM1SbnGKgvqJDrzaM6ojG/4j58j+MhHpLOlG6w7jgqczY4
YpXbPof8mBVe/miwb6JCHZPDIB2cxfy2v0b5IS8Ky5u3S+mPV1ap9DuR4GI+wuE7B/C+svKveCM1
BGC6D8J7/O2wpMYlMQsSSNW9dVd4nnxIYH+t3dVluglKq+33bz+S1yYDm+G6sFFFvdhr5nrOnNrB
lIV1tkL1OizXLqbjX2vU/ZDonGGbkU33Do2h/vT2lV9ZVfG3odwAn1qRqZPJEOJMWomG5reDC/G2
7B0mJPKpLfF1fQa9zoMhjJPNmbXslasyAQFsAItYVU/7IVh191M5Y8vUmVUWmapLPqup6qxd7yhI
BQJJKSjStJwLTvmluD8pPyAUABR51Knr6e/40fYIOZT0Oszm9eIGTLpmuBiMzrYOnld3V0ndxAJB
pdkaO1qi1hVu/8505VTS+KnHNXBcVegHLrrJNH9msBCTC0KMAmuTFMTIbiRdVVqioV6+YhW02Beh
7IYY3xOoSIDHblfCTI0XtbfKIHgfJG41RcNM+XNhuVLoy8GuIAjM1TLUm8Hx+uZ6IBJd7HVDB8BJ
qDu3HbkUz3YwOwRfGjbuU2kpQ/IwGnrgss49GWFvgmNVicM7PphzEfaRnqXAy7FS59JuXmiVeEc4
CYO98TKvQoSTPckJjVIKc+E9Du3xOk6U2qGfnhxq2iaFslTLTV4V5paUOnVDTmJzHerZvA3D3L3Q
eA9dBlq2lznSndtuNO27yVEcM9+e4a9saKvCDIoH7VO4zSfLubZFMtAmSja2WXvf6RIpbBW66UxH
7JVFFdom28Wqoodme1KduGE/a54+1VfaYsiFsgDHM+VBsyNyOtsGcaNvUNw53jYgl3GTFb555tD3
6n3CzoF3iz0oJs7HU3tUhcy0BvnzcsP6ZNl62OQ4WZ6xeHitgOdAhRoYqioL1qlkgWNcZXJ6Bk9o
hbd3S9XQ7JcY08RutddCYqWhqza8bFzTPgi7z/ZBN2f39rCEl21WkG1R6b7+gKoeCryJ+1lopW4S
6fxsQ+XlosqbTrQZ4KLNGmOeDIgOzSIbSb4kENRno0AwjWm7mX9sG5XcLjq0QGrzj/Noemc22Bd9
SxqO1KprCc+VwR5P9naac2HYpETMIlsRF6WdiLt6CptLUyfiIlwwq/WzyfsJ5OOARCYDZL9c3faN
JM68TrtzSqGXM4OvQ5uOrWyt0X993d8AUG3p2CYQx4gw++u3VQOrotKwkt5+z145vcAQ42zn4F6D
k8epBZQ3uXMdW8SgzlAgtt2cEOzW6znlxDvZh4qIzXvFsZ90dpPOcZ8rMvpIPN2ikGvcfYmOe4eR
FxGryNtTc5M15YPtL/6BHCdQ6jSxvr79hde1/ngv4Pv+OoTSdoMMfbL1qSKrmnEEJFCq+eqyE7RR
aRrjJhNzMZ4ZnJcbHvgu3QnmhA3P+7Q1klRuQ9A6Y7NgMnEnl77MUFQ4z502veesWUXLxEicucFX
5+HqFYylCGsLfhrHS8JQAb71MwIEIsyffZovezolrM52YdabUhfYzMD1sjYG56o1Pc6tI2cIphQ5
UoYqRXjtGWrfa0POWRq0E6CBt+Nk+62dZoYkRo0xN7gcJt0MFGW0qm8ilc3xmaLqtQlJHjzMDpx+
cI/wTl5DJ/VACEIG3a4N51GqWeNPkM8dJUdopmFx0dgGJsKrH5G6SLIYcTZGBvhjpmUw9hvaTnNJ
oJmbHXxvSedPJOFgJocyaMzvwo74sD0CehKHtPBS6+LtyfnK4oXrL2AMMAkdhFPDicpIMBORfHd/
stTDlOf5RRPoMGowwjg0vVu+s0ngxfXAds/JHl5uZawVAB6/MHMG7mQry62lB5+gHSQDuKUb0Onl
w5hXI2m6xpQZD4SlDzd9ngjxw3TU8n6erLzfvn37rxy8+RIQ9OlhckhirzmeuloU8dxOKDykW2fv
afqKLYBuGEdEJU2fWtjcxN5aOn/u1DBvcoEr+EXc4nb19vd4ZSwECUNAY7jEQCQ5mUKZbs3SSxLc
EhNr+SwVjdz90NjWu2wyhuWg2rBPdnPWTZdxqJ3ssuU80T6//R1eWb5XVQRoNT3vlzIUbcQ4gfpZ
AlrtdhHTgYARnZw7grzyanr22jL2MQ1cJ93xgNcBOTgBXqOR8sOkjQRt9g1FpV9FRuPNf1yrYFwC
cATIgBSRFMPji+XNVJjIlI2odwAyogy3dE6jmTy37L4ydMCajBmSevbj8OTxFbhXCytZ3yJMzy5T
KLIk8JTZGbj5RZIv+z12uojlAAvp8Z0eZ/wym7SLlW40h14W9e2iSK6eBucyy5rhL6/C8PeShKFw
q0urXOm+eRslRvLdVlIiLx3LL4G0ANBQdv+ssoSEKNPL5IYPc9Z8OzvD8Qezt6c/nlcUA+yBoAHQ
TU5ZdmCJItDkKEclxNBdNoZYjZmte2YhWx/lyS4LLAhAyPOGlCbWR/Rb8VFWHThHwlUM+t+bYdVV
ZvZgPTtN6t9Qsw5nVn173bZPLwhKxmNYAwehyh9fsEsLY6DwNSJq/jpq5874aNs0AZxlkIekn5Mo
I6jghuZfsUlKXA5HzLXyKFOOvW2LbLmUCp6yKILqwhuCZN8FvR2FnIcvG8O5wS8R++58HPozhfVr
UxVeCLRL5ipU4JOpai/NbLV+bEQNByOOoH12YWjzT+mO60ylJcp+sipP0MIfD0469oYUJedY6JTi
ql9ECgu7H3dvz6zX1hKBMA8HVcDaF5vXQha0q7AAJVogDrf97BHu1IbOakpQEX355xfDmGk1V6Cn
RzL58S3NizCrvtRG1JJbeJORBnrZDIBHbpOEZwr7154Rrzj+diwobAsnzwhDI4hIEOCjRQT4mVv9
cFmOlfvw9g29UitCZoH3isrjV0vm+IYKggJ75LRM4MwfN5T1/b5ZRvrEw+M84Kc3ZX9qooQCDoIh
PrGwJH5ZxR9fUaCNbSFKJtCtWhiD7tzeidGYz8zwl7MCThCmL9B6fx1QT6pRC9dh0Az2MSJcyr1p
+DHpgIvl7yw/TQ5vj+HLJ7WG/dBKWVmD7C8ni4DMsesy4FFsVlr1Fv5LFyWQB8+sba9UmEB2BNKh
pGeyowU4HrhCpzpr4jVRZRqMbz1mkhECnOSKzFJ1IXM3i4a87B/NIslvVZV21yLHRwZ8GRlIQvhZ
kXtQx3v5rVB1+DRDjnjn2kv+YTDr+By9+5Xhh09KGx6p6drROCnryqlxsipkWg1ESUQdVp7oR0YV
0oCN7c9vD//LKQwygGMbxmFU3zD7jsfFFTH4hwUaMpg+yuea/p42vGpTO/28bn198pQFahRnTlkv
CPxM5KPrntwj+gs5N9hjbkgGjHeid77kbYtJqpUTTlblwaFW5vM0zMKKfD16d+FUfKmKcEEigdxj
H/uziJY+nD69PRzsc9zw8abEF1t7SZxGIDucKm8rT9NEDrHk9cy0ax8GvRjGs9kuZXmFQ4vIn5Z6
IunDThLrJ8GeWb/ps9iDKdiPefsg2qnGa643zNvaw/Nyn6cSRwpg2+Apg/fiXvDgS/+QJYn9IRe9
xsDAn3v60xPmcNTFodiFUAD1pjEXy44oS1InCto4NzYBduEU0EPYF1cT3mNiS/8KN3hogihHxLJY
+XacC4eDgPLMH4NoxKMMOUNtFqXkA4BUDm0k6etvU2Nlw/UoxZqfKFq3IBbDmcWGb6nJh1RM75vS
B91kr13btWNjE58CB0R/dDykh7uwt0grTuIFtTVpc+01OGGnNxD34cYUS6G+zTYJemh95Nzzi6G4
gckyemTDjJqaCdnCA7wU9aM3S5gkwzx2GtN2Uw67pC9iP9JTnMudKSVlldkM+qOgWHiMLVlHavad
7uCk7piwKDVuuxkHx9Yww6bwQVlI+3Zp1zTOZpio+K1AYbAatBycI3OcMCJuatv57JOH+X0Y2tLe
zmJyr5J4arAeE9N0qNua9FrLbP0IPLCn9CBzEn7eMC7fOke2Hz2kPFneOySHt7GNvmXm2GdTsUa9
ckj0tirHr/aizvE9tfN+dKET9G4YWVYcPCJmBTdFt92qQxakLkkHeKs7h7TPyscKQfOnAWrGp1lX
D04n88s+83prF8RV/6MbbOtbMXXNxzg0lnts7ZoCgdsovgdqhiOLm3fe3ba0EKptbSNK3bjG1AxX
scMxcVPZXkVbPEnG99YkfXBnf7A+1MQIse/XPnPHz9tw3mDh31rkXKniOvbWVG0XC8sy6i2kc4SD
Kv3gWbHxxew9zXHACoyPY6aDb3nbu2jlgiR9cupKWxs9D+jQzVi53sYtlP+XrgO/x6ylWe59rz7g
+I5EQI3eUu/MLKs+dV2JU2sR5/W08YNktCJmegIZXnjxE6pN2yZ/JbFuFLkFZZTP5ng76az8WuSV
ui1df/xa9LrJL31l5Zcdmr9oqWeP+WlZw1OT56kVdX2WiQjsVbOgO7N1jUKp93fCkzZxwU7TpnvP
mk1vl4Zmnu88+B+kkccxPHmCktOaVOAM0qPq2viLOy8GXsSEmehNspDfvmH+VZiCtOlhxm/Li0J/
EU9iMpIRh0C/Bzn1FX7A7hz05SGX+fS9HvL8r64bLJSFrYnJWmPVQB6AWu2HssrrZlt2A1pvg87k
V+mTCUrYX9bLTYvB9LIZKqwKDoTgEkrTKgxqdjNs6+o6MzuSL7oQquuFMYlifQ81ERr90GRRZWnn
Wse00ld62PSzsPz6vSU5baL1E0pusONRV5DffX+72KlCX6iq7EcTWsQP+KYRf/LqpLmp0TYryFFx
+JeJtuOTCymcJWIB3I5AslYH1sZAEZ1x3MMNOZTVnVFWjbsxUnt8b0J8/iRXSEJiDTSQp1s3UB5G
u0y3KTnDH8xOEbA7pWK4WyyhUVEuwv7sT2l8n7Fq44M9ZPIROGB5CHUCg6eGHKKjrFscfYCTwI6N
IsmdrrrAzVoeeW8R4mnV4V09NOW3cbDSaavyRe1EmyPWSzJDPSx9Jr52UzncmQoVS9S6k/lVdbL0
V4+hwgQF78x8M7BTkUibFT9lL8yPOjdtoo3dIXmAv0UeowHNwyPmRgmGuA3MJWqaxXO3Nj2YR4Xn
crux5mnON3ga+Fe46Y391u1cRJFyjL2tcKdOXceGrOatmWfl+8RRXXAA0XLfW/bIqud1Rf5oBl36
lSMbgHkcu8EXsnCLj5mW45NrT/NygRepjYjRB8Zc9fHjRzye41/LT8WqzkLR+6R8R9iOE4YaOEb8
s0Ge8RFxn1M8ec5SfmLxDoMbE/s8ko/atvk2enGRXhDR0EE8VBpb/dErn4MSf/V9zGs633tJRtSq
htNm31lTXQ97cuJxLOhMB3NMVN2pxqKUjkcEfaS6IcGyvyE5MLhRyWzgU5d0MOB7y0XWu9SrCbZR
5Xh5prGHpjBrpP0F7LcmvDVXyXXcF0N1JXMb7/0YD8ltHmbW7Vgi8YxG4QzWhU2WBUuFExd3NKjj
fgt/CBYYOUikuKTgkDmUIZbOLWoK/500isyLYBnPtFMNjaQZC3/cUWe6RU9V18WPND5jh5vGy2Sf
BqPV7PzeSZ9VsPT2IR7sQ59jwVZym1eJ4l3TRk8DkyUNO0gZZC3R1hKDq23D7NMXSbAYt4MXpukm
kbX3tUsxWeNndndntXz9nSXT9EKMaZBGATOGyLzZ6sZoSftFHUx8VR4L3HayPctARgXh19ghVZ0z
ldFU+vG3hAX2w8LB/btr+HjONgjWaTF6yr4fPbvJNy7RyvaObakjUoBOErH1YQmNbhiFQWDIIpbg
UCk3+GT7690YHhtHRI/Cv58ti77rbMYl/7vuUiwYYp/gZlSxxrY1jeYu0W6YbbJZjOaBBEiVXEhr
Cj9NdiCzy7zr53cEBQXEyqZlE96WtVVtK1JuQhKYVobQIGr3DnWrJp8ZoaeKElhvpDC15uJFRbFI
DPEsEVToY8cu3neukeWRnwJwYm8WlPImzvzwu+h99RnE0iU0O4/9pzBY8okc8bxEC9p1BBY7Aipt
pcKBGT25eD1ZQjlf9FyyV6bUecYmqWaT4HTqTSvKjYClNpah3YJx5vatN8jwzsjH8bGN0/TWw530
Lk0tX1/VWAu/tzVUXXZ/a37s6z5MonnKXVwiJpiLm1wP+i8KvqCNiLm3821sKjYJ08qKCUXtrPE7
EtPwkOjS/lyQ9M0qtejC3RbS829LogM2oSsVnevU3KJNCH/mg2d8kTb9S3PRqYDtSJjWxmLTxB+z
Tuq9nVEk7R1HW6Sn9oq8GduAzYJMwt77c1h2j95gzvlWjPaUPPJ+pHiCjUmMfE+wEkVFYgSflS7S
8oowi7q8Lkn+m6Igkzq/xgugh5hSmmVPrkGZF5cF3hLvJNZO1qb1Oyk2BkVEF9nQCfp3Ag8o0g26
qqh2nSgJ2+pkV48H29AyOPh2nbVX2MoXNjhg3id7IzZFfgin3oXlJPVIGLqcn8veyJ9IygnnXU/v
gATvwXBF5GOC82w2OC0T4yIm0qKsAt/wbgyTYjeLvNBbOYXFRyhQyK3jsDE/iMpP3otmruwrG0nS
VTP71rIVRUuefBFqSmumyn3vF2kPzzTIL4g4U/lVQJ7muxqYjJYUdjhlBEVD1luFEewYTbNfyt3g
Df7KOetCKDLZMl/URUCJ5oQz81oLw78pZtOqdn5JyNxN2ZB9HVFMSeqV1Ajx3CcA69GqfBXsG+ri
79M0Jv5+mcukJC9G2PWFLQXM5boJ0p+Tn8d8N6qTd8RjmLcitpf14pAWtqkK7G9sl/MHXiYxkzWn
y4fGUQJspK3uWytN48vWjvvPZhvWd7CxCxIQTNUdGjUV2PIRgiajobWmeZNQze96mdAxB/sfblhL
xmkjWlNXN/0ijWS3mLHV79pxJnfQa0jndhVVQGRqYS/7ctD+sO+9qkDKBQlN8IbJgiUJ4YUkiEBT
/bdxPW96UDhPRIUsWfZdlS4fIMZ3twKuunOR4nPRRvipF9VDodKi3QVmGU/4e05dF8VWhyUFlAVX
Y7qt+f3/kSx9gXMg9J1GUE1FVIUYJo2T0W3orgz2GYTzlbYekAYuUat8AB7LqWa5KBGyTbZiD9Ci
hXc8fpepy9lOpzCjAitmHAIB4KzMr0Mv+6vUnIarsp3jH543p3+O6mDIaPouDcaVA7o2sn7Ddwm4
MOu+6hMamHZ6aI1i+OEXdYxK003SM+f7l1gyp+hVG04bBEH8KZVDODHltDNy4xzFIqzJh60a8uFn
bdgiosVtf3n73P4KT41YrZUEBjMK6PoULsV8xy5aFxiJbJRxPenVbJTGEpIIV87f45RILU/ULIFW
1T0XRtDedTp0d1LYE770C1L6NA7bLioN4lYKvIbcMyPyGtCC/dkK50I9ISzoePThZJqNN2Acpgmo
gTGVciAN57zF5SMw7scWfoWsG31mBq7P9ATNAFWAuLVaJQO6niB5fsLuyBvFVZ1GXhuzhT1CMebY
GeJevh98dHhZ4Mhl0zXzOSerl9dm8q/EVN8kwon2xfEd2wQAFEHNtfsl11dNoYILYoOGz4Ndf6EM
ju/nCnBgMIw/FlUIDIjhctAfo4FNV/D4wnNmEH6kBIWMoeQV553qyjHjbrcAeqZRrctPNL7PxbG/
nPFwXWHb0IaFiYrm/PiiRm+F5bLA1XSS3LlCtsLJYKH4aUSW3vCDs0EHL1FCFhbSmGg9w4oAZTm5
oJnJuWvhPg5G0+ybEVVh4pILu8zUmOxpXmxt/dllp6QZC0ZZGCiFI7ib6WNodvV+gZV7Zc2S3p6b
helG2S5V8duv5SuDwjbICgjRBNT/lMSn8iloU3tOKEJaL1IFALnZ3KS5szc76/vb13qlEQ3hGrMq
yIIwB18kTivDLKu59uE7TU1zI2Y645vhf7F3HkuSG1uafpV5AdCgxRYidKTOSrGBZVXlhUPDoYGn
nw/k7elbRTbLuOvFGHfFzIwA4HA/5z+/EIZOSyusRYSGwLIr6D0zeRnWWUnAkHBR8TGdwJTwF99l
e9o/vnc8GDB61OHw7ZHY/PhwoNNZdrKxSPR46ctTra+2G7QiNR9LrZ0eFCm19zke1yKsOH3wMjV0
6iuEFe53RVG9+hfP4S/gVhdhJBMDYmYhMes/7T6p4SrN73qFMWv1SBarCTmdOqNZc/e+FDXYdima
fVJL188kEUjFYMidHOLx0GbZ+DYCA0ZD08Xh39+oPy+Q7XsxeYL3hJzlZ251q8+esfQskKwoi3Be
YTE4BBxHSeIqh2KVv6IY/nlPgsrKuGEzEtkIVj89l14ZVcl6ZGBeTe7LwpSKkXbf5RQRW2eQLBTZ
WQ7KaJCh9089GGhIIPegCGBF2EwQf3oIbDwIhT2cd6Ssi7CnSYsmr/2VNuUvbikrj1cBRQzyyD+R
6Ww7W7WNXSjM1XzKoU7ftST37Uim6I6IrZZfyW/+vBFxsDAH40WBmczZ++Naz4EnFMXiZBtkm9xa
uCWFVVY5gdlP3S+Wy198FMJgImyoKTY66087+1jqrdZjWg3vZ1jDte+21GCAwVXG8y/mUn9BFeAT
WCyUub+7uG3f5T/KpcRBZDYKlbN6FuXZHqrmRZhl0TBSrDDSH5N58mNl6i6lp6iHadX/pY9pHcKj
VIOmBzceHNyhzBYepRyUNQKpiXf2YCIoB6mdTqRG/Mq4+C9vj25gkcN5iyjipwpv9GbonglvE5hV
9sngaDxr9aTtsH5aj3//4v55R2EmzbMmngzA2qGg/PH2jIjjcgzuRMCMWi1vW9wfXDwqu/4TunjR
wtuCuavnyVqestnEIA27LTF+SNwF+qhdW1kGbgnxKzSYXOj3jfAS7/D33/F3XsQPuzBsCTwlcVKj
DkWr9dN3NHq1iwt1FcHKVHB5SdIZd68J2YYXFKDWc5go41Lsba0S076fdXw1YBF1sIJzJw5n4rhm
pOh2y8SCLX4nG1kj8cOtZqKqrOGLMwBSbnBi1dvdmMueiCMzTnVfR4jU+PNAsPKptIz2OpRplxMU
ksxRl6hiPipDrDJ6UPJ5uelmfdB/8aL8Pkv/6dIRBW2jb+4Ahoo/7TVxXNK11jHFF9XdflKkMoeF
6ubvQBBGHa7uQIQAuKGTh/liFs2Ok3VL2UPLeEXQMy9YttTEGRMD7Tx2g5MZ7wVjhkcjzZZv5CsD
GmaeudaB3fPofYqw4T0rax2kgQRgTKnmVHQMFVPx+PcPdduhf74w9tHNWZH/cJv+cd1J4hpyyk4R
KCr9HrmkTtC0y/QL+uOf+4ktGg8fSmwPXIrJTVv+n28/d8pNNXLegmyIm0tWDt6876qlE2FRmu0+
XV1lfV7auALiTqvy0LoZFgnp0NTh2DDYDAQhnUqYzD0SbACPWI9Gd87WXxCa/nw3ELvBiWVciYEI
OZQ/fk0biFubmeYFDHDmfTJ0TLno86J/es950dkGXdRc25v002ICGrEyXlawJOEkYOHwBoJxJbTw
F6t2u6k/PlvIIZt10OZqvvUtP16Nwr/rHY6zwdQ0IiRXTvOxBiHBuOyrep8lM57lrUa2WDeb3am1
0tza/f2V/qk+QBnA/USLDQeKEKmfVtekVqMhV76BqdfKrjPV2ndQmF0Y0iYjSF4/R7jRe3ud8eDd
33/0n85tPtrbnC/4VATOP6sCcNhvB1K7GatOcg0mxCbXzfb/gU1Hu8cppAz+/vP+YulszSi+KBgL
0aX/dLNj3nIYtGAufZOrx7kwvy+I63/xRH8n1P34SDe1Ng3Rpsnc6vIfH2lMQ9wXy4gXlF1aL7nb
IisX3gbwt1QNIsq6PMnDjlSRcYt0r4hbRzK6NBDCJiAmeBi1Md7WaTd8U0yt6H2TOeLZGcx6ODBg
KF4Mx56/xooY2AfqDnC906f1ARqbflM4Tu/s9Cl1CEFfa6PzgZ+dd/x9PCUacqLKw5V3iiRsTcEC
XapdSYdkOfVwWy8Nvgp4dKqM+itFeSRUNos/3cKQ4wGhjJ3symk2vIhxbIx6F2JwEeYK3ICwN4kh
isCfSzP08iQxdxz0M10YJ9WLHiOqDtum0e9NZkr1Uw0KtJxnPV8hls9jLyOY1jNtSjcXml81PelR
+Zh0ryusLC0UOJPOYSZEPXJHge/3fb56VBSrUd8qSuz0+E4SPRB2vCz3CXwrg0javvnmoXiJD0JH
/fLWMHE+Wk7TQ+UUYm3/2C3+v8cJHifsWP/PVeJPHieHoUo+2uVHjxN+4w+PE13/jaYDlyh4/i6t
2H94nNi/oQzk3+lMaJJxNPlvjxP3N0AFXJOQneIGD67w3x4n1m84n0C55i0G8iJ77J94nBB981P1
uImIsUnazCi2T8JZ88dXtQajHSrPI7nJVd6ppzVZPApCnA5MTK2DoW+hen2p7tyOwaQe34yWUA9O
iXlq5ghjh12zFeSA0GGWl88xs7cdluVAbE4GM3maVD+uamPHGThFILDGtTH0/oA06WMz6LxzMqc5
2SsupH1du75V2G8EfX8fnX05xB9tpxNe2LjDGRuH9Q5ARAK9x0agt5U466miRE3awU1O3Nk7USIn
d3NSA3H3lr7HIOnYN8hb4DnfWYr3ni0V091mhYM4XxRtzn1F75W9sDExiAdN2Y2KYlxne7O7VWTL
5Lha6zB2Y3KOi7jcC7XLH2Y7oTwcvMx9SmigI5U2MpJ0P1/m0Y0PhpWZWmh0KSB/Cz1YDyEKq0+N
opcDl6g8NS4sL1ykZMVhk4wveUeNXKTYBfspFe3BHVqSo10nKfxZDup6bBxPeRr4ie12Nv3EIEMY
0aD2lhpV8xoz/IPLeU4VgqXx39REoKm84k7CjrMs6VSGSWeZs6+Iqn7FE3hfObUSCba6d1JrmbBg
ftvBbDGVzrdHJ380k9HEFLZeoeUMLoORRc0SL1K4UEzo41S5wCbu/HgsyoXouzSN4p5HZ6Y2s3II
D4BRg0Zood+4GiZng6O/jCgcUREuOLXmcjnMTfHNWIzPulihnKx2VNTm8i9QcxB/oQzkTmWZvE7r
etaaey05IPMusZDAQ6yWm2NH3leM4wbM3x0xLK+LJrrzTFH7oQzqGW8Of8VpALfvztivEh6Ou5iP
S1JXx260vklJAJqivM3OetSd+GudJ7d5u+6rWT2UWvnQeg4XUPQ8VXCBuwGXvs9O2Kbf1mu7VR9Y
bCfCxGJYnekHtJAwgAbSyHjWM7fYD1rp3XEWhC5khNlqoyU+eBxFl6Qxyr2rKTKsrPYrQq3DWhnq
x+wpJuWmaBOAYR3JSjqq1ZGCyWOuyJTaLwZ9+YIajD9nqLmyI3qyuEBkbCOMRu47WcBKmBr3aZFd
eT8vcLirEQqCNk7KAWvp8cZr0QhQDBgAhQ4sVVss57yC2zQne7ir+pGBaxJlmKZFBZZwzwyvSVuw
+vQyNGAVrVTjo90VyVGPC/d1VGrjOo01LJhsaMZA7ZtnMpjeHMyVyQjknAt6zhx/GG0nJDtBCSRh
ZpmZvTZTWaM7ldreyww3LE24ZEibn0e6whsGlQlphswG823AVdNb+bNhpRdHjt+WAjMJf2n5XnG2
iGBYVLaKTh3doDYhqdLI+X1KMqFXqAJdmqYSVFjbVyYRycPaNfPF6mjWkcJWl1x49huaoUcYKQ6Z
IdljKqqT0hhsVLh0nyZ2tYeZtMcQoUh1nIzNz9fbYzsI26Nf/DjX6fOvVemNkTE79tkdJnktN9a6
91i3pRdBLOlweIWwYRJOuGY0hgqSkHzU1Z3lJvVtLNXLoE72HjBzPhqr4zykiLH8bYc+NWz7LD8z
iay8dK6y7wo/tdliEwXWQh5NEwaUo3vA9/jqaeleutUei342B3s8upVxjXtetW76hmLFgJyMOBna
h18OsJUQqIxh5YiL1dxjNzL4XtdG6+DlEZEhTjC7uX2JWytkUvwpXWBMLuc0Lm0ZeNVEpLkoGpy0
meWqnf1QNmV671WrhTl2zmSYGJ/dbBs4U8/JlueTT3fYY2YHjHyaJ0ttSbGbQ/wDUhx38Pkeyi8k
z65+y5g2t6xTNRbRWmlvi6ayS7jOmQ7KDNSaVCAUVN6RQbwKPGenT6Kci9ivKrU/SqtkWowYoMrc
CMpJE6iMtrD3d80l1Efnea4q/rybKhFjEp4BaXlBPXSC+19d9W5Koc8V8cG0Vjswlu84QUGxGJpy
z/s2H1JjfRnHQedgsPCgW+TwYnllOBr1aEGF6SbWrzfeZS2UgmRIkIH3TZSNfRr1q4VKcppPImYA
6RQlTLKm9CFu3iyM4XsjUe40mAB3scRHvyEEtcThyo3FOddqvpiah06X3ilx8zYZc8o8VSyRrcv0
1UqgwZlpyUWy8QQOtCLdgWWjDyweo+vHW1vpoLksMqRPj5hbGzcAwwZuXsZ69TJt/jImsj8UxXp0
pyzfW8TPsTzUIRR6M5xAxyOtUBm9Xha3s/0MG8zWF26j7ePF030hu9pvOH3xjD9s0Lqflc3r2C26
r/TNY9m17qmipYB2xZGJnCM+Tm3a7euhjNm+2wn79uoe95kILKs/JUa1L+uuOJDhpp56RP9PvXaD
xTcZBusILaogT1OYmRrVKKovXfa2uhA1FzV2HD+r+wfcRqxDDJ8nbHvlRXS5CFmE2sGRqnc35CgK
8cojycx0TZxaM6awie7t1IpqOOAS7L09TbHEKlhtfWIaM34baoPhljQJwxUDqOoWu/hnI0v3SKEi
aRLwgXMj2fbi1kvK763uhMS2cGSI+FvBvYDy079B2+Jns3lCpIill72m8atUxukhcTnz4ky1CLdb
tP3qiflC1CKzy9GW78QYjTjkrm0cOdRgaZSx3YDapIdyTYxATA3ku5rVNCfDjh39ZZL9bum1/ZIq
57XJLnP+mpScldmr1xc3tlUw7+wic673VpbxsgnjAdgL74KXuV4eq8y6T/KvXgkvxivIgcKWv1VC
Lb96MQmvxjGvh1d94Fwdu3Ds61s0VAdZjshw8IwTcnYjbP7ZF43+ATmJepIVQLrGeC8lm9bOkhcT
RSIW9PaDHEV/EBMjDrc17mrASvJcI2U01Kgfxy5Km70xebvaLk5m+rpIazeoXrvHtf8jn4tbtdPD
otEfaZ5eG1WcLHO46Xrztq3lXc+CWacU9lfr1WGHjChCjddGMUEYSN+to0LFSgbikobxyEQMZ5Hk
phDJYW0g9DAsDFR3S2Yoq3c3hxQtUvddySc96jqWi9tzMow1PiySd232cxWWL4dY7Y95F0cwQC2I
TbZ+mPJqT4z22yobKDokfATxHN9JR0kPpl1pRHLEZCHM5iM6Dli76jJEjpHKh6blb9mySb6lSvsu
xJhFul5wWLe5dbaGutp7A6EaTrUE+A7HBCCLa7kon8Jzrq01sbggXxuy/b4I70rcPONlEXq92OWb
xaw0zMhI2y4wtq/lSMLBa5e/oQZJI8N0czNRZrG8FlrPc8zG8pWFVjIPb16KfLoZXPtbNaiPJR3M
DZO2Twqz5lQjk3rF0Oq+VHu+FVyqSQjfVh7NUrt3iVHbJfoY32rd9CCF9gAgum/ZDLp62W6isRus
udovfNBBVZP6A0Ot7BHt7nxMs88BsqheujsGaNV1LSh4UG0EgwlrSjVFeXXHHB//pvFuyyLHq2At
5QPv1J1bFt+hAEe1iSa1Vkr1OC75HEGNgB406oYZtoxTL0bcTUhWTSuSanKuuy5fseJwHnvFFSqi
smV5hrHnfEUg4wainvJLjNAy3OB1Xy74K9nS7UMxkpne13IINeAAsAOjgPfbVr6Xp2gBbftWXdYl
inNkFCIRRySCzaWuc/2GJmmI+jp/G+L4AQAyfYtbcXE46ftm9CLRUIDbopDnkpT6HSdyCzmG76jV
YJ/1NJgf8JX1Qzkx6SHDQznWLpxFX4P+7Webis/JJnnG4/tJ0U3OfTw3yrPuFeM5JRwMJc9mQ95a
w6memvZxFmt3O8bwH8FcyydlgZJsO7Ls/aTkdjBV9Y6clvKMTDvZpYBKWEwqXmSQMTYQ+eK9u02a
7PpEr4OOPX2/TmYdjGVGbEfnjj50yDoEkB5OxAgVwOT6B+Y13veF92OEV5Y9VAWwZSaJap+dHsM0
VbwJNzfwW0q0I5P36lTWw6phVjW0x7ZNtOdZs9cQ0XHNIvXab3o8yl3eLecKX6jCr3LNe26BPqLR
U6Cgq71zwuhFhLVbLpHrrovvlOMSDHyrL3DGYHpP0nJuZ8GWpE+ac8idzjwMNqZSI47QysHVtRjC
+vIyLbMWJk4DrRBrvOE28xrYnPn8JvAWrkKJ0ALNmVzkFaeA+LbNIbG1hbPsF3bKqG+U9ZoPnRdq
ayP3S7ca7yBB+m6w++mkbbTAwDXZiQktwXOjTaBY5lAfR3sKewCm3VB18tR5nnLyRhpi/DqeHS1X
X6ZR1wILl/svK5X2F5THDDtWZKvs7uVec0Gp4cUNQS2QGqhwC1fiRqR6juXQhVpVQaFz4u5aYLoZ
zuiybqWnI9ZzsvZfo9FPgfRy/doa/T7VqofZeykqoeh+X35xGHR9aKIk09GRCid5rB/0zVZxreQ3
r+rM/bQkXuPHSzz5Dcq1vaPOxiUjxyuwO828g5X/Rtir9VyPWgvxFNJkz3v2sugb09qyq0sMDXMf
i6YlO0mxrrmQT1lrbYoL0zoybi1ZreVbX7K+4nYOFwLpTnYxFL7eEUJLPKt71rc3EpedL7nW5PeD
oc6QEHIthDV0ZyRQk2A6hpNRVpfaseYrjfl8J0fNi/qheh2tLt6P8KQuzZj3yCvI3GiLZDo7THMu
2RRnY1TmVoyZ6prBPFzWmwJiOOcstX6HccKeE2QV6CvcUTdvJq2NX92hlofRgkeXjrG182qOHHVy
nINDTxg4jtD8ySYGFwXjSdG4lngkd2hkkn4kNcK+NxJvOUhnLPf1QrUbVnK1XnXpLfcYpuoPFGrW
V8Nt+5tZHdKBItCYbiV7OjuRML8rFdIIo9zyyRoZSQZG96X9TUjsFZo7/M2+JQjOSkkC5oOo+8C1
D0ZffV0400/lismcVzflwXM6ufNAyCk7JyJHPGkp9/i6W34CvPoF5l0aKjKpvrEi8TVyW+VQwn69
KEMamkq2PmRENb1y47PzbDj5pxmbM54/rbV3c694wmmDjTWDiS3V9UnHGAYDjHj+IkrNe62mnr5l
0uXbPKbVcYmN7L014Y6uXqyx7YxYSOELVtaHZdDCvMY/fhxk8b0muzYNemabHduStuZBOyyDGimi
dsiicA3i6zf/T9+0k/7cCyPRI9tVVG3fk5+aB+ZsKg8zRS19HQqjV9NMlJz6vxjeEhwrKl+oc/1Q
2VV9l3ON+6KmbAywQMsvi2FOyE0qqd2i6FKPqVHCGF1cWQr6cqFd9bkxXuw0K2/mQp+pHjRQYr8o
TNEG1RRPj8NcTWto8JEiqqV9o6Za8UVpNPNYasr6UHYdnanmFM2xNdzaC2eBI5iYIAH4k6ydO3PN
rc94EAwDKYk5xFx44FOX22DjVuacyQBP97WOPyokBeGGNKL6V+wtSaqaY2WXkyJzYF9qIksqRrho
q0OzUNMyZbhXTU7dn9RmIHsAMEPmZzufaiWge/e+Jt56VxJJ9Vzn9BZlJbuz3sagNbRWPsec54Qk
HyV2IFy7DVO5iDTUirXb67H7QRDVcRw8op6GmtwA0mIDEwzgJAZc1Y2ibq5Jk81HLI1Oc0bDlCnn
ShhPbasFpkRsgIvdrqcdGZIuvsdatzmYm4ZWVnUXEBdJ574iB/XaNlzcdd+a16ZEcp4WnJCxfs9V
HHWrfzVtByGJGWWDK8LBlke3rfCW3JbBq5zI3XW0fekRHBtjlJq6fj/dJJSuD4vrdKFlKb5FcgNe
Lfi3cKyT2ZsFVlpwxExppYfIM8qoZVCizl/ywr7HrjLUy2mHuOrJVMsolfHIVOgwFZ95x4E2mpNv
p/aDtXb1E53huFdn91+oPlApqTS3o2uhPBuMFFRklOvZFrZ98oiuCNIs27lq8m1KxKehLcvFTPOD
tVhTAPGCyDQduU1qFl9AL3K/AVP0MQ0Vvucue2tOq73lemfkAvSKwjq7hvXN7baabkwFqeKuRwWv
Qgqg9TQ5E+5zsRoB2Zmfi07x7eCP9sAJHDnNMgcaosGDAyUR+gh4hw5YKUyo6EZxW24bngWLHCFN
tuC3rZm+bVPnqZb7YTR5mGY6rppdVHoodVzC0OaW8OVal8HcxOGQ02gn1oPFQCYDQiknAtHS7rs+
O7erq11J1YIz7z1XUD8DBVLcAwZz9o4F+oFli+Fv67FGOMbHLTd1stCbuOgv1IVVUTHMMj47/IX1
ZUcaGloyZvq8SnNUGKSC2eqjadWRi7+23lnn2UveHfcgsYlYJRwjx3talQ0Wc8/ahBiF2T+WdH7r
NOfVHSHfC/c5bqwHqWgJkWEMQ3vl1tCN/VDPH6rIr0nGFff6TCtgR+YyvxO/4VM37ObC4XAvb7L4
0gox+10an6aifaBSvclN8OG6sLOoit03mVpTuC7bnp48jNWAAiglsQA543FZauGjOA7TCSmPbq5w
9JV9lTE9y+E4+h4tjF+30jxy6n/J8IeKAR3DccZrAbfdeQ2TQj9q9P30iGGtWkTeoItiWkXNaM0r
6LZpsBoJ8R6dE1ANAuvWYftpsddXqvzQJ/3J9ohFwxbboloigExhSGmNweLWh8mpkJKWh8W4A3Sk
7J/mXVNzmsQo1ZapQgnGrQED609FTn8L5dbv4bkGxVTNh3ZpfIxiQLAgdwTgfneTW+y6vOddg0jQ
jx6MB3A2gLLjmGB2pkwPq6HuCQcIE/tjmlwavTbmMPe+O1A6jQyycZF/Nm0MVm+u/VVFeXnfdssY
OqJha5VjHswZ6Y9oicywNvX00MTwy/Dlanz6oI9CH3htBKu7Vq52yYZXzITkjWOIejWGZsFQ9CSk
DKErv7XtF81Flu95twzsA5l6O0eigB2HfAeXcBO5GQStpBcvdcN6xBdyMuMQcyhv0pAtvjTaJ7SG
D4rzye802UZK597llREfE2s+k7zKCy+H9TwzGnVi9a7s5TWzQFvZ5L9W6nxLB3Isp+mlm9uLurx4
evdQSUh0IEyQ2TpKAqwXXrI02wvaFLvhoTTwQIq4PaVDz4E7K8+KfiUpinEG7H51OONq6bslbC7s
nHQVs9jysuTVUUndA0nGybnl56bhiIgG36u7Mll29bhX2osJTkURZJ5cEi7j4hncwc/jZzndjDY7
irM+avoAyN/vUm8/gos2PSrehRg+QJZZdYK4dK9MU3wxnDP5wlbkU3MgA2KigcbDaR9SKtLZnMLF
Rtq8Gne29ewOXaDpb9byNe+embTQ7NEOch507Lv1Op9boiKdZte5r52qMFrX4Ez0B3UrFvrqplfA
3KDL5BV7Gv3ky6x0WuDWxXlVB8dvUm9+6swFQRr5IJHOoCYodPdpZGK+q2b9wXSG5Sq7lj5ER5Wz
9p/m7JxKnH9NfbgtaPF2HpLlk9kwZqB+CRXhauc6np6apruRhDK2Mt1WdcUjE15J00iwonDq9WIi
j9v8isNscA5CpQ1lVo1aw73PVtOObGWZGq6B/m6xk7OuDe+VZcBkV9rBuRolmk7C0g5uby0X4Cyz
uEfq/ckRBPrhUMmYYrjAIkRDmW87eb+4t3HWz3u0LVDgc4APtl+GGa9xkoykfqzdPQYAjlLdEDDg
F6hBNy6vfZuS4XIkeAMId3g0c9Bhm7ZGSo6OedXCNU5e+95cLs5k7aitGdXhQdUsvmfZDn5Q9UXX
79aWk1bf52m+kK4zezsIIVOkzc4TgpLQ9Yyzmqm3TfNlakcQ7vIpVxy/G/uQTBgXpZzGbMDcTSXD
tWr9HTTVl+SUTgikrcKNd0Dh2QHZGg4dw9pcTXW2j0h6r6lqAeY2oVDFQwOQC8wCqcSrvPsSMTe9
jDXzu5RiCoi7aqCbiUswJQ/9SL0Jl9WcEUeHKhoMOSuuSXzOdGs4FOOS0IfEEilY3d5rnvOapUl6
7DpCG7Q2RfMK9fCUOnkguAsBk3/nii/AsUxr1Go7aZBcCZHua82v+ZZeqHtlzONggR41+9xj7VCB
re41b7JR+3ntobZTCiAWoZPW/ppAMTds5c2iNsw9RRwoHvpoC67xmR8UweyN8066FEcozlQKC3fo
bxKK5qdliw9F9kMd6pQPc+Z9IDfca/qIyNtN97jcvSyFcgOU8EzgywHN0kFr3PuVLMewVwcQK28E
3bdOq3DvDcq6oWNMC3XZF72RRqXsn0tJ7Aesj8BYexPwNyWdFG+Yq9b1emSZ0xihlv2XoIT218xt
D2udfxVLTIVocV6NOXUVrJyPzP1wVnnvQDkCcuB1UpcrBtvPLp2iAvy+Tw2qpgTPqR29PPJzaR1L
CIVB1pgiaBv5GOMSDE3LXYtTR3Lz3uvEt8Jliic2fxpOwkR9XF1xrFYm8DWBqYG6sNrIByV6gtUd
16Ga5BfFgS9NL8AMoVQqcbLH7ATEFu+melz2o0RAjOlbESSmsa/XNRB2y88s8PTsYTqmtVSCtVjV
56R0NX+e7Bv8calu7MYLtg4FgTW6+wo/iZExa5C627RN3nPSpj4JYGmAT669l9X02QxAFINNPmic
G9pu7ZIsaIlZihKCW2/ywrhNs6knlJI12/Zueezbpjwl0mC/aeYhjIeWMKTOcA621r/HYm12ABZ6
OLWxCJWu3M2K9sjLd9emQDXgWKSEQSaK5Noz1l1BwmI1n1/tgvKRbN2JTq2V56lQs+92a+JXK0V7
WknmRXQ5mCB4i75Lse5C0qdaUboOKfIzMR3lbHVHxXbJtK3KPKjzdivvMg3rhmwINgVRaMxzh7oO
ooOaAr4OaSWjNiGabE5flJKaDor8XhuhG+jGVAR2S/RA7zavCSOjO512I3QBox7c2awiYKMs0GWh
hBOu2ldjNZlX1CPBUdnmwuRlj8vQPi1O/FYMqrIz29W7UBpizdIz9U6R1pF/uZEOVfta0wCnbtue
FXxajujksme8Wt1LNzTWsR3As6F/gTAv6p2+jZHXpritbb3ap15ff+8RBR5mvVUvuky8r8vUKS91
Xs2vqVqteDINC7hnAvpfyndNqWxanfWmscXtIvQHBcMLQFm+gFuv9eMsjQnwk4kF5FK/miVSa837
njdGKLyxihy9lQEwNMVPmnuwEygZSmpxpPGZWRzNAk8MR5/shyQ19bB0mmfbo57JdBdigRmPUTe7
6yGpvOWpn/HbcjG3fUa7ei01NX1niEKcNpJPX0NXXNrcQ7Im9mOaNkcHs8iA6EN0qJBYYtxcfQNJ
JyAUPiulEcEsLI+iX7SwNab0WItsB6Er31Cvax0X7S3WKR+x1RURrAd2tG7Vu2ASlA2oIbrQa9qT
p16WRP3oQQ+Eou0UOKK9UW3YFG8PJPwZj5DBMHxGsI+d2g37uijqA3p94w8y6D8iXv1tbNQPcVP/
YwzV/8ZwqS0s7n8mXp0+2+7zR97V9gt/8K4U/TciAjZfQUjecDQQHf9XuBT/63dSItY3bB24yKOh
+q9wKe83FJ+/R5/gfqq5Dmyp7t/hUt5vmm2YoIoO1jo6coR/QrzSf5QKwc3GcY+P8DDmhiSJJ/WP
tCvC23LsKQgKbzdeKKLFusPpRKmbiNxeFOlFXeVvvGTDAc4oAAJTPtaVxLMJtHCav3f5BATWQhxh
+eVP8TSU5MjhmfQaT/Qd8dy2HYyCsn1Dp/FhCpwBfr/X/2jZ/Y+L6Ycl97eL83/lsuOp/82y+6j+
z/Vj+fwxB20LPf33ynN+2/xzdc8xvC2q2dXh2P4Ra6Z4vyGa0CD8oXmCJWVvzMJ/Lz1HY32h6cMW
DZESbGBWzL+XnqP+BiuddfzHivwp3+qPoLm/zjT7iZgLuokbGiJJVp6lYr32s2A2NXHIhYG7hiXs
Iuwe6yU5ZqNm7jrbyQ+iiB06WgQtY0TM4HAjE+v/snceO7Ib6bZ+lzO+FOiDHNwJM5PpyttdNSHK
qOh9kEHy6c/HlFq3j4DTQM/uoAW0gIawd1UaRvxmrW8N6RkK+JZ1CFrS4qBpacrFHKFRBJrhAGpK
pAIZpTGshFcm/PR1dDQXCU8q1HthJKkIExlNRLVnOjugydALHNhmPKxyDkD4Q73oAZtYGi09nX6M
c8uCYjIKykhwNv7ALne/INtuiTlsqo9skYsAMJQNjzQdWylmtNN52uvP7ATikuPfL8+YApcO5582
h/3SshNlwkCgV9n1yUm5TvbFIJ/tktuXmwxf2KmZbCLeZrcZXoCVA6VI4rbd9+gE2bLrRrGvfPnk
V2lZhOSab4cq94/94Bp3tp7mNrsKI9kv3AIfJrOSGTWFlwfoscyPqcnke8V6+VAruw0cWZaH/zyG
cr5EC9pYyv73x/DqQ45/SxZc/8CfqlvvN3MN1MODiVeWb/xfj6Cp/wZnHWOKLXSTOACba+HPJ9Dx
fsOMiHXdRBCD1nL19f/5BDrOb7BKsfhy2GINWxXB/8ZT+Icv/Z/08brNugZ+Mj+dI4Kf9Dd9fD4J
Mr+9TGCDcqqf0pf+W1VCiSDgdtgXlhb/nlcjXJchnry3iDX4sCOJYbrW2761QzzH9ovbLcAZNEPr
mG9kZHbtZqtZ9tnSoJDrPMFKhbZFoOYBh9wHtV2wpIyA4LxF5BcNu4zvP6PhaRAGq5DRbHclwDOe
JSeahwCJXR3iN4zMsyVzV21W0MIT75rMg65Ypq/JrjttXzq2xHHfeL0exOju1AbJL8m/HqNpViJO
2rKRb1MjzBNbp1acIj1lAlNkv6zCY9Bmu+vsrZ/brtlZVmI5Abxb66NIJ2BDcLxsGs3a7vSDqXLt
FBnWjO5PLXejH1U/PY/cKUf7hq6jnR5EsXT3kZPjVdEp1yYAOWYBPbD2iPYDIUfqFZoSBhzlfOOY
M2sQ+nmklTOC2t00NMnRZ31fIo7wkKFVzsimDBaUH7aMi391aPATdtlV8wF6q4MYlNMBIn3R0QNw
dCNJS0bs4Du2wOK7UxpDEqCgBJ8jNXKuxeAujIxIJo+35GMPP4kTpy+xzY+hwfHcHHqo0MQGwlEC
zkRX2rWBwmM5Zcgen+fGRtHvlwo9WsriI6gIzJtQGvVLucWjMEicbX38IlkB4P0qa7/ddwRCIj3L
XPJlyY9U8oQeFm2cvXBL7KoiWWflOcC7TQSn7KjmSg6beMyM74EY25PVaKUXsLFEZDaOOXKbAk/3
vjV5OXy8FgPeFSHrhM0yDicSBIc11n5g4pVHqbIZl5VjtGUGy8i96mTTHcZ6MJAleYARJwBK7LfN
cTvU2gxglLZSD2Ybox0a8364AiXFahPcJr/DKFpGLAMsqE/yEapfNjN7vjNePX3a+PaA99hS63aI
OlgeycGeyJIYIr5K3ZyyhDCHqrrqIJjBGEv79n6lIr3CUIewj8A9/1ZRRaYA15T7XJZEe+9yj4k2
HxWO4B0p8jJQ+NJ+SXrhHCho4XJRiPWjr8EF0aD5Q4d7ox60V3tuc/cwFkP8g5FMzcAsh9Jludyn
+e2k5wCFatS7CICnZt4nrSqhBkamRe9odslLtMQ+kSB2FnXo5iAEBRkZYi8NbWbKBgrx30bOvdEw
e+vYaySlKZJQy9lpbUpwKdykdN4o5AqVoRZVHUEjrS/fSZm3XiP6xWhrGQtjiYaxdX9tefmYoRvJ
RQn4ApreqS5FZR/jmMXlEZdcmYV9kdkrQnBiolZkMs1u8bYPuF5h5Bibvl/4zA10tKxdu6jF6U7+
krOZUxGrLasCz91rHhXFpvF9ZoEtkoXpNBlJ9CTo1OZAX2qVbNMmHe+9zquNU6rZdGtTx/T1cWr0
3HhPK8tma6QVdNk4Y6Zm23ZL/6vji2AHyHPIQsXrMrKxmzN6TSqfOfM2jZvRzwcNmZHNbZonTnQf
K5P9ZBJpPaMjhGLqapgR3e7LkSn8TW756Y+EvTIGSe6PPkcPCr7ASnOr34/uor9AYvA9FC9N9oVi
X8hQuXjz0MjB+Py0tdF+Rx4ef4+DtL67pNShUVZMjK4I+sR2Orq6/sKGglVAwzmy61yDyRoq5PwV
YY8rAwfZlx90nhu/Cuhj7dVAhyuIQ3Hka1VGBeAiu7OBoU0TU994qsgOcnDnsZeuTaTqaC/c+N6c
y53nWk21K/t2+fRB9Ez0o6y2N5MLynzbeM5igntNrSfQdDFrUN0g06TQBdTOOhu7nD2EHp0kREIr
4Mf2r61d9J+WymVEAmbbQ8eMag1Rh2HXzGalhqYLOZEHmGvCQ4Fs0a3TcFjgJXZDAZJRgyP8Q805
rRvIyAJFMXKKHyM38a2dowzOqzRiB8/XKR/1wLNbsfP8Edeh1zQlBLBk8kk/S1wlDx2Lxl8pF4Cx
12irPjsd2QeHR+bq285EpHhKlkguhyTNOx/RVSO/+q7F3AVodHnSjCh66nHA9KgRvDdNrMmgpZ0t
e8SA7mmJOvWJ3i4+DwQZWAG2mGhkLjpu2MDVT53tyWvV9+XPAELG27O4nQ9SSyTnJz/iq8mc5gcC
JPKCwtAFlwnhoiajmIWbTCEMnQjFi6d3jm/h4iZ2s1+MyQ31pGWG97B4rnz1WqNHPZVOw52w7U7t
8iVSr3mqsayPyN3mIEYTuBclnwsqxbk4LnPEZG/Wk7lGk+i6oDhFNg2I1GfT3NJuuFVgyHFvA4x6
rIdiirflmNfRLnEKPI5tRaEeEE/ivxGAlYid7UfJR94P4PjqJtOLYEEm1Yde5CFKH5vJsgOOo+WH
1zN2wAoJx9jPqNHtq6jSM5ZVOKpxPlTddJt0ybxq2I0J1BIyIMzUHY64TW1EertJGWahWtKSBDm4
Yj3zh8vxP83pf5GR9S+r4lQmw0f198KYP/NnYez+xm6eRHfURGTq4Hj9R2+6FsbwIwg8JGQCuP5q
FPtHYeyS003PKgzjD8vZPxXGFvY2bGP4ynS8aPx1/0Zd/LehiNCxp1EZu3RzHIiu/neSgR05Beeu
02yFAJG3bVj/1zDskA1qoGHzbY1075U6ZHzqpum9wOe/0Rc2HOGSLoWxwwiE5iKnyzqPPVLs3QJa
jWO81jyNgX8sq91AFIh/V8Xo7c7TZGjztuvd6eWf3vK7P+r4f06VtsTfXLbU97wEpgAkN6zBE393
2Xo9QJZF68atq5B/HZa4TYa9tzAWPLWqo2mGopB+p2bnA9DT299Trnt3E5OVwnGIpBLyrkjXp81Z
2mQ7mk38LMsuvXMJ8bI2TIUKzKMGwH4gKvJBjyV7IoIL3RSfxOzl63LHxCvveUV80LDKtofelHMb
KF1f+WcqBv01gyP5FQ1KP6ly3Rl7vULLbZH7ZN75sSpfkHFNAo8IaL9NsqyGuLiWxVcDOnzcqVgQ
vpMgG2QhBOOKcX8qgdZmk+lZbIfczNkBWylxr8xjnmxKzWJNPQJnARECZxMjaxc3dwkSw2LjNzlj
3F7ADQr7OFJtkPMhX3HPeveuV7CfioXF0iYzUpQ20I1Z1svSNfqD68eaCgdPdVfoGWbvRD8VNXuj
N7noXBRR314q2lO7+M4567xyk0Mw7I4gn7u3jGmvjfMttniTYPN0gQcrVmx8y18OLZS7N2dR8g7l
ujWExWSm45aLY7zxFsGdwoKe6sXUFs3FMCF08m2JrWAQMmMFCTDiZbdlOlrUr5hkviPZdRLpjLJ+
Wi6nnhdRqCdkpKO2KazE/D0210CXJO8wj8xadsP+ODNv66kyr1rlKlxsRc0ToPiNEc+h325EppeB
o0PTBW5nqQeoXhJ0d0/0cEh0CDjbkol/YKhFIO2w0EAjE0+dK69HAQ/3rPbqrVcOZRwane28VOzL
vtLLWexezuXsckZTgnNeG5ezO7mc4+7lTEeGzvkOfXi6XS6nvna5ASBtchtol5thutwS7eXCuNwd
/uUe0S93Ct9E7pfictfYo0o+2G1xAzHP9d9mWNv8Nxt+FiqS9b6KkQ0j08wc+9HkPmPwy82mXW45
MTGrD6yo4Paj7OAm1C+3ImOq4sj3j7tSrdemdrlBi8ttWqwXK805d2xXesOdf7l5tVHK12i9jg0L
xcqTZfbZL2LZua9Tb1LvNpDgiWmrhg2goYczN6Dl3OQ4X259lJHNj7aWAsOlKljWAqFscA7s48Ur
fipnlte02PWTS03BJUt1MV4qjYKH+Kyv5Ue5FiLOpSaJPcqTijpFXiqWhe3k07yWMatDEonoWtwU
DcTGoz8gJub5Xusf81IL9Ze6SIjK+JwBTlMt9a33yx+GEQ/GpZ5iS01t5V/qLDzjYl1zUH1ll0rM
cCJ2z/gVhLXLL9Xa3DVUbsweqOJig4Kuv9R241rmeX9UfJqQxq6/VIJ611EVapcKMcEyvCpe1spx
8RHi7YjG6j9NJ+9fHeCkJFGuBWc8Vm2+Ly916GDZEpwGSBsy1rmrnqSW8zBDsKWCrZaYahY+NZWt
qWgJ88isq100wR6BZREDtjQw5Br8vJxZxFonp5PK6t14qZ8zjS8NhppOvuYcrf4mN1PwZ0mEwnKD
TwRplcS6ixRAlOWuT3EVx/x/ensgyHCWFRNFlxRpK5gQfTpBg6DwIfFlNm6MAc7Mxui9qjr7+gxU
MHEkFGa7xUwTTGnERqq2rAHNlzvBF3ZdIzXuYgrpOEzKlGGPbhhlHbr0GMsWrrwtQJAaZRoydIlv
2AHi2tI6QuKCQSjhASDKmaf6XaE+TPrHJ8LAbBIc4KR8mwMo0J0+FuN45XKgl99umrAV5hl3Uc1F
EmEnADfQ953pLydmugUSg8yFXdCY1XymW8IARdTn9JGzxLxOJ9kwHIDq/uWQJ0Ef660rYjR6FHSp
y/AH96f56KeuPKu2mJ+T2cISlfd9dV/3tXcrkty8N6Op/6HRMz/VWE1dmOeWYwU8vRhEo74XBYvQ
3PR5whin0GdIt9sVHNwDF1YS32awUBkrE/6DkoRvV5CvkMMrr5H9B51+Trs0+JjTPIvOjuV7gzcl
lUI+p7aguZr6BdRxP4K6OURMwHX+qnRoQ4949HfyDDMgx0wWUO8RtzzhHnLyrwROxLSt0NtDkYX8
k+HqLeynNAJUGhSlHL0TIHgg8DbPxx266gkPSawRsN6qmSUm/nJUCVQ0hG7GfMUgJYFK2hRDCrFl
dGwnvzK72r9TnZRPU6kTml1JFd2xfDegO1hJQQfRVt2foLr/lMeUx/9yZfhY1ONH/vfq+K+lIbAG
B0cQDBQAKfaaKPeP6thY62a2fkDkbQ4dFNh/Vce2/5trWMyADJMoM6xD/KE/x8a2ANbAroWxsQVS
zAah82+Ux/zBv9eVJn+Nx6/grFsceJfrf//6eEiruP+//2X8n76fc/Su2K6jjgLvbT2uGTD6+oiQ
fVxF7Q0bCPR2VIIpDCin+PYyRnILUngxDugoET91m/kildfQmO2JMMje51VJH62aesaEiAtWnX1M
MfOCkYcnCRG+0zDvK1ddPriCEiUrWn0FeAzAKPp9OMLZebTz5JcSI+r+Ltuy84ivSlDnB9wWE8D0
scKRjC8APeb40ow96r/VNRA1UrtqMiLtAvTSbegIVR5MnRH23KJhsTEfdPrLuI4V4/ciESGggi+V
VXd+fpfYL81qYED90O6c1dSwcGUgeLG/m9XwYHN+36qLC6JjSnIjVmtEDJn3AUbbci+yxP0FLJlB
I6McLL+rsQLEvAvNOnaP/mq7yHQ8RaDQ5KmxvA04NMVoiDGtPmTeIVqtG21TuCGyEHeHDKs9KACk
v/zV7EEWoEHPvO3LSeEh8fQQvLEesAFcbircIoNoNGagbVyMO0JnpisceupcrhYT0vckAx9sJ8Nq
QInYprm982XkzrCVjEzuKoEAaVxNK/hDDYYDeNxqDC2e1RioEFaPC06De4XtxWS6splWJ8xQ9ryE
1R3jxn1/qlfHTGNgmCnLZqt3eEM8Xna6+mvwSj9pDo4bf/XeDDWKPVhj1dVk4sxxLIydanXrsErr
Nq3bu8/ZauXRY+dOk/QDWiusq3p1/ERpyvSDXMwm8FZHEDjmryhroPzMpXXgCtZO5uogwkxYf2AJ
R7c7kwmVdfeuNpjXajUgjb78aS6epKIZjNtyNSpVbi2vJ36vHRVXv3WrRT8v0+ptgvFfPHir4Wka
RzSCeVztx9UORfoHn4ec5IuhhILWwRs3IpJ5tXBSAfwZ1zs/Po+rzarh+g1NR1OommsGpgxgy9bU
AS20a0/WcbOYk6lOWEzN0CWU5r2x4GX3yexvk67Rr5fV8mXBtkCC2prItTGEZbXXXtPn4RKTbVZW
Wy2b3ipzAlO92snqSuAsg5RhbEfcZjp/ZLNMJAYd4U+VQW/pNj5nKQ5FCsh6XE1rnT+h3F+Jby+V
vcybHEUUNSNGN7ofTIuTKU7DaoPTmoWhY5pGz+XFJZfhlzNZ+YT5aqGTq5lONnDPITkaz3Zsdcco
SnUjEKsBrysa42jonRUyEX9TApteJVHDl6t1r8DDN/mrm09fjX18ez78TMsRzEzDKVntf9ZqBAS9
0m+QimITbJZqn+BI3vR6HYfT4r6jf1tTf1ZjIQUWnZWZJWEJy/sMnN0/chFzq15cicvikpmyWhWX
XHNwnWJfRBTXPZZpOp701dyYrDZHWrXx7KCLPUcXF6Qy/Cc3wxhJ57RqLDFLVhffpLtaKAdlQmxd
bZUM7O0PqC9UNRZsAn+Ku02xGjEdvCpnz1wdyKlp7uLCviIQ8NpZDZym6z30ODq1tIdevpo8ha01
V8lq/NRwgC4zVtAGTyhWD6aaq0204JGmfMU6Oqlx2BaQzAn0ZJHUrRZTTVMYq+qaT/BiQF2tqDrs
jk97tadO/ZTqMF/EY3Vxr3b4WCOKSwwqChIhF9EV2AabZ0LGIKpWE2zdjPpxdvW72Mg+U/Ngw3rZ
zcIMtcF+j7WD65a45tfakHVAODXtp22bdh3Srl7NyYAuAF5/FlRaqj0wbV5uLQ9FvWowiGtqx1AJ
VdWIrk9HxL9FO9nskg7K+dgoPJsEOzBDUK8a/JadrpfENwOtR+TvBKQab7o4o3CycWULbWuZ+XhG
DlgdB5fkw0FWJnHc/aPtpbezATqidkZ82VZe3gy5Nt6pIY1f9Qi352Bq78y8kXjHjncH5dBC51et
FrtflSOOrbmOj2fTPynbP7DnPemOKR/FkoVGkg97TYmjkNiFYk0/C8Il8B/Hc7PTYzSvMZOSMFba
abL8HyvL7hwzz3eAzCKECvGHThzrTjOUcZOlmKNtN21Rz1G1dp23fDEToWrseU4zFwU6QZd4Gan7
tFxHCmxGLlEXmCycdm5+gIa+Jc0YA5srzSesenGoFyj55KR+R7kxITs3kgN0nuKwmJrzlropsr+G
tllbk1Ls1j6PTeztavahRTBwVmEQcljsRNMx80QbxkveUjAP19PczSfB/qmzjHsestBAFJlvTJYl
pPncGCQk3A5Fju0DT+CuNkfrOC+KFSoVN/PgEdDNNNJQh26DX5GZdvLjj9H47Bjolwtbqb3AQHFT
q+IdXZO1j/VYHN1eWUc87D+ARIrQS/wOWqZfe495E9mbCsr2pkenfta8Xtv3Eh9uoAswcZEWOQ+4
HO2b2B+aO/C3ImCWh7GWSdQDG2kdToDvnoZFRtdMaNywbYeG4XhRnzHszZgK6Gcn1TOA6TLtWR8T
WvdaqXCeM247uWBSCPTUXp79OM3oILym/9325oUc6rk1tx3V/EZwT9BtOiIQmrRP/hpdVLA6fMmW
YbjLkB3CFJ7VdwUCP0fPZcdnJujxdZnlHjp6eERqvBI4+0O7dA/OoOtQpfT2qIO9CwV2EDtLHp2m
tr9zZfPGcmUfC90qr3Dhjruhp6GLdEw47HUL+CqF6+508ntuJwy1h5Yia4sv12P96MXvvbZQ6nlH
E8/WZM5nV2CSsLXQbfVQt1BFNw7CTPruPB2ObVYdOj87D+DLNu3C4a00i6QbtOZOozZpPFunemxs
3DVTT5SbBcVlKK6wc8FGxfOdD9MJ82VzP4P8wWfnIuItFY1sPH+x/TlGjEuWnvZ2mu9meU6JMjJq
aBrNmj0Wv7FNZxE01deobG+8eCLgSpvP0sH9U/NF3g9O92rkyzVBN4RL0XO7Osq2WXWbBdcFwNMP
nznQRstHbW/2WKLqdkMW76HU7GMxL9UW3u+29f2vBIn8Nsn4EvOMhGlJ3YfEyd8nXgwWUH222rsE
bJLyjBrk1HCVbYlQK4POnx/m2Xnwoo7en3dy6g0rZDV6lQ358xiTd+YW9ZOXeBY/i6orrs/eXDT7
tLr1Zyyc9eLs+xgA81yX3SbrMRDIWSetLR6/O8NUW0uxRdK1ilF10QYzcKRYUIOzqCuPmhl91aP/
4rgnIFDXJaV3UFmADsDvPnTovpkyn602I6WY9zkqpMVDw0GTCO7HAi9Zw3QxaPxo2cwEpduxsfoa
Dgbrqu1CP3EbJfI7UdN5SuQIFLZ0d0okL9Jm9qMP71ZVPzL0/cby+hORe0us0yGpyBZriDnvkPyj
IcC4AqnpPkKDuFmasrzSdLcJrZHidxjByMwS07tenuzYDJMBkhbD8HTXq4tZq7cCN3e8R5/Pm45g
ZHlr5WE8viYoEILGMNqXZY7DMUlvYifmwkSNLmqG5bVVPFc1IBZGLS+xMOENb8eJM3V2Snk/QXKJ
jPiIHqA+GZBYbrUlVoAYOTpJOfKbT01aT+NSaYS3GemVxtMMEf7U9HxM03DouvapcVJzZ0j4QmXq
YOcqspvKqTpc2ZVzmJPYZs/OlfKroUMP+lIzf4olc96LKQoIRNqAOztR8a/7B1gwMZMJNh/QHpub
nK8i/QWcDqewcZMw9SNTrhXd7yOj5zDGrwwqh2+6aduh1YplB4INRV5a4Yro4K9K1/jk1Z2AMF+X
IwGLwu3HW33MvWfpuYgjGETciM6JKIwWb9dqBOLl/LUwMDoYa+XQvxowojbCH1fLpREmS1HvwVBq
Z81htiwWv7zG3u0+ezlDZoqXZm/WosaX9zBbE782jlbpbR18+31GXqWJ3D+THyRlQ8/0kDywktHd
+QoyGeoeuXFt86aO0lOTtjUCwyo99Tg9AIS+zR1cmUw6ZEnlIwEK6+nEwiDMVbyTyrtJoaeeexvI
A0J/45q6xA0cpYBkWlPIc3c9i+E910c3XMNvej/i0tNt6zhmBQjDRWXHofXuuAbgEy3RWSpZg5tr
p1c7MugtWvV7NWSA3MD6BbaMTig+KPY7TQUKIT9lfzcB/7Ku0Y48yLZAJ25Kl8e5sXlO0l/FyEZ8
KcmuKt0uuh11BLj9zBYn4kjdCs3ud4kmP4s0xR1sxbyuwhKhD0i0Z6lsF+VLpYNiK3z3ZzT8R7PO
H7gRt1VKEgnP6dFzmYF3pqs/F+tIcShxVhHBNmO/LLl4WdgGi+L3bHwEQkou99j0kLFXxQf2FODb
yaxtCbGliPDAUunpYn6xrtpXdPLoOYqNqpw9WbanKodNrxkj/kyviXex05Sv6FhB1NjGqXcc/BND
w03scbhm4sUkcHMDr++EumrTFv5VYuL5Qzc0HRsD2aaAKrYqIh/GGUUNuNXrwhM7DrBohb66wVw4
7DkigRZtHWazhr7uanfejan5Jc3hheLoFklQdCeW5d500jNDvzcza+0t+InDWDrm1vOiiMokM/aJ
ob/iV/LYGFTU5p4Z7dpOVbRD9Qt5J1Bgk0S/tlzWSBS9xZ6ys8EQWc6n3mpXY+ow09Rh+wZ6PnyD
wMDkzGMK8aX3C+84V1r2ax14XjsCGb9gjQ9TYGFXljWz+KjKhQQ41x4rOiJAaGZWRr+0ZbReF5ge
geOCZsJ7rchuxn2bxUO95sIuUEFK/9h1S/NsDjxjUdlb2CrcKUfgLSgy59FAsZTN0Cv80nkttULZ
4eCnv5JMMhhYOKUJZjRJJhP6PN+4rYVFUi/cp6YcvoapL4/grcpTW5vA4xq0KiPBJNTwyNq82AR2
gv/vSktt+0j6r9gKWYt7U4/Yt+a1fuTUS58qx81Cujztxl9mbl4hBRrWyO5vpGVW2FV17UNFubwf
pF9tpC2dH62k78uXGa91hqux7ePqoMcF6T+Os1QQYNiQgRxoX9MR3qLUl/zIwzje8kCZgH9m9F5u
Y7CbYJYdPbKJ0PAnM0LeuQQAPqiuzt6H3sW8snTOwUnMjG9Zrz0geFvOHu3Axuzp67umcnZWCfXS
zSMvjPVI30Pq1rayTotQGKRlBYBAk3sfuctedcjv/Mmoz/jXp01v9e4nCw9xNoae+X9Wk+6YsE3Z
2PAjDzjveRBHyyp2Q7twjU+VXUJo80BRBCQMwemNzSlUvtWF7aC8c55Pnr4pRwUYXRMp3INJDDib
c+PWS4BwjMLTtKCK+vFcpI775s6lft3FkkTF0Sm2AmTmKccJte1gAh3Nip1smeZR6Nlm9oyK56Nl
fnePovTD0ZgA1rbQ9q2fdEcnwtdJxBpZYgnHVU747foR2jsHkHeu11s3HrZsiq9LKhQoXYzpouVY
o+sZ5QKEiRbfXcKcTDzpJE94/ElVAq+Gjcv4dgbhnSj0/a0mnOWQaq13cLA+7pE96QgpHeutagcI
ANBA9YogRC22qCyZp2l3VZ9IH6BGmZw0vU8PnWb7X7VeNzgZO+2zQZkVytoc9m6XNMmO6Bbz2Zul
81iJ5fdM8zmtBMKvqoqth0VnmDQyoQGS0MUA8xgxcNsDMSux9bViGkktVKj+zEagnTSLV390UtCt
kbjR9SmBetFbD9EQcwYUK0sjg+l8XFa+RgVog40SDjQ5rfiNciVx5BcoB3IYAB2E07I1clZuB8o0
69VaWR6Tt2I9MAnSgdUr7cNeuR8oZ0CA2KvXLkdfh85zZYQIdHB38coNsZnaMBZYaSKqtgGLYPyM
f6kLbsTmSHhM2KfnG+cCJMERC5zEYt17LiyIJRfxwr+1G/iXjo3/4e34Xx0g/z/6OmzYxv9CUD5M
v5efvPsxYpkKKuCfKnT+0B/aGfc3rkYbZYrpkMHEbuov7czKZGYq7/MPkOFVPPPXdsDRfzPQjKO4
cYEh+rhC/t92wEdWw7oBPjSeD3I7vH9nOwDrkuH/P4vKDXYPbAZWXQ+8aZYY/3M5MDdOEltDbAdm
jyjbGqZ5J0uI6hADu68WZBqMDKbrSQaljRUAk1xoLrtMz/A7GDztY76w84yQgiCBNsnH8L0XDshP
p1/kfjEUjQpz9cCP5Udauh+NiF7qzn5bJqZuLVUNUaI/5GQ96TNRrEDM0J4l68ijswjrrq5k4vgn
MccPQvO+bTslU9Bu2uO0tFjgk0QwhWe9DPsOjIs/Y2ZKos928tWbNLoZPFSSPk4qnTdNzPJtiVev
usGR67oz0IiYK5ScmGFXAVfjdcJ/YOS4hF4MDDapS/uWO8A/RC7oZ7/jKI6TPtv2strjrH32qug9
ppA+ESd3n0TgzbiDNQ+M39juM2fOT4PGhiJHJLwBFv+OjOreTIheYG39Rf5ocQK3mAUl99RkRGcv
mUAKxZYXVnX56aTK2qfEFW4Y6LQhB0wUqJ6TVV8sCVCJlq9lIYKqJ4bSVTo6L8n7UNI1YYymcosm
WZ6midl0L733pifKD/20+Vkj9kb63gnnYJtld06yBe2hXpvwjcRztSqj6W5myF5SYy9EhHHGfA3B
LoLwGfpn6WlXCno2NzwAXlVjhpRehv5ontUWnfIDU1qHQS4hfk1FmWGm5nXh9Bm/aMcYIqWMaykz
Nk7TvViziQsB/Q3/WjdIfgsxcwZUGlOq6oPzArT+SR8jD68MrJAiYQfUSBnmxnztKGAIilvlxozS
FtcwDlTeaajYyUyJq82HFDpAYEdQThNjfJWKAtk220dQFkzg+vFa2sxv6qqqd3pHkHbazGFTWaGz
/gaZV3xEK148Mq6cFjZOxkp9pRzdLGNUbPvI/NTn2OUuz3j3mjpsbP1tIAk5yJkKG2VCZKdjneFB
L0G8et4rH+HpSC1ZVMutFlfPaDfDfBVAmZMmg955hZwShWQ6T+HseC0MGQTSdQOWqjOpT0sLp69q
9INnJSLoIvs7Vg79XqVe3d628dsyM0n6lfxMyULUyfCGYOypSabo0dHIIUhJmttZSbL3cMBsZ5vk
0t47sKFEERM1LvWUAIXCqyQBqEbyhlmE9rSZ+iPjIx/kS/fGrt1mLYMXfAb+dsgGli6dZII+DtNh
lNZRzzzv4M/WvgGty/bKLF912X1KFzCtUdXDtl4/hDixFPjJdgZa7b3rQ/zlje0zeykzAJMOU6FA
ZN/zOwWlv/h7pMaAngS/ZzEWN6TOk9Bj80bXvTjnAy0xOrflakIgfeorEw0E5Pxt5hC+Y63KbPJO
2NOzzUqYrlBEmToK1/yVlrYIUxukm+jVI/z1tzRVAHibZesxt0Qp3BVbGHJ5MBoogjgbzb3dIziu
HcLU/bIlEtw1XC/0NHnjdPTa6LI3cgH84zHLOzgpnnG2fIQOY9rjXcvth1n0zpOoKm+L0L6AVFuw
AFk4/beGMZ/Z1xzpijseNReEa5EsgZkDvB0o01g5n82KXVGmpcam+rDVMj2wAzxGVsMQqxDdNoL1
GviLLsiXkDd+PH92kcr3mlwIk3Oi6Bt7Nqiihv+l4tn38asjHOTrF0cySIfleajE5xiVVwW4OGQL
sYu0u7XCKGpfC+WzPFMJYbQ+eKRW/4TjYO0L4cL/L7Io/G/yzmS5dTTdru/iOSrQ/WgibA/QkCBF
iVRH6WiCkHQk9H2Pp/dCZpadp+rerFseOcIRNak86kgC+L9m77VDtCd5288gNIflJjUl4U0serl9
+HsUhEoBERdfGZkljpxvEfPaeDur888KEZSzhQVrU1cdtAjxuokR9f+iNnmqCv7333+pL35bqn9W
AECSKO7/539alPxSuuy/qrv34qv7xx/1y0/GXPlH5bTlPvzyfzhKqBHuh692eYD7lPd/X+1vX/lf
/cc/Ko2npf76H//tsxrKfvtpEc6WX4sQCoq/qFySr8+4/ypJ2Ur++ft+L14QKSCJp9QQaBt4GBjU
Ib+bUqlCTBP5Ajud3zUPf5I2mH9TKXR0GekowdyK+X+Ev0gbkAhD4DSU39TC1FZ/f/1/KGT/ypf6
TykU2O4orCiUsMsav2so/ixsGOQJsywSdqfmKIMygjx3he/LMg/NY9gPu0jk2l0s2DL1+rZbnWHQ
aeWSebI8GE8mCGKP/ma4XSvWzNk6umoffYDWf7UKlngqojq6GXG2wbp5GZK0tAd7scaOhFfgJTMm
3Be5pR6ymoPHorEH8IRwyq+h2KncaGGDqqKosG3ltadX8JDnIidEV+J+k4qKmVGmmoeaPENUp4Jg
9cgqd8hv9TM+0A3sVHReKscXiXQ2+uYJdY8yASXYuNJ9WcY7G4j9HjaQ+aA3g+79+zX9/5f3jeCC
/c/vm9sK7uP4/sudtn3H73eMRuWOfnuL0JWFrNr/WwukGgh++I+2JmOj5tbhW/7OD7D+hj/Utog/
FSZM5E34/XctkPgbi6ntDrQ4WBHh/1sWUvgF3LC/lPuEcpka+nJdJj3LpC39tdwnuF1rm1hPPNkY
b8ZJKiZfZ9Z6n2YNCW4TUX0SSxZ6YlW3HBlMoc/eZnRN5u7nDLZgGiDdk4njHhKrYj4Y9yqbYFN7
6aOKuA9r/Knh7HH6Pm12chezDDQjzvxuFlcZHqhbtfUNyJXwNZU1bCB2mD6suKk8XGS3wpDsfZ5F
3VHuLDahhfSt1tN8qxjLIxqPn6zlR42AQhoSCqqexbXSDSQBhE2z6seYEseJdXV4XkHi3Oki7Dwz
0ib5IqAYl54SjQB5UjlUObWbSeo/qzGR46dsVfJ4Nw2lERAzQruszSgFiumN5b41A8+jOXBW7L2F
ZzfhYu6U0ZYDyhIiWMpFGlw1EmyPknVhMWpUy+2oNtd+KaR2r6oLmVxVF63+OItwcGPJ1J0ymZOD
whY9dIzU6LC7NOgUu/5ZLWL1xYoG/TQbHQv/yVb4x2hByK6Vds6rJf9l0AZyiTOcatP4npMVnpAx
IrPra0rznI8FcYrmHBoE38/huYuL+gMc9MTqf6uvakMPWJKFZzS08XhsI1s8i4KnOHr/piDgxQzn
J1tSxH0Hlwk5pRDKp0w15xkLH46jS013DFnz0JVkaurnss0oexjgnhD8lp+Yqgmos5EOwLIRWyiW
nvqNVY+IItvskA6UZUnblm+sRCkqowyKuWi3/ghS783YAy+P01Y691ltDIfJDscbpF2ixTKnP4fb
Hz8YhttHHU90VG2gdchOeljsSxUBXkRfPdpe1ov0TcW0D8YvdVFJqLfZOC8MIusmweloJ8GMJcpN
eX67RAfwiUszUMCyMIjQifBicivib2L82HQZtqgOcl7fzh2QQjK3u2K4mSvrJTLQG+fI9h1Mz3jx
ymknIQ3diVb3oma5Ndhw0dKAQ6vM1JvqSextKQw5RkqG/0CmSqSrLaNSfUG3ZnUq0GTJYB8GRJQs
jBOXl6e1WMryzEwxdSUK+llIMUAKQk+UKwDZVcXsytUAiWzZ17omvEYfd6uB20EoqrEbQ4y+Kytw
D19kcqAFPk0sK+zsfspLAQWXPZjcM+rWtlk9ERj90WoAYBraIB17zNNOktmPIl7aPUq0xumHHKC+
PfeBmPMrFjFiW1VCBG1ly1vS2W1I0CaTQlrYK3Z15M3GtkrMoxHnirkNBhfW9NW5WxBmzOEprEIs
Y2M/7WQdtDwzZlERxyLlz7ZcJs9TlSeHSU8JQVGezYWYkbFBwF9aFTdEq254TKiTsZZ8r+la4F6f
PtbahAw3ts8IGpFMN+b9YsavkT3mt1XTc4UUa92yz9oCF+b5PmaaewG+vRyiIqPxWORdYhjGRz/i
70MMSPcutZzStdQHjWTJVzj03IFlKZ6xe5NCF9Wmy4IBhTC327fAz7atdBQkA8M4A1yP5GryjCwt
Xbq1cVd32M6nMLlbV2519oAiBJdI5GmMUX/MnxfCBTJCOboaoSNyvnPJdrhXshMC1fBkLBPq/64Q
RPKgpNAgUCEMv19Hab3HUGK5CBa+hqmujjlLg0BSEmOfk6WDR1o16qCOzOVOSRB+a3j5bxp0h3md
x65q1hZKmGqobpMJ/YVTcsFfRW1sUCUpzx57E2M9MIw513jwaNEOTXXjaI2u+Cjy03suFJWk2179
AfPUOlRc3P48Nfo9hGGG4EVfI3jO2/paA2TmQRnLmtgh/sIaW0C6cCyVYYYKSr/D4o0N0p9a1mfT
CqK15t7YoWlSDqw8GX+vM5LzeNla47xCXNp3xjuupHAHrkrfGIgiMCs7hsyM9n/Fq8n2H1VM7HdC
GSDNUnPRlNjFXh5rZOLjHHLwYbwZM1O9qxu7PrGKADpG377FAuonllOhj1KWYdM4RSd0Wq0XQY6u
mZhL2kOCdaxCjpXowutHM3kzltU8N/NAWIgowK8K2Hj4iWD7reK2y9rXaTmMOX+5MNpAU0oitYzk
llXppRqaym9lvjbMx/UGTkB+tiaG71Ibtq2rVXPm5Xg7kU7qhWcNhuqpUWr0u5JrtYfr2TZEmZRh
JB2JHKsueaSIHaTX8LJ2PM8SrYRMrXnqwDRDM6pT0giu1YIMmREbRKtjeh5qtH0jgqpx8uQ857iT
QKAJNfKXeNR8jOrzKcRxtCsHDAly2pGAogBg7bAzhAbnjikekzn6SKxFcxHTSUFn2u1ezNg4lFWM
qCKW1M59kAAXW+PSW+L6jkjViybb9VHL9f4wzJL+mObNd5cp7DaV6lRLY/W5rAMyeAJU3CG9M605
3jcVrnnBlffQSLxoUljWR/I4mfGxzT9FZSntzE5FCGakxQnDtXxhGpUeGSQNhzznjVeLqDmnZVFf
pFzmb+8K5UOx6CWqMhxJnsfoaqf6bQKC1y6X6oeqNHHArIXrcVCvrbQCra1qzi9CblWGkoJbIg4D
oo1Xni11c98wM35ktx9dFxwMA8MGV52m3p2rKbxL6ozdNHNSpymGyekN42Gc6+1HDnGgmnKyN3qI
Y1ba5h+jxlCunqX22PST7BIm092WIj5pxWS5sVwvLnOd91hq60dZHtPHLJvqGwOLOPd9uR6QWFIu
kVF0q4mh8Hk/BHsm40cO82bPh0Q/Ui4Kj2w8eKdQr2unludjxTrxhLBd4gwz7IPBQucAqT7/7CZV
Z+u+yLi5p+e6Mq9pVO5yiGjHUYFk0Qm7vJhjOPvYKNj9x6X5PE32dEZRZ52Z7z4rFh2/qSGr0Zk9
ShzrD9ISsmeOxiqoCLS/aXmsPFrIerZ4GmJeIPMRaoDQo3PwpSU/yCchvLPn7hD7ZEnqG9Y75WPf
k+zH2FWwU0U0cVMrSVF5pGtPLPlKOjDDqPL3TMgQH6rWfl9bu3pVJjm5tdTVmg49A0Zf0vL1fQIk
AUhh6YY3lvTiwZhXbr5+rq5FIfTLMoBZMGLR4Rs0nxmUknjIaX4DGYxJ5BzL91jD6AXrLo6fBjQf
PyYjHr/JzSt9fCcshVjKIYaxpexuHYomWDGKfZPnND6MWAlvsob+LpTsxY/555+FOTRH5KfxNwbJ
L+KFQ5iOBmoTOBE7lkP9SY4m46HXRI+THjS3btbV4o3E4LAb1UklzytJDYj/xVaysg267XFfSZ6R
C/MpzbcPPJ14CMrQ0cFplMIbSYzYlUjwYCoL2gWyy9P0EAoLwU8vtKPZxXdzMrSBYfFklGyp5PnU
r7t6zLS7tW3Uz8yASt1rTGXKfu2+uUdAYug4v3ZJg4SewtLWj0Y7kyjEWqtNs69e8Gyucs249g02
ca6/GuBy/5GaY3SYI8qF1ATBLqlG5ZFWTpgEwvbnmkn4DqHnD3NDaqskS6MzHJkxWs/RyGpblw+w
mI7CIPXNqsxwH6tdva+nzROWnYoBNXO0yN1TOUSPTQ/5sopvOe+cnl06+D12j9LqDmt3Z+VWxWai
N/eRatokGsbGfi67S2nJAxvD9Z1Ilbsk79BZ9aiCahU1rmiL0NOpKfG6QrBpIFIi7aC+Vk2/03Ht
FO2eEiQ5lIyj21Sr92k3dnAF9ezIdVygUtamoBlhVSl8/Y2EAIzKJ4cbuCilN8imdR9HeUlaoC3t
CsQFtyC9mW4ndrdDxGYHCchPD9MlLIRZ4SEXz1exca8pdcgZzMYTqA3Vi1flM5vR6oajeo+4ERJE
Q9DQPLMINnKmJpPfwDbfyVQbCE9QXePMOhJk9K2k9bHB4HkIaSJcacE/gec3PCyTYqHSjFqvyMb8
2GfQ4bEo2ccBR+YuS0FrVjFL3nUta3dW0WTk5pQgaZeOElHorsawhbiLtTxFFdZjXSDxyuT2Q4kX
HXz5TOaO1vntRmxXV+J2mkFj39wSHrpwP3fUDWi9ln56xx2X3hYkdJ55Er+UfdNu+VXhXu1VKq0F
5YW56AGW0dnjizjQ877hzsnLU02rh4qvh0NKqoqFKBN39XwZOsvesFxPeawqXNF20G74d21wJ4so
ohDjddimMGxxUfQ8T2xNMk6sopAH6SMiJAwFThtFaL4J5CR4Ye520yrxAK2GDeeOBLO2yw+pITWM
ZRJEzbm0Toqqh2fLWn5YsNCJP5qPjEnxDGg+Rz62W7Jj2i6A1ANhpIBNjka82oe6sWXZx76QFAJI
dLkJZkp+mBdQedEFPTNFH9yikabA7vqdZcfxcy5l+Zsd3cJy5XKpjcniN6GKLzO2O73RqW6YxljR
7PCBM37cAd85sSgP5q4eOW0IrYz4SMCbwt+R/AbvkFDKZ9GkHHHMn6lRmqBijeDL07CbWxsgCl9H
aw2+Klt2baZd8xSeap9O2YH59HAjDQTdhL2Agp6xXWSfT0oYvCksKLOZ7tTMjH0E2SWUToQqBUEg
ZSQhc6TMD4swaMcOXkfYs7Ury95X2BIkU9p5Eix3oEFt5jWLmu8kaYDFlg7w5nT+eJ75BxUrvIZl
AZYSautRTgTRm10DkI5Vp6qUF8SabZCtGwG76AkOSbswMITd8+QGLKQuFfWmSa28+shZlkM6/xan
AFM4kdKfc6xdOn1XdEZ6iQTyyAkBQJB1/WtbK5KrFdpbw2vzSEmEBcSj4WQX52H8muhVHUkTE++2
crBTRKpo5imuXzNjnF2jeMvSukLojWsrn5jikFEml8bPqi/eJFMd+RY6YbUYnjMsJiwOCZjodG8R
t9Ng3yWW8aLN1kcY2Ym/4Jf3cmHc9Bt0eUzn22kJZ9dG5+oYcLAkNcXKCnb9oNXclVKdYvjnhvDQ
Tc03qTL3uzFvEJaqVo15rKCFGNi4rRH4Sl1UC0KVFpz3AHOEvra4iWUZYI3o77FxowHpxztl7X+Y
KlomuwHtE5ZoUCyS4QB8MVZKsBbICLEy8r5dMUJ6xtmw411Ar8XcZIizyM+t9bAaws9YtQem0vfM
DwD+dAzAKCdiJYirCt2FuWCBZx72yh1xt2EUKrScvYpod8LoSkVZawhMLZNxDZnb4ViS31F0bPeu
lp1l3jh200VlbsUTD4CgvkmCQpLCmxgxn9ws6wEJr+Q0alHdKMWM+CWWKGe6lkbFINOcPbSto4PG
/yZ3yE4by19AEXmz1IAR6M5FPZ2jfKDr49y0oJcjop7cMDSnI8+bCHvo/Nuo7mbctsn2QEZQxOPX
sLUnooRvY+Y1DsaIwZOY9znr0ixuHyuWryyVHliFIAtyLB4gyTncJzhsUJzr9ZQF6KjOtl1Djems
+qNWSXTUxjq5A08YB5KUfvdVTkhrI6eQEpD42GJlRsGs2p0FUavawiOzZLHgFHP5NsYTrUbKW5f0
unRUUPsesTAg6+2kT0VWeFbp1eqYFTu7ckvLSircdZWCSDsRK5BuuA0+wRJ0AEk/n8NVtj0b8+HW
dGQEq6Ku0hrtkSv33rKG3ZKF/S0yQInRRzT6oYTWuZjT2oXf92TW4e2UG35YiU9G9KQcSg9EwsVB
0ycPLJYZPcr5QwvB4UbNl8NSRPdWVcpsR9Hm9i1bheiKuPKnXPTZTskrzWvZbrv4pidHr9vS13RC
BGELbJLPxau6F4MsmB26s8fZqDtvNYpLYy0fOYpC4mpKF9Oy7MaxWiIOhIiVqsVTU5vf9mDuGgAM
BDbfVcV8igga6+Ty2OjTu1VwOKzLNO6XaB79GE6mO8ZD4WX6Wu6KkseESgPMSlD5oYFk3uuqdOli
6y1fVImLP2U6M5HJuTkjgMKlPLhcIrgYLQ3L99gw5oh0VCBZMb0vebh5AUBAtawQrS3lcWiokdQ5
XInhXFipWBr7djbLu2GM3nMt303xFqGtN8e2ZR2coiAYdSyUi53RssTsOwo5uodwtsHepR+YE94g
o1wYQZO4Z+aJNxJVWShEdkJwQY9akLvS30v9eGUAAREQGpkzQ9YEBRhx/wI4cWDzcTCtWbjPlvLc
j2ivzZelqr6BjPHU2cL2wri4EEmSuJRw+QWmjbTTlLzBWMZcZVVJ+khk/EgLuaM1SD+jw+JiLArd
BLVc3AIwldobOelvhxxvn5I1X7PaX6O2I6hcfV+KrMOaA5061FUGgokZIMFliMfIixDGovEgi63u
SJoBpMI3Rv0fcTUXuKeoDeF2fI5mjUhvXmsPEXFPWU0xyWqXVBu0em6pEtqJm5w9kzjgOJrdVWkf
QCgCKJObyK82OT+8tUfwZSnRu2rlL4sxOBKYAaaZyOpmhREwzl2UjqFEiELePEuT/JbplE0h2UpP
uVZfadBA6MDN4+9K75pKeqxW/a3vy0+TtNRIAThvaOjoCMbcsvjiEKQIqcujZv6ETzs5Vl/jpoCM
3U7F2Vj63Jsj3FAMpxOXLLh7iW9kgKuGxIEWe7wpR2CGDEMNUqRGfp1bEnfhTPoc4e1bFDyeoOWN
KpOB8ksRV7yVOJ0Uct000k89rEwUJgKAgTUPmG2wJBpE07tjyeAkVuE1qDqHvkYLHiJerZtvXQIz
2MdgMjrytNwiZKIYyVIwMDSlczznLft4PepB/FsAT4DQaZhaICAS64nIf7EbZrnSt5mOB1KrvlBu
cnIol3DODq05vEfWMm35H9fEJP1C1yCgp6XTEnQwzAjvOm65VWlmV+4nyP2c/OcMv0oggCZwTqfY
fUfuYbOIl10sk49kM6zC2VoJV6CPcs05e2A8gceNZ45eH+A8Gtd4aG/otz5opKd9Ip/Gedxjk7ps
mQNztmDvGqNtUhweZ2rpLv9alOQT/tkxFuPrgN1Pad4T1X4B6/KGTcy4Fn1bAVNazaMic+yQln3o
mzhFyYoyI16GbJ+BqnAaoWteZ5aBQhDW3BtXoeoffa9cs7SLA1ZJxNAg8FyhxEnVl0VJVUOpjLQ8
89R2eethKMGAV1/pGpEjz6og/g2GGPOszOshtLtc+95kaMfOqD9rTkH0Rdl8tPQh2WdApQ56MxEi
GtoiMJQJz/ZYA/ql8GuK9n4ZJEbx+ZM1afdWLb0KDal3nUmVr8o9O4maygdx8c9YJrYmHCU+h+HN
qqqR0L1NpmARmUKabubHCZ7CVloMXKcW0gVJb2+YpN/MuX2ja/YJupziJuYKdhv5v1rFtlOZHISF
iVfIKaTmy1ynmQjwNsZcKM66qaZOF2b389CzhtEJxxyipyrUL8WgX+Y0ulDzzf7YyQg3pzUoC3Hu
KwQvJVxUB0iLzkFjLE4y9UVgUV04UtphOUsoy8Sk3I8DYuECmbc2xakHM8IjaRAbLeo4TheEHHFn
YogxoGLIVmc/xIwmGGlP1Tlvuo9/f4P8X5NV/KV29P9FbYXBYvcvdsTvef/rhnj7+t83xIr+N8E0
QkM68QdM+O+aCv6FFa+ONgBhhYrcguXtHytizYAyrDIHNVXVllmNwmb7Y0Wsib9ZsqEKaPUC3YWu
/VuCUH7VrxtiVYVJqWmGblo6sg/I9b9uiOUpKqQoQ5RGZA8II9NXJ526nKGTMdyXUCSS5b3XtIuS
v7M9sYbnodr3XNPGEt9DOCDnipY+PVEb+V33iNIfqVYAjkHT1YCzbgNF+FFTuW2KwmoNLOV+VfH6
iNe1viXO0N1+9VQ/qfOezYc73kj1J6ZmW6JeDaJnY76X873ZIlyASmi68VxyGlL81Q7ib4eVklfR
/zT5HveRwUM/J9qj4j+ZuexBOrMIum7hsMqclkn7lRepx7TRkbtLTXRVr3/p1QVjs5MwKRjZe2b1
9zoJJ7Rfl+1gK5oPvKHnXsYfSkWhZ2i7oqAV2i2Wpx1ZzM5cvFrZhymoW6vINRNicBiWG4nhkQhb
TbbfMhyXs0+1JtxXPLKO3sfjOw37VWApnMNpJxbGotpUBUV4JRBjp9TRrqjITm9odVm/KLNyQBDC
m0i7r4y7KtrmAImXmXWAINNT5u95YrRLnBb7rwQC1WGMCeepfgzRTUz/IEzs7GQEL+0dCCFXQ9QV
csJN4ScFQrHwHFGDXP5S1k8LAKb9rhisXhg2KAUb7OVjo4HSzV/APj4Rb0iQayDIHyO6di+TRzub
rziG4Fs1LtMeJl6SQ1fHM5ZoL+Lgq9jnKOkAFtgl0TNrtqfWO88lb7ne0BXNOyJiyEUne35saLsG
v61H38QAp8mlQ6K3QmUj55Mfsy+aJFA3qCXj5r0kpJEi0WEX48o30xgfk7gDbI1/gsnKuCQ3tayi
Qn3Uth7+J49tJP8EipuTx95htnSnbd9kFsFqlbtgt6iliAQtDT5fbT+jxjFE7pNtTPnD/p0fRQ4s
5uS9VMneTKoYUv2TUbCvRuxc4kyuSwj01rnuhauZfkTSeKnmx8i4juMPwAqQ2W5zSIRDzN/AnbD9
xki8KQNq3g2TUP7IqDw77ESydkiTT4Blft0y1cVI13C3WfSkUbN6I7uLFZnFEuJOxqzbodkDCR6U
8TYN2fxoEKWV2aNp8krts8gSThRmk3O54IqKKIWWXTMrDhJnj6OJkcXFYN0kUUYoj3U2nxlh/ulJ
+B9wDjf5158lKL8/YNDGAL4xWeyaqNT+rNriIFYJMkLJrebfyYQAs3jOJj7LkJKbpEH1EmnoxRnw
r6110pv0sJiFr4yxX6/zTgonMlHCHY3UbiRLaESoGHF2hvEOlg7fBjhY+SjnhxUOqeX1X3RdLEbp
JOHR2awDF+Y+1W5KWb5ntqOON1X8sDa7ypRcFoXkBjLV28xw2hszO5VQK9a+9lY2cDcboEhHi3uc
OmA9GfrPmD4gLaUbo7tp2DXk3SGN3zUbbULMThFAwBO2MbA23ZZMjEIbQcZDAQdEzPu/flMVjpO/
fFP/IRlkMGk/gLmw/8qf5T676FXqbfLVdSb3sHxbCJcr5VfK+tXaK0vLMq/4F5+r9h8dHDpSfRBD
GCo5pX79XMsRgB/xsAMiNZB8BtVy7GIwj7pLHqNH/6CLLxCsx6YvWh86hSCjzjiU0mtjHmbyoKsz
jwpZvcrJibteWqBS3kTWPkfSYSRU2UFNdyYN579+5/7B/7BdjSCbZK7F7S+3ttiNP1+NClcMbtGc
nt/+GGhXBplRhEms4Pov3p/tB/3JaPHHL9LQQqm8PYr9j59QNJDSNBUD4UWumqM2cIrIteY92YVR
869+l/lPL4ucDpvOg8h5Q0ftof/6sjYKGybweHAa6WSVxoMZKoekmwLkiMFojB7oF6TS5L2m2utU
gwoS2l4RBzjRopCdbLrNTWQqJe67bEmfaTPpd3NYLiUuAGTdERmXnPPxRi0jYTPH8J1GaBu0a8zN
iwHhJ8IJn+e/a+fNIRllV96e5gO7puhu6j4VXOW9WC7E8HXWdDtDbZrPunzfWIOv0U9Gy30LI8JU
hIfJdRGMjjVSx7gxJTOjBabjpAORoWRjSXkbC+1QyfNpzrcgWR4lE660Ng/U6Jqzlxji5lC3W8Ch
FEQg/9bvQrpEWXdskcN3hNxZKhDDmQ3+HYpstdpEmzRMCj4CDkSrad0+fJLzQ2LVhHEEJng6jaUr
0Y04IRzF7NDx8MT4gat/N9UvkrhuxzDdy14sLzHWY42RGwLtAH8dc5DH2oQxB+JokW+nGaPp8lOR
T5nVeMY6wbF7WlKWRfnPxSqOhPni4TouA822/W0pP03eAg1uF5qTqXwnDght/NlUHtLiDKcRF13W
P4ycHAZUo0Z6ibKREeRvJ0BRvfQDeVqWcGWFEY5Uu516IuuTYFJWN51TVBLugQFAzrJftcUz4pq5
BQY0irbewk04ex17EnnDNCKd0rtTo5NabqDzXuFUr9qhX4snKydIkTbYwZbo6SgJclMPyNLDNoOX
hDk5L17L6g2TA2EMiS65Kg33fa7crEBDFM1FoBUDs4dil4bK3lw+07jxoPf7GvfJxpuJOPsGxELR
KY9sclJjX6c249eVMUCtViebhqzc9pqRhDAZR7XblxqYJeGUMDbob4nj9sehCUzjgtOfR7kZbEeq
hr6WGSGDCZ7cZRvAVnAhZri2cSeSn6QU3M+ZHyILU9J+z6W3k7Ndob5aCkp9wbcNUaDN+h6UjDsi
ZrMoHpf4KFL7gDYOC4DhALNBrIVgD11K2T2sqnjMtedRjLeaPji6aRwV6FfRsxVjerU09hAaSZY+
bhQP5KRThA9Y3feWdCF5D3QkEoNPVj1UX3jSZaCR8hG7rjdCjpzM3WR1R5zt1DCppwIgnwzqEcOH
pPhQ6ohf6umgFCFDke9KDoz+oW4hLmksG3Ahwe2c6EwztuB29Jow14QlgPRLcqpKPcT2hfJvsr4Y
ZLrIdtgHYf7niFSujXUehOJh7oSniKeBQ7ywOailJ5G8DPOTrMkHyeLTmWJckWh0RuiXZY/J5RzK
km+yUhm6T6ni89Jfpy2Lz469ZZqOcRg9biUlyxt/sDdWPVuEeNzF9WfZvdRZTdgHZ0Z21g151w8/
5CR+xgPprfTRBuMx6jutC6QQsz9m7+toclK2MZwSJKaUmgLDUWIiZ4HnwPKq3AElJz1LdqpN11EY
rNRMLtVLjmNEI3NXWzCRskcdXkz1NuIx240vqKocPeG6BHtOlqmvA25gLuUt6mslHzuJlR/3POQm
EspLlHyh1O809aIEGbN51HNqfG2k+BhBPVmq7GqDLp7YkVoJEYQUH4OSn00TdR7OGThT+6YA/8RO
S1vwsiL+LmK8+DnQ0JyQhLA7N4rlRsYcpHbh5MZBw8A1GwjNDW7j9i1qlx07mQOfFvql65A+K+V3
Sa0kkRUmDMQ/sn6AWAl//9qRB7NWipc+5vNPQdvTEDA2Q8rmXZAkY98v6zFGPSlwB8pxey91Dw3Z
v6FKzcsgwmh110iCZJ2w3uAzYwmklouzarNvlY8cDZ0SO6hNn+TpJm65SvMDedfkjykTeQX8KX3V
e4p0yTDNmPQrGKp8+KSuxMzdQhKii08Aeq6lcNvKBDhxtfayu8y1T2QPUyoJcS/Td6raSEG9xzmU
0dliAAJYwC7MfBHLY6GDfCEKk3TZY2r9VFgI8cgbQuWGhnwfJajOROGAMfiw1uNoB5OOP14AllBv
wv45k4NhAsPW7rMxGOUfiIkdZBlNwg7VLA9CPxPcMCP4m+5byUvGIJL3dQin8KTNj6zSmjDIqQos
5WS2taf2hWtjO+waGe7BV0fOLb0XtY+NsRs5K8+CmzoTTmrsp+ZtLa/19nuK/A5O0ZsE6XUUzZth
2S7Z0W56BUFKpiTSItBd3fzUmtEJs57HssCxZaaXqYrvQHYHApuJxgKs6pp15C61eSfRfzOn3K14
kdqxerOSIBtVT5obiBiIf9edTg+b+ZiRn5TqUBl3Y/ZjNN8UNX9WWsPVle9CowxEGJJW3hKjZZ25
TtddHAOgQJeyxqq3vqHGJa15F7IHoSGKk4PGHlYKfTIXnIE1LnK3RRZQGHiAZzyJ8G7b9+S9euma
uNhPPHa2jP9Tdx46xvioGg0nZU2ocMiwUgHbu2u2ad4Y4Vg9tjxMRb0vei0YleeVzZtaCX+2Ym4W
BpvtuJste9PmvDQ86klK3S20V3H9SGj5MLBvInooD+uTkj8iPnd6hn7WFPsE6dLc32kWc5LmOZy/
JGm56zRQPDoDYSRTS5d9s0R2mh6tJNGtts9Ugg/mh4Rorbdtv0y48fLZ7eXy1kbFQRgfkQwD4zva
+Seghi7iI8YLAygz+hUu69ogCHBm0cHrtxb6oxhIks6mXO4hwUT7oUyfkgo2EKpaUu+PK542u0cL
PoY+bncAkqg62b6SDo4lveD9QVsMMAZGBYbImXdX4xUK5s3NWt6qau0bMcmqHDH5KBxp5DwnoaGy
gRLJLMHTYy/DH6kXL4tZH7Ox1CrIiBy+JFNnOsUJemuYOIU830ncyzFzlT78bvCjdmoOIIjlk3kB
nlyjJbS0TX3Ma9Fc6CV7FOWeycgnU8W+wEhqVcJZi/Wk0fFLYfo1yoLAIYt9Vb3HORzoXb4rZOsu
3qoUrTunyfys1bKX6IGyFDv8n16dc/XIRC5Hlcf4laa9Iif6OoesGLvU/1/sncly3cqZrV/lxh1f
OAAkgAQGVQPunuTe7BtxkkGKEvo20T99faCPXRKPLcWZVt3w5NjH0u4AZOb61/qWp7hSASQZYu0l
4ylL2Xam+bFqr/KU7UfebMbl1DoWrxiAT3j9DrgJKDWFxrt05OTdu+aR2XvZORGFQwi7xXcGjqvN
aqyv5wmUEV05iTcfAjaiiMY+ABXp5e+Cfh4ypqu6sBBdXoh0bu1RM+aucUe5awXQasqtFZbbLcCc
M5/hR4/5p9q05oUwZ6bGI3OqeOt4X3L/Drfnqg9Z/opnrmZHrazJ3DmQFcCBrFPDI4oYrTP1oi12
Jka+dyaOyuW8HsrHxp63pATg3jzMxQOHArvSpI/drZPNPMO2TfUaZnJX9Ate6jmkSbxz6OFLnkP/
OU8Xjna/G6ajGEvUaZ1dGUNzGoQ+zG29i+1hhwjnOtk5XI91XsS3H6e6P1J1f6gMf8+K/TPB9+m/
/uf/yuzSchD897r06VsbfWuy1+Jd/5RfWv7U39Vpsnv418gAm660IL2Z/Jvhm27/4/+Kv2GapLBj
OSxbH90d/1SnXfE3mNamyR903KWEEsnnD3UakgFVdRAMkLM/8kvOX0n82Z+0I9NENcdpEZD3M/nr
libMn07r/qxHaMYoLFXNQUm7aL4taiz4OSb5a5m2zPNSR7cbLQk7Jw6cAurFm2U2QpbCNscO+XGw
z31PBV/mZCye6nHMCEy0WOG2lBKQfg0Bn907gkaroDKZvHJk2f7wrf9xdf6foqMuPC5aIMvL2/xB
C1g+hkuYC3Gdsg+BNPDzxzCdya+F3/icZGexrURP/B1YJ7Jv2AI7yvL6tiQVsB+MID2Ys2mufv36
YnmBP70B37Q9ZgYfgOqf3wC+Lahy0MaZRGXJZZOY6bEdYk6xbd3iA1RLyEiHvTqvUt/Yyw7+fRQa
dxkQ4ENRgVyawZEsjRe8S30192l9ZQej3g1NHewqXzcHQduJsyk1xJ+oqAwiHcJYxY4XfEk6PTtH
p7ESPHqSld/9SKV8fNU5Gcxff1Trc+KN73opVUHgYR6J8vJJbiwIYPcS6vtZF6fVbUoA6KRH09Xb
ea4CbxuV83ga/AAkCsgdn1lYNbIBSx0lVhmmONAvQ/YqgeY1wAhFACxwiW+zj3U71+C4lHDF/eYt
m8t7+vnn8XzkSpoRfbAh1ge04wdi9yCcPrNaeg5aqG4nyxq/kYia0dKFs2EI2l/kmMjP22C8s0dn
3st84Igetu7blPcIAWIssnUJRoJZQFTvoD1k1YksT3dB4n14AIrhfw2BJrebcm6AY0xNXj/gG+H8
nwTDOST8biu8wrz2KcZIMF7t+BnrrZEDjSsqjR4ep/VbOrbN0YJYxJRdTN9LERi3tZVjqYyx4SpV
EakwtEHZmMPJrh+hSDSpvoApIK/8qYA42g3FnXT74L1U80OT+vMjKYjiqYyK4tGQmbfuqJoDPA1G
Nw45uKmunjCxFNmin5QFq2I+nrNKe6dqqvSxnIviqrFrmiwVJC3SU+rStWY8a0F6C2Ncn1QbDxQC
ybzaplQg3AlhEBWODLVUu8PSYUuRnMl+Go5SopvZTAZCPWN5SvRVnwVYFl3S/1QgBJ35BTtBhHAE
42vNbgo5o4Dcv3GywLyxKH0o2Bv0mIRHugzz0U84JoZ40PGYrFRQcm97RNPP6gZNwk+rJx+S8RZl
rr2uJV0UYBTPYThZ22bMy81vrq/Pjx9rkTs9sfSYLhFu79Pjp/LCeCxd8A1QlofmzBuhvLilBlvC
VKr53kFJ2E8t9hsjiScG62lznDz51Bq2wfQs7bHCjITVrLXl4FrzRAjWOyjjfb/c/bYktTwBnb38
zbv+pC/TPGx7zCVdizwp+VXxaTAJHF5IWSLB55VhrpOKlpwAEAIP9SnY40V6kFTnfLNUP+wIvwjy
BBOl61msvvz6jXx+oCzvw3GF79L4vQTQP0mrozDKaJbMCjBa1PcBzKV1Iut4HXWTtbWb2rt3Kqv9
3W/251dlsZDSIbhLp5ZtL9/OD48E0/JC2+gw8OWTja846of62ZFN+LVLBScID2bPgJONrVqalgHO
GvJHkHK7Tn3pa/yZbRQ4X+pO60sjQIqqhOVfePW4Zm7J8e7X3xCtI58eYBZR5mV583DXo68v+4sf
320zAOxgGkoHDhPMFdyvK978WzRVqMNk3tUuiPy11dRkJCk6ZYDcexcAdkO8gxlHMYJjFsKV/Uqq
sCS/mzWn1Kby02vseGe4mbUeHNW8FcLYU80Tn/d9i//OLZ7EVJucO4Hox4VWd55n5wevzs0dpuOH
xgiRO2dfTTsHqslahZV/16gIDXEIrTON3oC/pZXdyTf5LyscYjahW8PZBWEGYgRXl+Eg5Y20dJzN
dd89EZHAXOggiLkW0b+mU6ai5houyGzO0UscyOm89Hx/R0VIs9FBqLZpmMJ+pajHJS9ae3cao/De
AFGyS8maYBujv4T4IyszLtUvLockgCcZf/mcWN4ziFAGW3WZoPZN6XBZGMxXV4A8z5vBbq5dt9Y3
rVH0704IyYXHWXoyKxgfnKL7+TyPOkh6SWVLIOHGuJZjLY6Ra1O3kgy7yhbVs6cYzYcqdE+u7uJr
IxH2eagKDoxs/g7gTBW1pT2N3OWSVEyhsWk6hcG9e/0uZ5KMW7XH7O+ZIZIspHvqmirplnvGIs6b
rj1r04YeLh+jY2rtJqIvt52o4h3QlOGswZgAcNbQGMr9aePHaazWRcFJwwpLAKacgX1zTg55GHen
KR68tR+r8TJp/QNM9XabK/cZGqEAbRs9emECoB07F9ocER8wkmStlrjqUOhTZrjlJfGjdkedQPCW
s9rsCq9etD8asxbTWgWEvu/4nd3SP7Z+8wAZGvWQdOOV/9HOmRbZUfYF9jyrcndoZNemNl4iHY+3
E37QxZajhrOqRzGJatymFME0XPL2jhpZCh4S9RymorwZBg9DoLfUrLEXesDrZz0u+IhDCbHnwgzT
gxAfMzt895GfTvfY1oxVSGzntp3G9IJ8AHSrxHsqOFOvPOSG68arpus+MOJzo/BJN+RsZ7PS3xEs
HJjBkM9cU05DMhevmXUW9X7BFQawKYkLugv02L7wGw53mdu+KE7JYKpG+7rvaQFzgVWds8zJ5zql
SzUhjLOFA89ROTSStejwlhkTBc9lN9KINgrSQUmR2edzTSIlB0a08hLUaSJF30qyw/hdcxlvxxRh
tOqte1VgDozDuT52JrvTbWOXxk3LDXMzUFPyVpThEWzaSFqxKb+yF8M4SRM0V5Dv+eeChPutQ858
NftNB4jPvkuq0DmnGdWszzLBodmm5m0zx2WC7FdxUM87an0yfoBTYUTOq8VD/8kgeLcvefY8+Nlc
XVXaLp/ZqsIjhU11qaGxsjMGsprskAVIyGOzLzZEZiOMG0SbQrILFgOsNIgAepLrI+2SxN8auovz
dRvlxTGGZYq72RkOWYi2yDVWvyGpfZV1QUapscnRSPhXWRR4O4v0P44CmH1xFs9X2m7cC+nSF+TL
+UnE3veSOx4VQe9YGgOQlXa+sogu2VmXr/IAr7nKLG/XBdJ57WNvXwZMVUyoUhC/g1Q+ymDxg9A1
B7O1n+PhEaR4LfAzoDRyOLdqLC3EkAd4QF8nHHI4m5kZVnpI8TEW/bzrwhoNir6RTVC1xD+SiawR
W4FTFHkmd146AB+u++IOhDYkR9zP8S5j78D+2oQKRLyNMCr+095qqf72p5HusRDxtyqLoxG7abUi
eJVAwxqz99ir0pVu5vzJL0K8+Y3nvHXUjt9FncGDf3I2Shv+a9A7wzHx6mbPDW2d0qAKgO4G/DI9
xhePeSNgsvMeAOcqTGWXrEKIpdiSnLFROzksPn7W//ILPvlOrCkQa84tnmPJysRCzR2wNPNWFbZ4
GxvvHkBcfhVnCwyhci0VbHol7GkTU8E3PsRMVbcVJMt2PbodFk9aVqz3oUNMv+px7YHaXV4pGRLv
iOkhxIG/3AYT0cdzIliInl0HDQ+GxjTYNw3Z9PK9CxCHSt7xqS+VyMkhC+KhoWfO1Kk6JCi41zYa
6BtinssCnACZ31VFN14PxUSXS03V7i4ZZ4scbeXjsVj8JS4PX9KEec6c46MpprR5EGNZdDcV3R/0
KzajI7ZDH9dLNJg9ykUZdxnXa5vz7ZppvBtiDC8jIP1L1vHgkRfP6lszjZLkTY1AN68dr7a7FUxm
8Dteb1XwtxplwtSz/Ko7I7jWvvcVde9erq0T5SmAOJe3CnLKYXrbAn62B+u+MvNm7xaZdco7LmOL
7hGQnPyxwGIx5vDW+OupZalSrDKXVl5gMi2XTx+PeK9yyjBuQbMTIPHpyngoSQjg8ggntkCi7Mfr
1uXbMlrp9bejkVunaC5pyWE76bwmRI7RV8dJEkgzXGVtEw6UDJvTId5ptfxFZpE1e02u6dJ1NWZl
cK9fKhXwPugBJ9xgNtWXoGvaetWUfnVrV4HElZKFLdDAPuGCJfp36OKOD6KLmV9DU3LUrm3KOAf+
uUIVThI80pj6xuus4UTUZdR+EM8emn2jbfeqZJ/I1NIK6OYoCqK02WiC6JOuETwGYclXR85vpo/X
1u9OKYPHaZ6imj5UfxleTaP7minLfLKCHgpxaY1jtaVcoL/GOaq+z76RHB1I01sy4fKsrAIu0GiE
mJafUw/OnLyD1nhdBLOxIe0LBEw6Q7lJvTbbBjFIVN1Pi6+5uDGb2XnNsC0sybXDYBTkhqH9k5sd
GYAZ83CKuggDse5nC/i5VPe4hptx4yQuZsDWwmLAaYrIeDbt6bJLrySuwxvwFM5xDsx2XWaop1Dt
m3No9vFmCILlpEaqlXROWG59qeSbpWtyCKLCaFfrrLqw2olqbhVn71qy66jtXRqZQXIpJp+dStXl
e8uSzMimcjzmqjWB69FyQsfpgv3z2saKt0VddV/mlqhxKyqGWkNpsYKoFNk/zmuIFDPwqV1TU2KE
j5gLTwJmXBXlnDGAjdTECiriC7tmmYasbB2SzMGy5FVWw7dt0bpKJM9Se3NcQsLaGL85wP7WTkYU
rBGkAq2kxwngNLbHTG2M9qUzh0cn5c7GMzw9ws95Yo95J6MQdwVIfKOumgs9mdYu69pbR0jUfoDQ
iD/NW1gi25PgduEtyPCqGtlITW5u3BjDxC4dIOBumo2baDDxYEScJQ3PnRhNQLnJ4CqsWtsdr8K2
7y7KMoH5kc/jHhXBfxFRYV/nbVBS7ZOKqwTm1cYhEL2x3BhTw9SER52l6uQxzrkpojp5QIN/qkqa
jIT2y5MoulejVwjUbgUf3YgqmDJJHANjaeN9oPRjWNbeF0gCwUo7YfPexLgP5tnXXActfbSzN8B3
aXxnZxvVdvYxDDLRb2+IqptYOUosKJEl5I6cv8OvL95jeB9USR1ncgOI8M3m/zGPLYeE5MyZq/0T
hxfyF4ODtaT1Hwq2nfFkXplQZ86KkRObsJo3zYTd79yvdmo90WiNe96sbhvV3aVGch9FmP8ooLMj
8+HjJPb/dfDfse8Wg/S/18GRaNHAf5LAlz/wdwncxobtuKbwOdr/vfD6HxL4YtC2F66dBQnP9NAT
/1sCd6j647lLyAVlxZMWmssfEjhVf4jmwvdZhxxIdb71VyRw67N0Cz0MNZN9rvBNwRiX9/Dj0dok
XEB7E2NzA1rlvBFzYrbbxAoLml9DA9dWLjX9c1VKoGquccQIKjPHnd1xyf/GZvZZpuStCJNvCtaf
iyLyWabsCWDUVIwxPM4asMFZkGx90XylllP/RlH43St90n4kYdWpqyhTy0f4N3CriADDwLryYtv8
ndLyL75gJhgB8wrksQCJ/OcvGOxXplmRzFUx0xqc0jCxohqpXAfxgAM4wsCBfN7SszHhCyfbsa1F
Zr/+cDly9U1hWfw4IPhXn/fH9/BJP5kdRpBMQEgFyii+EqJmJ4+gcjtaWIN+/VLLX/Wj1rz8iBZE
aeooLSJNH87SH4Qld+phlFdcT/48dZclrBTcYz78mXUIJiRaIaY00+7Xr/knMYvXhPDhcjtYTCH8
Tx9vQc47cM9NIFwpyCiDEPrGNgyEn1IbJ1quCKpFuJh//arLPfinj+qToWCn7gVg+JZ//8NHncJ6
KtIOaSm3+/LJt7ruEu/OnLAxGTy1LcWI6N/IwsbB5DdsFthrm4dmavz+ZYLaD3EmRJ/c5KbXYEUr
ipkKsrLwC6IIpJ6PFR542hmnqOyvJWQN+ZtZxr+6KgK4fYREfMeiO/Tn95+lRQmcDHu8dJDD4AhE
/S7I8tg8QwIsfyNzfrYUm0j3RMzAjLv8SMu98POreaXjVZwwmA8Xo3k7uxVObBrSg9U8KQdCbgcg
oWX0l2CVAQa09mAhneDUkFDwKuPe1ml9BH0XWdtf/4x/umB5XwwAl8QLmRfhffoV48DVabrMrZk6
fOnjpNvKkhlz2YUxKIDZvP7LL+e4pHEsXBpIr9anx0Ea1o3XjWQYAxTVta3YTveU/cI+Ed99NxC/
uTU+2YSXb52bEVQMxdMSqfmTuuzYRWjHphuv2zlS+rWmcdN/RNwtN04UGdOLpOwwfa37saQhpfV+
86PzMn++R5jMcX+A9WG9Ep9uTYB4AZIS7iGUxhncmEcgiSUljm/Az0XEuruoUuveyQx6YEJbXkq3
tvHBVG4VnsWzwmIeGqVCaBoX/CPIFLwyhuNJTgMtfJzOLUS7R8oXxbpuWidaJXM73lN5hd+WG618
6Ec55g8zu7ZoFYQd4O3EbRFEJeSAfs9cqcazV2AJ51ssrosox2QOZqIHXCPjZFpThWVU0P6Yre3Z
KJJl9JOaWimz44h63ZQcSvbErIcIiGFtZejM6fxSwNvDMpI4tnts/A5roCRke0evKSJD7kbVVmG6
c/FfKTadooZrb6oKCAGHHf+rFZpQVRyelMaZ9mv/1hr9fkcgFPdga+mI4F4E4nztUfLebWx7MNI1
hRjpc2vWwXUnOE9gWHWqB9dmg3Ec+r68AQvp5rsJLhtLejbLh6CtwpHmiMy+ko2uv/A1gfDyB7t7
99mvTtsO0Rfiyqwy0q0ydL8NKNMUrlq9IkiVZfqr50zyKc4771lYHqmPEuHwvHLb+au2k3kpsyjF
s5sW8wmMbfiN9P1w05eN5ORSq/QlFT4A76ZgM810GGpom45UhuZl5T5OeE1RT+njuUsaYN+rai7N
u9kwFveJKvs7hlz+7YxiupC87WkgheNDJsD6A/PE5cSGoJJ32I9Nfw7OJh8J46xoZB2QhJZhCe6y
l1+9YlS0t6RG/L1NHGzMCb0Xl9Sb5yR/sjTo1/Nkyv7KDbV9DkZpIGjDEnHLJklmGw8aPcZPzr3O
jNEnNPudZ4yOd07HueOcx35vKyxk+dCj7gk/eShUY0uabxyYAAVMEnjipWwetI2cDdMwcHAawZYg
isoZq9zKXkN0d/yoac9UnLjwligbi5DMEmqF7dNA7Q/igaVDoCSN64kNg9fxJjTNwubEH/ULFAp/
xYqKAmya+VhmX8VHsfj8UTLefBSOBxPd4xWsSSayH5Xk7Uc9+fRRVZ581JYnrWwfxMwhfhVgxBUr
djILxfSj8Jy9rX7NPmrQawcVd6hS0tJ0E6Ef94FtnMI8Uu6e0klmmI0XesMxJVbL6Neu8O04fUcO
x88rhsG1UFwKrT+Z9L4mLCXFhTu4bvIATt70MMf1GFMLD0lqNzFdn44KJcs42k03TU+jL4J+U1Q1
EmZVtOP4TWlgiIdwiPjPmZQDuTMqAsbszeYmc1bBkOlTCaize9Seivoru7XT6AqpGP2YzXh5QXNA
pNeQ/zvzBoOIeHLNFsbk7E1lgzk0NFZjHgNOXpVcrHLVQp4CgGgGTXviEgieTObI3sGZDBVgz60w
mdpoevMBkBc5/C6Y49vZU2O2xqXl3BWWHQEeGGIRUZYbmJBfNQnrKDVrMIPxRGisrAOj2zPB5mzc
WyZPEB6apWs9uYaIrjFaDm+W2839s8qrWLZnaQFw/aX0mKng4Ru6tDCPkd3XNnKj1bhU0wpVyz3Q
QI/wI2Mvj8h7BXGrslCfqAbHnWZ0E6kJEyofXD+oO6gDysjNfh2HsXefdS6mvmCcoYrqwnVomos8
ezjaXZrnu8GpuAg72zXKtaJ2yl8NgFzua0w5ETXXNNZQFuH3LRQO/mY8pWP6NLnYBgECVHAOjAXQ
it+7C3clmfj86OgqtfcQhnV5h9qel9xHhfeYdl5/7/VFcGlYTXRkkAiGdEwtRUDJpQSzbLpxixeH
htlQUM1hMhqL5r560KVQd040QulBekZimkkn4ivNi1cVLbmwoaafAKnzVkeVfmAmW172wdSuOfT3
j8qYOm7nZR4mvQ0iWLsZjPGYRfV4SpLslag71Mkar8eGhuCZzEKDEVhnuPWioN869gDuTJGmj1oD
2EHY5Nm9jvuequHOMi+mUG/q1E83JjgSWuS+hIkXrhFogUJ0Uevuy5xaAKMJgueUimWoFAgxfeti
jq7cyzwI1DGeiUIBa9y6PW7OYTS9C6PxyevRV77lAZSeex2p1nma7wBUQc6R8CoL7AbI8tSJY/ZO
Een7TS81dGW5IDJ6LN6mD9YGv7zexim049as9krWT/W8kBCcavRfNUXfbKSyfA9uvjukjcq+BED6
iZQ6jPZaHlxYGfxlFMpTRVpLPbEzfkVjfEpTChIbgp2TqFkCbGT61Fc9BaXumBzxWFVnsRQayaoS
DO4t9eKQLmBKNIAD7hDj3qxgODDMVfu0sL/6Q0VrEerrCy5yY9UC+DuTOkl3mC7NiFoCzC6VKp/U
OHhPSs/VveCpB8V39m+MaRabvCfCI2T3PYkqb2ME0YXW9VdUxGZNxe1NCfsWLTTZQTB6kpa8HgJK
WbKcVTpdvqs0y9pNmDp4kxtQfytlYp23sqI/qKiBEOsy84yte0pZ6Z9F4QO2UdckCrXcJ44irJPa
JETjGgamAY2oY28AZ5fB/rOKRYuhuQmnnVXY4pT4hQNncpoJIUNRJYPWQ4TETPVC/1N0V9iE+ckf
trW7btTo2xsZVtfMCr0tjDx14OhyD1HcOg2xy4pj18WV7+FwjoN9XtmMTnT5Fg32KaH8ym5mYxlN
6YPflvN5GcqrGErNKug0NXwYvpUMjJVbLI+VIaJ3dM1557LqCzp6wfy/fbB0KOTAoO0FsCoMZ75I
Zk8Tj+lswhPEXXgaEI91qI/BcTywHrOcXkYTWZwpcxQaX3So4nm+cwdx1SXym9nxZ9pisvcu/TB9
aX4fCm/LJq29wuDRrvrC3/W20KvKyL8qMl9rZyEwNMK5iiCkPI+uNg4OfWwpMgcm+oSRpm2DljMr
o7yZTRIzVjMWpKqyrdCygYoj152PQVrqetN5I37ybl5R8UsXpdFu2A2qQ4xPEPnY7zdQMW9Khzbl
SOYvoe79O1FY56lPps0wu10eEUQLlH9ULlNAWb06Qc+p1dB3GKMPbTCtdBg9t0LdT2CjYZuAjShN
e41J+zVPWN8QoACd1eqUZ1ixYzrdwItFUCs5Dyt2PV1rfaWcGvM1rSkrWVvmLkrZLguV+WsM9SaC
BLP/QNv8n/vQUbswScTy3cfeM1Sedg1A5btJieQ6IuyrO+AzcfNW5YLpp7KLtV6qsSsc3LGcXhwz
QvYkdzkbAbEEH0xdNJVHhw0xo6E4pCeRKtQHf6STctNORrMrGtGTBvOGYTUguPZsVxqj4HJnXLwC
J0SAsmXv+LwUsPKXOdH0xnCR5PPYTjz2apUwPkqbeJ93AIxjsvp3E2Ozp2jwbHUmoV3wreVhTkhX
MPg+6wfb/CYhV+Fg8DpyIBbXXL3KYo/BIqTrluYot+OrL7LBXbM/8YqDFWnbP3MNd+6eAyiN8Q4L
fh0cqlm2p6TnHLu1KH+7hi1YQdZVgdjnpo7ObVZgB8ijR56maezxYKZZsDdGuIcwCzvmx4UuaOBk
GireQsvLspVrZpreFiGa73yNGXTTtiC/EU3Be0OomCmp6hxwZbUEJwgEbYi2emjlS9CNDoPSYnL7
Q4WN9qQR9/gaDVPdJ+Ziys8iad/6E33ZK2FYyclsyRKASRL+K44Vi4UA8dHmonZ1jPfFY0DNp0zU
hilP7a8Zk7fEqn3Fztd2ZyBb8Iksve4xtz6iddyBVgkZQIFaYoI11BR420WU9BhSK/65d3py1VVv
RN8rZWH66BDVx3WljardobQzW/c6A6A9Vo4XhpjTZnCV/dgGbmtvk87QT0MgG2hmU8G3JO0GnZI+
GTmvKj/0LuNMtCah777hf46KhiudpUtytuvyR09O8WMc5lyo1LvLe8sfWcb8NgUCFHlhn61npZoX
Tf8u39WUz2exMjpyppMsrqOpDpxN2KmItSFMR15cttmLTGrsT31hVXtyKlN3aG2n/qZs4M35UPQ3
OKMHQDBAE7KuAtUwlEUtNpLa0qe2wT9IfXc971JtlbDPnFmOq2pAIz2zk8CD7Td31hu1wwFNsQHP
o8xdXChtaoTzWgDredCVQTK64cIkRiKy4daRdfme9pCYOeDWzHa7sZ4uu5JDwcqZm57jSgdceJPG
YoBLLDrg0Y0/OS8mbpd74eWMIEsqf0uIyy6VValP+dNadswFt9EIpJB7sRjeva4QOCNoUdTQhhkT
OZlsb0Ll5vG55lVus4HdwRlSoNHvHOrRWS8HL4MPoBk7xcKf31TuljeTgbFnBTs6e1SlXX/tM3O+
SoWzgPwNt6J+GEvAPViflpMvjNxhXRNuAW2JOwVFEetvwl6GTnBg3jNNk4FynRevUJhYsB3GXw2N
mYwlV4Gj4wNpcNiwAr7TmSBuMAqVrDKt1BoIkzs/+3NZM4D1ZcEBu+2nYqftKnsYtbIgThd58Q5y
kMJlHTb1bU/FMj2lc1HS1cKjFjxgVpjvtapox1WTOciVtkMPin1MAmIzTkCnz+Z5ACs2g+28jEVv
DGsyfMaXDAgA3J7ZqMCYZErRTuqPOsXIYozlWZ5mJJfaduJU5arGgCE0MKtetZlPA3hvs15EQxLi
n7Yz91ZgOcUOxRafsl654IDovuCo1lbknzFN5+0eK0VRbwy7qQ5919NrPbWhNRDh8KxDjo3T2jJm
b0fI/22Coam3A/rRmOhFZxjYkkdaqjGtycSJbiT7VuvMcKlE3bjzoKt1XfsNhBaRF5haaWbgJNOk
8zdf6C7aBQDU2eQDib71I3OhDNIBBtcNQ3G6datmePDw+BGtCviY7LCL+saa45DkzjClek/hoAS1
DvHphnKowFnNozYJGKVRDwMsspkZALnHby4HzfMcUkzNeY0GA5wrMHNBLj4pzIG0j5QsUdswU3a3
1ZZK/7rYziGdnRInbkc6dKz8JAsXZl6iODFcmLifz2gIpuqu9UxCwPih/qKYKMlJ2LZHzlXYAaSE
n1+q9xKIoctLjQ2xuDoXKfFrbCZW60H6hWGy+fXr/QvFePlQQAAwAOGb/SReyk5npruI+zbUVGKh
0XjBJcBNaRi/Q1D86aWIY6AzCQvJl2KZD0/7D+K6EINsQPvxUiHwXWmywBUuW0UxW+7Fx6f6S1PN
/5lcKXuhZvz7ueVtmb8WMZf3t39WjX78iT8Gl8Hf+OJRTSBMBC5uBPsfg0vb/BtZV/rofJ++LqyW
qMr/XT6EyYiYJGr6Uie6XCL/GFwKKosYW/rSIaVC5OcvDS4xy3Fx/zBpAnvhcWUwabJRMdmILIO3
H64Qv8RLNkvQOZXC43fBdqwr11XlWGLvkSOer3sCAgzVpJ7D/LaK+zI7kRhNbKo8Enp02/Xclan1
HqVpnYNrV0Gyb63eClZ1aeX5Jghj1QJPTCJFHR1HlE3pazd4ZRUk5ODh4qmv5Cwi63Iyx9nYt0k+
gkztQgYp92mmOuPIAd0JwjORZ2V56abYBzhcS2vfYyX0NPJmacmDPUT61qzL6QKvQHEjgKzNh7hL
naeyaY2Kkq/K5SEdQkCUSrMF60Kctnj9C2tp9mxni3xwK4qBChSZNgNdo8IazQdzEpk61T5wvV2U
B4W3mRCRiDArFQ0rnw2eg64TFV8cKN/e1gY4Ou4LUgoQGOhVUJvJaytWq060BN/HGu0CfLmPdGkV
lFX7hs9sJveG0NiGocRQCzF3CI8ZC/QxF2MO7ydGZWhqPVxCWIKxnsZLTJiPEIOAnNtb3HAkX6YY
fNPK6GnLnJrEo8aD4hdn6yRpHK0ROygTMEW4nF0ZYfYZKelyeEZpriBhxI2MN1nYUGfjdoYAtcEK
/S2e2ukxxRIeqmAiYhBrh5cNvZtsbMrL2cupTWpaL2SPHlvhO6zalOO7AtvK4w2QEZUIr6jeGcWo
IeFp7oLLiAj+04TwImti2y4n53M7V3bzQbC+SAyNz5ElNXuIRMrOu/KzI75ErFlscsU5TILuLRTz
xCGLnSOAkWzpQaLOps6LfGT4nARXMnWB7qlpSMmnW517Qbdq8pLRtQq7MBmBJVf0zfBxAPR+x7Js
wxU0wpGyk8bIop1r8Hhei9nWdygWkblpgr7aAcaHQ1GngngLaPrxOBsjHVfM0fCAoxAzcqxcE7ph
HS47CdfGfrYKUeM3c13hcjKdFkxCYaXtvkGAxo1j5+3t2FLNeGbR2fXUtTWYkTTGbOwMWdOvhtgi
lds6fQoKQHrFqYyN5a2OfkcVbtQ390Udx+8+oM2W6HzSPw1R/F/sndeO5Eiapd9l7q1AYUYxmNkL
1+HuoUVGxA2Roai1UT79fsyqxWTm9HRt3w/QQHenChck7RfnfAckh67s6YFcdZd6BnsUyIi61uIw
xRqrPInA4Qeyq+ixMWeXXV0wWjDJxwgY1zhM1VfdhvSxObD020L4tsZ114rbulCJizlZMgj0WicD
pkowzguzf+CqflLyBViiNE+5hjG56B0Ac5SWnsgJToFB+rHt3JpJGj76bDSBrSA3xi8Qed8Vgld/
07St9xTrheMNkj26Yywm+q0BHfg6C5kPrXpKoLc8EmGzKNRJRGszd+QTd/vhHLoSonKWlHdN5wIx
kG5L9F/hs+tiS9R+E2wP9dmtu+nQs04gB7YI/Ms4J+6FGCryxTdG3jXGVtaM8dYyd4xrFlWBvyNV
kM0CK5GqO1o11IoV5Xv7UQ1i+CztBh5CoZFB3qiqziE6mcaE3JYSsH6bA8UVjQuyeA15DUAinc6e
z2LOifUY6dJN8pHy9N0LibXfNWZVOUxuhfuoxz531xZNVYdXvmzybd2b6aPpkMSx0XmXfxt9u4cU
S3H63hRTceOhpAMwq2r2OahB7HKXdxGefWHWgh8eYF6c/Kx6cDWrcPpIiPnAuqzoiwE+1SvG7PLZ
QcncHjXzY1oIlu3nIixHb4dwdqYddBj/b9spMLydpoltV21rQ0P2ErjjC7bCe7Qt4furMJvydqfM
Pr9a7l1/F6neOgQweOUqNMfkBnayPfGoyYLbIBN5A4e1qG9qXYfPjqXLCCWv74cHfijI9MmQQcCA
H9XuEj9FLENv+9izAS+DHZR0ZN9zY7DddTPwlNsADp2Bu0Veku3cAdPp4iFX4wY2TXvrzOYiMw5K
h343wj+0lgkaoxViV3GsiIuhGiJf+t0NQu8RXKH+nHNvBrVkDWg9/TB9bZMeXaBZOmWw5gPntTuD
mMNNk4fpfYsuqWNSKGGczr6JuB6QznTPlkAl+0HB7iezxC2aDXMD9hqCwGFGPX4BWM0uPUiHaeQX
T3xrS9JWWAYfXp+wOcnUDIWlsXm0gn6QqGLrojmR77cwgcZ5yhG5e0m0r9rUuAtnkCZbL7ebAteB
7Ih6gHS7QQzT37EUGQdGGbKd0cXV5n1Guu+1OzUslqrJAkjY4Az11mTXz9eyHXxj49nhwBFrDvNH
FoYAzd2E3W03IV9cI7XVLICY7NxSHTDP5ITFeFCM9ovpaNA4injsiV4KqQZ8A19+67LJvBNGgRfP
YkS7WPkq9zCYBW7WCpFzvTHAuOH5FE4GSsZHgwkY1Ta+Gy52VEJ8hqKjN8ydGzy/HDlzR9jOecJs
Ya9sxNU3IuXlrBvTswgzDq32qZMRCVz8gthxhsFinuzYfOSgKonw6DuLU67p520cxbYATbRkiBZ5
C2C25fytQDc2U7RB5tDxBy0YErOHJ2NbOVJc+Uxb89WQgxhe53U1QJQiZOOrD7NyWEU1uNmVPXc6
oO9uu3f+jSDb0nZYL3Di45uqM2J7mw0VaYcVAR/HfEwR+npVhLg1IHT93kfOGCy2v8bbSkqGhiiN
oj0FweTYK9yWqFeiiYfmis1G+jYzyr+qRwvXvixrqTkv+BaZQxb61mSKPR3z1Oz3Scb6G/aKUxMS
5E3o6t3ASkp8zlYzrqMwSJ9NG9j0hozB+px1zNdXgTszVslpSxaFqQ+PpWQjxgnV2o9l6psz5gZr
ZuSmxUz/N4yo25qpjeRWYlnAiljxk9a0wMTwdXIq5kNZVG6+drhpWkKcB/XgxDNxSEyJIdSMCXat
xLdjqJIVsUzn0XLCcatchyB41Qi8XYNDhcxMsbfeOjEiJfa9gA1JGoavmrV9fUwVMypO90zjBvZa
ccfiHFhx5DGVoi+fyAE004QETQuX2C26jSbEA4PL6CKXbL7Ozewtt9JkVpuKIyE5m5OUI3PWXhnr
0msmZAQTQ5phmuw7QP7p6+DmrAdhkyV71XWgI6rcy9p1XJVcrQThpZQZBkPJXR57EUXtsNiBL6lP
Pbljl0x43hz3xXRty3TASJxklvvmjlHMYTObwuvuZz+2cC3Fo2m455B5d/REeZxkOAmDYjhbLFb8
o5xFWd61DQ6QXdwZg3lRD17QQsg2zeBdxbT2OxK2PO8BKpFfn5UdTPLOnvBErLVpzNbfwPsWMcwv
HQVKleWLUXQ8Jjbp38QyQWIJp0pAu+X8NpbyFJUO7t73n3qsm/8uxvtdcsn0zMTt6RqYGXlcO78z
Av2mKlpKw3TDxgvakh9n473pap6dFJgJWBvTqs4Ow6lkPdkUhkYz1GwY4+bhf/tePV18/Oe/QZT4
6TtZsrD/anGXsO3//Lf76nv8S0b1jz//Z9cr/2CDTUIujaqNYArd5v/reoXp/cG35nsG4lREu/yx
/2p77T+WPpiLGScyD0fJb/3V9lruHyh/DTATaCIRt5rOv6TX/VVQpfAqUxcqA92hxL+LeuPXrndA
TBTisgJlRTor8VChgOrtQpZd3Co5uKswhVHmD5NJQFNP/BEBJ/3cbcIUA85WdwGJrsmY8ytWoPwG
gzmPtS2yKK/Zsot05bqcmqDakJiVVxs/HyLv7qfP+h9e/86vrTtvAq406gEUafTuKDZ/exMVGVks
jvsvcGFef8sPJVem9QdG9yOHMGKNfGZv5TAz3ZqCCpS53bxHmiQ/A0LuwhccpJ2954lMQ1IiNE2/
hW69wB+tAoEhpypwgB4R4/fOlz570Jo1BiXJVDprVbkcHYQmds7OjGerua8WeUYiM7u8EW5ogiPI
kUNsWaSodj8DzwmAF9UGJbVTG8B8Z5xNcCiFq7YJiN5NnLNHXMdmVROQE/kkUlgEasFJTJp+hcRm
JC8iYVuzYTYsHiO8maRh5HHQ7LWnii9KuIh+hdFqfUXrVL94VuqYJz1O2K6jhtE2k1Cga2wbSlrH
IKkifFxsBrZx60L+rEphWCz7ojM9krS2WTFMd4OxuHvssZpehFUapHO0fSfu5zos010CI8E5TuMw
TNuM9KyHGIXlNmQ7NeyjIsREzZnB58isuYgQLYz1+MrfxpEEzKIfHiK/dMRirqm6XRMobJNGVBp3
CZ4UddmzYMHzoTH1bTC2ImCp26B+0YaJXUv0LfsalrjNBwFFgXsPmoEdIyHvFejuzqCAToZxeFFF
nGW7yJvMEOEfWUw3nW3WKUHLAmSXqs0QA3NsItuW2gSKOCzEk65w3avQsGv7zsVOHaM4iXkXOrGq
F0AQkX+RDoGF99OjgyrDSB+rZWmwZSAdjbvJnwDL1WE/1lc6somxC4YWA5wX+nW+tVVvsMLBMVeu
bCOfj65VI1jJjcx7ZoNl+ZuerAOEPKqLvkUFhqBVJquUiKEAf/CFwAY7EHpU5PXLEOfJV0l2QYiT
TIbmR6ma8YZN5JxAk8NHjZGnwD1ae3xJ8DyGYBe0OvfW6KJiLDHwp0nd4p6KtkapwugRecPwZpUJ
XPDSMjR3UoZdfBNTnei1CoLOuqak5B8LR5N/TMZlO6GNnIpFXoKrHoZszRvj0+1RI53KseYBQiiM
Z+4K3x8xYNWGuandoYfYIrUnLzwiwAhMJKgBBVvOkmcHqwAqL/vx8QbaAykRLD+WW1Frugb0aknP
P1Gpoh1fx5IdzQHt6YzrvIwAOoGNpjnKP8CfZ8wSNDtMyOciZXGSMJ2IfP9pJNgU2FtMdCKWe3+s
Xrw21dZ1RpAkSusfl+ts1Ri2OzZ9aAhFyqPhz4uuGZh+7TzG1sS7tUA9zjT3NneHk6Us3VrvuytD
tD8yxje/afpQPVuNV8ISZnQCmGVyyWtSSXvLZ7Iw7KNJvggdpGfFzuvaMQcSKbIkkm8jYSB6AX99
JGlmHCzbSk7UqM22x0t30SFGXztFhR089KwedG7xFbLI2cwFFePOEXl65VJHEYxBhEu0SxAtEaMZ
aKZas6GGbZEExjeGNx2P/tSCO5tML2PluVelaxSPfs/2m+MgLF8HcrRP2RQj1JtEwayvSzuLUIaA
oq4ssyeUpv5FrYbyUiGcA+AWVsmNPeiK9ijx7ENoMsMFS+CS4Daqey8a6WbKKI6RYxg91ibPGroO
AfNQOqjG3YQRrGoBsXbFooZ3FKlaYM/9cNMGVjyvGTbESy1e15vKdKe7tCTBZEOLp24cMy/PODb5
DmzRPXSjT55W0KJ6cccE+/Kyu6o0C/hQNfHdVEUpqWRY1K/noqvP4QAukFILWWIGNtHVydVkIVJI
hgY5fgmIb1ZkTeI/UIW46PMy+IZf8b6bwavpumvOvPtsMa93LyNqQDaEcXCR+kO6rjJiCJhfwt1m
LgUJKk6KI+HecssIUw8rMRLTgWMRdKzpe9y5idnXw5bcqoynWRZ9IdLI73li5/jiA1KCwCS09d6g
KecXCGS5HvzaT7fMuJod6lJkCZlE2AgvwlOQaus8OdOChtEaIGr3Tg2ONpis0koQo9sH38sZbQF2
VOsVFVOJSFS49VscC8eAvW9M9/VQO4gTQlC4GZ1gunEnvdhCmX5vaVmdK+KQQUG1ubfnSdKd8yEl
NYdV/NGSHknOhTu/sgDV67CzunxXo3yiizOS8o2jMcGPTrbVAQqFPqDWJcMYWT6yFfRH1jFeVmMH
khAIBeo7vjEUGmn/ISBQfS65pYExN5d0neFGU009TrgiXjwjdV+FR/LxBoXfmy4GRF7JFAfrxgi8
fBW6uDdjrgt+VOq7pySpEv9kZH19JyUjJhwHNIGNP1Sfk6HbL3yM9Q1P+BqyOvfeFbJ//W6a2r3H
B8rMYzCx4UIJcs8d5Opq02RWhhLG8m4ruCDf82aqbxPhxHc8MPNtC0PgG6QjddKkvPG0IfDLIzz5
vTVm81tHxbWzsEjfKlcS1YldGKD/VG5yh6ywFx3EBc8PkovbK4jw88OcV3ayBoS1lGP0Pv0hBX7i
v5QUlQwaMgEcIEnNArF73ECHNxCWXKKrc17SdOZmt+bex/mpiiUMATbAImrPvjw9SAgKQ9U+eQ0I
hRWPAy+DazQDCLYCWrEoRkGBvL3v1paWHMbJwEXEiK+wofvGCWRAToP0G/7aHkVYOvcnSSKmu6kM
P9u3ugWkUrs9cbhlXWrjdmIbctA6V595EpbHOeLhvlK2PeIORcIy7yPTNYGNkLjHLoVijBn8yHfg
PaIAYRbkATyDMpy5JY+5MFHeM92tt4gzVaI2uRodeQgsGYKhpXvEbVlwGZeSm4vpeFFBWQkK8YkA
OzJ2A2KTYMMkz+8R7llkbhIrvxvQZM/rqOpjn+Ou4tltioW3aXQW/MG69bszSvGOqIugabtNW1uO
uBvgt7ebskckvvU4NxlaOWZmvpaxNF87250I7fQnnGO02IzXY0ohzgADzWYx9ERqNMhKuxuHSik+
m8Foptz/k6WPoer8kW9C2+nZT/z2mQy36pYT2euPMgYMijLBrpIVzF1Orqmpqo9u0irbG+jLMQ+P
skMRPtocHxl0vIOdDHm4T3qgwsjyXeKuZo9Ev2FQDt2+bVC1yiBxzNushrywgHP6G0XbjyoxAgvd
2al/yiuih7cWBV676YoBStPSd/AwiZ3TFLAXWBOplhzsIEzurG7kXJWVVF8UR1cO6t2az9CqiXWy
2xGJlQPCYQUeoR25JGORM68dkxNsB/uEGLSSe6MLcDhnYZvKEwF0XP8C8S+yN1iOKHCoM16QMCOw
lvNQX6WcoVA4x/JWkrRG9GFnoHy3K4OiY4RJpjeBoBQDkyXR1YAy4WbPaN229DMU6+zFo+9NEer7
LJk5lue2SS8bs3M+yb0jz1ZEQNSJv4y3Y+KIq5Scs1ffDH26I7bOfBt1xw4CSf4AC1z3ZFYSBAcR
tgWzhTBvjglNilpmCIcCe0KPnwBVy0oh+gHjbcw18Cs3tGyi2pU4k8Xl1awblTCPND7aWVes+Yhj
SVq1Dv3Cex5yxg6xklODbin2nmrbiHJeNM+etXZ8srn6yD5alUf6JfoLbt8Gohr9hV1aTx5zs7Nf
AAhjYKhRu8KhID6kX/q70OjkIxu88kVmFf5D7SevkvEhN0NWjh+WNutbDxYBkVJQg+AFCMe+QE3a
DhdGZsCjYT5kvAasV5DG/GgCoswcLRINUqK6AdSyZ5rredfP6AoPGrUtEg8hI0GrEgwgb83gy1ZD
fDJiY7zg/PfQdnn67LdFmaxrgSwK1rQ92xskzDCwqf5aXPCWPX+LzGZ+6sypk1tU2fO92zduu438
3D5lKo0/LDtgRgdw0buBTg5Nv8ikiXaUh4UyG2ZESI1bUvPC5p7yu18Jbn+gICQDIz2jIYxg4qz4
4NNL3/JKhvYErVauG11EVfShWH4i74nHC266Afu/FzJEbIycL1kL5xDFQboTDEBvJeq4z0bm8qvr
FTtEP25e/THy78MJMjwLantjuSJf5LAzElWjKdwbh9v3MxhG2C0VLcuz7kKiiwGBReQzxgMpgnUz
uS9mU9r9xmkNGPlL/+UNJspIp/Tq6RpdDmaDqCRrN3XRBvlZScDf2IuUrYDdH3pLFuRLxuOewxLO
MT2lRwqDXgd2yFDcMcYbg8pjn/jNtxip7aNJGPbJatAMxahN4PyMB6q3iRiN2npWFQL2VV4P0cks
W1TRFCfN3iES/sYSNopmrvY03I9y7C5YkDPDm8z+ccxMd++GFPC1Ye/KXPXXrbYYnwctWWdz5n6U
oynmVRpEBrcoE+oToC/W8P3MPYLvIiV7MLa8Y1yO1gWnzydS3fDDEXV/mCKgbB4P1YIhHanIRuI2
CMBcJwY0ACYf3m2mozuektll7jEGH6rY5xFRcXVy1vsolGybYPJhShC4xj5I9DaEOlSZlLaoaQHe
1OyVkr65yeO42EYI5i6HOftkTwBab9LionHs7CQTYR36wAER1uVyW5si//TAyW1jt62v/ax1QFLC
ylC7pMl7heq20FeybKERBEG6dytSqkGJ4a7A8kRl2bmRi3I7BNfS6BoXXOYD9WTxRH0dtBkGN69M
jhhR+lurLb7PYTUeKS/0IZ2chhm4C87H9uS1lbfZU5+z4wVH3ZAPgVPO/TYk47SPVABUy7Q0pHwP
H/LOzjDHgTOCsl6RynkYi8F/k0Vc3hWtofnybajNVRNl+mQOWSCI5KgNf0tOV/+VNTWNi0lVw3PS
Ry3aVHG6H4QzvblADK5b6DbdUTmqv2ldwU0UWTOPezEnzYcxRkzfDXQcFLPa/tYQlI6VqTOLfeq6
41uQFqiaE6oO7l5M0ODqBA0Kl/FMTd7I0MDTEHf3kvxS6Ko2wu/IIFvMrgAqcCIaAGfsgtF+28ke
bLf1IuvaPBVJyYagMDWMpSEhik8IspoMd2/1brEQj5A1BYKcePoPyOui2lKjcLY2iQaNja3kogZM
RNoJcvMDylnzcdRujLoRaEW6dTSveXRM81vlFQRhoVVj+9T76U04lvWrCgsg9HHalg/TGDw0baiv
s9FxAZewx293biq75KEhwxjpit+hXO+cZLiJZS+Ca2S9xEE0vf9UGJAjYA4M+6kNoZ6O4UA0COXA
tKmZs99RD847c7CXTFtTNW+kUTYEfIQNE7O6fx8HTSYw211EISLb93mGBzeJBAxZf5DHsa8rkNK9
uOIArN86U6Q3kQohzQR9SQs2D9alRetf7gXTwoshy4aLkibpNu/7neuSlLxxwyl7m2NdIV1vUh/x
dH7C8Tehog+igylzHhTdHB0wiXD8Uax3SySc94mAZSKC2aVp22h36qgBkAXqPd6V+dad++65Rj95
AKfR6psJhc8OhMsrx3F+jwGCZWKaZzf5FF10vNt9JzpudM9Ju085OIM6zomejWPoei0x9PkoXudG
1c9eroEEWfkWM5WzHm03fo7DwrhrmoTAzBlKPlrD+MXHc3IQIVumxCXKNGDJkjB7mOCt4ApijCGo
tumTwbUNTn7G2pZe0E4WextFw6vIYxNCth1doi4mhgA5wUY7AVyPaFbFBbMe5EatNV10kRR3bcJJ
RM2juBXsO9PtuiNDv5C8W9HsGkB9l4FEqYCWERSONWtEq35r4yIAvjNRAqguvjIa33wB9GIchrZs
gm1HYuXJh0zEbK4qXt3IpobLpi8zH4ddDYHqCRtKR2FFKC+S6+Q4kjFzmYazc0XG7eMsqP5xxn64
pWc8qLblDsLoQ8wp0WByGNsnLYsoPguv0E+tVOIIhEy/eIUBpU3ZaWndJNQR42tBOB1DWLcziGMI
uqTb0A85jLsGsqbhCeWS98iojz17POcLcSjj5NlERt0+sLakArSRcM1IBJgEBTI2SN21ewaXtY3b
ECp9aUBNyYTxONWy29QQUogKjXp5EsgzmRDHkXMzySF/4MSF0U+KL7UUBqJQQWRBwHXR04zAu8UL
V520LoNoU6I1cVdYB4Z4q8Ba4UNm3ZggSG54zIzSpeniO/UYPuEh7v8Gq/CPJuZKAsF05MLLdn5T
etZYySBO+5+4Laejl3eGOuCtxj8wlaGGiduBm0dIO125qaie//nA/r+tHGwHcIXt4JB3DBd0068r
B8/p2b6X83cP/PJl7NvdPpxMHD0MXYk1qrtDaWfdnQhSma+R6Bt/Y9D/jbPAtsADUcArAFHCweXI
39575KpIjA6T5NkwSQzIjYIMoMiP4+kdXbfqHyrwBrAtjCXnYBSG8ZYkOGR3aMOo6IYGJMOamr9O
CKZnQ3mBMm/KTmjiA2uvIisXG5m29XhTzoBacB4mtvg72Oyvm0XeAnWHdBVbJV/xXwvp5WetoohQ
Rk4mOeQYQFNnHzXEE5CWUCDdRYvUWVudmiZBlGHKTifCME/hnpnLqkYQpyLbxUw5N0i3iH1cqnoQ
F072N2QC8x+8SPi9hqLq4Rrjdf76IjFbdMoN6gxEVJP0+8AWTnnCMsLr4uAGaDTEn36q2dUgO+ZD
/rFF8vG+NlsL+ZgDCj2MGfcg3GWNPkHC/JubYNni/bSgVY4HB1ZSjIOQsMBwe78taBlsQwuogWLo
LvNhqv246VqrxXBnVsyornhugOJ2Yub1BDw0k3MRju2cXflFBJcdbxwY4lU7ppQPWV1wubSjzZUS
1KM5nUivtMky1IN2vMt/fgvZv8qZl1duLZpw7iJLGQiofxOrIheBiRnVmGFwSoCeSqeM8PSwJoxS
TNzY3+FwmtlmAByZXoboIjAOllaUXIWTQ1inIqlTHbIM+te6saI4I9+EnmwzqBaZlmoAzsF2YxvE
JCDCFAx87EmpBTIOz8zBoYDhUe5q6mZ84DmtBrV07e3JEs/xHHALfNExJXfIzJm1xkDbyfCAz/a9
Qg4z3A5t5DzA30QgaGtdlX9zd1i/IjiWD4c1OAgiWCo+/+t3GfvMYiJ3WergoyHo/UrEHq1Np8E/
gO8cyxL8G1zCy7bRNFRNHFvTafadEE0MTvfpJGnarpn+A4P0Ae0wyDQxIpPH5abJyXAmNAuo45TA
+yitdlPDbCF4Pg/5q9bolTEVUmH4wwbOZ+J9r5yctCGmLskzA35j+nPp/j7+e/hZ/oPt568PUxfp
PMQmz5HLxYBq+XfcczSYoCXTgEgPD9InFXS4TtGEXuRGXh2duGEeYEA9QBCjrS0Qb8I1/vml+AP5
8bPKgakqSBAuQ2IZlIPb8tfbfI5Gwr8T3OSA21uAq9AIKSJnREiIKpaVDh+zKy98QMTP4JA1kq6o
WZ6sZmi9q0hVEAErFcuNxXCWxK+MWeUut4futUg4BOk+UcCJHjHbVvm+3KsuBWFX0+zGq0LNIu9X
uRWIrZIMKvd/8+Z+/3jZsMMd8hb1BhJzx7Z+fXMKxYwROPqDzqS+ZNJCKKzVZbx6JgT+JV1kF6xi
07WPSKWj78A0GSe6ZOsFW8PzCEYa/EKbq9Jw/OuJyShJr0lyb42YDNkpmere76bkhPuJZ4oRKKJV
2d4gkQMZaV7Go+fCPlwCyDyEG+g7iqKrmOWpdpv7VXMnA5qh9T9/x4vo4Kdnomvxjhdyl+WSuGQq
ZAu/vuNMlC6S0OwDbyh7NZutBz1E2S6zM1QJBYJHr+53XGPlZdaHY7xXJXNXanLaGl3b0bj95y/o
t+X+8oJIXFUmGhrXdCz7d1h3LmVMEYHjUw8c5xdlV4n7JPELSC6dGdSb0Xamxx6BKJtcVPfwFNXk
BWffLwD2qU4DxxhYVCcrM1T+F5CYRG8TGElXrk2W766r0vyriRWrykXBetn1RZ3dG4M30l8tC04e
NBU0/VY9KPKEse8bBtO7H78q8LQxrDd64a6nsI/7TSg8gihbiAbBqkTSuTL6lvZNtWVqr1SVUyyS
j9NWa9BkGOWD2Y5jrObj4nVCAMXEhaI84p8c5LTOeYroZ5+khGCV/dhAWrm0wwOy2PoAi97cAZgG
UIWlsQtwE9DRsuYMynFrJxlIsMLNfXlRTMmyahdWesZvZz62/sREWJX0Pqs0IXxh1ef+ZWZUDiGs
lpn5W1vDY2ArmDlsy/h0xWoyO9ZNP77Yf8km81Dm/Oc/lr/zzqCzienL/s9//PL//kcnzS9/iXSd
v37wos755f9sf5hRbrvPZrr7bLvszx/A03X5k/+/v/mX3udvuH6Wy930P/tj7j+bt9/sMctf+Mse
Y8Ph47aDaUWyBl4XHkV/RtugE+JE80m74fccuED/JRNy/qDAwjIDxd5BW/SzO8b6wwKctuiKoP3h
a/nXZELOj1ro58c8fh3XhjooXd+R4MmW58ZP9pg4buHF41REuJj0pFenYguMXB3RuJTfobJ13yyU
tCumX9FKT+OrzRQN6Ypurr02CM7xEMu3oK4IqEhi7yKLJoQNycwsq5vlmTlNnK8iLPrPZlK2+yoL
iqVK8Ysb39LZeSjb+GsIpXHLPgM+wqzFlQrS5k60jPaZsCyWgaG7MUypiWvtqqd2FkRXD1HC46BT
G2t0xTbVcct42RKPia7lptIGe1sCtyrmT82yFR+ZXatJ3sumQtYp0uStdBnZALkbFs55cRgr5L7D
NMynUTvqMGITPLOrnEmSmfOdcqL0XLbQSpRxE1oEyY8u2ssgZmtl3gfLEBARho19b+z4GOzgu+8B
pDZKk2R1DhIZTyy4KusjQHBdDADD4gxSUeYeG+qZvUoXkiKAfdvBA25n1074CO30jsSB5hCFarjp
JsTU5GqHPvboYfhWNP10Lgov5NUj52aYLvcoYWDFMhBfsaLAkDEN0xsAceMeSFB9ISb5QFDJ8JLi
Nl/noRT7waQujMBBWFLtoTsWt0FeWpcze8vHgc3k1nU6h7GL6B/CuM1h8lQhXm4sOkcYPc5ap233
pO1RgU+NsnEbytq/9rvovUMIYyYwV3LAlaTW5faaaVyyKlwdvLNYjfZ5betb2wahivdQEErYEYxW
yWslAsqFUt+4rX4WGF9RHOOFnizCY0eeeDkCJVlTzUbdVd2NT2FFDOw0GiC1uzfXju8UGYskpKWX
BNxXR29KjLXO52hny6RkZjOfQHqT8YhKPVdUJ80bdtCC8yZMt0XeP/aWFzU4gLroLGqs5isGq7yI
1sTbbBVOSdITzP/a7Z46N0lPZuQNp4CdIp4Zpgytk6PvmnJ7Z/T4b0LQEbDt2d1/YIjPV3B8hpVt
hWwK6mMAmAP/jI20ZizFviGC3NM4f60oCI5lF21Z0rCH8slFjH0yXZ3W23uJjSeEk+gdLYncoYcO
sPBHrrfp8QHdTINcSSfcO17hk3A07WODJ7yash6Smc04TWwNppvZAp3WJEwsGMGuLsdDbcX10er9
z6YxL1AsEMWYMMBVybgabSRAoXbHy6gn2bLBYNajQtn2Q3LqYfcsuypuOJtokEGmJyIVzGOf1dHS
Xu8UW1FmXYV9EVe2fcVG7KrtPXk7CgKTU7d+b0XziMWlvDY9dUuPi8tdEx4OGlLxmZNlSj/5fQRv
eAYakdyhWMY2MgFzcfGdW3KMie1wMoeV4oS8X7LX4EZovs9aOqcm8uQ+hcoFfx3uOx3BNZ7fkfYn
eoH4Zez7zCSAFBfrrivr7r6zFHkLgs8qEqQNFUe3HTDd21+EEl40aNsvkWvLJyBlwDSya9369Qah
FaZ61qkbexjei4npVcgC40mNeb3pGi8++bXY2fE0rrQUoCBiY1fgc94YTfQQzM3G0XG5L6b84Jrc
TRt6DPccx3H1xKqSEM2yec+i5FYVqrvBm7YiS+VS2CRqT/qpdC0WjiEJl66u7sFWfmAe+E4BcYXn
qLpyY+wwACKI+y6DwyILOaoK7lnYOc2FyNL+qRZ5fml5tlhFyEJX1ly7OxhT6bvd+80Zdd4yM8/m
LxBg6aaAGbAtyeE6pawr9l3q8LhrDfZNCXKjdWVKcdSVSYWEPmDZjHI/YR5YwxWc94AojMV7rnZs
u3ga+kzJJiKe9zm6GjI4Q2dr5PbbvAymM6R360oW4x6Nonea8CGdfCgQdzgjrFfyCxQalUibV72T
N9dtEB9lmN4GVl0VGOv9eBdKnC0pO1vfw0RemE7EGih1DgzWyQhUMZOvpm2YTyBIYGE3HNPZvzX7
RBLBO4xvKoHlP1UpTi0VnHgjs7shMGET1uGFx1G07WsF9hqu0T10wg+tCQLFmYCpT5vFU6nn/q6y
8uypXbAQFjmLsHvSVRhaxa0oezNGOeVb5CDOzrMY2Vag2NzqanzFQPPIkKok2WsWNvu64Kqv0/cB
XeiqjRfjElkhGwM1YMS9XRNRQ1OGN0XgBkF6j/6/MFmOgUwIbYAAmbuoA+v6rpgdR6zbIRPevp3E
osmDJGAz1T1TfqTeJq0gXPxf7s5ku1Jky7Y/lNwBGGZA99SVasld8g5DXgFGXRdfnxOPOzJD8kjX
y9fMaEV9OBww27b3WnM5puEBC8/L7sU1GFP59JlvW6Prj2RYFReY9camYYCF7oRs8py8uL4mBLMJ
B5hxtf1U5mxSfWyzDID56792pjd4qyDvg4OVVOUn2/TkI7AGRIcJtpAQf1uu/AP9UuO1gjx/39t2
/WAIL78nIaN5oBTBxACXZ52qZZaeQa4LLJrQ2mTRKnwY33QH5qu+arpTxLFxL4M5eSoc61NRxTxi
XUb/uhwFrfB6fOV+RGzAqip+THO5oI+i7mfIv4SHc7F7INZg3qRDmxWyDzUj71rc0o0v0Gytxybv
UTXIbeUR8rGkfyx2UU4quPS0eV3Vwb2RuOzEeKe6dtC7zk+fFKktP+N6ULuJsKCmmfap/O5BbDWY
HuF5pLM8fzVtIjdd/BtR7GiiO4KJSIciuHhJB4ZID0fH6l89tNnZKmOhWAMZKr8u5eJZFJ1/i34B
2sU4Bw3iLwx1QVe8ovkyNlPYlcvjeyWrbu+7vKNDzP7lgxXG1CWfHKsjcGUYxBWyVOfOTMZwtyQm
ewzTt/RFmrteW+qp5nVCUoXq40G7wt562vFvozBvXuOaaUvcsc0EqQ3TaCa9MNPaO0aSk0UsqP7C
tqx3rT+oH8ptvk6pOz+lVTdwc7J6X6I1+C4nGW2pvfD+MBpZdzVFGv3js4RL/yCTxN3FsP039Uje
cDF3ezeyvrra/IRpE2VWIzGMwq48hBqLIxqt8YUj4sGcFj1F/F0a+YWwo70duKySSB5I6HXMTzG/
MeLHyQ7PbEL5j15PVCkzYWQzMKo944dBrHSqw+9Vk7y6hlczHrW2uhzlRYgkv0cVnqwcx45urcXz
VNV9f84N6KGoosXNwKH0oNJpgRxhVS6H0dlXaau/QZwLFnUns+tEiKfhl5kKd6D3E8s3eiNbIsOz
S8rZAr2bpD++6OQS1d9M4clM8Kvn2R5VDuFQjjrgwgb5Y0TpLePi6DQXdk1yEdxKv9HhDVIZhtiM
Q8ot8g9jY4UBBiN2WNQa8V03g+KUIvKvOTvPkC8KBpZxbxVPdEka9M6/bGISfhDCul/2MQdxrcYE
TAecYLYvIDYOAmyVawUPfnqJvblC8beAasN2rvZ0xoihhWIZECPQWz8JxWwOZRad3Vi0p4ULeE7L
kGlSHU8kkE/Zsa7L7jh3rv258ixSZSmEmfraZMYAHVWJiZigYdo4x/G2c2sy+DgbYYlPZXAJuyah
PWXq0N/acQCDzBnbBn+Wg2zXJX6Rt9QxKM5sEHmMj3nO42Iqv9RjvMSiAxKK8+J5aFPmc/MUD9mG
B584YrPFQ+7lqNK4yxZi4Dw4Y0kM4CMltWNy8ohgaI45o0F7GNDcV1DMHv0arfIRFHrIqJqgwZX2
pTgg50QHyjCrXDnl3H0eamT9lSfibO2oesEO4Gh6zMPEtvmgJfN+1ikB9ulgBtw40/tktQTzRVFR
bYNSuI8TnSsiXVCI3o9aZPRmAzLi87kAvMXUGgGHATjIzux1X3ooCqe4KlEjEeGUDi7KYqGzG9b/
cKdJB942LdbgGZjzTWBU8Y7ucU2yMMYtgqSS4qdtNPNrgnycnEc17JhLP/ZMCEEE+vVAT4tCw0E+
AYbIstd2UIlrIzrIeVKXTLIniaTOrpnT1yedl+mjzTGAhYlDHRuIs84EFzCkofOFu9Md8cmpTdSn
ag2Ne9iVpSsvQdO9lMKUm9RrEaz4XSwPWHDnY5ctYKmcxtXN1MX2AYd3i+gr9NctE79tIYz+ZLE5
n6pWzXtUEZg+68I4D4ZHZsSA1qJrPPMcsPNtcYMjZdJRddCSzMhIV7mBErPLnpuplEddMqXuaAuy
g1jTpnSZ4/K32FBN1HeEVA6EK6ihn5MNB1YIDUuwl13grMaz1Q8TTJ4s3GLkIifL5pychRXHomg0
WXpaZ7qJPEylUUFig0oM49wrKFcPCHzuh9o50ZCXW4g7txwYvnT+dzGGR1s3+74b/GOcxdS4FqNk
c7gvOPGtejH4J+hgyLIZdx55PshSZ1DxzIW+BLCK17otPhsDSsek0u2rSpwfg47IywYvPKfDyiIn
HdYHUILRWOmANLXGjRBm8UYYdJLWTgebsfJ7uXU1bm2vdC8oDj/5jWFvkw4VCrO1qzp1F/Foml5D
zctZgVLvME+jF2w4F8srM1LuquSvchK4ntqJjGk4e9gcTPCfJsBEqkOxGnO0vQZVL+wmcXG6fB8D
lDgzfV6LGujRnMuHGsc58sFi3mMpeemDyHtmIUwOQ5x8cWjLhuCkS48vHVvGJzPHJlQSu77np4cz
ajfygDz/ceg5IbK00d/XfstZgQP9yqZCui+CgFhraw6GBJ+sm+5D39R6i8fHXbrvAUM2pff8h9UW
r8FDrOdvkxe2JHsCmIY42m10Xwa3lSs571TuJxHDrYQxF+ij4+vuq+4ZR0oL9SaiOrEV5bgLfV2u
ens0rl239+9tv+dUVMP7qzgYeV17FSNbuCGypCFtLla7asKfpFoMJJJc38Gt4IAITkeigXo70QP0
JQVm1V4jI/+mO+aWwOhprKfNdjTss4gre5MoOP9EAz+hO3yojaJe25VEYm41L+0CCOJQyfMq+Tkq
H7Bz1av+UDkhnGTNhjSE14FlOSRqT/ONNaZfZsT/a1f0LvIsDqAcXkhqyBoq5/jaxpJ6HDkvu+iZ
K9ujy0yFziy1LtEV4U/SYbaPifgsJXEvtml5FCB8et9Yr3FbE1c82V+0rLxtDn+CFON6U/ZdgK4/
yKGQtpjbjJTY+T5rt57HGK1I5zuryx8qqzpWJUuSIScf+BEChcqxyp0VOhf2WwiKwUNifzVs4sMd
U067Zqzjr2NIl4g21ynt3S9u059byvVqmcAONZsxVJgH9ormpkOdeMrcgjZFjhOkGxwMzfZ8dIP8
YIMYXEsn2PV1e1sReTa1NcAzfzp0CWrgYMAbYVksOGGeHyP6feuqlf3eMlN5Vysn3kP6mnZI1icS
4RuwdrK7aZIcHXHsPfsOqwoCyX0SwJTUSXCFRtlGt5jWWNhDG6RM8zTg20UHcSF7+TvCUHfxA3FS
5XvtpzGeT3ApAHPn9V3WuI8tbDZaxAV17OC3+9zx+mtgeTY0MuPQOVVz5IgOu8stJtId63CdOljb
C61aFOjthEPQvvPrGCgpItavHN++MrdnnDlk9rFM8ahgrdmQi0xgJS0YhzJ6S2Io71MY5WvRm+Mq
rqRcR4vDw2B7XqFwO5IuRQROZJJSlIU3CdRh4YdMDuqM5h86mo12lHlVMr/ZSKGfyFO4Bt1rHpjU
Obx5tHj8vuZIr6YROUIWfYvNBM89Oi35GorYx8adP5T2+NoKVa2yDHVvkmfco3CGKlbCTrE0XYy6
rY+VGutVCWKDDoVxj9XvFFZIegLlJOuCHj7h9Pg3EhtGOIaHehqrA2YwlOvSfLHYeG6czLsyKaz9
ftpoVLXrxEzORIB+7mpLH3BmxDuFiQW3C4oip9uiWW+v7UBJc3lO8gOKZraLLIBt3Xp3FB7mVqE0
Z+nv1pnljhg//NM4CZaRggNmxwtKNmgHHlJ4P7wp+ibQokN7nXD5h/gGWKJmll68MlUlDjB3OJ0S
dLKvutzYRH57L+E2qBm17RTI9j5jzocT+RnTUnWcbdLCMvznXNrFNMo7lat9jR7gpwdWzYlJFy3n
l3qgnMAPQxHHmGM907BYceYBja2c51ba4RffBwXhMsaFTXcp++iby6a46gT3zaUke4ZIcaz6JoSm
JNez1fd3BZJxu212Ton4oU4kM8lR0DOIgWQAyg7dPH90yAldlKbnJmwI94N0spsn8Vol6gT5HtX9
F7Dw+PTG+EeaofQzlifQ6WlWtuXWqkuAB1Lm7Vl2xAjUnkjOc6Tuxp6fyx9qYv+A5xCXtg+wB24j
F/5wm+iQI2e+tYNdrLLHWKFnS2AXFSnnvjTV2AUZEXKmB5YnnlQkfmIGtsDVWg6cAGL7UIDUl64r
iIFuvphV/2yABvHJ5NzIuvpOWGO/K5sWXCNnQdRcOttEQ4neHYbEV/ZZED7IugdwoDCNxxdw2yVE
UKSvdYX02EYfPV7ThAYin37rmvHZ1hJeuoI9pRBXH3Qd6qt4iOaLVdnyEfRqeG3gF+mBTBmdfi3s
Xhz8/gqoa3dAc/otKTKUgZU5XoapGTcd2ZQ7+t+ULXBz3P5ixeZ56NhMRujNU1LDp0Z9kWXqCkT2
1o+SmbtXErgw2PPOlsp8QdS88kZbbrsyaA5iytaj8aMptg3PP9obOGPbwar3dvJzQvRtvvSFvYnZ
G+ckJQ9FJD8mmWPiSykg21zfqrlJN11iNivVZj0trOhzo1PjGAL+4nmEm2NZjzC7YNgII/0edbba
ZLA5MG7W8x3tTLHRBgz7yKxTWvhGfqIcDS4Db1ZsECOug2vUnAPE4CqGqBKW67IZnwYgTK2McPWF
rP2o4TfeiFWRkcGz7YC6nnVDBroREYyu0ytu/7gzOnnA/MuFkkP+WPsjK1WpuufOeJYwwO1p3FJW
KRBXWb/GuINIybHqByejmTZ4pOVa8xGUVbSnJPmmjHgbJOHZrPHzdf13vIbXeIDglLfNd585jI22
c5Wm5tkowj0OPO4YeTQZtBPEAFsjBbiqrWIDnnc+qVl6awLqxA6K2r4bA+uMNKDbFlbpfIavQlng
DT1PYEZaYNTUqwJb6RUsEo947KbccZxKKbTL5s7utXGMmRhUKyfN6d6qlq3bc340Ml1PdFdI/vsm
XC7HLZ3xJeFl5wDC7Hx4mJC1qJiHsFi16b6Lk6Ol423Ljou1FZTwS5mARgKb7HaqO8Hyn65mJkW7
sre2PfiiNmbkPtFRoS1uU//yvHe3nQtKzNcP6Dlm8iXC7EvTxmcdGPS+hvuuldVG4Mulh9c85VRN
8bQ4hOqqX2fSdRG/MrbIvZp2f+x+GzHmrRWlxGQ2xl67lTzXip2KJlh9hg+yDQcMTKqggVC5vAh+
5ZwrGrOCXQ8H64qELWWyM5IJsa5xbcE0xROFXbl3iUai/VdejXNdnxMTsotAWLvCfOTDIA6bKxqk
WIXzeg3CmYXXovLbzo3V3LQ9dPY0Mpj0OmyTghPXYfKArlCsPbqQ0A6tkVUHw7Bi/IYWdY9jeQMU
oQGneV34V03VI8Pv4LztdC4jVlYN76yytPtEDggKos4ns4Vy6ti7Gr/7XKkIZaPb5VeBVbAwsQdB
bqpab68njs64s6cNHwcLhd77VwOeHdUdLJO1WWSg29FZgz8tzFekihcjU0Bj8viIYDX6jOzV3mDY
Enu8192OGDB9tEc/WAcjH4GN4KFlX/7Bj1tt+9wDZ+Z6fQgXVZufEUyb3yNqG+zaQUoMcBXFnCbp
iGHqLNczN/IbEinzEiHlea3jWe1V3g7PEDrHTwm953VKMCFutzI9RYrmfoUEgXZoLF5sMB5XtITk
XtcUmh0L4U3gx0/Z3AaXMfHzO2jQ6mtvNhUqK84JG+lD6yPlNfrU6kJiGNL9fJ0D2YKJ1yY7a2wq
fKIyvpqGrnzu3Nk/DegOdnSnGqratN0IDLNX+QjfOJvz17Cqb52Y+UFk0ktqZGUcI1TB1zwQAGHQ
PyLjsszigbKvBLCUyRcb1ykCexkOn0Zf6xOGBIs+U+DcTCV6R3qRg3nyi9k5ywTS86ipRxR2HuqO
vEVzNNrhjZtSD2PPVHsIs6Bk3dr7PDhj/b2XmOSywCt2mBHhMtfm4vrRzsoSHdviMBPbnFn3ToKX
xkZ/8Zzbcrr40ixId52D72QR04NDAxRaij4ibnsjgKk7uDSykYyITTk3TwBlTZYbAMffu7jIVkZs
BXtapQJf+idNUvKrO7YBJyPVHnDxdXdN6IQbb8ZHrYEG7PH34vdtfIIog2ZkC6O4SJpheXlIil2n
wPZIAV0V1HiVHdzGQT8cTNtyzlbYoQkZZU6F4KbfSm7Aac4ZvdJigEDu9gXibNqX9zUn/O1/OLzI
debRvZ11T6IOocfnYG4g648gBUQYepvUCLES1U79l07zf6XDuCl/5A9t/eNHe/Va/t+RY9iIl/4g
x+hf06+v9fc3vNLlP/lLkCHEvyQHUpvIMmEuOmV0F/8WZJj/cqRvuqZtIjb0UCX8lyLDM/8FrRFl
MepmgLakVP0XuMUFBSM827JMiWjXFPz/fkld/lvnh4jl/1H3pwj+c6QLUcYGkkyWl3gn0wKQSzu9
Ma3txADyxkL8Q4KvQVDYqhizJdO3qkKP5lVokJQbm2l7MXrK/s9/u2H/oD58p6D96zIgr7qORzsV
gsw7fVyupIWeiN432h7U48E4Ov6x8EhiWPXxEHzBL2zTL3HL9LmrlA1EqvahTmiVkG3elVVw43Dv
nWMQClesnShsTipBSsYBvqJBrF0nD/963v/HO/dOlwyPCqGCsCwL4eSCUxb8en9Xsmg9+xBHC9xe
Ea+uuYTexgHE/UKZ5bkPqSlbDGT3DXPgLdWsQkvJyVTTBziHPZjVWgcVxOqIecTqg9v5Vnz316Vx
bSatShOtyi8Rzt9ENp3JrbMMjGhysLKzOykOUVOotyN2hF3Tznd6julBIlHezIZlHeIZC3tqdYis
/3wlb/0B/74QhXQbOyHEA/lOo58AEpis6hfEzCfAgPIx/zHhJ7pl1xjQN3sxvah5xjJB3N4HEsTl
/v+30ujfn+0iJcUaYJq2907cXgcxwvnA5fchu9jEnDuG0NY7be4SQOZ65UEowW5fwYz485d+p338
9clK8m3RD/NekYj69sloOiK/Bw+vHdwLgloMmgsrg8jUQ+NplzQQzJ1Hk5JhVQ+dc0+dhhoQH/Od
i1qm+OAuWMuHvb0N0gVnxMgTjQcv+bvHVM1eLWebXpddGi3BLq6xCEUsgaiwQE7MrLmlo3OqNdUf
LecxfS3BqIi1Kqvw9YMb8/tPohCZs3bZcMGFrd695kzc8zlISPT2KodBED7YaucyoL/CUhnSIFBp
8BKjsF+HQ5lex06AItOIGQJIc5diLAYq20/lC3MX4zLqWG4mnwFARenz+c9X+vtz+2tdRPGGHln5
zrtfsI21DOly+6jgI/LNMOFJMuUx17QEN9sweK+dznEepqkMD3/+5N8fHiZ5pgAfbTJcgx/97rEt
qhlyJaLxnTeb5g7mGmIu5q8GnmCj5MCaNfZnq0MpkfjReBgLLzrTdIh3iQf25c/X8gt49ebZ4QoW
j4uwpYeI971Yr9OhNseJ4yJo3BSZZzVyjJ0KlrVLCxTnPoffPJ1sVuibeXI8++gvI3JOP6Pnb/Ab
zndNWhH2nVeG1X+2gpA40VAauwbiKmVw0WFyEkS3XwwpYPsWdja2exzYNJIdF33FOqGh9VEU7O9v
BPh79hjeTvTYAL/eLUrMu5SMrYSkK9m2B0Yb3cHKUWSTxxZvyMAVOxS9TGpzW38b+944eNbYf7RG
vzUXsEZwEa60SF6y2Jn4k7drBEsyOWXF2O1sVY6IudqqQEFrauvKb92nfDE+/q9/TDZXgW7FFY6i
3nj3iYKRd2lNfrcbnWl4MZFk7xJmkY9I7HJvUyEYpplQjpdqLsqLD2bhhFcmOkm7de/QDn9v7BHn
LrKG1TQRuFAWjNOwwJ4ja4IAFmVNdpBmujhpZcahkrAhgLbCcL/9+Xu8810td47voaiM2HsBtb23
KghDOJOXBP2u5QTlbJiQtltVdM2zY4TVubB6OhvoAmmYhOWhnMNp0xB98DA05d2EInPnR+gKSVlQ
9w7b3lbGclhI1N5NkOBqL1lBP9gP7OXOvn2NPLKybbGsfQqPwzvNa0dMkEEbfgAUVsc/aTpqDqpD
d4NYbrqLgsg+YPjwj520s3vXGL4h1fZRwTR604QVw3eQSjToSP95LDzV3tgFZsjWEJnB2G2ePs8w
bIBT5OONHtsnNzSSY18HSLc0zkDAIcyHjb6/Hq05+aAG+v0hXl4jiyWCfdbmB3n7ENstKaA6t/pd
0JnThWNQt+1JyLmhkpuOASrID57h3z+PtFbqOCw5QlnObzaKTggif+S4w/qQP4vW+E7REeOdqYev
Zhi3yQeb5z98HuHNvg+PFb00v9/b7wcFJ4NbgY4khkr/xDAx+WHMo3uWslqoB5X8YMH9vaYk0kDB
1VEKpInHwOntB+IMQmVrhtOurOk1wXXBSl4V2QMTxorkjt5l4M2+U3UAvZ3BBczedTlner8wLfpL
bfgoWpSebTuqD/altw6W5a3jyugOY8WjlOPFentlQ1v6RhMH485PRbIPJt/6FAbEdPtIpq7H1vO3
mVLWj7btM1SnefOBfeOfPt5zmM6ZvP28++8Wr6LKYBA3xbSb0VU80fu3vuAL3RuMN1p4Ra3YjEb7
3WtkeYq04X7w5X/FH799g3kGBGcTiRkL98i7B8Hz2lxITw67pqBmYTLqy8faKQnmIteOuevcPPo9
AA2Gh8cY3eSxNslnFZOEHAS7DEgJ/WUm7jpt9yiZwqc/r4m/3R3JCdISakF9ctD0lnLmb/W+SjvU
JGYldopS4FCD07opwiK6IJeqngcpSBvMqnucqGKX05p6+POn/16ySA6xhF0QdWNyVH1f78YNnGZB
02yn49o27g1CSp8GU/jDtW54q4ipKDCFoNop222DV13jnyvqg2WR+kpAbkNb9s9X9NuCywW5OB0s
djrBt3pXvoXB3JkZea+sEwNat56u4yowCzT9uLdfUL9eOiN3jn/+0H/4EVzeEQp+Qrt5GBav5d9+
BIjpATh5y9klCK056PnokVoJIXTKlLt3+iH7hhHBOrSe5u8Vhl1+cNhaOglv9xnJd6U3AEPboXT1
3z0GtFEVmkgFJisQjCvhV2AxRkUa58fJNqtTXZg6O05k6uI151+5RGjJhlvRWn2zydGhLA8vqvwP
3t2l9/HbdcGH9TkTLT+LfPdzxPBYWsvuEPwyiSUXLq16ufZp2g6wEPs5ossowTdM3Jh8kxcqE/u4
b2AQ9XGrjiNAIagpiOWng4/h29/lycTpQfSoG+nORfIhjgdklEbczcG+GWwa8Dne7OGj+7v8gm9W
AWD2dF44ycKgN+X7rPi6yFKrtFr6IUmj0ZrSLWF6pCtaDtgM8PkHeUhXPhJNqxdF8Lgpitw117Az
AHBMxH+0e1ACzY0FKxBavOmKciOmqdIfXOnvjyK9QYFdh1ULrd37879bqDZFGevuDJo/mySd5LHt
zM+IWfwrO57Sg1dZ01dZFvuJtOjdn9+D3zZNChwKNGViZ7U5Wy8X97f3gATMKGBK7iIiEMZ9kof9
rYp885JYHB7MOqiu//x5v8qntz/L4jA02RqkTQyM++7xosHQKAsREhmWefe1NAQ5p5x50djQYccu
7hTbwJHEoddETAJONbfJmNAMTlmIXKPNrosZWSyDHUQumSzRiceVsc1TuiFZOHvPzFrJj2bgeAP7
r/1gqbLEbw+VzVaPFcqmzmDk+G5jjZBcG4S2I9XnCb8WxOY+WrlozkVohZ+ykTNvCo8pYyQ2gaea
wMhYIUm/5Vi6dI8IKtlVKgnzD2pWa1kr3t5UwZbPHy4ocEyAy6/8t1+xpmVSlLOYd0ENG2MDCY4U
AnrT5VOsHHJpRycyi+MwYXBHdt+rYpt1tbq0s3BPrQwYWIKGImsRLmx95SOBDXZDZkzDeUDOZQLK
iHt5KQkZ+v+5cJ9i22KfRlOOYe3NhfMkYJ3pjQnDJUmWaIhgn6EVU/5t7qrgJUedhH6CpFvah6Lz
kNta1vCla3KQZmzVAo6p0aPFjJvcotHvhu6hCzDN0ARYKu7G6uSChjbMjy7899Wb3crGs+eyuHi2
+27/GMrWZTBvzTsgRsS3hsJqX2Xi3VipCO9yAqp3WegZX5yaBJnQjppHr0j1ejDH/Fq3vNh/fqv+
YTOhLWziFfSEIwS38u19bAVqZYOaf6fcgVi6QCzijjE+FUo2V0GjsBxhBjp5BRLAwmjH69Sasyv+
5Oiif/0rC+1/brb+vvRiJ+btgAHBHZLvd/QJhRDkqJEKBwtLCnA/WeNMH+5BugVLGwJtWZggAW8r
8xKqunsaycLcdE7Tb2eCNtaNrudb3PqEJzV9+kHZ/g8rECcgD4exDweCRejdCmTneejWJrg5OEQQ
cAra16QSBnF5a4x1RDCOiCP3szEZ7V4yDjZ3njGJ8Qt0LwqgNMuMghRL5q5XtOvpJQdSlWpDGoM5
rY1kjrLTbOeCFDG3ajH4yiAqdukcU2bGnFo+utX/8BwyWFiqSZojLADvvgzRv8QfJT2Y5dzXcIXt
mmOo8najDo0APW0zX6HGyY5DHz4yFvNuEXupg/CDZg88XX6wPtr/8MuzpFsUcRLrPMbtt8+h4teL
Ok4Gu0hl81GbeX6dt/waG4tE9pXTCmvbTuQn55BatgFpKnSUGvPWy8Z8F1W9CQx0qLIV/la0+SIk
LRW6c20CzUMFMMcZeiXgQsajK0k2brJIf6nsiswS3X4F76Zf0sxVnz54t35f8znC4tFl3+L1wpP+
9jvVOpmMpFb+zuYFu4msRFwp8rR2fp4mrz0x4KswgXSFRQ3OnRn4P+JwWLyD5WZupui+RfD1QcXw
D9sQPTFIPqxwS2fsfY9CF11rJ8xbdiGNokutmvIS87yuaCvPG7tHyIC9i3xhdqVr1oVpM1LErche
UtuZr3Izm8D+/nybfq/iuSQPDAenGzpk71egvhHVaFouIO1Jqs8TzrgNg6Liipq+30ZGYTw5jZt9
cNT7h+eNli/PGnOxJT5LvvttSBnC0AAymIcnxE8B1uMArsHd6yYD5xJl2RlzdfEc11qfy8ZUPweR
vBLOROSrAgiyT9A7XBmpn2ByE/lZ2o26NqBtrZLZWmS6vt/siwydiKGN9IimPXgsels/stFcGmOu
3Q/uovWrafD3rdzhZ11eZAAbnuCE8v4bpbW9bIkmxOCq9tdinBWp1bZ0HzGHIVE0+pIQvZaJBCNr
ExTBRnS2fxyztgGaOXHkXIEkx74xZ2IoP+WkC4X4UzX6Zvj9pn09mQLbqgknv/4yWnhze8YR+xkO
QYOxCFjuJsnVo8R/8RwIi2RgL08+FYsiHetrv64gsGNVqix0cLiZqN61qJD/BrwmSGmojztqN2e4
TTorof8cuYhxVeSMX2TukZ07J7FFVzMJ0pNoMIlte6xvGMyzJFt7qjLmjWONhr/JawmTulJOmh4D
xxyuIdMYCFfJb7nj1iGN0bpOftRwWDSYr5FsBNAUYX/uqXKCg903AwoIZICIi12jS45UCMkdjZz6
Z2zbA9ZgvtwmG6Y53TAeGLx1ZaXEIhVNde1EvTahPDaFWBejAYwWvWtM7LkrK2utsQdxVhCTce6C
tnoO0C+ptcn0ltOSMWCJKQLTzxFXFWz22UQUVACVrj40suqP8Ifaeic8cBJzELoOrrJa3Pj478yT
VTBj2yZzGmF2CL2KFMYqM4P90OKf3IukSe+5eSyHdbLcKFRc5pq3ccn6K5T7PYNGBPvwz+/1bw14
HkiWc1tSVTgcWeW7LldZKSJ4WdK3mYWBVyOO3aHn4H2xULWJmVhKXNYpamk28ZNTiOTI+dH64Lj+
W6+ND0Dit0xa4IhR7L6rt0ynngkhngmU1GV7TJMgPOVamtvUi6/RVOdHEaoHpEIx3dSwxpFTAzdD
AEsCPZDJsJ0UfaC4+fHnm/P+9PTXVVHjAJZjNmG+Oz2VFat/NYfwa6ds+JEmI1lOGJFu+y5Mnwmk
LnZ//rzfahdWOE5qbLC2b5Mio96dP8qkj3JV9+7W80f/QgJpcqoxfr54fW+vY1nxboROfj13WXiE
TkDEixn1yzHLAt6pEgs3Qa+j+ZOa6uxe+rZ+kKR1Dzha1JWZdawRFYDwxZrCUMdsLPOjp8mRyyW+
WeAoDC31i/DCVsGe+XY79Z1RluB0yIK3ulltCwdx0LFKK5K9vbpFk62mKDoFKQva3kzF/IBEOwrJ
H5xNQKvSGq5Q3jfDPhlGfE1Wz6EW6W9cvMSNHgi2c8lhjfIEqD7c0dcQBLReY2FJFilinReb2Czb
T3UOxi+QGAoCF8fWqWoa0uPipIjGuyjDa00MRodfcS7d/DlS88DC1zZlvqd5B9olLM1YH0gqxVFW
EKuZbpH7FfMx9NK8vfUR5ddrnXnytJyv/Y1t1pbc5nVY9EeY6NnXstRxuSPxKpm3ASeJr25H0jJG
PU36svJrCscUaxTC1NianZOeSQmFPlNPlxkHSgEAkt+Lpl39nQUibR9pwoArqHPFL9mFEcepKLOy
U05QBRQ1TPdi42VCXhP3TeKpZ8aIMhCWDa8OEfX2zhk1YuGCvt+w79QyYELpkmNbdVwQi4qxrbNN
27ht1knlp92qtE1y5bj/SOb6NPaGg1XGKRr61HemK00aCATiYS73gzkEV7bN0j6Z0DW41/Z9UPgU
RFODUYdkitT5xgLk3Urpo7VrIYJsxEj6JvNGbQPBzsSBvlj14Ig2Nw64eThL4NBIJCzItLlB+7Yk
GMqE6M3ONx29iRLTfvFiw7/F8EgQRmQVCdJCnNw1y3AzP+aQwklZSGV6C5gK/bqR9P0VtNq2XuND
bNbFoPLmkI5a6lVQuOD/gP2pcduAlrZ3/FPfx/BIYxjpo4Mf1a2z+Jo6341OI4DnvWvVYf4Qg5DP
tvNIzOYjtJauuXXdIu/3FSmD9XYqIuN7ojm7HkNIpNV2mhtHbVWQV09G2CLq9ascp1mR2XUDW7ZN
AXz2Dl2yNo7rM0F9U7FNJ0e5nOeTCIFE0fgxFm/lD9UtotHUWsMWINID80V6gVCWQEYIEpOYRUgJ
+4yDfruKa8dr9yUklf4CQtDiHyZJV9PVI4pxB0HI07tiLtN7xIJwjkQeTxuZ9Ul+2/wnZWe2I7eO
ZdEvEqCZ0mtIiinntNNO+0XwKGoeKIkSv75X1FNf30YZ/VBAwbh2Rioo8vCcvdd2yMOEW4qjBvqG
43Ypq7FOXb2I4qFD8VhludnKV3DGJZECS5Rv967yzPDBQrmM55F3U2OagHsLXUDv1mmD54lQOFoE
47GtvmVX7CKfM17wlt/aG7bmZFzM2ifw1WuK/21of9XBgBjQ1rb0r+2whgxT+O9HZOjNjZdbWgt2
+XIk7uSWfO5nsLbrJdE0ZM0TSw9UfgtzqYR+30zHwhp3cQyjCSGVcqLhTGLpyKbOrYVLno6/kh2l
QnwU+ZbKUkz3fJGKOXu9bJcFd16AU62MP4DmdsQzGwoeDjhgW0GE0W0Uo5mCYrN0J04vJPBpgViw
xtLKufmAurZuD35BKXt0/Ck3qdkJEk32wtc+/i81NITmNg7Oan+PP+DDRZPZtXvwYVal/hlMS8/2
1sN0Sggj89TR1U0rMQP7TNksuo8KU62ZvvjugG56WBviT1c1OB08c/JFYGcXSNBnO3YgtrvVgrME
nP6nWsPS1cjaPvn11I2oWgPSBe0AWcDd2BB5fFhaHQVZsXdETdQLyUyoMD3SsjzRVt/z3tZzZrxe
fSI9EtQ34g2S/urNMiZdC8uPTg3ReDJzmmKGDcyKAVTsE2/zAn3Hp49BLC6mCJfcxaxCbXtH3Enz
o3IiC99a3AcVUofA+C/2PMxXDd0UXZRvHM20bVLYCPxKfiUSBxWPu+DUSXpEyv2Bwfo0Z2MQNmfA
yQILcLPwqtPJ1nFarDO05ABL6Ys9LvObURP4ZbXWc/UQj5WCd0a/wH2LPeX/5ukG3R2Gzt3NFEXS
J0g6JB2jRTP3Wiv1C6+Fot1s1qjJPDHP9sWyTEMRXMopfC0Q+2JKCgLtnraNV/+0URGvWdVsxdsy
DZBOIqZ23oXwzu1iVVWzXGqoLKSuwmqCCDS3+wN2ZXUz9wRhDeDbQWxfgECvyVqaKdIiW7k3ZCXn
TEAvDVb3ionkQA9pRnA6RRt4kqAP0rq2xuJczrYLV71YIjv1u4gFLJHGXj3gjt3VojpNAiz6PPvO
DPNpB0ymD+Fgux9rYHHlh9wqOcqXBv/vFdKtmYGW1TMV27x8HAjivWP8XLzsNe8oueCV81zLNnxf
Z9FvpxpeyPKw92r7IDwFoVW1EAeeiBCBJkRcswsEQflssdI3aH35Xcj2acZSixQItaT2u2UdITG3
UWZUzpwjxRat5owu3c9yWQhS9siT9O5YBwpuWtDMr3oVuUlCIeBRoMIDqNRsmyMyZ/MGUlyceeuP
mzPEv2QV8Vwid6RFSX94UAdSmgweQ+nwrwRzP1y2NdjuzLrqBTsHu9dhMgWn4ExFcOMtTR7Etrak
+RYv9L53jaQurfW4Y7UmxQX1OH8ElHz1CWaJpwq7OogOoJXQkz7tg9cQgkHfe79MkcDmXrsthnTN
ZPpazg21TtT4XXDJQ4P6w1ow+MVLR2CF4LE+1ogLo0S0HqG4JPTNdzv+PM7eitiT1DSGiI6phezf
h5Zh9EnM2HZP+DizWdMgEh9I3aVBttFgvub1xkHYMQmhKgAhlHjKhK/IjmZ8JwGRUR/bRmr7sWVs
Ju+WYgm/o10DFxCTiC0PkihrsrbHAqZD547zNzn7wN6DxeOnccs3EEZaMWQrlJk1ifqbFpocDzUn
gLgabGzbuL9We2jmrDHW9nPZEOQLp3kpeFv4XONCjBO7Cw2mxWvWE/mXNbbQ3vZe8t3Aprx1uZH0
MYFyHqzKxukIAdR6cDuLfrmICT7gZ8R2eyYOu12Pm9+Ty1VGjUjbcSXyOd+j6DrjjbDOVdfwbGyn
Ld5Kuq8H+pv1cta+ksWDKognZ6W0W5s4Qx+XBLCiarnQk9kuUBzc+dVs3WAdhBn9XwJgqXOk5rPs
F2NNok9438McHKacX/yYQVS21oqVSklBddQZSTmsVF7F3NRN0SdynOMr5ypuMGSqbYfL13HWc2d3
Yj2ya4QA0JoVHqiI49JFhk5L7pxr7MgJEYj+ywiyFt+irq3zHOhxSUY2cujzWt9iwgZ/SPFGQGEU
XU6WHjxki4EgnvszGCMzf6PxaT/0obIwkjC0BJIdGdU/F2245Cd84ZKxpuMBa1CBg7MADhRhRtQ/
McAFayOTsSlxgBilZHDKBz9sM4uxaHXhFwzz136p3AsCtNw8jEDY5BOm02BC1udYNgwn1/lN08nT
121obDwA9nBD1Pmtm4kZG3jaKvKlgXvP4tyVTtjyjpYe1AIfF7rCvobyDZDR9KitncqyH/xiPINK
nqI0x4mP5ZwmgMh6kh3aYkmwnOGikKFsvhXgZt8aQEI6dWGh2QegvKP7HBPLmvO9FArbnLWJL2Tu
FtHzMHTVdIS8yz5E0opcz+W4hMW7zaisOAe6k08z7tjxjh2cPoyQ7vaoozaur572odJ0jAhNIjYs
MEegSE5wiAuz6PvK50W99wxtjif4VmWD758Yo8xl0vAsx5EKQw5T5B4IieuZa4MD0vcyJiP6bizB
LiGHRt906tUCTgfEhJWO/c6eWnpe+8qSR9FSIolFcwVymEtYOfr90elBXzsuF80UY3coMl8MxPE6
OZcIzmDHeSi0veZ0X7zo2yxvGWr5bpNolzfAKquoHS5554xF2lS00M+2XQevoze6/Vn6CMYyLiy5
c5bkTHUYfu0Cq0Wz4df3Z3IdQUOHtU72tgKSU9ZQLnUpiyt603hOtqHiEVojR7Zul2hObBRO+Aq9
zrKykhFwBjoXf209F+Ovwr9FQmyNpb1Hgro8kqJM+93bNLfSTQ8RQqm5J7S8wwX1a8Ooml962Hz9
KZCd4KI/Yi066L4vh8yy8qI9xhbs4QOh3KQsRUIEB1+Nyk/WOieOGXOMWQBK3XSxQetPH29vg07G
NgDoU+li+MS8cvzgsKLLNDBD1YAj27TH3hwBsWsKrmIHOyordagd4mIIHfTm09xvsE9miTJQO07x
W9dTWd+Ny1hjo/c87zo3ogWh5Q9DebWqWIPoB/Xqp36EAiRk53JTEgg7FGsgnZ4LDTb8CAm0++Zg
lClPQ+nb1R17LwRErhJhNldt8HPstGPBQjGe/SFe/faunIvuTJ+7S6hP8Abq3rPFtzgw9mO5UXnD
FJjgF/SVjj7GM1o/3DYD8wplc1XI6Oir/ne47arLyAMg1BQDK1kmS+Sbj2uxDOuFiVJ+3w7hFCaV
60w+5mPPVUfHwbdPfGDZRFlYLQIbXmxEdSwL1sPNHia/LWIYgyRypilON5e/49Uuv3QrIrKR8sj1
f5aLVZKa3q6AighC+UDfTr5OY2//YFXU4FWokLoDvNXBXCjlZ/lYDGNHVFywNj+VI9XZB6YA4TG0
qA/ELnG/+0Kr7SWntrBTF2ghImmI/n0SOKPjnrA84FWsKeDEvQT+G92LbuTj9Lta46QklCdOJ8FM
BCiILm7qFMrUJ68lwynhOKhuILrdCdKNtt2rj6br5lw3EftEOebE9cXKzdtnqqD6Ho++tdxLQdpQ
TB3nPgBoFwvVMxFDz5Z2sc31q0V8hFu6+nW0SxoGnl8Apeo5WsQbU55uykg8B6bDSCme8SVto/c0
1Htw2qpl8NArYmk788bEXzx0oBnJ2pAgCooWc4ndmgDc3rVi0AUk0RZvEl754RbAO1BituIqyUzd
CbrtC6yNu7JzYhBcp7/6ElAAWZMmZntikHeOBDRx2sJ0gTzCtXyYgabvb/gO5r99hevx6KtY3tm7
tL/pWURWslDpXG+MVX3dt74hUJRJ9j0sCZg1ji6dHW6X24Sv8U6Hn8A5jVplcNn1A4GR+i6wCSo5
mcELyQj1QCT60oHpSEgZkcf9AtFOds2t64uKEmoJKGAtElP4EXFqKDknjsMaYCIB9J1DBFy1j/Vl
2Ou4AToc27TJ444A3r7M85cJenB0vAXDXyYtpjmt8nz9Kg39hePIwH9PFyYB45MEfdR/jMfFih+9
RhBeS6ta0GtHf80pGekvU9xxWFFjUTUQ6CvSTi4F95qiWcmiH6BOPEcWBfNlqrrcvYjdJ7Pd2sGd
H0ZHwbnZzG3LtGAJd1Qf3Jdh2y3Q4XHFKvvTxlV2z2ZN5ZOtzjCY40DQIBjMoc6/gfliG9xarlOM
HBDepwCIqg+cMWF4ZvTsEvNgCnvBvULX7M4KSs9+4iGL75Lw6TwJ87zak2kctgpaCIYPLIzG+dGS
FoV4z97N+pIPeSmzLiCo7IwRMDgJsuGqi9n07Y6I+/1a+V3tHBzmJiqZjLO9lzdHfrLBW+YYbAqU
A7FksSaDI+NEdzQPIPggf0lL4U+fTSjL/TZkDKYDZku2BpyR3F0XhLXyOKGR42gKtmV+nBdw/Am6
Gkx9bm+VDxu8SoKvIhmNFzFxG37qGrv+tPV19c1ba9gZ7ljJ4uxWYbQmmEnD8bKq0i0IgdPyndEU
QT9euPLj42j/iHOwYK7ApXu7ctFZGOAR0ZF1W+95KY0qeS3jYbXScpEeFOdxHABbFaRb3EI2qwec
OkAKxSSGe7uduLfn4zr414Bz48vMwLQ8AOb3v8c0/IqsrfJueACN1SDDG8piJwmDGz7hZbWhWUd3
crsjx9c3L0Mdo0oXQNjdRNGQf9etqKY7FqZmP7bCVXzx1NS+OzukmwPoqd5/Kq3KBEk+74u+OEXf
P9TSaqNP0+xWCD1COV2bDnAHReE4E4u9KlqBYVishD2iESU4ch2wvmyqb36tIhRYo/yo+s29vu9O
w1Cb/DHYdkawXa+972u32eRfBE70KGP+2QMfzY1OBGHyeWBR1zkBmYH1ggLQn050jsqMAXVO0bbB
1XpwDLiLlC+FOtwTlvdCGI1wqI6L+BdaOGI2Cpgp9plANGaD6yqaZwmQRtGm4ElyMdQL9a5ZYq5P
3Xo3tcal3SWk5Dzb43w+Elw5EtHFb0QYV3+Lh4XvEwtIUOTrgAIX7S+ENuYSNYvznd4gMpYmh7/G
d+GkILfIDISW3L0TUF673JpIOH0m0sL9UoHDk2mInhHOz6JAYi05RA4u+Hg7qLUspa7SVn6ZDqH6
Tatbi5fYKzfCYyNtTa8eh1OYAcKau+NkRATdSOdek9KTiP2rvRiiISh1I6IZraiVD16ncczqZiqs
1Cq54Rz4rvUlyDm/CM6IBvTls6F627isfwCX1QbXaB639jrI0X6Yvb78oMFyUQYA4+W609/ij4zl
niZ3ikB5lhEV5h40Fr3DYd3yFJwnt0huNfK5ALXlHgYVGRAfaIce/CiGVMt4OiQ3zrM7/TjEk5ge
bbEHwaFZ9pUrDQ7z+dti1WBu90hPp16iFG8G2/rahn4NpAaBwYkKsZvpiAwDoAKzx5ccWWpFxWDt
wZG4xaZPVdMAxXaCefVvPQsRAYZaTQDQz6vFE4mHuHBmAz6Pv7Xt4Wd6mANwII/0OuiO7Tie+Y2B
Oe0oGFWW47Nar2NjgViqcs8219l1lvJcNjWMEFGtFYz5yM5pQZQqsu5LtQK5CrSGH5azoxkQXZSo
3hCA3spxqo5UEu3inqy9d3OaFXHbuE/DKO0LdeVMN5XI+idQ041zBr0jELA7MTV4TOtTfR0VyplH
3Xi6uW5BP7zDoRDfUQO7MpHdLO1T2IzOx9ybipc1x4+R2JOtuDJMdbXfYfKcu5MqvCCZJs70w2gP
iLf2EUJPQtjwst8HVHufjQ3kNdWFV7mpCvqI6XJo+A3Z1vw69embfSESMvosuu0mkc/pQKUtF8Kd
jqXaM6Ca2/cehst3u1+Kr/laqf0cWTpHgxO25U9afMvF14sjjgRMgLPp4xFcj4Ss9QG7UOEcKPhC
4NR8M7R8JbbyiGkQaJ+8sFXij8EESs0Rn8faNj/r8kb3UQS9arQeJB8ceZ+HEEQgHfLUWWcP7lld
a3HXx7fuJ41hLR9IuFz7TPJbRadunexfNFn9/F2MVR9+ZXa7Q/PstA/tp3IW51h3BNW9DmiSPC56
Ylt/he4ek4JdFrGXOtpHuFqxEr1nM5p2SqBZ0wenmFP+sQpF86Dqlfkf4+H6G3AF5EbBLru02Xzo
MqWOOvqQ3uQdbtaQEw+DHzM6OVd8N5hoJUxDjEGhyncFBJMvp3mUItT90TCT/rpuOCuecQoR8WeJ
tRZ3lJJLGnLmZBMZf9ZxpM8GlsID3hSeA7m2PwdXBaDT/KGbf+79vCDw0e0OknEqVjtBLsW9fu9a
QgRpA9Txg6Rx9ZJ3dTgwI0PvkcSMQT5DLSz3+1xjqjtv1FpANxpOBE2nzf/esmA/qdxZhswm/eAc
QyElPHqZGe975S05tWiA0qUkHtjN7y0wFfwb5JnDEXZPaO6qMpbSJPTHfZCU9qTPZc+wLNXI3n9y
m672dHdc6zenMfepwVrgxZSoFe0PnWH1PBpMfhUvcTycy5JQmvtu8pAsbSMN+0Q0dR8nflNbbiq7
fXxVXccL25KICAlcAtvKejJyYjjguVsli9wg5G2kiCB4jLx2OVklDwBex6pxxaKWhs0FG/1qtQX4
qxK6oXVgw77hOirPO5Fuge7URjUp0qpn/E30JW/Xu56MdLlxFl7+xvytf0ItMgcHuUxzfbesg0cM
MXpuUGJzHT9hGwvzA9Rl10r0XExLxh8AfcI1/CPCyhQTM7f559oZrc96ZOMiZ83UGk7BlsNvKFw2
NXrLNv48FB2vhWTmTBxG7sGV1kGfYBz1wmRRXvEIuHiqjuuuZn3iKXHc7LnTgc6K8NrxgkV050CS
DOqSrxuB042/0+hUYY3ORS/lgvTX38MwpXdoVYyJkMSnPXPgJTXhRG9udTayNydweNw0prZ/we3o
tEfi9VbxbXNC9XFk63ufnHopMxyEo8vAaPYepBv0iqjWzXzaJdjRK3pgWTNSWMHU8wIBhfQGIdUl
WgbZphDPIucclKb/QZuBZzXI+fY6kVfepo1bDvrUtg2AZclkLrEbyLmnGR0z16m+hF5XqHz7pODD
/chVoJmnMrQUZIuK/KzRF09JxyWvYHYtJoJFdeTfEatomMRa9MtAit94NYMgXOnE274QihwM+OzU
GoS/uAmNsIaivQ+4cTQ6umLAQkKS9xXzNpJwe3rS8LzQbzgLhB+FwJa2qOs8NQNLPkG9yUZZEnBw
nW4XoAcb7badDdoBq9PEw36UTQ66a+M/eWlbZ20SghhredGglO5tAdbrPijj6ddW+2RGr2tjNVcq
t4a2BXb8Y81OvBw7GGHVuV3p39BZY4yaSqN19ySFjU6p5/cMTwIJq3+MGmaAzBDK6Z7xIX1CqOru
76qoPT6PaLbgQzN5eXnMwxn5gue3JIKWC9P0g+XRv05gsOZ2SlCER8wo3HHIbTcyr+yhFmREBvDE
2y3Ir2obbOinY2h/Lbt1IH9419v6N+naTTfzhw4CccTN/XGLpYMe8U8dRFHb3NmcJc564MwnRU8l
nddgudpWueIf7IufhZ1vTKodoqZpfDgQVkFfUod51z2Mcqjpxr0uxoTnugdA1a2zfBt4Zyngi+LL
jRGY+aqPAUTnjXr770KUPwXnHDaY7PjgpJEhSQn/EHE07d6EK9MSguxBgDWuW16kEPALw9W7NKph
iNKJjb4pw7u/SEjEn3pMvLg3pWXgO0yH+f9//GyGVCby6x5wTOCCVwyQqOUzBCvyImK7OYacWBvq
cKbf1Unlkc7TKQz38NQK2GdHzA0gHEq3DYl1Hjo7QOke0drnlo1ETpMrzrZDkV3ecdAVL0q3+mMl
XG0enbIiepl6VdcU8YAOGQ6R4ME8IyR7ohW06LJbPvZ0lGsO9cZl+MOAhSFNkE351g6PhMvLzwR0
3zzaoykvm7UiD9+BAL+VmLO9pDPzTw85U0JDt/uMCHZ5ZtAxZXZUwXad5RqgPVGzCLsD0lKI6dLm
UfMlheULJYoZv8kqD6PUJttOH3AxVN/MZiD6HCi2re6dpjPOcOUHZBfJoK9/gghCn+7snv28rDmy
F8a31foqi2k1J8dHdsUOnfdfgy3Ccax6bX1FuYK63C6kD/5y8HVPk7WxaGh7de4c23Ucv1QhTIu/
Ke7/pRu6fe0htJEbIOJma/zn+wLEyKL7LrB3NtZ8ZI+NDjV2pIvL48+8uXFSLcz6fYrrL2s4lr/8
vBXHrjAPpNswbm799UmXfOb//iL8S4p7W42Bzwwch9F/7OH//FiSnolL63A7IkIZHjnM7E+xrOaT
D5yFdNdRneCuM1+MYsjI4EhJgAg1MENEu4nrSqLrXd16f5HL/SnG5UPxavCMXMLibNAi//xQszuM
i41J/2gB1L5OMdHD3BRgYkk2xYPm0nkJUNz8zYVwe/P+saUBYMDEgToNN2zk/+kwDgVBFcDZnKMa
aGqXk6LyrP3pES09chL8zkzQuD1/sMamvI7++pl/huDXqDPnIhT2cbqxvwKAfJmZamql//5V/V+f
DrwHey2xbnxhfywgBzF0zRTUObLDPhGoq9QBYO74MLjNsv5FCP8vlyXVnh8ic8NjwMpA8fHPb0Ay
ZJbeUrBpw/v9viiYuLhvd5XNQHt/uju12lj2blb6w/7Q9TYd8WYQTKdzk/1/f20Btgi7J6pJW4Cp
+Ocnmat50LD6thsibH6tubrTbiohs0WjqX7+95/172MhchFCOjYyTczHf27NNCcX1BXSHD0xcDEX
yENh3HnMBPuAK5Zi2vu+RNz4F4qBv/zsf2kxUejHtyeOMBLnvvjj61UgpJk6seaX0pevumUAELlr
S0qjAmhMVKkl/7KgXPfP9Y6Xno62i+UK14P952s2cHGxotLNMwx6SFdIiA4km5LdZ7PXUtN7JSkZ
SxHaK+K/eiRTvnP6Ew0srvhciexLF/lUJNp0zvLdtupaJSTZ06CsKQRYL8wAvCynSkzzpuGyV/rz
pK6BWUcgCmQxBX/5hZw/nyGpsg4ziQhgNUpoTKB/rJV6YxWNkgs8Uufv3HdMB6MZ+zTbP3ht4qa+
jNGIyrLd2dNaARQ1qGO6GdPNIMvxGxwWD0y9Ggv7YVks7+smiuovUZ//14e8FR74FfkfWu8/PiT6
8LZlzH1a+l44x70pl/3N7i1RJva8OeqK+W2Zv/33lf2vF5pHwxJ1HWqe0I1wX/zzpyJfsicf4s9p
6JfxQudnoDLzg1dqtDwzDMwfPGK4z9PO8OSgu9uFURO4emYY/Te733/Myf97nw1vIDFSjLmY4hPA
bvHPz1JYbtnbjJ9OuWMjr+tRB971SrkPATHb4n4I3ba8M9z56kfeiNw54cCrxGXi7oSXmLAMagNc
8V6KkzFe7xG8MsRAQzY5d+vg0LrZG0KVDvak2MatWgWPzFcacwy9SI0X7bKdHfpC2vLsqoHUxRIB
B0RKRdt42NxyemgROYhr7bPPXSundvP7wNBgS5Wmv3MwvoaPUNKZc5kzeKASuYAaOKqaO9Y94nv1
HoCS2b8UprKrp37qaOgCiTV3w1rG4Z3nT7736M4ImcqgskOyHm46RH+R+PF6wtpRcSxr+CbweOcp
GQyBfkbaJreE9iXOCCCC4ekvy+PPrSDkuLVvhg0s/ZTEf+6yOymh9Bs3+4TxwM5hDMRDeaDvic2s
gN6Jh3LE+5eMAREcGJ+kZyEIbCKdxHm5NHf2Fmk0P6M9rX8pBf489diHXU+AYbqhIJDP/2EQw+Zp
A18r9pNpZpnOczFgTK15W4ubU/UvdjQOUpbe/16awDfwogAY4WpD/SH+OPd6cidbFc7FCeWaGG8C
MKd/yvux/t161rBnHqYIpFwV6rCXJVb6U7xEZXRdaBAWT/uKIeVUL/Cwv0JX574NS1F4L/Tf5GPc
IqtLiph0CIKmot350ltds32E1jk22UiZvGXDoIisCCJmHGmgbcp9tcNCeshB/QuMLP954D0QsEdj
58WaLDz9KhMboSunvNaWS8AKgEbn01IW235Wym/Mm3CQfx/06HvM9QCaOOcYcufJt7C0pbfx6Hvs
5NEvAovoohSOAGRX0JWjsIOHaWVw2tqvoMmdk+2EeXhtnB0VLiat3E7GGt8SRnuIJtT+nnpCwj0F
jM+prU5MxEgOVRKKP/OoYlHZQnJF/qYY2p9C+u6EoOxt/2Pz7LU7okGaInTJw0jYiIshZRyt5ffQ
t8QpmFg3Pzg76Pi0sUd2BWMad0xmWTofobwT0kU55E2fhzooLgXXp/biL8H66vVQ8bE25n1+8US+
/SQ5gDEUUws/SLx6WT5GXhfri2Z6CAs5LtT77ciKDyMKU5kQ5uFA/PVlRBx41Hi/nca1acWW8/6r
Q0X5wWvqSfys6wg5uiXHsBsPS54TuOzRhwegqhziexwWy/1OQ7JOCFXZSHSL8JZmyG2aEQFWvhx9
0XbMV6eNviLDH24xSH8WKyFCwIaeVre1xu3Tjz2fIrA9DlOeOP4VciVOIRdWk9jEAHyJNvrAB9Gu
Lv2scMi/ckAagKcxjNzq1G8iyEhadoJzsVW7+wnzLI5j18zrFdhyeRGrZaIMXV+Ej5pxHfvZUg3R
uYF21KaBjNSvDZ56jFaz4B45QnMgXm32mTsgXJv13cgBJI9bAXXrYHH/7c/0JUR3J4nOuNOwE8cr
PXaBIasUklgjT5bfZyLWBqzGGgac45QQ1+vJgTLKzUiYhD2br0F2Afz5fd07N2V8WTy7JeJ3+jpB
U6eWp+FNk3i4g3cOVfuBRGL6uE63lXcRaG/sA2MY/DKVS6MfZ0pEim1PGFXLX6/Snm01eqJHjhCm
MNbz1ovpG7d/khfpTO2sgFZ992sTuEfKKO46Asc5EW7+BtPZbwfBgFiuII9WJ07crqV80jJ3i6ya
vPIaOrVDVty8Irez2u5jHFb7pUNG8BNNyXgJ66hkLOzWpJKTMmjHl87jGwRg0qC5xCcTDanFPZbs
A7/fowOTQu++dCFmn6e1Qwg8B2pAqYM/luIbtsJ1tUb5iXbsMj0U87C92k4jYFq2g3OPpNOa0n2G
sn5P4xJepDBC5K+wyWV8V61EsaQoW1ik0WTcL0SI01FTJQbCAw01HneHbBFPmVPYWzpRxm5ZWG8b
wytIdRMz77x+thoSUs9EVsJKRnZDIlRc0OnAwoNP4UCo0czTCEyJ0Cgu2IXim5xH5L6674Zy1xnU
y9KjE211L6j2x3efJpmAuB0Er+W6hQSURUV/Z27u+YNNieClokY7Ajq91p81coD+GkWrn5Iu6by3
C5Ggyb5bnSHysCKZcq2i5h0SHwlDdF/8goDTtmuJ5ggrmE6xzHgraAnowYUt43Tll6bG8HKO27H8
gokRC00eF5oMrsYMn4oKXSDQNkDRScc0sWNVNKxt/vnoTZNzSDBBmFef+wnMELyzYGsyg/LnaCoC
FDPRAsNOaGXb+bGTVUmeXuRW+8vst1Oc5U3oP3ekYdJR8WX/qkhIcNPJ7m7yEINWOrnNcuZDC5Sm
pH/v+j+Gmro9I+1FDBfHn827DiVliKdYqSU0r/BzgyAfuQmSpSqlhY8r0Z0tXvJVM8AnOWonUKb2
3CNxrK0DrTwOMos/6BMxCAS50g7GHyFYZRSqRDl6KaJ58aLrje2nk3P+tW2Z1ScLiCK2H8Lrn5C7
BXhM9sq8Gche7WHzJ/cDdRuJ4SHpMPYFUthNzx7jVyKCY+phczNFpH3lWu5hs32iG6Vri+aOWRPk
441pKfv4tsnXoFD1z0kb56Wx4V2fww4CJxuWtZDqBsU9+OwwVxkO0QQl6Ap/gewhwqU4jpiufXbq
Dpf+ip6vzxh1hqRLMeopgEAPn6dBums6RR2qdLYpps0+TEL4HnvsGzJO7OJoxQiXEmPssjzvM6XS
ASG3Yx+twWu5nDIFcE/Nis1Pe1sUHqU/y/BY9U5E7oxy+1843hSCmGbgOcsRTQRymyaMkCSKDAvT
dZ/gL+CuXHCGGbfcbj3sfvwRMYS1afm6nk4I+wjEeQ293P84qMjb0Fsvq/O8uSYK3/KQpZfg/eVQ
A+VEbyte85FwHgQYaVXlxatbYebBAb5up4nqQbGRY9U6xIjaeCJkomZiWEzx3DD3e4wVAqCUR7t8
9fbayklvK6yVDDt2Cf6OdmIYeIXVZBNcaojxm2srTlPSAy9rSfbxnQTB/eboPW4vtO3xf9Gun3/U
6LQgx+9jbr9EdutnYonB4SFGksDEOTu7gzOMn+egrP1MdojZjo6QuD32CBAW+tb65vCIyYIDBFi8
1uzKP9B+g86HXuWTrKfwcCDf7crjXm7LJyHt/EfgQCk/53ylmazb4RvRRYE5jmXb/xJFhMhv4s1s
CaxBf4VloW+XdMRb3LE51fTCtC6FjdqDswsfRjCbZMXYSVi7Hrc7wZWHabBj4Glb1gSWZ+YKzJ0Y
oNej24DreQPXmzO7tTYCSeelDz/MddUWx9Cv2Mea0FP8fTtu3oTZteL4ic392tfwOYEBdZfG5UrA
i7fwrc1dgaq1D8L7IYclmdgRhodjbnw8k1sZYfWLNhfps1XNFWjeYd7NC2a+AeigmvwmXcvNb9Op
bnfm7CGgdKbbvf9zm4oxOuzl4PonotLExDonh9I2tkDbOUesg7j4H/bObDlyI83Sr9JW1w0N9sVs
6gaBWLnvZN7ASCYTO+AA3LE9/XyQehGZPZlT91NWJpMsJQYjgHC4/+ec74g7o8rNBDua6h8GMZcL
O0aH0jNznRBR2AmAPpkFcniVywnfGaOzOlyCdmp33Cl8gxKLI19VLPNwjpzTvgK4InlgTPrgXGmI
yuPGz2bjcsFQx9KzGGKK6trI0vNa1qqj/HWJvwHfdz5alhMnpLLXac7qeTCvCcMh8BB+loV7ptVW
PUW5aKf85FO440VFxWJ9DheDtpJV/RRbngeZvTVHw44v+dIvPr65YdoGkkXrQkODvzDEXDtniqJE
HGVNohH4SYF5nvyaixStR2lsJKk/VBtLx1m2M/POOWeXvMxRUFDdS+Cv8Z+1ZEp1FicsEGENGMY/
pElBy0o5Z4vGdgMY0HbWcPfWoYdcE1ymMeeIyDCNhaLOsWiXq8Jxpyb0rVj5W3bVcjmwQY8h0qeN
IvcP+sGIchN3wxa/pNCigcpbdjI6YZVngYXE2ZVD01LbYGqaFfWmLS9ASmvVqWKg+broymQMDP7/
PXa51hvSNUqeNwY22bO2skr3CuSRO/zonXgYtgU2/oFqucW+oV+Mmm12VD2rPg63SYUz3o9qy9Ym
eDFSmxLyNNP9kJ9ik3Hqgd5Q+ptSLzENZq1vPYYWFbWPGuk228llcp7ZSZDfli4lsTuX1Ws4jj79
sPceYcw1DimsZJvRflBdZQt+kouqndxyRzokGZ+NIREcx/vZT2s80KB/vDKN6b6qOKTdluCxiQe0
g2UoRB+3n3fun50jSTKV1IxxCid2iRWTlkq3xaWCkV8br+GzUghFGLe5SWSPjd2DdzdurBHt6jwZ
mZc+2and3OB+JOu+pFgD2F5m1bM+J1nQ/2bS9fMMiZ0+PhbD91wrgKLxeYJSJ5mDPSBRe6xqzSUQ
iG+CAB8VdxOhe5FNv4PzroOzz8diH50AjogPsAPi1pcQfcDhuxznWVF0UQyPvZVR9lto+e2YSrVD
rYjphq/HZzgz6oL97u9y4//TyzMAAC7G6IhJ5Ze3q3yXCTONVns9G7EvUSEE4qK37e5htNP+MTD6
5EcpG5xTTdafa5b249fjka+vvyo2zEfWpgscTag3nz9uxqdz1xGW2jOuafyQBBdTGPZjR+xPcgvF
g5I8vxlWNx6eevaWbfTrX+DrWGKdgqDPsNkxmEqb9pcPQLCb0IG8z+DCcJNjuU5OWib0p4C3fu67
anhxeBb/ZvL+EzphfVVGQeDCXORKtvmf33ZCNM/s4hTUvFY8othkp2GsJbV4WZ9Fek7IIcl9/yyn
gAPjnxncgpaofjP/+emjh4Ln/AlPAGFsWsH6539Dg/n+SFiYK7NP2YY2J8cF6namj2oYNwAQ2+Ws
hRxV36at3X2vgkS/AqlCd9avP/4/B8d/v//ZVAE1AV2ADusyJPvySTAJsUh5lflBzJ3LebsT4/K9
c9pxuMWwYnqbjkGKs6bj5A+TPXi2K8E0yQuZ90Z5UdqjqVG6HDT9j1GKkvhv5nrJWWJ7xXLg4T8P
4RBI2C/0lZXbOBbexLKd4kSyU5elVutmtS1aDDEbTRpUGy002eM0b9OGLihbd2Mq6Sy9eiB4YTfP
OMR989LPFZELJ40VzW0dNrbQdAFTHSiwHO1N4TL/oB4+sEvC42QNw0mza30kKuw0T0jus7FVyqy+
ExrVZTh2GAcpXDWMewbvBgcdeCkllXVBKXcdTXvz/tcf+U/CpGcgLAOQcSzYOI5nffnIdUy0s1eM
JMvAOkcTzpgdtUtL5LRm9phjBDmnyW86qaaiPo/d9RU0eYdOtlU7V3O2aXTRHH7zO/10HyCEIcD5
kC89pmyQ3z7fjXIRdaLBodsFvQ/naSRpRjl8nVPBKecKLoAfDyQj8VG2m8QKaEtTHjujy455Gd+R
Glbo40RDRXfE1jbre9w7BoVRA0OP72Sr+0ef2Dw1RjEDo+1Ya+2LR80Dbs9pcp6FcnyXvavXPml9
V+anKccBXALKbXdU2i/xwTaJFoSqNSHBTmaNOQNOBo6XKp7ZGyaM/bZlFgt8g/QzemfENcb6xPTD
sW9GK5/ErrShy9750k3aI9tOqSPiNKm9I+hOh6vUcv+8gH9oRyipzpPZLl2J0bedOoblKq5fhOFR
jzFLW3HSBeDR0Z7I+CQMiMJxRB4YPW0MKR08F4Yp8+uZjap34viD4A14mp6umUIedeWaXc0EsW67
WzvHq7/n1DvMRxcQkPuoDLhZiZZbmKfwZ7gPCRfqcRwa67XXHCXO+onxC7XC8NqwwJpxuqsX5BUc
0j2+3NRsKPEusZdll6PsRg7I/eLf24M9O5tCJMttz9er3jRARNwoZ2+Q7qqY9kzedDVmnOco+iZI
RE4BMwNiGDphMFw6Qx40EZgGJubwIbstV2GJIzKGc7HrHV+9ijKx6ekAuXKajARTrErzfqemOXc3
7OJ4C6lKXRxMI7xODAI2PXNxZWjbHqx8djXklmmeGr3iNncwFFFEmtDj9w7vFPd+yA0AmxnaqgTN
gxCmWedJF6znV6PXeK3ELff4V/35WhS9LsJM8/pnjmRshLG+4ITrCzOdrpI+aN1bQzXlCTOTgXPc
d8uU2E6m9pieGmMXG0WS7mttMpwzkoC86QxIXHYJ0CB+JuoOAz0ofLsDyQCNquqM+MNOJXmoch4x
jI1QG099OXn9adY6rEyaW4+PVdErL2QSrKvfPMW+bpUAHLLvddbym7U8xfriJYB4LvQ0WxLoWsDx
kinobpaOlhe2M8ux5kb7F3Xc9fXYJ6xQL66H4X15YLEZVWoweT2r0qw7+MXvcHzwneI4eUudbnz7
9Zr0k4jL64HK9gOKI/AtwGD9vCR5WiBKIDGk4TyH4IzXTVdpEuw6cpAveQVZBqjVUJ6pYGgotxxt
I5SBOe3R2v0X001eC0+vOSC7NjquB2IWdnTub+p4zKg0xilHU23QnBdiqM9TYtHkTTP76dfv4avs
vr4F3oFp+kgvhq9/WVU5n8WpKqDuJRPYF9IGxs4jFxW53sLMNTEBoumMAc8VsYTfPGbMVff8+5Md
Pw7FDLQeofwHsNi+qLFNo/BFqtjd1RmRG+yLdEdjgK5JkMW6o4JLzlzmXeb2lDj2Ll3kB23Ml+dJ
to6KTAkEfMOeEbBTzxGbnJ6lzANnTKIN0LeWd7d042885115h5uV9DXpniDd+Y7Cypy0hnYhMi8A
msP0aQh//bH+dOcjAfDJ4hlhATKsr5sWjXa+pG4GQTZ5ziOXac+PJIfmahjETPGha/lvdqnWKsZ9
/jDhDIKwx4PGfpEd8+d7MYE0CHwoaffjrDPzjhPKZnxVwagjd8ljwO7G7MxjGFHtzaRzzTCvG1oo
yf9YakvbcDFv7EYnXgKbg/K70e2qx7ovbYn/ICMywGmMFLKXWkSMFqTqR61S00NCPyXN4brOqD5r
0k3JmVg/kOWrOLHauTwWODjeBWfD7bhqx6y9/eOfH/X/7yP7Byro3+666FW+/ttHDStpvnytPv75
D8oA5PLRla81y+Rff3D8/s+//qu/KskMiscC+LgruIX9O1Luf1aSOX+wr2Nd5nDvriSt9U/qppPp
P/9he3/4rKCctNYd4Ooy/a9KMtv5g1MJRUu4PNauJwiDXyrIflVJBnzt0z3rIVpaHO/4LaDmEKV0
v9yzFg+s1shMkwD8kj4zsAD2ik7mhgb4FaorW/IUQbF0mwFDZDigChNm0LxrZibxMQXYsRV4MkPb
SHompVLcpcBWRa+ao4yVcVVNTXBWaGUCTrkeLhJfNsSQ+ry5IHbAUxhfwQW4iK3jeJRIJ4FLW+vQ
Dye21D7JxaTfujTxQIAZyG46lqb2LFbFCfyR3BlESF8mLzeiaXD8/tgEzUzdl+WcITzecdwg08d/
vWc3gqhZY8Rnw5J0z3RFTltCQnB2hLgpCRPAx6i7yMOk42+0Kk323ky4vuxJ6rGxo9Sjo4Mh7FIC
i61pKXYbWTndsDOzQ891SQcDyAil3dp7ejjECVTMuC+T2toRzxnex5Lqmc6yPzrSglsETn3DuQO0
URHkJxczLqO4Um41qxsuOMoPDOxbgm+1YXjHcTC9iu+tTxerYSVk5Ms+fabvXnsztYXFTNATOlSl
Ipuczaepr1ZuCAjGl6UzzDdAUXS1Swtie+O2wUtCqPjUZbO465WV0DM7lIehL0hXJGZCrzDQjNgC
mEOF72Fo1tbyJsbSXdfWXnLgPzCDFw9j1y8b1TnJRWIt3lmfOi1rW9EPhybte7QcBMqzZq02VcAu
jwzhtEsr0ylYdatmT30GBbd42BUVmxVi6aJlVNeX4CKRYfpIOc4P1lD3bOjUiAzQLDfLYDs3Zm3C
+xCVf2yUFez9Vuv2zPj7M0Ldq2+pcE9uMZTM+MiWeriCGTbW3YMJICCKe4PyTZPsdguSaAOBLo8c
P3ai1tKMe4yypRlRtx6iqsF9cGjCE5O3n5l5MORd6suxEvteFt7b6FGXZIJE4KMrQXJN3lNgVu1u
lC7pCHzuhNBadvTJaF/UfUxpvG5gtvfgonnx2upEu+yxoiz7mFatJEIMuYjc8r4aBv2RxwD7cJeQ
4RgY1MajjqXb0iUcL5k7btMmt5+bUqWHTtK+EzICo3AyQD8LdYT9TcXxsGFylxvPaZlSe5APwzt2
CwIpiWVSpDGajNfFZBx5ass21Oss3SdlF/MXR3Lc8jJqpy0APJkH+TyYBS58s7C2qlH87cy1HEjJ
mzCAp9Fd2SLTN5qU9U0v0+mtNlPnHibdt0IDRFYapXVpdLSIJsyFMeHBv0QUvwqgY237EmAYARM6
mwXzzbriI5KDa1y07Son1pU4uBPRHk7dvTOF5JBSXBBzqR7bMSAGFmPlISin8EHI5cEcQPXGg732
hVSoL1NzgAdjRKbW6Rs06OfG7/XtaHvxE19VdU7Kubyp0unRiwNw4w7ECtdc70aOa9bVZDN2zcoi
nNno7bSsKK5j8EORXdC/EwItVJctgqPaBk3O5qzGGvOIGjwdLJ+SIUDe3kc7pcbZ7CsEAWIqpL5M
mW1IVo0psqIuzytbRxQYsYFdmIrmarAFY99GnIvry5Tt11maVk4c6gUBRxvgSKyWN6B380UqmuV7
S0YDn3flzmRn+3Qz2ZiXiRXyXCfP/GHEpRYF/Ly9VszyRHvpeGYWcj1wkhMsi4dCsx0RZWMO/NZB
1BpPgDWH4CprZqRMrVXFU8tX/bJhDplvcvTjG4w6F34CtQEB2jzyKEvJ4E4tZcFEXrlDKXy8J9xg
i6OuJ/WeRoJeMIiftjxvqIaqtJPpJTQPA/RHtGe5o5NCLESxzJJklPZYKumeLUj092Rwd1Uw+kyU
O/A6HQXg0uTWJe2a74k2RVhZkj4aEGGgG6bqPKEEGVYB8zFTSJuD1/ButUAAAwU02yKxC2MCVXuC
YxumRNI3pdcH8MGASgIVXi4yNx+2Q1ZBCUZlCuz6nSrLl7Kvjl4wPFOLdon39o7ObSBAaZIz7K1d
rHVsqtWG07w4UBv8Sj5qviCsmZyTWuaXtazuoGe4VpUF+I4zF2q/WFgpGS5cUgpmPWuQeLaE26pT
6tdmaE2xuC8yb/6WtZWPEO9OeIsUZcyk0Om+XpoXs2yfg2G+RPG78iULVDd032XXgmE3IV6wMG5Z
LUZwVN50uUDG2SRc1mPp9GfSI/o52/6NhX1hBxL9rR61+AkeJvSwAhIGu/qFxzbMW3BbqON+oFjM
AIEz+ufZqFFad8scIcHqTcGMGgr/pgQbGfaqOKdLsIQrxgMYZUYbq4OdBfqdGLzitYIBmYeln3gb
KCeIoSOItB4rAKudKp9maFSnjmzz3ndnolXMcUjOec2zEk1t05qoCAh7jXs0TGG9oWbDqHXrDPqa
tGiFmnvne5MSjAVirN8gW+M+QNbxr0gZMz9w+5Pp5/Np9JL4sRkmJz9bVf9rcm7vxkg2tot5iFEK
d5N4hnWnWaa3h4jZ7JJeglJA9D8GtLlEvnTSl3bOHFxRwtJeCorOjrUTT/VWB9nlEeCKWJd9/uI4
e25MnfgeLDGH4N1VMevzuOFoI27Q0L3X2iyvB/IRw45t1WKE9LjVF1xixGnpzfX1uMzqEdTSU9/w
jZp8ioszLAJM3KckZJxZ7ppOJFsDQOeDGWvNIWkHB8INW08vLGy9xcjBJiKkPqqMQD+5z9C/eA4K
qzuL9Ta+cM1SXKYdEZEu6aej0RdtlGrtAo/Hx0EEioGndzBp7/yOJa3O+Bp5rgy+d5m0dMMnqa/t
AhoxEB+YgzudubWSKj5fUtfap6UGDXI0weiGRVCleCHiZUc53F6DvHqAbngx+rkRFmBGk9NgE9DX
hlQ3QuZeLvRBu4D5lBZUnxOi3I6xsr9Jn04nrCHaFDJjxJuD+/l7bXbTwa+D+bKJRbpfwFWdps7o
7vPBVzxCQPCEA30Um9HQ22vGkUIy83XBrfBldw5p7jKczEAUfaMltJDgroyRLvrK3xPoo2Q+9rU7
kJwsXHRcM/QbXfG4dHn70lmcNc/xIMYfzDeVcZfG9UQUU3jYVksCmhDuvW90bSwlQlRmm8RXMm3T
4znaY7LxH2zm30xzfzTSte7GIPahupI4THnsV6EjRfUaWAgdkV7m7b5wZHDZ/cm5sir/EQcO51X+
VDtxpN8bQDnYkaTNnW333R5vvbNrh2K5dUgakTbEUSNx7ORqNSTMXe6z10pkCI+0imyHegvJBb9y
NPfJZi+5m2ClYEPzUoinU/7h46OJfIypRwoBjAhiU3HQVSq2XAkII3iyHuoJittQfWuZBYVQSYqN
p3NtvAxmTcBOrKINaR1IG9WLV1O84GXZue0sdxx7ZSikNrzm0rnMC9ld9xiNjuxTbjq7pXlUXKI1
fZgNxaVzfdvqwUdN+yVy/Tvon73W6N5hbBbz3GGzNPojVDbvmlCxsZ1m4zgtFeSkWiCPtfAikA+O
XeLy7JlwPLAQFpsOq2Mx6pAm072JdP825Qw482Kc2aIFMs/BuLj9LQbm1deRNaM45gzZtZvGk453
oxXZu8cO9sbULHkP3d9Sq3lk9ULNyY2WQDrx9HLcUPZaRstkVXdxhREW18USqVb6JyjgnMOXcbkK
oEPoIbhgHPcgRt0zH2ENf2QH8d1hzH4z6oo8RAAYLUrdLr9NFP9KjPm7M+YLfRTaoQ/y7OCLhdNC
CoaNIaidHrWk1K69BZ8sXaZyubTLIfsgCgbZNYO4k+E0WsX1AT5G5lzbZtfhdoGqVU/AM1iMLXev
2OVMGdU+ZQ9g0ys1bA2qrVKM2V26tYjJsVsS6aEYY0bqcT5Q6c4FdjLWH569VnuWSxPDoZ9MF5W0
N/OYPbs0gjBaqiftWM8lO4jK3XexAv+rKq/ghAVRUsw8XHPTv4WyTjuVeq6rhLG5p+6qbEEnV0t1
wPTT7fyVOJA4HhRVOZ5SMsv7EUjeTdqa56XdXrstMGzmVe2TzpD1ti1mvKlmTvPWbKYXbksPFi72
euPlZbXvci854omI9xgily1Y3vgKeoV5kRqTuWthS+ydUlHFmXvtTV5xey8muji+UHBm83QxONkN
jRbGuS1H7TiiYV3EM/KIjmMt37opyshOZkN1u0igh2g1h1HpI9l0zQS+TvqVHTcdaecOXzsEqJ6Z
WpZO2QOxRb6ySRLcGvNYPCnsDOZWxkNib8dR7+87mBkcHyo0LH5A5Z0npNjPqTlJbsik19NmcmtM
FV2wRKnBiqAthrtJUuADWBKeE8sOLg3N5m4D5jqcO3Xmg7UV2jPVTcSJq5KrFZc6UI5mOQGo4sBa
WocCyeK6HTqPY2SeXC9jHGxZ4cCRO4vcpZ2+bFpXeJuqdqe3bgBdkuOza1aCdPtdiKp5cqRDulFO
rENhwojBbtapFYAu63EisL1vcre4G9qZZI3nOIA4EFkmbykushy31+Cx+VFy1k+L1oNo7oRdrZT/
ltatONt6+tzwfM65vmmLM4nzh72+lzTUKDq/qvDw3HUJBHNOqb3/XHFjnPUjig9mK3EB3FMn2zfP
9/7iwABQk/YGQ2Te9HWf/TCk6z+72pwfybhN9//eOBV1yExWyTEY6frt6sH1xdbBwRS2wSn1ikd5
PPt35eVLzqDDCenpGw56G9ThnATTpcjdyzxT8QbHbcJuIbvh2JlfGpMxX//rA7r7hs7S6n+vQ733
RlDunqTyz9HRf//TRfbeNcDa5C//rf1Hs06/+q//0qefzBTqP8aH69Ds0z/g+WWAdqM+uvn2o1fl
X79F8tGs/+b/6x/+x7TtfhaM4d4bVcv1pyVZU38axK1Wjf/1nwOyn8Z3D0X3mtUfP/0Xf43ubP0P
qpjQOdexGCjHVVsYP3q5zvf+MFYJNEBVIQVOK8d/je4c8w/+hAwdrAb+8NPozv7DYh6NELHK6dSn
Bv/K6O7z5N7jmMUpgx4ziygkAthXoaViQc5N1Y045M3gBHbAPjEu+1118v/4KgQgeYu0R+AQ/zzS
9jLhV5nA06rRiaYx3SjkYQJc/BsZ57MEsr6ZdUTv+Wi/WFxgun1+GU6FpPrddEDzaFQI6qbZxFWi
HTAQZifKC/sHDfj7WVMY+W8jwKuS/t9T+79eG6GAgA2hOR1Y1OfXrgj5lnrZDFGTcH57g5zmL6hG
rY8PEyRktWwlhsBpj4e+nCLPD5JHaXTGS83gJ47Yw8PiglReTptE8zC/V51OcwiRihRB8m935/Vf
v9S/AVW/btbxI3Pgn35VMtv4L3gRrDg/SRqwUwcs3/oQGaklb3twkphnbaBMvxENGS9/+UgcPCWM
nrniHi/z5XIQM/DH0V2mCDqxZIdqmZNzZcqqHS98CPodHQKKEp7nNKAI2P1X36TP1s10MUDwf/Kg
q67zN8uLkjI3WsSiyOs1N8JK5p1xpu92v/4of7rqPtZf+ltXWxVf5ODLq7TWjBHYaHEMenlP5JyD
++BY4hEUyPOvX2n9SZ/ur1XWc4HQmKivzBjX3+Rv78eZA1GhFRkRJHuOFeSCOGAOTFX9adLOysIh
3//rV/zpNmGp4l62Vr8UlAFnvbx/e8VMKbA5bk6IimP/AQsNZiG30X4T5PzpJvnzVQBJIF4ia/zZ
avi3V3HIpdB+y6tYuohvc1DMOwadnH+nzEKOah8tQLN/Pcf+r910v3vNLzcmjSj2bC+8pum36xYS
1L5RtO+ict0n6RekhRPPO/360/z5NVmSeK/EsGH6IZJ+/jRBVXWYFoCOchCNT0O+yGvDWqZToTVs
vEhJcYikRmOMf/Ml/Pm+cek/pi2GYy26zdc1MWFKQ98phE98w+XtAMPxFd+vG7L8eiocAPT8plrv
p68EKyD/MzjHWqjRX9u4Gkjmfdk6TkTtqrgyAtGKSOlVToDDz7Xjrz/VtX3t8xcDPyWWPl4osMle
O85XawJAeixObTFEvctsfE9cOa9PItfk8pTLjqqIhDdJSRoMvnpvSibhoQkIvCSp7AYHx+ha43Uq
J93BV0z+ozvRs+An5Ae8WdsxrW49Jhpw68JpEpB9sQzRTmp0Tuxua8SNYc+yhh46e/1kHZRaBYuh
I7PFxEFl3aaiFUhcdT1lw2e0gRv1aVw4aTz5tJK3oOHLTb9YR+JlgbG1qJXguQWvwjzkaTDJNztr
J4bm/jw25yPai3vA2xHQwOTG2rvRVRxBifqI54YQjXNkDLmQF3KwooQO6dca3CJ9tptEbxwjmge6
fMOhC4Z9VnYzpYUV/u7QKoUqLnI9oGmGEVBi7hPNya8p/STwuHimP1xTwZxaO0hJ4hl0qabt2Ik6
Yod8b/vntkcSOSy7NRVmkMq48nXbsA5uovePsR74HgOXBDr/eqCek3dWR3uyt8JMyAVv4rhv+WjF
aBZjDy7fsx+kPtGlKZqZCiITVxjgZ8hvKF6MEogbsYV7nCcUn33AQcYIQbqCvE1M4jVnC+aVgzkR
BN7ayChMvGB63QQCHsden43gG5NBqQQK0YAypKODe9QglJNv3I08Lowbu4WMiT2UPpz90tpAEzju
EGPeakEhR6iowWLu0mkYtPMxnTivaxpJwXuvAdNLxiqhYoPHBH1mjZQuiCiDtgaEBmpSrk2jr0EH
t4STNmB5+Pu4w7QYKew8zLjz2njKcw1nVUzK76zvue4UJi+a6M9jEGX3zMsauC85sHZ8+UP76Med
qZNwk1mwmYiwFJcOTvx5x8AlpiyNB2CI+lHSUiaFe9dhQZ3CmPxFc8a6zmajEszgQOn2JtJKVzuv
HTylZtOSkMH6JGg/eG6ltD9i2JfzpoK7ukIzyirbmJUOX3jKp/YR6p12z2x9KnaWReYASPeaGMLf
bJC/TnIc5ATQx3w1Oms/uPMJKbkNwNLQ6uP4kbaQlm4PFw4ZvsoJSNcCereNsjihtnRxEDumQYqb
WhmkXOg0iNuI0Aw5RxJeytp7lNQ8NWXd8UMKDQkr6U24/xpJ4jcrIU94meXNyuU33Zn5sV9QQp0r
MDDhsqTeuBnH2PgeaIoqAhjq88TtBS97w+vId6cyUaVoWuBh1Nuk0kmcdHNDW5zFeZlrV8yHLDUC
e9dDFhe72fLJdSLDL+pKsLHC6ZbCzd/qM9+b+0ojzHrLQzDPdshwqWKabbWXcxzAzgI5Vr2oZNSf
taHNr3y8NvZeZROJQVwWRUY3fTlO+P80038wLUs/8dXVX5jNzQlHV828q/tkCb4VJjj/XZuC9kk3
EMm64BtzgSq9toijoxEORr3wcyq96BGMROy0KWAauwLRqo/dk0Furr+2PNX1Z2Ah1d1gJU561JvO
5KitJCZmZP2Ch/KOMmwT8cQs1xxgjQXvXGBuL3adOffmdZtkXn87eo1ptxt89YCBqqUFms90oOi+
50VhTPdam+X1ge9mXaKr9bb/Afwxi3dkHoCnmiom6KFmbQI2OI4LLUi16Otb2tzc1Y9plzvmEnLC
M0x/FyNTMF0+3tvNbLjAx3SnL25QEmhCNWJR3LKJ1h/TxZYAOH1BStODOxfpWCZPvmvoL01lTB+u
KucfNbsAa+90bXolJj8T19RPtW8oWOKb01jjjVmIADZk0voPupLOo95JeEyel6wBDNZF4B2ef5uX
gfZdBM3y3I+EjqOZI2K+FYRNvRMR8XZPOK0dIk9nAxl2ukNAO7ESCGgz5VcHSzBg1wi9RzWZ22Xj
U2o27ABjN1NE0ROcWEEago9wMklVCz8W5/ihunuvSFixBuq5CrwIi73F/jy65Iid6nHUR5ZVMO8U
rksMBX3kNw54Y6cc1McYELPemEGnPSZtYV5DYdSsELpjmUR9Z5nA29BwdmbbWPJEwnM4+AlEaXpC
Gr7tsfTLAxDbuDvCinBfx8IHs4IPUj1j3Ib9VdkEqCKRz9OlssVyg9uWFkeVkg8LE8dNtVAkEE+3
1BySnzPgaTdc7rz5wKUJNRmkaAbTvWfw1jIn76PSsRmODgBM9X2pY0EA+JCjTOF46O5HXcK+NkCQ
vK6X9p1QoMUGiwk8/AWNd0r6Lxuz/ewU6mL0ECc2oDNs5KTakhS59cm1DiDJw1Y1p8+zw/tnik3a
hUnyqOPkm7oWmGPRkSBMGFlfL9rSdpHs5ewfBnqA9DAO7JYnuCdwjMkl0946nIBkprUmMKIhHVN3
W8xW/U2aqMeXFCcWBORsniH3+jzYWlhRXXVRj8owiOz5II313IoPHpHdDyjadKDX2E6TjVU74t1d
60l3hcq1ALxg4v2AT9ZpUUyTBXNFt7a5oqg5WwceQ7yf0IEED9/5KvZHNLTWC5BNgnkGI9jgc3wy
if71uzoOnCFyIG4WoY+4R3pasmUO88Vw0p3hjKLaUFIR5/SlNNn11BG9BnTTGK99At0QySfTcc0X
BS1f5qL5ryWu7edGl0y5irExxSa2J+thGQ1t5soaELkWknyvGgRwNCfc40U4YfeeQ5lNJGvdrp8Q
WrAb77og626T3FvSiLOLUBu/CJpxX4/o8xshMP1HjmPSaIp7ljRpb0q14RvSnhDRq3nbGWv7k82W
5y1jUbz1eTgDlUUhX8LBH+EGd3WR9tg7Jym3xNdYNg3aK6CM+Pi3d7296PI4aNKrNsov7JfSH0iI
FkCw8RiAvlTbPgYGGsbgYHiAC0XlsVeY/WFCpbgnTZXrFF+UijgaA4MpCrJF6Jdj0tZAvEXBVS2k
TG899qVaRLWjWE3o3UzikPaqrdVhw9zRWze85f5AnUqC3ASexc1J27sSIwit865GA1e6BBTuVeiC
hGyK5DK3SIEcJKFRYM7wqiwSNsI4ZrDu2UOKgrThqkS9lKlN5WFaVdSTjMC8bmMqPuSJVBOD1oCk
0KPA67mE/mSDGtfM1LpqBT1De310E/fgWaQVt1a+8oEyo8+eRrDGr5055v6W7KHvRfaQeT/iKhdu
2Ftxmm4Glukfg1MHd26pgpM+CrLkUy+6R6BRxaM0E0uwmoDmgDtaGXsZ9LQVNYEXE1NuXFdsbDV3
jwziFc94T4m3qUHSqiHjPvSdIPiHt0McvEbypjuROe6mcHyKBz1w3piI7MCPlsomNTcVbn1TT3CE
N60FwpOondE+gdQVwFMnvT41mrvQyqoMWDR08HqPWoqnN4Ql7Hd0B4DY2K4cuFWt79ibOow3cI/0
JoRcG+Ev5ZuG+zvy6GhUIR0B3pr9EC3IS8O6gMbrkOrFZ+Yh1RrOvBk8jsIhqXqsElLqVHT6DvCI
E8kGsoMGCeU7AIt2sac6rr7AirQ8d+zw8q01Ie7i5wnY0JkMvBlHL+14RBmtn+I51tgRNVV1yeVs
kTlz5OmNSd3MjSv7mcKBukM2GcrqTlKBe2eac/3AE6iigWmU8Qeh1xbBM5sVJZdIZQiFRadxr83+
pR9LinJh4Pwf6s5tu23kSsOvMi+AXgAKBaBu5oIgKVJHy6RsyTdYsizjfD7j6eeDupNYlCNN52om
KyszSXebJFAo7Nr7/78/+KLmCjJDgCRLeZTY41MfZvm1JcblzMGN7VdQDJZgXgg0FMDBKDtqxdBl
1yLYeF+6EelkYFgJ/SptTTA4cUbzq2Z1kiEM06eA6jjm4vcA4PeSbj9BRhSstzM7ZM2S6It4S9SR
f5isjpcI2NBgNU2WWZEB05U/Df5n/C3kWHzHcNz3KzsU9c0Q+xwJRkch/KqaeSAnqlU4dU1wwU5B
BPEq7WYqkGhsRE08b6tHXjTawwNjpHJeqbySV1hbBKE4zVAcmLZrbM4EqHDOYBhXryqfgL9z0jEI
MR/Ziu56goC+uyovx11KVN9NzuA3vGCLzB6aSaB0I+/GPRCjYLsrbSy6b21tS/7fYBCYs0fJJLYo
/C8uCyHZW2aRfVX6olFs/djgBNBJ55K2Aq3I2m2jO4NnByZKJKxihXRZEUwx52zs2JZ0Z+WU0OBW
fs+a9NrC5UbVaWDc2w2gWwkFI2ZMXRfkx6WMBTYTh8XnuOakBUiCg+tmDHQ1bmJjoWrORgFshzRF
OK9J2RaobTjKrno0bGTQjlbKKcgZM92bmfgu6N+QzM3GHRdXjXTCM3jyvc841BAI6wo2Z0nG4AN1
i2WuDRmXN4UPeAv9CrJEfNPwYFcmlcAFmiBmRzHBWMQGDfALblGd6Rkq6G546FGnHIEtkEnBuyu/
7mBwVNe0BRUbTK1Te9SlmVFRoUMi2JojKhYthrGMwcntGWkLFdW3yMR9zC9TMHfDrO2I2IgHYkNl
52ZHAxXRUe90ciDd1hWHMAkSd2Uw2pw4WVE0cjpvlL2ypi56DCFv4FtS6YzKRXE8czOXLb2TrPRV
5CtIiR1U6J/2KMPPHLy6cMvYLvlWyah/Zvg05lscwbyauB8aQSwNrGrajxayr4Lo7gSXCGHndsww
6yafBBiXqgdlD4ynI8zM59AKJZrYwmy7/NJnADc9oJgYTQDcmYL43Zyilhgz8odSzhfJkjsZP0ek
Wy8Ea0rgVWaYM4ligZXYntNQ269MbDeXosU/13Up5plGdzQv00sOnKFrm4+mkWmXfT22D32gR4s6
i+0EjE3cfmaujaXJxWgCEdo0Yn2dSJlyISdoOFu7Lf3vlAcdCb2M5zjLajbfIy4CYuz0mudhBZ7L
vXacxDloMtfuOietHn0/nXmzAwI/EofMaSb2C9CqWu3bB9wzODNURl7OVQY3VpypHjgJXemErsXE
oeSH2VjhfSn1Emy2GdHPx/nV7oKEAEAo9bNRLucnQpSAic3tnkMq5WVt1gm/I6HqOCuHNjsm3OiM
KGApd8BQrArZisJFo7dBe7EkBK5DqGAXDCUwr5sT7twdO+pMLBTiOc0LEC59HuwEQzoxf721mnJZ
fQY0j8c9tQSExUpmSDOCmZiFtdNZZI9PVUABCkuwvsUtB+aRQ9tUUKizD280SCHlKtN6GZx10G9u
LE0zH1S7zNrNUqN4ZF+2AzwHHe2lkh7KZZdNhUZyL6PzdUcADrHlRA3SQ6hJS4Fb4UfuY86cy1wz
W0eOMAKv+gpamkBS0j5R/6CiCZH1CBnfjJ0rqw1NLEyalWoJn6yyTO2jqVX2ugY/0CGhHvsvrUOw
0Mpqe+Oxoz7VOAVNMwG/QFuKc2LcDbB6imEpom4twQC2+L20aCJjCHd7W16Q6l7zdyykGpfpxP0A
Wh2bSQSKci9rh++QCy18BILPx+SAutVF3ahC29XFGC5ZATYLy+o7PmGYSndBKIW23Al/5tKiCcyz
FWjuNtpyImyuIhS62X6AFoIHDLNGslqYm2rVluGEeqeqhnlbRy16FCuQLtFTCuF0wO0jnM+qEFrZ
DWtlo1t0Ee51mlVkYeShk5NkOLbuagRsYHtYpUisc4joOSOZy7ZXdgWIhE3LN921mQ3jHU/wLLcC
Bf0tOAMZ72qOUNhyMp8A+lqW+oB0xR6fAbIJTPX9NLFVtPOT1dry3DRsMClVE9j3kjSrr3Vs1k8B
JhISaq2QOCd9HOQz3WN0F60VRGjdqVamrTOY3Y/BGSGUU6hXDyq3DeSFJbHR5Ba4d7y1CgdpN+v0
rO/74pYZh+5cubVV3rUi8xGCMc3+lCLxuaev4ZP6oWGJ3zRVA5ahWQKJ0NIt731tdOGVi8pA1ymJ
ECTblNPF04wbE5R6yBizIVQbI+BYTBJjkR6U294NrO8i1v0D2fF16GUOlqSr2SVIZov7evrmiAlU
vYE3n1ZD3Ythl9RJGn3CudmVa8j5MHWE0zjmLmrRga3sJRKgHUSZy/Xs5zHzLZ7fT+Zs8kR0iV3+
zInS6/HOILlajVA6Ig8cC+41kJ99dqclcXE3VcxyMC604xFPjYXOTThUDa3kELrrHRBTPETYGdAc
xeUlsUVs59bQK3aFngkDfb+SpABbViYVEN3Py84CrE7bBOnAOtDQpi96cYDQNp3zldUFqK5bw08e
obWbcPF5CAEDR7LovbG03a96pvD8AvBUBEQVQc8HF/FEDd/g/5lm17V2RCWDYKhlGHxVGs0dryNZ
hHT0sKDl1kSO9YNZQ22sU3YD4leRVCwh0mn8EEHno8BsYkjYqBKQcxbmnJA+mc79vYvEI0BdJnPq
b53W0ypAtwx7ZMxh+ki/Kr8CbSsgOevGIc7d1t/YXThwM2lfeZ3ZVHfsmP212TuS5CQOmhii2KB/
irRJvpsg3ygEoBwGZ1PGsWdjEfN1T+g7HtoOWykEoyHqrmRFBCPR79g2N+CYaJ1ohYz48xhawmrS
Ld/fS1rAdLuyQiMkd0pK5LCaCO6FyKtPKtUQxNAS8Im2zXFWIfqJP6kxNi3adrm5C0TSq61l9Nk1
kuqsIVjb8IHuW75758QD7PG6EZXrNXSvkP+3qeluC9tvQlJqjYVe5nSTu+VU5V+GOrNfTwYQNM7j
rCzufdqsFYZ3M/ypK4x+W9Ak6N5H0naPFjNXblostW9+K7EPz1yEYlvS+gs2zpBiQheFQotDbtjT
oEQPTYn8rq86ChV/XfZGchf1BXG/xHszL2rGPnM8wvucu35MKt767A/jNhVG8sSwmSZSjPlBI/Yl
lfNlkSQSxoM082/5NAlqpEgX1fe+tLD6tRX8rhU7pQo+Fb3U0z1g8eEZRED7w6hI/yadJaw7sm2Z
yqwabSArFKmucWMJwkdIEx0Q5EswhOO6qhSxEiZdi6uafUJjX8R54lgopy9xJDdfdQI8Bs+iXNkL
qActm0dtPcFThCZVVT59W81286+xDuVr7euTexPbpfw80el50mmF0U/CC/w9bApOSsSSRO4ZgIOW
FofhlD/JXShIPyKT43rkhSFWshHmjqF2Wp4DJnchb3UVbMKypEptad0+KzVr7E+dll1qQCl9L2tS
pM8YEZLviNbjkeepyOnuw19DvAX5DFuviqi0h1iwzU6UiL03tC2sFc5tsOyRQBftrhC2c64RzfMj
lvh12UeZHbBrwjzfZMAXjS35GTL3clrmFSWvb0QXE/0zk3hyJ3pAd85i4cQGz50inqcYL0p7A5Jw
+jZCuOCoJ4Ac4VvqEILRxV8MAgxrySDRp/oYlqb1bOYzKfFx2YzXaSWwY+oEs4K6jJbckApbx2cR
Enq68q25gTw4hT0tj4BlAajQj5DRM86cVhMH7XjPlE3eDKLtMYUNoqfbMdBZ3Ni1S4cAAd9sbqgd
StBFJu9Nvko4BB7ZCOo4ZFnge+QeLeHU1Iz2RWnXkVx3itzUfdu48hokhv7JWNY2JRYv3HXVlgYt
2RSKIPOkDIkkCkV5OYxpy8gI5p52I7TMRLkI5JcsyGTiiU7rwgSlA8GQ6Vmt+e5ZGDKmRLHs+2xP
OVS9TUlSFGkBMDCZZblFHZ/5MT2NS5LuaBa2Jq/Hq4S+qLYu6L7N68zu8wdwvJrm4csiCdTnsHlL
PaIVG8pNqi8HM/IdxAC58PakvxyobXw3Bk8KKRKYBNJPA37OYeOi5ZQeocZgBye/pAHip7R2tuZs
EErauSXhcnFAYDCcIhs6+fKgEH2gIT7CQjN3DD0GWl4e/5T6qRSRE2ct8cyMQYva2WPy4qTecza9
Mgrcf4RtGg67F7KxBo5VL9KznBFIve6V3190SWl35BeY2g29E2KWIjI/Aq/WhV94CmP5szXXWbOO
GAkuFCLO1VtOnghQAZfX0PQwAsBrrOvpyHObaRsQfbyUu5ldYVs6un8TpcK61gtRfO8ZBszeSM/G
8YBslJzs/DFh5jtTCnlGGtvkO/LM+bhImEltlV9qE3vc5H+Wqa/whFVhsuzicSHI0xMcXfVe6Rgw
xOhsKWUsUoFTbdbOKYMdIAt9pIdHnYZ2+xTplGPbUkwh6ztDCE5/h09NbooSsOsZxT5N+oKuZ3YB
mInpJ6gaBOrI+gsLgxLHsi1AVR7MqrS+8s5sTQYCGHa8PLL1Zss0H4QKBqvuxrDlorHlp1ef9YTI
URgeNn21IHD6eyQBdJFnxmA4Dc3UNch/iIH+r1Pe0tY2YubgbmZccFvK/dHwbD3N8ErkWvsZ1VL0
rSmiiLZsSrt2RZbRwG4eUa12UmWHrFXqCsnLFFxZgVWWSzkbatuGqQCYByO3EzxAOSFYCKA5uws5
dwnWpLbEFBir1GczMi21MrBK4nkKM5zjIBCzB81xGn1ddKbGEH3u7Ye6xOTB5CDSW6yjBX0J4tmI
4eKT0wfVazpBOA3z2TLR459qKpL7MUJXB+027Z6U7Mr6B6cYxFjbUI+k9VCwW2UV/gIayJVXtGg6
8cYBifg6pxaJtHY6GqWniJGfzumNFd2mtjsGiL6Tpw1nGRQFK2fEb8bYnGniCkSG2/9E0xyyuTU1
jVe8MIF/ZBQRtpyphvoRzxj7h4blNViZBHNYZ0PIXGbFWZN00kr5s/RwElm7QCMqgE6yityNXiNe
2kCKtQ45Kep0vGat24/KgXEr9Tj9MocQPNfo4YrmwmXgLzZqNqrIIxtazIcpMgR0gtDlsfd9I57X
1qyR1K4ZdhmeFzWzyDX+1SCkdwtUd11rlZ5sk7QT2r4cpPrkUuxlANAa0rLpjAE8Rm0s+yrwzIAS
61Epgi+/lAGBivvCDtGOIyygcUqdbpYc330XplgVA5LUHZ6NpU1N6OZK1T4d137O6ITVTQ4os3Q6
GJyhsHmtyLzQ5q0BNjdcWkz2cD4M3YjKIkvUFpyPhqEysPAPVwn2RtqEIc61VFNFYTIjnLs9/5Ez
TyYiyKnzlaQpwoWbsMWvCJQrlm0a08E5l4vALlxMLScakpJomecMC1YliYg/Wl5TBw09MmdCTUy9
BzG8tLx0suTe8ofW2Wht1dFfzAlzWRv0emsauTr2BdEY7bRKQJLS8CB7q7mQee0OF5okU8UbVFsS
ptJFsTo3GHJfzVMLZzh2UmObV3BQPZsYCnVmEuFlEj3XBeiBQyKXOUfGtN+72ozOUCHa/OFL7s1d
iUI73oWkAZFcalSqpunMuhz3VZLaT/hm1ZNRtQNBH2gWiELrHa2wrzg7YPPCaUnjSZW6A+yIHj9J
ismYlj/dHBROApctI/qPEcC+p1+KKnxkJrBpLSe8ocUEq4s+Crx2Q6NfFwBcTLv8y8TxtaBJPjcO
Euq8GT/7Jry9PUCG1jrjba7b26hGPrAZcZ2EXttJJruLzcu8NAJBKT/T39LPBBPF8GasI0ttQsup
ynuTl2L+SWiq0nCIIf3waF3QBRSRXf0H+ub/nXj5pnzOD239/NxePZb/HxTM8l0AwZfHNnp6zP/L
Q1H9Ssa8/GN/EQjMPyzpWi9YCstyoA38Q8Zs8FeoedFgSRaLbaJ8+weAwPjjJXVEoVxEzCxMtFsN
bpGFTbD8JeQ4/P3UBCg13b+lYl4ExL+oI0HTKJoG0hWACBwb0fRrdV2LBgJ8IM6xxStad7eRdeu3
NP+qldOum3wHJcoZD7pNivbuZpuVn1V0A/pv44OKliJZafT3BbgCVhm422OO7BAR53QXDnf6fB1W
n7q2WsdUBfkqHs9IKZ7cW7t4Wixt4yUEaGkcXoRtf4nZ/xLp/slY+Kdw/uS//jc6e/59urpeCe//
7Wr9P6iiJ6brF3HfGxX9l8e8e2y7X5ffyz/x1/Jz9D+IMIDNY7FoDF3xZ/2poodw9scSA0Zgic06
FAtO7K/1B6zzD91hXeiL6FyinOWf+msBMof/w5QGZQaGeLIa4P78nRVoLJrRf61A+h9ogJHnuog7
Xagb9ommNB5MJwErUB96OdpfXR/DfKXpbH0k8u1aumGrMBLisgEQtY/qLr5gzmw+OpltogQqio3G
YepKUpbcBARurwVQhBud4+VZ46I3xPnRfv/l6v61wH5Vgb8Whv75hRWXCxol/7KtE01+AHm5lGHS
HBgIkgw8zvOm50i0LswGv3MafsS1MReF6+kVUlwaZXPV+T+L3vgXpW/cyM6dU705kN+hf7EqdYO/
D7Q80qhNN7pfk9Qqztuc4lY5UUchhFQpBy2xiVt0IqXWXyVt0JCkTnIWRobusoe5vKlbnMOc2Bs6
tjGl+UTSaQwvZS9Cc9q9f8leS02XS4a0dUGckKLBofcU5Tgb3aL6ytpDLDkCqaxD9hkHkadEk26m
1Dnocd3stab7czP4t3rlk9yZlw82LeCTjIEN0zHUyb3SyAwgpG1syRKbOohf1AJmUEYXWdd256pl
ujg41IdF4A/AFTVtndHfRLVSK+/9K/C7b8Ln05+Vps5+a5zcRIBzovRJwD4g3G4IXy/EpRvOAIix
Je4maTWfOrcytm2j13sHCO3WasjatgoEbx98k9/cDNcCeQPXUPJmefmmvywnVKSJoeflfEimovMm
P508NXTDXcUKgrxCKEg9NjQwR931jCkvr3makk3GKYAJZ+XvMUC4oNcHNC8gS69SWrZfXOj71zpR
u2cffNm3Dxvab/iXFslYQr65gSJzjJRsVfNAcFJ05YRV+RSWuBIRxDVXoRiIaRhrHJP+lB9QRtTn
tABYYhOhUFudFtdWFPa85S9HZzlMnxst0vQPLuhr3fayxnDM8FyyIy6uI4hArx5PDh/Ek+WxOFhR
Q5JsyWhgZlDsxQTFfOAsMH5zORZUEDsyeyVmlOW7/HLvUoW6GZmviUHPwsaGOQh0nk0YebRuMyCo
ECO07NjnLaJsI9D1zwRPcO6O4OCnG1XWNK/wIpKaDTSpG7dOUEk41Rypv/aiEj/ev3lvd/blG1Lb
AG91pL28Q379so2s8SRirz6k2Ryd1T1+9NACCKa3AAeqPjYvqnSe9pHmvgiJjA/uy4tz6NW+ubjD
mKBzmkffzuvl9efT2C+71HLUgW6afCCjYsQ/kKF0pSll6YcWQJhYHLEJWi1kwEQ5pAQQrzGlCqoV
vZHf4ItOzBZKQ+1RQ6IqZajk32HAdZ6ol+jyjY28SDJ6N5xCJgSpoe2SU+TqofMUoXTtVmj1XNJQ
M7zxfDwHqkkNcbO4ojkoqa4qOFPPjORW2dgP87rtTHrW8AfIIjH90Tr2qpLl4rVFOVKnXfKjKgz1
A59TQxrghETYc92kOToy5FFQzAafE7FguoPBNqt1aU3kqXD0S3R4NAOiYlkCgN1yplJ4WReuTtC7
BrDtfi5z0kAyVMpzSsrBhh4IE9Kpgny2nmBeNtsAG/6F7sAtpzVZIw3MdMNAAA9jE02i04gE+XFE
RjuMn2NM1zDmBwbEkRs1/dOpNk3/rG/p0a6rZMbQUMoh3iM6rAsU8hmq0YYhhTcQhE0QTUOHff3+
cjwBCvOgAuJccL44/142lROMdJBbnNDizjnY2ag22hzoq6yzo22vlda3QprZJ73mN8/IO9HuCIJS
wtT6YFG+eYCVIbAFWYI4NAwYp8+EgTwgI5CESXtWJWfmXI6LJlEwisqLHT6l4YMf/WZz4vMo+kxg
ZmoxCp1sTk4ZL+fl0D1oGuPxlBygtSRdbOvSz/1gc/rNT+OgI9ioHU45NDpPHjef9Co5zOoAs5Wu
eyiDLV1r6pTGDCBxqXT7/v38zU/jNUbhSF1E2SiW7/PLXojwpwv80VUHEK/4GyqLQ4qePOfQpP7+
TaPaZY7IpbTwdZ1sJBWDe/JQGYQOpVHs9UExgS41nyG5jkuaBukHQWC/W6k4AHGPIdjUbWr01z8t
oyvnRCrXDhaK3l2CkhZKTpocDNzfHgicecuI1VlVYz5vqrSyyNSKyw9WzgtN+PX2iVoeS6bEIYSI
yTmpnXxl9E1daJKmmMbWV2mIrvdJRcraGjEH8x45ZhZb2TKQwCCRMmKlu2nTmEaAfTeTnFEijErB
fL1/39+WUngGF5eqXGpJrKsnC00wHU7iylcHGXU2HG5/X8Lh2hPnbhxEnjgXRFI7KyX8fq1rTkF1
Pg3XvU0Myvtf5G1hTj2n8Eiy7DkMwQ59fZvY/Sq7iNzkmLaZ9gQaKbqXoOVuqlC0PzouxrQ2QNfq
qypOx0eTkHQy5glHg+nhKs24V41KvoRt2q6W4dSXGKUXExzadcYVDCf9Tpj8wHWEKyn2OKr56MUm
+ExeiXyFoWtJMsTffoZZ40LH9sY0k87EyTPV1WU7lk3nH7RQhMgHaeJ3M+HZTZh3dJrrj57h5c97
vcZ4rAxOBybWPvCkJ/UMtl1bz2bbPwCl3qVF469Bfn2eo+ymbt3ug4Xzm/slcNaxG7JuMEyKkxVt
Mvk0Q2BdtIat9IAkn16Gj5Jp8FGe5t0U7MOq0VaujvshrDGiQIYadjBVnxp2ZlKtUOdHE1kOKV7k
nYptkshC1SReRlgGPt2pcfcOdL5Nih7wAphGdS9mHpT3l93vrhnLjXVPO8mh5Hy96jJKB0ar6LL6
PGBED+EVU+SPpje/p5a+ef+z3u6xXDHiamx3AfDLU/NlLHJiJlA+HsSAWjrPxLdwYH7vSPHw/gf9
5qHmkyQvKN0UfJh78lAPXYOtXargWIRV+62aivlRSJDNiO7GAZEsBjPNy2Mf9n+B6pTMF3gQ3wYj
UzNqOq0trz/4QstiOF2aPNy8WjANc6lPHm602yTCAVw/pnbt7GgCD59IsZHeUDvxTo/p5raVniIf
AfLhQhO64VhSfuDxtd5+B4INlEXJT+3Cae31rR5CaHlNGoZHFaTDvkydYSOjKf7g9fabT1m85hwq
lrairZ889HlTI54AOHOcE0IuQwqwddQl/8GyXXirHOQ4ybFpite/JasLclbQVB+R/1XMCJqDnMS+
LXDzGN30/P7de2H9vr57nD15hdL1MpZQzeU3/1IcTKC1Nbcu4yNv7DVyzDxgHt3ZuWdHU22c1SH4
I8g85hIOjKb+djZNLfbqEvTHUA3EYM6qne5SZD2felcrvpt5ae1pX1ZOdSYY8aPsNHMt8mTr1Lv3
v/vy/J58dfIJecChS2B6FCdlqm2AMZuNIT42OjoVG/xp5TR3RWpd6DJ9Mo0m+2DTf/uQ0yLBYM06
I27jzWsMWksyh42I4TmNEUWFRqhm2umb0u/VB3vX7z6KniOWCZ2FwLH+9W1JcxlkojOS41Cipw1H
114PiBVWk5GWH6zq332UbRAtzY8iy8E92SZrM7alhLh/pP6N1zPhO2d2nWj70PwQde0st+T0lvEZ
dAQX8AiY4dc/C+JkTJ5YWxwTBlC3rl2b9wEBTt/tXDceOmMSP0TfaVdxHmJyllni3Ie1hlUnw9CH
ua+LtLseddQ2AQu5cDeD4ilJZnInyRnIRq904hqF6CQZbcL4bC9x5tVLsCAyyM3QRM2nHIyBxXME
/naVp239AHjX/o531YZuK0YMzX3dzgFxwosvR9ON4YZxnLOPoSMRIGT346XeBLjf5sAeONmRM0K+
YcoQHLsq+V7ZPJu2F6nRnC70wEXly8vTva2HEdF4b/o5MRykDc8ryy6rBy2z0LCTfBB+08sRby+5
RTWiVccsENON8fDTGALBa6vqkHPRMV31qEYbMB6EFHi4iIvrGv9usjbsGkvaHPR9vcrsRMPgGqvm
EuE5ETggQsdrAizuWs33wQU703SB4kT/9v7jKJaN6eTmEpIB7IVONXWDftKgNgVEq8SosaIGGcFr
BmsVwFjck646IjT014ZO0jKncdfuVzVe2e++XU+GV6V1fQtOj9BGISrn60zN3q6xYeuonqsYmpc/
NnsQGQIiV1B+gZUEsNbKo2tM30Xp2aiwrvtq6NJN64r+Fn6eeiLDlVYuklVstSMBLs+VJAgQCxq6
N488JIPsPCzZ94QwaR8dg5aB1OmV4DjJtbA53rmGvjxyv2yqsWKMb4m8Plowb54k2aKI1BpYnyuj
L3GUFFmE2pIJe4D1Xi9L/czW0FohnxhM5VlEvG0zUiNbL1UEM6CKLfwnzUkE+EYEYzaQPLy5Yypi
z62s/IqfVPb4i6nhMdCRObVKMNT7aBUDQ8Bglfl1yw1APxDZ9v79u/72p0qD220xZrORVJweLsuu
iB2/U+WRPEFta6jcPw+N/qnVRLkJXZgoKNM/OkC/3bFojYulY+XS6mQg8vrygpypW9U3xRHbQ7au
ytrfmpnloGkYpsP7P+/tK59T3dJFFDZhPJDHX39U3Ru6KIy4OgZGgi7MaCDqjuP8wRa8lEivnxw+
ZWlXGstF5HNefwoNZAm/s6qOWK0Iv9TdGzIyq03g97EXttPnvOKQIfvkI37Ob46uzKWWrDALeo7D
V3j9wZNhQdRDEnNsKDsedWfWr6AGhleTY7FKZ80ghaRNNzab35ooIveaXql6jsPQ2UV15n/wQv/t
1+GREZxXX675yXVoexBspLm0x7E0UJdE2dGs64yso274PpUha1x3p1u3MPJtLR1xNpJMeIvwST83
0Wp/UNj+5tYv6B0U70JykrFOqj2b1J7cGvXmOFS96cEUCtd63qsPaorf7BWSSlLRfQXpRE/oZDFX
cD27IeqHYxTFxpUe9NNTmxQUzWoJVIgLeyLcGo42QHarOc/4rsjIhMJNWeldB7Qb5z4ReHoChsPV
EBzvCaBql4DTaH7q0kXgjqZjCSMNqhBO0WQ2F6OugZHEzTdBiwn7MkHFX8snP2rxaLdaprwZGGfx
QU3zcsz/dZnThGCpcTGFxTAAQuPr1dYZbo+ofxqPignbmdk3vDUTRMn7KpwhD5J2noumueSO3M15
H99luVmeoX4EXspUDPBnPNGyqIrz0YcAD8TdOB8Cv1g4meMHB4qXMdPpd6WRBf/M1oGK2ScFmMLl
H7WlHI+B7kxfUEL23pR2KVqVJFWbuom1deLquzkmi9lgrXzWZoiRjVsW55UTqBszVO1DjNR4+/6G
dLr3LddweTZ4ZM0F5Hpy2ir7LmyknU/HKg+DVVlFyB5Nsq3dbgr/g49iPRJfaL/UoSe3CzehAIBg
TscuqpRX6khoBuFnZ50I6w82wNO3yPKrmHtAL+aJs1nDr1eGDi/WJwdkQq2Ai6F3wuY4Db7rBXHV
X+Vp4l4ZNkXN+5dyeYBPb7ELKZGO0ELWOu1WGqrqItvp+dAKQFJgjph3LZDnfUA/Sq/Cj1rMb7Y3
fiWr3uHUbjLmFaenVMsw0xZ+gX7MGjVtxeKnQWVPXGrZQy03E78605dhwjxK+iG9cYfBqbsrRaau
hjyoP1jiv7nm3Fo6/LSVuOyLduLXIqWDvsyzZelH2pX4b6Ju/FzQc1gNQ2ZsqxouusTy9ME1/90e
gMKCW40ggH+dPldYcsDjlu58lL6mXcwKcHcCgwhhctCeNaa0N4icCywrebrV50Q/kvtBioHflxfd
0GJ9TY0LWVs6rkut3Wt6SfTuPBTrysYR+f76+M2jxmCMKQR6C9RHp/XsnDAHSZxiPhKokX2JEY0u
1RWZTX1TfvConRYArAyqDGpnwdJASXLSvyiMkQ3YSo2jhQFuz5Ri2qdTQJx9WmM+nXoiHEjR24x+
0n5Qvy13+fVDwOOGEwhYH061N0U7UhKd3rOaj3YPq7StzekTQaqP71/Jtz8PGi/7lkuNs/DsTt5x
8CcyjripfoR4nC15t9nXXLeylbIKsD5kPZzXVdZfZ0Hbb97/ZLEUaCe/7+WsvlSLAmDfySY29RDB
yaA3j+VsYaqC4PIZ949NZLnqTEyKFp7S9UxK+COEGyrntsDot26VAznf1zNnwwxTh/vgYu3lwQzL
O7MJ5W5k9F9j7p75k6xYXQunqPU1Tuf552jKrPdKzZ0Prh11h6HQHoDOpp/cGuXClmUQGB7OfPHT
molDVmhJ5vM2gt+29UHxfMPRDY+HbAvibRkxfmlJPcetywHxJlVOAdgIyUr1wVp/aZa8uk4EQuk6
+hMaDoyJTqNj3bRfJnF2ckeOZHWR5Hid17Es0J5NCGs3mPMq80ZjagGA2bGy28zJYxgJPonXcDmW
XA+M+gX5KpUINHygGgmkvVU9Ev0UL0NbE1bWnOLHHfM8X8dEmmMTDoesuNDaFtnENAaxucqyqv88
O8oJtsps5fmk/KBdGVIjmoJ+D4yLDLjktYWg9eH9hfKy27++AIzHBJ1iAYgQeOXytvjlzFZo2VDg
BKnuHBGGFxCAux02cGhShAzlRND4RYEdFZrpNceaeBcMaTusqg6LMGJaDQl+YVgGsuIpRO0n5rTf
BWOiNimwnHAFts+Qa7SP05UL/wrOuEqKcg0/KPxuMZdqN+AiUDXP9E4QCzv1TTIY9BgzG6LQlsxY
64PD+pvHgkeRHLdFi8GLj+f/9a9lflH2SeBCB+jJZgh4uwisNwGW7EhZZ6ySYpORVbQjDo+gnpm0
9Q/2nTd9bNCPCnUZP9zlDIeu7fU3sLqkazo36u+UTDBEFlm1AV2e7Fq9xfUYyEVsnTRnhWvyMk4F
AufCjm9DJ/ubEabs7QoE7suACgnGIr96/U16ksVFnhfj3ZQN7YNjDC6KuRagk5ckLnGqQSmZH41m
ad7P+szBKACDdJM7ptlv0yltbzPRO2CrpvTPm/S3JJr/Vn/5SqX5/04tvJzZ/z3v+KrI2+f8OaiL
X8WaaML+oRVGWsl2BFl2qdxoXS6nqr/Emu4fS23By8zlr7kMfv4p1rTEH5K5OwuejQ6ByiI9/pdY
mKRuhX3foBVqIgT4O1JN/n6WzL82E5INGO9T6S0HazrUjApeLylNaqZkZkeOC6ayaNXwcmg9bIEW
w69wHLHetuX4zYI/bW66foICQdBoCjOTnmSwQwMX25tyGmGXZCXurzxwbYSdDAQ2MTb2aD2nk47z
EkEM7b7a+UFraFBeg809vZQmA7khlRmtEeJYPAv13rNjjSYnak05W9jicu06fo17zA/TeVUFQ39j
5UtLdJx8TP+WEdPSJ2xh5UfVgjGvANGfkRSEY7QnL9azhlLcZajkmU9QN9KNm2fsFdNYf5uYE10x
dXWJyWpoxwtkmJFncQU0z/EtfLdWCUvLQ+qEOUKSEULEIWIbjBeavouFJm4LdulnG5Og5hlWXWCT
0aLY03BRZevZjVxaXy2eWyVajB1+7DjlGl8w5QR25vISPmpy7tJU664xN5jumVMV4Y6JLFgQNVMK
7azJZFhFy/Y8wsoHVIloBnIhEpFdJ9B3wM5zuR+IOpNfG3yW/8PemSy3jXRt+lY6ep9fYB62HCVK
1GhJZW8Qlu3CPCSQGK++nyTl/i1VfHbUrhe9UqlMkSCQw8lz3vO8ajXTh3zlLxO0KPJd9UT5Pmvk
Fvra1hytBh1uNtN41Bgl7lrOaA13oColvCtHDk+SbkkLU555xocWQxYK7lHHltj7AV8C4VH+d967
znFyp/w2Hhz7lUZlu9+TAHTVKqh7oAV1X4btcY5L82BhR5TxeHvzIizNQhfIp/vawVNkWy1TeWmR
gSVjCgFM4B0LbY+FbSdDaAg85yS/JgBKXyR2bNhBKcPd9pFhQ65Gd4o3eCj4LoUCmVW64YOfi+KZ
AQ4msh+8CISOwLhsKyJtqYtpWBNuVJu37U2OgdndotrlygKGpIlTNYwFGjtkcCn8xnwuLaKEfnBx
EypGKE70d0ggQnHUxTSViPgr1th9thHdaD45HqYbKfLsZdNNasx2hYzRaeUDBIH17Ma+SwtbCGAI
UFv72TBoq9Jor+kY54JuHdzs2gUjplw95LGKjmNGghXjOydFEBIkJQQKOoUu6QkvWjgfmUd1pV9g
DImgz++6sPKbdeBPdEExhmpnHYBxhNFjcTJcj3Et2lWCqzO0GMFSorGP3k2AMCnbmuzit05GeWLb
TOPQgsM1oKlZdK9fLkYzHEPRxQeXFejCp4RGyqZWVbmpc1iDBzwnmsuu9rFoc0szq9ZhFdvV2jSG
zF2BjDzOEaSMOJTTvQ+HDKfmUfuGzCnJ3XWZdMZ9mWLjcNnYYrrGyIN+2KQyXEiaEvbZJ0i8uq3M
8oc3CPb/36L+N2J7fXj975vUTY0H5v86fv3243tdpZyIfpz8ArSv5tvfnhsLLFoEbASeFCl9Krds
Vz/3KnYxNiEPsS5aKTYsTR7+2dii8fywlHGO0HLZUwHw515l/AdPTQfgv243IFr9N1uVfyon/7pV
OWSeddjvo11itJ7yk7/EvcbsSSuhmLCmejAEF8acmNcAGH+kODDF819ZzEzLupm2/uCL2TV/4dd9
6Xmj93URYt5XSfudUmWzYgG6w13ULVed59YX6JHpIW/ZO8LPHAisXZmb+yAy782529CMdUdFAexN
49zWo0r+disJCqrFzRyYfQr515i6m7r427aBiTZFF20LI0wflfLr2yU5GPllN+cl/kduzhmOOZIt
8AIhdoWspw+1bLdJZ5GgwzDNy27jSW1CeJjYHdXWbqZx95jMaXhMywrmiDMwWQwmvKqeirp9luVy
hAhwNOmi3C8z1ZYKHjEV8TL1Z9AVlb0FxUy3aV17t66bWEc/nvdGlV9CVVyXCuF3WzypGPPHzrHW
aYojkOIGRi2lnJgk5m1XSxr0Y39VspcOUUvXpGquleyvS7/+nqTmdxmIC2S0C0K98sUfDNpZU/MT
27C96+OgWY2Vg1hXVCtIxKu5bMWumMaXVtrrOV4+4cr5g27Z4VoU0Khq//NS+ge3nOKdnVnfKxrc
MpOmvmkW91UaXdVVSI2sjedV1WA4x5EuvIkBeNHAWWW7vkk3Y/Mj4njbNX/XRoukzu9+ICUxNhhC
T6uFtpKFPzaLMvlE1sfjgAo4we9dvEZbifrNqr5DQ81X3pj5D4lVfErahwKGEa3iEb2CqZwe04lS
aREi0LXsr0CIAA9lu6nGLjBrudTSVHh0QS5d2/XSrMiB0/CatjddaynMgxdnM8wK6nQ5mNuIFlQu
lb5zq48vkrbwtkmWb23EpJTLOKg1Pgnu1CjMPYIZZJemY9F468utZQi4ZxXbsiGBLExj8gVHNSg8
ggRrM/p3rohhkA3BlQhEgKylgqnqOXR1L9YKZSl89aB0NmVN03ndlK84mV+O5tJd5A0MoxR01Lzc
9uzAK9Ma9ih1olXcRxcjHR4Qy/w1YJlu3SJ7hUEEcsqqX2u/CjYQihrI1RWYwZJC9doaIu+zFXSf
/URwJvXDmNgLo+Z+H01Aefz7rOtexsKmcGI6dI32V3Nk7xnmm9aQtH762Sf6jEj95wXc2THFy6kG
Ohi7wvksYHTxq7OdpHg0MxuSBfTiyVqBp4YQafEEEM7fufVtkUSfa1qWo7A5BBXA7pc+tzaQBLdh
VF7if4GJJ7yEGzdZ7vGGni9o3Y9us/YCISf7G2muuUq3Rkh9py3rH3SMQ+LieWx9nE+RQH2J8bgx
mLmc/stVmn52UXauRUwPOg+lXVPxcLa0H21yZcl15kzzhefPzQWFzvHOxr90X8Nj2pQdgDigI49F
5cGEghyVJBcVWS+qhT4ZGPsYWnV8k2fLV3eO/JukccN1VN8EeeysKBZL6ibtxhnj3URjbUQfSmzZ
yJqMapuVpfnQLydSNVrvqnby6466KzwSplg4hZs8ti+JzRzisf6bpHjQO5CkmtYF7iFpt7d4PoCB
8XG3mm84PsGBRd5FSecHgPdDnyR34N2cC/pPgI9MX0Poitu05ERqDcYtRxAk4+IqQnag8MUK6YZ3
CbPHVVxRShbmXoTTF6wjKA5YZK5gr6sL2eCbbllev0K8nxOXjy9BtlxnIz5Q/WJg+LP4lFfQ403J
3lgEooJsfhjAWm/DXFx4+Nut+L/pVVVb+8Cb6E8q8IEqcnEdIM/sXIkFS+gvX4xcHJTtf5nLknJT
nN60ZZVtfbccgYzNn83U34A3ucYDjMKKM30LEZnnDr6GBKqBsxzhy5TaG9Bft7V7EavuLqVMxmhm
oW/64ZMRDasRR8DG+xI3Juk8Au6j7+39Rfw10a2+TqblQopplRjdV3IueyWHTxNkCyDcL2Byh60h
p89zPxwzss/QpgEmxBIbDxEeY3/k8OBU4iACBatMCxgGslaK1pqtS/7qWz1AH49GyCJtOX5NF7SR
CMXv/a6bQVZBzpTm3+Zgq6tIVtam9hFGTpQXvPh5jOfsCJxywkMzL3dgVV8qzzVX9RTdecMn4cbO
oSdyXkW4OR6ixgPVWUh1F4zJo1MizcWfmGxUGFe6WZ+nCBaE8mC4rRy2Qs+Ttw62J/X0ilcuGbwY
X7uQ86bvf66qZqCminVpgFWMMoYQYpK/EUZ6k5rNHc3WWE96f8eNnNeGN5irKnQOacZ4DjnCbfJs
cNZ+M3xr0tldpWCc1sJInmJfmXvped/mDu8TvOKcR8OY5D1M126FoofQwFRBfJkriTErEIynQqVY
jlamwFYXUHYG7Gbb6pEWOknzbJqOOnZR3t+5hsAeIC3ljRfl7cOUZOImprvqsh6Id+MxSP4GfF9c
K2+GLlRAkb+iabzbQw5ANoSFCVyBfnGuTbyed2UyJy8NVajLUDZYfy2L/RoCiL8u2EYIKXIQavPE
aKXQbrYUVH2/6l9oSam/tlI4B7A00VaaXn/oksnYTpCHH4KhVpiSGjDCDQxsLzorKx7yJbJuA5oI
DsUQbDKrmrFxbd2LnmriLkwNQPJ2gsFiGEAtNXpCfScAmgWon3YPq3MPTll2t6psravFnr+KMFLf
8zDX8qJSfsJCod+wULDsTi2at3ncyCob740Yp7jRKKNvZK8jAHGBY17KWYFfVNKIAYDg4GmMSXNl
5y1NTa40bjk5JYeYWc263rbqzgVTeDQ6PF2roti5/VcXc8oohjK0wr0OVVKd3AKn6W+nLHDzbSs9
mW7cFu3OOIUCUwu1rKbewktxSRDdZJ4z3uhz8krkEU63SxofROzE4QqzAUraGQg18gtuve2L1PtL
4Xx4m+TyK2rwYcPJfXwd8boDg2lBKI1ndyAOs8dsU2Bt++BlzXKAbS0f0p6QTuFo8DlHNY65q211
FGnFssezLb3yE8NbV/VN5OdXUdDt7GjjsYeF3dfBnIw9vsbfSKWsxYy+Lveu/Lnl6GUVl0h21BNU
L3II48YNxi9ZWVyJGcK8h8DUasfstu9p4fFV7BCSQatu3NONJSNRGvvIwqlbtcY1HR4Ti4p10Bh6
BGscwLts45PAuPfrur9qioUKQ/eAhGltc0DeBh3jtmCXQB007ses+A4yz1r3k188UQV77qKlBwFC
5VwtSbntS3IbVQWfHP/6OkYYIRurJlFfH+syuAg850nmED+IreTjNI7bfPDuw+RqxFZuu0TgRFza
FbuqMm4cKFOAwZtdGUx3Uqq10QLdyYlDx2gjkfhyV4t63dmifnJpDoSjsHas+bIH4tIYPq7NTbqP
RPpA06yz4pQ/7TAcOJRp9Lws8Fl97DQxUfXKg4/AdAX3MLyf4r7cevQ7ObmxBZvxbHutvPZptF81
CRCdVV/Nf3Go+ItN+gryzLTplXthBX9LdLq3+GTGl1MNwmzktV9FFegMGrtEOnabdpo3rae+xdJc
Dn34acrja/hfu9L2OjQ83XihBJCV1MUycjJwkQA+teD8mHcvE2bla7rtVkUX6qT9nTUt1YZiEFBj
qbnmB1/548qVUfoDwjEo7jA7SqoYIFmfzUSKazvIj3B7lm2vOR9ZfHTJhHVBvQrT4Wio/Bp3oION
1ch60TbZmNE+htpSIVSHWXLK8Gv4yGZ4wA2b/ZE+QHP4UdAMbI7T9CVvZbp3jOXKLIT2B4H7HjCM
ehVWWzxJwayUdNhNbnVwBmJv9i4BeADvQ7VtEA+mXTuxMfAWYqJRr/VMQEzeDfJpVuDltltweQWp
cjRCtYtdskVgQOzrdpbkB0/n5X+VPPht5vpdjvu/ZsL/HyQR6DLkf88crL9WX7+/Sxjo15+zBQJj
PnTfCDsoVyJrPjVRnVPbggLS/00QBPZ/TNROFE44vvNfupv2Z4LA/A+UDAjXmH3of/hXCYL3RXCU
JgZFeuQvHukQNO/OB5XAMHsuOv6guyawUi3hXodRbLwR0xCwVUIsRYz3BzHIe12G/ki0W9gsmZ6v
U/Kn3t5fMhIEPxKIvFte50We+3Jnt7hcipVsCc3h4mCfCT2c3UeE1h+KUu8lEfqTWTZomCJnT27F
/tjKkA8S2TfeA9dpkgEh25at8rwvPz8fT3bbu/PpY+HzI8BuU33xyzC4O2ddfiUm/OPzEbNrSaOr
C5G0Pn6oQVbFjNovMJOrObXh89JzX7jjDOwoFFJtXGcQ80gThztgHiotP8ZT4V9eAI9ZO+ficujR
aXRSsPxy6z2cXbylWbpDlXsJFyAcZXIfIAGZnUWmVrk89NqVJSuQ26ad//L7z//46GmyJw+FEBLN
O3Zbp26FXz4/n0bHXKp4voK6nCyfAo5DwQ5CG8TwNRfdwjpntzC6P6gETgLL/0mCUdimSwgBhAFN
llYI82P3Z+7aA3Swur2qbNbv/sanSDE/I77NOKbijcG4qzTR9kWZbWcbxFMk2nSFQ1IthqRtcVJm
5c56g1MvNho1QDuqISk6RbyM+GsU9QmjJhOGHsNeXJX6N7hO4bwfbHhf7SpzuqV+spUHpvkPM4rV
5JdyFF+PEx04DAqdFM1IN36otUZuBHAc4PUVslkb/DihkkY9JjVVZ0jJsIld/KSDiD6GlTsLU772
4AZJO7XYGPTeHx7yxyUl4F7zmHHTovvVJEHyvjhG4TyMbTVnVz4lJHWZxhhk3SNwyqd77/R/fj+m
/vlxrFxavoP5KIlYKCzvCvtZSlUoHBb3EFeNL1+LzPKRctLTAiBQORhLpX+421SxP9xvcERUH1nE
qG0biIY/fGTXYcATxkoeoImnTNKsx4rpdSJPujz33Yjr1CayYn8orhKqea5JJ6jXOc2NhQ82ZMLS
sSOjvXKaKh+H6zJqJOkKE0oZg8yNDYcZiZNOAq4NoOXyjAuplx/nOhpDtAg13YF34PAUDGWPd8Vr
w51ZRtWmxLKF35qxEwxal3ZJfhQedhLuJgF2zkuabuRCNTRsecaxztR/3A8xCG2fZCkLgkpi3AFI
U4iBBaGuRp/hnJmz3+RXNQzH6T4125gXVviALc8ddjV6yRos3tA304hPZEDpGZHAZce7AsOtzpvX
OQ4UDAXcN/jIoRIhr1h8AGkJsAFfxCcQv8eHuIKXUlqLMU8uj0PT66/E/OGTz/eho6TDy12ntniy
kbvoCVdHwcL1tiQcuRzVh4w7Tn6OfKWohiVLQJcJQpOxxYDL23dlGMThZSYXjih27lry1TCoW3FY
9XCKsncuGIvk7nyzOka6vsrzckzXvCWpWc2R/qrDSKmMi53sanmOixpc7QU9GZzlUfvpt00Gm1Fv
252bHxOMW/mgyjVm+J2zK2iNKGO7XJ6rEmfmkSwO9blx5cvBiEFFm5XNV6+dMeALpqc3Ot+B8x+1
U6VXcOq6qXMPSnAcatJrAcXgtTVOQ/P3NGKXSF4xz6avyhmz5Znkg3ZnpyDnxhdjmfAtUbikp+Fa
mRY3UPQWDtP7so7batcwrTAZL61mDK9SwAb9p6xrEhK5+Kq5C9VBGTGaQs+r7GpnRCX16a1PRSOG
+dE6TgG/1XHKr6o3UpC/SnSe3A5Go59vnDZ88X5WiZOsosQU8X3llZbERcN0+8be1qSccgQ5lozG
HyrPDBdHB3wNGXnT6JHW72CNu38twsm44MITyr6Nc3p2ZjpWgUhC/c+chRtoRZm+uW1FWsFaRz3i
zdeycAYiDr8ac+eGpOmYJ6QM+nx5GjFbXJ5tiTfRj7KOMOihOrIk7vPE+yzPeZf0/bfcJJR77tmn
+9s89Sjh74DwivmZTPUk1K3djzXrvkvjEgMihwVAqxpvY3Y457RBwEQcR6nHLf62PZffOoFeRsYA
b2NuIclpBisyJs/sYbNnNTkav20WUuROpB86qyFrwX7BA74d7v0gVyJfsbvoL8rKq7f09rwKvAVw
cFcJ9EuyBtn9eVj33sSUzU8TdwDxIePNMgRWR5c4Yl2GISLgZHmOhIyWC+BoAmLyEKEYZoHxB4Z2
7qV6YGJLxQjPLAteMP15pEyWTSMpHldAJCKLl3Pyd5ipXpaPcUtWrnQRWnpFQk7NztpouKEyH4+S
3CJxCxOtmhLWwbdveh5iwezly7NRFDOP0AH0KV+5x4pfzlM9p/QmXrAmHaBYnpeuvO0HPhUeCuk3
/BH0EsqhzsmPBqZkzMnzbcrP87nNiohJSzIWQQfnV4bdK72UrCKUQPSSVQQGKzH0bBZmJAB5r78R
+GfjGTca1za2idfq6zHjWKrHBpsRuNu2O5TZhtSNwb9YRsd3AIuiH1I/LgUPUA6pvkN49cQUWgzu
DLk/6faGfF0sAwL9leON+oGXsi/4EWIQz+vLMWMlscxFL/AKDgnfsI1HHUPOp2Hqk0phqUlMFqON
NBM3Obrk/ha1eVso0yoKWLjKqXYZd3mdGDmeYCG5QmjjAszwszxPtvH8fiNn3efWnufgKY98nu4q
ylDMuWTbEc8wChqRcn3nR/NzbJ9WvY67wFX6mblwy84rpUV8Ll/NoI1bRbHQ1LtApvANYQqcVvrW
a/STbjgl5EenwmQFkAs+ncvz0NPrwOZ23iXA8evNjT5UVvq35cFwGcyvfWbqKQhn1+K5ehMxT7Zr
VTkwLivZRQX9dU2T8q2gQvrINZDbtxh9VaJdeMLmQNshzmOnRXypF4covQgoCPKgg04vJMmSmXwh
6lYu/jw/B1unQ49xBkydXwxVrl9vE+PrmY5hJ6+vzhFlXBiMrbcHRD614oUW+bolfaAWmyXV6m2b
c8hEyNcxWPS+1mA6wpene0SPoU6iddSEJ1sPDTovIH8ebcIMz7/MM0vvReq8rjQ06vH1e3eekb/L
kNar+sK0FM3ll8TpS9/81dDjxVgpLH/mx9tvZuXo/zmdP/0cu5Xng0OclgYPhfY3n3GUs6Dy5aIe
s9Vn7ovNL75BSkptOHGW5jETwWxcSy9hscPMpwm+tDgcJy8x5j0UOXO7Fj9AKger+rS2FMWg79ns
w1UlQcVCzoZo0gHK+45OzPS1iJam+wp7JN5xsDCteLaxRuTuhyXmlRmJS3BCGDrFYZXbO4G5k0C7
k8yQD9adg4s7+ZFm1PsJ2WunoPY2Ay+oNsBsh578tWFkfbhVRamDo/OwDe1Zf9pbJPC23VdQSlV+
mUpY7DQe8mSqEM+quqox+ktLGx4thG/9fHlCXPjbgvwWOL4NdMj0cX9p5rOOLRrH0IO6QjBK2Hw+
IaL2mhmCAQVxXoHSRL8h8aPes99i3P4cVFWIW/ifYHv0NhNSjuC3+hxgFKcw1a0sl0CrwjaKtQ7f
nJ4Bs3ReMj2qrsjI5KVJpE8/rYHWgbkNeoRHnZmu4ts3Ns2fmwJGE88iFGBg1cZ5e0fiQ96RHV3/
WUkPJj8KtMz6z+TAqSMoLD1pDLYC/Rg6DuvANU4xKcKKaroXg6GjpvPqdA6e2nN4KCd2D87I5/Uw
Pm/x1mn2tfis/DxaANjSL6OSY+dH7xyQWueF6BzZCohTAPeGxCwt8m3O0nInWeQpK16SAx64y2QG
oy48nkczRGV9Gs/Ocy5DfAb41o0GmyyaxgVw7wJVSQjgULs955U+O/1sajw+lmeFZc8wXIeJ1DuO
Zyj+xR7iuBs+RfFQYTkwVYJdoQh8Okb2HAEGtu7zmiKy05kcbJlebsjQlFgSZtxT67VrHaLp9eBg
HZJs5g4HzmyXRrUX4gLSkfzX1i9KB9WZwmSBVYrwgpEu4ZXL+s4YU5vCZJnSqoNlQJ7qp3C+SW9z
zMSsqe3B/6V4oV2+JSswSFK5uaY8Lkgky2wIreGg2CXzaq3AsOGGOxu23nRJ+J+W5QIPKTaZ1CTb
AXEe7jMV9PNFv0Wv+ST0WDTZkhk5bzc5wOKDkcMOTePOusENLJluusHVdw8bmkoFGLC1E/pqB+l6
9yel+MccRUi7TMBBGvk06TfgCe/PkwvuNpQKq+JQUp3Mj2Dcz/H8oqMTLLB1dDWcw7ffH2Q/fDBi
V47wpGeg6EA94KPff3CRo04PauQvFP1k8IpLk+G3a7r3fDLDiCTxrN5WbBUs87//4BOp83/SI7Rz
B5BHIRxpM+1QK5Lef3LQLIaoMTN8pKV/WebXLmGZQnPRVYNUTwgVtd+CzxTMxaqoe5NNNIuT04aR
xczf3WC4WkOtrCHD+rBcym50LvGro8a/Vx5p96+wC2vWgSUdVVPfhoPTsqTbBkS57nLEWEHvXXGU
BzQ5Lr4orHvPQgv6iK2Cwwrj5mJulseo6p1uF7W91Zo32Rjqgxn1RZPf4iHRI/3tsrq5C5kFTgZy
rdgUQoRt+xiAvbQww5TQ5oqNWXX4mnEuCDuH+nJkRkHmb7MlWJgbIq2IXv9wmz0tuv/lNtMYRv4J
Ch+iMJ1t/dgfBkwgbSoniF9MEkQQtUnEYVaxNfR4rHBBprGzovd/jOSrmNxlctYpappqwv8P787n
IfU0Sp9YTC/tCqt39IW9AjpQb2MeTjZrW9GY4ltrL26Jg5jqdYieBxEGHRdemXc8AbLB0kfuUmBD
jXAyph94WhUxGuB4C+Gg4LpigxXf2NIgSJfjvoszHfWHsoyY8OUEc6Hean6Nf2+PZcxxMKd84X9v
azJoTw73kaurhKHf0GtrfZadknggLTV72I34VKRoBLIuBFxP8G92TlV948tIGSYl0QUPzn0eidpx
dwBz3aY8ktfJmu+4PNBIu1vUWGvXOdLEvr+WUYB30YWUqWCdDaai4ibkSkX85gDk49OkS6WaXbsx
DS6hlXJyxL6YUlMg/ehhOPjrtO9Tvvb5gP77qfU+M4eIzyG/jcKP2UzTDSSp9zOrzZXrFcg1nxcb
S0v/EqhAtIwHAztm9nicIzyVbC2s8ebxEhcPcrOPQuWEERdmGble/ocEtE4EvhuBNGmRs7LowIR0
84/EVeriBUF/e/TUnff2KTN0fGN6oz54Nh66WMKpMSmb5F5YReMN11PaV2yYv78tHzJo3Bfk+5gn
07pFWygr7oeM5RKMKeZsnf/k13ntljdDy1qT7duW87RzH/JAIlwosGkqEMlZOdQS/FJ1DKE26Rzo
cJw6qf7Bhh0S9ZV94yrz1s+G2Ra35URx/hWuFdjFI3AFYgE86U3v/vff4v2CzZcgkWVSQOF8Rz2G
lOD7hwullbXJbeanibiNnc4bFvxdts75+J/YnWRTC4k1qST8IZEPhuDjo4SiC7UAkCN9pehLP6zZ
cCOcPkHk/uSVXj9Hn/oBnIqEm+vpeAsMnf5wP8WbFQMTPGoya22IDozmseLIUtk3DaIhZkSCLIaZ
OgymDhH6Dqxmu55iwXFo0yamn4W3yNMt6v644OjlZBzIK/tkvOXsI4s7n0LpGxjCz1FJzNo8NFVI
ngz3iLbA4y50e+GEO5sdgEmGvVrkyd1s1a6euF2nN/55mnWeMbQbcofbeWh7rqjsAj0rRZrqNSk6
h5oGkC5e2RLWqA59d5C0/rqRvZ7b1Hxm/i04vwu1Hv3WhsIQB0dYp9MLi04k8j8DKur6651TaOgV
ODFSZ9ZpWKdGoZLQKk85dr7qNPgM7x74NaQcYhys5K7q8IiIt4vRJVYDNcnyzI3ZpEbCBtiGZUas
o2ABNOnlHI/UwO6zJs15JGSn4yG6b3LMhMTX+rxAFpBneXiTxEG8+TyYsKjjrT1X3O8XIw9UZl6T
0NZnuSyy6myieZiAUS+wy6B46dgU+qoDB2sexloWD7ASB6VXNcSn+jpprhgBvTWd3kdrl6JStsay
s6UJeC5Go8NDrvc4oq4qI+rRdZ7DcS9TJIx3b28V08gyI4Y9r6iTiuvpoSyNbtzKOO+GeO8ipVDW
p76W+uGmtIhmxYsaRpisq9wfzSw65Emlx9moaHjorywDv4cEb0nS5HL3+2np/mPR9T2HuccWxFbL
5PgwNRK4cN2yUKuveyfFdTRaFrj767c1T8hWywO9IV8YNCOKN37UlRy5ureX2CkWQnJj4xQj7umv
05u1XVstT1GNfjs+Di29o92mL1oSSPswsfQsayi1e3usNOOOBqDcbl3nMTMnN0VhY4RdU7uPCrqq
Wh6MCZP4h3HK3Mm7lv4yGyYdB1aDR+GVfd5Az/F4bfgxH/AWnNuGHt/1ebRzLNFxTxZkes1+qx26
KGQZB+3swu+7A/lVGLj5VB1pueTlbbczYRfxjUXccMIFMR8ao1wLEIo8D7ZHwqpV66cxB4zYyWLD
2JEL7/EHjPug7b4ZrhiZuKZyLfZY2yR5gHNZocjyH9zciaNwi2wS1Pi+dHUGe5dj7Mvtdhux0Ab1
+yf9oQ+LkBVnHTr8Wf9sm+rPx5C5oZKiXUPzR59GytrYldEwEwVaFYOTQ9M5NIxIQWTpWmFnhzgy
MLPEdK/s2R5ZlfG9I+f1L3e3AMYsm5pHKxKeFv8M9JYUJVo6p+2Tq6yRL78Mtf5RdFIfLFUzuM0D
i29Qs17jyj2N30Jaf5t5P5EQTsS3GWACATGa9t729tYIFAMNaVTo02E5VQrBomyjzPGPIkCHBUU5
I7j+A3z1fZGLQwHN+JhvaKg3pTVa6t7vbpM7ir6xpPVo4mKHI186TEsMyzgntiW2riKSkPYltnhq
bPbtDGHF+vT7x/shWuEKmMcm6kiORnoyfwwSENSTO5fjI/a9ue++gAGZtOkkxlcM+dzHERGHrbfE
KyRLnq7vl/b8J4zOP6/j5EzCBTjgdP5xJ8ghOqUnZfN4Xhstt9ML8lvqWEXGxGMZCyvUE4JZTzii
klLHvb+/HR/CDQQjGqwCqAaagOtAYnz/QLK8V23i2R0PpBM11U22agFJG3fUCsmUR7ahy68yZ/L9
+A9Hl3/cAT6YSMenXg0tgfL9+49e5rql5WppHhORepz+WCx0xfG9cMGu+pZUiZ0Mw/yMaZRb/Ek/
Qej8PupBuUEjNbOKFkxLtxV/uAcjSdguR8T2iB8Alm439nmCJVnF07solGI53wd5rbM6b0FMWc4V
ZdakjrIRDTI2fHa2g/akl+xcwMY4YkZIPhoSot4QnMY9iTHOb2wTSCacUCn4dTFcscltgxXwfYHt
aipE3We3+DGqWmwNP/cQrAQOLBvvSucnWYjHyPHkqwvYnV2u9fFAhhkMICBtH+Iw0KO4MbDymA+c
kApcroApE3TussTQLuLp+Tim0NDrQIjapN6pzst/NlCIJBMEQWA4dLSLZd314E52Gu1xNdCbhol1
ru1RM9CimJ01aPVBNS34W16Z1ULC/G0HpOUDISlNFzJX/FuO1JWLdWqXo9YVnXMcE3eGGQHjfRHY
aec3VVSDVztGBWKEdq1QObDnu7biTHPdUtZr8aikPmqkPyUHVF2aQW6coMKGAnOt3psVunPQfE/c
l5qdFqgZD3vHeZJkx9VC1w2XUJ9jlrEtLYp1ON36CfVvu0r5t8VSOp0w1o7er5ph0SXnFDkwF1YE
LqL2Sy9oE94Mx6eEl1jno6pgdvHKtz8gtaSjJ0Qh+jBJzKZvcHRO8xL9p8SIZQKG8pHOXp1IMNBI
T+UFG72OrKqRcIFYtJl0Nds6jygyszrQUpNXsJ8WEIb4ANONWEJRW5yOouYksKmjjpVAv8I7j3uV
7OwS9p2LiR/mXMXw14T2cY6v+r4GlkfxAAib3KKFJR4xVOgu+a7D3GD8W0b+KXrHOYx7JLK6zigk
Zzldn7RKDorDlKBlklyonZJDpAv2NDUWkjKsT7iF2o2iDTgpyepdl0vcpl6+irtZGsMmFRka7JLz
gDWs6Huzw+7eKdQy+YdWtzfJXVY5ix9flEFV1B2dJJgmOu6zQLs4yIPI2Jaw4a3AIVJ/ndDV9BAw
yni58moUR80NgoUpnB+ZMZRYJPoFJwrpSiioLBK+Wo5c0g3coMCl3+Q8nwxfnbKACHJdPEIHu+Z7
EqYBY9+8pSl9BAw8gLfTzdvzNr1E1zSrczjluL5+l7ddWfRCr9yhPwtuyTmE/v3C/Y/V88R1Btpl
EKq4UJffr56Ayc3RoSDwcN4/yBhQ1rJPFYy39O5bmc95Ez+ciiC/v4Z/bB46peme4KYk++A9fbiG
1IfU2Irh/lz+fNOUnLLPoqKYOu+qECj+nxIOp+/2S8aBFI2H6M1HnYTmDIzwhzNy5pXkq0LVPiRp
hOpiD6c4DTNSHlZDLWqEaZx0R1MmXWisTbRZYMqZizmlzzCP1LI8hYlo6fMam4WnvS1RiwTNzqRg
LEIU+RQS1eZnLa5aIkUjuVkAGUFR3pK0lJmRZOPeapw2N3dx4lNTpEO4o2tmn7J0NfamsCmqGX84
g5wMSH793jAIED6QUGV5RXT2caMyPTmOMcZ2D2EFN7z9mk1OS5yXgokkMrVrU1fyzHP5v0pnrWXJ
amcx203KfAs+vVXNyeLok6p5Kh43nLl4QU3/sZ9tjDmSKucM3OukA75B+o0dASq5PajenJxxG4qW
BCspfoP5dYUwzivTbYIHUp3D8A0RtO3KoZPcbFUJvRuZNqIL54f0BeKKK3NJuZK4aaak3XQpKZbx
MDXjnBdbQ+SIFtArswtF64Yq8IQPqYyMsE/vpwbCdXPBCR+DzR0qi8H8P4Sd13LcyLZtvwgR8Oa1
LItWlGGr9YIgJTVMAkh49/VnZCV07pF0Q9ovO1qtJquANMvMORYTQLtosEKsCtw3g0C1vCzqLdd9
rDpJlP4zyzyxd0uIO39e+r8GsiSAUBddIhgQj0hPfwle8m7OIqYeRc+Om41j/VlLFtYUHIq3UzEL
p3eaj6ptMtsMBfpbsevXrUcl1GQJkIuqMPq38FE2nLW4WcNnCsy0sLcW1uIUgeq70G/kNxLAcyb8
+Xv/f34vEA0L6iPoX+gXv3xvr578bMI7+YyijN/r1p2q4062VOdjNzuU0ukuqt76n3+v9UtpKrRV
mRsUFAOdldD517i9SLNqpv26Po/QOKAV0GkuHZr/OlzFrZza8paeZBAYx4VsvPbw95CzZYwZh8Pb
keK6ecBc0HRumJsBkGkqPlNiCKdp+Isy9BcOIOE0+gSK2Sa5hsmH/fV8imazHDLXSZ/nOBzIErcW
q9v6XfiFGCBPogON9bj9lI8dNZs96tU5/0r+BzTisqUiMQqptd6nWV/k1cFxagObXFsH6kH/+dn+
Utrg45IHeQx9QHXm06H65Z12jZkzWKf03qlePvvd1yq/Gb8n/6SVOdnUMCPVswcblo7ZZqrJLWxH
CVz+/GF+W2AIPAHekSWq/6HB/PlOUWECiI54RLp1lUGaAxJVGne6Ed+FKy36Dr/G+vLn3/vLqDz1
0tAQkw0FaKBM57e0P0pm+pOty0kTgEm4VO2oyq9VNTexAHDpqfLhiv1mDHfEnqkUz1vMlXSOujB6
rGGEA1MIEQhFrJUpzcdWkStRYy4DZYJrE9Iel2TIwKKmK8ImhEFK0uFK/EjZf3/+UlcS+083BvAy
Lkre7XUOxK/bFWd7unpjPj5vFdmolpH/NFjNEqbHLFj9ur4ZKWZiVUG93YjkJqP/38NH1kqLpAPY
HmHJRl5j7EbylkKe3JZy1fu1doPYYCrx4DsGdpMO1RMu7jmyxanxZ+ZQ74ISr/1wCXrXF5iJe2xz
/afRAfNtHHWwYE8QZgmydXt/U3m2A8lw92+6hvgIdmsA+QTwMkiOwoF5nLnesovph4/VsRApsxlv
hwYI7IdV9tBP37bXAeVVVaTWgSn31OCQVzukL64loYf4SWEV7QkasKpLU2ErWc1bLbmYU67Aw0CT
SKr5fjV3yj0oKSU/aCKfqQln8rywXPtdzXzeyrgkpVljawrETDS8D0YrQ5j95/f4222DJQN1P4Vd
Wsi/r03fS5MVHnX/PFaO2qGrpPL6hptaddkpBatnGFgFatguE95fD9/ff73aFGjAPZUqk6v/vCeJ
tbKcMn/9vJUyXbsyuV/EEKr2dXbVoLqeUIr3Isl56X/5+r/wbtmbHqe+Dw2Q1lfEmKBfPkDauzla
r2Z8h85CZVV5QfxGjdRJhnzY4zVblXGaQY7kZg0lB16gvbpKM8HoVElSseVmhj2puiEKTJULbgKz
SvcEtnB+kRFrKe681gygOzCnHKS7d/2t28oqkZ6zstoEI6B3swTMxBuZ8NoPuX/oUTVj60YWz6mR
Qcep0tL4ywn523ENwTXCaEK/FKsO9Mef38Zc+MLuaN6+244o0hEl2N6a1Q7pKkLKJeUMUyJaVsvi
p8hgJuyhzduf1+XPMnmAvIBJWQ+0jADDIXL9JQGIrbnwEjXUcJOGaJEjSsYCInUUsh7//Pt+q82C
5uLbBJ6rumQK5fXzd58Mz09Q0CYfUzfOHGdvmXTnHLDxVK8IGWUaja+TG5Txru/6uKEJzVlXzHth
UqMAw1PTsPnb5vxN6UDTjkeg4kF6A79fWd1coCqRgCzwvaqTZMFqSdwn6KER/uoATWsQa2PgmZRa
JL9e7xn0ZehHPS0iY6Mr6Zu/Mv33ocsM9fb+rz47yPEL1+c14F28b6aY9vO+03IyHYA2WkzaXdVL
W18rczrVrdJSuwKtD0h5jBoL7ffSp1GH9pbpR/dNBDx/wa8TYLD+oZtl5Cn5azVkDFO42QQqdRtd
9T9o8Ph4m6p/1sW7P7/uX2MBNRcMFH5EnYbCNxMgfn7bA0NizIg+wYctsyzboIfhnJljfCI1XdR0
9prt/beAiHowP/n/3Zs4uTjmiLCBJHLymN6vdhNzkgWrfcQlDIoCUydqTrzy+5ghgI0CsZH6NJRK
M7TS+3WK5jg5YsxL5ZOtGyG+Q66F3j5oLePNGqg0UFlNQqo+W19na1niB6vxPYNaKltQ4WhkjH6f
pqtsH9okmHAZl0Gaujn3q6k6sRUQrwC9DOUalPATQ63psZE0LQjHdJulSBzV2nTHmsl7uygVLW7O
QTU637bClizqiqnl2AxWazzX1IS6jFyl8+oHiWxWlDAg0AC+0iHHfXBcvNIJXrCoe1zGgWsMnTjG
44ra5q6xY3TI53UgF3qcTFpACL6LlCmIu8oTmczPxQLc/8FSNwTpgRcZU3sQcHmj5XFpO7qqhE2Z
cllQzlwTcbOMdOyXi9mxR+aDM8WZIY6bNtXrmOxu/LMs1L+UpbhFWgAOFOTbR3cyGd+yQyHfLsVJ
UMCxg3MWegzAOk5L2K8EZGu/wCTNxq4zPoRTz1lY5oO6smIT+MRX6kVpfk6QbDeYnETFJj60TT/N
MEh1JznzKSXyS7zZyIkIjYUQ9jAyzbVJ9r2z4HxgVFWb5s6lpO42tB8TZNa5c2uC01qzZ5T0ihph
5jIwO/Qq4Fpeh3SezDfUwnZ4GerWspK9mBkPk+5rO1QX3dZ+7q+HRBamkOSOrYiHRdyPYa3qf7rs
uvXkN+2kwSvl5NE693GVKhDqRa3Ux+PARdUR10zeUO4oLLXjN90JTOCrGh/SwJ+4RP2Fsn17mBzJ
SNE2D438b+E26eLPe4ybHKEDUjgsq2SSJB4/7262NsP2rNq7jDLNHOg9dZTI/KMVxAGN3bJK45sA
7ZjnYziSVRG1CjVox8HNVNDLP8zWnOEf6jkFDzX1vfsJFRi13MEC1FcMSMYit0ymBzsouw6yh+uD
gKJRzmYm3Ejg/TWovyW4xajvzMPQ8u/Sc2kLQz7lAsnZrVFTtj2DooVmBBdgfI07seQnx8um8ojq
tH1PupTJY0O5s9i3a0hgWkvfni5+bc7FSTpwbuAdJUHPiPs5SBgi04vZuosiBv8aAaHDzvQS1huO
fPCLqOfXXZWG9QGriYxuE2/EyejmVXBPclFFx4mySciXFQFkmsF6GFp3nPb0Huwvlh9Bj5i9DvTU
EOSQU6Lh0FL/eJlhOO1E3776adq8GJYtwJQYM0iW3s36DggQLpuRenVKZ/0eew9X/WH2XKjV+9xp
y868pwZnfIvGxDnToCvB2qbrsa5ZrAEzgG74rha1G5JsvI2r/OhTfNl1kTtQaY7W+36NXRhbTJD5
ZBYuzH78O3I/WkX3NGZN/S526hYOX7KeBJDJ99CWnXMcmfIo81q14jBb3BFMVWcTpfXBwuumSlDB
A6q85AZ0YP/RrD3v38UO009x17fPC4r2+4T6+aXo2l5Aouzcg8wkMEOmtB79OXe5+tZ8vphOP9zJ
PJufpN1Zx3Vq86PI4W/ZYqyTHTKs5VsdTuJDgyzoXema/S1V9vRxCsxS7Iw2b45FCcHQXIroA2Xj
4tZKYu8d5JzF3eXIEXYiKcI7iB3up8Ib2k8RfZkzug1jP8I5u/HaAdQF6styjwAUxBPaOvfGHf3q
g0I/yD11ZxoYy2i8JnYm7yNZK6Sx3X+whG9D2Gqd8xRI+8EGl3aY1pEBtW0s3xI/o4a3xMZBjqLF
xBNbbxYtgJtALuIGfMHytNpG/+AnXX22aK1d0ikH/8NshzuADGG+z1rpvkNqE85HhDoVv8WKjwb1
gbsa+uQuZ4g3Y04LEf8Xivkl8uXwZnG9ncslj3aChHDX9Z6inwnzI2Ny+6Mxi/AJEGNw46yZpL7e
8QWw0XkfQ/JOQuzJt5jyDt7ydYDNBrSnyeU9SxNZdVRP7BO72jfUZ9kyobDuEwpRr3PmGreN3Yb7
OPWji8dx8gxxGXINWtMXalEr80jG/DWtBBioya5gVHhThbMEpGhU0svYMeoHikY5FdUbB2rp7Gz+
L99x8Qi8OIjedottNJ8XIxhO3lrnFzHUA2dGuopnemz988Rls1tRAp0HJKC7ENveB39Cug/TQ1pC
7I1sZGZPh99wBv2blN2/VtBXjyn9waMxlSND0sYA3muClelIeeOFMbqg1Qb5T0pD6oIk8+vYOS++
YpEmA0O3jQHy6BrZzQmheG1crL4R0T3epvKGL1Y4jE+a6kciijQ6YQVnUGfT2FzJULp6qNJxzfFa
4XREZpWbr61hAKmMPHACDAP610BFiXy+zdxqx6eCJLJW3k2eGu6dXJfmS1RK41YgAWdzufAzXWe6
HbIOzAOWqJIJUmHz78TdcWctnv+JPkvDrJXGdA9VKvoT7Bn/RQ1Zaw9xbLQgMbwAuSlB4HeD0b3A
5Ia6JyO3EdkeU6/LHprZGSh+xV19qIUXQHANojgNP7vlFO7trl3obvGEb1Gq2QcTLuAlXf3uvVwq
4zjYecoAYqDS7xNMN+OuCsuYLyQ5S1ABvCdsN56BSsnv0lk4fqLMuUcPkWc7Hrx5O6EVPobOUH6k
0I8raV7D19iRySeRmA0AJUSvK7QPt/5gRbl3ymcLWWEWt8U5kWH2xSX6Z7LhAqy7c7qLG/cBlZMJ
Nb2/2jA04ipmaxZTeaJD1dxmdlYdKMbTXnAZD5hndfYtrNNmX8xh+NziPEI67cL5DdcZAwQTEqnT
JnflOtZ3TbY88sG/5p1ffm1Wi0F8CW0uKRzO7sbpj8AQMv4rPM23wu2jxyyY3aMiop2cZkrKnTdl
NVAlw7t36xm0G3O+qMG5d7OYg31QOP15iqwYfQ9795C1dfF5de0U8ZonO+as9dFNDSruI9NPCjou
QmSPBgyePZewfF+183jjR8Z6MTnNztOyxDcuvxuizega79NwHHG74hMroKWJrDqDGE/z7wYhOI6x
LvZpRKxZSEYpVkvVFrK1UYU2bBIkTvVKoJbtMyRyRJE24KFkYETsVV6vM1DtEtnKE1su1E1VXzvv
h7BT1hHBgYIyRqdoYS9Scp20tOjwH3vaV0W0n4tkWrOXoGAt94ccETN/xdO1b4IrVQXR/ueVutIA
CrAeSgHdsKcH+TJnfdL8E3tROY8/jCmMqgkdwn5GlV2iyqvcr5tXbTZ6etlQmZFlMBp8HNcHdCJJ
e9PG2EGpYic1GEN2nV895uXQj8Muibw+PzKumWFTYGad9mAYFQYQmLtL+N1EM6DGawVWeWe7ghDP
QKA7nZoAq8+zOzVx/rn3EtkDR6Tslr2nGx1bFkY2UdjmHQXa2fPP1KSSJmPgel6h1plQgC7HfoyN
kNJYI2APZsznTE/xlHNx7UjSMbCNHcSrh80RnkdFlR4Gi0jnoB020dXkCVSrZlghKUjZf0cxI4Ye
vzje0W8/mlUM/hAPitKc3C6mzxYLA1mfYxEDJcCnJFb/lYAMHtiQT4NxhgMiqnebrLRcQQlIXkeC
l1pnyFG9NiE5SMpjDNLR6v6j2a80/+YyqXRh9kpVVBN1JpGC6NA4Mw1VKNxUQaWYcMzuQnUKPG+t
pk1HFcVu4fvH2OHyax+JpVjCE4kWOb2ljabMu13LfL+GRrcwM5HYkt+pjdjGSqvxov1UyjRKnfsa
9leFo9TIS4OwID+xzlU2T4cJT/Fm4UQVrP5ss69u6mU52UpUl5qT6gqajLefn3UeUc+VUmYrncf8
o6LYZJWyJJEFKaufqcuyQVqqGvjmudWfBmo477bSpf/NbaXT834EPIRJOCnjqlCHTzhblzQYvdG4
4I12MqpkAY9Gnsm+mVj/FI+ylf/1kR+0+R15cTNSYsYxb9a3jI9PmJ5kA5yrAVYhpGSfatF1hdaw
Q1rCfMurSlWCERA3FA3VR40p/vGmltgy0LOhMYBggWRPWDih8PApN61sQlbbmVE92OM2y3h39Tf5
ZsgDEdqE0ttlioo9sckOmLSQ0er9jgIRmvMuiMOKyXhB6is71qC4AIrckIYXknVUfHj3q65Dnj+t
FGjOlmyHBaWodqY1rj0Dg2sDY7Rpn13ddptOerQBP7vfDSmwu+0qh5jIPOZNz8jGy2a6Yz6g6q1V
slae3U5jBDz9mn7Y2DD303kvY/ic3mFMI/VCYwKWwrvPhVvjl9pcWoFT8ghyH1Z2eiCzUD1Dn3Gb
c35mrsWQE/sA0WMibkb7mI/iMpiZZ2xVWKfp+XUGCmecEmrpNYoW8bboTuewBjB39yarNikPbLvG
/UTLUPWXe5o5JpysnMzhYU68ORxo8F7d0Jtv38pdZVv3m3EkR5ndKDXrXUH/ZX6Z6R90b3IxMbLc
ySjj+C80iaKzgyDjU0z0nbsf/IYoW5jJRIcYRl/OsWB+NJGg1JzOUZqXpwGDyfiFrC17rZRMZoIv
EFnivZkWA5qZ2WnRb3Vtk7sv6ZrkxX3mo048teRj/rM+S3ofEgI9yGak5NonpZG9Gt648vLwu/+v
81Bvus2WPWiD7VignWJAHHhSviwjnjgotuat0Pa68cpBgObEkqxqsJ7QLKIIixhwCYZeEWlmni0e
Wnat92UKaCx9lSmh9JvwepXot5otsW3aqyRNV4G62FTGKFj5yjjb167dvy8BgZSvtU0rY9gVyzAv
5m5hxAxfTp9HW8kyv4ra0OCoj1MYVNXPCzMnl30cVG5NPng1udfwzZo3/YhaIepSmRtDpgQQ9OG3
/ayd5FYnE56Uq8WN67WdrGuU+sYWgGk4uKrZVbc9LGp1zzsUVPjDKQZeSK/tyn/RZ/R2zS8BBtc6
EovzvWNq68RMeNT683OkXaJVdbUwatusvQRKEVug4LDnA4MlCu+jPspQ1igX5FYF1T79ThdQVBsV
HMO0tOqgKftO/cXhag2NcZ3gEreZkoKNtYrVR7TmRe1URrA1BCYx5gM+fgtPjj+MNQ+Lwo/SF+tl
QtlM/Q3Z1OrLE8VykSPZVdfPOpGuc35VNhTpSz7aJaDb7SD2wSuw21ePKRU4zTHAqerjGGd8OAbI
qNel10uvbcp5NinYg4N7bH3xxwUx5mVesAejGhDQ3wH3VVLkfnDcXMKNAjgGlxECPicBpUEV82jH
+VJHyrZdDVMvG+45mXHSl76vFrju1/7QYyyx6omOzBTmItvAFPq9gVxUNeXtZfvIe9YXqcTEElFy
oo4bf4rV9ZyVnbKUBDK4GiiveieMEVetEc1AiKCkwTHoUc4voo/2ese5qxgHRVOuOmc4ppgeiuKW
8mfYtGerw66Ffz/y55nOtl+y+M9U+YUJeCGgmjPeijIdUZWMSBCQ3w0QHOYo3AkHBGV+g0dOiWlW
n4oy4Be3Vf5XTHdqtfqmdNJ6X1RF3X/tCotpYB+c1mV+1MEzxyWYThbji3kWJi1knoxmDsgxUkLz
H8whAnhuf5+prviRr1eOUXTX+/ta5E9IQPlwZUA48tZpecDWgKBrqR7g3FQqAqiv7uFYjB63w9ZV
15cXrmIfNqRDBZfodmvujXKtGJds0KyV9Q38C5pOt8wcc/lo6xUh5Pawfh28uBj1i8NokFIqBAkm
okdE3aSmh8RJ50AcNmEvLTtlsYzCIDLsT3kfgqsAU3bdydsy1hu6SsfeiR+SzJhXGCq0B2XzpbNg
zxwlboZxOYAbcPkWW6Tj6PeflUbg9G9I9q/L6wp9SBIpWdoiAs0CNDLo4NDemW6rTt0UYSyB2ey7
I1uh9qkDPWeaGGECG+Ghbw9QtAznbWkzFupmkkN77brGqTIiZzNNdA8Y6lUt0DEwi0fYGjlkEDrW
XQ5PiYHDLJf0KsYZ3GiKg+cNK7H59jesCkZxpXSwNSABt/PMD94aQ0aHPiE9bJqIjWNSm9giqUe6
JqnLsxBN0zmPkqAPd2eVG4ppoXj0/HeJLNe834u8GCjRMyNaGQVHM07Q+fYApnhElb8kLQr8nuiI
rs5so0TerwIIDhVnKE5lf9Bh9Nakr1qEdOFlNJws6JgyoTtfuLl4L5b2RzUELXwweQ2D9Y04RqO6
vA2P+o936EPEPNCiulJ11xfMLPi284UByO2rEJ4Sw2zhLkWYlheoCVayXToW0rZm2tpWjV7gJw5/
2Mct8s9zGMX0GM4Z/UQgSaNTEY4Rlalto6E7YWGqTbY9VySCaqcAY1DbcI57tXvNieOEqRld4A/m
YW4R8kJsvd5tlNIVm2KhGDkdA8dcKwnmycnRT2xrZss8UKteE5CObvFlO/Yz3TbfcCMIo00+1ZYm
Lch9OutQFVlL/0NnpIlEhcdNnac9z0xf8tuextCovzs5cX5qdGNusQL8E5jiYy6ikzQzoF/bgW0U
kxKp8uUzdNWb/a3U0IaNbhJoHES4OOrU3Vp+7oIvpd13+mrTLeaql+rK2Y5syC3qbB/MdOAPc41y
KHJG0TKI8dp/BgDh1mcgNc5kXepr9L3RlIzawfpzl2YWJ99xaJDTQKy4Pmi95GCYK36Z/iNbY1QC
HgGppFmqu/PH29SkqaTt1Ms33Zl6EyBVlUqtcOXZ0c5AeE8kBUbFW6jiDYYP7CSCdLUzndSv6l1C
Z4syPiUnEMjbWtfvwelD9dI1C6YNEwWC0jS6RIfc20UeIWnhV0ViVnfx9k+UD9Qr2iQHJITqgrY6
Lw3RDIdu4iFV0Jui6Wr1/X9ICTXxQszwlGzuR2jkNOs0Lq1FdUkEZVFr4fdt1pHtI/f1TOSwAao0
dimNkfUpJdWVjaORJ8h01VLX94CvCxrUKK+mtHVVgJfOadSzN5dZNMqh7ypvAKmdWrRwl9RRqxS6
PO/ElioT21yYoxWoOkq0TDVH7tpiWEaGQXkDqdE4zOplMJ1Z+RkkFWx+yiZaLDVrZEt6Vw+6BB9C
a3IHIF5qkaGU52eqdE19lmsMs0WLYzQB8zgo8Q8goT4GKzzttr1F/kXTD0eEOvw1zEMXbRInpIK5
96gOBiAJuG54NySj19qQXsmlwbIlSbr276fZVupzHexuVzfmcqJMt52v2VCKAYowTCtxtVKyoarB
gvGvpRH7Kr2lTaCCPB1FdVeaWqkj/cStlbIu1yeFyIexpjZKeBMbt5b2odllR/6zkUR+aOWgg/Ja
trW+PTsjdWZ1tl3LLduO07EmI+xUpsDwweue0MZVRzOsdPgUx/hC38DykfIHHGTq9epyl5nV1zKZ
vkM3vbBZi7EiwBOdsXYIE9JBPAZDYa4Tc6fnyCLqUemMzFulctChNj0FhSnx9JNz1rBeTuipzRZM
neYHBdOkwlgG4apG8Vaf85xcxcQitljm/H1iPS7yRem/EkxFL06Uq8N7k0Bg51Lnu04FQn3Kb48a
uZW6zlOqWLz1wO+UliaY49SeH0LKib6797UF27KJ5aF30zfkjtsIUhtSazuAkESruETXv3QCZMwI
Bx4waVgeNeLBmWS4XSJlZ4Pzp7d1TX9/EmUD+bluOg1xgsuiHlHnCDcoKvp7YL6qI3JDlQ5sFc0t
pScXU7H+9k8mWk/+yg8uivb8sk3JEvVy2EqY+JGXtn1BTox8l6ErrOSt5FIneR/Yp9mezRPTwdQj
3XhHeiFr0RlOxJ6HV+mzinol6R9xIgM3MsfourPeKe0cTt1DyfEtYXaO5fJUNChAw43whfhSeaQ2
POp2O2pDwyak7vCAchhkDWmKdYT7tLbjrVUzJzQ7IdFuRywdwPxZpNu5F0xS+VjnsFS3XqMZSK2v
OWDXGC1hv3L+bfUUSVKnwsp2VFt1S5Ucf1Jhg9ROhu2wCqpYGfQ2NmSlIzfJIEH+MC2p98iLjSSS
f8JY5oQdFyk83poo80pDEDaAfc5/L0wZBOAxq4Aa0/ZpO7wMJJgbXozOsvpCib/MZntGAxxay4Ea
ndLfFVbgsC81Bc1XyT+Pj02iFum1OB5K1MJvzgp4cDmxiZU2X8MIdVlgE9XqTRTklP5JShtXhRkt
09V42UrnzE8NSmjfxGsaC9c0HGVc1N0VSrpxfqmXrnxdb23VUtgCk1EX2FcdSW3CcCLH6880kQ5R
hdRhzYarNLC+B3TE+hxtE8h6xbuMV58q083k9QGh45ZLbgw+HR9Y1xR/GMAvMXW2sdxefOC4U4E5
2iy1BBhgq16ptdAYoRiKCz6MUXngc0IOcC1apIXBbIJz2F81ja7ifPYHnTNL171WyAQ2SrkDD6QO
901ptW2KgDF7bCpquuw+VwPi0Kiq2A+lpkpt2ypdAnamcDrq5VsBQl8Am1EnmrtkYGhTDyOZvtM1
FN1Kzhul0EejyStMddQXzkFFEwMjhMqIKw2pmiH4c5xN0B5dRu1OVbeML0aKbJSMMqwsa75dLewf
xEx+WQzrQ43rZfYewetGXaRqpWtcF+n3uTWJoU4BQ33z971AXeOfU9sfvRBLlZUMIHgCpFfE7u06
DPvc75fmO/4bOc4HiM+reCTVZtSgX8PIGP7pcFC44QHDXJpTDWKSRnCsY4pD53UMav+gqlHWQ5cH
VXM3Noii0nNUkIm/W9JxcC7VUsnipWIZ/cfAoQ64lT9EI4NQOgZCUsxj4FaYIJ26lVMzfDbrppWP
gaXmzscjnw8VlQMBT56FHRqLd+xW2z1T80uHd3PL2jqVdryY51qaE+MI13w8CJnbKIOkHRAXJBy/
yE3ciDFCvRd5w8GcZvRfTpdOt603+pJKDfmddV+tVTUdasRd/qmnrTfsIptB43dhVqwMwXK7qO9p
loQY+LKTW0wGLtBMGsODgXq4WIhjbQiIu4wW4GzsvCqehINRz6ycgG6tIX26h2s7MXhmCvNuxFWH
sIwhgzLDEZQzYGXFsbpLOR/8g8k2cA5N6JrefZynji13RirGILq12izrmbg1Wua8HkZ6VtNTIf2y
fZVehaolGlNvurOsYJCnxV3sCitlYd5keV7uWXvt+FTDgqgvDRVP9yEqOmnceXIc6q8hh3L9tTZ9
P6cGCgh8+VKu6J3EEWftyBTcDixfTWXYDIM3hmLQcwKz9g/YTtpXu62OrWlwLBGFIPS4uFOmGxn+
mrGqA0d+8VbCK4UEnhVhQ5ecdeEwgJRp3KOMsf13iGR4MrvWjRbpHLgViBCQBJMzZEvpuTcJrZeK
mZWDSRVV6mPZQMTCVt1geVugrEN8+3oUZaAux39CKu0kBzpEkolCKJ+BdCPZtLUFS+s3NX1udhDE
P2j8mv4hue5fcvqpCpn+KZZ15W7ivaKrs/UycCBOITuMfRAvBw112y4cXfLULdLYsZvr2eygNtsj
oVYbf5CUsuEllrmBocReV+9TPDatGT7N7loxh0z0Fs2LLAtUirRaKP2+d7jJJNi1ayD6vzmbCo5m
q+F0YxSFlB/7Ooyrt6wXfvxtAnEEUNoczfK5L3pX/qfNiPrbLlvdqVN4aE0jzJaJ8al8JbNnOljQ
FS+4m8RylFQXh/CEXzSZnYOTxqo+IXTfK7tGJQlf0kbDAZ84q+69Ia/D8zL3SDNj08Yy+tRYQ1LA
RacbjWuGOXIpc8awxDHVg/y5Ek++U8Xr54HAA16Xj5ByZFSzoF5wdHoBEeuV8Su5ZZxlV2SJHN8H
TBI1guYGqY8VjXcp1St/NGBPL6mMTOeQZQmu631TjxWDdkrTq49D27TNDtGUbYD+xU//WM9Rg/hp
mZiIOE5eKE4ZYdHJ66e0OEf9gjwJkXcQAfpL7Q/CNBqToRqMO8Q5NtMyKop/BbDvlz6sxY20w+Er
l09fH4LVXI5x5MWwTpeUX1oEaX9HERFlbDvW0/cxowZ3Q14n36dUMR9LZNK3YT6Ox2GK2Ig99WX3
Ww1+ozp0OKvbczoW89fWRVK2C1d7AorZDfVbk9R2e7+gAToEFFM+tMDd7yYzd+8xrDjVbp1wV52Y
Xs/EJW/O38DrNU+cbgVvOXfTU1aWzqe0bo2bgLlUjCOQy3jDZNcJdj1JtvkFzxenWlHL/h9i+eS2
4+UX7S6WgxMcErSeF5vq9zdIlfOtkyQpqo82gu9JC4KHJ+rOfqMFIbwHmzSP2bjBlFv7lIZ2s2vb
TI2C80f/nAREeruMtpZ/8bw1E0BBwyRHDGZ3b2tVokBKbN8xd0xuoRdP6gJ40AZca+dm84DEmm5x
FRS2OOQkSPTtGnkJysw55JYz3edxYn0OTRl8GSYr+5qlYrhF+eg8TbPFKov8+BTVtol+qXBv7akT
4b6ngTrvbDNuby3Llv9yt3EzMChZ/GtYbnVKE/Ydqd6nAVLh55h8CJzKlL+rzKg89XYfnT3PnE+O
M5tfbCYsvTAVyd97kchOk7HG79Mc7U4w2QWd2MGe90blN4+V63CkZkY6HlDYlc3ZKYPsGxMTrQ8d
M4RmBv2Y7Ve0r8DQUDZSAHSZCMmYZZFwssS1Ne+bFm40Hq1FsdBF/Rj2MyOMzMFmcvQYVQ5CUzMb
z4EfTK95RC52qJLO3NtuPCIMmd27PPaMB487/m5NBnSD6eJ9sKqmOA15DPmonKOLV5XMuRz6aYov
aDeH5Mi5JD+Ew8I0nga7xrEmgnuekmz6Ztd9QvY2hnTknbzu2gNfxPngKNv+OwaCTg2d6Dw093Uy
xw/8WiDfSbyecAwxxclwFu9jHjLVrOG/OIWqP/Bfxp35Cmuuim9MY/SHT9GCmMl7CKc5gMBM+r1G
/kcv5A3NAv7ViIj+XLgpgl5IDzRQgcIaQ2oP1GtkbDnHdaEUjKO8L+cn+LGif7AnZPgX5Dm1xdQo
GHdvy9JHc85AuCn0XhK4lPmwCyx2G2eLTckYYi78l/LJNO1ScPGzIc25PIjF8KOVsZMpVtv8KROr
QEnUk9EQD94iV+Z+L1rGUZVVPAQPs5pBuO8kzrv7aWGq3L4agaSc7SVb30lGtQQ7U3iMzcsjZgLs
gYSlkP8Yj4TSPjdpsN8seNXkvi7oFR3wRPQARoekMS8sg8J5lw+Ft/7V9vyzTlhBl1wP9Z8PNsbk
jPnF72LXS4YWWs7vFsOM5vo7jTXmM76AKioFA3P+d6TOOy3w/7+zVKCf/PzLbHTINouTOTI4Tn2i
pZ9Fye682qHE4PYuBcxsNzsBBIljIfXqmpPSS91xljelDaLU4N+ZCDaSpFbDN2JvUP9XM52Uv7g1
+hyznZH8Xwlao+Us6u9d/4GZ3vC297TroEjiuXAZGePbg8Of5Xh+yIu2aQBD76J3u3OxhiIl7yf2
u30YaFjwNzGqrXyMkOoGczdZ1qrmlA/D+MIplK/zccxRLKJuNNzWiXeZ/qAGFVq+WDDb6j+OEzMo
HtMCI719KafW48cDhTfV1yOtmE10b04X8Ts1hqsCM9TGJ69Noqj4VOkHMXGLz8s/7F0mBu9tqx9M
5wmO2pgttyWiNH84sbo9t7nz5w6E2HMCfIQvULm0LNzjNuck60qVaKcRV3e1s5oRzdrNNkhlxE3r
lzfe3NVuevRo1kBOcelNFRk6OIqj9iG142YQ90kzNbywFZttZl5STHlr/K5w/czKGUTvFvG6p/Ok
6o5pMYHoeI6JT/wvcRGqj5I5lQdNaRsitL0DNlWnfmTtEtG830pKCtoLooRpG11aH6lZr47ziLg+
rOd9RB4KgtQR1kpoCB1YfT6mFbJld1aE5C++qCSYV24wTxeffdhNpEWdCXLEOaSdUK0bjFeqwyw9
BpBtS8jAt8iLsZnyNRjHuCc4Zxg4qKo2PTJ3vGHhuVbdsUI72LelcSNimjrMoNQ4IXI6y4wZYG86
wXwDVg++0iEZjKBLHszRhl+3a+ME0etZLNk4BI814y7n9CMN05L+ie0Lj99eA03hadTM6p0WBrGQ
5eSXrKYlh04/JOcwd6PzP6Sd15IbV5auX2VC9zknvZmYngu4LE9TFCnyJoOUqPTe59OfbyNT3YUE
Ahj1RKtbwS4WNrZfe63fjI6Ov2jRKE/1LAqJ/h4ExuehiUrjToqcAT93Va/N8F0EWo/viGVEwa/e
2M9HQtgbIg80eQhE7GpNh2tgIpZzup9pHdHIIcnfd/Dy9IoKuapJGhV4cPcZAu35AJET/xxS3Vjp
Cs0+cgkih2vPMp5j0CpGinJIrgr5QdUswOt/lhAxtP3feo+lQ1ZBMyUHbvasXxJTwDHdEkx46m1B
lGR1voNvLGUW/sQBgdH9UNQyo9sZhknFCkVH0d4ikwo6htLhYHgkDUECCI3VaRZ2NfgI/l4AJ8DE
DJjSvlLuAx38brop1A7BPNT6USTfkpIl4ASAXWhQaWxvFO+oVOqEuErS1EJlZtF5K6MsQZNtA9LN
YS1H1Lc9a4+WWV80j4miaKnz1y+OOGyhRe41rNiUQKZD030HsUbnX0SSDcrVk2L12ZelwuFrRZcW
h0Ez0g6WjsSqR2+xOCr6B1jw8ZVm5sqizwjdRWgwkj7ysNYsYjRNgSrHBTqGWeSUpEDBvRzllfI6
CPP0kTh1QA59NEdB5VwYnfXkYyaIyWjaiqI8ZyeuI+9ME3YVqxPrkQYpn4XNuWgHRkatT+V75OAN
pcQ1txZaRmo5Ho0P5EKrvJ3RoS8RuhD2R359kUD01COVFGcJUXZcdJ4WVpdaQF6kXEYZ2cKXOPDQ
cCUuKs3oa62Id+ce006eXPdZDJ0QhK1/lJdxWHIjJobk67z24fpOOKXwotgga7jC0Q7idpaiaoLw
9sYkqxI8zdh3ppdFYr44ysHMqMClKLCoVixQjOvNn3JWaR5rNJXlStLFMcjgrbZhR9U3T3V7eFmq
2wsMaqGuzrX3Rf4fVpDYVEtC8H9D9VdFa28PBTYkInCGoumaKpPgX13yCKNYogwYMW16O4IAwsMB
dMEu5DSQpW2b1lrU77siz9krTi+4YkFIqRe9rBnDsKxWBJk8K3ofEE6k5ibg99iuDjUT9t2cEIDD
JzhjLYWb8Hub237afYzjTCQQFyGukAvYxC2Ng5uY+vqoI0ey6imXEQolnOeImyEes+bL6pSMob82
/rvMz1EY2xOO2Fl+IBRh2e8X/CApCHHTgAY1IRXOR7iTB0Vqg8vlBkvvVbuMjWhTyG3bPjVE8NnB
M42IPcV2QUF+0jrsJeYy45Kln2syi2r7gpaaEaeW8BNGK9NJRasLlkGZHXV4BlL62NYSRN5xT0pJ
jNTiyGHiKk+5M64DhfKC2gj8q451BJn92W9osSmIkB5ATg7BYYUULuAgUeEs+0iUHKVeFqiNBXAJ
ZIesUCRzxL/jeESDb5MhVTA+qUBUyDVjyVtxgS92A97gayPQbB4SuJdSkYXlfFjQXnNRWO5xDJ4+
aAi1xa/wOgGGzkzcISXjT+Vitl/KSAJX06EFKZune2eWLY+bo6r+2Ep1T9DFNBSPM3V4SUdBOxQS
iXZamWH+0PXcd/mOmgc4w1yK7aDH7AVP6al99KdUwCrqyBF4khknr8vFEUWVgKgFHjEX+RfEYVVS
k4nvaiXxgYoueNBmwNke36BjmT3K9cS5yxwqyONDNFefly9slYoAoTSzBVE92uIY53kmKlaJWnsW
pgB4A1eiPJSPnr41eB1LKl6+vObbd4acoePt2qQUEvWg4iVIZRcHJVFIgaXgHyuOx8FrM5Ib1oc4
jDGA3YLJGEPpoIYkS5DBzS0Bkm3AOLMDI58ch/8h7PrCr+5VMAjBfYBqOYFdQbKaBhZwjSwdjZ64
8UviwdGhAvCjE94APHFC2ZeoiS3VoiWKsbUuo2S3eIgoOZeqercMpiqhi1Pt7VYppubAkW5zwONR
LULA5ddVua2pa2qC1hVuYQj4+TvPqpD9c2Z4omaZhShazAWrZhAyP9uhAUv1cQzTgazuDEVYyk9c
kiyx5Q9L5QfFATHrjT4AZ1pg6YuWFS4DgNbvsJOcmmED/rUAsg8PwZZfC/RMYmJoQ8US6tUzVaFu
mEu8trVHA4fgAPDQjIteNqMcZlZnbYrSV6Rit2By/XnCKMSKRTbXVZwCaS4qcm1CjmDEYOa41lpQ
svf9GNWpDStBFHhG3un+MRpZooTFDmTOJXaJzIF0QGsnNMptDcnWe4UMqfTyQ4nIz2juMSzqe7IN
8GBYOkZfFRjaD+2AMvJLnmeicAgfP27IuJptm/1IjsdIz7bkPODuLwbIYeFkUa/ecEdPng0Vjqhl
cK3AR+V/E8ppED8UqqSXxS7JZb9zXhoeoazJZvaRiGyzBO/Uzxod0giEgO1tsBYNUAXHqvGcspWb
CQJfsF3ksrpOPkKdZmXZBRXAxSWqZAoHCkpfmVOKnPfYt6K6t+DeFocgKcZmgfo4feQsXEZvwhmN
LvtFKbf3U1Hb71FpNPzt4i63oKz7Y5y5mAUCkGkVAkxqMCpmI0oCgAjtbq8DG5hK+FLC6tRVOype
YbJONBUTZ1CIjtvWt9oHCvkD+Wwh0ML39ii0sCNjrxLwj0Ufail1axkWxWQGzcH5rsNPj591NQYU
umnMsfRxAa9rOMAfcGPvzC7aLtusl3pPwA3DvsIqzsPbvAqV5D1JqQBVAFAwx73c2YAy0+cwj8UK
xrZZoFbDmSqAtLaMIHal8nST/5Jltib09dSYnHQgkK1F5whoVB7J3EQHK0RxwHc2M4hqNtGC8Chw
PTF8DI4Cn95yAM31hyqErhA/msThYGU8BySq9aFUClDPgN0d8bMlHNdnqI1E9huX0rzDBd7+POIQ
CX9thlQs32eBw8yAkcGT9EL7uMxXO2PIsb3VeReTBpDEgR0gCicsFSKk7JsD9TakOZ4XIVkql8Ke
aXkOdkUgFmifUerTPuYO7EqD4jrC1j99AQX94YVCPwz0HMyR4agesrjggfIUZ0w9ozC5246DzNFP
mdmOSJ73T2lKoSq6KwbeudgUWSYsiq2BFVDfu+bMVyi6o1GZL9w4fiTkAyAQOFNuC57Zkfy1dHBB
CWoz1ItMvajYz2Ce5YiZAVcL5GO5Lr0Z6mZgGcvoLyd22vYCICNjDQPRY9bNKWfiA3hHWdT+TcSn
s/eLo0w3V1MpmIkHSzIXJBb6TDtfkAvUAOKzwAQtQKUQTy02weLStmQMyrgQiR0j6wSg3TeOLrm5
WQtphMUjZyGkUV8SJd14xh5NR/hcdUT7LlidSYfUzKqzLAxjsVuk9GMfVIwaORwMcNjswyWaj1T/
6I816MCHhYcjP0pnFNnCLEkQbODat8xEgJwXksyMwA4Hr/aM+5pTUx4eVBRA0bRc+r0somUw/gKx
gAEWkzPDkJcC9dL95RB2LLahtmkIxEx87HqklAhjFATNrW2gIjJ7r3agH71DPwd/WWtMXNyjoUZp
/jg0hWQlT0YFCYviKm7q/U8EcTgsd4kHHkbnZVVa5jed/5NYdnbULDtP0+p9XFHtsTZZY4jslk/k
z2+RaxapNNtWRP6CdWHza14rJkr1bRJDtWZTYNtMaQUWYdPZVk8jrOqKZIWee1njPMP2jchghGDp
+MTKSMS/HD1E4BYZGt0bvuNg5JjfemSn6dgCniO3y1dELIyv22gtD2xwwxhb4WMYqXHxK8QLkafT
qqORdT0NYuXOaSMCiJo/LIkif04DFtXR6roNqTBJgFc8gdC//p5YvyZAeyCHguQPjyZec2ur6yCp
KggUufbSh1wzGBgm1hBRgTrWRvV53dVqP+UhSrxdpEWPZPxZd9e/xdlbEtFFB806k/wXs7LWZrHk
QDJ1qVaf7SN/adk6ccBqADZ6fNdGQycikAVEmM5kteDf8R1XkMxD+Qe8i4JXB5owp+/qyMubssa6
6zkwsBCFPtgRZXHCHA0DF8YGmAA4/+71UTibC4MquqIR5ZMWV8hxnTas4jDXBo7ePhvzhWtBmkap
exFUa/USdcElFujC1oFX5s9x+/WvsRLKUUksiNPdUhgEHtJr7UDqXV3tQ59/xqRizloGAhJKCltg
23j2C5rG8pa/3rJy6nyEEJqQV5RVHWE0qgLW+m0LocpH+tmTnoKZE5JYHu+evR2VRQWJ9MifWsBJ
w8zWae1SoGgXjIwO2tP7pBTAGm5JQq2XqKpYjIVBosJRkDBapztMACYIqnny018MvVmDl3Is8fq8
RGeqw1/ovZktY8wsmBvjtM52qAi3IR2pwvqB/cN3Ol0plQm93tCp4lI30icknGdjdvBsnfxx9JtS
byHmNpb8PYlNkY5WtCpTvpctAvn+1inxSyAN7VsObBejS0CS3NDLXAnB4KaBbb1macCXLAS7zqSM
zXJUDKj6d9rRw3NBADZAGG7pla0sggyyX8AtVMx1TLDOVCNWYyF7Ms+DctKf+tS2p+CLZlRNEWPI
GuuoAnFzcHRaOIylv6nMBdmfoYuOlnT+AILhZbDQHej3GWkcCxfdWXGpT6B9YXMpVMK+ERVC9l/Y
QPTck5rD9flcb3z0PXTDxuseHRbj3O6e87lDBd+xnv9ympm39eLjOZMt7CM3EOcn8JzKlBpM6vUv
YZzKsTKQqsaysi0OPtRcz+RYuUM7kfsenyNoc1xqXVljDP/sdE7iffaHQUK1p5FGgFwfJm4SETDP
jmHhrKIUo16mvzSWMRaxCyVbBjviNX78PZAULEK0jVkrHTKRdktsi8HYSAGbR4kvJLR6RfXJxZEI
pu4FJFbEokvYW6bk8TC7kS2h5L7klnN/6ECrcfODrMdaGst7a1uRgxK/N+f1WBI5H9n22B/1G8mG
JBUTFKAulAOhKlXgALEsBB/YPbZN+LYcrSZkSenVtx2c0beF1llVtycjr9V2BtQvCkhCd/EINN+V
u1IqfHqA2XPqYk4qAMm+ffR9TdQgCOS9ZWBGWuxkeABN81CVQdjre9IHgfz5+uwpZ2sI/w1OKNkA
rQabb31rWTb3Abj88HnJqRdz94mZeEk+kJCEWYS5Up841DxnZLYx65svycty9nkCmS4SdPIUCzn8
iXIwf5rBSUu38c4c8l/lAZWhfgfa0vRulWzXFVuTci0ScaLCo+CMshbb1fBxI10uV0+8ogoj+x3u
XYB1+IxCXoyNlp0K8gmyP1gZwZWbL4igAx0j39gdx8v3TYKZrcFTzda5nTlbEZBbyRRKko0zGwpW
d1k/FrZ+zxdqTP/BwfCAQhExdWvZLiDESuHhNrVBnWRbPRw1rBWoVXSV+hQfmbaNnNpAlwAst33x
/voiWGfBSX3DRlOwuoH3IJ/7b4w8ryyr6LS/slNz/mtYvIuqSAyVbA9FIh0AUxSBFcFYtS37dWi6
oijcPMFxKNyowJ2l1yoPpdzfkqWhorFJddAvmJbNplFlkCYJ0IgwkTJy4UaFpMkmwKVbC/YpYjVs
2HnNGMfddOzm//t9+C//Z77U9Ov/+W/+/HtewPXwg2b1x/9xf+Yv39Of9X+L3/rn3zr9nf/5lKf8
c/WvPIe/V3mNJMH6b518Lq0v3273vfl+8od9JkytPrQ/q/HjT2qwzfE70A/xN/+3P/yPn8dP+TQW
P//xy+/4sDTi0/wwz35ZfnT/xz9+EbfoP6EP4uOXn4mB+Mcvm59JOP1c//2f3+vmH79ItvWfrFnN
NiHu2HB3VeOX/0D+5/gj5z9V5M5RZ9YxZ0Bj8Zf/yPKqCf7xi2LzS8SiDkkfA2ikwdVa5wgQ8iPj
P22y7FR+iNdRfbN/+avbJ9P3r+l8C9Gghbe1G94ffAC646qGg5CwEjqNZlo19BWAWrXbSMG9Hdg8
u6oHv5xu3LKretncDAAQysO6QQlZ3H9v6mXjVDpAd8fabSUJkTn5kIw/PO0PbQgAE8Q3XJFW2tMY
74hOGTItQREgVlu1FtMlxVOn2kVW68VXbHMblv1voYRVK/BTZ1vpxX6I5XKjj8qusoP3USd9U7z0
NbNCctrB/VB91GEAHIDG/MBI6hPUg795Z8zf0ebthToml78lorg3I6L0Gq7UYNQRZwNKR8S21QoN
hWRZMXfo8b5SlflUKuqd4UsfCzL2mMohboYMx3s9cp5kdbiPpQDlQSMhz1zm7Qbv2RuTdjzr35y7
x+/IGlNQvBbYHUPM6pvvGOhGPkGDqF3N0luoDEjwtOg8R0G0aSP1AYryb/rQbGzS1rxQka8KdOrK
JR5+WnpXBa0BnKv9Cp7yW59lr5Of3eX5NCCE5d2KeVcvhPmbIhVAaE51Tj7aur75phJ8FYvXcw1r
Tk/dIh3rfRh6kLBbxPpyx7rTTaXeAIzogFjKuzd7fdlTb/fQOuAWy80xZR1IFQq+BMWnwyS3dmHG
XlG7SUXtxPTYR9LX602st6khgyXBG4QkBrE2Ad5pE2gGU6vTotpNZfuxHeu70IhRQjGfrjezEgTm
80U7cAc0mZ2DL8BqVZqNQv4mC2q3cqqffmYXz3UchvtcS4hcUitxYxKSQL4TlElDP96Qqfl4/SuY
HGwnJ5L4ClQRZY4/9H/5z2lXjRRgaBJLlRvrTvwUh5SOq7TofsCEHg9NmlfSg9/04xcUvdC3wfLo
K2pkOtJfrf0kG3FBHSBNwp9dkcTF3rHgh6G4OtxPo9nDEOKjDrxK6m8D3sFe6bwUpZU+G5nloEPe
3U9AvHaBrmzksMJGjeqVq7TmuxamokuBTd71vvWui3O0tSbv1zxvlA0OJU+YzGl3fI0nSSZiHWMy
v4g5+5/g9OvbwY6Cba9TCNG9/J1dqNZeDyN5Y6CKue0rizqAHDzh25zsUR+8b0ZZwQFCBsls+VtQ
udIXiQz4QXb8jLr28AM1CX+jmOHORmoVj8Q7Te3VvdY1zpPhBPvr06Gt0gLHFcG7yDHAOVC/Xa+8
PG3tpAOv5CYkJfdIwMXokCG7xtHw0eLUwjvgI7K5KAANuB6gexO0roWG7n0AbuwnleTPLSy9dzBo
eGKwsrf6lFpunUL+QClC2o6d/1wjWeZXRJEbuix9GSp+WFRIKVel4n9DSXVEFb294xIxEEEoJ9yP
7T+v9/PSBsN4F1N1nQUIiOF01Y2+jJtznVQcILX0a+KHzbM/1Z/KNvl5vaHVW2EeT65ukpb8l3Dx
tKEen++Kex7ymZzEd1k5SS3yAIk0blqZUwtL02bf1cnXiHVwI994qY88NHWFjU1+YO2FK2sAk4qm
qFxUVuOfZW0/B+agfPWmLLzR0vq6Zwh1ABI8izhXtbOWvKk2kK7zkNbOrPdGWwIWSvRXnzAD4aL3
ZDv/+NuDSlKazBDYNJHNFD1/c/wrUueRFITRJzchOAzNelAGxAMNk8pZoTzrsbJtkvRGJy8MJ42S
KLNmM4hVlCHldYRHdV+5KeokO9I5TzqAhQ0MmlvuOJeOZYC0TJxFekBll5z2z+gl2ylj5FVUq/gJ
8ui7ZvWTC3UK9ZfK3xn9cI949Z+k44Ajp/Hv10f3YkdJCxJJWaRJ1kvWLG0e4g7rptKQJwS6DYXo
UKMGf72ZC4sGG24MQ4mSec+sXQmcNjEbz8sqN5/U7qBO2eewAm4/orVpJsqnQsmc7fUWV84yx+uO
xA8JRROnbbJR63WjlNU0wJN1YQAYX/Cx2KpFfR+EDqfvmHykBAvGRTOLe7P31b2tVtFXuy72qD7k
sJL76R7ZO/PlxpdavcDFCYFltMpLAWjXefRqtlJhZ37AZHvyAbs/Z4PE2vfC+Z0MVbKxJjy5dLl9
zzO03vSNXd+I+i5OA3lNXTVEEv5o7/hmLyEpFxlV75Su0UNVdHrXS0HwoI84qv6PKBn93fX+nq0u
jcjG5PlMpM7DYF0F6fVc8n27zVwfTkOvttSGsq3EDXq9mbNzl2YMx+QxAI753PMDOIbnQIXJXE1t
tl6obiSJovf0seuTjdwFu7z828ctQZQIYixqK6oJ4fx00+pyUBJPQZPsDfPehrnix+3zJBk3xk/E
Q2+DdINmWDIOOQA6psniAn8zXzBTZDCxYe52dfuAeKWbBhI3SHWQqX1dH8Pzc+jYls6BjtWjAEyf
tqXnJsLGFm1ZqdBe8FCg/a5mn/W6mLaIwqALruk7EmybwlZutC0++ryb/2x6fXnlaeVluMHl7piM
wAQKl9RosG284r7HwBrtnHrbBtZDp9v31zt9eXz/1fBqfGtpkIDXB7mL/PgnpaoPRlYc2jJ7UYfm
Bqr0fCuIqRQeIFDVBczwdHiHyYiHAmihK2WjcLwE2J9tc7t9d71HZztczCLZPXCklLogrJ42g2KB
Yk4RPSI/uzGdL2rSb/VWu6MAuo8l62+/KShk8XYUqQ9dOHusUgyy2VoqMonsg7F+wGfoIc076a6y
4x9TVQDCYXg33qj96pfBg4kk8fXOXhhTGqUeQv4QcRhbPe1sjOIssIOc6ZuAX8Orjg+RZUIgbxX9
xk48P2Jk8jVkS8iacsg4q90xFjU0warM4f5NMOuNdDqkqdptwSyFd7FRyruJujOi1I35er2T4v5f
bY43LYNQPe1kIWWcDRadtGr7Xm/TrWfr7vUmLmwDrmWGkbcud/R6Fv0J5OsUsv+MsXnMzDtbe9Ek
fUci+UZDF1Yn+X1RjSUKoBIp+vrmPBPaVYEHjRtUZfWbWn5Eze+PHIptWfuPVm3e2N2Xlgdvd8fE
C5xw1V7tbsxIhirWE0YuT7eAaw4VSt7+cGv0LkyQo1IrI+6mukoq5bRTFYT1kapE7jp+8U1Ib1WG
/uH6BF1sQldJ3hOPUkZaNTEA5JELmSaGcHwGQFXi6Wd/+r+1IRbJm7nxVcT1A2wlAO8bW0hr2GDc
LIXxEaul7Ki8Gij38m+Md06bMHW1F1DfzG0c+bOdh390hY7q7t9/DGlkPXWRQzVNYkBnNVwdoNBB
Nmkns6bPXRr9QNUs2BBp768Pmfic8/78q53VkFm635VG4WRukdjSBuXEHb4Qn8rUv5H0vDz9/2pH
bKs3UyP1ozbggCR8HYwPsqV9kBCsv3GWXmwD955jDgriwWrM2tGsTMcT95Pl7VsPVafqVohxuQns
7MkUU/RZp24Le7SHIKcbYSM9RE321HX63fUZuXCSOQLtQnYCRC/H9elIyfBqQZ7ZGe+M5E/da5/H
NPhR1unT5JR//1x2oGqYgCpAlZxhaxT0BUymP3MRu68RkqBLXfe3LER5w7CQCdY13gx4Ip2V+xUn
R44xNjOXh9uLA8YYVFV30Euk1SL7xtvk0uyI4I80JASIM96J2TdUh3OZthoZDbiPvnfrhLm0XXSe
1HBUMZGnNHE6OblS5Uh6dUzOmD5lg/R77sVP0Kq/XV8Dl5qxxSojOqdmd/Qge7NbEqTnbR9AJpnt
CNyZIGL7W1Orbjww1QtRK9elRXSOgg6SJqtdOdXNBACTBdAqzjvcQvCSPYB22RRFucMY7CBF0Q5z
2F1TGfdGbe4VX3X7+mtshhhAKCiXZNv4d0wJiCGmjV7CClMdN86BiKfVQ9brr1k+7VE7uau0dqNo
ggR344K8cB2f9GAVvdVBbdggUzM3adBOoc6rqy5o3meqrXtQMO71ebnYGoBBjEPJAmBIeTr9Ppyt
0CpYzGEV7uTpHahnZFYwdcn/DJ32xuxcWgREGv9sbHU0pwMpT/DNHJmBueE+gHKEDLn55d/pkuaY
IjC0KfWcdkkYddTCxsQdjHHDhtkOcuD6+lNcENub1o0j+nKf/tXa6vrsusGPipzW0IlBYw4lOOlz
oN441i43YoGWgdxtUho67RIGK2WSFnrmgkrfS9kH2cl3cVXe6Mqlc5qI/Z+tiLXydo/C3kUrVM3c
EdlX2XkULAvbG/aK/n/szmqJ45MVdiMsIxf38p2NjoH61SjVG4vt4spGQ1HDfZPaxrpIJAAOXYpz
HXFA7Ur9n5pZurlk7SRUIKTSufHoujh2/2rNWh2jge+H6InRmq/Xe7Dyu4kc+mirLHH7xjRduhPw
FABqpjg2QL3VYjDRgNdkc2QxIPGMdN0BjP2Nsbu43t40sVoJSFbYMthHVoKl7sL+wc7bXaD9W+uN
IgfBp2D3rWeozrTQy5A85Z2KgaS8RbZmX8i8im8lji9ODhcckgj8z1kJwNdHKzMtbtEGY6bBMvej
0qBgkm309NP1s+e8JXJrCq9fkAesu/VxmsGclaOQUCczTMRNyvu6bg5J2b6LeHhfb+r8pqMp8Mwy
R9yxunG6WwELBUpLmtD1JKysyvFzlxRuoAQvYDXdVHtS68cMU6zrjZ4vDBolxwZwlVzpGf4wnhwc
C1AJc9Go3MvWFydPXtK6v7H8zrcurRjcRyaJSpGiPu2ao4Bis1Lmq48mEDawSyOECOUvYaeSVTBv
zNnFPvFsJiNKFQV44mlrZSxFkOnZT40Uw0Iq3ETq92k/7K8P3dm2ZYXzmge0BpYEbIp22sxoSj5x
nlG6yeQ8qGX+pYy6vztuogmKMYQ9vOWU9YbyTfRLvKkvXb8K9IPedBk2j9V46JXxNwxJHlvpRoNn
wA+ROn/T4vrY8x2ceatspMW88PaRJ6GtVhURci3ddww51QGjkCxy9dxG07Gv7wwq6K0Zf4XG8ZKY
xZ0TGYPrWfV3VK2e/VK80y1tuIus8Of10T+bZL6oTvaNtLAisDeroGCslUzOurZ0mW18kIbnXitf
AO3eyAncama1lqCSBaiFdKVr4kqPkGC89ZMh3nkwa2/sxLOTZtWh1XICtIrx6ECHMD//PdS6fdpJ
75LW/Nykw61ZFpfXyZNatMXuAGpnYHp5zFK/CQywC1QDPalLN9LQH8oIpVrH3OAo8wI97RlN3HsJ
cz451MnqGP7H6zN3ad9g2Y2drQHumX9O900/hGEP+bfE2jKT95lpdz9wVy1++7+1sjpyIMsNakBB
3B3tjotI2Y9+ciNEEFHNahRJ44lHFicbmJnV2hgcPLXrUsOPtB2eube/OlRDlDp6bwXeK1LUyc4g
MLqxTM4rCMwdEE5GjlaFfcbp8KGsrA5TYeE4NQ0KeW6ES6bxYwaa4J70hWt4Iea8gJXv0NLQ7j1F
v3G6rmkOx+oaZVT6rWjIXB+tit8snmgYPeR3U+avUL7lZfIFFUeefnG/Vfz016GMv+pF+GcDL27f
xEq64bzfXZ/bY2ppNfKESTwJyXGKROcqOMtDlhfRP5BPXCtdtLx/hpPyscsGa1MZkrXpgnFEeTD5
AL9Je0jhZrlNp+6DULf2A/CgHRi2+EONb6irlNmDX5vRNq87DN8ce6ehibtDIjXGJGrcIpNabKt8
enGMzj80oL3rKqgfFb//TN4dCz9o+cPgxG7ToKtSKlHsWhomkYrWyUKf9j4pM1T+whAojR9620yq
QWIzY6Y0jTtTUtBPVr1wg2nUsMEn4xUhPlRKc/19UcF9D/LgASJRvyPMR0auT58zv2iedBlpL3UK
923jfxo6pANRKHkYquHJt0PNjYOy3Go+vpkpVGbIsrG804F06aiy1nuYDckB1sGrGY7qYZR8896b
tHcB2igb6mDZPoj77CtSQepGzr1HDDR6t0ZLd4ObxFOXG8kBxyNzaxathwiogi9p3SgPcUV2DnzY
n6lh/Qjr+EXLUOORogStSwdxlbwyHltFke5x2TlcXw9n4YUMdJzaPlGnQqVEXu11L0K/IpXHwsWj
FCuzfvI3KHh+kOvwve9EH/mtG5vwUoPgXIhnqPEKiMbpHiSOGqQI+Qo3a/EaIi/pUzqD6qxg4jt1
KBU22Y0uniEJuZht8fgVxBTsiY+grze7Tq+CZIxrMyfnVqo7pJPjPUny6DXPLKwVMsQ8Sn5owuvb
F47xIU3Tn2hXPPHVsmdfLXQIAkFyjzEkFMNwGN8ZTZb90CVVO7SKWWOgmoT9jVG6dFLAReSY4JQi
SbwOxEYbRQE0iAq3LtInBFofWuT2H6Y0eGdrWAdWNs7hXjSRwCnVPzvJfsWOsr1xVly4wAGyEiFA
yOLEOhJw3o4b4ltW01o5t026NZKmpOKPUhlyXDd6KxbZ6kwSRQPOQ9DrAL1WZ5JWF0Xb5wNmcnH6
zcSYC5zHjeTh2QuBNcCBRwAtasfUxE+XHSCxso2qDtngXv1c9xXV4iz7nOTBHXC4EH3L4IPpax+s
Gt2Q6zvs0lVniiuHqgj80rNLB6MWB6U3yhZ1+BDbxs+k8D5hk4IccvbeENYVWfS307KitwaLWKA4
RLb5tLexDdFUbhR6GyPcjp3Ha2mg/xHGDgal/Y0c8KWhBb9NcUmAzM9elO2ITN5gO7wVDPO9FOGo
K4qAsWY+Flb+KOnWq1aar1Eg30ijXhpYUqiI+/FmJiBarRqjN8nVI7XjdsoGgO2+UL0Id/Gw3RWl
sjcg4RKWxV+uz+bxvbVaq8AqDPKDtgoycV2/jjtE7wwuNrebnPge7uqTooCS0WvjB9x6H2U+IWA9
pD9Cs7kD1bfL4vgRrfIOf5qJYbGccg+WNT34/QgDqYJ0smmgnuylnOO+in7X9QIIplTvfamvtwgo
GVulrl6t2PjhxM1Xq5g0VP2UX7W4NTZkdl8mK5bcWnKQmcuD74Wmpqhn1j4QTxsVWbvbtHqM/4SD
pWhVC4106KWHNHakXRfeqjkcK2RnwwOCEeyOg6G9vtpnBup8hTN4FAJrrDFlCyNsVTzAilreVFNu
POhjax0KT34YRXQQSGr5jVreIa6T6VUO9F0Dg2ZPPfTegIW/x7VLZzBKHUE3/atp41ge+aFzQAbm
FmLmwsVEzpdUhQb6S4MpcLpnGh/aV1wV3BLm4G8Hvs+mzSZl19eD/4SThYn5uG3f2DsXHo2IYQJ1
5j5E0Y7Q8LTVBJt3FQ2M3K16JB7aAY9exG9xJ+FeBnlWyIdwwqrIMSTvUCShstUVXhZRlMkbx9N+
hQ36Y+ibz23nYaEnTx+iwtQfhjIp93LuSDdu0gu3kggSoC4BW9PgG622XFHjfmu15F5lB3xsE31C
h7nZhHmOhj4mn+L/5ms2qN0mRQf+vUzvevRRb9xL5wcOeTJiFUoocHJB3Z+O2QApWPHsPnMRHH9M
RvlFxoYyrnGxDbBbGp2nPiSERTv2xkl+/n7QRLREUljwOrhDxIn05kIU7Dno4RRuEuSrsFNz3ALv
8M3Y2FvZ/1F5wSurdDMYLSpkN/p8dhevml71GYUIJUhloAJqMyIFOdyPObDtorsxwzeaWZcn7U5N
Agv7FDd3uucsacG01q6a34L5nV34ojdwFRF0ZArPSpO+jHyPFjGQPTrl956JgnCCUeH++ll9eb5U
SoZwM6Dzq6tYU53s1rQFCI4nyUFt9NfA1F/MMPjROc771k/B/yT+Y1mVd2pr/1uNC0EJstPEnZoY
6jeLpUi6hscA9eqykB6yVvvQetEfY9y0m7H4XjblvR8FydauPmXIuNzouDg1Tk5hMb5v2l51HL+4
MCANn7tk4g+Gk+wrUxBkePSN5i7ruk+lHv022NInNFifHMW4sVHOjlLRPCKdlOpJi1J5Ou26n1nD
1MfADjr7RzCqKHT6j335Tk2iO0u/hQsQfTnr65vGVjkRpFglHtBW5qbCrogqg9m1u95QAQsnN/p1
qymxrN9MqSfD2eBpmLk16uQ5fqRCcFPpPqpgoa/P4OWWDIjtxP5ona5OGk1vi9JU2CBtY+n7wjQz
gdAfeMpO4wt4z+7f6ZmAJLMjVaEKctqzFCKIAZWIIodTtejax8jHkkM/eFWKXPCgJTdW6MX+vWlv
tUKsHhNPNWXSEDJ+byn9M+a896XdbGW1ufs3hpJzRhTB2e1r+Ho0kh1OIi9zFWyxN4Wtvzh1vq2S
tCc8vMVhOotJxcoHzk3yWuaRu563WlIzj5I6/Rr1GpAqwneV+dI6zb4up/sIGwP0gH+93sHzW1lA
KoWstoDoqwAyTidPr2RJbvCxdscWA2PsFWElB3CiUX/wi3tJT5/KAMN3LBX2WWO9Jl1143EljrLV
Fjz5Aqt90eqF3ssD+70MYTsm5p0OMDyx+4/XO3rh1mDJ8IIjZU3xYM0OTxDQM0OMctxaUWC2O1B2
QDXfWprwXM+7Q5JQ6MAQCSpH9uvbbQ5sgmM7JoY1VelbGMreR2SnzAMRwTapsz2ajsGHsRj6/aiN
v4+ocu87Un67WMVDoBzk11gq/7TzotyEtop8vh1VqBmSX0vKAlsI1TxYU3U3UpMqc+05GtQPmKrm
myg0h3v8f7pDH6JcEXQlzvDdgP+H4khbTy1+JT9VP42577gN6e4D+Fz90UMSTDANW5hnTYzlR+ux
zuEoofVeIJbp1l1q/5l3sn8njFIh1od3XSa971otfYxpaZebk7N1EN9TWs3eTZ32iFNNc+gw234P
yX7fd05811WKCliN3mNq8kfRxPpL6em/4S7Y7waoNiUi4hgoNqg/6tKvWpQkT0zSN5yGhleErLRt
7vjTRtWK6W7wK0T6Rs+6M4s826hGUt6DuWt3ktTkgDyix3Ya7vIClrmT4gliJW35IYh0220zy3un
66niAqxLNmhOBf+fufNaktxKtuyvzA+AhgONV4hQqSJ1Zr0cy1LQWhwAXz8rqi/tFots0npmbOy+
NNuqWR2ZCODAffv2vULLpmtyBPlcKfPMTOrv7TA9KTJaA7M27lwpjgVprC0rFQbA76FlK589k/eU
zw1J1hjw95gjgp+23qwFuQZpscn7VNpzWGd5f2JHycOfo2untNedwL6Ihwpa3jcggt3JMdb2Vu8p
PadRBitBxbGfj3bsJEZ+7QGuCPXKOvZ6aseWM+pHVSfXEBuZ/VSlOmaWmC9O60dzTT4kKepBrh4z
IBSnTLhVMLd9Q7558aW2yvZ23vrPtNkbv7YfmejngW9t4940yzxWenNQrHTFFnu4vAOLNcBI5R0I
tMH0k4vD3HrhxSIaOv5qMkHM7YhtHfOgOfUdyjvfnZJzugex4RJh0Nhva4uLIMDOMV2xE0kumWfK
XZkDfAwhzzES7NOTgm31LNgthLrZzSBgKmMvqsQBaGI1J2sayCVHS0zCvOtjkuTeGm8odwlk1VB5
St174yzpDs3pqA3ypnVW/VUBpTslRlKce9maWnxJsw0GfwEtZMlrx8PzKy1LfbLrPt/XXHhwFSxf
mbuZRJHuMC9Cu3GsruiRj3ub4Hm5Qm0iC8xNSMc0twEW3mTs3Q3qAv1YEQJ7W0L03BqOVdteVYwq
jpq+xPYw5PscbAB/vXlx9fEgKtV82JPTHCHHP9BHFy/MNnUjmDH4HrvZGT9SsyX/HUueDOp1UN/s
NDUsgsLV3J18o1NepK1aDrl3espWcXARLEhcuOwRLHGrKcBWPgPydHROi2G/u+kirjpdsO7clm6g
XHe7Yxe7D1VCiEPPd7KZEx1yN0x9JCY6toBM1jKsgZ7uS9GR6ZVrSl0bSfIx6sohY573a2US9RsZ
fbLdgYtPzT15mGx10/bcutUgOTP6qQhasZLJb1absdM3UNCgK/otbI2BzdAk6Qw8mJPKw7ZfXKJO
8qa907R6vnErfz6RmL6IHeyCOq4cbXjMVk0cMTlbRaCgZX9ZGnnnpmxMbDOeM2L8sxB6sX6vzYxX
A9Vwkq2VU8O5UsdZDbdmmqhQdvVXG+Y9UIY0S2IS6jcgKpmNJilL6RzFYCcDg/he3dq1/VCYVTiM
dNA+KsxVQaJJULXSijptCfXCuismkp4n+14JCwJb+9r2+dd+bckL8sFfleXtJVvVxexhbcA63cxp
InAhALt68apt8DC595Jo8nKUZPDjK9uN+22ADeaU99B8UGKyvo6hBpUR/ccbFuAhgu477gpdvLo2
b4yOwidcE/PsDbQh5A+L/ZKOZzS7r5XHfbEMgD5mlRwF6S4hr5wXkEYy8Ef3Ox80heT03IzdfCXb
7LmerEiZr/N4ib/vp9fBqV4Bcl6qYbysmt4+KH98LDzzRqsI/izG5trL3FhpFrum3cM8Wp8tlzVM
5ahYbitD6eyQcGXE6t9ro+QRe/GnfghIuIzLpt553nRTE4HiejVUQV+JQKBFRRAJs8Dp02tZg8YY
q2/5zAX0X0AshV3rP9d1tkPrPjZW+h1yBjbu4SYp06vUnuLFm77pZf08KytKlVCnrTAuYilVvMOu
bm4+ukK74u0fCprSNbPZpNJvzeRdLCMZrzJ9nVuHBBzXCLkxu1AV9dkwt4MPsTtakrJ+0ARPerFV
LyZIYLV6e2E3d8yKIYKONqMo7Us6y5nTNbm1RBVZmXiHTncPvI3k32EIJgKheKY+FfMaAqKOx0XU
n30EvyStrvS+9/aJ/+BIZ4enyvuomuJmrJybfhRlCK6pYtdaO6wgg0jcFgeTP1hM2cDgTcuos+wl
cqECFfYcZxQkUe2PeWStzhha3ra3uuGhqJdvrLDMp47Z/XgqB5U4yz515mx4W9Nlzu7tCoxpcy8b
d0ljVtOdXQJC5oSC+f3vy7C/aqsveSImORcuyWjWL82CXKQ7aRC+93D1rt05ZQ2b9Wrv3VB3q6Hf
GVb1kljqMHnZP/XUf9FYMnNH7mWbjpyFX9sUAvox59e0RcNA2njqHcpRCwvtsSnVrS+ds9lqR6kz
UR067nPnm8jsE3Fx96Nwr7bhgzDxCEbn31+OPxe/mAAu8UA4ZkjR+jW1gNdhCcxgreitjRBF+hoX
T9BN9T9MzP9c/PLFc4hbxDwhJ/xqf9c3pOas8Kp9MpC2GXmtPj55OeyUf+gE/+rXwdhAyDxTH4ex
zx+bCSCEZTb65FhUjfVo2W0klH1myvoPLcNf/TrU1wzl2EmhUfpFzxLQ6M3SNSukzIJUeBuxLtPs
x7//av58uwAG8AiwQV9lMPGrXjfCSGuXcav2hr/GttFcV7p/Pa9dbJDBUlv15/+7j/vld2JNREGH
0Kt9R/gsz8adZxgg7S65e1lEGNH7/8HHkThCfo9JcMavUzMi2HVjdmY+roUE7vl7aW976KBBmXlB
zkvq7z/u8tP/sckT9F64+RxGdPRHv9wYqw8hs9eraq+2KlhE8mFvXYzOFLr2bbauh2l1D1ryTyb2
PwsFf/zUX4SCyQH9ujZ1tacsDsHVILcs8SUmvqicf50u/+/Tpf5tdNQfEqn+OoPqf2C6lM2z+e/T
pTBvkDf1kH35+Dlh6vJ3fk+YMn5jKweHHWELWO2Y4v53wpT7GwYfx2b5BDP7zwFT4jf+AuUxQ2VO
mh9Ro/8VMGUTPUWDz7L/ZfDtspH9HwRM/RiT/3zT0suxZ2Mz+icrgaWOywnxk2KnVdukl6tf7FTD
jD3AyTvG5FH3Jw1rWBP61YrxJC2N2x79ONZIOoyoVOkdq7z5XNAu/sMz+yethr0f4pZsFqZJXtKt
X3fxtgRfRDF7brwunnhKB8889g5I2lS06lxPc7YHQedfN5f2tFt1+Vobrn5fZ/329NO3eP7XNfg5
NwgZ8ZcH2rnkVGH1xINpcMl/HaM4+I+GtBuNeCTLIdi8CkrtMgOyWRNxRRDp15Rwt3Dpe8ZhnrNS
oC7NcOWRshczbtKvNwCzZ5vKPFzhZb0Rj2nvO6Lydlsm6IVrMIDpOJYR2Ej/ZgTauAOgcZkC6g+d
PX6RxkCEYjlP1xZQvxuUxvS2GVb9hC1/DAdKJA+YUdafB6wPD27asPRcufaVP7VjIOnpGfYyj/5u
Lpazr4pJXpV2Ud+gk7lhM5VXcMyHPSMx8A8ghPbKtL5UI/3R3BSf+EFofu10/UrRXDPs0+huBos8
VTd5sMryavET66UcASllZrV8FAL85ZLeliUtVKebX1yteHdy/Val7bMikHIHy5sNlTq7KZq0fCNY
v4eDKdJ7FOI0cBkJBf4g7OteT8xAF90aq6EfbrbO3iJTyWVXpPbwXKuapEq/HojpbjAUlcI8+iuh
VdliARPCUV1Qapt3vmqsL7TPGfS0xaH/zr9UHel+mOw1/U5OmqKzydFOGlOmyC76+q3eEpr8Sk/L
oJkLA6CXPUDegEltfZSqy8oT+SbXmkgzeQB0FRZqo5ABPjZreqjNL62tvzmgDwOYWYCk0sGhHag+
a2t/Ap38HccFfrZ0jHmtpwEaiH5ICGFBw2j6q1wfnMOKuhwBpfniexLXirARMBp1bNdlDYjoHG8A
Wo77yc7aYF6tPLDBFuu5nz4bmVeEhTVqUb4xVgNxTJVlfs59uRsWARYOlGLEwh7uFNMon1xaPnB3
3XVKFvpBa9evOZpEzFonkzlFshNsDz3snfSbyNtDs9ZvxbAJVBI5Htq2IPa9yMeDLOzHZCHYzCq7
g6vpKFauV4Wlcu9MGmJS7T2vO+qjDjlhaR/k1BsqIPkhJOZGP4NUXJfd5EkfucOxzolM1sO6Tf4z
Lzu+0k7zrrdW17KgG2R2kqSL3zVOsZwzc6yr0Fvd9oplf+dcl/V8XaNlXO5kJsRxi05vh5PR0llO
cJSL0B9UetVwmkSZ4amortsEe9u0foCGK+61ztlrkGVTlj8tzb0ZksYUJD1B/L1yfKgBd81MrEII
wEFj7Wtoa2MLpFqRXBbGoEQ7tt0i7vXGXrZD3/Rrs3NtKKF7IkdLlAmvuFNyt9hJ8VZvzdHOqyc9
a6HLz0mGrjHJcB1LGRQbVobtgpNc7LQ9mZayH9Z8G8Nko580OgOHnNb1bUjm/EdJVPgHBx4ikJ2W
UOwrRJmZsWxKiMVqf6osqX3TU3e69wG7PcFtqW/AgzNYk9LtvmoNWECi67udRmZbADFzDnq9TW9G
ocjXXxbjgPsagzaQ16OUWRq55bjtTVVWU2gvRBd7fr69okFMAczE4XnNHH/v+aBuxaAO0HTd78XI
6yPSBdtyTT13j2k9wOkE4ONcqb7N8mBrBR1JjqY2U2oXQW61c5TZ7MHUesM2Vkfjaa/caL3Rgwjy
nKV4qLnDONO4Xc/VYo8vaYF+EGxzmtW7ydbyo04MdfGy+crxnnIwVd4ecbIft8BL7b79toEluShP
uZC3mWXlOx+GPR895k7MyptOvkzd2jdtrfthhWzsvLiNLp6kW19DKkcUYQPl7EFb6YM+yb3AKizx
thpbnHUNGkRf99MXVYoJC4JrHnMTOrqCzxRYAtm3af3W5I2VqyhfbBXn0yBCDxv00WxdqrV6yivu
9qXZdb5cTpM0t/oi9ogn3EOVDLp5WFEY3IQ9Nb2H35LYySdzkX4d9qu3cU7U8ror3PKZVSY8olM2
GSZM1jz/srr2Y9azJUS6nreca8b0Z26Z5ezi+rqumzZtgQOmWh8PQyueLnv4T1rGv+R7pX1Uklay
mzkw9IQVEYuJwmPq9eqAd7l6TNaqfDQc7czzro4p1/9mAjYAK1nq/U1iu0mcDZqIE87cUCF7H7Jq
qvgSa+rjZsr2Sz9zg89b9eA48xyZnWnVQU6+9LWfm8dWmXoGDG9un/qtM99XQjOmEPamGB+zi+tl
FGuyA8KRQ4ntRgTLlGRmHZXHam/c1HJeW86hJXCmJr+ZucQhWMkkB29sEx82VskcwdOSD/y3bq/6
tAohv+CPaNrinhhb9K5aNybU/965Z7leTAENdS8CQFFenHTtdgdq2GUWYZl74WhmGTuFWT5oNSmv
UKyf7Qb24sFeG46BeRmfqtW9XqzZ3HET6kdYrw2P/gw4pxSS52VWDTYoNU1Pa58X5yTvt/t6bswA
7K2+r5xyu65Eq73geSxDzdD3miTTEanLPgm1KQLoiu693DovWmVjvkNZVqE+5f6hkVrH4ZDWT0Of
d+9Jpzs32CXa80p+3G0O+WvnJBbC0br4XFOeu8TznN3Ka4PQW9ecjRCPr0sSJsqWzE1OrSx/Y9+8
eGCJgXweXfVxAs/waiu88VE3ijIPnQnfCdlimnlMIVwzA8gnhSrhDl1AR9q++8PiXUvVPel13n5k
zHQ5flw/4GHwPgqQ1C2Rmk16nguKVITtodstelYeVpUmz46oZ8T+2nDuzb6bALuXa/UKCVYw6Skr
+2SnGg4uaUqEVLfh3e+MXh8RV8/T5M1pf7KHrAboMJjD13FJkqgYnbhz+2Jnabk895vl7VRrDyFs
yPre18v2RieA62uKM0yPfjyDxlZys6S1c6EFIaevY7odcl5XkJ+nPPKSVYf/3ZWh2YmF6J25PC2Z
377/OCCSLJuuc9+X71uJ9F2OvrxtBZHqVHA6T5os6uy4Ci214AyZTQzXlAFLPlt6ctqUOVk3elMa
T/1YeRHZJsZTOQ1WlgVc2cWP/Nwzx0fZlePXbJ45ChxHccyAsD6zCTJkcMpXvLl+nrrWYdYcnjUT
w0dUeT03/ILkTgygpKpzamM5/3gtdwZs8GAeOv87HDP/2mde8bUedH8C8wXT76nIda6tUI3OtKPv
RROZrpgRZbtR1iEBfvmyq5JkPffD6EWkEKk3dBy8QXMiz2nlEAGDtEpQojm272azDTfSFzMaX2ct
5x9/SKXBDZnbJv/pMAExeVpU+46LvZ9hf9teFrKgxS/QWKj2WAmpFtKldb6kdlV8d8zCOhLFwV+z
HOZOXpWw4aAWsZwxnbfvzIXatwFrIaWXm2NtE6PD/+TM7fu6zfp5pvLft0vHh2cgdMNx6nwBeo73
0GM1V+qqb2Y88JbOwZSsE3/qWVNy9nPctD8uf+LP/p1ld/9qVf6jxvyvu+k/NNz/ti3/H9hzXygS
/77njsv/9fhRzh9fm/7npvvyl35vut3fsL6xhsRepUmmyyWh+b9inX39N9KVaOswVl2WIX9uu63f
6DsvGzC4RjE7mjgFfs91Nn+73OQYTn4Ys2gG/5O2+08iInoom8YEm9DkUg3wOT+33eCHs9XOZns3
p4ScJq0ZdM4U62NxqjLjBAMX5mJdMGHxeH+6RMm1oN12BV6opnstauQyx9uG80/X8C86XjZsful4
IWPQWAiL31S3CWa6dMQ/qQGutS0rO5P2DtTIE8wA57FYtObD6J3tMNqFLHe6tMd48lue86G/vAjm
2RPXvaj685hAUXcyrwT/al0e08HQZkAElr2+N2JYrxyn5YBhMLLcJZ4r01DHTM7awLhENbRIav8y
+wTJp34YHHPDj5E24p65OS2xL4qrtqnSg5skzIVtY3GCasEf65LoFFWN637uRz+PDDvbJiyOs5PH
si/7eLqkkrGjpZuvaaaZLm1Tsb7V+dCuUZE6+k0qB/zC3VZp93m/jveVqOyvbVZ3VuRvqXGBwnUk
/U19ZhFWPBvdiF14SJgrwrQ9mCXNVSj5PdyotDPXP+ScJmPQVYbTBgIn5nvfuNv1Yohi17mG9Skb
kXfCUSvZaSotq2Hcudr+a6sS66Oo7PUky0qPSq9Wn2hSpB+0g9nw/2dFOfZYGKVe+5Vk+Y00HHMl
arZoLxN+voAKd2cy3pWG2fOrL+aNIMogj3FX6yd8kPtajSdqGyfaHO+7ntjjU2JUZh6M5EfQNG5r
wsvXIPQW63J1I0otv63b6mxhSvuKm3hh+N47+cauf8ORzCw0YedBK/Vn0DyOJC9jaj6aZYDpbcx+
ehhr1u70dXxbiq6lvK+1Q1kVbTC27eUzVR/J3HivQGgnEdZijUNduwW22s/BDN/5uzQ9m/1LRIwu
F8+F6G8HusmbXk5mNPa+9Wnu00/MLSGcAwVyqeKT4crVujQJ5pIk8U7hy+qorM2sPdHP1ODhgMNR
0NysznSbXOzLblFZTlh5y8BFIaaDwBOSXiutXO/lpUIqava9LqaSJzaMiy/2yMadvaoq29sts0Ru
IM973TYBxlzkFIXt+rSlTbLDI9oeRnOUGzhQjy0s08C/MozDEif9SP8PhhGvRZk/zqwc7BfPDpPq
Igt4YxlXZv3dAc0Raosxx7CvtG+2wBy+DNNHX+d5oE/jmzLW+7LB+a4XgjASgUiU0sM2uZYTYjJ9
cpaqpU0d6qgW5ufO6avQSh0jCQw8z+6AQNXRqgfS9rRDXk7rkZBUYovTdtjV/tBHCvfJMvr3gyz4
93NRPxWd/w2Bhua7Map4avpza49F1FCxBM3AfaoJLdnYyCV5eBuJUggrzbXmgJGSFreWWA6qSLJP
DfyIt94ytl1iKEVVubb1vnBgElqlcd/oRRO2Xk7Qwyiy2Fh0dTdaKGZl5bysFBDh2CzmZ8JvHLi2
YjDfaF5tbiDZT8S0e0UbdhC0dZo8hx7OEOd+snmaCg0Uq7aa0Wo3rAFoLBiPhGaHosPG0jvrHG6e
ZpwS0ubjQlplkLeTRWai4T+4SBeB2zUi7lfLRyrr/WC1kmHXSAEDQhWOJgPaW//FWC4CkdeuHED6
NseLLD0zMklmfgLNTbLk1nGc3+oK7xfg122vmRCRIsYCD1a71UysXDme6f8xQ3Td8MrwWz4u66qs
M2ZjJuICJ0CqZZ8BG5HFqa/FyVdqOZdl7jySwWbnkakolIosvcDmBA6KbRga0KG+fBpndztYxUij
3o9DVMCnP3l6O0Q5p8aOLEkQrSsyIlpdwWRwIR0Pe3vuYF0hG7Nea599jny5m6mWrpulbNcQ1rKP
skmMBQm3A5nQDqtBm73IEwrvcl7zHFMmxJz5mz1dnjCstB9ZDe4m9Jdafp98GqSzTLzutWdFlyfY
aZ3HunMHcV26cBD/YTzzg6z0s9RtX2aQeEUvCB+81b9SDsycZKOUyfhu0lIzXDT5apfqZWuUE7RZ
Z2It257ERnc91V9MvvagK5sB25T2VGTOLRI+JXmTU1peXJJ+40eWXVWBToybiVeS8nb6TpLhFuCM
OV2+pr9/Of9Yff31xxck7rH9xbIZi2B/fDc7vTu0ibT48Wmv91DiT4y7bxJMNx7cpuCyNOX4zblE
QwhaA4J7qVvoTUtgLl3MGv0+mWV1YGb8Dxsaf5ohclkvgZiXAD0H+OQvTlxLQ0YfyfHZuWU7hiRk
vpRpBfPQpllOiM8wx/lfhtX/b+XuH4rif4dL+R9YEzPC/Ome+RPm5NDUX6f+Y/i5Iv7xV34vialg
YRMQtOvxD0xXVHf/TTphAKTjGNB/0EwuheHvqBP4KAxkLHZgyfvz3MvA5veS2PiNsQjrJRSCP0pp
6z+qif80ySRai128S8dn8pTqv+zO4GqFMV44zm5Z1RpT3AS01PbVqOf3psZ6MVbJaJIO0fwer7zu
FeHAOW1JZRxnQmBjIaEe1JW5q0T28NN1/IvC+Mcc/A/PHpuxPHrEwWA1Z7HnlylZ5g6K7Yg52W9K
yPdS1hLNvyqSOqQFBeml4KTHSErVkdefXl7TgOMjcliYOupSWx+3bG3jzpyGJy2dh8sm9GBFliaa
AzLodjbGUbCrkqTZOW+2sb2U1hbvpKYy2JLL9TGaGim/MXLyMQqmPcW3LCQvG4vlkL//VX+FxjEK
ZP/XIIj5Ym3ASnxpEX5qAYa0NzElLnKX0hI/LfU0qp2US4rDTOBIzaYMB6a2HT2Npbpem7L3ym61
ORjW1Jsod2C0aKOR32XYePYI/N5XhpsinJI2/oef9E/Niondg0n7ZbeRf/wa3ZVCKpt1P0v3udqW
c1651bNn+3FPsPOJ/k7dzQijz0u69Lutn627zW+9Y765pGE1I1R1SdgBeOAmu3K2Ve3+4ae73K1/
uGX4gXAFsn+JFYc+9Jfr6DSMcryFVd2WpbBHwJkLLZvuhUqU1aHKivmFF/gd0xOJIZAWyh6U+AdH
zL/2d375ITiVL+tY/Bx/ZgqQPE06T5+YlHyOVt6Q55CYp6Ty2ji3ircE0T1azXINUWZ6eOiDhSLd
FIGbPG80PKSG1eKq6DYjHlylX2s2606dUqE5b5Szydw8UGG2dtBo68HB5YNWZBtnM7PVfrFEFrb5
p3XoBREHev7CIm95mZ8ULwNgq7ByMWEqwwp7TT0hIbY3naqoAtHTZ7ZVp+wpNVWqBTiFyRucG/eD
4B3B9Lkwyp3UDLsJ0YvryJFT+lzpXbnXe/2axYzNCxhlUb7U1qXyXpP52PR+AQR3HfUwJzDvdZLA
ScgtIzOPgamVBeXc+jt/1mNf5E+Y15Zo0ExDsItgfVEASz55ougO4KJpatGEItNJ8Nb32+LyLFNJ
x6q0hyZoyVD4pmmlCDtR2Bj9ub5q7CUBDDn98IzN5QVlbw1kAu5kI+fik8988VarLqnZpGvuR2OS
cSv77JjaS3MAvz58SKygeZXV10Acx123ztVpKgzMq+aQByQm9MdqaG6XuqiiYelsxmFzzo5m6TwA
mqyidtbamPXadJ+uor5mIzX95o9lgUDdzUeA9o8mOIio6ue3mt5xR2eu9vq0bm9u2bQkKjn+Xdn5
PdFec8aYbPD9T6OS7+j9523V5y6cJ9t8aijvgQjOT5la2jJKvdV/yiEjfE/KNk+vFs13bhlZL8zj
hAhcA4V81giTD9aCa49hZblNDNhwodYb1aOzMg5aa+HsbWBrDNbHx7Vqm13hdgiMA/ARLBflGBBJ
+JSmuR8lUNankDyWJSirRov9jC9xMZp0h/IqjrRC2Tc0CDv09bqMG+Wh6DWXbWj1Xqa+9g1aE/7i
ZUjRGZtPS0r/4jRc5A3Le+zkjtxDYPiirZThcvEREVV/J9fxs+gMGKt+C1XZNbUL3Dxs8mSObQ1L
O8iELt7yeogybqRqWIyredPu0y6/L6U9nIvBi6zemY5lsZkhT6PcWZMcvxalfbaF3PaqS2+rNlG7
FMsSjnr3izYzR8P2erFue+g0WQXxBYr7XjcyaIRE0wQylQJH92BcLbNMv5v9Otxy1ui0aFNqvKuN
fYhGFM5OyGY+ZBt2trDZegFZJ1mPPb7wWGv9b7yqhwDX8BhyTyqwfMW2K/JsfFpLWqCk6axzx1Z2
TQeAp7+co7a3yZ3PxGpe211fVIFdZzpdi7t8wiHvfzarzjoy8XPeUJutTyzwWsEKOfpaVqgG4VQW
bBxlpEQd7GF7aAx/u2V8V7E1bzp3XlezSbK+JgOdBuedfc2oKjmwQCl3WttYL725DY9pKk+bLLdT
U1XyvlhQXsZKXZYrnIO4hGfkcnXYehdGfij8XCvINfAyNJYmnb4XPKOfDFKHPSzTRnVXIg4fLgSB
XTkqzN5rzk6pKiORbPkeJLaPBJYv7etUM6jKK8Xjhn11Auv3Xbc3ddtYfR/bW19vcSNLhIzEKfKz
PwxaSHDiW96u171U7jEdOMZYH+gC5pfdKXUq8pkKs7haB6249bbEec2wqNRhp5b6qiE8fOdZ2fvg
Ix31WvoAkKK7tZKkPGxzOaVBpeqTcNGvXE/5T6omt55zVzwMjIMi3RiGneOklFA6w0MfjSptIzvJ
7mB1mrvGzV4bYs+yCGrL0EbVPLEybRGyNyazZgRWLfp9vjE0b9yxP+nmQBAoEXbYrf0qxJXZJAET
NsYUIwE52VBFAJzSYyW6/E3lInvWi1r/3iabuvGN6jMRcdkVyMb2yMjaflqYD0Z14htHofLvvtM9
TuUl3sWf3rYfFVWatPUuJT37JgGEdSwI6sPC0bo3nUu3UfezvMud6r7axpecGLGAQI1HXlPpyTQX
pvpkKR1L39/pRtOenF5d585w5662GZPPfNtmiPna0NhhkfX90W2rKVqsThyKbHOvrGQ7yRmn0VRO
7C2pNgC3QOZl34/a/UyUAHbaVYbmkjHH67N0J3P5uWaLJ0qxMIRV55SHZE0Ic5nb175Lmg/Rde1z
ZuRlzOSrCXxz7qNisuw9gi8gtNLKSXK3ltBkC+HgFH7CA2oZ8eLP6dFKO/feGr00Sreu3FUlg3Pj
x2DV6627qcqZOXUW9zdvvvnA6kFx1VDxPa9+TdBE5X5dDA3vdfY85SRcilWeu3lu456x3ffVqhjy
MSC5yaXLsH+x69AdpUJYY737Wz1k5Xc3mdRtN3dJ1Lcj41S0A/SYWj8vud9Cn9c0QPcGK++IbFqb
u8dhlguj9mTk+BKkcE6BB6iWyJ+kAVqnTfXgXfXZzDpV7SXoBt286hZazKwJ4pWWRq8QYpfSfFwz
t0fjy2RZk87UdWmktKw2Ansa2dIpbeGX+6k1qy81L6fypptz5V45lUlkqPBIKPrKCkveYjXodD3U
uYGaQw09x2KuU43FY1u71bWQ5cT55NdYbRx7HEH3mo1zSLrhIg8ydUiOOsBkZ2cos1eszKxInBrL
QZQ87mBebcSi3QhLJd+nfkVZ8dNUPRoN9dUtt/lEA9OTW7OkNUiwYWGvZOF6GMxeWZVn8K8owPL5
+kJ/qaLNWIdXS5TieeqhB1vzXN62tcehu9pa5GaV/6EXo3lAeDPjOvdckqwZQrk8sG1axLU9Adlj
u21E7QSsYE6pFU/bikgPy3wlfsp0CdUTKDChps+LGfVGszVxyn4LCzSNyxLvOI75s0sOv3aurMli
AcpJzlOaFbsZMTTmlNGvsBGaN6Zjot2oRr67+A36eDRcEL+zOzdrnP5v9s5juXEkXdtXhA54syUJ
WonypmqDkMrAAwkgYa/+PKmZ+aNKqlOK+ddnFrPpboEEgcwvX5ukrE1Bm4FZTAKILZIiOmqlHh1z
0yP/zrW76iAqd7yzBrs5mn2PDc7UB9j1lKbFFlXBK3eAOa2vIsEMmrm3dVNHxyQdmM2WkhwuE2MN
hVnDq+jM9NgvmtGu2yhNr00zsp5qoVtfmbWtkH9leYUNWEJq0Su0+Vrt/YDvT7y1l3b2nVeOd20U
AM7V1WPZtPUmCtKnlPtGdwNqAjM70yL31C2Jv15si4F1QOVPCuYUmnl3OzSDdVFXs7xYRm9BioFT
UVZ6DjbrNtUtDoQ022e47wWHWKOu9iIaIsDIuNhkGu7TdUXSmgPW6WTHMpFRFtpeP5QXosDA4kRR
gtsq77FyJZHszJt0Ceh8XNI2/z4GuM10xsvvbaw1J93H6l0ZZnlohVk8J4hFarfTaNbxUsx9rrjX
aleDzIyboxjI5FJh2VfakKUH5lZvnc1iXJBKz/20Mtpp2LlW4+igo3YiaXWZK+xpZvUyjmP36iOm
eSb5zz3YXtNddHk7fy+y7MuUD92xNhazWSW1gIsh4+yrm9YcgJc2j8mRluZLButxmM0mvpTIUPdp
NFA40joPVtcu27GPLztFJxiKWKjeOAYCwuoXTSrmwVYkREWNH5YmNxnlGkcxPAVyDTgLFG/Z9xIe
Axw6O/P+lpfijeXo3xgPAa5ByK/iQRZFicxwIyS/uJsStmSANSkVfQLxDpMSKFIlV/RK4jTyqlGU
C3cC9sV+Y2KiN1ZmUgQNgihSxOFsakXelFatIWpQlE6gyB3dlzdWFEPeVLk/bPSsip7yNypIq3y5
c2xeGm/qy6u5Fvs3vRmJ6O6K3IkWhB+1mD8M2pqUF4Kvmpbp09c2jRUba6MNtJUttB+IRqervMsO
7LusclElf6ZvvJTwBj/Y964tvU2rSReXTSXrvXxjtIpiRNjozTkJnYZcuoOwRXfJPf9Z6elcrYPZ
2Vt1p68rnIct/aIrHxnK2FnJQXMCiUSivBllWmzy3H+Km2ZZo9hgmLTal7iLaRpHa7B2BoDKaCpu
8iw3Lics7g++uZCdbitiLn7j6IrAjpDzBOUW89j0yoqy0J+Ub/oZKRjnRa5XGGKdidFZBS5n1K73
k0PMAryJiDLrN2QQABwhm1X0B+2FLl6/IEjAkBRnmGZe9liMSbZ2GkZOhu/holbkIiNdfrIV4djI
abynb/FQTBJ2synuZvTDK7Mo5zASLoc5gO3qQSz1tEkmbxigdDrHxcuoWXdyytOnscS/D/mpl+1q
QsR2Sgj2WZkNq3kwG855ymxT5X1aYWdi02LHSdBskFnb4sjY1ikJfxQ6eS963z6KwvXOlJhmr2Ve
dqdyDMbQafKEkbU7xNBItubnXyIc0c5OL7L4ELRW9g1CrHtKJn/cpu4YPzLYUu4b9MaFKIfxpV+6
9mqZm26jW6Ssq0+WJwchU4uKvspifEDG+U0f44Gwmln427J1vWGtsxlgVoTpULEWG5SI9SnNzOzH
G3zyfxDv/d+LrOkq/AVn+gDxnnEZ8LL0v1kN3v6b/2C85j+ICXBBEeny1lqNSeU/GC+KCFVAoSv+
ACBMdQT9B+N1/gG+p5oRizMkiK+aw/6D8er/eGRecKAC/ARNJvXpv9A9fIDsCJjAlwYcxfXND7Fr
XkHtJpBXt+VQ1ICcOM4dmgO5taIq/wT8+kBLIO/Qsd6pjlofqQWw9a84Zu1awsnSoN2q1tamlAQ/
5bvEN+9tRGrS0/7FSUAV/Lmp++PluOXgpaZrUy31IRwrF7o/ExbQbsntubcjP7TQB3AYzojAnYvL
JSviTxDGj/eSK5oKe6cfB0rrHcA4tJ3TzvTLbxO2IFbhJpyGJmQs/iw/5mM8JI8TyD/+FZ4E5WL5
/VY6SNSzyp/bbRNH3d4iMw4TJrw94vV4ZmtP8pPjdfIeva7YVtVA7+J4x1/6OtjiuZzdXcXQYa68
MVgQ4bVXuh2J0DWjQ8Uiduv0ZfNJ285HAybedOwxYFk8Y4qd+P0TZya560UQF9tMk5f4OC7msrv2
4mAmzICDSqIPmwHEf1VyZgmRXo/hL2/lHwiDj2Sd+gBEKvGyqTaB9wE/E4dpbI8+bWYGQs51NdUc
wOzI3AbsUamnVSuKmg6Boa19craX0rugAPE4xc6Lro+nOp60tdSXb3TBfRacqb76b5AwBEbg44mB
hIXJeG/4Sf0E8QE969vIzPEVL5HLkT22EOLIvtIBvQQp6pYAtBxNB7MxTRLWJzoj139P9bAQ4e5h
TYHqoc/afMdlKhAepWKQbktmu59ahmh9mWcnwW+k8gWQVdarRAncq7Qov2hRex+Ny7KJ0NVWuDzG
IRzEwn0zfWTySjAP4KJvyZCzt5Y33PdKV98rhb3PG7IJRH3PmeYwKxU+zIY5WP69TQSMFoLD2mk4
0QM3kuSeeWaYzRlxukTDLf2FWcO5h1Ax+qsrpDfcxlZhvPpVgTQmwh3ExqgFX9omlU8d/3tCWa+/
giuO4twt7eJtKo4Y9WqaG/iJKi1NeONo3nYig03vW2aJ2O26jUFnDykSZXX2xplxISEumNBhjmo4
zvuoWXtdm790OM0f25zgW5ah3AoR6i+7ShbzFj2YtqOZpZ6eun42st0c6bPiQIYAHD7LD57bqkOl
oCYUN30dDrkmfpRc7N4igMRdVb5fXCQNHewi1+VPc0a3tMoNPzoXnawRInTtBckKus1wOTfOqmBs
MFfpsBAXWvR1cWG1nvyZmCM0gFYHT1WAbWDlTVr5XHludCZxYbw0PLJRB6MwD4VM82alCXvYVII+
07VElpqvW4y9xySRgE2DXc/7qogMc9uhXsV3Vfa40wvS85jNXGpPE5NIgF03+iAifiyGNeSiexEs
HfEjWWF2ryJNtKu4d8R8SEhzngnYQBwQ+p0HrtBO7rKs6VKlKpd7OSIhswHmj2WjtweilAVf0vHz
wd30o2zmA0cRIz8AEKFaSmXirOsk9baIePL10AgKlLFTl/6VmaYzmCQe72gzWDlAQO/Wy7pqXaNd
2ZZ8sGMn0zeR1U0vpt1klAJlguyLvDUCNxwWOceXSxdrGWeCDDdOnmc3UW6LYN3PpXYf1z4IQcts
uqkaBtuwzwd0Bs7iAzxAN7k0GpKZURNK5Tk3k0YE9cFXQE2tIJvWm+0f/huO0zXA27kCdxbwuMvG
8SVN8kA/rQKBnNm/juYR4KmIH4gYvMwVYLSAHAkFIXlVmZ+0Iuj3qUW3JzJ/UaChAnaKgFBWOHLo
A1eg1DhYCMNhbG9mBVkhrTBDR8FYtgK0sPdMa/z+2SlRcFehgC9fQWCJAsOYKIswWYL6oVNQGSnM
Txrk1dq05mJfCICMUkFr/eC90lOO4krBboUC4BYD3K9ToBxtPkghMgXVYVrhXs/2TT1MR98S3mlU
wJ6WJP2mUGBfVrv2msBvEzjRONN5a4Wa2V8hd78wFFhYghrGWTkdMr01wiWRy34x/Du6nXyQdqif
QSu3dVVoV3ptcUY34iScOmkcxt4rD7L2xSVt1NXWgjAjcQZA03RJZa0a89oE6sQMAOaZcv53FA6q
6YaAqQQbnbL8tVFoqV5Zy89JIagl6+Zzq1BV4mXKzSCrGzIS3JVF62u8KhUOayhEtuOebIRCafFq
urRj9FSLv4G4qcJz6TdYbqZobsVGvAG+Y1k82Y5uYQRIr0yFCneiBiB2/gUWc/DYtgpBboGSxzQF
VIYBCu7BbuwNvjy0hQYKNOcNh+bQcy4UNp2TceoBVtu5aTMa1dXJdXKgbD1bnKcmN/JzRB7uKVWY
N+bU5jgkst/UKUcnbay9gzWPF2LEGVnVRXquyvRmTFFVrtw3WF0ohN3vxHgeFOqeaD455TLtIENG
QmPfwPk3nN5UkL0rDISScXEoFZzPgdXbxqL7Du3irSmPbq6MvBUVpy5d2zWKEJAx93pVvPEEy9wW
2KIYK1Zigr6EcZgQwYe6Py0X9uQGN1UZzEfDlQ3hFHZ29DLPekxYLHbEDJIHAwBzYUjSSz2YjFxR
GqMiNxAMLWcbviOgZ3nva/2q7WuMVaY1QQktih5pFFESe1Am5SLm5wIL3LFQhIrbyukrjsslDIhM
KckHqK0LiUGOzTNlX/Gx2e0EgTbXTc1UmCnyhpazZWsoQscvCqyanpWFQ0MccKzInxEh/To1dSrX
TEUOxQiYt3Lq6tDIFmsVWckXwFcy4Lt+IdJXMUtsyfY3TA01cbotHqGy6EI/NZHnTxF/P0mWXapI
KttqXodqOQ718pILeFNsJAUBOXICRoheO5an0C+r26CzFg6x1rXVm+siSdqXksCSHZk6kLeiBpRo
49AYsL0uiXsF43pXKV6tEea32MLfMQAmhEmlApyinAwww1iD+mg4mJCYOVmRo0tsXmfF37WKyYtw
lhAIdLRT7xvcVbSr8h7GL2XfLtyxWnM7v5ZzksB1VhjshdR+mF52G5PsEgcY9ISfFKEw2NtII05/
uI0wDlLh/2mQBDc9DuGVnfoTgTQI3jZxLW3cPOTwrHTBQkUacL/NAAZcnA6vAGD9S/LGgs4OwPCi
qNGE+CnyyszWfmbacM/LohOJNJi8Mvupz4qHVJNNsQmgXoXiYFu/s+6Hwu8bnLL9dSTdXpC6b7cY
t6Fy25iMAOCS4o4k6OFr0GrpFaROTll9XafpiVM/WpQ5Cb4s+eLa0Iw2NlWJ2eiRNyE9FImF/63Q
quZH7vg8QkHiyOdlxspraOO0S0UUexTgoT1YiT43aCWwbNwf6WAh8jUWifMDM2bDLJFazHSpwA+J
ZhXlEVFAAVkXZCs25VrMrXnlJE59reFXQdFZtvVj5GqTvhHOZDbQ50HVrOYmTe/rNEM0gPkQqXcn
3OzRKivSBXGpdT+7vsf3O2oTfmEr99OaFodO3BdK1YCUpsCVW/UbZylYhYRmXMAU2OcU8MM+5lbs
RVCJ2dTt3LJ1Ln0/zb4j6yjiEJrSOnSutC5I+vL3IrblbTCX1NSl7M9PGWvAurNldTf1dWiV9nQS
sDftytVlxZKlR1/mnB5baMrx1GXFuEf+Iy7TWdqvqIqZMFdOVwVfwV/9n0XZTDue8uVm9OJoX5EQ
ZmxE11g7ZPD4T3jvjS3ZPHNAYGPh4VGrFuDjvlji0J/z+TozY3e4TQN/TjZ9qpdsga6ziT1p8Wc7
moWm3gsE2WclfR9MOWLdmywytczyi5x4PnKLRTU9GyM+db3pnSTYRFLq1qoFdKW1jG7W8gGMcvrm
cbT6IXp/vjOAfYONLERLu3oTOBtnisE1zVbXX9NuYg1nTKrvmrgqMHhhJShgafvZWbNusAvPdcBv
Gc31bVPwQOzmptbOiGiAIZtyKkgRG6vQNJLuWUvM4Lnjbych+EW5cWUx3BicEY5pncjbKl20XTEX
8sIbEdV2yF9TBuqlQUgN3/EoZtyTDFU92UYImAnQalC41wfbokuCuXOxlnUZTYP7WKQOgxhZ1Jfm
m1kUZ4EbKtQ7X/HTZtvyzVgK2zgj+EiU4ZQVXrlP0zcrqiWIbL7XuyIpHpGsQya/GVeDKcDESsq1
fMzfnK1vJldP+V0bU1lfbeWCHZUftlTO2LlpKV2MsUoumYzy1ZSaeGjxbJ+HVhlrrSJwTvGb3Zaj
eHO3KA9u9mbHNZQz1wzycZ/P/b7RZ04hyr87KSevpzy9MhUpBl5l9HWV59f0q2QzxEF9cJUjWChv
cKIt7YrhIbkE4R/YE4C646pttpHyFQfKYWz+y2ysfMe+jwN5UV7k/wMIK5nK+TOAUOl+/3dj1PVL
9VL+jg6q/+Df6KDn/YPXyPRdm4Ak8kFVPNR/0EHrH5AKUAGUupjy3sSh/0YHg39c23PABVGSAaW5
SjL4b3SQvxd4JkWttkWwieoO+m/QQVNhcr9iEzi2FCahZKAgkVQz/A7bVKiLOzuY7LCRSbINQPfu
TG9GKbW4zcb0JxOl1CAPAycJax1VqPMD4bqXDpj3haXp+cbskbCRrTCEuOGdnSSNvcMnRDRCwLq3
cxP+Tkw6LQFlU3X45Ub/AfN561h/9+l9g0R/Gz8skj9LgR6/KCdxzBAbFQVWWGiuf10mUXoKgtKk
Jyee042snC91ho9jnpUWzMur5DijpFhZgqzcFXiIs8v8pNoOerpFaW+Hk03QYCPL/IjIjvB6t//a
JfWtA4f4zCGWTTllh4gKT98YmYWv3IR8X7NETrvGSoZTEujzJmLD3ZQBQYKSPKSzPpTpvq61bpt5
2rDNe9/cNlOdndqynD6BRMGT3/2a2OWUONj2AJbZUn6/Hw5ZSMSMgFT46PvvC5F2hKj0TXyKgqRd
zamVPzf6Yk6rvh1e//5bfEiRIX0Nnbxrkmis8C5dfbZffgsOoWXs47AP+5H/W3DZPkhK3je1n04o
Monq9Npi4/UKbRmGR42j9nE2xLe/f4z3oDAsH6JLCjjQWxOibL0DTutEyJwqcxJ1BgtpSevUK30s
fmqe/2ib5XLgPnxW4fUeFeaSPpV+YP+uQ2OMeld//eIEVkS9bDwJK6+7a9P1n6Gvbzuf9MK/f7eP
vy4XAnr2XccxKOR+B7FWgtXdWVwZ2hm7K76Ppd5FtSO3nGntzYSNmlO4b1KpnTn/LbyrviTIJe8Y
hkV4pnfXjvhlYyF6wlQiSfmOaETou1W+8bvYCwu9vRdVREJk0W06Y3lUB43/jy+vbrQFi0KFzPu7
3FFrhTSllWHtRM96VL8gBnnOLAblBv55lAYwuPsvk+//yjAo7+XvywuvETi8ofysnvP+kU4xOusV
dkaSWjrnkKYxnuLcFw9//1k/Pj8M2SzmBtAp6bfvO0n7ye66ykO74WEj2iDPQ6A5yw6m2k7Xf7/U
B5TepZGWNCd2FldFWr39819eUs8dx7yBxVCWqxNevYfGcH5onN3Wqa6L1ZK1IUMKsjbO7absnj65
/Me3k3g5lWPN9sZe6LxbIzp7gS6zuLy0zO9tXl/oU/vV0+VXK+73RgSeg9+GZCF3A299p2vB1zGj
kctZMIWmE1FOMdIeAl5SOmu+/P2z/eFX+O2jvXvAgUDJ2oz5aGjjjmYVXAe2fOWn2f/9Mn9YJrkF
kDuwfyxPrJe/rxauhvcRHQqmAnu682S382vrsVAHPL/vw07LcAEkl/6IN5EhnFjQyf9vq614CGAC
8FTzYBP55amZ4JeHIGU0zep+4iHwmzr0ADs3o7CaT77pB8Lh7SqMFYqkU0aX36+i1xkWLX3gKpn3
EM/evSzkY8Vu205d+Peb+qfHihcICpDlkRaYd4t+Zhfkrjt9G1qLaPdL7D2nNcktJsKrHTFOjgo9
nz9Zj/709Sw12RkAR9C0737HoKUzbMo6Ot9Ffx8H5Om4SfsqbQ88zfr+9+/3p9fWJMjOM7Bd6CaK
oN/vZUOqkglu2IZoWtGNa820dvyarocZ2CgR2bhDRTCsRuk/1yQT60Azn/yaf3xuLV/n29JWRpHH
u/ejHyNNpyGkpbbDvgzY4k8pQr8thtvNNPc/Zn4WWqeydDMRhcrcepsOrfbJPf/jhyAsgPUfvTGb
0LsfGiS7bsykQuM71c+Wpd/Ohnk5G/JeGOKR0Q7rtLusGuennQSY8GrG9v832P9h3jTU+vT7hkBm
J2dGwukoSOKp/v13GMqs7NHVtOHQDdAbg3YR5LSoIRNJQulU245y8SFHpec2yIKmQBL5nlhOstFM
LZQSULGayTGzvWwVNRphA6S3ksJZ6Zu/f9CPDye+ad1iLiVVQKfX8/fPqfuVlywQ9Gxc9kNKhv4x
C/ydB1++WgZSgf5+tY9LJ1sJrC/HTptn9H0DE0Ytt5dZgSbd6YbveZ7eIei3aAD8bLz9YApT8YBq
39IpezId4315TpZRyTjlth7iAUCQJJ4X4kXWc9VdT8T+o1Adi1XcUt3VlBXUrhlsyOwd90T3bHod
eXyFqBTZEMFkVe59la4/7OVIyICoSpO0BYYJI0lu2oHfxy7I+kNd2G6EnKGWMCd7+vQtBqT5+917
/1t5uvJx8l14tXmq3q/GY18lrkiaJew5QIWOU/o3Uwxy5i92hAGk+mxdfj/U/Ot6SC45eXKQ1NU/
/2X1T0qZDbpo8Y0znZ/qTHduujhyP3kC3y/J6io25R80YvEUMrP+fpWCrOoS2GsJzWgB7RXJ6zKl
X6UtLroSzw8BuJ9c8P2ryQUtzoFYBQ2dPNj39YKTGBMfxnAOTfISn0WT0w/bNy9ma3wzCrDfciCn
J6vt6pPrftAdqAszE6Nr5/oBq+Pv3xQ3g8yk708hzbD0W7ALmbV1H0kPTzdCvaMJv5c52YO//Exc
/w5d35XrEyXPBITb8NnEGIFNKak/WSvfv5R8LA4KrFEezYBYKN9t8lMVy67iXQiDBstLNMX2AZiY
Vg2KJw5/f4I/pHZyLR/zqDoA4VC3VCbMr49UPmu9LBBjswbGxbpdqngdW2JjewT3oSzPw4Vk1Y27
GC8OyXwzqWprTn4ayXo22uECTH78zLv9h8cBkyMqHbYL5qy3lfyXp7xv7IRr5VOYgRhvgXvLtdV0
MK3e8gKj+Zz1SBXitEi2n9yL9yZEFEJskpwECbPBAOi82yLAbFjPp4wili7/CT9MxgMtFBjFcOAT
r+Bny8VY9fXJLSyAB4KmPZJGGvn97x/Dtbnlv+5U6mOYJHqhtdRZMN//JH0Behn32hDaxWh9d0T0
JR/Sq1E3e+rc5Y987N17YmScGHddEN+2WGP2RbFsSjNIbjS/PYBq+xf9kNf7qfXoBCYFBh2IRnQm
yVAteV1LfeNpbXKFKsQ5kI9gHIKKPLSayPwvTtk4+9pa9K9SLOYusutg1yd9D+5QNYSylN26m/RV
OYtyU9AGc65Hinpg3dbmDBEBCWQekFG8EgbiHQ2gsBeI3elWljUfkmYBam/rbWWaj81oTbdzQW6f
T33T3nQ759yg4UYpUdRXJbU5uwSBS4jSAoZ/aItoExPgcFnkUA5kcYOKuHrrn6bRyB9yr86cHfyt
tXzyMn4Y4ACHwCJw7CukAN7w3SKhzaQQOj0a0riy7p3YfuCmvtae+Np3ZD+kihxduj3UYBjP2rdP
noUPjwK7MpIoBEC8obQE/v52Arv7dl60Q4g+1vnuY399MI2o2peL/ui0wfTJMP4h0Yjv6no+xnYD
8ZrJ4v/79cp0qfzELQaCQePosTcEhQmp52zQGUXfUli0dFMQ6EWnpDbdumM0PhFXl90nReudYq92
fw7ZwIOYTdpJlrhXV1qRkkBI6hA0WqRWs5zasVuwdHMNH0Wmp8cf0p1O3wmrNqB2yTj8+y38uJrQ
I+sg5CQYEzHl+1jzwpnnoB3RQKFUxpkj2vS6DVL/yhcTz46bRAdckLEyX2Dy+PulGQTUD/T7u8y+
4rN78Qno7Hv/LidGJGPUPTKMEiRN2zxDz2A4fnkwax/+Xwhy1Oo0J/52iCcP30HqlCu31MqriKKc
75Ofpk8xTR+cJdP0UHUOeXSRE4Eg4X06wfDOz74Lt2aK4WfRT8Y5owrlZOZGcfZHg5NTQ3uGjYYP
Hbvsy2nYaulcX2N8/VIZxln3CmNvmrV9En6NmGQsH5agfLEq/KZkOdcHq+vMJ+QT3lcoJrEWda18
0RbGMFQze+GYzbUsTG/NxBLcErQrzqNtdj729x69P5p+66AFRbtP/My8r3WvrjeDhqOE/XaP2YYs
Oqkbuyxy8cRBq1GyJOj+SdlmnpOyHh/AbYIwRw9BStNcYxhqsjhbB4gOKNe2dG5ECdN5kXZFd6Uk
PBhl6qE+UfYCxel1w/Ki5b32wpxt3Hej5bw4UwPVq9FeW0OBks2TSUN8mSBrCZwZJ3T2fbHFXriQ
xgvXW0T+fEMoX70eBMk1Wmd64OQZjGJCUSPsc4/kULMGPYhXvrM4ocAgYG26pmrOlOJIKlqaKlon
czZdYvyvN06ix802owE8XUeaZrrIzyT3AsbovpSyzVZjrIsveBPFtmvKOl0ZlhacjdQQlyRXk33b
ptVX32qSE31A9PvU8MdBTEeEyjFdDa4ns7Ct0UIRJVmVX5hlHDjHlkrxBNnDnigsT5nGetrG6uY4
51m2N9Mm/67HQ38Nu+eu5zwoVxBh5FOXU3acbeJRvCylNadaMizvRNJ0esmjNqOGSISBr0ZHiaHV
1ALLIXCJN+x87WjQD/ZjkrPoGCT0GC80J14oVgnMtUuRTRHUiI4Ev1pEnMzccije1q7KXjQNm5oV
gaAqg5X2m70O7RdmeYKNIyPSnLRhizTCJt3Zftrj1nXTY5LF1He0SEN0zUxaCPRgIBNtLObj4s3x
jecytCyOCC5yC25uydI7A0vFReOQqCRFqz+2gVUhrREOfueZMOhWN8pQT6v+OLV5s2kqN4BzDIbt
RFv617R3IdUre2rW9pIn6yknTjOl4ZfttZovI21AFGJq0l/pZWAeR4LN1xgjQ2P2e8J9XI2XjOSN
zJzE0a694HEeBtIYIme6bTXmC8xkfnPZzkW0rQeUH8PscUekcZZV3CDlNO3LyJ3DqenGY50b3pnS
XH89xb6xcQNJTxvBsXLVoppw0dI52lHOY3N23Ky94zX50nuttXGRvGw0zhQ72ZreIZB5cNT9VNsv
jkw3i6N592kuvXCKo+B5MrLpdkrM5Zso+DGHePS3gkXzNgdfvux1ITdVkftnEm7dS8+Lhsu2X7xX
k13gW1Bp/HRRmT0LJzfRlfObjl3uhsWkTH7phBSLo1p9MkSQTHtP5vmmK1uOfnM6yMuIOsB8g9XC
uIcnZ2jA97OnlZ18qVRvTj666istJxYWpeB1X5rTLbFX6Smasno7AOxvTS+aUaj5Wohnx11PKP5P
eGDRLJTZy+hOQb/CNqatdQ1rYOE6N27ZsRmJNghNEkWuU46o11WcR1i8Szj7lbloy5WsF+tylF6G
M8moGRaz3EHY4xp5ipu7ty7d1BlobSzGh0prQrSNy12KrffsZTy/XKIFNyXyz81yYuDatiVo820X
RJQE3TWQis+BJFX9aBF77ZeCZLEzzk/xxezb7ISRyP2OxxnRTTPWJ8sT6a5EYxaWFZkuK/xtVIWM
3IjnWrf5jMY0VGdChPetjOj9KdAGJX58NQR+uyWWojnawInnNC/8Gy1D5FHNfXPbk6LwdWm79Mmd
7fmmCpK7aqy1H+7i2aw96CbA0IyzNeukmWcDdW7kkl97UZcYBy02+pl8aGj2XnQq8Y3cWu9KZFlL
1tZQ+beAKeK4lLm5dWef/5jxxHsYPIyz4aQHRNJVfTxM+6pq4xviIaZg68mg33CHR4cjolEZG1Da
bMIPTtnW2JDbsMNtidY0Rz6xwkxvUdLUDOQ9Lwbto6KqbkTuEsLgNy6lnVn7UEz6uE7a1r2qx6j+
kRna9KQiDrh0N4zbwZiiJ0vDQLxKNOIRxm6onzPQcY88Dc3F+Tk5SJSDNkd9nMgAr4T+nco71Wkg
tzJ3lpWFYIzE+ci5xP+ePalEhV0aeYSFFbSHk22YjteA48NXetfzl1wvUeiIKd6WlYVgNphGUyLY
NLuUVVxbvmj2UDUbssl8QcHTUu6deGG90YvDGFjFDfxo/XOprHyNQLAyVtyv8cGdrPlaaAOoSIxS
lYzJuiSiXlhHI8kaAqGr/jS4cDK52KGuH0OSBOyXMTDlGeH/9BBFgVi2tOEl56i2rR+6nr7ijfOu
Yum03zVRMCf2dN89TGSJY/VWabLCmJhqcuF7D8tiwh7Wjn4mzTA/BFlvAjzK6Z5zEH18Ii9ObKnF
l34hSnwgqRD7Z4fXjsjEto7v9Hw4cd7pcItrBoEY8alosxtKa6tVMDTBhTbxsg5kVh5AHX0rdCMO
ODtDatDcYmQGdabqFnezuSNhXW4SGMivU7aU6SPCli9zaif6lk26ijniqOHCHviBupq3M0mC4zyR
dMfYvy+nFkehy5lnh6rluhi1CuWKQ+HDKjEbdjmrs1iCbatla/cqeATuCQHi4xiRGP42BQV9jPok
Ec6hxqC3oEYpm70xpUefz3jJuNJds5AWK096j6Wj5pi2CE7UIhd0lg03oxGnW7bu7EQL0UnvS6L8
3IbwdqZpp9S7ndczUmOJRd+UFHvE2CULKGY+jnk0jpneUxWV4ZjATfWaZ7Ahmz8jnqm941TLSuil
E5KqF5Za725FUpKNHFW+qlV4drOeQEo0VXQeCC7o5Mkjdyh/LZukInuV1Ifc9+JzEzRM135woHps
QqBodgQS+u6hV6BR2yTTk+uW6bErYlagNpofdb2QJ8IRtrJGaT8WiNsM6ic3fTeh4ptqBKCTnx90
y9o1PdIrqxvrUNT7VEzzxo6ze17mYp3HyznH5k1cicjDbraupUsrQ44f4caPDPKdnYl0/mmmvlqm
SXWVj2K+NhfRldu2Fcl5JoX55EAY3qDRonsPb895mbMr9ja8vNwZJli0c7uyZRwd3aAjZhY3aMBC
d+NMPVwqEdoXWZc2t6NF1rNvlN8i8o9PRQGAtXF717+Y1D/QabmP1zax3CvyEI0wIZRKyU/9sJvy
Fr8owQze0EzHZJwc8LD4f9g7z93IkTRd38pg/7NAMmiB3QU2HVMpW1VSuT9EdZWa3jPorn4fqrvn
KJnZyq0BFjgHOI0BBg21FGQwzGdeI5/4O9cdu+vQ0W2bq/Za+z3Ivo822nxI4PabglWLxs1IRIY/
h1cZqUGc7Mc3ujQtTqySbxj41TbyszvUCbQ7xWBtIriPwome7/0Gv5CwcfOVD92MX+9/CEvJt0gr
jnchwvrA/bT+Su0T8aTA47hJ82D80EVadCXaRH0I4Fx4na6S5BQyUayNpvZDtqFhOnB8auONPemY
StXG+GT1eK3EbhHjgDuzQtFpbdZ2pyMtA1jLvBVBnogV+HkI74XCqp9I3MBa2dU1PZKoXrnjKOwV
4rJsHjlp8bhGRSHZuWEXbgMBrG3dQ6aDFi6mZ2Royn6TIbrO3wn8jji9aq0HYP6CpePUxbfYToOP
nZKUV4CfsRII/N4JNpQsuvdNSZ67jlWESVDjBi1W6MMOXwkcUwL4Iu66qKfsUaaxcpMKA/qDnCwC
gAJVTyb7Swm+ZiNxe0QzlE+vgmj8AI/F/D50GQSeyjR2VLIgsw5qvdEj1QbU5vRlAyplLFOvN0wH
RvygHIJJxDstyeMP+CADyq809yvS3/nnrFPQKJhFyov5ztfCnPAljZjUCZyxtWrtwgHdSySIIhhJ
GGqI96qVw5W1pmjfFHpOJdcst0OqVHdD5q7zzkSqs1Xh6zem42H3MhtpWh/Gdhq3GZINO3yDHX/d
tIm/7SNh7zsEdLfWmJY/RpbXRg1sc+c7ir0ziRpnUvAIZaPyR+XBzHDTJEcoIQ4DpmkNWAHJlIGH
Q1RHRQe3sDZW7WgHP25LOmPoBJTUuVckOM6umXIUcSOQSlVqb5reJKgTQwjpw+8RcwjqXarzcRCm
PFTueDfbhX6aSuWnncfBp64X0W9dq6q7SQbZD6lkwDuQTQVh3eYf+lQGh8YswptR6TjbAfRvEHoX
K9PoUX/tc1f76BowpdflZK5GZX6kxqLQ06U3Tltr5coUNR7JLnoEtdJVN52j4wxETNe2pbKvyqTa
5rotDyrVa28wXf+gTSL1AqXFCA9ZvE3glGzWmYiuB3l/jdsyTillTf6iNKBHXdrn63CqwYlQdN2b
rTt0oIsj7HzzAqzyKqmC9lEfJytcWbDf+lWShdU26VOvpiRyiwy/s6oFfgeor3iTqAlvAyGZRVEY
V/2AWGsgRmtVRKL7bOgJBjqlgvaH36Ss3xxtIyps+bWSudx3tb7pwsfJNMIDlIsCjd2QgNFPHdo3
JffpqnNqortckAjEj0Ef+Ve+pgabnJIEFYjxY9BE1mHsAsSxHDcY5xqyvPKF1u1ykcFRQXgFR1OO
JDctsgbA6VSumbTCozKAuRax+zaO+wRSE6pbGKmWkjsqbjT7pk7aO4m98IprZ92hDfMjoFMPqc3/
6upAw8fUohgFYO8hmNHVVEaM1az5te58/8a1AZxZbdPvJj92t0Iprqap5so2lC9DHYNbDp9zbebu
G3MS12Ng28aTtR0mJJ+IFlyvbpHkmT2ze7+aHrucXxZhjNbygG1FgDRvrNK8IldZN12C8n4fVJRB
xokd68bbMrSVXaGiwVaiKh3SqliFsOq8akj6GyemwKgbyOz4s9FR6gOJrEW+UW14pWgO2reYMptr
fI5uRJ5EW8RXoZWEGvSAUaV1Eg23OWLPnIDpBx/i2MpEA4Ul1hLvDp5uqU98hO9tEH9ioj6NZrLv
jdobB5xnYJreVtzIxrarg7LaRDCEfBBzwiVEmUbXXEkbgLGDS/QDttHNQdMJgqYpXtmclP2qMkzE
oSIU8x6cqR7eG1EFtrxEteYD6gXVqgpi/c4ho3+OXAttZi3/PNGjLFZGgrpYg/jNzm0U7PmMNlj7
kS+9eHCNH+wn2BnzsY9Klw5DRujtqqRYhGMHpuJ4nYLbsx781EJzTuvE504Tj86Edl6fZeWdCahv
BcrrMwTDCEb+mID30qZrMLkwE/ia+whM/zpyBZmZ2zVEQlgFplpAPh8J95veTE8prDOsa/HeAElI
oWWMf1KcSNaVGz3pgyIBY4bdGh+gn9KPd5x2LDmD5Jrypv5g6p2+jZBdvsVLwnkvHOncRSHuD1op
4z3YuOwuwOJ4VssGpJz64SrvJe7lThp98sex4PpOzLs2bPXbFHOmO7VCe7Ctgp3aiy9OoKG9lRM7
wAY0b62hzthcvbW3zNj4YmvDsNdks+5olN91hAag+9rhN7dXyg9FjL0IDDwb015tOlBmpn9gCapl
5mCX0JGqZg83NbtTqhiz4DB1f7MLtMEAViJTjUeWQjUtBVBQr4MqV7gpQtWKnlqKPKhxOODUf5iT
zQWVahZiHiTI4q5TDQLiADeRUpXhd5uayHXFnnhv8w2ug77Kr3NVjM7Gmezm2bXGkOHCmLbE2Lb7
PB6De9uG0GRyJ/8c4lj5WNYi+d0vs/FmSIPya5OJ5APge9hjtkpFy8bvdjP2iG22vi1p+Df6JqFY
sxVByOIpAnMj6sphK+r1l0BvxkcNszxvQBfqqZmMAp6gRBexlVG4930CnyBW4xsbntSWVn15jYOQ
n27Jd1CA0UbrGtZgQH7eGmsYmT2+mmExbXSGvkXxPaKDVsuruHrR94iBbjWYqIzosQAL7No7N7HE
KujG8EH6SvYRzcF6X0cmUY2TYF21rWAq0IIgPxo+4AgAVxeDDQrtyL+b34MpolABotLddtnAZ5KE
DPE1wqwIczh2+ptbc09Ndo/A/GCa7mNlwdSsRFaupzQzPuWjCD4rhDZ2MbpbJ6kKNJB0oWycqprt
YQauiWxS3HWJ3NOnqBGU0ewh+MgZ/4GK3lo1SIlp+ROafEyoPhKombvKqrxB1DGAYwcFEi4wx0Ev
XAvVtaaxTKSbfmszig9NMdg0IZTfEVr3V2pYUuFGJnmapLGlrL0PaTasoQjmG8XBoAyM486tkvZT
hI0aW1f+qCXFmjrtm00RWnKtAgUui4qKoI/MVxVG5iHh1VfImeGipymFF9pusZ0GLOHSLmmvQqrY
G5NL9ln1uaJbM9N3xmSaz+OguWtTIv0kCfQQiiQw6d3uOsIZ6mYGgF5Rr1cwTtLNTQ3lt1kZXYat
ipun65DfO6AJJAqmjkofJdjmo4QVv6J81d2WAQcFbFjtMZHS3apSWFsE2/OQKDcgMWoc1GysRlVW
gFYtFtPgvK8oa928JNxjmPdPQZhrN0Jg1GQ0mOKoYxHunTjFtrjrneuosQ6I2KYhQj+7ERYxJgZg
2z290OVHzdAyrzPGbkexOlVWAKBjT3Spuzd6iVKTwGUGGRf7ex5HyZdaa5tP1NXw8umh8cabWA+L
66wbmp8+XYJr5ETFFZRm7Q43x/SmmqzywQ2S2MMUBhulHPX1fAw/vd1wOdFemHERM0XesWx0O8AZ
HfeveppRSajq1RYxdmONM81MLsUqPKEmnZb3OT6PH02e6omeyzPXE0GLnqk2UD2Rmt+tOZzuA8fy
7IpUP1XTJ5T1ikNTTDhHRHlIfc10LzzzmQ68yTkPkERYNHxpeB8/s0GFye9FAnqziI2nMUImPhxE
SBJQJnheANRq5hNHl8XPULCRGpoG15idG7elkyMhrwP6JDi6JG182jczbZDYmkAGgKfSFq1HoeYw
ae0Ac2NK3g1IE/pR77GH4jqqQtSokFTGgE1JLwGS5hbjccfMBOACR2LuQqKFsGi32ubEim4jlEAL
LT24BUKPo4VkO1pF9mMZi+/A059G8MRrp447UgQCdZOGwaqtnPwhncoU1KL5ndJDcksj0rnrI6O4
sivsDKbZtSib9AL4rDo3qWqNZgJKTxuaHb/XgG9XVLRtIrWSY0AN9B9+Xd35OQ5sWqlt87B3vQwN
o7VJex72fJ79UEZYAzYquwfoYAn3wlSQdlvWI+UY1Ky7qftaJ9q0qX08Q5W4weHA1VKimeyrA/UA
UZBYs35M7B1Y/BTAjSkYn9/eFCfIO4S4UXeh/wi2wTpF7rpjAWK0By5aKua46evRcxFluaMSn3iQ
HKkGVZYdPkpHiThukp+RZmE8GZt9cqEfegJsAFiho/MByIcWju0sPi2KaWoZSbXYtqOw3luYGdCr
EP3Dy/v+khjS33o3gR//UUCGjIKw/c+/E7M/+o8ei4z//fuRwP1/Hv9r88e/I30zSxAd/cv2haX0
Xj7X44fnRqbtX3JA83/5P/3hP57/R1ynV8viRArpv2r5G4jJP/7Q1c//+DcwRX/SnCz3HayEF/wt
bByNffdPmpOtvkN+CIUjA28nSATzj/4SQdLfWRxZJtgEHJk4KviDf4kg6WjgAyIAu+LO2Hvwpn+9
9cMfO50J+1sgvz6ff68PBPBPgJ0dFFBAntsnGHvFidsRf1zkQXote29Sh7KIA4J9jzb7rJXaZ9Dt
IooxjhIctLGSk2eik7YulSl5jJqyO6gRnaSgRl0XL17wJUOl3UP+K+VGg7F9qAvs6C3kTD7ovZN/
7JzGKXa6habL/9bCvO+e61bWz/+4/V42/9jJ/Od3guj8eNX937kIwbL9E5Z7ugrzQEZperwQ+Y2/
ViIOCXCQ4H3BwJ9FtzhA/iTcWeIdaBQTvphlAowTszP3XyvReQek1wIqNXN55lv//6xEBxcyF0Uh
obMYod38EuHu5CDF4czhb7AmNMh0/HN8U09ZR1MI48dNIaDBmyrQDFou27EsfhRu+5sTOe9lhY9M
qCfloelQEh0N8p1XM/bn/nhttH2CR2KzzvvRwHbA4IJeAsoN+iy2g5LLRgpVvZZOd3Dy7LmJ48dB
aVCXU0jJqWyuiry4wb2xv4CneWHrvN6P8/g2szzDhPBXWZIDXDQwtAaQHiIw3BgbUkLaljhp3peZ
GQ4onExtthKKNiHPatkq4rFOpWB43CT9rk9zZYXGdIQcAD2vkkQmDjdWJfEYxg4YhFhZFpv/v+0C
ToOj05yr9O+33ep7/Rvmf83yN/7cdqb7ztBViB5gmaFgwMr857bjR+D1Hd0V+Nw5pmmAFf5r24l3
HP8a5DK4ekC651j7rwsAdixhNaSz2R/DAXP/SxcAwx9dADwUzvIgqMBPgbF2F5EoDlUNVuWGso5N
7YaSaNBuYoqy2ykxfbkl7jLqreLrykR7IJqidUOErKxDw6zbVUb14RC2Y/O7OXVIZOC02j+jpI9d
SF0YgJxQUaFJKrT+56wQv6oRRHgqzDy+rbGPFX/snf+F0OT/3RtgVif7+6X4GD7/Y/U9hHV9tBrn
X/qLda2/A9pOCkdooYEBfhWOOOo7VigLVaCqB3tH5+r4czXq9jsoxAQjJA7z78w/+nM16uo7/gz3
gG0Tc9JRFr+yGpcx7IzMBa1OOGLoL4v/+A4w6572omaWHj2nYm0KNFURrCp3ryblzCHPtjpa8n+M
AnucEMpkb80/fwWBDkwpDTGI0gM8uO5a/OLoOWVrDDb61YDJPPxo7MvfHvPsm9EMUmd2OpjFBfp5
KsJpGg2r9DJDL7ZjjY+1omJ59vYo84c4eTVK2Bi9wAQhI1kkARJNl4baTOkVWoYguhGhnb5RQ7fY
FKpLwzqgs4CXURsFN8hQoCA+BUp6AJFIuxNpWfOqUjFepLWe/RbpvVvRpSmk+BgjLiI9vUQ+aYUa
t3JDOUTRHyQwaX0nI2jk1waB5q2EInVfUs3fN02rXDD3mk/KxcvpgNZtl3yeQAWG3vF3Q3nXpXKD
zlszKcaDouuwAI08pFLmhPqTRJ5uNfaoOje4F+/iWu32hlHGO5xGJN3Yyu4vzPZJsKDqRAkk75Bv
wEPhAHT8QFichZGDH583KY51MDR9+BoNtEIntRg/IZCToheDJVOgdNZqcGjdKOpgXCAgny4sbhUN
mgXpACygZcBgouSI9Yyde7af9p8jq8luMXK8ROo7WVewOMhVNJX/c6CxL95UidRcDfoA6AZYubXT
F+lBnc0p6InWF2b1ZHfOohCQVThsGMiYJSNe707DbHUsJikHGVleXSOYMHyGFIt9joPIsToMyk8t
qLv4V/cno9oGHD5iT7DZYrE/R2ieI+sm8IIZQwogZEjp+jfZ/u0NejKPaF1QeRFM5xwMuIt5DHTg
B1qrVV4EpRu1+DbZpg67p00r51ff6GUo7Ibh5RItiMUp55duYgxNX3lK2wAih9bcKHZ9//b7kKIe
b0kG4TtRswAGbp6Km+Y6LIq4LMFcuXiZoDa919uhu0f6rb5NpWn/6tENzJxDgKEcbU6MF0dAxOVF
n2Ko5r78gy6im8mIUcanxZANyg+gSOXq7Rc82V4MCFfQ4IPNSc4cor1ejT6n4JQDu6I4aQUI/cU+
QpqU8v+VUSBuwpi1gNssgjBb5npmgTH0NIREKDrKZqvB+v5XRuF94IVQbTD1RYZlRy0zig+U19eV
vx3j/rdBs5sLg5zkcRhJEykgdAHDiAxkWSX2W6w4WJW8i4FcUa+hW6YjtYVDlfYpo2tzQ6c12Vf6
FEJ0kBG4D+DwBUDSC+fIuS9nU1o154UC32L++atbXs+71NR9vhzIjxJXMVfsJrwMLixI7cyOhrfC
0tBUWHZISR8PA7jbchqN10VuhYyrpV0ah91Wz3pcorrHsCpBiwqxEtBhg6i68kvt20D/HDomUsmF
BhHWBWXx6+vJ5iBj/invqC9hwqt3NxCXxfJOL71RyMc5et8Z1XgpjDo3wYj3ckizarkK57Ph1SDI
9EZQhBiELmfuKcoMMTWM4MJ6Oje/Drk4GTm9B/Ke41GaxkkKenil59e5updJGT3SwK4OQ2PHFw7n
+U+9zr3nlctFriIrRLb2kqm9fqGRj4ESriy9rmiVFeg8/ERUM9+UgDnXcsC2DfrWuK1VrEre/l6n
mwZWssb5SfljJgktecm+FfhoPxalZ4GB/RpLEw1L2uBeKTE+EkRn19Lui2fQOuYt1nTpITWEv7Z8
M7qwcuaPdjQHFByFDY1bJcAi2F/cvgoVy6JF78zTg+p3VVUAUIxduvVbX6wSWG8XNunJZT+nDOS5
vD7nEtXrxdf1naDJEPDzYiNDmxoSXEAjlOV7hyMe2mBZAbY8o3j/9PaEn6xdxnWJZWaZKLbuUvS5
Na2+jmEYez3Z0q1ls2vR6DYv3I7GfKIuZpP0AsoR+Qx6VSdcU1RxMM8Y8Q2TSvtUOc545Y6p3Pt1
plyPkHHWDsyBqzALQ69V7PTOboDY4inlrC2ZTV+ZuPHKcDKzXKdmb8Ec7WN8u2ELPdrS+JIZuIMn
WDffkLtgiKI3fKSkqgABA8UdwJUcBB31Va4OcqPg9vNe2Ea3BdWVoI3bqdc50mnXqOa2G3Am0Vbg
B75G8S/yUKuqdwngQy9Lh+SuzCZrM06ca7/8GaCsqy6lLoN/lsGr4jbYLgJzwQ5whAenEqJXcff1
7UFOiMgqOSXpEOEWjRqNFPN4kfU6NogoHOZe7ac/gjK6HywYUVEUKWsX9c5N0uUPoVBgIE9bGkbm
qvctL5Qo+YoEb7scYN1Q45xRupeii5MTZ34y0mbXJufmEF1EF3g/dhBRJpa/PsirSatrGOHCXel6
rKFPHbADdE4BOOPOhY13cqwuRl7MiVm5sSMR8fGyHr9o2Zk9sjqwYLIIjci35//MXqPLMUvPm/jl
gBA9nv6gm/RelfBYnRrkTG5VIS2x0PzVQG1+IXcm9hIbEpQupjIRpYBkMu/oRmqegNW+EZP/6ddf
hR6lQOjjJehdHFeqYlaRSofbqzWn2kyAvldF32sXvs25VUFdgpI89XaShcW3sUQdgMCL+TYEF4A+
jeRL6PfmZgSefQtGzzr0QdvBVVNQRPr1F6TwPDes2Jcoqxx/KyQ6Iomeb+aFuRF9Qm0VCEjdm/u3
RzlzyczNq1mpC7wvkiXHo0xoaUISijJPx4ruGoG0HgwhnjNFABC1DoyQHsc/q2APfxy4r6v6ZyaU
D0bxhQHNuXpwPJ4+9OBprDjzlK5RPFPIaFV3SAfHBTbBWA3Ijd4h+ZvlY31hPufAfXEBGITbHD1w
fsnDFiO76LN2PRQzb0JMf2M2kJAmOdUbEAnxR4uPug3svN6A3axWRVlect09s/WOhl9sPckiKhXZ
pJ5SYd6XFVBlBqseLkQvZz7nXOKmlchXQ+pgMUoC+Kz0G5NRXMPcD0Se+5hCE5IhutyB4W0vHCin
k8phyYECjI54CdPv4885KQNRdRGmXsHPNnlcfOk5FTCBja21K0F1JUVo3CugmHBR7ZyrX11M1OrZ
m3RnOWzQEjweHQaC2hWWWnpxldxzRrsbQ9rKfSXBFafopaxZZOod4PcLp8KLRuHxWtLoDhEq0W4j
w1qynTVR9UEU+AV6AFHb3CZZDXEWVIutXA+oGjzjEIGorVMrVfN+kGFzSxpgNmvoloACsmBwPw/p
5KylPXBsWADhvtaN1tkbalzK9z6GALfS8P2rESt3sLtTZUsV1J7G9oOaKHi0lbA1cI0LfECQQ98h
LIdoQ/MpN1t5BZCs+CYDGx5r6ZRlCTe0ce7JczBeRIHyKyZYTgiJtQ+/JSCan9/+JKfLHD0VAmeK
RSR7gDgXn6SFSet3cenZrqJ+bbixgU3Wxde3RzmNVVGjEyRTgkBulgc9HgWbPoHAFCJ/CgUOPxhu
tN7FnlXkj/jRIBvdOO6F0+O0wIhEx5ySMB5GSpyXx0NWatSEDpRkDyUTCamx9w8jgugb9kdwcHUf
taQE7eEhK+Fm1zVW540NGf9X33t+CK5vgpQ5R1ks+AzJ9URvfOBr7hydp9DCDrKanCttCCY8KO1A
u1Z9Z/r59rDnXp4LkIU+A7gIHRblCsvywwA8fOa1kY15TVmowIuxlzPsOt4MfdsC7I2dbwjKNMAo
m3wXV/Hkvf0Qp0eNjlCMq9Li5iamy3H8AVwlrDM1nLg5coFQt7CjGVjZbtFvjvGRDyGCU8uPrzHv
6HHvSOwL45+fhFcPsFgBePZlXeVD8ZGodr2v2il+P4Dv3kZdr2xi0yyvoX/bOyXBJQ2nEvwTXd26
sAxPt9fxJCy2l9+OKhRfAc0okt/ReXI+mMbUXLijzw1C45++O9U9/n9xqLcN5W14TvMqE+FD0xlI
TumZuBB5nB+F5vrLF2VhHX/PMEh6WdbEN7ZvqJtWy/QHiHLOhR1zWhRCRxAGCE1VCjBAwxbLRnRu
UxtORRgVZ+UqM/rw49CM7YYugnLbmhHC4XLoHqBFmrc5Vo2EdkPy7Bgp4g2DYt3BGE5w6IX6BhU1
vuBGdm4OXj/cYg6kBfTU1Ro+p4OXoY5HynsFzPTm7Z1jMpPHtxVT8IJloK88C2suZjrsRSU1piA3
yvRJiCq/mSooFLERXsiyT8MPRoI9BKpFow63LN37ZR0g15Fm3jhFGrjFHJKb7YbbMqq/tXZ+KQe4
NNziWFJ0bjUuF4ZTUzyWsTKGXRX4V8Bb4isX1YkLE3l2PDo8EMRB+AGTPJ7IpgWoHwFy9lRkOJ/w
79Q8pQmtDa7LLVXpwv/laI7pBJxK2Mo1Qk/keLzezywnGBkPaCb8ux4Z2wTpkbXrNKOn+3336+MJ
AA0MRlQ1K+kej5fnjRr2I62lMMqntWXJcOuYxXdYEs21PWXF7u11+VLlXixM0lHQkEj2Ato05/l+
VbZUgkJP/EJJPO46zHLj5Pe2dNYBfJgiyO8VNQI2iuGGFiU3sVId4OVscLPZ1FqyU4rgpqDXt0lk
jJFljotFuRMpsr+1vwlTNbzw6edjYvmoQIDARWkIS9KbOn7UDqOxvCvpIGJyCS2L8oMQ93TqS7zE
WneT1YDl356dee+fjGhx36LlAyBkeXChZaXBs7cST6h17wlbmStUUbJWm/gWwTLrENiTSunEuqRU
Oq/ik4FBmFFeUQGhLVM0rLcnNLSGxBt7XNKw6a5gKWDs+/brvcC9F8OA7iKSmjcT0uiLWEax4ZwW
fph4bQKhOaWhtbPzEHWb1rX3fT1FB+gj03dcwcTG1aQK2Wlwr8y0TnAm6qASpbD23n6mMwclMDMO
r7kgSbVxsR5RN4A3PsWJN3P4rzB+JsJRI20jUudSk/PsUJwkM4Rf0NZaDFWlnUNxl7dPWiPycjUm
8Q1aPKES9/PbL3Xmc3JezZKovBKln8UFmOmVaoD0jMlV/AxEX1Uj1+DEF6Zuft7F1wS5RAeCpB4g
/bJa0aijMWYlRAqYEYnndJr7ERo73Erfx46ugk/59ludmT/X4KJB4pRCKXXLxX60Eelin8aeGyBv
QgNk2GEuPh4cmf+Jq/tbYO7ZoXgz+h4ggOk9Hg8llSLDTaONvTDrJm4Z9NimUehXloyNC/fnywpb
TKOLGzrdR1YGXpjLj9VohZSdG1GE1/pHFwLC2kXfzjNLLNBqzLb2tVqr6PGMIfqtqNwC9c+xw4r7
a+GE/vswMoztSEXsp7ADEze9wQSxDUsmHyDPwQhMUAenfyBwNby2EoihY+539wnSvXiMwchoMLT6
VVgEsDobVDUpM932E0dSqVpJ1eBa5g00OzZWV1qr0ZTJhePy9ICm5jiLRWt0ShBVXMyclvm42XVI
wxTV1O0Ks8Q5z3Tk7HRYeJalwBmj0Lb71VVIr3HW9uOtaIwtdVHFGLZdloaRR7Ul2UUAaiG3gNex
7e7Cej+TfZD1EMb90d93lkH5gEu2GtrQZWRdKF4vHWOniVY/yKISSF3okBsK7MfNng5Cj6LJ2grq
Szqip0cJ/RkAYTRhBHfbEnrSkdqBYM0irwZytDOLtN2ag1lc+JInRCG2NLxkirucKFCblsBfKVEt
wzkh9NCN0QgBYIlu6xjzRGXyB5q1PuRuECIYVhf5VejXwf3o5t8CvzRvJiwVVoh31tdinCrv7a99
inriwfjMlB7MF33pRbyp0XuB8YGxjqwV/wo9m2FdDUGzxw5IX415Ptzletdus7hDMlKfbNwMEcmd
6mja+g0Iqbcf5/Rc4mkAfXB5craT2xyfS6Y19EZVWDjJNZb5FcasuoOWr2M8Dm327aFOY5GZawbw
gsLtXPCaH+VVoGbCkrdEayaeyvKmYtogVCDpXI1oXa+s3BCrNkDHhALIpVLbuXVP7gKpBx0ZCm3q
Ys51iSDGKKrE02NX2eI0hMsf80Ldpev37VTeGKNyi1JgthrLUfecUNQf3375M/NMTuOolDhNjuZl
TdXuJYx3CKhE4XCLBD065EtGxB6RJt28PdSZQ0znogGaCNKf8tniqhFRHFrjy62m681BQYv3ABYf
eqPjIPdidhWESCTV3x70zK5GkhiiEv1flWhzsY5sCxvUOOEqHWG9Iu+g1RualBfjvXPTaM/tZerE
KI0u1ZZFDm1tqozY4+K7m4bYuR8zR8XsxAnWpZa0iF6XbY89HwJWQlWiK6tBv0TiSoknYFDR+HSU
G1oHaKdp5ae3p+DsswFwo65E64+T7Xh9hyJILRwbY29Kx7vEMaqb2IE0DFjTuKCkfW6yuSvmFjSc
BtWef/5qJxm4YZZWmkE4rax4WlkZCt62IZvwwuFwGo+BoqPDAlXkBeS62LEEYwpKYDmhmEDN3TcQ
bTGi5jnW1XvOrUvGJ+fW7dzp08DscTMseyuo6qmhCZYI3zjV38HuJmaOKjxCjKzahTYGpgj7GBfW
7bmP9qJJDm4AIbJlghSnrlv1g0vImRcR/H4r2Fku0a3oxKW+6YmoPlfSnBPAEabPwHCLEorqRlrY
qz4LRNE+htC5o7q9IwC98U1924X2PjarK2Ryd6i/I4Rmf1CrCgBzc+dEzSYPqLr39Z3hD0922e3f
XrvnbiX0iihucfW4YF8Xh4aNnNpIsBd7KaXPdRIZSLYNJToAWtRvrCwxd31cl3eTqRdXvGKwlf7U
eTbiV8Bpgks1hDN5HVNFGgXaiWCZRsDxCq8aYqKkZi/F3VhuI8g110NWf09lmTwETf+hjxGfAQ1O
YwDY6jqx2uEA1QdjjKptELSjMfb2BM0DHsfUPJCpznBSwGfULo8fCPuwQdV7Dh5E+Ywr4B7uKi/V
CpVP3HUh29M9Dl3rc6GH3X6csHp9e/hzO96lUYHHCLueC/t4+A6ebah2fB63L0nmtQpHYYBcF2KT
sy85k5RAQOPi9kIufHWu+AWW6CitMAptEzghTvVJdUZtQzUaY262/RrhQXUV90Z21yBtd2GOX97i
ZJJJM+msQkkn2j9+ywGPQsUtOrLMFJlbI3wvO5SrKusK0Wo0jpxthRaAyQe2pHsvck4gt4rvqQk+
1j1afJq/K1V70zbaCqLjHnuKg+6kh9ZIrhswKUYe/2iT8sYOuhuAi3gxJu/Vsv/dHMsbfN/XpR5t
TTPACnt4GNXgTkOlG4zMGtSMi5Jd7KFrgWuu/jAMyeesKn7MUauNOSHJ8QEk2o5U7lY47I+xvUoU
30PZa1UByOnzOUNyrhJkoVDV3cdWty4j/3oI3APC9qhiyh1CnFeZoj2UVnaljsEPJemvw97YKjK8
15NRR3Wi4BDE3qEt1r1VfGkVse8c0/Mxm/M13NycvkK4qvr49sI7ez7aLPi5fAhNabHubSGDqu/Z
iJiRoLMkBnWXtWHEY7ju49tDnV3js10DUFOYUMsths/vJN1kvj8VzUHNfER/QqaXQP7nRzEYhxID
kcQiFKwSNwaFpiKtELjVoWclrSxFL/6FG3p2QcTDgx4AULjjlYzsT6pj8Rt7hoTPHvhqvFGwFr16
e8bOfBw2IrJD2GkQU750mF/t13IwkzSnievNhHaQRqg8OUnu75LyUkf2TCTASHToaelgFLbE15ld
bYQxbqHeaDnTDSpwxhpdMOdKFAliFklZXMgVznwl4jtYzGTEJMZiEXlklPpaieegl1KFv5a9jO9G
y7+EbT4/Cuck1eq5MyuOvxJFBJmpRJFeJutshSihhVgZd+7bX+nsKDgVYn45B/7LtWATpfbpPHe5
NVbXVuR2G/K97ELV5+xamBl/hE6UXJcKFNzYky5CGXsy1oKd0WaIFwT57ANRBtu3X+ilWLU4p4G5
zUoJTBtIv+W8YSPZK3g+erhLB3CKKpQ5144dNf0embfwHuG4YtpGup3UiNiE+FdPFIn7Q21kTryq
Q3+6thXVQNRqEAVGSqqefK6RBX1MJven6U/TVhla89MQWahMJZgv1Kt8dNNbbQTgsKpKuzMO0ix1
/K6sqv0YqL3Efkjru94bRism1re1EeFIMrsfNmjUXRK5UM/UwHDzAzu+0t77eu0i1dVl3RerjmIs
tOsM0bfK7NBVx9Kl6te51llIPoAvRvui0L+q5O2I8xZGBo++02lnCvMHgBRzWImMjkJuF9l9XY07
PYcDiu+DRF2owFPloXeAYwA81NNvZYtyGM83DnsL4/gGyVmzS9aNk1lf0lJVP7QWdp0rB3Hzz3g5
NL9B3m/zdShDzMu4s5MvbJkrfjOXKzM1jS3kalOu3NKMscvWO+urSGIx21y0JiioPknQKrT6cFUl
djKsRtsq3tegP/cy08p400xSu2HO5HSoyzh4qhIkgUbKvQ8ZLl9bOSK1YReTflv1mtyp5pjt3ciO
VBxF9AFL6FKjmmlb1fQZNWmH5oKvhJcMb87kBXPzCi8umvaUdBaxj1JrflWoJnqiJqXh0nWeJeKV
KwRNHtS6lIeicYwLgdC5LUvgbXP0gHCkTXd8MNS4TpNXUlO320zZDI0ybUOk4i7UNM8dquwiFCMo
+nEhLQ45GbTMJ91jryfXI5bRzc6bSnP4b9LOY0duZG3TN3QI0JstyWRmOZWqZFsbQkfdogt6z6v/
HwqDgZLFPznq2QhaqDsygmE+85pAVcL5aRmVOrh9cPfuCEqoDkgnSG7GtrMqy6M8tgbT0jqqYbDJ
kVsqKciMuf3p9kh73wwjB4jvq1kRWPDrBSyGfKFYNSVnBMG7QIo0+xWhd8rr+TyibqrK/8UxJjy4
l/bWEzIMsBpqwISv64/67TkUvYqoPwra52JEhpj9Odxp+VSe0Wr7QX9NPtgkO6tJkdgA08IbBQp5
E602YW8phdmShSP/6zmZUfpVlfy9QD86mNhedsZQNHmoTAN22PaMbXVp2gyz+LNpN/nHEHO8s2w3
il8DpfESvbZcBRjASWvRBxjDyHxo1Ko9RQvBZzTIR2yUnY979WvWhfltne08rXE4oZcxTaM3lGWH
nrKe4+WNsn+dSfmdg2/rwSO6u9ga2J21yUvgthmz67gnrYbzj2yMc9KNuPL7ajaCxcJA4vbe3dlG
q30MYkpQgGjUqtfT49qPbF43Qt4lExdg6HIQpekqHI/pndxSo7893g5Z5Jdfzf8dcPOcjnbaTyoA
4bO1gNOL0gnoUaRTJWwQijWKdvDocUp3ZVoUgVqNmtcJy0FLdjoIutZDuXnWV39pAi8ed0jNm0M7
YiFn4oXC3uJA+1jQVhSli2/I88mnFG+nU9fq9VluMumiVv3RcXojR0Z5RKdSb1B5pQgBi+N63YE9
IXlvYZ8BOTWj6VSeSsf2sHF97Mz+n8UyT/qcBGbWfA7H9A48yiMBnMd2wJUBUxKl/Gqp4Z0w82dL
HrxJ9B/V3pkPDv3Oy6BDH6S5tlYhwQNd/8gBalRUrx2i0WxxAEsLDFf6cjzY7TujIJvCOlDiXP1L
N0uRAXmXCymiRzLbo9v3KtaLdqYczGVn4608Y65ne2Uac66uJyMLhJerhLS5kYBQj7WTn8ysyzBM
msI7+sHWoyOlaF0WIkTaNkZi22zkc94mP2+fgLcnbm1UkvRZ3I10RjaHewz7drbCmqJfrJaPmdGW
l1rS1DMpYfm9rlFP/v8bb/09v11gcq+ibwTGI7DmFHXrFCTXtGTRqY5ngzJAUx8w3X8Rx69Plk7f
AX/YVQWG0sbmSlEdNg0NFT2AFRW/VlqMQHIoZ5CgQ7tDo3sBaNu/Q32p+ghOAxHMCp3lj0nYap2r
lWGvBbWCQjPi3nODxHdZaA9d3Nqzv4CpbP0qMkf7FA9oeHvL3Fq512pI3LtDFiqvYcVxcUWbTKj1
izJVH+1mrmsKrD0+F3HfyFhZo9D4vXeMssOyo8BSQAaL/LdTZON3CM7518QqOwJe8BSl2+hpM/jd
0i53Tayr2PO0CyX3Qh5t4eE9JExXkaQlmCchv6JdJCN9LOrORngnzPJLaJQ1ViQs1eOQdKL3I5yC
yVIkzB8UoRuVj8MIiiNGHZUCXXStgrKWT2bmYysnXqbM6hFem5MvmYFM90kOw0l4Fp6tX+dw0F/w
gKqRzS2mSTzQMlsNMEt/tIZWCYRmyjkaagueOwoqn0/8+vRxaPJG97K5yEIv62XtCG27gx0kZF0x
pyYVRJvzdr3ZVEmk4PIsBwUD9S7Tek1CK7lxUhfro9TT5xnj4HKesQTQQ1dpM8vld1Uc+iR5tmvM
RxJHWtCFRkUI0YcjNNqvAvdmawK2oC9mrcIxVF+uf146Ncie17YTtFaLAVYke6AbEYAsDLRALcUj
Dn6F36jTMBsl0HiZa1TYF6GLusyv5gxiOWwfKqv4wM48/fExhdRMNwl5jTXdXG/J346pVSEPFfIW
BVYXP46LhvJkI8kvRVLqXxSJ43t7uDfPH7EqRS7MSRHeozi0ef6irk7juF7QgEdcHLsp2faWOB2e
bJ1C4JQixN2EWBlkyl9TtXQHQce6zFefYR2cKdJnoW/9BjW3TLnWD3GbnOH0x26uRe/NsfisZHi5
Vn3109CH97dnuzsgbV9CZYTC6MheL24iLXY9VvhDjUMVnkVWdB/MGeqKM1Nn1WsDeVm7++OCC6B+
moO88iwyEfrmHsTYZynigVnKvUkEMwqU9JG8P1jLN8/JOgoxDG8Jkpww8K+n5mQTvIGIqdWRUt1F
hkzZVhLxKW7n/oRX5pFS47pUm29HcYcmBQ1Qnu0t6bWYcB4XMYYXo2Fhygjrl6KSjeNUMbs0fi1v
UCtjbVscdW3ehAnrRH8beHO11IjDI/ZOwpNiQevmSzQE4dAeIX93lpOXmbAb7D7gry3GbjL1dlCT
GcACzjdndAKtoFswHTIxJ3zKjEPm39uwBLIykeBacV5xCVsYmBRFkpqGdXwOK1W9mL3QXqto0u6r
iJ3a2gkOFHMvzoj9hg8KRop+mGAinzqp9PH2GdlZX4P2J3EvjA362pswrJrSWoqLKCYgnn8Uhha9
Sww06m8P8sbrGevrq1E2hwLRIqORbBjDIcZzLmyY1FOl9h+qNLBzeD5c+jB3Tj0FaURDghKfP5dz
6ll0NF0nTD1sHzBnBw7gj5mM+dVKoZrj05zQcUh40SdZfhnb9H2X0zQB8OgmtdW4wB8eKKqYp7br
2oPwdW/HAD1Ye4kgPTiD1wew7qshtNQsPiMuprsjKcwpM+VPwNIGX0Vp7GC4t+nxuoKIRcNao7yh
bPvhk5VL6dJZ0Tke6r+tRKh+Ouva+wzKuZ+HxquhzdkJzFj8yAXcUTkKRYDanvQwrJbltz/nzr26
CrABgJbXa3xri1todlfC9I/OToXhn6SNESpB7eKF6kj5Q5h6YIvlqECwcwOtHQA0B1bwGuya6wUn
Y4xypWOjJm33UuAU8NGJ+vyDAkbgoxLrtVf0FIddUVnh0e7dmS9DU3LhnNIhMja7l+LPosxJggKz
VT5EyhK7GUrvoHgEfWyLEmKXJZDTp6+ThSVBHr4Iy7rTzPoH9Yy/a4Oga6wHau/DTzPOaOcKwj1p
+E7X4xKhqui3Tf8EhSJF8Kn+bhlle+rzojtFGBTe/nA7h90koeNlYipr//N6Dfu+NI3ZYQ2nAg8x
x+qsAH1446DmtzsKyeMq0goyc1ump8iZJLALIpSz68FnR6vwC2f74ETsfhQwb7SEIFBwLDZzyTLc
0UbUjwDDLB5yBDi1ZEK5Q+AP86hlzSSooB1shd2pwdtYVSbAv2w7axnCsc5gadG51Z0fdacoJyNK
8oOY8G2VgECaU44yM0XhtVd4PbWyCfXUBnKA0kNaPeu1qbitssj4Dcd9UESa8KmmZCfgf9Inqao7
r26EfAK7mXwAnDZ64zDpVLx143lYutVgOVOIYRtrwR+2EO6U9fwp4YAS/IvtBZoBwQKq2G90GdM0
ScJOkvkkuCO7porEEXL4P//NIIgBEpCvN+/mMFZZGTZ2zSCy2XZnLcWjzGyK6uCK2/vQRMkwLijZ
UIrbjKLhODnS0+JDLwhUFLPVeP0aFdyey9vEiS+9QmVWsR8ok9sINe8zRw+tjps0ktPP9bjod0Km
u4QlExI81Gh88GFQJ0ZQzUs1vaDjYoEQAEqZgYS/jBOOSWXWgGYpivqggrAXo1C0lxll5dbQX73e
hmpEoz6CfR7wlvTfQZPhPQHxy5Pzpb7HojklkeZtgWSgI+wqoBpiE5emVXu0SutAm+CT/gEkwFXF
H02+TRy/LCWmq1knBXNeOs+4Lz3WkWRfFjnXAyPV8ueiGldDhfAnTan8Z6hHBADLML1URqm83P5k
OxsDOT8iezomq+Ckeb0okdOODXLQUlCJufYR2FLcOIRa86ejrG1Uom0gVKvo4+axa0sFhsWC8pMp
1MnF5a25i/FSPdjkb69QRmE91xuU87RlFurybGaFsoQBgD/Vb6p5viQo83mqmkwXFXyJJxfqdDAo
Jb43n5NhaV3wptJXQM/megnbZNYaY+rCQPSISSXKY4XHyA96QbZ8wiRkPFfgkh23cspG8/q8Fa9G
aGFz1eTGpLijvPAIV5b8CtBufgEnJvEIy89m6jgfokHPvk0lqOSTA8iWLtCi5h/jWFN/1JqJv1Jl
9bPpLUMif+uFkk9+rduzRBWpy/W7qZlQZ3Zo2CLIH2Zq7wttST+mq+kurMbEmd0kj8PItTQwg36r
pM7kJ0YZhX44GDif2JLapGBfRPQ0zF3y2OR9+Nc0SigaT071PYn6WbhZCpHRVcHKvgx9peMoMeU/
i04t/ptWEYYkSyQbI21JY2A7Owl5gZT8N9M7512CwJHptwVe1yAVVWtil5sTEZg1VkBWTAjvy5DF
P1K75gSUWZt8l0ZHwbtZmpCmVsv+s7nMMN8hf3xWyqVa3Aazr+ycxmqBY1/XgxAC1/pj0pX+2UwK
B+ClYTaXGXz1S67Q5wV1pEqPSqMn4UkDvHOJe40etSrJ4lss2eOXotLbF6ErC0Zvcvti0z3C5SR/
zPocf7rG7uUCwFBFwaUYw9Ws0XjgdrE+CmqjL3WahljLQU/2m8KZH0ra3s4F385EdzPk0CS/sdtK
/m9lZfgo66OTJB45kdEgp5mRKqDXJrVuLoXOGMDzjr4pxTLUfq8o/bt0iLP53BiVpHv/EV2KuE6t
giNJrBgudqU7L1JmFhgQFcYngUpJ7qK+GWKM7nSvEfgrPH3tDPS0kks2BSJ85j7ZwpReUJrPP98+
/evpvr7vqFFBHqcdhjjMG/pA1DjWFGZpGEQt0qBhjEBDXyrq2WrNT38+EsidlYGKBgaZ/fVRJLKo
1SbKqY4jNvJQtfHPrs/qd7LTJgeh596cAIipskEQDzp9G9OkURQPU8xIpAZBHeXNw1KFhtf20tfb
c3qLhAdeizIZijfcnXRnN0NldmXbEhs0qKIWmSYNX0bJotPP3aBdeEhmP9ZbOv0AjP04GuBJZvnR
1fprPptvyI/gB8jEwLR6NpfcWGlA6cbQCfLIXAIxmThATxhglnrxSZ37B4jS+AuG9ugZYYuDjk1x
o3fKh0bq/omcb6k0PnRd+Fdimw9mrJk/+wqHgzbVqoNXfue7UEiCW0gmK3MlbxZrqq1Fl/GoCjpp
9bGN7b9Fm/cn+NH/x+3gf6WH7bw2On1dYFowQ2i9bTJmOwoBbmnYl+OAWfpDbtDu6y1MzItJRglC
aJOrgwT5831H82dVq1r1tMCrXe/wKMRgm2EoTVuR/HXolNmN1HS88G/Nf7GUsJyoH3FwkXzeHCZL
6XQnLhjKwXLI7RPsrgAM1ehJdsvBrHb3OFEp+9uGYwP59HpajpH1I1oeTjA0IzCZMsytk4Op76ld
VOckgFncjTy+J8lQBr+2q+KuJpI4eMrXtdvucSR0yPHQvlUpnV3/CDNKoplKhRMsqSJwA1VpkMeT
HSQLDWs0cZuP9UR2Iozi6KvujkxbBbknLhT27vXIhpzHqSQom2PFOpywA69dHLnte2lAWhVzsejT
XKZ4pWeGevCR38Z/AOkwhIZzSE1Z2cZ/doScShPBwe1BueP0UCn0N5wjtam9U6kQfPNxLXbTFiU8
1rRpkgJ7c2zzEr9NzfA7bK9H0HXWQUN8dz5kISBmKKq8EajWCYJq3IqcQE/M+h1dw5KdmxyBjdbv
8WangL03eGQUSo3rr/itzWGAmHAIOBilQMppaLQ20JRJPMlV2jwVVF7d22/Aemttx1NX3XKQOdTm
3rDQMW2eQBk5gVTE9bMzI3oTVV11Kku8HvVlwLi00zClaLX4uWjGoz7/3lXHbUqewF5RjS3KIDEW
Ecs5w4eaNd5Z8eS8V1MLlzYVWRb6XZDB5GT6cnvOe2fit0G3ElNjpYQg3Ri0pSv5ozXD9EGz8iSA
h5e/zI7ewGludF+yzI+3B96dLZVQcJlQg8jKrz9uZ05LAy6Jj0v/DNGQpvRtTYiL3NWNN3dx+QEJ
rh+3x9ypKFOCUYHqrr0kMonNDdBjXxki5cQJUeLvpSB/IT2P/x50rPZ6Dc86hFKWxh0KXQ2sNCru
GzR73UjC4DvsDO7oGUNZxJFmmifWF0Nq6vet0Znv1AWBgpwtEkDWNS+17oD/oT8c0L5X7wTFNWCZ
aKsiB1fwn67GgkUevd6e3e72RU4cvVt2L9Dn6xXV06mMy5EVNQopw/cWvNVD3zoE8jgl/EgEOqqZ
EsUPshVpruKEzZHcys79Q3WXx0Wn4EoZanOzx81ikW3xvHRl0z3JuJM/JZPdPzWWnnuLVpRPsjHk
WB7jeNoiXY+BYj2+l8jj/ELJZN/MLHGX95N9GZEWc2d8d08ih0WdzbXhDdiged1ijw+qtMjuiORW
iHjnBZUtdCSX3HxKsFc9oW8hfzLsYXLbqrV8B5G/kxy1GD2roFEmfotnLriCIjGIapqi0VqekoUO
96nXaKLoKHzRQNXjrj7b+VI86aj+f1WUKLu7/bV2rlCUD5H7BfZA4WsbRMu9qCW5YU8Z3erZaGOw
KSexdnCl7RzvVeqdDhWK1/QzN3sizo0kVO2agNKQrFOUT4idVkrqR01LqWjOhK/mXR6UPCbB7fnt
xbIrbgWxSm5vEpPN7V0myjAOBq8tmNz8DvvbeniAqK72nm1OcogKZzV/E0aq3FURB0KNM3TZBH6d
MMGmGYPkXv8L09T+Q1fhgoDLsyQ/2hhwFqhMty0SzKt1fIzz6B8zmlaWxcpk4l4iCt82KrI5syXs
zFmzQtEuUiQ6z1KxHG7iuvQxAO59zIKRmyOhCCSnPwIR7p0iDUQv791a5dtiUSOwHtPclARpORDb
WQ11t6tacTGU8OAK3tuCALYoFXEBAebVri+MpLUtZPCYqJIMUZDYaOhFciQfbMG3lDXWk+B9DYAM
oMO/mlS/PeNTkid5uzREeM04JoHSJpi1grdFgG8iVBNeMqTDh7ZpopcWp/L7MRSJuCSSSGh/gO0k
ByrnDmfGyUk+3N6kv5Cvmyd/LZiBraKiRGFpfaV++22lY0lpaAknGDvTryXn25SCNJT7/FRExqUq
s4ehFO+ckBpJpL/mo/zfbFieqjm/j5oKm67xNFaJZ8j4vVEYrzrNy6zpIinlSUXKWHKg1UdsmF4b
fDg8jasiLXOwvjsPKUW/FTaAIiX1uE0CkQizz6A42AEJEkjXHnxKXvW61+rGo+J0nW+twNCDdVu3
xnbd6K+DVyBXXu30rtdNzHLWL4uJzbDVtx/DJDWeHWATBUXvKWO6dee4JciQ/0JcV7+CuB4bt+2d
71JDScqth2R+niGb/wjBNja+Pk1PKdX53I2NJP1LlRQELmeUUr+IzOhitynRUPXmMFS/ZmGqHLF5
dx5OVpDWCaqKQJ22ecHUo2EfF7MddM53IfLlAenb/K6oQJTZA0rNjYxXYFw3GfbOMB9uL+VOj3bV
ZjKA64CohVC8eTVFqIRWBZ8kSOkHu1ZaPyhhi8ln81GObFrfShFIvfhQOMprbEo/dagyatIeSfHu
7iKL1hH50a/n+/qDKsghRxlgtGCJnHf4mK71+4X3skiikxPWnWuF/9ye+N7tA9qedGiNAoEzXY+4
mpEDLGDfVsqIBlFuW14ZcwXdHuUXcma7U7nh8GCAXgyTeXvCExkll57nrYvmb5B27aDIG4gpAMR9
NcsTt8pohlc0VO6mrGguII57z1Fi45MdTpBXE0s/m0pUn5dlbdwmxXihlR0/zig2PiBGqAWionw7
mbF4h6r7nzcsV1H1FRO0gkzwFrpepXbRpKKtNDuoBzV7oMWnBrI6tm4cqc3ZWVLpKZKk6eBK2f00
xMgwnmGYgXC5HpR6+IIyy2IHVGZSKpi1CdiyNg4ihL1jR6ESthTtSrI89XoUc2mqRgtHOxAKTpmw
lkzKoqMT1EuZfjKMpH3Ehs15yIvB/tCIWhwMv1cNoQiyCsygTLCSh6/HD5uhdoTE+NmcIrVCOEYs
mSV3JcgIrwtj54MlkpEoYFxc2cqonpu9evAjdld6hX2B5ON13ELrpCoBejVQ/bBjXXHn0NIvHZIb
/u1DcHsUR94cNQO84kTl3A4krWkf+7ZAMcCRun8zF/ByCgAzeAK4ZF69pVRtZgosLVtV6bEa6BXL
j2xEXP7FXMCyoHdESAuU7XoUYWRarvcDezOJIy5k80OBGuLBpby3NQHhwReE57RqoF8PotpFh2Qw
t+EUF+qzsJfk3eIQiEmznV40YaEZMrUIP+Bmf3JAmx3McS9PpdfFL8CfCW7pluUfWlpW6qgtczRi
C52ptFngeWPn7ku1bX/rTCf9qmvZVLqYKsmLm8iGlNHOjWr9nowzc1yse6oIl50i/NkP1NxcRyoH
2wdoZNHrKAyUR5WZeUR1qaC21zgwfc0UV1Avq63qecEnLvK0nj8xla/XTorl5K9cn9Gr5oj22+2P
upemEGvTNyYGA9m/eQNBZcTVUAtimBJ6OBB3g+iBVwGK5nhJyalPndYb3iRb84fbI++9eytJmI4i
dxAMi+svnalqbdJQ5xVaovh9gx2EX5vZV6VpPti9/Rpb+I/eHtHk/7h9kH4fcbOBdWEDcJF5h9BS
9mmj/BCWulxgfnnLuEgHZ3Iv+MZ7AwzY6r1JKrbZyXXTJ33W88qKUSq+5k051W6FrvepbtGqiIk8
HpcW9dlilj7HZufcj6hT+pNmZ15v93+Drv9jg0DI5TzrK7sPpAR44usVbxzJ7iWaIEGE6tulKPTh
/v8h69j5rlejbOa9DHETRevFOiNKcEZNXA9QBTTpKrbt+yyak2dJ/hf5FBpsNggmilqk3dr1zNi7
o+Ss16xWLiOJwDJ75lrcuL1/3gp4sYDo6KwaN79wPpsNZOJLqJRAFSkuqcOL0Tsx8Upe+1OsxKc2
UuzPDV7XwdyGjd/qs3ZfaoX+nf7j8KwYobiPM0nylh7Yxe0ftnNprr7aoELJnmWKitfTRy1W74YS
hZp4MRuXS7JdPSfJlHrZ8PIsp3mGn28wGNoXW26GT7dHfysi4yDptK4JEgkw8uXNsuQkIgvNjDAg
ZRwaz0mj8SkOjaHyEvgbSPThb+hndhu9KvWqnbKS+mM3kSTrYelqA6dHMMOuXZCg+BJd4xNmTCIO
0jIR61ngdLmZLfSDn71z80GmJTdeSaEAIzf3jzWphpSOa8XJUcenue/z+1qq+8+OiJEXGdBLsSh8
BXIbmgfcm52ggHYEvWKo6kBGtr3VTFYonPWIIlA76v9W0qn30mGxD9j3O6P8gkBy0vHpAp5yvSmc
VKSDudhWoMx4tbqOXWmta+hVfnCrvj3v0E0BWq48PW65bTlZFlajle1gBWHrCF+Wsvg1TpvUM/TJ
Ok+kPW7uhNnr7T23M+jabAFdBBRmBcVcT47tWFWZgnWJHqpt7S62M78vHeVLaKrNY1ktxY/GmsyD
4GDnSqdsCCdyLVigK7Zt8+BplFB/iq0A8ezonoJr+zob1BbsSNHQVqVeWitV+K5xwJxMk+m8Qz6k
CkqTJmZr073WrerPEwbKZBx9apkr1HWLCYp7O4zsVjMD4YTiomV1f8bhtj7dXu63LyejwHNFjw9c
FzS76+WuhB4neJeZAY534tIQT/goifgo6k0kKeWRiOzRcJut22pO27GrzAAWkOm1ctWcnAEEr2z1
oa8mw59H6Rx/kj06aqsj9q/v/lstKhFSIy3SbAaTVjXnqaMHKyppPNg+by8cRlkDdO5ozB63Xaam
NTUsHVozMEM187WwnV4GLdKA4EmMhyXyowXiwFuS6YhcuK7XdeBDoREsNq8+RWEa3tefT0SVk4u5
MrFvzyRvFi1yeLqo75LMGo5aEW+HYnrAOVhQiEPbymYlkMchgDSCpBzVOxh54Z08ZXV6cOnszGgV
AMImg+49Md0mlKFmkEeQroxAxFL0kCWpehmAEQVlbZUHt/XOULBqadSsSEZYWJvHVe9jxCaKGF53
IpVI5y21h/OI41flclQK2h1qFbZbvcqAZ22+U9zGSduMjh4URlIG0ogEbjSq41mBR3iwGXcuUDzB
TBnXixUQsIVj00hrunjR9QAXbHi2WYj4YxwZ7+Qlyb4ojSKfKdktB19tpzPBMnIKdBjVkKC2lHlZ
IWnCnVpDx5YkuB6Rtpsq2w+Fpd8PImvQwRz01zFSf6SOlnzINGCEeMEkwbQ4zjnODOV+QUvEN4Xe
BZGdiaBqG9ntEDN6tMLx8+1bb2eNfhXJiJdxj0Po7PrYkJGEJIELvYZct7nsuBsCTweJdmnyML7c
HmznziPvpP3M2qw46XVv/HYH0aNzbOSf9ABXdO2B0MM4S7M0oHOIAcos5eMfo/4Js4D3kO0izQnC
8nq8UVQjRxhEbrgA22wUWM65nScHs9rZ0b/YShg6r7IU28NjpUNaVyJhFHPWX01HzKdILB1y/1zn
txdw/cGbS45EFoI6zSMg4FuYKo7kotBSi6rg3CjPodNGiBIkR6H2Dtgf8SxucUS4aWbT0r5etzq3
JgPJVjXArFi6lxw7fG2zqKIrhY5J5ia6VJ7suprucB+b/snLZg6KSZ/uGvQhnmnRGA+OSTvUSOpy
QXRHCPQplAzvlSR2eyteWg9QpPneEPEc/OkC0RymnLnWfDl81uYi67S67MzKVoPMoMguqvCHbTfR
vxlklXJBDFRbI8Lr5VHqJe8RUVYD/LwHIHJl+82M6uLj7am8PSzYJJPmoS1FkYi++/Uoeh5lKWIE
lJZR2HPpw8Te0nWkCcAoUIlOjpz/dlKc6wHV6wGlEZJ3OpkWYhdSdz+LpqR2Gef/jGWW3MePMVw/
pR880jMLqZeeTCyZ4gBZqPGvHKcr2OCW89q2ZX2yEmqc5JDFua0Q2Lu9Lm+PGz+TttpaPqahsm34
aclSA9qzrGBOstqrewLBapR7FyyAdvChd+gGjIV2AEVc7iuekuslwbfIAcOF/XYSIYUI9azxlbJU
PKlOpyAsKirlyHffyVXZ+ig1zf6Q6ZJnFnVxcMe8Pfj8EMwN1kouCd2W2qc7ZGgwPqwAR7LhMoZo
y2uzc1Q82ilaMwxMAtoBEGbeYJSiYhFtSPuarkME3R+y0iUK496t7ZrsyqhQf5mRbBS4kD1UoKFR
iFSUg++7N9XVhHLtN4Kj2+KyyjQm7aHnH8SRpeO5GpeeJvf6H9+kBPoryBj4AqnFtsUoV7ZSroZM
QdKNlh/O43xJC6s43d6ra4h2fV8zCiReJIRWwY/t/pH7ZoJFo66UNgsQoK1MF2Wx/hlji6RbVWA8
jVl+rxIDHIQ+e4dklTlfS7yrds/6w357aZGU7UJR6yziUlkPXWuEpzYUWIUrxdFQe/cUtxOhNxBT
xEm066HwVNCkauZ7jf1U+ENKR0tRkhRX5Y5H3dD/PJH5laLRIgJBuxJwrsdTULpupWm0AlOdyzu1
T4Qrhtg+CB12Z8X9vp769QLezGpQ5hW4P1FZKCzbo2tSkYYnxSXJx0/aVIv3tzfKL4rYm52yNuIo
1RA+bg94Qt0vBh/IyQPUdCqLevJCp1fBIM9hoEZadLdoAy0kKhGAV5PpXsUbEtJHJS75hB4vgWLn
K3Kn38mphmpEPgi/k5K/YSKqT3TyFCC/RnlROqW677Lhr0VAr3AUsAlDmPfPRWFpJ0gPkYsWSOQr
SLH7nQIOJUrDAqT/Ep9vT3hvfamiEZytVB9525fW6l6r5oWKitQINRAiCwPKDowHJ4D2o6YcYUrX
D7ZdYK611VuTPgBS/9fbJqMBKIexbQZzVxbo7PeOZ7GOfoynhhdFWuW20GMuaO6al5H4K4B5gjHA
2MTPiT7al7ofNFeKljkwFgx1RK+P3izDJBnaXHHR0h+eekx/HiPeR/omdnvvhPZ0sc1h9PtlBXuO
0XxnLU7jAQGTS9dBTfhSNSH+yDh7aC2qtWZpu4xim+WE7VZqnNVZSx/KCW2B/1RK00VJ01hBlkOg
rKSlvRcp795Ck/HL7Y+zd239vlabzV8pdcweo0HUOmrtNl2ufTY6Q3muw1Tzak01z8jLGZ4DaMq7
PfLO5Q+eCyE5h5SXIsK6bX67t6aodPTWSriWB6N+7Ce01RXRtpfbo+zcjqDjeNLRM13vyE1oBUp2
ykzYzcEgOmwfhVFdEq18nIypPbhG3qZX2HH9NtJm1+W5htS5iLhGosjwNLUYscQApC0tQI4sCcvc
Rpaaf7OIcCeIgdcgdetsIsHn6Oo25dUxiulcOJVEzyA9wjPvLSLVeNpjawPI2BYK4zqOKr2iUJg1
PQo1slSglzaq951kHGHmdofitlgBNGB5t0bHsdQkkaEIi2Azq/3aUT/A9k0vbQlK4fbO2Gl/kPL8
NtS6QX/bgGUuejC7phlIpmE9OVZcBW1YZo86HKxgcsLqm1SKn6k9da451PF9YhPr9UVjubWQm4e+
MH8IAP8HMdH/8rPof6ATt0Pd6YbCSbo851xohSyfLQXTTH+2S1U9JaVsujbcL2QpknF+rvJFb9zQ
qNsHe9Sr1q9xwLiYcwn0DJ2j+mvWydNR8XQnZaT6vjY5gQfjJbUVDULgio8/8In02ER6Ig6qcnpY
HOub4izPsQSqSlZIYHSYb3H6Xuuny6DGT+OKeO6z5P1cSXemUnwujc6bNflda0neuCBAe/vzvr1e
iPYo3PHwrHYwvzrjv33dlvZjp5bGEiCoH96h8tZ7MjqAB5vo7du2jkKGvvoMkySurazfRrFD2egR
I1sCo41rsgHxFGbhO2VoTc+SoXr+6Zx4jShZA0KC1/KmglP1YWJAVFKDXtXqADKhgMTaSp9uj/Ir
7N68n2v6AcOdiIjKw2ZSFImspRWUx21JCkEG9OP84BjRcOqSDuUv/KiCXG2rS4TziVst5XjB3q72
iYvFaZ608SRhGXDK8jm9SELo75w+XR7N0QT7zvN6Ss1F+fIf6BgKKHgDu/YK02u5sMYTuBbdhTF1
hGzcgcaxZan2ow+2Ioi3MnzzUs+RlelmsGrs/ZirtnTR1xn8VNbRdg+nzpO0QT1Lar68j50C0KWT
UPzIc+NCY/+Qd/92b/JzKFKtzHaYXlsfDvx3pzlNHTOIV2xL2+SoGKmRfjZCPXdTsSD4a0uJl6/6
hLIw/2mGYoB4LjKXyH5wx0bugwYa68H2Wr/rm+9OMQUoOXknD+b1ZnYkUD2CYCFo4/CRkKj4YGZR
/aEbEDOuZPkfM7GqSw7lN9AWFCpv77q9NSFLo72HThdMnc1DrY5DlpppaAakirOvJNOCWVFy5A/9
9rzCV0N6lHoR0SiqjNdT7JVwbCl+02grcec1wn58LGbxSYencUo758+RTAyHSxx4TIv8bAtRWKka
fdJYZtDHoXUKJy3xaxUl7dtLt9PIYxg8K3Rq0WSeW9GvvI01RRppMBVZ1rvIKAmPkvuXRa0df+bv
38YZyY2mMe61qER32n6yJcOP++nz7R/ydnWxmEdmEikkGGoIu16vbqO2ihmJUQ2mWfxFsqp6hgQB
OnKEDSSt6A726/+wdx7NdSNpuv4rHb1HDbyJmO4FcAydRMqXtEGwJBUS3ttfP0+yurp5cM4lhnU3
d3F3xWCJCSTSfOY157ECw8EZkyaoNgXAVcmmtgacke1CP5iLovQ+BaTeH7Jc3Op2ab66EXQ61np5
cqei+phSCAzV6c62hx+OjpzmX5g/DIdQq2b3Yd52On9ZGaZWY4PMnGc4qm7vqXtjrsq903TkpM68
VRm5NIEW5Gs5iQD3TRnSPru9sOSdJWBYO0xO1fklenX3hJHFvrW0af/yq10aigKeSoGEmjbdh9Oh
CjVHUQJtL+AJhbrvYyBkaudiveaE6cZQl1ahLV+LQwSq5Lr9ia4vBHJcIUg1TfPeKKvqBpnfah8B
A7wNq6LeWIbnKRR3MUURGCqSnLnG+HFcz6mIS15tUSkJjpT19jHWr2R8Xb4P1TrfKbASd1Pmbe2A
80OToXV6BDBxiT/WPpQAzmO9jTLtgNF9cyxxMPELDG42JvTyKOxnZI5Q31uXfZZOmWvNjTXcfDUz
6HoqTGgfbPmbXVoh9EBJBZEdgty2WiFV31TIl/LZpCsALK95wbqzwkTGrJuNF7q0QgDlcPOSOIFY
WW1mpLQ1mGW1dlCTNvOTaLJ3jej1XUTm73eQiDdSwwvxB/BgDVs1ZLwsJKfkuz/baBKlt4wKMteZ
1sUPiotgkKlGlp/iybDPWUDCN9AT39leqF+ptbpcm3pdB03htEE4VsXGij1/fx6H3AcZGSnqtm6d
hC1pKk1t9UAlyd7PpduD4ksxdYM2uodu9fjavX863OpaKNRSGziC8D1sXShQah0fRu7LAyzjjy+P
dL5SiffZ+FIxhrhsfaC1KCnkecFIUu/j6NXhuM+0ot6wnjlfqbQSuXmot5JBwkw7/ZpuWyCxW3oL
YnNtcU1IHh0K4J/XlN62WsxPCPnTmAwkGvJD6McCC6IFdTqWV9R5RLapHvq+DY1gVKfw21LolrGr
R5R//EFpw3Q3ZuFCVIar+m0C0LQ6RE0p+hv+lzHal60ulKMSptWAMKHSvJsn1/g6mIlRB0vpLDuB
Z9/bWox9gYHKAha4s7sGldoidtv3utJ/t5Kh+oRXWKL5YdUvX5IlbEa/a3ookWJQdDoUyZhl98Id
yQNyLak19H8VpiVtgL5OTvlJzUYNvpsxmt+stucMnmS/Zffaz2+TzwNFoW4gmeurIwRXJ3qm9qAe
pjbvjs0Uq+SoQnx9eZQLslmcubKeSceCosha/UAQnEJFQ0M+nBT6vvEo3hbF0iCghypCcmdVs5LA
cyisZIeVWQ3F1B26By/pDWquoTHfxYo13qZ92N13SxrCDARntZWYyjPsdOGwbih5ycYKdk9r8MUC
6SlrKq2jojyhLW9XIqD/4aI5PLrLtJtKU1l8S9Fd9VgPGXadYegB6W0z2xqpg4xmt/PAhd5SEgkf
rbaJc2mO1WXXlR0a+ZXjdcQISVcbYBvidm+1DjKhRl3FjzSKB+8YxRYDCERkF781cI6EkuVCzCzB
XhU+yUyh+UAQqjow2zK8MjqqgDCfdf0tNJ/lLnZa571qTjiQqXVXtLvQwTHMR61MFAFqk/1e0xEr
CbTQ8iY/KdUBdtegt3dzUmVBAl8VpnCeFo+tVWDu2qqK9jUmQHkTlziuXM35TPUGhXl976L9XgIZ
AakehAl6xH4rGnPaZa7VD3eGl7dkXIZAL0XQjqQSTFn+5QV1HkCAxCEAA7UAoslcQxtHNY31qUjn
gzHZxa3ktO6MUeRvm04B0JJ7AjJ4W9zb6bQlPHt+XjIy+AwqiCQOZ0wL3FJpA3u05htLHa50YKk7
wy2GjbV4YRSyRgN3FW4+B9WK0zOMINNUxoQiSdcnI1KyC9YH5mS/GiCKaYXc+5J9SeC3OpU1q3YQ
5uuWQ1R28a0NRiyI7dz9C+/yfJRV6JDWUMWNplkgF9X9Lq/n8uAZ8LleXhHnNwzvAuiDWIEJQ0Hi
dMZGNx0VlK+YsbSo/bKJDd9MiyWIOOE2kscny8HVQQGQDqwgZ6ZB3rZKOuqsMYZ61sF1mD3FBTHl
2ZeGrKq5yRR94URQsvqundSouFXSBta0MEZ8ZiJ1LhU/MRTX3neL2T1WlRjuPNcU4dEM5/qTR91b
BE2lwH2rIAWi5VV7iu81S49pX1nob7sQzuxuqLVkq4p8YUex2mQlQRovgHc7nb80xSBqpjp6mN3U
vZnHLqKN00piraoXQeG2yl7JZyryQjivvoMkqo6BwVgRxKyJWFkxJjjiJHy6yFR3WQI9nhKy+ldG
kYhBCXZzSRVPXzAC1+vEszsfSISos1r5uFOMcCu9OI8TJTGAfO1PZMrpKI3a5JAYTSgAsyE+L9bQ
HcEpZscSAaAg9xCee3nZX+BYUuGjUSOrGOAF14HpuNhZ09OLPeQgn2+zTh/KQIuXL5ERIrzN5van
imjYmzXrM2wp7wEX+erogJX0DXco3jfF0l6rZTRgBYZ3gzKoyL/FJZimUa+vzKYmAq+SH2anik/Q
h4qNI+h8vuTpw2lKBQTYwrqTbLeV06u1OR0aUxsPY1Okd2KO7Q+hNekY+/b2RmB9AbQiO1twDhGm
RPnBXJ0TBDdDiLLLhOaTB4I7iaObWLThzaSrn+zJSA6IlEAgQfPwipwjD7TS7N/ElfHp5e926Tlo
2MigW3bqqWqeLpR6DhNbnboRwGpR/QpsK4McRPfvoayi5ndFoSgDSGDMi71Rj/O7QnMaBz8457Ew
x3xLquL88CS3k1pvhIGSC7kKmacstlgaT2re9BSNxunvLITmdvmc6a++DYALUdLg1paIcmt15ziJ
wDQqY6hhGKNvw6z0uxb4zka+cWl6qV5TDyI2kNzy1fTig+XZg52NBwrcHxHVCYNsoFs7LwjGTNnd
0lk3kzOagaIP11aX/Ea5YQsIdyGFJVUkqSKtIrYGFH36ifXZcoZsFizrFA0li5WEx6Ie3WemUfvU
9kqaAJ5xmIo+D7pxbm/CBC+HMo66II8Hc+OkkAv79NLiaahY0d2h+0Jaffo0aUXpY1Cs4ZDHtvG+
aqtlN/ZltMEmvLCS0HhHTU32PKnWr64RrXahR7SMotR6jRB/1H7oFrtPfFUx2o03Ouu6SMqiLLZJ
SVJS13UtZxyhhBNP19DZ8hqvUS+Pv2SVMf9u67EgYo6apfRtJJR7QtaqRy0f/xk9z3tzD/c5IZer
y9QEuBctud9Hxvi5KQZNucFNMGlQSsgKIliYLO9KVy3fOyj8/MiGEnunAkPcZFBZMjh/2VvJ0voq
lq9FDY7jSbY7AOeefim1KhQT3TBMbACb7ck63a8T0szf+8LAhq8T7rsstLJvrpJG12Y5Om/MSql8
ZJxpHsXIXFfm0Nw2uaPPfpKqHi+lOVfAb0FICzjlLx9k62UlH5YyKBUa4EYSMHD6sE1VKXY49fVh
NAsnEMviELWMy0Z0t74mGIW1hIgJRWvko9ZN+9BppEBAUh8AjcES7clxMlGVfhjP3wqAJC+/0xnY
Uw5HfRdiGRh8iYI7fSmCMbcTEtWEfPF3K7K7w1ITmmiaUt0YzZRduYvVgqmsjXfmJMwrVcXU1MsT
5aq16t+SZuQ21aN275XwPNopd27zSb32emXeOucuTL9OV1lietHxpv9/+qQZADsxEI0eSmGLt85c
x3dGJrx3emc315pS0hzqjLDBiKIp30PHnN8nTimL/jMQlcRMKj1Y2tJ4t3jmlir6pUfjAKZeRnZB
GWZ14BQzduhWldeHCZd2WHyGOKRltGXrcGGzEP4wCrwC6kvrAoZTqzjChBU+1HOTvUWdvX2DzdQQ
9HFhvanCwn6DDG26F+jqbuSgZ3hQVglOArgogTcHDL5mXoW5jvgeVieHzMo/53bp+ZGhosPSpGr/
YcIh7G3Ywn812/BrldqIM6fTuPH918ctOpLU7FWXQjqUIiosp58fD2dLHx1jOAwLLuRxY7c3dUPp
CiWNLXXxi0PJRpVULJLA69OhkEBV4s5FZm1J3Z9tOhvXcxl/sfNqiwdxNq/ypWySAZIrMgKkYU9H
Qiq8zCsnHw51iA+pKnDlcdLU+GDPTbSvU5RaJlTzduGYNR9TtVj2pvFqLgHPQFIsIzOPUN5YXy12
xGxrg9cfFhfQhRHnHZdFt3V4XphTmXq7JtVXFZ/k1Zwm1uLBmwx7mK5FCo6yDQMypP42J/nfvXym
XRoKThZOz8CRwHesJlW0oPGc0u6BnmScZGaU3ZTlXN9M45YW3npHyqkDEsq+oFiOGcJqTS6WMY0i
ot8uHLUIIoU2S+9a6VWDa7ZvLEb7HvPe7gBIaMsk88w3TA6NnhSVZq4K2marl8SvzWjGqukPUTz3
eIYZmm9VPZx6L2p8TSwFhVpR1B9aIZNvdTnaPcCzXmuq21l41VWok9yy3ayDYeQp9obm8rEOi2Qj
6bn0LaQBuwTaSKiN/P3z3gYtjFCAJz2oI4gEG4X6YxNVwx6ssLXx2deHMIgJibEmluCIoI2/ynoJ
5eceb/n64HWVGswmAVE/hlsX5pPyx/PgkmEs6mLUTSXcDV7u6RtR8AQfEZXVwTB7RL/Bqs7fQoDl
C7ztRLuhv14XQZpaXvS1mPVG86llJzGamsYYIoNrGztRp3OOSp6R7tVM6MdxjLTOt+oeJkk1QGH3
8zIbIKpRY5+Ah+K64iu5Uyhwb9v4S2eFZEUJQv8PZUKhmfJ6Z4G1Spq4DTK7cH/wN9Sfltl3nyrT
iKJdMrRDQVsVDpzPauKgaRX1c291HWFFYgnApuakJHs9b6z84IUW4h1uofXvrEHDWldXp0HzFS0u
b2tlaQ5tkVtBzVe4y/sWw0B6BVESxNDqKj9nO9x35oCpx8ubeh0WMe0Ipsq7XzI7z49/LzFHM7Gq
Q1YO00410uo4ej4+TJUWOxtjybNo9YkJvyjfk6wDpLJXnxiNkBlodl4dgLg2u9zTwx0yvinQGlrU
laOEOzQ/t273J/2v01GhqNl4r8oKEXHfKojoKyieQLtj3rBVgIfGZpbucruRxuPD4t1bdeb1NAXH
BKxvyK9ROGzU75Yj8JJeZngpsT2H3xDhWcb9bMfz27pPS+toll0rDqaOwm3YhHZKYypbqv2EZv58
bXtN/H6GqDv4ioDFvY/rLtT9Am+HfegJtNIM8vMpUBJjwkeI5E/f0aaFY+/kXQQrmoixPzhjFKcI
RWgq6vOs/9THHGxa9qMbG/N1k07zd9XMB3pLdnltSlvLWcUKi2HM/qPCpsZJfhm8knvBgmXy8sp5
6p+eTKxHYMYuQYCPK5YI8nTHFnWn5krVptQ7+JyJktA3zft+eYiXKs0hlZSpr6uNUbCHUtFddV1l
dFTMOuXbkiFLda0uQ/nT6JcYfBulUr/Pc3SaZpE4jh/WQ/++Bzp8r2pDvffape32phba2hHFK+Yp
H4x0hM0t7RvGYi7zh5df7yz35hhisUgrGAMAIB/g9PWE6I0u7Zv40OGHDTlpMPtlZxpK/RDOnuLg
FRl7VZAqgnsigzXX7Iap8rKgmiCP7UvX1KhUh+UfIeN/nUiqt//8b37+XlYzwFvRrX785/3ws+n6
5uff3jxW7d8OffHjsYvL4r/lH/n3Pzr9E/98E39vyrb8vVv/Xyf/iJH+9SS7x+7x5Id9AdBwftf/
bOb3P8lJu6cBop+l/D//t7/828+nv/Jxrn7+4+/fyx4hJv5axMP//V+/uv7xj79TWnv2reTf/9cv
3z7m/Lubx/wx/k7V7o8/9u9/8fOx7f7xd7SMf4HPR87LEUNGT2r597+NP//4lfsLcRgIZw8OI7Qz
eRYUqNkKxnR/wf9YNua56hAhkcsBluzTr5xfiI05ITnDEXaWMJo/3/3hj/3wxwdiLv7189+otzxg
UNO1/OEnZ9STfQPHjOMI1TSWFw2HVTdD79Ku95BxPSyaikeYPeqyfWeirDHiyI6kXVlUmd8Sh70v
2fk9qOICUy3Qf8PsZ+qMvLqpDpMR5HmLFgRNNnPye7GEb4pMOHcd9lk5p6udLPsJ27agtzPlCvu4
no3YD/OnwvOWkJ4yF2Mwt0P6pcJjrtiDQbkRocjfzxmWA0HdOfbs25GbJcFoZZOJEaNpZkGGvGvh
67WDtOACpir0wY4bn1EjUY1dQdh/l4V6+WudVcgEV6HNA+pGeO9mZTGgGjuYcJLt3kuOtdVqD+2o
5t6VwM/+s41ua4mjT0f7oyb/yYO8Hk3FR2PNGXxTcd+WkASn3aBr089I89B0jet8+qTho3A1aWmW
B+qipdf8iFiNXszaFzQR9d8clh9hgOrEjz1Gz6Nf62mkBVZk6fG+63XMVLSlVz+TnZhfqNrCXx6X
1PsNGf/61hxHy9nHBAlVoFYwvvwOxkEC48RVPqLHAzI/LlGcAlpjjtcYFEIlXXrBx2mJVX+tnJZ+
LIGhafmLrra6X2thCPC008qIsE1TvnlTQhQQwug00dod3H1DxPVY0iMucDWJu1/13BDfw5D16Zd2
Fd7rIwY6fkgMRMizeN03raYA4S/IpLJ2HJM+7jCmya/0iLyAC8gddrGWJn0gys7Cu2ZQ4m+NqVR4
kedWawYxikA/h7qf4gCUB0CEIW6SQ9ta8a+DHoIutvGtDBSkiGx/wu6vOJhdmsOcUrwxDAbcHcUh
7Afznd0aU34UnRhvzNmk/cMAy7SFlz2PfAkfqDSDvaSqQixxeiwnZWur/N34YOmi2Md8RJ+NraP+
aW1JiMjI4GSjysaCTB8RoeDcWEMOMqhvUaM5yaGy6gfFWZJd5oxQMfC13LfCm3ddHQ93OKh4D1qi
jn9oRrzqpP8/ntonJ/3/8j74f/Ckl1ih//rzMD076IPHOX8s/nbdZo/Fj/b5eS//3Z/HvfcLBU5E
iimh0LOljPvv497VfqG3T5uV05bbnNjzP8c9/4ouHjuMmJBTX6Yjfx733i9Q27n20VGggoofz2uO
+7MKs4RDgpJFUlE+BdXH0/VaTMNYFJVAOStOu2NCvedez4U/LTA6tXaKDp2hxV8RDPvhjnr04KgT
jkVLu1NrDeuqdAiJBUsPYf259KNmTgy/il19P+RL+NCawxRoQ3Ld28PXDOP178AKtGt7AtH+bOIv
3FpPlK2TvcBruGAJaNAhHHxmxSkwjIg5mdTDYhCCROknp5orroERxxN7Ev3beZ6Pop47PdBFRZac
VByCZVQOV6A44vtSp2eYaZN9VyuTcaOqtCgqt5jgzGRD/6Fx0+r9tFRfVK6blx/9iWp88ujwcyU4
jXVgyL706sTQ3TSuI06TQ4ufidhrZvMRHbHpa2nWyIt56JQE9lSVj+VsFu+revyE57H6pogwkIrz
IjcC0yiSh0HNq89JvWSzr7deCD3J7lU/8vLxp8AI4boQ3VfwysZ1rorhEVC/TrI358W7zu3LQFFn
4DQoIF43VHQd3xNk737ZwfQws6I6zCL+otpZGO1AToYkDbMlkIGM6Ss9zcb/P1WeRYNyn79wqvS/
ncSO8v/+8ywxf8G6DkjOk5ozyOJnZ4n5CyhcHXyDi1DZSeioG7/QVyDepBVLSEkn9vlZQsUETBzX
h1TYMl5zlKwLMdR6kKlAbQ64LsNYq3yrrLsuxdV4OLYtGITG0KJdLPRl92wyLuz09f0qR5E+m1Ic
HB3HNSWkUkqnGu1sOCoVVNmJ9hakdpHsYsXY0iHfGorZfl7EgowzAirKhyNP9N3qEPgL3dAMkEhT
N4rc65ucl0LhDWQepVI8HNcYf9cdMzPT9f5Ylgrsa5SD7vJhbPHz7UR1HDyvOuat2oIq0tqvo9cY
G5iBC5+ORhuGEcitkxCsPx2ouVCKFfdUC3WbiN3DqTY0ytd/Og5oifSn8M0aXlU62kq0WijV27RK
UW6XpI5volxXIBi/nhTHhNKvYx3SHJd+TKefThtzFxsPfNPbaXDJyCXRRnhboIIL0wbEgsWI0pNH
FLfKlAqjryIyjO6oq6FH07tzPlBs3wJmXxpF2niw7CUzde152jtjHGeV2R0rtzNv53IKsc5pt2Qc
1jVtliDfBYkRzgew0mt7z7LTXUnf7Y6RXjTXtWZ2fkXn6Rp0p3ODJbQToNzj7XC839IjvvR+XN02
qfBTGLIqu6mJQk2p6Lpj31OqgL1c7UdKWvvXnhvAE6hGkyrzsCAETleEs6iomuZ6dSxCrQwQqsUy
cortADWf5pXFb6p4HLWoRcpUHtnN1VAhXDWVzLc61lru3Cx671znpd28rR2ruH79Wzk0b6gDmZCx
rdXcdcUgzCWPgTvRrdgVsAYDUrPkoCz6q426eavnQ60CRaPGvbnLM4bqWuOqNFPrdoryrRc6Xwyn
o6wukWFQ+gq/z/KYs8Epgpsa4NwovfoL0yaRlLyTpASsTqI4T+a8jiLeZYnmK0voIwrWVgz1M493
Lw918YX+M9T6JCL/7EKM6ctjODvuNcIstGRi/efLg8jP/DyElCsOees/32d9Kdo9GGu4s+WxSgC3
QgFwECZSNHBHQ7cRacvPfDaUbEBRGgJls24JI4sYzqHqlsektZpj1MGGjVVMfmI3/85pmG18qYvT
50k1IA0+mrnWWhSRsiRQwspj5sTKQZFA71Rx0ld/JInWAtFDAIXI61pqtR4Up4BdXxypA3/upyHd
V545Hl75kWiDEbxRv6NjRZt+dVuUXaLjRa5mx87F0NhGLOSHgREUVOcGJ86XxzqbtqexntA1UjFq
zc7itgpLIsXsWA329BhGhOwkIXG5McxZO5LbHMk7CG4EnnTg1tyaEuxSLoouO6puKt4qthdDnW3x
rUnx112aor/XbDG9UYyxvpOefvcplZMvfV8sSaApbgkLQCxvnF4RBBxTcssN0H4o4DdukK3OVq18
TiZdcuIQuVwrSITIBFlxF2fHPuq9b00XWm81u6yPSmQ6OxUR4Y2k7sL8032gzCu1bSSr6vS2MRFw
LdrIyY66pnyeVcTmM1oBr121cOIghSJxCcEWTbBVfJouUI5Stc6OaZg1Byevhz2K1P3G1J1LO0jq
HVQj9LIkPXetyZIh1aMqvZIe8cUVj1UmjHlnK0ZBu8h0aY20STUEFfzzoFjy6VfDEB7FU1v9yEmu
+0Jvqw+uFul341w7d7nBRPi1QgmQFkm77KlKlIexKrUS14OhevfafQA2EaCeBNAReq6jGh3CIJLJ
Jo3ubHaR6gOR2GCzsLGzz2InNBIlDAjGBPBSQKanX1uJPLV36bodaYWGX+cKtaVynKPDPNjxbTM0
zV04zj8ddIM+vPx656wjOTI2Z+x0ACWwKU5HNioqv67dJUdHiGRCkDkxPljLbD2WVTPHwdg71Kap
LUzv5kRNy11dzTVeD6g5LneVi76dH3at9y0F6PUtEvY8BamFdP+WB9L59iO3kK0OuJUkoOeUd4zb
J3qFR7DcBsS05JslCsMvunwO5sXYav1d+h4061UpI0e2sUZAZ7Ii1ahLcoRORRuisDBgkalHYHdx
eLTTyvzWp6l9rGa7+PTyFznf+LKzI0MxYnUgqMbpBxGYrc+t6JPjFNrlvhOdHWA+nB5fHuVpa5/c
wjhjAfCmfwGuWgq8nw6DLLA9xk1GlyJpmoKuC/Lb9pBP6C9O5o1DKexmnjXxaaGOE5S4i12P9RCa
u6HopmuE/7zXXtPyeWROZ8mzgvbU6fPE6ARrZWXHxzZXUxY/wtJN3G8towuTS6sAHXtqFVzXa+ht
s8zT0qNMdeyFMu2BxFZ7LQF5+/Lkbo2y+oRaHM405RllnJ18n3Kf+3qRbnpnnMVsTBlAG2ol4Hk4
wOXvn0FkQsp7bj+b4jgP+b1bqMYHEUcNdnSCjr+PMUvfBlU9m6ipKHb8MSvVHptCvRQHF1z9dYzE
asF/evoPnU31ezU58ZZj+KWZgH9GXYkDFPTf6nTpyljRsMgWxwS1l6t8cZcHMzOS/cvzfWkibHSn
pSywTNlXo6T1okUJZkzHOM3HG8ursaTxerEnch82Pq3cFuttA8xCA5JGoZWVdDrnYsxa+GydOFJd
+X1KnPs2NrGF7JxPVRUeElf/7eVXOwfpUx0gMqdFRa0ecrmc4WcfWbjasDRTIY5KV6fHHLfPyI/D
qNvVpPD3mraMR6Wxu9spQRFusaIC8JohHviU1peXH+V8lqX4Ae0HSHdgx1x5RD97ErSPVQRDY0FE
mC0fbTBLOyFVrAz4cBuHwflpfzrU6nAqF6MTycBQOmH1AWef9MpCHPU4xV50Z/fI3r38alvjyevg
+auZ7aDWIeNRxE4PdlkZP+I0nehC090FVrslCyuDt9NVxFeVsZ3t0jChZXw6XkKs03lqKY6GCLUr
esFm5sf0mwUOvIP2RgEzFIwO5hph2LlfsyTUfn/5hS8tK6YYPhd3DbLTa5sqYaRK3Wqs46jW63cN
LIfPDsiGoA9D43bkK+9rJ8+O2WymN15Uh/veFV7qV8Nryw8cx9ADEfp/qk+t5RnEVDpelDXiOI0a
dTy2XdAPfeNHNgjMl9/50vql/gUUWBZKKbidTno4DY0WlZE4oliTBgviv346z26Q6dWWst2l9QSH
DoyGwX6hgHg6VFcmaAlnTnSsVSFuDDGNexBy4T6ZY4VmeZYcXn6182OWkqvsAtLtkzTS1XjpQKu6
jo3omC6ivC2aQftddYotHtr52ccoxAxUmek3n/GF6impuhYbzKNahsOXCh6nJIRoB90ZRDCRl+1w
Gtwq+V58NVYowYEFQH4NMo6oNRJqFtERBFL1YSn78Z3QjHHjALgQDtEAhxwIikEKeq0hK4riTlOm
JNFxycz8Xbqk8/dIM9sb2pHhW32snRtAGmJvFnpFfSwpgqFwpgc4XLnvlMXiv/w9z6WX2BXgCCEJ
yTI0lbnTBSTqhQMkyZlqwyvvUyK4z4VYFG7QtsY6KDXeq25hNb41G/XPMtGMvZrP5hXuo8mbSo+i
a6NIxdbdd+lT2BA+uGEhd1NvPX2oXNVGJVbq6Aiy0PgJn2MIcnuAZrLx8jLZWZ+OHEk2Vtxkvlw3
p+PMozG3dieiY896+K3UK2+fNcCPvXyxbqseJODsNeLai+DbVnlVvVumedqKFM8Q9pLUQrIv5bzQ
F6LecvoUrAWvDx0F5cs5WX4txsYMQKD3u05kLaLhnUsJ2Et3HfoVb3HhBMsSe+WvL0/FhRmn5PBE
c6KeDiPt9BkGhyML4KByyDF4fIfSi7V3vbTZWPzyr6zmmwaeBNlzdEiP19NR5LYTdjEqoHO6z0o3
tW9ikR+K2po4v7yNhPPSYGwv0GGqvAK91dVuQBNd0qFTDlOSAu4m2dsTT1hI+RfuLaf+lgfSpSmU
8F8kYU0gUE9YtWdXOxBqBBeynpczPNh8WjoGSuykG/YnF0ehc4pui9QKWFvL9wWyN3bfKAenLzO0
DBNiwXDaKtdcOIDh8ZD+Avdlf6yVyWhyiKWpGWVorOQhmt0c2Kjc+xjII7Fcj7cgJOONV5Nff706
ng+62gcRRhE9eiLKIYGP/6arxu627mbvOLSl+ZsDNv2qdd3hGFbhlqDhhUmFjCG5v2ASUURZlcDS
QqGeE0fKwYuEeVQHTv1lqJbjy3vsQljAYpRaBagnst3l758tkFiyjqxmwmU8t7NgapYosEpP9zGI
3wJqXHgh7jEquDD40ZFZZ0ND2GjZKBrvAMHa/eSO9XLbIK+9EVI94b1XX4ywEuIYxTZSw3VLR+9K
tVmQXDzYDWRIkNMi32thgohXPKnfDQ2A25Ko8Q87cbMlmKA1f4fArb3VFzU9OnY67LDPjh7a3lAi
H7V5qAhg15WgHZbqjSgsd4cP3LihhKddOBhQO8XaAwlFmcmtYhiVpCZ0wtg7WGlWvTWzsQ2Pi2Y0
YP7cHOD0VaL0AmCho87v42wxB99TRfw9Vcr0vZ5a4YOYHaByHcbAuPvxySvfRo6xCOYx6qOHVy8a
GTrLahTlfnoZp4umTr3eVrQex9qh0PZe5cUIfSvZ3mlA+/9fDbVuO6ojSPmmkxa8bTzdc02017o+
jW/qaQk3vsGFrfD8rdZNjHkYw9ApsZUV+BB+RGVJvXLondzVoh//yltxv0LNA6+AnPrpBPZlGiUe
3eFDrzZNvzOqRPRBis/r+9DN7f3LU3hh30nRIr4Ux7NUPz4dDHtya5jmBiMUq1sCRbjL3hsREPor
o4B5BsAE5nmN28wYfk4a1gSV+973ilbxK1Fs6dldikt4mf8Ms1p6qWst6pTVuHgOdf0ZV2Pa3qFi
3mmV+nvSRdqjEVo9NYHYCtQe71jftmEw/IVXJQZEIUSey+u4ZHQyLTRVrJSVJld84NgzcN3RCv7C
KFgnwMrCSAQf7tPPtixeqsVpxcrXcFDmJ8Gs5tFG9HNxcRAbQPJwnxSLTkdx5wTfsLzA21f1fhdT
HWHYUA8bLZCLO4tEW3ZASNTWdM2eIg75Jss9rnvzrRBK9hnhPusIfnyr5LY11Oq+LhusdCKbTVyn
XX6LdYl37MxxCZKpyncvf6BLQ4FTkJfnk67KaijdHsQfDuWDGiF+1SXtDdD5eOeNnfMXtjDdCeIA
kBGkaasGSUvTjdomW7iEF0sEVzZ7og59YwtfCLBQisG4G2It/ao1EzAsWpSRhoTPNA7WTT3H8U0G
Wu0KaRbDj3W3uR0KUX15eRYvDkrrE1gTNFcgu6cLcECZphhSXJOSYaz2sgO2x8t7vC27brmnbNzR
ajDijaP+0m2LsCeoPfhxsGpXe6tqPGdwZ1Z9laT223wcjYPuKtXeynrnjSOMLTf7C7sMCR5Z3qe6
L+lGq5dMraVSO/YyCpnFro+7cmeV45a72YWppA6O1S3oQcAFa1sG/CTVWR0YBVbJsB8j1d0V5BQ7
rYJa2aRd/an2+q0L+lLtgH4NlWcQ+5KTvVqbCUzsZmCmDwQMSU5rUm/f6VFclAe7L9yvfcYZaVZG
8RC1uEtWseyojYj93BZppF9Dr9qiIV7Yl4DJIL2DyiR2Xh+c0uxoxuQG+4YyjBGo6ZtAVcP6gDD7
X/muCOKCJgf1B8l/dbWagDSbFFefQwUG+t2Abr9vRoO7EdJeWj0WktcEtZLNuSbi2Uo5qi1FaZhq
rNFeTfJd3Levdv7mDbhmAKCibgiEcvUdo35pkzBhlArc/CFx+scFifTjy7v90qsgxWKS0tDVp+N1
uhFSPAurLAcaH7fQl4wZDesGi6PXX53cZwDHQKLIHFpulGdJjestepxlWBwZXoPXtI4tzOiKfuOz
XFpnoFHgTEvPL/rWp6OgDp41tmhxeWln92pUIu0mVET+Dh2GZvfytF0aihwQcJDs3rHFT4da0AdD
Hw6vkMYp7J0d2fFeIQs5FEI1N77QpaHgTEgjWAAfLITToVKhDc4y4bgCYqHaLVmXX1Wak+9g6W8G
c/KGXKVqtJGI5uh6wglfF4o1LYGzAczjoDXWdZwq8ElLZU+R+ldHkfSiyIHMhsdEXaicGa3+bezq
314/s6QyyJiDb5Ad59PXDcc4TFN6gZxefYHlqEtVL/0fzs5jSW4cSMMvtIygN1eyqthOrW7ZkS4M
WXpPAiSffj927EHFqmhG72HmMIoRCiCQSGT+xqyOXevJnY+4pqYXsyU7pnSxyla8EJn/2ZXW5MKr
UnEQ7htduY9rSz80sZ4EdaRp76xUR7RCVu0ROqN4dtt+T2zq2tHjfsVxhuc3Kfr2fHtDDiUZA4oC
n3TfweMmEMTKnRzisrWy6kcRe9dr1URbZJOg14pXzaloMYDBigjmbhpVPnRT57eCXNi9tWh4L6Hm
dezqrP48SlOc0mrsn8xs0d/uew1khVLAmkGjwrj1VFlaTZ+Q97RPA5TBe9NOiztbqF9f30AXNGlQ
GRBakZbEFppyw7YxKJsJmwtw7SfTrsf5uLSj1kJ5L4FfqmKcTigCzL8jIyebauFyTlQT0LadvaVx
fMdIig5aaKpNh0HW5RSKQfVEKKy++otuU45r4ORwq3ZRI+7VsWhh00NZFx+nTlc/Oz1tu6PQZI3R
n6WJyldAqeyEuTVY/rttYdbQEliv+JVxCxTo/ITEsycbtxUiRAm0ftfzWgiqCj4ru3VRbxpBWqFm
uvLn9WXdhqGXUSkSeeBPANptYZKNFcNB1CBD2F3bH7O8gDkzCNWvur4/vj7UGqc3EyQKrVpzLuAs
Lo3zCcK4iCyXuw4sSImdm6knT8tiOgFKbMpT0qzC10hD/hgWN9+hLWyXlqooOZNDCkq45VZc//yf
iOAlSmLp1SLAB5jzX+qyvxcVj8iyi9ub3Hbjm2nppx+vz3a7sC9jUnkmRVwH3mouJc5cdbrgc5pF
px+WeEJ4LandAHjdvHMNb7NsKnAmGi90y9FBQtFvEwosN1Nio7LbMOIaRaV9tb+sVc4/iEdfsStv
Zzm3AXYdj1I+W3V1XqCgf76cOirEpRBjG06V0SPcry+3Is5ayNNpPh21RGY+LXT7duLevqfFjgno
62u7DbEvP4AiC0rh9AgpJp3/gNbLCjeyizach95B0oELzi/VqUx3guzlvuH2oDGBwsMKm9vCwdwR
wTUibxN6bhpXQVPp4tdki5VyUFfprauNxqEERxq+Pr3LrcOw1N1XNhTX9pZlY0arWzQtmTAXxXcs
+rKga9pPEB33OEpX1pFyEYQrSmQvHN3zdTQaVyqtNtch5Errtmzt2p9jZb5583QsANGryRRPMigA
56MssVTtRnR1iHaW/CqNSLkl964OaqXke2+SyxlBK1tZxmgWIE7grUv7z0mHt9550ZxVYaLg2GU6
veYDhiwOr8/o8sCB2VtdcciuqbBvm3ZqPaspRYQybOMRjRFtMAMYsKE0tTjolWhPYvvapHj5UPHj
3Ucuv9nuU9Y1ecVLL1Rq4QWAhuJTkU97UOArk+LhuqpjGpwsovTF0mVLmVh1ONo5YmKLEWS5edMP
ZeZLtDl3lvDKnPjIEI0xIl8z4E36i0YGskGWXofdpC7PxlDPJ+mpb4XVrg8sY0W7kgmyIbbG6maE
yqbWanWI8bn5IOHNfjFqdc9D5fK8MgoVAcS2IIwRg89XrpgrBO8GE6rBokYnGFCU6TGNCKfS2FXh
4a/69w5dJ0STEQAaLyF0Z9Zl/Wd/Z6rV5rmi1qFAW8tXwf/Rpx/3NB6vfRx2NwAWHSCLvU1FFArZ
KFUU0DSk1AK9WQYIB8pe4+3ahsOtC7AtabIHSOl8Lt4EgbdqvCqUeev+l8y9dhxnzz7mnsiDzmmj
nQTr2qxeeGncGtTnt1jUYtTKvNWXKhzxujy5jpIEJZaNb76b8DOmekCuujqMv6Sx/3yhaWzwHpNF
FdZgi45VX4Dbt2tnZ5QrW46GEIQJsANcxt5myxkYsHQaXqBhIgV+BmZVHheWDcDp8GZxRfYcD8dV
WxH0I9WETUxtiiEtlYxbggrt4LuZC0jZ+Eqv9meXFH/LQtwnY/Wxnr37Ju122sJXvtl6dYDYZfCV
kHm+R2QXFZLiQh16YzwHmSYaEKfV3hSvrSaVMNjIPI5RtNkEWJ2w2EdmzSh1DyB4IMDirfOcut1e
2LtMnSj+4+bHe+nFUGczkre0tgIZog6BoSP30Y6W7/bGGEZFnz0aS6wHNfiOG2Cf8Ye2MPcMZa8t
Jz19uh2QNKFor3/+z+aE0us07ZjWoVN7c9ApunWiGfpW5fV1w1BAW9XQ6VFdwHERAylVS8BSSgar
f8oWBZB3iqUmL5ncKBGvUcXOcbhM1BiREjN0SRhmPKPO55VrZaUg8FyFRT+397wPef3Ftfmu0/DE
QNJl1H0ABu2eTedFl2ydKV4H5NxsGx5Pm+1pTXFfKVFCCJsWmlNjqnyOEU6/czvd/IVLSeqPY2I8
DWnV3elkil9GUD5vTlIp6LzAQUgW6T+uYfafb5qapdRG1StDbfCUu2zKinemSs27twb4o5ku3oEI
eCvGgImD0VtvB4Q5Cd+bmADhfegkyqBhB3LsBgsxD5fgeNjJHK9sV5SiSL0J2CQJF6AJorVrlXoZ
qlhgPi9Jg+wZlYXj69nc9l26zoWPiJDYKt8PMOB8ATEMrcaqkGUYtQMCG0ujv4evilRlPyQH/D2l
n7WJ4tftGB9eH/lK3FkFMlfotcG7eIsVHcpRz4yuLcOyQRFd5aHk5wamHEgc7cnTXmD9XmbJw4nT
D9+EZOh8lvxXwEOyKVGNsn9pTfVgKcO7IfUOWdE96YO4sWXpkVG4t+3cHnLkFlsjvuma+uvrc77y
TSlLkzNTiKQguC1/61UbVwOXVjiOq+ARwiD+kOfLzs65srJwgHntry8p4M+bOJtbOAagJV6EirS7
GwyB+ptKiq8Kxhk73/BKFsOC8upYcc4UwTfrOsyFUuUVIOapQk6qd0b3AIrFn1N8IKo3t8T5iiuR
js1KgkEes0nSjWjSxqFx0DLuGgw62qr7Zgq57JjQXwmn6yMK4gqX7up8c75XSieWqaHleWh5+fQ9
mfT+OC+i8+sp8+6KVmh3mYi1PS7ohXn0OjlmhnYleggkhptIhghXViXwNkIgqbXEkCovwhLGzo1T
2Ej+ZLE8RuWsPy9aqaEAvtByVrriJHuTXq3lFkHcLAa+qK2zk4Vc9N74Zdxm9HzXl/fa6jhfkFlB
5h2kax7WRi38TIkcP08qXGFM78E1s8coStOTrsbvnaR8yCr5WLau7mfW9PvNhwfMB3VCEkwS5y3m
KusqU1gt/DTFHrS7sfda3E1GsRMQrxzR9Z1p09pjD3Cdns+WUuM0WpWShWYrexDRdncXDdav16dy
5YRCaFw/NWjoVSzmfJC+KtzGnO0sjEDbHaYkWQKvhyM1euPOSFdOKC0dNjJdSg7PFnRtTMBvl2zO
Qnta8iBOCXE9Qn2xT/K/fF0Qt9vJRi5q82wX6FLYd682jbDULuYmcwRyYb25C6YmljGh41TGSvoR
MTcrbLypOChT2h36wvX8aZ6T+26us2Cx03Jn5177lKjmrHxia+1pbU7ymixNWlRmoaaK7rjUpRIo
gCvfKCSxznfVkgP9SuMdrM75t3SdJC6SWs1g3tbxaSyxzfVA1BwQglJ3QtPlhF4KuFQOMLCjBLkJ
gOqcmNKJyjKEg6XcmtH0s5emeruzN9fn0/kzm1EcWPZczDS3txOq2sjwxiopw6ZC4SOQc5O2zya5
3HyEZxb1QSXRnDrmyeTGvhRN3/pcqfr7FVEPRjaSy0/Kv4UIepDjOjUhGmKHxJy6Z7XP+4ngUTc/
rdqJf+d4J8DCVcpouF/sfpwPHumqHZTA7X+jy51+kmU3IfBezkeh6t37PJOdgdqx0WOvVnRVGUpn
XmL4URhi3ChEwC/q0Ms67K25Qy/LxkU50ozvrQHgBEUCozw2dqv+SBFt/6PMpjofnEGiMeaiPPkz
aZVZOw7FGN2YirW0R72py8UXuQN6U0dX2jerzkl3As6VPJr15ulFKFihuNtC66y2WTboBgzxrFm+
is6zv7WZhUSghuNjUybaO6003RMQRf3OqbCY09z8rQ1ZMll+A3VDoHvUVrZvCJ6ghY5RAleOvcSn
SRerXxPeEoPp7D1Xrm3idWPR0GJAPGnOz8soMQ/tPVQP9BYhtXrGBJOHxtsfex6FevrmiBtAAtva
bHmNYVWt1xVhkkfGjVVK8VhArds5+9fmQj4JrXZVZKJJfz4XM85Z0kVC4mrqTxgZxmEUlcpOx+Hy
skA45p9BNguW6HOa5DOD5GlGmzNz87BJ7SSgd75Hcro6FA/JVQ+eJ/r28qviZaydThShiNUeghg+
2RGAVX+c5mFnVpcXE7MCrfNS06VJsQmbC2idGbE6PhDuwXd9M+jwaetSDQrshBO/qKY90stlYseI
3OkUdNYn1TZ9zKIu9bqMEa22N945VP0Da5bOoXNrPVjFWU4iM95eq2JQ6q8r7wm4yzaty/OMWqaX
FKEtUnknaiOlH5s2XMLzXsPmymaEYMKG5z1Hh3hbmHcnKZaq8vJwTkv5rih1+0feOsrbq7B0odcm
GG1TCpcX5gZ9CT6wMxjG0uWj3tf9t6GKy51b6MrH4kSRRfC2gDq5hSP1ZUn+D5UkzOoiDpKm1W4R
VNSmAFq19k6K1D6IznF3IHtXR7W4zHk0Aezf5v6wIkd7buc8jGGnnVoTn11tmLJHO8rVUx2b2Rd7
8azw9Qv32ndjjjSATESOoBieBxFk5/W1MJWHQ6OJm9QbIh9h5LcKlBHhNdpQFE2BhXCpb6IIS2lq
fT3koVza+GFqoqL0a0vUOxFxPbab5OFsmHWy/xRk5iGxzQnxvdAa3OzWJs91/Gkof6Erk5+wm7XD
IvMgOsxl4t4ZQ2S+uSDk4ddCGxhgHu/fLfarxz0yStooC5fKHB4FIl/BZMaYFgtcwkVvdrdKWcZf
Xv+CV55IdBGpnVIRQk2MhP581qhLl1nTtmhZWCJtj1w03mPadM4piXrjr3Td7pfoVOeetEogZ59N
N4mi6KENy/GdWubRzo66EsZpAgKOwReW7HSL/C+JnfqkNFkItV0GcC6LI0rW6qFNjGTnnF7ZvGgS
rsombF4gupuUtHTRkC4mHmVkFYOfYZ9xrLJxL0e6NiFnrU+ZJKQrgPB8fc1U7dQI5mUY5QmM7mVp
TpWauVgsyb1O4NUJrQ3bVQ94rZ+cD+XUaqS1FkMlrfc9tt3qTk2TPcLXlThjAIyAUMwdCFZrcxjH
KYH04upZaLhRCmy8nY5NNccPZjIrQRLb9i2Qz72X2bWZrVZ4JEXMi2bQ+cyyqKxHj2VDXCCSvubq
8sMk6vbz62fhyr1OO5BL9qVI6m0fXUibRaZe8uB0rFS+zzG/e6qyCH2TsfKGYIgMayfiXJuWB5OV
bhq8adCEm2nNbTOIuKNwotVuaClmf1JmdU+Z8FqWzksScTOWDjTutvpQKGopzFxkoVcIeacmcrqV
pYbNWTPmT3EMZZtEprgFUZ7+6PvFOsVJufyfcQNC3Nd1/6+cA5YWjTUUsiiDbIXW+gwDdneJiTPu
Yn7xFLxrWhXhii4Se3SKK8vKYbNo2DBpRI83R26Uo5zcck7DqlarH15qsjt7rzq8vluujUI2RvOM
84Aa0Obuy3QJhnvOEYtRtO9tCTDTwDjs7eEQtM4q3MzeR6Zu/RH/3ElUlqlzVEkaTnmsBJT1RFBp
+BKUOlYir8/n2gcCDQ4SfUXhX/BpykVWmMI4Saglyrc2nqJDKvUnBbfk4P8xENueIVZrpYuKtmc0
YnYQpqkdOw7quVePmMAkvha9mRdC5gB156X0Rj/8Qo8F30cdYQUdDRyzpf7XAWE1ldg9vj6hK4kD
4lOUW/EqXYXY15D570fqLFHqQP5C+oDIRsCeiNKTg2Fdf+SbTkc5284cRABgFl8WkDx4jCvWDofo
Injx9qHysXZ2Vk7s9m26QkiHuOd8IaJZv09F1gcC8K5PpugcyrKKdir1F9t/HQ+w/VpaXTlYm5Ds
DVqH5FWVhcJxMHdS5ei75hDv7P8ro9APYChwTmuVebP/TRtVXR7caah58lerjOKgal20k3i9MPzO
Mj/SVGp+vAuoM4I+WjtN/3xAdeooIadtGirUEhp6AD2YEAW5uyLpjQ9u6uWPtsQ1XDc7JXQybUz9
stPLd46OzGDc97j9eJrA6a6Pe79oUX3tDDkdJ8CEOBsqyqFLEytI2nFRAsdo5ycFg+Yvr2/Ci+O7
zgFPKVo0vNfoS53PoURZstMHVsrEUKc/tG2FCH7t2kXqTyS0h9dH0y+abxpUZQ4ULXGHpvGW1WKm
Zp7FikSZRdfReIjnNju6ESXSO5XaSXTXOyvotugmqAXR1P7uljl+9GpZo1yzeri7kebeQdqufie2
oYT1rE+l38dW/S6tHPGY5GZ8HMcofVcv0gHVinmLQDwwqIzFvB2GzA0roXY3pTSN2zZSfoCq3uPT
X+49poi0A3RKqFdE+fMVTTW10kBGIOZUF9bjnPeZn5tNunOOrjgLoLRG3rH6LbCe23KPjcuZVmRj
EkZ66vnjop/URv+Q4HJTR96XftTvTSd6Qomv8M3SPPEqvvXMQmB/3AVJNT9NlfgUCTobUpWq38nu
1Baj4c/I9dTGtFP6uFyTtSK1clNIMJFr3JwU2N+eYtJsPJmVmPGzqc0SS+hxVHb212U0Y5z1AQCA
BHbnNmWJcyQzEDBw8WRfjI+YCVc/a8r+Jb36ovywUMXdGfDaxFZaB81N0GD8c/6x896ZupGr4RR5
Qrn1Mt5dxpQUb034wM2taIeVW7d2jzdbyvJSWIk0O6A4dPIWJ730sCrt/X/mAlaEBH2tBmw54bZR
D0tTMpdsmJN3sdpKvynzdOf5dBlwSLLAE6/PRjLuLTExcfVa5BJmyNA27cFuE1+49Z8KgMrOdK7s
hTWbA6CHyBnlys2LYzDioU561z5VcTzfy7bgCW44vD2EJT+3s7137q+Px12z4g9BgG9uttS0hrIl
yzqVsHu+yxGhTTxaZ39AePOI+ZC1E7mvbL2ViAcglXsbDvrmTC15NWjoetknVx/0+yixsiM1o+n0
esS++rlIhcCJQl5DOvx8g0Pe95AvW2dlgB5KwKTc9MY8oRFk7xHqry0gdxGBc0W6AVc6H8qYXaQH
jQWKC9Xfu2VpjfcCZyS5PFhd1uxsw8vVW+UDkQGis04Q3YpbDalV10aUGqdOn20/6To+lFSMnRTv
cvXWNhwtVYqhXHYv1+E/GUKNz+zEMPrJbb2fi53jn0Wd9tRBOdmp412bDwAIk+yYRyEo+fPFG/BM
JyJg2dl5SgFQ3hoPZVxEbw5EzAfwKz1pPhPX2/kosxGrMo4NnTZ0lvlpPmqflV4bP711zwEDoj0D
ao1iKDzQ81E8JCiTOpLYj87IH6JFk56yxlI/9roV7Qx1Zdm4O1eSLfgDnM43e24xEUOu3Ukn725v
e2Fa92Pp7AkBXh2EjwPIHzsg+hrn85naSEWimEHsopqp9jvuXSqVvS7TZUluzTrY0aQeK6xiW1Wt
RIHGa1lqOCdX3acuGQqEVjDpTp7xXBTZkxbJvvdztcnhqUVVo/oN3Or4tl76BaGpBdnP42Jb+Jm+
/jkvp08W9AIPBNC58g/Op6/G5SBTuBUnM7bzPwWgS/r/arvTKb6MHpTNVSrZK/2Vtv+mKOKVc9kX
VqWyyPTXXHdGZj4uHkTSNoFVFt3Oyb46HHROOtNoWwEL3Ewq02G6lLF64sAst1WDlVpqo80Ui9Wl
CofPnTh8sYgrB4cEYG29r2Ija6T5J5KIKDU7szKtkylsHI7w1jyqi7mnZngxK0YBJsqtzNMMtuEm
imDMjADdiAtzP6e/TTE4QdfPJvIBwy9Fscqdt+e1OVGk4ClgG2vZZXP4pibN+rZTrdPU4JCICn1z
jD2j2In01+YE7oykE+g0BYr1V/yzci1MxbRRTPPkJXYcTh5dAFMs8rZvHGCjZrInw3khPv9CvMWr
krP4Iiqx2YnpSNtmRC/1lLURncRmEUOEf0hfdDiZm8ABTLNpEkrTOvru/VLolt92sfyCGYeVHZCe
q5vAELo+Bm4iB+1Y1JpicHG0+DGOcgCUXchm3mtyraH77DFL64CHC1h2CCE05zcbeszIpDKtNU9d
XExfK0AXx7lS7IPRQGVDN8l9mIAN7DyhL2PWy6ioDFMBWcmkmwtlnNxFdWLeJ/GSFI/1LLx7D7GP
e7dwcUBrsY/wc7uWBytulIo1sN0ThcD60ayz6Kcw7PHmjbGK38P1uWJ8ITCpW/B7jM6DMDOI+l6V
mI8zKkK+Wsz9W69RRkEwFJET6qqrTcr5lqRcNmAvM6COMZjzgykbmyqWo7/9eAGx4D7QViXuCwu9
ztBTxD9y8zRjwhFYAgXs0WSHvb5i1/YNKgqAFHnaQ47aBCa9UnPHkK5xwtihjoLSLaaD5kGU8jt7
7m54Epm3VPTe3PpdS98QzCDFrHaEW4L5lDuzVhjkbwqNRB8wAoTdwet2lvDK5FydHjYRnmhI4D3/
ULIyR7UdVf1krsrensY4R8TWtEMkuc/9lKCIr6A9fHl9TdcwuzmLqB+wQ0AlkVFvhf/suTDR25xJ
GLQp9sd5Kj5lcnKOWjO7lLSiEZ/kSH2O3Pnv6wNf5KsUZcgd1yYQ/6DKeT7fFtfOMSP2kBWP/XEQ
5fiYo01/O4+2tnPSLqtnjIU2wPqCIeagXnE+Vt6NaTOOs3aqUhWedZc0uOQuZs+sp0bJDxElt18J
JusHENvukSb1eLQzJzMDc6mHI5Jy3R3YjeWQzU13mgm5d0WcYPviDCj9KjTMvLFO71sOiJ/MehmM
qdb0O0XpK1cYPVcAusQMmvdbxpmHOJfKp9FOntXZN8qUZ0FEz2TnjF0dBQURnRFWHslmqfrSVCmg
DNpJsbv3XR85T0OUaTubbv1LNpuO23GN/IzANbC5++ueWuakjtopVRYCbip+eg1+tU0ibueeZ/rr
O+3qlEgHHRqCFAK2uPAqNZIx6hvtNOCB4quD4dzmuN6Gr4/y4hC3nRTVdS5jwiCl/M2kKmyBumJq
1JNaWZUVQI7uvuEpRkWQQoj7U8nL5Eud6FkaTAYybpQSJ9mfCkGN0o+zUYUV6Wr939aYosbvUPz8
Yzj98kNGncj9CYtM8wgboksDpTOtIuiAWKchOn7cWwXG5w1a2579wyobzzuYxoykGf+Cd1sbmsB2
2IiweU8zs/peysj97dHU+6Px/P0kTFd+ngYlNUHsGOY3XBvyyYfgbX014x72AAyYQfNVCHsAW3UX
9FphxuoUlKjcfnBzoboBbiZ0RqB21h+LVObf4q6d4sAwS10EQq2XLtAad6pWvkwx+Pzw2Tr+j1s7
TuL2FcarUZHZOFmDD/bV2q1+7nyai+0Gi51CKXpYUM3oDJ8ffxuTFeHqxXyaqTRxyw8j0oq121M5
sfYIX5ebbU0zVjYyxsdsg835GXl+SS1r5lNaiy6IR9N7n8ik+P3WGQGM5baggkbmAFX8fEaeWzQL
SC71xDvTOepT0fiTkja4XU17klSX9A6exRR+oSCs0sl4iZyPpVpjl/dLu5wSXnZtwCN2uaUGUZFI
lGXa3U5dJhSkD5NsPBRjbH/BSaX5qdeyvB/TKhqDuZCUfM28qn+9eRVWxSq6Seg2cfQ2J26a2iar
4WEBPm31wIPheaAbqvl60+51Ey5vKxKP1dUEwBDfdiv/RTSPvc5KllMXafKI9K95UlRXAoAUewt+
mQgw1FqN4Fpe0dWbnH5UB2Vwa2tGRzTiEa21UfOsLSbmwqYZK08it/AUimcDUa7Xl/Ny61JmUWnC
012lsLjdutZgFUlkThwT6S13eR399Syp7qQ57JqL08gwdNdRa4ZnAn36fD81SzV0k+b1p6iWuXfT
esOsHEtTW/KjEc3Td9NqAUOrdWzUvj149heRupnKOkgbKHHbR9EhqadCOwirzHQfFV/F9NPBaFNf
06SWHCevsfQjmcxkHhNraj9N3lIngYzSKQNwjcjEDT6IFODa0pvaU1z0kOstRJWPVRHNxs0ikyYP
pp7asc8VhrwLBghZHKQRVbzHpixxdZmXwsmC0tLj/9pZuErQuCJxD17VuA9g6mLzxo5boLFOV3t+
k0v9kzqObewLWSqkVFEWi6OwuzI/RnGZPttAokvaR7E7BC8q9YdoVON10p3Mg1VLdm3aalFxMLTZ
xtU50sv/0nmIPkI8KJ6FG9u/W6zuPwKxU3MU3Brto9Nq2tfRGF3Fnzq3GPGmqikYtH1t2aCcdfnO
LDQd+LM1ee+rsasj38udzArmuXamU4+hNMrMjrLUDyWyRzSJlxpmjkiVMaaF6PK6bBvXSx95TJa4
TgtteKIQ30NgWRL1cyvcIg3yxhA5Gh5LWfpLapWRnxrohoSt3SQllDQ9yg40N7UPpuxS4ygLvW9u
yqQbvxhWYvygszugNrJC2NPOFo+2oiSF78acms9R2vT3abLoy7E1PZmsLLfaCIe6qarAVXP7kLlT
6fqmFZt/vS6yLdR8rBmgnJnEBpZns/ZeSEKsn6dS/YKxjNmdyKpi78hW6Z6LWhE1BgEaXlDaog8U
eezEG3xnzpSbvqWd6qNQqUTcW8v8Le/zlkVzFc5pMioz1mBNz+NSeA1nOE3pjXmRMf5yI8v8qYz2
gNJH6aR3C//3TxG3M1+mc8lA5ZL3D5R7FuPU9ML4JIRXjGSVajJw6mPpBbY+6TauYWPytzJq80G3
ZPpEIxRZCqVw06eC3PqDG7cFSa7nVOIwtC4tCDXTml/dIjFlGp1CMjWlj+qAYCfRSR8NcVcnufUz
B+NAp45KJjMrvcU8xlk8/2263PqoS2E76MTrGi21wZ7lQTo8WwIcYCmh4ueTEKRqd1xuAA31ZRAN
sfokbAXSvQ3+gLtDxumxhp9/W7ruBIwnS5u/em1F35Euar9VLnRJv+eJ99xTvTcC3eNdDDtB6971
9ntHxA9t2kSfZNMqf3n99XnQirGvAlRknT8SFsS3LBt1Ley8wpxPujDK8r6wTRZbpln3C6qVVeG6
l7jJSR+TPPU7V2SPFXDhLHDM2f3RtK34k1IuemZxIrgP7KEpUBFy/VN7yegEMOaVypdYgf5ASH/8
NM9SbcIa9Wf+q+OJ4WCUmlEHI7LUkb80efaJWmhaBCrNOs2vUAn42XsUbo74h+vWYZwjNkheWNF/
/G8pILVR2n4eyywJUqt1jqAYbR4ZluJ8GJQZCTwry13f0PrhqTAa1MawCXXYlX2yKtGnHp+gr5yk
8Q2wtfee1KP2NkJbXZw4Ud57OzZdLM+mmUa/qdVd7Pe2Toc0RcnP8anzyU8kd0vn8wVlRkaoGfdu
bc8fjDJTA5kZsIylOpt37eJp7FktceVdr8sGmi7vuSFAJTYufSYocb5z7P5esez0ObKHqTrkVWHh
DiNU82OUROWznbS9zSesNYzJ7EG7sehgPNWeDY3JoetDwogOT3vsTYwTFG+oQPON6cOCouun1tS1
5WQ7jdXeVXjntUGfCjSD595bvCAVefKwetGwN0xpT6ea0yZOyzTUVSjGrKmozFVudZM3nQADk5YA
WKe6/6+gJdEHCS3S0I1ik4DbVIjTl720Htyxg19e6K32qALZsgNZZuM7re0RKCtxcQzx5SSKVtgD
pncYPMcDrimJ1ELLFsTMFtrLpy7Pil+Jrsg4tFJ3ik+DyKo0LFDi4mVHpm6EqSU9su4mITRlcdp8
Z4CJGmxCegKX1tM+YueR017vFDKBjkysAoarzHmAuLz+dSkxPw27UTjqDW61euJbfMWcD5NCGJq8
crJ8Y4zc2oeoOfxXuqmK7kKmwvSpHHP5D79tLNuWctCfXT0vbo0R9IKfyraefMNATuCYOXHa30QE
Y/Wgx6OjIA9XOx9j5Mxt3+POetdx6Jw7x2kUFcFzsyh8PauKP0U6dqiOIXn0jfZ9d18jRhsBHNM6
arKNw8tiXpr5KfIWReBtU5XE8C6yJt/JMnjgmWJWfGYEtm+LKbL8mvdNOLaOGizx8ACHqn8SUrG4
i8jlMl/Hvaw/WU0jWALkKzAxi1fDTTrc45OZTnHmA12Lv/WWUo6B1QnQ/PTXsjt1tJrfNfVCnqTW
aGV+Zqpk2OTBSnMosoosOJrnVvPjxq7Twzw7ysNYolVKhchKvhnmYL9b5lamIYHSmA6NonOfJVqm
+I6X4fg4lmZLvGyz6ckas/5bWUdFHRi1k87EUiuH+SW1JjosgE5yv5bSEgcOTOEd41IMPxZ6KSH6
2LN7J5M0v2k7ro5D5pCk/sit3F6OaS5j7TaplOS7owqzOTRSaGNAly29qe1sPA5TWp/6tIFIZhp5
qwXV3JQPrGXGyzKt+zpIFyVuAh3hvcelgDv705wnqsVjPtifms4y/iSeDV3X7gupHovBReC+YrKj
n2lc177qdoSHobb793nXtX+GlosuRBkR+JnRRzPPVcJu/yeWo8utpFJkriJ1/qoZU/lHLJpOdtB2
s/kpF4r8NXS/k+KkZeXyG1dp99tULBUZXUMpe4oGoCY6mAjXV4Rjtwe+m0UvF5fL53Z0h1/DWIiv
NQLdhd9CQP6STo74zfuE9K6xtUb6s96T3plIHhYf1/TkORlnJQlFkaBn6WHlJXzoCZBLOmsYZYCi
x5QEy7RAGFK9VHzqOt352rjW8F/upv34iF5B9Qsac24Hbq85nV9GSvfoTH361xoq/T/dMBvehmYU
/SWwcTX3ukkhCUvYMvb5e6oPo1lpn3O1dD6KdlZB9ZQK8vLAGIr2MBHmlAOnsfBuyaLs6ZjX2nRr
L2wnIMHr7snhPCCdkkB/dePBecYKLC/8KWkSqKAofj2rdWHEB6kM1bcmyq0/OeRCkuhMeJ8VS08M
JAms8k8fecr7qpurd5nUpmMqtHw+VlpXrk4M6f+yd2a7cWtn2r6VjX3cVHMegE4OSFaVZqssyZZ9
QkiyxHlci+PV/w+17UQq72zFBz/Q3WggQWLLJRbJNXzr/d6hvy/Lun2cW4m+rIyiZrkZkdcxJNIp
ua5Hj6LdiXPNIX0R1aM/RLgjcg/5jLq5qvNbHlg+nA7YvHxKaiUtUGfUSnO5tJ2mhIMK2ho6rPeN
DwjHhpTlqeXsGk0DhMUkIrbCIpZ6ykFFlNkHdbTn+lakLBqB6AxzCfNJhbfJSiD3uKJ3TVB5ziz9
kqF6WXWdukdfbxOToY4sb1Re1ew3wLqlryUEvvpun3mzn3u4GPp0FK34WPfIqCO7bupSn+50029y
6cafSL/1vtU0zKAAOlOy+BIi33Xe2kT6SFtVvpbEqSxU0kXycdTZRf00BVubOjNafD2B8uNPdVzX
vhLxOpmOVVydWlKbEkIvBuOyxO1X3wm7T58nWfWcrPU8Cr1sKh30atN69sgMTQZEXjR90GEQqpyO
hGmlOEy4yU3mFIPJ+jcr0yfiiOfh2HMXOW9KToFkO6p2S3edwFS2GU9XLOBYu2+2drSk1XGLOOFc
76Scw9zIwL6Xwsu3UarXAlc8w3peI6MpRcfKtU7qvp6+wRp1mtPSNOLOF4oTATbpcRnkaCbuDKNm
JuXSYSOpu34SH3QCiMvjuOsLL+hGK81DbVqmT5Uh+/sIPmUc5P2QiEAfZXOfemkXB9AtnccqW8hw
7atqsX234P0FKZnclm8qsvssVTp98L5K976oe7wDEcaCoJWlFZ/jId8qG1XaWrYxRJOQUsfObPgT
HPc4LOxMjUNliQcez5KuZoNxvpS7QS+RX+jOkKWErOBLsrOdAm+N0e6BkOOsNsZLTDCq8WoQjn2r
OPjgBNooWbVVNXWOB2n0wlcjFxwOI1zc9xC7zJBfQfYCKx5a9bgVhaF/KUg+6S8VIRo3wHOpukjm
uK1PvHxOLkvqBNvv88qsfM6h8gseQvKq08hT96eltrLAUyhGA2Y22rvF0vsoqDhm1BQsdMV9t50z
qvasyK+xjyoMvx8qj4RP0YvRt3GNrmioeGLcSV63u0s9YjsCN06G5EyvDG8+ozIiFsJpNPekaBsV
al2FQWxQZE53XWh5/1zlrIjhmM/tx5F2177sc2r+LOZ4eJZFomDtQCJB3lhTy+RcaZRu8t25awbC
Lssci+90YsZNyVh3PlZC5j26dpGEuW01V9NEYMqxQhmwy3PaoZt6UKOvc86TDjtKuzxwZavum76l
aDRGtc42Qz8o3fponH4Pol57ocx7KXx38VrDzyqDBycNPW6oJ9W6p4aZGEhgPPT0YfJZ2lmesvCc
JkMnayqQuPnsKKpMT3JUSF9cFcuEcFnibglLryJdvBhnTBupoORO9uC5uCBHJIXK2ZmeSowXTsVg
cXgdFgLAfIRuOAmpTVtGLFduOfjo9OMLgQD1yk0ae68rLku21salupndNtL9waZ6BhjOcgegJE08
rtXnTeAlrgcisIzqozt0eMXpzSS/tRlNtGPkbtG2nhYvCu1KVI+9MDo1/A8jGeqGLLRxm68H4jrX
KR5bZVKt4D8amyN7W8IqoOHgULLL0bhxGpCn2MIhLsAWl6wwvCG8xAdWj03em1Fc8529XzbjdECH
6KK7EKuBHg9bYlo6zLUxV9O2G8wLrDRtdmMBYvzLuJfjwKXD6thGkA+g+BaQyuZeGRpNHbcqclLI
v6ieKnV+z2X/554HWcVkKiKfo1XKgHt7FdZckcT4wBMG1WcXZZaUV13pFadaZBnbtnaNd/wZ/qTf
vZL94cKu3gn4qx3giEvaGotlxeN2NAn5s5jHZTewuxnTJwXvE9+tWjNo8XD2rYXivcz2mU0V3f1q
AKKFbshYpXvG2r2C3ff2xjs5sKPHusR7KBuPx4bIpgqTg19+iVwFsxxoytyxduirkOtoamJjlFs0
mkiqO0dQHhAe89cQ6U8wMGaZNK2g4asrgeGQtwouVqR1PGAzHo3DRVaQIAMaa+0op4vgry/1ExqL
HSNkUnpDL44ph5eSk2ziZSjKbSsdEXRJlV6JKR3faSSsEPnbphViGnhSmOCByOKP8Pbl8OXNUvBe
eDkFfZ2BUs/OHqdoAG9TviA2g9r9Hp/8p4eIrZfqrkI5BEMAqAfzreiJepSqxauqsjzQykwJHahw
ARb9v6zKQ2bAuKAUYQpQ0BzMAX0R1hJZct6aBNX4KUeV3YI79zuj4qdX9XIVVB5oM+hlH8YzFVlZ
jb3Zgtg3yrKhfl78Rat/2dJrvQr/XXPV6TAdUpji0hkdTVYzjYfJ9i1QrG0qiXdchPLd9vk/30jh
xN//iz8/1s3cEcwrD/749w/DUyf77um3i/tG/Lbtq2/3Mq2r/1p/yT8+9PZX/P0ifSSgr36Wh//q
zYe40vdvEt7L+zd/2BDRK+d9/9TNH58QBMmXCyDfW//lv/vD355efsvN3Dz97fdHpI9y/W0xX/73
7z86+fa331dZ6H++/vXff3Z5X/KxsC7TKn28P/zE072Qf/tdsbUjoOyVIIdOkDVnZRSMTz9+hMEU
fnmrcddq3cV6V9UcbP/2u2Yd0RbGlwM6Duw3bCF//03U/fcfrdwPZOQ02FZLSu/3H9/t6o/5+sf7
+XMl40uv+fW0RuOFgTTHeRpIaAwPDUnZzLJEplob6nKF5jMXoXZh6oofKeiJg7I3aEA7Dc6ovom5
oedjsyNCS4vssM1Lp/FHqbpPeZWdmsOstODIzZVWTfquF7ZNcB1gLrCtQvYAbjxT41uTAwKhe0CX
zGRgeVuZ2yCBkHPeuWN/nrnD/Lkhul3fJOZQfrJ7Tb+t2rLfEaS2nHptOp1FU1O3ftd0tLhbQokR
Jy2XjSbbfvvyJn9pdP/LkfpmdP+bc+C/4+hm0X1/dFe/fXxq+ocifXwzzvnsj3HuHsG1Z6Aywll9
UIb8Y5w7+hETAKkufejVA3mdAj/GuXe0CkGhm+GXAY9kLdx+jHPnCM6bvtJYzJXPiorlF8Y5s+Zg
/8K+gfmEGwFVDhz7Q25WoxR6NhvFuKF76TpnGQjtvK0lflzbPC+yG52O1rjBAQe8dYlENmwFnJ3W
70VbnAlNrfXQUPK4PhVWMfMPPXXY9RoocZD2SXq/9DqtoqWojW80ocgfy2FalH7TmP1tlbEVBM4I
PcbXZaxkgCZpV53QQa3tsGBC3KaVVoP8Y9jEaU8acvbTyjVzvPyylgwGZwZxRIPp5hdVUYrY74bR
Y0r1TpQFUDXmeCfqzFFgWuTGZa5L65NmZ7IJCG7EkV4rJ4yGu0U4zSaqneHJ6y0HxFKpppuOc2d5
nLvuCj+atjlctkmJy2Q0iKYNFC/BkMnzom+rLV7vI8jTzXDgmH0NkbmwLypNNF6Qcyy6GL3B60/J
TtVnf26EC4LSTWXJhrHoqIRGVhocyPBoCDTgmG4rNTctL1mN5RgKvHWvywxM9lhTi37FRwYYxTQb
rwYL9/ZwJH34XpuwOfQdm08HEI8nscHmEesqw44UPRjVtBrDepJ98jWRlfoBmERt/HRxa2B5Stvh
koOXOe5EOnafRWkNNCY9BCvDRknRQhy3TZPfgN3kZjCkXnlupMkw+TSDy4vIGdT70XGzD+R0OA9Y
oZvCjzgSsVwS1D35WpyZGuqxOftQmJ781LRe7gZG46qpX01IT8MkUoyHxZni2RdTttzG9MxHOkHR
RPfWhni2bVEYAOQri5IGcy1gxHQNxtfk+baWs88cQC+fZNLB2i1K3RqnppkkOsfoMRqCGoErgVyW
Jj7iM+G0WywVo4vGGqQegiE6TysRpLgE29Q/yoGc+vPMHHT7uOkNPQ8Xc3FJ256ivAzdciowd4+Q
wp7VWAeNJ5UCLhsM+qyPYB6RkKGQUxMHhYxxz8k0LEsDbWg9c4tHaqKEfWkVedjkRhHtlNY1L0y7
zGQQSwG9pyMM0NhNGl3IbZ7OkECTWvQfhZY4nKwjZ3zUynEafFvBVcOnU5AM55Wk5Qe5HVPQhLP3
FHi0Hhrf0TvXCpR8WE56Uwjcg+xRxUjINgYtlFqFpwPtkNYL3S6vrzFEi2hDVUrsBXg7amhjC4iO
X3pLiVyapDj2szvlymcp8JT2hTUpn7p0GMcwLR3rkzuO6mePrnzkcwquHN74GvsChN1ttJRGqOFO
7aNXt5j6mZnKhldl6Ux3phsenCofrpRpmjBlH2aDLjGSiGfQUaz05xyiFx5Pa7NGlk9zBL13N9nL
PAVLmkeaP3gu1nkpWTosol0ZFMVk5UGexOJRwqiSwVgs7nkTw2rx66xl2jhJOt0kfW5dmvAkQK0r
r9VCWG/l1sHQB2Q3nh16ZXUTn5QFdxtqUqIV7vFcLMO6yZU2pNZu6lC3Og82qyZBD0oWanKazI6o
H0Sb9AM9YsTmDfCyc0G7S2sCxbHo0nkTeH9QDek0QeMqR+NMjy1cT0pVfSz1qL+vOpPOgzUSqYjO
ujBNf7aXXttNaCNvzSyrwPGIuLm2GIQNauUkpacVW/1n1QZ99mOJrw6stnnCpQrHhCZMB4auP5oJ
LA/XHEEUU16BBkE7jh/iKDEvVJlbo6/2uqGwduZeGcSTrba+Wyu4BZoDuWFbtzfy7B2u38+7jgHR
GfsN0t0xvTp0TLHR+y2LJTENXRptE+mR54OKv5eh8aIjeV3F4fiyKks5ujgQsOxDtw+9U5NeTB18
I2ywJP2+TrEDVTIZ+n7JLpJM7SADZNHXMU+sM22hfR6aCCv/qJfeHAZ+q/ryqk4rKf72++F5zeYu
UdUg04SxCz5ycIhKhNGOrW20G7sutVNw8eGL1WTitk0rk8LiH2XI90L29aVWNvrbO8boFq41qiJU
WRDX3x5HqyryNFGkDUKEPi2DwZwsscm1kbfsycbVzru2gN6YlDosUbh2ah+IrE6/+zb/X4X46vzD
G331btbz1ZsD0E0/3Bf967Lw5QPf60JMro7YamDU4rtGo321Vfzj/AND8AhcBI9XbNJWJQwV4/ey
UOH4Y2L8gwUAZx1OJ6tXwve6UNHUI4fDD24TsNDV1UHrV+rCgyHLOZy9DkkfDHMdMvOhPk04ZiOt
xpK3fREVlE+9fTbhcHxtlb15TPKie1IJ9J523NVXsESaU7OJmm3BgnUljGk46ykegwL39ThOksCt
2/zc82R7o1GrnGMTyVyALn9sdmI5S7VFLcKGriA508drlfZuTMvb20HyBRtvTRDGRNJeD5YcXV/r
ilSzs+wIS/xrK6eGiwn73WSu+8gpT3lHwfQWD/p+JQRFxKCtbquHUv++FF42Nj1Un7KwNgkupCcL
Gfa7ymrKsxZZ00XTN3TRvEJ7z23+T26SK2IPwQIAbHnI5kzchpZ7qUbXVuoN6MBEfFZEpnkeW/Z7
fkM/XYpB5nJkWY1XeJqHzzNj3AzeULY3eHjLbTLb96WdqIEyae9FQL+YjPxzReOBIqLn/MQwZBnF
zptJ9/rV4XhlxyW2dze5o26pk0+Qf2wBg8+rVt20U7m1PMe3jJMqhr5hfiZfbq/hmJhlZ3F0XzpP
QJEUV+IYedbpXF6pbOvDYJ6UZrkti2toDbeTVQZG6RwX0OGyMj3rhvhKJiTJQ4S6erUE/MnyvH7Z
tzcD6IE1IL4qZEAzEN/ejDvNmZ3oRX6j5aOydVRoAlNU6T54HgcmU6ne2Xl+Go34FhEgByEVvxCd
kfH2eg1ClDybO/MGC0+b89u0HHvKVJxRrlUnzTR6exg3VqAj/9n89Z2+3eHX17aC9QC9EPrx9DvM
0IRvMtlenJo3vWOPm7ipIpr00Xs+jC+pn28fKDsqkSowbdYz9svx9pVgUGu0OlOUSb/pI60+zpQk
PzZzBSIRcOisuQWlWs6JhEOFH3dEhooosf3OFG2QlR1c1L4yiBHd6X0LkvVXG/FPTx48mIgZzuck
l+DYzir+etg2Ew4d6N7i2zSK6yAqZP/B0RQzIMSwW1sI+mbQko+Kozj7v77wS1Hz5pEA0LM3wLSm
TY5k/mCMaXKx1cS2ultpbuhXg0olSeI7Y7Vvxfy5M4abrJjnwIk9lVLfeCBSJRyNLnRKM4KQ018l
I9XkPGv3taTT2utPsUb3lr7BQ20voekuO5rAm0kd3hmsB+UaY2ZFAl1GLJUaQMGh9lpp1lJ6Gebb
1tIvosXejUUT1q53KbzxLKuQV0gUGIr5WfueY/v/o15pnqpr2T09SWDd/wEo7doc+Me4/alI2fX3
354oBZun14XK+pkf+JUGSEUzCF9DwkxXGeSPOmWFcFk0VhtuFTzqj2LkB35lHyGvYOiBxKIZ42P/
qFOAcF0MPlbpNz0MDcvEX6lT1vXrn2N9jVilK8YRHviKC3mHkiEbZMabjaEPp1L7HHX64tdEfIXj
BIQBR/CdNsWfoMJICugnYfxAftRPZgdgK1BwKFDCLjJtqGiWKzdAdePXmArpdBkFNixw7Qk4tWIn
+UYWalMdN52hnaj5IlXf1lI18VOn1790egFfp4qUj5gcQujJtNnc6xUnsbAywAmCjFveoSfqdhAU
VICH1kXE2EJ4nqG3FIWu3yRolZpgIlaKDR+p8VSqJ/O8TCKwrUj24WwBeMT2nMQ4BswQTOdoyPdj
krhQyLwhe2fleTF4P3wbNuUAxQ/xe/bLVv5qMVYiIjAAtXg8XtF+rbqyubVHpOQbW0GcpbcEf/j2
NDhEGVbKV/6fGW91s4DspgBlgORlCdz7JeMROJMKopXb8CE8Uce3WVPC6CBAVgQYYGEAslSL5ts0
1GHeZkMPrR7+/Earbe2bGIYs2/a9Z0PjyWbIFpnV+rKyjydVohJw7Mw9U1N48uNsKOc1ysnt4iz8
JmfUCyizpRbvjTjJ76Bc+kuEvWf4apL9SRnwYh998KTWXhTFqI6wmJiFt7vDsnRFg9BSQN1fXH8Y
Cs23IJqV5D277kBEXdac4wOt7DQaAlLrLX/p441MMKDWU00/q7Rpupajau2grCCKECgq1Fz9hEYu
3pViKt7ZzX+KTWCioZ0kmYrF2QOTPlBBF7EzNrleyJATJqyexY2Oh8m7S7sIbqmJFTvRu5C6JjUJ
q3SR+OpgRFzk3fBOU/5tWfEy4RH4YhCEfS4j7XCLkIUF+mPFMlykNDZAVAZmicJ57/2wqh2uK6uo
nFfAHKaDfLB7Z1nbukWeyRCH0BXz6qbQRWRBR9wUgZDGdIzPr73h+8IkX+LoFOcwPbBqzA61Iqrf
e/o/L3MGVjNIPdnQKXQOUwxRfVSOXuPFASm/PdfrojlB3KOPQbJipVEylnvViNDsVCU8r0xfTmcg
CQ5hXfXB0eXOGNyl2mb89sQfhyq6GPuufc/TZB2zb8c0J1ms6fCaATNzDj2xJwnZrYtUEaKQ0MPC
Sy8WrTqVYI+nvftBLlL/47H80qb94a+24/8lrShsxl8tLz/t4Rf3HSFladu/2cNfPvRjE1ePcEBe
92+SuugorceAfzZbARSAGRw2UBpLK3fnxyZuHq0rFL2h9bjCsPvnHm4eUe3xI/qsq9crJegvYA0v
CRJvB87aYH0xZgERVA/F5YXoYZvVSRUmVQvl03Oc6DiDtdT7NrvZTTkkJhz63NlOo7GESdyPn+1F
mE8cOaP7RnGOSY4mE0xvMg+7kElv4UAru4p8LLR+k3JtSgwxlqzzbtIMy3RnzIpdr49eOOVN9bXt
hXpTY3rzJBprH8dOa/uzoQ4hpnvtWTboyQd6ItEphLYksOvOMXx9Fualu+q9nBJNBeRHV/tml711
R63SXc2DkQifbfg6bnQBbViWFkl3qSGvM6Ui4t1qimc6QWgU2lmTFj0tU/2k6a3xbckQWfijZ2V7
ekS9HxuNhPo/mWYd6PAH4VFbcJEKOVj11hiAYTAcmTeRES93th0hznaL+qJu1eFrVLaO73UjYgUc
/p1tPzu0WHJIVCe1l+vfinqId23ubWHaXTXRqN1CcGu+GazenwylhrQLRVc9dnQiHaelISi7aOCt
DVPWngC9FypyjMU8RbWHTGqe+tFP0AO9A2f+vNxTV66jll78mhK7/vxVRQEhUjOrGF9fyxZeCH1Z
PVFn5bs29f8WkgPGxost9L8+DFzUoNdPXXcvXx8GXj70YyHRjzjREz4AH41V4cWB9MdCoh/pBtvd
y6ZJ9vjqSfNjIbGP/jikIwWErLSaFfxoZttHFO9sbfwl4X40t35lIfnJzIc0E/zh4CEaQA/AHgdF
yuCOwp70fAp72xC3GWKeL0k+7XqzUOHmmqN2OiqjsV/DtJ+gSdtXuCdMp5WRKacIIfovdpzrcFbz
/kxHoH8yp3rx0da8IvvjHPFL4+1/O38Cz8i/2rSuYCjJ+reP6WP9erC9fOrHYLOOgE/AkIjHsfif
17uWc8R7Xr2/2ba+n0p/DDb3iH8K5RWzAtUyAXz/OdqcoxVj4PgGvK3jR+P8ymg7wFnA0nAQIVRg
dRKBkwQX42BtSocYFzdRIka2lU2z9GNoChSp8Nwx5CVLoQhbKE6ns+5cu2qPMCavNo2RJRzeFhWf
WTs9dlKoFIl0OQNkintuF8nDDLP/NElaLxBVe6b1WEmkyuB9iDlPn7bFLN8pLg/LNso1TP5ZZkk7
woT80IxwbEwtjbS0pGME7K7MvQjLKL2ySlUE+COj3ci08Z2DtHVQKroWGADML/TrHOAps98+OrSY
CGfmKt5EjZqHhlc8Ezf91VPLX7VJPbzQwTmr96YldaMi3phm8bXLEFK4pXfzauD+yWHucI9ar8Hd
qKvX+WrkfrBHyd5IK7hi8QZCvut3o4ANILvmndf00wmMywBwkIW6osfYgB/cip002IA0JUbTbu+F
kEzO6tL7HKUW+cvd3dD1tx0p3U6O80y2aPvSnX4Ju4amtH4BjJVsWlIQ8w4Diux60LwmQznl5fV5
gfrrgpK+9fMBYTd0gPd8QA7QwO/XWzHkNdcAitTBDSOpMfA6XM0K+nYOoAY9JPATcH1xFz8qnA+V
x7Gzs8w9CsDnwW6v//q1gj3+PErXVht2JwY2IUBWb0epUU2KuZhRukm95hSV7GWhLPrGtLPnuG+W
PbKKPTLBalcOjeF3TvGAycEzWW/njS4zPykbEeYzfs+1uiRb1K3mVW+6l22KsMMpz13Fvlyy/Fml
lqxSF8kEYKw/jwranh5JkZZTdJbQ9a9yDVIGTLBvQwEDplNXGkxk7BcjN/xqSa8trf2aR/aNcM19
3Vl7V+XKpgNoYowFUFD24DSO8NulA2/gaqNEar1+DdezoQ1Uzs2Iv6rfTNre7OOHCI8yOAzqF3fO
PH9Yf2TlunWtRpPc2DpuDkXidse2mHQIilyqEFUTmAgtQ5Itlr3Z1W5IlI7wm6E8TzN9nwkXwcN6
Z3pmXswo8s7Mdl3zUoU8FmXEUNxp84s0F3d4nHBXqNaWC8R8wTiNbqhgArQhbOCyNcYSYY79RXFE
9Vl6YxSibvaCGncxXynR5ln5YHBHwtvpUZ35ECQf7MK5pEC/tDJZH+eiXi6KvPe2s+Xe2JE9+azh
y4XbmEPgJAn2k0ac4nKF6J+d51KzqrXc96jxFRwIF8fYN3n5kM/GJz3V9dBzxF1UJsWmdPgKWlrN
t+t7jZzqPJOO6xdTkXzovWiDyEcL+sYVgASlGg6NqWzMpDN8UyC2ntaH/PIYJxML8szFfiWBRXTr
4N+KkwcPYUZ/s620ytvNieoFbupcktvl7axunnc4JLuYP6UPZoUO38hls1Vp4Pkx6vWNUHBdGYWx
HNe1ta8L24K/xFCgArLORh5Dgu3QtsNKYpMt3nwRxWA6rWLkoZXjChOV/DGq2OLatnh2x+ZOT5yT
l+8OKlTt1Mo5qcoFqtWE19KgP0M6u8HIsdnCXq0RxHOTQ5s823MMpTAeddz0ZzwYNPh2fTrIjZvN
7XE+FPvSJv3crWmNpAbfO/fSZetF4g5RlBpamZ2HqeZNfoGZR6gh9PG9JI23RlbNO04ujJpK3i0W
A0Cx0mclNiss57s7SQtsM7momkalaAJObBUGZhPbq5c28HK1vach64bRpAdK1vLpqDpfJ4068ItH
jM/o2fDX63TH8aCDqgRTaSDIBdZfxK/uwYDmMn+2BiZZsZQPGG1cJqN2oUfjh1b1bsoeg70cr4WL
FqrkmvTp7dJIF34/mvslguzUiskNKa0vqwpznKpIHeBK71KbjT2+TsLX7fjB8Hgwc61xjai7s/T6
3FSaO0XhSc1O+tkRSh+qIy9MW7hN3UuUm4yAzIvESWbfzCF9WcM6RZ3lcSAiKphc90ZdFrzbSuWG
Wn/y178xYsjponioYqYsjmA3ItGUzbr4SunkYSu6u6zU913aMGmRtaF4Z+CrEaYJhDZAQFdQqOqj
hbwWlwfDZMlYnG46bVI5nU4lwaOlrRjIxlXpa46ZXBqyX6IAn6zMdwhw8S3Bl1SJJLlQIQWSpeEy
RZviwZI2d1CiyIW5GG+VtkWqOdTlY7kkJ7nppoHXMONF1t11TvIwGP1dV3Z39D5WS38awo7dsSg7
jBM34XvXbvJcpJgyvcxTpXFuykJddn2G+2GMNivo6q4+xpSGWYEkOEThpAfuoNxMc87gUrxTLy+a
rUs8zEdcKItPgxOhAVOjbN4VXvSkYkMS6pOhbBSTT0Wqvi/y0vDZMqN7Qfywb61lX+StS2M7aeeG
g4QXnbKl7Qwxku5pOeMHTfIul7ifrlyDRRAVcb6BemacrKdif+wY2iSji9nnpSjHcQqHvOiU+3mK
kyvDLWmDs34f9zoLfm7VdzZIA9OGM9y5iaHblhhu/aO2pBAAB2XuzgZnZqU1coXg70RRcfpKLD6p
9cpxafKVsUyZdzHSrk03D6z0pbHvEgCNZeqHADJcbkMLzcTnrkiSD7lSFRurs+7hEOShqZUiHD0B
yT0x1DsQDesMr60GEb/afNEUd9q5VTRfKAUAI1YryYOIlfxjqir3WotKETrv+v4yFUtYlNLKRh81
eqhja36DnoohkWYMQR4zWYYCmAIf+WIzoUsPsZtyt047qHfgPg/TxPa8Lk4Yt06nBhs2uG7GTtXd
vWyL1K37eexAUkXWBEJd98U86s4Q+6LYda1LPM9TiMdMg4YFw8AXLdRLqzszNakEQowfoJamX+uK
FfxljchT+1IVTXWtVNlDXDQRR01sTGStp1uW+HVPKW6Ihy38zHZoxLIeT5Cmg7xOn/tGv2qM/qKr
nUczKb5UTn6WI6z3l4W9VEw4OtRVCYIzqDqmA0w4nSVu26cAPbVaoHHBssI38nI+m1o1P58nh4NK
5HZhrTqRz6Q70fPhOhNDudULtQ/lZE1XhB5lgRgFJ2PscAMqyju3Wm9TVwUXZT4Webt87VMPAUny
kOKD5+dd+ryqrQKtXSftWmC8lAto3e9mO38gQ7ZhzxJA9u7wXuzU21b7WijCdgGgxBSLUyECn4M6
reSoV01LsinIpN3YjnIzciUWzex5TDsdvihJArpqpMFfV4gv3PjXwCXtG06AGMjBnqA0PywQp7kS
PdZXqK+c4UOSOqGUyalhDvsoxwqm0egexRhm+moHDyGqL2ypfNKc9i4jGMnJK3y8TfbzxTQo2TCj
VLsWgW+7zbrlOh7zzI85uAWJECeRVB/pNSrolpXPYCvXVtOdtZrbbNvJApmMbzXRf8v04liLHXi2
DOuhiJ6bDnpxUqanWGlRphXDdGkpMj8tZ+ZyFbFwG459Mq61+0gYh7+OOSszL42KVSczVlexghVS
yPzD7DZ24XcIjANaulSN4PtBOoolGN259Msmn4I14HjTK/o7eSQ/HVBfmmQA15yxIXIephrUjdPY
InWV0NYpQhD0UaRp9snixM9Zw+rJxvr81y/2JY7h4MUSgAJpFACCIXXYntN7o5JtVChhtT4pXo5J
HgulrZF48UaI5UvvOidtxq5SFuZuiNzLtZzUFxb0kk5sgAKcAp7OYbDWTOpICbS+5Y5iYDbyB0KD
8rBkDcFAB5RpCAUS8JNaL57bprszGiqdfuFckxl7Qqw9NLvwjNO0oQpi29eTtNgMkm6xSem4lpvK
QuVQUoQLldmJuVS+EQVrQDKokqqNQ8tLTTd0SBIW3b1xBVNEYX/K80451mBZgDVYl83Cv+QgdTdl
mrip4balWEmtHdh45cJHbON/7IycueKRjWGcVWUzTQlSX090Hi4DDQsrfjgo5tkVPG9W1sKOjhA3
DQk9pyuk7Y20vcNiRW4onqPTmNiFry+v75fgtZu65D+H/Iw3DaF/D4HbPdWroE0c/qr12/xDxfff
Q5AHi/TVOP+pT3R9Dzv5t/P+Mb1/A7mtn/oBudEoctam5Us69YqsvW4UIYbjLA7FkLXOXuGuH5Cb
ecT5GFabusb5wMgHAfkB8BpHUPYA7lmbbVIXudYvdIp+5l8Q3gMVEBY1ph4O8NHblb6bLRk1GCGE
6WxsUSak3kaQJLpV6wQJ3GQ9YuXVXkOgl+eFhh8GjRxBMPVcn9E6qHBPskyMCKQz76sFAYZvleZy
jwVJci7HsTqHOJUVeAa1LWYVUdJ/0Kfu3Cg98ypXdO8e4UR6Fc/R8lFJUy2IXStpL8SMDV/rUp36
ArPYBTnuDE9RGeZqI612+ETAAzCB2lMbFlF5PMnvstZfGu7/3lj+n6vG01am5L/uXFzeE338elC/
/Ps/BjVuo0c08SEHIp3/f+ydyXLb2JrnXyWX3Qs4MA+bXhAASZGUJUuWPGwQctrGPM94o36OfrH+
HTmdFimleF0RFXErqiIyI32tSwEEzvnON/wH2JyCa/AX0lr8hOESYV7HFopR5t9LWpIBMKHo7dAA
orsn8LwcS38tavFD+HrsA/p9oCFgE5u/s6xP7MFsRAYebwJdfVtYbpyajbNxsiiuy+AaZqtOfpwM
q7b9MqPeRAGibrUUJFNnpIvb2GHgpd8aCeCtvKBLaM1e0eUmSjGTda/YbgDF5SIuxWILrNDthz9p
WX35/fD6L66314bz/44BVDh1/PMqe98wZv/68PWPh+LrH+/LLw/h8exCfPpXINVRShbGw2KsdTS7
UB65nVD4hToBeEei5c9AqrwRUHvQmyxa1oRYCD8DqfwGRKesy1gUCToJ0/jfCKSnLWuWGy1k8Yvg
kQoHp+M4ChognOoQ6eZoHPvNMJCXj9N0zm/tEeP7JI3ClgQjJYFxMjQg4vStjy/TjLEimVOKoUaQ
BO9jrY8mP2sHo1nZYxN9SiNdknBilGrTk+dkUvxlIFKulG6armajiOc12gPkz2YlD3AaF7TQ1nPc
w5fUTLh1bSSr06HS9P4qp6eY+eRf0xcd8TTmfHRaNuGUd/cgBZh+06qQDW+o1ZlcJ1PaTwsp9DXy
aGG4b80Faz1Yi3Rb4p6Wdp/1Tedy0s0NuCYcuUmsyFMuQPHa/UVCMXmdcLCQDw/V9HaAI2n6DqN0
CYIau9atA7045ADSa1Ryij5blVDsEPbT+XqujDbw99Ea69BVaZBRJkfxfYwoeuKqaFTd18weRxeo
Ydwgx1TMB1w/Ew1Z90a/UBO43jO5+rJCDnRYmDoZ9bjK6wx9JiFDaLhlGg0TfdByFmzNHtUbJujv
MQxaJK9kXvY2QrqQZvBoRO9oQo4pYrNZsNaKAnHdYNID29W7jBZ7DI8dbTspVd9KQ6p+SUNbS93c
nOyvTzbR+fmJqKEM5kAMggGZyUz6jldJmk+das2NRDHdOtt2QjTQQXB+/fpVFAF7PlqM4jKMAykh
0J58jOdPoQRzEdid07cYy7XFeIH54E07KKpXdnq7tzXMBmIMYPZKUvYu2zY5TAFiVa/fgxhrnd4C
5wY+InAnGGyIQvYJmiFMqgD1yAqDUCNqL7Op0bZxG6vUBlHl9zGoqdevJ57c6fUIMnxxtiJB5eR6
na7B2cW8xK3yiQ49hDsv65B8LQpL2bx+qdNpqHiLlMJcRwX5awALPv5udRUFcWtjJDx3RSxtajVu
P0rzgD4c1FfkY9G+MhZa+YmRAttsr0vAJd9GRCTStZYl2gEZ5sh2p6IcruqB+94Ei9M5lLJD7HYo
gXUuIJc6RofRWWx3BsLpT+gp70HYpO8ilOnQXSmbHz5V/5Na/fFD4UPIeAD/evKqn1UN74U4/eOJ
5z4wrG//uGgzzr/2abb1+Cv+Ovks5Q3mlxQCYlQpmG389r8gIggekLmbzPjFJhC78O+TT+VQBPQP
Eg35F5hnAj3y18nHj8j2ATszsRBaHDCqfuPkE0v+yZagtkEOi0MJJhiYk2e0jFmapSDqaCCrY9rd
zznUXYXpl2dmQlWgi78P2Bfea0pJDfV3pnD94wpPeZknW/HHdSmeZIzBdKEXdLw9ltkqRrRcsZkk
FfU4cJubhPanG8tF/9tqOnxH1EuEUYN42MbJtudR9sMwYGmZ2XCiEDoI10gUnyPXijs+fZJA8eh7
cMCTxoh4+ySYta1u5aYijDNtK/e7Nh/XVqCkW3rbBaqqU36QygB0/KZpx3O0n9OWEG8RoX1DhztM
KkMqdXxtA6Wqxc649kSi7lsRIinScon0X7xWm1jxmwq83G+/QGpYUK00Gym0T4m1mhEwP5RRABiD
OnaDQtZ4vAlWTbURnXGceuHJgipC9Av6IEWuLb79kyfrOFHVjJLE5KCt4msVIQTPWYr4IjDo/0rt
/NlI5b2NtNU268yzY/fT3FA8W3I18S3xllPhZxxd3ZTalGsbNIqH0najylo28sz8CximjRez0nia
uliIn839Ok4W+qzdIHmKPQKETj+itMmH5Ng480xe2D+wyMDKiyaDcIE8vqtF4cRkSMrQVM+ctVkv
mQs5pFqF6GSfOaUfLStPVjYAIYE6IhlnGHKyf5Q6GeNMj6P1EDrlvhwC40tU2tln8KDGHYOEwXPM
0a3kpLjo04MEgd8lp0r8GBH19TJ0QAOU4Cy7Uz3JHkQIoRwFQidQt9Sdp4s+l6uwawVlYtKw4Wky
K19N8myXXlw5SkkTIrPf0/ZT3mrDoqGDO86Ri6zsjCe3Nu5GdZQ+9ObEp3DjirwWsQE3LIoKQHmP
SWihWYHX5aHXNrZ+iEPpS55Omgt3jM6whDzbNjFH4xYQgKOsXt9bz4B7dJzQM2PdUVQDND5NHlKr
jKhVeLsNndG1MSz9Hp3nnHFDKaNmEJSR/H0KSrRKZ+QiPPShhdjFPKgrhCwqa9XQg7xEzIUsoRoq
50Oet+bs1YJ77CvafA6P/8h2OF4hHF6QDdmfxFg6XMerEZNQYy4nI2CWG5Re1yR97ZZFgUYqShR7
XBSUmzaLlJLgW/SXC8D760Ttx2GVzAGKyDiSwELRtQ4N0Qnlm9WYtp2rjxl/0akOclGTisY7mg3h
LXZw43Vcy9G7hiZuvJLKycK0ITWu6cVnN3FmuGFWrEOS/w7Pi07f1FGr7hiaGDexGdiTq7QT4yAF
GYwR0sxdisrgXUK++Gend/1a6ZvkTKh8HkEgBssc1Kh4MR3RT/aqNhiDEWp6ACw5Hu6yapY3hV0b
Z5Lbl69iM/gBzwfF9eQdVEuUBJIjB74T2kwW1flbWZn2ma8ifsnxi+arWHwXwbxATuGkNkFOJl5q
YwxQ6DU7MAiL9bFRtXwVhgVNSOxGVn01Nu7cFOrF63vihSsLL0D4QfRcFWb/x0ssaTsH/Gnr+IOh
JSn2FSnFeoq+e9MWq9C6Q80jupfswjrzjUXT4vQrE2NY3mQQsIZPqS9NZMZSlGiOr5UyBjLaZAf3
2tC0D2h8p0icNIbk5YosoVIz5pSzQH62JZN9w+0TtWpBEVjVIUrl+WsiCP0jY18VYli3wrugeR+o
ibQfIkt7L9TRc3SsC1iwaZH/aWaSfqVVTnI99Wlwpjx5fqT+CJxwFWmgsDiPn+ZUafVcVbLjR5Uz
rPXRdm4BdN20aUeAx0V1DV/xLbPfaAM9Ov0PPVI2HNIDMrRoAWR9eqCni47Djtw4fplW/aZr9MgN
pKJxC2AHmySth6sMQdFVNQNokpKSE1Yx0vWSydo1wjCzXxf2fWoF5WqKAgi46gLnSrZgFpY6jQfA
Am7ejKpXydW3EN2XVZ83D2iABG87oevy+rp8hkMUsgYKFGPiNAws3IKPv0w4TcoQDZbl16Fq3SyE
k1WgO/E+yjulA+XFwJWOq3MRd4HuZUbtXEw5IhFB04b3/4FbwVJLpa3LyAIxzONbmQoYEXFaskca
1I8ruW8ehh4XBlPrkQlYFOnKikDa1jp+GiBXhCOCdVC0prs5cyMiop2ECZECC+Mn2sXPlpfD2wSU
FHEjdXOAw3mBuI18oWhmfCBDwwMW+qyLYPxhbiV9S7PB2dBoQPMiVs/pJbyw0mm2EamwnSFfeiTb
PEkeIwyBconEzsemSLuDxGhfmuzUfasUNfSx0IJOqjw4iEjuQdHVZ8ypXgjKdMsVoiU1nE7GdvxG
yhrvm6Tm6pMTBJdB69hrLdebH2vwf8ryp2W5AGL/XWE+K8t/DPPu4+JPKvnH8ryLvv2xab4VD1/j
4lt7VJ6LX/WzMU15Djwe9K5YqLgHEwl/MjiUNyxDgLawMR5LcF7uz8a09gaeF3ow+A0zpKD5/LM6
V9Q3wJ85Gx3OKkyjeOO/UZ2fdpGoraiPmbyDIWAUwvFzvH6wS2hsaWmRsR8KoDxjXjBXM50BnYzK
QXFwlbSpeqenmnafgMqMVipmx9dDl7V3clevZOwBgD+UarDWjaZOQIEaCYA1S0ZsbioPFY5fEfZF
avjeNvFGQYSrv0V6I5/9Hs2zbdKqhydv5fpHDHha96snbUfxjWiJUXNTjjCBOm21x45E3ywpUg9M
SuuFs51f6xXizUmiRZgDtYhTtC0wOwebLnkus0utafV3vV2lG3B8eABo3YCjmXKd0BbeZQJz0EdY
W5ihgXhWO2+7omm3r9/0aXnNPTOHEtMydClh8Z+U9naDWwNuOCmgU3QKu3GZ/HDM70kfBzfOMYDs
gnY8c0ie9mfFg2Kahjw0iAtNDECOXz0vydHQ1Us8iOnqHaol9xXCbyulR9SstHSsDhpznTAdcUGo
x2uUO5wzweuRdvA0jItbgIYoCl9EneleHd+CVVMyWQO3UBUNZpxahC6drhQfJ0Xr3cyIrEu5BTwV
IUO3UaRE8tNZFXVIB+oIlv0+AoS20qr0zyofpVWiSfKZh6SeZoXcIQR7Mgga2XR0TzHxi1XgtFNY
PCTtPh4ue7BUDVAwIPirAW+BusGsILkCLuMu8rRTc/OQaV8hwqCeiIdEYHizupHCfEO+4S697WlW
Af3i02wnKNh9qCaLc1Jax85t0+tnEgfx/k4eLkQT5IJoKkC/Ob31OmIUkoPJ8loJNcdlapDUw2YL
Uv8ygj5cqjMJ9LMyHlAYvCEd2BDpu6CDHb9N2xh0p3eUhIRJmtejne3luUo2JVqFfpanwSUwny99
l2DaBZvBt9MF6cQRFdIWvOPKRqd30wXD7zrcP94VyhBiCKAwOT7JRAELNyDtuCunmQaXzr/qllXX
bImxpTdLsG8e9/JvnZX/HUjSjB2eBLln5yXQtA6viz/usTiJixeb2OIX/Dwl9TesUQFmYW6J1rrg
nf48JWFFs5YQBWBR/Tjw/j4l7Te0BGjPQD8kaNIa+HVMIgMsM/GFH0m3gHP0t47J060EE4cOO4c1
XSAbd5yTLGtemqaaWtOhh4Mrj47aiVu0JgoYmz77XZdxcS2Adyi1YI5G7XRyIsstljVDm9AaKowe
3HaY+GYtV74TtWfS+Wcm44+XejRvp23AHEBk2U9S12kpENSN+Vr4h7o4puwH+77Ip9FDGiVd58ha
w7QeLsw0kPB0rz7O1gQqTb6GBVB+zrXvQ3gjMUZFFQKGRYCcbEDPQwM9gS6YlvtR8mNr/aOs4+kx
Ke6XIb8olum126fMucTGyQObMcfrZ5ByS1vTBxxLEUToj1b46XgSZ4z/ZNm+kFA8dk+exlGbxiQr
TLht0DGDm3T8lDJATFk/545XJYx77bp8F9bD90x1snfm1FyOQQSuVBrLyygGiz9piq/PpnM5gHwq
gBh4WP56cWy/i/SO4QC6LFqLS2dYX1bD/SSl4zpWlBnWEG6f8wKb0cixjAOF+Hk2TJC/VXk7Nua7
aWgnv9OB8s8Qm9zetCPfsLDTNlAACXLQxdivzW7ToHGSh5UQVc0+tGLIixjemRzrmVEHj0SMOcUS
FQoGp6kDHPdwjNMOWUu7n7zGyg1Xm9OvSELHq5ha1uvb8GPeYcqn0JKQA2eXITePCHVobl5/O8+8
nh9vhX3CfJdbYqR9/HbmMrV0+GCOh69ZueKoab25ov+W5DYnbp1QC2a0IWLVSyMFmdy269xZb9zR
qD+M+NmeSWmeRQrxZH7djnWSyTk6toLpgHOPI1UpagJ16A0aSE2tv2/G5Xcbf+LLC/Y1mSMClIyE
j788hoD4Vg2O7dWAZ1fO2A0Iv5nDmR1ArDzOJMRlEDclMgtgFlHw+DK5Xs0Z1jaOJ2Vo0QxT91kD
1u9acX+ZS0gkh8nizZOt7aqI9kegGLvZqmYPzIQVGdsW8ya0la12Y075TaUJh6Vs2DIT/4quNvQB
57LPlOASO6DQlbR+jT7f4FdlvJF0yaQR10orZ4AHEA9uHTl3jaFcgajQ9wCka4/apVrVYQTLIq5K
v8ICazbzDiqPZytxf4EdUY4TIT2eXLJoi0a5r09tg7Fr8CDJyde0GD+FmKwfbHgOkhMu6M7IoFAc
Qkoa3w2x8J0xa6SPSrDXXCfy0wJWmTMU57rcL65lCjF0FxSGUDzu4+ccTVk9mmmGTVKG9RTCy2US
LoiPG+W2M6T3GFuVewWpuTW5L8aMoUf+N9Hysd2Bj51JH08z38eXzqiPEgHaN5pJxzdjOVXf2UFg
e1Zjg/9p0UXK5RJs/Z/OuKqgK8B/687l2y9elHYGpkbIHRinF5WXEYGtkIsW4fXQdQ5iWkO30pv6
cokbZmAplm5h8ulMDBHn3EmEx4KHw0VGgFXo+B1/1WJk8jBgP+W1Rn/RMsP27RlAxMAzLQfJcaW2
/2yViwQ30/o8y2m8zwdjC6g7OlNunKgrwqxgpwkFQfY0rS06A8d3EnTGUlZ9CN24GXV3zjFvDWTY
b5EFEVOuoUsutBjcOpyaXdAkE/ywzvZVS3pbkZXsbBPAR0/bEorNmRL1ke58+pBYl4xjRSGE6frx
raUxHuECUOk5+SfNqrOrbH47p93KGM01iGSFzYNPXKlrF5rmLibMIry+iBZG3PtJDhImDTmjFBmx
LbVpVmXlfGpzzXCzNsrhPtzEaoOLbZs4G8zP+W0qHTyrMF3N7lfBkFzW9mj70LE/TfHsYW2Psln6
YMrIjEszqwOaUTomWyiqwUrDzdLtyzhZdVKNM4gZPQCHklfRMq/bUlkOVnhVWwUEijzH9TrE8Veu
ew+j88TNeNBhOCUewDLLg/mG30+dASjWzwxYXzopLKBJIqqS5jknQRUoc1X0gWV7Y+IMntZL4JsR
t+viO3iuzY8Q/ltFyb8IIf3XTHTElf/d0PgG+/qfG3h3t6/WInz2Vy2CoBatMMQUH+GiT2oR441o
syJFqBESaYTz0n527Ow3iDkAJRYqs8DrxAjzJ5TUQnRFR1HnR7oEVut3WnZinx3tQxGnALPR7SVG
ouJyvA/JcNUxLFT8NNNhrcbzZraDH6vlH/NssfReu4SI0k/qAkKl4kAIDrwpwsWumjZxRcNlcG6f
PP8XMutnO+Dxm9DJZO4Fy+ERpf3kMh0ox7CT5cALsnFd6vmhLHHtNJx7YtjF65d61mkSpQM4X4Uu
mxgj6yeB1THKppaXOfDsYdhHSrcvITKlCm4AAWzuAq9pbdiX2JfoUbqL8/ltN+vbOdS24uk647yR
JfPM13921olbEmI8VJSEH+ekrlDw6cjKZQqEdSNpUYZgcohyfL8PxYvFiyXMph/wun98secueRLD
dTWcgfkw9Mrl8EMxc1lQvVPRu0WfwMUO8Z1wztQKLy3Xp99SrLWnL9mGxt3UfMsqS9xEjnaRnp45
mp5NyMTLpTAHrkYPQMNM7/gaiTWDnAk7Xm5QXi9y8RnLmq3EtRiZX5q5fjmY/b7t8Bvtymtkos9d
/1n+wPWZWQugCKcSzm3H1290o1dhduFYOXyu9OZq6XJvbrNtWjgHO4h3cxjvEsO5GZ1sW+f2XdR2
Zw6TxyHg6ZYV2jhCkQmgxClnzwlmO9SGHH2GHIDYknxSm/xQMS5HE/YOWqlXxiG2E6Ovhfi1KHDh
bYyIbSRzegUWOdzuED9WsLgXLIVD5vT7FG74IKfboRrx4i2vX9+QYr89v1/emUgv2ZYnr6xuqsLU
o5JXNpuXXcu5K6EZowIFHp1b7GT3NEcuC7n98vplX4pslDAaqEbqRfPUGCIPLDbciDR2VYxfcE6+
rsrBb8zo5vXLPCZDp1+PtjEFKao7HAsnK0ILbSVoOpo4KVJ3aXVd6HiA5rA1q67EtNPYJYO+Ay6z
llPpIEIMcnw+7L0D0heHscjeVcWyYaa5kuLFm6zwnZmOfo5yXSchPKqhQCHP8LcTePlltnWq+goy
sIdZC/5EORqn2k7GTYiLz0a0ef27ITr2wrujPKGtJmSdAEwcL/clsu1U6izHKxTnfWTl1yr+A5Ab
Ls028DIM2cB6pStVG9ZL3F1MZhWuuvSBloDv5Mku0XQwNfGnaRoZ0wZ+BYZonK5qlh/yL241AxcI
DBd6fLQKcMKyGmzarWGdAd6ORnO7LMnN3LAuGzxpUwkBHhw1FBTFrWw7UThOSBaGbbgpcgOJVwpJ
nqQMwTpQiaw4Vint+MVqcSipjW3DEw35+8gZ3xp1fRXkn2trArHfXmBWfZhVad1P0c08oj1BRegF
JRKB6ZDAe88PjjX4QWu4Tp18gjWKFCh2znl5zS4/9HPoWii/hFPmdWb2qZ67fW7ZX0dNWrfttKlj
052jZLdM6g75i1WwLB5I763A+Bly86Dq8S5OiushDnNXiporWmKXdjhvBjPaGCOGSNDsrDC4xRn4
QarIuKtmequObFvdvs+V+AYW+VVcZ4ZXLen7Ya7KVVNk14mjbx0d5aQw8vuwu7JtCUhd/NWGOc1h
tCnD2M+qwY8t9UOc8EZN+z4R54IBEGV2/M5yzZ6G38bQLtPGhusQ+CKQlOb3iGcr4q541tVcQXDw
9fozgRsmbcFfacbXKdS3hYBicextLbO6UZL80ASZly/WrTSO+yyW1k0hHcTvKumuhkt75aTRzooC
v+2yA6bXu3wU3sbGvOkl/T02kf4QRjuhAy0UN3JpuQs049I0WHjScgEe6rILe1fSUSFwpk2BOzim
1Ntact6JqCPF8gax9Uv4YBs0P3yEi7chdvR6j/N5QZsOfEzh0u/6MmMvjCeg+HdVSQXHZgszJXNu
AQbcgT3zpw5z6EFmgYxKfkhqeVP1xgoLTD9X2ou2xgcn0BkWRTupG9dFmuxMI/RHa9hrJTT+dvaq
oLvIBgyTxwVjKx4sXPE47G8CmCp23VyBTvNLffa0OfPCOveKkc+ELEJr7LAiVf5sizxFhwBJbLW5
6Ft9J151lPG/AeeltnQvDd3FqI8+Ag9bORzcrBZ+bfgmh9MajJC9aqFbF0N/0Y3hDcnxLp0XoLDB
4xqAcbmDvvN9TpdNraKwEy2epYa3Jpg/PeN04WA11fe20qMPlOwMhFVCHmsjXo2oopr4UwuyUc/h
z7BOhjzfYt94l6vTmQj1UpAH3E7bAiMEJj8nwXdpajOzgfV5mt1cWRhThQWahIZ65th/Nml+bEcz
mwdcw3CfGfpxHEwCPatqRBFR2Ui/R+zixgzh6ZfXmTF7raLv4jnf9mKgPpe9X0vFNXZtH8WZKhvB
h2hgJWHpcmPa3Qdceg8BXtbJNHuvh+vnTSWSEzC1EIxxvwBgdpJmdujfFXlg07xTZoMuuZytZmf5
czT0baJqu4n/So6yQ2nky6Kpl7oxbSzG56uwPNetfN42FreCR8NjogSjWeRRT3JB1cjGTMuYN8xj
dBN39nu9WL706bzp6NGZFtWv1u2LsX6Irc6tLYIFok2vP44X18aTWzh5GtOQS3lLF9kztOmtVYco
nJQIOAMIeP06Ly0OCw4ZWEngFayRk0U4ZHUsqZ0mZivZp0rWL5HJQOnF2HaL87hHiiHwLeikPWGo
1qKPc3OlO9JaIwo5QXMh4fbQOM6hbOJd3rNto/5Mq/qltJnzm1kKUw2HP5w8CzOcgTQ3YpxS4qc2
D36EM3wLDD5Jx5WZDWshMNRLzp0U0oLKOd5ef0Yv1H80OfGY4fSAhvYIUn6yHKTE0qJ6kh3QjZ+n
NvLtQP0zJg/KinPl3wt1D1NAkA44CJCWnTZWpUq3yjTDgE9NLnCS9c1E9RK6jJU6b7RKJyL/UET4
x0ILMNrzJEkQ8ZlbUvcjHnjycDMTOeEu5pIInfkpB0dvMDxq4IiQ6DaKikFIDeSfH4qqUygs9Zpd
rYIx3YoVMVOU6TWNdG30Z31A3l3dGnO2Nc3sgNL7rl2ai7YLP9L4QllH3vT54Nfj4Cdm7k18Jp8G
3yILasLwEuTNIY+le5pnt1Ma+UndXilz4g62c4hTDr/I2HUNSJPQQFY93rU5qP8meYcN5sqi0Vmb
CV3P4jNqNvdyVh8ablp8vpuG9Uw/vKu0LTj5nV0amA/2Pv53O2mKPopsrOd6iLbsjTryq6y7GIrw
ckoS/EC7K30O/IEscEbVWEEKyqbMFrukd/h521zJREwn07ciWRrH3u3T8GOoS7Q4he5VsgNr932w
061Graz3003tLNd9gYtlimmqWZEixu2FQh4sMi2Lw7YbcGmCxRFEkh/J0o2dhhtDCTecdjt9nv7U
1W6/hNNbEb/x8NkF6ue4Dm6WKgOsIO1bBzPJoEIIiFQkGOyDloQX2XRpRsVnpQ83ATqBkMrv5ZYU
3LQPtCHceQAuznsIls5tK1aBE78LyT5rsl6rRNukcw6zpa+yJtqNGhxYnuHQ1VdyHt44TAAU1dmI
z8ULiSEnqjwZ22HSLiWHf0fpdqzj7xPPr0z6fW6/b4aZSs9wAWKsOxnBGA58NWUUE6TvUvCP4M1u
Fsvxm478Kcu8UZ43IpHRE+fe1mmGmoF2CbcdBRLrLqAeCZzuyirmt0M87PWUAz/hnbLWQizJ5TQ/
GCYSN/nVYiU3SUPS3X6GV+ACQr4WPSM7IK0yxo1SabsxHy6qGbkeTqFOR1Y8Tt8tc+yG5bgvKE5L
I31XULAmDppaUsNj48MRxhK7pYpuRS9ErBFzQg+LMDWMhCfWoDhi0Wy8mC3Ultplo8s563X0Hb27
MImuXcD6RHhCbZZNExmueDeN1PuA0ZAflG6tkgckUXZCt8B0c6s0ZHLje7b03evB7vnhJ9ADYkwJ
dp5Z3bPJoCInPd+dyWAo3Yp6QNX7/UJWKZZBkWDyloa3FuSfWJ83bUAaqDlnytJnAZdboGkJKtpA
PxVWy/H5W8q13MjaxJwDgdah6FCN0aFhZ9s579zXvy6V7mkAFM0YyAKqDJZeoDCOL4ZwolTgcWp7
upHsJHQOmeR1GGK20Y0lL562kMa3evoOlXe/Jg4ntXJfR9NnzGdvqrlGi15Td0ElHYZoXFPIQIkZ
v5h67NpTCCStpOQkNiig+hAIJFOXTOmQpPFuWLAH7myR5oiHS5HGRGnTxxj6zhQFDIltddyMZu+K
ZtdikoUhzLgxK7QHRwyZ8JvZBkG/hzezKy3tEnnMnaHRP7LiG+qPm5atA/r7rQMmrQFAjprwuMK1
luR/1i/LLCy8GO45wsQLwMHwQ2Iv0co0l7eFMqMEKirQjBilqR0CgAVRcMkPemNejl30sdDid1Ja
XndNXqzsKfAbg6KiIl7iUU6MZa0yEZnV4KZRglsZ9bdilHzi8OO377BYzQrpVuKwddU8usEKGjaw
nG11vfsiNdG3eTLRVbS1rVlU17bZXwxsX4lWBNJvN2mSMj4agtvSNFxF4w2EtXTI0/BDp1ERUjkW
Q4Fvcz34RIJdGOcbhMt2gV1cYyCYryDm7SKKNbWgBi6HNSiJyW3D8KbuZBTT1lrKWdfZB5RdblOu
ScvsnRJ0a3nJDrWs7eCqXtrU05nk+GJftNCTtELfToxyWWa7mWJfM9mi1Bm9May7KtpVybhOm/BG
hFk0V++UERHFrneHhhGTXkne4y93ki3zoXSVoWpnwf4x6mzbqRyKi1BV5Qc9HG0kZW7VyhBHMLKm
mvPVMlGO6W3jQomYQHdRrW0Z/dsrBFMZ1XxHJaBatbBiVnqAwrSUonU6vdXs2TM6A/2C4iFN7du4
6d9qmUCKpFurKw+i8E4IyguFVCV3X6Ims1FSlZoVJmrzjkH7O3Qf7w01umlV+6YmOPtOnxOwwLGG
bXAnSuwowa5oQmNNauATEdHUicm5mSI1F/pmxklZQg4ZgdhV1Nal5EPZupCpk1GZ/Wyi4SPy7Uxx
QPoSM1EMDfalou1o+e8yy3yPgzH+xMv0NrXwMigti4F9rWWc7cknpxiQ1k1yr2dEshcnfVOEZ3Ln
FyIHPAdyZiatZE+nvfqO9lY+t3jG2s5IdsTD5OCFYrBvUXlI6U68HqqeX04oYpPzQ7AAv3+KIJFj
M5o01D9BN/R7kZ9EVM12UTyIlY5l35nLvXAQIOgPLk0wHcGnPaItnqS9M1g3wGaj5ZUE/YwCu4kt
mBKLjERd58ZK+lmeo9vRTg9xlKNX0LuT85dz1H/CPBBRL/45FeN6Ov37P/84WPx3HBKKzvg/DwmR
b3yIm29HYH7xiZ+jQfsNYvYQJ9Ee5w+aeLc/YYrM/8SID416TNTxIKQg+DkaVN/w/2Qp/yLU/z0a
VN/IKsUhK12wgPnw74wGn8l1wSPQKPYBLWMVylI+6cyWs5rAT80Vr4Ib9CEyM9wuO+AuWHw1gI/S
ya7RdV5cp8nqe7iW8m2j68FFG5v23nAYlaO59zEYdZRe69TuXRn4FhIFsoJ1cQQ2wx8zJV+Nhhat
20Ea0TtZen8p5I7UOTXv+j6sstWI1u+nNCvsS9BJ5jcpDpNshZlafTFNagI4IbU57WbTXM/2MGNV
n0drHgwyMGM5Bp+sVllun7zDFwaNp+WfeCx0g6DzKmw50KDHqUiThYtiBKritUMd0NvUSi8rhso3
Wq32prAoL1rE9vxcMvLN45X/E/bZf12pMBj6T17HMyDwrRDB8/u2e+iwKT7eWXzw585SMZhAGAl4
CUj1H9JgP3eWhiMiNEJG6IgLCHDwr51lvWHULqKpidkwtib8wl9Dd/wqkMgDic6OBYDyOzvrGRdc
hGTm+jT5cGQDLHRSzlM+z2lSKOysOsDo1EJBeXoIp7DbFg5SvK0BxpNivYk/ACAROYx5qxqhp+og
Y3FmzSmJ9I8I4ybrYLGQpYUS0GTttTLKq64vJc+2yls10OSNlozvynFxuySZf+Tkv7UY/zsg05Hi
eHVBPsoyrh5AnP6//5t9y+ena/Lxs7/WJN1joaaIXYdQsiOu/FyTKrqNwHYIS4+rVWyBn9EeqxQh
5SCMDAQ9S2BEfq3Jx5UoJBWIRiBnf2dNPh8yMr+EcQggi5sA/HpSYbVNH1tSDw91liPdGxJMrqdO
ivnTnVajEx+qm7qzvjlIgZlxnq3oR0H4R1TU6nGw7NT4fXCwG9tZ67ODVrNqeYWDrfOcKKuk7+47
5A/cNC8vHYovS0JvNu6kwh2GoPeSBXhko0jDxpqselUkU+PP2pTv5SXdARf/+vth9L/DygUGhkfO
K/nJYzC9fGDtfiueLtu/Pvhz4RIxUZozLCQcqL+P0hTtjSJQ0ih/kaI8LsG/F679hnkJQitw4GFe
87FfC5cfwadTZf1RWo8l/RucwxdAjlhPOUDHoZ0BVzhl2ndlGSHLoGsA7vB6bBRzWDlGfW/EEAmr
+w4V8lVQFu/7Yh7B3Ie6m2Zx5lZUQRQ5yQeOmRFKWnRuUvJCx4LuCGJlIL/Anz4jxI0ZzejCGDSv
SjF57Nqh2BqNvIfi8QWwnuQjJ/oZZS1lFWXLdVU1jHOsfqVn5f28yPOFxUQ2g6vfVPadojTyagQ5
QaflElBxBuQQAzdUS4xVkdvXyxK0njVa6LWnQw1qX0vWXpjqmevYghWFgL6L3PhGRWnetLGGQ+p5
RopF3lNwZt7v765/zOGPMv3/ukmKqCRph/1z5v+D3/vD2vGP/7VuHiD6/u+jLfbjN/zcYuQrePKQ
auP7+CO9+PtsYIux7+j0gWyB0CQ4hT/PBuqH/0/eeS1HrlxZ+1X0AlDAI3H5Z8IVyrNIFskbBG3C
Jrx9+lnoc0bDZreaobmb+EMXR1KfLrg0O/fe61uwJ0a3/mouitZPhDL/vTdgiiFgIQTbDXqJkDv7
T+YY9pif22tMIDqA/kJbAHQjKEH/HPFmU9Z2E6IqZ14UNSjrQmextsjIpyQT/fSafhNc/1rpwrWw
2UGDjpqrBc3Sz9fSjMVWptTWnLRdxsBq3aKBnlgFbJJp5cT4aM1UDDxljQlfwapDHnDKPQK0OUV5
SPe7j0TmqItli+0QHQpUOYkdvRE7K5MN7883+8Mb6qfGHLxiZECRCIV/1IqV+vlmVdJZ7YCP57Sl
dc+zJYPCieQ7QuJ9ib72qQIFpsYENteZbNWBLM/CTyf4NRQtkakhwfSg6jOF1hp5yZL61sLpnVWw
IiisWqaT0WuOStIaO6TkZMgdehNy8D6PrRBZiAmASRQTjFEQJz2oXSuYgFaHk6ZmI6j58NsoE09R
05DI6baBdlNLkreYRDdaje6FCCIAUkehEZWG+5+vAf8/7LDrjEDuBYp7NJ1B0oujwacR9Mvh5VA2
H2We/S1f/Lwc/PaH/locsIf8ExhjXV1J9qvm/19x448/Wc8Q2JyR5vkJgKwS/KU1gbiW6f8Czv73
2oCMKHZtaPRRTwSUSgEg6z/Yf3+uAoA0bv74JSxDQH9iFqyn5U/5JzDqiA6mWnztQ+BWYbb8sHxj
IPBFWv7rJbDMfb5Ep2hdoyy4hIMu1ufhIT8OFq40OmL5ZvX5eaH75UpfoXi5hcKuTXCl0m2CU/7X
ienflnF//yA/GFnQP6F6/OXYx0UvMj0e4ysAsbAYPCzXyJNvq8N3oNIfwK3/WZf+fo5PF/pSmtGV
iaSVOsVXgVUzdouFWl6jUPsl9jYDRQUi7MJqG50QetN+MzvNQUNZk5oO8bKN6ZQeXEkU669F4d8/
/m/f7qe7Wv/881BJUWpZ8jm+NiRAATMLvPLddlFadEeneZ7uh6dJp6by3VtfR+CfXsaX3StuIlWv
LVxWDhWnuZ02yy6FXv7a3g1bJYxoe2oHliKSCsPv+ja+BKd/fQiQANcAeVX9/9IqUEupqaddfFVe
xUAJhCpPJesfIYHSbxs0hh0zL1GxgtPs5dPC8pt99Oc09K8X/jItbbVRG1lZh9rsrn27DV3uX8vg
zxf5knz+9SpfZmaroc0LksH4ajYUWtPqUa4pUnpwrcEFoVhFd2kisUH7Zppq6m8+KSISHJdxXkWH
9vrnn0YSZHQpQbtofNULtxFt53E+L+5I7IpWyO9QfdQg5rXMc2Gkq7vxBobQ6JhtzG5rKVLOcNSt
KR/6hsnxVO5zRT/YHYAZ2WRdUql5klZiU0FSt4B9GjSoa6uf9FHOVhxYpWVTZZASb9KgAhXtdZmX
1lWW6m9jgH8/X9ZZ+nXgfn7KL8uFUGJrnmQ1vgL6cOxOaHW4SZhy4HS4n1+UR5hgfdfDs/7in674
Zd0QKUfxU13iq3bRCQOUUKK6W7ickiPUaeSBqN99ye+e8cuaEM15MzS1El9rt3iug8idCevdyct3
0Gu1DFrb4bRQ1J1c2FfNTMudtfEXEsUsSGI6gr0XxH6+aYPcx//OjpKjbr8TsPxuAfmR7IVuEcbE
P0gVn0bbQgY5Fh3usdktW/tQOOk3/T0/FM5f3/sq0Uf0b4DH+rWVDQibWtObJLkC7shMH6irfXZT
3jRvXUUXWjPJfYUStb4jj8s2duZjd1XQY+UmT9127vcd8czNfFIvSA7Sis1X7kTulNKIU2sjecpl
OiH0BOfrHZqFR/TfvzW6kynuGXqVU/+WnSKa0nE704qiZ4Ofnkf6XbPeDwr4n57wy1jO41qR4UkW
Xw3au/FmcMRRoosH7mJO0azsjjeyTrMwvpCNTmuQ41lEVafw9BeTNix+kmmEf9YXNBpTtJh9t0es
C9Wfbu/LwJ9hVC90JYqv6BzYzaEcs/YerVP+EHSlYwHO3vlTqITyDh0nJ3sHWt6fV1Ljd/Pg8wj4
Mg9QPxjlAQYl14xWOz2MH2FkEoAOsx1PGbu1gtSZtsTJ2LUJWwc2QBgUdVizLmz3sddsp7N4OT2/
TufcTbycpewBVWtHe4TZPGT1E0335VW9abdIEFf7cdt/M42/sB/+2ghAh8Fx6Adm4qvRe6xmoBXA
2ejaOZ0jNnCbN3371fAUR3ipZ7lYkyvXvCxuf0zeOtbdcefjz2/wS2fq37eAsBYqNkTKuJWf9wQ1
5tJMzDS5Jvfqvfou3ehvZky7UBQuOo10dBRoAFJ98+Bfuh5/veqX4GJpeWZookiuqVcdjUCip3bX
+ei+2n43hb691Lrlf1qGmsqqQKrDpbKD6Gixx4oQeclGuNEBC+d38nH1tyPy0/v8EkHUmg0YQimS
q+5H4eTAaPIQsc6ZdpAJM+kwvUju/ChvAEhwGjpu2kvmQOF6/ear/nZifrqLLxGGNRf5YhV4aExK
f/SrYPHzl/gYv9gHHhouJDD7AY6r++ggY+30/3z1Lzqov78uEp9AUuFsB8esn1+5yMWkFBHeAeqS
Tu6kR1BDt7kTOxJLWPUxPtZO70S0CtUtd5rO2RMm82+GmGX+9kuszVYooSKju4JuPn/4ubc5UJF4
Bw+bl4Im9OGyf7n3kgMy5Q5GXMugNaQvm/2LRbctRXTiFMxVqRv6FY3paaOzgh1VJrMiLOiD6T+1
NPUK/xZrSOzduBkLdrHjgX6L39ucXB3PN9CXe+5dCnpEPRd/09syCBeclmp0z3GJlj6d95a3Lf2n
c0aPC/6uQT2LGo7uy/QMjMBu8vbHwRndlkUOyynzZ+f07p0eb17d+QhgleouXkL3R5kZFBAluh0c
MzzudffpNmYa/cjwpPv7J6emt/c1/vtr48zsuF+oviloUNLbnOL6VPE0+uBFG5jd/XgBimey2MGv
wnYVy+T78cnCzZ1Lp6CXw0zf9k8LHsHZSo57c6QN3YE8QY2N453D+5KOdI/neUNjmXcXvHGP4OaQ
LKbBXc8i9vYQufdP0SahJTsZ2L5ydoFEgpXsiHe5jo5p+4LvAekKLfDMJZPoxqDn/cUZnP2mo7f+
RJ9m/2nL3oBBxv/1NOGhZLZg1cReDkMXp/WPTzipIeaymVcwf8ETZvuO3gB3x+aTiV8pmO5g3nn4
/Y66OgWbdf0vr67huj6hbAo1xi5ueDBp5m9O3kQfgzvcqsb8gW1aekJqHON2dz1ctjk70NNuwXDe
BSHYBKx23HAXujc7QkPbeajpNujppXE3hrvDRRgiLcoAhqcfz8RpGSLSBe/Hf9SpjhF3QltsSCiW
931PD4K6gYFYosSn6NnhotLAjenb4hl4oVr4Gjv+6EmhFlLVe6aHO8hKbjl9AvbaN/Hi3Bv8o6Ih
X79dSu9tipoSFQzoF7p7t5gbVn60dUOFrXf2XjLPAWzaGZh5POxwIdwnq9j+mDjuh+uE/vsa6LiH
t33PQvRB0TssaMirn1zh+u8LS4Pa3ffheWb7wRm8wVG8zgkyGuwBSWdqeI/ZPWNY7Y+3g+PNbHYb
5+5+fzToQ2BhRgwO8WXfDTrHovf77Rl3njmIyNyKwSOWbnv3eJ85tHQ+NHp5eMNIXqeRRT8Kxw3u
7pl7CmcMwIP/iNdX0I/74GGkeLszknvPO5ju0MMjZ4+zN7mh251BJKGLO7iSXzoxTbcRxd6O//iw
EaXcC/CyqzCm3MGvrr/XM8gUHGm9oTv3DnfXuWHELueHl5FuJ6fFC7EoZp4HV/bN7b2ML2b6sKRi
Z8vJ72SaB9WhCQULv8MV/kDS/xJ8fVrfvqR8VYmYiV5jfbOwvDxI24fFedm3GDX3+FKYsJuY7XWm
4tWX7OXW79xi84q0Qb25ErpbY1c0q3sau/zvokIAKlaWPxAq+pcdt0oBn5EkVOHlUGxkl8M4wK82
HK1/l9TrkIAaj2ZAAGZyNSYw4P68+/xQLPzyXj5d/ssObMd2bOqiXWNC9fxUHqaNhXXQT1ztEAXm
0fSqMDvW35zpf3fYATQbPDaU00DQ//LMcpwlA9HG5NrCJNqNjehkw+eISkr9LCBRgGN9VTIAQ6zv
snzrXvr1aeErgtYInOeh41V/3uWKgpSjIuHCo7ts5A/yoT+OD+oDTiTV3johVf1XyP0f9S/8PzSS
rCzlZ/EP2jfvz/0/yo9/XNbeEniFvP6fMI1EwPnvy1C0zJPhi18k/sLfVSfD+ufaO7iaEiBDJa+m
ZP+qOtn/BBkNgEpkrVaQ65ph+bvqJOGPVuuVH8ZjMGMBwulfZSdJRScDGgjAVftXrfg/yC3jeL3O
/f8ZFch6Qwcvo5USYxGwW9VaY6NPQS8Zh0YdUWJ1kayZuBvBRQy99qna9MNe8EQdbyUoEuTQyuEZ
RuW4NNEBWSr6/GLMnf7CeRVZTyBbpxBH2JLUMc2E8STNTZ1rPZSlSwb9ALzOb7oSdvSeDDNqJK26
1Db42sg9xVCXzkI51tAA4tg1VeNCjUYz6p0slzqpWKFZ8XgrlMpAQD7WIoiGxig1d8iMZdLZ0tV1
C6lIPWf3OZwps41elw3OtY01fgBP1D2lvFEtj3TQzCazZboC1sFOZCeHCc31t01fCNgClpabpOVR
6vXWzYoeGsw5uTf7vnyFgbyBTrQGx1Q+v8gJ0bbLJIVc5hGLLdSf4g7cnEXAzKxKKkGrQtH9BRR3
kCSqbZYZLbN41nmKWUWbebC3RmvkRw3aQtMB552hu+rczkviZE1Vw7gTVIkh74YDyOE5RJpgBJVW
fI6KEe4OaXMwoHDedPHcXPqhMl0ycLIB5gC29jD/9DQDnQiFMjlKbR05UA6bepDCipQfijSftdUj
0Sg5VLtTcpf3Q++PA188a07Ls5KrL3aa6qyBiMfRo6q+q4qkcTO1EG4qZy8QBzyJCYbfaEYofVNe
XjUzlo6y1leumqQ1uE8LjjEExwW1TIZLZvfwttaVm5Uj54Bb3KPdnUd3mTpnTwlGQJBUZgUTF3Ni
XUNGpnDYKVNijf10i5RgLL+NS53dqwM0yrQerd681DC925h2EWlhOwyd9gYAKbEwIEsJ7uIaeIPq
IU003faqxOg6P5VMeVepi05cO+c1cBY9gXZ56oSSA8YuDXnqKHqdKKOjDQpBrod0emyerLmzSekS
UMENgs5v3s3zjlt9a6sn9BtLI0dirJMVqK8aoxKOvlhD7ddGgWKAzpf+hstVOW9JKcMPhkuNchmR
N322FoswqYOcGiZ99RltlPZ5GNsmAOfcYgq4uTPkRFHMzKQz4aSA4bFIPaElDnBocZCLLogz0LWa
KK0+gIboQEMSZc0gJzXDUfD50PPMalu3rODO3N63STSPzEphMZgNQgUpaUwOyqSduFVqTm1qBeuI
NCTULkz0JGURYPvwHuyrYTV010ioKvkMBn9bS9MStMDEMWiPpe2o5HJAbEgioP3XYIInzQBeqjgN
JVHd7tqq5k3Qwl5bdloxRZD+l9lsv9hxHQW5MVQ9G+MIpmdwF4yCPpI4nev2Lm5K4wlkxpgSmOmA
9z9Kozf3VXzSS3P2LUlSXFtSbA8wGNnT6wYRAk5ujETEpGqh5xCHJg9LZQBq14l6o4xre0daLzRD
jYLaAhImOPIsYatD0QzJLHzAyREGc8m2iSqxqXiDCbtKOIjcjB7hevMA9LW0LbsR3S8QQ+zJMqbP
HARVmk0Y9kiK42VosKDWjfVfWcCWhCol90k2Er9tlZjTrLGSLWkGxK5lQ3yiSu0mh+iHpb2x0Bbe
NDuU0smhFGixKe1UDmQ9SbdjPEpblCT1u8SQIUbjMdxe2iZ35yXdtPFUX2TME1iW4JJZN9cXyPMI
le0fd2Xfc2R9cdoa7MR08Dlw3aRrHn58wbKtZDhSLJpD1PUXJHN8b6YG3TNF/JyVUrKdRl0KmzIe
NzwW0y2Z8Uqw9kbHrtNaplhtzuKmQmYEzDev1U08Xz2O3iiXtm/0MOFAIkXbJE2C5uNpVgHvGiBu
gACDJZURs2oyH0k0p88/rl/aJooolgkf4hb/hlxz+/DjHZa8nG5lyDI3BI4Q056DMH2VMfXeeGuQ
vdBi7W1KO/ncwgDyubVyAWueJX3Oeq15ECJaXqZiKOAjznuVonUZSx+gsI+ZIk0bdC3Zt1Y7DZdm
EdJ9UsU12J1QWKTgM9Ma3dC7UTFh56iS8SMZJb7PWmJtbQWO4koj7IpcgXwCu3xTRekkZ+s7NlUV
U30p8yHUQNFIYwbYp8JLithXjRHTgtAX6ujRbmhlGdlGgjLltk0MiLpRhoCq0TxGpXzp6uxmNkUw
CZAxSjIiRBx9NW836F7y1H4Oek17qQgpmYxmK4fwVoQyAG80rshx1GoMdKKcCF+uQ2KXTMtguFmZ
AMQuABv4i9RJjj6A44g9Z/aSpmuozdvM03sDYqGSaKjmLIQS9IEjHrdliP9jfdtqZesjSY8jy5Bo
zIRBIoCGBg8AY+EwQTcLBb6R3bNVKyqbeuTXo3G+h9o/wfsvbzM1euqb6NWo7dJRoHmC+XR9wF5i
Q/cyiwBtk4Wb9iNGt4WluF9Wqwg4mAUoGpl3U2lMcP1d2oc57irXGixp2ySDBBYCWAaiQfXIbOON
YtczFm6dfExy6y2zFQCqQos5H7FlJQuUYJCJSc0EtZ4GQaKJxrFZyY5qJln7yphih4wdZ9CNke2c
C5llGQ5ChYnEahXfRQLac2kENXes27Du0mvdLX5lqtMqvQYJm2hIGSvZa6InM4WCW7C8VJuPDlgW
oMNbWJS10QAKs4LKujIHSy/Vbm/AGU62J+GgBRDQi5F4XC83+jygSTSFdJjncGFBUnUCChw4PZHH
WAYNSwoHGR4nctNvMF9TX5pm0+2VatPZ61pdxqzjs3hO5wSKLrgonUegiHw+DhEzoto+Ae9X3ygt
TLo0K5cdAWOsS9lYqs/FrAVZEU0oTOXJ5PCiTRzoCSwk5yxdBAOU6eeIa2ieQ2+0k9ijusnA3R8x
+OLksLRFfrShOfCwVg8x6kmSfG5I1FxhJGvWsIMF4ZMkFlAP4JKnYBZgGzFntQstO3rDsWg+oO1/
3Muiy2HUqisOqarinMh1CTZszeEYMihuVIBBgi0PhkOR3mt+Y2UYr/oQHyJZ1F4jp81tUWU6kqYS
nAt7mKE9CVtIvtUbjTMZ4BYuCx83w1CY6AGH1C2ZammbFCTbGKJVtpqZWgF46Nbb1JcVhmQqHeE6
M2CY8myn2M3iYV1UoMbT15r+NE6siiW7cBYdi0wM5dLsqN0MhUScWOpC0w50VZ5I40RVM4aIewEL
FPK3HrFiWe3LBLTTNMtyD4IQCUYMcnMR4PWyWUPEaBKwaarMmp8GVepomqsJZ7yx+A1aQkfHghmY
K6Yxfk8NdBmNwEH5kGTmALHCI83tZ9SJu6IyqIxI3YmWcT5Vo2qf4RK/htCT15qZdFiVHK/44ewE
KG3udjXW/0HulrsB+l0z0jsK06N0s4w2VGez7pjZPL9ztTDfSGXJvmSCcVnxzIE8HcLYFP65RhSN
/qSkEPiNsCNwwI7qEB9jT4IH6oeNhDOUb5ZFsSc/dNnY7sEbKc86EFxsFOV9nTSQx8Vg9Ismi29t
hIyAlxjJxiwNFCk7BKDd3JtuOuOHiCU+sKPfLGoDNA+2MmrL5DDYQLHIOmqYajpjEo1qHzQNdpPI
jouzPpOEIqrBqlZP1jW3u9sUoX3IjfbNsvtXOTcRe6F/zBFZBQ7MqGAz4+pidlguRePBBeHFBArS
6Xn6bOULdr8FFkVKXx8bzDGoNnWdzkaPnbaCnRFCDWQtiQnFdibnQMvIyCx11r4QQoVoG9pMMUHx
M8l5fC/DdQ+lfjsnWw6SOvD3kC0klcpsRN+o+JejNwmsow3OdpRLovISWX0maY7nS6Fj7NYRgSA+
nKs4plJc2kGkJ9V5EtbIeiWvt0WcCXwmEAOb3B7CXp6Qn5TnyyyIGeh1LdMEpCw6tGMO2J9+EIb5
TGAhkgpd9WQrW9y56yE6zUzIPusIGBU5zzDpl+pGshBTomVp/ajvWkKQUKnN/gTVOHDYWf0+thIC
3bopKJBicBTVBnFRY6s/D5KAwlhNTDVcJLViRk1SDLY+um/RzFtBlgxw6Yhoic7VUsOfuNF924ob
NuX26wCgG8vMXjBdx3dqGzXaDNjqglyTbrMSjFOJ1GGkj3LQaYl5HLJ6L+nK4ktxwUNAIrmTl8LG
KhIj9c5tZH6kRmV5D4n6iNcIoZUCQBJ6Q/mGGzqGMyJwp0sW+SYCQ/k6dgJJsmg6gwPxjE6F/E6M
6M/o9OqmlbT0luuq6g96oz3iXNV6E5HfalQiQmAbsRZa4AdM0nGRy0NhCX8kiLQElypWVbBQzMxi
3iil1lAM3JdsSnYy3us1Qt8aRbiO76isfcuJHWYmejCaqFVYZ3DoWvM2dwc1z3yjU1WZ2nml70a9
EzejTjoPnTM1m6O1m0TNZG+wly7I8iVydcGBlo84wjPpyRJxv7fsAdn0QhreI0Dd77VEKRzYpkKJ
II1GgPULwoOsgg2aoYtDnsijv5hGtEe2CVtYRGRnnEiO3kjEPBFepimP/DRamnCWuTWOYIhkFTPL
EhbTohv3RpfFVCiasYcsvmAxcCoH4MHh7yZpE13moj4k6gxBToX+b6rgFA9DzeVN6CB+pVM8nKc5
h9P4eg5FsGLSWe8MHLzr/kWPdSAaGnWGmhZSWpx6YgGKGWS9aHhZ21kSNqPVzzcTo9+VmNhjVimP
BpR0zCCpEiZGrWP8z4h1Ov1hHnPO6nTK6Iw1+yokq/FHyI1u89aSz3zo9F1qV0guTDA7kW17YQOf
+TYR2XmoQSfmnal5Qs2vBAL0gOgV4F8DsVje1cNmHECgI3E9Ytkwk9oz5yk64emS1bfqABE6MNq9
NhoXmCc+Nqa+0MnM4h52e7p9EkIsUICr7UsJnCITKdqhEKFFGTVkRCJ9L2rEZybsCkYOjkInyVth
gn5HepyhEG3YZ13Lh0tLVI4zewr6SlVq801ccsXFWTgLSmEAiMLTfocjaueWFrc2Q6y0Tt+M2W1p
F+WNJmZsAzrW2T3EyEtQ5F0DdJaRHfqIDG8ANmMdL2o1sLKcXwpUnWm+EOFOpS49dJo5BaXdawBt
iOpYSFmNzie9CpNeimFqmqWTp9RYXDrdiO/bOD3HcrnXcfjnsfyUG1V7R5DOYhkocx7chFpf2FHt
L5Nxt0LW3MyYiwcYyde7jFeEagqyonVlAQSXIghQlOW5USE4THPQRvvGWHa6Id5le1C2fIyXXTSq
I1XAMAm0bOoQTfRI7AP35tgpbwNdKBweC3pBoe9+LSetdaM0ehnqtvfzptg3OH61S1seG2sSZ8uc
zY/IJNBrc97vOkR8Z6mJEh+49iWhkIFXT0IY+Q6vLgFpnOi+NQOWJctxe7YQjJ96HLaQJI8gNkDS
gfUInhRo5nvQAUxMlvUdRRQKD1XBDS3CwoSwFQdccsNZ4noG7iqt05sxbicQWITlj8jmMdsoRt8W
lgTxaS092BVgaLKxxA4szIoLIEnoFI85OikARg4rhENeWyHHSFMVcLMMGkAMQg1ydAXufeiPnNXB
L4G2cvsuqg/AgkeHyc5ahoAWYLRJ6E/ljJtq0XfeIs9Rm4Fa1cXNgrDaFbEi3ZkdjidxM3VOr1qZ
L9Ysgcx72ZNS7LZzJm/sWu4C3Fe8sSckk5BryPf6kDc+12FbnS8JbLutSvHGrMvRZFa0/lAX82Nb
YfGRAajOKRY+/dVUa9D5yoU8E6PM3BTU5wDG8CQwW1Gu/Jz6Af40s5smOgT6Sd8pb3Yvi/uOVG1O
gbC3b5SKyMd6SeVXYYMLZwykYaAE6O890kmQjcwcWnIy0X5OhWf3yNCoEQalHU/VPVJQ0Usv0vIA
P+WOic4qd7zqavTli/E1sfurxvXsMPKkDvquRWBj2FMJ1s+k36iTPFJ9SqdHklRAUA06eYHkN97C
WHsIMmzcBZug5L1pDSm9DG2ERbisKzYW60EbfNmwnBQgpeo4YfDgio5ljFMz5QXMnNFsqJA9EAnJ
tkr75EXLxhzmW3nC4auiFikYGAvKWIOWAvTdJkANto110Ewpm7fjAta/H5taS5PCdMHZyhy9slqN
KnGCTSdVhi24VfVGj4iCsxqv7aOYUusG2bZsr1QZf87VukooXJng6zsuDYPX8nAtFL76mGD/b5Bz
u9W5GW1ts5ecfJZUT7X5GJZJUrFegxFaDdPm974qC6rKyamt+XBSC2sKy6hA/iyDfUGk1Fgbs2UP
ajT3B+Qbd6mVRWd4DikISmf7pE7QakMOjTJln1f7KpKjEGtrcYgzRXMLo56Oq8MftWbevdkIhKqS
v8Aw7kUy5IuO5OoOjJVrBxZIosEzrFutkmUDhr3Wig+M1bei6HsGeNXTSm3Mc9jZNlrBt0gu5rcd
XLkQBamOnFl35liBrALaNPxFuacoHVpvAKl3FMwGV5tVx0AgCxVSzFmcqyhXTqm3Nh/6Rj1gia9G
BJhzFQ4l7y6NRDBs2mw/xFzFcpcv3pCKkcWKqoa1pg5O3s336K1+KGsbHQ1G77Zi8EqcRqkSycMe
zKaERlERYIIvaOaUon3VdaqzIMm9tWRhgQmSw8tUHRGuaYQDBx9bTE27dAOvki6YpxZY7AaYRNnO
wrKJOjCasJRib9dfBitNnZhj50969ayV9RjU4K7pg5YwNdG4XzWL/m7KVXMxs1Zyl0xHalbDQWqZ
gTDWoFcL4LYOakeXZsyMDdXF2QqNAFaf7UdhI/dadGAu1obAKTJNH3pwkhxYpsunNO2kfVJLCvpf
ll53saXYRzSyAP2aDLdFkiuO0sLJRZrR9lR3ncJqQ8u92ozi89AheyCPluS0WrtfOCL6Nkf6tu8b
vrFbs9wL5JI8qxlxjtJwyG5KvHsCpmBjKqjY/3gyDIfbScw39mqdnAyZThF3Iuqr64auJyvVjlGZ
hTiJJcYURj3cJYBsrA5jWm7UMr1WLd8PlfRWDSkwXAn4XvJsJQeZt2fY0qLN1epmxuXICsAoMx2Z
E0R/BnkhJhw3OBEPSPHUbIAMEYcoEm9mjRNWRWvcXqheOSH/u/SFCztN7TxUGgbAWCAlraE3BMcJ
Bk1NDWn1INFsta6j00iOMSY309UqcYc0KzaksHZd13qtWj6MswxLndzCMbgmLNNRIU2T0sXxIaIm
ykNerS+tZ2RmjerGIjsoTuz1tLydjBT7W4OcrNDMnbCzhkLYnVIRxwB3adYEPM2UuCmpPDPXkd2L
KxS6o0kFZSrTbi2pfUQDEM4eKFMzLlkTdkx5G5UA1aYzGZ0iJu1WJ+NdO9vgiPal7BWV/JASjWNp
yYbA7O3b0kTIVXfatEeTHvA0OIv6tgaOVmX0N5ZZoToy5cMBBEqOZgdTgkFUOSWeIWbPVoenIQaZ
NEJKJC1THyt972SdGmHtrcimnwAGRviY+on9uoAVhfydQNJXtm8RR155Mh1x0IBFkVbGl6QXbzPq
OYcM+jivhwvuXpeUNyuykGiqnP/i7jya21bafP9Vbs0etxC6ERazIQFSpIIl2ZbDBuWInNFIn35+
8DlzX4nSS9aZ2d3FcbnKp6rZjQ5P+Ac9Ae7S9vXea5byarQUcEt32vNiguJWbAnHSMb9vKYBHq7Z
uah/Dn1xiCvzY9jgV1tl+uMSiuqYRkV60xZktquDnOmV33A4or5VkPfgPUNrKxTdIbNgic5YYmwA
fJc3C+pgZEnRcXTwnjA140du1B+iLPk2JIlxjGrNuMIVIkciLKeTRMB6HfWR3FuEajeIFLcAkN3x
qqs8ROLsxXs3W+ZPqxjy95luTodKa+atjOv6wXIbyABlXPlRrOItyXv7EC3mvC9L9SWZeEZuxmhE
+OkDV/p4yIux3li4Ru2xx+RY2FX0tZ5qA6XFki2uI/BH3IXKKrQGDMqx6JPDHlDiIR+XL4UybrpI
7RZMdjbNpI55pt5Vig2YyDDbGXn6Za7EA+t9mCwRyHLdnhnP3NzoAVXXfZcl7yekmKeU1l+jyvA+
ifmfBlVct02HSVZXP9Jpe7SmdqfM+FBL1y9ME1wU6hhGMfALm7q/FiHAUBXfY+n3pEUc9Xo6ZBly
W0sDBDmfwBdqxveu0A+S0zCwNfajSm9r3T1opvvesK0cH7DiOHXg/qwsgHewWbzMvJ9S/Ajpr4EL
pkLpo0h/zKvOI59s7Ke4LT/LFJKgW9Zfmkm7l1m8FUb3XjQxWJ7FOIx0ImOyxYA+b/1ZX9K7OJzQ
UOp9nih/yuuPeqwg69TerrStO8uoAfvPs3lQqKTfRWF1VfVJuG3dRARJsbIFZnpdJsT5MZq+L8Jy
jpiiZkcEThRhVvhZrpGF1Iig0FbybVXhf6OiLsjn6UsR60hJL+GtSdoiB10P2ibkbuAc5R6Uhbry
3kU0EHZu4xwjN/aum85IyPCs0vlEQQx9pShNNmXYj+/QULtuFuI4NMkgMth9sqPUUH8W7dzfT5ia
HrU0SW49rBupJOBJGRWwOHLL3lNnSQ6oVNm73sxXczFH1U+iScfvoHQaVGapu7DJy/xbYkuydeJq
EXLn19YMrblr62AilMOx6qdtD4APkVWmIaMrHyuWaCD+oqdb6B39PEpP8SCcwOLLoJmQBkgG8HoT
mojQ8J2uDaSikhxRzcCt/X3irgryDmKUolM/RJZReaBJRc1io1Ry4AtuiQYriuqq9JuxwtldSXk0
x+LRKOyBloa2i9X8JMLy2CCPtFG6fm+rJQtMp863Rdg85bG6HwfzI63QbGPX9P81CDx+Y0TtoVza
2W+k+6ONGoPEXAcfntrVB1UNztEV6WO/2Ac39KydaqwQqzRj3iixPJj1UkNjHapjOyCrns9A3kvj
y9Bj/DTi54Y+GJ02oWcPki/qOAixFQlubQNuzzON0Y1LgdaKvW5b5GHmT254lyHo6OBhb3WIPcV9
3G94fa6GGFZ4GIW7SsmvnWt8VQPGWi09xWCoE2PTpv1TVKkfnt7jVOHRSrFlMIgoYR9b97Ea612V
d7SCcv0HrtPFlYZO2EY49OecLHYIHcxgcBdAr3l+3faDH6nRPlRO+kWraEZkuUmo2N+12mjtBYj/
3dI1j25okHLLx9522nfRhOlfG072TVsJoLM95W2km/sN16d1dEtn64xR5dODjo/9kIjdYjTVlZcR
ttM+p5gekoQ6dlVs28h9Mry0uyvrTN7GfXLdoQwaOGV0ZYTTu1SwDfX1oQlJMNo0C4qqC+hcJpsh
s1oqQHRwMzN9h1sTcM5ONzepM5fbMUmynaJhH8QYK20zF/EyWuXJIXcpWus2shYaacEmzIcbmYv3
wzLYwSTHh8YCMaI7+lPXpTB7o1rwRxUfksH8Zk2UMaoC7XDA6LNZ5rd6JAD4W16+NQSJijNbZDdY
ipVUcUnsVmpLSt3TehqsesqL+yqqDevXYtZh44cN3fsNTLpqOFiVcrLraVrseVM3XY78qrCMdmvI
IUPS1dUM46ap21irKVU0dKLaSNPSney8sfWpo7ff0hpJbz5bt3yKKdVNDx2lpHqTUIwc9/zjKG97
8s8qyF18wu5538P2XatV8+8FAag2oNVeU68voKFfIerbQmgL4Webm4lWSbUtoqaCliJbzbgB/UFA
aM9O/AWr3si66zHHqR9NmmJE0+z7LLmZZFKpx6ENPQLXyGxSpOFcWR7LKEaE1KPdTfFeespGAr4Z
9H1l6y295mypkFSNqL2iiognQ+uHYUVJC4PZrvdTNyVbwPZtMKCJt/04ic9lMy760ZuNxSKsmYSB
XrTNfn+XAJ5gH2PfZG8MzZ390UiTAVqb692DpnDvUPD+PjXy3m0l+uPDYG9zu0z2fdaNqJwLsCBp
3Vx1YRimbCcVfUX5tr7XMgxqUM3vF7CkOm/pVi8N9wDQ43EZHPmhiLLPUevs7DSmAG6EW7NQqB5m
1r07Fj8tVFI0EDjFJp1b8UDjvDpGmlu7W25DtTyJRLnub3QKzXX8wb72yu7jWGOZODbxTovCH7FQ
xr7Inb2Xtnt46Vua9TezTAw/TA0wxWmVrNZWuBIsCVVHx9zRvIBYNfCPZdovB6NA8bVtPGA/Tj89
NYu8wiWgug57k+SNsPd6LGZwz95kXhcyjn1nXaRSlhal73bfahbCWJOHLqZVfy819y42vYIcqTmO
NTEe2dHEBbegfJmZiHhqEfeobdYrRY8TMvaO8THsHO7jybRvcxxIfaqXM1CGFPD30IpP86TAKY7L
p7rPflYEHX4/tXtkBMIrp27SbdQjvp8sMv1U1t5PE9Pkg6rUXeW02eoq/CGekul6oPL10DTuSqt3
2l2a6F/Lvoy3Sdzxylga9egWqt8uJUErNwjKVt8cl4TWW5admOiTT3F3CPt4CkqwayRVDY2IZj7S
tLOuUHJQvjebdSAM1InzKLeJEpzPKk7JlMtueoiM0N7Ysoi2tumllI9DQKf4Nd66TvsoSrf+gPhb
hqDOYj+A6fOuxiZC2TDNmx/hiPTkmCC57zVyojfTGVfdAMarbTtyiZRObdyaEQaANCl4ZzUQkU15
4LRTd3Xd6wQwzc+GxgHF/QVph3Fc3rnmrG/LzJPoumrmZgyzL5lN/tklPG2Vmb5HG3naFu7kBrRh
3y9TUdx6WUhb12uIBldlIF8W6fSEkVtBMANG6kjDW80gLVj7DWVR9HvRxVi+AQ8zv+eIA1UPvUdy
aFLVN3ZlbkygBeYq7Xa9HutHmRb192XwqAdi9djIG5EXCzj7XHzKEiOhw1jVH0G2yWtAjyi8WDQ4
1dIel/XKQoUlzG6FW5e0w8qbHLjgttGpudRe3fnjGtwYnbZcEXOkT2lW4zU/xePR7MLpyAVGYO2G
aGW2NfsgKMMWn9tWGURdXTnWsItRvEk3Vq8m9ydJXwkxQ0kvQHm1vGkRnaxEMx6nqBKPmrS7o6sK
E08szb73ignGmy1TfKLi8jGuyx9mG5m3HOISzaRce6iy4sF03PrQtpp4T1tkNSj5Jdt0FTdOb+xB
chUuQjzUylCDnxih5i92lIZggOKlv3bt6KuVVx/pPCp/TuBhNbp2SENSZDNBiRYV162YqU3xDl+5
jaX9KhswBpXnbLu52qeosG6nZhkP3BA7KQH1uBySAIu7WbHJM+EjiWfwMtvZbYQQ4ODR29NzY0/n
q96YYryuRW8eTEuDDoJeDlp/425xM9Z+HLvkHve0gXC+pB/Zx7iY4zvkSwACH826d+4iu3A6EsOu
x8OyhRjqmj06qhkewbHZflzS7MlyMQIdVfOTBKh/BIIHyqEa38dcuwu4q2n6hanaBwpEyU7Rb6FT
/xgV0PzC1sPsV40fCEFTLCm5JxqFi26m6k+LV3iUZ/PxGHY6n8bo6YmPdrlmF2M7YtizmSevT28i
KSVE59H5aGW2uM1Hme8AMiT7yTODFBzQ7BULXqruhrGpb7kpYr6lsqugAF/b3zhxU4qdaWjfle7a
AXUi92BOiX7nqllw6thhoQFOZWxRUQTPpW+6VNpXFugApPX7ud8aS2bcLVX/NZPNeIuiSLbP024O
chWJa5qR3Z01NQJDkfJnyX70a5Vk100LbHVTlNEvO05ACjXB2OPcQdl8NjlpXvN+xHt2V9G0uCqa
4cbRHN/whviqsAB0WP1iEIzjXVJZaIPT4+yIfzygGXa1a2g0dCB/aL0fPWVcKVpy5tzD4+1WOV0Q
EV1qvPei/s4p6pvCBPe6ZKj81kUEwFa0MvNz4aggWrwatj7Gw3OXxhsJUslvy4ZuajQavh2H1aZJ
3PCqa0V9pSi8MV+AX4k3PxVGX21zJ6aczyqhRI9vUJrCg5jSR63DvaTPZvpbUMY9OYWbfkQ7dTTk
fVUM2XVeSnpadMyTsOiusVUud4BBr2jVTX5sEJJXFYVKK8NRs87cL3msp1RQtB+WMb9famVue8rv
QdYON+OYajttwIkTZXrSQ+mKX2vx+YDL9C8j7VeeNa6kQUaogNfLshxKFus2RCuCDOQP+PsfQd7/
f5dmWrnV/x4QH/xQ335W7QvplX8B4h2JICvUUdTOCCqN1VrxvwHxHtKqaHagpWSZJkpI6z/9DYg3
/i92LdYqQYZWNFKpMCbotPfxf/6HhsEjjWBkeRFjcp1/pnP2kpgh4Z+gE+tKD0FYIPaOPOG3alOl
4sxc1hJyxdOafbB6ZESK3yWWK/nkHaoSDf5vZfmUOzcuOuUG2Xw/VYdGU/upMffclIE+zYdny3f/
FxL//5SKDIPmdvef/8FiPcPnr78KI2cLvVkAIw4wgROOSl5NoUvBGxkPHTD8MGXcwl3vBV1sqSCx
Pe2vLfxvRRFWlcSXA7oITdEOXFcCyOKpXVi4iHRAbM4OkiXvtE1jl7K4620sYjcDjXqLOqNArXuk
391tbR0gM/1YIH2dkVKUNUJ02DZT1OR3CruAdlNEGOVgZSc7KPB6pz0YTdx/ajJQwQGuSm62sZBN
xBN6EubnGhAMnjxDvOZKPWBg5UyYMXjzXPuD647p+7LDbTYoTLlQAq+we9itM7GDDqyGARqGfuTe
HnW6ebXXJu7RatavmeOQM2zkYvaPwCMcY1tR4tzVkzFIvDzcCATTnEo/11QudrkZqx24EN3G9day
j02Vl+M+aWQjNxOtuU8RMG+KuCI2bL9MyxT5hGFUXxphA2ROaZ/tAIUOWCQYZt75cU06DTJKgHkp
JdrQG9sD+7z1oqihbmYUC1DgoSr7HfAEW1KYmZcfbthQGfHCrgHWEdUS5CwJIO1Vq6sy3JbH+V2H
dweUbwJIfMxou1Ho0/KKoobrFH0QtVjrUgJHrn+rNMKhja7n8qNamnbeTpVr42XPm7gdQTb1V+S7
6Z2hmcMlvZ+X7GJ2L/YtqPhaLhaoCBmt2szP2SWaSpN8KmaLwoDVHWw99+5wASe7rjRDaNswn+pD
usTqGGsU4nx9SPr50oZ+tZ8Nw4V/o68XBNpvJ+TeziQsAO5hBCAcqQ/nSQ98eRlcVLsWp8QzutaQ
gN2EE0CwzUSo3O3On+AT4ryUmAoK1+DzSB2NKeg2Lxdh6WaE35cMDYZktD6orOnu07gbfaSU2xs1
qPIAN6HchUYCASZMkNwfJ6xcQogpSx5HfgxS7IIcwkvGMz9Jrvq8/CK0pwHXyvXWecb6cTS7TmY9
NXhrw/zWE616Rweo/Xh+5m+OgnKXR8CJDNYfdbdno0RTZKY0iw3ftKbyek7KPMhDXBXPj2Ks6/cv
CtM6GQvcKR/ZxOYXTeITEnmT6n1YkWSDUsnce29w5aNqe/HLANalFhfpGQRTuZmFX4uo2wKwji9c
0id35qtfcEqiMirq2lNmAHQyfgOUrf2q69E8ottS2Y2zHSOAw2kzlxd8RE+O16txT54sMPSVSBKa
0gO1xeNS29oxbcTXJm7I1Pu6qXcIcs4/Z0zN4PySC96fX/qTx+nP+CZn3PAQQ7c45y+3EeXetI6E
trbNm2gXigJKFP3he2fq8iM1N/v7+fFOJBr++tQWSm2Yra+KqKsa3PN9m1RaEQLC1Ok4ARDV3NgB
nlybHwG86lvTmdKDBMZPM1KDQGXI6ddMZvNe5tHUX7hWXu9tC4FVA9ApMQnTPzlBlc7dPKOuSHVn
Xo3STfNRwEF7OD/hdT4nW5sTauJfw/IaoMBfznd0MXqo6sHwU6GnH3pvJnpFQ+mDjBeAkNDweC3j
PLw9P+rruVHdodJKwksNlsjr5ahgMeYsr9nOsoYekMYqCxYchS7cQevmfDk3bMRYIaS7DP4UJ5FN
VUVy5nPqvnC6eDcVU0OViBuxMNL8y/kJvd6nQseyGmk/HRomD/zLCS1uTIiFGgWAp2G8Lb2xetLw
Ud5ktSbgSkXpBRflt6bmUIwwqeuQpf6Rj3t28WnTJMtyAPgINrLZy0HLCSpHSq1TEV8Y6tQqm2uZ
Sw+zFQFglLhanLwusWMDKMsiG9R2B/I3MkqAfbKW1XdrxhJjW9kmHXGDjihiEakYr0y9q0p/jpp6
vikcXE2CPmqm+xFHZhVkdY/53ZSAMdtE4wrEPf8lTlaGX0tgjciqgPRtIsl6EhBgYiqctkrNIMlD
MKX9XNHpBs2nW+UlXQ/z5F34ayx0vxGVJ6Dnj5df3VjUgh7gbAbKVvrXkZpTTa4vu49tqbyWuktJ
gWHJ4tzaJ9NENz+LXKzNnHSct0jg6OCb0CybfDtZvG/UbzN3J7IQg8qCRi62KznwU7vqTOEvjlxd
YY05Nw7/eL2ImoSN0j7LRSrwcg5Z5k2GLBOLlqjl3pg5nDygBfO1M2Tq8fxQJ3fNulzcZoT2QFxh
h+snd2vZxF3W2jzPoo+N/WLQWJPoHhNXpi0t2VIPP8gmVRduuBNlI7Q1GdaS6O/qjuAusE/OZgXo
ha1YgJ8qk+4RbEtISY4q3M5ow2oJ+tYY4i2C6pC2sskYt31hGmiBhDGltczqcIftlxZWjRUu9jGx
06Xa06tM9rIFPrMdOi8pj8Zo5vJ6inLg1diE0vRwe3RkcZRPAXicX8aTy/PPfDAU8fhkgF+dNY99
/kSVbj92o06SQoWxv4WP51GoBzh5fpT1Cn52ef41igkR3LVBa+Ky8HKUsC7gNk+uEeTwmilPKvtn
ZaeYUSa9C6YDUNsuk+NyUyrhfVA8TBeeiDfGR5AUhU1bwAMVp8K8BY9uV6WS2zOi9tpa17WJqJbT
3DV28qtQQmEu7DwJq/5xft4nN/k671WrlUMNuA1h2JPz0JSamZSjLoOixuUqW9ruoNf5CC2tSYJe
c5x/vM5oqwuTReYKMWDyv1znQjS2F2mVGcD3bG+8ysrfC1Djh4wsms5tEltQUk1tL7yVaJugc34h
zjgNeZgxmT9nQ5A94MtmnswYyTKRmE7DjOMxxHGuAE06j3OPcovXg96tDGegCGEbI3o4mW2lW70C
hYof21B+xItRjtvzn+D1Bqd047DlKAKwOH+sNJ89bm1MFK61QFn4Vzwym/K3BVXvwiB/pvWvDW7j
7cQACFSjnaBT3ZUn03akhtxy7emBTv9p2ZiQ2X/UXQy13Q1LR+wKLvf7pDRkscl76tV+lwnX3I96
Gf+2pzr/gp4+0neOmpYatAkql1gtOx3e4UvSYYmVlCYVnMoACREv+acuy5YCL2mX/nWbemO5X7p+
/nV+5f4IGZ5MCisJvqJtrXGPONlNHmiWukwETf682HWRSRyb2kDJVWH/WFBD0DeLkWtfE6w7240G
ZWHfV+mE4BS+oUG3wAESSSkfhKtlH8//tJfvMsttUWDyKLWsP04guP1yn0OrhmgGVRlnk6TxQU4A
uDQp4Dy4kSGf/uFYwlg1kzEMW0tusF9fjqXU2HSOSaOfbpVCGCDCnqxfGnqi+iW181fTWnMFW4c9
z13M4Tm5jL1Y9NBcFfLdvbRusmlEKU/Ew146uXN/flYnaT5LuI5F/RKpaQ8tjbVO+vzizwFH6pSm
XV8Hgrnwq7iP8JpRheH88GjqB65FBQmfdLXTlWceYzvNNl6TrT4Dab1rskhcSA9fz57onTedh3VN
mv6U+p6dVLNvSwuEKrPXxLzrjF5SzgNQ4rbzcOGaujTU+l48G8oRrQ7sgqGSuGqDmaLGFpo492S/
RBeuhpdxyrrOlCcNrgUyfRdQ80lYZ7pp4YUKXYyl1If7QW/nJwgo2uMyze7D0EVAtPPSuvDevT66
66g8uOxc3RC8Pi8n2M7lHHtD6hA4jw54w1TbeJNID97SmVdRHgKMdSoa2PFcBTaumTdc6dV9bCft
z8FoYeoNnhwel7wx//lHJqvB72gtEq9qMS9/2FICpC2z3vFHd0L2AlqyP7Vq3LVJqAfnt/gbH5lC
PAtv6dJBuubkTh5h5IuxsB2fjrB+ZUWdfWsC0b/TKyf/eH6ol4/Mn4/MUGu1f31mqB2dzMqom4qT
zVAd5FJJJxm6x3zpenhZt/l7FGpHa7xrMs7JKLYm21pYoePHk5OnOzM15Beri8rrqUjBvQ2mp97Z
Vblcu0PYXdjGJw/7X4ObfxZTSFunLfVyighbLiKOlEMf2VJH6ugKNEoj3tlFWPt5EdMadaV8oqqR
73AryA8E/sm3yBmb5sLhfRnM/f1LoAvDJnVWlfmTva2jylLDQkddMpvzW/Ac2Y/Obqa7YnK7K6vU
Z0xvzfqjM+rqQ92p8oIq8hsH2kUbaU2UnT8v/suFyKBRpn2m2b4ntem60HTraRIq3KWq/0Dgj5My
kkGfz++vN6dMNxMtLB6gVy+xXdqz5k6F409Vvmwzz6RkR+57qGNX+87zOl8vwiiexg7ESVrY04fz
w791kqgcYf5HtrVuv5dTXvvHqTc1jg/jpdnFrqXupyILbyFqqp/nhzrREP/76z4b6+Rq1uuKtjYi
n/4gi3ZDBi6xn+7QA9BUcz3bcQsFD6GZMF+GB+mMCH1GU/altCqbPvccB+d/ztszX882nQGwNCeB
xizmSCUje02fmxGEHPeoHlW/CYam/+VIpxejFkGb0BipzL15G1JnC0oDkGY+6I1/flJvn2WsSv57
VidxRq4bCBHB+/SN2h7fLXYRBdNcmO9iAdHGbtLAbStvmzcOygVdYg23LXopeW5fSgvfXN01YaA0
SVl/NTN7/gwr6pSC58BBzWhu/UWGyxZCHq4mRuJemPNbQ1kWZf3VmINC6Mm2isNuNvKO68uKJwGx
sZc7s5ksiNSpeXV+eV8mfX/tYFYWLw2cXxFpPRkK4rKr2Sji+SOWxhv0mcqvHuIX1zi2Fzt8WPoL
UnmCVXoRpuP0wdvDhSgQSXBOn9RoVuQHquJrNoazVTSltpVpThcegLeuIIuerk0pidbQaeHDKURh
NgajLIvRHUFLancW6k4bTW8tcIxZtPX6xLothFXeWYB4Llz6b926z4c/2bITyGanHdZLX1K2z7vY
3eVwzfcAUoHlEi+DcTXT/fkv+ebKSoqwFA0ouZ7Ws+UQ6ZXGMeBLAvrORZkfZqKXC6O8uTUl2khg
AyjDniYYWpIXtXCYWprrKB+Vk8RdTwGAhTx1fj5vXq6cKeoDFMupbZ5cMllLfIKjieNnXs4O0RrK
IIh3TVewQPwyTOZgModqtwgMk1T9uZHO8o1Wuj4HNeXcCzvqzXPiCLoFJua1nP+Xp78WrdO3Haub
DuSY+tg2t6KwvNsuxThVjb06nJ/9m1/z2XgnGY8eQ3yn1c/kY6/eNn0kkOGyvAtr/NYoVAZtasZw
S3jwX84qLAYNABR3awf/89Fo08jXxlj/H8zl+Sgna9eXY2EkS82Zt5d4r6LKgdG8JMH5FXvrzBOo
W2svWpIGn8ylmyhelhpnPsmb9jg7qMJsMogfXwYc9gp03kDrWqiWmBDaGsPY5+agLvyEdSInlxu9
FuE44PH4y2lSmHupFQ4FjlbTGKlrFasFKF2cbUua6E/nZ/vGFYPDMmgegXERzbqTt97WwxZhi4qh
zKj8AhcbqhIlo66r6q+ol+i7HNb67vyYb+wWxpS4N0vSNHL+l7ulm2ZNy2fGhCG9+HGKbANirJd6
V2+OYrIdaZBBZj99kZzBXpYZL3hfdWWJjlr121ot189P5c3lW12peIrW1tXJ3ZJ3lpoRkiKntoqV
Zqq7WYB/hvNlcZT5jvJy9jCmEKbPj/rm1Ki8uSweSo7yZAGJxCGbDYwKljO7pdwKvjG+2Mg139iF
UuKsSm0GYqV3cnV05pKoQjO4OsYp22fKaT/1U1LtYFMvNzW2jR/SxVr2YGTbraaP5j6rzfnQoWYi
N1rTXCpJvbnUEmUmhFDWO+ZkqQdIFpV0SKKp7XpofCXltLNGs9nn9dxzdRfj7Sws4D3n1/qN68Cj
Hfb/hl1X6VnVJE5iRyNocnw5j11g1kP4a9FqJ8h6r/FhdqSAbK0WMKyL6lE/IVl0fvw3albIzFIe
AjlNf5ST+vIHJB2WyHkVuWA+p+yJB04VCKTIHuENt3O+uYMcfy7dKksZ9To0I7MU37ScLiqiUugd
BfUiI4SsC4dmzIWf9ubaUNmgxGMQIp0+Zr3dxxC8qAAQv4IbUbaOSnOfa3dky+5dkmvG50kJ6Ado
hSFlBPtWqnnTKnv+sIxC/OpazMmdPNzCwhOHxovSHeKt6bvETmC/Y9I3XCgRvXVw6NDRluDqWhEK
L9dylrnmFtCnfcAuSORFTnzQw9C+8Ma/tVMRAEaug53jvnJjbeKyoeEJLL1FbAFFrVGbNp4TjjvD
iiDylrOJPFilLRcNVF4dWMHJWAvElG2J3dbZP9uqJfp3KXJ+ru8a+AzHYHuC1onzXdpf9GV6XZVh
KIu+ErgkMozTLz+mtaY84G6+PpbFfTcqCBTpOKCTEANBwW3E0tMb1etO8dXJUCi7sPOs9bC/fCHZ
cqbFbmeiwEzWnflsqmOtZsSyo9DPVKiws02a7FemKWIosIbiDgk2L0KNQLdvZIpsV2D343tNL+iU
wvVHpkKU8WIHUFEK10cTF3C0qSE1sensem63oUQrGdWxQXxLkDsettBRw37HC2neofWGlrDpJO0Y
gPJvHwnNET2gMPmtiwZtAYaeV5jHlcCxN1WB3kTZp90lZ5LXGxlLYYpB4LbYrhSqX87fo8lslinp
ViYT7CWgHz62VDn/cd2SUVZYBmeFR+s0DqmVTGTkZdTeWkVTp0QNQS7DL+SGpwsQibf2EwbB3G+r
Lfir0q0LyNDrFCOBWK0PTmqZH3W1WDurRtoHupNqfgOdD0ZNWpd6Am8uJZQ9VNdhwhGRvFxKlE4E
nD2qxiR1uH2NE+TmlSOxt/TZ+RyOUbNHHABFI9fpdkPCU9jSqr7mUjOCFIpFqiFAIutwfLhwu66X
0eket7gozBW4xV9OClB9J3nj8oECFBJcEL2NznxvAwb9QB9I3E2yjgqgEUb+Y44sDV5/74KdxKhr
mrbTpEXNtrDV/I/rgARsgtxlTfLX1vLLxUpCVD9sb3Z8dmV1l6d9COt4WH4aAhlHyDFLvmmK6BKA
5nU8zCYEmkpPkwYYgc/LUVsT2Z1BSELypRi3kSnLHXnUT2hRfwvi/1to9QlUhzqGJLTAzXaVezcB
hZ5MsA2NzkPRVPMb3c2PLmjlTW1N0SPXjbpJ3CRVyPWN5te874qdSqXaV6UrqAWjz2QuRf3DbUT8
s55MSNXa1FSbvEOL7vzOePXsrr+RjQEairNinNbnwihCYQv8nN/IfLpX8Ep/hG0Yfusye+nhYSWx
vq/tePqt+GmfZ3Pp9ud/wKsjc/IDTkKxFrPdGB05zVcqB2weex+XAZnX84O8uhLWQUjACKwN0wWu
8fKjp72DaAHvDMxVbSVVHbPcWqXgrJtWDte9kI+yay/EB+vXfXHk1jEBwa4+tjSTTpsNYyPq2NYS
zXdtokys9aBguaXdks02+wTBv8/n53iCi/17uyECRJRNFiZOzValBoARSlHoO7oKoZJHEs9nb8oR
/BLt72komu8lxHGwfcWAADcwQru4lLy/Ol3rpAkYVrgGJKPTHGZin8WRrDQ/cbn/Yi48OqC6vFO1
qt+fn++bG+fZUCfxFz3OCLwMG6csJ3FMnfgRxeP86vwgb31EVHhs/vuD7zsZZHbEMEUacjqmmcdh
gFnHKpbcuPoeHpP+aQLn/vv8iK8CPrJZVgnbtxUtCZnh5VbVuhkhvbjxqCaF3bXh5vOt0zn5Qz5F
SbJZVJrvykUWF66BS6OeXFVZ2EdDPreeP3hetZPgi36bTRTtms4bUCuW9Y02IyB2fqqvvyCvC5jA
lR4kwUicLG6TLYs9xciSijRxroVe2jdI7uaH86O8PvuMAjSFEMcjuHROpjZyvbiLOYR+7kGyRUIJ
2H0s6Ngm42JvwNgW0b5A4HbcVGmeXNg/rzMuuY6O24ZH7VwnxHz5OTONkDGvZOjP2L7cdWuatR3K
vvmAPNqN2aCjXeZNfZi72HnvNJn3jRRNh6fdt8cWQ1bcI5pLGf9bC0KoB8UKMsCKlXz5k3BKSNpy
pV+krecC9Kuyq8mx7KewNfoQsaZK3jalPSLUZy7p5vzHABjxxrUIRwRTepxprFeI0NEoZhgaQxTE
Vo/i7Qpqw/6mWlSQOrWuk/0T/VROLd+lkTEhcCr7CcW+ZESKw21MGxlpV2vbDcRMW+5LVScWNBk9
/8Rrj7Orod9XoeWhtUzzRwRxF7dyE2dWWW69sGpoK1fanARhUonPsVJevJ+sCmKgV3XtfaOHltiU
mjE+CNRi3imUe5JNqhetgjascaN5nZZnftO5g43IWgZcWhUWmKRa5+tv0CSxfkK2mH6XgO9vvCXr
vCBz2vTT1K9CQCVdXurs0/Jf7J3JctxItm1/pezNkYa+GbwJEA2CnUSJkihNYJREoXU07ui//q7Q
rUpRUQqGVY3vRGmmzCSIzuHnnL3Xtt9b7dJ8lEhgOJ926T46paffJrBYanD0AWxa+Bf8CdaeYdZS
e1UV1ejdv609sZCh4/bAoXEBuXB2IH/MV54+jn3YJ3LBZN1M7UwzHNheQMSGE3krQJ4wc+Hi3GiO
uaBih/LwNXD9NN24wLUOSFWGTzMa6WLbt9DINi4hItk9YSgwBPyi9B9Ka5El+LEJl2tEL8kfx8jx
tfgI8EeDUQ9Eim/aVUjP/GAwK6Iw8jg/0W185ALdFDmiTT7kqcWIA+5M80BYgu9jaPb6SjAYnGBF
w/jvwAkRflJtsSMHFuRk6C0bxx0MGaZVxqRE63TvqZ+z8osEyF1EhR50FTm29kwOQQLrI5zwGwNg
cGbq/hWazzHCIJ+fR8fS71sG0s/ZVHpHQooAzVxpaao2PgaG9aPyccvu3LpLyli5NkypddVJjJ1n
BkOb1tAAxsrBZ9vWLWp8b5B1Qf8Y1o/ctMqhajXLDo5yZcl+3XpHmvAVe2cfQKBnA89r4RoANsis
lKTZ1EAN1JMs8wMuVBHOzmjQXrFT+ZZOi6RpWnrwVCe2DtoOLmnPo26N7p3vrCt46kEHV5w1eJ9l
ywynqVyFsSnTlu+MA0APLRbA8M5i7YG5mHhvR9SMgDabuQZ3sljorjRHlI9LnbI9GKVZvWF76d+T
K9G+R5QAXWztmpZ2p1kbbxdgD2ijzVmCzbOcabzpkkZBZ/Y0g5+PmAAug97AueHOudDynFn/bPKy
faDTQxKEY9LRidbUlWRE6PoYgi635Yb90fyVgfP4ZAWKH8Q0EIehJsqVIOZ2XAGkpfp7Bp/mF4e+
IJFsYwlyYBlW+VBXypm3NFFHQm6txHU35pCDMxsIIOIVL/z8ubeS5aoYaXUfsZXZ28Q25/7KMoS4
KrVW1XvFV5+oFSebJXRUDSQYG7OCMXmKBrxjSpje+Mqe32lS876sxA+9dZTXZzFAEeyLgIOcjUh8
uFwZVQrUtQKwUlV73rcJvJzF8zeN+kHTXIAJaAMLEMoLXqVIMM9c6Ytnxzhv3VLgA2rLfu76cq3e
jpoFnyLNCm2KXX0x/LCiprNCz5wbEFKyrD93Zlt/BmNhfVRatoDI6SQcFE85wRe/SCdc0WZCsFDQ
pjBbhZhIIejzsgZbq7Up3zhY0ZD5rWw/Fdb04M6lGSsn0zBxBlCT2vVqKKv867wgJoPmWhWPmaMT
cZC1pWQBdhz5VeBoh+KGOjvqfbd/NPrKNWLX8RagG7gU3agcyuyDnrruB7MYSrUD/j+TazrlYv5M
18yaN+NsO+V2yTPzfs6Tcd7zUoDiCXJLH77lsqvMSCwIquGo5Mq7ztNFg+RuQy3bVZLOFFyJmWE3
IQtHiviSAK5tNQRK2yWtynyHP6oBu97P+pXLLrUKXdrnGn3nUv/S2uU6xIvdCCMcK63PaXFR5YSF
O+rLxlM2YErCXoCguSAUCVbWYRCCjOq9LyOwtI82GCIVripLSEMcIY2BfdI16FskOOiHhrggAP4m
kiqSFbxp7xduAd5wKsohNqDMfzS1cSD2rnGlOChvHFq4DjocclRYCX9Cy/F2g56I/Np0Z22fZUr/
Ycqjn9AmeWS4qUD1El5YsKOOBmVPJCz1mqrfWiZzkH1frf3I85K6/FscpgRYk7YNAdsvp8fBc3yi
E50jENOwOoAmdYs77oOFBVZ8J9dqmjawY0ArCle118YQTHtw1O4HvQvWR5sdKPmwpg99OreS/JNr
AWKjVYcz4q7scS5tS7uui6+E6hLsZJiYqVEkBAxG9aGiV2sZix6WaCaDyPMy7WnUVCDow9Ca2FRl
IefNCk3xC3q/+W4F8lO+49GeSGME1hQXRq59k7Y9DAdrSJonnVlJGeEzXuuwd5OUtSPog9WCGQ3z
JGxqrSezxAsmezch8HG2iDBRE2A16Muts7jLJ0CgoPOsJGmjNC9ZJzT2IU8+xJcbOy+lGdal4NOu
2739AGtWe+yUPVKyW/MRr6lGayR3A2hoVJBZ8AlinJGSYqHqDwIZkbnpmtH4oXVj/zxZ6/IZt/TE
i9fZxbWXSI8tQ714Yxistsfbpent9SrpJO/qpFnSfeXl1cFxFBiqua7ttzRSqi+ml5l3QJLgfi5L
0/QfLFnkt329WnITAOi5U/xXSchwlqQwcu7Lr5llZLB2ilo40bKMbOdcvxifIUnxsYYE6t4UQKS/
DI0ctHDWDSCm49JjP/ab2bnu60D1hzxfu35vt6UGWaGqTXQmA3rliAQO1k84PQ5kmrq0723Cg94n
NfFBe6/N/fZuXO0JgOBEG5Rt3AAYBM8RGxEcIIRYyQFVe0gVVJPAjmMsiVxtXJ7Kvq6hMxYCssnI
dbnVvAZJtNfgGMdoDqTrCGG/Skw5ge4Qz9YIZyhqibC4raysKDcrYxtncvE25zxCfG3oIY37rG+g
UPht5+/0YCo+N7yPPZANck82tWyHFQ47JHISwHgJ4WqpJ7kssxONVPDOFoCnf1U3VtOHUtMxVxrI
557qmZAni2CxFA6yCAWUxj3BIbr6KmYv1cEXkt4R2b5ImFtAasKQSoHgRKJToH771VuvAI4ccV6r
Nl1Lbcju0I7V5UbvPftdBYeQNiMwHtexOWtRFmyP7c7kUzKZbYUhcGz4fDcJnBI0sNq04Gpua4DA
TUq4eeHrCYFoCAe2MOCMIWTlhwppOL637UTT9dBx8+67Lebhh6937IiIqAM3hNOGnAk5osKvlsKF
jdL7mgAwE0grkuZKtNY8478GAUyjLjQ6Jx0inJpwtdn5spwFDO9xtzuEq2yXgktzLLLMS13rn2OB
3/sr+GAYwPDnsYl4qk4VEjVntWTaBktKhkOIOqYlDqRprxe6SGHiLtYVD/Maa101xr7XT2+d1e9A
UOYAmd1GO2jKW+NgSL13AiAujek8ua7l6ITOOFr7ZqgIlCtsExi0fsT5DojX18knhUEBH2m7D6+X
Rn/o32AvxdOMvUYHTXFqnu/WcZ2SXk82CibY1g08cWsbq0EshO3cusEAldRIijs22JkdkR1n3anB
zS5oof69gYN3noKe+ux4cU8bxd4MyA7IYbCxzaqPJr0Y3rHWsB2vl+4/L8x/O9RJHUp4ZNc1BZ0O
VWsZQXeGeq+lFYwqioh9tWCUWNvuwWZ7/On1K/2HvgP+HqxUjm8FeIuOJeqLgQ8ZCXJi7g1Ky5Xm
tirLbqsB2ti+fpQ/XknkzFTY6AT9087qqtelT5hCsMEgJj4Ra+mT8ICBbU/X7aJJ588Ho5xGpu2B
PjhpcgR80W2Z07+xi5momIYhKTvPd+D45IUK/t/rdx4Qmhn/OtLJxWuEzFCfc9cYiM1x5gFs9YkQ
Q3xIXhmYRjJnMiJ8Xr+Wx1//5F2nrYl6AAspL/tPWdaLO+YMU5K11RBsllUam4VIgA00p6y9MZLk
kgPr+Nj927FwIDHGMYDCnT4dsk6bXnkigAtp2s9ToBzCIp3efg8AWwd5n9cPWW1Vj+awGnuyysyP
r5/rH55OWqfOcWBg2AxET8Zxk5uw7TbpG1vm5H3sKlyNnpWP/zuO+z900T+e6x5qyOH7//9/x1bf
eXTRTj7X37J/7AfSip9eAoyO/9u/En1hEfF1AbNlY1vl2eNmTc+qP6KI7L8Qs9C/pLWIosNyeI7+
CTBy/mLY4FmYNFA8H1lFvCP/JBiZfyG98I8uAPpusMcwGP4neb4/wR2/HlaHSYaHLJOpBgeh+Pq3
Fmpv0HOoJ4w+aTKWh0GDeRMtEPkKaqOS6ngx2Y9E2GEB1055N322ZGaTA9uXDc46PvJRM1OYbTBk
NToBBroAD0w0yd7xF8PeMa8HQFr0vdj2BONAkzM7e6vk4gdhTh7UFNFTcp+yhXZN2MssfSOV1uQ7
nDyUmSRZaEOUmCR7hRYoLgjbJGgeEKirH4GvxMeRyNkmLJK2d+LVS4jrGSVbE3L4hkTf24vS2r0E
zlhGKgEj/X5AIXI1qVHNERdffuZJyIC1Fb5735G8cu+m5ShiAd7we6kt3Tug6eXnwEjH6UgZ6h5T
s/fg680A8u+8eprjSbe6I/KgW56F2egm4XiN921ozOyxhyXyDsC/WDai8VbzBoSyZgG8rNckapRj
f6BRN5aRTY+XffCkie+GmbjiI+mxrv+RhpJBs0XDIrr1jdF6GGvBfjL1PDp3+upAu0TqWFFDuzOk
smHR4Ev5WLXztzpU8hKIPjKkcBHWwF3Mxtmi5iNFkGTKTAiuNWbY/VDLHDI3lP0r2/S77+i7QMfp
cOwIxvMWH2JVwaQrLBNpHiWoK5FTw7HTZhRKDVfYyQBlDG21iisQh1MKBXfoSJ4VWGXgMDnlm7od
FbfTdEW76URNyiUJpP33DCopMJuSqv2ABlQ+LrrmP9XmZH93s1qJkLIbLnShpZ8qndoXkHstuq3Z
2u4QziBZ4GaKYPAolSeliL6izXFre539nAJKFG+A5tjGLss1RAvhKObiQ4/YwoZASjYOTSLyNEJz
ONpvYZ0QGoK5rg5zWkjWThG86b7zvFZSWZMHfMDYfGxQQkouNi5NUEG4YZdmD3AJKIYIsFhI6uta
3rNodBDtyloXNjtgcONmg3CIffacqw3iXvmIBsNgNi3RP0nh+vdNxs53Z41rJe4NpDH0g4Nm0g42
KYk/ZE/U21UFaC976qGEH5OHEsu7ZnIkU6DatNs3hHRDylqr2k12tRAaJaIaW5JI17l2KUQquo1G
lfVBCBow6aNOdVWLXjtNi/2aNvkjU5PsuaPvhKTT9VojRMZI/Sstwhm4V1YTz05a32Oat9G4MWvg
aSp53je5Z689DB0GmNt2rn1rQ700ZhttDOwfGhSqlqekP9p0Ct9UeM6z+skzwF2Fk23J9+Vk2VqY
WRJmhK1V/hpBWbC7WwLr+nlr0uw1NlqqZyIcG3O4mkDbwkYULvElZqvn8azVYj8XTis3ULbH+xW8
/SMBJqAJZdX7dwDNExpzgdE/kKKUiU1gWuVDioSkDEeTDD9wk8G7tq/MtzrApdvCWq2oSuG/b/h1
smHD+L/pNpIWmBt19IMGXtrO/cIKmX8KejU/Jc7i+wefAqCKWKk7EVpzDi4rKZP6DT0DgozcyeTd
TOtiertULdpLYQwkI4mlLOuQHizFwao5oJVHMfnEV5rlMB/LbS9OV0ITwwy88nxVJcM8Ejc6JDz1
o0/iInGmVP0/v17/90V/+UXnI/vKF/2pKiHyff/HQR3/oX77qPN//uuj7v1F4YgGRmc4f/xw//qo
u8Zf7C+PCiXmY8eIrF8fdc0xgA8i4cZtg+3X4wv+91edmclfYK8MZLvHeT+33fxPPusnwhENjxq9
boQKJ1s/SesKrXZZxeXsvJmzlYCCvsxJe8mx9PTS+qKrUvvgWdX8mJcsEk1OEKVoDZdgv3kB2rsE
ezzJxD3oifERWuZF4xPn/2Jz/PdvdqqRy7RCH5VvlyQsZuLatJcWd7Wk6gajcGvWBI7rEmkB8GQ9
NMalet9bpIlqmbEzwX0gQUicMbLXKt3ApTN3CZjqjdUoY+81/rytGN6+e3Hn3/7vFuglR/Gkmv71
m54MXPWGmrhnkSBnHEWPJQcyGDQ43wz5MmI+7ezateeGuOEMFpxDUiazJ9VckKCdPfpJdWT5KgHo
KkvGYibEU6+dCOJJna3f8XWRWS9IMyEZIZumloHSNF675FFckIz+Pt/9debHIupFkdTUpB7jWynj
FfFmHbakId6n9KoPmqOcyJkC/V1u5UsQ9p53Sdn8e/3565jHv39xTLDpOrkuZhG35SB2kxjALvjw
+BH6f79wQ8+d1rFeenEIH8yi0NeJoAojza5pCWTEYdTNg0DYGxdrkm0LuxzhK4LW9lpRx2Ide9Lc
17uymn56TDeBXc9wtNXXunPtXZObQ2RoRnLhpv/0Gf3ajP+6CNbvvyEGhKZWpMPGJkGFUa3yYuv6
jdpVtB9ii0bAFQDj8ioN4LN7qN4e8L4UkJu6YNsMesrLm6oQe4G3J18wu9Inw7xrabJeWzCbDroK
mD53ngqhWvd3r1/Vc/fN/P1XFmrK+8p36nhNZhEVgUNfbC7Gfd16F2Q6P/kgf7oqJ8IuugBpZdPe
jDFgVrBiLHjpNQNjp2rBwrORCvE3N3tmAA3W/kUewKeLq1EQ4q3Pg3HvS9xUmcycN03Jt1nLxvJT
T2RfnLbZEHsFlOYRd02UrKgqLdTY23luQD1kBu1ZNRjbslqijqnfViSJuRv7tb6mf98d5paNYOtw
ypK547Wd2mSwlE1Lti+1H/StW3Iw/d2USus/0sD+ekBO1vVicdYCU1kTM84HAt7mYAVciKZ6u3i7
12/ouZXn1GrXSdBEwTJzuT3Y7viN9M3IWh319XCHuvPTlMjPkJ7qzWR5XeiDnL5wo0+8cX+f3am5
udWSAR6E3cRl7g7E4ziFTUwCzQ0qoWx8FiOBzdQuledCG1lKOxpaI9irAAxZ2Lmzo8crEZTNhT7V
2V/nZAlGUEKcY+NwsaFM3UxrCVg6UISvLIvjMReyr2o/rbAPWEBdSQvaakZZYojs5pg8pEvcwBOr
8K+rcrIaj7XD664bTYw8Io9rE9BtiUmXnJXkQ2dN7LaPBdGi92yiJ9DvK2Kcve+vw4WvwfE4f3j9
3JOVmXaarVHmVjGxCUQwU55tyF/vrmu0qGxUQUe9/uCdWUlOZY7J4vNmAdeKx2IWe7W4JPAm2Fl0
o3t4/QjHG/enMzlZXsmsDlaABWVc9kOxITEeXWMJIblzjOGAyAHpNJKWT68fDInumcOdLo1zMdQ0
a+sYe+LyHVUppDpEFcsVsxgt2CE8qBX4c+LMw0GS21Oluk849JDMiI7sgK65T0m/Ld1WuowYyluQ
P1ydvMcbUo1+eTtX0i2prRb9G9KI5KkTiTEgQbCKz+Wihs8ZIbAYk3p0eLhgJFFPNFRD/IU4C6be
I8x3qbOgJKg9996SPyALcgVIsyQg0ht1EPrmrRrG5c5KKnPYrrRND9VCuG8kyWpct5VIPD+kO41G
yGWLtnfReRmYzoASAACkHTLhpX2TOj6CdGvKimtiSOlTzK6onbBWpvZpsWVJA0cThFoGZKveLN2c
fnbYV1znQzEfw9hrY+u4s21FBeEbAbpnaQbhUEyFS1Sr17lbQhnSnTWTSLk3s8Z9AIpDYspSN+sP
LSm0b1ORB1sz0XwnBqRq3Xc+5S4MLM2+kYUbPCwKX+DWsJO85aBLjeJ1FKYdVs0gHynJJoAtGacX
wlRe5Vb4lnRuFug0ltbzl1T28WBVV5UORjms59ygpwK7dYwMcyieCjojD1Yuyjcl5fihq5kFOalJ
66aXDnceMw7pA2PVZgsFtz3lsVoUPVv498wlKe+c/VrWxqOLLIs0RZj2ZTQZbvnGxVWjXTFiU8+N
61Q/cL8E5L55LenMqFK2bBKareE7I1KYXBIE29V9MuIiGUSJVWv2H4S/cpcNAlnf1eTJC+CPpt8g
VhDuo7bmDaE4yi6PUp2AgZg3GuJxEnlNG2PNbWPLIJf5amammoiDObMei8UdY8svJXnvRfFEyrv7
TSBnIQMsbRaYYr3ufgNms2o7zO0k8haU3+m9m1t1Fxmt1mS0I3w2nGZpNu/wP4iPqdnUKTBjgsbj
shvInLWMXt+R9VFjzRqVeSg1cBS7fJIrvT7lIjhA4HKjnCUgKY9gHxnmbY5m0/Wx54Rzpg/3JJmz
Z6gHHS2Zn+NfGGzNTDd5b9oQsxbCu6aWVEsRZCg3ZBBcO7IZNrQFSM2jt9WHvoSc6xdUT2R6Fevn
YHE68k2D1a1J5J37910LxjN07IVEJ31oGX8REL+3Z2IwoIYFPWkyPNcRgdY87FWf/iC3o+1D25mO
jT2jcLayKVPyV4a1i7XAELtZEUf2ZuoN9z0RNsOj1LW23xLowHPIo0Mmx2zxtXZ1q7hXWZZXoRJu
8LXhXetCr5Le+2Ro6x+apdxvfjoa/SZbRue5A7VLjE03oAIbu2H8UGjKZLaP3OFrP6o+ixxl1c9N
ahcf8kZVaAzpCQ4Y8JnchkyrFiPsjKF+6vDJ3w2GZR7DfoadCbj6wZV5q0KFwujQEzPdbomqSYwo
QXvgK3+bztgBwhbm4o85JaSZqHaH5HKnvUpJ3CO2VtAEmwvRPXk8TqijBFLD2GxEsSunzKoARvjW
51ENc7Zl1HI1kRpy6BAu0gktjK6NffSyR/hPMce9XXlmlBAJ87UMZEt0rCqWdWumhXaTqBVGAouC
eJd01cyq2befGRYv4konqfc2H6z10A1ZDyoSVNNHWxXc+CFY/BsDSDwBEbJDmKShpRnSJL8zOl5f
bmQXO900u+FEatgQBSWaCaPy1s1CACwLBQi+eFzsntiiOQienUbPk62oJv2bSGmuhRSUTnmog3n4
2rFlrXd+y+IZtohDROTSmbpdgqZntO5KBpxl3xawH7xsn7RHoeCktfZnPejF01hNrLaVMi1Bbn2X
E1BWljzPahyThDWcNTPKu4CITD3LnBvYVLyHr38Cz3zRnZPdajdZA21QyQaqXwhgra30UDFND5vV
SjavH+JYu/3hk24f2wwvarp5EEqgQWhimmSSYcRixWmxLPHrP/1EIvD33usUNZyvJlllnlnHMxlb
jK5LZgkBjc/BSRf69Y16XzkVeTkmGjzqYqbpCeD/QbJ3CciK25WE72x8ZzDCwm6QD/MV3NlrkX9s
R8/YE2gtUBGoPC4cD3EDAdlb6tP1qrN9dafLwr60lT2WSn+6TCdbWRJCxyTv1youhqm4YWhAVltB
EmZh2uMuXxdjq9Lm+LYF6tCxT9pX5AjcGO1oXtjcnWn7nDqYvAyqaul3eewshf4GzERyO09t8ah1
pAARg6w2CHrTWBvqbF+s6XKhmDHPbPns46P54vkg0bZCwmfncVIU3XeEitBmcgTURuZN7c1gCReR
RjoQBT92YvpA7p166tlP0zAbFlLs3La0jvlHigwFjxStLSTZnMGIjYoFlfBILqVdMB8wXGcE2aGq
9EGrRErlmVVNsMUQ737W+nm8ro6R6VSRVsICYteXMHrnrutJT6O226JhcUX1MMwmu57s2Mloq347
zJMidqJLHAopE9h6CIe3/p6pokkvvHtnXm/7ZDu9SrInXGtN46B2xWc3nZct/XP04m3R/kcWqL/f
v1PUjYQnLTtfFezczAi1nNiLmhDFTMu/z9biXXg9zpzIqW819dYcZ2Jbxvlo2TcpUz26/UfRCmDc
C0vhuSruOOR9+SDW9epq1TFu0nLWbEdAGeJrwtzZgsNh3Xh8fqKZXK23NcniPHtNcJh8kpv11Eye
X1/MTpwkf19M56Sh6UFHIGhRr3jL+oZUqYXY4qDO3iLWy++7tGeAR8fxQ20AOMeK6NwWnXDu167s
yHhiTW2TSuxf/13OvJbOyXpUyzTnwezLWGPbHPqVzpxKdxAVV40WkWdYbL1g+adS4ayN8sztPc2s
oF3jgSVKm3jwLYC/LlnkCPC0rQUn+t3r53PuEMe/f7HM9As4pllaxy5YYZKxhQYoccoRSAVmjtcP
ceZL55y86e0SIB2nC0vbazZDK1cN5NreuKDaOlPkn1Jz/WTKVuG5ddx1jowQIzw0UgTXqkILOEGu
vPAanFmuHPP361SPk1+Dp6ljvLPrVu/16a5KtVuMK+uNIGwmmtAZRe7gsMUZE/PCpTuxDP168k86
iDUZAUam6iYmNaD7WPo5J+RqBZUJ8YTrYw69IAsNvUgpeqeUTFFZJQ1i+RIHRZR0WnnTV1Khikzy
8geD/YbYRAphjPmj1FBqjmXHhu5YUGsLa/FaV6z4ltM1+wXe9ttWzOOjhzydGEhmwgfTpJm+STw7
S6CPs93c66WiNvO0jiBME93rvVG2LZNdW4LTmns13ufJUH6sF8FYxK67Zr1wQ851++yTOzLUMAdE
xyJOM8LaLYRI3lelp9EepzdaGq7amL6VHTS7/TEMmC3cuajfv/5E/3RK/2lXcnJbaIX4y9L12j4n
uPxKtYgi9MZfPy+wJm9bHpOtYyE1iDR2D+xrzXSmGQSCKERF4HxFlC+7sKc9lG4s4jXv6iVJrI10
liHOnUnsNBousSVyo42QmbZfS90Xj5C3CbEfdNQemikYKHUUg3KT28vMTBWF8Zuud4P+v1vnTjMW
gn5imoUiPU4afnyFZH3Xqn69sbDvkfJSFo9dVqUX3uEz841TvjYgb6tt/DaPCSN7tqz+/siHozos
7iptNPbKn6ovdvqv7Lqzy+q5T9opT1d3C2JkfEZUpMffGP4w3JPYifTnqHTwzLzdDSoLdlVQPiWr
pz0iAtHDgc3Q29cfnzNr7qm8riSAqCWaoYxtor0ivXLFxhjWHBVJlV8YyJw7xEnrVTJy8eexzmJG
ccMhyU2dFIG8ueZY64VN1JkvoXXy5Vh9vAHtoKVxbwlc61OHM65zyptWGu1h7rAJdAReffvvLtnJ
N6Q+Rp4tgZ/GlOYq8ifdPQSkuETTrHvb1w9x5kNiWb+v8JkH2ATFQhkL+nlvjbXVQr8mGLfHlrRP
ehxGrx/nZwn2h8XjVLAW9J0za5KFi2De+rpoFytSbpNsDHQou1qztNvBV+WV0oc3BuvqW88VYusZ
TftxqE3jqZlExSbdeK6p4MK6wZLp9/pDOhV1PIaulrRxlXUqzNLy05rn7m7tq/TYgyBGTwOdswxp
udNkv8+ao4iqFeS1o8amrTSWb3AhfCtY3GggYJ0sMNTHY4OVSydPNBwa9pezm4n7mtu7TUrJbgeD
wXU5KMJFlAmg2k2+eH3e7Ujt7C88aGdf15PVtq/Q5Pm6SZHlt3RTkLkXIeYsN3JJf9sgQfP3xBDr
sdSmZDd2lfY5Vd0QWaLSL5TT5571k35AMyJYXi0jjZXwUkwoa/1+NfFcmoNu4I/ALhhiQR2fX39C
ThIB/v7qn4bpeB38v34p0xjOv37rufBurKRe41ZJeZhwv+57V5kU5cokSmgUYY4xMRImYsckdzEw
z8TyZloQKVFKDEJS39kElG+VsNcvLqOW44iw2DhmZW7ocqBPwktz4TU6c6lO4SLBiD/Yy4c09uZZ
bS2z1kMWogU3k/MJF15+v1b0j16/UOeejJ/F84vd63KEB4m2S2NT0OqwrUXt9apfvnrjMl7nBDhd
jYSAX2dVlr2fStGgBivUpsvzS2d7XH/+8C6f0sSKMshzTe8526NMjPRHLRI5fLAL53d8vv7040/W
2E7JYASTlMapAc1zNY08btZJbnEz4/WaZ++61WYTqdlaHKTT4QmE/HKhgj0e40/HPllydRIYoKKw
S9SdCknDMNcbgilyOKamvHB+Z5bcn8//i9tHT6+w1wXng7cs5qOVmPMtkrdvygfxHtGautTO+wk5
+dO5nOwV/YUIMbC3WVx6iD+6YF7urWkV15Ps+43ZJObeB7i+mypUksTa5fe1OeBQdnN21G5bMCVi
dIJoVlu2Y+pZV4tj1hvluZdiyM5d65MVDrGx1S8+n+tK1sV9YtJtN1azYiLlGB9ff5bOHeJkCcsX
vxnwauZxj6t8/zOnIQNh8sYe7EuI2DPbuKNy7GUtqeATQFHIOYQq1JU3GehwtDLYmQ6h13abm8RN
GcOWkVx74Vt65qRO864QwXZr6/d5zO3DzDWb5RWPrIpsJK4XdlI/f9Yfnp1TcA7y4HS0q4AGoKdl
D3S4xX4MpPm2krKNllSzNgs+x/cctzswZM9ic8aL5aT+iv64HjazbeC29GY7WiHRbGzCyiJ6NP1G
yvlSdXrmRfqppnvxIg1Bh8Mm13KqU+yaweSU0VJ4y65xGaJ5uBcvVAXnjnO8Dy+Ok7idZnop67c0
FodhugAa3wSolOlWRpnANvxfPaynELEA3FvTdk5Oc3xYD9U4F6GWBNpWTpW4sPacWbl/9ppenErD
sLXHWtbE4zgl27UP7Nu+q5ftf3cCJwsOpn9U2iKoY4l3OISP5GwTky+EvzC1/+8OcbJmlF3TW/h8
67ioU0Z2UB3uwPe+QcY7Xfi8nnu7TpaMNCBGRi4VJ5EF/puWMPUoaOT6dhzFpbtw5oHST5YMLSNo
jvhscoi6pP+YJHqLELs0Dq6u2hApaH94/WKd2ZWcevr41eU8lFYRo7N8j7H7Li2UGxqQuTdjmwDC
IDP99SOduWinmXIkW0zrhDg6JhMVOHRNIGrhdQZNmiy4cIhz+gz9eDVfPLt9ata9345FXBTo+OBh
Jlf6nGuEKtfkQU0KjfxxImbSvdnmpYFjl0iIKymwvRJYc3Fffu7mHS/Bi1/DzxzaAjVldNZ07RxO
gd8DGnEM40sCOqMFSlDIw2gmmN0hHj4J1RhfnEG1DaZj2/rWL9p0FZQOfPuSmgNpXEUZQfoS/anX
78XPgv4Pa7d+sodptNyhvEezaw1dWOI/f7/YA9II4hdNWcotEBU7QnqIqNdt/EhZC1SAXh92QTpM
oV05zgbp1gJ7lds4AW9nmO51n4bU8Pe9A4VmFMm8RXu5AsKY0m2RFiAtyuxaTuqmG4UKG4VNYyC0
VGcYezMuqfvJzfxxL1Kr3A2pvOYOdvux1/At5ql5N+tqY8hLa8SZL/JplmIFtsRsDR4U5BXmoTBm
6pSgQHerS4rF1fyhrcd4c4lr8vUr/ucDkgr1+yNRJIWrcEUGe6zXKiR74ps9VepNUNM8JBfdppfD
70CSY3Dh8/zn1404oN8PCJhkrrPjAU1Ha+9LZEU/WNbdg1fl3/6HvTNbchvJlu0PXZRhjABeAQ5J
5jwqpZewlFLCPAOB4evPIqu6W9Itlazf++GYtZ2uaiZJENjh2335P7+lXwiNVuD8+BKTCSmLKHew
l5ohsCKuuKnLJN+J1Oo/D0IiZw+62DRl312kmBc28IXnz7958b9/TEH0/PHFTTwnwmBo3Wtreoo9
y4wWneDdJHsS2bGpN7b20i0EnzS0HaM4gBkyL6d2ItDi5tXGgSC/y0399s9/zq++3p+eOfNqN2Wj
J7E3p1rRUKfFrlur/iagA4vSGDrxlJlS6lNZ4jev+Pf3GKJOP75/dpFDTp0rvkAjy19sbLEbp5zj
Y5oJ+4D8+zty6i+uo5+JYPCi6OYjbbon5lptk8Iurk1r1JvGTvP7f/7wgL7yR//d7einLxMXc5L7
c5JdTGtgEgYYa/8ybWmphpqTEyCezfGUOixEEDUQRK6ttNYjO0NWC1vHS9MN0gpuOMLWHMFSplDw
HnPDtDllIEA6zwmoSuUpzW9hpzuoTiABuO9EZMqnT2UBEokkkqH2Q+73BzvlzByS65vfE60AGyVM
tHdea+hbxHTnsXAsaJgQxt6TtkosWqd1QZV4n4rrCQdMGpIgGpMItqy6LQPDqzfaCKYHGEdCb+JG
1OPOiL9g0Khq0kLKvqkGIDO4e3LWn7A9j4DRmmwTrEMLrQKU80YuJhd6inNh3gKtipNw8WVxMa4z
hgRDGmuxIc2dy63qie2FPvDprwKRczPTnQjNdHb6j5020zd/8DEZG20XnPL7HkwbSMLqjS90fiHe
+TCIZDpaxuTvtNLP+J6WsHWr+qvbJRBl9CIMdpoU9l3VcA9MAESJq0MFaafZ8vbS97EorCuVxcqL
QHOrcYM9r9uJtk7ebNn1OCpUhovVg36RbJ3KtV69obWPBSTrbZL4fbs3ywoVDxIzaIh8mjor8hvV
XjgG7yadKGKJfKa65I5eUQc+nhozwBNONX+tzWbQD5iK24dMZhqTjh8APJmo4/UOg2qnK357isBW
s5RQQJy4m26GwCjeK9C/r8WCKhMaArIWRDQ3e6H8EbDDBCjlw5QmnoxmOtXUZgTy8DyQYssivcbN
52xcuG2veQGKo4sXfbDmzBlDE/NOhAWqtXc4Akcu49WG7ERUsypCLsLpdbGsmh+rpf3nxlbpNwOn
ZbonHVnmG1n26mIeqgzUV1fhAnIXXF+hOznZiRTmKZhF8TDStJMvYJqcrsIyOaZttuOE7hG3r0p3
3ucThUOOox17S/O760ZeItPriQZjC+ViMu+nOFklndBkD1M7SJ5jBxbatW9VxIXMZjadg15X0wpz
uEnVtiaSGRza3qg+p4MrqGgch+DTJIOd8lmzRcQElzs/WBbynEUg9xr6gQM8x50iHn0n4goVQVcT
EP18h8rbflx0Gr/15pruDF1kJ1U3ySJb9GZw1Gzv66ilxHHbTNzpjlNq0dvgoPzdkwtt/AuOOyza
fZ5yxXbswDuFTDPu54DmtGdD9QSV+SXIY2ZbUIpzHrLU8cHTo8HNG1/V2OpLHA7QSmy/87KI5XXw
GKe9ATSowX6Bkybosgc2L/W+ygzvixZLs+FaMMpwVOWK9p236fNYKflej17OEJvRWR7NQd+faner
mtRAy2JyNwTNGjPFqOY6nuY03/Eo6u9jjyK1yEcH9KI1D+iL7vxuhMJC9CcO62T1sG6NU/5kECkl
etjb5TMRARjBc574n8GnorzkUOhWojsnOyCJY+929U+hljrXothkclB7vLldsjUC5a27FnH9pihn
oDczd42UCPFqcXtptEHaquhxr8JhMraLYzTWpnBI0Wzr1YfVYqrmiQgZ8Qdtyqvcmei+ToJyeNea
PjMoenLdLWlgslW2JnaurgtvbgUR4od2xtUQDJq9kTNM19rtqS3gf8+P7FnFF53qM/s4jmvjbnnr
uJSbpCveg0BP46acrJHaldL7CL3C5HaVDwufUKu1f3Bc7JhhCVePVPLg68t5pa87xAvo3ZrUmsZh
0A3ToYTGBFEoSL17fvUtjuUkaDPAZ8G40N3oT1G9wibcx2y1PnuevvbL9iU26WncWPQNX862EX8t
+fe5EvAOhhRwpLduKZ0vKokNQGVZ0xAQF7Z3iImbyJ2TcHPa0iqL4QM0mLxv5h7iWG2etgBzId1Q
tAyYANNGrRj9B/ZoPbXkwOQz5pSltKw2RK00X9UC+/tiKNVtmzrytnS09ZTWmBtgfSV12NqN4FLM
CJkDeaPeAKtn5V4VLPe50JtJ3c1m4bmhOzTWR1kHY70FFsp126v2tlf2QK378ow/+uTSCrLqychX
I8PGnfTvxSzqJerxkUJPG/PyUxEU/HE1hYAWXdtud0RxL+HPc8lulqY2pnBOfRMM7pCPDxhgp4eE
QrtPFET2y94fHMPeitzrBjrPUurUM00HW8hj3GQbXsfmRcVHEOqgqD4TsdVPa12VNw3oJHLWZrw2
YVVNbbqZDWXoSHDhXMATXOAA5vUUR6acExBD6Zg6+4aA5peE3+5HhgEYXSWb7QZXb69OOe24W0+b
4RxCZaCCAX+XVAd3rBC/MZCMV9hovBDfqENy3jZC/LFXqe4a4Hee3T/8v0BzYTAp+HtdZeUH7IH8
abDxmg//PAT9as46TZbfnRnXQkHRa6S/p00GxSUQt8W84Bqmyvw3p+NfvcJJAvjuFfqstByDhdFe
+MbzkDnOXVZY1NZ7y+8KlH4xk/5MmoEBULAncxH909beTlAcLuu5tnYkQeu9Nfq/Kwb5e9ECx/uP
70TRON03CQC8OE9eObgeoLJi3y6T9zatl0MuBvmbdNYJy/E3k+n/19IkuqIzyTkkF2okpdnWRXwn
g07fsl0S4Tr04sIRI4bfPquuyZ05Ud3F9L0nybxx+IG8BEXwDSYf9+V0yK+0mq2XrJwccj3OtLGZ
+LZ+jCHEhTwLlhuUBjZzsbWLVNw5wG13qWS/KtCiMQFW8jAZWRcNi1tuDTaPu9aiYpazUXEbQzPd
O7LJrxU05agfl+lKG828TaRZHsoCqt9UwNPgNrFuqymjOgP3/0aOuE+YsKFZrf3ymwvtF9snijh+
/H7auMhwJRbGvhVVf7B4lm6hkSUgYMd+4yrq3iDBEa7Nc+PYp4P5kFgWDx0/+R2v5+8vdTigP/4B
Y24Zway4ED0yCFFdwPzynGXYMef+bst/7o3+uzPLTwewkXxr4iRrfgFOIdjw/pZdE6MvQw2K4eTj
/q2zdSJa2q7bulLxR+poOlhvEF1te12Ohc0cp/wu3q8TVISyD9S1ohBzx3mESGIc3NVuUdznQ/2l
84J098+3mV9sfAiy//jRJLWKq7Fg3bGqlaILTIFRCUlx92cKeR3kXeeIL7PfOlfF4noXQcpmwk5N
AHU8Cu8cCwAjBlyuQuUGj27ieaHdB9Zv+h9+cQcJfroL+jH84xU28oXyG3kfCNCDFJCkkR2sxLs6
6V7888fwi5918NO9MI/NMo+FLfdJsNzROFTvc3pBQuBnKuRLBJ9BZuKfX+pXb+n0///utlv6GkBx
bau92c36asF1FjEaTjsi/sTuiJL85qP7qZ76X8txejN+fKHcjlu7U6Xa6wlKHOTStbhlG+4AWCSU
tZeWaO0NhInAwrTc92/a1iXmLzHufZi6nAyW3NpMmefdBBl7mN+8/V/oNP5PP0UnifvBpaTvoita
a1+liFFYwu0/ZbX/AS6+A1yc+7x/TbjYj8tPsKrzv/AvsIX4w6VgGIqgC7yMHgEuw79oVSewBU2q
lkQdgWv8Pa3K/4ODAwVT4K9N6rupXPk318L6g3/BplsPFgVENCrl/xushXfu+PnPbRRaFTKSBTBL
0M4Disf96TrxYBSJvNJJlNBGYcHrcWQF6bp2m6ibBeBNwAXrJ71a7jNGRguDjx9kaeStbUI2Zh70
45TOM+ZrK3c+0WAKKolfQx/SkmU8LYCj36e1CewNld5HWO7NAzttIkiDMU86rDloXTqNhScjdnT8
UEOElpFRrfn9OA7eFVFCCYF47ryXOU85NzZrVU+4nJsJgrq7uAVOQJjfUb/CpZ5iM0DkRwd55VQ7
3HDcgpreT8oadlgieEdS5f2rZdLVxdrTOcGPsGu9de4Y37eN0jpMRif/GvcJxOoOmxEa+5x3YPCn
gc67jh9vZyZQu5buFEzwBPiNvVFV8rK1lUdAlDBivGmKUrDhcHmxrWXXMGjEZMUfhz4er/UAC5mn
D+DRUMflcp9wtnH3yD/9sTR9g/MXXZu3HbHAYgeyk4SyjWClw1xyygrLkdDfBtLdrE7fS+kdmtW0
L+IYqsUNugIU4Nib5UfLG1QcuRzZjY3q8wDXKdElTi5SZx6f/UR+FnNuitDRdj3uHboSLgCh5t7B
mbxHtlPqwcjcGChZT9VbSAzCejDKJC6gcPvy2uXvizcEX70xih25PscdHtwQ769/MClPN04rJj9j
TscaHxpuYgOFnwaG+qI0gs+im50kaoQ3fLZmzOuhk1uNvrDN0nv0hnTh8GgU+mnKC6k52PanJ/zY
wjhNwDbbo3dMq3zdTlOqSECNQXMN6ofNSDHASqJBRlrffFxrZahQl6pwbK2+59MGDw7KOTBOaCfb
bYm2dQK4tCY2GtWLQZZmdJd3p6/rr3oV5jcKEMxb0S0sq1VlOw0GWUgwUTPhZtvmiC3QElxj4Ctr
l/RzIqZhCmGxLgTJ/F4DplbNJ1nVCTAJQk7Ymhd3Za0D6jJcvel6pZcz3Zp9hUVn8jOSZnBcu0/Z
RHVFKCYAcbWt053l5oO7RZMRR2/gIYIoqSSw8jihTJvAFsdaYddN93kxVHED2rkg+ZTI/jCmseSD
1EXpbrGHeN5e2rpYWS2O9rqxe+/SypxSbYFKNU+uWTp+RLMQOdzMFm0Vzamu0PZjjNv7usv0fUcr
R3aQ1PkskagQYyPfWP3PTbXCuulclKIwAJgvbmbDRlNJGcJuOVeD5yXQWLwPlt93l10gk6tGEN8I
XXOezb1FIVu6hUxjulGz8l2cCLrNN+TIhB6yQr3izl/fjJqvPmJfLT5WgPb57ky3+VgkBp7IOs60
sTEnaGdQ5r0yC9s1SEsIHsn85LONyNAwbH2jG8KcIfP6+MlDLHybckKltJMmGUTzqQKrtq7Gmxwh
+m0ongreZR8bMlxr1T/RSyWHg8PtL6G+YmgfK1pC7rnGnP4UCWqQk2AZZ+jA0O0joPIGMiR50Bef
9UOF05ULF840lsHdKBOayavabkZKjprAOo5mM8032k1niRIl/TRSsx6Ho6gDPg63hbweld4JGj3a
JKJACq2deKI3I3cS7JItbDEQoxk3uRKyOwJVCrl4Ms06v/GaPpXbDlx5utEDXqPrbEpi95ZAqPnZ
yED4hooOHX9fFKuAm5WaJxeeGOb5tqUAjLCQ05j5VU1stwKP0Xh3Y2Esw329IiBGLlVUiu4C4coH
1zISNrrJUptHo01ZAHdj6QkVrqmwRjt0dbuIOZQlkwgqkZX2234ZzWe5TtQvLZiujKhy5WTSa2hw
fSeJAyTD9uOle5GeORRf8wIQSwgU0qcPgu8VIHbr+8s+Z5bjLrEU7geaS/27nmuxDyGTYXUpZ9v6
fOo++sxCICPWqfiuaCdIJxOpqRyeJj6blQxuWwW7rO3ljNU9FfOmX5LkxjPz6djDB3lNs1KNkViD
7HqFOGXtla81kMTFN9h1THXzJR7i9YvX591t3ebZp4ZG0cskEdYHxQ/6i4WcukbTEEAM5KZDOQXZ
RPkup2l8dmDXY0lMdTlEzklYJzukEhjxVCZ04FAUjFo7d/0Pjp6D+lKgvbL1WEvOLu3QUVnqt2vJ
U4JbzjgBl4OyXHO3oWjGWTdEc2sMoYE5rzwvBdIKVshHgNbucjH1jfdST1OBUjyPyzP8aq49nRdx
jIoas2FwpqlKwnRgEbXLyw6nNjIGH2CLWbg9WinsauiEKk92lmZ7E+bJLGHNqnZ8AUQLaMCQrqtC
zxrTDCnet7BQIKY/p3Lq/WiRAeHAwQnMgccF9LwwC1R+tQbUmobcj8XW8OKVyyyt7U+ABdnw1NxQ
NI//vNA7kPTeJxF75TcZI+Vy2hRNt6MjMvtY1fX84tmZB/1BmeIz3oThybEdah9Q6IsyLDg68RQn
DvJF1kZw0EPQv/vpkt8F7Vhzw3A1frrOO7Hwm8Qr7pcqzep5z9M2qMzLCpLey5gp+vj6eGgxQrIu
/5bjPvqmzTj4ZrmNyd2pdG/IpYk6xPTa33oV6X6iYvU1MvnwWvktJ3My+PVT2nttHq7EObE0u5YN
3t1q5AW0Ow6JFUfVq2KggyLs0soZttLEC7jhkDFcKCWdcYsxr3SiBCcP1P3EMd/FNK/Lhj0c/Bf4
KiD7nIwKJ3PWQQ7F3baffGd0n3Atx3jhSB5kIVBpxYIqbpi55sx/GnpViSgN8o7sTkNddgS60DyB
DfVrYFaDc9o70cND0sVJSa976w2iNMiMfhz7Az5F34UWUGQ3oxsX+qakOcDaeGDfn3mimPkhC3Lr
RcrWniJn7tUu6QXq9Yxz1d0siW/HW0eOi7Oz5wqIUFV14nlw2Cbsqd5xXztaT9F5nCR/WjOzuYPm
kcaRNg3WDXOcF1fc1ME7Bq5+L+FhvjPNLp8LYBaf/DXH/oBIz1cHmsvmr5R81RG/eUmUtWl6fuZC
DXepVMkz2rGvonhkHGOhtYB6V0aeP03ZqHK0Y0t8XMZsvazi1Gt3njMFwbGRgAXCDmi4dehTRWsL
SxrrpS11fYd/qS4vYI3NUElJUW0cnh2XlhqnZNO5laVZZYFqDBPVygNcFW2Hg0V59rSuWcHmPBNH
MGJIwIiuRGn7pIfVyTWc89C02fsQmm/U3nc098bVZjxYTc+Ld/Q5DVUY17P1yoxQJtjmGRI3fhv0
H5IBwD8gV6z2IaTMXEKWD9jiYJo0sotAwc2KDFfZEiD/Gjws1Uq9ievL6cnN2uRD7dBrAPqzUh0U
Hzv5UBnL9NWXGVC5Kmd0CivLw22TY3y5pIczuR/ZZAGhnSb5VDYZUQGe8fFNyh7mFBtrFhi5FNrb
pMlm/m2/SYKbVVp0XGT8zCpnNF6dypDORWY4YNjrcaqOxpTTUKS9xTvksMSeM/YD3GDpClipkunV
Las4/oapUqwH9GLFdogI6KAYjQla+Flt+N+B+PsD8UlM+PWB+HHkRvRWfv0e9Qhv/T+sR+ePwDdN
6hd92g99+nr/fST2/D9MaXGn4MqnUfd87v0L4CwgPZoAIH2cLcCave8AztYff3YEnxCRVBx6/xW/
mfUjes0PJ2KqGuFy0X/ngI/kOPOjnhPbdicyGuSAv6S0/TT2SnWCb9MiERaF8JOdbxUNG01T4SMg
HP6hFNV86cVqsmGWZZm6cDMrfsFZwcOzT/tqDXO3yG0KKsCPwGI5/cfTjL3NOOzsMp2U8AwmfDE0
wFkps96UfcqMlQxHyRLb2fuyx/btytKcN2ryystF+vabO4+cCz2m8jF0VpmMYW53tdywdbHt0872
5I7MQISEVTo2t0A2zDpaGtZDWx5lHTVtJ85GnfZxxsiP6WGDdYgCsZWiZBkVfud+ZsiBLTPVK8zI
UYi8OcS9RBrU5lIwg5PEzu9ZZq3gC2NvKbe+31OB4dRZwBndEey9kIApX/L95KUypmndmd1QzpGV
zMG9G8/qmzuO8bPypv65c2reDokq50M3xsmDPdszRJRhLLejYzMb6TP9lTLe6jarsIGyowdMTdSo
TMi9EAn1D00s5zf8ZNkHkkviU5pWzRjpLJlFZASCBqbaytJxgxyh603uAKe1TpjaYJ3sOzYM6mE6
QWxrjiunVE9ePDHzQLk1+3R84uFzepDSWX3Tnom4zuAHr+kJk1sA4KbtJdblvmlMIhHVCakbswRj
3jmBdjtdMB2REDdoeQO+M3NnRhW8BnUCozc983r7IIbdy9DUPfpnoi++l+pNnTm/dnYKc8TFif8b
w8b4lp2pwO18IgS3vFefor4TOfh0cz31JYEsCenkgi68nEDDII5PtmINVpB8LiTiTE84QIGcQCj2
nSb9SvtL+lqcCcbLkpY8P0RsDDDKT5RjcSYeq6KqRdj3JxLy6rjcxc0zIZnfEbRk1UHh3VRnivI6
UDxwmYD68XkcWzyKK2s00mOc1vO30ndn49AYMmaFS66ivI+LpsEeJIrgfjlTnBnUoJK7Rvc6F0TF
jpZbmNlB0IH7OOiR89iG1qXZfoZn7rWfYRWK7JIWXNrfmkn7HyrXo81KpmwXMX+yi7loO0M9AmuK
h2g0UE/oDypkHaYF3OYHQ3C4YwIymMgido0Q1RPPjm+0wsMeSteKwQn1BTyYigNzdjXZ03Rt1bYc
NxyyQKwzArLOtccaWz0VX+twp0AKCXCGNiCAzOzx+hAAmKELC6qo8ijts6zaDW2GslAtmTUedewB
hTYNTCFhXlbujGvDo7OKmLq+6mtgqUweLSGMKqmzbOv9eeQU4Lf5A4V5b9VJ+5gFZp5s29z1BvCi
c/8kzgfYoRyC92oSrrNh6jLegNjkt0FqcuytmYYNPkxOwy7enU/Tn0fkOZ5u0Ao4OM+nM3RzPk6b
LbggTARyNZgUTkfuZK45fjd223ykRmptiVv34iPxXI7qrectb3jW1KtpO/FXgpf1NxbcoxM2mUdb
nn0+9tcDLjeWVSc5oD8pA3Aou+7Sd1T+7plOxad3VhFoLAM4FYtS3LRnoaE+iw4YsPzP3lmKcGLp
L2A+iyI7xEy3920gSEkGmUWMFqcagkZ5FjfqobP9yMAN/NTMLH+3petc5sOpe0lrma+nrTNSSb+m
BeaIs4SynNSU4Cys4CIub7yz3ELsAumFWhvmrCD25RAmUqpy27q5PE752EmcVbU2ttzcovQs6lgn
fYfRg3/Wd7vWiJazBLQgBgH4QhbKetby859ikY/XIRpPGhLeOI52dTWbHLbYZYTFSW9SOqD8BsED
Gao+S1KzXyJPBWepasnapd37XYcRBKZ6+8E+y1qiWt+rk9RFQhZGeH9WwJazGmbOPcoY3G1UslGn
KGbUgKOeoczh5i/S3vrmTR7+uvGstSm+rns6hLxPaaEWDqHOsZCVHwVtjkybZOWym5ZZMKWSfHty
z6LeSIHjo32W+syz7DdABv6cjsIGV3bSBdOzRKjOcmGQspAPQc3x21zPkuKStv6B0lgL6ZRc7Is+
y4/OWYpkgS+vmW0RKKeu5IRrOLYM1VnCBBRTvgrF+zvApwuI4i9DsgcEdZI/z1LocJZFyUgkTwao
mg8aogGiUMUYQLcA9uh7NxvN0CiX5iGuwGuApLASfBJaeDzj6rKhmJ3t2V/Nzf8bJn8YJlke/3qY
vHvr3uLxbflxmORf+dd+xf2D/uCATAbbZiH4v38Pk8L+Q5x75QPBfwM5nMXcX8MkFQV/2IHlMlG6
f/2X/16wEBj6Q5jCoe+ZgdIPSFr8VxuWH6ZJwbPGdWmscTyX3Y/v/cyAZQzz7YkOjK0TF48VIMNQ
8OPDThvLP3dxv6QH/Lh0/9crCRmYloPB/Gyl+G7h6epcWIab5bTbLstNM5reHaRVFwsABtDvvgNG
nSWuq+9J3n/3UqfVlM36iHf4M+aHmpxxsAfeFLHvuwTsVmRY3kPbqd/YP37c3f75lhyHKDXnByH5
DH8cxVmQwQHPg2ybz3Zf4OVie8Ex07okYwdtKiNR/s9v7Me99F8v6PmCw4lHB8V5W/bdZ6gxbKY0
X5OPq7riNqh99Pisu6Yf093lSWCEXtL3v7Nr+PL0Pv5z5OBlfcrZ+M58Kkz9P4893++q6S1vjaB3
ki2EXnlnAGv/WjWLIitDBNPBofuo52a6WU6+FWfomwsOJsVxBn12o1CsN14HxM9r8vJDgLK6yzDZ
HrU0xd1KoW/klmA2k2XsDgGDyYXFtugxw2OKnDZTotb3hYrWEsNBWNasxRtd+Ecx1/nHgqDkVtoJ
WhmNNnUfdXkzbEzNtjtcCvQEBdYbG3AuP0K3L/cJHE837KfeuKUF1v+iTOV+cvnq6B1eQXuVXQ67
YxiH5YpH5fAm6+I9yXUWcVi80b0Ea2oHdAk2eUDs1RkyPg8p0UY9Vue4Ci95oAHPpbITSl9qfLDc
xL/xZDttrRK+uBBjm0b4pOeXiqF0TzlIeptPPvW/jUgPLu7rC88s38y6tS9wJp8gspr2UFPU1luH
eeWx4RyDYkOJ9EgXyPKF2qCaaXHyix0rm3GPFILJsSipIDXEiFs0SGEERgUDyq2HfDeEop0LMhgB
UhHo0quE3ssMV5CZb3jCda841vMH5tnpSSaNdfCXzNvYxiro1K7sz2J1yEylZhX2aErOZlWpcTXb
sQ+w3vRQlfzxSywWI6R4x3oynOZk06iVl0bLUGZXoib6pMtCHTqMgVt7BeeiuqA/JmR7brOii++G
olUHS0IHpiTYAchfmgbuwrIoKChbvF1OAFqwn5xVlBa2PjaQKx+X0msFPSHVZCE6lfI4ZF7yMbYc
YYWrzyl41YUgyZ5TZrKazpHCsOrNjnsKVeohs7/wyGZ+y8t+vJgU4dgwgZWABtv5F1aaIsvjpFy2
nAStjVvWem/W6S0NsyuGjXV8P1UBHMs5IDBlCjRrvNWd9TCYQ/d1NM3+MlOxIJ7Hh7t6VM2kPZvp
COU+0WHVMns1NuJZVgztayt0fBA6c/BdUyQyBkYiN85IVqrQQEZ1ma4bZ9ETDFbLe2GZWN/h98Qh
H1d5pOpGffCHNePsnkF1dUvziPMtf/FMvfph2xafFuNU40hPOqYu/+tgVQz5VSpfWYohfopheUqD
Mn6otCeobnGDZ4UUQAuS8PcMfvExAAV+TajBn1leWeazsyanvvNG3VhWyjYV/Nb8mCjP3GDBVO9p
Gie3s1dl0brI/DJI5/yeWoH+lROdHGCzNm2xpXG16r8YidskW3sJyuxiqBaz3k2VpjlNMrUMGn/8
id/V5b3T7nHUti3ATzGX99q0s2TT0nBkvldBMRU7tEWKcqu19au98qA/hU7g1PV1wun4Inf6IHvO
c8exwngpzPeeGVXuFvpzl22cIu/hLYfGes0jhc97ZX3gR2oZ3E9ra4hhM6O0yB0Ul3HYGCp3p6NI
G8mGLfbvTGoaZGZa3p5plRNZBzty2qAGI1NWUI3LN6zC41OqazffeMxicou1wb2G3k3zEY6qcjom
3qTqYwUO7QNDnKtZPjrzW6lxZxC3QISPWrufv4wm4gtm1N55oR4mkMdcJsO3sumXR2spE+cpyxXW
QQ75FGnJ0l6TQ2cYubspZQlGP8kQ9TdMBMUDiRc/NFIq1kGT7E0CUFgKXSNS/XDlgTPCDE1bZ9dL
Ag5DBypEs7VnRUqtUz0dY6Smln1QRM+jenF0SuN9mWXf3GRZI7aZNHi0AcUVXE4z/2Djy9AF07Hn
LHnsKoRrQm3mpTEK7hd8HgdDG1+hY+orelmbuwFxC9TPyCmPvrwL7MT4tBf9mHN51YMZUU9KYwav
t7dmRvAhCZ76sb/thLhQVek3vJZv7qhN3TexONpybjd+RYFWpVzrljKSF/wbUbUme55AVG10l3KY
LkViHMpGXhZz8TJN7atXt+l+VssXr7XeHN2G2eDurU5fsRZ+9s1EP/Mc2rM5vDAFGwzRkXfDzUw1
1wTtVdm0Y8XxeKirer8S7wi1WF9y6sZZa8YYMeT6VqTdVZ3n1zwlcTl034h87mvHvXXdZlMWzWPd
FveVE1Q0pLr7STj7FCXt08i9ISyTk9Igie6RiwjzqndvdKW+Je70BAX6VlpcJEFFfT0wf2l32zoJ
PnTQuqOAJQ88GFXu4r6/9xuuI71eSLOF+4GXYGkR2bLky2ySqhqXMA6+0pEOncgLNslavHA2HcLC
09wyC44hOQRiaFyghasrz5s/pkJeOC4tuBSuOTX33dzaFlTdusPw1mn+4tW6SvLlFuIZ+9j+BFKz
mDeblX+i3fXdBCJH3g79BKXaFDdxbfPcd8Zrz/XtR1d2Ww98TavnpzKecnpuu/q69dUFUhjXkV1e
gGDdLQ1MaFksH+EQN+RMiuM0DVs39UnZ0IPOzdKgohWnJuKh4e7Hua038WyAoUeIiKwJP2btt6GU
HqjuoItqvzBCW9p7ttoYEJbuzkg4tFo+5eyN43a3I1h1R7twGtTs1FfFOiasPPHIAJA4uiTPNqwj
BjBzxVPqMRqaeXXNpjTe50W1O6GszNW/9Prkrajz98ox24fEjbeLBBXu2vYxQyrSp+Apm6vHoPQv
lzZ2bjMjq0A7gRziBXjzWbWVagFQ45g7ORgsG2f/w6KWry7N5EgeYoxYrRASS8YiWnv8TWKw5L0t
s+YGvYWOM3KYoWl2N01DqcEcGP/H3pntRo5kW/ZXGvf5skDSjBPQt4F2J+mza5ZCeiFiUHCeZ359
L2ZloSKUWRldaPTbRQEJZCklupNGG87Ze+3+DmSdc3BK4xOnb25ZO58cKwn8Nbactq66I66vux+a
PvDLsiZYSAn2zqKPn3Vlii61tVhHFMe3QVzsZ5UWtUSAckkV41DbSrmPx+XQhO2EH015E6z1e4S4
wya3tQsn6LtiIsGlgQVHVz0BdK/aWPuqK6rd9lPECWk7NhmcsVbfzcEI2LxN3a6PP6GRb/1mQgGO
r4v/Jmy3kz3dtUP8XGrjPQW+kzO2eEH0MmJwk6s+6vpVs5QLriXg3iZltbKLHqZZvWpiOIi8unPE
fOzj9jyAUwcojkDIdaJi3NWlfaHVuXi2iiGiDk+mbPblNNJlNwp/7kkANKhQzdr3NB73lqjv6yh4
pkx/LwxxDdPmbGXRber0gz8stErnZXXP9UQGztNXE1XEjPdGpvbB6Zp9O5LfVsuzwutKkwtaRZte
0O9csyRNfNuOr8SHfxFTTtp2vBs6NB0xkMONpthvmqzvw1nLtzQubigde0jufGodZC9mKW4JiGrR
opxNtXjsFvULnjh1U2SDGylT7K6sTobsGB1bgd+l4YuHNr3aeZqoGWZAdqOxh6DBfWFdWs64k85L
wrsOfom5sKRwE8eGuLfqDmY2ZXNb9tq+S6ngTg2pkFVFu7CremvjVPqT0mqHAo+VpzaLtcnVYT6Q
yK5vlUb/pto8xHT1UioEP2qp8rXKpEqGbG8eQf6qTIrtU1bKhyLqFUAeA6LqEd59qxsOkjnRxHdG
s9qjaO9s6KQstP7wAvX28HUIy2BbDNWlN0flGI+Kh9V7HSrOpzYr3qamcK02WR4Wmq4bsgnQx1ss
TjD+ar8aYXrgaX4xumHmT46veHYuecZ6Y5nI6TX8SkAIW20vF2ie3dQm3/TB+qJ32W5uldPclJ/X
FHRvwhvKNOVJk9ubhVnnVyZlm9rUFj+JqNo3v+kbwuGBVgqLS2Ue+P58FbO4JnH1nk3tiQxvfPbm
6tarBUlgxEvhPMZjP5FpdFETx9oYeatsOj1rT8HQkm7UUfIm9GGtk2tlsTeTtNiVi5mobqFWCXvW
sHa1GgOjKOf3fOkrssMHchRFv8YvVAXGhLredXghCgrNCZDkVp2eAVdNR2q8xlfyTNJHcOzXFhg7
PoUmf1h6IHhLpRAuEwX6OUfPzjmrM5FmFJZGvY39sUrm0JeCgmi41fNI83JR2g+g+dgBhJz51neR
URdSiDYds3zXiD87K1VsPFOvdpBdkOHejQKEm5lj+Jlj4sZtkogdz145guGQRff08s3PqZpN+0aK
C7TyyB9VO72itY/fSRG1Olc4LRGApqNsqfkDLkWYE227MEg7ZCjOobCjCbRYq86HuEdPtkkmHbcO
do12E2q5fiaENDkCryTWfaxrt4DOfRvY5uCbozFdm7TsHrquNW6ITc0vTeq8Ak2n44+E7D3IiCEA
UdZxvDFDcxumjNHS6cpzwyy4k4i6wAem5kMzF4mnAmG/doVCyU/PJj9AmeVWNFzwmBvDDTpO83ke
WpJIZdRziJqr9mKOg3VqYw2Ne0IO2V3lhLmbgvnYigAR0oakgJd4jvQTrSHtjuIArlMnEukFP3L8
qIQp299AVcd6mxpB6jNira9IrUqspaX9MjEKv1tW33hDMupfJjLKz2q6VNse3+QpypuY6i8o5H6D
QbONCKQdcxwZvPtHPL7hDr+8ta9l0F2MgATELFbf+7a2fHS0HX6RyH5Mpknc1I5WP4yLrrhzO7I9
y7VDZCwB2Tn2t6HRkBAykRzbxeFBTzrZkWpVzjREl/6+MfK1qmElU73DdFgXLoHNWnxEPqqMKH7C
iF0T6CKVcTuf1Vwntft7gc3MLj3bYDjcWpE+z/1FlXWsjW5NUzHBqNsRWddtZrRgwqvnFHNONpLz
6mH2yzBQTop2aRuS5G7N1NZeOpmjt11Vf5SOZRne53I+a4Zkcs3H9qBG4YBumJiOHZ08GkizIThs
ISmRwZjnTDGlZ/Lp2YhGwkfroPualtXnytaJo4zt1gVtqXrlXPceZvnZ04iP2fUA0X3NMcf90Kts
T5bBa8QMADoSbjlWBYqqwqIEk0hCYkTnUie0z0KT9kb2wW09slvSMLYCLXGmXcnCv2yhq6xJMDyu
tBp2fNXpiDCs2nHkf5iHiXyRcLQPwQzhZ+hqL+nG8JK006u0l3czhlk0KxAaB9EpHiks4hghF5HN
cm/Tskh1oR5DGLsgdWg6TeHcucTlGv40YWYdCJc4knvYXKrOHnd9tmSnCPk12AMaicosxKfAwb7C
+7wLVQMKILpHH0lW74HbnTHiyMdAZxM8G62PGszhRKHTjqsmJ9oixzFPnU73wDCU4dLkVuUHcFwO
XWmQa5EHOmvlMilXesEmmZ7kLpaKa+Fo3hjG8oXABUYeLcEtgTKmP2sQJxDE9Pk2j8w7Q8pTY8ym
Z4M74fOQujcjR28YR/WmdMrSrWz1QEaLdeZVnlgwLXRriMoR3UXypqmq6xTDEI9MtfNDOTnH2hm1
eUMRK3lpyxyJZluF44HcoS9V2ZqumXWph9p+8Fo7LXfTTDizbEPSSFSR46VvP8fzUvhYVnFIxbbi
R0EYH6LFrm/qsr+nB2u6VhM+DyriFGseU6+p5zfyeSWSwIGGFTiCPe87eaaTSeeldlitB9Uvc8oQ
Q6GJT3Ne1H6weoUm6gSb0RZXSp0zfeusdTlV5i5HjP5k4D/bCtIr2RLRrvNRDG1KdhzbXGNghmoa
IFkNKN0RKHzioPZZ1dPvDYTQyGZqhlaXXZNpti+xE9yAO+M40ejDq0BoeXBmVPKbchBI4XQSAdZg
kydjYBaE6H9XdWp8thWiarAHOP6gYvND9qG+akzMhypVG5dcGevCFJ9sjdpu9xxjMo+FoKchZGVb
7MW6NzeWQRCfsfLbtOnTQnnVa017PlMHz2+SaZw56CTFFyUIxjtUowYyB8dIXo2uSL3K1oJDwJf3
WtqAXq13ciRlhv+zp+N/1FVC4NSmU++dykhWvT86zzBX1Ce77lksFWF6cV70DwV41BNn8corGzg8
oQIOG0Zqjc62cA4gwjQoAktCYTMhcwRjtlOBEsjt4KqYk4b6vn6e+3Q5zEEqtgPBw1tDNFjedT2n
05991nHvb1kuGG94pBcprlpYqTdAr1XmJYddmVUXyRoPjsvQTWfHetYJGHORtoW7yWmUI5Ho2MLR
DVOEKJ9SRP7IQjUszZG1DZJSsllEejtivHDnSdgbzVg+MRySfdssqz080dFlglTb6ANb0IjXY2MM
jBTJRrnV3nJJYojoNIrOAkkA79OtOQ3AXu3c9vuUen1CDPnWsSvzFhJqfpWNuOLuzdrNgqLOpRFt
Hkgnf+oy7UmzUe62RcRBvjTY/821sQmKhlmCIWE3xE4Lwr1FZz7Xq/KayAa2MItP1BkS7+Lg9IUn
p+rVSux9EohbMdtvEKe+sJUy2OISpViPdncTyembrBbpJ7LNvUBaHDva9ksUjjgjCXckdIZDXq12
B60ZjVveueaylGl3blji93mitW6FI3kf1eHkmRXYpDC2FPWWqKX0SG77xYjnF1HPnxU0a5zYxvmh
WNT2Xo4UOOouDOct6cmYTTv9pupztpnEGdlo0DUIT/F46vV+9AujcF6Cdp5eDFFxjhK2coGXeOmz
WKLIxDMR2uQNkR70YA72s+WYJ/QHmZ/BschSgxWuCdEhTvVrYc61qwfjrhqmowVykk2DS0H3PFvS
fqtn1tE0Ul3OU/vB6h/GBjn+ZLt5utybFbnWVOB9I6EUEqvlhZwrnb0vHB8j6eA3xPHd2LQuBXCX
HCy3NBiLCXmOYxEfrMm4WrHzyWnUU4Jfp5I6/r7kGNZyby/54yRV20cYs4XQs+9L5ksnvmuV/nGI
qqem6LdNae+pqfoRYSE95RAnH45hG7tZZPqYet47GgQtkQ+z2d4WymK86TrQcoSmmcZiS3SXq9eK
V4aN15bz8pJY+X4ZINNFBqFva/Q6mWGZcmpq3t7COQlL8/NgIMlqsEFlTPhn2lvbEb5j5M8V4uco
bl4B+GPm52i8Hm2W8AgTBcFWRTwNSFuk8a9DDoIohekG8bhqdLwtOLyOs2M+BYiRDEf3MtkzihbX
SWso8ShEE+D1FpV/U2d9Q3u1Ek82Yf4tF1V9nXKn3Y966bJqHNGeVJ9GIY45GPdoGA8yYlWPg+kQ
hsKNSvhukpwuirvnrix2HEwZq4E4F1AZKBhsp6jdDnzSNCxfq6RxwwSphhO7eVHd0g39ZClMg3bI
oq2a59wo7ouWAhICbUorRFmAv/OtUqMroPEw+m1imefJaneROWypedwKUYEeIY8e7bNndbavOGlx
5lZeHCN47LqGXcZXMernNo59qBy3cpSnGtOC22bIVYLsdraR2SwTf4TqM4cdRx+AkoXnEHozEW75
A3CPSzZT/WJFF53uLnW+IqBVcAWjuAsjNDKL8wZqBuoB3CcWD+qjyn7SE0+IRUfcO51RY19au2K+
sC9KX53ImXQzg3dZKQ9FwLG/5x1zJhp/m2okq5hV/q7KwrMYkrex7W/nsIhpIXRHPVm2kWbY9xTW
Z7YBmVsGfeeZhnmB8A/XRlkLmKD1i3KY7kSqU9ZGMIBSK7llwb/LzO7SsKVc1JQCgk5pjW+fDpBT
DKc7ARK6J2Sq3zTWcKqyFtYMhVhirXYxMPhKaqcp77G+jSQdUHa6xeB1ljCmt2Y43iOHfYiywLUS
nSg+2E6FaEevF0226Rxm00DBjBUBnfS7WN3HEYQewbjibOuZiXwTdkAeYdq/lrJ/biRTJ4LcxU1b
6yT12UKL1nxTx57Vpf8+RdOhGZODLB13KuLXIbLu6Bg96UZhU3nv3zIxnJbUdg70Ih4ls1ZFb5Ae
J7SF6Ms8zMdogGaTmLezk+xDO2C6pNmjxQ6y6MDxLa25Hw2KCvrokLAWT6daagcjzXeBYzzZi3Jj
6eyTS2XBtxDKhz4u2m0A9wLp+WUc8veEAIqp1nfVpNw4ZvTZQZG1pe5yCCQHv/UoV/LVR6W84Wzi
CjU9GVl0CpzpPjXr+16lmRcZ7bGo2ivr31sZk05lavZTFkbTLtc79k8WIWx0Bbf5UtxYTXpuIHjs
AmV5oYO9GfPpBPvkBtzSwrkiUM/QoOIHLeQcrpDNeF0WunKjXRJ6Pw96/7DE+WOajNM2IjLRS1Ul
nLFFNRy7ZKAdLAdbvaam83nUVNRAznKtGuDodst7wfuRHdq5tnbhJG3IM6Lad7WlPc1rX5DwVyr0
mg1fytI7MignfHB6X1DwsRvyoka2s58UwggWBp2znGJVaBf0UN027dqs9kvy0zytadYtkG36NJJp
ItfZGgOaRQ85kS1fUqEnt9lcU/VJnbnGQxKobh/H+v0wx8atsCKINXPshCSIpOr7MDhUYuBI9ExE
AWrzMCDZoVajL1k0Bc0+iMmLx9Ef9q/KWM+skGM53hKzV41gf+yexYqMQ+Lf4i/QOQmmy4vmrqZ7
uC9T3XoQsbO8mIoBLTQf7Kvi1Bqi3YwTsxOHi9sOUiXPOJtuKR2K10CJ1LeRSvIeRRW6KgM4CBQt
NdgmtOEyLw4JUcUJlvuBFY/3NU/Gm9neeEGFiwiv5+AVbRh/dmoL0kS79K45ddOWrrpgP07ukpl0
KIX7Sfi0E1ABl4FzD1aKEDu15dyYsbmIsWfqwteokjCxD+MFKwp0qNkweUaFPj5nRTCBiBys42CM
9ueIdAAfzdr0GKa93Ng2jLhRZtMTDlhUjYjvQgRkbomsE7PNyAIA067at3rRH+0VATnG7bckit6s
zuhuYqoHnoag/rHPpdpvZNkOBNml5WFe+vShMSisVmNMUYa6qrs0mra1SqPYprRSVISG3IkspClJ
AdWwli8FvUE4bo4zHialzXZV2zH/qIvlW3ZdneqyKXiBmNrqUHVlqV1Lau7+RNnt3lGX9BR3xg5h
wh2tIXEf5Qv7YDLVWk9F1eNOdlF4A7vtl6mdgPLCTvL0tivgVRqs/0aYUVCP58HrKKG6uqDUNAiK
DTVS4UtQWsqVhBkkrdaAkHFjxGSXINjLbvR5pGVWyPAkm2lk7RiDdTVBcbEBE9VfYzwvMOy15BRE
MrlTS+utbvTap/7T+mFqZjv2Tg7eJyOHulSysPckQl3VwSpjRkBLsyklweMIwMp5cLoUllDbl+23
RQtg6YV9k/u1NfY3dqXmHNdMCGz9ove7YXQwRsE/mTjiW3K3yLbp2BYg4ts0EVJYwlyEvATNJI8t
dJOjTKsMz1S9EBRoRlU6+DmB4vueBugqV04C9v56Ix9R+OmVa0wCZ4mjUgHAy+bc5HmPhbaalZkd
YzdfpxSeGu6J7pPWavk+HeLIdQysK1PXGRcMNCV/UzGvVdBaroHbjns653g4klLf/OdSoNipeo1S
gqPPGDHtUNUD5uuAo0SZBdonx0zM6JOwLKBiZKASpGCZKwztP7tIq7WaVqQXDgisaG+AZKU31tXq
1aytttv9Z5qnCSnhFCqqxKGfFcVcazszxqcteRbRcxiQjOr/phX6b3XeD+o8XSLJ+tfqvCek+B/E
eb/9xj/EeQI7h2FYJn4EtGKGiQLvd/gBTg8JSgApCCoyaaorJ/Uf4jyh/g3QO2kpmEA4lxs/WD0U
If/G79jkf/z+R83/J3Ge5aABFCsFAUeK/jEmHbn1IOUIKGvJC/W1zdbiFNbGx06dqJ78cGf+RDP3
M6IUjdd6LU2Vgm9sIUdcNXU/SMtwj8UirlPhkeTcumlgxreDbtm+SGW/64nefUiTkhNCEy2/UOv9
QV22XplrQoxwTNvWPyAe7EmwSdbxUKUh5fPSwAJW0Rz466/3B0ngehHB9yPRWrV0c5Xy/fD1ctl3
Ii25SGzYD0B1EQIMl/RX1J8PaKPf7+IPl/kAqtEGGGSVw2XGZoivfYHAYqwb5bGSCnZE5p5+V04W
ld0oY7oysvSFTM67aOrDX0gTP0Rt/eOT4K3gf9IwLcb2j194zKDu2SPPc9wiMXfbbXlRtrQFt8ZO
45+Er42+ttU3lKa3nWvfca7c5l9oaB1pnR9+Rff+02eM1PQfn2b9+Q+3H9JibJJkK7xhDEsO88ZZ
WXOF/71nbKm8qsgiHR4wilv7gzNKynkcA5LYPXyLhq/oWXatWA3JfZnKXwCCPn4fYFmahoNSqoZt
AFT5cHelaEN21gnJdoj/NnWq80S77leSWfEbsuxH5SXXsSxO9oxZA8HaRyyT2gOcZq1aiB6ekgBR
yxwtJCP3c7uRURQUOzn0UbSrYiG/CA4gC9HigajeEAo6erqxVLsbkFWqAbvFcST7brKjgBS6AOTj
XTrU+Kg3NNTkjZEpaYjXp6JP1dDbpvsmW81gkdKt9tRkMT1LTpoZ27wCVu0dPmYENHKeVQqpCa5s
Mu0y3b7kM3fmkKQwB1Kga1d7PW05xhkLV8jpsFbjeEP+j7XFUDRp6LysQboIB+cna+yQizRDLW0y
IJQu28frP3dVGrfOPmqmKnkgHqeirDPW6DjtuuZExznRecbRHQRI0frQQfOiGfTjZmNAsqFgE/2a
F4tEJzBW2iu29EDh3YMa4EGjhfSu5JXybGu2WbroCia3CYs22XVSxg0SKjts/QXspr5V8wYYt2KV
gP+SiD1ApeUaYfStTd8qCsSnKSIvFrhb3B2mPMv7fbgoyiVbrDKlI9zZ32Q5VdoN0ERqAE4Xdjo5
PwHyzSjTYhozvapcYqnZ9Q5AHuWf0czsb46aUPTcWc5kn0ISBx3XsWb8yIqwaxXVcZd9Fomgxtzk
wzL7RTyh70kpGCwUd3Dw0T4qlFXMrd3qjR4HG9Oc7dsatOItnVHrriG6/YvBO1JuM7xM984QacNm
JLjc2MQpziv0b+YyuEKZ2+/RJEA7Ggb8UCp3GAU3lYzGxxRWEClZ5rjA3owsGzC9VjfaZqj07Cvr
J/XdURvq11gWXb5tIz1CuqPYBWcBVX5V6C5cQ0n/aMMLCxggIuTc8iorDNmKd2H2Kp2CNOxeTECG
RxKtvqdATy5U/oOvYVi1t+y7Fw6x8RQ2W93qh5txrooX9H1MsGEVhjexEEpEgSi171q0+MtGFLjE
UAcow8NEI+rb2FZxRY17nEpaukojidpWopelnoLEzdW2xNNP7ny0kVqTXVGmdSkHdrsjVXiIEbjB
sb3Te5FhVxTzeBWhmGj2DpAMGh0hsBvqavsEFcA5NL2JJ1DPLDPE064arAsqscjxnOO7UuJBvZuj
vIc3mTQVEleQbNEG7Acwk5SBfkPYegytMrMUzFgZhRuJ1brH1amJb5YmB/VUOrl6UWiovemVAKzF
MLNviJoraGh13YjBzMrUN9MhKBWUbGxV+KIree8EA+9lUGGDojlpfu6Wmc6KgzVnlYFoyU0RVPMT
QwpBdAhmxEUyOU68ZUmFKI6J8oqLnNuUUAC4b5lDNKpIPAYOzfOqAaPxdAmMXGYY/ET3aR7snE7d
3BluzIi5zwu04ijFmvy9AJYKdD8RKeN2RijCzSFbDbpmrZt7WSf5ydAkYZ22TDKDAEReblrGVZ1y
wIWZhFoGUDPdl7HNt5Sq6WrEqIojiARz2m/1qCrfYAhZzAKaMdxO+GQmEIN2/a6qCjJgU+ioRmdF
m85GT2LcOU7rrt1kEUc134qtJfWBTzjSG4HvqV5tBgaBywOmqw2uRmO6IxIZbmnclzN9obyqA/KS
WsM+Bi3eMcg6dQMam5OD3MkFUMVZA5jxzMmph28C8+ghaqVKma0VarQN4kGg+oRfkHk465rlslrb
bhdYJjpIES0TG71ob5C/JJVnaCjLqVrQ/12LywaVE4jGyV4leROMAVUEsZeof3lgagd8JDRl1W6h
XtiMZmo2D0OdoFUBz0LRpVAL1dyZ1M2YBhtTgWOTa9Ow050QUY7sRDBuw7nENjqGetR5k92nCOhB
2yyb1qqAgM+04lTE9ADwfRq41uilsdrXlGJs3PmpYW3mNsrGe7OpYgpYgaGLExFO0UiHcp7Q8g9R
Zu8LSfvJFctk3E762FTbypqE4UVqyjlwKWIEFVrJh/dzo9SVEygXo9nk5LQukKCYUROtqZ7YYIbS
s6NhuGLiVkyPFLTM9nA8oLIsbQgfXkaIBY2Gtai35TQMc9hUIfieDfwxSCdDI6OIqUYi86oy0btH
k4L66LJwihdjAqayp0cyOZg1A24YyK168iMdst+WZkEwbni/jHLLm9MvwIyjYAB/FAvFQxsl1A2S
xYLwB6dLLkyriUOxC2GPnHU8lxg2HzSritHyD4HxgNRLoi4O9IJNI3ZU1+grx9yQy2EY/Ak9a5Kz
bQ/j96pNLUTzeVJX25z1nLM0wQPdzoob2R4zzYkkZ/N8bVHx3eCjFZb+wik9A2avm5+6DoPHWYmU
tmQmg/28mtXEuRYtAkgZW13qN0ig337bwP33kfWHI6uGn/9fn1j/d/7exF8/F//j4XNefv7JVcbv
/X5uxdz/N00KSJD0ZrDjrDag38+twPc4nGLUkbppGZa9bkz/cW7V+JG0bNUxgV1jj7L4tbbsu+i/
/kPRJEg/G1ORYAstDc62/8659WdflMGOlU9H7dXgShZVnQ8b8aZz6kEag/WgL5ruojs02X3OnYfa
VT0ESdf+IqVIrOTYf26T+Z6myd7fsXQhTAmW4QNZloa3U+dLOTwSJi4CNx46KkuNFtnHBX6na6Mf
PAOxCX21lmJfOjLctTMGdleTYXRMggG5ax/TghcYgw4iFjMGp/41tw36aZamyftGztlbqIh0Fwaa
cgOcCu+saPP4MAP0+DxJ2KEUTAvVXQWkyCxlcTRKyEPBswXh2ILHvehkNdX56w/j40/O7T8fbP/+
1Q22CtKRhgHb6cPpWdNBe87Yix6pJ8ttjObHhUzzidqn4f71lX42n61XAgWJoVWjVsDMtpY9fjzD
OZ2aNTS388fCiqEXkv13sGqCLgKro/Ejw6o89awGfy9j/Uvb4Pp+fHi2FlonWF9YFVVhW7Amf7ws
9rKSyJopf2xqofl63FuQ9JzGJb0y2kCgTFEDrkrwLjoX1vSVbuv0+NdfXF9Pcz8PLwuvxXqsN/He
8c79/BFQusyN1PP8UdSFfg3rBleADXkA+dgVHabu41UavYrCnx+py50atT0NfQaimqb4HVtD91C7
jjsza9LXVELqmKUVHzCDNEd9+C4b1sgZ9/Ula2b9FyfVj+PDoUjD2LDxqIEn4aX8+bOjcsPq4cTK
Q6K+mHq4LZWjnv5qaHx84deLAA/lAqtV8A8v/EB+rBKHqfJA2O3OjN+7vNoxC+ym5Pm3R/H/Y4Wo
3osHTFbv3eVz9T/XC3wtKxx1YdT9r5//tf37v4fvpfu5+/zTv3hFF3fzXf/ezPfvbZ/xq38fuOt/
+X/7w98n/8e5ev+v//ha9kW3/jVoEsWP87v+l+vC5h1b+LefFoT1F35fEEyJldiiPCBsDB/UMRkE
vy8I/IiKF4xXaDb4lrT1R78vCEL/20qQYZ1Yq2L6b2vF7+sBP9KlxWIBFVZTWUz0f2s5+DBzgInF
OGqZNB3x3JnGb+/XD9Wfus8VE01I409aijYzBcnfb8YAJSoIGn10J+Oe+qA7pPM1tAmUHrodH4pe
JIiYSLskVrpbUy7q+XlY0q3Wsj+dyEgDXp537T5obReR0LHCXe+Ib7J7cyxgXXW/t6PwBXz+U98X
yGFpCBIlpDXqthi3VlL6U7UAlcEcTE0gTAh47qKXULb06xt3IasDTADi24z8FwGgW5zhggln35hY
U2wTIWIMbMrIIZ/pRfII+weN4XC/UI4ZY9qitMhNYydStJqIXnr+jjY2v5iSP7x3f7ixH9Y9WzUH
Mw/axu/q8rgKDkfzVvaJN9TGL6bhnwteQCU/PML15z88wgrTazRVPEJHv1X01+FXZO+1cP/jHMsF
yM5QTQ0WMfV2CoU/X6C2FFqOydj4dnjBjYJY8oGzFtnvW1NuUvK69XLrVMg/6vRaRSdR5j4bVTdJ
bjpEFHB7PEHYNbroY6sYrjm89KJ1Ve15YuBANwcchmiF3086NuL8ra6ez46xBoUgYxR3ykyJCAl6
AosMf5RHgoVHKusGQBy6WNyASrovSvh0HO5K41gjkf7rReYDn3u9w9wADWDy+h5b9CN+vgGgA6yg
GofGbygORCVLzNeEPYXTvyA+ggqxcjqhLE18R+i63BRI8T4we++vP8efPocfPsaHVT7HWGOiImp8
aIcbCpKbWdDOB3TLUvuLMfVhafrDN2Y/+uOYKis5OFE4MS2g+dM1XHHswCAU/uIbrRPjH4cWtVrU
zEx27El/vo4TNQCCU+5sqz9GlXFI1ACdChGprFLUeRrnTFVo28ljo/b3i3ItV7HX8qIj51jgQxaV
uikDLwiAmrSbv77b6+blh53F77fgnx/tw+osWwxPbdI3PvVf1IuWm0btJgXmUdShx6q6g/XhKaCn
//qyf/6Q/3nZDxsaR5nmoBp4yMBtXAOTZwkBua0GPwt+hQ/448SxDut/XurDFFUQw0ZXmkvN0FrI
rUI59vdT47/cIf7qCh9mjqhvVLwlXGGc3xoLG+gvyPl/frMcOn18C+GsiPQfh6nJprRKLCbZXrvp
5q+9xegIDc70X//6ofzp6wCJY+Wqm6y5H14HDtXOlLdcB/Imp/1d1T+ry8NfX0PKPx1x5OfST4Ba
IT7GM7dGqKpqzoiDdsAMN/pEINGQBl2zqAhMsfzYAbWCBUXv6MfmqUXpSukenbV4nkJkv5X1XTdw
wI/9WqeAyaNMT0PX44OOmzXCkv+Uauk2DYa9Qv0sn56SVN1LjI6RlkKIim7IunIBX3pZZezU6lvY
jb5Kna5HKdRZX9X6GzK/bWpVR6VSj1p0HZA22IhMDQ5WINXHxVPEt1Y+oZVZUOFT+EhwVVN7OsCE
dguLtxthpaI4CNgLP1wCf8wTpvDqEBD7FamWi6UGiT0yXe2Iam5PrXjfoUCtcEm02VUv3lUy2Mov
cWN9N+TwbBrLgx1M95216/Qrpea7PrO+Jz2GWGVEsdh4QaI+kAqImiA6ddy4NrJIeuaQQrkk7p0N
dnyP6ArXHG+bLNwo41uTgmyXYmeMxq7E/Vrl9AnCK3p5jyFym3fpNW31c1p/I4d3gzXhrqu/wowK
WBvXrwAw3Q8oZs/KfV9+Lsyv4fLWy5cmxQFQfiZK7zZA427OPQAtx01H8t/ATpZj4nWO48E+8scW
XDCNhX4iBDd6wpzk12l5XLNBc9R1tCnUJbkkM5kUOI7W4aLEJOnkPlklO0tG9zweFwozqowAHMWa
b22cMQt9s/vJl+jkxgnFWKziEcKsfYbSeykl+AZE6FcxjA9VPe575JlT/RBEGTynU/5/mDuPJbeV
bU0/EU7AJNyUBEiWUVkJlDRBbG1J8N7j6ftDKfrcIlhNhu6oIxQaKZQEMpG58l+/UeGDVpHb4buq
ysYd/RdaXgnVFlJvfTMsx0PEbI/1BlrPltwCctdqYiAxPml/SFmMOSv7OH3O6ie6kA0ceNSKk2P9
INLPhXfoRrZyQ/Poxgzu8P6DBBTexPE/GqmCMJp2vPMceUPffhLyn4oA44hY6g5mEC/mItsFG85K
zc2KzGl7+3PWPzY6gT0GQYvIHSn72u4HqpsabqatPhDpOMhPsgDEx04rbsIXBBk7TRO432aOpPVf
MXTh9FuEDXxlCcqHLtjQgtqpMShxZ7Mfq5/ssHeqlMjAIn2oTYGKKf4eifkxN4qHYh5emsG6zyhl
6aYgbr6F8bAxKULb7t9O2NhE1R7pctzSv/TY+BZhuQ2KH+30axD4UAC74692IHidQmhCY9mA2ZDn
iX12yh07fOoiCKbxTwUejNZyHiqKG/HzTdLj22AvBtJb+xKnAippO8JbXUKViWsqHux4/MaK5KaI
8kooeHCN77Kq2IZq+WkM8u8l/1unqq5VPILc8gvoI8TQbtrHIoEP1g0uzBz6Vf0ukkJnir1U5+5Q
ZQdoPyxIvEDK72jYnvxOc0MDEeMw0bwrt7CucVV4hZLsonvbkoe0x+p+g8W820j1Zikm1QYOavpc
k08wQOyLJu0mgSsf1fmOxs9Wl7EzQMcL4cexWP24OGzy0M0wghfVeI/v2GNKuyrEFlsH3Sb0gWWZ
4cEG21CaIHEvbcwUoJcnTKyW+Oxx36vf6Xy7cf6KwilhcrDLaYr8KQJACvPsu1VLzxEEZMyG79Ul
UC0Y9qN0L+F6XpHu2MzfY4AOjVnQ2a5RULqw67Z8Y21Z7BQGUspyh4nEjfDTXd2Ig+Z3N2Nk8wn3
O9HZLkYym6SwESo/UWg6Gh3CwaDzhBAe3/xDIDlzMNzTVnShE+z9ZDFIDI42G5SEtCBTf8ujvWnk
p9Du7iZiDCQDzDi416Pg2cS9Xqu+62rwUnfjTd9/KmH0EQ3tSgkmEGq+qxcGYX6Tq7Sb0mSvsd0N
8EppbHs11thIMO5qo39UzOzTTBJ4R6QWrjEudvI3UfNaB/0VTERZjtKTsotLLS11EzdJzFrp7p4e
6dI0NyEtmnqnR8XtIiExANh1eqcFcmRZTXdZzpUQ1cCIME+CAA5DyBVWeJf08ifI2tva6vEA8BJk
TpcP6LPjefXLVuW3iSsrnjz8MiOzHA3HKpkQCYjcG73xUubSbrIdOQvO5VHPSo/VqKvSQ+tiMAsa
VFgGIIYRHu7Oe6Gm14rdpdY7e+2KAELTVcuwlRWUF5qNgplWwsPReDQ646BLVNtd+9TJNFmIpC1G
G3rn8LgUAEhC3Qkljz13d31lfQ2YCggkGDrCrk+2Znenkqaq43K03NHDQd+gmqEjKr6ISuPSSJtE
n+hcmw72MIgq+GqMm8Hw2pc2+twqcK7tYJs0ykZT3P6gcSXsiX70awJR6Y0WhKOIr6XvaoLqJGjc
Ds/SEm//KcR+0ZgegEKfBBmXlvaL6N0nOiVPyzdnKL2nB9lXCTcCfQ6e0sZ2Uzv75Pf5zg4GD899
17KH56ZUvw/ZtDXDVyOANznW4y6b5tdGAkHuu8PiqQLR82vaBi8zVxNZrfcSxrkpt7HSjH+PFQVT
R1JUhtNtgUIB1hQkkMU/fZFwbi+vD+XKzL1dsd5d/9kC/Rqqx7IsH2T2xLB+FdJugXGs2brvecez
1912TbFn7/Xtfy8Pf4Yf4Tf8B4zC+xgy07J8343eVNao14LRi2KP2e2uvAkfoky/p435Z4n+Fb74
ucj4c4oRvuF+/wMgfor+rYum+N1e/Ff7X8UDRtPN+h+dgJH/f6CPSy/o/92V2lG0v8cql3/9f3tR
pvUfpLcA4yaz8gd0BMH5D/wojfYTXMg/wOJ/m1DqfyA/24CR0AxNeWk0/bcJpSr/AcQ0IFciwcVx
TtX+BnV842C9220AL6FO0okC94beaa/vU5WVws9WG+FNqN1uEXQ3X/tQSD9ypNeP5HfMjygxJwoj
q3uAe0ERgFRkO1QqOh+Y6NGV3W/FDaR/AlkM4iFdBPzD6QyvtnYpDsJAHuj2CzXWblpRYCCQxsWd
mDGj6G0SdiSpyHdzrFpo3ZdwVankIGyT7Ao3cHVhXn4IeO/SpqMNaNPPOf2c/FnV/NzuFA/xIsSC
IITvyYl45SRTV18tw+CDriIJZyoNLH9WsMtELeW3GKJ6JP+gVde1hCxOCkvifzDI81trPxrtHe6U
SGeaefg1lnXo+L5u3mBAEW+1pOYcRkqxH7Mgd/CGDW4sQONDDkV7T646NW3Wj3dGKo0Ug5XYKTRe
vmRtSdXf0EZ3BYblbqAhNX23+J/+LKH39pILZv7+HHt7Mgsa2ULJBSdf99z0qVUzmLmmR6f/Dpc7
R4/qh0KJ7qscGzwzPyiCepobUVmQVx1GW5yrHNFNm2isDiH6NdKTd6pWARybt1lW7OLYPIxF/9pS
u5cEzktLAS19uvyzz6cdGjG1jkaf1wBtXGFNqh8U2tC2lhfi7n6QLIxFphKDrP/FKDB5hcECs+ja
nS6ubPQLw4pyy5t0xOzou7iiQkzZXR5F+WAKVFrM9HsVeMO0rE+HCTTC49WUSIc+naLnDs/FYF+X
IxqnJEibZ0rgSt5pxLV7U112cP/Vof4UWnJtbo1EkCvf1ipAQoVpDyksOPgWbmZPc3zld37wzlUM
WJbmLNFw1tqJNEmRg2hm5nsxJuKuLbXEaE2NfmVr+ehTYx0KXjh+p8sZefo2hrJGOtVKvodVg3Lo
iwjxioqfnZyjjYoV/ClLwGwX0QMRJflIuE1bqa+YIeffdDWaHCnXsVSrw2g3FfnPKIRwOYz5/BS3
Bp5wIS6aU2do93bZSDDQIdfEpYHNVpflBIu38jOVy4jcUC3ur0zzh+8PtEpVbHYTdf3+8ixS1W7m
/cl+OtzWE08C++8HJ1CyR3qS42hF1k43Yo4VY+38KTfp2xRFKl6kWDFuOzngPhdBvb78u5Z6+ORo
oSWt0mcj45Celiwv5dK7gkQfA2FRMwfHALe/uzFS0JRKsnZn+VWBmw90Sra1+lODp6RzeeTlZnI2
MrA7gY3wgXGMPB2ZJLKOu0ocHDMru89BvF9NKf5V575008bGNfD2bAvnOWkcKnDzVc7ydeGlD0VC
lAtfmZ0mNc4b5ux0aLYwUMNSnp4QEXNRpV05OFZXIKywGc+C9bxgoIqqLa/g3cslAYKfVNiW59NL
fAij0kQdKvKtKvLiqxnapjuJ/Kh187zX+6G/8sWebSyMzn5CwamayK305ZW8Gz1W5qRpo5L9K+iB
mIz0eygX+TadkmF7eSrfCBOruTSwfaYnYS1uz8ZqqEpAVU6h03oSDmpkilWNsQ9yZfiB7U5Ittlw
bw6WeVCG6odlIxPwcc3CYV1HyGT+7uWscujVFE9apH7HiX0+SJX4trBkdjMRd1y8k96Z0lzapSL5
nQjgGU1gcKbkiY4nHiYoReTXyP204yxPMnpz3Pwmblyu0knmHcF2kTuB8N4RKebj1mq4wuyeKmCh
G+xeps0A+++fqdDtbStj6V/UQ7AbGxIdyXVGxSdmzTEVumqXX9oHK9JcuiZCo4hUIaScTk9jogPr
y9H0cr0mHapPKzdDqYnXZDbfzoZVAMVkyZVBP1iR2FbDR5Y1zhzZUk8HjcHMS600bE9D93WPrZHm
KGYuHZDTjjdIFzFPmavSUUDdHzHu7a58EB8sSQRKeDhj+MwTv5Uj75Zkq8uT1kIf9jDFoUuJ8OCp
1IJnJSuKK5XhOdnGxOB5KRBwtebvN+Dk3VA4MsUG7ii2R9BE/mR1cufAhpKdxsCkW8WhdJeY9bAd
LCLNE8QuoIbDdHt5is8LZX4EIKhFqQxCQ6Pi9HXTBBkGSS8kLyUBwqlbE/S5VKo9/OBxQ6YYpJk5
1cDJoukQjK29I5UqPDRyFT5c/iUfbLZMOoE+HOAw69a8nyjpxQi32PTGRkn3gtIUp6qieIgn/QWb
PMW9PNwHa9tiYcOxYpXZQCGnzw3SLjD61SyvjkZjU5K2t4utQr6XtMnYp/FE68E2fl4e8+yA5bEE
tzAOs4UJsq6jSNfDR0UZLK+RQ8OdSE6qsb29cmit4QO29CVJiUNkkbKxrFZfbWv2Ng5vQ3QspJJY
3blC9ZpoE/CrYbz4Zt0caLyNt4AZnGd1E+1DRYXQEdntQ1Z1wu2loby21JdVdLr7coTqnJAgC5iE
rJOFUznPW6jZlBYdQl1Dmfp7cmfQSSd+emj1ScYvXJtcP6oip4osohZxQNlXbThdmfYP1ruqKxwC
UKeoJ7glns57USjYDhVFdDRhv7Nlh+3BLsr+kWur/93U1d4lexNHPjiABz3Mktu8x+GiysN2f3kx
nJc1qqFxUaUFyW/hkn76Q+C4yOroV9ERfSyWqFObKJ8rJeAq3CB3R15LwQeslgXhsbW64hrKpJ7v
s4ILKSoxvNOWy/JqmYixqILe7vsjKUTztihV1GtFEcD1h/JDdTocBsnvj1WUYsyczPm+8u2KPKLc
Osa+GO+XZvp33bDLx0SowWs3ySg32rTG/I2zsM+b7ClqwKZzjH43neGbm34a6wPNFdxSyDDdx3j0
bPJExq81rTHuQB5z5Sg531LIW2BHoVaHhWuvvwT82skgVeTsWBX+6JR1qu6tmP5RUdHxbQiVulZk
nK1yLtYUqjC/0JKJs6sqjYimNEOmNOuhxOZzs0cNI66cUOfXMUg7QAo0xwl34HNabdlGlebpjNX2
cUJgtAkq/VbNbILsinl0tXgiBmoeO1dWc+mR/LBgjwXCzwErx3/xIo1uCMlKd7nVRJ6qa/6V33Z+
enJDN+HVQILkDF1XWUWWSm2m5smR5p3m5AFgaVEX2rNc4g38t98PLDzqZOoERiMh7vT7qbWuHNVC
zY/zlOdPQ12UPzqibjZWVg77sLGiZ0Vtux2mD9eUgh/sIQRZAUxofDjLsbmqJQdLt5qZEIoj/svq
a6CzQWjmKLlya0wozYbiB3p6bUvlWPxsfR/1uiWh5m8U5a8X+HJZW/Lp2EtQFi4HzrsKohr0UED+
zo+SIsHV68liMBDXmTnZ542MJOjyKz/HYtgAIWZQmYkFa1yTe3Q1S+NczfIjWabjsdXneN9kcnvX
aggWdcvsnytl4EPPaqw01BhsZcwqUi8r9d4c0/kg+zo3m5DbcR5mGL+WI5VNPGiIc6MAHx6VBqEB
kU/PLBqamS/TqO5IhTfK+pkOdnTlec5rAHZxXh2Ubhut3PomHxSp7CtZEx6bcUg/N7EJNUiQsNBX
tU0XsYGZqMfWtYprxZDifAY10A02CBkAlmk7nbSswD049NP4yGGZPGE7at4Wfi/vY/27Zfyo5bx2
M3xX7uI56x/i3KyuLJrzKgRaOSAhyoU37He1eptWlQebmIcj5yPWnlPZIEKkN315rZzvBIyCzp3F
qaPQX9+dp0w2ZxwZkqPAzgRcbuzvkrg090gi6itn+odDUbnKCCqYTXm9E4SGOQ5dmh5T4pdQRPkV
Ibfalxih9pWRPqitDO7maLzh9tpU7drp3EHtxkBmIlsFw1Jzp4AN7CRiTA/moMGWTCRj3zXdV8ks
rd2E5O6JDO5poxDq6taGiFw7t4crV+jz2TTIwGMXgF9EcbW2LYiSEQ1lnPGL/MbeZ2B4mF5J1y7q
51+KAeZlwGy2dR5/TSo2FV+ZSmXIjr1VRrSgemNbWmO+a4owO9iC2BlpxC7sL5eQBTXTxK4O7BwZ
xFpVD/1CS2eyjI+EvP7qMEPY9U2iumPQtC+XRzq/ijGUpiMt5+a3JH4uxdq7jRTRgdXKSTEfuyyN
3NGwewwjVeDvoMpvgxmPEWlupS3i9u4+xxYCZEZkN5d/xNlMWm8HGR8lCVXq2W9Ql7rUwnvxOJg0
w9FqjwQNxMaV7/JsJmlIqMtzEmKgqLRHTp8UGKjKZeJijr1aRzf4f+v38jgNjgatZBfEuPu3VRlf
+W5OCzEqTBpNvFdIAAt+LK9fb6KIoe4su/kS6Ma90sXP2KsPCJgVL8qz35dfo3r6Hv8MZskQ7myI
8NRiy495N5eTIAAHG5vuSzbrWJzhZVTCKq+T/UIFpn9rT/vUag2nQoPjEj8vHoOsyUnKwiqfQwZ/
MqMJSNPzjQ3ygomE0r7ZJ1lbQ5MmDarupv5FMVN7y90p3lv5RESC3ujbqmnGK2eFOD0reBYEkYKp
wleMeWODO32WiE9Omv2586ZSym4zKZFcTNEw9iFyEHY21qf2NPRb7DYzhJOgJAjEmkOP/Hsj9NT0
WlONcEgSJY6pce/CpIcmk+WJJ5tpvu+qoX5gSVu36ahbLjkQyatEAUtGR2U60HGJ5US5fUcP4/cY
Yz1c5b52VGOz2oKNx/9aCBvROpPoANBlJrdCtP6dFZD1M4c63KVULndjNcDEU8AVL0/z2SzzZtBg
LUtrqYLFatNPiWmcKsvsPJh1oRsbLXGSA0NdHmVVay8TQJW3mKXwrdDI0VaHterjqdUKX8bN28L0
OZ/sDUmIwun6ov+KypkEhTnSd9iO6PiTLdzJdoooe5DEqdw/7huyMnYo0Vtn0shyufzrzt+BACam
jmDhknm3TiizfKmeMmPgx9kw5YWCiywNL/vKx/v2wfzP5f3PO6DljFEN7R/q3tWrziGH4Jqgy541
BJ0zUY06oscLsUtF+ki1w7MqGIRjqghHhPdSfZexhIPFP3XbVJeLzax3xpZQGgUahZ480GYYrryJ
08vs8hOBzxaIAWEUMLax+k5EiJwf/2TFw2VWd7iZkesZDSrvRMeEpctHMr70cN9JwU8Ll4a/uvX8
GZ1iisYYje+l93T6lZYY6BLXGqgecU3xbWfiyBoFYJRZOLdXJuNsJwWvomYllBBslAC41fbtt+UM
wT7XPC4TGWQzxYcJil5aK9XgU0ZZfuXFrhr7b8/GFXqRM/E3AM5qQI2uL4keDDhhz0XUgtBu5For
H22FLCUdFMGJcfZaGvvajSQtca515u8wiEueEnxUrpQEHz0+mAL+RYjsTA7K0zeNFF2KeDmaFw3l
5ACA6xh7CH2jJa1w8g5m5eUvTOf/O136XHi4ZtomPUUuC8sX+O4sUZGXBRioaB4bvH9HXcgaKkbl
QZj4sV0easWT+/OmaeMDR9JtoppbfWa63xHa2rGGYfaYjzPAsNMP0rMxBIY7i8F8COVSPsok9uy0
NFUOlV2rW26pE0BN/VnF89uJf2j7prB6V9KJHwlH5dqBtNRB6/fBpwadHe48Is3Vd2akWVjOpDp5
A77PL0LLx08DRjUoeLoA5wGR7/ADgFrWz/HT5dezvOmzkXEMMcniRNRmrGZC4sYUiNxW2OtUdTck
6rCrLRjpfz0KAAbyTQ2+PsDCsh7ezTc+hSKZMWXwLJzmiGkAQMU4Ibky1R88y6IRhaxBH9mgwXY6
ikkqMlqcVPeISlFcUeSfa9Ffw4E/WLpvSkRwGNAvULDTQRSpLhRrmHRPMULjJsA49CBIDr4z4lx+
/vu3BlOVoEyiaqjWV3ODiQGY2MxQbR76bpnTqsQdpLty4n+w9sBsmRdWH83KdaeCq1dodPUoPKxa
JNyjTXOfFbH+POCLfzcV5XhfyHSqNbzBr8wXEbHnq88wCL3iFsSUnN37Ytzh4h45vKd02He4si+R
yBlnbfBPmrLqMfjE/J3g0xJ3d4JwvtStZL2AXFW3RhZZpAup1acyNeyjEgZ1vp17xf8HDZ70HGh6
+diWqdVspNzctYJASrrrZkQ+ThrPP7IpjPWtrMvJP3M75YprEMlubdXEABegW1veEwEV7LSqJ59K
G5Sk3MSlVf+j6NjlkDenW3d5b+kuUu/FBEjnOjp1fhk67VxC2rfrVv8Xdx/zBy4CNfEFsxbGm0Bv
J+0+DCN1q+VAmTgid0j0FLMxKuypgNDRvtfyP0LrTfQjbam74zwOhyjOiBki0qRKnSBMmteJsOdX
jaguQQ+v8J9w2f8UFkmBC5o2YU9Qt8L8F88FGjBRiScxBeMQkZgYABnHSpOQfeMX8R0OmYO98e2o
n7dGrrQINciEIOECF+7tSIbNN9ibprbpahWH8DwikgGeObWyn5LB4ja4sTTE6GnpQ0Ulti/rgRKm
avBe3nSmXh/bhOyQTUUHnESaauA41Uc//2fGKGnf0h4LbvJB5f352qT97McWsIuyjs23yUkhp4UX
7dKyw5weGc8I7d+OY1KliODkhCSALjqocue/9rx+RCJJ3ntBLxm/7S6VDpEWF4/LFQUDYk70mz7I
65+EVCPGIAsLO6tR6om8aIjX+qKm8Zg73EvaL2U1DySUKG331Rot/RCrI9ZoulabP5Mwne/xysKz
qiT7kdoMyzBys4k6oGwnYOYBB820QkqkV+m2FP58I/q5pB0t8umpzrAtmUYMqKeYyzYUX1/LNtlY
T1/7irhkvLkC5TYNNNLLxkJvISXEwZJDTrTDN5X1yB1ZQa0/ZwqmOKZU1xEWMWXzeyB6uHYUkkTb
jSzP2tEiTOfFD+cZaX8cifsWrVTi9BMCZEcYo/UI49jfInUOvypZpmEaYfWoits87rbA141+U8xz
8fvyTnZ6O347gznpF9cyFWyMxsHppinNvdQDY0Kj42z5MhbEZ2zsakSBMLL4UTP4gdvlItpdHvaD
EhuNGIc+YAdWelR4p+OmZlOO2PL4nmEN+idcaaujnUuYyvV6/bsivQYWCFLjgEaeUw5d5fSp8A/Y
4olnS4/wurXwBp9wjDnwSVq3SaFFV07G9Zuhl8gubtK5FAan7/qu0WGDoxV50nqJjtliEjSpa/Wx
uSVkK9jaiVBeKEeuAc4fDYodBfsx5isCdO/0tcjUZZbcZT3VrolcWDVl3M1VjABDd8IMvM9/Xp6H
9Ta/PCSoID3KZRL0NdUIF7VuGqWq9/y52tcWN/sxngJ4T0p9gAp05UBbaWWtpee+XNyWXiSwJ8Di
6eNVIjcmrdd7b5j7YSeMmZgd2KyPCJL7A1Zz5bbRG7TWdkQKShb7h5A7Hqx5TcXJNq6cltY1pPbU
hqjfVW5Oq3ErFZjjhlHcfLJ9c3LmbpqunIYfTAqkhaV6eWuqrWkLIm0aO9SjwcOI0dj1mbCelFDF
/FnKlYOKO6AbDto1bt8HM4PTq2aCutJGhgN9+qpAXgZMfvPBs0naOkyWJB3IYWw3sE4HJ2777Erh
/8F4C4dwMUmF/YJ14+l4eCy2ZHA3o0cEz0tEWhU9UHJ7ktK+DcRUXxlt+fXvi1sWgoWbBwDUcovn
inc6WtbO4QBCNXpNLXVuGIZLylp97YbxwTPxPIBJVO+Af29g07vittegZScYaHl5i0kZqQDZbTsY
LxwH7R1X9Gsf74fDmcyVLTNlCJ1OH4pyTTaDSCWbLq7JX2qG0dUhQd9MUvkT4Km48jV98A4ByeDT
UKUB/K3Zi8XYY0g655M3WCLcQVEudtjFKF/+eofgdMCrmBeJLZS82qhzQ7KIvNUnT271f/S0eyKV
4lcwjb/Msc/dy2O99Z9WywJqr8Z2RFfZPqP3BqFljiWcES8jz9hREywyelOaSXhrxH4yy/AwUHGR
g9Tjb9PjOOnn2uiYYR5smzQi6FXWQyenRrj8u9Y3CwA37Ji5oALPs1bX+hQ7SiWEnkrnSUHfo0uJ
NaeVZOsgFxz5l4c6gx+WsUx2SbhYi0Xc+jukJYem3bc6r6MEx7Vykj7jABrfD6VRYglVQFXAcHYr
7D7YYtg03Y6iKffkBqQ3LZX4/n/zc9gXQOppA9EDPV3TqVJAUBRhDx4gVTezytELQWN4yHA23Ewz
2FPTFxrUe5h6qj+SA93NlbNYzh2iLh+uUKbOoO63t4ObxbLil+JhtUuVfZEFpM8CD8OvvpN7FBb6
SClrQ0NwDHWOMK7N8r08LTGaWdQTX+bb+8pCoO1Pg7yty9o15zbb23Rwt5aUqI/NjFufXuokrDV5
ejunarYjVAu/Yj8ZHfxvk02bFsMVgtD6brc8yIIraMw2JuGmdvpeO+J8egkSqKempKoXha09JIIr
VhiSqGGFtk+60VDfiVh4l2dU+2gxI8tY9inOFvDA05HlXsNtyip6j62jJAplmj9DSqU8Hk35Fb26
7TS10HeEjkz7Rh2T/ZTZ36LYV5+7uSyPpByZrkRJSMKIHO3BgqWNnSi6Ww+0ui1NktAi2KxcHa+b
rg7Fzqh6ciUNPdvMdlhgVdqR98THRtcJ+a8S1t2dAuNwQzrG7JYG4jzkgik+MGqzr5ppulLXnW+b
AkIWvusAOlD812SSJGyhy+K36ZEKF+9mrRi4eEb6lfk9f8uCDQOAdBEqUGOtKCtkrspDFpHIHej4
mkt1T6hcb+fIw4dr3i4fPBCKRxgRtPGWEn6F2MsG/AK9lWWvg8e5b+a+2qVW5juX181HD4SZvbqQ
tdme9eXwe3eWBjRluYknigfhxUInrFVYHthPVqZ07uWRzo9R+NGwb00MMRYZ7eobTzSzpv9Rgb73
ykFOFrdMhQyiSb/FFV9c2W/Pv0Na23iL0bO3AfjOtnaQXaX2SbtPjMTEPGAiSHEy6k+yAr7nt7F8
mAq5OKYy/hV//ZjQ8eBQQ4+ksb5+obNUd9zhQ82zh8D8THbPP0ooyz8lDJAdG0fTKzv5B/NHUQLR
mE4rwP3avrwRZFCUwaR5ckbOj1xH5p7wzmyrSkb35fKTsSJYDKfnuKDsQmMnWBWgZKspVAzskqfY
N73QCu6aqswt9O9tQC4XYBV6EGF+HuO2SbaCPIvXooU14gxKn1jbeTDyW1v14ZQXE0Voh+FCu+EO
RCqpllkplkVjQeyYhYvTN+Da4EttItA4NEKpiS8S3F+35AyWYOOYnW4qpNTlps3J1NjimUb+emTk
uFQIibKCQ1RoEz4jnbg1h8R8gf7I2aWWaNHpNHptG0FTnILFr4lSFUq6dCgbs3gx/aztECeEOlKV
qn8phxRVfjDw4kkKjAlhMeZQ/WoUijbemOOkfA1F9TLoI/FkOsbuxJBmUvoNX5G421tIDQi04ygl
QauZ4NCXEb8tGBvpRsVyj/zrFJtnE12uG3Ry+6zHUPHBXEhLOgiOsM8dhfpP2tHS0zCSn7y1zNL/
Mk0J9kqJKiOnryBs3cpVQTkV4iNCKSxnJBnWNZx8RPU+bmdgWgpHTtpihFaQ+7gZI538ZYWIVeyh
jWF8nioZYE6fo3LBcILkDkM7BTpjkXxTukn6we4AAIcMDA91MsgPSjKz76ulMTRYKOPvhWdFnH2H
HwQWs+Ce+pZgOulbDgUU90WRIGozIjVHhm3jipvVc/MF+HaA+Q516lWWx+CulYJ0X09B+9rIuFAT
qz7U+wb/2ZKXJGpANzHMxt6C6hlvU/go5Jo1yDK/5HNU+Y86Fvb+BvgmxB2gN+Irl5oP9hK0M/Ap
6NNyvq/7GQrYc4mCZvbyqNm2plEe8iSxdm2oSbuJ72xD40pxTPxNLn9v5weADnq/sGpRMeE3sLp3
VBHeHWMo2V6FLclhkhMcIrSr2ojzbXmRuwK8Lh1RqG2rb7oUsy/1RSt5lGfE69hGs1cHjMosvcK+
QsfW+fJTnW9YjEf9i8xzucC9Wbq9O3CGwg/NyOolr7TgLftFNG76RntoEBnuLo/0Qc3NULS7EDzZ
y1GwOtsUH3HoWJuSFzVmeBfayuwqIJqObBK6UFSaRFagHbzE2Dk+tqLNf+P8ni35P5oTG6V0TZZ2
yh1fUJLl55g2Hze8GORCp0ctnb6OMkGVvHo2JqcNq+ipqf3pFk2Auak0n+REVFObWQT6bW2UgJys
7i2ZzdcwgY8WFsRPTmFumfRtVkWMQtp3FKhBcBwkCZNBMQNU+p1/5bP5YKI5g7n0wABCCbGWgYFS
19FgtoanhiH6Hi0N3WZS1b1RtuPh8kx/8ECYtAmMABflxZngz9eNSSKl0PbitBM3apAnThlCOr88
yopc9TaBxgKjGDDm6G4u2vX3tVJmD4lFEK+NFpt0S5zwG9IKs2bHFjy5qk3jglwrfNSDQSH1YsZQ
MJykK+3DFWf37UcsjBG8Dql24bEtZ/S77yeu6iTRgjo8+mEPl78xc/+eW86U7bKIGHDIC8sxicEv
vjV2V36ZEdKWt3wF1hcVC7dr1PRlEzotCRahC7ITBPrqoq06/TlVUsmBHxaIGs2aKEr0VUG1U+dS
JxpD8sm0KdOulW8X+/vgynycD02TbnGpBUrk5rOWxgeqNY45+6YnKUbnRPSstlDV7W2TZN+SRvs1
FkJyLy+BBRU5fVqMBuzFHgACMUfB6nqHq5NszIs6vRon7VcKFXhRNjSVFwrcfZzAr3qNFoKNXaSh
R2qyLXJYYld20PPVjnwZ7iLMVwiMECZPX7lRdHYUtSryYEyiHNHGza2QUB9cftQPQJvTYVYI0WxA
PIkzhqnskk7V4r5isnXcmZWqPJlSlj4mo1V/yVJ4sGrfYiUF32GTJlFIdKOB8K+bqkcyE60rV7AV
d3X5AthJORppOqucV+tJ6BoczLpIljxJNfAxEiLFeYvuSxaGJWnos+0mSJKcKMqIIQi6JWRmHr9L
6mLDVMaxowRDcOXy+dHLAvZe9jlYnuRurRZGTc7jHPTjInHRhn2CJMX1lzpXSic8Eqeelkuu9Hti
DH7BILYfS4EJFnUie/4otK2wmiXD1Br+emPk/vbWBeLMtdm8TpdK4QeqQYeJNlCvDRvg0swpkeJd
+Sre8P3VZ8HNcSlWuBhAMlltAiGB1MYYlegIsFP7LFWz9FuN1HJyo0pJZTjyCvZztJKdgHDGfBP7
ebfX5BjbsjLUYpuA38Z+smn34p+GVNchWkXfKPEok4Tpj+YVtOmjn4vRAC8GfQtotb7ax5XQNw2C
XeKjNiUWQaW056QJGz12d5wUZggymik1L03oR7f6RMEQTn12K2TiTxJDNCSGyqQhGWiY9a6Ot/Yc
9d1mhKhw5UP/aFWBOeP6QTdNNuCCnk7fZAJ1hepoeSVG3xvyzg3wULV6EEjqfwSj3/8ku1V8I2O1
dRqlpXbXmxECKGrHxSsDsa5egOOAF/0dVX35BtlwIVLRtgLuwkL/9JcR/95JIh5tr02QUur5kDuB
kPxtSa7GlTW8Emv8GYsi7g2pNfD6W01XJGkVBmKz75Wyld0kKkmtpWiGLToKw6068oHiIvOJi5zm
PR6b2Z7Q1OAR3gB2UHwSe83EunkkMmUj96gEyWIPbzPQiJeqI4ErpYLB5M5q97o9yDAiZP7nwIpd
2+ykbRBkqXd5Yz3fvmmVYUlvyBDd6c6u9tWyxwMO+5TkmECeOAwmeQNKscQ6/Ndq5+nPt/febWR5
J6df5EL0otY04Z1DLV29M0GkzigNcnIMR9XehEGmO+CenVMr1nStzD4/FCH/0BZhGbAJQMI9XQtq
HOWTFPjJsVRCY1N1MpHQcV7f11nREnWGLxWWlcZ9QZQN9oWjfGv6Yw+k2JFpyfbl4mRlPCK1xOMq
MxoH28TAbTTb3+u0x14Deb6qoV8K/9XbAe+HnmZDvIWUv/qugG7ToMzn+EjZaEB4xgvsKzGilbqx
h34gujfSq0e4FeVR7ziKN7KdpDd93WBGG4qpQ9wj/g9z57EkN9Ke61s5cfZQwJvF2aBsN9kkmp7c
IDg0ABLeI3H1etD6JbFQpUJQqxMzs5ogs5BIfPmZ11THairj12Moww/W6ISxX1gif0ccmeiAWnP6
aYhD73nMq/RJmYhD/ixpWhyQs0MD06lUqPsp+vc+HlDha2ST6xwniA7Nm6htk+/0NxdtrijhmOD+
etbYY/Qi82TaOfwVj25a5B3l9pC/b0wXWS+tk7jz2d2EJqrX6vCm+Hg1BcTD0L0ttKz/qtYRli1J
hvTiRpy6tZ2kYMR/QKNLIn55AFrLUjKuRfHZKrR4cZZv9hVdqX/GtIwPrP23KPwFPAcoHjUoOi8L
rPxyPSXUmYeZioD4Y9t7o66SvYsy0s40G++gy2naKMRvJP6MNJcBIMwKItAavY67lTNXmuhQ7mh1
GjfS9T5jXC4/DOMQ1wfcTJwnCP0Qf/MsU4D8qFj0Qh3N0Ii//12/qN1dHl2P5jaiJoz1mTCsHTf5
G7FRr5XhM42V5qEwVfND6Y5Yp4/Vow156JH8wwqgDSA/7UY/6hjsdoI5MmK5TfMwa1Z0UCWfmjdp
Izlz2Z5oi4qDGOdvVD35hnrQVRgC4Mj1ABphEWm3Ft2uP4sVF2D5lIkODQQkLx0c6MsUFcf8Xxnx
Xwmwvb1n3XBh5PA/6rD9fyixtuD0/yvuL/4R//KFWCTi/t//fV8iZlAW/+ehzb4XP9s/1daWP/gf
amuU+f8Gt5KTy43DLco7+pfimmX9G/wvMkMKKFgtS3/kPxXXLAyBEFqjQ4M/B6UVtdd/uf7gAAHr
jv+FJCPtYBhx/2lw8a+LCXW6/1GH+yqbh1IHtP4Fp+ICy1/njk2RTTg/50mQ96b+2FZqfrQbDdak
sKO91YbDo9aGPdCINjxkzmwdMMdDukuUhp/bfX/CQcLb0O6+ShCX3wR0htkoLDEgIqvRi5MjEEFs
FUHaVc6XEBNv08+tKftg4Or8a5RZO+4HkT8BG8ckkDlg9Ex2HKv+ZIGAIc/WjFMVGdoHgZRK41dm
UmMPhwVkSQ+1GH/88c5v3PUvydafMWH5uViXQhfgulw8hi+/MiMFDQiGJQkytQMzWg5j9aEZyrrd
Jbj+Ba6MKxcfjMp7KJJ8eDdJC3q8EWHimA76G5Xb6eMAC+4DKinYMXKTNr8y3A9gf9jhs9S99LeO
1d8Py4znjxIw4/tUn96pMT28+w+yzoz+4zlglcJJRMlnHdu0uGuoaJsksPVRPLiRKXaEQO14f5V1
TGIVDi1A3qXjyb+r22qRaknqbuLANXS/BnQsdjgsgQcVyLneX2oJb6sXA5QD+jhyGTgAOcv//6NX
M6QJRY3NAylJ/zsbrMTvkGZuFY2ugWd9vL/YrefSgIugF6PCbVmfgrGG0NHHZhLElWO8VrOuOxSF
cJ8gBk8brcwbLwrHcbI+8F467ZDV96EjC4R/ZiMCUQAZHU1jPMwS/NL9B7q5ygsd5oUata4xZG6p
4MJUEWRRLo5AgZrD5CpbHs/Xq8DvXQIQZHBQRWtoHtPXMZxmTQRc/hHZa90fQ8QVNp7lKoVAkQai
x8I7oe2NUv+qbddNZpIUccpRmG3k5vU8PivENMT9VN+Jcjawxp7Rke50mIFr+kZWThuX8VLsX55G
JKNo0oHWB/9IEXJ5GoVVCMceUhGMsf67r0RzMujbnABpjXtzTvrdMDTJviudrS/uxhYzPYFFzSAW
VNMaVu9mWThg8yuCpuhhnOJijap0Xf31x7aQp15EWRjAXkEv3A45JF1PRKDWnrGzBuu7LhEUyIp9
HU0bLYRbW8mFib0IRDLGkau+yiDcWLZmJYKuybRDM3TWYYaN6tcuiHRj8urXs2kCJs4RMbj/Udy4
m4D1kk0RTRZ4wPq8DnHvFlCks8CdvqXt8GRK9E5QmHeF+oBl0gcB6luPwt1UhMyb1UM+v8dx9Xuj
IRcsK79PsQvpf97/UdcvmOpvme2BpOKMr79Ue6hj3SrnOPAyJfnkKcJ7J6yw2UrDl7Ls8gADaeVG
XhSHeNVr7GRodABc+lgsN1q6Twwv3aEF1J1HD/9pPCadM+IV4qvd9OUBmKp3FkAAjvjTbumjXL9+
IAngTBDxJNaS115+SaNmNm44CBHEuFOcq8rApbBTp0OWL/6ramEiET4n73Snif+y1FpEOiBWE68Q
e0L4wLhcOTc0/GcwtQ6m2JOHUiKrDz5/OHjYZb8tEqFu7Pm6tme9pfQhQ1y2HeDq5Xq61o65FfGk
uCMmH2ZjNJD1mRRQ9vnIZNqn01GIXYqQ2oOSJXAWwmjeeOSricfyG6h4QDJz2ZsAjC9/QyUTA/5F
LgKn0rxXRoc4tk3O4ld9qxOz0uIBP4fuvZicBKcC294BI5Q7y4irjbzwxfbu8gBihAlakixriZ9r
9E9fabIbZN4F9N+5LGJUvgAxoGDZH/pB05uDoC3e70avjF4pSgPHZXBrwAojw/PSxOV8V+fKECC3
X4SHMszT1i96uvgAIXCfP7vtZA8InxoJE/4udF83XaF/BRYRY4cZecCrpqL74gzm9C4XvdvvKEbl
L3Wak9+166Ufxr6VNm4IVfO76tHe/OsAS068HED+4WNXV+8BXa3IzGHDBCVUDhqRpJqthh9bbNF8
l3VivL8fVa4TGpiwjFtAQC3aivqqS2M4g2uLemoDo6krNKwMiyQWkzZRqn9nVMbQkISJbhBKMHD7
AS+vjrnWV7XsVK0NEq7iRyXFhdERqn28/0DXYZJVcA8ganjgA9f3YC37xGWgzwMB/ziIqfqsmOmW
wsXNXQNkxcSVmoNc+vJrCbmvOpuBfpChhLYfu1jsFFQCfHpem300/qrV5wAUDnwVXoEaQWm1lFTq
SrdEh6R9pGcHVHv+SWNj61q/sWnAU2keAFM1FjXDy+dxZRd3zAP6INP79tBNw69Bwtm+/2YoZ6+e
hORvKfuWOLfGXHdc8V4HNjkQXpM9RJZszoqnZg/UoNFhno18ATBt3SK3nmypsPFL5EWhGnr5ZBDf
LMORBouqzAuho/QHkFBb6JUb54HEn14RnxEaeuujnRdaY3lT0wRpMsidVwtlr7ABlKpWsb+/izdq
eYYpKuotVDx0qa451q07IKjUBKKU+OmomXPoxaQdq94Jn0K9817rJmrpigBfXSZ6fRij2nifgWA6
2IMzfdTHzthSnrh+s0yJNYpjGCqIFq6Oj20N6ZSDBQgKCFonJ3J+hYprHDYe/MYmU0S8MG2BoF5J
dXSVGWVqY3VBWorokyIbEGFA/5g7pA0iXmUB20Wdi/FgDqpW42s8ynwXRsLSgY+OkdjbQ9u1R+mi
SNUrOBTVXplvwfBv/Uh0OCz6Lbwg6BmX5y3JaxoDOBQHnWdPe0yAcC0HErAMH7eoNbdOAunCf6+1
ypAcp0JiKy77QGti9wisNHprxgpeDHEM736C2FAOKLZUlqe8ddQQgyR6FLssDcVZaBFNbvTeN17S
FXqRII9MIEGer+El4l8+PxIocSg1awwqBCVfC8b2vtFUTr8fw2H8YWs0/f0Yv3MCZq249tFDCj6g
DVSpu3boOoiFeHS0e+nGVbSLHWYXqFTIBsE6r+8QZLEzrHJqu2+PsaXoo28VGd5ltEmqwC7VcIt1
9TLnXoVfJhU0pIFdUA+sxWjcYp6iqPT6ADXl9pDGjTgO0tB2xWi7voO3PQ0y8Us4dKDCth0ew+5x
4Vr2yEmIZWgviyxC4MBp9w3tet+QOr2jLNPxudCHn2OBl0xTFjgMtjxpYlm/4643A9ccomMJk+h1
EU7FA/o33slNXHc/xm37oABtPEyOkPsBd72N+/P6ABMuYdEhEcKkCaXlyxdYqU5PDa2Ogaq0aBjh
5/zZtpsSo09DPN//oq9jswc4DdEvB7UoeqerDkc99QM0NmcMUCYxUOHLftWM687/i0VAC9DP5z9m
GpfPw1yzawhNU0CjbdyXSozMPBpZG3fbkpZdHhPaXXRBGTnitkk793IV9DjLmWRhCmDb/Eo691E4
mNN0teoPHZ439x/p1itapOio0MAt0iS+XCwcTSvNEakMdIlkUT0P8pinKi1Qpc42vucrrimZ2jIc
p+25rHalP4eTrgillcL1jWAYepGbPNRJqh91pDkZvij1oyfT9ruW2Hq34/XZr9wRBRBMkcoWtMiI
IM4uEY3h0f2AgXrqnHT8LdA43prj3zhMoB0XKQYymAUpdbkpYwvNC9LGFBhyRF6/92L06KN8Y+tv
1Ek0BiiQmWsu7Z11Y7POdcXJNfZjnkWV7Kw2FTjUpSb2mZDyIFA3jtqcRVSCVjDbVvsegTBGfjuM
2vdhH0ltIx24cfBoyqFGSL+Jy3fdJbSiyGiMpJqDcU6077MyQwbUHREUiPXus4lh5P2zd6PHhjTq
HwuuTjrQceSjahbs3Cp8K2cPULGpJztgy9GjxBHOH/sq/FKoUn3fZZlxRBLm70yxlkqC30COTWeG
6EE36vJdx5FjtyKf5qB29Po0ZzL3i1Hp9oURmRvPe+NbWyBoS9MS3VtC4+VSICLwKMjHOQhtDK5H
r3Z3Rr/wb8d2y3H2Ckr78lh8Yijn0QSgGXC5Vpa4zIJGa6br5BqnAfW5vRnhYoA0jntW4sGkA1FI
P05kf5g97BUHo0l2wlKqD2ED+uf+m77uSrDJMOkW3XHwb2u0lVI1qJWl/RxIooPfaoP1sczB2SVu
0T6CzW59Pezkgd370TSDspFS3tp3WKc240z0ca+SPa1PrU5gdhggKP6lizDGm/LyU2uILaPul9x8
FbrJXP97pdWuS1HWhT4qWpDbMnvCxNPTjpreVmLvaV33djZtRC6yMOtrfzRaLRiiRqcVUeX2ae5c
vPcMunAfoi4zXV8CnB1wiG26Pd17rzwqhd78cNGbwqkyqzX1NV+obvswfMXrApEJb1dXcVRvBIXr
qI0aHRtPMaJSl8DVujxJmGdOhWYpRtC4aX0Mk0o5eTEay7EZacreRQ7J23uqRG7BQBb3GQag+lmm
pTr4Ve2GKVJR1nxyEs/5HaaNonKTjcr7VBm0T/fP2DpoA9AGowNzCB4Pt8taXztJXBtnl7INQk3B
+kAz5tPotVueINerOPQDmN7BvnqZlF/uxmjnqdF1TR+YdpecG8REjrYrh6/3n2UdiemdUWFC84S8
xvWwnrGiojtUY9uMwTR28nVEPetXU+p9VJLCeZBYg76/v97LKOHPgwvTnKSJ6SmpNtOONcCmyrQO
0nmmBmFtOD+6lMTerzUnQkAbgmS0y5Dew9aRNBtVM9rcEGUyA6PWhOT/Z2ukqrlr2qgJ/WFAhdqp
+1bbmwLRUb/UUNVfhNiw71vqunzndLH9VsuTjCyjtpNvLX+6RLdH6YRvF337T9NoaPL2Fe6UAN4F
PUJL7X17xjQcwHZIdy3RkEAEu9ZYpi9aDMD8Sk/bmfLAGphLwyLYx6OJRjVwFPy9O4wBgTdbRvWU
KG6T+oJezo/7W/gCYrncQrRCGeYt6GrIOOsY1/eamhZFCzEboxgam4k+n73RVd+Y9Q8sHZSPVjrL
r7Mp7Ae3SGpftfus3DOzEOUuN4X3qJZz9bPQmND56Yz/6T4XiZH5TVoqn+XgaK0vR0d9jBcPx9fo
U88PSbjMsGeoEP/EsVvVJ8fpvDOvlzeTj14cqI3dfIgzlxFDlLn2rp+bVPVF31XGU4/OA0YLXd49
5n1nFD68QpVupExhg+KkG9WH3hjMT30flY0ftUI55akVwef1MpyVbKGPT/Fc44ITl7L9hD8q9upl
Q5NkRw/eSXdt0feVP7q99cwUsPIOkHXiR2l1JpZYYTgf5rErMCfFkKnbmR1w9FfKKDL9UR/M7qOe
FvgKD6jauruowR71lWvn4ZMSzcNzWbozyOVI/cYJ63NfjXut8UHvqOpOOjU2w1R7o7tLjbTsT5Y+
Uq9WdVTiTTqUH5I0rZPdNE5uuss9GGUwqQtEbCazOuUFukfnPmEQgIx62HzSTUoYvy9jaSG4aHwJ
bW3C60q1Gvd0/wCtIwvZJixEsL+0ThHZWw/TW4kLUo+cRqAiFXTQCjqOFZPJ41+vQsOMUTrly+IE
sfyKPybcVZZbelksejumm/rGolWUpRh+3F/lKrPjYVjGXjQE6J+iYXm5TFh2eR8qvcQZs63Oqt3N
h5Tu404Y83iSzvTdKrXJb6WBF3dPpd166ZYz3VKMrb7HxfZ1GV8yeKHlefkTYr0KpTKGPdNTTdsX
oDiaoY2Betn4/IA6Pdfo2Tme/LXx6Mvfe7UuRBoSLNTciKeX65bd4BiKWzM1aPuoQwtPaT/nbEPn
j4rn/S66avjtkYSkO+HM9psKUu0xpdcV2Ipi7kbgqxroXNPvyQ0PUpNN5yN/mQx+1+nZxoDk5m99
keNeuvaALC5/a1sMmH/35hBgqcZYu9DVB6GL7GB2k3qeKujjFmSUjWTwxkFfSL4v9zUzwbU/rGph
TdZn9hD0I3peoyqo6mjebqyyTjk5gXQREYWD/OPoJMKXj1aAzXRqVRmD0VWSszrMGGG7yTwADCKd
+toVeez6hazj313SQ9sK61BudXxubC/fGFPHBWVLzDMuf4MYepzhpEIlP7rzWZu85BRJPXm2iuHB
y5rwQ945+oeN87f8pavzB5UZfJbJwAKZjFUnT7UzOxwiTQaJ6p0hkvrkb28oHD/ojPEhj+64+76j
4rTHtTqoiOqZthjOiv3G77jxmhdKtUGJS4nHt3D58F3ddMTciGpn6qYHN9bNV1CVzce8yRy/NLAW
mhZWll5pFVZfYGELS0Krkwi5jX3YHvJC1wAdm5u936WqXG0QNS4Hb4lNlJ+rDcoQ9tDKlB/mDv2E
xXz821XottQiKc+tTlSsrQ5T4iFKv2fCdo9zGVq7riB1vb9DN04HXwEQj+VFEclXG+SV2MgpS7kd
jb3uq1PRv52GWN2r1lTvFp2zfaXI6uH+oi9Ih9XTLxklqfIiYswncvlabCsTlQE9IdCBBJ1CewiP
dpW2p3FWwgcwYoWvmdF7aCD4VyqmikRaxmYwJ9ibcec+U185J6x0NOb3af3aFJYEfR2h49MI5YjB
mfMA4677Ib1kfDDiEFeKwc32+qCZj4OKSys6fwcCMjUDbx6Wdqm80ruFCj2P4yEpipw2J3qAfE4M
V7r0wDwx22uFNJ7MZCg2cFFLELjajGU0DBHIRWh2Vdu0phOKIdPmoJVNe3AHBIW9CvkjtJcnVL/k
loPKuhIlKAGCpkSEELVIfqyCUt0xm0/7kKOn92MARavZZwhhHETclKf7L/rG50ciSrdZVZlKMd65
fM9KZHL/zqkapGDQzuMcmyd0q7aqw1urLJpscEYXQdG1sVQCclKU1qAGrUUyqxeDc0YPudzou151
M5Z9sxm6LYhYZq0vnbQ/spZiNsjY21jDtIL7FajMku8Z5NPPA8Sgr9E0DZ8tD82Wx5AnfVdGEyq0
dWY59VFJTbXeZWUDvfLvd/ilDcw40GI8s/qSqlBPwJB6agAjHBRJ2shdQqzdWOUKPwQ9i5kjKQx9
OZjI6wZVaSFzlHA1BymuJ4dy8CK5j9QcwlWGX+MnoxTxZ5q36DSFUVQHYjB6qrM0gf43zm3yjeGh
mUB8yot/bDdukV1H9M937FHzAOArkbsR1q6PBL934bsuRSwuT6uwJgaPdhoWnsGgSq7V0HL3uG51
G9f79ZdLvx9YngbRaGEULF/aHyeCEt+d7b7UA8cmePRGHFNnGd3rGQ+rM+D4cYuDfXNBesLLTQ6Q
ZP09cdVFMHNnPbBDN967Sdj6oJi0w0hVuZuSbJPOeZ3A8IR/LLg6XnQHtKLuDT0o0MaInETsXWN+
TEznNc3i5KiNpXselA41WG8Mj3mbmCdaNdDD+7J+RycEgleBa1/Z1t/xehOHmknFQ2HPynGyNl7G
dVjjpyJGA2CPdoWzzvYL0xLAW/iprdIn2CQDl61ATO4SbK03lrr5Gv5YahXW4DO688SAIPDMvEPV
06a3lJmab48yPkJm3Eojb51mvm7oUiANVBrjl+csMqWgLsv1wEjM6CFKVJ5KIlV0P5RcpwIvXzZv
AIYs4uKr0xxWspxQluZwWTUGJ2HtBIWNO7ZJTnKcKP4PwMi8z/cXvS6QGMfw9SC+RJYKSu3y0WBi
49fnpkbQzXi3jF32W60s9wMzbvt1q1bU5N4wfw8TxdmIELfeIVx4aPkL9hBM4+XChq1LvjBhBJNV
JWeittwzep7fmHkW4ruk9/+L9SA6McwBDMY8Z/WgfWVZvR5NRqB0SJ6MlpI8OV5T7dBOk/uSXvBG
VXXjc+C4UHO8eEHT8b58PrrdiZz6fA4ockjisHREXMb4JSrEWu6/whunE0AjEGVQSqy37hOGyTCN
idVg4WzU6qmInScAsFsouhuPAwrY5U2xCIOq1etC2Q91G5ckqe+z+kxOFu9nndlMWDbRxvPcOBlM
YQBbL2xxAFerr83zcliflTLzplz9bTeVxlOa2ujA9VI70QXMNr67m+uBC6X4JYFxrh4tDktJN1cN
hJjNo0PB9rnO+m+K4aRv5nSKNwYRN9oikO4Y7IIHRQHhqscjy1arrMRWAxs+4akdvebZiHMVQmOo
Hvla42Pk1pqPKvdwtLqmeMQYRdmoAG68Tn4DKrN4r8IIvgrWWtejJKeqgUsv/5gMZc+0URgngwbr
xvbeOJ5kbirFBjqKlOCrKyypos62gdwGQ6KHr+QUCVp5jboRx64mFGRIy/iOWtBj7AU66/J7K+sS
/4Il45COW/0wlJ4L2VD0g1WEEJTULH6ldtH4qKOxvzMQBt/ZY6ccjcrWT6Vd5g+ZkfxSKizVR1kV
xyId4/39z/SKBPjyCwns8LAWXtc6TXYb4coWwa9Aer04R84Yv7ZGMZyTNvk6weM6AQRLHrMs/4wW
SvHakZV1qiZawEUlrM+KBDLeNS4QigGAeD1a6UEpIOeirE1XaSPhvHU+eGuLXAUdLIZml7vpFnUq
afGrgdO5zUmp+vzd4JhLeR5u8Ydu3ECom6CVBxQLWsqaAaNj9GNnVqQFcF+YfzN2eJqarHjT2XhL
w5vSFtKWyg2hdz/vv5FbD8mNgOob+j6ApVdpBKaUbSyGWYPd0YVMQedvrTVa50xow+H+SldT/uXd
c80uowHUVmBWrvYz7OaUt68Hs1u9KRkCnLQo7/7haijeZ0Zm+/SIUOZiBPNNm0r9o9Vm8mw4yUbs
uZFiEOcodVV0UAiuqyee4iQp52bQg0hvRp9w96YYXXvf0ynZz8IFchRp7+8/+kv4vCyvycfgPYCU
AVxmq8tv+iNJr5xBSafQMoJKS2Dz126cvTYn+FU+g8ss9Yluj4gzQnZzy3TQfTdpLOdYooOfMLmR
aVDU1m8mi02815mnYDmlep9tT7H/UUg0lWPs4PPJn6oAQvVOWvwWYpzGXe62VboLhxaL8AYLN3Fw
UdOZsa3y9C9an8s3ErHS0yw7xX4yrTZ+dGqaFD7HvN6lbp6/CtPRZhg7ixpDHc+q2n1Shua8qxRc
uuAlIWtvz62EiKbGWb6XWjTD39aUWu6mWLPfoqM/DE+aIzUgDBRKJRhoxWV6ZfXthMt8OCnnjqNy
QumxeKUqRfED2rpt+y3p1ttWtwGpqXVVnmZ6huWu7tzys6GMEPWLcHbnXY9t4udqEZpC2Vn8xNyy
rB66HvsEun0NXPI8qpjGdF4pTk4YRlvI8luHGrCQxo+icwKndBVyZ2ZQqMi1RgAy5+3CtX7dJs78
Eaf0/rcp1fGxg72IHWiXfy3wrJhAwlftG20us/P9M3bjiqEQAmHG9a1B71l9XSPChYoejgYt1iJ6
YIQIBdFxo9Nfr7J8wlC4FxotmqWXB7lwWj0USmgEGR7Rx1C30wPqZd//chFUQ8Etox2HUzcmnatH
mWy9nNSus4OkG+tDjbLjfkZJeONOvop8rOLg7bZw6FBUWU96ew3BYMxHnWASNh51ItLfLEXOuXbM
rdB3Fd6ZY/HlL8Rk0m4yyMtdG8fUNLokVYLSEXhkZNW7VJUdikOF8thhx7BXvXjau2a5hay6sfCC
66HAIPTCTV1lrJaYZ60cDSWwmUY/O0017rCt6w/JnP901djyRYrifQL7fuM0/kcb4CLkgXynCKZW
xLUAKMIq5NUAT2fFSNJnt3UoUunqxHhVztlT3yoJPknGjIQEqv7DE2NAcbZaqzpUCYoZaQ7TFClf
Ghd2rnhvzc7zfmAz43xK5r5+O6hpau68sC3LDzRWktmvUol1PNpIdnsk/SkPdTHnCLqEcd0eUOpP
dw6+gOVjjW907TsVgJs94dV5m2oOqpleb6NhrWStk++aNB7OzVxFlY/JwRR4lhcle6Tok2db8Ybn
LOcD3MlyKAKtzr03TVRk3wVuLATu1msjeHPg/TEhTT+LWGqDDylj/GU3aDD6dtfqvzQURNCqHfEO
7EbvVVyaZvtEFBXaqdVq+bnDLRrbYnAO0RH5IyvyyQCmn1NvGT/zJlJ/l3B/qUpFq1f+Aib1cJZP
IDzHVqw/SCtJrT1U0/ZXmmcPCpGJ8B+FUHmMjsNwVtJ0fC2FZ77HOVjhIRN0MWsUKqPYt6UzH3ov
jQ5ODj4B1yVLxvumM/qfQzwhpZyMQ3SIBt0YjmrqFe2Bnnly1pRMj/Zz2dNMcWtG9k5BJz3EFvqo
Rsq33sjSz7mp56i8DaWnvDyVeKS7ZwY0CsVnNEDaeKeEsSV2/RC3XzqzreuDR74VoEQqjqZXRQ+1
l6Zfs6Y3wH5WvfEmRgyaEE8Ziy9IWmCAcT8EXSUJy+mlC7F4w4OhMZZ66Y8Le2xpmZIaJM9qG0f+
5KnKQUvaEsnBqju0SP/uK9vdsla77u4yAcGvd8mScBT01gxJFRnVwu7d9FkRDOKssa4+QRuUu1pR
qrMuR7wu6yJDpIsZfCxm/WwwzJ3nVHuFNUrytyUoZGhKFhoxTHChgS/x848tEDav10vD/JnfER90
M0RbchpNvx2gwkYSFfP7W35dE5JLW8wpGUKwJtyHywWxD/ZMkbblsybS3kfIaj6JFLJ5Wubt23lw
5SuERFV2P9dOSZ7Jdxq2V1/v/4irW3QResY0fUGjcqWvLc1VV4ldtxD6sxOF5StXZsMrW8/lRmWx
xPvL2IiMJq1sMuGlKlwDm/XebRK7i81gNtKTgoOfH8a6tsfWKdnFevzGnesJFWAscEeJv9L9R7y+
91ic646WKpwX9Jwut5mApjtg1czAMpvoyUFvyc+KSNmHCAvcX+n69kHjZqH6AqN6eamXK1noxc1q
k/KYLTyRmGmILKQ4FQhzHMahdOjE9lgkhLb3l3zxRd2DtIOO0MIbp+K4XLjADiofk9YMGt1DWkhx
2u/RVJtHb/TkI9rB476QYYnu/qxsHeIlN1m/2kXMgiYUAURfK222urTcvM6tIMzlJ5l29gentwWg
Uit+1NL41JW1fCDmxHvbLL03kyYePDs7dUr8z99vPs2NRc4bQtPVRM+ubDvzessKECLp31pYlBV+
NTT6Wc2Ur2w+LFRIJTkZQDp/vL/0reNNW3PhJNLeAWJzuf3cmaLCCNMCGjjPO7dP8teJM0UPuczG
t2XjvhJVBuVYEFkjqpT7i98II7RTYcowi2PqDnjwcnUjLhxPTGSPQ1KiEVIgDz1Esn1bjI77zSlT
EyWsFtNcflb9DGAnO+Ci1WxIPV710ziBf/6IVfDE+Kcf5iK2GZIM6m7yzOgYjRTYVofiBFz75HD/
qV+uhstzh8WgDdEQmjnJ2BpLMsEkGHuUUYJGxaN414os/WLYIv9ucVG8syogq7tOdVHp6qrO+EI+
obV7phINmBNdxt2O0zAi4YWFUHbsxxbXLRu86hcSCuBySSbx/qhBsGJul7TpmfTVAkRBRQRXokuU
L61odAXmWNqfM00b210KuvXH1JDz3H/SG5ckWTRTY9iOLA1Q8/L91uVEKta4diAnxuNlqygPXtt4
b0Qe9kfwwrCa5AS8CfCfz4XxCiZS71dd3BxbnD+3ppLXL5pfQ2a/9GlVGPWr09bqJbprZW0HAOWa
56LwfvGBj2cnzt1Xoz5tDd+u7yeW42TTwedqpn65fPgEjCDq2pMdaFpivLbKfKRnM8QPG3t8Hbmh
rQOrRnMDxh3M9ctlrAWfTfByArNWrH8Aw1PZy/hZS3TvrV5mfLdKp3wxpNJ+GDI5PRmTeNUJT/kJ
XWwRos8j6xDpoZvuVT0PAy/0sPPOjDTZoSUqN7ALy7e0PvqYNi3Td6xwoJRd/lgnU5Oqd6UdjE40
A4aM9EMLWBETkFY/3t+YG/tCYFlK0hdQ0forS+1qtJPKcIJ0LOdT5HnaaXSk9wpFSwMH5hTyfjl6
+2Zw1Y0P/DohxZ2OhyMngyB91TAvMqObhRNHz5qcp7MccETss6h96Nt43EWqyA8Mvrf8o27EUprI
5H/MlgnmgGQutxbPwzR2Jjt+Htv4WVdz65APdf1I2Vftk1o3/WkeZz8lGXzGqOWrgbbDxnNfv9zl
F1joRS85Mb36y1+gGqOpz3Bvn42s1R8YKPW+NgMUtCPbON9/udefMkuRe4NMIbQwDLlcKlVzJ8Km
J34Wfd2enDFrzkhGYTaQKfHHESP6jZvq+pUuYBt4MDa3M3rjq/VicMOZbKjLMRRGZSFXUD8RD9WE
zaXMIjRYYrHJhrmxJnr5XBB0JMjs11dzD7KZ0bSWPGONNL2XFjQBv47zzHyKpBL3u7DIqg/wJ4H2
pnrncCEMZab7MZhA6EBRJFzf1Idx9A0zmZ672TZ+5fEYqXtbtvlbYSCK5t9/KzduNnoIJDKABwlK
DFAuX4urSWZhRiWeY+ko+yKJuUrTXP8yZ7FyUgsl2ledq50rDXXVyA2rh9SoHUD4hvKekto9hKkw
zrabuudE652D7BE+0cKqf8Y7NHnsDCkPMLgDNWpTDxi/0T46rduebS2qHvXc0faisNDIpA7+6wKL
9J85ImLQoJPsdZC1vdBKSjcVzzmNgq6hCTUkiUkJbia+Xenf7u/jjQ+J2clinIuxpsWddbmNjRXP
VudG4tnKPCxG9F7sdavFvYT+8ul/s9Qioa/Rd2KKfblURns912Y3eQbA5vq9KAW+wHG+i9K23djD
6/uQPWT3sCbgPucWuFxqQIg0aqZWPBtzHZ1gdCj7zjT/Vg1t6QP8ucqS8P5RCisa3h+WYJUYe9dd
r2bgBT3vnavW2hFqzZbj+41ARF0IXHyBkzEuXO2fOo2D4w6qeHakZb6v+2re/Tt737UcuZJk+Stt
92n3ATPQwmx7HyICQCIVmUlRZL3AKKG1xtfvCd470yRII7ZazFjbdLNZvGQmCSCEu4f78XP6aTKg
MylY224I15J1XxkFtNmCThZy26jMLWxsWIummvboRJaB/nPQWNqyotRDd5ARF0Kv2GdTVOns+0Xy
1UPyQjOQ8XhIpBg+jqkxZUGH5of4xDtnNmklhBREGjr0xqKnQonXjgWfzyRoSME0IqEDGhwshI+X
CwNNCNV2SE6xJOTEUPJdOwpXWaW+yr1yssZ4r2bacazyX2UBwdpBvQdnfBkd4EAnLM6iIdIlmpTC
yvsd3FYUGBAWyMCx+v1ofpKu55eBWUfuH/Q+gB8tlmib+40fikhYgdcETR3oqmp/5GimEcmQwHaR
ORU0T0R0xlCKRhq0Q2tnQPweVEMRmNHBUjeo4ks3op1tnoeCGv7cQLN6iGen7a25I+CASNYSXl+s
ATR6YNeiJ54zeS5s0pj4GjRckCM2howX+9vKjfQkcpM51umErs0VX/KFDUSUyLvwUepUAA3/uAjQ
MphOph8jv1b39xBfUry46V/QG7PG/PSFWQLsHL3pHFCES/IHf2cwKigYZWVvZKcgiNA3XcQqbWVj
XJn0L/YtyD5RU0SLHPI4SzZ4PZsktejU7ATuH9TbREFnA/rXIG1nJXYOKidWy6ppr6y0LyaNXxHh
A5rzsY4Wg8iFqHuhC/LTINUmBboyc6xMq3YmUAZuHRbDKRtVAO4L8LXFqaU9lPKcM6QCNLRUIcnb
R8LgdJWfH+vOrI5Q8VnLJH4xzeBeR+oJ6Rc4oCUedejMDJqxU36CqEqyM6GwsAP3wojOQbNdmYIv
JhqzjEwhKlbIWC6BHW0LWicDrfknGXxPEPEQEiKmTeZ8P+af2mmxu9FnCRgCHMJbzPBxPYnGIIF/
KSlOaGhSgRpXtK1fa9ndXPVvGxr1FBRe93Mc9C7Cn8IpE8jdg5MUuQ9Nq5xybtHiI5QvdVlEDhBU
uV376ej0cxJ5ep/eyxDsA7djOT8FaLOjkBedf91TA9gATw0yExT3lshlYeC8kL1ZILoWJRjgRgcP
RrjWaPIGKft4GET4bpk4vPI+HkDCPo5UgBZAIP2s8pS3aoLlGPeRW2aQmSFClykp65QyegwTtAqz
Sm6V23kKSoMMoJ1/QH1COvWjPN74clBe5bOuP/r51DSOZdTxqdBkH6zUKSS2dYTQNRoCWqkkieln
K1vsq0XFU+E8B/1GlvjxGWarUqqoSMqTohYplUCoBm2lBqKX36+qT1Q3fFWhPMhZlNElicPIx+sE
ll6OY2tFJ8X3wa4w3BYDairJgJJYgzR/AyEUyY4rE8Zfa2g3Dl4ziIdiNlYOXl/4ZuSjUR1FqQVJ
U5GPxztrqYBqABOaxye9KNH4VZSjF2tKTyGw0bjWPLxOueF0flvfKCMEUX95FBCj4lQPPQhg31Bv
/nh1CTpAMVry8lOt9AZ6SKXxVgln8E+gc8SNIcSRkBKSH1QTi/AwgIvULvXedNG0GlM9rDU7V5Vi
haXzC3cO88X7BtE0BVyQtfCM6JcLwDeEBKWhjMFD3SQTenoB5bqf9F7IiFDJhUnEyQzAX6dGu7iq
lQ3EOIBv6AJJ9O0I73pMDQmHozGCgiqY18fXYeQNrHHui6j2iaK4VtZ4i9k+bj4g0JEaQZUbJQZQ
t3wcytjPxhTdpTgYNmp9hviFfoMcBVKJAcoRII8C3WTBcPSAmKyBPmoPM1K64KSOBDpEpQn5Cs3v
EqfKO/Wx8EXp0OLhHDkfa+yzUeiB0tG7GM2AvgCdtwa2kOf5Ohn4/UlOLnsByui2UQrNvRRleA19
guYAxtbetxN1jC/MKZpMVirVUNoS+qIT1lrxdNA6hIcM2doRDT6Bif6Bxspz2vuloDtKBYyuPZhN
BBX6WklLNouVgbQbIEueEHShuBXmsHGRKJEzgvgiP+lSrQI0XM/1s4me4RJ3B+4yHABpGxtHsBrN
l+UApMaszfpTAZaYiviqUF93rdwlVBbD4UGsDTWhgIAqMSmbJH/y/b64b9NZH2wE0/mmNcHGQpPG
12R08AZKSlWh94EnGkdB3EZDonfIxkK5gkqw76Ds9Q2AT6os105tolUyMr3B9JygCamik9WgjBqD
RgliPyl4KEnXNObrpJaozH6/26xPto1vNQ5yQ+ZWRx5rsbAVQdUiNMrMJ71KgCOCPQBlZFWUIoQg
IjNFB/JsIPbrZit3BSsdxJsYaFenlyGYyAAXkZIdF0UqIVNWKy/yOELEom9Bs47zS0DrudCxO8CI
CKULMPf+LPvZbyla6YYd+u5FNLxiCs5Rh/Oc3QWqfB+ZbZhBN7pGp7iq1DqLJ2ncyWM7oys3rCtc
OpUVMgG99xDl8nxbiCk2TtVXpcL8VEwvJTBsobTUTklqo4M3hbRwEeWlnYxl9qiCbRViNrIJSRtk
sgyNqNY0oE8jNXGqM/pSuRfbZPLUagwaknSV2buWVCgDqVUV2YoxbeWaApMVOEYD0U9aKL2lOWZX
9hIR0DbRonF9Qq8NJMchV1RMGUPfqpVSpZJyUgVa+OyXQQE1ojoIU5qlkh5u0eAnIPaPlfBVnNvg
B/g94ysp7EZzV9U6CARL3q6gKsIkElRpLHvIZoDUhjSZ0OOmZPMuQdN0bsNBqvdgtfVhLLsgePCr
AE34g4wO2hrqMOgOF4Axp4JQ+YcwyZLiGLSJPGxjXxN714TuxOjMdVFcfb/GeAD6wQqh/MdRJ7Ae
HOKz1B4KIz9Oo65tTkNsplQrS2OryvWpEYOa9JreE/BJPjajYq3koT8FxmhaQIcZitcov3C66I/W
b4oRg8XQSjmVSarQogOhMmRiwcLoq5Xb9qstZ188J29dR/YIThyHmWVyNs6l0VR9XC/1oX2KJFXn
KyYQv9muq3MXa6uwG1n55QMtwgY8IyJNJOSAz1pcVtYDyZzlvjmFvC2a08TbqQ5a/u8n8VMMjwqH
wfGoAC0hA7KM45o5w/YUs/4kVcZp7MKHVFSt/aDW8spq+eJCCH04XQpw01g3/PV3wYffghUnkLvu
VIAWm+HQgkZNVDecpKrXwvgvLgW0O8iXYQAhJb0sVAwSoAuIH8dTDtphCpsw2+ivNHdoZEtWnupz
5p6Lib+71uKUFisFQEvdOJ6GBMRG0F1JaDCDTUyBAC8BCDtyoWhh3GoaPHIZxjVBDaCwv5/Dz7Ye
2hwiAG8cT2GB8ejj0BpJBhCJaYwnGYR7TG90a5tP8xpZ12cIJh4V51geKmOpIKHw8TIQgUkqrRbG
0yhLhStker+roSpp1+ow7YCEMKGKNcRnMwWOKOWUxACmdUyoNPNX0wu4kTdmbaSYcPpY3sg4xWDH
rdoB53G1JuNQaTZQHgVLrHD1ob9aSxxOKGIv8sdfjC0YYIDcSevx1GiKm6TBz8E0o/uqqojp+67S
hQxam+40Vh6gDjuAqq9brD5SGopwMOpJRCexvhLGf3FLmAAAHVEKRdpjeZyIOiUy584aTyDpTF3w
Rg4X8QCEYy0jlfTr5oFTWOE4bAGohczvxzm3qrSfVGQ9TrXWApmWxOZVPBjgjVRAG/X9Kv5cgECq
COKpaBMBnoLzj368lg4MlBAGqnQagODFsU80ctFREXLlpLcs9PlBbbIUIAOeIdLNOKHhjShIwj5q
RrDjxhgymcyGVlxW8JcDmTpf3QUIo2POo4rWhtbPFBsIQP1xRpPoRRrB59J6HF7HuUie4Gy6aZcN
wuyh9xce2RiBSzvM/pD/cnoMD4q744fCN7ZRPsHvTCFwSL0STPp00pRCQatICaUvJLLOKCdUK6eu
r9YKKsu/w6yQt1zsWaHvegiOCdMJouETy5M+pWGWodt/ClcZXXmG9WM8gMdCMxUvnSJbttSJBgNc
IUMTFI/VRgYt2qpEQ78OsvMcXOaKEB7QHSOwBF31G8zHfpCtYsUwfPbUQOAgyQ2+AZwvgUr6OLCp
JWgjYu7p1EBZmIDxS0RoFoDmVJjxn6CJv0/FIicIL7M1P/o5KAEiBN3iGij9OHP3It5GxW7Wwi6d
TxqOM0TNMvBT6UOFQ5GKC4/Sr+9L1IvR7YzmdOB+3zqU3i2hSk/r3jAm8WShs8eI5OpGyZTWGwe0
oX+/Lb8w+6jW8j4nBF04dSqLOKTLmmYu01Q7zQCD3PgWUAmxZWLrVBXaukgP/l6vEICkILmegqDU
mq1RZkGZAJJUNcbt97fz2ddxRDySvphfpAOXrY45OGzrQuIQ4dG6B55OBZWuWa1Y2M+TiQ4hAMuQ
4eIJm+VKzmUrqiq50k61GibO0Nd4ZFmNPak1KzvpW2klDfHFQ5lIiUAbEa3lSDwudikS8GDfCGr1
JILKhww5Ul91Ya2pnX/xVPCWQKpZ8OK8+v5xd3RlUyND3uinvNbybYI+mE0XKKGL0wNHOojir2Kz
YA544hp4eD5RS2Jtv6nSeVIn/YRSikQzRLN2Jw5ITAeptWmraa1T+/PuR98PwFmozoDyEl8/Pl+W
B6CDkELjJFnAJfloSEcrTCt4QYU0mzTXDZ1z03BnIXz+fk2+zc9Hywdv/AZGBNEsNDUXXlIPWzCI
1BhZqGMNr6qKUDoQ0trWOuEGQ9ycSxT9WdSYANyLKfpxyhjavpCysMGPMB2lUEupFSuPDYJDAhLq
/GSCxdjxW0MlkaHlK8v7DSy1vF/AnkFxAYuFyvjCTjYJ5L3GTjFOVSrkto5OIWp0TXzvFyBrEwdQ
Rlr+EDEcsqZ90eQlzsRBZEttKbDG0EsSogGfJgNgRt8P5Od9AEAIABo8X4GSzhIZ4vcYDi0YgzM0
Cmo6Ba1MY7BUrnmJz44K3ecwSOBfwTWg8/JxoQBgNmgxqtdnAfnIk1VVAs7fYwc8iFS2w0Mx+urJ
qJA0oDOqKaYTB2AUolEkSQUI/2rIf+L4Ulyk8HZowgoj8xEyVJ28NSGUtMnjwHLDOAYYzvTRl03G
MgoG5LuaamYTpBlPU6VBUUzPcbwmohbXKvThtOwW5OLzTtfzOgMbX2ihEQIYdACWRXW2jTBONrEF
Mc97wKBmsFx0VZWQ1NBTG6ma4ofVoY2/r8PkDO+cPRtBpLYbkFHlN1WtWrGdl5F89mfDcHCYyR6g
Rx/WYOvwx4zpeJgXAAygNworNN/LSgLJrqadQDOhDHW9Hcuu9u1BqiQPCJb4OYLQpQjHliYBNTO1
rkBcp5e7BkrHrxVCUvCay8H8oypk/SKuuiwBk3yiHDMZdIOuYUD3BkzgYx+QDmR7KOb4ZZi66ZD3
NA1THeuqQnoVwK+xteW01PZQjg0BNSvVAXomsZ5IK+vhU1ocuQTE91gNQH0hbaZ8XA7tBHZUI22j
c9yChN7SB5kpmdHeNaoANhelb7e1ISh2UaHINYNFbiVE+2y2cPm3bB3qWqhkLiKHaIYqjepDDChP
FGjMhuhbCROdGtAuRurV6C5RLoEkZg9S0+93G//DH6wA2FURIwE5jiMM6JcXz61H0KnpgBo4o5hT
H8bC6Fkd6tI2RjLM0fw4OCDmF1a2+OdwQkNkDu/9JgSMUwUfjneRi5BiX2I/yee2y4q9ryGXOmTC
yKC3bHgV4radViS+U0KGDEWCObfNJMn36NetVtzTW+CyeH7gIsA0C6AnRPGWqY+2lqUB96Ke51AH
um7sTE2wY1kbLkZzko5SHCLb6xdiqRBdDTogl3rtXmkghoDu0aoHjX5dNLsep6PB6fNcPdbWAD6n
PJvFgZUIlEA1WUJXg/aWnztDHDRABoOwh4BurwtsoEvVmKmFankJTjYIS2dw7jNJykuQlCEnntO4
BsQeAGrIDyOP3MKDfb8CPkUEmASYQvwDpTAw5yzjjjauhxpxztlCnhYQNCuj6JqcnbIechtCIBH7
/nqfljrPoL3l0VBeBZCC38+7uQ9Avg2dyFg5N3qdHCBxpKAP2TfTm0osrpNalO+rYtDuoYXYrHQq
fPIs/MqgHOR1anjoZfGpVoSmkYVJOQ/1qJJUEVIK0M2a//picaO6hRQJD0155n0xoJmVjYNcVso5
moJiG1kpJDO1LN5kSWrAlc0BCADl+Chhcn9qU3Jntmrkgap6jent07EPjwucAho8gMFRUKD9ONBp
qXZxFHTKGQ0U07U45MXGKlHkC1shuP1+Tr8a2feXWkRdiO0yVYXlPGcmkpNjKWQUEdJgf3+VTzYa
oCJAbtCrCl0HZCr5XbxbOZEhiaBc6vRzOCmSk4hR5gECr0Chc8o3XVlK20BWoLQldvNhSiRpxVR+
TvMB0IRcN/AHAP9jPBchQ6QOcPu6r55LdTTt2MzcKIxTorbVDsjc+z4Xj83ce4VaX/RGtHZ1PoYf
LRWQOwjdcajWdJTVF2PcD4Ygtnmoned5nA9dIikn0OqGhz5pZ1ZHAIui77Z+SRQx+1mn6U1eRJzJ
to7XAkfuEhY3gjiXd41hGpD0X7iMxuqM2agz4SzWOEgQyRhQyQZLS3tR47VLPYNILKnysVSoCa67
1yHoNi2MLPpKh2aic1tGEqtmK378fnl82ngqz0yi1QtuRQbubDk/TRIATQ5o2EnupsAdRW1vBpOy
MdRCKSCgk01bcPk2l1oC7EwVZwLyEUn+0ARKtLYdllsP/VBorkMSANk5RJlLgJhk1FGoI9t8yku5
ClkzCWViyyGCeCupkpyiawa1Cg2EKPPeKgWgysusApNboFrtnYnf9dkIfvYJ6LVOUtismCkvgA1q
ZNczKJqIqDY6zCbwzuAXzed87xvpYJC6SIRNnaraU4Wugj0qC0ONztCouTfhSzuChphyICAt7x/V
blZ/WGIZ7atCRG1BwcHJokWO/j+a1Tx3FgfJeGsqUwugcpztoB+ogWUrzmWC6K2UWY2jjAAuk3Ie
aTuneYw8C8q9RBqzaE2e6hPbCj9QIWRAzyYgrp/pgMSgzaWhrJKrQE1q2RtnYG5IGwageox6s5EJ
7H3y0idyeu0LcoPM3Zy0V3LbKRvE3+ljJMUqYNZIFiNtGFtBSMHIiyyGBPmd15V1yO3A+w2Ce4XS
CJAE6HgHXml5tEhnrWiyGPeKNl0wWyZm2tK+ryQ3U8TOVeWw8EKpyFw5rpOriTNYAnzRM2lIEor8
5xq1irTcsBBzQdUF0BPeYgL/t4i2QLUbTXUlyFcC1ETAmr5BctqW9J+hiZRGozuc1KXQHzIpPmoz
Rq7oN+qY/GKAjZtATwUUV0GXg+aRN9aOd8YbfCtap/myeJUWnU516HBScZ50t0fkvc0asSJlGQ4/
B5BEg8pzJeb4hFRCgIv8p8Ub5eCVYUE/uo62azXf0DPjapYvo/TQSBcFqrKm0jEQVjIurKaCozeO
z3prQcntbkLnmqKWNNAOGSLS2rTVXCKW/CPOY1fM6hXP9sm1vN0fwJJ/3N9SEm00h1FIpNS4AjTW
zWzT622TjHZITt+vzaUL5dcBXQUKGVidyOctxkEdyhECQhiHhMgU3Ci0JwPDFloZ70+meHmdRZAX
KX7ZDzqeR6QSaWjIQAvJ7JgAG/L7uvr3D9Lwv0vFPxUlaFcCCPm9Kcf/57f/9xA9IcouXtv/w3/t
Lz/n+vJ/+e6ifMmv2vrlpT08lMt3fvhF/P0/rs8e2ocP39h5G7XTqXupp/NLA6f2HyL2/J3/vy/+
6eXtr1xP5cuff3sq0M3C/1oQFflvf7zkPf/5N84o9e/v//wfrx0fMvwaLZ6K5k//a/fykkZ58L//
5DXpQ/7cLP/Ay0PT/vk3S/83YISQELOAnMQ5k5evh5c/XjGBE0RyAfUQtKlgQeRF3YZ//k2QpH9D
UR+/A4wLULy8cRqkUL+/JP8b1hB+ASxbKMIhw/fbf9zo5e+W8PcpCl6KP77/U95ll4BitM2ff3tb
3e8MJtDwMtR/OAc90LsAui4MFNQJYmRyFdnV+4xo/S4ONlG9AxdblnltzXSIEoC1KEf2Xg3A0bsZ
242u7MAcRqZcQUvNNp9ZlYL4kYBEC5pG/bwRB6ro29qEEIitI8Wm0qZkVXPVx64iuIK/qYHaNahW
7TOZw89YqIOJbVvnnjLsfd0bQtvvqJYyvXWzcVdC9qBwfHBnTddZDbTPIdwZt8119gxS+dfxAfgZ
9TgBHBzfT6qX+Wt4Tr5fvhuhxZkCXD6QuQhVUPoJdvNzejF+FD+rn7JOtR/iSx8S41EqmfFY/Cx+
di95SJKEzI8jAIZX6ATxnW56mSIgY2DxSNExrdgM8a6Ln/QEYPXKjedDo9ApdqbCaxMwRYG49T4V
XhFEQ9EhJGN8OUwrJuKNVe+bRzIXxxMjLRvFDzDpg3FX1icz3YjmThNuShmtzOQ4vwon867bZ9fz
bXKv2EJKknsc1qqeQr7Bqig4MdEPW54Hn0wg06rRhUQU/OK7TfXF2ly9zUXY/d90m+rKAlmW//8J
FsiaVVg2rfzPswpfzDnYhhDMcCAAjj08t/cupMok0Avpma64UV6ZBIziKZQukJP3dZZM7VovwtrV
Fkb6b7zaMmLjPgEEoziyIj0FWoVlRFSrcxGoPeiFO6q7E4UmKo1ZzLDpqWXDxNMZHxqNGDoUWcC0
FfOEOP2zyX1/A8uANUuTufRB1uqq7mCD/xByQh1wpqRJQSpFtLuJtnsAKVuV9tfmw/jsQ1/mBocS
sPvjX6EFYpAk2/IKXUEVmiVnF+15ymO0zUYK3Whelb7JXoJTi6qYTgMo+94IR8Ug7S66EdHyaaAG
Q3Ci2aTiH9+oJRkNAlGmIQZqCq1+xLCTgiAtnzR23JLWp/p1sG9fw4wJN8IhPg9QYUe1YhtcBvfz
QzmCUYfmx4H150Clfkr3Pun29a2e0jIle6Mm+p102zyjreFi+jHsApadK4JWyegMQgNUpUSNXCsO
GFSCis4pLSBAG9MhdOZ7lEVDBnbW6DXEq6/lU/5UPtUxGQL+f6Uk+vFZPCpwu1xdBDdMlfIGeX7A
SNPEBb64BpUS1EcgjvFT3kWsMVEBJTzvedW6PvqfAVnYAUm9RsW6Ps0L+/6vaf5nnOY1a7LUIP97
W5NFleV3Y8a5OEFIKSP7zG3rO0td9aNkhlOquqUcvAyyCjqNKiKt0UCsC6RpVFDUtfP22iUXzuHv
ccnlqe/3x0RnJNKTAHgCXvDxMRNNTipLyVUX0H46soZe/wDq8ki7lVzC6oUW4fBffSH5K6cHKR8c
SpDSg3rLYhQjuQhls6mgYuH7PlXMYiC5Aek0AEE2cjSOTlOOwcaw0GClgCTTEZAZI7WeaKSuJ9Pm
5JzQp5gyb1LCchtC2oSqQK2DxzOsHH2C5a2PVYkis27CJMd+kjM/uR5lNQXtW/ur7f1vE/T+cRYT
lDeJHiFVrLqWQjMaDtB/oTNOTTOpQN0EZe2eBjlLIwZn1oPyjoh3I0TLqks4Dr8nyJ0Z4yF/SDNi
AL1L15zul9v0/f0t5jXIUhE6Dri/CZG9B87C0vNTMGbR+Kq+MO/0jbmR70qcDcyL4bE/jG59iFYq
gmtTvuSz+iefcm3h3/6rp5yvuMUpELHdf26wJba0CLNclAWEedVDBaYbtH89NB0BTJB+f45bW1rL
qsU/YmmtPav60Tz+1c+6hPa8bXMuciADF8j/t7BaTR+m8QweVPfuTqQXFwFpyf39zdXVSlbibXKW
k/f+OgtzEpg5WAv5daZtcG49oAGJuPXdYNN6j6VXe+gvtHWKANlryEhcwVWoT0qC2G5fHnPy8LBl
tuDaWx0/RCX9WJIfKtFJTo5Q4yLWalAvLzLznwZmaV/q0YwqNIi7BWoBZ9g/H31mJ8sJL6XQTmhV
UNGrZ5qDOulUbquLWqTQGDXQMnZjeCsLcuVe3lLC72ICMGn8w+5lbcG8+dt39/LXLpgv/fa7BfNG
N/buOloYIBWZYcH0DvjZ9G3z04OTKVzVAiGBPa7xUKzN91tl5N31hrhqRFQpVbdl41M2MusivQZh
gwZwT8jCiMHfAdjRGiTeKBG1lOukR/KQVgwteimOS2tYi7Ud8zYR727ov33HrM7YomDwt87YknBu
uUOXmOZG76w+ibBC8owWrohjMfU3qsqkV4WGCcRQmfA3r5KFufyHr5LVQVjY1b/HIHyVQAQwGAx/
vJHP+tTYo8SJNA/A17mM/SzIz9IZ3MNPECezOydm5CWwScMaZl7c01NjK2RzdXVEfZ9MbLOb6N2G
bW5isvneRAJk/UV08O6m1EWOOO1aEzTWuCnRRXGbwdFQ/aSR0QmvdbebSM/CHt8122LXbLGR7/QD
6t0nVIqe8M6SCpsJW791FHIrOM/VRrnXWEetjU+rDRQXbfPGx+Hk5NunW/T+X+o2lKuIsvHQR0lN
pntIpNFxY7LIbYlB8Wm3xL1E1dQZd6HzAqoge6YNK+2XeqdCPvD6EqkpwUbs/FIcfKZetuRFoK6X
uIbdYwB1Qu37liT48wk1n032ksLb2bQmWxBEOuEjXPVj4DYOtGnxZlDv0qdL7UCy/aXJDFuzPQse
yqAl7kNnKbEbpyWi11MDP1bxDtAn0Mj19/mPCJfUmXY2jjxdJrmi9yN+bbed8wNKdls8z1NCn3S2
vx/Yj6NJfiC9RX9cnjPqQqt0n5PCA3ErnLH7Ay+BZ59o2y1qkni7sk157k10oGxMtser0wlgVQK0
INHtXWPzjzswi5Pd83gBKQSnozVr7JbtOvp8K8P0ZwRE4Cymzxp+D8Tjds3yfUZ6527XkUPqAf7M
4CDYQO8Ou9irWWUjO3QR7nf5nv+xktVO6A3b/q6CTgMpCzLQaRvvY68DnpWi8kO6bUwhOXYpI30Y
76etcsEvy+/Qpz4+b6FCjI+EPB/vNde/MMnD5rUjt7fiCZDnkYiEVHuwbWKMS7th4p19n3itrZPe
Lrz7hnVsYPN2cIwDhlmgI/EC4k5kIpucbgY838pO4KHhp0jrL7tzSWJcdoAnoqNRdTXS2CmeFA9w
cLzCjcjFYWSzk+8Hm10aLjq7t/eNZ0tb3KIzOTZlK1HfmqVYdsP9l1iKtfFZYJLqtqpaEBfw8eGL
yj8YF4N9AEcqStw/JTYzi2R0+zDtqa242AM5EZ3gcr/dXp1WhmfdaC3C/H8ZrX8Zrf+ZRmsRO/4j
N+WafVgkYP+R9hMMkF8Yc5S1IHLFuVY/gf0FtfXnEOw78E01q5nocv/Y2L3TO53d2bMz42t2Ozqj
g9oT5a9N2wpesn17H69I8dcApXSKh9yTHMkxtzOTqcQ0R7ZDmtmJHdkxE+x+Y5z7Tb8RqM4Q0DAL
XyNE1Bp4DIjcUaN28tuOjVQn+47Zva1te/shYBYzbe5JQcrjDbZwNcGLAqHmDPgpJAwZ6jQ4syNi
SBHVwJoeYxKSmweFPpT4OT/iI2hwXzJqXhbwjufEvTyrrEVg1JNzQfdyR5K9dayeFHeme3janOwv
9z/udSQFQrJJET7cFsQi85vXhpt+3t1qiBWQzzAIIkBw/5JTR5752LzyG7p6hfvG6wNe50HF8/Mz
qqFbGtuJEzipmyF4VcnkdE5p82EBKPOmYpOjOxkrXR4UoP2Jpe73fhvzuTLXi1A+ApNYHtQFMv+Y
vQ6j11ETn3zmFbhyPpO7nvEKJ59GdTvYpZd7plt6I5tsxRFRepSRRCkRhUc2tMKcwA6dGN/lyK9n
NlrPMeEKM5wQ089/VrmQJEUyI3Yiu6EpXse7nYJG9rzJ3ASvjpvkgDMvpJLEi6xASCM6M0JQcAHt
pzsIFuP/6oXk1vbgNN5sTwyRvm/LRHZGGx0CiKZLxGB4GHxIuKvI9vEYOj4nG9EbMxBxV3ZHs11l
Kxe6KzkiEkGp1zslg1QMInANy97EzBROS+VNSWkOPI0dbkh1LXrzUTkV+8qT961LQztgwMtS9IHg
dqRtvokIQXhuV27uZLYzeO2xPYqOyPIt/tLhxNByRcMtROwoNCWwhHnoCdEfmiKQRGBIo9se36d2
wUb8xR7VZKhtUUhtsNZuMRQ75J0QgEKlzzZtHZ8GHghBO988SAxsjL21j5yNBeicfj1ddA6JvMCj
IEdyw7Xls2oqFgmrf5mKf1pTgWaz703F8rDrd6qQoH2eJ8caGIrGBjgWBn90/NP4h2PwsZdk2Aj+
inYH6gnYB4mJ9oQd6LsinYCSyFnsZK5An3ocWLFobS8CQc5dg+NAx2Y7YxHWs4FNmNLU3bL80B4G
T78bsZ5V4iMPO2+nC8AOGHZFYOcO4Of8fIHdO1EU//En1QuRHOW78NzSdGt5rdu62HyO4gJ95YXH
wkNRn5pvOwfWzv7epILcYmWcFhWNuo/RGDvUqqsgJcB3dEdxkj8MlLvHztaeZqdnJdzi7Gh3qTfD
KkGBkymM20n+oQOTqtPOTRlg0LCYqp2yxo2dEOMW4L/BIrQJbJ8BhI+vgV24wTayU6dxK1d65LY3
gWXNYV9jVrjhFf+9DOgU/t7oFMH5AlLHqgN+D7ZXeuR/QdrEToXfDxnmxs6ozwQMeL/LXP6u39/Z
vPB3FPgIHf5vsE2daCttKhdfccXIrmjjZrjvCPOSOhCYx78J7iyxM7t0cE94xhxeAKoSuANu9X0W
4jkyF5+HzOXPwzMXwTZm86bg9+Pwr7hPPEmBd/Erv31ecD/Bfw/G9thvMphcbnYNBBAGEgoRvUy8
DDHDHrqAiB9SYp20beOl5/is3hUezDd8a3tsrqXtwEYHHH5u9xbkjDjZ82AGzQRMYp2bYxZUGtIE
Xq6z4TFgv8Fy5BZvNrpg7XG2Yd0p9y4y5ivY8PU4Yg5E7BLfLmlLayoykKqdNSqhoJCw0BYuIydx
Qju0GZikEZwITIB7566rgkOoHd+eNqkbwKVNzsQyvNY6yCTwgELFvfYOd9Why/MU4LSBE0D/7Hli
Et2bTvmqIbDwaXgAtx6biHaJ2u42YFcFUD8uxDVp7prn2I0Y3LwPv+ZTBCUT9pYN/hSqYSRRkrGQ
BSro/2PvSpcbR5Lzq+wLYAOFG/7hCBcu3hRFXa0/CKkl4b5vPL2/Yts7FCgT0btjz0y4R9Otligx
UVVZeX6ZiQ4xjmzoTrGsNtVGdY7bAqqyhBrbdtChAh68NCLzidgyFl1hgyorB9uz+4XWgwA/RbZo
eABCrRdrfdnRB7ZCDRuDR8bjm4tmgXwuVG6DC4KnNUurMTOEtnJLPaDiA7R1i0L1tZSqiBqMxv3C
hZ6HXbZAKHxZLcVVtSGO8CR9V75X5vDdA2dWZrTRNu1iCb86M0bmaANRDvMroWuEcsztaD/ZrcVt
cbSwPD0HKLUbbtU7sWV8oDOc8fERG4c3pNON4/3uJaT39x19g9Xn4sCMZhHeKztzzaw9Qkd6y0Is
Fb1jVAr8IwMtHeYhmomC4Nvbg74oTYRBTMZmhdUt9BsPJ6xhpwrY0wNYix2pbGr48dJGvMnpFtk6
w8EwWch2y8XRFOCDAWB45IVg9WwAvEJ4r7PFlb9Y4SSZOY4uX+A6xkzIloOFXCM0YCyDHTBOHMJ1
tArYmYbqZEvVIdg4caU8cQgNpQ6WZewEUzYGbMzG8BcsvEct3bFEK9l7+48M4PjQccH7KT6Aa8MS
mKAW8V0dR6ia6NiNt+FmQhbyCf4yDS+deSTTkI6UY5pp21fIk5yidYUlnHwSdmGZhcouBTIoJ/+k
f2K+B7vQ2Q7Kx/YWGHlsowLtTraJKRlkQyBgm523VvF1veQtMaDeQjLY3VWMLTNT5U1uvxLa3EOK
men+ZKlCqjE5BovVTu1o1TgF5B2s18Nw3zjlEc1kt5VDKKQdfg6S0CFrDCpdMMkcQgJn0FVM1sHy
RWwzYihBfMDN0NERco+uWEfhGGyab2Qnb6ONt5R37WPm9JTDb+kWC5EisnqjwzdgspDJYUzqMk9S
FpohciLcWwWy8Md7c/jK20i0hMckwYYF2yw8W8MlY6fEAoywrdfE6g3/obPxUwjntvid7qY1lGW/
hmR24qNnsWesFwjYmgjc1RYs2PTeM2PY2IhLP3aPpdOYBezOAPItwvuDCyzMpYN4CXGJByjtEdz0
UhoGzOoS7Ilzwgn6TvUaw6nJTeEAPw73n7lAoUOWiIaCCxEuZdYtPrc2O+kSoVamOploZtF19i+E
GaHyCwB5SgRj4Z2CEWEzOMF+QIyTwzumDiqj8S6nDwv9WSGbWFgVsgub4YOrCeLjDcxqHhJWdzq4
W/nHDlhIW92wIK16EmMebHe8hCqUDH/D3bCZJd4gxNpj19iv99YIX0GHzyFSdoXZddUhsHW4qR52
JMaeownjTfIIMbd0jQTuDM4KnJBAtDGHF44nEKMsgVHj/Zm70yx5akCC4zqpJ1V02pkFh7dUv3Vr
bunjMp8+7HjVOrWhL9MdD7Bk+tCu5C2OiwXdqf/CHaDILfeoIDkAVtq5prbEnxMraoCr/lCo6If9
GOERmBMh7zRTxB+mXKN7d8ndQjGvk/t20a+ZYobxYLN3QJcrvCMzKmCU2KkZLJgzOOISvcLzrpYV
yh8CCj2ED3YaIYS2YG8EW7W+M0YOYBR0jg8XEEYHtiDZoGx0nzuLwE4NI35vEKjWcLoNEiEFzk83
A7By7WD+RkGNN/AxNojttnTrO4yrmYdcPLLdhlaEswNev2NqiLtjP8u+qxnVgv1bXoaOcMs0J/MG
fQduFLxB/LQBtpsxCGd97GkPg18+9i8f+7fiIzLnTkzC9ag1RfFqh2hcCOOXKY4KRt4LE5PCdg6U
Oe+8sKc5AwD8cl5+OS+/nJdfzssv56X/t6+LR1kE9JrrMsnsEC5JPJ2Jb0ANEJNeOips4pkiwDka
E4DQP0Vj3gmbpAp+OWG/nLBfThjsrl9O2B/vhM1a0ZNE1b9kRasz8nhaosHzRZToPTIlnSGd8h75
kiXO0424Z4lVhhxD/pEiWIHsrnzKIebwTVXEjUdTsgTkMWTEmkbEYVh8+0fUCDg9zfz+zuKykfGe
6ZR/exxXCG+jXtKSnQ5hAwy+MHqAHjPTA/yNBWRYzONHnHXN/OM53NfsSie5jr/uSmfTX6dM+pln
9P80/YWem18ZPGidyDpZoXHjFELelS3a/LQ1Y35E6xCvYzG3h4e3h8F4RVAVbdnpA76Rm4imrwET
7PC3yELrLN6HONRyNF9vR7ov8KOVgaD6HUf3gBKs0n26rxztpn4UbsSduO0P0l1u5QhoF0COqEhX
VQgt0Zubm+9oekZvENWM6Q1CUeNqXPFLYFJXo1OYMkL9jZ0hOurbxMiWA8CsBfq/oJ8NnGvfpvjt
lo6rbzFVDx8fR58ekQbAs3LmW2AePpADELGGCIk9zIoxHhhsk7PXD2sEvjcNdY23t9AA9gOZP0T/
H0rzAakNxAVltmBAOIEKadhn9gpb/eEBe3HaI7wzRk2cfoKBCg5v1zOTX0fRz05m4tvHQaRHWtRI
wCqzjzVSPsZzZ/VmRp9Uat+hEOexpR697endqZbdAXiZWhsK/MsGCJp71MhYmBVjYrIQZWm7FskV
O0XyKrQCJCawlhAx14c3QG2G0659APsSWh9zs6VOcNILo/psJROjusewcbkXkA9QnvMn9x0wa6db
qcfgRTmgu9qhv8Hkp5T2vsnG0CsGr1M0N+dGqm61I4oDJYz1CFk1Tf+afVeQ5DM5YLFDo3JR4WWg
cFA4KFbb0fbb9RMQJ52uTtUDAFT9425MDHWMUkPDXhd3A/2UA+Rp31kKNDG+owcRNT0abDFX6j6x
Ezu20IT+GB39LeYtI3MXICPEYtoMH3z9mU4Fdtf2cmLWYxaQJEY5y60gQyUZyEQhFSLa9UYDjovl
8wCIodXihDUxapTxEysDEog8dvYK2CVUTCGziSxgdUrKoDO4EeJRgYlBjqhDCjPeImcEqyl15G8o
UZ1BHqMX0Iy8Ya+fyeUQTajVgMPzs2yBhudlSVrkDbYM8jMgZcuyAyw/lAK41FneLYMvtcjEuQ/I
/QCPVu8ZGq26j/GZpbdZktlF+pml0xmciaW/Gcie8XtgJMi+O2VueZIpHry7Ul8XklmgrzwCz8Mi
BPy6QgazMoNNjyjdi7IfrQWD/GhGDnWPxC9OUUPitELer7VP6TQEodkTx8v+BEvSzQj4NWnP8Aqt
Ja54mAgpEsUfudOt395c6+PjfvOeOLc3aUTTlOL+QUYFJv7ycQePH7pZAaHGouMs5s30Pvu7Q+Qb
eWskCpoF+5plgVisHOlFBNfLUz4ZKdt/kb2ESYlEI6WBO4hg+YTyJwwC6nUXbHu7e3FRUJY9C6hv
BBAlELyrFSTGMTcGmhv3PL1PzPv7Y2Ym9mmFkImHt7cUtXdMil6/B19biL/dzVOB5hkf8X0atGKD
By1u472EgZQmkGZO62QMBeaUOKRxIzzOEJ3TlqcKsTOqv7Tl/5W2nOWHCWT/d+GHOWEsTIL9f9xt
mRO7J2TgGeP+Ert/LrE7sZD+ZFp9zlAS/gBDac7oFCaG0p/F6Jwz+6fNfv+8Zr/KogkXpip6pLKO
YjLs6Il0lLPCQ9MRmHra4bkFcmef9YvlPj1WW7IAyNt8B5LCiul7tPVgyQF7YDb3gNEbwQrmxSJZ
AdtDAfaBe/e9N2SnApYMPascxR63GSIxIQVQr91GJ1xFarAqA/9eh+UdRIZ/yB1MZQoPZUEPMTw9
FGvOmLKzy5v4Z3+x5Z0GtlycHjrcE4LW0xiexkoRzjSGllRJgEa3KJYdjPSuAURGelTNJ2aaMyxs
b8IYN8o7uB9wQKJFtFZOWNHCaLYMBxrarEykRfcaTJ+hGIcaM9weKx4wwz1AVnay1eHyM8hRgww5
A1wCymOIOFO0fHcwD5ZmhHaKIxNbb6zrhtzs4ibWwl9qceKXyO+zk5vcu4GPvFRAA2IHYQKZrg8P
iGs8PMGPBvaORxTEcW4kRFxa4xSdvHFuDjnKZYgBf2TGnWBq6xoPTa5I4aKTUSzjSfb2cnW8foaz
y5zozP/FZcpsR6+tc6L/MHMvUJoSoZrCYljSaDciSGMHkF6vLPjyutwJ9OXbxvFQPxqsljuEbNCd
Bq/sXwF2xI9lBmJoLKwwWM+iUy0lO7kRNspCWWuL5OhhCsHi+u6xJ7r2xBPtOLq6mmk9nhi9be01
AnrX3/40MPLa+0/c/Boz6jJBhfQoMSIaxUCDET28smIyspEMHp9TIDDlBUNoMiR6bJKFTdYMNs48
eN/2zdsK3cU/SlTlI2LRbUSDQDi4VDTi29EqKcBptO0s9/b6g8/siz71f3uF5/wR+5IcvqF07DDn
YH+tNX67nNO5C3nR+7VYgMC6RhXxCFQoumUZGWJ7CKFy9I5xxgjf+xVxVXtJHVSypfiGbL9inAx9
x//vN+h1c1/SbxiaRUuKp0RBG4sQ+vDCVyW9hS5EgdMRcbwPjN4CLO9j5nRFtgtXTnc6nIzLRy7k
fSwCUmXAwz/p9KlAAJhFi5+37DutiRFOkO+sCGrzjR0e55TUvH5Yc/dOn4jxP/+9mw4d+dl7N8e+
E4Hb/O7sOxG6f032nYjr/y32ndGO02GGP6Ud5wTwKZJ1Zr79aQSw8PWuIBGlYtQQG5AD2XP24GnE
kUpWOsl59VGeVDkZGvcg2PgIWWccYaLcQ96ZqKVgSaqZygXCM4FxKdh+Iz5JkMZjLWSc2KO+NjGK
XYiKohG1sIO1PXX22ieWuEgBtmdwfh3FVD2aTQHneZRRCPW6Lo8eZnEXFLMOKzgzBWq6mIRHTw1x
0ZruN0DS7d2OxzoE8yPEKlpHW/NI/4Y0QVVOZorGkcc/h2XvsFKjEAH7wOYXmM9CPVSRIEnDAq2h
JSwi+D+JHVoJINZ4EdUfAgxoweRNwXxhdnSBF64LW/TdnNmciUcwFAG6ULo4GVNFJfWAYhom8dcZ
VM8As5J9yUP0b5/5UzUNq61BtTG+o9Kn/85isSrsHrXlos10REZZbcCzjt8s8G1mNbFKHFaPyN7t
uaB47ceHf8N+Bv2D4RTeoQQMIH4G88+RzEDK0BKQHNQoqg2NHuVdLMuOllvsa8D9UZGEsnAVFQPt
qcACk9TwipVS3fmB3icrAgXVox/N9S37H/TTb+w00U+JR5Imi8BOPLykgr56dFkYt3eYE8NMw4qm
ps2+wXgksdLl8/PjYD6KBjrX5TB6Xl7e0MEGOjykb4ePVQCuzw0fzJCYc2c7y/jMwj27df+fGP/L
tlGa9tspTpRqUbppmyc4xZM5zyIV7IMdGjPfQvtueYcaItQSoYD8ZPQHON+711dMaqaHj4cHtB54
f9fQ+ymCP+wumYWHetrN6uPjA7WEx4XxwSEdyw53JVB2n40jSvQClOjkqMNLHRS4sXxtuDr61kBn
ZN7s6iYa/a+1unmhNdH1v4TWrNCauIZ/mNCatRQmPubvail8aWjrhCcYaEME8RScOJOXrqsE8dBD
F0JLYRI0rnQGAY9WdyNdvSg2hv+uZmT0ly1ntTOSk+UGAlcroQCSvkreel5DVwqtxACW+lXyUX7a
ktZJQlKaUZQkdjqiR6pE0GpUiihGaD11HRrtF0laGRyf3ySt8Jr7mNeUDqUjq1FF9a7l5574S4Ph
tyeWJqZcEkaR7FYQnOhE0qIOF5Ac38iXIh22iA/WKOxd5GgDcv/CQAmrnYf+/DMa+BTlvzDozh5h
YtAlpYpp4RIeAY41E9G3nsUK5Vg7u5iytjCsbtADTugA6+r4EQMLcd0GEJhVdO0JJlZT0jdV5Bd4
gi3zjt8OW9YQcW+jp1/Nutrcr0J6mCE5t+9Ts+P33/dTJ/Nrq57YE1Xe1B3HYdXELmDJARdWGIh9
IdRRAFZQOCPuC2uMgE4+bGbYDnV8zDRM6CEFmiAwAZAYFjgSZv3KCPsjygGQ0sfD9Z36WtadscdE
tfday3FCisd8gLZ+ZRYmrDKYnQhpMJP2yXRaA/2IcnrDmix+l9BYiLVtdHYl80NYYfdicccsAfbo
HYvHGChEf3j4OH5cf9JZRmZnfiZwfn9Gnj3SiSb9g450TkyysWfnG/XHi8m52zqR64kXiV2UgwcT
ur3ZzMR5Z958im3+uTc/DZq4cstP+Igzpgx7UebdDioJt6XCBSZoU4LGJEa0DR9rumFV8IER7zJA
qhq0HEN/DbT7yukOzRkY4umNZRy+WddvytydniJ//7g7TWaMiGkT+d/DiJjRRqfNOzux30EbzTLJ
RMYmY6ComP4NJuENtBLzAOSFtQQNUBms9S3TCRx97k34/I4MEN2AAEhkuztgER1gGY+ozTdmLJPZ
Z5pK0z/DM03k6+95mf5rHOXNj7s8mX85+fLf/6Op6vIlDl7Sv9GmfH9p/pZ9/O1Yv9RBVQffq7/A
6Es2DPB/Hn1pv7+9ly/1+9tpUe8VW95pBGj6XgUv5xMw2fv8mIBJFPHvPKKTmijpCq9j4v1/T8DE
3LS/SwImpCsoyRMUzI7+xwhMwv8ds1JFUdcVzO3hgbj/xwhMglcUEbN8dIzGJIrCCz8zAXMiV/AG
Ohu/KfGCICkYrj25cYEYZomep9GWr9CrWastL+Joy6c0TgTq6Xdnu/VfLHI+b5OZcmdK4Ac1FQOR
CaarCSI/uUtjMBBuCNtom3HtomxES+I3P0kB08EJJl8rKuZg6xKZaMi+LYq8SRNpK7q8YPhJh7Ft
GHszIxQudk0VZB1nSmSCicsXLl2iqVwrY7jyNpfjnEaNLFlFmTRO1+S+VYxZbmgFkWZqQQlzQD7t
niooPAiqGAbPRhpPbn0dpEGeaXq1rdSG2xA3/cjVAY1qMl1blmmH/kpEQn8ZXwrNYcRAW5r7Wm+k
rfKzrhIeAk8C9hN5TAGU+GnGQBfEjtNrsdzWaaDZ2Qj4hSuW5ImLVG/hdjX6y8SCZEuYxmuOOqdS
L1EB5NfazCz4liz7PoqsIRajtYrpyLQNBNFKhyJfeH37lKVSZjaY2G6mRaM5JJFbBNEUqV0rpHRv
Xc4PfSr5WW0UrqZseDdTZryiE5dc7LQkSwqQSLgYJ/v2TPXFWjhwHvzibeHrpS3K3WMG0BLFDcb0
Ia/27BAz5g9NNmg0cVV/J4MjDL4t3L2LOYgmEYLBUoXhzm207KkspOHGTaLaVHoFk0qytl5eZ/qJ
5YbjwLhCnchge51gvvKE6ZN0GJoEEmZLVFnBVNNGtXuCQUul2OmWXIoFvU7v4hqrKgIZBEgtQcFg
X3XCiHKsp9EYScGWDwJjTAG86mvzOgnCbO/PR/CZxsQ2F2ulG3JZDLaVlewwb1dGkznWII9Dl4wU
MXnREjblKkOge467L3eTDQqBXJV0Df+rbPVnh5/znOL1o4ySjdpWR38TpMDGaMN6wAjG64sUIcUv
FomZbCLEOQ95pUwWKdR+VEaDEGxrVDQEt+Gdvk83ygr8Tp5CNKbnnXTT7wVHtdFj795717f6YZej
z6GwB1JKQjvTjw5x4v3cFG3GMNPNP3+uCUNFBbD9RTQGW7FbDySy8lSxuBLzELvRDgPABxL0HfO3
13fjgqs0tCSWRQyKhlzBWOhJCEgauUJwm6Df1kX6IUWDI7uZP7PjF2d7oqFiHjWPlKEuMhF7drak
qXI+FeN+qxRs9jKw/w3Ej3TTR+/XF3MprCeU2NGfUQpDP3SVEpQw59jMVvIiNL/LQKxV+3xGGV0c
FiipsBbQ11mRBFWYhHC8IeFjxQWlUCow4LOzuwI9fYeXdnwMqtaKQ5EW6syssovbeaIpS7gnokaA
2fy8OikeRbdN836rx4BOCuh7r6Jdrb/V9GMVEzbc+vp2ztGbGg5cLeotAT3fdSkfZ9t2TG2PfCi1
u/T0fCtEMwS/YkYYZhKBcSSwT58XyAut2hdK1m9J5/fLjmiCocbaOMOOF0fHxp2AFXVeJpIE7ORn
Kl6cNXEnV8VObZEL9iuzCDRT59A11U+o13iGlvnLvp0bBnSxmyeysPxg8wmEP+GKz3hzjFNR6sOi
2HF6cOC5CCORIMdVlIQJ2bMeR9SrhZ9fKWa285iqK4kKj3Hvn1daqByRXLbSIkWVWeIuZVGyK1m1
R740XCE5NHK6qvTldba5uO66oqpQyhpsJlyMKWwiCUq97nJl2AWSaw4SmtWWjhoSI8zT79cpTTPe
uH+CTHhBhPmpYtjmVCdqWVxKvjiKW2nL7dFNexetFADP7lwoK0DZnNxKLUmlDW9gUPJ12lNr9Adp
RpRIuqyf8B1nx9ln4iDolSxuxx41frAD5VBHgzY0lk7QKBAU/wlyUP48wWxKOCETptXbLhB7jxO3
noa6r+5GE2Qn7oZ1IFqRUMBL+od/dfND51zzGE5rOyM20ZBKoGlqkJ+IrTXumcyB+Kb3XMAaJJX9
h0suadNjE9S8FgNe4bZF56KSPxsRVBi42ew+uPtcnzIqzGDHH0HAyOyJPpVISQIhybxdWuitnRbV
cxZH8SIcAtH+2f2SQAUGOJxHyJXp7OhMkvhk9MdgV1dhsPWlVDNbX5wbXDW9V5D6iqCLogQ/AIbS
KVp1xnEeGcZA5oZ073Oi4sS+Jt6NbU5eA79HP1k+fr6+qKm8AjkVjqoMHQeXTphaZBJ6l/ljrJf7
sNdN4vv7LhEpPxBzqIRjl6OfZztznb9YINzU03HBL4eF9llc5YU/FmHRVntRjDMUxnZL2RuBpvDU
ddGqt9eXx5TlJ+7A8mBnAjcvstnj0zB0lWWp17tlta8hjiWxQ/5eUleJLs/k7y94HcpGJKKswGzH
MOBTkvTs1NwoT+NArKp9E2froFknvO5cX8kchYloGOoojHoXFApVM0Z+r6XRjPD5Yq90kV0ncJ3M
xoZNDiZrVaH16mqvwnjj+JVQYVhrbl5fBmHHOzmRcyonUOvZTiWkAvoyAhXpPt+rPB0fI/RLRubz
EHwPIxq/d66ZhTNLuxDj7Hh+W9rUNlX7eMiSDESDktYB5YjlonM44Mtz+uKL64S7y6uShgiUpE21
YqVzRaUxfsv6HD5pdiO5XEfDCFmqtLS4Gqngrn27vqVTSwdXWFdVaGAN+lgSpr0jfI/EbqWPmKU7
GEJB1Z0YLir0xMY0eWD3mhkpeOHAM3IaLyHfLsNFladthZXRHSJdlkscoLzIb7wRGDxxPa5RP+SM
ToTG0vpqfObeOo3m79nj9bV+dQvOiU+Eh1QmXTm2IM4nQK9lN5FazjDoVyeoiQgpQgpD508hBYmb
dW2bgAL0ienLqRUlKFr3ZBRGSePOHdLnLA1mhPAXl4KN6IO5j2OUEP6a+E4I6GlCK3LdvifEjMf2
RtGFTUXQtDLDoFUBBfiRZJfRc8+joTq62HSdTN10xqK7vP+yqPKIyigwX+F5sL0/u5lcmbaDWgbj
npAUM2Rcs+6Xsj7DrF8tFRqHFzAeGOYBwqKfqRSl1gfY+mFPBIox0DoxJJEK37WnftfR4rV9KO9T
bsZCvlQ5WNkZzQnXVCQqUrfzsLIUFU0YMZIkNEkR+JBvrrMnix1PpJssagLCK7BUwTzSZA+LMUBE
MyfjPoGgwSyRgiaaKbypzy2m4WBczUa8H1XrOlH2np8l6mea7FzPzs3FRCIv4odx74sYG9E/5vVc
h9OTn3uNBNvgMxIiCTB9WOLHvYhQkbgutqzHdos6EB5NlTkzAJoucIaOBhnmppRO8oEe+3daav5r
C52owKrKPTgJ/bjX/WAl9AtVyWdc05OBfbFQFiJBwSQsVn5yEUdBjRqxr8b9sOJjIGCzB/+tLZd+
RjVMIUR7b+24wzSCA//dbSi6RB/CXfkQ3aGdN8YIuutmxqy4CHUgdYGAiiDxsiCrmjjNIYyIwqqF
nPD76AFRB4TmcovEtDmKHFW/zbl0X97Nc2qTY47yRKhVnlH7aN9kcSkXjl7RKqMSUoQRlTk6LLLA
dmcckWnXAEQBPq9ycrCir0mN2IFu8hHcyhjZIZnRUrlR1z7au/vrsaD8Yz9zVS/lPKOpCzhoHPdF
YJdH1HzwONDkPyR1E2EYxjIWj1DW4gyhaX75tDodoh2HqKqyNi2PaQo5g9ZShn3/VNvBi3o3ftfX
2W2E1jVr/n7AnLDEKMFsGKvy1Cx+/sogH0SQskEYRJQmJypzrq4HgzvsR0GhPWcI45zV+IU9AKfo
jMTk8FQpzlV+hEDnVzKyx5jo8ZFv0o3gVKt0GS7Rw3NRSJa4S8NlkKP/07+2QHbMZ5Jp6PxESEp/
3MdjzNG85+yiiZV/hoiOmwHjGFEPebJELdY0kpbNuOckXIcuMqri8foyvtK9+hmFyTK4pC24PIbc
qcqHMYjW8aAuioSf4YYv9CAiRRghD+sGUcZTsf7ZZgVBM9YDE+ONvtMxNg2zCFKL5DPalu3GRIYq
YHaoQbhDMlJ4n49k1IowCwd33HmetBs8uwnvU78+DONG56QZ3Xdp+zJrSUUlny4pBKbLZ1raGA4k
1FN5J4S6QVr/vteXfLDWXUwBSHpa1qk5tnMhhy/kpEIUDbYLTkxEKmtyWsUQ1WVYNM2uaMgiH8fl
oKu2q3EfDbcc1NpKavQMSlO7LV9bQTMlTYCn09rXWebyMJFCU2U8g4DScOkkVM8OU/HFXCsjvt8F
LjIowqDaiP0D3FdUd5XGzaUtLi0blYBrEJnSRJGlwyaaMfejiut6wdu7cEVpX0tWxnnLOkZjqNh1
fMSrBjd85gV/qXm3bdlYue7NMNbFJUHyCEhfhQUrkNuf1sK7bYh0qCfpu6DQcAelHJkTufBsKfKC
mYTwl6R0kdc0iG+4w5MTFtOi7wIY6ztXHmUrjsOO8pWr0TCrop9lYXjaiCipREVSXUPy7zMLx33N
B43HD/tuRMUpMkG9/x7096McbvikNUqy9+uZFMPFrWEkmZ+P42QZsok8kwpRKAEkGPZVUVNEhxe9
jpF/kniDCIoxCPVyqEZn7JoZ+41t2ifBwKL+kkwIi2ypCJF/XmkW5Grc6125b4VCMAaubdd67KI2
yPcFGob8LugVsmyVIZu5Kl8wLygjAkBwZZF7noIjkPEqPC0uKlCOnCxQF3KK/oMEbrkn+69I7Fhe
yNutZ4LxnNbVMEqsVWa494vVY0+hPnTwDZFOtT9n9zWuyn7w1aLcRyPHtwCBSBh7U2GSDfLJ1ZvC
yx7EVU5uWlLORSWmaExeUEXEBnB9Ibbg2qkTHpNbn2+iuCn3pcwFPtUVDqO41Ejfy2qWbkkjDGtV
98f1UA6JkTdlSLt6JCbWgaCFqvdGN/iPAxdibFw5iAbnthi+RpTRDrLQM8ay6ZdRqfRUzZPCuS7m
Lrwb9uhMxIkstgGu/cw07piOfhm75T7o0ICiS8LA7DlFn7kRhGVAJ7wJgQIzjUeSAVQmOyQV+din
OiJEYajDTKpJbily8xRFIVm3WheY0jgevDQujS4U0ftNK4ufzNGyM9JkQD9kYJnwaaLKxiB1/cTl
q73S5s1yLOPU7jttbnjp5dVHQJRdAhExDgQqp+vUAVnQXLHaV5UiWbw2Ji+dm2KC7DB0xyiOMD3W
b4KF1sbdLiuk+Pb6aX51CXAPNehN3EYkBT6fZil1Rd0kSrXvQgmNKNNCNMOsFZ0cyTiSd6GttBzi
cxI3GNcJXxgluHQI3GuSANK4DxM20ji3992oU3ZRjQxOo4uFI1RdY7jge3Sx5MVFGenff5KmBoLY
ZDRvkZFBnu51gqwW8VVPxK175bht0LkG4XmTxA+d181IlwuFNaE1WV/fpQnX5K6w14PEiDRprY/V
OlPnkvwX23giwzKNqNoVRWXCpNnoaaSJJGEvyVR59xBtxAC8bfN4feO+XsxvVCZcouhtXfMhrKa2
6BdZphpBu/K9cca5vuBFrEWHRAQ+REQCc5qfgm8UufwYCfuutJVxMYirHjXBtUWym7qfYb8LYw1B
Sx75AYT4YKZC+33me64eYj5We6zoKVEMObb6B0+cid9dXG1GQzolZIFgBCTyMw0SdXpVY+P2vqQP
1K2i+6geqQZMyShVhksynlaDsExLz7x+XJfq9TPlKbwEwaGGjHrBwz9qEHXOggXsJLSO/V4mwW3G
q041VqagcFY9PusNbw6huLr+CF/wJTwOWQGyBh2ULywaaHct8vqc7HU1tlUOvUv0x6HDPLXkUHtz
Pacu7X+2XialARWE/T/1B0sYp6ofFGQf98TsVMXJw9iqfMHs6vBB6p/cGINUs6Pc5WbHRXRsyuWQ
xTNGzVcsBQNOwXJlgD71yVVME5JFoS+QvTyij2z1LCYBVas3vuJmePcrvgJOAxYUBJYMZ+UzX42R
roVlCTtUPIYYZl4+F8E6e4vd20LaA+Jz/SC/WhWgsgT+DLQwUpOfiQU8GaooIuI+bbVbdeTXXY+5
1mXyVEbqzH35QsoAo/Ebqcmd7MOgD/ReEJGrEW49RbCbul/3fTdzO75iTea0AKQMSwZ7+HlFRYKO
RCEZIZlDKTK8UH9y2yagtdQ8iFG3KJRgDvpyGZKBbworD13DFHAnvPDPJPMkbYKIFPWeDxLtKR4I
RuWVybgSBX8wvCQplxCH7zEfqZYaSZnVpWj467cbOZcz6vJQVW6AqZdZUGyHePS3eVR9z0gcOIFc
tY/XD/wy+KcxJ0vkIe5PsMTJictRJxC3jmtoyVY0JC39Vuh1bmV1i7HkJUSyBFN03Qo6R32+5q1Y
zVtrKMaGem3qG43fobN4k3A0i3XBvv5wl2eHinN4ZzqvE1gNCrMaz2z2Euqhy5MY1lKr6ZZQh5uw
9CWzlfvREhVurblhbl0nOS3w4mGgaDJyeUCbAkgKN+kzTd0X6i5geNfOHdRnT2v8tw4N/I5D13Bo
WRC03XOfiDrms45J8i1rAhG93UIuQlgY+ZtjX2jBTuOkFANVgSYt6eC74X0Uh9xzXvAkgdujAhfM
DXrwLAZkzGkHJtGp5wrCIfRrHtBIXxhXXVjLBykXuMoovbjSqC7Efoiu4JF7p0kRxskPvTCmhqzI
1S7lcoQzCQmib4ieD+iqoXHqs4Q62UNEhiiidd50r0OlILPbJmFyxyOsDbxurLQPAI8kr13XlC1G
FCbevu+QzvhJqYKULAAVUMCEBdJlbWId8blXATmiFHuIbtPrrUHwqOjXBumc66c3lSlTQpPL3nF8
V4kFCDUab9Zca2jxXnf7meWwxz13VqZUJiySIs6TtSmoyDwwtIVvZVU2I7XYW5yTQIAAsTvoOAWA
dJjLk3CPpHGkTknY7uMkRElwsmwDPaR6GSpGEiG6dn3bpgtCqhVIR9wyTZV1ggjrZ54PU0DY8rht
94GPyM7A5+hHpgHvf53KhSJDABcBFvhXKvDVRJ5sW6sofUu4ACANv7XKqvNpW6u3ddHZmYpq6HZE
OlJD4WsQ/SRXwM8CYYXZJUitXrj+Wqf0dVYkcC4lhWZlStUioO3czMwp752oIDuP8Aa2E+rz8ybC
nwOITUwR5OBaU2j2GkFHOyB4rm/i5VFhLWdUpkcVuP9J2pct160jW/7KiXpnBUlw7Lh1I5rDHjRP
luXzwpBsmSQIEgQBjl/fizq3y9rcuzfbp8JPDtlKAkgkcli5Uo2GwxGmUlbFpZ98Re2h35wX8oFZ
OFQ/SJlDREhCCLXMIbf21OuZRxEnqiRi1L0VfAqUekcdNyymOqaOtav9HrZryvBijQEhw4Cf9Lta
W7sKx2oD3wfVY5TfULZGuehwX8eStXywkuxu0FhY+c5FwetoKgCRMlWY2NZGqHtp+itX4ujpQfOL
NzfbIN2KjD1akQ6eHmv0rRGlo/zOQeENLEfDhT2FqbUvv57f6uPzxNOG1MOMCp8TvIvztMpGGmal
5XfMUNpGnxyUxm1zLfV3lF9BhIXwx/zoT/rAHB4uJ3WYm7PUxEtK/CGwCtMAyqfH0GzDCvTe1UO8
WxbSO/JVjohYcl6vAeuWC8UXfBQ+4PHpyIBZi4VWfS7aqjLUbQfodcjHsg8mVfIVp3JNysLGGFoB
fDPX1e3gp7d2CYC/i46cFd04JQRDYj72FDnjD7KDT27J0JeMDcjh3pLUwbNZ6FX9RZsMfeUWzt/6
+RLOO4bH0kbdQIdDuVRBF06Px/OPS+hWG9HnTVRmWhOZg5dvhBQi/j1VxLNmmkBqAEINQ4WqzqGO
kNqidkUMcZs6HUzzT2F/OS9gPuKDBX0IAFoZigB7vLzJ8M0drne2uGVuGvg5/BiUiLLn/0zI4uUc
mgoaYEBIXmGqh/jaT4/CbX5XAxYrWViHqrCbVM/hARj8zx4wynxaGxeztHp/HcavvSKHh1GKzKmH
jIhbLsJhX8rAwkWlqFIHiYr7tWLW2snMGv9Jo3kyeAwgK3FbkiejqAPeXyKBsbJpS5O6XNL8EZ+E
GDUZKzoff/0d65n2wgoGFxH6ipij27k4m4UJ8MquVWhJErdj90YAOMzXQoS1zZrX+WkdJEf/Kkg9
xK2HXL5W3rn2k+H9/M+0eHEXGdPKnDLISEfggb1XUj7b7UrGe20dswp+WkfOncmdOqgYLdFqZgCa
xb6y1XL0ynEsAaf9JKmsfayk8/LQsrJAWPnKiR8ZysMTX8L3mMQiamGKW9egO+H2aEu47c06JvXb
+VM5qcFoDzC9ueEDmcTDHdNVkgH8iGuP0CL2UKux+z/dkcSu/5DYKyWRk6fzSdbitng52i8rPocy
jR+27pXRfXHKLDq/oDUhi7vSaHrOenO2Y10dMLLTPS00/k74h96AX9u2uDCqL/xGfkgxwXxki1Bq
ZgDRYVv9vkoDQInyBhKRKJZ/MB58UmlHMxtfajqMv1OHVt0GiJeDaliRcsI2I5kENBECWgvh0sIj
Fa2kSd1IcUsw0BBAQxAVloEJnnaCqmrorYWbJw4J4hDDABOHpMRRCU6QBPX4Huotvk1IXRUEM9nc
zXlNOEqqfgS1n6Qs9W2wGUMySNyKMp4jl5v6rrinYOSrA9kF4vt0nd2ba4HnyaXZgFDAO0VFY9mN
XCgQ1ZhZi/PyWZQk/bvTdpHFqpX09Ekxn/IPi+fa9ZAhRyUCjgd9HYD1YtpN0f44v4EnjNBBjmPx
YJuWUShbgwyasI1u3TfGFzBHbKeSBecFnT6pT6tZXCciad8pCXPXg9jARDkvmLzhuunNF87SiHAP
Vbx2i4L0g+3WIfPpReeSbWemv292D1a8eKNcXiCt2s8WiqpIeGZEFLrXdXPr1dWKqKOA9EM7P615
8VYZXsENtKiIW5mFdhNVSaCe5IO7K74kLCRlhDoYL0O+ScqV3T7xfH1e5JIKvTA0VvSzYIOySLEk
6Mb7lfNc1r4Xa1uSoQ9thZTJnB0D2YH/0oIC/60Aa6ZCz1nkp5vSXlnSiqYuectTw+CjDyjELRns
qBivzbwAvLTaKO1vWa5fp7aEXuZ2AeuZQ1JuitjKL0TRbYzi+fz+rVzuJZl4WbZpIz9OqBp2dntJ
MrnX6Yp5PPHyH6jBwjommjQtTnBGetlvja4JJieNzbYPtOKmMdLt+SWdfGA+7dt8gp+eMaNucs2e
960z4P0XCTDA23rikW99cRXuPDqFW3stpllTi4VZ6ab/KxQ4dpiV26z/4g1fJ7nSbDFbhUUQiJ1E
zQyN3XOH9WJtPhr3qlbBPVcV3xS2HiAVHTgAObt+vUGe7qadvp7fzdMSXXhss9cG/OXhbnLU6UTJ
JryfNWYIUnpVVxjmUk1AG3kPhe+HQq2BjY6A43/d6V8yF6+BSnO/dzLE0pWlhT15GRqMLCRdOPX5
hnMQL5h7w4+JvCCrTaxH54huTyATHRP1WA+ppcVyM+46TJqafaPqb4SJSKErl9s8ArY+/s2NXUha
LNL3qWf1ZercNPpdIvQ9kVggRaiq8i+qdiOUFzbnJS55JOEiHC5u4YGT0ekdI4FI8G+bF/LZnELU
zAawqEgMZAQqHxzkZYiKzLN9MToPHtqGLsEhvGJBjyp8H58BAA9aaAwDPUNLD1CrJtZN+Iz8Wb72
P5uo2csHMJ/fuw91zF7bffvI7yAcJbRotfx98oA/CV9kOEC4OiWOCeHOdY+UOfhDjIDQkMiwu5RR
eTds2ReMfRre1+hDjrV63v0ZewtgDVzOJSyzICXxpJ85N0MTdV3gZ9GookaLcxUnCuOCzWtnRcWO
7O5C4uLd19k4koJDohj9e7N6MqY8HtIuapLnKVs71qOX5FDYstyo+1UmMjnrM7rAvCb2XBENvr5i
3NekLI6PaVOVNAWWxOUmpZjXidIdN76fvyhHNm+xlIUR6IFMJqUzK2hWbk3FEWr5O9IMcVOCrEeA
oR8Ni+dFnlRLIM6hGCB9Qe300Mx6YmpQF0vsG+YlQckwrKyINHaRrTV5nd6/X3IWJiBnzOymybNv
8hRtT+Sm1remWAkY1tYyf8OnB7jnbDIk92FD+RMr24i4WuChwaqyVwzasWP7cVC/VjN/ySdJU6IT
LlEvuymaQL/3v6vHSg/yK3PP3trv/QvIM7wyaNe82rU9XLz1vT0MeoM6+E0l46zBpPCpC03ty3mF
WBOyiA+IMFJa23iILM2PvRyzo8t3Sc34vJT/h1H6tYMLE6HpgOH4JvROVnFn3WIqtv/q/UDk43zV
9KjNN069coPPawcmxh+eGZdAcCMUsG8E3xL/krlPEg0HxRqOZE3MwlBMY21lLMUh2Wkdmm4KFPBL
hbERfrOyhUfu5oEOHtW6dLRhUYLp5Dd1HuVpAHs0N4ZvwVmia2HGw/MHtrashZ1QuqbzwsPuKet7
4lgXtXhD9B/2DYnOCzoOlIFi8uDv+baDvqGjzuzSqtxKysG+GdC/R7uwfBjAURbkP/wucoJHtl3r
pDsKFmeBc/8++kFQ6F62e1kjYOQNasM3PonHWkPi9m9cXEiY64R4gUG5uFB2H1hxommQoGcCsz0I
k5uRg5TPLey1p/fE9f0saunjaKXTWRmajG5Kh4aViKnZhCT/ef6M1oQsdNzzmJ4LYFhudJMHhWwi
R9Zh6a5p+JqYxXNoUuCaSIe1uG4fWig86Pkr79YaZE4rHIAuKOnOjYbLdJbjT2WlhG7fGI/lTfIs
MNdRRzRvRTbYvOugEYGpAlDl/J09/CV1YWf5NOqcDJDKZ2jSk7JfnDUavlN+N5Thl4yF3s0NUJPL
J/sGSLUr2wysuHp0bzBu/JFtvEhG3U/6am9JWG7MN10F/jf+tjas7/QZ/vsTlihXKwG8whCjfTMa
LeJTP0JoyviX83t5+gb/ErLQR26IpKgSrLPXnsfsdVLffu/327i6HmJQQJ4N4GA+RnJ+eu4LoScq
T0V7J+nEIjQLvmuDvtZneNRvMhuHGXcILjjAEI+gKB4AgwaTRndXaJU+RN6QaH96XtO9FOPUfrPM
StDIwqzGr5SVSIe2mZUjcEjKLiradHjOewPQ8pGZ/Z+GU9tDCAhGyoIa3axfSZ0LGg5IVo9BCYKt
Kig1qTR02wu14sMuff95FUD6mi6uE4AfSzIPvyW1Si2m7jKTTU9dJbqANqJEJtPF5ESj3M80nit3
aek3f8gEcQjeCx+cfcunnbC25MIn6g62vHs3etqHQMDmQdWDdNKuyfSt0LsvYPzen9eL5aMIue5c
tjCAj5vxJgunFiJtQ+h6f9ckU7HL6Piajb0Z9C1qCqAwy1Y8mBNbO+8qNBDMjIjmFmo+MuAp+8nu
7xIPjKNZ0r1ruFAW0Z8Uma6TlnW/+ejP6/sscGGAqQ0SXkHc/g61kyzumfbkl04fmCNasaRMfjMU
gTQsCvymDhDiOsiODh00w6sdmupDf+cnGQaRjg19cJL+mTM3+SGbbo2z5MThAbrjAp0NeUBQLAww
HhfTYWnV39kuWIHI2KooBQlcWPIiiTQuvJXTO3J50UIHGB1QqkC0oTS0hJqlti3rTPPIHXN/5iR9
sMHfWdTWrtDhtyVmNNjepdmX11TUVxZdS8Yf3REg6FD0AoMI8CngfZ4N9Scb5jeerVF02d2Rkf45
WDLdj3qqwr5Sz35NRACmYDeg9RoD01GbA1Z9IHc+hk9y+8TpMW2GYNXU+DqM1iazyWWvmehHrYOJ
q0ACitvIZE97AxDYgaARp1qxD8v3wZ45U9CBDjTazJ+6xMg0zNO1fHKdO7vQvYgTuwp6Oa6VxU5K
gdIgXWnBdf3YiU8rNXC6zdyidse0RGyrkjA4eOjfOG9zjoj9ZlJdVPzQCQrObVtfduC4Hictb7X8
fhic9otZeh4Nkz7Rb/0pqT7m5DivFcUE7IDlPBsCxpRnhLVb1U8pGDLv9SYftnRU+1TyYjOluriY
qEb/egZ+i339g4lc8p9qybP+ffhf3zkIn/M0U/99W79Xj6p5f1fXr/XyX87y/v1Pwe7+P/KjV/V6
8Je4Urka79v3Znx4ly1T//1f+J/pO5//5f/vD/94//gtT2P9/q9/fOdtpebflua8OmBSx835N2Pg
/Ov/57/dvJb4b5vmvfqe/fHIW5W9N9Ufr9WPP/53pV6b7yCc/+MKf5XLX/YXLbvr/hPGwQKthus5
eDo9WPf+Xap//YP4/5zZo2amKlhHkFZB8SreqOxf/9AM458zXwA64OA6gF18TpPLWTZ+Zvn/9JH2
AyOyaQAi/B+wsqPxFo0Y+E2z8fLQo7qInWk+Isc/pRm4IjP5VBC3uEV/gfPa6VayYWSurKhCX9H0
j/bRT0UHOIYzmTcY6WdYK4gkFqZDGyRYZC2fhuiwjER7Y9hXzH1r/KuJPswGsmsAIX0QCrMkeQNy
eExipk+ierRyzKfsv7V2H3BX35fNW2MKgCa1AIwlZrJHT9m+zLq9095Xstt0CQ17Kw1zemX6T8Lw
4koWgUaBdium2JJDOLbVtsuMoNYRUNVbM/FD5a6RLy8Zpo+WOz//n+wHaQRHFz+W6z561/kNTDIG
80yRtuFhcwtczD17htuHKk+wxmGzeBuOJC+ewn5Ac3UyQHLitG1Ahv42aV5Sg8aiyn+2g7235M9P
l+Lur0P8TKO5tGJHIhehCbedoURDBsVMLRlvRLxBMRozB9nG3iY7vneCcvN4XuTCe1pKXEKaEHD3
4JCHxGyPod23U2ht+pXmyJMiwPYPvhAd/C7Ljnmj7SZDmRo8bff75OVohr5LBSZk8+eSroQky9ju
r+V8krXQFmY3ruhgt0OQeGLK0w9vK740u+GSb/uX6iZ9Ty/Qb5oH1mV1n21TFZCnAQ3qX8/v6dKn
mb8C0QqCI1DaoeF8GTtbTKLvnTIQS2gxiLS85y4LJjBYj3HtBBnIeowAXSPnhS4ctyOZC20tjcbR
lVlAJiniLm+3lcLEuHSYoQTFtDkv7ISigiUFoR+49GH54NEf3kqwgmilxmZyN65ZYWqy4T71vWRT
jJkTVZyQXTtKhaF1dXlt+bWM4H55r6No2p0URFzWpWxvwbNg3mq5V7yPhWP9ntbBPKJsCM8UxhK0
G9aHXflkNwxbM2D/ci2w7CwPG7ACROAvSi4JRluEXgJWkyRt1kKfhbMDWgRQ0SFbRlwwfLsgNznc
FvRE+cww0ZbbZrYEX1vabAzdy3fnd3+2Ap9eAFDBYU2gYgNx4vwyeosXgI19R3NPjjvHA+17aHKn
VQF1Kvup0fX6duCje9mUxqgHYFJw8xBI/DVC3mV6CJh3tDEgDQl6HrQ9Irg/XKlR+x0BUY6xM73a
i22DYeRv09c7K89RBrdKHk9p/WfmNBh1KvzmkmZ5vSlyYwx9TSUXXesUKzwrCzMzI+TQDTBnI9Br
hMhzsfcT91WVyrTeKOJMATxbcUlrIfZW472T3O13Cl0gK4/x0o+fheIdRsMXWo7QbLccscEJp0qr
Mggdh/KxLlt9k7d+8cU1KUJfQhqA6bJxiqwU9GtgfB7JXOeRzRh6oOK1AFUtqpV9WPZH4JvA5QwY
muXC4Qaub2EDO1PPeC8mscnALBjm5VhcJi76IUXRJBs98X4UPbvwec4Bjxy7SPlidTLHHAJ/0lBw
oMEsgPHG8WEdAFBeaIc9JcLQGjFsHKhIFlp9ZUArWKfzIHN59lDNcy83k+2V2a6up+QxyRrxCr44
7mz8qge9czaI5O38tVm2h+Kr0JsCJQFkY/7jLDbGSnupdcLsNlpO+mEzIcf5QEG2u6tsWT64tspF
oFtgSAZJ5zh8V2VuexFzyWgEU9PQOw9kj0BGmq7GY1dM0xcMRElX2ZEWhnx+JjEhABETQkS0Fixz
g6hGKrd3K2cHG5BcDQwNy0YP3MwAdEKodaOxKYghA89N9cCmhrYXY89j6SmMZhvNNrQSC6y+yr7D
jSu2Q6ralYLi8u5/fCH4RQB6gRMNaMYiJVGMBKNtQAe0q9BWCra5wvNAhZthYndTg4lT1TUY3DFx
hxsJAclfg6noXlPGFIQPYWaB+ggJt7U2r4Xl/fimuYoA+wsiBgSCh/aoRhVL1anu7BSdVOgz6YT1
YFjReRWabchnvcbZzDlIGHdwPIBmaZFr0pXd5qVK3Z0/pe96M6moJ40bl57urTznJzYZNH8gtwaR
jD7T4i/ecwM9MYOwi2SHjM93dNjSrSqNLDJJVQQ5q6wnsAOJ15YAbeSoAkNi0Vgf2oJ6c5IvC91e
8Pvzi//oaTlcPSBuyOchugbfChrCD/e4JzBibmYnu0Qp+mNgxLr3W3uvp0wLKaANWxh5fsky5W8q
rTG/GOgzDnqcB9hn0AReJ1p7KcGGlAVuhxlWTa+qi2KS5VZxSh8EnuPYAHRrf/6zj88MXw12DgR7
iJvQHn741QzPl2fKPNm1nTtd5bkPOEkr9B1Dr9+KesxKttggUNWBGgrtaRj2sUQ320XqO0Nu+zte
W+2T19AUsxO5ab+MdaJo2LguAAzUKHYck5+qTVNR2wvPr/Yju7r8hjljCPOLcQowdofLHZ22KCQ3
k10le/GV90lxbw22vK+zgRQRS6ysC3Ibeb1Q2Z32o8JVyoPaqq14Qj5IbtRE1Re3anqAj6gh3EAW
6CCIPCH4TyqyAQPrCfOLTac6ctV2DX0tbWrznVvaeg0mKBtk0Qa3y5U45ehVA+cJXlmsCO1jCO2X
Ya/KkDNPC6wrUZm7KdvRnfM7akdb0cZ2CYqjsnZpLN3JiVWDgkRquu32/OaeUCUE3KhZgvMI2djl
BXAkdSdP4gL4g9tt8ppN26RjzmVpFmTlHOfrvThGeHfoW0UeA/nJJcUX1TvHA5e9tstQnI9a0mUR
Ug0ypuPgRYOlZ6gwguZLcYADzi/yhBLP1HhzAgWdcyj+HioQ8zCjjBZC21VjJXdobXjlIHMNiZiM
GP1UVaSVlR6XQtW3vG74it07scWz9wa2AjSqov14ob55U7MCVIzpvuapfZW0o35X9eB01zCrbmWh
S4cRGnUgamHOBpWVOqhe0j3urLcTembvW91hKEITDl6GpI1AVFGsmIiT60OxwjNQOwex88J3L0mH
56MtQHeYel2spPbVhRW40V0QvJw/x5PLA/EwSp2Y/4Ew9PAcu8w0lccNLA9RSWRbYFjW3fwb2qSS
C1Im1qOtTyt42OPFwfahJRYVVDCsEWfxCFsUSe0UW7ovGACwLigjNlJv002vl/7vxUB472dRuIMg
QAKV45IKRSN90xMFPRmmon3FabE4MdrHOp8YePFtUsVeA26K0psQmGjZykKP9xYlT5TFkXpEhhHi
D/d2mBj1S2CC9uAbrvaal6MPw+yGm8adnce8TkCePZVrftf8Ww9tAu4ECHhnzx5X9CjfSD1mGKOX
7kEEw3at7aRPzDQbBe90GstATH25N3TNRl8aN7Rh75mJccFGDBJACrBKv/EhW0sELGejzecAR8MB
OhdEc+h8WbgpsNRDBVoffyc8h0e9Jctd1sALdTIhQwuGJJRVAzQl0+y9L+l4UWQI0ZxUa7eJq4ug
61hyXxaFHqrM4Lu+lpgrjG7ul9KlTSwrHYPlBuJc5qBHuWOW1+5Rlyr2rBqHiCH42qsxLe+MISHX
aiTsQgcRSYymEnExjB4Lc0+tcf0cnz2sItiS5sgKsy3shYXqrZw3k6n7u6EFZsC8mRozAE6hEjd5
tzaP6YSs2WeBW4twAGVcstAzyt2mbKp0n+cY2yVa/8U1Uv3SqFFv9Gv2JCe2xmxx4qEFtd3Mog2m
Z7hMy8RJzkw1pcpP9ylNftQGSXeOQsFktle3k97KXesmfsB8v4g8RdyrhI/Jist2HALhE/AAIF6b
i5BL3xdkQVRNJjhhC493AZJtr1or0sgZJzN2+mJtpMex2QKhHzYXrAXg1gBz0OEuAz5fkTpNQTdb
je0FaD0EZjSZ3RUAu79Jl4rrMhcN0C6OlVmY+7N4XEc1tuCZrjAuzHMuUp40AXVLN7IsybYSuwk3
PkkeHb13ImGBw/D8k7BMTM7iYSphukDmhNBtCXqewdBaN2k5XlfuhdWYe3uREpC++KQJoe/TTo6l
9iY7ZsQeT6bbimtfc6dz/eD8lxwr9ozTA5chSq4EOdL555+ycx6jdjlkfr6vzAaJATFERqlN3zBn
jVw3GdG7kI7disz5Yh6az1kmZkVi4gVGOCxfp6ShvZyQD9s7hOV4LTAaEZ5rv6K7x8oE4BwYnjAs
zgG7yZIYoPW9VqtAnLTvKx10v6CnBVZ5IkE26WolxXnsqUEUlBbs0S7ahpe+Evg3e6t3Gd0zLruL
LrGfmO4UlzxJ9J2BaCq0Os6uaK2DKaayxpXO0eNLOku35llZ8C5Qdz08wtrgbZF4Nd1XcgAJYSL4
RiS2CDDobD91rlzBQXw4+Mvjg1OK5AjML1KPi5fGUqpvx4HTPRg2s6h33CGG3mgRZo1UaYCRlPJC
Txu6wUtVzDOSs12mFLo9W0zpUHqbBLTN8ze9bcZAFdzdjcpOIni1Sdznfr3nGtyFKQPAAXyR6VZL
0GqbTJoXJkjBvtqduieOVF/OX4MTxnaGWRrgioVFALRzcQ/SwshkW0m6R+WTBq3nlLFnihEwlird
Ure5BIhfv+gH1QL5hB8O+aiv+IkfqZHlxs5zVGEOMJUWxMKHB9nqRTn2Xl7sVYuW6QEJ7qg2B+IF
XBrPgGbRWw1QNUw+HLi1s11NXZmV7b0YRjdu9c7LdiYX39q+nMBb6OSBdJw+dIDr2Hka8a80K60j
Fy72RWUg9MRUmPY+6TwzaDXNqgKr69/p8G2QYDcgbmrvUMBNV8zeKWOD4d3w92Fy4HovNFWUdU6z
bKAYEGnRDYiRq3gSYxZrLCWRKRO0EKCN6vX80Z6yA+hagmnzQVSNytfhrloGxfBp5En2wmntQOcD
R8q3J5Hf2L+JQp6tOjLxQAf5yPgCmjTf1E/GNE9la1DQyO9NDSOe80RPL8ECzjYmiIy2BZzylcDp
hCEFjzluIF5eTDGYh6h/lufzxkLNBUprSMOJiNXkQWaLNSTScQSMVWHULIw26v4wM4dStAlD/7R0
ovukd7odMiVZiAH2fSgZYm+lV/6NZvYcg+ZksuJon1wfcvkuVAbTWpe0eSqlXU1Nj+6l4bXXhqHx
5577zd15BTlhP2E58VbAC5gN2sK3G9M2Q6JDgz0DZXrMUz25HsdO22muVtw7iVybpXBaHiADCFvm
+H5hatAzXjZ9i/3schrbnuQb08HsUhTJrMBTa+XIU6cHTwPFT/hVqIQtrHUBxt/UdyHNlUZ5mfVt
ESm7mnZDMYGHfsRk3+El1VIe/41NRUUMtxzYDH3Jzodp506TVDbdZ7WZbSl1BebPMvA7JqN27ea6
ff835AHBPovDiNZlKQ4zkC2/7LJib9cYpmNiZutVAo6QAPy5AHfyfo3K68ST/zE00kE5Hbdi+V6Q
inEPM5+LPXKeaMY0WrobJHxHham1e00HAac/Ghz5Vj/b9bqWrXgcJ4wanHKQH86cR0jCLU6VJpWD
N9gp9jXWhjfXHm4G2vw5tI7and/Y05KgOpaL5BdqWoe3P0MV2y9ExvZGR5MYLajNrslRN0cKtVi5
7qceYRN1TIxJRUofmOaFpRlpNxgSOeg9SEGzt4JMYj+Owt2IiYp97rT1Ph0q77rnUxLCI5IvdidX
w65ZyOIVnqecAFg6J26tj4/8ZMRrED5XiTFS9KnYSag7Eo8r0ZKYlP60ydzOAFtpaeyg+2lIK3Sy
pA4B0bmb1Du/1Lrt+e0HdO7oe2bCRqTLEe0iUbXMI1saQVuImLRdToVhBMrN+M9SWcatCyrwaQuI
02jtVF1YPxg49cXWsZL+ahC9/U0q4OkszF94dKqhuVZDM4IHoB3Mr1Rzuwu778jzaPWFHoy1Yncg
fECjjl5kYxZgaGS394pvnaoekNlob9t6ar0Nip3lewISrCE268H+NqREejAjNEL0CIacenowW4Pd
VIrJOIFj8VBaVn2nkYxSwJ1LTGFHd/bIwNcD7zQSiYNxDXnaG0VApkpFnVMB5mRlqTeAw4lIpOZR
qmUgvmZy21IQ8uCBK0oAMan0INRW7Dsnk/dcljle3HIAI6lXj+za01n21dImB9wwZYYCtNMT9Le3
Lsr0WctLM0or4VzpjVFfDwIksBGhQ/liSljDpkkHZ4vCI75tHNK2CEYrk7HhJf6rGLl8LifNdiPD
LjsbLcJKe1T47Az5+bQ0oikvjW+lXqWP7cBzL9CUU7iB0FX+qNm81raouYHNZWpTHjCD2le9V7/3
OX1OXc2144FVxotQOWgHzBH11xsk2/s3oXssLvTEIQESxdSIUuqS3bzf7m055HIM+ixtLz0kd6qw
bOGDhflgYUI1afLxq1d0xZubmZ2KHbw03yzu9mmEgTbjN99QjnuB4rfForbL3Zt6QoeCXeSJv280
19hrTUMwshz8VzeT4tIP/BK09Og6yZtkW9nc+57zcsDxMQ6wj+a0ybU/OM0jePkNO2gAgTDiQUsm
L8jbysVTp2G6T6Tl/vRYWjnKp23CvSIulNtNIcu66ktJ6gEtcLavdlbG+QPaTp39lNlIM1FHv0aT
Qv2AaaZIeCetQPHB7bruvq4wgDZsJKaQBmxqjSc9gTXZNaylVxiZrd85OHQrKJIBzQWOphVDgK5v
PdvWuZ7uWkeQMUzKsfUiQzrXfHSG75gVickpynKTLkgx4kBE3NRZCQUu9R/ZlADAj/kRAOyabVq/
mH3dvaWywCCCWncFDWSjo1Xezvm7j3aDR2JP7euk58YAZR5IZKmxxpekPb2lKh3tUI62/WarvtHD
ZBA6mvOA7emhhhlggIPdPLaiQPO3l8AHDSvkHF+lzMAWNcIEvWKOLIjRwQLsv5iFS7c5MpAkIF5e
l2Gaz7+HUdaGE4BC1l7vufFmI2tabJN+8O5Qc0rNoCq4RcMCsU3kq8x6zoFTvqjEiGYFlhttEmpp
1aEl3rSqP/0eSdYAPIJ2G9T5mOYxMRm5yPB8cCApBOjFGlEQO7bwKr+4Y5mhH8CvcZOsHOWqsNWz
BjOkqnYcY5blLQn6Eb3vQU4ddleC7vQOI0jGKiCDm0YwA813Lofyq0YouDK5b1LQGQPfGVRJJ/d+
P5Dnqai6Hz1ywcB05WmXhqAtTkA4WxggCJsSTQO4LGPtt6YHeRM6zoj8M6WkagKzx2yrjeHryfee
tuq5H5mDkavIiFpBShjIifDdWRllAJ5iZmhujWLvg5vmWVZZecN6AXIYT4DSOkhLZT9QfSKIvGt/
DnirZrjLrL5+ymXd40BbqC641kvzPWsm+4eeIPgJpjod7xpQUGvAFFDMtkIvgQ1Vz+v8DgY8BfuB
TaYOujamrz1yblMI1etQE+lUcdVhgPBbl1TZmzsa6O3QO+BNgqTR0Y1Iisl/GCWaTCLJUUy6RHRE
nljrgtlg7FOkyntH6kaMmzdglu3YFiEGKbP7UkfXjV3TSzXlX/XJttpNXQDRg4CmBVkpxrPWelRr
vYhKIFD7KAHirQ9YN9RNBF3g2V2dWfqmRM2y2nFz6tILqWWuG6F6pd23E3FonNOpeZB5mz34Xue/
9djMp7SUV6Xtf0XoSGnktHhsQnSOeIDFVu0VSDimMaZQ4G9129V5AJvlv+gs1SYEueaIzoiqxOAh
r2jNPG6L/8PeeTTJjaRp+q+U7R00aHFcIFTqZESQTPICo4SGQ6tfvw+SrO0MRHaGVc9pxqbNWFZN
FtPhgItPvCKKjjHyg5/RTA8/8uMrCzSUw3eaktG/noLOQZFUYrNAqLTFL6H7ausil5p9yMBGfmhr
rIWYVDqYrjIOUrFyJGkub+TEIm5YGyNq05Nm7O2xFdt0KNTbtEx01vYgGZmLGokE1793qsAtDd9n
MYVJGrEmmllyWWSY8YRJsh6rvEDkwCK+mrK6s9yhDBsE0AEwQV10+iDk8fA/a2qhfO66oN5iM4L5
makUmeKJQOpvWMwajXytsLpV3vYFHsWiGSx4nKK5b1oHsPCYm+JzVuKVVBAgQnRDrxUj05CqMwzt
BKW+vggAhKplpzxJoWHf2cXk/NHc/UeY+/9uaHqH5Ozfo+m37dfsJVx+/q9/w+URVHtHcRfEPP+U
6S6SP/yGy89/QtpHSkTt+bld9gcsr2jvyLEpf9uk8mQyKj/sD1aePyLax+cKDCWYQypE/wQtvwSu
A2uiJgpNg4dT5g7KIqQPqL3Lah9kD71RNEc7a9udX2nxN6WrKptTr8spNVuhswODk171U1+uLTFo
wZp9aTSs3LHaRepdNIZiWJdNEuwzx5H2mjxGyD466if2S3RUjNr/EoheW6P76xZcX/fYlYzdZghQ
mB8T/UMgDe0NqofSXlIxDYoGf/iAbUCMwQkQidsQCPF3Xx42xC/N+2hIEqiuld5Za5V6auj1xmRf
Z8Sh9UZQoHCjvi9vwcmqfyBA/2jh/s8kiyCd/9b63v38Wv3466pOZ5rI/Ovu+0rkX9O/f69+ufif
f9Yfsoj2bhb8BZdM8xlTyrmR83v1W+q7mf/NH2KdJFOyInH9myxiqO/I+0imLVKsmffG3/qbLGJo
72hmo1/PeiUtYxv8kx0wZ8cnKd5cFpst28hqge1aizqdCQDR77IMm2OjzTbg5Mx1ZXVfIJ5W695P
xbY1xg+9aD+8eHmPvwd4ySp4Ftg/GRdUrAJJBtwKHFoAe6e5tNNMdiEcH+08WOmPhVw7gqzIF584
SbKvaR5Ke6EUYt1ZALuuGn0YO4+WLzlLZybrMBedWOuFchMT4QceLSblJgrzVNlUqSyeUF8OwpWF
V/VPrW31gltkiO/GNup+hcS6x5Gi+i8pbrd6Og24ZCntfJ8m7Z1ZKMH3vMo+VLpStB73n2S7EyqK
T6OUIyLuRFvktXI3NbWsdTu1b7iy5DIe3FCC2GWlUfz7Tf3vjvs/yix7/+9vlJuoir59baKTjTX/
ld8bCxEGmY0AUZI9BefqBQ2LEvA7SsFQcGjJUHyeb5w/O4sLZyYBI/gN03BmW7Ef/t5YMLS4bubf
xsMQkAAGCn9z0/6saGhtv7lqr6zw5w7tv1Y4Q5jUpGaFsmd4GKnI6Qo3ogQwbdB0j9QV1HUgELpP
uvFHl0b9j7LE7gcHG2MlTPRoElmvV7GCUXLfQjpQ8V1dv3h1rzzNgrI+Pw1icOiWQVZn3/Gvp0+j
DFGahXCfH/u0mNxK0q4VOUs/DgbelERz1S5T8hw1FyXbFM7UrItQQaxEcXbIKX3R4h7Jr9rOVmVm
18dBS6ttV+nlFaUEmWKKP9zmnfM0RKinv/3cCjd9cfoWYdShZgfijKvYWer3D7HftFYnxY+YZoCw
kNl+oBZTpZZXHLnJe1F1wZU92c11o3bOY24rwcZXk3TbF0Z/09ZB9b3Nuvpjkfr3xnCdKcrPt5/w
GdWzeEJQ3DTMoIsA8l22jWln6vqQ8ISZksp7PSu6X5Gf615Ymcaadrtxgw0hBFq5pAXY1tKqnKxk
YyqhC5gnXYU1Qrd6pvfv80DU91Y+iW3iROSBUo9lppzhkxh16U7YgfxQNm1w6wzyCORgxu4Pjn+p
mnpaYyPtAWzAdUDzjYiM/GKu9r6o+UUtHb5EKvDx1Mw+czu50nR3bPGBsO3MXwVROPSeEU77Goc5
jIsa+VtJYechqpWiwcluJB9pgnRrpUW8CtAuuDeaBEtdX7SVV06F9D2LJdv3Ms55D6L6VhqM/HHC
lvFnPtbksyHFkWNhHLTOcSkx2bdlGTXbadKJzcumUjClmLTEw09a3AyjBl7HLrT0EzKHNumE1N1r
8aR+muJBP5K3mLknNOjULpzf/IsPfmClqM1PvlepuGlDmRd5Btu5B0Gr5qT7UfGkN0O/9oPOb69J
96sL6+W0kUOsaWJ0j1siUFwAsZhFnr5fOTHKOqgjcZgUMPw5ufumsQv9EuFi8RnPhlkEtrpGCm4L
XNrIXIutFE/hNp0qh9KcCHwXatJdoYRfWIGhR4Eh+5j7cn50tPaYjdLT2zvkmdzxYodY1LHpBc7o
bOhP8rnZjtUP6B+ZxX7KwGu2mjncI3VirUxb2LetoiAoaDnVth9I/I2uV36NjpBuKealN0mFa3AO
nvBaLx2cBUnt3Rwo1SrCiBq54SbHiK/UfgwkDFtV73dZ0LNXKrO+UbJE2Zl6AxVMs4Xh5tW0SyG/
fgrlbrgLhrF4qGzKj1YYi51R1PKjk/bKnl/wY8q4/Ej+bu/efhULsAtfn242zX7geYCy6bMtwq1h
NDWwwoO/LzTVBXF9F/Me6jhFyAaqRG9em0XnBU28iXpxKCFtXRj/bPURLtK3nJHYM9F+adRYqFFj
Nnqi7/1JL68NX7J4u/21meKLUvpjSoPGjw6RlHcgEEwbJ5NBdw1AjSt+H3NYJUlvk2TsLwApXn0s
eo4q5D2ZoHfRvY0aQ4U1MGjEfOMns1GVeyMK9au3J2+cXiW8e+aO4MnMVXuOxU933hhi7BRRqNhT
BtS2ptq7gymqq7ZqLmy+067m/JENbKfhIgIXmzG1c8z94ghV8fasdbgH+ynOAk8SIqzdEknCVQ1C
8GMm1OHCLTn/wJMNBg/dgfrG9GA3gdE+HbAKy65NFa3ZB3q9lrvxYagVr8nMHx386gqaA/ij7MKY
ryxl2lIgCQiVQIDSETsdFAhPQke3K/aDQ/lsqg7hCMenarfZUH+zKMxPjrVuSWblOPylqtn27a95
PmfEV+lOUVAgADxzNI7MTK+pKA77XgqDFXZh4/uEujo18KZ/qBv1G4+kXgPO7C7t4cVixSgGXAw8
IwUmDIvVWJzget7W1G+16gEK2XQvF5GXSYq47i3ViF0AKJmb1tG0LnwhNlOS+Z9o4nQb0vxyV7Z2
+5XrSDzGfqleeCML1VS0fEAlkkmxFghs6ZItQDNJF7GziYgfzGYa37d2Z1xnZa96WVb7h6mvXXNA
YLvxE22TFs6NVQ8QuYf+B0UFSnNWHu1agpZNiJot55HVrzKZdYR8GNcDjLjN2x9w0eLkcWEsEYny
tKS/YDsX20RS0RmRcAsH0NfBEM5dqWtvFePO0caVinhx0KibXpJcP50ufMLF2gFRSTau48MGUhu+
4bJj7Qd5HlfUbh7GvAFnMJo7FUSAm/YodBepYmwEbdadg77Y21NenEDP48IIBTxC6gkUfTFjJQXB
oYfh9KD1UbSqa1FjP44PDIWw5sLbXcTNVNQcAgwOAzJsUABLJAeITqWxIjN5xJlXurd66TafJJjf
8Do84bduOOrD57dnt+QykmI4VD5m7hLXy6yNdXoiZKRc0ehX0162nMnVMmFTeK8nPBm1StlZ6ZSt
6UdkV1rZWle4JVLRovchrFy5lqdKcYde6lCYj+2tJGPP4r79eM9AgH+dkjNIzyFCR05SASk0t9ZP
H88Ywjjn/hr3iMh9EAqKEUFbRfAARwfSECrOajBGrkxH5gkZjf7WD6L6PmpbeGy4eNyQ20MgHvR4
FfVUSWxzTD0TNE7lhnkdfta7OrmaHSPtOIIGFJnFfabG012V6KXbDPpTa08zTbIdrtFxji+dxqeH
0u/JgV0FLYxeEQttcShFtUVXIOimPd0t03O0qL3RaJGsi2nASrQMdWmTZkp9HdvfWiwT9LAYPMfB
P5hF9EEd/Vrzwmxqv7/9zk83Gk8157+oK7AMVY1lMa/SFzehZpRd0vqjso+bRPth2G2+gzNleZgF
5uswkobPNlifjeLLlyKds/fByCBACbMobkGuXaxF2Rp0YeRC2Uc+lsm0lAJvGB3lwk1/uqHn+SF+
RdFsVlYglF/Oz28Cs1dKu9pzxHXbSjM+4RtmrdBlkS6s3tP9/Huk+WWiPD6zZ54pdi/fpElBStdE
tTcgmDwZQoFgljs3qgJOoR9oSIUOZam3v96ZeC6pCisKsD8hI7H7klBvl8XQcRu0e5BuYmNKofpo
ljivqkJqDjGHzzocx/5ji9vmWq67xrND/ApxasxA4A3BDnREDHrcqi+dNHMSerKVnx9s3sNQPLCS
XWzlqR9yrS78dg9fiwAkUpUvdGPbG9/XpisBs/HGT7AN404DACUX+TVXS0zpAMeHnGJFSBa2SXUj
2BpTrF6ndfNNBPZPPZcSr8mpy7/9Hp+lPJePO8MFMbNDU5QVeboN1Bx6sKQV1b5Se2Mzlf2QucKU
g61Vdhu7KiCGTG221a1K34DVHvZdZye0adUp/GIiRObxM+srRZnCW1+rg3uyrOabUTbZ1pjlI7Kg
ED/VPMqugwpOfVIG0Y1TUCTo9AZ5tsJwbkPVztd6GxX3lZC/yPQPPnIwgLJDt8i617C+hT7cV/dh
7zv7rinsTRgj1dHSuUBAVi9p+uamF7VZeCEofw6GF++G44H7aj6bWWKLjWqbAw4rXVjuNd9Ex2cU
sCnHUr82oJVfm5EwbmusMndd3z4aYpo++bj5fvZHtBbhb284efHxoATsqgYCBqOTjPejpIfXePDl
397+jKdh/bwFZ5Q+xCqSdwgZS/Rs3OZZO4VSsU9Hvdk5Y1rQPVehlA+psWomY1q/Pd75lmc8wB28
HCJ7WJenqyZuUthUhg/EQ1XlJ1iHLpSIxKsihzLM2JhXjgHN5+0xzw80OMKc0/S/wZqisXo6ZmbZ
FGuqoNyLAVBBpUbqKmz00WM7X8J4v/I6YTwgH4w0xuwJPT/KixNtkLrORNyu3NuZLRBxioN7AXbD
i8Ikv05b/xLL8Xw8vGk1XHgVaon0t9XT8azMDENiELFHYl869gU4yMAPR3eUMdxWpLi4wEU4u/tm
4Dq4GEcnTYIrtZhfXTdNFXURVY++MncTOgQuhnbdxoxq0y1MPEbiAn/OSu7aC2HmkgDHxUeVAesE
Gnxzxru8llCbM4vYZKqRI/WfhzIavhVKMX1scuNeLQ1tS9lWRvlEVu+lMjKwCSmMqxSh8nWhSK0r
5apY2SANnhIVxaLBrDVXl/oBT8mtyY9dDcMXSeHS8e262uW6JnmljtopspbBpxbh0jRHvImtHG20
sslBynRjv0v7pr0Rk7j9hyt2nuvsBD9HGoa2nGtR+ViddiyjIExRoCj9aJNxfBLgpuPu7aHONuRi
qEX4DvE3n3yFA8Au5MGT0voJrBXifb3zqQnLJ3VslAth3XPh4+R0JEui40UxlqzB4gw6XbR6p8TC
hDS4Z6nK1wO+1a2Xpo54MkWprHrc0T3NCnN0C9THspq6FUeEuEezJPSqKgvXbWZzD0r2JF/p6biW
siLdSlJTbZx4ijZFr5l7Ac3hptSG3B2NmW4iNT/ntGJtdpKQ3aGaCoH64xTflPa0KgdbXDdZfmmi
i2SQic2G1Zz+s2QNFvFnJQxpnOlfbbKXJijInIa3QE1GrwOxtskzaVg5g34IO60BVYXllqsPH9/+
uGfHw/wAgBOeQQoUFBYnX9p31OaTKtkD0QupQkum/jPr9X5DsN58GPvskmv2ooDye8o2bno0ZGgU
kQqffls5pwEEByTda1FpXtudv9HIdI0Z+573SrULJKHf510VrAod9Zmo1CfXCIdLZbHzKI+Zz+1k
SqRUaFFzP30O/A8tSiVBuq/iMdq2jhNuE90SMQA7f3Lb+id+SBBqgsFeAzLzV9zJVNM7PpOfGO87
v7K/hvGlz3F2EVEt5qyem1VUWECyLx6qVnNAf0a+VxC8+QTdN11NvRmtjURS3r/95Re9secPQTWe
xHDmtNqc1qdjIXZCLYt8YV/UauIKO0Shf6TL4gZGHWjrLsqC61bT842CQNKqFJK6gfbSXsOaBBeo
FLFnAE2mkpDHyVZRgIcBAQViW6tU4dB9uLLmYM9rE/hHvu+I8MKlfZbr0GEElT7f10AJqMqdPr+u
SD5WBtQbdRuzunzIow11TvvCWbRUf5m36DNTY5aa4UhaUr05DQxb7Tux76TgZ9RZuz6yP4kZLmpE
BshRQ2pcEUb+ew22qiv5rbIFrz9+SCjyeKkMqfLt7/baBkImFp9IGEZwD5ZnBkhaTIKdXOxpzVte
BsF/nYxqfB0V5pH4b7rLxwfcUaUbhJGOata3u+5SIjIXOV+czxRxWKYgOIhiWKMIvJ2++kDCMEBq
RP9eoW6wbpupXemJ/CszkP3IrLraBhA0NlreteuMUlaWdRcq54tMiAcAbKkhh0hNn+bdrDj6MorS
4iChmydX+6LpkBea+nQt6vhjHstfg7qQPOSg9VVslpRmNeWS6vRi4f0eHLoVOTBXFLW008HltDFi
0yzqfTBEP1Rp1G8phmfHtz+zcfaO59h3fsdMEtD/ktplGlU3Fb3Z7imt2ltN74PNRFfa5XMgJjqi
BE8kZYobRQ3EBs0nTBLBP62lMPSPZjEl+0TY01czFsl9bsfDVlMS/2l0iuBzUMvRFiPycKOGQ7vJ
kZbe2E1jbMJWnTZRVgNxpmCza3qbBnkePGChSd207eqbIbSSraWET52ZZlvQuc5aHsPq3kzGmhyz
l9ZjPDo30zSIu3AoU9cKrPjYDRZ2w7WabkIVALlfdrobhuJLWW7EeNONUb3tLL28vcQ2nAFzp+uU
LJ4lb/OpqIpw25x+qaxTklobtGlfOtF3bbR7T3Uk+TrNnMjA2XFS55weNec4UvutH4zFlyCsPyct
9eIqTaJvhciau66oivd22MB9CcN6IxWhcLvYNm+KHLS4kYn+wQhHx3M6I4cF4eMU3IpRvdM6NLPr
Kkh3UzldcnE/W4M2fDWTyJ4EkiLTcnVomWRlvR3Ke3IHJKrjQXoPA8F/fHsRvvYCabGgGodML7XV
pZaXGcm9M/iVsm/TYSWGaB2M1hoWA6IS1cZWmkNomztcq7cRx17S526X549Kts2Dj0H9kOeIPGvj
nd0rbuvk66DZpVVzTKLetfvIG63WZbO5hdZ/NLjxLxyUrzw8VVkFA1hAjmyjpRB1D8QZYbnG3reW
wMtTJHhR24LQXlcH0LZaE/GVxxqRpE6g1KHSJnSrIBZ3elnrYIWp7HQjXMci7iev7PrrKbS/gxou
tkZrONcl7ez3nUyDwZbk9AduxOGGWwgQO9yZlREYtDlVtd+J2Ekv3N3L8gEXEmGjQQ4JG8hWKeaf
Lmwl1vs0DBVpPyTauPEB+tIaDh7TqRsep6kr7iopdD7WJkZqWt9abm/hcNGXMCwEOOkg0qNNKctj
iVKJGmguR0pM92gwVzAM0tXbi2gR0/CsCMNwUc9dGgqHz/2bFxmvBcMbCHqr7gUWMxSaBcSSYoq8
RFKlC6nKq0NRLyT7Q6SfvXH6WgL4MmkAxmOvZrFP/lWmWwcwxDphee3fntUyfvw9LeYFVJr/ndHi
BqNR+qkptD3Ai3aX6IGyykY85EJNviH/dcNKRFcpEjzbUXE+Ns6o7uAYYJwYBdNKVdgdciz+WTT/
/Ezw/22qsmDEOBdO568Lh+bdVGn7KOx/EUsXubrtTP99qvXWha+6SBx+D8UlzAelMERL63QoSFyA
x8Eg7Acl+yA5MryuPDJXpiTj8ySC7hIzcI7mTkIOmxMI0CQ4AovezrJXHuiCFT/lzh4DD/HNlDDY
VBA4WuWR3qW4mSXK04AeZL0CD7mbfFv6YRudPbnwqKYEXb4YUsIYrHWgXJ8k2fKvpigqrhSKn7Td
RDxe2KHnNw+1D7pKdInnJvWy9tl3Q0Y9cYoPkxai0zWp/XdNKbQdGCGNZpvaXlV5dMncfRka8lG4
5UCLUW8lqqdPfPpRuqKbHKXLykPdquZVLGg9ZblZbFASGR+qBhRI3g7aV47lYpXAo36YIOasdZBv
vz/X/8I3gW9y6Px7+Cb4Ngh/2df6D2j6FMbJX/3DDpCNd2DgZqEJAM9AUjip/rAD+BPqOeDz6bXP
eH82wt/4aEV+h2gMYS8yW8hd0c97AeOUEdq3lFl393kZ8BMXsM23YJxLiQ/2GquI55upC7SMn5ue
Lw5tR5uCJAl1ZVcWtXatpgl2fqWUWeGqKIBvRk4JQMnPIrpYsVZudMAQSiUnX7NO628zWATCVWr5
W2zFxVVoBo/wRNEb7tS9k+rQBLsmru7LEDn7LvCn7105KB68bRqRqKPkV7pf34mu/6NL/I9W5f9t
66b6mkZf87/ctvr5tf1L/Prr0IC4xTf9e/3fwN8BlYK3VuD9z/4v72v684fIo68ny2/+e3+WHyj8
GQ0A6tEkqUVC8f8vP8N+N68wQPv0U2eRxxfLz35HgZRwim7ADO+dS/N/o4hV9R2Lb8bFcOuiQkPT
7B8sv+U9rlOFpwgCbpcCOYqrc/T7YvUJ28KiKSj8fVZ8o5dmyp/CSwXU5QH9PATz5InpwKBFcjqE
VLXpGOpA0rRIxjPhqXEiDsKvSnBsyE5efIDH37fUS9j/2bk8DwY4BQwWqAuaKPN8X8zHx7Z5lmeW
9j16Mt5475TrodzaioskeKbv8q16yb3ttempEHuQbeTzngnUyXGjFLrQpX37S3wRHygi0iu6NMgy
BpinNesZQk6X50rtnMK+mBYMwd7WcgNYX2y7nRW4WVB5uhFj2hJdeIWvzAf0Gn1NNGNmWtViKB/9
wYA2sb9HbsST9A9F+mQWhUuD0DUj5cJgy+SKeZH0AFSh5cxRKy8qSxak5UJAwSa76dZm9aBVl3Ri
lgv8NzKd9I3yCf9YAiL7JgnzIRyDQ+HLt7Z6LwfGSmr79dvrbhkzLUdZhAN6qdrdGEzBwe/WvuSa
2if/wdx0YDesS+5Ny1c2D4UUInLn7Ny5mny6FJQ6aH3bCcIDJdLKS5JNaaiJ9/Z0nt/KyxjweZCZ
XzCbrRjyTA96ud6GXtNyukfhoQK8tRrxPSlQ7r0avokr9VsIKVN44eCqn3o4k/BZnc3b4y+X+/Pw
dCYQp9Bmdt7iVFILDRS+KsJDl34Y9fIQ9mIHoOZ7XxYXPtyyLwD+YO67/muoxYHBVRVbSl+GB6dD
Ccu19rBpH8qNejvcZReg769+uRdDLb7cTDa2soihFLO7qsIJHO6l9upy8zIbgh3oXDQgAaA9c0Ze
nBOy2Sqtk1bMhuTAHo0bYK7r2M68RlFAxlw6ls431/x9ZiQWByAwmEXVp64NraA+FhyGUF0nDodr
s4IC/fZieG0Q9i196hkSCZLhdC224QQ2tOKMEGHyS1J3kxF/oP52YcmffxzKmGi7o6UOpvYMJhDb
OT2yUA0PJTXHo66EiFdYvvQPS+ksN4ZBP5SIgLb02WUoD2OlFbYRHmwKNuNE2VSB73lhLq+9MRin
c2gB24hY9fSN1U4a0/sOOFX7at2m92EaPXZhvH37u7zyxmC9UasCXYnI2NJqMSsnczKMPjooqad0
ieJVujRemMkyOp7f18kgi6k06JgNDiWsw+ru4ajtVN11PnUPaDp4we7b/nHyxpW8EqviWr+pBlcc
1JvRff8fzJNIizwPWjCx1+nbxE5EhKFURwcN7aZZRu8+yJv1f22MxXkb1imgC7nki+npzh6xee8v
pPWvfq0Xs9BOZ0GxWGrCpogOfWNX69BoVw32Dhe26uuDUDgAVwJGYEn27GsUkuA4R4c8qXYxahBU
CP6TF/WvERYXbTPESKCMHSNwwNU0vcL8wota8K2QH5uXHLqAf09iGZNYrRP30RAdqo26xc1jO60i
95h59ir66RfcENGHx+/Wtl/dg+341suuv7e9S/yaV98kdj4U2GZWwRIZZ4R911TyFB3apL0KpgSm
0yXV8QtDLMWXgohGYxiN0cF5sO1oW+fShVt8CYj9/SYpnCszXmSmRZ6uOb1EnN7vNTbvNyRvttmu
2NRbcZfcGff+0Vp//3y9s1Z8R3Of3iUbdSc21TZcj+6P/2DNvHiMxb0bZnEdRIkSHWzzALaeMNZY
vT3CssN7NtPFskSieurzxIoOSNts/evxZ52sS9ObGjdYW57pjqt8na6LbdquZsddZCYfgs0lSd9X
PyilCYrAz5HbYp5TE0vR0BvRITDLbd+W2Ve4/v7Pt6c6/5DTyJDdgbcEmmGAI88kshoUWojjTTg8
4t7XYEpKN2OreWK4JKb36mxeDLRYPEouOb3oeKX2GHkQrVGcujTEqwsUDi+mFfwCXbs4FAcI3RMu
A/Hh7lt2nW6UG+VTMLjdzlqXq8nDDXuVe6lnr9ubYJV6LTZ87/tdeC3f7P6DO4aAnm4z/R+eZjHZ
No+ICaYsPuhQNLU4ux+USyqBz3i30y9HAxnPYFoDUP6Jck53oynaaIqtpD4gLmT9rCepOyjx0FQu
zmVITBpwXT53pTH9KoY+fRono/laJ1r6odC7+M7UBnUfBUl0XWljAG90lCBUiLjzv9tDWXI6TrPo
UxY35V3rx/KvIVDG752ZyZFrFml418uYCxDxKBpaiDbnAmX7ToITodYzj1IVOP6lUv4eRy/5TjV9
/r+BhLDj1dkgoJGkhZ0g7QWrAFh5DTbMiZT83q8GZKJQrtH3U5mFd3YtmRgXDYharIfGSIRrp5XV
uMAKEA+KgMdG9M9D2qVOOxhwVXQf+gDIUfE02vIg+FdqzW5MFRd4ylDbv97ePWf1CdQW5mox/Edq
Bjp19tOPMFpmVPpd7xzb2gmcVUPXuL6rHR9Sa5223bEdkzFalWFdxOiWkbt6bVnb+haMX4KOwOi3
H99+orOMga4dxSlQmWxoWuyLQyPL9SKPorg7YLx0PxZ7oRu/nHQWObvndroAZz/b0/g/zASOuUVF
dLCkMtMISMJ+CGQGk11LaVzpIvt1jpROVjn8I/YRK51cQUcl9vQFy4WuBpnQo6OdaqyYsUmLz6bd
az9QbG9qz9ZzeQ9dROpcY4A1gg63YV1XcRj/yqIkeGydkiBPbRLQJDQs0upDG3R1/Czx9tFvfHJf
WbXFD99Ws0dpGIpfTWvKP9R6ar+MmdrTc/c7DYayMeAWmrV2Ua7lqc0LWKVGsjdLB1FhRWjK6NbK
ENwEhpq9txNn+GCHtoaFUVxGOSgsRC/XyDGruVthP3IXVMj8uRAsEmM7oDQWAv5JI/lCNWYhKUDo
w1lIV4tFCmRsrjGevjxLKoE7l110lFD2u5OhDbuyAq0a93ghEH1Jmy+mVUvXti/wLvADqI558D3o
y34dOqa4kGAsRZqfH4eu65wqGUB5zx4HAY8WC57kmMhJsSkzJVgNvm/vJCC1a9EowQ0a4ZDe4Zsf
qqKw3HbUxAdNnqnXg97W67q0u/vK8IdrpGVlbxKpdACXEQKCT3IKg7118P10I/WjuNMQpdrIQ6ls
0tEYrzkjxapGO/auSy1nFfY6umBxo63f3n5n4BOqG7jpEW7SSKSRtNQz7xv0u51GkY+Olc7HktCb
X52N649bCEW9ibCa/Azlf7rSlErCxTZt9Pc9xt0I7slN/hCQfh9ze6y+tuY0PqLNFn7kplOO9Vho
mTsGChJro+iLxybLuKdHghSt85AyVY7ozZXvkZEgsrSyNrkzkWiM3KlESt1rHfgKQOeGp7CqK8ul
IBP9RAkoKDzTDlvZC6WyTB8kM+lKL5KlAR5EjT8YpETnk4Q03yMa3yhSyHGnNm6XWcmT2kXld+SK
/N5VikL+CE5YPvRS3NypCRoqbmc60spPE0u/VNI8L/LMKHfOAijJnHYs79N1DagwLYYhdo4JffoN
LmP1umxl+oNS6Uh3bWXpD0RK0k0GKeEOHItwizpzPr39qc8OP3pMEHNoJlFxwkppESNOiQ6hRO+S
Y93GDkiVDFB/blmPb49y1i03ZvM09RltSCnjLAeTAyWSjCjLj75fKG6J4AfqvFK3wihulzBpL3PW
tM/NrQ9Xm2u7GR76zMexEht0NK1747Fm323efqpX5g6CbZaWhtI6Fw1OP4BogtDItD4/5r1tb6pG
GOsJsv6F8+s8nqNrgsQKpxelFa6aRaqeJbUSItcmjmlW1TehKfv3thSYO3tO2osxOTSizG6VwNLX
KENww2KKuM4CI/NaJDbWGIQNbok6qjfgYeDipJ7t8JbRVlOWgOpHO6KFWbMzTd/YtYgS7jqpK24a
A2NfO05qb6I1sSbSiLzax/L97Vc4r9GTi22eG7c0/Ui6Rmd97sAOjNKqS3HsyyBY1SZSyLUuU2BO
jPDCwbvE/LHxaIpS6LfU2b3YXlwDgAz1Ti8ncbTp5t8gomSurUJ2XFQWKGqnOVjILk2OjoL7dYG5
+9XbMz1bLPPwAIbhM8PaoalyulhME3DraDbFkcB01uYf/HsZ5coLuH71LFJgGNobczQCsZHu3Okw
BXKkNeKR5bGYWhTOGpw53GRqpnVSmuFWzaJmo5P47YPMN7nVlTt02xSvU3Rpp6bpeI0dW+YWQ4Ld
UDOoaB1G1q9IgpiQTOXg5kTRITd2Fnm2HKibocgvsfLnA2OxIoBbzdx0EjLkQxYHCm7EOcDUrjw6
Qzt5ilGhaS47gWfUxqEpZpwVtgVvf5qzPgfJPNn872FthEZO31mo+SF39VQeE8kAzBQp/s5uJm3d
K2g3YnVouUSypLtJqlxY/q9N1tIJSXCGmxlui6/VqLS0g3Kqjk6CH6ntN7bv1tOUrnVkHVcIHLUH
YauXfOFeWYq8W4p+NN+Y7fLikKtMh6KuVce4Fo03DpHv6WNoXDi3zrc26TTpJxgW8DbAWE7fqoLU
J/CmWDkGA2qc1hB+a7D+81ocUFdvf7/ztwiblG8Iko39BTP9dKQ2qLvCDA3tGORsLcdBZpz7fdqO
ElIgKMuoK0PSgguLZgnsZlYsUdijdL8BCQKyPR1VDWw85nohHeNoQFUNV6y6Q1ja+X/sncdy3Eq2
rt/lji864M0UpopWNGKRIicIUZQS3iX8058P7N7RYlGHDE1v3OkObaIAJDLX+tdvYhna/XTWe+65
lgx3nd7u+tjF03W0bvvYbPw4/8xy/P0LpbveLLhe1zF28m9/SmdIM8UfRrlLegZbWub8mtPhP+6b
/6s117YW336YG1mbNUMWAJT54/FVYail7JNMHDqn9SJbrwe/1gnNNWq3jLB2F/uP3+r7up365pUS
QHWDOvuYpO0u6HZUq3fuZGo/wZjfi7jL/cxMbub4qzXl+GVXaD4GOFq5hq23vkOg+ckH+v6mLWYO
rgNPDVYcPmdvnyywFG2mYTt3BmrUoNKX9WyhPGEqUC97Mr3UT06JP7bScOO3Lg8ShH4cQ1BWHF+c
lu5dkqr4XCerrj9WcCmupb5mo98x0rk1l9UbsGedrTVQ9HpKdnFamC895/5fw6kbW+iVaPRvqt7R
Ii/bYh4JAvXuiH3xfFUoyuYB/evjN/3q/fF2aUFU3/xBUGFAHDqOnls6tSvS2CwPadyMdOljybpy
s/6k6VZtDaxi7E/hiWvmvjcHc0Kr6yy5jxq+ZpaaZkguS3d8VhuIvAFOEbMIXXPyiqDBgpCm0m2u
1KK2dnTI+be1dJzat4YGjDvRLKH4wo7daxqy6qFBzDdvUeudF076LMPFmvPrjEbkCo+CTg37Yhlo
epV0PNWHDIOaIo+Ve9pmvQqyVHqPKZIWAt00p8FBy7KbMlQI4Lw1yZk71N5agjF5lar4klggflnc
DCKEyGnJncxSY/EbAviuFoyU5oBvULGDpKlvC7VVXz5+5H9YZw7ecCwmTMugAB+rXxJjtOXY9s1B
eNawaz38wr3VUAp/k7UHJkbYAUmMhMFm2Zk1Iu4WWZMf2rj/bKz3fu/C0wlW0DanxAFjIxn9PpSv
26Z0kFlmB9UpxPlii8aHxdF9tplsf+btEtuso6CzUFNs0uCjk1a1MKru8jg7TCgKTtpUdc+Fg32T
oxFsSKRmfhK7qYzSQUlutWFyfBaaDD9+6O83k42pB5sGahJMu2P9fR0XtrnWdnpQvc67ZJg9H6a5
U7/gSH5nLHP3GYP9D9cDM0cMDdmf4ua45GxgVOf1OqcH2K1KiOHPeLLq20lk4YlrieSzadx7ggXn
8CaJo9BlGkxr9PZd0tYrxD/xLmeEDyeL3JzapSki5BU26ZFtC1Q68fF5tY0+1it2dewaoRKPum9i
uxbMTlp9JSJLniaE+IUZTcMnc7D3pd72C9nH6aTo244fSWXimAcalh1cjVdgYe0WLFwei66ZDIx8
nYN5HNpDlX4Ky/9hnW/0SphONMsw544XYEuiN/Ky7ABMRaILReYONPGzgf8fDk1kvZs+kg6Auut4
OmUn6myOrg2ZwAG6stVe2zElXXYWoOxeoHzdNaNj+HludxeLNeRnFkkQYZWoRjjB3PhkxW8v/Oir
AxeGvAH8D+fGOULnW21uOwUDiUNaeldzvvzCvO7OjsVj7GRfZD0+f/yBvS85qQPJOEHvBKT9bnjv
AoQ4aV3nh2m1mnNbEdYtIt5vwJbaJzf2vpmE/kjrujmo0pUfu+L0Irbwh9Krg7V6T7lQ+2uP/L4v
2YTqv9PkFGmxMZ2WvQah3E3t6K/vk44BLADJL+G19tFacgeSE3ImnQdnddSzsgP2a1Qbk23MhD6p
4o3XfJ637xCVmgGMDlUFvsBGNf59g7Yb6O2rF3eHhk+0OVHHFHMyl3QDRB+yjBpTyZugrozpabUw
ltzHCjCk3w5Z/b2qi2w4d+ICsddEpirJ8WtT5khlauur5rbietGUVUS2seo7w64RXevp1N1NxJ9F
ozokRkSyXPEFHZFJTEZnq9+1cTJ/ZSRpn4xa05lnNuFb3+ccC2Y/hZZvA/qBhmHPN1Qx3zIVQSg6
N3306mEZ9jg6mYeJrvjZ1QeTYciQmtfzsJjPlcA+NFj4QKPSNrou6AtnujCaypu2QmO5jdG6Lf5I
i3/rVRkxCLQZg+8RmHOQAvlCxeeILSk8tjOsUxB1Yl6CF0hrWuPgG1bT28E4Fc5XWVvtpYMCaDML
keTozYNO5C0OMaXikwhTnCwNrwH7ZF6xn4DgnTrDoJ8J0M27ulXiXzTAm+HDPKiOT3Exflu1gZnT
auVFNNSDusKfc+YySKua/6JCmcE9Xd2oBSpOHOo+1xrCJETdJ0OgLhMFzdovCQVmPTl7T2HYxFtg
JIC187JedSJXHlu3V/ugMjVcFxKnNTyfQdPihlOd6UxXLKO1QuZtuOJSMZpqCASVR3YVNw+rFdt6
tIw0mMHMe7OvFSKNe6BIxE1+5akDOSAe8RChNBI7DvPELkg4GbvqgZ26r8MBsZXju6Om9FENFuX6
/dQu56Qqes8pIO5zPJoleWsiUflDXW1HFkEjra8SY0heS6XHaTiYVnqaegOu1COhMQfOCB2T1sJF
ru05o/HFo7isfKeo6U1ZGNUjETDkC9Yg1Oo8y4gtwMImBlN6BBJ9IKx0DvUVK5xgxh4YBcg0f+Hj
U5srW+ad4SNBMSsk307eBWvZpbceI72vuppkfVjZqzhDilJeQnVavmdAqHagr3PpnmTWsKq+VBwj
88WwaDupVeVP1yrjzJ/B1O86L/Z4ja5Ibno+vEdyOx3SLNz2WumX4ucwFMVFZ9opNGEUL+ez2upe
qNhSPLe9FA+MLBU7dJtKvV4hNde+lOnBnEz010VbF2FnQOUL6LvKe6fGGKi1l2SPn1Ey+KaObBts
Qk3LoJXNcl8vdPM8ony1gy4xCYkQemWfLR5hLXiSzd1DJhscUXJdfWpl56E5XdPutu06R/qdpEj3
13i0LjGP7fogc9dk15i2UkVZb0bd0ueHBZf+L42WTgreGoKQ+lRbida0oJZxBXtKnyrFta/EWoln
tEMD375CIOwZysvtRXtXY+Xa32Km4R0lj0LGlKOs8xNTVHp2sqrIdrOFkYVdUdgeUJZWt2Gs5KPt
C1KHXlrX68/HOdNPXDnxGJY2CXIimsJpTNWLfFLtl6RzkQMm9WA8qMY6XfE6WHkC0I0cJoVoMb8W
tXGPrHySoafWBN+nhT3crTNl/l0+rRohiL23vsxarl0NGBu/CB0XV4zSm+arJwqHGCK5PjvWbDJl
Q9CB0dJY7BfhiEiYRgVE2zbrr9GyfVkqX8bMO/XUckFOFssXm1lFaJbI8nXYAA/CzO02YGHrtW/g
FXGpCDob+ONxe1bmZq/S3mEu7veuttT+LHCNCHR3UX/pYxtfU61NX0WsLPfEsixnXkW17itTbFNO
gs8BIyXt8jNzPTwXRDuQUT9b7PoNtp1KsJn288riIiXGpG5b1ad+yURorqw99rhUFz77ZHZTuXl6
oU5ZrYW8u4rMJ7c3HzrNipdP4Jv3hSCaO0oFD9jtVZHw9lTrs17R2nxpD7EtcYCSlh7UrouxtMcA
PSsULxymcTkZhPVZVf6KxhwdqIiy6dmZStqkbR11PN1sG7lYiuGQ01xnQcyxe5KYlYgInrGmUK0d
twSa7Yvcn5eFI62ZsmUKFKNsgqKS8krGan6pm5mOg6gF1KTmzvqds06eLo4kUhMfDGH6YKsdwTKl
1V95bNNOyAMZoBVMXXooBIZdga5Tf0rNIcgH0LtI9gnJtArrWxZ5oM+gyNheauJmwOj2MxH8e0Ia
Tx14mo4IQi8N6FGvYJp5pnuD1h10vcH1IVvsm6k3v5fkV3+xvFaN6q6uAqOt0n1mTH3YleUcTKVT
RNQjfAe208Mi6I0Lcxo5PgtceBtJujU6Av0LGphx30Cc3+NgpkeTubqn/SyaW3AbcWaCL39SD76v
PDesBhIszH/cVY/9vzNOOYzyrO4wrjzNfKnxJU5wncGly/oEknrfSPx+qXdFrqfXGOQrTndYhkRE
RjpZobeun8V6/+GGDGbUjCrA+xgnbL/iN871rJrJQux1dYiV5vs0esOVcN02MBTF+vVxMfuH+4Eg
hIqBGd+W6H20EBpo8YNI7frQbaFDM/Cub5Emt//rq1DBbg0RxezmJv72ftI4c1t7FM0hmTni+gLP
ntzW/lbGgDbYRlmNscSmouULf3uVRVViJtRje59zUgT1YKZB00O6+PheXpu433cQrsDDQsa6eShu
Xo1vL7PWvdUvejze1/5T2PrSX/06cILG/5VEVfApgeJ4LRxf7ujZ4VWRxrPN5dTA8smOC2WQRkrE
Xs61suhM9dPdx3e4NTDHNwigDw2b/AX26aPZAYUAXBpCVu7txrvqDSpzo8mei3z4qcj6E8j1eP1t
d/f7tY76mxh5vdRNZbwfywvT+pFmdx/fyyv76aObORov6doEijjz+M49v/U9vw+HaAxPn80A4bGv
BbdJsGdrC/Vd4ueh6n8i0DiGBOjeMHukTdzc99AlHfOTkIIQl6Eb8yFvK1Uj/K1egPkWgmGDJtfl
mZY3UMqaKuvVKK/x5oNMtjgELcxqYUb0DNZVocq1+qSJPTYheP1d7C/UwgwqsfY96mLVDsMJpW6X
AzrQ+dug9QPRiLSyjpKsp0NrxkFVG/GtU2PXhdqKPJtaj33CESYciBt7N3hdd9W2482kyeKCTKk+
XFpVhPg557cfv8OjNfL6U7fIHSZM2uYqdvzB0V9S1dnzwVsdJRyWFkbJTGv58VWOVj2fsgYwubEl
Nytq3HHeftbSHA2lHAcH36zEvUlLRcWGUg5BDux2EtvTf3Kk/0rP+v9oLNWmDvnfVdb4D/98K23l
n/8TkEMMDgCSi3ckaniwNHa7f0urFTh4/+KE35y1YKBofFRvxK0eEbWoYrc3qHEQ/Ffcqnn/AoyD
tgK4wtAQROxvxK1HtGxKVvpCYCe039ROG1v57TJZrcIRhac0B1XZwJQxUbskmg3jrFjpBvx4ddov
PWEqNOP6AhQzjDbZuZ2u7ZkFrJO/pHMGvalcxcXUeWKkPSinF/LUHNtPMk5ItZ066KyNvCTfIXmG
05L/2+Xx/6+8/0NZ/+HKQ1399PP7lof2ZgFu/9c/C9CxWS6vk/ltrVBP/LMAQY7/xSgS2RjgI2Pn
rab+R9uve+iuqT2pol6DwTZ8+R9xNblo6PBhGmL3CL2BM+Bv1t/RebINE6gLqT74W5Q46L/frj8d
RvEyclo8Fs7sMkcQy8OEVx8nCM5Zit3r32zZ43VoF8V4SXiEc8tZnnyfiFZJwf7z4fG3J3j975P0
d3n02/Jk+z2vFt7A+RCxGIEflSfpmsTaJFPzUStH9xyP+PYMc54imHP9M0nEdmv/Pcq5FEAoynLa
FUSqXO+oLsE2bVFLZ86emnjvliRuur5rW8CITDbmaEbnW6SfUaT+eE3GN6+SduDto1Oht7ylgvqd
PUkKvXqP/ijIIlJtdx8/xaOJ4H/u7bfrHJUpljPiFiyW7KnfzWG1E2ciak+/q74SfsY/OZoTvb/U
dtz+1ly0DOoKI+VSjs8o1LepXWNfDdPgRxueTL7hA+J9cra+ygN/f3VM3CgSHHzA8dXmAzp6jAVd
Qdxlmf48dJkqCV539VORdSZppxV96t5Ru0aEDpHcUaw1ShO0dl0TkUEr6eFxb7kygGEh1qAxatro
Tq+aOBitzk4Am2GlBp5UcyMQ+lTqu1hORRtkCT4EeGLm+ZXhVDHJsVPtPrv9JCqsIOfZ8o1FKysS
v4XS+l1j2Y9xOeJ6S/da+f3skTk2UyLvCcbAoXrgA2r9gpyuda8sWLRExexoP5paFliQGbJ/kXVq
oyFE/tFFs5vF+RYOmN01s1rHEG+KZfYl+8sdgTpaA+2vIvgdL9bcRbBgl41voLPx9il24F5QNnED
26IZShx/6yH3QFelhF3SV5k8N1pyqwgr0LIL6WF9HPSKiZvZSPTvHADINZZf2umKB6rEyoxcZW6Z
Y6esz9cy1mXARKUrQjH05e3CsO7vRENMRJi0sUNuHR9bInFUbxeYl3g4tJXd+pxoa7/vtGq9GIdF
+aSnPN54YKkB32AWRVIlbfKx+eliOH3eqLH63DjEZHMO49mLXVXgda30//LrfL0WdnRbdKUF5+ho
08U5JetSWWjPKokpKhdrDJIUR40cvFaqRRH1dlt+TeckvbN7L/5Jjlin+wOU8KfBiTUz+vj3/OHW
t7EXyB7lEIfL0c+RXSc4axZuvRL2jlHHtIu1vjnpFmf9ZGT7dv/b6ikOQV6jByGQDuZ1PvXbZpG4
cSZ0XMQfOTIL7JelEgyZmwfLkorAjOMscGzilgTw6gXIWHn4mzvdLr9dGOm0yaEMwnq05a9LN0hN
K41HCBCVjw8H0iJmxFiqWsknW/C27f13i3q9FKx5KgjSCgj6POYhuhNucRnMyMeWRPPrKV9Jjxvb
z3yuKQTeXWVbshxfW49hHh2XeLPqpIA19mPdJkhAHLu71NGAkA+XLhjgm8rDxw/w3V1hM71FKPLD
GR5C9Hn7LeLl2C79usCNKewpKhbhRnWhvXx8kXc39XoRXhVV+6ZzPzq88sJeu5KH+jgPeHiNrhGf
1BbaaUev8bkcsvmT9b89pDeviuuxyaBuA7vUYdC8vSmICn2PgDt+XD0J+GLSm/VTql5iq1btIBTc
J2667JR5/SyPhayo95dG6rDprYgb3PxZ3l6alIGixHDQ+D6mWf5cavi57hULjr+f9t1YXeBnBgQZ
K/bg+qSuijxiqFnpAfncjUd0XmK0+9JuyRKvNafsduPk1M96qyiGP7r4nEW1hU/A6aD3K5VAFlfP
M6PoPJyarB3Rwi1EkhTdQrSlW3Xi0sRO4HSSJqWQ0Dh/9lSl2csq2nggDV606WnlQLzaJwuutgwC
+/4pTjNDnLgW52ykOSbxQasxzfdNXGTtPvUSHDDtTom/oFGP833WJrm7WwmW9+7K0TEvdUaMkEhy
wXxlrewpAyc3lKnBf2fQXiBZVA3FWemMp5Ux1j1xiHN/xaSyyQPZTVazn9TFUnceAzYvdCh272ez
cQ/IQPjH2aAXdUCiuSBRDo3fyeitcOWpV7T5xHJEmgWLG3vmZR3L2fNTIWw8KGrdWS8HNyb/yKio
ma+TBgOsk0IrVRtynjVe8WGPRRDbWpGftGaXnAFDAgwa05ol+1QapcWOIglHcLWkUIG71C4OZ7WZ
rH0jZOz5HgowXpleVNq1V6Xb2DRr427vyGbCVt2YmUuuzHhEUPJelpBszElEieOKX3LzrvTpK6lh
zFbrIi9Rhce2aWsUKSppV5umS52gVus9TpBWjvBFTOyneWyK+9UW7m2el+W6SyrdFZDnGJsx7rO9
u9UCpCtJ5S6Cyuks0ji9royy2iMtp54sRrl97JgP48rYOzSkl4VLxpfqq8WQtZCC8X0OU5sJkD8V
epGcaw3an6CyY4fc0sTLxnB1igq/T8Mrh31ml8n90HrtAwGH4ke+eMI4a42sPZ9mM4+jvJC1G43D
pLyM87yxEAy0Q5Ga1t5h7fTk11yiiYvilgFM4M3SYD2/+rGumZHcN31iaqBeg3BgEej5teKYZN1j
oD3ttKlz1mjAcnwvDLne22aPpzqQVc0ZpM2IKxpVT3dDb0CmXkwHsmSd2Lbc5aOcx9OCn3ozxVI/
Y1imo1RyagxMFXaXJpCETl0zku3WCJpAHEi7s82dUa9tdlckhEc9UZm66UtOIel+6QuRXImhUg6W
lBolgLrk00Wl61l2oSIh7c9Ta4LE6MolK/xq8dRzoXQVRLdZn/Nd6TnTGK19jP12JbPpTtiFmkUe
UUuX5aS6B+jL3mOjZFSDaBLzb3XnsUxzo2UmqK+xcttmbk0t2KvFVbpommQiWbk3GSDnT/w0vF9G
1msPkon17FtWJ/TTTln5H6y5sbMTMblFEuboCW7XvLAKH5GSeaPxJ8ugFtUcDVVNUKpBBCm1K27i
bYTUTNS+N5nNlSU6eUlCTpXzAFt0X6Io2hdG1pOFHYxV3Cnq4C2+IUc7Yjsbb4xuiOEuxCXajrjT
byxU1/djWw5EWRs1qhhHjLeKdLOnpJ8sbiXxUAtBnMKjh5eV+GmByzlSh5jUWCvXViJdnfHSVTYg
UlEmBbeTMedRDdjPdr4YTfljnCC/+Z47qrZPYI7z3OSglT44p4IaTK5F4ZMbJX85zjiFbZ8vcViu
SnHZ2qQDYUZpYhhbLNN1rFWm9Nk04KThP1pdJ0PC5JZcIN4Ekd3yxqiXBG2lkaezz7OEkVMpo3hZ
rCJjfmtUjofb4EAfInqhtsEmDbtuLTa2cMJm85sgiRBtCAkBe6XM7YF+WTWLoGBAsnxxRKsNJzDJ
tdjXSij1PEChn1gTZfSFR1YhFb+uZVMI1cSbztizdCOsHKylI0zXizmI26xporGYBzJE59p+sGer
t/yJEfJVS02VRqVRDk2g5MXKID6tisc8182D5SAZD6SCf/KuLbSF8IS08h57GM4y8sgunDHn9iAJ
ZwWUQWJIBpsvcFZIlKiRyF61ZM0MgZSzmAKRxaTfpq1AZToTjj6GRCL3cyi0GGNbjKolnI+1cSAN
I15juj8nKjA8U/kzklebKpoaPTssBL3WEbxs5aXQagolqUxlH9hDCYdkFdPAOsIquw9Nvdc6np+d
VsFY24MMktUra18tq9IKRnsYjChtChVWUd8+zpWyLr5rLeXpNCzd4sewjvRdkTiNe2rU5ciu6WVJ
76uzxqKuQFR632ycxNrNqC+bMBabb/08dOQ6ZIrtxYE9LvYtdCzxo6xmOsi4SfpzPWvS2yqf07vN
cxXeTxp3F2BEjRUsw7CVtBBUsG2g0px9s5PtiMFJjquxrmTxzTBa8sogFQojZibFv8B+VhUDtdh5
0nNmMdGIU//3EanHupvKZf6aWWI8uPPYKNgad8sQNnorrpzUtF8q6ghM/gXs9rBD93qTJ9L+Idd4
/VUaYtm5Cil4UWG3LROIfsve1EVPYywYS9+p5SS0/SBaelhLekQvymlpZKTrXTGdilZZ4LaO7tNS
Z7S2pppPd0UKzTfiLizmVnCQZdARinhNrWb+EICrMdmtFa3zUkzyORsWedVXNZRgZUyLJMKmIX6e
WwJvofvMrRqYTjWGVbW05DVjy/2iOEX/0pf8W59KMf9FQ7CciyIzo76+qcwCUWLdxm61k3R0D3JS
sMDUVyez9r3uzGTXjgqyBYJKnEurxH89sqD1wLpiZ7oYXNBXX1kHQfB1j3WOb+SW/VxX9aLBiRic
k1zacUu0kSlZG7BVn3Km2ocpIXEjLJ1F3kqGlK0/xirezpyYyRN0nfwxw86YFZnb5XeqpexHOeoO
G1c9zMz1+iG7thaBHVkLiTbf1XDedR7/6D1oGRRHo5znhOxFMzOhnxnzaZnI6WLV03v03/VVXYn0
XpIlbvpT3a/dzqk5NKEWGOZTW1T5GLSi9jC5VqfhdqlczEBnys4YDwwF628t3gK/Bd9J4mvaPEPJ
abu+D4wsSy91HLNLvzS1qYzamawuNjW2qVRL4UcQMg5HcFRke2bKVl8ioO0Z4Gpusj5i1c79SaKo
+km5ZEPASowvVywJUZJlTf9VJ5ptm3VZ7IKpOflExlT+qlnZ01iPA4e0Vs5m2JTjjLFCYc8PJt9p
Hhh6S1iFOrMD69mSXRiFp35FaKe5obAz4kMbq0h7v53Foob23Iv2LMPLfRcjTCIdtC/K+Ap7iPJ7
oxJzgSvDaJC+4xWu7qtrzCMgU6ydGXlWAhinnPS5rrB3SKthH2tGOUb64GQGFYPSsPuPg/dARGB9
7Zpef5kTb9cHpguPw/dyZdSfhJAurqvSti8qE6XjgKQA1cisT9MdYdGNvuXtIh0llxH5s0l94QPo
ZCfbvlJQEzcZj4jAhmofZ2gks7HdACoyr+r9oLdsH+q02jIoms6agjjB2XqnKovzXC1Lcd0PRsoW
xdF+qqTuyE6C5OTGXvESOFO70T3EsdWL04V4wyYcVhyZz/XJiMslEk3WxFnYONhF3ODcmEtfNKYp
dopSA4vlZb25r09N/CPNByUNwDmMK2h/Ocylbsjkid478qrocr0/xbRdd3xhqiBRVQuvM9DMRV+j
RemSBJ2NTZSP3i/yGqRvVHcOHJvzTi7at7IuvR9qw3aAY3StllFHFELnDyo1SCCgnKwEspeGtnPI
uG18mebjJcJgjoVYptDDdHtNr1rPyQn3WKtpN1dtRqnedc0S2i7oAqzPWrnqe3WdEWIwWuIkcccX
N5sSiDkoq6qNrKkMJ+hWJx+iDkZ7VSNzZsmAtpXfLGb1pHXwYGOhNqcWTZy9a8c2u3XFsMJGWVO2
y54G5rodxxVS1bgYaeB4i/PTe1WkFSS7PtD6xVeUMXniL3rTnZhZZUKG7KASFexY7MPCUJ+9Wiww
VLv8tuVTi2BWU+eQrGnfsijcZzt3LtY0CVVUSjOrzCfowD3QxhZ4CE3dOJ1zGA/f9UofCt+Cen/l
doocfDtOlDQsSKe/19nS4suFmJw0DUzcVEw/TibUwbrab7EAWtpdjE2Zwn0Ztxub7UIm6FYH/cqN
E6c+XyxrhHeB/cejAnqJecUWecJjsJIzARmyCdmA6pehK9n8EcziXaGMU8oInKkG9vuz8MhvSKzx
IQFpeNaz2aR8pom1EPeJ5SyRrby3a8Hay43UMPejXqMB1wDjwiTJoCklKBfYynIZ35Qe4ma7aZs4
hCHvnGOQAnEu7rvyZk3V4ittafmkmhNc3tgulIdKrfgOe5F393Tnyb1SN9WT1ZoDnlzFdD/GvdH5
De3xRVPkTX09EtUseJS20rWA1fpwhfRgvTPHsXxe+HAmn6LAehwJS+h3XpzYHa+/n1NSyDwhn8Us
qx9L7HjxGX4OsXquKroxwa4ykVnVXpZ/40d0D6Uy2l+zuZlvLbGwETk4JFzkhoKfTeUsHnTexGYG
4sRLfVNiNcBbKRO3g7KtpfZp4qTJvqwF2m67R7jl1pNBLJq5Lj/qMX3GvLQXeCQY2fkAdE9tUJGZ
NWTsJn7lpjQzS4/C0V/kah26ZgCcTmvh7fCXcEie5RzxghieQRU2SdmwTutFxV06nwRNfmLIbxLE
i6HJJGrz0k7R0u9xQkn6C9MVThPlWQ6QOM3e/JA5xqAcdOmWFYzixilCuayyPE90m+xauAWWE7lD
N946M84cPuSuSZ6OpTHqD2JN4KYaXSqgobpTZUdaXo2/0mo0zF2mYra8SxSiheFJyjULGjQq06kV
Q3IwY7BqhH0qNrsug7VrwUM7sUTVdKfe9nlhU+p6WzD34Jwr6TRoqFu76syqm0E7UasaJSQn75jv
ktauBlLH5rihUnIbJ6Bp5vAz9IwAzVrPrHSnrebcnwlCTbJoajFEpaSZ1epMtKaXP61K1XZBVpoL
frK26GBNu+2MV1uple05jPc4/woCUZn36WIxZOCBOOsJ78WZdoWyvfEYrTnnW6Yn131PjnEw4z2j
BbNajncNRk7f6I/mzseRqbhPDJ3MUz5rav24ocXxMgqfYCwBXMOcGNPLAh5azN+Ubbl3krnQQk/g
SBsUVH1bZVHXX/Okzx5GllUWDLaTMU2CRMKn0KS1PIEKQp8ddxOFlQYrtYX8ni6HytKYZ8zgMjcZ
VLHKZ5LePmiFOYggLlgU50QUbv2lkZfWuV7EjbGJTa1vLrrsKZhGq74ri0W1IsYj2JH/X0YYutVg
RfI42Hb9s/FSKDapmhp/DXPqKCTB3Km/QFLNDZb/DQvvYEimdp9XT57TV/stNvpc4VQMunKNQysf
+puPYdV32C27s44TpgPTAOeCY1qj1WraAKsge/KmZN3PuesEai7bT8DU7Ve/AVPfXAUDg7d35dTW
tAjDoAsvlfpcr9mh7aTHCprY0E/IUO9vCJcqlRxzV9UMwOIjIo8y9pSJjqie4PZ7lFVFe7VY1XD3
8WN7f0MIhlEHwfrgKiRnvr0hEIs+nteielK3dKCEtoaGJnkeQA6Dj6/0p/v5/UpH4Po8Y73kqVX1
pLiiPzWAmULDa359fJF34PpGOsBVYlNn6gwnjt5PCy6kpuNUPRWTyHdd7eLQI/T2cWml8WVyV+X0
4+sdu72AqUNsJDSA90S0oXrMDUZCQc7P2sqnBX39o1Caqgw6zBm+IqUoNnux5qSaxV2MRcW1KsW8
UzoDmyG4EvbNave2b8VT+202e/WTWdQfXuymqOTHIf/XUVW+fbHaIrqx4YN7svjO93hdmf4gLeV0
bT7LAP/Di4USx5cH+5Zm5DgHtQNnZ4Of2yf42mXg1HqOqMaIPxkr/ul+EF1vXrcbl8PbfsVv+0mB
y3szmf/D2Zntxq1z3faJCKhvblWte8dxnLhuhIqdqO87Sk9/hrx/4Lhkw4V8NxvYXViiKHJxrTXH
zNpDnLoa6YrsdUpFtgopDZ8ZadE1QnELMgPBK1p6WopnHPHpUJJLhj0ETXNIRe9vsq7Q9qSD8zvC
Y3UvKn/YV+kU3uAm2T+ldU37SDuUN5PaaH/MPgjO7ANLCtf8c7iIzh0ByILZ2RbtABJzyM7Jx+FA
5z0AFN/uCbPdMLZ2KccZ3fME7NrG1yp7H1UkztdWA1dlG/Od3ePmZ/yy/LZCM2DQP4pg3ZXdxuWS
6pNmd8eLXIsNMOZWroINSbtgX1Z6diPsPHhN9UzcOeZQTusJHtoPiIOF42H+pBWrEeTft57t/04k
PsL3rz+rDzWr+ZGpjtHBQhMj4dzpG4AK07n+YFN/KcNoZZHnWnVEIds2rqZ1CKrxl17J9kjVZdp+
PfKHxTxX5xC+zm+fFsrlrutnScEYlvMcZZF6XcRS/clQyZlRPlnMrDENVhLfzNw8fPp8dlHhehWq
3QHLnOpAPFbd9JaabY3KPKfk/mQohCMqDhfY5eFtvajBAcLKnGTy20MKAMoTCnFdZuc/46rOzzzU
h2of7QXzElUBJDDi0kugFBiBqWY+HShAbCZhORsiNblJ1OGPFUcx8KtzXLEPz0YfI+3CgIJnFTFh
xuk0Rh1qicLR20PQjj8LM1W/EwcqWJ2Fzfevl8VnI/EJOvPD0Ubx1rLzbvfpHU3kaRX0B6cjBeJH
ybBFiqmuHM0+h4j5uP3wVHMRGloXddMP2nt7JLvll053MPxwusN80r9XG1Ou0kzD1Gzqw01ZiTk6
bp8lF7FfIu26vYhCc61E0nr6+sHfytEnEQ+/BpkIHfwq3aKQHE7neEyzUhFR2R9irkJI1Wxrj36n
31Lko7IpVefBj0cfjkRtPdh9qWy4mJpPSGAUMgTuLtYa5fnrn/TZu5gbZWCZzNGlsjgJBB5r5LX1
/tB1SnSNakzZhJ1ZXZKCPbfAlowqQA/YH6AlnulAHAxL83ocpYZ+0DrssG1rBJRckb+iexCbdtqF
7PEOmQhXBKfT5JPjQmnEGNZ0d7VZULNO22y4Rf0iJ6/RRlLfdp/SgqXYTf7XAAlPyo1b7yXZJ65j
NRP12+Ja/6QOQjylcag8fj1tH3a2+VFmDyZ2glm7sggINNn7Uxrp8jBMeb4DYIiI0vHzM6fVUvDx
NmO8G4V+ptn4eLkLpNQS1THLx0OuhvVGVLZ1O5UT9Ei9zB5CqOWrKmttL8wq9daOo/oe2BkzNsp2
MzZOsLXbrLuiy83Yc0uR+6/nYF6si8VsQhnmNqJReMCZ+XQxq1qdtEB4x4NUzc4jQso2YRU8Vz7f
WNgP57xPPptyw9ZxNzZwtwIqcDqcS/J9rnyPBzLsVOh8GW/KQJZn9t1PHor+GFIynJjwFJYzXuut
ryCFmA7CUuYkIR6jxRjpXqFM4kZr1P/hqYiO9BkNwTJiWzh9Kq0T9ES4xXgYLEVcQvWhugy+Y/P1
q/pk7mDP6A6HP8p3qFyno2RlgKogqMdDNU68nLQXv7Oi0M4EGm+WjKcrYtYnoemghYCxltbQ0tQG
p3Jj9eDHdn3ZVaYEupf4JCENCh8ZeaZdW3fZhVpZ1Mkbwz8UMzXZavT0OjLzivwMcclIeudGd1B/
CCci2HfVqy6hQJcPcX5mCX+cF4Jge+ZnKQA1aRk8nRcrM8vcF6p6KJMAg/cqQ5reGeGZz/jjHsso
fMuQumgjxnj4dJRaOHpnwdw7xLnr7+JeydZjjaWj2w76mQf6uHzpmmNrMuZjhk9y/invjtZY0VsX
ab55cExy0qNtaKverq0b16jkJRVkff31wvoQprBmGUqx+GDYCpZywRHSGR04invgudUd9EZMFTVc
juEdTZVKGjkadyV5lF9fD/vJQYoCgtsEjWUcJkCETp9TAw2lFXUrDnQQaXt2hVbclhVwxauC1X0r
+iS4Kcak7L459MlitWqG5i9fy6p4NVnCPTQG9dsV6lcyhl//tI9Lav5lc6IGNjZXq8XLDgfLLaCU
+IeWFovvfNrhj8yOkjOjfDLvBofoDJVRSR+/hT3v3rOP6awvQOQfkkFNNgqAz7UVqBVlrLCubiMr
inYASoMzH/gno7K0eJMc3/QpLhtf1Ur3QSxQcOAGIy4CKHl/EuS8z3Hahju1y01sc9LkjGL745Km
K9KaqS6E3DztYkKbsZrcFITWsSb4vXBjSTNzWpNTbopwFyvjOYb4Jy/QnYmkUNjo9udFni6tShNK
H1cyP7LGCBE5124iutDO7AkfR3E5YOZch23iyL5sXKRAVml1a5VHy5xe3RjmlNJk5w6z5cbD/R65
EmJrCFuU9pfvizqLVtL5Yx5L375hY7Ku7HDSvdAszN2/rXpdRbLC/YGgniDbXTL7cp27XUmcesxa
p7pCy2SsZBD4Z+zb34xo3x8w8zCsPi56bHNkKBfbm60K2qg61sIUDRlNhIOrDRel1sfRdWUL8xqM
WHxDNh37qyFFOrouHZo9UMD3Zu0Jcta04rfadspVHehKquY6DSKhu5OuGpe7HIZqCxic3vm1KNT+
mzs57lOtCJVAM6tTjeu6kp9TRSzX99szsa75WqB1fezw7pOi4/rM1A3qRgxpsRmzobpsJ+OOavo5
l4jluluMtvTeo4vQ9XOX0bpWTdd62+LKafvnLNc+LLz5Pc3HEDEH0vjlXZJYo1Uzw86OVZyIVZrq
0P7dqt6mQ//n64X3cSQiz7lBfBY50Te3iGzgcgfTBKLjGKS8u0FYXOiAtq4m1Abrfx7KULggozF4
E4TOU/tuz83yiibOVGIRqkjtKi0gUE74a12yu1tntvcP11YCQUQMSFc4ydn6ltvDEHPr7nMjOeYt
QPO6NNp1QVM//bBtqaxNIxJcfZxS8bA99f/0OjhevcZCNRzDoseX3kjOBBYf183pD1o8vAgaK2ls
nFrpRaGApWZiH6Qaod3Xc/zZMCABcD6mGQB18HwCvZvjWnWyvi715BjVgbKu3Uy5d/Sh+P31KHN0
cLqNWBZ0z9m8guCBu+9ilCKirWpoi6PSKxLMpNJdkxWRV/TEuz/bTOeOqbvhZhpLej/9MD5TXVke
o7xcyyEJwEapYFOwvGPYRpeFtLIVR6pF9nWMystjW+l2uolbBmDs8AAN6X+Y2ZNBFxGTr4UVzWpO
cWyTLttZ2BzsOqfvzyyTD4EZz0ZeFdUhz8WetkSUmRZeL5FflMcwKcNfhfABKwUV9J5R7TYl7NIL
cJ6UoVmn3S6YSZcxZnmFRwPEtJrY98mqme7m6/f9cYuF1A7IVPtPIvnGIX23qsAd5wG0rfpo0Kt8
nQrbfHJmoICOIOGma4NzqI5PxpvBxBh2zNEpJMbT9ZWknR3FXB2P9O5Nd5LG9vuqsqUX4Mt3UxrR
OSD9Qho8uy0g7wdLTMAPapAL2OmAelkVtk7z5NG3geZs4ywzNQ/nYpp42t4JX0QyOE/upIjXNpE9
ZfSp2odNA2ALlE92W0tW67ri3LwwCZEtL7IGV1lXiLUUrysSE7cZ/uNtXeZgHA3p2H+tljaGM+Hl
Jx8/BSCSguwASC2XpQIDWFOqtk1zdNNOpW/Daa4K1fe3Xy+Gj6NwP6U1TCNaQTRiLlI3XTRQ5gin
9mhmjdwEIlL2oIn+kQjCG2EUENhAGIAYI986fSNROlitQQfa0ZoaHAWdJFnTmav/63aJTFhD/upQ
7TNmgfjpKA1bfhTpyXTMuO5tlWjyN7R5Rmc+nw/bpc6XzJnHpjnf9GZh8vtNeRYg1ErodkdKOKLZ
hKGB9EJPY3XjB219E+tSuaCxbEg3dLfDMbPd9Ey0/OGD4hfQt4hEao6RWOCnvyCbRu46utIf21AY
V2M/jDTt9rQGZZI2hLkf++s1crpDc+5SI8JvEudRcuFzbut0PDXvugZq1kQhsvxJa2JRelY3SZqP
TX1vmvRQhNFYnFNoLZw9/huWPYNULLLCjxk1GjjarjTV6dBi/fKQ2UWro8fo6SVNZjdlLBns6NK2
AwARhh72yoWFEpsoLoZ1duYrOY2r3n6KabOdzJVIoKlvO867LVOLaIfCTYmfMmG4avU5TP6IZBgG
lt0/FVffhuJZucojaYU4tPwgW9pL07y20Dug+9gV6DPoXwn9PU2R5y7ni43ybSxuCKxmbpQYYC6R
8bovshQkn3JwyyiwV+Y0JvdF7NP/SWjeR5tBC+rHPqY7a028N6O/2z6YjWbS6hrUm2+sC3qy9vS8
obLQg1LRr0SbV3e56fri3g2S4JJuG/EoVAr/mNJrzqNjVM2Pr5fn6Qf531OwryDFB+JPmLjYXMbI
qiWlE5anpTY2ooNWvTPUpl1VchgfJjko1yg9qt+Znvc3Y2znZ+5hnyyOuT1kzpGy+1BzO/08orER
KezO6dCrVrNuBE1ZEQETeoW6+Pd1yHdIjYjkJa9tGd/3Mm9b0VbKwYiQbHeOmC5cP6VDqkHP8PWs
zh/1/48K/5vVt+8dZd+sgVrMqp5qo56D1DlkNEOusQEq/zR+oq0axalzPNuS67YS7mUIzfGfUhz/
NzJiYtCyeKLwvKfzWZSx3RfIIA4yreqXmJMDNKphzJnQ8GJKm/hcVf6zF0hmQ5+vFiS5P5Qvijw0
00nwySELXCOscS5hHTrr0FTrM1/36dY9P9us3eVQd+A1UPpZrpVehfAXVfrByNhSV4kRxVvdrapf
KM8R+0RhHv78+j0uiAb/DQk+g+QKUf5M6j+dTqSRrd9Hk3Jw4rq3t71j4FuGQih8GNxmOOSypBcY
ymryrTf08po9N7+24SGvKv7EMyfJx0WlcVxBHKRgxDVueULTgdgT7825X9o4IvIRMYHZNKIJ1GAe
oh2M08eolrQj5qX28vVEnEY6b/Mwp8w4O2dUxoemp0kUU2C1un7AbqeHEuOna8Wli/brUT6uJbp1
KOqRjOQzhXVzOtsQOKYQQZ570AQG0Ip0tTVmiMcAlOeZpfRxJJpvWLPs3oTzVBJPR9JkM+Cu0cZH
Kr3qWo2NbGvWols7ImrP3WM+zh0hr4JdCs0ixiwGPR0rpDJfdW6bHMvAzZ8TSVmNBkNtEwQ0yNZ9
UNyoKLU2KE+NJzFYBtt+q6z8LKcVEjHGyu5ol41EdS4S+mQOcJ5ywGoj5QYtPP/7d+fyJKrSwZkm
PQ4O7ipuE3WrYmyCnRZRGf36xX42BVQRYAHOJlfsN6dD0Y4rQ9MMsmPeyGynTHmxKUJDvfh6lI+h
Fo5FLiBASGWuTtvT6Sit30A4yJvy2MtUv67J81DbVQZUJCaOXpO0n2l1aNdfD/rJo+EbSosw56cB
l2QR38HmSyValZK4GQh8axj5xZjH/x5DzdCmmWPA989fF49mhzjJyTGuuAOkPlxIYMmKENo2x4/g
TID8Vmw9PbxMbttYacw+DRARFmNZNHN1NdaMR3hAAdIgt7VenECEV7qfyDtWekXB3TJBe8aqCUUh
pREn8pzRtq3V4ITWnmuwlSBPSGHokqbD9TEtJ1SSRL9oSsC+qt6gT82jJsM62SqxpV6akYJnriWG
qEQSaze610l8I4hHpfI3RxbgeFKm5g9JyqH0KvYetE3zfchrIR3/bGmX/VX4WYcloMlvpCWiW9Wq
7T4isu9fuw68KfqnGEckV6P0cEGDqPg9KRlGjllZGltF6YNqRTqhR1kLAuulLhQeM6IPKPPojB4m
bFlb7aqxkVlTOfDjV7uvNGQkuS7vhyEnf1b4dSHXTqMiJISNOuX4gtWmuGrR0iirrEiUEHmLEvjr
GAWuWGlJq+ERGacPuMDJv4WJIJj6i48mXOJ5eDQnB8193SrO71wHy7yiRbu4AWkrVS9rk4y8uN3G
+bpPY3Sa+aRnCNHkZIKCpqEfpRidIe0mc2bMBzI156mXdXYuk7lIL9K4NNs00lZAdpaog2/q9KMr
EzAFoJXzV0eYXhf8zTJni450ch7zAo4JFiVKflHEv5PoQUX/8vXHt2jz/Dj64jan5iVAK0Dtr4Pp
3cAHL1+K78ZN+8v6ZvqrUl1F3a601+3u62GXQfPymRfffI7rcmAIRk116iCT+YK+7lIIGNE1il1z
Y43Gqmv6M9vb8vxfjroIKhOL7nu/HXhWVCK2zfw+0eacMu0tOlP/HLZ/GW2dDvehpRqRpqIkPg9p
SW0Nfn8Fx1nYCYKuc95Tn1yl2DhtDkcK/uSGl5eAVGo9W0teHy20hqFX0rFzlejjnygLyvvSneXc
kZD7CMtVz9EawXI2ysfawHYGmEq4rtQ22Y6dWVwYxBAXUxM6myYnb4WrgrwkiYAstUy1C6ATxplA
4pPtn7KEos1UL/Wjc2+I3lJqETaj+VCXXOpr0CFWoW6+XnCfHNWkgWjbh5VGk8wS2NGn1WCNskmP
VYfAd3QHdz1OPZqIYDT/h6GIwrD1gRJHR8Piew4MfUCZrxMVAKrcZ1ZgrdW0dS9AWY1nvt5Pzus3
aK/J5CnzGXq6dfg6QskexPdRhBqqXkpkRCA4+l71YqpCr25996Et5fjw75P5dmOfIYhkJZbDpjFc
K9vPj51Za2uMwwpqZb6+miInPBPQLr8h+vap/oLZo+cd783lE6p6HrvScvMjjo0pQnFEZWEYJvvB
6ISnD3W8/frRPkn7gI0EUOzQBESD+ZJ6K8ouHYw0pRxBpXhTVVRVkhhv70brSbzibvFTpHjH1QSW
l4ahRxuDboYzwd5yd+RqPVvJsUyhX84OZKevVe9G6ZML5bXG6LVaKqM3utn6t5lQozuomP424yfi
Uz4mm2rU/839kasKqR9mgCs+C5imhkVYa9hxADolU6nIqM0vFvEf1TCKLQqm+KKkLXDvDk1x5j1/
fGTiJaBwlK25o5ERPn3kfMrdmFhKOwbNVFxWSKorr1Qy8GR50dwn6QBDoOmyG7uqm40zNef6lj/s
Qjwz8ScTz+hzl9/p+IOVhshSdO1o+DPC1jTkdTyZ524yb4qB95Eh96Q3/DVlrlmXsvxyhtmmANsL
80g2v1G9IJ9dEhAGu1dFGaTdTAwR6dqg1fKX0SDtA40SQJBRSPEUq7BI2tsQu4Xn1hVgG4qsRqOV
6WOhoaPqTZzphkF5gLfiXHWF3t30ue9vWuRKzUpLEd4WVN1nDZX/F+u24sXPJyogoPfjtcpq01dN
NcbhGkaRukeMXloeTaFAlQK9n56FNmghqnofxbuswulFB9VD23WqTdXKgir3w/FrxDa+5qZ7EGjO
hTr2jbJTAX73q5ygDs+Mxh17T/EL1fRMhF8VfWfo7TetEZrXehT0s2tbXd4VRaYZXp3nyq3oTH69
jKV+GZhG9iKTyABlx8JdZXmIvncqsgqfF0frDw3Ku51rY4a882UmxnNbw4fwQYMhwDaLR9p8D12a
8MgAYXUlpXGcat8fYTn1GS4vhWERzKvWBdEsTbDqUET3fpO4/QWCWQS2leCisGrrMIvWY6BF38C3
208lLrC1N0jbeBhx5blVmZPuMgcpe+bDQubL0j1ZcwY6KJLHpkE+gHrdIsIDlqAOSYngV0dNjtC5
i/vnOk9qF4NfJ17HOSk2tL8z1EHTKxdPdl9VHsMJ7yAjlin10B504dqyA9/YpW3ZXLdB0/5OwxjL
806Y9aXMNegYqt7VphfhsnLVCtlOkKOVyN71XQ++JfWd+AUdvDV5GAZMFS626Cn7dtB+WylCYq8G
M+LjRmJLfyvTIaGRauhRvMPygetXaDlIMRcGk7mdpimOVmralC8AjUS9TgqRPVpDL8cdrfQGRsmu
jze5LUr8LVhuifsd3Fs+kjZ0ILn5YZt+B1InzVVUD8Ud1/bgJkZM0HlqU0zPri/HK82JMh/jvya4
6ZIWRos7CoRGSp1M3+yoS8Q6SEqx7warkBvwM/FNoHTSn60rcvzsHZAqazXp3F9W0anfoxY3h03U
js7vNCimmwwppraFFCYar6dOc8xrQ7kDzjI+k+MGrNArJjteMvb2HyPpwKexAfvf8gSLRXoIi8S9
atMiOBQNjCov1ibYR8BHuKcl4QDaRa9jzzLa+sEsstJdKU1d0PeZduYLfieVz+QXZrlBVivAM0XQ
1iusZ5SbrIUcsY5dTca70s3caT1UOTYgqZ8N4mkE+t2sQ0UNqnVctXK8SasJlf9ER89RlkU53rpm
IuJv6PP9+GCVvinoQqy6Aa0w1uHNg674qQPNIQ6KeN9NvexDD/2Pld4MoUJ3DR2+wtrbtBuIVVEH
xY8YdFyDH6NIjHUcJAqmNSWZLa/I0m5H4weUEe6UWEChry7/2Fbb/nT6if9FNcNxmHFWzaOvQ4Cy
ShyBtpPvN9eZEKGCMjnWuF5SiL8kIaDiY4ppFLzMsSfCyCrNjW9HXxrA4ctGHXZFm1TAurq42w96
U7arIanLfoPNVpitlE6MyVXmKOkfUlXW9WjEZoziUDNB+wyqdUMmtn4x9MaoVhSVrCvIcjGsOulz
vZMlpBVwSNDF6HKKJEgjJQtWGGU5cjd3D/NPaAwKN1Ct9emCym+uXGKbNYoNqT7t2m5kaKwzUYEB
Njr6iC9UtakeAtmL/CJvszK57i0MqO/qQbdRkZAUu1C7prhEs5tX0SoWU/oShr596/iOxWTrgyiR
UelB7anYQt7wnPq0FWPOfuX3VnULelX87dqS3v4xEjqMKpn5ECfS2L/BSsYcL2WhBsGednR3r4bE
SCsWfdqslFYvtHWiDx2m1YOM8lujtFIszVW/ybZq0cODoJINXyHGzta+qMKw0/e0N0Jh85UAyfE0
8A2hFGmATRT8cK/AQejFhl1Bj6tG9Xir8aJ/uYipMaAP0h7inRYFD73SZpVXkWR/pjXBNzeqwAhv
k4S+f9GCVcFp0rfTl16tkHloYTgp6wxD1JLXrOUbzeV3rEs3iK7MiN8H6E2dbcHsKnzRm8jEFJcc
REXnf2l9CxJQbpdgVosrClIQE2oHQyJoWi4XbJGKEXqsMdnzRqmlP2yfvI3XAOl6nDhm/1ZdUrce
+YKAJn5oQBgV+GN08BsHuBvaabdE5Y+b5M7p1OCnnGpaU7TeaSz2p1bVVrqfkkPK09a46RQwqF5d
T5Gxrkh3lTMSLTRJ6uiWsrW6kTpqC0038uB8cXvw4Y8FJDu06ZFGMVySKr9qn0ajKP86Ta4f2Muh
dRV6YPxM4rH6XVYt4ZklopiZ1e2w2I11aR95uVO5KltbcugVYfIoykjFgTXKOg0qXtS/GmliY6rL
QxLFt6q60aMapq4RhbhBmWGE6wHJprT3OFrUaJ33A2l6FcDEaorTQtm06FFHz+7cFMBuRpfCehoc
fVcE3MlWVa34P7TCanLqbyL+ge7d/DFabVWQ52oibdMCa3omcxvgZSfd5G6QGROB2Y16Xeu4msOs
077HeW4dbR93Pw+0SneNDVIbrNRCRL/ZOIxs1bhQFjxdJwu1s/3JuBXZAPvBH0cwV0SSJOhap4Tm
SK88ZmERPCWSY35h762R0tba8JWYM09XQgFHzGodb8AFb5ukJbf0vGCT9cYyU56NKHWfaCvIQrSC
VWcSgMX2vtVDk9OhVLW/2NdZ6apWkuiliGSbQViI0yujxWIKQlShwHyRxaCtQXfJ57rpw4E4uqji
bZEDmwePAXkLtMfsR5Unkf6N0A6UWulawa9JRGl3mdBRYXpGUQWaN9ZuanjlJPpyw05DtogQhw+r
ySdYbIoedocqF9lLFWEouAeKpuziMYJmiUx/vNT7DAN3UIuIvrUsbZ9MI2gPJdwWfBvVsNp3RmcE
HD+29mjkTvlAi115n2chDdssXyLClGv3Nve1QvEAGiR3liNerEpvcypZGTvqIEUX00IW9bztWDrq
RqqugDVWqK68oJqBCVkOtfmKyAQnPivqo1dAhRnsMVLvwc7vtBw/wrg09B/s3ngTRtWkweCgFMXl
s9Xze5u6hw5mYZyMXTNiMMMh0w1sF1ak/8mTNtXu0kD3b6JWGSguGRI8YIM08Qe7OqeMbGIDnGKb
qA+jk7kRfbCx+YPMh2JfRY6TYwIHsSX1qFX7zvecrXZYAWUZxueBuB8PQzna3a5roCRtKQg0+G6H
1JV3cjI48ocRvsgAtbPdEXDwNRWwXPAJiyfFPxhkMaeLJFTL4neuWLAHlamaum3nBNaxdkQ8epac
wgfdqDS4TUNjpvuOG+BPqveQqyVKCXFpwat9ClPXJmPrYvSkhGOPv5kji4MbqSlwN0Btwwa0h4YS
q3D4P0IuQitqjnH2TapjONymfl2af3l/nfKc+HTCQReNFOWyYpsJNq1ba+l1yKYB/bvV9Iesqods
L8w4qy/1VIbBdiiT1noqAQBfQ8G3HiPV6PQtDSTqX1AYY722sqBN1i1LsVlnAzq1bdPpXbKWaWGU
FCK7akLpqHdXuM7UYuMPIONi4KTtzKApu7VCSipaIwXF+lDrCoOsmiuq516dNEnbrNLLG01NJ/t+
NPpE7opJq+XajpwhWDl8wVhU+3jWsXNpY7fSMYr8g7WWLVY0IRaHTMXN6WLMaqKIKeqUu0BR2+vB
dkPYgUaWveitNXJgjFWSbI0xTYJrgCTRTZyTFl+rPtc5UBPAqLZ2T4J+5XcFIjSy4so9Xd8D4bpj
N099Gw7VBXcZSEY8dvZalop9W469EFsB52H0mrrFeazP1UhbmexG96ZZsolD8evtTRO0lu6NSd38
4bqsPAIuao/s06LYFjjUbV1jyAKa1CztAltj/Fb7tNd/Ch+3TeadG8W25tGuY26sbBtjiKWj08+m
g/yJzTepxBUXj6wS5Q7OT31r1RVuyFLl2rbWMcxo8KlLFP+qxCbzOqPRB+TFEKQtsIhJ0zZqnGY3
aYacw1MqS/stw4ojvLfhM638vlI3QSOQRBQA37dGMCmG13Z9lD8ThsUbRzbFCk0iCOvSRA0ELArm
2coNKg42bRw5eON6ClZNj20YvnhJsw6qrKhpuXH1atUDleNuYSUBpnljNkWQKUng71BLDvVOaTRl
Z6egjq7Lgp0niWoVn0KMHu8zt6vMlVEHceZ1c6mcK4+CE2TadPFBmor8pag4hcC0lTSDF3Xj1usC
G0oJk06Qizd7G897jbrSdWfxN14RUZrkyzKGl6TRjL+uM7kPozmo8UUqLNiAIoxjrnSZ/0upuuku
i4UB4rVVzGMPk9OAdSucYsueK+nujTO1vS1r36xvtVJOL6ZfFfVlPQ6Q4/1+5n0DDOZSzqnzd9Br
q9/0o1sqqzabgYZ4FBrf01zGOk+FHmAzNOMION8csSLUYCG71w6AsWndd9UwrIdhyG7TDqk1QIWB
00+lj01ilhoX0d6y8/CXIGr/bfvB1K6gnCrgEOB68enrgmpzrGXhH+jAmf7YSupQiNaa4YYW7LHf
+7Mr4o58qPxbgbojOs2l+RsYnFuuCyDm5rq0Aheo/owYi72UvulHLEc5YIuSKidbF44ZzC3XTh42
qo9FnDghdxYtyqljJfLVhWcPvizGEmLTic6449Zoj9ySSVBw+Bj2IzgFB2GMpgUQlkiRtpgvcr3l
HKmg3YJYjG8BotriAnZGBnQSNqd6WavZGKxTvSfrrouw+xENM7LSsDIbTbufZFs9pnlhLu5RrkNM
iogvMKN6ZRrwgvZC7XN9ow3U/JHBZzArAQpG901Zz3NQm+qTlBFFOE7F7ijDYbylEWG4i+Js9C8M
IBcVUVcpboFeB+PK0Iv+GRlZT9VOyuJGSUYcRenQquhwkrr+0odR41/ieUcL72g31r7K7OrP5IOW
3WhogIXXTUaYrd0hKx4hT9ZXoU52yissIGleWqX1d4DFHfLqth3JZwpXafapGTfmHeQYG9TpUGRc
yGlM2feaJPqlLcC4QsUIBtbXMW5YZfUIxNLolPhmnFTjKGvbxkcnUTk/4XKFxkoLuUp6tjSbweus
vn2epgKoRWHbGffJMHKuJAQa/0rTDZIfHWGV4snQah5n45EfE7z/a1cvh3DTFJhUrM3Ytu/80LBu
46icXrNGtMaKP6v6G6aJ9TpUxM6ey3wdIDk24H8jWzuiSU40hgxl7PlFqv8ilxd8T3qwV1zRI633
eqJ/XCMrt7yvAOsiDSwEm0uJvMFm6wEQv2kVQyqPGZ+TAdcZACdZjc5nHyk5lQkKmvzaoj8eiiMG
E81Ot+r2Vy3j6O/XyfEPmaSTSiV16kWSVHSDr/V9/oqv6h05YApauII5PVEpOKh2q7mPXw+4zMou
K2iLRDgWzjrnBaXRMqEQTtEuj+6/HmFZF1qOsMg7m3mJjePY5K8kRrxZyCZeBnlmjGWV5m0MWnLo
l6V7hRbBxbRFpUmVRs1f84tmZ6ztnbj4N6+N/6vivhtiMVFyaszWkVr+SjP5ps5eZyflrydqISb4
OMRiptASqgCVeAouLuyQOFs1XvpUrevNdOl+C+6nVfi/FInfPdS8Ot6115jIZhv49Plr6HQ7I9pV
HUmjnVHkuzTY5+In8q0zD/npens34qLyodUjZtYJI1roifx6GzTnKnbLetZyLcz//t0zkfxjLyf1
9KoIZWsI48ICYOz7l0lzpgnlQyFrOdIi7esj/43sbsxfkVRc0Ba6Gu2a0yhdd/UNrOmVojbbOP9T
q2fJUZ9uE7RpgbiZ24jNxXon0zqVVPPyV/s73RyX2VN0WeBI4CU74zs36mQd38Bt/z5ej945A6Vl
Gentod8NvfgOyKqPVqQ5+WvvHjv5g/g9GOq1o78qwa3AXNfQD19/Fp/uH+8GXHwVdDfn+ljb+WvG
F+e2T6j7Vwpk7K9H+fxlvhtm8Sng/gaIEo4ZW4i6fbi/hxi9hm10ZphPl/+7URbLH6FGqHfkOl4z
G/cDopHonKfouaWxWP7aaAj66JmuEtxru+Fmr86gipXEV+ucyOrTbffd0yw+AIHVtlqqjFU4K3tr
HuwDtN/szJSpH0bBn5BqHutcxTjXtBZvppqKwNAmqb5qlvx/7J3HjuTKta5f5eDMKdCbC9xJ2nLJ
6urebSdEW3ob9E9/v9j74KiSmUiiNL7SYENqqSMjuCJixVq/Gd6B/EJjtUcOfbaTeTdFEmBbt+GJ
bpKB4VKRbcmp0h8Jova7bjQBriciHze5Z5u7plT6rQZIDnho5a780AVdl/PbQ3XKMmVLmf4mfOrz
k8fQu0rKBgY/gI3StuZZMKZbB5uraEs9Mo53bW24f3L53NtUXYL2BUQEPD56Qzgv2ugZ6K9ac/Ho
TcH8I4UeQGN8MIYWC1+9rR5o0ztYi7gedc9OicJNLnvIm16fXUjABoK2gQ7XbWVfyO111tuSGYmE
BkhVK8nTOJ+UU9OOzOX17SZ3CJFb5cb+Lr6GH70XKnv3UenjpLJ2E1588bMs6EK1LE/yNtYMsqDc
TUgxv83B88TCVTRKwzXHtFV41uJ8AYyOalIOhij/HvvxQ/ri3tvvAPA5vIifsEALEXz+na/cHVcP
tVeItEVMB1ovLHr85HnTh9n7XFVblNVuf7mrB/WrIRbROJUiyWkEctMCr9so2otCHCrtu7Tpv5qU
eovuuxf9/HvM/294+d+4gL1a/t339vt//S5aeiH+9/z3//3vd9+r7vt/+dheHhEn//39zPVS/l//
cb1E/+BfJgQWDa0SkJ0I+/yv6aWp/gsYjiQg2eBekCb7t+mlih2mZUnUMOcBLDtIE/92vdS0f8lO
OaKGUtRFRabtLa6XMu7+vdtdB0gygCNw+/yFXEZLOQ8EiwHxosz3JGAwIdBstMqfQjP1u1eL8+6f
v/C1l+V5bP49jAX4BWM56S9pLfv8eTCXCt1l90lpq+yjoXKQm01b+jAui88hbKLPKIHr9+jPqZ9r
DGbeBIiTw5MzeRBP0IjQ0RNZbHlU1RthFVZ4KlR887TUzXf5OLy/PcfLpfRsVM/Am0IKQdBKrsGr
PDRSHRrIWhid0AkLtnSlMM2gOra9Pcr5QfLPVHDvhQeL6Bv/lL/i1SiYa4SBN8XRSaXft1EoDOKD
NdMNcnN1d3uoaxMCkaVKGJyDXt8CwJN2NWGN/voJI4Dup0fp+YBMBJixtw8DVZzbHkQFZ//i47RI
NE44AESnsc/bPeQCFduXtF0BbSxYM38vnJToRGwQTT4gYIvjMe5FSUFHjU5o1lQngRERnTc1O5SB
/nsQIwJnAhVCo+vcwwB7e9ePc8m7z/beHouwvaS0D7J9EhB3/gF7HPkCBUj6KRIIukVubmEO4GQr
SbS8pc/3NVEOxxOyJRmKu5QAoJBGMmLo0alO1V8DGi0bz65eLAyXUMEf7bdHCjoDxAlHFa7nS00Z
qo5aE3t2dIppOB07TDs3kI/rldTkSujDN1ChkRH67OTFykH87XnaNcnJmMcATZOs3pGp/B5UWuVv
DEkT4QI4lECTpBnkkh2Tp42W0c7JTy1cBjBgBA9VUKGtnBgXH8kkEHhzQ1Gz2GVLC9ygdXOkpytO
jBkkkx3m6S87xH8UDx73hWftGgPwYkMzngskWCqlEnvL8SbNEEMjoviEJ2K6ixJ84RTDzfdvXTzw
wLBQEWJDlRIez3mA1zTvapeO7mnULe0eC7KeOnBqrIxyuZ+lcgjxBs6IS9KyF6dTKbGAjRPkwO3M
YtOMpkoRux5/xUXpHaI21J9BI78Ybi3+VH1TPlNmK8A5lGsYtstFtcA4OrrkwcnTa3F8xVY2lRos
v5MZmRPiksqvQInX8KNXBuEc5unL6x9Sz5Ialgm97GoM5U4eaJd9UDQA3xy7fus2Jtt/PcpiKriO
BCIzpujU6ikmW7qJpMOA+P3t+LjYxlwpcnORd6A3w8PpPD68CU63qpX5KVd0E1eZAcnDSOn2VPvc
lTLh9aFgWwBelOhC+eevLku1dAe3dNT8NOWa/cGAUx5s9HpoP6US879yj8nj5+zINbnFOAGh8MuH
6xLjOzcCDwmnKk9IKb0bgc3d16Op44kxbTW132Y1WmxuMaxJklyGBsNarCPUKE6Rpag42uhj34Y0
FFwtBL+dx8GGLnr65o/GKGg8I0vFgUi4n6+kGxVJBe6jPCFk4lbbXseC5LEGNUQRrG3j8P52jFxZ
S2Qj2cKwFMEvL2mAWADNgkd9dYJ1pbk4G2KrgANZR1vDnV0/dGb316R09mms0CFZ+ZCXxzLJCDm3
akDZ4ym8iJoQ877SGJ36VLYAxXe4RjrhBgp/8jWKMuMbPpYoa9+e70WgkvmYcEy51qSIortYXj3F
NagOc3EK6axsUACl+OslAC8CzVoht1/EC0ORgGgm15rU1FjMDlHnxLGrsj1Zuqr/MYdY8ytVgDx7
84zIbziypJ8DsuSLWwDcBB2kIutPc6f1jwjv5oe8E+F9iGTOl9tDXXwvMg9eJ6R07HHp53Aem6WX
NibApu7UuKATMj7Sw4AD13Z2lfbO1Fp3JYO78rFQPuT1RcKqoYAjV/jVqRJCrLQiT3QnRWdCyKe3
u0L6Z+Aj49zdntrFPpBTg5rqkBxYnJuLoQi9ZlTTrjuRDWnfscoBKRf2+dOIM4lfzA3+daWHLaRD
3/J0e2jUfJYHmhwceTP2ny7v8UWkWJViZqg86c91D1D3ZXRGxdwLd7DcF0jDQEDk6xScfD1r8xMG
qbr5kDcQ7IDPwo/KD0ld5f0WixUx7HHDU+2WrmnmlvAOA8phPggSMlHDHFTlHsGCxthZTRIB0DdC
oB5W1wefFLtQyI8nw8zuUpzb9R0A31Iccw1Kziaoq1pQ84u1cWeqAzhYzysT61uTzPm0rYJ8/pwV
epy+g2LLa0yPK2E/FthXUSMMR2yGPmhxR+NaBY9pHRD47ZLv2FwN7cHodRMh2Q7nzOc0scQfSzRa
L43MlOgJYfvKvNcLD1+SLgureoddbI6LYY3p6J1B+556vNmJL2E+O84OFKsbPrkuSq/wRY0cHLEw
onwTZfT5noD4VE+qOmaf2tZpjH3C0wCv88mK7zUc1IzvowG8zce6sIqfIyBI0z4uZvebIJ//rGC8
lx1nL22jg7CHMjzO6RB0n7O0TpUnIP6Jcz+6EF8Q3ZtQaH1JBs2qwfoiyPc8Y0I1HLCFcL7TrMXg
LcoLN70vC8Bsu2Ds3Pmudip6eHgqlxSukx6+Q481X3vfm0mcb4pmSNxDoCvjB6WXCItKrZMvDQDZ
CEs3B3dJARrV3RqdgR8OqJT4exWpVNhq1SqibcsT+l7BEgquhBAAkSugh8kmTwPxIxh0+307jLzI
2L99/KS2Ziml70zvN1BAd966wBnjbdxyRB+DKJjy3WwrlXlSit4aDunsgH/beIKNuY/IEJ3nHJwD
CiIIoDs/UIcAiaakThcmgAWt2t1XzgyqtlS88gdQA+S1afJjHwd2oTuYAoOQl7SJsZoFkqrq30be
QdHvGY9Q/U6JLbc8ZoGKkyfw6wq96tCOusOMd691cKwkU+8DnZLBQVhgl7eul2IGuuGVlM4kPQCj
HhCLEvZ92mJ7Z6Db6HYmWFaQ/LuCCjLYp5QO907MQz1tRYo/3aOdObhT9RhKdN+mSavFwRsGIz7E
KVZNe7ix1fAgAFgJsZkMaywecWbAArJWLInT6AG7PTaiyNKThT2r9gsLX9ylMZtNourUwWkGoCfc
Huwq1W39vkU2KT5aSVAp3+0+p/xboYHU70pdLbNjL2IPOEaY2S+UbyKQHQCJNVXyH2iT2V4EI9nJ
qrI5zl3QVvdxyv95MyVunO3npsWbqGoBqz94JAP2zoZXiFMb11SwHzCje2eHxYD31EBV6Vk0TZsi
+VXp7hdMctO831DvaYpPs9bbwa9Za4vwC4bc+gDtNUM9e1eoah5199Wc2nhzKe5oiO9VVlvt+5Td
Pj0pFdfKMXVyCg5tZbRtsEkijKaa3RwN5a9+SusWJ68I1cTi4Ixx16jE4oBr7gbKgpr7qKka81FE
hpV9lvX/dGsh3Rn1YlM3LjZtjyN+zMdsYr3uGzufOLEpsg3lhwrvRAU7MLyW3w154s13+EWZ2Ytp
N5a3VepYUx7YWsgR2VnYx3cN2BxrazeRiyXlFAzFT+yZ5/Hd1BSOJN43ALdxvY6L4Te2q2X/J40n
vX/vpWXY+klizryUyWSMY9UA5fmd62o+4cJaWfP811TMAbgUFRnE/qFGp735mZWj2rxTy7yIdypB
kOwFPD7vIZ86g42lqxkOwwZklGyYjemoJV2eY6yr6XCkSOusA3DJsPyTA8PvtG3E8Zy4IMDJZLut
OYzGUxA65k+NNon3PWBfh3tbgKna2wWshE2J3eaA0H0at8ZdAiF02qUgmUBcV5GlZ9sRYxNQUO5o
f+kzMBRPHHhOsHGjJEp3ih6mfilGr9mTSLrAA0Tvfcqj3OWMRhfvl+chRoLXszKPj14uwFPh5JuD
pBkH19qTOuTmXaT1nrpprRmyhxchcbxpdTWCfVCo5p+ixftoM+RWrW06Iy2z/ZAl8TduAYOGsGch
t1YpXfQQAUIFVVwb9IL0CYP7Aypi6rsRXIy3hThjMtOuVMy/UFOKftb5kM60OjmInmrNKzg5wZ+l
O3doO9VvrQK6vVvEhdixLqW6m9zRrLaOCKtf7SACUDh5N1cb+LfUsEYFVM27Yszn5g5WY6wV21Gp
0/YQIAg7HZtg9qKnRjoDhxsQPAbkvBaY0j4qndze5bpsYrsjr7Ot2hgG3YPebvAxaGuA8Js8Gz24
Q0miAcfqsEQGeJNb1ksNQgYLU6SS31ceaRmHOTCn5wgHsRFlKUuY77vCDZt3TZ0lbLEYcYldYgxT
vOEkEKXvwZVggzcgYXemVds1/OpBC44DxuL6g9NEvfKSA1XKNnmtVt+4SGzk3qmJAp4YhLdJwhEL
5ozU7RtNdDV/qDNYtODGsO/+1UVq/QQcqMf0McbZeT5yvljJtu3StJdWtHHXboM5sIrjWOutvS37
CH5W2pO1bPu+VPUNZzb8Mw5zrK/BCAXRnYIIT3QApDKAO8S0AW0BUbe2+kgZa5g2nkIZ49A4bvJn
6vUkvud/Hn8ITdF+Ek01NmCVRnn9RGjkpFsXXg7OeWMJuz2NLaLGMptceV8Yde3tHbz7rA91GPQw
yIRGQ2krbPhUj2ORVb8smZvcAyVyCgRSo4SiyBhWFsbPbNPhWJeaMZ00dQzLQzUXnFkBldbuqOc9
IF3MggC604dL810zQO2591ol+hQ7eWNujLJ0PkBsjF0coeu6hCkReL/iWNMTIK/6wMdrA8rCTTWH
3+kQ18XdRBpYHLJEsiCMsE2at78uSPQplUohTgPtrPMU3CiMCnw8Z83gpkRKrHypE+kgEUzh4XYa
fDXZR61RGgyhAW8tqvrYCYW90Trdyaty4IYGXgkCcxxMkLS1StLVoXhiS3oyFdslFgztybGfgKSf
ZpyYyP5U9YsaqPNDLMzCvz2rhUIGS8fC0fShHeNinsRr8HwBhW73QwhUDtP3Gm940rTEnxU7fYDK
Ep7g3enF3SjRm5sUhCQMhTDXf8MULp5rdMpfsBHN1uwVrjxMXZ5wyEqikkOBcvGTKhU3amoZKLoN
QIPnYDAfzD4OVioL10aB+44ABy0NlNcX33OOZ6WdW0aZ+wyz+7obDymVxP3t9b3yJKU1Q5+LDh21
hKWoO7ybtpt0azjpA9WSmCrGUW0S0ONaVn/phEje/CQlTQc8irgiDUFKyuefc5i8COikOsPjtfRt
wofiXlDqLSjpavfWqRE0JoUg5N2RVluq/kzCKco5M9VToja8PHGb1zUobrSkdko9OME2S0awULcH
vXwHSzlhakGIAIFJ0BexETp5UOta6J3MbvQmqKWWiI8oE6KUNxtuUO1F3xb9uwyvnfKUSYGtlR9w
jlCQ+4VCvS4biJSlqJ4syhldpKu11sXKCWtj92FwKu15yhUeokJDxCARPJB3iQhic2Xcy3DlAU4X
AjU7CnzOUhkUIYSA6koprb0ddw/FGL5mybVze3kvR0GbQDalpAegCwblPHxUPZhGu3SDU5BieD+Z
0NIdmWHcHuXifEMrBF4mhS7pFmIvdSCyngKJ6vXOqSsztMRoXW1JdWqUYjJ9Zf9dTGgx1KIkpIqs
B7o+OSdn6LRTrRbuM2WiNdjK5SgQtQgHGvz0pKjLny+bG1Z5bRaDd6oSBW4lAkdwYLx25cS6XDYK
/lQiCUE62PqywNtDEDO1rAn9CqrZdoLIz1vQrBX80TGj+XT7G12ZEj4J1AXpEgEwWMa50zs6+tme
hPaFavNc0LXH4K+zzZVr9WIcWVvixEJkE+VRgu986eZZhywrNC5wEupDbRrat8KI5pVr7nLXno+y
CAO7juuww7/wZED868xiBEgfe3fYsQZ/JUk2cMskw0qX8mJMGlKvV1D++avq4GzPuRcpeeS3sEg3
faHsNfFbccoOG2lrPqDOsKb8dC1AaEFRmceCB5CJXOtXI6YjZHr5gPBhjGQdEl5D/oBsgR7fDdb0
P4ifn+P/CX+XV5AcFx+OciRtf/YvlV1MU+WPeTXYpA+JkoZq5Me5gykXIkcOWf645s16ZRUBzMhT
AiEeKR5zPoyIxtjV4j7yC6Ti/aSsSh6PWvGMOQYumxjaTxuzG9b0pq+spITpkHyBtCU9WIxKoS9t
yqmLfKcIivvGKuJ9EkMZqEt0tG5vtIsMQa4jJlKkCHy0C6VeOhiaVrVzBMFfwAFS1PQ0oVccb7A8
RmBNL+MVBNq1D0fag70rmhvco4vExwkx6LBKPfLH3HC+hK6lfU09s9zfntbVUWibo/gDqlJzF9Gv
4qpdjVCXfYh9tYBjWNnBszfNavTWA4T1kzV4KADSjWspwdHbZg9xqo392jLqex13070xJc3x9nSu
BQQXIz5HvDTwgVssWtWKSAFYF/sAiMI7D0wIjM6kODkZYoK3h7oWENJriuODVING0HnEZ/DCeKcN
sW+pzfs283gHFikiCmb3lV77l9uDXZ0XcQfUk73FC+p8sKSMnMbFjsEvRGY+q+FQ/5zF2IBQ1te6
JdcigryN8x6lF9Jh+VNeHRhFVmSl0WY8LzQjpIrS9IH4pHhO1P91e05XB+L5RAuWY4N+yflAmRnH
hQGV0w+CoqX8iAvjJwOueLt/+zgSuMFlzIPQvTAX5tlvFkqS+Kgndp+dyR4xL5mr7I3mbRxDYNbI
x9hG/AM84Pl85hpa9twREEgMdLsw0hBZc9zow1tnQ6tbysCiZSO/0mIU0UYT5ZI69d1mHJ+yulef
cjvNVtBXl/FGegoaCY0mHBAwtDmfC+0b1WsonvgizJKvc9zXB6srASNlcGNXNtLaWPIt8SrgEjdz
IXbPqd/H+vwCHBFRc6EOe+rF4crxcBlyaNlTeAb5oYIw0BZDdfQrghASoN/mRvApUwING/HYeevj
Djy8rArwLOZCvHj85HZlmE2cJ36fxsLZa/bgde8bgFD91ktn11jJN69Oik8FKtQCyrA8G9RACx2r
MzjzhoECNfVr9NK6NeFoeXKeoSVcMEIcCOwjCRZSFxGhy/eF1XEsBCi0UJsEdVCTPVv9XaO65VPn
DskTqo6Kj0zPKCAy5+4bXcLlBsOEGDwU0tHkod7i61kiqUtzqhPfETT9qCDOQbztyqT8rIUo9O1u
bzT5t11MGKso+criOlEXuagZmtAelSbxYdaLA0U5iio2hHXTTJMHO+nax7AQ+l3jUWG6PfKVD+pC
r+QJyX0s/3W+IZBkiL0sjxI/mbJshyxHvO8GfVqJ0mujwHMABgX8xb6AbFjuSDukbhM/Bi732VYT
qKr8l/GaSd/lPYmWHXUOuYw8ypeBE1B5D6yRdVSMYf5gt2b1IUFHa2sH5IgVHSzv7ecJ4nkkvXTC
waiaixMyd6ZhDvHg8CsBVnNylf6QCYTyW+qTK4ex/BLLGAE1x5uS5x4Geot0oyigsiVmEPtpKLoD
eyIEdniqel39hEhJv0vmfq3AcOW0pKbCv7kD0LBfXs8D/cQsRnHGt3rNPOTkvQ+OMioIqThi5bS8
tgOonpBu2Jy62I6cx2ETtzzGRs4xBK+zD3aEeHjdKvnD0BbqrtesxNo0QeU9iNTpV+7sq7OUpCIm
SnV+KR890tgzsbBI/FGzxTfDaxPA5gKzMdqjQbtWjbsaojiGQg7ifOGEO59oFOX15DKG73aI6gWV
Ue2iGfm1oteKR3wtzK+3N/jVsHk13iJscpwJU5U2jJ8PiPwmTvY77JR0k49J8kDrPX/S0ixfeVpf
W1EchgCeod0nbXfP52gUWTR4kKp95AunxyCJ3GHTR13xNYjgqKycnQuyHgkdR/Xr0RahQxeE/nyi
J77WiMrcjbh0boAvBO+SLhmPRVJEoCLoS06t26HH6BjFZxgHa5nFgrD7Pz8DssTfpleI9C/ehx4e
694QO9zEw0B5rEA57FedIvAuFb9pIPZliPNBYQN7oAlfDi+NpQfvurgK7/LKSO7HBtPlyC6sauWI
vxYBWHGBDiUL0c2l4LXrisEOEhWFNa2L9mmZDOJQaCn9SuqmXXocCucHl3218qa8GgTIe4KD4hmB
rux5EFAKDYKuA8rTWcKfy8L4NCeBuq8zW1k5O67dLryUybIkMhtQ3vlItas0gdtydhijpMAFRbKz
p1493N5I104onuIAT/5OTZYw27ZEyVN0U+KXFOp9Fd2CD4iYiicdbZb3s9N6yM2b7Z2GhO0KKu/q
SuJIxLdzeaB7i5U0m1StRKElfuql1t4TcM5DvTcepPvOSqzIv2p5yVDARpsJziK2BIul5ALrYtLw
1J/H5nfuEaqtqOffojb0r1QqpmMUudPX0i3z36A2xAqs7OoeMkh/YB2BAbZ0Gcqv0vNMDWv+JEj9
hjfBUVEQ9n9AGRN7HX2smg9pFbefnRz7lk09aL/G3Po6Fb15qNzO+IBXKfiVyBrmr2//8BAYLM/W
6QthPnP+o9JpauhkkiKppUGpp9G0+RBUmKjpw9RTWMiKbzS5xXsF9YyVBbkWc7BAMGVX8R5DTel8
6MFIe69Uab85ZTA42yhBK3iDQgqQqyZXh2KnAKEeN5qaOuUOhR6vW9lacoCLePDwWTMgg4FeXoSe
YgQRjwGR+Pqcas814LCPUFOSkzYq4U6okXX0ot54G2v/n6MU+De0Bwoeck+fT9urMVFQrSrxM2y4
wo1VmkhyAi1RnnvqevdGoa0R2a9tMZPKF28p0n4suc5HDKdoTAFYJH5j4BaxHfKu9HbZiBDQxokz
ND5uh9S1ZTVxWoKrQmWWzON8uH4O1NzNPK6sqHEZZ6h/iDQEeehFcXRArsf7E/HS+nR71GupB2B3
nm2yhWzrixsKokWHbBoXQYd2a7uZwwzJFx0I0FFy67qD0Wni4+0hr60rL1M0sHgUobO9WNexTcop
gTzod6NRPDtROE67qgn7CPSymb78B4NhNgLUlwY2z7bzVY1Dd26nouVxbzXZJ6ujG3koxzj7gcgE
sse3B7vskpN2MBg2lzakPZyezkcbvULUnstqipJ3jJKkwxY5s3APQGje2hqispmpvcQqHsxOokfo
3zsUq0PhlBsFH5H/4OCmY8INAe6TYsMiomTXAePNPAUK1KVfg7xt/bSM6KKR77i+kY71M6Yigb1B
la56slxKliu/4JJ0IxeEswowMDcVZ/j5guDY0dQWUhd+kwpz62lCHZ/m3ppQr43nZ/SHlXgLcO5d
q7XmkxI7GnJ2mhQQHBByu/1xrp2bIDKoWvMko6Mod8Kre6QPk6hGUTX1EzNyD/QhSsm6D+vHrnKn
Q9dF3k9zzLNTVZb2WlzI7748MiWh1KCRiRPmMg8UTTeFGXrEfpHTDd9waplfWkTwviitlTRbexIo
BvVd5G7moWqRai7qEanSGhLuSsZy7ZThNUUVA/IAgbqIiWTIszSdu9TXugmActxQDd+iTg4iap6o
Tx7aNAz+KEqmziu537WRoSFjM8q1eVkGbZlXoXCe+cjHac4mrAo12nfoN71HhUzFKQH85LZDf3mt
t3vtvIGMKhs00ihh6dtkjl45mYPCzWGV2ZM21sPWVIv6fa/Hzsq749ocof8RYtK74MKRC2ltlDIR
DfRhxxqHYEQWk6KWfQ/OQHkUefQpKXp1ZV2vT+/fYy7SM2G5AJurIvVVKmOPwxS+B9pWPOI5nN/f
3kHX7gqqlnTYcJwHAyR/yasdVAJSrlXAb35Q1rj3Dno6zccab1BkmXUchTdDpzQr2c7VMaVBJQUc
ACTLAyTwDBgtU5X6QwE6bGO2M6YT7HDINqnh7cveWbv2r50TJJQyuXKJmGWNFjXerk4NPfXH2FL3
Ae5K8VYvgvpO11P7cXBidN0Et+RO8Zq1VsHV+CGjoqwis21D/vmrFY7QFwx7nfhRwuahVAPfTkZA
ZHb3osSB2E35Wp3j6kMZqYH/HXFxQBceRlbumKR+ocMAMEm9dqKqgz0AlubBES1KqU7xNUen96i3
/XyM0aldOZKuPdVQqaRhAZQLyPYil6Zmqwmwwqmv54V1jD212rh20K+UG69+VlzLSXP+IV+eL22G
seNc47DoR4WTHixq+9gw2O4uVProqQcic+jbSepgTLAHbu+bqzv01dCLr2qjnYVSn0Yzg16WsvEw
uvhYuzHQX9WRNIjbo11dTklYl5uGdufii4ax6BtTZJk/KUj5b/A0J7Oq6gGf69sDXZsWuG3gah49
VYyDzlcUZVb6AbF8mLmVVm4S2xrbA+ltTkGhUWH1/AfDkY1LfphNcXpx+lR6he536BKpNh2HTVxk
9Wdg/OKPYgdd9h/EJG872UiTnRpjkTZmYxIpxaxw1HVZtRMwjrZzOUYrMXl1BV1ON6Ke9smSXw23
SZShF2d+S08DD2Pk4PWjUUTth0E4rlj5XteOUlJBSNRgJnHEWySniqCn53VN5mNMkn5oTZwOGlxq
v6DoYbpbQQnhP6gy8WCTfXeAhrxVF8lGUGgFoghz5luO4pDj59Wx91qg8Rnkmm0ZTea7OhDT3ZsD
xYMWyWOGArzLxXEel62Fw4FRkGyZsxEMG9cxMpqHwKWR/RT6yvviWoYLJ/Lvxzgm7bAxz0fjxA7s
BiliyhMFzLPeFg8xzkD39VRMRzvE6Qp3hBwZ3prltRq13immcL5kmihWounK9/Vo2xBJFuy/C1ty
WwRKxgma+UlvjtV91wQA3INchbrQxLPxV1s04tvtpb5yXyFVI8vzoEgJq8WebAooV/08kNNRZ/2h
lSGsuyZW9zkkl2cgpsEBCg+KoLdHvXLCUbaUFEf2pgpg9nzJRVR5eOOofOBinpRdEzn4gosBA9n9
7YGu1Z444aC/UuSRCi2L3ArQs6OURZP7YzOZ6V5rPBpwtl5mH+e25LkMKSmR5tfbpLeSPWlDvovq
EEIugh2nIBP1nV2Myrvbv+rad5ZdM+lrRo65hHjOjYcu8JTkPlANbd/WfZyh3lTWR6iA6j3g9+rr
7QGvJQm4Msnin8lD+gL8rQdD2yOznPlkQMG2LVpvO1f6dE9cDJIXpuJ03RkdJD5IGior9peqpMXK
tK/FGkclqSf9GC6Bxb1Gfwkwg8e2pqw6/4Uq/HdXyaY7xeydD5UV2wfCbY2iLyNp8W7zUDajTo4n
K4zrxRU3ppmpDHSdfReLp/ddqNrzY0X5vsETEnlztG0+w/fCCqEtOlxGEUYy5k+3F//a1yYdpJQN
jpmm/uIMrQaocdbIrka5HWPGaihMa2fxPPztNEXfPnozloErN8W1pcZVFzEqZCqAbi/CvmmMyE5N
O/PxNe8/6lg13+dqYp6cqa92baYqdxHw48PtiV4dlHI9pWYaz0jvnO/qcbQmo2nD3Hf0vtxDQVWO
6hTDa8jU+k7Tx/brkKJOdnvQhbjb32VFSpnsIgnCBKK+TD6zNshaxcp9lJ3LzxR7Y/hLzvCpmcvh
qBr4qbrxhOCvNW8UMwh3NmJAW1o61T2u2tHebUrzWFbQj1d+l1ziZeRZutT0IuWmhLP4BAE+F5zZ
8AULF0Zbr7TeDhDRgNQ5mICtosFcDQx4jn2MRqSpC5qguCuBOA+2ZT3hG4Mr+8q9ei0SeZbwkiaF
QMNk8ZOmZKrwH6tznzazM2zGHug7q9NJGnWsNtwy/VRoKwtxbQfKtoN8TfPPZb1Cw78ksD0d3uRU
aQerqfV7D8jMPbjc+jBaUt7aVextn2PXt4F9PK0FyLWwtLhOac6TTlw8ybJ4iIqCrrNvm+gT7IaO
Ph2CjAasNuhV8xEbdetEcOHVUqFbP1D4tqGPbzhUmm2jpPVDIprpTzSCgcVa1S1/BW1YxRtVH7Jf
t4NGxup5zLDr5AsHmg5d1uVtjKZMYyYBgDZkJoduC3lP+2jgFvo2H2e5Z2AW8Nc7nIwUOZcdiDQZ
keCQvbW2pmo38R8tLsGqKx+0zIFw/eZZwXUGzS7DjsEWYVfPnQd7zgZ6mJk2hgdRWaNAHMb18Oa0
gnUDTYG7t0wel7gNoypys4jpimNEX2+MoMx3kLnW1MvkNbX4SHjDguqha0hSsWwZKrohmC3lBRrg
ZQz8y63cHTCSuNsUODV/ypVCevoIwCobLKLT/vvt5bzcUNxmKIjKpw3p8RK/4ZJXAA2LUx+klfPO
g0g77wu9V8MvldJU1CIRT/iJ50HM1dK2QuwHpZzezI5BdIMapCRCaBKwKH/kqzpHHdGRiJUh9Z14
yvYot7cDTfi4TNkx2gTiqXbZLHWmf709+csjjAsN8IGEfLJHlqmTE8ZhSarCs64Z9WCLlNYc7kfh
5tjW5Qy/i3oTI+3bg16eIAwKJcPkzcVnXyIfCpQEK33kizdmNv+iHDhvnd7qjyae4088zOMvtYdW
8u1Br8wUqC4NOhotUj9pkTYoSmhXXUfR0zYHjzov6TscxKyYPHioXgwzN1Pd7e0xL5+zsrzLzqE0
CLtgCahNoizKU3xB/VlFUGLX5T1Oy1lt1MbGzZXur9ujXZshTQ2JpuTAM5d2oTXVgDJwcx6X9mAg
dlCoOobdo/LRFS0ON0raKisHxJX50YGUAr4WxyvgrvOoLYFS2JUXZL6mt6p9P7dqjc8O7ZfqE/yy
5s3XrcODClITxEDKrcsO/2wmnTXpRuEb2VzuVDhdfp83sKUpZR1NuhQf37yeYJNV3hNA5ahPyzB+
tSdR2UoL180KP0js7G5uDQNJZH36XeDsMW5bnB7WjsIrGwPcBCBiie7CeHaR8SEGriXx3BU+MHBd
2VVj8BxAFNzkGHTdWX3nYQ6kaWvwvCu3JOUBDmAqElxly14MtYoI8Oxc+BxA+kcF/vYPDB6m+9ur
eXUUlJPQjoTydSHEozWh2SXwyPxyLMt9ZIh+6yrDWpp4ZQ+wdhANWD8Jx1tEJIKfRW3WYwk0g/fw
Af+22dsMsZXoh1l3I/0g9AnLq9tTuxwU/CsEdSjBPExAzp8HCqazGAsJr/CjNrbeO9FsfsAfsPg9
R4H1ISs7e02B+XIt4VPw4gMkKllLS1JFUkgJU9Uo/c62lX1Xmd0h6FtlpY9ybVpSYBeSkkG2sUQb
FqFpJpHtMkruQJTXs2Fj5ZiuOgIDEzHrxuH2Ml6dlYRxAAGRCcfi2yVT4LQuOie+rQzGKWohaRrl
tHINXG4x/n5T3j68q4Ceq+ffqlUUumxNWvtDViQPRTBn+yDse+7ZXAduK+LxSxC6gbYSIpcnpRyW
0gkiwVA4l73WCkuxbDS8ykcCqn+2wkR7oDWO/Ypte/i2vnkhgRnBSzdAwwAMWSxk3PGG07Gw9xu7
/9lVeXecwrfzahEfJPLkTvMgTC+jo0apZPL6ofGTri7+H2fntSO30YbpKyLAHE7JDjMjDVvRsnVC
2JbEnEORvPp9OP9iV002mmhDB9aJXF3FCl94g+ZS+q7/nFoqf8f7k7mxCwmtHVQqwZ1uBbymoNDD
jIKWj3NR7A6VFb4otvpLzarCH6VqD+q9HY4bmBq+CswWMNn6AplKHdmgdBZ+VIZ/jbVteZLcfjSN
wfa6bNqjLG1j37f7/i0Goy68JnHmXV3IqPOMWC1LJni1AHtPXBi79Mjz7bwvhjxyUA6o8/ooCkfs
teG3h4HLEkoxvT0eVio614fBLoD2F2k9ccLRDC7s5lunzH+E4Km82hCXopLr04Nfk0cNqOOCc6HA
QGJ2PWJv4AOu1Y70GmG8dmhG/SipMZI0hc37NiuPRgxvo1kcO1AOrO/qPVXw9h4gmkuvcabKTyRo
HVzpuJufePDNyg24H3ZG3JxzCs4EfG+JoEqzabWi8djLZVaTcSIdMZuHsZQkTK8C1frRyNFo7JyN
zY3JaLzbS9LE5Iilr1eTJqwGimJhzww4f+pjL33U+2kPcHhrTsQGaGRysDj0yyb+LQ4aRRNi2WfF
vhhncUjtSTnYOS6KUlaIR4MEJrTQwjjvi5b6+lLJIiMpkNfFiqwcqxeQPNlxUnB7u78Jl49wlXEy
CtqMSz5H4LMh1HHbB4OBmpzfU175gnF1iuxnnFBM7PIwKP4RRZzKmYs/jRK+67VgLHElb1RnT0nj
1sISx9LsYvmQBVktbCTJQZiOYOopOQblEVfXsj2gOmQMr4lj7rkb3NoswDOJZ7lHKSsuv+a3z+i0
g9FbxkA2XwC0VmW5xF6jLLpu5/W5NStehAVARyRGS+J6HNFM+QTOBkBNZiUItvax/SPGhQyr2VjS
/9NgYEcowJHarfHTQRcoMDoYDBDoQNUAB5Aj3Obm05xjwbHziG9XkEsEkxLg2jpKIRvEpRyOeRRS
cB+mSj/GaEshgj87j3at3taOp5ui0vImrCIUEYdOZwqJHmheOzC6jKaLUUTSkn8h0sYX1cyTh08d
X4vnjj4ZFRBlHXjlFQpe1Mdyn27FwgMSViGdurxExfD+wds8rkyNRiuy4AQNcI6XBf5tCw5JEURG
Q+2yybqhRjpNySUX4blyOlhDFYcujsTUOe4PunnkGJQzxvciUWWaq1NmYsOnxHUe+mGpS368eFxJ
qASiy9PkT3PV/qWiPbcTZd6YKL0mdbnGqFRv2mQJLZIkBvnr68mIfWNT6X+VTi0+8XIkBylAaWZn
kttDx45cbChouIKAXqvVV3bpjKOgQZGO1D4OTmm1/0pyOH1ppAmxsvsrup0dvRA6MDbQPeDv1uqR
q0tZj0xwc34+SlLpqWojVwdRTVKNJJwV4VBs5PWebcP2M0K2BhGzwLzJs9biRomjZ6aZd5nvzAbW
ZDOm0G426d0nlfBxcVYOkXPsY2XnrdieeR2ZDc47jT4ipDX4CR3GHpFE2g6OmMGkOgnwzNFqHg6L
YGfCICPXWjqrazUuswCON1t0MDEZ/4nlY/wrK4r+DxsXTcCotNA/3/+Cq+1Cj5iUDq/EBQWMNMr6
xGP1jriRWo6v3KmBpyz9OxuhP+yvrD1h5tUCLkOxI1XaV8BeLRg212deBjwlV7Y5vRYIen9u4tKk
ojrHO3HXrVFoxGC/wi+m3LY65B0O3mnRTeOrrLfUS3h/jomuZTsbfy3ou0xmOdBUicGmQAZdvaFG
IMamjIzpdeHzpJ6mJLV6LJwGMdq45qwcnKG1Rs+qrelX2KlV6QJ1Md+HJIeaL1CW/UsJS+tTKXf1
eGyLXMOOW8sCFArjFvMt5iBLbggibHBbnJz6ZyGjePmil4nUvbYDJ8QrRV5nJ7rPujirk1ZGJzkL
cvMijdpkHpxZrp5DTE6jYx0IUj930q0wfJ+YVhu9phV21kenmhrhhXIjs1I6yduTDOxmei6cOv+a
ppGFEXVTaeNje/xt7YDyE/VT4eJIrT7RrCoVmoG2/Fr3RfscZJVzVPIsOSHTvdhD1upjhKBlPIrm
wHtoyZDrr6sySp5KupQL5VUTte4pWmUcF3AjHrBasrcv2MO/BZT/G0ol3OHVpkm8DnnoTAwmDmTK
q5x2nduHoB7mNtx7PZcFWo8CaJxuI1sQMavVAupWlCFfNWqvuF5IaMQ2Y3ASVouztJJKHrbev7pE
McvTNEChu39f3DheLOQSYFmAlzZtf00SQx6P2fhaG0V+KKQi/CirmbWzQ1ZXPMtIWRPMFYU7miGU
Iq+vCg6CbI7INLw6uvhixmg6jrbs1kX0M0QEw52CvcxmOy1d5eTRIlwAFLRwrweUil6YTSEpr4lZ
VE9tUnyd9GqPEndzkDflKYokS1h3PYhTtn2XmLX6GnZA+PtQiU7cF/Ph/hfa3ujUxlUquFSYHDpp
q6ixy6pOk+idvwKCCMrTUM2t4QKupj6OnvYum/DGp6KIBiketTOAuetJWVZXB1Mw6K9j5Ch/9Qjp
PmvQ4l9ALISvNdT805hOyc5bfGOO4GEZ9s3Fk77k9UpKhtJO6MbqryTF0g/dboKvs8CRGoPqqX4s
CmcvAurmtOmL0QudqlW7yBCTEjeJrb8iaYSWomSkB72KYJehSHsIaMrtnLBVTPW/8ZYG3KKlQF1k
2UW/hcZpboowoCDzmgSpOIyBkXvW2CJpXA69i9Lx+PH+ftl+wCUifrOIoPVI4/F6vLiMIQ6ilfFK
LGwNXjBpVfds4ebZPCtOa9XvWng6gPWzPDV2YtXtPWYg9swzQBAJhH0Nu+xkQjwxK8ZrXE+lF4xy
8A9AaMBS4KTOYxNOn3TYjN6oDHuSRzcWeUGVAs2lAgBLVLuedEJHO5xsRO3op4pDlQQd+sZT4II2
td2iGM2HPypVE25qg0bE8jqsNhGE7LqCCEu1ywoLFwp5ek7nOPK0OEsHtx6m4df9r7q9axgPjUUS
YQC0pALXE5ycOdKzuJNeWX3d7boCXRC73ms/rCGebFaGgUK1TIy+x0ZQb5z11EpN6dWQDL/Q0/nQ
DtXfwpB/GZ0W4jHefY4juz1Y8nQRivFkJ+O4s4lWNZz//QSoKxxSZsu9dz1TcOMAPols/F43++hg
YsEuPqclyQBKxo7dJW6FrkB+xp0gCn72ioKIsSWj7btz727PEdkdjRhyLtJauujXv2PW1TpK4zT0
nTpw3KnpK4U+fVv9bVYQcKsE5qIejfVekWU7/cUkj+SLSiVJ0VrOc7CckUZpHvulOZlPkAPa6ahX
eSW7baSaE2LLsvm3pk6G4Vaz1n0tlFr/+eheo5VBYVVbGlE81qvb2LIa2YoF8LQILbjXNlWSo1HU
YmdHb48staSl9I8zDxtujbFKRitIM/DCfiGpsisS8ULvyHadQXoBR7BXK9ieH0ajPgYcAs8Vosbr
r8ll1dVJ2OU+7ivFX6lW6EfbScTT/ZV7y0auI7llGBYPSS/kKNd19wg3BH1WpdKPE3s2Vbdm9VK3
aSiMnvteiX+WhS7PB6cQFWrYErYO4iVEEUMc7AJtPbOSB8szc0x2PiNK5fwI6ZIoruIAP/aSVq7L
w6Q4ofbMjWMlO9yNW0tEtZnXl7bB0jq4XqI86a2y6J3cT5Te9Gj+S55VIjh/f4m2Tz0Ap8V8D8IR
eONNsXJEdnJygsK3sLjCCtI2DyLITK8CBn26P9RmQhT1QG8tuslsrw0jsw9msyqsoPQ7xYk9MUSS
Z6NbvtNM3dwTjMJZYU+RA9H/W91XZZD0hZKJigObx6ca8K4XNZMp4bOOgqYLGH449ab6oC7tIhC1
6FkA4YKuzTRXG1rTRGaiZFL7ndnNXiv1sG51ZTw+vITkV+TDWKpStVyXLLN8jNMJGxdfYNPrdW0X
knZW8c5Vu9kTzGW5ZekE8p6i03y98/CnMOI6FswFRfqneTKT14zQ5kDlZ6/puB0KgaS3WBOeLrS3
1bKNM9LTgzNX/ixa89z2unUYQhPaohQ9/IAQAEE9gZ5B9W5BwF3PikpMqiE2X/u9Mqrf+DYpKii4
1R2TehpjtxZ9gOzNrD4a3y7DYvmEBeAbknA1Q7lLCjWqmtpPVA1CXTclx0EE819BGuUnJ8+kB9lK
7EQGBLRAKE2utSmex129VCKK2pftrHqyQWmfozTtjn1qPdj2exuKxVywn3SMqRpeL+loKL2eNQpD
xUr1JCcIC7ax3h9TakPvEoQnPz66/dFUIRiickeGh9z09Xi6VSWOFGi1DzzZPJa5UZxyRXoQZPq/
WVEh5AgA+aeEcj2KUfd6nA1O7SOYKB9CW8ndTJjzyVCnaidu3V6JTIgyJG0ynE8hs10PZSmpKbrZ
rv3ZUIK/QVqJD203zTt3/PZKvB5l9ZloeYWBhPSSD03E8GLT6kZPS9QGZx9wrT8kQ/zbm0Py9T98
LExSlruKT7ZO7GqrMBSI3Y0/h3b4IhYDEA1LnsdXkO0OiIU8Eo2FtfOvoXeBFDVm4/cIkXKUEwyh
onh6+EYkIlmgzYv0GLTD1Vsc4A1TNzYbvQ2S1NMRu/TtOhxfLKXXPtxfths3IubTNNAW3jFPxGqP
A1wMIa7NtR8OTvg5a2b5eVKid+EUDzvR0c2RqCkAh12wt+tSbkzZzig6q0aMWe4PdmvHrhIltjfF
9BfuT+rGPl80+Ll3Qcss8O3rfU4Y02lDnjR+N4aSl1dqcVJD7dN/GIRK5FJNoPu6jmBz2ezNNioa
X1ky+y6fhdtNyt5h2sTJbzuB0Hdhi1CEXN3nzYDtS9UPbDhO6nNdYTtTT5gwEazVz2Fe7BkW3/pK
6gKUWaJYTE+Xw/1bvcKKqWo5/cSs4mBMiAOnXjoVUtxd+sEo+509cetDgRwEjbaIiFCwux5Ng2oa
5NPcQP/WqnMcyvjVGriX3f9St+f0/0ZZY8MCB2oaGquN38Zxc6DMX3h1grtWGYU/7490az50EAhi
CMw0MADX84GD2M0UJhu/keLhORGz7oXtGBz/wyhkiHwktt8G8hyqRYkQodP4FdJ2h0aZ/lVyTI7+
wyCLWA7dECL2daQeN7WQQpG2fqBGmNGKTpyjyXg8SCd45uXj44AQ3GB/UR60nd4uWx/AhP1d0QbD
edbxdlTP/2E2EGAXjhtv+TqpxUyvM+cgb1GKbebZddJRNt2mKOo96dSbOwBY7RunjGbIshd/Oz+d
Y3QQumKWLZ+mA6mB5WKx+HA+y529QBYA2SOOxZt3PUrWG2M86EjL4danHYOqxf7OAorx8KKRoy2i
OkhRwWNQV6MMYKONxkTALhsUL0li6aBV/eM3HMEIeJLFzWP572qUcEhMLIsMWAM4I31Q41j+Fyac
9jGcu/R55BL6+/6slnjqKkmnrMR86PNR7qKqvnpc7WIordEGjD1bldw/lVFXS59FNPXzayCmsn4t
xiAwT7GFwfMTjegufDhEp3JIJRhtM1IQoNPXyypylnzUh8pPm5YSbRSGys8qw8XGgx0m/YnAUL93
A25fEbIeRlz0ktkz64BCdxLc/iadY0YE03tFIen5CRzDfMadD9qypeb5Xjl4OyYpI7uTV4SC1gaN
JfcQRRNgcn44ySI6OHJWm9+yWRvCr5LeSNrfVZqEO0WM7U1/Pebym347fWErhpGab+d3vay+TymO
Hcwo7/6cUmLQ+9toe9CX64Srno774ua7+oq2Pbe6hMajD2NLOowNKOqsDqudB/LWIrJVMR2hVkbN
ZzWheFC6QW7r3p+09I9cb3t3TpL3/aw+90m5F9zeWr3FXYseN/RjdZ3ul6Uyp5R0ex+rzPYFQbF/
QDZPZ3vGy/r+4m1GWm4vdjQcBNpaPDHX30nSqPxV3dj5dllJhwS1UAhJWuvG89TsDLX5TtxbvMig
pRcP9w33Ip/qMjaxBvaDAtWvNHH6Q9JVewfsxoSIAgGAA7Na0NOrC7mtx0GJ1WJA+SSuVTfs4h9j
GuR4ZBs4Vj+8eFTHTQALnGUanas9oWOyXAtbHQAhmSUs9QquKo58jlJ5Nd67e1Pb3JdviHrQcWQj
y/2xui+Jm4ymzXXhq7bgGeiBGhYe2v5m84Q5pkHbeGqxdaRVN/xRk/L1O4HIdmkJRBc1Tt4hil0b
7OiE1wCfWPbNLIuPA6UWr1WC/ixmY09vYZO5UiFmY0LU42zTd10F24Cb5qgWuQbKF5tkhTiL7MRO
TljB6b6aNdY/mRbEj3Y/aZhxN/MmLdLPpM7XZ8EOx5pObmP5vQ034kwHKDTOaLIr2IYN0rSnvLQ9
D1RdkV9m79Atowd6Pdwo+iENu9KG3DzIXhcppiuru7fj9qMtFg004eHIcfbWaYukoW/maMnsZxHU
8kNjd+xOq2vtAu9ahMN2DvlyvK7edIRh6VvRjINSsJB1rydVKcnitzNpPtaH+iEqgTyZk92cVGOU
cbGrVa/tY/rJFIGf2lrdews2+wbRwTf9bJqB3DJreRszAsOR99bsI/LWhCdbNAzRam2XvaPN1RhY
I+Opi3Eu7hin+5fB5nQyNKARsCnUnkmjtOuZ60qEQ3BQKqiU21V1SgYtUk5OFUXqkZM6jAeeXcP2
jGjM5mMltfqDYjsLYgokHasP7nqxMFsljLVJFFUqg+4nM2aoRurYH5SIWCoSrfIZN+m9JsvmUwM7
UyBH2US99AnXN23X5048z6YBR0pqnlQpSM1nozQy2pS8kce0iPGRFbUFNELvVIw4dTJl7Xh/1TeH
aPkRi4nhwtayCI2vV10CJZFPWWpQYEB4hyspe5kLQ93pLWwOERQA5KPJV6ixqsAyr0fJ22q2Bxtx
NBEp5YuYrPRQUfc/9Mau7eXNoZZ2K9B5LllndYDolJC0KHbgG06nT6cOs7PcC3HCnT29Rw/WfXT9
kBSmSs0fwmBKyNczs7Taysehs/zRqULXDJFaruO42kn6NsHTIm5HsgeylCrKRhq7Uh2aTalt+QN1
uotlN+q/FkCW50rghejkhfz9/qy2i8imIFsGd8lC8uGuZ5UNkjZ3ve340WSn0FCQQ/Bo6GYfTWTX
Hr3xeJ0oui/d+oXLv/YiaVQjw3W6DXy49AUq69LUHKSqqY5yqxu4V2NSDlRSsnP1qEiRmSF+r887
63tjvjSf6Hgusu9L8+Z6vkll2PRT2DQlmu9PpdL3hzgv7eNg9dPH+0v7xh2/uuE1ol9q1rzOtJ3B
RF+PZWrZwrYQ6aUJlLpzIxzcq3PCh9cuqVz3zdGMuXAPuPvimdIQKXQnuWka/VwN0yQ9cSNm5AJG
2MLEEItddaJFyfQVjZeiOUlJLAJXLTozfdfMWjOA23SMX01bG6VbGoMyCWjk+TC4Zl0hQh2ljtb/
0UyxzigIojeHpM/67jBlSYlA08Rp0t00bKBVwvIqgi+prgfiSU5LO3QbLhTJFYrZnicK1IGHrJCu
nVO9Gy9K3pniY+CYQfCc9MDl3itCqptXJayb5tA6FXoaYxHr2nOhGmWC6bXe5QDoMj3/Br9tmk+N
3gSjNyXzmH/pLci55yaUw/CYqF07H2SDvMi1M3P8G32XIvFkjQNxjPMcgcAqgbh7tPNwtF1hz1r9
MW3VAaP6xjSkJ1SFg8HjnInwxLrK+nFOkev52Be07lpXmSbhnGQMXZtvEf7vduJmZGMaEiJ13emX
RhI1RoOyMnxNhsbOv49q3+cfpLihDhxWYRp8GWv8nAYPr/goeLG1uOg/BKMqT58crWwnMCmxEj7P
olEqt0KeqjoDcDKIf4k8zY8AZ+3y6f6m297y/9eIkcCM6uTaz2qwYi6YUqsuEaLwxxbTK7dSw/b4
6Cgw7WHrUQtAU4DQ7Hpn50abV1mfiQuJeP+xyvXhmETqXpdpG6LQXSLn0qDILpoQq1ECTW+nQVou
eDNTD1gZlV8aGfXdY9FL+OrobeEYFJWT4c9HZ0dtnLVDUou9oa2Jc2hAxA1GR8lFqhMxeskkdDey
a7PYyRK2dz2dBeRakainU0eL93oV6zLV5Z5X6yLSjkM2lGr2K4MQ/Ae7HxxRkylGtfPhlv/l9ZXE
kMyI6VG6BJ1+PaQWqViN1lp6kdK5VE9qWwfZsYASPLxHF2K2H96NpDlIQrJJ3vC6q9clLinS2DLi
CDny1cdsmJRTkD/KeSeco88PSmYJKfmLs4o5ilGEM2zHwE81vTtXYCM/lf08PMlo3h3xgwbP9+gG
YUA+2KIYsnQCVvGjqid6gitM4EObU89Ogn8FblAPWsYt04JOCUqD1+pNeuv6W+WUoArTjJOLI3T9
os2R6VlSaO18ou0mpBlE8R+iB0gGkp/rUQCrtxgh5umF/FT7Lup6/iPScGXRKjs/SXJV7KSO9mYH
Uu6iI86+oJmLaPD1eMWozCi3DdWlFJnxTiHEHw4Bfgjf6FZFL8xUfuVSGH62ozLuVNpuDb20INgr
C2Z9XcFJszAfm0GvLwVs3OGpKjIEdREkmTEsmjSrPE+IlnQvQoFId57plO2wALZ3M31RJJlwhAJ6
AN3zeupZqM5UDUxx0dViekHrOnBzCjM7H/TWKIjbL+nVMsga0hqkFPFNIxsvb/DOOpfin2NVzXv6
INubhJoDVwkhI0cAufLryRRAxmAEDeMlaYp3USBZXtqFCdY5kGrun7Y3m+LrS2uBdpORk7qADl5X
c+ZYr7VGS6YLnpNzARI/jD7V5tR3npXNanEYVDHbH6o2bOQj8YdRfxhTs1NcAVVF/B3mEvWzWsxF
6CZGL9lHI7DEe0OEkvHDiTCDefiORZkPVo+5GCjwe1eXnmRloULUM10IgJZKZCY/jUrXX2yLaOb+
0mwPL/p/xJecJXY1jYjrjxBq8tDP0OouRLRD47bwhp+KSAw/StqvXyRTNO3p/og3PjvHD1lR+NcL
anuVBWlB2ojUSObLkPbDC3TF3JuoLx7s2VJ21vHGRnbIIhduPjI7IGiuJxc0qRTqXZpf5ElWnrpw
jjwIr+nOEm6DDAIMrliU76mEknpdj2LFsjZLkGkvfT30T2qiV3/AmDSOEnVB10HN8pD1/bTTTrk1
NSDYi2Q6ckWb1HVRhA9Hp2PQCiJ+FRe5p1Ij3Ts4Nz4WNw4VLYRTeOvXgUzYDH0iJUVxiSvKCQ6N
jDNYpMITspZ+0Ke5+t4jBJC7kMbEOWjEyyjr4ruehNlLhk/jO7rnzTEsgbmZer6nbrFZA4qVi7jy
ghmBjPcm7/p738OJJ3WyeuUy5AVFAsNuXVmy1Of7+3U7ylJCBxoKhoia5fqE0JWDYBbiGB9NYHbn
OFWONrj7na26Vqrk6FFCJ0pd+EgLEnW1ixJy3jJVu97P1HwyXUcncP2JxEPfvg9no5Zfi56U9omW
9AQlb7bs6pxJ9my/1GERql7QJ0l3xDd6Ht3RFAPlk3nK94TdNtthUVXiGWWXU3QE/Xm91U2FJmHf
NL2vSmrtJrEGzg5RH1dSU3Vn622XfaEZUGID+0+teF0sAUVAAgaP26eT0niDFZVnLUmdw6Mfdzmy
jLAMsojZXE8oQ2wYl+V68Ee9BWPiqNGZ6mn+aLS3MIwXXA5IY8qFb8/TbxtV1tNWAUsv+7NkKi/l
kOYHuZ+knS20ucrfRoENQp0Qd8o1lrmG0wZOvmEUchy3T4x/em1+KmuMZ8wg3DNs3W4FilhsBPoT
S5NuXaYzRELymWkKtW4niF0thQ5itHVIpTvTvt3/SjfHWnrlGoQpbE1WZ6MMWiicyF36UpGgLt5E
uldKvBuOScH3/lDbbce0FksdVMuAsa6p5/jlZT0iDIovutD0FDkMDvFc73WJN08GnwrsLwRiFEi4
xFev7pxmolNnFg9PufIg+mKiPtNLnzsN6k6jldVJMeM9EtjNqVG5lZdEcZsMj6YdtZQOFX+epvak
FdQEo7TfK9HdHIWQAg4J+Gbe+esTpfRd2EalrviRZuZe3xb1O60P94wtbo8ChAZx8oW0seo8mt04
jTV4TnytOsMLkqR+lqR2j2F1cxR43txCECg26MrUiJDonGz2XWOh359wL9edtAcFubkZ4G8t1Bcy
6jUYMZ/SwhxINnxcpGZPzeOLKQdfcEn/kpTV61AEj1l18tKw+f7/eOsyfiQnBv44fKGk6r4XIVYn
vRNWB6Po99Dgm67FMhI4AXreJIYba54W+eRenyTF1wRmnINqP8Vh8WRFCIFo9fy1nsvvQR98xO/h
QQWJtzmymjBhKR/Q1Vy+7G83bps1RpfE7A+EEIKz2g8TGGOneMpIGR+NZ5nkAq8CXEN6QQH8eqi0
Y1vMM5sk6h3VwyjbdktHoxopur085tZ+5MIFCM4zQkSyugdlCs4t7VoVW08HV0Inl15MWNTn+1fg
rdvWJLNeYHBk82toUjzqvTGhxOw3gWUfseH5GQCPONhhutdkXxuq8ZlABFHYpq8LpISmxfXaQeZo
q6AvZ7/Q0gj90hHs0VSpXlZaxVlgZ3Hp52h87QdlOFVKF5yod1ZPRRcKyqDWnpLSdnkBiRNHIsdB
NAZJ6/rX5IU2Gfqsz/5ohJNXZA5i23OhPRzYkIiCwVowO/Rv1yZA9H6aEJlR1S9Y1kPYDd+Nsd6T
J9hOhWuR/YjoDg2EjQomLd+Uoow2+aFUSSclHPBBszt9Z6dsIg6kS8Bi0O5eCOc8ztcLFgRRr0RO
ZPlxbb6fbON1gMrpRsh30X7e2yybKRl0W5ClhiEJJghIxvVgzoic6JC0ho+kln4QuY7tTa7tSW7e
GgVa5QIxpLvDN7oeBeDvkDjjYPhGY9SuqQ7OSU/7PX70zVEo2sJbBY4AwuN6FNtuAOPAE/ChuceQ
hiUNh/sw+Hz/IN8YZdGmWB5JZAFomF2PUgG70GdIon6olfMBI3jlOHTSeLg/yua6oCUHFwaZ3gWv
vQmhx8np2lFKbBSy2u5zndE1irW0+xddlH7n6NwaCm0nCJp8ngWieT0hO0bQueGH+Hk/FG45q8PZ
0mkyxk7SPNqFZlYAmhYHVGIist/roSibZihJ5XQapTQ64L+K9oiMPnmbz3uwsBufCcOjhRVKf51t
txoqLssul1qamqGM4WsfKP2rYnfTo6/+MiHYQ/ACSHTo1F5PqImo98VazIQc/a8YW+hnrXeQHbDH
R6uHi3ADyCQs5Ig1ETi4Hqjo0HGJwzy8aKgNHe1K/bdElO7RjIqAgveP52MRpdqk/n0dxtQtFGrO
oviEkWL0VULU7tP9nb35MBwQ6lMKuZtFh2rdbaaz08dDOheXQaaJ07SIGFuqJHY2NZxCVuSqOklS
Q8+BNJTS5JZMJheEharZ275omqk8VKodfqix3Bu9nrafDmJbLa0LC1Jnh2hKRfhHPJWj/dHC7lJ9
CdHPEt+yWE6L41TU6MSZRMKVR79U9asmHYJvihDV7EZaRy+3VKTBcNVkMLXnypDsxsXzANaN25nt
iPcz8snFGQ/XtD3kzjRlbmnLoXRQsfsZvdQkuD8FXdaarqImQj+W8ii0U+6Irj45Sivyc4jR4/jS
D7ZZnx0ryE8xymjW5NIpGtVPU17O4k9we/SKzXq0X8I00usn9GSd6Fk4afkr4zr5SSyuKadZJHb4
3ikiPT4tWvl95476LMcHUQHN+TSOpCAfg1SPovMklIZykxRPzXtV2AbODRSYcbxVimx0tTZwvpd5
z9kl1nZk1Asws3Djssg/mxFYVm+sdDV1S3SPi/dEJWNzqvVk/iRnrfVXqois5NdmVXQYZ0n/buvU
QY72VMzqZ3PQjO4pxttX9WCxSaqL0EWNTrMVVKZ6NAFjVD/avE8/AnpRFBRNiCJPRWfg+ps3mIFd
EgXJtpepqYQ4jy3OUac0geH+FJDoomWBxtvwUcTK8JdEwRrYD8+6kXlOJAX6TyqpoeyZ85hNv/Cc
s1QvwVWl84oxr1ovM5PA+jQTLTqnetCrwSvyYR7OhlIYyVNnWiPKAnk5CemV1x1qpt7o4YeSJYr/
cSwRpEeZAmB0qu1U+zMyCl3z4Clm1dERaW59lNMpg7g+BNGnUEhO5lVmW0koSMl1fRisRMhsjH5Q
D2KMImxRoaHr79J0SJWXXARTTM47OcmHDsL19KQ3RTq7fAwJREFr1baXo1UweeAWkujXPIWd7Tlh
k/8bhG3xyQwxUHMNwsbWq0KRfOonbZS/ZHOvvU7ymGHizE5THKTVTDnxpsKQygPOsOX83HVy3uHA
QK3nozHrWXLoIl2KL4qeSck5IU0OzwBezOg4S6WtHqeo6wGYLJ/hW10prXqi1qEanpwkojqNZVLJ
Z+AuveopqRXVLr17ZzzTHkomN4qz+Tt6hOawuJdwnly9DvTsECOZ831QMF46tMA7Khf9gVE92Fqt
GIcKd3vj2HStbP5UlDqXvUhr1BSoiaN+qDU5Nj8octmWqQu5rP0z5dwqnmmkoQoQLlO6U9nq8r/3
r8LNy2tSUVpU8aEqgxVdFywUIQuRSWVzCSlhnTqnip+MWFL/aDokfe8PdePWXRBM4ELRjMcpexXn
4TxiRGrbNhej6synaBC5pw2Kdrg/yiZ0XUKipccFz5trd91JKzraXhhgN5eaPOgFRHsD45AsB+j5
CeHzH/dH284J0BI1TFaOeJyI7/pNrCUnkDOR9BenFBN6ZGbpyqFcH++Psq0hL9UdNDZhGy6CD2tU
IiQyqw/5VJdJygvhKlKBaVBdhZBrg0RReze1NTs6tmne5z8UZ1q0K1MpAEaUirJ9X2RpOZ6yGrLs
a2plRu/iYh083LkA9kFXGjYpSfOCXr1eCwQXAhoxQ3dJncE2DrkQ8jtjdMYHDdfhbsFBpz/AG05/
mmL19Thqq41TBcMOeU5IpFUaDbkLNDT5SgdHP47goE6h2RfhzsbatIhRHQXarwHUXEyU1jyXLI7G
oBPkRLU1BM+W9U+iCLzbwhbqcVoAlYg601WbXnqYHQUyExI8qAIkolFBWs03lBGrmivT9ItKGc/6
YlaH4tPn+1tsOzviYUoCb8mRAT7zelEbbdbyRSvN1+xAOpmSrr1L6IIejMrWT1mqvstiJHOcVmgP
R5VE4iTl6H0SzxBhXg+s9TUPodY5vqhZvxCs27sWK7qdqH9zK6BDR+mDXGkx39t4LJL91bUwJcdv
+iD56KRWclL0SvrWRQCgUGeYv95fzu21yoGljM5zsiAn1hxNpeKQRYEjLty+Mk99kxwS4kc36sc9
39gbQ5Hg0V0i+uceWrddw5B1i0a5v+TGNBzQpUu/opqpvatKqd/pTd4cigozqEU6hlD9r7+VFNWT
IyK9vzRxOFoex42SjhGGPQGW3NTm6f4irm0ceSmoo9OcW4xiSD705ff8VuybqqyT1ckSl44bLb9A
3ZSwx5ozA0VIG2s3r+35Z8+F0ViqW2qDXH+1dTx7QTdWiYX8txKHTzii0zERShTv1WI24T0/D9A2
txFX8mI3e/3zbCF1Hbj84WJJSuxpIiHYo432PlYdWk5GDT1zlPY6DDdeHAqSsICgnFNYU5cf9dua
RBoqHxON1wvXVB+5ON78H+bOozlubcnWf+XGmeM0vHnR9w4AlKOrYlGkzARBSRS89/j17wPP6b4q
FJvVfKM3UYhBswsb22SuXLmWdvCYkwtzf/6q53uNFTW3MZ5n5GOC7macTsNebikJO4qQT3tsWK3Q
bcdJ9S+EBm+M9lfXizHTjc/gwjENJwnsbNrTIDluw7CFxOqF4Q29QN/fX1Pn72zulARmnbNlRKkW
55yVY2ybjt6w5+YW7tFq9LUdmLnsZqmppGvkYMrRSeK+CpwPD0yxHRSZa/xVz/b0vSWGD+UEpuoe
+KFwgdQFO5CE3m1FK99LZZls+zkIfn/Qs2MPCXDCIVQquUD4d/7+b4vFmBDlzjt/3GfJaB3DbvKv
M0GzkOsLu5s6jVGUf3/AN14k4CRZLUcEPq9L9VRJbWvSqYwBmfxb34jQNEET/NHzmnDz/lDnG4Fr
A5ySFwnWby3rlHrmScpkpOO+Fs3gWo5iVAjT8JJTwlszyL1EvzBqpudQW64qvkRKM+5VLxifDC2s
XV/Sko3YRp7bopB9gQj2xgRiH4mGmMxOYKUursNm0mtkJDJxLyWWjidr0RK1YmYXVcMl45w3JpCh
kLmZ9dRnRuHp4sCKp8vDuhT3it97KyTN1a2qRB9GREE/2G1AldQMOSsXD6SkSRJkCF7vtb5Rd3Fv
jbcAIJd0Ht54FjT+wFs5iGEGLau7fVbXlKcraV8bsCXipBnoLB1S9/0l9+qEdgLo8DAzuosALAc/
xcPTKeuN0BdMwxP3HTVDxfUKBfJcDlqBiGA+iN+FwYTS3kBKvh+roLTWUP9r3wdqKQRrO1aiHDuy
Zw1PozGM07PcZ4mxykSj1RzsQXtzX8mZmDiiDmX6Kvaq6ofhhXpzlZdhZz4CmBUi2mIhlUpFC4Jo
PQad8EF7eC5dqhezTTNsOqZzyZxoUGdLuqyU9moaGnfkNuj6x0U4sxIl6fP7E/rG7pqbHdnC5IVA
YYvFMVQph0gkSvskF+nbljRIsza9dcoBoLiqV1USyfqFUPB8qXAnUlgGQpo96JZVUrNBvmwYMnxj
hFjeyGYIj2lS6wtLZf7kpysFNJs2aqZxbteVF08Wy1KXxYg07C09774nWt2tWbjKMZsAg8ah0j+r
+HrvpFFUL1BZz08Q8iOIpCTa6FBwjpyu0dZToAwFrFFENIqbpBqlpzaGsNuPIH/vv743ppKhqAMD
pNL+tKQzcuE0Qp0zlKck/a3CUrkK5dbYvT/K+ZVNRDDzJgk4SS6XulVGg2Y1NvDKHrS0cjOt19bp
kJm3g1z5D3GoJz8tvOPX7w96/mgocqOqBoeVzk9aGU5nEaXlpMozWdlThbEcvYrDJ9MKtA8H1DMT
ireEJDxl9KVD2lhE6phjHbXH1DG8wZmXrW72+q1eGpe4v+fLAtgF0imHJEE1/z99oHQwrEKgCLq3
xOB7NVnNTmyLcd0H9aV63hunJGp0NIBQn0KukAPzdKhAB5VVS0Xbw16PBTyNafCLVnGE8NNOUvF7
dEO1L+g+wlRJutKDaardUi/zvWiVZrWSw6EYP4fhYKFU2qlzhWtQxWjrG114KMfYH92xEsqfeD77
4b0BT8TfykhspCs9E8OAFiUTw2epTUPLhrNSerQ/JfV4KdSZJ+x0h7PB6cNDI441ANh0+pTos2de
b+bKvqrDX3lTKo6htrvCowFIDuvnsQt2Y1zhaSZcCGHfWJozKZ9UlpBkJoSdDqwn9dQDFct7xcr1
m0kVhOdEq6QLG+CVh7d4PirtXAJosjDOEq7rUGSpJrPS9rREmQ6guXaXmHrr+lHT3EtGXe9FVHw3
o9bmzjD2xQHbgdDN9eaST9z5yp1ti7nTCSopR0rz+fBbEEsS14bIEJh7A9sJG7RScKqhzIG8p3j1
0V0/d/7Nm5ELcFbbOh2q0XM/9ail7VXBDFcK5haUEqgnvD/KGw8EpZicEQALw44l93ac4qIQzEQj
JAI4TrXQ33TyhCN2wNp5f6jza8iYq/gErjMud1aPRtwtttqi1vaSbwju6LfNoy7FneNXJiigZAZ0
BA7SGLmDkhQX2jnO1yljU8nj4Ga1AsueTmafiEUoyowdhaHlTjhIkOzIofv+E745mfgZ0HhL3Q6t
6tNRjC7BsabutH04Fe3Gx7T3JiARW2NGfykXON/xPJAxE8FnqwaYY6dDlZUwYKkqavsRSibaodwR
RytM688By9aNFSX9mVRR+8UDafNt39etSwqmbz3sbNDLqqE2enZfqKEadKwdbV/Q6fAwCEF3i9ai
/1lPtUuI2Rv7nysXsT4WKEzsM6+SvFKRqvBkfY+gT2dsvakTDDsudYvuSCOKDCe3gv4pr8MqJXgd
km4jWnVY3uqVhONUCSEru5DxvTX/BMzcYmTwMzh0Ov9qPBoogFb6XvXrEZw9SalVjp+Kulypua7Z
tSd9ry1/LeXJh4V+4crTBgVtRAKGgpl/OvSE5Uk/O9TsCZ1NpwtFD0a6X23CqmkvPOVb73jWXeEO
ZfrpAjgdqqZwAkgZGPsuG2QbThOmKY2ORknsqcf39845TYvHQriGBUUEAtqzGKvp8WQv/d5gPTWd
4NIZ179ESYlKYyqk030v1eNoG1Ob7Mc+DgeXLlsvXjd50x7rKNWHjRLLwSWkZB709OKZU3oCL1AE
IMQlj6rL/KYu88Dc92Kl3uVd2t0OsMk+vf/sb4xCjoOAI3qos0XU4o3qoV/QQ9Jae6NvBzgnWZ1/
6zR9vHAAv/E25z4GGqHIsnlZC9qRngdGOwmpyY2SxtCOxvHYa1K/lgJdvfBEc8CxmDeOwXnKiJER
Ul7ck0akTkbbieY+MZvusdMC7xp6HTVPIxFtUfXapw/PIEI20IFpH4GSoS5O3kzISxlMy9zrhpfY
RZPQqGc2lwzR35rA12IeUPp8Ly8msO1qxbfM2NrHadauPLNtHSk3UgR5xUv2Vm8sideONUhBs7TY
UnNV03zDN8rE2tdDObp9UxQOineXZAbeGmV2W4DHx6yhhXW6v4OqGoYW9GevNXifNIjruREwz/bD
L4d6B3LXM0eWOsTirBykIKNyGfsHbkVtk+V9a4uKd6m55Y1ngUzFKmC9cX4sQzMdPWFkNpCEKnol
cdrQiHcxJ+QlTOwsimGfvor8UjYmOFsapJpRLxkplroHNTXbyR05tKZHKa4zcLFmEEyspPA+c+nX
LiSnrGWR3l69gdmdDKZa36NiLg9HTDNhLAAMVIlDcI779iwzIUS2xjH3NRQRXbFLPGwtF7sni//H
bSZsEw+w6tY0+xwWhGhk1FVCTUsfK4RMDg1nS4jhrt6IttX2yHChrjAm33McO6vb3EBSwZZ8PzlO
Q6jhFSR0TRHZ1KE8nJdKBGaui8qDSKP4QojCAn6elh3LWvSjj/EXPYaR1uTbSs5lbaWibNRfD2ha
GbYogRR/7SsxnNCskkb9WlBDydiHVpKXuxAjBY82lB5lqUweLUp3Uz2NNm4YXWELSJTGlevDF1S/
Sw1ePC8fXHiERjQcUiKliEgnxCIt6pQKJjb52V6W02bd1DRbpD6s6Q+OYkBgfoXxOVrPVbw6Ag00
SUZz3xJmuLqS+m6TIlb//ihnJ+o8Cu1D9OHNYdAy4KsFQZJpvDL3Zt5GBx1TJDvtfPU6UYZh5fVJ
/eX98c6206zsr1HnBb5hEpeXhaWWVs53pX3Uhvm6lBHGDSpV+/BTzV2NhLKgGwDo+uIA0mgNEZG3
kPeVb1RubkTFmr434VorBmGnyeUlrYbzWSRTnTUh4GBLXO3z7v49f4tEodWrWtnj8qQecNmzAjuA
Ef7ke4rg22KLbfT78zg/wclNCOgGNXrWTpjpvksIbKytpoiVjkCxSlPD1YyifFH7MSg2esYhvyk1
YdDWWDsM+gVA51VUcDE0zT/wZmFPzwD+4lKE6Dc731nWPq2HdrwrBiv5ERtZ/KUy+thfG7HcfsPU
iHphEg/+gI6khYZLa3ntS9GktbCzEgyqbEVPBMtlTZpQ+hT4Ho+BbtbyhrS0mtwwVA1aNcuhKb4q
RuojV9dGo+YUcdWGqxxMqXLbUMubB8vT9V+e3BmfaWFVOjsc0UG0RUiCz11NgXj9/sS/3saLx4eu
SF2NrhCSvqXesiRIY6sjPbJHN6CwS6p6+8jqNdWORkv7rnTjU2Z27oh6/48q7+qvaqUXl26L5cuf
YUIiR1Al6OTEj6fLrQrgWiHvYO2FKA43fVNJFdVp2Y+dsYnjC2Dr2c1kEm+BDs4i9HO/9eJ1e73S
ZHVVW3vLh2XYk5rZ9Mh+04dUtTOh3GSZfO+bXDXvz/PZQWECh8AFAg8ludfPnrEyUlGLw+jQh3n7
pRfyxEbNWH56f5Sz0GsehZ4JCeoRB/kS3tXKCVuvOIsOdSfEGyOVxJtsmOI1ENel/OrsjCBxZyCg
AiAD4LTlGWH1dYrMGsBLYuEmoQ9fh9g3HI+W/Kbtggvnw/mD0eU6g1vcIDKiC4vR/CAbcr8o/EPV
d4UDgkClOSmUOyltP2xJCPwBPxuAnIcCVZJPV2M6DKjk4WFxiIacIk9ZpesuQTTm/Td1vh54CkQU
ASdAI8kaT0cRAOtyOSu5oyovcYg7gl0e+dbm/VHemLY5Y+LyoI4NXL0AHsvAyI24D2KmLVZ8t8it
4ps50c5rR3UWiO77o50d4hRNuAN5IgONYCoap8+keWGvpz33rqj5k62lKKtZpfCjKrprIeryDTTM
S7qLbzwgdxRUbWRp5rtxMWTLWaFPcRMfoLkXO09rKH2NjZCwuxqv+/r+873xzqy5esJFPHcivpLH
f7sWA2PwVdEvEI3Ka//WQpz6U6Sm+erjo1B8lbl/ZxWX5SyCkQRCIxjpYZImaHKpIKxQ58gvvKu3
nmUuv6JbybYCkz59V4EfSRnCBelBbk1vTX+K/uwHWvTto8+CNowKTWoWIgcKXowiWEXsR5rHjBUq
XGIE8Wy/Ky8ZYZ4f6Yyi8VJoFkPOcrljJ0Oc5LzOskOeKNMmpatrZY3xtEZwqtmpgjzYJfrh102Z
6pdoMOdLXpn1CDiQyEjmho7TafR6qYB0HKSHXDK6/ihXqR7d0RsjD4eKVDL7NMpF+10vPC36sND7
qyODgooKVUMQrvmj/bYa6yKppaiv80MS6L3p5IWFER0mux/fYlTPKQoRtPAGETA6HScJR8+YTD8/
eB16LVDsU0dLET+zEt348KE4Sy5wf3Fzodu6jAKVKM2hbTf5ISumdg06oh/yqMkvRHznOOms7ECL
FFI3xBXwbE6fKKwjpRWEJD90Udxv9ViN14EheBtysXAl94Xupim8VPBx0xkwnlp1Zq/eZZx5F47n
8zuUrn22OnXtuYKxXD0j+qzglEZ+KLDa2fRlpttpH2QrRag8V4qpo314O6LdxSsEjaZVe4nvp76q
DUUVFYey6nIX8uF9hvfF/8NDkdNyX8+KIGd12ExO1MRM2+JAR4zvTIoVOZnl0VIqe8UqncR6+/5D
vbEF6RKEV0z+AMdxmayQU0zVWBnFgZ2iONxOyiqkur22EkiO5gSyAE/Vf35/0PPjE/kIwh9yJMgX
gHinS4hj20NkcRYn8mTL8RDD1ByZ0NK88MbeWCEgWyDYNHHh0LSkW0jQhgdtFMtD3mTir1DP8mMa
69lTjcHfSi7CD1NT6RSjxYmrFEITunmLsMSUq15TerM4QFdXrmZJ7XXSD6Yr6pewyLPSACNxrABH
cnoRsC7i8Koq4X36PBkojLKq/aTsHNIQupNKOUbHJExS8VEfady2uqDZsWrzL++/wzcWDmAyTV5Q
0ThAl7Be3cplN01RfeCIy5UVx3UlrxSpb9MrK5eKcoe0gXDMclHLL+Tzr+3LJ0nXTJ2hQMrdMUeA
SwX1IAgjOEGtdkhKfDQM7ietQEQV8YPCv0L/swx3VgEx6iZA4Lz6VRjDZGzEPo3qh8yYaDuz41yf
9F+SXuflNQ7t1rhpBrms554eMdu9P1HLRUhrAEuBdzTzK+bc6XSxtz2tB90kJYfOyGq3m+IrX/AO
mep/pnb8UZxoHgwCDiDOnKad6azKUt5KxhRlhyCvJRxfkw4PVvGj2QujIN3MITVTmUiVFo9UJ4Xc
pFlTHXAv1B1NE6wNS+1Rs4rcgSnRXLhylot9Hg7GHgk2iQU1unmGf7urCxXmpmmO9SEsBGPTqFwx
idVJKzqqOqc3h2RTj725qirdd+SxDC6cIsvTiuHpZyNGIjriGl+K3nRdKcVTXTSHoPM84FYaHipP
7NbvL5PzUdjHr0oPnIocyYuzQ6+R/1Umvz2gUmPeljSLpdshLftLAfJrWeT33SPT6o5BBJ4Xc0lV
X4YJep0ImdW2/QHcBhcdWYkGc1Nbk3iF3uyUrRNzir6qmlBK90GF4MTk0r6EfCzMgAatJFNs6xJo
QabFNyn88FPUKeK0oa8tGhyz65GYGTvUZmixtKLIbmPdnDa+l+rfY0NMP4UeoIGdVkGE07LpW19G
tGBp8xGFR0Wv9eiDMREPC2pA2gtha/YdXFRTlJhWv6HMhkNuCd/kTg02QR7pF3b4WbvSPIrJKYiE
AEOxzU8XqFL6spmGxQhk2knSqhq0RrVLSG+jOwkZqk/WMABXCUNjodbrD352SBR2/ybSfLNe43Md
IchSgfLZA9o2gkuhSek/mBnN3gusZLYthV1AlEWyV5RmDxo3FYfOMom1U8m4E9KWwv3rOv6PH8P/
8V9ykgDI9ln9r//k6x95MdL5EDSLL/+1L16yh6Z6eWlun4v/nH/1v3/09Bf/dRuCe9X5r2b5Uye/
xN//e3z3uXk++WKVNWEz3rcv1Xh8qdukeR2ATzr/5P/2m/94ef0rn8bi5Z9//Mhbji7+mk/X7B9/
f2v3859/gG/+tqXnv//3N++eU37v8Jw8t2c///JcN/yqov4JIZ1qziu8RODzxz/6l7++I/0Jsv+a
SGoADXMXWZbTbfjPP8w/ZyoSKAfcMgW0iOyoztv5O/KfYLUgH8i4qQRu/MAf//XYJy/o3y/sHxlq
zHmYNTV/l9X57wOBtBLuD0gUAfiMIp/h1Z2MGn6eG+MN3I7GxYuhtgPVpIAihcg/F2NjFwo21iGE
s9/m5+8P8vvA84o7HVhjaMJAuHOzI8biyBMLf7RoSa5uzGCK7U6PdPou5GwrDcLHpAnmZ2Qo4h8K
DUgZcwed7tAuKXGI6rPqJvdo742bTl8Pmh5eeKBXmZfFE6EmDBd1lt8l6pwP+d9uqtCv/RbHhvbG
pHXdFiszWNeiljziDdpdNaHYr7U4keRVUw0AfXKEruKgqwFN0KrVP4cog6x6tdZ1d5LLaiNMstc4
upQXuS1PhrwvlZYe4F4Vy695GN+y3trWzppxfJS6sf4cd2X/swsD4ashKImtTaWl2eEQdXddJeQ0
7jZx/zWO8/ZZHofoSvBEc4uJWu/K3dDC7/HEMrM9JR2+WZMkfAzDfX0Fc6xAPE46jNrtHFD+Njey
VKcy7bfNTdwb7drq89T12uGSCdJ81C7eAHVe9gViZDM5YPEG9EiELNOb9Y02BU9d6SrtHZ4wxUbR
vUts4Fe2yNlY5KC0qM5Sy0uzuLr1KXMWXn1DC/i6HEVH9lO39JR1REtN+8OP1oWsYVZHZzeKQ6NW
rduuIVYRbbNBhqgCPXqOxWgXlvmLL6iroDfBX/ZKPdi9fKfVFkJCoxP0iqulTyZWPW2Z2v1EzKPc
SNWhC6/ExinqoydGdiB+U8PPUXdV506SOQICAYEhrvxYXmEB5JhRuxa6yI6mjRQULLrPtbeP8vEe
r19cIm8iXPWG6H7UX7zmaZyi6z48chatE+nKw4W1QNPLGJ1eXyumv5K7nv8+G0qyRxVjm7XHKqrc
98+GV2DkbHLJ7meskOx+aeaD3wtOb7VU3+RBKG34cq2bmbiO4uwljPMRepAU3shBlNCa7+cb+DzB
JymO78KsENeaFwhuGnj6dV6lvZ16oo3s7BeKn+tOfeGOrpwEgMRNu6y6j2oxPHhIlGFzO10PQpis
mkBRHKkeQsfspZ9JoTW72NC6ayvvjFtdrcu52CG5Fa0/D0qsF7t4CHveUjZu5KwILsQXrynC2VwA
H83KYwD55gIng0ksFlGrNzdabSouLRLhmiNovJqKSXPUTOl+Wf3AqW0knY2aofIFZQF5lyEkYPu9
pTudp5d2KEWSq0G1cgQiQ1sSO8tBPaF1PM6X7eDV/OU2TleqSr38/Ze5KJP9tffptsWyD4FFLq5F
gCS0gRY0ePzcpAjIO1Hjl07tW/qmKUZ1VZt9tknMMb4mlh/sQmo/0649XgBW3rhsYIXMWu/Az2Cq
i4y5z6BMxHLc3ggm9CfPEqJrhN+1jal5l9TN3hyK23RumyHsXN4CmRqUZT217Y1VVqhoqKO0SuVY
/BpQ2bk0s/N5tlwa9GqRi9EyOtNrT0/VVIEAKMN4vaFhwbtNzdR0AQKV+75r+msmQ7HjYDIdo6/i
m0ASi1XRVqoNTgirs831tdxE9Z1UN/mFQuFrVnT6weh04R6E88u/Z20nNV6McsGNciPKwie/8uRV
DdJqa7oYwGKpCxNBDMzGDN9EDqNRvnhlqLgxnVNrBLrTXatn0VZP+mkL1tjbEFCzz+8vyvOwByzv
NT8gu5wF3E5nTvX8AHqaUtzkQwMulFX5KoiH5EqfqmxjjEG8i9C7uJGoeF4AMM7eGXAJsmmQlYgR
aFtdpM+lL0qtEWTZNR0q5soY48L1qSN8KPVhz4GswSAn6oGsRFCyCHmKziq6cojU61SshrWYhky7
kQnr92fx7L4FAUCFifSYUI6DerGtdF/Up2Tsput0lDZKUVXbdhJBHiSjRBXlb4nCDyUX/2PKcJJm
vJuC/H+ZXPB+/uO/oviz5OL2uaqD5yT5x65OnrOf9Wmewa/+nWcY0p8078CXJrFHnG/OJv7OM3Tx
z5kSPy8I2gsAEf47z5DUP3Uq60Tgc0shAurshL8TDfXPOV0EH0YUHIgPxbKPJBqna4UtRveIRBkV
qJmxwFROd1wvpUnai2F6rAaxcqRSsifRfOh6XbGDoTQvHPin+/uv0SitzxZf2tycu7hz9Mjvh0Qo
0iOm2PE6vZcnf98rEX3zzW2uBKENzB9uf3spb2Q0b4zJmU/jAVNMSrPsZk0jL5DbdIiP3Wjsh9Di
Xm2GTVGHK7HLjU0ox9ehdanj9I1pfS23kz0COZ9Na6d3VptLSXKUJ23ado25awbrcyOYaFjol5To
uVRObhzmFYFQcHsA/HleueBO3yIRfmZGiagfYXR2a4RPlNA145/iYEuDj+7+zxBqepZ9af0HKYLZ
dWc2eyXbajGomSP6rtw4k/RsTfbcUBz8NP2fZv44lNgOHcRu13S/FHVnRiv8mJpgnUSf1HqvB9cJ
LTnaKuwcI3CqdGPWX6fGtzOfWLZy5E9ttasDV72J7vNgNSo/x/yT2j0EGaLO+8n4ipvcVGxMc+Np
R8VAmOxeVI+mFtm15IOYyzBZ7htR2KCQ1xrbcDPIW8HHwBFKoXI0vZ2yMa4UCvJBaiNgZj1Nz3rg
plrjcF+EX9XP8Xe5cGLhMGk/EiG9DfXCoS+2zA893WZq+mKKX0fzQTOfSwqZY0fSVtzL5XeI526d
R9gSvXTeN5r67IwSb7uulV2XZ8iSJ8jLfvGmey9zkSsTe8ibbccTgyWNX4wosSXlsxBeV8OVrk92
MhW2JV2LBSIxdn3IQnpvaTpzct93fGvNWkAdt4qvVc81+q+t4OjqBkW0MN/Brnp/Iywivr9WCTfb
7BH7SipcAG9l5Fd+Sux57MO0dHTdUzEpGj2X/s8ZPvXUtVmHyk3Wl1AOhPJT3qiXGnvP9gWbYa6f
w9SFmnWGqI5GA/9p1NVjYz43YxM4TV9Pjl70lg0SIl+IxN4aDQrF7MoBG5T64Om20AQk73O4Icek
tR69oAhsQ28hVHfRzVAFzYXRzg4ayCKvktvEVij0zHjS78m01xud0CpD8mkg4rWBOF21MR6Nwts1
fXqtW+HjWGWXwNRXevO/YzpeKqNCdqDwAv4PC3UOfH9L4UfPx+ssNuJP1ah9bYxtkNKlbTVkV6EZ
lyuJgMmuAn1AmKnfQt1lLRfBpzDt7vU+M+26NZVd2sT5irINdYno+P6ie634nnw+8DJsfPGRQmd/
hnlOP18oazQdyL71kBW3RrvhbRuK05hbTXYt8rnQVsXtGG+l9bAT+1Xhoe1mB8VKeIlZhBbMTLuD
z/bQbCPBidbpbXUtXZU77coA3rZbyKmlY93qLc/o8INVZfN7Uu+WdHI7KGGBuaBjvBbtCPRXtIWf
wk19lW+1wtbv6u/+Q3AlX1ffkit/HWwQIFjJEJYFWzZsKXK9o/b1/dl4PYjPZwP6LKEZDP/lBegX
1O7GMrYezMd+dJQfJF0RsjFsgQqAz/F+Gdf5Y9LY8iG5ZiIwC/BEt0Av0LJxjKye8OQRSqd8KG77
6+gl/85zGIUNiPD+53z1rHnvcy6AIQzuekCNwHqIdsWNOtrQMYJdtc6v862wzThGf0nM7Zf4blp7
990XaZ/djFftyrA9bK7kDcVx7zbYWVtqDvJR2Smz6+86zLdWu8oTVyjdJHARPJzim0h1zOGxCdxM
sfvSHhpbqx1usM60Y9AX29ga196uP0j3w5H+2cawCwCX0h2A0QK3bDeJbivTXh2uJ21de7dWfhhR
w8q/Ns0xKx2lstUvyZ1n52t1i73hfXGb71FAyB+q22hzKfJ+Da2X8wYqTCcToObcH3e62mN6LVLc
ysyH8Em8kvbSbtpHN/VdemfZ2lb4rD7VdnrflqxWO45tf7A1VCRrByFgQSIHd/pv6bACKzJzpx52
VX+oKpw4aAFBIdTh95Jq05KehGuy5KDEGs01eyds3TEiaXa8wm4z2mRXUuDUN9G1FrvZN+4dlLaF
4Kos2HTr5Fv5IFy1O/Nz9E3/LN12d/hoHbh4FDw37qkXpVgVcng8tKKtqQ9Wtws0l/1Q5ltFdYUc
Z0d8ol2rW2HgJzZ2GtjRhaZN5TQZ40zjzJhVmJHswMkAis7pLI4RMU5KzPPg3Xq34VN7peyCR88p
3OSmDBxxWAminefroHboSbNSO73Vd+06uc6uw03pWvf5bljJa3UtZrb8Gaw8ub3kY0gFic/w+5sG
tyCdI2GEbWah4bM4dws1xyPAK8f7xNyE6SaXriLLxh9ZZz/6icz5fx0Xnl1bq9Tf+f5VEe4S417v
7qNsJ1pXNFLUxVfVejSbqxr5L/9WGx1RcUdvG4VO+aMw135nwxRqfo37wHNpYVfus8auRFuWbPVn
XNrWMz0vv2R91eaP/vjFrPbSsOL7QIvJaEcBIvGO2a40w+l7lFnXVe6G8sOUu3Xpjv1VHt1RPagS
1ws3SbBGpaoxMmKbwMEA2bYU9DCuOvERyi3el3dTfFuUmyCaD1mivzAy7Cm7a9TQaQ3LlbNHXcFM
xWVjdrDIzXXZbIA6oyNCmu13yt6K/hC315G8zuP7Ttjo4/eRWFHPaB6Beq5ndmkoqxgxqQqR70Tl
Efkwag6DALimjxwvtQXOSEVzWKJZEMMfR2sHW0LN1Wvfxs7XroybdDgawaFrb2szXHfmU2h8QujF
TiNm65K07jK4oONIB71iq8OqJYVabHUvlWuk+QPxiGEoOrdDtPP0UVmVnlw7U2lcuDnORgOqo7wE
QwcFQCpWi+BCTCNVp75QHcFmftYVoZsSx5Etok7MdSlfQoqWO5BaCSAIdIU5PZwZiKc7kLKIXkM0
8R8iPS3tVioh/GfZD4oIc5x/hSes6ITGLus65cZHkBUCh6tOfoUrrHFV5col449lOXfmCpFLkagS
WlErX3L2hD5SQxGJuSOOyp+rPtDWBI6gq/qNr7RwY31v0yhcqkKKsp6AZrxxr+l5SjYi3hsjGgHv
X5DLWI+PQ1iDBCNRF9QwaxFZcjYNPlqF0xFbqo2KFjlGbQ0qvugUU6ZxpzT37JnfdeFePkUxEVPR
Zs11wgcoNjDul+zTIVQagz4g8diGRb0S41p0OsmvERhm5X30CecaPVEK7cZM/BKbFfxEDXxUjY8N
riR27q2agSIkFZyAzPKbokS6G0vq+v1BCc6XxyqdBNgyzYZ6nPsUxU8X3lDJhVIVhXyMY2RInDTa
BepPK1GcOL+bEmxStq11Z/jPaA3bSmdRPOFQEO9M8VazYrvIv2rlJ7U5esVTJh6G4TobHsbiaay/
lw2rZHgIkpu++R7q12pzQ7QcZ9dodpnjNitvx2kLDUJSKc4EJHG1Haqp84XenSbtnGhnlNtYzjn8
yPDM/QRpYNpWkT0U90bIrj9k7a2mb1Pxq1hygKvCXTlt1fE2Fn7l5BwTor61HNoIWxpcveoX3T+2
1tHIn0qDTGhr8EHMveCvZeVHkj9p4yof7mrf7fUtd1xn3CfiztKuKzoMs1+WEREP3OgWpn08dOoK
iIGFnd1hjDbak7CyhM9m9ChPd3JwJMM2dNfjmUJmUbiS1Rev3Wjds5TjjHEflp8S0lsEniJpE/SF
2427iLkSuGgr1xBuQupiRQqVx/RcRbvFfqH9EeQCRsnPksScat/wTEA92S70TSI5QY3QNSxMkp1t
NTcj7gp4feqO/Fk3PnXtp4AfDWPdqZSHenQG86m11pKykpUtGEXokTjPZ3VdrBQqXpfEbs5ubcKy
mZCLgBboK/vpdHmVYdb7mLaoxyD0ExJ2XISKwmzsDE9ie9SEygml4hIJ+CyahuCBxQ68AA5Shl3G
CsHkz/3donKc9J9ZB9NmwvtjJZa+bebXcfmrFu7gg6n/l73z6o0jS//zV1n42jWoHC5doSObbHYz
6qYgSmLlnOvT+ynNjP9ic6zGXBiwAS+EmV1Jy0rnvOcNv8BoqwvulXYXIBqcryX/oFZPbbYioDTj
q2CuUuOQjQeEdSMZlXHt3qQU0O4n6YsfOKpql/QTSBrr3ZAyZLRrfTfBm1Fjpg+82WlXFavecvud
bNzkdqY8ktXNR+BTunVv9Z0nhvYy1gxWvbKSYW8KTmPusHiwS3GXi7ux+RHkK1Xz2tQrvvv6WuTd
iTvrvk8Ot7Ni18NdGL8Uk2ZraW1XEcIIHcow96VR2Eb9ZCi7oHei+i5VVsZo59EVSS00Az6FDkDr
sIV+DpTo+F3ULGaDGPGUK/IpUnbMdskW+pt0izKllzrDe486/WHu7fpFNRDmcfwJdQwoYbrd+/fi
vBuLymZsqTijcSjDm1R9W/5HgCVYlD0xjsp6N83tuXRlBbU1B9Fz4TzdFvMuNg5hfrgr6LUljtjl
ZM3qVuVsVqYfY48QnPLSmbyCgn8x19hmUrmCBWelX6zo6xQfLHo+AG6xd43OIWjtcSO8lUepOSCW
IgX7oHdz/cmfHvuud8wACfDpa6DeK2VPoXTAgF7Q70rFVsgDRClzsoGAUN9N01eTWVchUjCdhAji
dXfTu0Xl+O1JFOjZFQ7KrLkpA4lyA80GUVbr61Cxs+Ch0QrP794kpqexkNha/YBP1fLKJurBLtmI
HAP1Qaa4jqnhIxuEX5WMtm6405N008mHSlnLg62Lt2p0qr8OiBUeB5jLc2ebwiHVVTuo7jT/1o8H
N0Ivvv6uENvCg9yNm6hFlH7QbvL62GhPUuBvkoByvLyrWu+rho2P1r0Vo3aDINwWGVLbHCu7HJFB
djPjh6iHDKVKu5lD9DfWeY0Ia7Uy2m8wHY3MJ66vsNFdSiEfTaQZ/fyamJlMtqA+ZOXOn7YjTo8d
fb2uOwYKsjj6W5l+15QH2cbAXhjXWsLUm5x5Ey+WT5wFpPmrwrQf+Zjr/MuT/CaUqxDGhr8SRTc+
CY+d6ErfQR2YFC/VCgCZVThWAhztkIRrzoP+vr0dZ0rgFdoXQFGdOF0j2hSvfGNdiJFdZF6V7KbU
LR/bZE9bdQUTaPZGUGmlrQRb0YU2th5QwMVTyAuaQ9R5obHSN5bbeMSH8DVB+u9LsLdWxW3yVThW
oZ1Jdn8avW47bICYNHcdvVR9a9B3OYVfgtweBVvcVOco5u4mlbPMibblPn5WbdF3pvtaddXna77L
F7PJJbVBIHThDiz0BSroiz5RQS6fJdgqnOIaIHgflaI9AqCmQAxtXVHRfJUsLxZzmQ1KXytIOxei
8h4XAtXGIegWwZ3HRjBuGjG5AnX9lAvTPwTT/BPYDVzpUuuKgXEWCcBiTnGYdk6gyQUz0f6alOin
jJJHx1MMDI6uAo+8BK4obeRXZjyJpxihZrvUuicxFI9YTVPkz19bcT4OsXUlZiJNdBkz6VXStFx8
MHnzzBA+nodggwQ5jifplIElnR3RcDNxQyMqmokEqyp36X+PCsSRTS7fxsI6ZJ3OTykxli58uTV/
SJH7Rvgp26Vl0aV7QzoFMWJc4J2qyhn720gjZuyn8EenH+fhh5S9GM1eTN/67ghXsIif8v59NlcM
xfvYAQOCvFYl2EwakthFkpKcU6ILbxvVijUQh6t8cuoJ8KZXkEnFu6je5oY7gpfqnDRy2DEDzOXJ
ZvIQpjuTtvIKOMZG3tPQ2JCI3DcexaRDv9CldbWWVpNTef2q8YJb897/Urz7j8l7+VJ4mlvsmaPw
95garSpP9/rX5Dl7k16rvbSVv0z3Av/WjgMOQYCHRMYoODq7/MqDzSytkvnUC5sp3yrGzTjc52tT
2ZTZW598mzJkA/eAlYX+IMZ37bAVmtxGG9qOyk2vnWPm88VL5ubVDRt8lldRtZOSvUUTJ9im0SZX
VlayBpXBgY1pNHhr/tmfxIfqFbOH7HWizV0gBGczzBNUQqCNSYnxGr39Plen0P28eMC9MLBfOiCf
q5GpBblopt18CiVXqTajvonjG1VdSePKtzySSn5f1V052jKCs8XSYWGrX6zKrVWvLx9y460rbunF
m/OhJbHGv0Ja95Fdhl44r7TIDijfYjsoneaUvgovZeYUt41Dck2HILX1c+t7g+TGmSff+efpRQdE
OK2Kwtbu1Zf+SXoPT/lTxmq4D27KDTe0qw7hKuEHWF/SwR2hZN/4d93K8LjHbf5UftWe+jXuYrkt
aE5yJty/a7UNxoquMh7SkeR2pR1xg5vwztikpS1+hT1gbPRtiWGe9IAy06rchV9y4F6qnXrNtn2n
E8jBKdnNq3ZIuLWDctA8yxG8bJ2sdbdZBTe6zWHiiCs4foktfI1p0LChYkf5Qq9FPPs3/oM40O+g
6yN+l7fBOqbHEwMfs6tDsRtulU2/0b83RGuvWMlv8nO8R/NDu4d+oT5UIK1e2FN56cWzmyTeMO00
eqiSN+cbkZlV/7007qd+OynnsJzX2nhjhau4cfgz9ECWQyG3jZP4mj8nB/21G/B+tYND9lhVNr+M
0uMX3C5d2OjFCq8QqbUb3QkTB3W8gcsNG2uxztmb/aEYRLp1L820gxlgEN/f+o2xNjOnnenae0O4
Bm7S34N+kx6H79qP/iC3TDHsmp9k2hkzysSjgyT0m1p30sDx8e1L1o22ltvbJAV6uTJUl79cJE6u
2uGPEP47NmuxM8auOblit/K1nW+5dbzH/0eTVr6ylaSVWezC4T6hxRps9O5djcinzgoj4n4TVetG
PWACpjR3A6VJ7LWty292hm2W66Jw24FQZ4P4SrDzQ1vOxhljshjfMYm8Uvt/boHgYrhMemCgqcx7
Ltk9qlZnkLSy+ZR1Bu4ZAzvcj8bUTnrmHZDudm1ykuobXe6OeeGBTZRdgf840PRp8SrJlS7tp44U
t8Oxgf3bIk/CwOvj0VEr9YiiTyidpBcrtyZP1NAqKgvGGqN55Zxi1Pcp1ACcITOwFts0WgMXzTYx
9RWcfcr5NLrZptp1t+PN8ASMcmV5w5GtEVWYMTlZuOvGhzJxoD1JtIgf5aP6MMW2eaRLHvdHNMVi
OuYC9QiV8AptziZ35Ghthrb5bX4EBOpoXzMsYTRbb53UsFMMs8xVw9o+yoaXtXdp4wy9Z2TLAdXF
3li4NWVZa4vH+H3Z6HfTa9dvlPghUG+n3lMIz8fpWO7l13oTbLOb1pt3wTpaW6dkLXjtfjqqbrKm
t/rM37sjvD/lX4eb8lZeDcQl5RZQYBXfGixJ321iT5vxd9lN0bpNDnN7HJNDpnIfrnocY4eOr1ot
4dBXGH95gnEvceRIjmrwbZzhKDwusfEgHrn94AsWWcGjeGS+Jr4o7wIxMt3TJzYC23+dZ5c5DAUR
MUY/Kifd1d3CkWxtNd+Q365Um/PWlVfzOxQU0bKFx/wNUiSmUNxv8jiw70y7+sGLXkLNZt7pL+Gp
KezooXigFBJ25X1asUH7fDk1re/WcRAcVQJ9ZvP7zVtP0GKUlFBg2N174eWH6i56oW2yM2+7nbXR
T/GPgPN52NU36YP2bdrJh+QNtjBh1zjSFObfwriLHxWFsbKrdpTQdivtNWXZqgDI0v6+8fdmcztY
rrBKil3ab6YR8dv7rj1G6iFQVxHIYN0VFLeUVpFJ0CE8uKmwtpq1pbhCt5mjNS5bMG7oYqilo3+h
Ya03BG43axwtZrXYybOV2wuyQLB1b2qPZXeQ5c3UreTpJKuHpHFC3Wl47vxG6A5pi8geHB3tYEVP
sOb8xjau9HX/Yc8yqQCEtEhOQIi8GKyYHWYS/tjOpxlplDtBifJ9n0mj7fej6lWtNv3rGAEEG1Eu
MJCLLc/lcDou9CkeBiE54a+iO21kEjHraleIyffJFK5hPH+aGX+YydDcIecAYQc3jDhxESWsuFRw
FDOTU9z4pYtF/Zsm591Rwb0PdtQ3MHB+NFElhW0Bnx7ERTjmILNzjlSkf502g1jPaaVbk7CGAIQH
qAXe2gqab79PnS4/A2+ebtDSXUfdGWbgRZOzGqEMtHEWncrZKhjtdCxTXW9dih1nHuRu+/vL/SRt
/PpelutBTmUmucAg0Df5GKqT0srmskmjkxnNwz6tppsx9s1V0oQNOj7zt0qnoppiJfImc2bQEprG
itZw7hRqWu/7mpqR56ltIVb9DYJrHW290rjBZfTKGfcTdPzhTtH0QEsLzBsEHGqTizfTZEKFNJgy
n+UvHdeTbNDT6YNwp661s782d5lX3DMvDc/BrvihPBPqGYpGX9LEETL6tXYNCjs+qsUK7RvaNSkA
iO42o+ESrYRolSQuKYnmuzKtHyni/D936q3ab6xTFu8DaZ/7joaZLapBqRPXNgZXChpNiG3Onmb2
KEZtcfDqapKIFaNPayC/dqvskMs0b+8F/zSQ7sdeVHn0BEhEpj3/VRHs6K3wpnuIApUBeWeJEnQy
eoUWiRORLpHLcR49t0Q/MFaGE8VOGLs1SSBySsOVV/wT9HL5imF8MNb5qfGlXsSARJcM2q+peJ7L
+gaKUuIqxqg5achBWQqjbLNrv/Y552eZkF1l4p0q+e8x7olbhiLH3y/Ny56djhcJTk+LZSjKIPAK
Pq5MSuFQZ8vmZ1mOJKY46Z2qDv3aj77hKEbW+jj1xSYeRusKFuqyD/zzujCrCE54maHB8/G6uYJf
nt5E+bm3hFUrAeoqx3i2I923MzmSaWbpzZWByqdNz6MukpgUTEw4EEP+eElBldpGUqrsHBdx79XG
foL/QpFHNh9nyer37/UfLrZsJCTPmKUjWnnR50bVS4tKTeO9xtVLFOYk2Ir5o5C6xymNrmWml8kZ
P54mAtAG0sHlWLnIBJVKEWluB8PZnxNabnlDri0zsvn9I/08LD4uXAT96KMzGlp4x5e80RjWaCNV
en9Gdp9mVgE75iFcpAxtcWb7k/Q5JkVvtDHTo4ZFiughLK0BaM0fu2hb5Ps4PAnWXTnuS82L/XVh
aY6WrlLNkzP4tF43ukN1q9QPZeOmiLc361FwLXXTJG4bQV/ZtxI2Xdvc2geqB0einjeW71kaI2pX
eqecZGqNqQiZI1a+0UP2ID0ZIz4anhI55S25F3+ePiW9LRZ2FXpS5SCaJvdO1zoFI8P0Fsp+G0Ew
vo0NNPGXIh7GkCk4qLjX1apSPGTj4n2bbUR/nQzr/pCvr5kgX3ah+JQLXg5hacKD+YkmoYpChq2k
2J3FZHYsvb9jxmfPljw6fVu/dFpxhwDTtYi0RJyPHxYBT+bMLKNlsV66feRGiAcJJIQznIWYMnB0
p8wIPXizYLv6RnUh2NMS6sdNLrSBVxXltfHy58de9L4UINrwkVXj57H0C4hODGaMZbUxP6eC+pRG
WeTUaug7cZVXXhvLshsX73gLplee/PMuJQSDx1wMBAFfX7oINh3i/FFf1ucJbcJda64FsHhaqDmZ
FAjr32+fT+hPeorkAPABdFgIi2jfRfxpxc4f6oKLDea5EqUN0qUxI4H3cDgWQo4sp4Ty2GwxQkrL
4koi+A9XB3m6KAqBAqR0vSR7Fpz3YY5/7lnIRYuZxeyisXxQOq1ytSg6TDdDFccMAYMnJnMvv3/0
z68ZXTwYjigCwrYm9H58clmNyqA38/rcZM0eadaFMG8RLzrdHq3mapz6tJq5Gm0xRJQWVP9lI9sa
xBqIn9acgVa0GxpZQ7sd4f7Znaw/KYtUNXS0iQFzYl5ZTp+woEDAeUo+MY1cUCmK/PFBQ57GEEom
YBmWVHJSiw8heOi8O3etsM9rFFB7mZH02BoCFEi0gECImrCIt7oVAMEsU3HVzuLKGFT93DBn//1n
+JSec3sooyic9gz2cXO4OOzjMhUA4wbiaarw2w3G6T3sq2alF2VjywnTfZIBA+g6o0wL1g91NUV0
FT63kcywS83UVWt2hZfppHulckKipvPqDMRbGV+51U8rBrgqwgToIbExydQv7rTHIUcfc708WyX4
7blhYmKVlYQsTvINA8L2yof7dIAumGy0FFmgEhJMl+6aVtM1Uh4YxRlLJgVIObiV1O/SK3tQ+xRn
kZcAQkPfhkEASNyL5HrQaqVo5DQ6V4DVIjuz5FdFGk9NOG/DKipudBW0WjDNDIHVqtzrGvdhCaly
GDv9zhcD6whTG+nFGXjPaGi7HmfX2xLj932CNrKtzy+qmTHarWP9zgoFcENzh8+2/M0EyCuE/psV
hMKW26BbSlNYTsdbq9LodmPU5mASBNpAJFFpVWEnJH5xsrLcjZWWDzDP6ro0xOa+ozvqt2Z/Pxte
ilDRCVjBhELx0agwtW+jK+np58qJVwYMEX4MxxOH0wXOp4nwmeuaND7PbRY7AS46Ti9WhWukUuGI
My2/KG79XdclR4L5A+SfwW5F64fYigfkoTxlVPtnPBScuaYPUMtWvYIprV5JjeTLTjzEImBIMnAa
8jC0wC42fiXnQWeZeXTWBiFaK0Ov3EltIXhB38qoB7KcOr8ATVDmNgNyoKdthydeyIJW28KpaQQc
g/w1K9NsNyNEmRnIzCVqt8azprlRhWDf+pK8+X04+HTmsgRhAqCjsEjpsdc+Biuly2sh1IZ+QXRZ
a4VFccNszQ5EoOsmVHQ7NbFM/vfXJEAihonrFiDSi2sOsgZC1+zrkxy33+a0+ZGF6XPqJ9vM9DkE
mXsJYrj6/TWlS3W2xWsatUEWEDkONkuXJwKmHLWsYwd3yiNXyeEqnw0L45PxKc8xm+3sQHrRsgM8
pLbaZTqYHbCZkc1boUYNkNitvCjCywM+z5Q5IpyMyGxchUqtmcAV+LMdzEAx5DejBf77pqP0Wij7
moYf3B+5v+tRhU3VTZzjWn6Sx9sedE+ZbPzp2KauMXl5Qq1JIfTUpJXTl4+Z9DZUXsP4rtO22Mlb
4Tuw3zSkM6ivfTrqmfqoFxvzOdfdIX9RlP0A0WaRpXaao2Z63cQkDMAPY1Ld0zvnp+TM+C6UJwws
7Kxy8xHm9kHV74z60ad/pz+rqeqZyR0qLHZ9wuumL1ZlgMMOndjbqXQn0xZeiboMvCJt6xsriIxs
JzSbkxxyBcc5QMi1VF4Jy59PAYsCFHUoeKGgLy9BkKk4YSqvI9veKArIiZHmph/dBsBqi6FPrizN
PzU9PqTBLJNlJ1icBkiJXJJfIy3LxKhSh1Onrgb5vtBtf75rGj6eWDla42kpjQLtxTC/WuXB5yMW
/jlsX8Ju1yivivpDUn+MAy2u8hiUP1LhEPqIH3tq8jx3SBAza9v7IjOYR8l8nKYOjeDnoJedtrNs
FJpXEWMyIXZan4kGoIoezMiQbP3uNISHQl4H5ktnAZEqv8tNjQYe/Qu+UNNFjoRAUFuVrOdny99N
YW1jKURVpjlTTl+dTsrYtNs+FDxlwEHEGQDQqUNH62SgKUdjOUFHswcewSzNKuAzxIjiT/QkRRV8
MGpFWWALyg9J+x4JpZ1LR+tlpJiq4X0JAPlzugXBS1Vk655bn+hn1/ypDIVp8DG3159AxdhihFdL
w2mSMODuX7UvUAcGevG1HT/1gJVSRzbv6/IUJ99VhscJqp7luDVhRVvBgxXcR/VroZ9EEDPhSwF2
R99XWNDMEIoAumXxyedmVGtrFeuufAU+BYx5dFMF9AQrtlvjYW2CS6cTXW1N2Z6fCs48xw9ty3Lo
szBH6x7ld+k8hi4TcEkF3JXcyDAVVMfghkOvK++Fe6aC/ZuyR56D/ny0LnJHrT0M7OlEYYbb0K8B
vSa7BUg+DknRTcy3QX4SLK8I4LrzY9weq9fECxQHPS69WxvxBn8ci9rY30XAGIcvVkNLcisb22pa
xfVqWNh4Uw0gBDGK5bfH6a6tAaHDj2vGZzGcmMe9dsXryBwXFO4QusbT8H3GiCjyOnMNuZABbS0/
WMkOTeBc3gXtS2Bu0/mL0X+dWZkm5BWTdGOZVXehlxDHWCdMRa110XmK6ZrjHjw8oZBfeX9TC+cE
ZFSypSYbsadMAQ7cZJ0Xl7c6QJG8eUuWefJoJ802l+5Vbl4ov/fSfZ+e/fEcM2xsMDIY92a91TnR
i+QxDw+5f6tIazlYh9lODdZ+fJN0uzjdVd1S3ivzBnRkPt9J+V6X3FxdZdppGp4h8in9Y4fYxbYr
7iZzPaqrMnqoE6iBJ6k7dgz+/WeZ7TGPW83yLPMGIHumbZDTQQAiBAa10xlIXlMTU5fT/iKQGKDg
qPFQICfd+5S9FnjrtlN/mhkARmBL07i1DTRpVpMknuM4HbZzpQ93alupdpMFKGpjieUjabkORboo
VSfTF07GxQgCxFyVkP4avdI6hp6BY8h8Rih2Z/UPZpw/tP4yv5ULLzVE0A8LECwHrNVm4biuxoAO
TI/4R99wTKWWmDha+Iy0gGSXRlaBlkUikRJEr1onSnXwnnOxTnqgWVfO4E+pLzkRjMOlDsS4CTHI
j8mGUGpNLIVCepZ9cTjqYe9WSu7Kqt/bcy9xGPeQWczgbewaNILE4JqhkvTpm3ADCz9w4T4u1fdy
g790GLRO6o1Z09IzxZt6E5RHugHTqmzV96gBOti2qAalNc3hehoHJ0/m75DGmTmVLPTfv4vl639Y
HcudoI4jM/5BLv5nf/iXOxnmNLRSFEnOcyq+BtrM2T1RcRWkumsdiRuLuP77K35OT5dL6jj0AOHX
KP8uCvA8U/ALlFVan83QumaRD06bGN+U0jKPmRpAnOjkrV7nGXjYxvd8tb6rR/lB4TDcVeYEok/P
HgOUPCEOTjUpUN47bZ3YlvzDGDm0YD+PV97ST1TXx9cEy2BR+SLpB5N2mVJHsx8lU1QlwOBYH72U
h+t+FGVn8LvelYao9cq0n205oFzSQevGVhYcWyAWAePGLk/7lRpY0noSxW4td6qtVagAJdh3rAK/
0VdaXlhr01g4MFkMGKNpm3UjlfpmKkBdIaf5bcqN5maSsvUwydd0zdVPa2CRgSdIQLOCxnGp1d5M
5egX6pycZUgVNtJMDxPmlle++qcEX/l4kYuv7gdaIsuJD5CmERl04JO9iqS6BEfDP1QTxp8RyIjm
pLRiU3S/9MZ6qbq7fEzLVWzgrIQLhSPhETKa8IOGHsgXUydHBMrgzgivk8RyMoxwlzLUZsHum5tS
DaAllIKxsly+rnItlf+8i5dmukwXCx82IIsXu7iMTB3VnFk46S3AJqSdZ68Se5oDZjBsw5KiZbGm
64IbbVzau0FQQ6s1dQBag3llgV4qrrKZlsmFDlhyGWF8klpuLdWfKJOEU1ela61V+nXV8haFWd0W
mgxJQcZadQaVpyYo+UqTcmdFLUkCPAkv0EjCtIxJS2xcAzL+443hNrboitHXRKTiY6jLyyGP07oW
TpU1zU4bDCdlrrbkB6lLbIP8m7evfee7o883RBp+L9JHcIwJlFSPuyF6c+G5yMaXK8vxU43M+6I0
Zifz3SjmL2q/ukPRcQrK4Jz6Zn47U8/qSrf2U3PYz7m/1X2rdsvEDJxRHUVH5W85elPqe02TvFjY
j8WNwpRUFTFkCpo2I1fQ33MrnFbVlIu4jxZ/Lrb/r6vy36iEf/l2n3RVzl/RRPzP5kf6I//63//z
P5pvP/IG2cf/oLHyn4c6atqv+X++f/2P0+Xh1181V37+2D81VwT1D5S6mX1RTgFRwkiNnfyn6IqA
tAoCKpT/dEsQDv9V3VEw/tBVLJbQVoHghZSuTp7wl+yKoIp/oJOlURBqDElY1X8Lwxz/PDb+FNz8
Z3nHi3Y4WCZTk5cpIILtyK4A5vq4R+YxG6OsCHdiEvbpqjEwh0ndHD5pjvqf1GePTPbK4i1I1BES
aSgoNam/1JFmxbIRgtP/5QX/dX+/qj5epCdMe+AVsi94aEgqSx/p4/3gNzolpgW/NMUTAvRO1ZG7
93GZ1YqjK1MRfRP6xkT8o9CyHrhCM2tWsxmbWRFogRn4RwveqM8yNWttXUOtXDRQdAYWFuU39uyL
lium9xd3F1hZapGAdnbBMAa0fJl1Fcl/a4R4/5LoCkBsQiY2IHsXIApBR0vN6hjn6WitsDhYoFBB
YIpX0DQX3UHgCYuyAYg0+tni0iFYjotfUimZyWcu6NGuzrW0mLxZ7NTxRsDtluFxhUkwPmm1Ls8U
sp2Y5NUT0U/tt4lkRYbpSH3s66ajDMI0g7K0sLsHLTs18UMmpcYzGWk69m5SxxF47LrXOrBFvjSJ
f7nD/B+IMw9Fxq9LVdgPEk//WyGo/wvlnZjE/7JLPoWhhyL5caEe+/P/8VeEYY71B5LN5AF4p8sa
Q5f/ijCG/AcyXxqABqD8P2PF3/qxgvkHe0yh97jYGiGAtOz8vyOM9QdDSAITJQIDKBGYzr8IMT+7
+f+VwMKmYBhEis/UDdtC4BVLDvjr4oTIMM16KZ5l6V6p7vLA9Vdxfj/J+0LeD8FWEU9lcANhyvYh
/eu3ZeY18WreqZZdP1uJM0OCsnZdvi7KXcCC9kc7eAfXCrjtgdZA4ZKd9fHRGG8hoHapG6h3WeiM
uJLoCwPbGtbB5I3KTYWCMvw/fUaBLKbWsNmtsf8Y1q9i5GSlU62hU7W9+SDopdvCnZTinZYfo+iL
IL3q+d0oYkxDt/oule9y2IUiIHdTP0jJU6DSA0O0aFI3E/DF4NyPNmxou7prqh1B/N8Fyb/eKKcM
n5whDQanH9/oIMptYYaZeG4i7UXrg8jFPsfYK7PxxRg7BhcW41RhNTwjKq0dDGXq3XgATPTLKvyn
WP0xeV9uY5lTM8YEK8XpdWmnk+eNWSqNOp+TUH6SOsk8aYEY7en5alH8gh38V71UHzNxFOhq1Wt0
KmVHU9LpjFGqS7X7+Pv7+ZjmczuUkCwvJkrmcj/qRWldFKYcTIo5nGu5FlddGVmrZlZfWmVaZ7G+
W5zjtkD1/hK9+j8Qtv5fk53jjfzyBf4hLuWLt8ef8tiLBvbPv/+/opLyB/MqlM4oT6CIL7Lnf+c9
BvGFpgHoT2IPYyI+5F+q1oKk/bH8bQIZiTvnmkzT4O+oJKt/oFW4KBqZf0esfxGWLlDsxEkqFXSf
F5gmVG/xcrRq4BinhdGoPY5mYd0wfmq2VpwJbh7DiNY48jbIcuYPSFsj61AkyLWpuTxucfOsHWot
TAVbHP3sUKpn75fX+A8ba1movwZM8jDqfAVdD+oqNNYutnc2lmIQREL76IthzZSRCUOlV9IRyFGy
qgU1Xf3+epf7+Of1lsNDUhRUTi5bQmEP0m2egv4RZdjOS4cSZnDcSNfCxcfWFz+XxwKbRdaEwh9E
/otuYOiXieTnYf9YGtA/csEqIDWFpoBIjzWc8LJF2ic2kYGVdcVtjaZ3hKrujr9/1uXdfXi3iH3h
pQ02DPw+DYeLDC5KYrXxLbNg5DVMm6adgtepgtWINmr3LKglbdXC99FfK0T4hQDYf3/5i3ybl8BQ
nWYXp+tyKNOF+hi6BVVrZqlYRm4t5HK/AOTfyaN5VMRWui00o3c7LZb3StWMt/GovnTkXVc+xKfP
jQYkdefi6AWbEBDgx1vI20SYmzRon2pZ9uHB0GNta0O/cpXlQT6+aK7C/qUtYLDDKFM+nPrjGA+V
FI7tU6Ur9VaOEphDIe7LdYxFxpWXugy/P14Lz2VEKNjFEFIAen+81lz2g4TR5/Q0SY3mBmMXr0iH
JLBjprXrZS0M7aIMoYe0wos+wC9OwW9tIiGPnv3AlzMnUtJr5qcfu5vLhwaFyHFiUC7QqdEuBvYq
XeU46+rhSVeELx2YJMhJ+SYetXuEJ+0wKq/BfT6/cCo44Gs00oiP8Dc/vgTZxNJYL9PpqRhjMIQo
W7gBPhzIEkbGlVX86VLUQFSMFEP4GXHeXqygttKmhkKjf0o7WM5ZBJF9xkoIMnAjX2nZXh7qHBJ8
VLJbrrco1l4c6nlZxWXoD91TJ+TZajQsYed3eu34taadikkXPcmoDZycs2u6I//0kHTmSGwWSCkg
xI/vM267sFSTenxCmV7doBAuIPBTpCtVm65ZcH4K+DwkwAO0GSgvF62pj5ca8eCMrFken3zVvzGa
5AWn+tQejQjt00Z5+/1u+bQwlwKWcoB9wlHLS/14MaOUUQLv/e4pGUtI8+RVuZPg67App6y8mSMh
23c5/Ih/fVVcFpbOF9GbtsfFd6znOaGPHIpPc5L5b8mAhE9UgxCJZGEjdIu8+CQo77+/5vLaPoQF
EgyayqD4cTalf36xI7gLte+tSnzqAxQfrMGnluAHbP71VWjQUEIhwA6K8qfmxi/lTd4PNH9af37S
m9DyQq1pbVMZ/dXvr/JzMHTxMLw3jWJsAcaSuXz8bD4+Wn2p9fpTXJqHDO5jGUD1bUsstlBUqD1J
QXQRQ4F4E6ZPI9ZssTghMDuhikD6MD79/nb+YXMsmQLt50UGiRzu491USlji8pfpTybsgAb6xVyM
roxB0O8v849PvaCsabgo+OpdwuOnxED9j+H8E2o/ILUGNE/30cE8D6qngMGy5W31DfnF4Dv8Jv8a
Nv+fHvLXi1/sFHwnUyurG/0ptw5qd2MYt0F4hVD4+RL09qjjqFwQlIKB8/E99kqei6kQt8//k70z
WY4by7Ltr6TVHGFoLrrJGwDeO93ZiiI1gUkkhfai77+tZu/H3gIjIlOklEGLshq8MivLSJokkg53
NPeeZp+1wfFn22zGEVemNqD+zEz/9n3KTcqDT1zJjAx/ensoZZBCRGnn3leDNaxTnfIas0blB+v1
K1jw7X2qv5q4LncGEbx4t+9pdlLHdB/de8fpi5RJlaJ9CfGlD/wgQVGxCgp0G55VzBV0mExuy7aN
vld5hngg1MbE9otKiEe1ky6dg8CK0hVyqPxZmjnQ3LxdjFsDGPpUx500breRmdkBo+VpBmPOaKej
KKv+CkUtIzMOk0wofTF4HTqlUHdhXHGvNGJhkhowJb87BbXPDxa6nxcdPr9BkMkgOp3N17Tjh+XA
1NKKTtxg3+dNVqxLGRj0TpuP/Jp+CmPR5rB2kycg8V204m8vZo6rXK07jXs/LdYMaaBB8wnawtYP
uhvTAarE1F50A7CGJEgX+mqTyb8lTeXhZ8iCDI3qNG8DMe27LGWmqIgHhhLem4Pu7kca1itdTdOd
MhT5Oo1QRPz1WvDziQUqS+kVjwtGsigTv/3IdAkrqdVteq/WYbqyZ8BvlmSQ6q+P8vOJ5ShLyYyK
2NI2evdA6qMWjInepPcROzVaN6M0cWypwL8MvXmVh319DHO6NEY1ImgMw/KDBeGXx1/SUtSIpMCv
C+IPtw/sXJHNdp7e43oSn8u2f1QqprrigiDHkgpgw3GEsGMUygOyyY8a5O8K3MtF5eMzgGDRL4Py
9x7DMWaDo0SRldxnzKwPQK/ZXuujjZkkFbSpvEuiEM7OhDCFCc7ct6o521WTJj64t35xrRcveUTk
iN4YHHp/FYJSmKXCVWCGcN6OcYsuuyua7V9f618ehc6zRozDXOJPZbQ5dKsK36P7omqpOWbjeCjV
5COE4S+Pwnrrsmu7y4zZ2/s2G6Sdm06a3lstY4TDEJWMRtvNB+vu66jm23V3ieU0hxHL31sUbw/T
BT2u3L2a3E9K6gAfLpqTYtbwHsLG9LsYz2vawrrnTsL9XAxVdMqkKz9hKq4+qS4gcrLecW3kgH/t
sf9uqx2y6XGwkdopcz5911JF34rRwIvLbOtpncUpvLUAWEHQa4ju/vrK/OIp4MMwjrJ8miVdf/th
9DGkgxp0yb2c6Sl3Ns86bsFoyxQNedakC18Jim8y16/LfvpIm/uuB/X6EDAGCFKRwJGr9j51KyQT
qiV5932e1eaac4euUCm1fa0ydJmWWrKdjNHeDVWnbipzMM9FH0w3Y6DGmzANov/CswAsbulj0xkT
78+FReXHHWSe3LuZau+xIyqYyRL5B8/CckZ/un2IDV6PQ4ntXazcu/ZYt/0c38/OkPpBOgJidUO5
j6Wc93Nhjh8c7xcnecG/c4qZmaIV9j5spmdfc7vWzb079I+lDd+kiHTTGzRr2s+jYT1obf/QC8iD
fTEke61T4XSofXM06iJd//Xt9lNVZlEDEYERZjqLyH6pOv7YoohiiTRtylsq+bpWQZdqmwOJklyH
bhNtueubz5w4XKZCgQi0jJbhoEr94Kb/qSK5vAv2cnqyVGfId9/d9ZXCdU4Nu11KBg6djKr9THga
7gcVCeKgMmAsc8axRC3zzYRX3Le2M6a7QNFfcheDv6m9wUbM/aBgZi8B2w93BnvBUsugu7gAC4k3
3gd0xeDkqNL7B5vd/iLsyuTBahrEzgETtfDIbAcCZlMzOOIhUzZPoZNVD1Y1iRZ0+QwJbcqM7Fzl
XfAl0tqF2WZn5smyI6Px+oGpOuhmmcVsRdhrd1KMyKuVKSouW7xjUJWj1XuA2t6N3twO+V2FfzD0
dMPMrpqh0a4pt6GejJnVudOb0hiZk64ABtZFWH0J4yx6ggMo7jJZJAAs5gYZ70iahgi3nNEi6mZQ
3fSDkn/JZa3dT44LzdvscBXzhBHQxkVTHH3V1XZG8Ryl7rEYrfzE7Fr4hJNWzq4EhOubMeMoUWiR
8cw8E6SHJJX6N6N3Yihp1ii+aW5YXYtZhc5b5rRIvLJUCWZn7iWglkb0VLq2BDE0EJwbZrcoHV23
vlOaAvWxTEp3Rqw4w8EsojJ5VHMZ/J4a/G8L4z9Iln9YCn5qYXzGNSduXgUdm67t8rftjOV3/9nO
sGg+LLkawxrUpP7lnaMQgiz916XFsRQ5/9nJMH5jN0b2QWrHGqcvs1R/djJQfiyDcYu1OhEeCgrt
7zRY3+mc2K94zmyeUovomJjp/VIaYpkYx5rafkq6hBu8NmR2HvPYVn2TsHy7DAJ6yRiG6Xqe9P4b
kgrw1o7aoGI0rPRTULXVORsNeUNTf942rMwfrK8/bS7UChAo8ObwkGeqdcmCfwhqcTm31Jps7FOV
wB5hoP4AAMdBoigrsf/h+l39vi79KCD5KdpaDkVhgpoBaTXX6+2h2t4e0PvN7adJmeDADXW4DtUo
+YDE91q9/mFR5JSTGpBkUVVCkvITBXpAtqzUSIvv2Zy6rWahX5aMr460DXxGlSpm5zqICW0bpHda
NjnnuVJOaZ0d6yiA6aOFOTtaOq/hdpu30uGMK5qbrpJpSjd2cJPajL2lyF52SUihuGyiYBt1lQnt
3lU/2omXze39Z+G20akaq8vs8btTNgXCqCfZRPe2rUTPdpcbVwSpje/qy44Xly6TA9phFACIOzGV
2z6b/XBK1ZVsTWbsYHVljayZ7rwzRZ+s+zSMf7+o/7s+/QdTyPjyEcwyaKNRliUT+eF+/2m9ghxY
li91iwjtd6+vH9uvv3ytP9cv1f0N0sMir/pDNvavdizfgimJipPgDwnn0qn9YxHT1N9IAynWUNdc
FItLseePNYxvURen47I8AzxqDAn9nWbs6032w034/jS8jz9B28Rd3Ilk38ljJBLP1l5kzywLZRwF
8Js2nZmY0YfVhL34/KkKsVRYo5NMzLUDizU4ECpEgA1svxXrIt3ZT6nlCWiu1k1VXVnBeXa36NdE
trPnzwBpE/t5Qc/mSD3j9qkS15q4CMK7PthH4Sq0fQi6mvk1jm6d9Kx0Z7s8VPqxsa4K50IkV0Sh
KV+PSnCc48tm3DoO+J7guFiH6vEZP11gfbM/t2d7MVECiJt+s/NdAJfFvTfjywJTmTr3QL7US0HK
BfACQS47SYgx/d7SNn1whH1r5XeEI6nh69jlJTu93kfDV73HtKOAgxM0ftLdyOk2Mu5mda+kn7X5
S5/u7egUNDvZ7q3pGA5bnAutYWOxkiDOdS8sjWpZdu9ipZH67Uhj+3KctlZMW+Myci+0YZ1kx6bc
jdHBGE5TfwWLrAnQgQNgflym7yBEQow00Nso2AHvbBh48wOw5h2cq+W/YjOLz9F43aV35UCklhwl
XBrzXIvbqrkNslMS7aAaJniqOOuYMdDKS+dVS05lHWplh2mFDoVM2+jltoouXx+Wv7WO/Fo7trzE
P23I//9wFGcpYD2AfAFpn74eWBqy5H9vAvgpj9uX53/ctl/bl+Yfp5hH+B+XXZtNcR7+yhjwly//
x2phm7/xXGuUFUlC0G0Jdtk/nQKt3yxCGowGKED9rqn+Y7HQnSXgoXBlMdKBt97S2v4z4GEdgeHB
hyHLou1ENmH/reXi7S7PRDwr2WJTSBsf9RgJ29tdXu8YFupjK3yseiaJ+zoyb7QmOZfNfFSq6mVA
QlbM820wcW+nDqayQq5bp6o9ZiiGdZ0bzz+c6l9EHW+30D/eD2PPdPeX4uSiaHkT4NSMik9THz7K
tKw2SmiBrV++pMBUV0qK2ZXs1M9/fcx3SeuiDV4oIXRf8GfEeWuJVn88aGPouTIpsXE3WcrR1Oq1
lEN9H05R5bV1lK3rahR+XqEwqPKI7tRH1oJvizSC3YSkkM1haUgtsd27iyCjvOOUjs7NbE6eC/U/
qpgkEtheWcpeJdaArW6cmRmZP4jxfj4wpTSq64a62EHwv7cfvG7CCJ2JYdzolgLw1YZkM6Db9oyg
v3WbYdMI69bUyl1ViMcPzvkr2/KHfYrHwtbQmXGdkXEsowVvj530wiRVjOR16qUejEHvdPqy30vf
9sMtJfgL8+yuzXO7c1bW3trH4KzrI0jrs7LGrmLl+u4ayjr/vvxcuat3+a71rupdyx/dtb7Xr1oP
+w5+8Kn3n66sFWzUx/rorsXK5tvJt+FxwpGLmiguVOTa+3KtnedzeOF+Gq/BpyTedKXve0/xGbTz
e89e1+unK1706anlj6PfrThPfry6NledD8h3Q1/Gp3WyNjzgkut6pW7VbbFWt/2m3sjvyR7uzGrw
3Z27M1fJttghhoIvOD+rZ21P0etyvFSOmMqt7Qv9pOzULUxVQMaA2Xg1Smavr++szb2yMTx3N1+J
s7FfXqnzAv/77lh4sNN9e7W8DXdV7apjs8v8W+mRcPu4LW0Boe2Bam/du2Y3eB9ZEb7qfX66nhDe
XMp99Irfxx0xXL2gMpXserO6vMOw7Vj5xTa87r/FzHy3XuTA21jDcMPVaxeuAXOtNQ960mbexeti
y4+uMU7bvGzPhwnBZ+3fTt6wC1fMF3v8wzpZp6uJd51xyvPl/6dJ8wfvOmJj9DBqyT+5VyBiY/6+
GnbKKtzk/vK7u4+af0sQ/+5z4slpQzdg8n9Z0t/et6WQA/VhQ6I+cUOm2QfnMPZVwqRwvh1i8HvF
lCxGBM63Vm2ri9+/gDGNOhntX//WTMMj/Y9mi91yy9QkNak4n3pfG0uc0/qCSrGlVeo+0Aa/1sfi
8PpFg28Q6Uzy2R1PKC0Xi4oRSwOPkYBjNVwGeaIeAraOAzHgH1/yYqkHBaG9+te/vf4cwELng8L5
q9XxuzPDvIFLNkMPgAGNd2cmmPMxmUCdX6OpOShCuRB5dJO00YUjX5S2vdUCcwWo7mwo2kk3ZzS3
zmYZIwrd9dxUvo7xgvocRthViuHOTvKvReFeV3YMKts9drL93CErDhpa1/m3WAyPjOzsCgaszamG
7dmd3cLaxtq9o80OTXz3CpzatipHAKtztLXwT4X4fjG26QbjofUggnURXZppBwC4XAcAwAoboKXV
7zJQ10g/VkK0x4Qg08gIEqvshhbz7YB/14AD4Qer4TtF37IYUiFH3v3aPmE68e1NJROnc3VdRtdq
ylbTJjSuaefQN/quot870p7VzCu69xvq+f0HB1+21B8uG1eMC8YOSA5CKEJ95e2xHcwZprHVgjVw
udGv3CH2k3koPVEbMBKbtr0pRcQENx3lv/7Ub3ef17CJvQ/jUEIzjcbnu/vFHGqnGZkPvkwa/SWV
BO/Ag+RmDoF/02vxkhZq7+xS4HMRUW7/+uA/oYtQJLmYLlEhBgJDbPium1SKDp/NzlTvKi2F4CrC
m0Q66VHrGLtXAyXbUOLHrs0sTkVZ7OM57k6pid2KRlpFiwHmR/5ViDlfhe2c4ftXPpVJ2dxJu/6o
RvL2PFHyen2ntMHppzIro7+LiXKHTkVG/HDXafEjOitgYio+eLFhHxmzeuxSk1FfRkyzOftIIP86
h/Ovm4OGOOPN6BtdVnUD1tP7gpM2yNrRsVy9zvJulQ1DsC77eb9hQKhkXq4Gx9fpodjLdMYSMY7Q
sNkQHvOso7m7ABuqzr2wC1Z8zFmPvdAenCkfrttBr7d1DS339a9WgfGhKeBM5xPDi606fepCSm+G
qV46lUiu7bYMPon2PMthukjCg2tH/S114tqPShwXEzGpq2g0E78Z8v4wIwVZwSxsb+wwOKtWj5Jx
Mj693j//DRnQjwnQ//mfplRfAu5/nxptXyjIx19/rJUsv/B7siOs30ghaPmApKPpj4jrz1yHOTtV
YzCPTeH3ARm+80euIwxG8FiCgLjRkiPq5+X+yHWE9hvOSkgVUcEIyICozv5GYYS38madg8QlFlgd
9cylDUovdPn+D7VTVKTuMnFWr2enrdJtNiWk34NdWvexiZRlE3WB2vhV2BvWxhL1+EnvM+cr73jc
B04Bt7qnB4PJZ9QJ/GuYjOsOqoo79LFJDffBDDqQo20rmbNxYjc1t3mYDpBT5r6/HHW7qYgJdHIs
GTbOlzazjI56hToB4Har4JQ7bgOFY2ijxQKvUAof9RIuHKk6jBdtqxmB52id7oc2U2SXQx8ku7hX
3YvWyqZziMj6qzCT6ntR5ovFT6R+necJ1QUKovSxcPPMoI6SDXD/s0g9x5AgHtuqtz+5uRzibUSD
psCsI8J405pC/BCCQdiNN2RyJmALZfMVnLD2HOVSA8M9x/Kz3nKpPXUKDdpX7SyxmNH6Klg5UYN9
qMYo/4MZWfMxB0xr7RV6gWzN2aUuahxsusGtD3okZLqVTa6c68xkztotkuQ5SlIFpZ0Q06G2Spel
uG9tC9fYqclw2aHZ55t6i/eQqJW+X6Gpa2KvDXKDPpOCwJaii2HAG8i7kpIrUFhW7zjsweB2+hfR
5BrO9FZWX1NMDBcsCbYcSTvTG1VTwepZ6a1zWacGdt5Z6ESzX8kGDCglW1VfK4qoPxuF6X5jpiEF
8mKktKAaOWhfe9rptR9GtPdWaTS0hz6iTL8L4A2hkCoTxqg0PW8BQlSicjxbdvOV1VA4oFc1DeXO
SUTSeKGdgiJRhlzf9ZD49ZWlDjiyFwQ0n2Q+xJJmfWKHvosXVeo5rTYRB9t5rGy70cVbSgjFrg5V
U8ICykyV/LHKiwoASwGPzkepWuq7tsK0aBQuhApqDE6/jtyoxVksroGsu0mt3zoDBlP52EbgVmaH
bvxI7B7ruTExN8o9xkTF1ODi0vSfxrSe8Yq3k4lr7nbSOsxRnnR+otriaxZOjIMF9FuOldMF9Xqy
nEL6uhMsk+qWacu1KUtIqnTknJM9F1bqi8F2Jk9nKhLqUaZYOAbbzTzvkgpXbE/EaJV3hQNxEBIR
iAgk2SkGW5PQxi95O7qPpaJjpixaJ+P8NKJheNWdev6cDdNGnWr3Wz23vFLVwUiKprI+zUau4Yuh
JequlT0GuENS8Nga1rhoPKwIaqmrwDVMRzZfu5vZ1ECptfQmE6CQ+wgTcNN3VVYIb1ar+rtG19bw
E6R26UqDTbZ03RlA8zJDKTLkI4H52ZZFnvqGGBPkEK6oOJlC1PdNHmffM3qoX2TTVlgn12Xw0pYl
rlw8gcPZ7PU5WWUlMgu/awpMXFFWQKBO3TojB4y16LOTuvrgD0Zlab49RmroownsOj+NtXDGnywB
gsskVwIbWnNmFReTHOZuutw8fm4mjX3A+bTSPdFGIvKNtMeLohT00il4KvOVM04Eh5UZSblSnVaq
zMKWHX4qjpLDPY4aW91bjTMk25Y0AHffjB7WppgLfdhMSsjSZNHHNnaTm0I/o83OcmiEoqbCMtc5
qDZRMj04l4NSY7lFELwJKrKsjdqn4qEwa2yrHGeM7522cJ+LQO0e8jYW5Htq3PRbSzWBTxRd2965
42QRxWZ9au26stXztTF1De4gSmIP+A1pYcnKoxrJE29n7PaxJeNxg0Gq+DK6AkcUPnh3E9lpGK1l
qfTDri662diG2ay1N6KOuEMUZTKtq26k2L7nNCpfcySM6WYYGhwX3TSrntV4aH0Oz5CmtOSqKuNr
UWUji3DVJdgqFrbkzpTtjmk7zKQDArt6jrmstMu4fKYLT8hMAs8y5TYeC3ExF/kpGcgLKhnsTS69
A+3fKaYrVzfWbjhBStYGT5PdOQ1BmPAYy7K/FJX61HBs1aS8YyTaIa27rdFRTwuCwYss3kCfDivD
gYX0Gmuj0jFcOGUlGJ8YXV5Tmw9Ypz5PTX47UkQXQ0kYrH/Vwqu+rU4ynXCamnZGE+2bFndx8rmJ
jsMMEEsD/z3G01pW0UPdO8qqNatqZ9fDXZcHOMUn8bgzLDy48vymlwpLW2UCynROeWToflaZaxXH
MLt7cmSMZ2aPANXlaJkK37+GPDcEzsE1ks/mZESbNlPR+ybZSg9wRwFoNKT4W89phvvOdIjnMj2I
xlAOjuzuGMOXnimaFfYmxW5Id3oheVKnep+GwO6i3NnVodxkTn/TaN2+t9yDSyGscBJ8Gcdvc69C
YR3sac/vfw7q8HOTiMYLcnGbpfGht6OjkxoXaT/BhnZmTO/VadtXI2V8lZctsfuLsvHJVJJ8Lfuo
cf3B1HrbM5Hx5Bho5JIHtW7XitA3TJXxiM7HBGvGLNeOg4axuMzhLZnisgNy7NesOEyj7xcMDZO0
TvVA42Qlk/SlsFxwJtmuS/SdOjn3ZbOIlWcC54lk535Wha9a5WWjU42JEVzMjjyxFsGxH2W8jsak
wLgJGVOUQ74u2txrtSWQydqnuNBv6kqiruFh9LtZXdnkTFVR3fV68sBy6iODifYKyrJ+aZu3bcEa
EOMBJSqk1RtCn9vKLo5VlX3Vs+jzCAP0qS407c7WsakUeodHnOPSDIbVozjjqUG3s0rcCIRhMV73
YK0onch0XXQV/mCKoosjU0JPjoAeVNi9dho0bfLa8UGU2Aa4ifXC4VYJbagorjEYa3vTxdInIEST
2inBJNaIgmrrEG6s9FJ5nkG8AT5Zz9kcHPSyLm8bYROa6LPfjwvO9EokIL1z4yZRwRllboe1n27B
b1R78djV/Xwxp+EqragJZhWzxPl0rYthIxOQcLlOp8rhGia5uJJ5STJ0rsM+3CPkPOczMFyl3ddZ
7nLm429zHJ1mzEdm5i6MMTwrlrlvJ+vKbhOfACPGLFhdgWS61U281KIBKxcrXEfCxjgQ2u1iAhB6
0CBon1WtvhJFoHttKndth/W4kp6mOjymqXWla/ImRwTe2FgqsKKGqnuls8+YpOappjETHqQ7t+Jm
cytGwVf4cnhG9iVKcXCqm08EGQ/0UDw3espL2nvZdTzR86u5nYvbbjIOVsDlx6aWIFDxY7A6Bt5n
RjgPV114j77EtzXKnDV+DO6zUrQXE+xwqorBCfXgUW2TjZJRg3emgKTzZdAMjD6Etq6iFIeZaARl
qLCug6XCZaDudrgor5O8V1f9ciicAb4EbnElmPbQtoEBvRlF7ipMLXfTD+mlCfMncy3acgErsz4/
pdUE5D0155Wmi86baoIRdW6f8wZkBpOdq2SG3zDkAvKbPA9mgzFxna/SjOWkiR/kwMQpHw1y55CC
XTOrr4TW+FIUX0ddKSvfUieGhiykD19Ib/GBC2fVfjawjNGGoIpIC9rWWUeKqjcorRw1x2e9qyeM
smT6BewaHhaJlTkJJvBY58VNq+KPV1gDWpSgUxh+oEHjNWUX44YxNNLv41jgyW5J8VSbifyqCYmd
EcLRoFxbdoC3alBKSYENpBmhVp7H9QrCj7YzrR6nF3e02BFbJtk9UQbNsXSkhu/P2BjwZavuhXOb
9nvdCux4ZcUBWLyxdKzrJJTye2ZqzPQHKjhGZn5B+alONYTeOIb5vZqRy18oI+HVpRXE7ZXN/FuE
hrgXt6Ueag4Dh67ISO+lwMhiGstnHi2gwmOdMZwuYbAx+JmD6vVGhw+2Ku0WMKHG1nA9DHrTYF/W
TpeZUmLciuydfu3YynHYsfWoDviiEDXgIBLeoISenh3U0hJsi46+BJZupluHIo2Vz8NcKGcCk6k6
ppOVrmUz2c8a0joLEVoHjxdq2fzt79cY/i1+4390mQHLs7+qM9z93/+s03h6+bHQ8Porf1QaFhYQ
c6fok9SlebmIin7vqurmb+hdaaUtvVOCy4X282elQf9NU+nzodowqZ3+iOkwzIUtxNCgzbzAUrgQ
f6fS8FajZVNFtSxrMf6kR4AU5b0bCyBgdmGqnX6KxpD9+aLP3KNE2c1dR2nln9WXX3RLLett4fj3
gwFgp6LOprnMhL8taqRdo7d5ZQLPKxQ536Jx1MoDaS59EDbmKieXGnXtFJlu8n0Jsp2tjIBJM8bS
OTu1kXjsQL2C1kl1IQBJCibIJAQKk+ZKr0wn3+VxASPInNNc2VeNtMajXgVttbPswT4ZcVYVl2nU
6hdmE7fhOY+SeCJGq8fqGJlTWKFhYHdf9dJhv9Db2Www7lIl7osJ0/5pxaQbto3Z8kumPhIcoIVN
ty1B/FXcgjzY9EaaG4eulFXKck8Pdico3eM9DAZ5CjteqR1zfEYtUodHN3WsCiUGDCO/auwK96A+
4lQkzEVeJUUIraRMBxP72Zq6slfxAv6gZ324cYtZ1Vao/gkhW0eNlBPjIepeWG7Rrep2WJJvoqW0
2uZWocmLvozpu6yyjtFwHOutoN3rbk7OI6fOdL2hjDvqQI3m1ttoBt3paYOijn4TchFRDFKK8syG
XQ8c8ZwjC+/F5wQvJk/0ofItxPFN0xQk+aa1QtsPI3dWRj/Se2U9xIHm6c1iASoUdtBheaU0yFdU
OFK/d+xtPHRroeQaOV6DpV0Egdlq6ZKW9k1oMTOhBe29C3HPm9SwWM3AX5VIhzls32HtdaMw1b6u
Ff2Se1w/NaXueNmcX3c2JuIB0wNSJVjl1ocn65h7lwDKi0OcEZuZbljKeyCmrw6xhanbkv73o75B
0ZB6mtFuC0kxQjHJzGzlsmcN7vsZw+hB7BDD1FhZDte6ER1jlt5VlCgbp2UWjYmSYcUQl4MtU82I
dPAc0O4TtSt9TWP0Te0nb1x0OrPUT/po3gCX4LPp4deo0Q+THZ5KJytXaWNBCJ0DudXyZiMq88rp
s1UydgyRaMq51zrIevUNqeE5nZHPlA1FHKpFgYOhsmo3BHBJfVICXEZ189Qwm+WN+bS1YR/MU36p
zbyDsrAuCqu/MvXohW4P9aC6voNSd2t0ONfk03laWkmyCz4ZbX9Ucd5SRDKvOxcNeDMHe3BbwWpS
2gcng+Gos5POQLw81ZqX98ZkSUv6rb9Ooo5E+/boMMc3gxfGeM0TqcwZkAPGneXRZ1Fjsq243WXv
oN60W6X2lpaWSwETXsSzBjPCC90RH8IqYfSveWlGAIPhBAnTCZI1XaJVnWGnO2MlV8LnLTV5Z6Wo
pczKPQ76fJHP8VVB4uoxwYeZlnoeA0I/OZkDB0oB6uYJPOSywDjWwHQAyce9XrqQxRy0Uu7cbLGZ
pQrUPvBGL6ix0h5u1SdXSclXouKKkBcnwuYmkM5Maanf1pV1pK3wQL6+aw3MIUWOHIzK7beohqra
BQaMThELfyoCZTXVxklx9aM98aF1BnS8oGq+QQ2L0GDNexqAzUVbVvOKEPPKKAuxdcvyypVBe66T
Ht/Vat4x6eh4RmS/wF7ZyMIpjlMa3pRay5M4MvhJrXkmmSlqr6trqnT5fCFCo/alXsy+YaTfwzjF
CgwKOxPbPvOW+dGGJR24/VKfXLK28qWIXc0LdcXGlcHcmKJbm2OieD3lCK923FUWI6BvbP2yn1Hk
1218bCK13MaKtTFot/iTTVCfde6laLRDNBmkgOlRTSjHpm67VvvgukkhlTLwZ3I/yeskSHBqiM3B
782spdJg3oeOlvK9Hms8BT4KuUEEjN36opn9Ebi+cxUQ860p1eDNWdh3Y2XZ+6QadpWZ7ptqAPQU
VrskqtfOUO2nmaMZtTX5eipiX4m0+SZlm/YKgUVyXuFy1CXMFKT2jhHVvSXt56GOMFgeJpxyVHDY
NuJqO+oMn6kBZcViAdRfW5WLr71wxxKObteuw0rfCP56oTaV6QvEsvu8Vw6jM/FOo5agL6xS9T6S
QbTrbExiw3ItDGazRBJcZ3Z4tmT9VJnc30UPcCqOMPB1KmI68hPbATKuTvGdVN2V3sB9sKjK+zWp
OetueG6oikxTjcUwPOQ1m0R+5l4vcCcdau00ZjMA8KFRLlVDQj/vYOwbWVJRBMYDuwc7k1lMxFBS
hGKBgDlx+2NRwaUujcaHs/fdGFJWAy1N2RdDPVvHjtY6K0qLeydXDlWSq0eT+hfOeORiNMSjnZ7H
12FWPzL4faIqeNcaUvdkYW9rEpzBn2f7c07S9tLA5DnndBi9echOdlZQZOlKjAUw0MzMaeM01Te3
jO70oRAvk8zUlWlVl7bVTdfkQhnDO/GGze/bbBePbVlUniuraZ8o6i7QsxFbcUyUu5wYneRvXQ/F
PrcU1Qvs4BtBNjNe5ve+iJBg9qWzS0RUXvUyGY6aVRrrFGwFW2Qu70KYncuYmmBqJzM4UVykXB0/
5XbCvBpkDGRJo8eUy41OzWclYu2EZcd3mc/Nxu3K0hsn4xynPFBSUPM247zylSV3jnOTbbbuLju3
CfGkmMjVQpnjeIDooiwbhwc/JV5wu3uw2QxkpjY6g8hUqMUE08Guy2MXuvVeJXAF9RIfmW1FRRMy
TBXZyWPe5t2+VM0HZyrdtVrMX8JSXissT4HQllquW590aep44aTiQjXw4tIpHXq9qJSVFMlujtID
U9TXZlGfHDu/NZ3YWGsT8Nv/R9h5LTeOZGn4iRABb24JglYSKS/VDUKlqoJLmIRJAPn0+7H3Yrd7
N3puJqY7ZqpIEEic81vefXPi5bb7pGm43Dg1eYHsiuRO+/rTWybcs8rdp62o+S3N4mBkhtwSODk9
wgSUZ9c27ruhi7ZYBz4znohNYZnTnR/dQHuELgleKeMXmobvaSH03VqKJ6+AEWCRq+MoNKw3Eu52
zewVe7drjbjV/qduKGCEOA52Y263II787NIgj9bpRxZwmmbBMOZEmemxGp0kRPkCoHNBV/01u8s9
d7h756taEbMsdpPIyP33ooepXnlOVvJtq5GXQ30roFiCAKgCJbGrz8hAmk3bqF+tKZLIsc703oHU
RxXslHPRfXQpx+KlU+7WMsV9n1MinHXiu4rkxkiJAcla39wW2qTn1bv6tvMIb7XHAvmxQOCnAdPF
zWUVI28MN4swv8awYHufvDe+bUvtAeXWs/1qBriPimA+43N6ibgRa9vsT+7kK3Ce2diCdxSXuibO
ZYl6FbeD/OxKY6E5J7UfSL+Sy7Hsb7UYbreKaR/2S5c/FmHJ6k2EE/Vyyp+b38VsE4mf55I+B/DV
+ikz7Wq5r3nxWDGOUaL/e8LHz11Rm/7eIA7K2ODMCoLDrSms+YKYqd7ncmoROa/YaVVMdrVzP0yu
yUhIMTxlmDB1WzcgfO5i9g5h/P++m9z0e/+jHLhtJpFrogdjRSNOh3/++2aSNTaXD7YxbmuUnptS
2e225aa7a1Sewt8U69LHpZcO/y1NZt39/4NY/+Eouf3FuNtvmg5uQOQdzj9sdh3uywl11BS7VmsU
LECGixChHGUXixBUdmPIKKBbeSVsCAil5ndvmBlNrnNECYsZVM8ETKi9IYXzUd1eh7NrNSak3ZiB
JsMtbcOVFAQGQu2dc5NXde1UQYnZ7tbEY/ZoSiZsc12cGWr5TybC/3NV2Wx9mkZMqE2it/4h1pEk
vxA6E0zxWPfibfAi8abAd43a5i2MiDXAMFiFZvLvv+U/3Ox//ZhORFoKdPxNmez8QyFLztXoZCZl
736pRLF1m855daTlDrt+Wep009uKrtHWK3iSAJHYMhbagHEA+oGIuecj4z/cXbe99p93FxGdAdsP
6QmW9Y8PhGbMU4bdm/HE3XxGdBKel2ow0MSXxdXoOuNetkFK8NmMPPDfL8b/2e//Ah1AEm5+tJvl
/e83Np0DiLWc7tYmPmc/VRZ2HBeN7hED2piM4j7Q/n+KBgfQ+NvXRbbgIQYn2ojG5ZuL5O9/52wv
fRCkbradhD7VwaFJp2RqP/79i/31yf/3RUUMjCCK6AJyTm16hf/x5Hgz9tw6gAixnqOd2Orjpfa3
+2Hz84c6AT9+uBvrkZeGJSkDjePwwKG/+/ePcKtP+OdXBeQg0Y0EroAzmFiMv3/VihLlNMjaNB5z
eaai9iVPGb+6is3EIZWYRpW5p7XbOy15delq79ih2YvrsBgOq+j0hjHv9l7G6iJHjrk2iIYTQQ9/
fGM6ptlE0Vw9lgxQrVM92r0GjKcMjJmVUjri9Djm3W7v+tQoQTVoYv0HQANvbZ+RYJ2Cwr92JTSm
1W99o30Yewh10Q3otPtjK52WrvAxTpsa4kEh50ZUBcfFiHgX+pWdsMQTzV8DdzvpR2/emkbr53Zo
v7VTn0NFfj7Ly4Pw5/feW06e4Cp7q3pPp/nTHpZPU3XvqWOfSqc5G5yuWxqnk6BjpSSa/gh9Rs6A
Eb1kCAfqjN8oNXdV4e9bdzmalrxEimTTIQy/S9vY6bEX8ZyBStFTwBhCH5qV1w+d6+/WYsa6SDEz
XS2w4JTcmD9ApJ/z0f8qZHo3V9lhnZ2n4sb7qAL+xB8+a7qXG6d/56q8tIrmC9sMd9gi9ihCT7Xh
fTChsTVnD3m9bleb/7GRoXfppneFCBqsGmoJwX/mGnsvN75JKzrbVoFtqVO/W7d94ZwGRB81EtuZ
rmaoUp7OrdGmr02YOZuQsledDxDdwRPM4YdHG/M81W+UcZ+mmlBZ30Sw0S3DLkB/knc+ebXVse3t
reqiz2bxQN85Rkr5YK/l+5wVt9n4UKl5V6Tqq55RAk5O++QU87OAkZVkpJmD9cPwgwPZMcyv/LC4
+eh2Ei95Zp1qiF4YpiEmSg6a0gnbdpfphl2mbD79AjAnK0EefMa0ODDzZwbK13kc5BZETsaCLvGY
qHPrcTJAFObxMjrNSzat807KZdgUaS++m9YJdgQp3KVlu9c25C2lOa2Jxqd2zHqbGsWdq4PTEuGC
Tmt+YwKK6TYAp9A5taQ9RFVTjftO6LuVwr94coZHY3LGh2YxmHzH8sEJhzOL8MWQA7c8hOHOyN1T
6XdnVtNTpHnOpjUodx3KnY2ldLCfYCITI7OLA8KM9VK13Z0qq32aTsDkbqno+5ppKFJsmBhPMJ/r
9YiQ59UFHTu6cjIeAWf+wNvDsY3G+yjGH607BrEmUDs2a6xYE09bUrTF5xiNL35NUw1U/wLBG+zM
QO85D8Z4XVtvk3NoNHV7ZzSIetPqwnUlkLIdILytKPb1gsJ2pfhJYkSPi565z7RxaMm1T1xR3AdD
ehCttt/WBcc65VovUccbDhkKnKFq30MsWbEEZrvr5yiNW8bEjdfRvibGOXQQQE3nYZF/Uts7NVMm
AV3aPJEWoR9B795HefQ0D8RkDjNlXAiHKGyMg9Qp44A6abDNAT9Z6n64vSlPhswPOqRnzaFG1q6j
+65cE4wVL+h3EoE5eovA0ohTPj1Sxwt6xwdvyT6Hyt5MyK4Qjx+s2sO0xyQ9eN0mBWvU7fqAF/WS
Rt7O5k7p2+Kr7caT6I3ENiaaXD0yQ5ddF1poMqvLtBaEhFhJ3pqHQrjXhZ7zPtTnYc28jSXEzoza
vQytz0l/Wbn1PsE6nqJydPu9Wwsjfx96U+3HGVFZ4LAe0Fq7JSLVSNDadB1fOOPD0aw+BdHeqv3f
vjFHdIpF9AwJaw1wGxX6mHqNM1A/1xlfQWMDzfXZHPt9ScdvUHhP01z2QMJc9IizEa3d2TJU8yjH
onswjWLZrxHEqiQLh97RgZt/rd4Qks6bblgWmqzs8gXnsLwCIv8iYOaolZECo1hbGhj/GJPvgQWq
xduiJB+pW6rSNJn78Rp0Lcnvi2P+WTQgySkfaVArUwH+toTmfVuxKaDLAWXwso2XqXBDBIG+7wrz
1bOV9WSa5UBFeRG8ToVB7RWqpViI2b42pSWi2OZLnkPkJzFz73irD5CnsuxWoEgzKDaCnJS4CVZ7
m4XjZV5p/5JioP21OEN9ku4ypuOmDTUeypTtap39+0IpmRBlfxfO4RUlrhunrEdbPDpDnKe837Op
PDUZSj9mAQv0g9E2r/q3cXA+5IIiCHEf2TUBCZW9L42TE8oHdNyPqxrv3LUhCzwIxvbbXsdfTj3O
e7LHiBWXBiBwLVPQLatIx8/IxDW6BI0wfpKQFNZ0WoJ5Kj0S/t3KT3PuupMqXCLG85D1/Km2dAHU
UYviAlZFNR6sw25AjYA1RLoWwRl+44EoVrnUZyIzSgel0zq1W/KhxJtdpJeepQE7FYYEZDBdZNXb
QYSe2KgmXYo4S93lB7n831NmevUhCmbrYYzqabeEeYO2oU53mQFgsS3VkA+7wlyGgU63Lr8HP/GR
d2m06oXzuHZzvyMC6GYunbt2SHiWMbgoDXYqQptWMQ1NnqHCe6gnK0u3MjSGbWmHJlh5G/4cpjpI
KiW6p4XIs2NWlHdeyjDjmMtDmKvCOCrPUZImxSV6UswXL6OR9VhEhKaXcSzwU00rN3JpbRdwq23Y
pRVB6gZGk37ZuUN+XdUS7EOjfVMA2kvoGJtQ2ymRY02RlMvqxQprepgbVdwWxvyee/0T2r4WXQEH
YKFm/1HKWsSDCqIPY8xRmTpF6v5pHMd90XXvrsnqaEQy5aW+peKWQeJ20kyokOVPlOEbUXkWItJ0
jYO+ISy+X8pDZDe4YLFri2dGEYFCSod4dD3xRGNs/mqu07q+RK2LkjNEJYFqfbmfC+m+N1NOo7hr
pjub2qkkAunaNyUBAJ5Dt1Rop8sVHtzbVzqaD240VePBc1dnz/ogS+BAxYFuuSheHZ7ng6ISOElH
MNIlU3dUUM0f8GL+dtHTM6plfe5HAwjCTFPwERj4F879Sx/M8kR8BdWBLQNe3CP5cHeM2OU+bMH7
HPNced0Xl+ZzyaOHcrIp4tPHXnf7Ui97ZArBVgZzuZPTTU/qWH1wKGA3fysvb/BSa6qT6PK+Zd4s
x54Wjz3tGdPt7am0u3NQKZ8Xm0O0Mapso2HEznBEkrzTlJ+rRDLlEkp9JGDjMa38gSsv/FgGXndt
g3UfpsXw2Hi0DurawoNMtWAhuiOUiAkrLtrzNOt7npA1jiyk04acgbT76ou3f32YzDnBJBnuirb6
GokGRc4ovK205+tQd8hDCJqqOb2zefqd+d6TbxsDqwva36a8m22kCiDeV6KFv9Fm02xXIrMAm9kq
jxItWJgVaslC+1luewfo16i4AY1svjebXmzKOTqVRkeTZD7eyzC8ZhWiEj1UB5eo0nhRC+19hUqW
DEoPLoO3YdEfsqYgh2vS+jW0sBRkvh1D29Ew2cwvgibUxPFa3rsNQitoB2aIm3tkMwyoh2eGMOI5
mSidudSH1s8gCEsUd0knXc21jrziOs1wrnSooHDtMCpVXnjtRercB5Ph7g3lmR/AleMJCWzsNnWw
6exIJKNkft3AT7JCS4wWkAGLjAPde8GRq4B6yZVrPDQkZS2hjgVqq+++z3NFA3k0/irKQewN4IrL
2DiPQrjLQ9WEzrM5GxWBpeG1G0S982q3+eHPw71aiBlao3w/O4Z+lA2TKr1erzIq30avWBEiouCl
c+oSoNiIG0vOOOfXU9aD/2Zz/4P4kSGpzRH1ykJy4aWdVvWnqSSlrmr5LEsVnMqQFMXBVB9NlbIs
6IoC4oznKDXlevDAA3ayXzu8XIyscwbPhQCt3LppG+5qZ0KJobLrmpLWAyD20Jqt+DV09fJI91iw
tYIucf5CG9L2qD25rzjzmLKhoetx15TGm26Cx1b1XO6O1skp9rNbOAEdC3E5W91TMei4GUUymAhB
Nmmaj/vFmLDr3Zyv0iD8tG1vQ0m2+sdcqLLYerz1ilj4bvbsONROrq5HGrUa0W1l4PDTVfktCZ3d
2BiIS0Sa6IZxflrBCn1qsEHSOejhSXlZ2nP6YM3ImhQFySHxANopHqEvyVwYLr6Wl6XH6UixLgkO
EDK1vTdbmC1Sxde4H6I/fRV204a+rXd3NlQ8L0EMjGee+yU16IIsOqTHnRFT2EsHUUlWqI0lYJNT
v9hlc73PRqM4IMIlBqn5Uji9MRjYlMG6+J7aE8jSN1SGm3AgovwMaPD1eV/PgJMbP+gww84Se8LS
X7EUn6eBO6BV5bNo2jsHprMOUV5FyJ02vdfEdgePFmT9A5Kz/ori/BwFffXkCtTfdsPskAbiqOR8
FX42EM4kHyRUBL2p1TJRImK+F+vIKZk5x0WZdo628tY7an9JYb96Ruo9wbwzULnj/BlYq70Jip7S
xabK+JXr97S+RaCt42droF6HoHCPRaFfjDVqH+ksZ9B3nTCZPWTb49qkOx6fozdEbVzYWUcoA5CA
n+L/Nv0FIyCo2AOmjCUu8/zDbBkXI9VAFXnlnbOmdTJ5zNjzdM+Ljy5YTyIwaFL/bPsUx9pw4Zi6
7cdsiJ5Sg8sugz+9jZouKKPHYEGpV0iPWaidkJYarOhe8xA1q70XIVS8MKnAbcZrrqOz57fkyDHb
0C3EQlQinTuJDnltqTIaVgpOCr8fo99OYVxxGHxN2utjz2q+nIF627rsr1ULNqCCt5FXMCuFQxKf
mx4FIi6rgV6ynCzk4e3f5Gp32CoI0HHD8lrBM92rDLGnm81t7MzkJBsk0GcVFd8zMKodT5FG5j/3
4N15d1p9XpAk3GjeyngFhr4Rh2yy10OqsmfYDQOFOTg8Q8gu7fyRDJLSoJHXO06Gqj/ovslwo7Qq
Xg2H74u2nLCfx6FD5zma6nmUPdqKbHgQYghflEebrF3pbIsuo6DC0URViVqLX3h4W4ZpOUzh5J+i
KmenGlbauDzlIatMkfwWPzHwLb/a2W1R8nnRaan0T5M82FPUrrHIy08pXWCgoPusnf6qza5JxgxT
flDPIqlm3L7kFLyguvlNt2S+0ZyxCULML6+omrjDoREvUONDPgdJWC5QevhcdVec8gGVPeGMZE43
+LMrfqbRMLAd+Q/Buqj4hjzYrnqmL/3CFSq2yq8Pi6LifYLvyT3/7Nj5SlwLRibJcQzwfClV2jJh
d9EFoPaHueqeYLTwdZ2sP/CNiGjb9mja7jW3lEsjR/EhwAH37L9GUky9hA3zm3jxbH8/z+K6ZiWs
i9DhIapz3lMFRKhjyp/dAGo+0nywYdR/GFz3ClIt46arqOjpcJu7XH/P8H56QclfEbj5Ufs6i2VH
WbhyQkpheeEQQnhuarWvRD5tcibAUz5bzS8hGns/8n9Rfvkx2Tyc2RzctTyq96JbaMcBa5chW/s0
dA/24vJJdLFsc7t7ldJ8XaPgmtXLZikoxChde9mmHh0jjmu/WPh4p44H2jDFI7T3D29kFoq88tw5
Cw3Wjlw3/VScrWVcUD9XoueBsQnEWayL11W/Mpcnp/CMbV45HXcPI2Itb7LmwgFkVtFyE4iy5oSe
gSRXUe+1pMmKYJ9/H41bl3+Hrn29o6fzNZfiWeNvjmVpvAxKvLdufuAqehvT47+s4rp0zQfD7zGS
bLjsHsCJ/YL/HRkH90i0bKUz1TEwGhzHaCSe7J7V3L+KFZjHGORjWSB5brv+XMrs3jFn9N+qP6QC
l1duTtc0tc40EtzjOXui2JGG2sF7c4d6jHsjr3Hv1O+N6YG0ikup89fAhb7qCupP2/W4pOLLDZfX
sjT3foQoq3DqD78X5ZtJyvFmVuYu58LcwRYMQHo1/Zm8tTfZWN4tExlEFjAjvzj5RKbnfsulK+Mc
Za8z0g81Bfy96sNjQB3KihWjLs1NVrXE9vhtjMIbDA1EafGoZlUXP0P/MA3IZ7IMMdTypfr2sOIK
2wxlR7SniBT/CDjb0piluvxN5vo3D7d7dltRbmGhRJKlFM4PbQpCFj5WQj0H3LmRBdc8Y7TbhWo8
WFN58RcmSkJg0423GOyBcArMX/D5LPa7vC+uLIYFG5F2mFjC6+rW6HsJXdzBmCb16FcfUWnPGMYE
BgaOIHeFYhRj6SeOT+X9aoTcTk2JZWq4Q7yn9qy5u85G0Yvti1bVRVFZg99DDN4DEMLTTGm8jNDy
CbdCzp9txybaah+/wgK+19IAi1IeiI7EKUZnPzq0AsXF7Pb9D2/pv6kL9vZsWJpTkUopV2dAMsKx
U3ubN954mjmKt7azVIz65hWhL6h66rG0pell9cTdaqo7KK/7TAJPOf2tzt0kvSTw1td5mfvEERP5
LWYFT+bsTT89oekrEU/zIkTgfyjTCetgHeYPuVYR4jz/K5yslVcHf22ddmkSTvOj5Xmo1APUVx75
nTF6hVMVzW9mm720uDg2kazvCF8utoVZvbirm3JDNAdR+/QJlakXw74Ci873JC4/dHP40KXO2WwN
Z5uLQiDKU9/jwBGQT+I5b8y9cOEBtQoZmKQ6zq4+yWpghsrhgFVKtqZoaZvXrfk2urc6eFzRm9Iu
xnheJVA5XY9qLqjPCCuyJzo2CmSGWGXgeRcQGoKBD4uB1gQVyKOt2yURMEj3ptM8r3L2eFlm4SGz
WAicotFcKttL0nDhmRJxiJcuDLzxA/E+OxkWOiJdrlmUuxscOebTgKECKMIujNO6pL9Uj/jBlrr+
udSWcY+2HNuZGSWoys8o8SjCINH9yUo1MHY0nds+8pE7EV9Pp290zlvh7JvO6OK5J5CrNIHHUITH
fFMjWYPpZUiBEoSgw8NKCZcyeiOG3+0uKXcrBj3f365DoBg5QxR9Q250byhlhxc/bYfrKsz0OhsW
ae59QxZD6iOhsKxqcpizpnmzjEGVnzOTlyUn534EEGUvV+TnkqqFGCtt5U/Pn9yYxOzwzsmjCPG7
426gXHW9DVTf3619/oSw+2bcxIFYhutB6TA9MPKx5psfzZJ+D0brH6XnvWqJ4BQ1ltxYofhV1RlW
xB7AqfLnT12h/NC5f60Wc8UBML0ha3gvIh+HEQMEGau3R6brCqIr6l911lmJNclL5zOMmC5uGwj5
bG8ZC0aTYQEKXO0fIrMMnla+vj+OhzlfUMMXzpFqJTvxHft3VFllrGyLDTsXZ0Npzu8Q2ZWJUoQY
N/mO04GhLyBUJgvPq0NgBr6BV5cdfofkMJGVbhKYQtSRFhM7bUglESM3iQu42JAiQE4DMvRhSRst
5p32FUuoQhsjIutY5/xSVcDh6JQFUc2pi0qPea4nOWo7mS66wcD7OeXpg+vOWQwgS6ZIKEnoscbu
HiP3zIVZ+83g5Vwz69SFMn8wgMG2TtaDcFOdhyqzaiqsbV7PuwExHq6vbECt0cmLnJtXv/VmDl5B
jcOWzyao6NJyAG/NZBv7PtkqsTVadr33VFE3ST+gU95Y/Y1I8lnLcZy5nn8avMCKM0ui+roh2Lk1
sLFWZBjZHc4avG1e6reJlj3iPQHvMfrOVXYwVhw4R9UEuy5nAHdUqncRranRRhVevXM6ZiALRIXa
cMKAWAi3k7Emdj2foB/fleH/rDtqNPh15M1v+2rLgdsqejZAz0X2Cv5wwSArHlZEtttpjeSBM75C
oukeloYgXj0bjLG5296+TJX3GxtnLbwYpcrasNHgyuNIgA5m7E8vjfZA4cBNniAQDh+2KAJvE2AZ
qjUqtShdEHzfAuuil95hT6m0/WnMioDo5l75LBU+axKAxTql8cr1ojBizd7TnJjoWbPGAb0vdWju
LB29Bs7wjONsE3TTugV6B72NkqXh6cwZJ7PhR50rE5qrcZN0Dprt6LJmu+Eay7R9Q6ySjKo5rmV6
Pynze3Hsp36x7jontYEYiMOL1jGLhaMeGvRFUaC3s+skU9e3G6+tnkQ99Ek1oq7kE/9BLPtglvmw
F6l6rDB3xI1PeKauF8FfKRIZOYdMh+e0R5zmlUxnVaW+nFpzGinirdDMptKBcFsAnjp1dfIftSPz
GGzmZDRRElJ8yyd7h29+SYffM949g50pN2rc5t9ZOfLWiuw1Nor80Abux9zmT20gId1ubktZnzPA
08EeTiyUh2npf1haJ+2gk07j9R9GSNeQau8y3wTjeF/5eMeD/LKADHDXHFlZ9l5X/Aj0QHIfWpKj
IBp99G5+0OWYW4RsUBO8j/LgWS/onga7PY/p2uwk8iu2R40soyh/izT703n1H0Pqa4pBkHn8vSrE
2eqyG4ztvGWmQFcapBMqMpepXRuIVoLKmu+oWkO86zHsufb8WtbrI/MX0c45GYL5eqayd+tKUE4z
aFt/V85+yIUB9Y0rU+PsJyDFGlfgtVqpT2n7LATTJGmy7NJnzijY6Wouqhiz9qnqepj5EXl14XT1
1i0NYH7sO9vGCCaRCGP0/wzCzl6jrM92lcY+19sjjsvJrOdjirFUe62T2Gvzahdao5e1kMlB9/YT
uojZDLotYdZq2xC6Qzxj3uyVj0Xutr0XYU5CVhp8p9ksn9sGgHQz5X4aO4QQADhZmOaU9hJ8A3zd
ksxYP9fHsVcIvj0vwIWKOmaJgwxA5lbwt3dc8wdAKanrDO/U2q8XHTgcER02M2a670EE0SV0ug/t
wuaYafEw5kQ/8hodkKbh3zLHKcly13wqMtvbOqtPdZR/RQWRrLA+o4vp0OmwHxbSL28RAzx5GJTM
Cvmzg0/R7opw2/gI06MBmdpCyfRD3lk+o0i0Rxq9NxetksDWGLpT77tnWXpQmfsSpPljGjDE9fob
ENNLrFYaiXbzgG+cAfzd1h8nyH5NyNi3xhBkxzXHFlBmb8HqHkWEIbLzTnOHvdxrb8ekWX81BB3o
ajjbf5XwcD5t0NIXeMh7vY1E9M1sggFkKACLzPBXJoz0Z0l4BLi9LXeddDAUSmkUSOn8etisTgPW
Fw6Prlj5CNnYnOcqPwjTqLYQVXeYHzCjooc2WhS2dC9Xh3zEYdKyDMZTGX4YhvGq/e5irsEcLzYs
X038+dz7XoyJ1OJiBUlwc8Pi/6KLea76rWezYejokSlhC7MykSjmPFNWjWKa7ubMaN6zZviWuCcz
q4UaDO5uGRkkJRNxjgVXuON1aic7CURg7AZBC6TmrQ7wPm2yEpNd6EF1Modi58Xl4WRrQCJCzSvd
7U/amLHbNjtrpEEC1zqzl470bpDTcQ2dGkfnfKJCRR77FoC8TEnOUCVJW847cfb+djAic1cM2VU7
k7o31vKzL8bX9uZSHocQO/7NvExz4LrpvPGJrIldJPKWlOWcNLum4kkx3V3fVUHigZbA+WGR1il6
g0nJs2lNH7rU3Gr8MS3hDORNhJbo49mt8VuSS3EuR2PXTY2/QbaaPlthgIWXSFPENBNxvOJaCms3
V36KqsddfpmT8b4OE58YQy9T4ORv1tShZa8v8j1Xg7bGMCw/Ftf8nffO+OyqBiNDM3AoV3hw1xV1
yLow25PpEZtdffZKpM0OzS7xWulrkWfOk40HYNxUg8fbBvo67tHsx0tfRJsx695Qnt95+jaFDMzd
bfhG+PIETca6WkUVLLrkzShBMOCc6MYA7jwKqhUQe8mTj7/8uBZMKhP5rMFsP1Y3j3+BYXA/jaQz
jXMFUIK26KZ3nxqyRcwhJwRjUp2JjI5Oe3uPGtMm7JHvlJ357XW0K7oARXNo9UNwcXKJkWWmGicl
R8laV/KTggx0NXQc7yzyG9plTtW0dVC8r3FV1b19sQU2//vVb/mrGr3gmjEyV8WdnMziZbEBKJOl
wn1ygu2PgsTymjEuCJJxeGgcOPIKO1S+ZRxavwI7WNtkbK3OTyyfrSnxZkVKybT6U6LDjMBbVRn1
bzUx2xiy4/iWI3/oXeEF65AEHsMdRpuKB3KIGDNYo8ryt18sZfPWLDzleLvRFm1Hq5im37UYeOlb
KMIOtODo/r0HbhUQgm+Ao1z9bBpv/5mNCC+JIqlW8GcqYki9tQznsNQRkTlgf7/cybFhcUom83aA
/k1VW9d3RJio/gQxdHOwk7bwmVHwPuwWX2n+ULTuP6U1luv3bCsVfi+IT97ymRqSxOVJ4GOR9XzQ
GUPqk7oVZG5tXVf3Do79lW5r0e7p00jXe3OKhLsNGdebvT9njkxQBDu3yB+JZCNkXyIMuReVSaim
Gvd2Gkz9Tk15WB54e5Jk12lzTndV76/BlfrXKDpX2gynT6a+oo0H9J1tnAqOzg1VebPxUQ5FR5mH
D7fI4zrS4ViPOSCcMejWYXqGE94WKOwT+ldJKe4hg5nOyHXDvS2Q9BOmZ724QRoVCQYPS5NITp+n
3KhhKu47nxTzYzThZgYrLtr6F5hMvuxzsBlURqU/MeLm89Q5oLFVo9IT1HqF71fMsr94+Kbq58Hw
fYYr+OLlsa1hpk+Di+p+SwyO7Z4yNy3seyJfqMiVDoRH2pUAI1XvGGZsrObiJYs1q29QrGZm5Ao7
8z5XAVO9aVYluLVZ2eaT5a/ex5j185o4ckKxQFRddNP2GaJBTFfOuzDzewjRnOBWu5eWvZ1u2tGT
OQ15jx5GrCkr3tS1BGi6iqimjc2uYV8sFO3qyRfadwnrLPhloIsRu05d2AZ3AevcUaPG7WMuJbZo
Y+moBzdQwIVwXKI0LkXD7P5f3J1Lb9tKlse/itCb7gZGab5FAdMNRLL8tuNYju/tuxFomSEpUaTE
hyRqMMBs5kPMela9mN0sZ3e/yXyS+ZEy0ypZcZyw5iZoN9C4tpRiVfHUqfP4n/+5nGodi7GSTnER
K9FGOzPbVty53lghlwhqHXB0V43hGIFDDfioskwJrrZ90AC9IKZ1Tx8YoT80phvCMMrUmn+IEs83
SZmFm/hqocztiwn4nsd2Mc+5N00vPiWxsLoEsX810UhAwo3QBnWybC+z97M59PT9eB3NySeaRfZh
044NzIUpgDZCfW0A/V66oRSD2PX5cj5bUhg38ibH0DSFpEHLtCUELFyKIZHn3trPyM2Cj4A3sGN6
k2CJLKqzBxAj6kMw4WKhO1wFx8S2gp5Iz0zjfm4uleQYT607v9KmVGFTbLMME6D67M7NDFVWhiHn
H2kKsolOogCcd3+lrIGqTQD06md2amk/tU0qGXrBpkONh79aA9TxUjuHhNPu4sBPtFkIsm8CxcPp
3A6obMit9vrWtPy7abAGnLvWVu1i1dNGK21+HtG66aPHc6fXEWETwm1+iN9CtztIzGc+6SqqM427
lHjHAqTW1MwG2rxobyiOCGDKIIzpjzvrhW31ogk3Sx6ptjObhvOb9bKb3phGm6iOr03IyhHDIsa0
9ooPncmao9xNp5n2bj1hOn0SXeGZOVnZ1tFkYmTjWNPAnCfrPNSulkD9Tg3IuMz+xrI6FMCZs+wc
s2FKRiZVUJ7K2pue534yXWGy6QC4MJ7bNB5QuuRfjUBjfwGQoDpVcFXUOVSodysAjF/M6MJkp9GI
3EdSgtqL0TqHHH61uKa2GRVJauVDlqVUvehaag3SeDFdnAYFpI797nwdgLW1s/YdBF6gkye6rp+O
9Jl/mRH0vYkVSqAM3ARo4AEhLI6zzky904puvmSySkCZSjs8S0erYpj7sXpDSIOA+XxBtLKf0J3l
yIbF3zuLVZ2juSQKaBCpIsx2YuURmm0BdfU7gFnxz4BtUSFEltIpUQsjhYxG2fjZ0WbloR/xo0bz
/mxW6C7VJ7p/pCfUCWbBVIXEYVTQCk73gHPnAek84j5RcjxXrPgyCSCK63W7RXw2U63lz9bSBsZO
vyHuoWRNcDmOYy7c2OY9rSFe+CWx4smsbxkzer7C9WyuelTlpVd+YSkP4Jyw/uftmBiG4XvvwNfw
zwy0BNUuayUGjIl97PcWo6XycQbuuN8NKC3vj6C54MafBLbR8zbENAeolzV8pxHlY72CsspJWf+3
tAZzeMAm54o9awMh4TRAVJe2nXAzWf41nayB8tqr9Q2lzrZ9hKUf0sp1EhaDlZqC9lTawEXJ83rG
9TS30OGqsjZGR/M0tj8q6Ty7XnYpGcMAnoOJSrk4dbWADGYFY+Zfl/F6fgcEKr8KoFR7SOCK9vpU
KCBLMy2kWDXwUmuYRhaATwCAlPEZhe2MNoHxMwg7vhtpWBA3Nv6WfwTv+ZTMy6jt33aTeQwYIe2E
dyM/pa18mGYDfHGs9TRb30VZ4f/cTRdEu5TOzABpMvXDyEkVLXq/bivKgwkRz2W4zGcPgaUuCNuZ
lG23pyruVLaZE/2h5fIt2RPQdkp7rh+BbFLi3nRO34A0T6yPwXyOIVUoWCVUIGvHROHCe6CpPnVI
pu/xZjZAc2bKUtGPVuraHNJmKm2fGqRaronCQK2xmi9Yke6vbvF377LQ1FBWsGlhfZrF5K6gjbWb
L0Mnh7ZwYBGJo4vJ8haz37vRuI3e2+QNpxeTTgI4fE0PsZ7ldynETWjavCAzCsKkrNTtLPybhR/n
lzp0udCPdCYdgFRtyDKDkO40K1/1x4HXHYEbMdL4QxAGOJgbsD0Q6VlTCoCXVNgq6iZ5D0zCfmTZ
3ntaNgEwyry4fWnOU+VDkneCcQzipE1ZXd61j5ekhUnzEZU2jqjvzc8Cm7A51kA7OPahVV0DJ1QQ
7UlocKVpelmTGyaFNQPFskmuJ7gV8DCCg16fhIQ3OFBV0cTGzpdwU+nQYRnqTL3RrA1yibWH3Kvr
IrIAiNKkSrdDUg5F2vW083YWmR9J0LffwTU1IaivLAl/V/8O3heStxSELGi3MtlcgO7q/pIHmTpW
NpSkHRGem9/6fg67jZXpCUEUMEdn07aCzgjWMzRMGOmI8QiU6Ik+0oHbpB0A/ekE/i2arC3XYI5M
vqaU5yn0ohg8plaYZ5pCdn+VLgkegncEd7XAmfFG0KwN/NSDdCcgVgDqPVZNoCiTyfSh7OlzZKoT
80JZWGjdpRHSWssnMHYeLdo2ViuIrfG6WOrpcZabYdSfUTPg4l6MrmIqj+FVXkNwB4EgDEeLvI/Z
QCqwsyHkSK+3qU1VTntdOuLYzAvipNHkZNbVltDiUJwbQYSshw+rCO/9iLwCdUU0Q+0cqzG16IMu
Qe+PAJU1C6421bpfcZBRZWq4WJ1E9Med93EU/PUw1ToaKTw9oqV4e0GNSHelLLXHrNqsLNv4Gxou
A8XkAJuAEXFF4D8PszXB1xFFWdFGzbk7sZ+txI4oUgzZkUwluMV/2qMrsOLtI2VlB/2o213fJEpQ
QJ8HLpoqBOYGzcB0FlNXNpt4UfeDZXveCVXmxlCLSZyu87V571s6xuUMq0vpTfDofjbUdURho2GD
XLIy/72frjfXIKy096uN5UHgnkUlYp3q0eC9BU6WriemsjDgA/QwkZLC99938q6qn+vZbHOcL5L5
zyE5o3u/26GsIEg+JDEoZQgvp4/qhj67UF4FD0R4rStyAFjsgQJmlaqxRONfW5TqLqinD48jOBWI
lSl0EhxERcj5gfeJr8cxGcEebHr5rTorkvN5YgTXZDnHKswfeV/x4A4eeEtYN+5jDY6aAUUbvNBw
NuUemSaZZpwqXb+dDLa3/yrIwVpTksnRCgC4H82NYn2zyX1/3rdHCRK+JM6yvDA8pLRHOzc8yk5V
99Ytr5qrKG2n+vEMSUl6MA4QZq4GIBLOiYipzgVyMInT9Y218DC59G7puVk5lGfnKy3mL8Z6zcGf
TrvIJYXzKp0pIQJuZ31wWcrDtJQVUPaUOJqKUhzDtDPRaHYH9+VVVti0Bd+ohnlh5lnXolRmyQZN
RwsGoeyTC2qVFevpqZ6Ei+4ABhETWMYmxzPWstVyejr313x/qwVIyoyscxsmAQ8HabpY98GwTqn3
rBQYZQadwiQStQzs/ihbgZjLfWNEiCQMNB4GRBZATBzzSLrSTzcrDh0pHDoCRHlsKKdgOMHTg1do
Z4DQVkTWpucbc4ovsQReR4srAl2F0af6l+h+364MwhTlo3yYZZsp3Hu5oc9uwKd1J/0sB5HYpz5W
mx57ZseglYBvZQlNs0o85IqDerIZRSivYsO5AOkcTu/bswB+SWK/Fslc0D1INThNt5twn0IrpWow
hCwzqwONG4ZUj/68G6Ufweil9AMr4E0WCvRpl/NirU5O85Bn95L2NPKP2u04+QkZsghsxmvTG6zD
dU5kapSAQtEtQkl9zeh6wyxNRhgzWeadzwPaWPRUK1Wosw6mVHMsNA02v9QEF93bbCKzfeKrAbXo
PYCBWvbBxAOxB5hFFBHmCwukVKddmu+TzjK8377DhEB8CmmXN81Pl9EUPvwF36YfEdVJY7KUS/2E
SBA5YUVPobQJzDBHq9iZ3Vd8RQHEkq8pDArpJWYfT3TIoVYK9evv8RdGnRNrHSgUJ6xmszHt3YhS
xX5RwGC6KQi5mqtMufOixFgM16BzRud49oifkazJwwCKmt6neheRD4i8REezznQEamiy0t6BsxiF
+Ik+xBwEF8OUDCFdQk+7+TrqnqZrVf8FK9/+eboYDSZ2GwxVQHlNieZte95te47srSDO8gJtzRUS
Xi9XBoUeOm4PoQja0s68W29CFptKswy0UvZRS7p/pXwQjWiaXNbHmbL+qSrbk02G/TouK0imr52Z
m/5z+fhxPC+SwPOzv4i/fl1noaeFHDmZM4ASNCve525S3LppHmaMtK0tLj+9iYMou4u/7UsvD9Ry
qyffFXP3z78bx3mUlTPwAJUKLFca1P+fKKA+Tama70sjhA7Lyh8Z2uxCgWV0sRkpjS1/KJ0N48h7
+piOiVBq09avQ6eG6mf3VX964IE9eHl52818+TsvLWC7O2ePf/5dWXzcaAfauvGm2wUHZaslcT0/
lMvubEHb4nOro1G8a+FQ8EONKU/ckZLPycHL65O3ByUPf6M90K03JhXDHeDp2y2A7XxnC1RFf0PX
YJ3ezD/a0lV1O6W9Q/kVJ0DT3uimZioaHe6rH4rkd9be6dIzVIeXgPYB1Q/S8WO9fZ0JN3r7bZoK
EmrhRxHX3jb1N9tNwf+q9+bHWrxmwBTRaPV6943Jy+1QELddIwK18/7b3S7tCMjSQlCxPRvbB/5A
x18teQsb7YGmv6G4vNQAaJLdxauKxu50IZHobp/xIy27sdzD/4heV2CowHGpfoTVq9wMdPVVO2i+
SjS2V80PtAUwUzZ98wYtB8FxQ410aAtQAPyZ1kf1BmEe/GAK4Ok6/vYLgPvdsi0dFtCD93+386Zj
0KKMdjpb/bAVux9ICsrWKY2OP71YLA0KHLihhAOgvaEJJu1ZbDh5tj8/3Ns3m669je7T0H00k6xl
XNgDtfOG8iRVpUXzV7/+V8jIJ3+iT8T6sfIkAjc95HB87gu1kfn88ycDurSSy1adwhdLx2L77L87
Gn8R/IzKwN35sPR7dn4Vvrv1vnY+ra3jalJPz3rajefzFCY2KP0etqD+42ngJk4y9ovqg+JpTaXL
9+ffvQ09NxEbDCEOf5/GM8/p0yl5cdTIi0OodbfjlLuHNdx00F6cpStHbHRfNhlrPK4bBaJLiIZu
PCid6KPHoB6o3AJdwrB933ncHdPgPm061Vt3nj+EwbgVf2xlvtuCONOL62HLiRuYc00fcuTO4nGC
zzxuffl5EiSwj3QnBOLrmVfrkCAskKfFSZzuDmtCqNR0e/oMkDhh6+3HJBg70ac9qkcup29iWDZ+
jjN3W/du8ujWY1Ujc2c1HfloEjzQ6kWQ+LKvbtNxB14xz+physmWfWsbD7rInSxG74WtkzyIXEFV
lc2qGz8AoF8iDtuRcFThUg1onyVMtyPhdN5x7E8cErPCyDb+StONOHEexENoS3h9J/7eNVC2lms8
02eCAKKi+bD9X/87c1uPvz9bxkEinDqMpebDX7hRIbw0KOmbj3oZPOxbBcAjJYzrppDXC5cL/P8S
xg0e9nbBkHDZXjmPjuekYyepZ1jqH9WQsMFXThFnmSgOJfFeUyG+ckJnFdTjVNM1Jewvw+4NKuEU
X3GRjseiMJQtjpvvQY72DXLhkibwLGtkJxLVpCrjmruKN6X+XeSiTFgSxPg6wMSvF1+JhIwroxp1
byPK0FfTt7e9j9u9IE2dvB6umnUZPms6+u2vf8vJRApmIVl6CQPjmTwKipiEa/Nhh24x9t0wdAVh
Jp0kYWisNf/J4KxHK/dZUyScwaEbuZ4TCuOqEk7gEFc2cVqXbhwJB0UrcxhNhWMYz9Bz4ksseW4b
j5s/OoLEaTJu/rtY9NK0MonReKq//mfcuotnv/6thTy3bpJf/ysaB3Nxr0uC56YPot1gkO7ttS7h
wNw50WZfQWu6BIn+4D074IYEgaZVxTSInNaxkwo3oVYmJJtuMiGeYM+mpylz83EHxGEysCP1SJXa
kHHB/vLMB9EsCcL2SzB7cB5WohRbEjZiWOnQ4bPz3ZGgNXpB0rrDmBOUqKlLGPntQ+EK766jlbTt
JYV7pwt5kKp82Z86FIn8lNB/Hp8UE/Vf//nTUagEDRJw9R8wEtvHpxUtCBlq6yRx3ShEde2e1RKD
0FS3XLlrEMj1OJWBVuZQmw47dMADtW7Ka96trqCr0iYmn1oPvTVRJDzpQxRk7mNrmDnZnnVV5sOb
ruNTQI8wJBG9esBq9h3FfumqTndSUS8F2ftOEjw8uKJpQcxC79r2SzfTdvzvd4ABOIM4qpMTu+mN
F9Ijz1Ipu/P/f8uO9Bw/QSB3354qwfPt0+dcdE9l+L0nzsZBnJNgLsy3BKQ0leazZE/KZJjFZ2ni
uMLtpsrYXOa6qFdcqaUS4Nd0A87jZM+GVzUJOggyVyfI6ulVs5VxwV+6D04kqkxVxmXyDj4BYbIy
bKj3oEDF8ESJHmz6woZO/hi03ibOvv2rSLCrhyBkRZWuSThkTxdSOefWYBaQLNu7l0qkStN9+clN
s1bPiab1UNWNJCO19Fd35grSoVkSDt513ELofp+29m0Y0Ib1Eg4ifF+Vpz4hSx21hvnDI+2auaeF
o2hokCg1fwae7kPrLC3nz827fX/VSVe4BjtdCXv09iFvXeWpIJHqdnQJe/Qvt4Ph4PZ+cPSvrVJ4
3IQN25d/sM8KAB98B1uzqJOnFWC91M+9nN37e/AJsHDorztIDsFoqP/Vqz7f3Xha+jQ2P14wVb4X
kiNCj45JsAtyQAOjH/dN2Aa2qk5Vik7TDIWoGCkQ4RU/GXYvbHZDu/A3kTcK0pvbuy/swfcSuBAr
Q7wHvyhrrIKmci95NW+jx5gQby20paaUEOx+m5f6XRhVlXCb9tzQC/LZ7mRlWJvQIrOxlft76iYb
14uXxAiFp0iwYpi8s+eGyMgd92gfiWcqTFeXMN0jN5o5iWC3yDAwzhK2QQyPyEi6DdIs3jscZeO1
puZbf+OOfXFvZSTdYC/Y34Sy413T2R47Sewesn0I4DUfHJ90LIR0SxBv0ymfBA/gsPY8kq6EN3dC
AVyUukU9xVKxdSWYZydugoEsDitjH4gbirsrI0tKo2kSB4JqINhcb8nnTMUvXxqneYTOETaBSrTm
456NnykHYMwSxs2cUJytKmEXzt1kT8Bg72o+2XNcJPAqonOnll1gmx62Sydb7kmDjJzaZZD5+b5p
osqAyg7DeOlM96csYY8vA/R65kb4V3vhRhl5wMt87c5AZyZe/c4qB9SQoOKvaAXDngjjlj1ym4rG
VRw5e+kFU8IRAciUiZOVkV+8dsFNJ889fBlpwOs4WTmirpBxNd+UkY/H+j1V4iAjFHETJ1m+B/xQ
ZaSbbsFm7NlT1BLV8//2m6M80e7+wKoEAR5WWjMJIiFHpsnwOobzvZwE3rOEnVg6OHSJIBOaJmOL
V+6jeHloMpyk4SrINttTVy++FGNNxpX3YVqmfQTjUpNxfzyFeC+CyHuMRbdRBrz2vqyvQO76EC4I
eyIFWhpHXFCul4gCLcOrGbrJfpheBlqeoKtbFrVc7WUtTCm5GxQz+LkrZ+w+7nt6KigKCZfVBZ2o
l8Jud7vApb8Mzviywfzrv5fq/5BrRhE3pdqQWNDQlhi7bnz5cYeCaL8RFoRU+j9kLLcMV+1jEWXc
SgjtR8gcn178ro6wOBUAB7qWhYzRohW+kvrjz92u3++9610FvfOaUDGZhQhb9FmYWAynxmNgFF/4
zg9RrVmVh9XvpbzuyqrUPWP7acmvRJG8PZg2UMscSbNx99GdBwpTvm6mgzyJRSQqFcXPb+WvG3Sr
xd8eQOlUMLNmW3DoFGuVymo07hZ1eGDOOln+ZyH4r9uPd+VJEB1cS7dtw9Zsw4TfwybL9zw//3XP
uCHj7+3fmZZlmKYB27ihUSxPOsh8Sf+QSX1VgheZcfYE0bLpf6TZXQw6TVVL1oKXIhmvfVAPx5La
1udoMlhvOEw2rISsj1QXvRT3D1b+d2aq1z7uikKqeZyB7xW8WfKwZhfyNtOCcqOj0/JYlfEwh4YT
7kM9UqV2dL1T/o8OJd1Ot6NCsFl/fOC2eO2qPiHaWp/xqA8lDPeO0rPN/H631KFX/5o7a2cJz+6k
3dWUO02R/+6fBpzEsvS/yom/8JFMPG4FZ/xt17U1cAUYcT2Bl3KLZLyCzZ5X94LYvlLH0CYvc1q3
+4l3CUH4QdgaOuHSISNaT7M6fM+u/B2JeeWkTyiAdil3EdTH8zv/6wc+jaPHUunuThgwSv3rAe3w
yhlfs8GJ4+XCjNUXkbSvHPkG5PVMHPbLmZlDp+43OnClJVWL+7fCZ0X798ewbT3KusFhid663lxy
3hImenCCiTjwS9fwKwXnbQLkbe8Gbj5d0Hle6Dy6qV+PVcW1JGzEVUE/KBFsWdIVueWlUXz7yaRl
5/5Lk6D86P4biWUquoS5wgvyED+K70xGzmmYBK1LYJWCGnnum329PuWAi9APGQkhlLTXuij/b/j2
thaAUsroMFH/+u3ycAaEJ3L3zG61ZBltKmmMLL66iruy6ajnzlxUDaoMOO9FkXjFZl+dUWbVfBu2
TiudYkWGESiHm4+9dS4PjC1BMC6oUKAJxp6yUGWc60tHJOUhetl8LwjuOvGzI2JK2GXSmzBk7cmy
jNJMEpyPwVIEjquWhLuOgZ1i/0zL4OK5dudiobjakfDqbrAVAW8cinCrtpTxp89MFVUGTugGEjta
fhC1FEzolx3sV9orQ/JOzhy1UR+NyrBQJUjHne8E+wllTYZtcedMguc7Tb1qvYRvv6bunADShnqc
rY0lwcK4o6K7NAv31ZwmQyN92Dy4B7ZDBpLjPnAz/CBhP2SounekMuJl6yyDEW/e+lOLBoZ0y8wP
pCBUeNIlvICnB17kNB/yKaL+U6v+z+DQQzuGDAjIcE69Tlgc0jfE/2TYPlfB4yP5zIGTZrvvaFtN
+XnLCi3yqkjp064N/WBKXDFi1z7957Z4ZfehZAcILz7LEHy9dVvdKg4vKAnC//23/0inTuG0TpKC
SmhmcAp52Myp35qgDwk6WboM6qi7AEK/9qUL8mp3hR24/PWSF7epcQkTytSZ1uKe/ukocOiembGq
9xBEOmJ6t2PSukfCQ4/i6WPMBt45U9zIQAxudDtlqF3Cy7tw8oC2IfUebf0HYj20hKn/9u3a+cZp
h0F7DNi5naZ5Pd7OMySElMDoeAdGlqCDLp155u+ZNUq1NV+8uL5fYOlQCqZpnGl3NaUwfP949acK
+d92ad8Ysn6b5A9CTEGC80HKNyCOWtWX9JzkAfqS3VMgIbr8NvLyIBSDyzLMzHK2RMOFm0AG0qbk
v6TWnyiwMLSMMEDfKUAuHrILZBht/T3pkEH2dxTP4PYRywhlmEj1uIfZbWX4qJCd7HOoyAC1kit5
hIIkF8EHzzPtX2/+nFL9H+yePdrE1L9++9V5jhzvvT9VRu34lZOUrE/wsdRzrK5jGfzHxEOytKR2
E2xb9cVc+SsN2xsKb7K4zM8JtpYmo358y1ZzEdCOt9Km1+4yEDWIDIdm+5TLfCzGizQpmg+EcvDo
PFbTv4sfAGbsvlxNRplH6RFv96ePXMbpIWWoySg93G7UfUBdGCRCJcCx5DPfaoVnARUZDLF0zcuC
1G/dB4kXHFTyFMbX+/ntB/rD8MUnSLiwe5Rb7NET0z20+cz7pIKJodYDVUEWGQ7O0BGtIq0jweUg
PJa1BoC2gFHn4jGWUWS5lU5MmMz/9W+hOyt2d8WUUVZWLeDK4Qki3h5qNxmR2u0CtrdA6w/HVf3l
H3cXoQPb+qJbtusRDJ7gKr9N4nwLj2tq9v+AmfPEK6MUYppQRsipR4pir0BPButRL3FohS0IjgxV
Q+BcMExkRIf6cRjv0+LLCIoOxtiUIqpHBnveMQbw2C97GuwR5MuoRDt2wulnqwYkhJNOcuAJgieq
vogqfKX9NyS2SFxbEA31RVzkKwcuU0y40YIaV22zlutvv+5v3CSvR6ks7C9D8bfRhZewbx+SfH+y
mowTck9N0AaGRuHFgXOtF/C5bfh+18AhPPM/4KWwhbRD1uTMYuHlyLA0erAO7IeNJBi6w1LdxgcN
aRm4iX5ceh9/uHDBgUbeHw/5ITK8ggqeUfJkYSqVivjQc2TUSPfjuK7kEaxVGYXSx8EkqI9wqYNk
5OSPqQMtWe1q0tWqNi8YJ8/BQi/yl75SPT/dhRQ6F8/ASDJQo0/jV3iZ8mWX7uanYpoSCybSvcm4
GAhECfnZ54UY3xCCcqn5fZLQag1X4yOcwbD+myBZFNzUQvE5vf7lm+iCpNEDLlY9UnXFyeCU7/sJ
WXdiuE/LER8gYebX7qrVd8IDBZ8yqmCvg73Amowa2HsnAuktmhMyfOVrh3S+sMEyzmy5wb+4II32
qAlsvX7Ut4vdTZCNiXEcvFwoA5LwAGdOUqVcwvOeYnQFl/GAcL8ligSh5pJKSVUehkrJqAjYhg1O
3ZDg/D+13qYE51JasGwjjuWJJT1Cur+fR75gp1Cd1XzP7uIptqkgqZoMU+IOAJ84Wxngy7scEoa9
yUqQzJ94vcE2AnucZ+Bi6n2t4nEyckbPjExNBsCgXyLhyuh9fWh3520SbOp04I+k6zKZdcOUQYvy
RNAwrEjhW1ewdyStdznAHuzFg2ZcpwRTKJCf2tROUyD55eaB39HxOVD52NTx2V1NqZtfzu9/YxL8
xI2JrwtSKwPDeZune4BWTUb67e7X/6GnS+HuCit1rfWvn7vBdnfyt42LHqoa/W3l4tDaX0Xr+6U6
xif4VuXBHChZ/cFW+YVteDpb4xCT/S//BwAA//8=</cx:binary>
              </cx:geoCache>
            </cx:geography>
          </cx:layoutPr>
        </cx:series>
      </cx:plotAreaRegion>
    </cx:plotArea>
    <cx:legend pos="r" align="min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497">
  <cs:axisTitle>
    <cs:lnRef idx="0"/>
    <cs:fillRef idx="0"/>
    <cs:effectRef idx="0"/>
    <cs:fontRef idx="minor">
      <a:schemeClr val="lt1">
        <a:lumMod val="95000"/>
      </a:schemeClr>
    </cs:fontRef>
    <cs:defRPr sz="1197"/>
  </cs:axisTitle>
  <cs:category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/>
  </cs:categoryAxis>
  <cs:chartArea>
    <cs:lnRef idx="0"/>
    <cs:fillRef idx="0"/>
    <cs:effectRef idx="0"/>
    <cs:fontRef idx="minor">
      <a:schemeClr val="dk1"/>
    </cs:fontRef>
    <cs:spPr>
      <a:solidFill>
        <a:schemeClr val="dk1"/>
      </a:solidFill>
    </cs:spPr>
    <cs:defRPr sz="1330"/>
  </cs:chartArea>
  <cs:dataLabel>
    <cs:lnRef idx="0"/>
    <cs:fillRef idx="0"/>
    <cs:effectRef idx="0"/>
    <cs:fontRef idx="minor">
      <a:schemeClr val="lt1">
        <a:lumMod val="9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3175">
        <a:solidFill>
          <a:schemeClr val="dk1"/>
        </a:solidFill>
      </a:ln>
    </cs:spPr>
  </cs:dataPoint>
  <cs:dataPoint3D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</cs:spPr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lt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9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3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30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95000"/>
      </a:schemeClr>
    </cs:fontRef>
    <cs:defRPr sz="1197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lt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95000"/>
      </a:schemeClr>
    </cs:fontRef>
    <cs:defRPr sz="1197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95000"/>
      </a:schemeClr>
    </cs:fontRef>
    <cs:defRPr sz="1197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5136A3-FA3B-1C45-A872-A48685575253}" type="doc">
      <dgm:prSet loTypeId="urn:microsoft.com/office/officeart/2005/8/layout/pyramid1" loCatId="" qsTypeId="urn:microsoft.com/office/officeart/2005/8/quickstyle/simple1" qsCatId="simple" csTypeId="urn:microsoft.com/office/officeart/2005/8/colors/colorful1" csCatId="colorful" phldr="1"/>
      <dgm:spPr/>
    </dgm:pt>
    <dgm:pt modelId="{70B3F84B-5BA5-5A40-B632-C93854D9EDF9}">
      <dgm:prSet phldrT="[Text]" phldr="1" custT="1"/>
      <dgm:spPr/>
      <dgm:t>
        <a:bodyPr/>
        <a:lstStyle/>
        <a:p>
          <a:endParaRPr lang="en-GB" sz="2400" dirty="0">
            <a:solidFill>
              <a:schemeClr val="accent5"/>
            </a:solidFill>
          </a:endParaRPr>
        </a:p>
      </dgm:t>
    </dgm:pt>
    <dgm:pt modelId="{1C65546A-4827-4841-B6DD-224FBADAA500}" type="parTrans" cxnId="{36F4035D-4019-CB4B-8CC1-7D641BB4C90F}">
      <dgm:prSet/>
      <dgm:spPr/>
      <dgm:t>
        <a:bodyPr/>
        <a:lstStyle/>
        <a:p>
          <a:endParaRPr lang="en-GB"/>
        </a:p>
      </dgm:t>
    </dgm:pt>
    <dgm:pt modelId="{85F17E2E-337B-F146-8255-F624B4286983}" type="sibTrans" cxnId="{36F4035D-4019-CB4B-8CC1-7D641BB4C90F}">
      <dgm:prSet/>
      <dgm:spPr/>
      <dgm:t>
        <a:bodyPr/>
        <a:lstStyle/>
        <a:p>
          <a:endParaRPr lang="en-GB"/>
        </a:p>
      </dgm:t>
    </dgm:pt>
    <dgm:pt modelId="{C52E30A8-A7E1-CB47-87BB-A2538AE5E05A}">
      <dgm:prSet phldrT="[Text]" phldr="1" custT="1"/>
      <dgm:spPr/>
      <dgm:t>
        <a:bodyPr/>
        <a:lstStyle/>
        <a:p>
          <a:endParaRPr lang="en-GB" sz="2400" dirty="0"/>
        </a:p>
      </dgm:t>
    </dgm:pt>
    <dgm:pt modelId="{E6CA28A4-46E0-554C-90D4-E3ECB0F02639}" type="parTrans" cxnId="{93656DE5-F440-0641-B414-F2F0B710B2D0}">
      <dgm:prSet/>
      <dgm:spPr/>
      <dgm:t>
        <a:bodyPr/>
        <a:lstStyle/>
        <a:p>
          <a:endParaRPr lang="en-GB"/>
        </a:p>
      </dgm:t>
    </dgm:pt>
    <dgm:pt modelId="{AF822E02-ED60-4A44-8321-49C3B3FA99F9}" type="sibTrans" cxnId="{93656DE5-F440-0641-B414-F2F0B710B2D0}">
      <dgm:prSet/>
      <dgm:spPr/>
      <dgm:t>
        <a:bodyPr/>
        <a:lstStyle/>
        <a:p>
          <a:endParaRPr lang="en-GB"/>
        </a:p>
      </dgm:t>
    </dgm:pt>
    <dgm:pt modelId="{B53F4003-D561-AD44-9C48-4B4ECD44D288}">
      <dgm:prSet phldrT="[Text]" phldr="1" custT="1"/>
      <dgm:spPr/>
      <dgm:t>
        <a:bodyPr/>
        <a:lstStyle/>
        <a:p>
          <a:endParaRPr lang="en-GB" sz="2400" dirty="0"/>
        </a:p>
      </dgm:t>
    </dgm:pt>
    <dgm:pt modelId="{EE0BF4E3-5B20-694A-925B-A7451F19FCD6}" type="parTrans" cxnId="{76486F76-898B-E045-8A84-CAFD5742FFE7}">
      <dgm:prSet/>
      <dgm:spPr/>
      <dgm:t>
        <a:bodyPr/>
        <a:lstStyle/>
        <a:p>
          <a:endParaRPr lang="en-GB"/>
        </a:p>
      </dgm:t>
    </dgm:pt>
    <dgm:pt modelId="{F354851C-E425-2044-B9A9-6B0B9B90DC2B}" type="sibTrans" cxnId="{76486F76-898B-E045-8A84-CAFD5742FFE7}">
      <dgm:prSet/>
      <dgm:spPr/>
      <dgm:t>
        <a:bodyPr/>
        <a:lstStyle/>
        <a:p>
          <a:endParaRPr lang="en-GB"/>
        </a:p>
      </dgm:t>
    </dgm:pt>
    <dgm:pt modelId="{14CAA4A9-5D2F-E743-AE1D-CADAD1FC7931}">
      <dgm:prSet custT="1"/>
      <dgm:spPr/>
      <dgm:t>
        <a:bodyPr/>
        <a:lstStyle/>
        <a:p>
          <a:r>
            <a:rPr lang="en-GB" sz="2400" dirty="0"/>
            <a:t>[Text]</a:t>
          </a:r>
        </a:p>
      </dgm:t>
    </dgm:pt>
    <dgm:pt modelId="{9DA7BF20-E8B2-9847-A328-8222F40DB227}" type="parTrans" cxnId="{3C177FF3-F1CE-F745-9792-F1F3EBF1C4E6}">
      <dgm:prSet/>
      <dgm:spPr/>
      <dgm:t>
        <a:bodyPr/>
        <a:lstStyle/>
        <a:p>
          <a:endParaRPr lang="en-GB"/>
        </a:p>
      </dgm:t>
    </dgm:pt>
    <dgm:pt modelId="{956F6F7C-754F-9D49-93DE-3BE96EE59E2C}" type="sibTrans" cxnId="{3C177FF3-F1CE-F745-9792-F1F3EBF1C4E6}">
      <dgm:prSet/>
      <dgm:spPr/>
      <dgm:t>
        <a:bodyPr/>
        <a:lstStyle/>
        <a:p>
          <a:endParaRPr lang="en-GB"/>
        </a:p>
      </dgm:t>
    </dgm:pt>
    <dgm:pt modelId="{08ADBFCE-4446-EA47-9A59-B444B922FD7A}" type="pres">
      <dgm:prSet presAssocID="{505136A3-FA3B-1C45-A872-A48685575253}" presName="Name0" presStyleCnt="0">
        <dgm:presLayoutVars>
          <dgm:dir/>
          <dgm:animLvl val="lvl"/>
          <dgm:resizeHandles val="exact"/>
        </dgm:presLayoutVars>
      </dgm:prSet>
      <dgm:spPr/>
    </dgm:pt>
    <dgm:pt modelId="{625775A6-F869-6C4B-A1D1-43FC84749FAC}" type="pres">
      <dgm:prSet presAssocID="{70B3F84B-5BA5-5A40-B632-C93854D9EDF9}" presName="Name8" presStyleCnt="0"/>
      <dgm:spPr/>
    </dgm:pt>
    <dgm:pt modelId="{2372ED74-3475-B54C-8831-CB905E68B2EE}" type="pres">
      <dgm:prSet presAssocID="{70B3F84B-5BA5-5A40-B632-C93854D9EDF9}" presName="level" presStyleLbl="node1" presStyleIdx="0" presStyleCnt="4">
        <dgm:presLayoutVars>
          <dgm:chMax val="1"/>
          <dgm:bulletEnabled val="1"/>
        </dgm:presLayoutVars>
      </dgm:prSet>
      <dgm:spPr/>
    </dgm:pt>
    <dgm:pt modelId="{631EC111-BFD7-454C-AB09-FCB6B73766F6}" type="pres">
      <dgm:prSet presAssocID="{70B3F84B-5BA5-5A40-B632-C93854D9EDF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639E587-FEFF-9549-9E0A-C45B7BC0BDE6}" type="pres">
      <dgm:prSet presAssocID="{C52E30A8-A7E1-CB47-87BB-A2538AE5E05A}" presName="Name8" presStyleCnt="0"/>
      <dgm:spPr/>
    </dgm:pt>
    <dgm:pt modelId="{1B6A93ED-FBC9-F64C-9D23-51E74B29DC6A}" type="pres">
      <dgm:prSet presAssocID="{C52E30A8-A7E1-CB47-87BB-A2538AE5E05A}" presName="level" presStyleLbl="node1" presStyleIdx="1" presStyleCnt="4">
        <dgm:presLayoutVars>
          <dgm:chMax val="1"/>
          <dgm:bulletEnabled val="1"/>
        </dgm:presLayoutVars>
      </dgm:prSet>
      <dgm:spPr/>
    </dgm:pt>
    <dgm:pt modelId="{6356B9BF-99F2-FE4E-9CBE-B6F362536B9B}" type="pres">
      <dgm:prSet presAssocID="{C52E30A8-A7E1-CB47-87BB-A2538AE5E05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828389E-7CEC-8947-9314-1BA1AC45A00A}" type="pres">
      <dgm:prSet presAssocID="{B53F4003-D561-AD44-9C48-4B4ECD44D288}" presName="Name8" presStyleCnt="0"/>
      <dgm:spPr/>
    </dgm:pt>
    <dgm:pt modelId="{1BA5AA7E-1545-C84E-BDA6-FF623DAE4BF9}" type="pres">
      <dgm:prSet presAssocID="{B53F4003-D561-AD44-9C48-4B4ECD44D288}" presName="level" presStyleLbl="node1" presStyleIdx="2" presStyleCnt="4">
        <dgm:presLayoutVars>
          <dgm:chMax val="1"/>
          <dgm:bulletEnabled val="1"/>
        </dgm:presLayoutVars>
      </dgm:prSet>
      <dgm:spPr/>
    </dgm:pt>
    <dgm:pt modelId="{8FAFC58E-AD95-A34F-9CDA-58A41EE4C5ED}" type="pres">
      <dgm:prSet presAssocID="{B53F4003-D561-AD44-9C48-4B4ECD44D28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AB86356-CD76-FB44-BF3E-96DE25FB99C9}" type="pres">
      <dgm:prSet presAssocID="{14CAA4A9-5D2F-E743-AE1D-CADAD1FC7931}" presName="Name8" presStyleCnt="0"/>
      <dgm:spPr/>
    </dgm:pt>
    <dgm:pt modelId="{6439DA04-478D-8D4A-99CB-3DBAA64BBE36}" type="pres">
      <dgm:prSet presAssocID="{14CAA4A9-5D2F-E743-AE1D-CADAD1FC7931}" presName="level" presStyleLbl="node1" presStyleIdx="3" presStyleCnt="4">
        <dgm:presLayoutVars>
          <dgm:chMax val="1"/>
          <dgm:bulletEnabled val="1"/>
        </dgm:presLayoutVars>
      </dgm:prSet>
      <dgm:spPr/>
    </dgm:pt>
    <dgm:pt modelId="{F71EBF83-6BA8-794A-B52E-61D016947760}" type="pres">
      <dgm:prSet presAssocID="{14CAA4A9-5D2F-E743-AE1D-CADAD1FC793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8556E51B-E40F-EA4E-9F2F-7502123F45F8}" type="presOf" srcId="{14CAA4A9-5D2F-E743-AE1D-CADAD1FC7931}" destId="{F71EBF83-6BA8-794A-B52E-61D016947760}" srcOrd="1" destOrd="0" presId="urn:microsoft.com/office/officeart/2005/8/layout/pyramid1"/>
    <dgm:cxn modelId="{07F7851F-1174-EC4C-8877-073CD6CB2D46}" type="presOf" srcId="{B53F4003-D561-AD44-9C48-4B4ECD44D288}" destId="{8FAFC58E-AD95-A34F-9CDA-58A41EE4C5ED}" srcOrd="1" destOrd="0" presId="urn:microsoft.com/office/officeart/2005/8/layout/pyramid1"/>
    <dgm:cxn modelId="{36F4035D-4019-CB4B-8CC1-7D641BB4C90F}" srcId="{505136A3-FA3B-1C45-A872-A48685575253}" destId="{70B3F84B-5BA5-5A40-B632-C93854D9EDF9}" srcOrd="0" destOrd="0" parTransId="{1C65546A-4827-4841-B6DD-224FBADAA500}" sibTransId="{85F17E2E-337B-F146-8255-F624B4286983}"/>
    <dgm:cxn modelId="{82A02867-B363-3648-BBC9-08BB998074E7}" type="presOf" srcId="{70B3F84B-5BA5-5A40-B632-C93854D9EDF9}" destId="{631EC111-BFD7-454C-AB09-FCB6B73766F6}" srcOrd="1" destOrd="0" presId="urn:microsoft.com/office/officeart/2005/8/layout/pyramid1"/>
    <dgm:cxn modelId="{76486F76-898B-E045-8A84-CAFD5742FFE7}" srcId="{505136A3-FA3B-1C45-A872-A48685575253}" destId="{B53F4003-D561-AD44-9C48-4B4ECD44D288}" srcOrd="2" destOrd="0" parTransId="{EE0BF4E3-5B20-694A-925B-A7451F19FCD6}" sibTransId="{F354851C-E425-2044-B9A9-6B0B9B90DC2B}"/>
    <dgm:cxn modelId="{6B0BB095-A9F5-384E-944B-FA7ACE57C973}" type="presOf" srcId="{C52E30A8-A7E1-CB47-87BB-A2538AE5E05A}" destId="{1B6A93ED-FBC9-F64C-9D23-51E74B29DC6A}" srcOrd="0" destOrd="0" presId="urn:microsoft.com/office/officeart/2005/8/layout/pyramid1"/>
    <dgm:cxn modelId="{7BE61D9A-7308-D14D-A330-C9CD2A7817D2}" type="presOf" srcId="{70B3F84B-5BA5-5A40-B632-C93854D9EDF9}" destId="{2372ED74-3475-B54C-8831-CB905E68B2EE}" srcOrd="0" destOrd="0" presId="urn:microsoft.com/office/officeart/2005/8/layout/pyramid1"/>
    <dgm:cxn modelId="{613D36B4-85B2-CE45-B43A-516B2778C34A}" type="presOf" srcId="{505136A3-FA3B-1C45-A872-A48685575253}" destId="{08ADBFCE-4446-EA47-9A59-B444B922FD7A}" srcOrd="0" destOrd="0" presId="urn:microsoft.com/office/officeart/2005/8/layout/pyramid1"/>
    <dgm:cxn modelId="{571BE6E3-2BCA-DD4D-B28D-86514300A109}" type="presOf" srcId="{B53F4003-D561-AD44-9C48-4B4ECD44D288}" destId="{1BA5AA7E-1545-C84E-BDA6-FF623DAE4BF9}" srcOrd="0" destOrd="0" presId="urn:microsoft.com/office/officeart/2005/8/layout/pyramid1"/>
    <dgm:cxn modelId="{93656DE5-F440-0641-B414-F2F0B710B2D0}" srcId="{505136A3-FA3B-1C45-A872-A48685575253}" destId="{C52E30A8-A7E1-CB47-87BB-A2538AE5E05A}" srcOrd="1" destOrd="0" parTransId="{E6CA28A4-46E0-554C-90D4-E3ECB0F02639}" sibTransId="{AF822E02-ED60-4A44-8321-49C3B3FA99F9}"/>
    <dgm:cxn modelId="{2D737EE9-51AA-A649-83BF-6A593A05556E}" type="presOf" srcId="{14CAA4A9-5D2F-E743-AE1D-CADAD1FC7931}" destId="{6439DA04-478D-8D4A-99CB-3DBAA64BBE36}" srcOrd="0" destOrd="0" presId="urn:microsoft.com/office/officeart/2005/8/layout/pyramid1"/>
    <dgm:cxn modelId="{3C177FF3-F1CE-F745-9792-F1F3EBF1C4E6}" srcId="{505136A3-FA3B-1C45-A872-A48685575253}" destId="{14CAA4A9-5D2F-E743-AE1D-CADAD1FC7931}" srcOrd="3" destOrd="0" parTransId="{9DA7BF20-E8B2-9847-A328-8222F40DB227}" sibTransId="{956F6F7C-754F-9D49-93DE-3BE96EE59E2C}"/>
    <dgm:cxn modelId="{73A6F9FB-66E7-454B-8BB1-CB0E9FE631A5}" type="presOf" srcId="{C52E30A8-A7E1-CB47-87BB-A2538AE5E05A}" destId="{6356B9BF-99F2-FE4E-9CBE-B6F362536B9B}" srcOrd="1" destOrd="0" presId="urn:microsoft.com/office/officeart/2005/8/layout/pyramid1"/>
    <dgm:cxn modelId="{1E075596-F166-0446-A5CA-85BFCA94718D}" type="presParOf" srcId="{08ADBFCE-4446-EA47-9A59-B444B922FD7A}" destId="{625775A6-F869-6C4B-A1D1-43FC84749FAC}" srcOrd="0" destOrd="0" presId="urn:microsoft.com/office/officeart/2005/8/layout/pyramid1"/>
    <dgm:cxn modelId="{D9107CF5-EA0E-F746-9BB8-29B0C7148236}" type="presParOf" srcId="{625775A6-F869-6C4B-A1D1-43FC84749FAC}" destId="{2372ED74-3475-B54C-8831-CB905E68B2EE}" srcOrd="0" destOrd="0" presId="urn:microsoft.com/office/officeart/2005/8/layout/pyramid1"/>
    <dgm:cxn modelId="{EE5A2719-2D3E-C041-9338-669E1A220444}" type="presParOf" srcId="{625775A6-F869-6C4B-A1D1-43FC84749FAC}" destId="{631EC111-BFD7-454C-AB09-FCB6B73766F6}" srcOrd="1" destOrd="0" presId="urn:microsoft.com/office/officeart/2005/8/layout/pyramid1"/>
    <dgm:cxn modelId="{03DCB522-63DC-9641-A13C-484BFBFE3FF1}" type="presParOf" srcId="{08ADBFCE-4446-EA47-9A59-B444B922FD7A}" destId="{0639E587-FEFF-9549-9E0A-C45B7BC0BDE6}" srcOrd="1" destOrd="0" presId="urn:microsoft.com/office/officeart/2005/8/layout/pyramid1"/>
    <dgm:cxn modelId="{9444579E-4776-A546-96CE-616FCC68B33E}" type="presParOf" srcId="{0639E587-FEFF-9549-9E0A-C45B7BC0BDE6}" destId="{1B6A93ED-FBC9-F64C-9D23-51E74B29DC6A}" srcOrd="0" destOrd="0" presId="urn:microsoft.com/office/officeart/2005/8/layout/pyramid1"/>
    <dgm:cxn modelId="{D5653221-F6EC-464A-A115-E81ABFF8780D}" type="presParOf" srcId="{0639E587-FEFF-9549-9E0A-C45B7BC0BDE6}" destId="{6356B9BF-99F2-FE4E-9CBE-B6F362536B9B}" srcOrd="1" destOrd="0" presId="urn:microsoft.com/office/officeart/2005/8/layout/pyramid1"/>
    <dgm:cxn modelId="{0C007E63-D75B-E34A-8954-BD48B371FE2D}" type="presParOf" srcId="{08ADBFCE-4446-EA47-9A59-B444B922FD7A}" destId="{A828389E-7CEC-8947-9314-1BA1AC45A00A}" srcOrd="2" destOrd="0" presId="urn:microsoft.com/office/officeart/2005/8/layout/pyramid1"/>
    <dgm:cxn modelId="{E060B94F-38E8-E740-AF91-7C60B31CCF1F}" type="presParOf" srcId="{A828389E-7CEC-8947-9314-1BA1AC45A00A}" destId="{1BA5AA7E-1545-C84E-BDA6-FF623DAE4BF9}" srcOrd="0" destOrd="0" presId="urn:microsoft.com/office/officeart/2005/8/layout/pyramid1"/>
    <dgm:cxn modelId="{E9865BFD-E92D-204C-97FD-C5CDC44448FB}" type="presParOf" srcId="{A828389E-7CEC-8947-9314-1BA1AC45A00A}" destId="{8FAFC58E-AD95-A34F-9CDA-58A41EE4C5ED}" srcOrd="1" destOrd="0" presId="urn:microsoft.com/office/officeart/2005/8/layout/pyramid1"/>
    <dgm:cxn modelId="{9A6B890B-712D-234D-9602-58393B39D75A}" type="presParOf" srcId="{08ADBFCE-4446-EA47-9A59-B444B922FD7A}" destId="{EAB86356-CD76-FB44-BF3E-96DE25FB99C9}" srcOrd="3" destOrd="0" presId="urn:microsoft.com/office/officeart/2005/8/layout/pyramid1"/>
    <dgm:cxn modelId="{20334709-D282-1D4E-98C1-61C08D735392}" type="presParOf" srcId="{EAB86356-CD76-FB44-BF3E-96DE25FB99C9}" destId="{6439DA04-478D-8D4A-99CB-3DBAA64BBE36}" srcOrd="0" destOrd="0" presId="urn:microsoft.com/office/officeart/2005/8/layout/pyramid1"/>
    <dgm:cxn modelId="{39661362-FE34-3F40-9993-1C73EDEE0BC3}" type="presParOf" srcId="{EAB86356-CD76-FB44-BF3E-96DE25FB99C9}" destId="{F71EBF83-6BA8-794A-B52E-61D01694776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5136A3-FA3B-1C45-A872-A48685575253}" type="doc">
      <dgm:prSet loTypeId="urn:microsoft.com/office/officeart/2005/8/layout/pyramid3" loCatId="" qsTypeId="urn:microsoft.com/office/officeart/2005/8/quickstyle/simple1" qsCatId="simple" csTypeId="urn:microsoft.com/office/officeart/2005/8/colors/accent3_3" csCatId="accent3" phldr="1"/>
      <dgm:spPr/>
    </dgm:pt>
    <dgm:pt modelId="{70B3F84B-5BA5-5A40-B632-C93854D9EDF9}">
      <dgm:prSet phldrT="[Text]" phldr="1" custT="1"/>
      <dgm:spPr/>
      <dgm:t>
        <a:bodyPr/>
        <a:lstStyle/>
        <a:p>
          <a:endParaRPr lang="en-GB" sz="2400" dirty="0">
            <a:solidFill>
              <a:schemeClr val="tx1"/>
            </a:solidFill>
          </a:endParaRPr>
        </a:p>
      </dgm:t>
    </dgm:pt>
    <dgm:pt modelId="{1C65546A-4827-4841-B6DD-224FBADAA500}" type="parTrans" cxnId="{36F4035D-4019-CB4B-8CC1-7D641BB4C90F}">
      <dgm:prSet/>
      <dgm:spPr/>
      <dgm:t>
        <a:bodyPr/>
        <a:lstStyle/>
        <a:p>
          <a:endParaRPr lang="en-GB"/>
        </a:p>
      </dgm:t>
    </dgm:pt>
    <dgm:pt modelId="{85F17E2E-337B-F146-8255-F624B4286983}" type="sibTrans" cxnId="{36F4035D-4019-CB4B-8CC1-7D641BB4C90F}">
      <dgm:prSet/>
      <dgm:spPr/>
      <dgm:t>
        <a:bodyPr/>
        <a:lstStyle/>
        <a:p>
          <a:endParaRPr lang="en-GB"/>
        </a:p>
      </dgm:t>
    </dgm:pt>
    <dgm:pt modelId="{C52E30A8-A7E1-CB47-87BB-A2538AE5E05A}">
      <dgm:prSet phldrT="[Text]" phldr="1" custT="1"/>
      <dgm:spPr/>
      <dgm:t>
        <a:bodyPr/>
        <a:lstStyle/>
        <a:p>
          <a:endParaRPr lang="en-GB" sz="2400" dirty="0"/>
        </a:p>
      </dgm:t>
    </dgm:pt>
    <dgm:pt modelId="{E6CA28A4-46E0-554C-90D4-E3ECB0F02639}" type="parTrans" cxnId="{93656DE5-F440-0641-B414-F2F0B710B2D0}">
      <dgm:prSet/>
      <dgm:spPr/>
      <dgm:t>
        <a:bodyPr/>
        <a:lstStyle/>
        <a:p>
          <a:endParaRPr lang="en-GB"/>
        </a:p>
      </dgm:t>
    </dgm:pt>
    <dgm:pt modelId="{AF822E02-ED60-4A44-8321-49C3B3FA99F9}" type="sibTrans" cxnId="{93656DE5-F440-0641-B414-F2F0B710B2D0}">
      <dgm:prSet/>
      <dgm:spPr/>
      <dgm:t>
        <a:bodyPr/>
        <a:lstStyle/>
        <a:p>
          <a:endParaRPr lang="en-GB"/>
        </a:p>
      </dgm:t>
    </dgm:pt>
    <dgm:pt modelId="{B53F4003-D561-AD44-9C48-4B4ECD44D288}">
      <dgm:prSet phldrT="[Text]" phldr="1" custT="1"/>
      <dgm:spPr/>
      <dgm:t>
        <a:bodyPr/>
        <a:lstStyle/>
        <a:p>
          <a:endParaRPr lang="en-GB" sz="2400" dirty="0"/>
        </a:p>
      </dgm:t>
    </dgm:pt>
    <dgm:pt modelId="{EE0BF4E3-5B20-694A-925B-A7451F19FCD6}" type="parTrans" cxnId="{76486F76-898B-E045-8A84-CAFD5742FFE7}">
      <dgm:prSet/>
      <dgm:spPr/>
      <dgm:t>
        <a:bodyPr/>
        <a:lstStyle/>
        <a:p>
          <a:endParaRPr lang="en-GB"/>
        </a:p>
      </dgm:t>
    </dgm:pt>
    <dgm:pt modelId="{F354851C-E425-2044-B9A9-6B0B9B90DC2B}" type="sibTrans" cxnId="{76486F76-898B-E045-8A84-CAFD5742FFE7}">
      <dgm:prSet/>
      <dgm:spPr/>
      <dgm:t>
        <a:bodyPr/>
        <a:lstStyle/>
        <a:p>
          <a:endParaRPr lang="en-GB"/>
        </a:p>
      </dgm:t>
    </dgm:pt>
    <dgm:pt modelId="{14CAA4A9-5D2F-E743-AE1D-CADAD1FC7931}">
      <dgm:prSet custT="1"/>
      <dgm:spPr/>
      <dgm:t>
        <a:bodyPr/>
        <a:lstStyle/>
        <a:p>
          <a:r>
            <a:rPr lang="en-GB" sz="2400" dirty="0"/>
            <a:t>[Text]</a:t>
          </a:r>
        </a:p>
      </dgm:t>
    </dgm:pt>
    <dgm:pt modelId="{9DA7BF20-E8B2-9847-A328-8222F40DB227}" type="parTrans" cxnId="{3C177FF3-F1CE-F745-9792-F1F3EBF1C4E6}">
      <dgm:prSet/>
      <dgm:spPr/>
      <dgm:t>
        <a:bodyPr/>
        <a:lstStyle/>
        <a:p>
          <a:endParaRPr lang="en-GB"/>
        </a:p>
      </dgm:t>
    </dgm:pt>
    <dgm:pt modelId="{956F6F7C-754F-9D49-93DE-3BE96EE59E2C}" type="sibTrans" cxnId="{3C177FF3-F1CE-F745-9792-F1F3EBF1C4E6}">
      <dgm:prSet/>
      <dgm:spPr/>
      <dgm:t>
        <a:bodyPr/>
        <a:lstStyle/>
        <a:p>
          <a:endParaRPr lang="en-GB"/>
        </a:p>
      </dgm:t>
    </dgm:pt>
    <dgm:pt modelId="{FDC2EDB8-A3EE-CE42-8296-DF6E63926A7F}" type="pres">
      <dgm:prSet presAssocID="{505136A3-FA3B-1C45-A872-A48685575253}" presName="Name0" presStyleCnt="0">
        <dgm:presLayoutVars>
          <dgm:dir/>
          <dgm:animLvl val="lvl"/>
          <dgm:resizeHandles val="exact"/>
        </dgm:presLayoutVars>
      </dgm:prSet>
      <dgm:spPr/>
    </dgm:pt>
    <dgm:pt modelId="{47E40733-7538-8B45-ACD6-F8BFB2B57996}" type="pres">
      <dgm:prSet presAssocID="{70B3F84B-5BA5-5A40-B632-C93854D9EDF9}" presName="Name8" presStyleCnt="0"/>
      <dgm:spPr/>
    </dgm:pt>
    <dgm:pt modelId="{967E1B37-BB37-EA45-8DF9-35E35FBE5300}" type="pres">
      <dgm:prSet presAssocID="{70B3F84B-5BA5-5A40-B632-C93854D9EDF9}" presName="level" presStyleLbl="node1" presStyleIdx="0" presStyleCnt="4">
        <dgm:presLayoutVars>
          <dgm:chMax val="1"/>
          <dgm:bulletEnabled val="1"/>
        </dgm:presLayoutVars>
      </dgm:prSet>
      <dgm:spPr/>
    </dgm:pt>
    <dgm:pt modelId="{B5974BF4-1C9B-E84E-A4FA-754461F70D7A}" type="pres">
      <dgm:prSet presAssocID="{70B3F84B-5BA5-5A40-B632-C93854D9EDF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A25CE03-C415-1B48-B8CC-ABD96A0FBD60}" type="pres">
      <dgm:prSet presAssocID="{C52E30A8-A7E1-CB47-87BB-A2538AE5E05A}" presName="Name8" presStyleCnt="0"/>
      <dgm:spPr/>
    </dgm:pt>
    <dgm:pt modelId="{1D0F3DE9-2FEB-EC4E-BB5A-BE64DAC2A9C2}" type="pres">
      <dgm:prSet presAssocID="{C52E30A8-A7E1-CB47-87BB-A2538AE5E05A}" presName="level" presStyleLbl="node1" presStyleIdx="1" presStyleCnt="4">
        <dgm:presLayoutVars>
          <dgm:chMax val="1"/>
          <dgm:bulletEnabled val="1"/>
        </dgm:presLayoutVars>
      </dgm:prSet>
      <dgm:spPr/>
    </dgm:pt>
    <dgm:pt modelId="{BDCA9CAB-2BAF-D842-9323-EB84835D843D}" type="pres">
      <dgm:prSet presAssocID="{C52E30A8-A7E1-CB47-87BB-A2538AE5E05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69D33CB-80C7-3940-AA51-EBEEB1F12597}" type="pres">
      <dgm:prSet presAssocID="{B53F4003-D561-AD44-9C48-4B4ECD44D288}" presName="Name8" presStyleCnt="0"/>
      <dgm:spPr/>
    </dgm:pt>
    <dgm:pt modelId="{BDC5137D-E8F7-5548-9C45-9E643E0999B0}" type="pres">
      <dgm:prSet presAssocID="{B53F4003-D561-AD44-9C48-4B4ECD44D288}" presName="level" presStyleLbl="node1" presStyleIdx="2" presStyleCnt="4">
        <dgm:presLayoutVars>
          <dgm:chMax val="1"/>
          <dgm:bulletEnabled val="1"/>
        </dgm:presLayoutVars>
      </dgm:prSet>
      <dgm:spPr/>
    </dgm:pt>
    <dgm:pt modelId="{3E22D467-E3A6-914C-B44B-DC85FBF838BA}" type="pres">
      <dgm:prSet presAssocID="{B53F4003-D561-AD44-9C48-4B4ECD44D28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BF51993-7A29-1D45-89D7-EA92F6D2679A}" type="pres">
      <dgm:prSet presAssocID="{14CAA4A9-5D2F-E743-AE1D-CADAD1FC7931}" presName="Name8" presStyleCnt="0"/>
      <dgm:spPr/>
    </dgm:pt>
    <dgm:pt modelId="{0632BCA3-AD42-284B-A930-B11343F34E89}" type="pres">
      <dgm:prSet presAssocID="{14CAA4A9-5D2F-E743-AE1D-CADAD1FC7931}" presName="level" presStyleLbl="node1" presStyleIdx="3" presStyleCnt="4">
        <dgm:presLayoutVars>
          <dgm:chMax val="1"/>
          <dgm:bulletEnabled val="1"/>
        </dgm:presLayoutVars>
      </dgm:prSet>
      <dgm:spPr/>
    </dgm:pt>
    <dgm:pt modelId="{DD05CEA4-1BB0-B044-9FA2-15530273BD2C}" type="pres">
      <dgm:prSet presAssocID="{14CAA4A9-5D2F-E743-AE1D-CADAD1FC793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F29D217-5E9A-0E4F-8103-AE2DD60154E2}" type="presOf" srcId="{70B3F84B-5BA5-5A40-B632-C93854D9EDF9}" destId="{967E1B37-BB37-EA45-8DF9-35E35FBE5300}" srcOrd="0" destOrd="0" presId="urn:microsoft.com/office/officeart/2005/8/layout/pyramid3"/>
    <dgm:cxn modelId="{43BEA322-A770-984F-9832-40FE57A526B0}" type="presOf" srcId="{B53F4003-D561-AD44-9C48-4B4ECD44D288}" destId="{BDC5137D-E8F7-5548-9C45-9E643E0999B0}" srcOrd="0" destOrd="0" presId="urn:microsoft.com/office/officeart/2005/8/layout/pyramid3"/>
    <dgm:cxn modelId="{8E96523A-A8E5-3F44-B569-CB6D32E8778E}" type="presOf" srcId="{505136A3-FA3B-1C45-A872-A48685575253}" destId="{FDC2EDB8-A3EE-CE42-8296-DF6E63926A7F}" srcOrd="0" destOrd="0" presId="urn:microsoft.com/office/officeart/2005/8/layout/pyramid3"/>
    <dgm:cxn modelId="{135A985B-368A-2345-A9E3-7C3C8E80AAFF}" type="presOf" srcId="{70B3F84B-5BA5-5A40-B632-C93854D9EDF9}" destId="{B5974BF4-1C9B-E84E-A4FA-754461F70D7A}" srcOrd="1" destOrd="0" presId="urn:microsoft.com/office/officeart/2005/8/layout/pyramid3"/>
    <dgm:cxn modelId="{36F4035D-4019-CB4B-8CC1-7D641BB4C90F}" srcId="{505136A3-FA3B-1C45-A872-A48685575253}" destId="{70B3F84B-5BA5-5A40-B632-C93854D9EDF9}" srcOrd="0" destOrd="0" parTransId="{1C65546A-4827-4841-B6DD-224FBADAA500}" sibTransId="{85F17E2E-337B-F146-8255-F624B4286983}"/>
    <dgm:cxn modelId="{EFDA845F-5FF5-1F45-88E8-7C57A41F8CFE}" type="presOf" srcId="{14CAA4A9-5D2F-E743-AE1D-CADAD1FC7931}" destId="{0632BCA3-AD42-284B-A930-B11343F34E89}" srcOrd="0" destOrd="0" presId="urn:microsoft.com/office/officeart/2005/8/layout/pyramid3"/>
    <dgm:cxn modelId="{76486F76-898B-E045-8A84-CAFD5742FFE7}" srcId="{505136A3-FA3B-1C45-A872-A48685575253}" destId="{B53F4003-D561-AD44-9C48-4B4ECD44D288}" srcOrd="2" destOrd="0" parTransId="{EE0BF4E3-5B20-694A-925B-A7451F19FCD6}" sibTransId="{F354851C-E425-2044-B9A9-6B0B9B90DC2B}"/>
    <dgm:cxn modelId="{ECA6F281-B714-C444-BC23-CBCDF8503E7A}" type="presOf" srcId="{C52E30A8-A7E1-CB47-87BB-A2538AE5E05A}" destId="{BDCA9CAB-2BAF-D842-9323-EB84835D843D}" srcOrd="1" destOrd="0" presId="urn:microsoft.com/office/officeart/2005/8/layout/pyramid3"/>
    <dgm:cxn modelId="{7FB3479A-5681-2144-9241-FBE9047E1AC5}" type="presOf" srcId="{C52E30A8-A7E1-CB47-87BB-A2538AE5E05A}" destId="{1D0F3DE9-2FEB-EC4E-BB5A-BE64DAC2A9C2}" srcOrd="0" destOrd="0" presId="urn:microsoft.com/office/officeart/2005/8/layout/pyramid3"/>
    <dgm:cxn modelId="{8B6A96C3-D200-CA45-B989-785EFF0D5C5E}" type="presOf" srcId="{14CAA4A9-5D2F-E743-AE1D-CADAD1FC7931}" destId="{DD05CEA4-1BB0-B044-9FA2-15530273BD2C}" srcOrd="1" destOrd="0" presId="urn:microsoft.com/office/officeart/2005/8/layout/pyramid3"/>
    <dgm:cxn modelId="{0537A2E1-AB49-A642-A12D-0924AAD62BBA}" type="presOf" srcId="{B53F4003-D561-AD44-9C48-4B4ECD44D288}" destId="{3E22D467-E3A6-914C-B44B-DC85FBF838BA}" srcOrd="1" destOrd="0" presId="urn:microsoft.com/office/officeart/2005/8/layout/pyramid3"/>
    <dgm:cxn modelId="{93656DE5-F440-0641-B414-F2F0B710B2D0}" srcId="{505136A3-FA3B-1C45-A872-A48685575253}" destId="{C52E30A8-A7E1-CB47-87BB-A2538AE5E05A}" srcOrd="1" destOrd="0" parTransId="{E6CA28A4-46E0-554C-90D4-E3ECB0F02639}" sibTransId="{AF822E02-ED60-4A44-8321-49C3B3FA99F9}"/>
    <dgm:cxn modelId="{3C177FF3-F1CE-F745-9792-F1F3EBF1C4E6}" srcId="{505136A3-FA3B-1C45-A872-A48685575253}" destId="{14CAA4A9-5D2F-E743-AE1D-CADAD1FC7931}" srcOrd="3" destOrd="0" parTransId="{9DA7BF20-E8B2-9847-A328-8222F40DB227}" sibTransId="{956F6F7C-754F-9D49-93DE-3BE96EE59E2C}"/>
    <dgm:cxn modelId="{58C41984-9EDE-B842-9643-92FD91D55510}" type="presParOf" srcId="{FDC2EDB8-A3EE-CE42-8296-DF6E63926A7F}" destId="{47E40733-7538-8B45-ACD6-F8BFB2B57996}" srcOrd="0" destOrd="0" presId="urn:microsoft.com/office/officeart/2005/8/layout/pyramid3"/>
    <dgm:cxn modelId="{4513522B-0625-A94D-99E5-5C04C5A8E0FF}" type="presParOf" srcId="{47E40733-7538-8B45-ACD6-F8BFB2B57996}" destId="{967E1B37-BB37-EA45-8DF9-35E35FBE5300}" srcOrd="0" destOrd="0" presId="urn:microsoft.com/office/officeart/2005/8/layout/pyramid3"/>
    <dgm:cxn modelId="{6BFA37EE-EB96-204A-9AAF-C96C3403359B}" type="presParOf" srcId="{47E40733-7538-8B45-ACD6-F8BFB2B57996}" destId="{B5974BF4-1C9B-E84E-A4FA-754461F70D7A}" srcOrd="1" destOrd="0" presId="urn:microsoft.com/office/officeart/2005/8/layout/pyramid3"/>
    <dgm:cxn modelId="{70F5A65C-0E62-5441-8B7F-56F8434B7660}" type="presParOf" srcId="{FDC2EDB8-A3EE-CE42-8296-DF6E63926A7F}" destId="{2A25CE03-C415-1B48-B8CC-ABD96A0FBD60}" srcOrd="1" destOrd="0" presId="urn:microsoft.com/office/officeart/2005/8/layout/pyramid3"/>
    <dgm:cxn modelId="{E25076E2-2E29-2947-8C34-73A5B9C1B7B7}" type="presParOf" srcId="{2A25CE03-C415-1B48-B8CC-ABD96A0FBD60}" destId="{1D0F3DE9-2FEB-EC4E-BB5A-BE64DAC2A9C2}" srcOrd="0" destOrd="0" presId="urn:microsoft.com/office/officeart/2005/8/layout/pyramid3"/>
    <dgm:cxn modelId="{2D52BA9C-ACAC-9D49-B56F-91BA56BC712B}" type="presParOf" srcId="{2A25CE03-C415-1B48-B8CC-ABD96A0FBD60}" destId="{BDCA9CAB-2BAF-D842-9323-EB84835D843D}" srcOrd="1" destOrd="0" presId="urn:microsoft.com/office/officeart/2005/8/layout/pyramid3"/>
    <dgm:cxn modelId="{85833F13-8601-7C4F-81F2-269EA6703205}" type="presParOf" srcId="{FDC2EDB8-A3EE-CE42-8296-DF6E63926A7F}" destId="{269D33CB-80C7-3940-AA51-EBEEB1F12597}" srcOrd="2" destOrd="0" presId="urn:microsoft.com/office/officeart/2005/8/layout/pyramid3"/>
    <dgm:cxn modelId="{B8BC3B8C-6B54-4F4E-9060-774404B34A79}" type="presParOf" srcId="{269D33CB-80C7-3940-AA51-EBEEB1F12597}" destId="{BDC5137D-E8F7-5548-9C45-9E643E0999B0}" srcOrd="0" destOrd="0" presId="urn:microsoft.com/office/officeart/2005/8/layout/pyramid3"/>
    <dgm:cxn modelId="{E9330F23-8B11-E740-9D6C-69FA3E48FA2F}" type="presParOf" srcId="{269D33CB-80C7-3940-AA51-EBEEB1F12597}" destId="{3E22D467-E3A6-914C-B44B-DC85FBF838BA}" srcOrd="1" destOrd="0" presId="urn:microsoft.com/office/officeart/2005/8/layout/pyramid3"/>
    <dgm:cxn modelId="{0B210E19-B7A8-5049-8048-90AE13C037CC}" type="presParOf" srcId="{FDC2EDB8-A3EE-CE42-8296-DF6E63926A7F}" destId="{4BF51993-7A29-1D45-89D7-EA92F6D2679A}" srcOrd="3" destOrd="0" presId="urn:microsoft.com/office/officeart/2005/8/layout/pyramid3"/>
    <dgm:cxn modelId="{88FE93E8-B041-2346-A149-1514AC861FEA}" type="presParOf" srcId="{4BF51993-7A29-1D45-89D7-EA92F6D2679A}" destId="{0632BCA3-AD42-284B-A930-B11343F34E89}" srcOrd="0" destOrd="0" presId="urn:microsoft.com/office/officeart/2005/8/layout/pyramid3"/>
    <dgm:cxn modelId="{C41A8ECB-71ED-3A4C-9193-488C3B69C0E5}" type="presParOf" srcId="{4BF51993-7A29-1D45-89D7-EA92F6D2679A}" destId="{DD05CEA4-1BB0-B044-9FA2-15530273BD2C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1AC916-2A01-AA4E-B854-F27BC898F24C}" type="doc">
      <dgm:prSet loTypeId="urn:microsoft.com/office/officeart/2005/8/layout/chevron1" loCatId="" qsTypeId="urn:microsoft.com/office/officeart/2005/8/quickstyle/simple4" qsCatId="simple" csTypeId="urn:microsoft.com/office/officeart/2005/8/colors/colorful1" csCatId="colorful" phldr="0"/>
      <dgm:spPr/>
      <dgm:t>
        <a:bodyPr/>
        <a:lstStyle/>
        <a:p>
          <a:endParaRPr lang="en-GB"/>
        </a:p>
      </dgm:t>
    </dgm:pt>
    <dgm:pt modelId="{F1B3A579-C208-CE43-99B2-D85574C63AD3}">
      <dgm:prSet phldrT="[Text]" phldr="1" custT="1"/>
      <dgm:spPr/>
      <dgm:t>
        <a:bodyPr/>
        <a:lstStyle/>
        <a:p>
          <a:endParaRPr lang="en-GB" sz="2400" dirty="0"/>
        </a:p>
      </dgm:t>
    </dgm:pt>
    <dgm:pt modelId="{C22A74B9-D4B5-4640-9D14-B72FE74CC604}" type="sibTrans" cxnId="{BE1651AA-5368-2A45-AE9F-3A5BA02CE22D}">
      <dgm:prSet/>
      <dgm:spPr/>
      <dgm:t>
        <a:bodyPr/>
        <a:lstStyle/>
        <a:p>
          <a:endParaRPr lang="en-GB"/>
        </a:p>
      </dgm:t>
    </dgm:pt>
    <dgm:pt modelId="{50A12DD1-A136-0C44-8ED2-7A1DF5D5A2F7}" type="parTrans" cxnId="{BE1651AA-5368-2A45-AE9F-3A5BA02CE22D}">
      <dgm:prSet/>
      <dgm:spPr/>
      <dgm:t>
        <a:bodyPr/>
        <a:lstStyle/>
        <a:p>
          <a:endParaRPr lang="en-GB"/>
        </a:p>
      </dgm:t>
    </dgm:pt>
    <dgm:pt modelId="{F0E9A65F-8C96-DA4D-A31E-2A236363CF97}">
      <dgm:prSet phldrT="[Text]" phldr="1" custT="1"/>
      <dgm:spPr/>
      <dgm:t>
        <a:bodyPr/>
        <a:lstStyle/>
        <a:p>
          <a:endParaRPr lang="en-GB" sz="2400" dirty="0"/>
        </a:p>
      </dgm:t>
    </dgm:pt>
    <dgm:pt modelId="{EC32547C-A65D-244F-A5AD-B610BF707F61}" type="sibTrans" cxnId="{D635D2F7-8123-494F-A6C3-81FF60E53EEC}">
      <dgm:prSet/>
      <dgm:spPr/>
      <dgm:t>
        <a:bodyPr/>
        <a:lstStyle/>
        <a:p>
          <a:endParaRPr lang="en-GB"/>
        </a:p>
      </dgm:t>
    </dgm:pt>
    <dgm:pt modelId="{EB51B976-5BAA-7E40-B5DF-96DCAFBA2F12}" type="parTrans" cxnId="{D635D2F7-8123-494F-A6C3-81FF60E53EEC}">
      <dgm:prSet/>
      <dgm:spPr/>
      <dgm:t>
        <a:bodyPr/>
        <a:lstStyle/>
        <a:p>
          <a:endParaRPr lang="en-GB"/>
        </a:p>
      </dgm:t>
    </dgm:pt>
    <dgm:pt modelId="{B9A57BA1-474C-F541-8EDE-1A011179BB3D}">
      <dgm:prSet phldrT="[Text]" phldr="1" custT="1"/>
      <dgm:spPr/>
      <dgm:t>
        <a:bodyPr/>
        <a:lstStyle/>
        <a:p>
          <a:endParaRPr lang="en-GB" sz="2400" dirty="0">
            <a:solidFill>
              <a:sysClr val="windowText" lastClr="000000"/>
            </a:solidFill>
          </a:endParaRPr>
        </a:p>
      </dgm:t>
    </dgm:pt>
    <dgm:pt modelId="{B831E207-0970-B34D-85F5-DB8EAE293C94}" type="sibTrans" cxnId="{671BC5CE-DCC5-054C-B49A-631B1AADB5B6}">
      <dgm:prSet/>
      <dgm:spPr/>
      <dgm:t>
        <a:bodyPr/>
        <a:lstStyle/>
        <a:p>
          <a:endParaRPr lang="en-GB"/>
        </a:p>
      </dgm:t>
    </dgm:pt>
    <dgm:pt modelId="{6CE98D65-E659-8A4D-95F7-01DFE63ED715}" type="parTrans" cxnId="{671BC5CE-DCC5-054C-B49A-631B1AADB5B6}">
      <dgm:prSet/>
      <dgm:spPr/>
      <dgm:t>
        <a:bodyPr/>
        <a:lstStyle/>
        <a:p>
          <a:endParaRPr lang="en-GB"/>
        </a:p>
      </dgm:t>
    </dgm:pt>
    <dgm:pt modelId="{26086E38-7A50-E641-BF1B-EBCE392B6188}" type="pres">
      <dgm:prSet presAssocID="{311AC916-2A01-AA4E-B854-F27BC898F24C}" presName="Name0" presStyleCnt="0">
        <dgm:presLayoutVars>
          <dgm:dir/>
          <dgm:animLvl val="lvl"/>
          <dgm:resizeHandles val="exact"/>
        </dgm:presLayoutVars>
      </dgm:prSet>
      <dgm:spPr/>
    </dgm:pt>
    <dgm:pt modelId="{3859880C-21C3-CB4E-8AF8-2BFDFF43F78C}" type="pres">
      <dgm:prSet presAssocID="{B9A57BA1-474C-F541-8EDE-1A011179BB3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E764EC8-9E79-CA49-B842-144265996D17}" type="pres">
      <dgm:prSet presAssocID="{B831E207-0970-B34D-85F5-DB8EAE293C94}" presName="parTxOnlySpace" presStyleCnt="0"/>
      <dgm:spPr/>
    </dgm:pt>
    <dgm:pt modelId="{DC393E33-0E6C-4A4E-8961-36DDC20E81D7}" type="pres">
      <dgm:prSet presAssocID="{F0E9A65F-8C96-DA4D-A31E-2A236363CF9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6A32E95-FD89-124A-980D-F89C0E26D4DE}" type="pres">
      <dgm:prSet presAssocID="{EC32547C-A65D-244F-A5AD-B610BF707F61}" presName="parTxOnlySpace" presStyleCnt="0"/>
      <dgm:spPr/>
    </dgm:pt>
    <dgm:pt modelId="{EE058A9E-FDA4-7B4C-8FC2-7E468F8E4853}" type="pres">
      <dgm:prSet presAssocID="{F1B3A579-C208-CE43-99B2-D85574C63AD3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1709D8E-6072-1D4E-9D3F-F5A5F99D7E0F}" type="presOf" srcId="{B9A57BA1-474C-F541-8EDE-1A011179BB3D}" destId="{3859880C-21C3-CB4E-8AF8-2BFDFF43F78C}" srcOrd="0" destOrd="0" presId="urn:microsoft.com/office/officeart/2005/8/layout/chevron1"/>
    <dgm:cxn modelId="{BE1651AA-5368-2A45-AE9F-3A5BA02CE22D}" srcId="{311AC916-2A01-AA4E-B854-F27BC898F24C}" destId="{F1B3A579-C208-CE43-99B2-D85574C63AD3}" srcOrd="2" destOrd="0" parTransId="{50A12DD1-A136-0C44-8ED2-7A1DF5D5A2F7}" sibTransId="{C22A74B9-D4B5-4640-9D14-B72FE74CC604}"/>
    <dgm:cxn modelId="{C80878AC-90D4-D744-86EA-F8DD99720947}" type="presOf" srcId="{311AC916-2A01-AA4E-B854-F27BC898F24C}" destId="{26086E38-7A50-E641-BF1B-EBCE392B6188}" srcOrd="0" destOrd="0" presId="urn:microsoft.com/office/officeart/2005/8/layout/chevron1"/>
    <dgm:cxn modelId="{A70EFDBD-2CDE-5549-9282-D0920E07C3D7}" type="presOf" srcId="{F1B3A579-C208-CE43-99B2-D85574C63AD3}" destId="{EE058A9E-FDA4-7B4C-8FC2-7E468F8E4853}" srcOrd="0" destOrd="0" presId="urn:microsoft.com/office/officeart/2005/8/layout/chevron1"/>
    <dgm:cxn modelId="{671BC5CE-DCC5-054C-B49A-631B1AADB5B6}" srcId="{311AC916-2A01-AA4E-B854-F27BC898F24C}" destId="{B9A57BA1-474C-F541-8EDE-1A011179BB3D}" srcOrd="0" destOrd="0" parTransId="{6CE98D65-E659-8A4D-95F7-01DFE63ED715}" sibTransId="{B831E207-0970-B34D-85F5-DB8EAE293C94}"/>
    <dgm:cxn modelId="{13213AE0-548E-5340-A87F-4A48A08E4066}" type="presOf" srcId="{F0E9A65F-8C96-DA4D-A31E-2A236363CF97}" destId="{DC393E33-0E6C-4A4E-8961-36DDC20E81D7}" srcOrd="0" destOrd="0" presId="urn:microsoft.com/office/officeart/2005/8/layout/chevron1"/>
    <dgm:cxn modelId="{D635D2F7-8123-494F-A6C3-81FF60E53EEC}" srcId="{311AC916-2A01-AA4E-B854-F27BC898F24C}" destId="{F0E9A65F-8C96-DA4D-A31E-2A236363CF97}" srcOrd="1" destOrd="0" parTransId="{EB51B976-5BAA-7E40-B5DF-96DCAFBA2F12}" sibTransId="{EC32547C-A65D-244F-A5AD-B610BF707F61}"/>
    <dgm:cxn modelId="{AF05DCA3-1C85-5143-9BE6-E7A3D175C1B3}" type="presParOf" srcId="{26086E38-7A50-E641-BF1B-EBCE392B6188}" destId="{3859880C-21C3-CB4E-8AF8-2BFDFF43F78C}" srcOrd="0" destOrd="0" presId="urn:microsoft.com/office/officeart/2005/8/layout/chevron1"/>
    <dgm:cxn modelId="{8352C4C4-F4D4-D742-9976-8ED821503E4E}" type="presParOf" srcId="{26086E38-7A50-E641-BF1B-EBCE392B6188}" destId="{0E764EC8-9E79-CA49-B842-144265996D17}" srcOrd="1" destOrd="0" presId="urn:microsoft.com/office/officeart/2005/8/layout/chevron1"/>
    <dgm:cxn modelId="{AE55AC24-6B0C-074C-BA2D-2650977B089D}" type="presParOf" srcId="{26086E38-7A50-E641-BF1B-EBCE392B6188}" destId="{DC393E33-0E6C-4A4E-8961-36DDC20E81D7}" srcOrd="2" destOrd="0" presId="urn:microsoft.com/office/officeart/2005/8/layout/chevron1"/>
    <dgm:cxn modelId="{30357295-146C-5942-800F-DCED65B1024F}" type="presParOf" srcId="{26086E38-7A50-E641-BF1B-EBCE392B6188}" destId="{E6A32E95-FD89-124A-980D-F89C0E26D4DE}" srcOrd="3" destOrd="0" presId="urn:microsoft.com/office/officeart/2005/8/layout/chevron1"/>
    <dgm:cxn modelId="{6731AAD1-65B8-764B-9AAC-81CFAFBF4889}" type="presParOf" srcId="{26086E38-7A50-E641-BF1B-EBCE392B6188}" destId="{EE058A9E-FDA4-7B4C-8FC2-7E468F8E485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1AC916-2A01-AA4E-B854-F27BC898F24C}" type="doc">
      <dgm:prSet loTypeId="urn:microsoft.com/office/officeart/2005/8/layout/chevron1" loCatId="" qsTypeId="urn:microsoft.com/office/officeart/2005/8/quickstyle/simple4" qsCatId="simple" csTypeId="urn:microsoft.com/office/officeart/2005/8/colors/accent0_3" csCatId="mainScheme" phldr="0"/>
      <dgm:spPr/>
      <dgm:t>
        <a:bodyPr/>
        <a:lstStyle/>
        <a:p>
          <a:endParaRPr lang="en-GB"/>
        </a:p>
      </dgm:t>
    </dgm:pt>
    <dgm:pt modelId="{B9A57BA1-474C-F541-8EDE-1A011179BB3D}">
      <dgm:prSet phldrT="[Text]" phldr="1" custT="1"/>
      <dgm:spPr/>
      <dgm:t>
        <a:bodyPr/>
        <a:lstStyle/>
        <a:p>
          <a:endParaRPr lang="en-GB" sz="2400" dirty="0"/>
        </a:p>
      </dgm:t>
    </dgm:pt>
    <dgm:pt modelId="{6CE98D65-E659-8A4D-95F7-01DFE63ED715}" type="parTrans" cxnId="{671BC5CE-DCC5-054C-B49A-631B1AADB5B6}">
      <dgm:prSet/>
      <dgm:spPr/>
      <dgm:t>
        <a:bodyPr/>
        <a:lstStyle/>
        <a:p>
          <a:endParaRPr lang="en-GB"/>
        </a:p>
      </dgm:t>
    </dgm:pt>
    <dgm:pt modelId="{B831E207-0970-B34D-85F5-DB8EAE293C94}" type="sibTrans" cxnId="{671BC5CE-DCC5-054C-B49A-631B1AADB5B6}">
      <dgm:prSet/>
      <dgm:spPr/>
      <dgm:t>
        <a:bodyPr/>
        <a:lstStyle/>
        <a:p>
          <a:endParaRPr lang="en-GB"/>
        </a:p>
      </dgm:t>
    </dgm:pt>
    <dgm:pt modelId="{F0E9A65F-8C96-DA4D-A31E-2A236363CF97}">
      <dgm:prSet phldrT="[Text]" phldr="1" custT="1"/>
      <dgm:spPr/>
      <dgm:t>
        <a:bodyPr/>
        <a:lstStyle/>
        <a:p>
          <a:endParaRPr lang="en-GB" sz="2400" dirty="0"/>
        </a:p>
      </dgm:t>
    </dgm:pt>
    <dgm:pt modelId="{EB51B976-5BAA-7E40-B5DF-96DCAFBA2F12}" type="parTrans" cxnId="{D635D2F7-8123-494F-A6C3-81FF60E53EEC}">
      <dgm:prSet/>
      <dgm:spPr/>
      <dgm:t>
        <a:bodyPr/>
        <a:lstStyle/>
        <a:p>
          <a:endParaRPr lang="en-GB"/>
        </a:p>
      </dgm:t>
    </dgm:pt>
    <dgm:pt modelId="{EC32547C-A65D-244F-A5AD-B610BF707F61}" type="sibTrans" cxnId="{D635D2F7-8123-494F-A6C3-81FF60E53EEC}">
      <dgm:prSet/>
      <dgm:spPr/>
      <dgm:t>
        <a:bodyPr/>
        <a:lstStyle/>
        <a:p>
          <a:endParaRPr lang="en-GB"/>
        </a:p>
      </dgm:t>
    </dgm:pt>
    <dgm:pt modelId="{F1B3A579-C208-CE43-99B2-D85574C63AD3}">
      <dgm:prSet phldrT="[Text]" phldr="1" custT="1"/>
      <dgm:spPr/>
      <dgm:t>
        <a:bodyPr/>
        <a:lstStyle/>
        <a:p>
          <a:endParaRPr lang="en-GB" sz="2400" dirty="0"/>
        </a:p>
      </dgm:t>
    </dgm:pt>
    <dgm:pt modelId="{50A12DD1-A136-0C44-8ED2-7A1DF5D5A2F7}" type="parTrans" cxnId="{BE1651AA-5368-2A45-AE9F-3A5BA02CE22D}">
      <dgm:prSet/>
      <dgm:spPr/>
      <dgm:t>
        <a:bodyPr/>
        <a:lstStyle/>
        <a:p>
          <a:endParaRPr lang="en-GB"/>
        </a:p>
      </dgm:t>
    </dgm:pt>
    <dgm:pt modelId="{C22A74B9-D4B5-4640-9D14-B72FE74CC604}" type="sibTrans" cxnId="{BE1651AA-5368-2A45-AE9F-3A5BA02CE22D}">
      <dgm:prSet/>
      <dgm:spPr/>
      <dgm:t>
        <a:bodyPr/>
        <a:lstStyle/>
        <a:p>
          <a:endParaRPr lang="en-GB"/>
        </a:p>
      </dgm:t>
    </dgm:pt>
    <dgm:pt modelId="{26086E38-7A50-E641-BF1B-EBCE392B6188}" type="pres">
      <dgm:prSet presAssocID="{311AC916-2A01-AA4E-B854-F27BC898F24C}" presName="Name0" presStyleCnt="0">
        <dgm:presLayoutVars>
          <dgm:dir/>
          <dgm:animLvl val="lvl"/>
          <dgm:resizeHandles val="exact"/>
        </dgm:presLayoutVars>
      </dgm:prSet>
      <dgm:spPr/>
    </dgm:pt>
    <dgm:pt modelId="{3859880C-21C3-CB4E-8AF8-2BFDFF43F78C}" type="pres">
      <dgm:prSet presAssocID="{B9A57BA1-474C-F541-8EDE-1A011179BB3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E764EC8-9E79-CA49-B842-144265996D17}" type="pres">
      <dgm:prSet presAssocID="{B831E207-0970-B34D-85F5-DB8EAE293C94}" presName="parTxOnlySpace" presStyleCnt="0"/>
      <dgm:spPr/>
    </dgm:pt>
    <dgm:pt modelId="{DC393E33-0E6C-4A4E-8961-36DDC20E81D7}" type="pres">
      <dgm:prSet presAssocID="{F0E9A65F-8C96-DA4D-A31E-2A236363CF9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6A32E95-FD89-124A-980D-F89C0E26D4DE}" type="pres">
      <dgm:prSet presAssocID="{EC32547C-A65D-244F-A5AD-B610BF707F61}" presName="parTxOnlySpace" presStyleCnt="0"/>
      <dgm:spPr/>
    </dgm:pt>
    <dgm:pt modelId="{EE058A9E-FDA4-7B4C-8FC2-7E468F8E4853}" type="pres">
      <dgm:prSet presAssocID="{F1B3A579-C208-CE43-99B2-D85574C63AD3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1709D8E-6072-1D4E-9D3F-F5A5F99D7E0F}" type="presOf" srcId="{B9A57BA1-474C-F541-8EDE-1A011179BB3D}" destId="{3859880C-21C3-CB4E-8AF8-2BFDFF43F78C}" srcOrd="0" destOrd="0" presId="urn:microsoft.com/office/officeart/2005/8/layout/chevron1"/>
    <dgm:cxn modelId="{BE1651AA-5368-2A45-AE9F-3A5BA02CE22D}" srcId="{311AC916-2A01-AA4E-B854-F27BC898F24C}" destId="{F1B3A579-C208-CE43-99B2-D85574C63AD3}" srcOrd="2" destOrd="0" parTransId="{50A12DD1-A136-0C44-8ED2-7A1DF5D5A2F7}" sibTransId="{C22A74B9-D4B5-4640-9D14-B72FE74CC604}"/>
    <dgm:cxn modelId="{C80878AC-90D4-D744-86EA-F8DD99720947}" type="presOf" srcId="{311AC916-2A01-AA4E-B854-F27BC898F24C}" destId="{26086E38-7A50-E641-BF1B-EBCE392B6188}" srcOrd="0" destOrd="0" presId="urn:microsoft.com/office/officeart/2005/8/layout/chevron1"/>
    <dgm:cxn modelId="{A70EFDBD-2CDE-5549-9282-D0920E07C3D7}" type="presOf" srcId="{F1B3A579-C208-CE43-99B2-D85574C63AD3}" destId="{EE058A9E-FDA4-7B4C-8FC2-7E468F8E4853}" srcOrd="0" destOrd="0" presId="urn:microsoft.com/office/officeart/2005/8/layout/chevron1"/>
    <dgm:cxn modelId="{671BC5CE-DCC5-054C-B49A-631B1AADB5B6}" srcId="{311AC916-2A01-AA4E-B854-F27BC898F24C}" destId="{B9A57BA1-474C-F541-8EDE-1A011179BB3D}" srcOrd="0" destOrd="0" parTransId="{6CE98D65-E659-8A4D-95F7-01DFE63ED715}" sibTransId="{B831E207-0970-B34D-85F5-DB8EAE293C94}"/>
    <dgm:cxn modelId="{13213AE0-548E-5340-A87F-4A48A08E4066}" type="presOf" srcId="{F0E9A65F-8C96-DA4D-A31E-2A236363CF97}" destId="{DC393E33-0E6C-4A4E-8961-36DDC20E81D7}" srcOrd="0" destOrd="0" presId="urn:microsoft.com/office/officeart/2005/8/layout/chevron1"/>
    <dgm:cxn modelId="{D635D2F7-8123-494F-A6C3-81FF60E53EEC}" srcId="{311AC916-2A01-AA4E-B854-F27BC898F24C}" destId="{F0E9A65F-8C96-DA4D-A31E-2A236363CF97}" srcOrd="1" destOrd="0" parTransId="{EB51B976-5BAA-7E40-B5DF-96DCAFBA2F12}" sibTransId="{EC32547C-A65D-244F-A5AD-B610BF707F61}"/>
    <dgm:cxn modelId="{AF05DCA3-1C85-5143-9BE6-E7A3D175C1B3}" type="presParOf" srcId="{26086E38-7A50-E641-BF1B-EBCE392B6188}" destId="{3859880C-21C3-CB4E-8AF8-2BFDFF43F78C}" srcOrd="0" destOrd="0" presId="urn:microsoft.com/office/officeart/2005/8/layout/chevron1"/>
    <dgm:cxn modelId="{8352C4C4-F4D4-D742-9976-8ED821503E4E}" type="presParOf" srcId="{26086E38-7A50-E641-BF1B-EBCE392B6188}" destId="{0E764EC8-9E79-CA49-B842-144265996D17}" srcOrd="1" destOrd="0" presId="urn:microsoft.com/office/officeart/2005/8/layout/chevron1"/>
    <dgm:cxn modelId="{AE55AC24-6B0C-074C-BA2D-2650977B089D}" type="presParOf" srcId="{26086E38-7A50-E641-BF1B-EBCE392B6188}" destId="{DC393E33-0E6C-4A4E-8961-36DDC20E81D7}" srcOrd="2" destOrd="0" presId="urn:microsoft.com/office/officeart/2005/8/layout/chevron1"/>
    <dgm:cxn modelId="{30357295-146C-5942-800F-DCED65B1024F}" type="presParOf" srcId="{26086E38-7A50-E641-BF1B-EBCE392B6188}" destId="{E6A32E95-FD89-124A-980D-F89C0E26D4DE}" srcOrd="3" destOrd="0" presId="urn:microsoft.com/office/officeart/2005/8/layout/chevron1"/>
    <dgm:cxn modelId="{6731AAD1-65B8-764B-9AAC-81CFAFBF4889}" type="presParOf" srcId="{26086E38-7A50-E641-BF1B-EBCE392B6188}" destId="{EE058A9E-FDA4-7B4C-8FC2-7E468F8E485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1AC916-2A01-AA4E-B854-F27BC898F24C}" type="doc">
      <dgm:prSet loTypeId="urn:microsoft.com/office/officeart/2005/8/layout/chevron1" loCatId="" qsTypeId="urn:microsoft.com/office/officeart/2005/8/quickstyle/simple4" qsCatId="simple" csTypeId="urn:microsoft.com/office/officeart/2005/8/colors/colorful2" csCatId="colorful" phldr="0"/>
      <dgm:spPr/>
      <dgm:t>
        <a:bodyPr/>
        <a:lstStyle/>
        <a:p>
          <a:endParaRPr lang="en-GB"/>
        </a:p>
      </dgm:t>
    </dgm:pt>
    <dgm:pt modelId="{B9A57BA1-474C-F541-8EDE-1A011179BB3D}">
      <dgm:prSet phldrT="[Text]" phldr="1" custT="1"/>
      <dgm:spPr/>
      <dgm:t>
        <a:bodyPr/>
        <a:lstStyle/>
        <a:p>
          <a:endParaRPr lang="en-GB" sz="2400" dirty="0">
            <a:solidFill>
              <a:schemeClr val="bg1"/>
            </a:solidFill>
          </a:endParaRPr>
        </a:p>
      </dgm:t>
    </dgm:pt>
    <dgm:pt modelId="{6CE98D65-E659-8A4D-95F7-01DFE63ED715}" type="parTrans" cxnId="{671BC5CE-DCC5-054C-B49A-631B1AADB5B6}">
      <dgm:prSet/>
      <dgm:spPr/>
      <dgm:t>
        <a:bodyPr/>
        <a:lstStyle/>
        <a:p>
          <a:endParaRPr lang="en-GB"/>
        </a:p>
      </dgm:t>
    </dgm:pt>
    <dgm:pt modelId="{B831E207-0970-B34D-85F5-DB8EAE293C94}" type="sibTrans" cxnId="{671BC5CE-DCC5-054C-B49A-631B1AADB5B6}">
      <dgm:prSet/>
      <dgm:spPr/>
      <dgm:t>
        <a:bodyPr/>
        <a:lstStyle/>
        <a:p>
          <a:endParaRPr lang="en-GB"/>
        </a:p>
      </dgm:t>
    </dgm:pt>
    <dgm:pt modelId="{F0E9A65F-8C96-DA4D-A31E-2A236363CF97}">
      <dgm:prSet phldrT="[Text]" phldr="1" custT="1"/>
      <dgm:spPr/>
      <dgm:t>
        <a:bodyPr/>
        <a:lstStyle/>
        <a:p>
          <a:endParaRPr lang="en-GB" sz="2400" dirty="0"/>
        </a:p>
      </dgm:t>
    </dgm:pt>
    <dgm:pt modelId="{EB51B976-5BAA-7E40-B5DF-96DCAFBA2F12}" type="parTrans" cxnId="{D635D2F7-8123-494F-A6C3-81FF60E53EEC}">
      <dgm:prSet/>
      <dgm:spPr/>
      <dgm:t>
        <a:bodyPr/>
        <a:lstStyle/>
        <a:p>
          <a:endParaRPr lang="en-GB"/>
        </a:p>
      </dgm:t>
    </dgm:pt>
    <dgm:pt modelId="{EC32547C-A65D-244F-A5AD-B610BF707F61}" type="sibTrans" cxnId="{D635D2F7-8123-494F-A6C3-81FF60E53EEC}">
      <dgm:prSet/>
      <dgm:spPr/>
      <dgm:t>
        <a:bodyPr/>
        <a:lstStyle/>
        <a:p>
          <a:endParaRPr lang="en-GB"/>
        </a:p>
      </dgm:t>
    </dgm:pt>
    <dgm:pt modelId="{F1B3A579-C208-CE43-99B2-D85574C63AD3}">
      <dgm:prSet phldrT="[Text]" phldr="1" custT="1"/>
      <dgm:spPr/>
      <dgm:t>
        <a:bodyPr/>
        <a:lstStyle/>
        <a:p>
          <a:endParaRPr lang="en-GB" sz="2400" dirty="0"/>
        </a:p>
      </dgm:t>
    </dgm:pt>
    <dgm:pt modelId="{50A12DD1-A136-0C44-8ED2-7A1DF5D5A2F7}" type="parTrans" cxnId="{BE1651AA-5368-2A45-AE9F-3A5BA02CE22D}">
      <dgm:prSet/>
      <dgm:spPr/>
      <dgm:t>
        <a:bodyPr/>
        <a:lstStyle/>
        <a:p>
          <a:endParaRPr lang="en-GB"/>
        </a:p>
      </dgm:t>
    </dgm:pt>
    <dgm:pt modelId="{C22A74B9-D4B5-4640-9D14-B72FE74CC604}" type="sibTrans" cxnId="{BE1651AA-5368-2A45-AE9F-3A5BA02CE22D}">
      <dgm:prSet/>
      <dgm:spPr/>
      <dgm:t>
        <a:bodyPr/>
        <a:lstStyle/>
        <a:p>
          <a:endParaRPr lang="en-GB"/>
        </a:p>
      </dgm:t>
    </dgm:pt>
    <dgm:pt modelId="{26086E38-7A50-E641-BF1B-EBCE392B6188}" type="pres">
      <dgm:prSet presAssocID="{311AC916-2A01-AA4E-B854-F27BC898F24C}" presName="Name0" presStyleCnt="0">
        <dgm:presLayoutVars>
          <dgm:dir/>
          <dgm:animLvl val="lvl"/>
          <dgm:resizeHandles val="exact"/>
        </dgm:presLayoutVars>
      </dgm:prSet>
      <dgm:spPr/>
    </dgm:pt>
    <dgm:pt modelId="{3859880C-21C3-CB4E-8AF8-2BFDFF43F78C}" type="pres">
      <dgm:prSet presAssocID="{B9A57BA1-474C-F541-8EDE-1A011179BB3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E764EC8-9E79-CA49-B842-144265996D17}" type="pres">
      <dgm:prSet presAssocID="{B831E207-0970-B34D-85F5-DB8EAE293C94}" presName="parTxOnlySpace" presStyleCnt="0"/>
      <dgm:spPr/>
    </dgm:pt>
    <dgm:pt modelId="{DC393E33-0E6C-4A4E-8961-36DDC20E81D7}" type="pres">
      <dgm:prSet presAssocID="{F0E9A65F-8C96-DA4D-A31E-2A236363CF9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6A32E95-FD89-124A-980D-F89C0E26D4DE}" type="pres">
      <dgm:prSet presAssocID="{EC32547C-A65D-244F-A5AD-B610BF707F61}" presName="parTxOnlySpace" presStyleCnt="0"/>
      <dgm:spPr/>
    </dgm:pt>
    <dgm:pt modelId="{EE058A9E-FDA4-7B4C-8FC2-7E468F8E4853}" type="pres">
      <dgm:prSet presAssocID="{F1B3A579-C208-CE43-99B2-D85574C63AD3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1709D8E-6072-1D4E-9D3F-F5A5F99D7E0F}" type="presOf" srcId="{B9A57BA1-474C-F541-8EDE-1A011179BB3D}" destId="{3859880C-21C3-CB4E-8AF8-2BFDFF43F78C}" srcOrd="0" destOrd="0" presId="urn:microsoft.com/office/officeart/2005/8/layout/chevron1"/>
    <dgm:cxn modelId="{BE1651AA-5368-2A45-AE9F-3A5BA02CE22D}" srcId="{311AC916-2A01-AA4E-B854-F27BC898F24C}" destId="{F1B3A579-C208-CE43-99B2-D85574C63AD3}" srcOrd="2" destOrd="0" parTransId="{50A12DD1-A136-0C44-8ED2-7A1DF5D5A2F7}" sibTransId="{C22A74B9-D4B5-4640-9D14-B72FE74CC604}"/>
    <dgm:cxn modelId="{C80878AC-90D4-D744-86EA-F8DD99720947}" type="presOf" srcId="{311AC916-2A01-AA4E-B854-F27BC898F24C}" destId="{26086E38-7A50-E641-BF1B-EBCE392B6188}" srcOrd="0" destOrd="0" presId="urn:microsoft.com/office/officeart/2005/8/layout/chevron1"/>
    <dgm:cxn modelId="{A70EFDBD-2CDE-5549-9282-D0920E07C3D7}" type="presOf" srcId="{F1B3A579-C208-CE43-99B2-D85574C63AD3}" destId="{EE058A9E-FDA4-7B4C-8FC2-7E468F8E4853}" srcOrd="0" destOrd="0" presId="urn:microsoft.com/office/officeart/2005/8/layout/chevron1"/>
    <dgm:cxn modelId="{671BC5CE-DCC5-054C-B49A-631B1AADB5B6}" srcId="{311AC916-2A01-AA4E-B854-F27BC898F24C}" destId="{B9A57BA1-474C-F541-8EDE-1A011179BB3D}" srcOrd="0" destOrd="0" parTransId="{6CE98D65-E659-8A4D-95F7-01DFE63ED715}" sibTransId="{B831E207-0970-B34D-85F5-DB8EAE293C94}"/>
    <dgm:cxn modelId="{13213AE0-548E-5340-A87F-4A48A08E4066}" type="presOf" srcId="{F0E9A65F-8C96-DA4D-A31E-2A236363CF97}" destId="{DC393E33-0E6C-4A4E-8961-36DDC20E81D7}" srcOrd="0" destOrd="0" presId="urn:microsoft.com/office/officeart/2005/8/layout/chevron1"/>
    <dgm:cxn modelId="{D635D2F7-8123-494F-A6C3-81FF60E53EEC}" srcId="{311AC916-2A01-AA4E-B854-F27BC898F24C}" destId="{F0E9A65F-8C96-DA4D-A31E-2A236363CF97}" srcOrd="1" destOrd="0" parTransId="{EB51B976-5BAA-7E40-B5DF-96DCAFBA2F12}" sibTransId="{EC32547C-A65D-244F-A5AD-B610BF707F61}"/>
    <dgm:cxn modelId="{AF05DCA3-1C85-5143-9BE6-E7A3D175C1B3}" type="presParOf" srcId="{26086E38-7A50-E641-BF1B-EBCE392B6188}" destId="{3859880C-21C3-CB4E-8AF8-2BFDFF43F78C}" srcOrd="0" destOrd="0" presId="urn:microsoft.com/office/officeart/2005/8/layout/chevron1"/>
    <dgm:cxn modelId="{8352C4C4-F4D4-D742-9976-8ED821503E4E}" type="presParOf" srcId="{26086E38-7A50-E641-BF1B-EBCE392B6188}" destId="{0E764EC8-9E79-CA49-B842-144265996D17}" srcOrd="1" destOrd="0" presId="urn:microsoft.com/office/officeart/2005/8/layout/chevron1"/>
    <dgm:cxn modelId="{AE55AC24-6B0C-074C-BA2D-2650977B089D}" type="presParOf" srcId="{26086E38-7A50-E641-BF1B-EBCE392B6188}" destId="{DC393E33-0E6C-4A4E-8961-36DDC20E81D7}" srcOrd="2" destOrd="0" presId="urn:microsoft.com/office/officeart/2005/8/layout/chevron1"/>
    <dgm:cxn modelId="{30357295-146C-5942-800F-DCED65B1024F}" type="presParOf" srcId="{26086E38-7A50-E641-BF1B-EBCE392B6188}" destId="{E6A32E95-FD89-124A-980D-F89C0E26D4DE}" srcOrd="3" destOrd="0" presId="urn:microsoft.com/office/officeart/2005/8/layout/chevron1"/>
    <dgm:cxn modelId="{6731AAD1-65B8-764B-9AAC-81CFAFBF4889}" type="presParOf" srcId="{26086E38-7A50-E641-BF1B-EBCE392B6188}" destId="{EE058A9E-FDA4-7B4C-8FC2-7E468F8E485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26A93BF-CA23-E444-AF05-FE2404F36523}" type="doc">
      <dgm:prSet loTypeId="urn:microsoft.com/office/officeart/2009/layout/CircleArrowProcess" loCatId="" qsTypeId="urn:microsoft.com/office/officeart/2005/8/quickstyle/simple4" qsCatId="simple" csTypeId="urn:microsoft.com/office/officeart/2005/8/colors/colorful1" csCatId="colorful" phldr="0"/>
      <dgm:spPr/>
      <dgm:t>
        <a:bodyPr/>
        <a:lstStyle/>
        <a:p>
          <a:endParaRPr lang="en-GB"/>
        </a:p>
      </dgm:t>
    </dgm:pt>
    <dgm:pt modelId="{459D500D-908B-1244-AA5B-D4DE8E7A56FA}">
      <dgm:prSet phldrT="[Text]" phldr="1" custT="1"/>
      <dgm:spPr/>
      <dgm:t>
        <a:bodyPr/>
        <a:lstStyle/>
        <a:p>
          <a:endParaRPr lang="en-GB" sz="2400" dirty="0"/>
        </a:p>
      </dgm:t>
    </dgm:pt>
    <dgm:pt modelId="{4EBE74BB-5F43-C140-ACF3-D15D80894794}" type="parTrans" cxnId="{8FF07423-D7F4-9648-A569-9BAB309846BF}">
      <dgm:prSet/>
      <dgm:spPr/>
      <dgm:t>
        <a:bodyPr/>
        <a:lstStyle/>
        <a:p>
          <a:endParaRPr lang="en-GB"/>
        </a:p>
      </dgm:t>
    </dgm:pt>
    <dgm:pt modelId="{0A388494-A8FC-1743-9C96-5B245DBA1CC3}" type="sibTrans" cxnId="{8FF07423-D7F4-9648-A569-9BAB309846BF}">
      <dgm:prSet/>
      <dgm:spPr/>
      <dgm:t>
        <a:bodyPr/>
        <a:lstStyle/>
        <a:p>
          <a:endParaRPr lang="en-GB"/>
        </a:p>
      </dgm:t>
    </dgm:pt>
    <dgm:pt modelId="{B1128BD8-532E-A440-B0E3-8A42848A1826}">
      <dgm:prSet phldrT="[Text]" phldr="1" custT="1"/>
      <dgm:spPr/>
      <dgm:t>
        <a:bodyPr/>
        <a:lstStyle/>
        <a:p>
          <a:endParaRPr lang="en-GB" sz="2400" dirty="0"/>
        </a:p>
      </dgm:t>
    </dgm:pt>
    <dgm:pt modelId="{6FC7E4FF-74A6-254B-BF88-CAE37837C48A}" type="parTrans" cxnId="{47E882E5-026E-FF40-A6CF-8331F205BE0C}">
      <dgm:prSet/>
      <dgm:spPr/>
      <dgm:t>
        <a:bodyPr/>
        <a:lstStyle/>
        <a:p>
          <a:endParaRPr lang="en-GB"/>
        </a:p>
      </dgm:t>
    </dgm:pt>
    <dgm:pt modelId="{79F9136C-EADC-3A48-AEB7-ED773FC040ED}" type="sibTrans" cxnId="{47E882E5-026E-FF40-A6CF-8331F205BE0C}">
      <dgm:prSet/>
      <dgm:spPr/>
      <dgm:t>
        <a:bodyPr/>
        <a:lstStyle/>
        <a:p>
          <a:endParaRPr lang="en-GB"/>
        </a:p>
      </dgm:t>
    </dgm:pt>
    <dgm:pt modelId="{C655F229-43DC-B642-ACDA-15534FD5E92E}">
      <dgm:prSet phldrT="[Text]" phldr="1" custT="1"/>
      <dgm:spPr/>
      <dgm:t>
        <a:bodyPr/>
        <a:lstStyle/>
        <a:p>
          <a:endParaRPr lang="en-GB" sz="2400" dirty="0"/>
        </a:p>
      </dgm:t>
    </dgm:pt>
    <dgm:pt modelId="{AF73B166-F222-1D41-9786-A06D07337AA6}" type="parTrans" cxnId="{8D59B23A-F1D4-194A-91B3-E94ECD35B51A}">
      <dgm:prSet/>
      <dgm:spPr/>
      <dgm:t>
        <a:bodyPr/>
        <a:lstStyle/>
        <a:p>
          <a:endParaRPr lang="en-GB"/>
        </a:p>
      </dgm:t>
    </dgm:pt>
    <dgm:pt modelId="{59632273-CC91-F442-B37A-4446C0607EB8}" type="sibTrans" cxnId="{8D59B23A-F1D4-194A-91B3-E94ECD35B51A}">
      <dgm:prSet/>
      <dgm:spPr/>
      <dgm:t>
        <a:bodyPr/>
        <a:lstStyle/>
        <a:p>
          <a:endParaRPr lang="en-GB"/>
        </a:p>
      </dgm:t>
    </dgm:pt>
    <dgm:pt modelId="{E1F2B1D2-C3E5-634F-80BC-78AECF54077E}" type="pres">
      <dgm:prSet presAssocID="{E26A93BF-CA23-E444-AF05-FE2404F36523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7AAECBD4-DA77-344F-9ED4-65F86E7BD855}" type="pres">
      <dgm:prSet presAssocID="{459D500D-908B-1244-AA5B-D4DE8E7A56FA}" presName="Accent1" presStyleCnt="0"/>
      <dgm:spPr/>
    </dgm:pt>
    <dgm:pt modelId="{B0269D58-CF78-1543-A9E6-50B87CE9824C}" type="pres">
      <dgm:prSet presAssocID="{459D500D-908B-1244-AA5B-D4DE8E7A56FA}" presName="Accent" presStyleLbl="node1" presStyleIdx="0" presStyleCnt="3"/>
      <dgm:spPr/>
    </dgm:pt>
    <dgm:pt modelId="{95D65FC6-484E-9646-B4C6-0DE24339B1AE}" type="pres">
      <dgm:prSet presAssocID="{459D500D-908B-1244-AA5B-D4DE8E7A56F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A87867F2-3E99-E14C-8941-6327DAF93F21}" type="pres">
      <dgm:prSet presAssocID="{B1128BD8-532E-A440-B0E3-8A42848A1826}" presName="Accent2" presStyleCnt="0"/>
      <dgm:spPr/>
    </dgm:pt>
    <dgm:pt modelId="{2DDBF7E9-0650-F243-9E93-D9ABBFE3E1EE}" type="pres">
      <dgm:prSet presAssocID="{B1128BD8-532E-A440-B0E3-8A42848A1826}" presName="Accent" presStyleLbl="node1" presStyleIdx="1" presStyleCnt="3"/>
      <dgm:spPr/>
    </dgm:pt>
    <dgm:pt modelId="{DB1BC31C-9115-484B-866F-2BBBB0CF0AA0}" type="pres">
      <dgm:prSet presAssocID="{B1128BD8-532E-A440-B0E3-8A42848A1826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BA085F65-8BEC-EC47-8532-C4C4C3D22D1C}" type="pres">
      <dgm:prSet presAssocID="{C655F229-43DC-B642-ACDA-15534FD5E92E}" presName="Accent3" presStyleCnt="0"/>
      <dgm:spPr/>
    </dgm:pt>
    <dgm:pt modelId="{886B3CB3-3A42-F343-BE3C-496437BC0BF0}" type="pres">
      <dgm:prSet presAssocID="{C655F229-43DC-B642-ACDA-15534FD5E92E}" presName="Accent" presStyleLbl="node1" presStyleIdx="2" presStyleCnt="3"/>
      <dgm:spPr/>
    </dgm:pt>
    <dgm:pt modelId="{ACDEBFB6-28AD-234B-ABD9-107B5F037B30}" type="pres">
      <dgm:prSet presAssocID="{C655F229-43DC-B642-ACDA-15534FD5E92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58943F14-C733-954F-95F0-256EB6006DD9}" type="presOf" srcId="{B1128BD8-532E-A440-B0E3-8A42848A1826}" destId="{DB1BC31C-9115-484B-866F-2BBBB0CF0AA0}" srcOrd="0" destOrd="0" presId="urn:microsoft.com/office/officeart/2009/layout/CircleArrowProcess"/>
    <dgm:cxn modelId="{8FF07423-D7F4-9648-A569-9BAB309846BF}" srcId="{E26A93BF-CA23-E444-AF05-FE2404F36523}" destId="{459D500D-908B-1244-AA5B-D4DE8E7A56FA}" srcOrd="0" destOrd="0" parTransId="{4EBE74BB-5F43-C140-ACF3-D15D80894794}" sibTransId="{0A388494-A8FC-1743-9C96-5B245DBA1CC3}"/>
    <dgm:cxn modelId="{8D59B23A-F1D4-194A-91B3-E94ECD35B51A}" srcId="{E26A93BF-CA23-E444-AF05-FE2404F36523}" destId="{C655F229-43DC-B642-ACDA-15534FD5E92E}" srcOrd="2" destOrd="0" parTransId="{AF73B166-F222-1D41-9786-A06D07337AA6}" sibTransId="{59632273-CC91-F442-B37A-4446C0607EB8}"/>
    <dgm:cxn modelId="{5174A344-FEA3-1742-869A-48EA9C982A42}" type="presOf" srcId="{459D500D-908B-1244-AA5B-D4DE8E7A56FA}" destId="{95D65FC6-484E-9646-B4C6-0DE24339B1AE}" srcOrd="0" destOrd="0" presId="urn:microsoft.com/office/officeart/2009/layout/CircleArrowProcess"/>
    <dgm:cxn modelId="{9365916F-76C9-564E-A843-69BE572F2909}" type="presOf" srcId="{C655F229-43DC-B642-ACDA-15534FD5E92E}" destId="{ACDEBFB6-28AD-234B-ABD9-107B5F037B30}" srcOrd="0" destOrd="0" presId="urn:microsoft.com/office/officeart/2009/layout/CircleArrowProcess"/>
    <dgm:cxn modelId="{1135B57D-D0F4-D741-A441-F54C1DBD74C8}" type="presOf" srcId="{E26A93BF-CA23-E444-AF05-FE2404F36523}" destId="{E1F2B1D2-C3E5-634F-80BC-78AECF54077E}" srcOrd="0" destOrd="0" presId="urn:microsoft.com/office/officeart/2009/layout/CircleArrowProcess"/>
    <dgm:cxn modelId="{47E882E5-026E-FF40-A6CF-8331F205BE0C}" srcId="{E26A93BF-CA23-E444-AF05-FE2404F36523}" destId="{B1128BD8-532E-A440-B0E3-8A42848A1826}" srcOrd="1" destOrd="0" parTransId="{6FC7E4FF-74A6-254B-BF88-CAE37837C48A}" sibTransId="{79F9136C-EADC-3A48-AEB7-ED773FC040ED}"/>
    <dgm:cxn modelId="{DA752995-D11C-D04D-8640-A488A783DCC7}" type="presParOf" srcId="{E1F2B1D2-C3E5-634F-80BC-78AECF54077E}" destId="{7AAECBD4-DA77-344F-9ED4-65F86E7BD855}" srcOrd="0" destOrd="0" presId="urn:microsoft.com/office/officeart/2009/layout/CircleArrowProcess"/>
    <dgm:cxn modelId="{F8050933-E0E2-AA46-97C7-534F59704F51}" type="presParOf" srcId="{7AAECBD4-DA77-344F-9ED4-65F86E7BD855}" destId="{B0269D58-CF78-1543-A9E6-50B87CE9824C}" srcOrd="0" destOrd="0" presId="urn:microsoft.com/office/officeart/2009/layout/CircleArrowProcess"/>
    <dgm:cxn modelId="{64C78B90-8449-E641-89C7-39AB2892AA3A}" type="presParOf" srcId="{E1F2B1D2-C3E5-634F-80BC-78AECF54077E}" destId="{95D65FC6-484E-9646-B4C6-0DE24339B1AE}" srcOrd="1" destOrd="0" presId="urn:microsoft.com/office/officeart/2009/layout/CircleArrowProcess"/>
    <dgm:cxn modelId="{75DB7188-68CA-0241-B59B-7E51A642C9F2}" type="presParOf" srcId="{E1F2B1D2-C3E5-634F-80BC-78AECF54077E}" destId="{A87867F2-3E99-E14C-8941-6327DAF93F21}" srcOrd="2" destOrd="0" presId="urn:microsoft.com/office/officeart/2009/layout/CircleArrowProcess"/>
    <dgm:cxn modelId="{635C0E3E-FA76-B84B-BF19-CF76BF584AD0}" type="presParOf" srcId="{A87867F2-3E99-E14C-8941-6327DAF93F21}" destId="{2DDBF7E9-0650-F243-9E93-D9ABBFE3E1EE}" srcOrd="0" destOrd="0" presId="urn:microsoft.com/office/officeart/2009/layout/CircleArrowProcess"/>
    <dgm:cxn modelId="{13214C9C-3D85-B148-A16B-5D85EA848A32}" type="presParOf" srcId="{E1F2B1D2-C3E5-634F-80BC-78AECF54077E}" destId="{DB1BC31C-9115-484B-866F-2BBBB0CF0AA0}" srcOrd="3" destOrd="0" presId="urn:microsoft.com/office/officeart/2009/layout/CircleArrowProcess"/>
    <dgm:cxn modelId="{6926E149-0C64-764F-B265-3DF59E5CFB03}" type="presParOf" srcId="{E1F2B1D2-C3E5-634F-80BC-78AECF54077E}" destId="{BA085F65-8BEC-EC47-8532-C4C4C3D22D1C}" srcOrd="4" destOrd="0" presId="urn:microsoft.com/office/officeart/2009/layout/CircleArrowProcess"/>
    <dgm:cxn modelId="{8511A1A6-CF5B-0145-AA1D-D6DF3D1D56BC}" type="presParOf" srcId="{BA085F65-8BEC-EC47-8532-C4C4C3D22D1C}" destId="{886B3CB3-3A42-F343-BE3C-496437BC0BF0}" srcOrd="0" destOrd="0" presId="urn:microsoft.com/office/officeart/2009/layout/CircleArrowProcess"/>
    <dgm:cxn modelId="{BDB50CC4-5036-9C48-9CEC-5CAD55670A3A}" type="presParOf" srcId="{E1F2B1D2-C3E5-634F-80BC-78AECF54077E}" destId="{ACDEBFB6-28AD-234B-ABD9-107B5F037B30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2ED74-3475-B54C-8831-CB905E68B2EE}">
      <dsp:nvSpPr>
        <dsp:cNvPr id="0" name=""/>
        <dsp:cNvSpPr/>
      </dsp:nvSpPr>
      <dsp:spPr>
        <a:xfrm>
          <a:off x="1875560" y="0"/>
          <a:ext cx="1250373" cy="1020948"/>
        </a:xfrm>
        <a:prstGeom prst="trapezoid">
          <a:avLst>
            <a:gd name="adj" fmla="val 6123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>
            <a:solidFill>
              <a:schemeClr val="accent5"/>
            </a:solidFill>
          </a:endParaRPr>
        </a:p>
      </dsp:txBody>
      <dsp:txXfrm>
        <a:off x="1875560" y="0"/>
        <a:ext cx="1250373" cy="1020948"/>
      </dsp:txXfrm>
    </dsp:sp>
    <dsp:sp modelId="{1B6A93ED-FBC9-F64C-9D23-51E74B29DC6A}">
      <dsp:nvSpPr>
        <dsp:cNvPr id="0" name=""/>
        <dsp:cNvSpPr/>
      </dsp:nvSpPr>
      <dsp:spPr>
        <a:xfrm>
          <a:off x="1250373" y="1020948"/>
          <a:ext cx="2500747" cy="1020948"/>
        </a:xfrm>
        <a:prstGeom prst="trapezoid">
          <a:avLst>
            <a:gd name="adj" fmla="val 6123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1688004" y="1020948"/>
        <a:ext cx="1625485" cy="1020948"/>
      </dsp:txXfrm>
    </dsp:sp>
    <dsp:sp modelId="{1BA5AA7E-1545-C84E-BDA6-FF623DAE4BF9}">
      <dsp:nvSpPr>
        <dsp:cNvPr id="0" name=""/>
        <dsp:cNvSpPr/>
      </dsp:nvSpPr>
      <dsp:spPr>
        <a:xfrm>
          <a:off x="625186" y="2041897"/>
          <a:ext cx="3751120" cy="1020948"/>
        </a:xfrm>
        <a:prstGeom prst="trapezoid">
          <a:avLst>
            <a:gd name="adj" fmla="val 6123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1281632" y="2041897"/>
        <a:ext cx="2438228" cy="1020948"/>
      </dsp:txXfrm>
    </dsp:sp>
    <dsp:sp modelId="{6439DA04-478D-8D4A-99CB-3DBAA64BBE36}">
      <dsp:nvSpPr>
        <dsp:cNvPr id="0" name=""/>
        <dsp:cNvSpPr/>
      </dsp:nvSpPr>
      <dsp:spPr>
        <a:xfrm>
          <a:off x="0" y="3062846"/>
          <a:ext cx="5001494" cy="1020948"/>
        </a:xfrm>
        <a:prstGeom prst="trapezoid">
          <a:avLst>
            <a:gd name="adj" fmla="val 6123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[Text]</a:t>
          </a:r>
        </a:p>
      </dsp:txBody>
      <dsp:txXfrm>
        <a:off x="875261" y="3062846"/>
        <a:ext cx="3250971" cy="1020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E1B37-BB37-EA45-8DF9-35E35FBE5300}">
      <dsp:nvSpPr>
        <dsp:cNvPr id="0" name=""/>
        <dsp:cNvSpPr/>
      </dsp:nvSpPr>
      <dsp:spPr>
        <a:xfrm rot="10800000">
          <a:off x="0" y="0"/>
          <a:ext cx="5001494" cy="1020948"/>
        </a:xfrm>
        <a:prstGeom prst="trapezoid">
          <a:avLst>
            <a:gd name="adj" fmla="val 61236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>
            <a:solidFill>
              <a:schemeClr val="tx1"/>
            </a:solidFill>
          </a:endParaRPr>
        </a:p>
      </dsp:txBody>
      <dsp:txXfrm rot="-10800000">
        <a:off x="875261" y="0"/>
        <a:ext cx="3250971" cy="1020948"/>
      </dsp:txXfrm>
    </dsp:sp>
    <dsp:sp modelId="{1D0F3DE9-2FEB-EC4E-BB5A-BE64DAC2A9C2}">
      <dsp:nvSpPr>
        <dsp:cNvPr id="0" name=""/>
        <dsp:cNvSpPr/>
      </dsp:nvSpPr>
      <dsp:spPr>
        <a:xfrm rot="10800000">
          <a:off x="625186" y="1020948"/>
          <a:ext cx="3751120" cy="1020948"/>
        </a:xfrm>
        <a:prstGeom prst="trapezoid">
          <a:avLst>
            <a:gd name="adj" fmla="val 61236"/>
          </a:avLst>
        </a:prstGeom>
        <a:solidFill>
          <a:schemeClr val="accent3">
            <a:shade val="80000"/>
            <a:hueOff val="67396"/>
            <a:satOff val="3665"/>
            <a:lumOff val="664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 rot="-10800000">
        <a:off x="1281632" y="1020948"/>
        <a:ext cx="2438228" cy="1020948"/>
      </dsp:txXfrm>
    </dsp:sp>
    <dsp:sp modelId="{BDC5137D-E8F7-5548-9C45-9E643E0999B0}">
      <dsp:nvSpPr>
        <dsp:cNvPr id="0" name=""/>
        <dsp:cNvSpPr/>
      </dsp:nvSpPr>
      <dsp:spPr>
        <a:xfrm rot="10800000">
          <a:off x="1250373" y="2041897"/>
          <a:ext cx="2500747" cy="1020948"/>
        </a:xfrm>
        <a:prstGeom prst="trapezoid">
          <a:avLst>
            <a:gd name="adj" fmla="val 61236"/>
          </a:avLst>
        </a:prstGeom>
        <a:solidFill>
          <a:schemeClr val="accent3">
            <a:shade val="80000"/>
            <a:hueOff val="134792"/>
            <a:satOff val="7330"/>
            <a:lumOff val="132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 rot="-10800000">
        <a:off x="1688004" y="2041897"/>
        <a:ext cx="1625485" cy="1020948"/>
      </dsp:txXfrm>
    </dsp:sp>
    <dsp:sp modelId="{0632BCA3-AD42-284B-A930-B11343F34E89}">
      <dsp:nvSpPr>
        <dsp:cNvPr id="0" name=""/>
        <dsp:cNvSpPr/>
      </dsp:nvSpPr>
      <dsp:spPr>
        <a:xfrm rot="10800000">
          <a:off x="1875560" y="3062846"/>
          <a:ext cx="1250373" cy="1020948"/>
        </a:xfrm>
        <a:prstGeom prst="trapezoid">
          <a:avLst>
            <a:gd name="adj" fmla="val 61236"/>
          </a:avLst>
        </a:prstGeom>
        <a:solidFill>
          <a:schemeClr val="accent3">
            <a:shade val="80000"/>
            <a:hueOff val="202189"/>
            <a:satOff val="10995"/>
            <a:lumOff val="199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[Text]</a:t>
          </a:r>
        </a:p>
      </dsp:txBody>
      <dsp:txXfrm rot="-10800000">
        <a:off x="1875560" y="3062846"/>
        <a:ext cx="1250373" cy="1020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9880C-21C3-CB4E-8AF8-2BFDFF43F78C}">
      <dsp:nvSpPr>
        <dsp:cNvPr id="0" name=""/>
        <dsp:cNvSpPr/>
      </dsp:nvSpPr>
      <dsp:spPr>
        <a:xfrm>
          <a:off x="1465" y="305741"/>
          <a:ext cx="1785200" cy="71408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>
            <a:solidFill>
              <a:sysClr val="windowText" lastClr="000000"/>
            </a:solidFill>
          </a:endParaRPr>
        </a:p>
      </dsp:txBody>
      <dsp:txXfrm>
        <a:off x="358505" y="305741"/>
        <a:ext cx="1071120" cy="714080"/>
      </dsp:txXfrm>
    </dsp:sp>
    <dsp:sp modelId="{DC393E33-0E6C-4A4E-8961-36DDC20E81D7}">
      <dsp:nvSpPr>
        <dsp:cNvPr id="0" name=""/>
        <dsp:cNvSpPr/>
      </dsp:nvSpPr>
      <dsp:spPr>
        <a:xfrm>
          <a:off x="1608146" y="305741"/>
          <a:ext cx="1785200" cy="714080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1965186" y="305741"/>
        <a:ext cx="1071120" cy="714080"/>
      </dsp:txXfrm>
    </dsp:sp>
    <dsp:sp modelId="{EE058A9E-FDA4-7B4C-8FC2-7E468F8E4853}">
      <dsp:nvSpPr>
        <dsp:cNvPr id="0" name=""/>
        <dsp:cNvSpPr/>
      </dsp:nvSpPr>
      <dsp:spPr>
        <a:xfrm>
          <a:off x="3214826" y="305741"/>
          <a:ext cx="1785200" cy="71408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3571866" y="305741"/>
        <a:ext cx="1071120" cy="7140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9880C-21C3-CB4E-8AF8-2BFDFF43F78C}">
      <dsp:nvSpPr>
        <dsp:cNvPr id="0" name=""/>
        <dsp:cNvSpPr/>
      </dsp:nvSpPr>
      <dsp:spPr>
        <a:xfrm>
          <a:off x="1465" y="305741"/>
          <a:ext cx="1785200" cy="714080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358505" y="305741"/>
        <a:ext cx="1071120" cy="714080"/>
      </dsp:txXfrm>
    </dsp:sp>
    <dsp:sp modelId="{DC393E33-0E6C-4A4E-8961-36DDC20E81D7}">
      <dsp:nvSpPr>
        <dsp:cNvPr id="0" name=""/>
        <dsp:cNvSpPr/>
      </dsp:nvSpPr>
      <dsp:spPr>
        <a:xfrm>
          <a:off x="1608146" y="305741"/>
          <a:ext cx="1785200" cy="714080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1965186" y="305741"/>
        <a:ext cx="1071120" cy="714080"/>
      </dsp:txXfrm>
    </dsp:sp>
    <dsp:sp modelId="{EE058A9E-FDA4-7B4C-8FC2-7E468F8E4853}">
      <dsp:nvSpPr>
        <dsp:cNvPr id="0" name=""/>
        <dsp:cNvSpPr/>
      </dsp:nvSpPr>
      <dsp:spPr>
        <a:xfrm>
          <a:off x="3214826" y="305741"/>
          <a:ext cx="1785200" cy="714080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3571866" y="305741"/>
        <a:ext cx="1071120" cy="7140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9880C-21C3-CB4E-8AF8-2BFDFF43F78C}">
      <dsp:nvSpPr>
        <dsp:cNvPr id="0" name=""/>
        <dsp:cNvSpPr/>
      </dsp:nvSpPr>
      <dsp:spPr>
        <a:xfrm>
          <a:off x="1465" y="305741"/>
          <a:ext cx="1785200" cy="71408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>
            <a:solidFill>
              <a:schemeClr val="bg1"/>
            </a:solidFill>
          </a:endParaRPr>
        </a:p>
      </dsp:txBody>
      <dsp:txXfrm>
        <a:off x="358505" y="305741"/>
        <a:ext cx="1071120" cy="714080"/>
      </dsp:txXfrm>
    </dsp:sp>
    <dsp:sp modelId="{DC393E33-0E6C-4A4E-8961-36DDC20E81D7}">
      <dsp:nvSpPr>
        <dsp:cNvPr id="0" name=""/>
        <dsp:cNvSpPr/>
      </dsp:nvSpPr>
      <dsp:spPr>
        <a:xfrm>
          <a:off x="1608146" y="305741"/>
          <a:ext cx="1785200" cy="714080"/>
        </a:xfrm>
        <a:prstGeom prst="chevron">
          <a:avLst/>
        </a:prstGeom>
        <a:gradFill rotWithShape="0">
          <a:gsLst>
            <a:gs pos="0">
              <a:schemeClr val="accent2">
                <a:hueOff val="2942620"/>
                <a:satOff val="33626"/>
                <a:lumOff val="-16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942620"/>
                <a:satOff val="33626"/>
                <a:lumOff val="-16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942620"/>
                <a:satOff val="33626"/>
                <a:lumOff val="-16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1965186" y="305741"/>
        <a:ext cx="1071120" cy="714080"/>
      </dsp:txXfrm>
    </dsp:sp>
    <dsp:sp modelId="{EE058A9E-FDA4-7B4C-8FC2-7E468F8E4853}">
      <dsp:nvSpPr>
        <dsp:cNvPr id="0" name=""/>
        <dsp:cNvSpPr/>
      </dsp:nvSpPr>
      <dsp:spPr>
        <a:xfrm>
          <a:off x="3214826" y="305741"/>
          <a:ext cx="1785200" cy="714080"/>
        </a:xfrm>
        <a:prstGeom prst="chevron">
          <a:avLst/>
        </a:prstGeom>
        <a:gradFill rotWithShape="0">
          <a:gsLst>
            <a:gs pos="0">
              <a:schemeClr val="accent2">
                <a:hueOff val="5885241"/>
                <a:satOff val="67251"/>
                <a:lumOff val="-335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885241"/>
                <a:satOff val="67251"/>
                <a:lumOff val="-335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885241"/>
                <a:satOff val="67251"/>
                <a:lumOff val="-335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3571866" y="305741"/>
        <a:ext cx="1071120" cy="7140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69D58-CF78-1543-A9E6-50B87CE9824C}">
      <dsp:nvSpPr>
        <dsp:cNvPr id="0" name=""/>
        <dsp:cNvSpPr/>
      </dsp:nvSpPr>
      <dsp:spPr>
        <a:xfrm>
          <a:off x="1751972" y="0"/>
          <a:ext cx="2073437" cy="207375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D65FC6-484E-9646-B4C6-0DE24339B1AE}">
      <dsp:nvSpPr>
        <dsp:cNvPr id="0" name=""/>
        <dsp:cNvSpPr/>
      </dsp:nvSpPr>
      <dsp:spPr>
        <a:xfrm>
          <a:off x="2210270" y="748687"/>
          <a:ext cx="1152169" cy="575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2210270" y="748687"/>
        <a:ext cx="1152169" cy="575946"/>
      </dsp:txXfrm>
    </dsp:sp>
    <dsp:sp modelId="{2DDBF7E9-0650-F243-9E93-D9ABBFE3E1EE}">
      <dsp:nvSpPr>
        <dsp:cNvPr id="0" name=""/>
        <dsp:cNvSpPr/>
      </dsp:nvSpPr>
      <dsp:spPr>
        <a:xfrm>
          <a:off x="1176082" y="1191524"/>
          <a:ext cx="2073437" cy="207375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1BC31C-9115-484B-866F-2BBBB0CF0AA0}">
      <dsp:nvSpPr>
        <dsp:cNvPr id="0" name=""/>
        <dsp:cNvSpPr/>
      </dsp:nvSpPr>
      <dsp:spPr>
        <a:xfrm>
          <a:off x="1636716" y="1947104"/>
          <a:ext cx="1152169" cy="575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1636716" y="1947104"/>
        <a:ext cx="1152169" cy="575946"/>
      </dsp:txXfrm>
    </dsp:sp>
    <dsp:sp modelId="{886B3CB3-3A42-F343-BE3C-496437BC0BF0}">
      <dsp:nvSpPr>
        <dsp:cNvPr id="0" name=""/>
        <dsp:cNvSpPr/>
      </dsp:nvSpPr>
      <dsp:spPr>
        <a:xfrm>
          <a:off x="1899547" y="2525636"/>
          <a:ext cx="1781403" cy="178211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DEBFB6-28AD-234B-ABD9-107B5F037B30}">
      <dsp:nvSpPr>
        <dsp:cNvPr id="0" name=""/>
        <dsp:cNvSpPr/>
      </dsp:nvSpPr>
      <dsp:spPr>
        <a:xfrm>
          <a:off x="2212996" y="3147245"/>
          <a:ext cx="1152169" cy="575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2212996" y="3147245"/>
        <a:ext cx="1152169" cy="5759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13A71-30E1-8347-AFBC-5B98D623FB81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3890B-537B-5B46-9F33-AAD05070B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95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a green triangle&#10;&#10;AI-generated content may be incorrect.">
            <a:extLst>
              <a:ext uri="{FF2B5EF4-FFF2-40B4-BE49-F238E27FC236}">
                <a16:creationId xmlns:a16="http://schemas.microsoft.com/office/drawing/2014/main" id="{4964366A-9D92-8E23-A6B3-91D1C5761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44800" y="1704242"/>
            <a:ext cx="65024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33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logo&#10;&#10;AI-generated content may be incorrect.">
            <a:extLst>
              <a:ext uri="{FF2B5EF4-FFF2-40B4-BE49-F238E27FC236}">
                <a16:creationId xmlns:a16="http://schemas.microsoft.com/office/drawing/2014/main" id="{8B99F810-B754-095C-162D-8C73DC615E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44800" y="1704242"/>
            <a:ext cx="65024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12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0188C3A-F770-EE60-4814-99F0082AB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844800" y="1704242"/>
            <a:ext cx="65024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54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4CED4A6A-8C43-8E39-99DB-3230B81D91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844800" y="1704242"/>
            <a:ext cx="65024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889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P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grey check mark&#10;&#10;AI-generated content may be incorrect.">
            <a:extLst>
              <a:ext uri="{FF2B5EF4-FFF2-40B4-BE49-F238E27FC236}">
                <a16:creationId xmlns:a16="http://schemas.microsoft.com/office/drawing/2014/main" id="{56CC615C-A22F-8210-9B7D-3E87FE2B4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6198" y="1539432"/>
            <a:ext cx="3207795" cy="320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58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grey check mark&#10;&#10;AI-generated content may be incorrect.">
            <a:extLst>
              <a:ext uri="{FF2B5EF4-FFF2-40B4-BE49-F238E27FC236}">
                <a16:creationId xmlns:a16="http://schemas.microsoft.com/office/drawing/2014/main" id="{5900EABE-3829-7474-14E0-1C7A005420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6198" y="1539432"/>
            <a:ext cx="3207795" cy="320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70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6ECCEF7-78D7-9485-AA6C-22495F59E4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766198" y="1539432"/>
            <a:ext cx="3207795" cy="320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67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201E9934-108B-AD9A-FF8D-F5513F6AC1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6198" y="1539432"/>
            <a:ext cx="3207795" cy="320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9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F99D4-7348-44EE-1991-671603703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1ACF1-FC03-0461-F06E-A2B3401055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Tw Cen MT Condensed" panose="020B0606020104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DBF53-F9D2-D3F5-1119-F1C285B7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A45FF-807B-01FB-CEA9-F5100F57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6C86-39D3-A308-3F90-5E2868723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80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F99D4-7348-44EE-1991-671603703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1ACF1-FC03-0461-F06E-A2B3401055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Tw Cen MT Condensed" panose="020B0606020104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DBF53-F9D2-D3F5-1119-F1C285B7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A45FF-807B-01FB-CEA9-F5100F57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6C86-39D3-A308-3F90-5E2868723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69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F99D4-7348-44EE-1991-671603703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1ACF1-FC03-0461-F06E-A2B3401055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Tw Cen MT Condensed" panose="020B0606020104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DBF53-F9D2-D3F5-1119-F1C285B7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A45FF-807B-01FB-CEA9-F5100F57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6C86-39D3-A308-3F90-5E2868723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69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F99D4-7348-44EE-1991-671603703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1ACF1-FC03-0461-F06E-A2B3401055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Tw Cen MT Condensed" panose="020B0606020104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DBF53-F9D2-D3F5-1119-F1C285B7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A45FF-807B-01FB-CEA9-F5100F57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6C86-39D3-A308-3F90-5E2868723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036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06EA-2529-5AB7-ABE3-E41C326B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Avenir Next Ultra Light" panose="020B0203020202020204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EF39-E901-094F-2C5D-CBE73BF9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+mn-lt"/>
                <a:cs typeface="Big Caslon Medium" panose="02000603090000020003" pitchFamily="2" charset="-79"/>
              </a:defRPr>
            </a:lvl1pPr>
            <a:lvl2pPr>
              <a:defRPr baseline="0">
                <a:latin typeface="+mn-lt"/>
                <a:cs typeface="Big Caslon Medium" panose="02000603090000020003" pitchFamily="2" charset="-79"/>
              </a:defRPr>
            </a:lvl2pPr>
            <a:lvl3pPr>
              <a:defRPr baseline="0">
                <a:latin typeface="+mn-lt"/>
                <a:cs typeface="Big Caslon Medium" panose="02000603090000020003" pitchFamily="2" charset="-79"/>
              </a:defRPr>
            </a:lvl3pPr>
            <a:lvl4pPr>
              <a:defRPr baseline="0">
                <a:latin typeface="+mn-lt"/>
                <a:cs typeface="Big Caslon Medium" panose="02000603090000020003" pitchFamily="2" charset="-79"/>
              </a:defRPr>
            </a:lvl4pPr>
            <a:lvl5pPr>
              <a:defRPr baseline="0">
                <a:latin typeface="+mn-lt"/>
                <a:cs typeface="Big Caslon Medium" panose="02000603090000020003" pitchFamily="2" charset="-79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98E1A-638D-72D5-7863-DEEF7835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E9E3-CE3E-1E09-CAE3-3C9988A7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9CD85-CC20-DE03-C062-A97FEF96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97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06EA-2529-5AB7-ABE3-E41C326B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Avenir Next Ultra Light" panose="020B0203020202020204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EF39-E901-094F-2C5D-CBE73BF9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+mn-lt"/>
                <a:cs typeface="Big Caslon Medium" panose="02000603090000020003" pitchFamily="2" charset="-79"/>
              </a:defRPr>
            </a:lvl1pPr>
            <a:lvl2pPr>
              <a:defRPr baseline="0">
                <a:latin typeface="+mn-lt"/>
                <a:cs typeface="Big Caslon Medium" panose="02000603090000020003" pitchFamily="2" charset="-79"/>
              </a:defRPr>
            </a:lvl2pPr>
            <a:lvl3pPr>
              <a:defRPr baseline="0">
                <a:latin typeface="+mn-lt"/>
                <a:cs typeface="Big Caslon Medium" panose="02000603090000020003" pitchFamily="2" charset="-79"/>
              </a:defRPr>
            </a:lvl3pPr>
            <a:lvl4pPr>
              <a:defRPr baseline="0">
                <a:latin typeface="+mn-lt"/>
                <a:cs typeface="Big Caslon Medium" panose="02000603090000020003" pitchFamily="2" charset="-79"/>
              </a:defRPr>
            </a:lvl4pPr>
            <a:lvl5pPr>
              <a:defRPr baseline="0">
                <a:latin typeface="+mn-lt"/>
                <a:cs typeface="Big Caslon Medium" panose="02000603090000020003" pitchFamily="2" charset="-79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98E1A-638D-72D5-7863-DEEF7835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E9E3-CE3E-1E09-CAE3-3C9988A7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9CD85-CC20-DE03-C062-A97FEF96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18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06EA-2529-5AB7-ABE3-E41C326B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Avenir Next Ultra Light" panose="020B0203020202020204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EF39-E901-094F-2C5D-CBE73BF9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+mn-lt"/>
                <a:cs typeface="Big Caslon Medium" panose="02000603090000020003" pitchFamily="2" charset="-79"/>
              </a:defRPr>
            </a:lvl1pPr>
            <a:lvl2pPr>
              <a:defRPr baseline="0">
                <a:latin typeface="+mn-lt"/>
                <a:cs typeface="Big Caslon Medium" panose="02000603090000020003" pitchFamily="2" charset="-79"/>
              </a:defRPr>
            </a:lvl2pPr>
            <a:lvl3pPr>
              <a:defRPr baseline="0">
                <a:latin typeface="+mn-lt"/>
                <a:cs typeface="Big Caslon Medium" panose="02000603090000020003" pitchFamily="2" charset="-79"/>
              </a:defRPr>
            </a:lvl3pPr>
            <a:lvl4pPr>
              <a:defRPr baseline="0">
                <a:latin typeface="+mn-lt"/>
                <a:cs typeface="Big Caslon Medium" panose="02000603090000020003" pitchFamily="2" charset="-79"/>
              </a:defRPr>
            </a:lvl4pPr>
            <a:lvl5pPr>
              <a:defRPr baseline="0">
                <a:latin typeface="+mn-lt"/>
                <a:cs typeface="Big Caslon Medium" panose="02000603090000020003" pitchFamily="2" charset="-79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98E1A-638D-72D5-7863-DEEF7835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E9E3-CE3E-1E09-CAE3-3C9988A7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9CD85-CC20-DE03-C062-A97FEF96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3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06EA-2529-5AB7-ABE3-E41C326B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Avenir Next Ultra Light" panose="020B0203020202020204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EF39-E901-094F-2C5D-CBE73BF9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+mn-lt"/>
                <a:cs typeface="Big Caslon Medium" panose="02000603090000020003" pitchFamily="2" charset="-79"/>
              </a:defRPr>
            </a:lvl1pPr>
            <a:lvl2pPr>
              <a:defRPr baseline="0">
                <a:latin typeface="+mn-lt"/>
                <a:cs typeface="Big Caslon Medium" panose="02000603090000020003" pitchFamily="2" charset="-79"/>
              </a:defRPr>
            </a:lvl2pPr>
            <a:lvl3pPr>
              <a:defRPr baseline="0">
                <a:latin typeface="+mn-lt"/>
                <a:cs typeface="Big Caslon Medium" panose="02000603090000020003" pitchFamily="2" charset="-79"/>
              </a:defRPr>
            </a:lvl3pPr>
            <a:lvl4pPr>
              <a:defRPr baseline="0">
                <a:latin typeface="+mn-lt"/>
                <a:cs typeface="Big Caslon Medium" panose="02000603090000020003" pitchFamily="2" charset="-79"/>
              </a:defRPr>
            </a:lvl4pPr>
            <a:lvl5pPr>
              <a:defRPr baseline="0">
                <a:latin typeface="+mn-lt"/>
                <a:cs typeface="Big Caslon Medium" panose="02000603090000020003" pitchFamily="2" charset="-79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98E1A-638D-72D5-7863-DEEF7835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E9E3-CE3E-1E09-CAE3-3C9988A7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9CD85-CC20-DE03-C062-A97FEF96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15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482A9-6967-38B5-203F-52321A91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E28A-E61F-3EFF-BD10-1A1A5E895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E272C-9F94-BC63-3939-ABD5BBBDF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6C964-973C-C412-25D8-7AE668D4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DAEB4-AB45-7AD9-2725-818763D6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16E6-AB14-B736-0193-03E3B69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06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482A9-6967-38B5-203F-52321A91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E28A-E61F-3EFF-BD10-1A1A5E895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E272C-9F94-BC63-3939-ABD5BBBDF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6C964-973C-C412-25D8-7AE668D4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DAEB4-AB45-7AD9-2725-818763D6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16E6-AB14-B736-0193-03E3B69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27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482A9-6967-38B5-203F-52321A91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E28A-E61F-3EFF-BD10-1A1A5E895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E272C-9F94-BC63-3939-ABD5BBBDF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6C964-973C-C412-25D8-7AE668D4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DAEB4-AB45-7AD9-2725-818763D6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16E6-AB14-B736-0193-03E3B69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75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482A9-6967-38B5-203F-52321A91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E28A-E61F-3EFF-BD10-1A1A5E895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E272C-9F94-BC63-3939-ABD5BBBDF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6C964-973C-C412-25D8-7AE668D4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DAEB4-AB45-7AD9-2725-818763D6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16E6-AB14-B736-0193-03E3B69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34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green rectangle&#10;&#10;AI-generated content may be incorrect.">
            <a:extLst>
              <a:ext uri="{FF2B5EF4-FFF2-40B4-BE49-F238E27FC236}">
                <a16:creationId xmlns:a16="http://schemas.microsoft.com/office/drawing/2014/main" id="{39EB1D92-6C5D-BAFA-98F2-3E11D12DED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EF99D4-7348-44EE-1991-671603703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1ACF1-FC03-0461-F06E-A2B3401055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Tw Cen MT Condensed" panose="020B0606020104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DBF53-F9D2-D3F5-1119-F1C285B7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A45FF-807B-01FB-CEA9-F5100F57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6C86-39D3-A308-3F90-5E2868723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4EE24C45-F90C-F0C0-8FC2-0628183F33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3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36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green rectangle&#10;&#10;AI-generated content may be incorrect.">
            <a:extLst>
              <a:ext uri="{FF2B5EF4-FFF2-40B4-BE49-F238E27FC236}">
                <a16:creationId xmlns:a16="http://schemas.microsoft.com/office/drawing/2014/main" id="{BCC50EE2-7A5E-55A7-05D8-3D6F94CD9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EF99D4-7348-44EE-1991-671603703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1ACF1-FC03-0461-F06E-A2B3401055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Tw Cen MT Condensed" panose="020B0606020104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DBF53-F9D2-D3F5-1119-F1C285B7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A45FF-807B-01FB-CEA9-F5100F57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6C86-39D3-A308-3F90-5E2868723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6973D9FC-DC54-EFF2-B020-B467FF3174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3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256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green rectangle&#10;&#10;AI-generated content may be incorrect.">
            <a:extLst>
              <a:ext uri="{FF2B5EF4-FFF2-40B4-BE49-F238E27FC236}">
                <a16:creationId xmlns:a16="http://schemas.microsoft.com/office/drawing/2014/main" id="{36BC38F3-3031-B3F3-4061-1DF8E2211B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EF99D4-7348-44EE-1991-671603703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1ACF1-FC03-0461-F06E-A2B3401055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Tw Cen MT Condensed" panose="020B0606020104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DBF53-F9D2-D3F5-1119-F1C285B7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A45FF-807B-01FB-CEA9-F5100F57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6C86-39D3-A308-3F90-5E2868723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6772711E-8DDB-D2C2-7B5D-FFBB4DE1D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3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36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A5C3B9DE-1F9B-008B-5631-7A76BA20E6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EF99D4-7348-44EE-1991-671603703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1ACF1-FC03-0461-F06E-A2B3401055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Tw Cen MT Condensed" panose="020B0606020104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DBF53-F9D2-D3F5-1119-F1C285B7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A45FF-807B-01FB-CEA9-F5100F57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6C86-39D3-A308-3F90-5E2868723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green and grey check mark&#10;&#10;AI-generated content may be incorrect.">
            <a:extLst>
              <a:ext uri="{FF2B5EF4-FFF2-40B4-BE49-F238E27FC236}">
                <a16:creationId xmlns:a16="http://schemas.microsoft.com/office/drawing/2014/main" id="{AE1CF5D2-F031-71E9-CFD1-AC4E5C2198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2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06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and green rectangle&#10;&#10;AI-generated content may be incorrect.">
            <a:extLst>
              <a:ext uri="{FF2B5EF4-FFF2-40B4-BE49-F238E27FC236}">
                <a16:creationId xmlns:a16="http://schemas.microsoft.com/office/drawing/2014/main" id="{38B8B9BC-44AF-F414-8FFF-1F95F313B9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CE06EA-2529-5AB7-ABE3-E41C326B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Avenir Next Ultra Light" panose="020B0203020202020204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EF39-E901-094F-2C5D-CBE73BF9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+mn-lt"/>
                <a:cs typeface="Big Caslon Medium" panose="02000603090000020003" pitchFamily="2" charset="-79"/>
              </a:defRPr>
            </a:lvl1pPr>
            <a:lvl2pPr>
              <a:defRPr baseline="0">
                <a:latin typeface="+mn-lt"/>
                <a:cs typeface="Big Caslon Medium" panose="02000603090000020003" pitchFamily="2" charset="-79"/>
              </a:defRPr>
            </a:lvl2pPr>
            <a:lvl3pPr>
              <a:defRPr baseline="0">
                <a:latin typeface="+mn-lt"/>
                <a:cs typeface="Big Caslon Medium" panose="02000603090000020003" pitchFamily="2" charset="-79"/>
              </a:defRPr>
            </a:lvl3pPr>
            <a:lvl4pPr>
              <a:defRPr baseline="0">
                <a:latin typeface="+mn-lt"/>
                <a:cs typeface="Big Caslon Medium" panose="02000603090000020003" pitchFamily="2" charset="-79"/>
              </a:defRPr>
            </a:lvl4pPr>
            <a:lvl5pPr>
              <a:defRPr baseline="0">
                <a:latin typeface="+mn-lt"/>
                <a:cs typeface="Big Caslon Medium" panose="02000603090000020003" pitchFamily="2" charset="-79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98E1A-638D-72D5-7863-DEEF7835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E9E3-CE3E-1E09-CAE3-3C9988A7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9CD85-CC20-DE03-C062-A97FEF96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FEEDC64D-9994-BB85-1FE2-C7155AEB54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3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52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green rectangle&#10;&#10;AI-generated content may be incorrect.">
            <a:extLst>
              <a:ext uri="{FF2B5EF4-FFF2-40B4-BE49-F238E27FC236}">
                <a16:creationId xmlns:a16="http://schemas.microsoft.com/office/drawing/2014/main" id="{5F74150F-5F57-FD2E-8CD3-F8BD6DA8E0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CE06EA-2529-5AB7-ABE3-E41C326B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Avenir Next Ultra Light" panose="020B0203020202020204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EF39-E901-094F-2C5D-CBE73BF9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+mn-lt"/>
                <a:cs typeface="Big Caslon Medium" panose="02000603090000020003" pitchFamily="2" charset="-79"/>
              </a:defRPr>
            </a:lvl1pPr>
            <a:lvl2pPr>
              <a:defRPr baseline="0">
                <a:latin typeface="+mn-lt"/>
                <a:cs typeface="Big Caslon Medium" panose="02000603090000020003" pitchFamily="2" charset="-79"/>
              </a:defRPr>
            </a:lvl2pPr>
            <a:lvl3pPr>
              <a:defRPr baseline="0">
                <a:latin typeface="+mn-lt"/>
                <a:cs typeface="Big Caslon Medium" panose="02000603090000020003" pitchFamily="2" charset="-79"/>
              </a:defRPr>
            </a:lvl3pPr>
            <a:lvl4pPr>
              <a:defRPr baseline="0">
                <a:latin typeface="+mn-lt"/>
                <a:cs typeface="Big Caslon Medium" panose="02000603090000020003" pitchFamily="2" charset="-79"/>
              </a:defRPr>
            </a:lvl4pPr>
            <a:lvl5pPr>
              <a:defRPr baseline="0">
                <a:latin typeface="+mn-lt"/>
                <a:cs typeface="Big Caslon Medium" panose="02000603090000020003" pitchFamily="2" charset="-79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98E1A-638D-72D5-7863-DEEF7835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E9E3-CE3E-1E09-CAE3-3C9988A7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9CD85-CC20-DE03-C062-A97FEF96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7FC5CD09-360C-E565-8F45-448E910F7F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3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836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green rectangle&#10;&#10;AI-generated content may be incorrect.">
            <a:extLst>
              <a:ext uri="{FF2B5EF4-FFF2-40B4-BE49-F238E27FC236}">
                <a16:creationId xmlns:a16="http://schemas.microsoft.com/office/drawing/2014/main" id="{D94CD374-B07F-0438-83E8-F153079C3A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CE06EA-2529-5AB7-ABE3-E41C326B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Avenir Next Ultra Light" panose="020B0203020202020204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EF39-E901-094F-2C5D-CBE73BF9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+mn-lt"/>
                <a:cs typeface="Big Caslon Medium" panose="02000603090000020003" pitchFamily="2" charset="-79"/>
              </a:defRPr>
            </a:lvl1pPr>
            <a:lvl2pPr>
              <a:defRPr baseline="0">
                <a:latin typeface="+mn-lt"/>
                <a:cs typeface="Big Caslon Medium" panose="02000603090000020003" pitchFamily="2" charset="-79"/>
              </a:defRPr>
            </a:lvl2pPr>
            <a:lvl3pPr>
              <a:defRPr baseline="0">
                <a:latin typeface="+mn-lt"/>
                <a:cs typeface="Big Caslon Medium" panose="02000603090000020003" pitchFamily="2" charset="-79"/>
              </a:defRPr>
            </a:lvl3pPr>
            <a:lvl4pPr>
              <a:defRPr baseline="0">
                <a:latin typeface="+mn-lt"/>
                <a:cs typeface="Big Caslon Medium" panose="02000603090000020003" pitchFamily="2" charset="-79"/>
              </a:defRPr>
            </a:lvl4pPr>
            <a:lvl5pPr>
              <a:defRPr baseline="0">
                <a:latin typeface="+mn-lt"/>
                <a:cs typeface="Big Caslon Medium" panose="02000603090000020003" pitchFamily="2" charset="-79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98E1A-638D-72D5-7863-DEEF7835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E9E3-CE3E-1E09-CAE3-3C9988A7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9CD85-CC20-DE03-C062-A97FEF96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24EDDB63-01E1-698D-D42C-83FFF9E89A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3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37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54F8117D-0793-D994-410D-D8E2C0B70C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CE06EA-2529-5AB7-ABE3-E41C326B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Avenir Next Ultra Light" panose="020B0203020202020204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EF39-E901-094F-2C5D-CBE73BF9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+mn-lt"/>
                <a:cs typeface="Big Caslon Medium" panose="02000603090000020003" pitchFamily="2" charset="-79"/>
              </a:defRPr>
            </a:lvl1pPr>
            <a:lvl2pPr>
              <a:defRPr baseline="0">
                <a:latin typeface="+mn-lt"/>
                <a:cs typeface="Big Caslon Medium" panose="02000603090000020003" pitchFamily="2" charset="-79"/>
              </a:defRPr>
            </a:lvl2pPr>
            <a:lvl3pPr>
              <a:defRPr baseline="0">
                <a:latin typeface="+mn-lt"/>
                <a:cs typeface="Big Caslon Medium" panose="02000603090000020003" pitchFamily="2" charset="-79"/>
              </a:defRPr>
            </a:lvl3pPr>
            <a:lvl4pPr>
              <a:defRPr baseline="0">
                <a:latin typeface="+mn-lt"/>
                <a:cs typeface="Big Caslon Medium" panose="02000603090000020003" pitchFamily="2" charset="-79"/>
              </a:defRPr>
            </a:lvl4pPr>
            <a:lvl5pPr>
              <a:defRPr baseline="0">
                <a:latin typeface="+mn-lt"/>
                <a:cs typeface="Big Caslon Medium" panose="02000603090000020003" pitchFamily="2" charset="-79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98E1A-638D-72D5-7863-DEEF7835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E9E3-CE3E-1E09-CAE3-3C9988A7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9CD85-CC20-DE03-C062-A97FEF96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green and grey check mark&#10;&#10;AI-generated content may be incorrect.">
            <a:extLst>
              <a:ext uri="{FF2B5EF4-FFF2-40B4-BE49-F238E27FC236}">
                <a16:creationId xmlns:a16="http://schemas.microsoft.com/office/drawing/2014/main" id="{70B4F347-A750-40BF-739B-FFBDFB6992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2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06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green rectangle&#10;&#10;AI-generated content may be incorrect.">
            <a:extLst>
              <a:ext uri="{FF2B5EF4-FFF2-40B4-BE49-F238E27FC236}">
                <a16:creationId xmlns:a16="http://schemas.microsoft.com/office/drawing/2014/main" id="{7333A204-7668-1F0F-F63E-398F9563C5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C482A9-6967-38B5-203F-52321A91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E28A-E61F-3EFF-BD10-1A1A5E895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E272C-9F94-BC63-3939-ABD5BBBDF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6C964-973C-C412-25D8-7AE668D4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DAEB4-AB45-7AD9-2725-818763D6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16E6-AB14-B736-0193-03E3B69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E00BCDD8-BA26-EC51-35A3-1EF4C600B9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3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84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green rectangle&#10;&#10;AI-generated content may be incorrect.">
            <a:extLst>
              <a:ext uri="{FF2B5EF4-FFF2-40B4-BE49-F238E27FC236}">
                <a16:creationId xmlns:a16="http://schemas.microsoft.com/office/drawing/2014/main" id="{8EBF57E9-797B-BB17-7013-E41062D4DD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C482A9-6967-38B5-203F-52321A91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E28A-E61F-3EFF-BD10-1A1A5E895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E272C-9F94-BC63-3939-ABD5BBBDF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6C964-973C-C412-25D8-7AE668D4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DAEB4-AB45-7AD9-2725-818763D6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16E6-AB14-B736-0193-03E3B69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B7E8D145-E4B2-86C6-DE54-A0BBB7137C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3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420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6_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green rectangle&#10;&#10;AI-generated content may be incorrect.">
            <a:extLst>
              <a:ext uri="{FF2B5EF4-FFF2-40B4-BE49-F238E27FC236}">
                <a16:creationId xmlns:a16="http://schemas.microsoft.com/office/drawing/2014/main" id="{1779F172-BE0C-AEE2-E19B-C782D882D7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C482A9-6967-38B5-203F-52321A91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E28A-E61F-3EFF-BD10-1A1A5E895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E272C-9F94-BC63-3939-ABD5BBBDF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6C964-973C-C412-25D8-7AE668D4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DAEB4-AB45-7AD9-2725-818763D6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16E6-AB14-B736-0193-03E3B69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etter w on a black background&#10;&#10;AI-generated content may be incorrect.">
            <a:extLst>
              <a:ext uri="{FF2B5EF4-FFF2-40B4-BE49-F238E27FC236}">
                <a16:creationId xmlns:a16="http://schemas.microsoft.com/office/drawing/2014/main" id="{72F957CB-CB00-7523-BE56-0CA8B18713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3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50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7_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B7778BC2-F4AA-D17D-13A6-45F215AB32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50350" y="0"/>
            <a:ext cx="304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C482A9-6967-38B5-203F-52321A91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E28A-E61F-3EFF-BD10-1A1A5E895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E272C-9F94-BC63-3939-ABD5BBBDF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6C964-973C-C412-25D8-7AE668D4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DAEB4-AB45-7AD9-2725-818763D6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16E6-AB14-B736-0193-03E3B69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green and grey check mark&#10;&#10;AI-generated content may be incorrect.">
            <a:extLst>
              <a:ext uri="{FF2B5EF4-FFF2-40B4-BE49-F238E27FC236}">
                <a16:creationId xmlns:a16="http://schemas.microsoft.com/office/drawing/2014/main" id="{BB7075EB-C40E-78D6-1EE0-E557CB8418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6600" y="5719762"/>
            <a:ext cx="914399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70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0FE2C-21C4-EFB3-E767-DC0FB2AF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C57872-5F18-DB67-211C-399B301FC5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984BD5-9D58-8560-D86A-E7FA02C7A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6C81F-CD5F-2000-3074-8B00A2F5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88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0FE2C-21C4-EFB3-E767-DC0FB2AF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C57872-5F18-DB67-211C-399B301FC5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984BD5-9D58-8560-D86A-E7FA02C7A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6C81F-CD5F-2000-3074-8B00A2F5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19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0FE2C-21C4-EFB3-E767-DC0FB2AF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C57872-5F18-DB67-211C-399B301FC5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984BD5-9D58-8560-D86A-E7FA02C7A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6C81F-CD5F-2000-3074-8B00A2F5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853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0FE2C-21C4-EFB3-E767-DC0FB2AF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C57872-5F18-DB67-211C-399B301FC5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984BD5-9D58-8560-D86A-E7FA02C7A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6C81F-CD5F-2000-3074-8B00A2F5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38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98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900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872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76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8098A7B4-8726-D3E8-002F-3458E8BD68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E57F2F-DD5F-FA72-A65A-CEDFCE311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06617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63C8A5D-C9C3-F101-93AD-A9602E015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06617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644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CE053EF-2CC5-8005-C077-8FE230C67F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5344D8-0D62-214A-A38A-2BE49A2DAF2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E57F2F-DD5F-FA72-A65A-CEDFCE311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06617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63C8A5D-C9C3-F101-93AD-A9602E015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06617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65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759969BC-F5CB-082F-1252-5988E4914B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5344D8-0D62-214A-A38A-2BE49A2DAF2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E57F2F-DD5F-FA72-A65A-CEDFCE311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06617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63C8A5D-C9C3-F101-93AD-A9602E015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06617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042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8098A7B4-8726-D3E8-002F-3458E8BD68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E57F2F-DD5F-FA72-A65A-CEDFCE311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06617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63C8A5D-C9C3-F101-93AD-A9602E015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06617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810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8098A7B4-8726-D3E8-002F-3458E8BD68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4ABAF53-6C6C-4C34-124D-64DCB137C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2" y="365125"/>
            <a:ext cx="4788878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3F5D601-ACAA-8B3C-25B1-8C5178446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4922" y="1825625"/>
            <a:ext cx="4788877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14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CE053EF-2CC5-8005-C077-8FE230C67F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5344D8-0D62-214A-A38A-2BE49A2DAF2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E51A19-46FE-02D5-1553-ADAAF4280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2" y="365125"/>
            <a:ext cx="478887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3C6799D-26DA-7528-400D-4F5D584DC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4922" y="1825625"/>
            <a:ext cx="4788877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76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759969BC-F5CB-082F-1252-5988E4914B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5344D8-0D62-214A-A38A-2BE49A2DAF2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FDE20F-8979-6AAB-4153-50A6BE3C5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2" y="365125"/>
            <a:ext cx="478887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3CFA9DB-C2B3-5ED7-947F-4E589A2F0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4922" y="1825625"/>
            <a:ext cx="4788877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472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8098A7B4-8726-D3E8-002F-3458E8BD68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24CFD82-4104-FEE8-E642-653A0F8EB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2" y="365125"/>
            <a:ext cx="4788878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CF46F7A-6CC3-45AE-E9A6-DF5F86CAE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4922" y="1825625"/>
            <a:ext cx="4788877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5627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AAFFEF1-625E-4E84-CF68-8341A8745A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CCB483-54AE-02DB-C4F9-3960BB1A52E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4941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26A89-0995-F048-7115-EA25D5E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F1A91-86CF-37E8-E4C9-C4376CC3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28441-CFF6-DE44-D966-2EF3503D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E57F2F-DD5F-FA72-A65A-CEDFCE311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63C8A5D-C9C3-F101-93AD-A9602E015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65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511E88-EBA0-16C6-6CE5-5DBA94911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Master Template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33C25-4D8A-5AFC-1ADE-BAFB716AD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1B5BF-3A9C-1CD0-B9A3-275712856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B168A-AF31-D935-6945-943EAD31CF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5344D8-0D62-214A-A38A-2BE49A2DAF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01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2" r:id="rId2"/>
    <p:sldLayoutId id="2147483661" r:id="rId3"/>
    <p:sldLayoutId id="2147483663" r:id="rId4"/>
    <p:sldLayoutId id="2147483706" r:id="rId5"/>
    <p:sldLayoutId id="2147483707" r:id="rId6"/>
    <p:sldLayoutId id="2147483708" r:id="rId7"/>
    <p:sldLayoutId id="2147483709" r:id="rId8"/>
    <p:sldLayoutId id="2147483649" r:id="rId9"/>
    <p:sldLayoutId id="2147483664" r:id="rId10"/>
    <p:sldLayoutId id="2147483665" r:id="rId11"/>
    <p:sldLayoutId id="2147483666" r:id="rId12"/>
    <p:sldLayoutId id="2147483650" r:id="rId13"/>
    <p:sldLayoutId id="2147483667" r:id="rId14"/>
    <p:sldLayoutId id="2147483668" r:id="rId15"/>
    <p:sldLayoutId id="2147483669" r:id="rId16"/>
    <p:sldLayoutId id="2147483652" r:id="rId17"/>
    <p:sldLayoutId id="2147483670" r:id="rId18"/>
    <p:sldLayoutId id="2147483671" r:id="rId19"/>
    <p:sldLayoutId id="2147483672" r:id="rId20"/>
    <p:sldLayoutId id="2147483701" r:id="rId21"/>
    <p:sldLayoutId id="2147483702" r:id="rId22"/>
    <p:sldLayoutId id="2147483703" r:id="rId23"/>
    <p:sldLayoutId id="2147483704" r:id="rId24"/>
    <p:sldLayoutId id="2147483689" r:id="rId25"/>
    <p:sldLayoutId id="2147483690" r:id="rId26"/>
    <p:sldLayoutId id="2147483691" r:id="rId27"/>
    <p:sldLayoutId id="2147483692" r:id="rId28"/>
    <p:sldLayoutId id="2147483693" r:id="rId29"/>
    <p:sldLayoutId id="2147483694" r:id="rId30"/>
    <p:sldLayoutId id="2147483695" r:id="rId31"/>
    <p:sldLayoutId id="2147483696" r:id="rId32"/>
    <p:sldLayoutId id="2147483654" r:id="rId33"/>
    <p:sldLayoutId id="2147483673" r:id="rId34"/>
    <p:sldLayoutId id="2147483674" r:id="rId35"/>
    <p:sldLayoutId id="2147483675" r:id="rId36"/>
    <p:sldLayoutId id="2147483660" r:id="rId37"/>
    <p:sldLayoutId id="2147483676" r:id="rId38"/>
    <p:sldLayoutId id="2147483677" r:id="rId39"/>
    <p:sldLayoutId id="2147483678" r:id="rId40"/>
    <p:sldLayoutId id="2147483679" r:id="rId41"/>
    <p:sldLayoutId id="2147483680" r:id="rId42"/>
    <p:sldLayoutId id="2147483681" r:id="rId43"/>
    <p:sldLayoutId id="2147483682" r:id="rId44"/>
    <p:sldLayoutId id="2147483697" r:id="rId45"/>
    <p:sldLayoutId id="2147483698" r:id="rId46"/>
    <p:sldLayoutId id="2147483699" r:id="rId47"/>
    <p:sldLayoutId id="2147483700" r:id="rId48"/>
    <p:sldLayoutId id="2147483705" r:id="rId4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venir Next Ultra Light" panose="020B0203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0.png"/><Relationship Id="rId21" Type="http://schemas.openxmlformats.org/officeDocument/2006/relationships/image" Target="../media/image35.svg"/><Relationship Id="rId42" Type="http://schemas.openxmlformats.org/officeDocument/2006/relationships/image" Target="../media/image56.png"/><Relationship Id="rId47" Type="http://schemas.openxmlformats.org/officeDocument/2006/relationships/image" Target="../media/image61.svg"/><Relationship Id="rId63" Type="http://schemas.openxmlformats.org/officeDocument/2006/relationships/image" Target="../media/image77.svg"/><Relationship Id="rId68" Type="http://schemas.openxmlformats.org/officeDocument/2006/relationships/image" Target="../media/image82.png"/><Relationship Id="rId84" Type="http://schemas.openxmlformats.org/officeDocument/2006/relationships/image" Target="../media/image98.png"/><Relationship Id="rId89" Type="http://schemas.openxmlformats.org/officeDocument/2006/relationships/image" Target="../media/image103.svg"/><Relationship Id="rId112" Type="http://schemas.openxmlformats.org/officeDocument/2006/relationships/image" Target="../media/image126.png"/><Relationship Id="rId16" Type="http://schemas.openxmlformats.org/officeDocument/2006/relationships/image" Target="../media/image30.png"/><Relationship Id="rId107" Type="http://schemas.openxmlformats.org/officeDocument/2006/relationships/image" Target="../media/image121.svg"/><Relationship Id="rId11" Type="http://schemas.openxmlformats.org/officeDocument/2006/relationships/image" Target="../media/image25.svg"/><Relationship Id="rId32" Type="http://schemas.openxmlformats.org/officeDocument/2006/relationships/image" Target="../media/image46.png"/><Relationship Id="rId37" Type="http://schemas.openxmlformats.org/officeDocument/2006/relationships/image" Target="../media/image51.svg"/><Relationship Id="rId53" Type="http://schemas.openxmlformats.org/officeDocument/2006/relationships/image" Target="../media/image67.svg"/><Relationship Id="rId58" Type="http://schemas.openxmlformats.org/officeDocument/2006/relationships/image" Target="../media/image72.png"/><Relationship Id="rId74" Type="http://schemas.openxmlformats.org/officeDocument/2006/relationships/image" Target="../media/image88.png"/><Relationship Id="rId79" Type="http://schemas.openxmlformats.org/officeDocument/2006/relationships/image" Target="../media/image93.svg"/><Relationship Id="rId102" Type="http://schemas.openxmlformats.org/officeDocument/2006/relationships/image" Target="../media/image116.png"/><Relationship Id="rId5" Type="http://schemas.openxmlformats.org/officeDocument/2006/relationships/image" Target="../media/image19.svg"/><Relationship Id="rId90" Type="http://schemas.openxmlformats.org/officeDocument/2006/relationships/image" Target="../media/image104.png"/><Relationship Id="rId95" Type="http://schemas.openxmlformats.org/officeDocument/2006/relationships/image" Target="../media/image109.svg"/><Relationship Id="rId22" Type="http://schemas.openxmlformats.org/officeDocument/2006/relationships/image" Target="../media/image36.png"/><Relationship Id="rId27" Type="http://schemas.openxmlformats.org/officeDocument/2006/relationships/image" Target="../media/image41.svg"/><Relationship Id="rId43" Type="http://schemas.openxmlformats.org/officeDocument/2006/relationships/image" Target="../media/image57.svg"/><Relationship Id="rId48" Type="http://schemas.openxmlformats.org/officeDocument/2006/relationships/image" Target="../media/image62.png"/><Relationship Id="rId64" Type="http://schemas.openxmlformats.org/officeDocument/2006/relationships/image" Target="../media/image78.png"/><Relationship Id="rId69" Type="http://schemas.openxmlformats.org/officeDocument/2006/relationships/image" Target="../media/image83.svg"/><Relationship Id="rId113" Type="http://schemas.openxmlformats.org/officeDocument/2006/relationships/image" Target="../media/image127.svg"/><Relationship Id="rId80" Type="http://schemas.openxmlformats.org/officeDocument/2006/relationships/image" Target="../media/image94.png"/><Relationship Id="rId85" Type="http://schemas.openxmlformats.org/officeDocument/2006/relationships/image" Target="../media/image99.svg"/><Relationship Id="rId12" Type="http://schemas.openxmlformats.org/officeDocument/2006/relationships/image" Target="../media/image26.png"/><Relationship Id="rId17" Type="http://schemas.openxmlformats.org/officeDocument/2006/relationships/image" Target="../media/image31.svg"/><Relationship Id="rId33" Type="http://schemas.openxmlformats.org/officeDocument/2006/relationships/image" Target="../media/image47.svg"/><Relationship Id="rId38" Type="http://schemas.openxmlformats.org/officeDocument/2006/relationships/image" Target="../media/image52.png"/><Relationship Id="rId59" Type="http://schemas.openxmlformats.org/officeDocument/2006/relationships/image" Target="../media/image73.svg"/><Relationship Id="rId103" Type="http://schemas.openxmlformats.org/officeDocument/2006/relationships/image" Target="../media/image117.svg"/><Relationship Id="rId108" Type="http://schemas.openxmlformats.org/officeDocument/2006/relationships/image" Target="../media/image122.png"/><Relationship Id="rId54" Type="http://schemas.openxmlformats.org/officeDocument/2006/relationships/image" Target="../media/image68.png"/><Relationship Id="rId70" Type="http://schemas.openxmlformats.org/officeDocument/2006/relationships/image" Target="../media/image84.png"/><Relationship Id="rId75" Type="http://schemas.openxmlformats.org/officeDocument/2006/relationships/image" Target="../media/image89.svg"/><Relationship Id="rId91" Type="http://schemas.openxmlformats.org/officeDocument/2006/relationships/image" Target="../media/image105.svg"/><Relationship Id="rId96" Type="http://schemas.openxmlformats.org/officeDocument/2006/relationships/image" Target="../media/image1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5" Type="http://schemas.openxmlformats.org/officeDocument/2006/relationships/image" Target="../media/image29.svg"/><Relationship Id="rId23" Type="http://schemas.openxmlformats.org/officeDocument/2006/relationships/image" Target="../media/image37.sv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49" Type="http://schemas.openxmlformats.org/officeDocument/2006/relationships/image" Target="../media/image63.svg"/><Relationship Id="rId57" Type="http://schemas.openxmlformats.org/officeDocument/2006/relationships/image" Target="../media/image71.svg"/><Relationship Id="rId106" Type="http://schemas.openxmlformats.org/officeDocument/2006/relationships/image" Target="../media/image120.png"/><Relationship Id="rId114" Type="http://schemas.openxmlformats.org/officeDocument/2006/relationships/image" Target="../media/image128.png"/><Relationship Id="rId10" Type="http://schemas.openxmlformats.org/officeDocument/2006/relationships/image" Target="../media/image24.png"/><Relationship Id="rId31" Type="http://schemas.openxmlformats.org/officeDocument/2006/relationships/image" Target="../media/image45.svg"/><Relationship Id="rId44" Type="http://schemas.openxmlformats.org/officeDocument/2006/relationships/image" Target="../media/image58.png"/><Relationship Id="rId52" Type="http://schemas.openxmlformats.org/officeDocument/2006/relationships/image" Target="../media/image66.png"/><Relationship Id="rId60" Type="http://schemas.openxmlformats.org/officeDocument/2006/relationships/image" Target="../media/image74.png"/><Relationship Id="rId65" Type="http://schemas.openxmlformats.org/officeDocument/2006/relationships/image" Target="../media/image79.svg"/><Relationship Id="rId73" Type="http://schemas.openxmlformats.org/officeDocument/2006/relationships/image" Target="../media/image87.svg"/><Relationship Id="rId78" Type="http://schemas.openxmlformats.org/officeDocument/2006/relationships/image" Target="../media/image92.png"/><Relationship Id="rId81" Type="http://schemas.openxmlformats.org/officeDocument/2006/relationships/image" Target="../media/image95.svg"/><Relationship Id="rId86" Type="http://schemas.openxmlformats.org/officeDocument/2006/relationships/image" Target="../media/image100.png"/><Relationship Id="rId94" Type="http://schemas.openxmlformats.org/officeDocument/2006/relationships/image" Target="../media/image108.png"/><Relationship Id="rId99" Type="http://schemas.openxmlformats.org/officeDocument/2006/relationships/image" Target="../media/image113.svg"/><Relationship Id="rId101" Type="http://schemas.openxmlformats.org/officeDocument/2006/relationships/image" Target="../media/image115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Relationship Id="rId13" Type="http://schemas.openxmlformats.org/officeDocument/2006/relationships/image" Target="../media/image27.svg"/><Relationship Id="rId18" Type="http://schemas.openxmlformats.org/officeDocument/2006/relationships/image" Target="../media/image32.png"/><Relationship Id="rId39" Type="http://schemas.openxmlformats.org/officeDocument/2006/relationships/image" Target="../media/image53.svg"/><Relationship Id="rId109" Type="http://schemas.openxmlformats.org/officeDocument/2006/relationships/image" Target="../media/image123.svg"/><Relationship Id="rId34" Type="http://schemas.openxmlformats.org/officeDocument/2006/relationships/image" Target="../media/image48.png"/><Relationship Id="rId50" Type="http://schemas.openxmlformats.org/officeDocument/2006/relationships/image" Target="../media/image64.png"/><Relationship Id="rId55" Type="http://schemas.openxmlformats.org/officeDocument/2006/relationships/image" Target="../media/image69.svg"/><Relationship Id="rId76" Type="http://schemas.openxmlformats.org/officeDocument/2006/relationships/image" Target="../media/image90.png"/><Relationship Id="rId97" Type="http://schemas.openxmlformats.org/officeDocument/2006/relationships/image" Target="../media/image111.svg"/><Relationship Id="rId104" Type="http://schemas.openxmlformats.org/officeDocument/2006/relationships/image" Target="../media/image118.png"/><Relationship Id="rId7" Type="http://schemas.openxmlformats.org/officeDocument/2006/relationships/image" Target="../media/image21.svg"/><Relationship Id="rId71" Type="http://schemas.openxmlformats.org/officeDocument/2006/relationships/image" Target="../media/image85.svg"/><Relationship Id="rId92" Type="http://schemas.openxmlformats.org/officeDocument/2006/relationships/image" Target="../media/image106.png"/><Relationship Id="rId2" Type="http://schemas.openxmlformats.org/officeDocument/2006/relationships/image" Target="../media/image16.png"/><Relationship Id="rId29" Type="http://schemas.openxmlformats.org/officeDocument/2006/relationships/image" Target="../media/image43.svg"/><Relationship Id="rId24" Type="http://schemas.openxmlformats.org/officeDocument/2006/relationships/image" Target="../media/image38.png"/><Relationship Id="rId40" Type="http://schemas.openxmlformats.org/officeDocument/2006/relationships/image" Target="../media/image54.png"/><Relationship Id="rId45" Type="http://schemas.openxmlformats.org/officeDocument/2006/relationships/image" Target="../media/image59.svg"/><Relationship Id="rId66" Type="http://schemas.openxmlformats.org/officeDocument/2006/relationships/image" Target="../media/image80.png"/><Relationship Id="rId87" Type="http://schemas.openxmlformats.org/officeDocument/2006/relationships/image" Target="../media/image101.svg"/><Relationship Id="rId110" Type="http://schemas.openxmlformats.org/officeDocument/2006/relationships/image" Target="../media/image124.png"/><Relationship Id="rId115" Type="http://schemas.openxmlformats.org/officeDocument/2006/relationships/image" Target="../media/image129.svg"/><Relationship Id="rId61" Type="http://schemas.openxmlformats.org/officeDocument/2006/relationships/image" Target="../media/image75.svg"/><Relationship Id="rId82" Type="http://schemas.openxmlformats.org/officeDocument/2006/relationships/image" Target="../media/image96.png"/><Relationship Id="rId19" Type="http://schemas.openxmlformats.org/officeDocument/2006/relationships/image" Target="../media/image33.svg"/><Relationship Id="rId14" Type="http://schemas.openxmlformats.org/officeDocument/2006/relationships/image" Target="../media/image28.png"/><Relationship Id="rId30" Type="http://schemas.openxmlformats.org/officeDocument/2006/relationships/image" Target="../media/image44.png"/><Relationship Id="rId35" Type="http://schemas.openxmlformats.org/officeDocument/2006/relationships/image" Target="../media/image49.svg"/><Relationship Id="rId56" Type="http://schemas.openxmlformats.org/officeDocument/2006/relationships/image" Target="../media/image70.png"/><Relationship Id="rId77" Type="http://schemas.openxmlformats.org/officeDocument/2006/relationships/image" Target="../media/image91.svg"/><Relationship Id="rId100" Type="http://schemas.openxmlformats.org/officeDocument/2006/relationships/image" Target="../media/image114.png"/><Relationship Id="rId105" Type="http://schemas.openxmlformats.org/officeDocument/2006/relationships/image" Target="../media/image119.svg"/><Relationship Id="rId8" Type="http://schemas.openxmlformats.org/officeDocument/2006/relationships/image" Target="../media/image22.png"/><Relationship Id="rId51" Type="http://schemas.openxmlformats.org/officeDocument/2006/relationships/image" Target="../media/image65.svg"/><Relationship Id="rId72" Type="http://schemas.openxmlformats.org/officeDocument/2006/relationships/image" Target="../media/image86.png"/><Relationship Id="rId93" Type="http://schemas.openxmlformats.org/officeDocument/2006/relationships/image" Target="../media/image107.svg"/><Relationship Id="rId98" Type="http://schemas.openxmlformats.org/officeDocument/2006/relationships/image" Target="../media/image112.png"/><Relationship Id="rId3" Type="http://schemas.openxmlformats.org/officeDocument/2006/relationships/image" Target="../media/image17.svg"/><Relationship Id="rId25" Type="http://schemas.openxmlformats.org/officeDocument/2006/relationships/image" Target="../media/image39.svg"/><Relationship Id="rId46" Type="http://schemas.openxmlformats.org/officeDocument/2006/relationships/image" Target="../media/image60.png"/><Relationship Id="rId67" Type="http://schemas.openxmlformats.org/officeDocument/2006/relationships/image" Target="../media/image81.svg"/><Relationship Id="rId20" Type="http://schemas.openxmlformats.org/officeDocument/2006/relationships/image" Target="../media/image34.png"/><Relationship Id="rId41" Type="http://schemas.openxmlformats.org/officeDocument/2006/relationships/image" Target="../media/image55.svg"/><Relationship Id="rId62" Type="http://schemas.openxmlformats.org/officeDocument/2006/relationships/image" Target="../media/image76.png"/><Relationship Id="rId83" Type="http://schemas.openxmlformats.org/officeDocument/2006/relationships/image" Target="../media/image97.svg"/><Relationship Id="rId88" Type="http://schemas.openxmlformats.org/officeDocument/2006/relationships/image" Target="../media/image102.png"/><Relationship Id="rId111" Type="http://schemas.openxmlformats.org/officeDocument/2006/relationships/image" Target="../media/image125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3" Type="http://schemas.openxmlformats.org/officeDocument/2006/relationships/diagramLayout" Target="../diagrams/layout3.xml"/><Relationship Id="rId21" Type="http://schemas.microsoft.com/office/2007/relationships/diagramDrawing" Target="../diagrams/drawing6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97153-7FDF-F922-7D23-517EBCC5EFF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fld id="{C85344D8-0D62-214A-A38A-2BE49A2DAF26}" type="slidenum">
              <a:rPr lang="en-US" smtClean="0"/>
              <a:t>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9C60EF-8DC2-1DC6-0DE7-1F6F0538A44C}"/>
              </a:ext>
            </a:extLst>
          </p:cNvPr>
          <p:cNvSpPr txBox="1"/>
          <p:nvPr/>
        </p:nvSpPr>
        <p:spPr>
          <a:xfrm>
            <a:off x="3325822" y="5931569"/>
            <a:ext cx="5540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>
                <a:latin typeface="Tw Cen MT Condensed" panose="020B0606020104020203" pitchFamily="34" charset="77"/>
              </a:rPr>
              <a:t>PRESENTATION TEMPLATE</a:t>
            </a:r>
          </a:p>
        </p:txBody>
      </p:sp>
    </p:spTree>
    <p:extLst>
      <p:ext uri="{BB962C8B-B14F-4D97-AF65-F5344CB8AC3E}">
        <p14:creationId xmlns:p14="http://schemas.microsoft.com/office/powerpoint/2010/main" val="97561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36FEF-8D2B-023A-FA8D-4D23778F1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814C77-AD96-908C-B62D-D94A0FCA5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905" y="1086678"/>
            <a:ext cx="4796145" cy="50006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" name="Right Arrow 7">
            <a:extLst>
              <a:ext uri="{FF2B5EF4-FFF2-40B4-BE49-F238E27FC236}">
                <a16:creationId xmlns:a16="http://schemas.microsoft.com/office/drawing/2014/main" id="{2219306D-F165-941D-5075-7C4BF3DC5BB1}"/>
              </a:ext>
            </a:extLst>
          </p:cNvPr>
          <p:cNvSpPr/>
          <p:nvPr/>
        </p:nvSpPr>
        <p:spPr>
          <a:xfrm>
            <a:off x="6387095" y="2112807"/>
            <a:ext cx="749300" cy="45457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E836BE-D198-5AB1-248E-7849216AC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700" y="1825626"/>
            <a:ext cx="749300" cy="977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8F0B108-E6EA-44F6-F3AF-54726996A504}"/>
              </a:ext>
            </a:extLst>
          </p:cNvPr>
          <p:cNvSpPr txBox="1">
            <a:spLocks/>
          </p:cNvSpPr>
          <p:nvPr/>
        </p:nvSpPr>
        <p:spPr>
          <a:xfrm>
            <a:off x="914400" y="2213383"/>
            <a:ext cx="3949148" cy="2943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i="1" dirty="0">
                <a:solidFill>
                  <a:schemeClr val="bg2"/>
                </a:solidFill>
                <a:latin typeface="Avenir Light" panose="020B0402020203020204" pitchFamily="34" charset="77"/>
              </a:rPr>
              <a:t>	To make full use of your branded presentation pack, ensure to </a:t>
            </a:r>
            <a:r>
              <a:rPr lang="en-US" sz="2400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utilise</a:t>
            </a:r>
            <a:r>
              <a:rPr lang="en-US" sz="2400" i="1" dirty="0">
                <a:solidFill>
                  <a:schemeClr val="bg2"/>
                </a:solidFill>
                <a:latin typeface="Avenir Light" panose="020B0402020203020204" pitchFamily="34" charset="77"/>
              </a:rPr>
              <a:t> the layout panel when creating new slides. This template is flexible enough to enable you to create a range of branded documents whilst still staying on brand.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i="1" dirty="0">
              <a:solidFill>
                <a:schemeClr val="bg2"/>
              </a:solidFill>
              <a:latin typeface="Avenir Light" panose="020B0402020203020204" pitchFamily="34" charset="77"/>
            </a:endParaRPr>
          </a:p>
        </p:txBody>
      </p:sp>
      <p:pic>
        <p:nvPicPr>
          <p:cNvPr id="16" name="Picture 15" descr="A black and white striped object&#10;&#10;AI-generated content may be incorrect.">
            <a:extLst>
              <a:ext uri="{FF2B5EF4-FFF2-40B4-BE49-F238E27FC236}">
                <a16:creationId xmlns:a16="http://schemas.microsoft.com/office/drawing/2014/main" id="{1112CF4D-D51C-BD1C-707C-D13BD22E9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090" y="2008740"/>
            <a:ext cx="702877" cy="41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3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090C8-51CA-DE5C-7D78-D0BA594EA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4DE41-82A1-EEB6-D891-D4DDC229B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- Typography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BA486-01B1-ECD4-73A0-A11C60D941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897117"/>
            <a:ext cx="5181600" cy="14581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200" dirty="0"/>
              <a:t>Body text </a:t>
            </a:r>
            <a:r>
              <a:rPr lang="en-GB" sz="1200" dirty="0"/>
              <a:t>lorem ipsum </a:t>
            </a:r>
            <a:r>
              <a:rPr lang="en-GB" sz="1200" dirty="0" err="1"/>
              <a:t>dolor</a:t>
            </a:r>
            <a:r>
              <a:rPr lang="en-GB" sz="1200" dirty="0"/>
              <a:t> sit </a:t>
            </a:r>
            <a:r>
              <a:rPr lang="en-GB" sz="1200" dirty="0" err="1"/>
              <a:t>amet</a:t>
            </a:r>
            <a:r>
              <a:rPr lang="en-GB" sz="1200" dirty="0"/>
              <a:t>, </a:t>
            </a:r>
            <a:r>
              <a:rPr lang="en-GB" sz="1200" dirty="0" err="1"/>
              <a:t>consectetur</a:t>
            </a:r>
            <a:r>
              <a:rPr lang="en-GB" sz="1200" dirty="0"/>
              <a:t> </a:t>
            </a:r>
            <a:r>
              <a:rPr lang="en-GB" sz="1200" dirty="0" err="1"/>
              <a:t>adipiscing</a:t>
            </a:r>
            <a:r>
              <a:rPr lang="en-GB" sz="1200" dirty="0"/>
              <a:t> </a:t>
            </a:r>
            <a:r>
              <a:rPr lang="en-GB" sz="1200" dirty="0" err="1"/>
              <a:t>elit</a:t>
            </a:r>
            <a:r>
              <a:rPr lang="en-GB" sz="1200" dirty="0"/>
              <a:t>, </a:t>
            </a:r>
            <a:r>
              <a:rPr lang="en-GB" sz="1200" dirty="0" err="1"/>
              <a:t>sed</a:t>
            </a:r>
            <a:r>
              <a:rPr lang="en-GB" sz="1200" dirty="0"/>
              <a:t> do </a:t>
            </a:r>
            <a:r>
              <a:rPr lang="en-GB" sz="1200" dirty="0" err="1"/>
              <a:t>eiusmod</a:t>
            </a:r>
            <a:r>
              <a:rPr lang="en-GB" sz="1200" dirty="0"/>
              <a:t> </a:t>
            </a:r>
            <a:r>
              <a:rPr lang="en-GB" sz="1200" dirty="0" err="1"/>
              <a:t>tempor</a:t>
            </a:r>
            <a:r>
              <a:rPr lang="en-GB" sz="1200" dirty="0"/>
              <a:t> </a:t>
            </a:r>
            <a:r>
              <a:rPr lang="en-GB" sz="1200" dirty="0" err="1"/>
              <a:t>incididunt</a:t>
            </a:r>
            <a:r>
              <a:rPr lang="en-GB" sz="1200" dirty="0"/>
              <a:t> </a:t>
            </a:r>
            <a:r>
              <a:rPr lang="en-GB" sz="1200" dirty="0" err="1"/>
              <a:t>ut</a:t>
            </a:r>
            <a:r>
              <a:rPr lang="en-GB" sz="1200" dirty="0"/>
              <a:t> labore et dolore magna </a:t>
            </a:r>
            <a:r>
              <a:rPr lang="en-GB" sz="1200" dirty="0" err="1"/>
              <a:t>aliqua</a:t>
            </a:r>
            <a:r>
              <a:rPr lang="en-GB" sz="1200" dirty="0"/>
              <a:t>. Ut </a:t>
            </a:r>
            <a:r>
              <a:rPr lang="en-GB" sz="1200" dirty="0" err="1"/>
              <a:t>enim</a:t>
            </a:r>
            <a:r>
              <a:rPr lang="en-GB" sz="1200" dirty="0"/>
              <a:t> ad minim </a:t>
            </a:r>
            <a:r>
              <a:rPr lang="en-GB" sz="1200" dirty="0" err="1"/>
              <a:t>veniam</a:t>
            </a:r>
            <a:br>
              <a:rPr lang="en-GB" sz="1200" dirty="0"/>
            </a:br>
            <a:br>
              <a:rPr lang="en-GB" sz="1200" dirty="0"/>
            </a:br>
            <a:r>
              <a:rPr lang="en-GB" sz="1200" dirty="0"/>
              <a:t>Quis </a:t>
            </a:r>
            <a:r>
              <a:rPr lang="en-GB" sz="1200" dirty="0" err="1"/>
              <a:t>nostrud</a:t>
            </a:r>
            <a:r>
              <a:rPr lang="en-GB" sz="1200" dirty="0"/>
              <a:t> exercitation </a:t>
            </a:r>
          </a:p>
          <a:p>
            <a:pPr marL="0" indent="0">
              <a:buNone/>
            </a:pPr>
            <a:r>
              <a:rPr lang="en-GB" sz="1200" dirty="0" err="1"/>
              <a:t>Ullamco</a:t>
            </a:r>
            <a:r>
              <a:rPr lang="en-GB" sz="1200" dirty="0"/>
              <a:t> </a:t>
            </a:r>
            <a:r>
              <a:rPr lang="en-GB" sz="1200" dirty="0" err="1"/>
              <a:t>laboris</a:t>
            </a:r>
            <a:r>
              <a:rPr lang="en-GB" sz="1200" dirty="0"/>
              <a:t> nisi </a:t>
            </a:r>
            <a:r>
              <a:rPr lang="en-GB" sz="1200" dirty="0" err="1"/>
              <a:t>ut</a:t>
            </a:r>
            <a:r>
              <a:rPr lang="en-GB" sz="1200" dirty="0"/>
              <a:t> </a:t>
            </a:r>
            <a:r>
              <a:rPr lang="en-GB" sz="1200" dirty="0" err="1"/>
              <a:t>aliquip</a:t>
            </a:r>
            <a:r>
              <a:rPr lang="en-GB" sz="1200" dirty="0"/>
              <a:t> </a:t>
            </a:r>
          </a:p>
          <a:p>
            <a:pPr marL="0" indent="0">
              <a:buNone/>
            </a:pPr>
            <a:r>
              <a:rPr lang="en-GB" sz="1200" dirty="0"/>
              <a:t>Ex </a:t>
            </a:r>
            <a:r>
              <a:rPr lang="en-GB" sz="1200" dirty="0" err="1"/>
              <a:t>ea</a:t>
            </a:r>
            <a:r>
              <a:rPr lang="en-GB" sz="1200" dirty="0"/>
              <a:t> </a:t>
            </a:r>
            <a:r>
              <a:rPr lang="en-GB" sz="1200" dirty="0" err="1"/>
              <a:t>commodo</a:t>
            </a:r>
            <a:r>
              <a:rPr lang="en-GB" sz="1200" dirty="0"/>
              <a:t> </a:t>
            </a:r>
            <a:r>
              <a:rPr lang="en-GB" sz="1200" dirty="0" err="1"/>
              <a:t>consequat</a:t>
            </a:r>
            <a:endParaRPr lang="en-US" sz="1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8DF22-365C-0E58-1585-2C56F8115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038042"/>
            <a:ext cx="5181600" cy="29438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bg2"/>
                </a:solidFill>
                <a:latin typeface="Avenir Light" panose="020B0402020203020204" pitchFamily="34" charset="77"/>
              </a:rPr>
              <a:t>	Quote text 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lorem ipsum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dolor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sit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amet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,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consectetur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adipiscing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elit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,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sed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do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eiusmod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tempor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incididunt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ut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labore et dolore magna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aliqua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. Ut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enim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ad minim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veniam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,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quis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nostrud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exercitation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ullamco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laboris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nisi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ut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</a:t>
            </a:r>
            <a:r>
              <a:rPr lang="en-GB" i="1" dirty="0" err="1">
                <a:solidFill>
                  <a:schemeClr val="bg2"/>
                </a:solidFill>
                <a:latin typeface="Avenir Light" panose="020B0402020203020204" pitchFamily="34" charset="77"/>
              </a:rPr>
              <a:t>aliquip</a:t>
            </a:r>
            <a:r>
              <a:rPr lang="en-GB" i="1" dirty="0">
                <a:solidFill>
                  <a:schemeClr val="bg2"/>
                </a:solidFill>
                <a:latin typeface="Avenir Light" panose="020B0402020203020204" pitchFamily="34" charset="77"/>
              </a:rPr>
              <a:t> ex</a:t>
            </a:r>
            <a:endParaRPr lang="en-US" i="1" dirty="0">
              <a:solidFill>
                <a:schemeClr val="bg2"/>
              </a:solidFill>
              <a:latin typeface="Avenir Light" panose="020B0402020203020204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171DE5-ABB2-9FD6-1B9D-212E3A729B77}"/>
              </a:ext>
            </a:extLst>
          </p:cNvPr>
          <p:cNvSpPr txBox="1">
            <a:spLocks/>
          </p:cNvSpPr>
          <p:nvPr/>
        </p:nvSpPr>
        <p:spPr>
          <a:xfrm>
            <a:off x="838200" y="4696691"/>
            <a:ext cx="5181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Body text </a:t>
            </a:r>
            <a:r>
              <a:rPr lang="en-GB" sz="1200" dirty="0"/>
              <a:t>lorem ipsum </a:t>
            </a:r>
            <a:r>
              <a:rPr lang="en-GB" sz="1200" dirty="0" err="1"/>
              <a:t>dolor</a:t>
            </a:r>
            <a:r>
              <a:rPr lang="en-GB" sz="1200" dirty="0"/>
              <a:t> sit </a:t>
            </a:r>
            <a:r>
              <a:rPr lang="en-GB" sz="1200" dirty="0" err="1"/>
              <a:t>amet</a:t>
            </a:r>
            <a:r>
              <a:rPr lang="en-GB" sz="1200" dirty="0"/>
              <a:t>, </a:t>
            </a:r>
            <a:r>
              <a:rPr lang="en-GB" sz="1200" dirty="0" err="1"/>
              <a:t>consectetur</a:t>
            </a:r>
            <a:r>
              <a:rPr lang="en-GB" sz="1200" dirty="0"/>
              <a:t> </a:t>
            </a:r>
            <a:r>
              <a:rPr lang="en-GB" sz="1200" dirty="0" err="1"/>
              <a:t>adipiscing</a:t>
            </a:r>
            <a:r>
              <a:rPr lang="en-GB" sz="1200" dirty="0"/>
              <a:t> </a:t>
            </a:r>
            <a:r>
              <a:rPr lang="en-GB" sz="1200" dirty="0" err="1"/>
              <a:t>elit</a:t>
            </a:r>
            <a:r>
              <a:rPr lang="en-GB" sz="1200" dirty="0"/>
              <a:t>, </a:t>
            </a:r>
            <a:r>
              <a:rPr lang="en-GB" sz="1200" dirty="0" err="1"/>
              <a:t>sed</a:t>
            </a:r>
            <a:r>
              <a:rPr lang="en-GB" sz="1200" dirty="0"/>
              <a:t> do </a:t>
            </a:r>
            <a:r>
              <a:rPr lang="en-GB" sz="1200" dirty="0" err="1"/>
              <a:t>eiusmod</a:t>
            </a:r>
            <a:r>
              <a:rPr lang="en-GB" sz="1200" dirty="0"/>
              <a:t> </a:t>
            </a:r>
            <a:r>
              <a:rPr lang="en-GB" sz="1200" dirty="0" err="1"/>
              <a:t>tempor</a:t>
            </a:r>
            <a:r>
              <a:rPr lang="en-GB" sz="1200" dirty="0"/>
              <a:t> </a:t>
            </a:r>
            <a:r>
              <a:rPr lang="en-GB" sz="1200" dirty="0" err="1"/>
              <a:t>incididunt</a:t>
            </a:r>
            <a:r>
              <a:rPr lang="en-GB" sz="1200" dirty="0"/>
              <a:t> </a:t>
            </a:r>
            <a:r>
              <a:rPr lang="en-GB" sz="1200" dirty="0" err="1"/>
              <a:t>ut</a:t>
            </a:r>
            <a:r>
              <a:rPr lang="en-GB" sz="1200" dirty="0"/>
              <a:t> labore et dolore magna </a:t>
            </a:r>
            <a:r>
              <a:rPr lang="en-GB" sz="1200" dirty="0" err="1"/>
              <a:t>aliqua</a:t>
            </a:r>
            <a:r>
              <a:rPr lang="en-GB" sz="1200" dirty="0"/>
              <a:t>. Ut </a:t>
            </a:r>
            <a:r>
              <a:rPr lang="en-GB" sz="1200" dirty="0" err="1"/>
              <a:t>enim</a:t>
            </a:r>
            <a:r>
              <a:rPr lang="en-GB" sz="1200" dirty="0"/>
              <a:t> ad minim </a:t>
            </a:r>
            <a:r>
              <a:rPr lang="en-GB" sz="1200" dirty="0" err="1"/>
              <a:t>veniam</a:t>
            </a:r>
            <a:r>
              <a:rPr lang="en-GB" sz="1200" dirty="0"/>
              <a:t>, </a:t>
            </a:r>
            <a:r>
              <a:rPr lang="en-GB" sz="1200" dirty="0" err="1"/>
              <a:t>quis</a:t>
            </a:r>
            <a:r>
              <a:rPr lang="en-GB" sz="1200" dirty="0"/>
              <a:t> </a:t>
            </a:r>
            <a:r>
              <a:rPr lang="en-GB" sz="1200" dirty="0" err="1"/>
              <a:t>nostrud</a:t>
            </a:r>
            <a:r>
              <a:rPr lang="en-GB" sz="1200" dirty="0"/>
              <a:t> exercitation </a:t>
            </a:r>
            <a:r>
              <a:rPr lang="en-GB" sz="1200" dirty="0" err="1"/>
              <a:t>ullamco</a:t>
            </a:r>
            <a:r>
              <a:rPr lang="en-GB" sz="1200" dirty="0"/>
              <a:t> </a:t>
            </a:r>
            <a:r>
              <a:rPr lang="en-GB" sz="1200" dirty="0" err="1"/>
              <a:t>laboris</a:t>
            </a:r>
            <a:r>
              <a:rPr lang="en-GB" sz="1200" dirty="0"/>
              <a:t> nisi </a:t>
            </a:r>
            <a:r>
              <a:rPr lang="en-GB" sz="1200" dirty="0" err="1"/>
              <a:t>ut</a:t>
            </a:r>
            <a:r>
              <a:rPr lang="en-GB" sz="1200" dirty="0"/>
              <a:t> </a:t>
            </a:r>
            <a:r>
              <a:rPr lang="en-GB" sz="1200" dirty="0" err="1"/>
              <a:t>aliquip</a:t>
            </a:r>
            <a:r>
              <a:rPr lang="en-GB" sz="1200" dirty="0"/>
              <a:t> ex </a:t>
            </a:r>
            <a:r>
              <a:rPr lang="en-GB" sz="1200" dirty="0" err="1"/>
              <a:t>ea</a:t>
            </a:r>
            <a:r>
              <a:rPr lang="en-GB" sz="1200" dirty="0"/>
              <a:t> </a:t>
            </a:r>
            <a:r>
              <a:rPr lang="en-GB" sz="1200" dirty="0" err="1"/>
              <a:t>commodo</a:t>
            </a:r>
            <a:r>
              <a:rPr lang="en-GB" sz="1200" dirty="0"/>
              <a:t> </a:t>
            </a:r>
            <a:r>
              <a:rPr lang="en-GB" sz="1200" dirty="0" err="1"/>
              <a:t>consequat</a:t>
            </a:r>
            <a:r>
              <a:rPr lang="en-GB" sz="1200" dirty="0"/>
              <a:t>. Duis </a:t>
            </a:r>
            <a:r>
              <a:rPr lang="en-GB" sz="1200" dirty="0" err="1"/>
              <a:t>aute</a:t>
            </a:r>
            <a:r>
              <a:rPr lang="en-GB" sz="1200" dirty="0"/>
              <a:t> </a:t>
            </a:r>
            <a:r>
              <a:rPr lang="en-GB" sz="1200" dirty="0" err="1"/>
              <a:t>irure</a:t>
            </a:r>
            <a:r>
              <a:rPr lang="en-GB" sz="1200" dirty="0"/>
              <a:t> </a:t>
            </a:r>
            <a:r>
              <a:rPr lang="en-GB" sz="1200" dirty="0" err="1"/>
              <a:t>dolor</a:t>
            </a:r>
            <a:r>
              <a:rPr lang="en-GB" sz="1200" dirty="0"/>
              <a:t> in </a:t>
            </a:r>
            <a:r>
              <a:rPr lang="en-GB" sz="1200" dirty="0" err="1"/>
              <a:t>reprehenderit</a:t>
            </a:r>
            <a:r>
              <a:rPr lang="en-GB" sz="1200" dirty="0"/>
              <a:t> in </a:t>
            </a:r>
            <a:r>
              <a:rPr lang="en-GB" sz="1200" dirty="0" err="1"/>
              <a:t>voluptate</a:t>
            </a:r>
            <a:r>
              <a:rPr lang="en-GB" sz="1200" dirty="0"/>
              <a:t> </a:t>
            </a:r>
            <a:r>
              <a:rPr lang="en-GB" sz="1200" dirty="0" err="1"/>
              <a:t>velit</a:t>
            </a:r>
            <a:r>
              <a:rPr lang="en-GB" sz="1200" dirty="0"/>
              <a:t> </a:t>
            </a:r>
            <a:r>
              <a:rPr lang="en-GB" sz="1200" dirty="0" err="1"/>
              <a:t>esse</a:t>
            </a:r>
            <a:r>
              <a:rPr lang="en-GB" sz="1200" dirty="0"/>
              <a:t> </a:t>
            </a:r>
            <a:r>
              <a:rPr lang="en-GB" sz="1200" dirty="0" err="1"/>
              <a:t>cillum</a:t>
            </a:r>
            <a:r>
              <a:rPr lang="en-GB" sz="1200" dirty="0"/>
              <a:t> dolore </a:t>
            </a:r>
            <a:r>
              <a:rPr lang="en-GB" sz="1200" dirty="0" err="1"/>
              <a:t>eu</a:t>
            </a:r>
            <a:r>
              <a:rPr lang="en-GB" sz="1200" dirty="0"/>
              <a:t> </a:t>
            </a:r>
            <a:r>
              <a:rPr lang="en-GB" sz="1200" dirty="0" err="1"/>
              <a:t>fugiat</a:t>
            </a:r>
            <a:r>
              <a:rPr lang="en-GB" sz="1200" dirty="0"/>
              <a:t> </a:t>
            </a:r>
            <a:r>
              <a:rPr lang="en-GB" sz="1200" dirty="0" err="1"/>
              <a:t>nulla</a:t>
            </a:r>
            <a:r>
              <a:rPr lang="en-GB" sz="1200" dirty="0"/>
              <a:t> </a:t>
            </a:r>
            <a:r>
              <a:rPr lang="en-GB" sz="1200" dirty="0" err="1"/>
              <a:t>pariatur</a:t>
            </a:r>
            <a:r>
              <a:rPr lang="en-GB" sz="1200" dirty="0"/>
              <a:t>. </a:t>
            </a:r>
            <a:r>
              <a:rPr lang="en-GB" sz="1200" dirty="0" err="1"/>
              <a:t>Excepteur</a:t>
            </a:r>
            <a:r>
              <a:rPr lang="en-GB" sz="1200" dirty="0"/>
              <a:t> </a:t>
            </a:r>
            <a:r>
              <a:rPr lang="en-GB" sz="1200" dirty="0" err="1"/>
              <a:t>sint</a:t>
            </a:r>
            <a:r>
              <a:rPr lang="en-GB" sz="1200" dirty="0"/>
              <a:t> </a:t>
            </a:r>
            <a:r>
              <a:rPr lang="en-GB" sz="1200" dirty="0" err="1"/>
              <a:t>occaecat</a:t>
            </a:r>
            <a:r>
              <a:rPr lang="en-GB" sz="1200" dirty="0"/>
              <a:t> </a:t>
            </a:r>
            <a:r>
              <a:rPr lang="en-GB" sz="1200" dirty="0" err="1"/>
              <a:t>cupidatat</a:t>
            </a:r>
            <a:r>
              <a:rPr lang="en-GB" sz="1200" dirty="0"/>
              <a:t> non </a:t>
            </a:r>
            <a:r>
              <a:rPr lang="en-GB" sz="1200" dirty="0" err="1"/>
              <a:t>proident</a:t>
            </a:r>
            <a:r>
              <a:rPr lang="en-GB" sz="1200" dirty="0"/>
              <a:t>, sunt in culpa qui </a:t>
            </a:r>
            <a:r>
              <a:rPr lang="en-GB" sz="1200" dirty="0" err="1"/>
              <a:t>officia</a:t>
            </a:r>
            <a:r>
              <a:rPr lang="en-GB" sz="1200" dirty="0"/>
              <a:t> </a:t>
            </a:r>
            <a:r>
              <a:rPr lang="en-GB" sz="1200" dirty="0" err="1"/>
              <a:t>deserunt</a:t>
            </a:r>
            <a:r>
              <a:rPr lang="en-GB" sz="1200" dirty="0"/>
              <a:t> </a:t>
            </a:r>
            <a:r>
              <a:rPr lang="en-GB" sz="1200" dirty="0" err="1"/>
              <a:t>mollit</a:t>
            </a:r>
            <a:r>
              <a:rPr lang="en-GB" sz="1200" dirty="0"/>
              <a:t> </a:t>
            </a:r>
            <a:r>
              <a:rPr lang="en-GB" sz="1200" dirty="0" err="1"/>
              <a:t>anim</a:t>
            </a:r>
            <a:r>
              <a:rPr lang="en-GB" sz="1200" dirty="0"/>
              <a:t> id </a:t>
            </a:r>
            <a:r>
              <a:rPr lang="en-GB" sz="1200" dirty="0" err="1"/>
              <a:t>est</a:t>
            </a:r>
            <a:r>
              <a:rPr lang="en-GB" sz="1200" dirty="0"/>
              <a:t> </a:t>
            </a:r>
            <a:r>
              <a:rPr lang="en-GB" sz="1200" dirty="0" err="1"/>
              <a:t>laborum</a:t>
            </a:r>
            <a:r>
              <a:rPr lang="en-GB" sz="1200" dirty="0"/>
              <a:t>.</a:t>
            </a:r>
            <a:endParaRPr lang="en-US" sz="1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F8E1ED7-5D09-BCC9-6F0E-FDA33CFCF8DA}"/>
              </a:ext>
            </a:extLst>
          </p:cNvPr>
          <p:cNvSpPr txBox="1">
            <a:spLocks/>
          </p:cNvSpPr>
          <p:nvPr/>
        </p:nvSpPr>
        <p:spPr>
          <a:xfrm>
            <a:off x="838200" y="4385397"/>
            <a:ext cx="5181600" cy="311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spc="300" dirty="0"/>
              <a:t>TITLE TEXT LOREM IPSUM DOLOR SIT AMET</a:t>
            </a:r>
            <a:endParaRPr lang="en-US" sz="1400" spc="3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AB0F26F-C0FB-B7F5-CC05-4FC9D2C6A19D}"/>
              </a:ext>
            </a:extLst>
          </p:cNvPr>
          <p:cNvSpPr txBox="1">
            <a:spLocks/>
          </p:cNvSpPr>
          <p:nvPr/>
        </p:nvSpPr>
        <p:spPr>
          <a:xfrm>
            <a:off x="838200" y="6022254"/>
            <a:ext cx="5181600" cy="391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>
                <a:solidFill>
                  <a:schemeClr val="accent6"/>
                </a:solidFill>
              </a:rPr>
              <a:t>Meta Text </a:t>
            </a:r>
            <a:r>
              <a:rPr lang="en-GB" sz="1400" dirty="0">
                <a:solidFill>
                  <a:schemeClr val="bg2"/>
                </a:solidFill>
              </a:rPr>
              <a:t>- </a:t>
            </a:r>
            <a:r>
              <a:rPr lang="en-GB" sz="1400" dirty="0">
                <a:solidFill>
                  <a:schemeClr val="accent6"/>
                </a:solidFill>
              </a:rPr>
              <a:t>Lorem ipsum </a:t>
            </a:r>
            <a:r>
              <a:rPr lang="en-GB" sz="1400" dirty="0" err="1">
                <a:solidFill>
                  <a:schemeClr val="accent6"/>
                </a:solidFill>
              </a:rPr>
              <a:t>dolor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endParaRPr lang="en-US" sz="1400" dirty="0">
              <a:solidFill>
                <a:schemeClr val="accent6"/>
              </a:solidFill>
            </a:endParaRPr>
          </a:p>
        </p:txBody>
      </p:sp>
      <p:pic>
        <p:nvPicPr>
          <p:cNvPr id="13" name="Picture 12" descr="A black and white striped object&#10;&#10;AI-generated content may be incorrect.">
            <a:extLst>
              <a:ext uri="{FF2B5EF4-FFF2-40B4-BE49-F238E27FC236}">
                <a16:creationId xmlns:a16="http://schemas.microsoft.com/office/drawing/2014/main" id="{0384FEC7-1BCC-2344-C1B1-9ED85B443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890" y="2833399"/>
            <a:ext cx="702877" cy="418379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EFDAC9A-2538-0BFE-AF65-D97058D13BAC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865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dirty="0"/>
              <a:t>Body text </a:t>
            </a:r>
            <a:r>
              <a:rPr lang="en-GB" sz="1400" dirty="0"/>
              <a:t>lorem ipsum </a:t>
            </a:r>
            <a:r>
              <a:rPr lang="en-GB" sz="1400" dirty="0" err="1"/>
              <a:t>dolor</a:t>
            </a:r>
            <a:r>
              <a:rPr lang="en-GB" sz="1400" dirty="0"/>
              <a:t> sit </a:t>
            </a:r>
            <a:r>
              <a:rPr lang="en-GB" sz="1400" dirty="0" err="1"/>
              <a:t>amet</a:t>
            </a:r>
            <a:r>
              <a:rPr lang="en-GB" sz="1400" dirty="0"/>
              <a:t>, </a:t>
            </a:r>
            <a:r>
              <a:rPr lang="en-GB" sz="1400" dirty="0" err="1"/>
              <a:t>consectetur</a:t>
            </a:r>
            <a:r>
              <a:rPr lang="en-GB" sz="1400" dirty="0"/>
              <a:t> </a:t>
            </a:r>
            <a:r>
              <a:rPr lang="en-GB" sz="1400" dirty="0" err="1"/>
              <a:t>adipiscing</a:t>
            </a:r>
            <a:r>
              <a:rPr lang="en-GB" sz="1400" dirty="0"/>
              <a:t> </a:t>
            </a:r>
            <a:r>
              <a:rPr lang="en-GB" sz="1400" dirty="0" err="1"/>
              <a:t>elit</a:t>
            </a:r>
            <a:r>
              <a:rPr lang="en-GB" sz="1400" dirty="0"/>
              <a:t>, </a:t>
            </a:r>
            <a:r>
              <a:rPr lang="en-GB" sz="1400" dirty="0" err="1"/>
              <a:t>sed</a:t>
            </a:r>
            <a:r>
              <a:rPr lang="en-GB" sz="1400" dirty="0"/>
              <a:t> do </a:t>
            </a:r>
            <a:r>
              <a:rPr lang="en-GB" sz="1400" dirty="0" err="1"/>
              <a:t>eiusmod</a:t>
            </a:r>
            <a:r>
              <a:rPr lang="en-GB" sz="1400" dirty="0"/>
              <a:t> </a:t>
            </a:r>
            <a:r>
              <a:rPr lang="en-GB" sz="1400" dirty="0" err="1"/>
              <a:t>tempor</a:t>
            </a:r>
            <a:r>
              <a:rPr lang="en-GB" sz="1400" dirty="0"/>
              <a:t> </a:t>
            </a:r>
            <a:r>
              <a:rPr lang="en-GB" sz="1400" dirty="0" err="1"/>
              <a:t>incididunt</a:t>
            </a:r>
            <a:r>
              <a:rPr lang="en-GB" sz="1400" dirty="0"/>
              <a:t> </a:t>
            </a:r>
            <a:r>
              <a:rPr lang="en-GB" sz="1400" dirty="0" err="1"/>
              <a:t>ut</a:t>
            </a:r>
            <a:r>
              <a:rPr lang="en-GB" sz="1400" dirty="0"/>
              <a:t> labore et dolore magna </a:t>
            </a:r>
            <a:r>
              <a:rPr lang="en-GB" sz="1400" dirty="0" err="1"/>
              <a:t>aliqua</a:t>
            </a:r>
            <a:r>
              <a:rPr lang="en-GB" sz="1400" dirty="0"/>
              <a:t>. Ut </a:t>
            </a:r>
            <a:r>
              <a:rPr lang="en-GB" sz="1400" dirty="0" err="1"/>
              <a:t>enim</a:t>
            </a:r>
            <a:r>
              <a:rPr lang="en-GB" sz="1400" dirty="0"/>
              <a:t> ad minim </a:t>
            </a:r>
            <a:r>
              <a:rPr lang="en-GB" sz="1400" dirty="0" err="1"/>
              <a:t>veniam</a:t>
            </a:r>
            <a:r>
              <a:rPr lang="en-GB" sz="1400" dirty="0"/>
              <a:t>, </a:t>
            </a:r>
            <a:r>
              <a:rPr lang="en-GB" sz="1400" dirty="0" err="1"/>
              <a:t>quis</a:t>
            </a:r>
            <a:r>
              <a:rPr lang="en-GB" sz="1400" dirty="0"/>
              <a:t> </a:t>
            </a:r>
            <a:r>
              <a:rPr lang="en-GB" sz="1400" dirty="0" err="1"/>
              <a:t>nostrud</a:t>
            </a:r>
            <a:r>
              <a:rPr lang="en-GB" sz="1400" dirty="0"/>
              <a:t> exercitation </a:t>
            </a:r>
            <a:r>
              <a:rPr lang="en-GB" sz="1400" dirty="0" err="1"/>
              <a:t>ullamco</a:t>
            </a:r>
            <a:r>
              <a:rPr lang="en-GB" sz="1400" dirty="0"/>
              <a:t> </a:t>
            </a:r>
            <a:r>
              <a:rPr lang="en-GB" sz="1400" dirty="0" err="1"/>
              <a:t>laboris</a:t>
            </a:r>
            <a:r>
              <a:rPr lang="en-GB" sz="1400" dirty="0"/>
              <a:t> nisi </a:t>
            </a:r>
            <a:r>
              <a:rPr lang="en-GB" sz="1400" dirty="0" err="1"/>
              <a:t>ut</a:t>
            </a:r>
            <a:r>
              <a:rPr lang="en-GB" sz="1400" dirty="0"/>
              <a:t> </a:t>
            </a:r>
            <a:r>
              <a:rPr lang="en-GB" sz="1400" dirty="0" err="1"/>
              <a:t>aliquip</a:t>
            </a:r>
            <a:r>
              <a:rPr lang="en-GB" sz="1400" dirty="0"/>
              <a:t> ex </a:t>
            </a:r>
            <a:r>
              <a:rPr lang="en-GB" sz="1400" dirty="0" err="1"/>
              <a:t>ea</a:t>
            </a:r>
            <a:r>
              <a:rPr lang="en-GB" sz="1400" dirty="0"/>
              <a:t> </a:t>
            </a:r>
            <a:r>
              <a:rPr lang="en-GB" sz="1400" dirty="0" err="1"/>
              <a:t>commodo</a:t>
            </a:r>
            <a:r>
              <a:rPr lang="en-GB" sz="1400" dirty="0"/>
              <a:t> </a:t>
            </a:r>
            <a:r>
              <a:rPr lang="en-GB" sz="1400" dirty="0" err="1"/>
              <a:t>consequat</a:t>
            </a:r>
            <a:r>
              <a:rPr lang="en-GB" sz="1400" dirty="0"/>
              <a:t>. Duis </a:t>
            </a:r>
            <a:r>
              <a:rPr lang="en-GB" sz="1400" dirty="0" err="1"/>
              <a:t>aute</a:t>
            </a:r>
            <a:r>
              <a:rPr lang="en-GB" sz="1400" dirty="0"/>
              <a:t> </a:t>
            </a:r>
            <a:r>
              <a:rPr lang="en-GB" sz="1400" dirty="0" err="1"/>
              <a:t>irure</a:t>
            </a:r>
            <a:r>
              <a:rPr lang="en-GB" sz="1400" dirty="0"/>
              <a:t> </a:t>
            </a:r>
            <a:r>
              <a:rPr lang="en-GB" sz="1400" dirty="0" err="1"/>
              <a:t>dolor</a:t>
            </a:r>
            <a:r>
              <a:rPr lang="en-GB" sz="1400" dirty="0"/>
              <a:t> in </a:t>
            </a:r>
            <a:r>
              <a:rPr lang="en-GB" sz="1400" dirty="0" err="1"/>
              <a:t>reprehenderit</a:t>
            </a:r>
            <a:r>
              <a:rPr lang="en-GB" sz="1400" dirty="0"/>
              <a:t> in </a:t>
            </a:r>
            <a:r>
              <a:rPr lang="en-GB" sz="1400" dirty="0" err="1"/>
              <a:t>voluptate</a:t>
            </a:r>
            <a:r>
              <a:rPr lang="en-GB" sz="1400" dirty="0"/>
              <a:t> </a:t>
            </a:r>
            <a:r>
              <a:rPr lang="en-GB" sz="1400" dirty="0" err="1"/>
              <a:t>velit</a:t>
            </a:r>
            <a:r>
              <a:rPr lang="en-GB" sz="1400" dirty="0"/>
              <a:t> </a:t>
            </a:r>
            <a:r>
              <a:rPr lang="en-GB" sz="1400" dirty="0" err="1"/>
              <a:t>esse</a:t>
            </a:r>
            <a:r>
              <a:rPr lang="en-GB" sz="1400" dirty="0"/>
              <a:t> </a:t>
            </a:r>
            <a:r>
              <a:rPr lang="en-GB" sz="1400" dirty="0" err="1"/>
              <a:t>cillum</a:t>
            </a:r>
            <a:r>
              <a:rPr lang="en-GB" sz="1400" dirty="0"/>
              <a:t> dolore </a:t>
            </a:r>
            <a:r>
              <a:rPr lang="en-GB" sz="1400" dirty="0" err="1"/>
              <a:t>eu</a:t>
            </a:r>
            <a:r>
              <a:rPr lang="en-GB" sz="1400" dirty="0"/>
              <a:t> </a:t>
            </a:r>
            <a:r>
              <a:rPr lang="en-GB" sz="1400" dirty="0" err="1"/>
              <a:t>fugiat</a:t>
            </a:r>
            <a:r>
              <a:rPr lang="en-GB" sz="1400" dirty="0"/>
              <a:t> </a:t>
            </a:r>
            <a:r>
              <a:rPr lang="en-GB" sz="1400" dirty="0" err="1"/>
              <a:t>nulla</a:t>
            </a:r>
            <a:r>
              <a:rPr lang="en-GB" sz="1400" dirty="0"/>
              <a:t> </a:t>
            </a:r>
            <a:r>
              <a:rPr lang="en-GB" sz="1400" dirty="0" err="1"/>
              <a:t>pariatur</a:t>
            </a:r>
            <a:r>
              <a:rPr lang="en-GB" sz="1400" dirty="0"/>
              <a:t>. </a:t>
            </a:r>
            <a:r>
              <a:rPr lang="en-GB" sz="1400" dirty="0" err="1"/>
              <a:t>Excepteur</a:t>
            </a:r>
            <a:r>
              <a:rPr lang="en-GB" sz="1400" dirty="0"/>
              <a:t> </a:t>
            </a:r>
            <a:r>
              <a:rPr lang="en-GB" sz="1400" dirty="0" err="1"/>
              <a:t>sint</a:t>
            </a:r>
            <a:r>
              <a:rPr lang="en-GB" sz="1400" dirty="0"/>
              <a:t> </a:t>
            </a:r>
            <a:r>
              <a:rPr lang="en-GB" sz="1400" dirty="0" err="1"/>
              <a:t>occaecat</a:t>
            </a:r>
            <a:r>
              <a:rPr lang="en-GB" sz="1400" dirty="0"/>
              <a:t> </a:t>
            </a:r>
            <a:r>
              <a:rPr lang="en-GB" sz="1400" dirty="0" err="1"/>
              <a:t>cupidatat</a:t>
            </a:r>
            <a:r>
              <a:rPr lang="en-GB" sz="1400" dirty="0"/>
              <a:t> non </a:t>
            </a:r>
            <a:r>
              <a:rPr lang="en-GB" sz="1400" dirty="0" err="1"/>
              <a:t>proident</a:t>
            </a:r>
            <a:r>
              <a:rPr lang="en-GB" sz="1400" dirty="0"/>
              <a:t>, sunt in culpa qui </a:t>
            </a:r>
            <a:r>
              <a:rPr lang="en-GB" sz="1400" dirty="0" err="1"/>
              <a:t>officia</a:t>
            </a:r>
            <a:r>
              <a:rPr lang="en-GB" sz="1400" dirty="0"/>
              <a:t> </a:t>
            </a:r>
            <a:r>
              <a:rPr lang="en-GB" sz="1400" dirty="0" err="1"/>
              <a:t>deserunt</a:t>
            </a:r>
            <a:r>
              <a:rPr lang="en-GB" sz="1400" dirty="0"/>
              <a:t> </a:t>
            </a:r>
            <a:r>
              <a:rPr lang="en-GB" sz="1400" dirty="0" err="1"/>
              <a:t>mollit</a:t>
            </a:r>
            <a:r>
              <a:rPr lang="en-GB" sz="1400" dirty="0"/>
              <a:t> </a:t>
            </a:r>
            <a:r>
              <a:rPr lang="en-GB" sz="1400" dirty="0" err="1"/>
              <a:t>anim</a:t>
            </a:r>
            <a:r>
              <a:rPr lang="en-GB" sz="1400" dirty="0"/>
              <a:t> id </a:t>
            </a:r>
            <a:r>
              <a:rPr lang="en-GB" sz="1400" dirty="0" err="1"/>
              <a:t>est</a:t>
            </a:r>
            <a:r>
              <a:rPr lang="en-GB" sz="1400" dirty="0"/>
              <a:t> </a:t>
            </a:r>
            <a:r>
              <a:rPr lang="en-GB" sz="1400" dirty="0" err="1"/>
              <a:t>laborum</a:t>
            </a:r>
            <a:r>
              <a:rPr lang="en-GB" sz="1400" dirty="0"/>
              <a:t>.</a:t>
            </a:r>
            <a:endParaRPr lang="en-US" sz="14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2C92E3-0750-27D9-8705-BA684CFB2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3</a:t>
            </a:fld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6A15D9DC-A576-E7B8-EAA7-4E6B94BB320C}"/>
              </a:ext>
            </a:extLst>
          </p:cNvPr>
          <p:cNvSpPr/>
          <p:nvPr/>
        </p:nvSpPr>
        <p:spPr>
          <a:xfrm flipH="1">
            <a:off x="664715" y="3415572"/>
            <a:ext cx="142168" cy="156385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7BA1C3-CD81-D0D0-AB61-494779EBD1A3}"/>
              </a:ext>
            </a:extLst>
          </p:cNvPr>
          <p:cNvSpPr/>
          <p:nvPr/>
        </p:nvSpPr>
        <p:spPr>
          <a:xfrm flipH="1">
            <a:off x="664715" y="3680267"/>
            <a:ext cx="142168" cy="156385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57FC730C-8397-9CF9-CA57-3FF53E5CA981}"/>
              </a:ext>
            </a:extLst>
          </p:cNvPr>
          <p:cNvSpPr/>
          <p:nvPr/>
        </p:nvSpPr>
        <p:spPr>
          <a:xfrm flipH="1">
            <a:off x="664715" y="3944962"/>
            <a:ext cx="142168" cy="156385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4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E4E80-9617-80C6-11CB-438788B50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- Iconography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BC6CA74-FF7E-138B-2CE9-A22B7BA0318A}"/>
              </a:ext>
            </a:extLst>
          </p:cNvPr>
          <p:cNvGrpSpPr/>
          <p:nvPr/>
        </p:nvGrpSpPr>
        <p:grpSpPr>
          <a:xfrm>
            <a:off x="838201" y="2291323"/>
            <a:ext cx="2081645" cy="865477"/>
            <a:chOff x="838201" y="1690687"/>
            <a:chExt cx="2081645" cy="865477"/>
          </a:xfrm>
        </p:grpSpPr>
        <p:sp>
          <p:nvSpPr>
            <p:cNvPr id="20" name="Title 5">
              <a:extLst>
                <a:ext uri="{FF2B5EF4-FFF2-40B4-BE49-F238E27FC236}">
                  <a16:creationId xmlns:a16="http://schemas.microsoft.com/office/drawing/2014/main" id="{AE3FB877-3C7F-CFCE-EB60-D897AD1A536E}"/>
                </a:ext>
              </a:extLst>
            </p:cNvPr>
            <p:cNvSpPr txBox="1">
              <a:spLocks/>
            </p:cNvSpPr>
            <p:nvPr/>
          </p:nvSpPr>
          <p:spPr>
            <a:xfrm>
              <a:off x="838201" y="1690687"/>
              <a:ext cx="917864" cy="8654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i="0" kern="1200">
                  <a:solidFill>
                    <a:schemeClr val="tx1"/>
                  </a:solidFill>
                  <a:latin typeface="Avenir Next Ultra Light" panose="020B020302020202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b="1" dirty="0">
                  <a:latin typeface="Avenir Next" panose="020B0503020202020204" pitchFamily="34" charset="0"/>
                </a:rPr>
                <a:t>88</a:t>
              </a:r>
            </a:p>
          </p:txBody>
        </p:sp>
        <p:sp>
          <p:nvSpPr>
            <p:cNvPr id="21" name="Title 5">
              <a:extLst>
                <a:ext uri="{FF2B5EF4-FFF2-40B4-BE49-F238E27FC236}">
                  <a16:creationId xmlns:a16="http://schemas.microsoft.com/office/drawing/2014/main" id="{AB141E71-CE82-C1B2-A930-2C39DB4EE344}"/>
                </a:ext>
              </a:extLst>
            </p:cNvPr>
            <p:cNvSpPr txBox="1">
              <a:spLocks/>
            </p:cNvSpPr>
            <p:nvPr/>
          </p:nvSpPr>
          <p:spPr>
            <a:xfrm>
              <a:off x="1756066" y="1690687"/>
              <a:ext cx="1163780" cy="7511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i="0" kern="1200">
                  <a:solidFill>
                    <a:schemeClr val="tx1"/>
                  </a:solidFill>
                  <a:latin typeface="Avenir Next Ultra Light" panose="020B020302020202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Lorem ipsum </a:t>
              </a:r>
              <a:r>
                <a:rPr lang="en-US" sz="1400" dirty="0" err="1">
                  <a:solidFill>
                    <a:schemeClr val="bg2"/>
                  </a:solidFill>
                  <a:latin typeface="+mn-lt"/>
                </a:rPr>
                <a:t>dolar</a:t>
              </a:r>
              <a:endParaRPr lang="en-US" sz="1400" dirty="0">
                <a:solidFill>
                  <a:schemeClr val="bg2"/>
                </a:solidFill>
                <a:latin typeface="+mn-lt"/>
              </a:endParaRPr>
            </a:p>
          </p:txBody>
        </p:sp>
      </p:grpSp>
      <p:sp>
        <p:nvSpPr>
          <p:cNvPr id="22" name="Content Placeholder 7">
            <a:extLst>
              <a:ext uri="{FF2B5EF4-FFF2-40B4-BE49-F238E27FC236}">
                <a16:creationId xmlns:a16="http://schemas.microsoft.com/office/drawing/2014/main" id="{17102594-B5A2-9084-ABC1-1724874B1A0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828674" cy="32106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spc="300" dirty="0"/>
              <a:t>GROUPED ASSETS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E7CB26-A27D-EA7F-EF13-E349AE64E571}"/>
              </a:ext>
            </a:extLst>
          </p:cNvPr>
          <p:cNvGrpSpPr/>
          <p:nvPr/>
        </p:nvGrpSpPr>
        <p:grpSpPr>
          <a:xfrm>
            <a:off x="3668572" y="2291323"/>
            <a:ext cx="1998302" cy="751178"/>
            <a:chOff x="3581616" y="3429000"/>
            <a:chExt cx="1998302" cy="751178"/>
          </a:xfrm>
        </p:grpSpPr>
        <p:sp>
          <p:nvSpPr>
            <p:cNvPr id="24" name="Title 5">
              <a:extLst>
                <a:ext uri="{FF2B5EF4-FFF2-40B4-BE49-F238E27FC236}">
                  <a16:creationId xmlns:a16="http://schemas.microsoft.com/office/drawing/2014/main" id="{4744AFC8-04C4-B81E-4746-916B4B712E4A}"/>
                </a:ext>
              </a:extLst>
            </p:cNvPr>
            <p:cNvSpPr txBox="1">
              <a:spLocks/>
            </p:cNvSpPr>
            <p:nvPr/>
          </p:nvSpPr>
          <p:spPr>
            <a:xfrm>
              <a:off x="4416138" y="3429000"/>
              <a:ext cx="1163780" cy="7511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i="0" kern="1200">
                  <a:solidFill>
                    <a:schemeClr val="tx1"/>
                  </a:solidFill>
                  <a:latin typeface="Avenir Next Ultra Light" panose="020B020302020202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Lorem ipsum </a:t>
              </a:r>
              <a:r>
                <a:rPr lang="en-US" sz="1400" dirty="0" err="1">
                  <a:solidFill>
                    <a:schemeClr val="bg2"/>
                  </a:solidFill>
                  <a:latin typeface="+mn-lt"/>
                </a:rPr>
                <a:t>dolar</a:t>
              </a:r>
              <a:endParaRPr lang="en-US" sz="1400" dirty="0">
                <a:solidFill>
                  <a:schemeClr val="bg2"/>
                </a:solidFill>
                <a:latin typeface="+mn-lt"/>
              </a:endParaRPr>
            </a:p>
          </p:txBody>
        </p:sp>
        <p:pic>
          <p:nvPicPr>
            <p:cNvPr id="25" name="Graphic 24" descr="Ribbon with solid fill">
              <a:extLst>
                <a:ext uri="{FF2B5EF4-FFF2-40B4-BE49-F238E27FC236}">
                  <a16:creationId xmlns:a16="http://schemas.microsoft.com/office/drawing/2014/main" id="{7590F6EA-5DE6-0CD5-98BD-F8305551C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81616" y="3429000"/>
              <a:ext cx="751178" cy="751178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11B12AA-7077-896D-243A-03B76D58A729}"/>
              </a:ext>
            </a:extLst>
          </p:cNvPr>
          <p:cNvGrpSpPr/>
          <p:nvPr/>
        </p:nvGrpSpPr>
        <p:grpSpPr>
          <a:xfrm>
            <a:off x="838200" y="3363566"/>
            <a:ext cx="4997116" cy="1386806"/>
            <a:chOff x="838200" y="4701173"/>
            <a:chExt cx="4997116" cy="1386806"/>
          </a:xfrm>
        </p:grpSpPr>
        <p:sp>
          <p:nvSpPr>
            <p:cNvPr id="29" name="Content Placeholder 7">
              <a:extLst>
                <a:ext uri="{FF2B5EF4-FFF2-40B4-BE49-F238E27FC236}">
                  <a16:creationId xmlns:a16="http://schemas.microsoft.com/office/drawing/2014/main" id="{BEFF4DDB-B841-CB63-492B-B6D7505DB3D7}"/>
                </a:ext>
              </a:extLst>
            </p:cNvPr>
            <p:cNvSpPr txBox="1">
              <a:spLocks/>
            </p:cNvSpPr>
            <p:nvPr/>
          </p:nvSpPr>
          <p:spPr>
            <a:xfrm>
              <a:off x="838200" y="5447131"/>
              <a:ext cx="4997116" cy="6408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b="1" i="1" dirty="0">
                  <a:solidFill>
                    <a:schemeClr val="bg2"/>
                  </a:solidFill>
                </a:rPr>
                <a:t>Lorem ipsum dolor sit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amet</a:t>
              </a:r>
              <a:r>
                <a:rPr lang="en-US" sz="1600" b="1" i="1" dirty="0">
                  <a:solidFill>
                    <a:schemeClr val="bg2"/>
                  </a:solidFill>
                </a:rPr>
                <a:t>,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consectetur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adipiscing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elit</a:t>
              </a:r>
              <a:r>
                <a:rPr lang="en-US" sz="1600" b="1" i="1" dirty="0">
                  <a:solidFill>
                    <a:schemeClr val="bg2"/>
                  </a:solidFill>
                </a:rPr>
                <a:t>, sed do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eiusmod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tempor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incididunt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ut</a:t>
              </a:r>
              <a:r>
                <a:rPr lang="en-US" sz="1600" b="1" i="1" dirty="0">
                  <a:solidFill>
                    <a:schemeClr val="bg2"/>
                  </a:solidFill>
                </a:rPr>
                <a:t> labore et dolore magna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aliqua</a:t>
              </a:r>
              <a:r>
                <a:rPr lang="en-US" sz="1600" b="1" i="1" dirty="0">
                  <a:solidFill>
                    <a:schemeClr val="bg2"/>
                  </a:solidFill>
                </a:rPr>
                <a:t>.</a:t>
              </a:r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30" name="Content Placeholder 7">
              <a:extLst>
                <a:ext uri="{FF2B5EF4-FFF2-40B4-BE49-F238E27FC236}">
                  <a16:creationId xmlns:a16="http://schemas.microsoft.com/office/drawing/2014/main" id="{DF4D8681-B119-DBE5-A91B-6B78BDDC8F67}"/>
                </a:ext>
              </a:extLst>
            </p:cNvPr>
            <p:cNvSpPr txBox="1">
              <a:spLocks/>
            </p:cNvSpPr>
            <p:nvPr/>
          </p:nvSpPr>
          <p:spPr>
            <a:xfrm>
              <a:off x="838200" y="4701173"/>
              <a:ext cx="4997116" cy="6408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4800" b="1" i="1" dirty="0"/>
                <a:t>88%</a:t>
              </a:r>
              <a:endParaRPr lang="en-US" sz="4800" dirty="0"/>
            </a:p>
          </p:txBody>
        </p:sp>
      </p:grpSp>
      <p:sp>
        <p:nvSpPr>
          <p:cNvPr id="50" name="Content Placeholder 7">
            <a:extLst>
              <a:ext uri="{FF2B5EF4-FFF2-40B4-BE49-F238E27FC236}">
                <a16:creationId xmlns:a16="http://schemas.microsoft.com/office/drawing/2014/main" id="{11BA00F9-1103-D4AD-7972-DD4E6605E4D6}"/>
              </a:ext>
            </a:extLst>
          </p:cNvPr>
          <p:cNvSpPr txBox="1">
            <a:spLocks/>
          </p:cNvSpPr>
          <p:nvPr/>
        </p:nvSpPr>
        <p:spPr>
          <a:xfrm>
            <a:off x="6522028" y="1825625"/>
            <a:ext cx="4828674" cy="32106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spc="300" dirty="0"/>
              <a:t>ICON SET</a:t>
            </a:r>
          </a:p>
        </p:txBody>
      </p:sp>
      <p:pic>
        <p:nvPicPr>
          <p:cNvPr id="99" name="Graphic 98" descr="Badge 1 with solid fill">
            <a:extLst>
              <a:ext uri="{FF2B5EF4-FFF2-40B4-BE49-F238E27FC236}">
                <a16:creationId xmlns:a16="http://schemas.microsoft.com/office/drawing/2014/main" id="{8F7CA4C8-F2EB-1D77-6310-A9909385F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38800" y="2305097"/>
            <a:ext cx="472418" cy="472418"/>
          </a:xfrm>
          <a:prstGeom prst="rect">
            <a:avLst/>
          </a:prstGeom>
        </p:spPr>
      </p:pic>
      <p:pic>
        <p:nvPicPr>
          <p:cNvPr id="100" name="Graphic 99" descr="Badge 10 with solid fill">
            <a:extLst>
              <a:ext uri="{FF2B5EF4-FFF2-40B4-BE49-F238E27FC236}">
                <a16:creationId xmlns:a16="http://schemas.microsoft.com/office/drawing/2014/main" id="{A8CAC8C7-014E-0E64-AD08-F5673346E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9282" y="2306610"/>
            <a:ext cx="472418" cy="472418"/>
          </a:xfrm>
          <a:prstGeom prst="rect">
            <a:avLst/>
          </a:prstGeom>
        </p:spPr>
      </p:pic>
      <p:pic>
        <p:nvPicPr>
          <p:cNvPr id="101" name="Graphic 100" descr="Badge with solid fill">
            <a:extLst>
              <a:ext uri="{FF2B5EF4-FFF2-40B4-BE49-F238E27FC236}">
                <a16:creationId xmlns:a16="http://schemas.microsoft.com/office/drawing/2014/main" id="{95A22395-C17D-4264-4F40-6DA2835E12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11076" y="2311149"/>
            <a:ext cx="472418" cy="472418"/>
          </a:xfrm>
          <a:prstGeom prst="rect">
            <a:avLst/>
          </a:prstGeom>
        </p:spPr>
      </p:pic>
      <p:pic>
        <p:nvPicPr>
          <p:cNvPr id="102" name="Graphic 101" descr="Badge 3 with solid fill">
            <a:extLst>
              <a:ext uri="{FF2B5EF4-FFF2-40B4-BE49-F238E27FC236}">
                <a16:creationId xmlns:a16="http://schemas.microsoft.com/office/drawing/2014/main" id="{F711EBFC-92AD-326F-606E-C6C5BE625A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83352" y="2312666"/>
            <a:ext cx="472418" cy="472418"/>
          </a:xfrm>
          <a:prstGeom prst="rect">
            <a:avLst/>
          </a:prstGeom>
        </p:spPr>
      </p:pic>
      <p:pic>
        <p:nvPicPr>
          <p:cNvPr id="103" name="Graphic 102" descr="Badge 4 with solid fill">
            <a:extLst>
              <a:ext uri="{FF2B5EF4-FFF2-40B4-BE49-F238E27FC236}">
                <a16:creationId xmlns:a16="http://schemas.microsoft.com/office/drawing/2014/main" id="{CC493A5F-46A8-9DF9-9A99-D7F7CC40F4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55628" y="2303584"/>
            <a:ext cx="472418" cy="472418"/>
          </a:xfrm>
          <a:prstGeom prst="rect">
            <a:avLst/>
          </a:prstGeom>
        </p:spPr>
      </p:pic>
      <p:pic>
        <p:nvPicPr>
          <p:cNvPr id="104" name="Graphic 103" descr="Badge 5 with solid fill">
            <a:extLst>
              <a:ext uri="{FF2B5EF4-FFF2-40B4-BE49-F238E27FC236}">
                <a16:creationId xmlns:a16="http://schemas.microsoft.com/office/drawing/2014/main" id="{D1305549-137F-5422-3DF4-B1FB980C6F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27904" y="2302071"/>
            <a:ext cx="472418" cy="472418"/>
          </a:xfrm>
          <a:prstGeom prst="rect">
            <a:avLst/>
          </a:prstGeom>
        </p:spPr>
      </p:pic>
      <p:pic>
        <p:nvPicPr>
          <p:cNvPr id="105" name="Graphic 104" descr="Badge 6 with solid fill">
            <a:extLst>
              <a:ext uri="{FF2B5EF4-FFF2-40B4-BE49-F238E27FC236}">
                <a16:creationId xmlns:a16="http://schemas.microsoft.com/office/drawing/2014/main" id="{0FD2EA7E-D4A8-7BD2-5914-D8C8514EAC6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900180" y="2300558"/>
            <a:ext cx="472418" cy="472418"/>
          </a:xfrm>
          <a:prstGeom prst="rect">
            <a:avLst/>
          </a:prstGeom>
        </p:spPr>
      </p:pic>
      <p:pic>
        <p:nvPicPr>
          <p:cNvPr id="106" name="Graphic 105" descr="Badge 7 with solid fill">
            <a:extLst>
              <a:ext uri="{FF2B5EF4-FFF2-40B4-BE49-F238E27FC236}">
                <a16:creationId xmlns:a16="http://schemas.microsoft.com/office/drawing/2014/main" id="{AB1E6F45-D1B8-56FD-FAD8-DF595E03162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372456" y="2299045"/>
            <a:ext cx="472418" cy="472418"/>
          </a:xfrm>
          <a:prstGeom prst="rect">
            <a:avLst/>
          </a:prstGeom>
        </p:spPr>
      </p:pic>
      <p:pic>
        <p:nvPicPr>
          <p:cNvPr id="107" name="Graphic 106" descr="Badge 8 with solid fill">
            <a:extLst>
              <a:ext uri="{FF2B5EF4-FFF2-40B4-BE49-F238E27FC236}">
                <a16:creationId xmlns:a16="http://schemas.microsoft.com/office/drawing/2014/main" id="{C1C5545E-7991-1288-DB12-F1581BCEF9E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844732" y="2309636"/>
            <a:ext cx="472418" cy="472418"/>
          </a:xfrm>
          <a:prstGeom prst="rect">
            <a:avLst/>
          </a:prstGeom>
        </p:spPr>
      </p:pic>
      <p:pic>
        <p:nvPicPr>
          <p:cNvPr id="108" name="Graphic 107" descr="Badge 9 with solid fill">
            <a:extLst>
              <a:ext uri="{FF2B5EF4-FFF2-40B4-BE49-F238E27FC236}">
                <a16:creationId xmlns:a16="http://schemas.microsoft.com/office/drawing/2014/main" id="{A95C45D1-7199-DA49-5905-1CF4CFDD6A8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17008" y="2308123"/>
            <a:ext cx="472418" cy="472418"/>
          </a:xfrm>
          <a:prstGeom prst="rect">
            <a:avLst/>
          </a:prstGeom>
        </p:spPr>
      </p:pic>
      <p:pic>
        <p:nvPicPr>
          <p:cNvPr id="109" name="Graphic 108" descr="Badge Cross with solid fill">
            <a:extLst>
              <a:ext uri="{FF2B5EF4-FFF2-40B4-BE49-F238E27FC236}">
                <a16:creationId xmlns:a16="http://schemas.microsoft.com/office/drawing/2014/main" id="{7E59C2A4-91A3-F8D6-A6AB-161F3AB061D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011076" y="2780847"/>
            <a:ext cx="472418" cy="472418"/>
          </a:xfrm>
          <a:prstGeom prst="rect">
            <a:avLst/>
          </a:prstGeom>
        </p:spPr>
      </p:pic>
      <p:pic>
        <p:nvPicPr>
          <p:cNvPr id="110" name="Graphic 109" descr="Badge Follow with solid fill">
            <a:extLst>
              <a:ext uri="{FF2B5EF4-FFF2-40B4-BE49-F238E27FC236}">
                <a16:creationId xmlns:a16="http://schemas.microsoft.com/office/drawing/2014/main" id="{7A7F9342-BB7D-6439-8B1B-05611A6777E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482992" y="2786601"/>
            <a:ext cx="472418" cy="472418"/>
          </a:xfrm>
          <a:prstGeom prst="rect">
            <a:avLst/>
          </a:prstGeom>
        </p:spPr>
      </p:pic>
      <p:pic>
        <p:nvPicPr>
          <p:cNvPr id="111" name="Graphic 110" descr="Badge Heart with solid fill">
            <a:extLst>
              <a:ext uri="{FF2B5EF4-FFF2-40B4-BE49-F238E27FC236}">
                <a16:creationId xmlns:a16="http://schemas.microsoft.com/office/drawing/2014/main" id="{5DC9A92C-F2F6-39F1-A11D-84563C9B6DE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8426824" y="2784136"/>
            <a:ext cx="472418" cy="472418"/>
          </a:xfrm>
          <a:prstGeom prst="rect">
            <a:avLst/>
          </a:prstGeom>
        </p:spPr>
      </p:pic>
      <p:pic>
        <p:nvPicPr>
          <p:cNvPr id="112" name="Graphic 111" descr="Badge New with solid fill">
            <a:extLst>
              <a:ext uri="{FF2B5EF4-FFF2-40B4-BE49-F238E27FC236}">
                <a16:creationId xmlns:a16="http://schemas.microsoft.com/office/drawing/2014/main" id="{2FD7C706-D0E6-2A9E-A883-1CB0CDE531C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898669" y="2771463"/>
            <a:ext cx="472418" cy="472418"/>
          </a:xfrm>
          <a:prstGeom prst="rect">
            <a:avLst/>
          </a:prstGeom>
        </p:spPr>
      </p:pic>
      <p:pic>
        <p:nvPicPr>
          <p:cNvPr id="113" name="Graphic 112" descr="Badge Question Mark with solid fill">
            <a:extLst>
              <a:ext uri="{FF2B5EF4-FFF2-40B4-BE49-F238E27FC236}">
                <a16:creationId xmlns:a16="http://schemas.microsoft.com/office/drawing/2014/main" id="{A6221780-4F24-229F-E752-6FE2919614E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955197" y="2786601"/>
            <a:ext cx="472418" cy="472418"/>
          </a:xfrm>
          <a:prstGeom prst="rect">
            <a:avLst/>
          </a:prstGeom>
        </p:spPr>
      </p:pic>
      <p:pic>
        <p:nvPicPr>
          <p:cNvPr id="114" name="Graphic 113" descr="Badge Tick1 with solid fill">
            <a:extLst>
              <a:ext uri="{FF2B5EF4-FFF2-40B4-BE49-F238E27FC236}">
                <a16:creationId xmlns:a16="http://schemas.microsoft.com/office/drawing/2014/main" id="{E795BEEB-D3B7-4A3E-F8C5-ED192F53BE4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539160" y="2789619"/>
            <a:ext cx="472418" cy="472418"/>
          </a:xfrm>
          <a:prstGeom prst="rect">
            <a:avLst/>
          </a:prstGeom>
        </p:spPr>
      </p:pic>
      <p:pic>
        <p:nvPicPr>
          <p:cNvPr id="116" name="Graphic 115" descr="Saw with solid fill">
            <a:extLst>
              <a:ext uri="{FF2B5EF4-FFF2-40B4-BE49-F238E27FC236}">
                <a16:creationId xmlns:a16="http://schemas.microsoft.com/office/drawing/2014/main" id="{1BA91D93-2DEE-D73F-7A1B-84565EB6A25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118" name="Graphic 117" descr="Wrench with solid fill">
            <a:extLst>
              <a:ext uri="{FF2B5EF4-FFF2-40B4-BE49-F238E27FC236}">
                <a16:creationId xmlns:a16="http://schemas.microsoft.com/office/drawing/2014/main" id="{A06391B5-F3EA-9FA8-48E6-46F04C36330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5788800" y="3121800"/>
            <a:ext cx="914400" cy="914400"/>
          </a:xfrm>
          <a:prstGeom prst="rect">
            <a:avLst/>
          </a:prstGeom>
        </p:spPr>
      </p:pic>
      <p:pic>
        <p:nvPicPr>
          <p:cNvPr id="120" name="Graphic 119" descr="Crane with solid fill">
            <a:extLst>
              <a:ext uri="{FF2B5EF4-FFF2-40B4-BE49-F238E27FC236}">
                <a16:creationId xmlns:a16="http://schemas.microsoft.com/office/drawing/2014/main" id="{B30EF3C8-512C-57FA-7FBB-3E5346DA18D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5938800" y="3271800"/>
            <a:ext cx="914400" cy="914400"/>
          </a:xfrm>
          <a:prstGeom prst="rect">
            <a:avLst/>
          </a:prstGeom>
        </p:spPr>
      </p:pic>
      <p:pic>
        <p:nvPicPr>
          <p:cNvPr id="122" name="Graphic 121" descr="Building Brick Wall with solid fill">
            <a:extLst>
              <a:ext uri="{FF2B5EF4-FFF2-40B4-BE49-F238E27FC236}">
                <a16:creationId xmlns:a16="http://schemas.microsoft.com/office/drawing/2014/main" id="{0B052567-01A2-CDAC-A19D-C031D1D9893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6088800" y="3421800"/>
            <a:ext cx="914400" cy="914400"/>
          </a:xfrm>
          <a:prstGeom prst="rect">
            <a:avLst/>
          </a:prstGeom>
        </p:spPr>
      </p:pic>
      <p:pic>
        <p:nvPicPr>
          <p:cNvPr id="124" name="Graphic 123" descr="Modern architecture with solid fill">
            <a:extLst>
              <a:ext uri="{FF2B5EF4-FFF2-40B4-BE49-F238E27FC236}">
                <a16:creationId xmlns:a16="http://schemas.microsoft.com/office/drawing/2014/main" id="{BD9A7950-703D-57D4-6445-1CB18B1A5C41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6238800" y="3571800"/>
            <a:ext cx="914400" cy="914400"/>
          </a:xfrm>
          <a:prstGeom prst="rect">
            <a:avLst/>
          </a:prstGeom>
        </p:spPr>
      </p:pic>
      <p:pic>
        <p:nvPicPr>
          <p:cNvPr id="126" name="Graphic 125" descr="Dump truck with solid fill">
            <a:extLst>
              <a:ext uri="{FF2B5EF4-FFF2-40B4-BE49-F238E27FC236}">
                <a16:creationId xmlns:a16="http://schemas.microsoft.com/office/drawing/2014/main" id="{7361AC81-A5DD-26A9-2BD0-2AE8C57E1CC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6588538" y="3870336"/>
            <a:ext cx="343465" cy="343465"/>
          </a:xfrm>
          <a:prstGeom prst="rect">
            <a:avLst/>
          </a:prstGeom>
        </p:spPr>
      </p:pic>
      <p:pic>
        <p:nvPicPr>
          <p:cNvPr id="128" name="Graphic 127" descr="Factory with solid fill">
            <a:extLst>
              <a:ext uri="{FF2B5EF4-FFF2-40B4-BE49-F238E27FC236}">
                <a16:creationId xmlns:a16="http://schemas.microsoft.com/office/drawing/2014/main" id="{A3B2ECBF-0EFA-70C9-AC8D-C9517E1456D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7556684" y="3842735"/>
            <a:ext cx="343465" cy="343465"/>
          </a:xfrm>
          <a:prstGeom prst="rect">
            <a:avLst/>
          </a:prstGeom>
        </p:spPr>
      </p:pic>
      <p:pic>
        <p:nvPicPr>
          <p:cNvPr id="130" name="Graphic 129" descr="Cement truck with solid fill">
            <a:extLst>
              <a:ext uri="{FF2B5EF4-FFF2-40B4-BE49-F238E27FC236}">
                <a16:creationId xmlns:a16="http://schemas.microsoft.com/office/drawing/2014/main" id="{449B200E-8656-E338-FD9C-6BA44ACFB8D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7092823" y="3879000"/>
            <a:ext cx="343465" cy="343465"/>
          </a:xfrm>
          <a:prstGeom prst="rect">
            <a:avLst/>
          </a:prstGeom>
        </p:spPr>
      </p:pic>
      <p:pic>
        <p:nvPicPr>
          <p:cNvPr id="132" name="Graphic 131" descr="Bulldozer with solid fill">
            <a:extLst>
              <a:ext uri="{FF2B5EF4-FFF2-40B4-BE49-F238E27FC236}">
                <a16:creationId xmlns:a16="http://schemas.microsoft.com/office/drawing/2014/main" id="{25F61867-5D2C-0E61-CA07-A57A4D4F1402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7995335" y="3857267"/>
            <a:ext cx="343465" cy="343465"/>
          </a:xfrm>
          <a:prstGeom prst="rect">
            <a:avLst/>
          </a:prstGeom>
        </p:spPr>
      </p:pic>
      <p:pic>
        <p:nvPicPr>
          <p:cNvPr id="134" name="Graphic 133" descr="Excavator with solid fill">
            <a:extLst>
              <a:ext uri="{FF2B5EF4-FFF2-40B4-BE49-F238E27FC236}">
                <a16:creationId xmlns:a16="http://schemas.microsoft.com/office/drawing/2014/main" id="{6A8906E8-7AFE-5983-0EC3-7BB3FD6ABE72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8424312" y="3857469"/>
            <a:ext cx="343465" cy="343465"/>
          </a:xfrm>
          <a:prstGeom prst="rect">
            <a:avLst/>
          </a:prstGeom>
        </p:spPr>
      </p:pic>
      <p:pic>
        <p:nvPicPr>
          <p:cNvPr id="136" name="Graphic 135" descr="Court with solid fill">
            <a:extLst>
              <a:ext uri="{FF2B5EF4-FFF2-40B4-BE49-F238E27FC236}">
                <a16:creationId xmlns:a16="http://schemas.microsoft.com/office/drawing/2014/main" id="{3C60409A-9706-9F5E-0314-2CBAE557F22A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8832265" y="3842735"/>
            <a:ext cx="343465" cy="343465"/>
          </a:xfrm>
          <a:prstGeom prst="rect">
            <a:avLst/>
          </a:prstGeom>
        </p:spPr>
      </p:pic>
      <p:pic>
        <p:nvPicPr>
          <p:cNvPr id="138" name="Graphic 137" descr="Tools with solid fill">
            <a:extLst>
              <a:ext uri="{FF2B5EF4-FFF2-40B4-BE49-F238E27FC236}">
                <a16:creationId xmlns:a16="http://schemas.microsoft.com/office/drawing/2014/main" id="{493C5ED7-D7B4-6AB4-8058-8D498C08F4E3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9235276" y="3868101"/>
            <a:ext cx="343465" cy="343465"/>
          </a:xfrm>
          <a:prstGeom prst="rect">
            <a:avLst/>
          </a:prstGeom>
        </p:spPr>
      </p:pic>
      <p:pic>
        <p:nvPicPr>
          <p:cNvPr id="140" name="Graphic 139" descr="Large paint brush with solid fill">
            <a:extLst>
              <a:ext uri="{FF2B5EF4-FFF2-40B4-BE49-F238E27FC236}">
                <a16:creationId xmlns:a16="http://schemas.microsoft.com/office/drawing/2014/main" id="{6C3962CB-7565-79D4-9A5C-3C65C4206FAD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10107661" y="3868101"/>
            <a:ext cx="343465" cy="343465"/>
          </a:xfrm>
          <a:prstGeom prst="rect">
            <a:avLst/>
          </a:prstGeom>
        </p:spPr>
      </p:pic>
      <p:pic>
        <p:nvPicPr>
          <p:cNvPr id="142" name="Graphic 141" descr="City with solid fill">
            <a:extLst>
              <a:ext uri="{FF2B5EF4-FFF2-40B4-BE49-F238E27FC236}">
                <a16:creationId xmlns:a16="http://schemas.microsoft.com/office/drawing/2014/main" id="{A0A985D3-2187-279B-DF6D-E86549FF615F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9718051" y="3842735"/>
            <a:ext cx="343465" cy="343465"/>
          </a:xfrm>
          <a:prstGeom prst="rect">
            <a:avLst/>
          </a:prstGeom>
        </p:spPr>
      </p:pic>
      <p:pic>
        <p:nvPicPr>
          <p:cNvPr id="144" name="Graphic 143" descr="Puzzle with solid fill">
            <a:extLst>
              <a:ext uri="{FF2B5EF4-FFF2-40B4-BE49-F238E27FC236}">
                <a16:creationId xmlns:a16="http://schemas.microsoft.com/office/drawing/2014/main" id="{45A4C3EA-136B-32F0-D9A2-15A4A83D1DBB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6588537" y="4708044"/>
            <a:ext cx="343465" cy="343465"/>
          </a:xfrm>
          <a:prstGeom prst="rect">
            <a:avLst/>
          </a:prstGeom>
        </p:spPr>
      </p:pic>
      <p:pic>
        <p:nvPicPr>
          <p:cNvPr id="146" name="Graphic 145" descr="Home with solid fill">
            <a:extLst>
              <a:ext uri="{FF2B5EF4-FFF2-40B4-BE49-F238E27FC236}">
                <a16:creationId xmlns:a16="http://schemas.microsoft.com/office/drawing/2014/main" id="{B924BC07-D0B3-C377-4600-5F3C2BF697FC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7003200" y="4676467"/>
            <a:ext cx="343465" cy="343465"/>
          </a:xfrm>
          <a:prstGeom prst="rect">
            <a:avLst/>
          </a:prstGeom>
        </p:spPr>
      </p:pic>
      <p:pic>
        <p:nvPicPr>
          <p:cNvPr id="148" name="Graphic 147" descr="Construction worker female with solid fill">
            <a:extLst>
              <a:ext uri="{FF2B5EF4-FFF2-40B4-BE49-F238E27FC236}">
                <a16:creationId xmlns:a16="http://schemas.microsoft.com/office/drawing/2014/main" id="{6E723773-E4BC-B89B-D481-AEAF903F0554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10492426" y="3879000"/>
            <a:ext cx="343465" cy="343465"/>
          </a:xfrm>
          <a:prstGeom prst="rect">
            <a:avLst/>
          </a:prstGeom>
        </p:spPr>
      </p:pic>
      <p:pic>
        <p:nvPicPr>
          <p:cNvPr id="150" name="Graphic 149" descr="Traffic light with solid fill">
            <a:extLst>
              <a:ext uri="{FF2B5EF4-FFF2-40B4-BE49-F238E27FC236}">
                <a16:creationId xmlns:a16="http://schemas.microsoft.com/office/drawing/2014/main" id="{D2C25A01-4E45-04F5-6CE6-10AF9B0DDD03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7783464" y="4676466"/>
            <a:ext cx="343465" cy="343465"/>
          </a:xfrm>
          <a:prstGeom prst="rect">
            <a:avLst/>
          </a:prstGeom>
        </p:spPr>
      </p:pic>
      <p:pic>
        <p:nvPicPr>
          <p:cNvPr id="152" name="Graphic 151" descr="Address Book with solid fill">
            <a:extLst>
              <a:ext uri="{FF2B5EF4-FFF2-40B4-BE49-F238E27FC236}">
                <a16:creationId xmlns:a16="http://schemas.microsoft.com/office/drawing/2014/main" id="{4C6D0E69-4162-FA9E-C120-710C7F4B1E14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7417863" y="4676669"/>
            <a:ext cx="343465" cy="343465"/>
          </a:xfrm>
          <a:prstGeom prst="rect">
            <a:avLst/>
          </a:prstGeom>
        </p:spPr>
      </p:pic>
      <p:pic>
        <p:nvPicPr>
          <p:cNvPr id="154" name="Graphic 153" descr="Arrow Right with solid fill">
            <a:extLst>
              <a:ext uri="{FF2B5EF4-FFF2-40B4-BE49-F238E27FC236}">
                <a16:creationId xmlns:a16="http://schemas.microsoft.com/office/drawing/2014/main" id="{6BABFF18-16DE-5CC2-9A24-C398209A6E62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8264771" y="5528299"/>
            <a:ext cx="343465" cy="343465"/>
          </a:xfrm>
          <a:prstGeom prst="rect">
            <a:avLst/>
          </a:prstGeom>
        </p:spPr>
      </p:pic>
      <p:pic>
        <p:nvPicPr>
          <p:cNvPr id="156" name="Graphic 155" descr="Bar chart with solid fill">
            <a:extLst>
              <a:ext uri="{FF2B5EF4-FFF2-40B4-BE49-F238E27FC236}">
                <a16:creationId xmlns:a16="http://schemas.microsoft.com/office/drawing/2014/main" id="{EC1A90D2-99E8-FE37-EC5E-DDBA128B89C0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8155839" y="4688356"/>
            <a:ext cx="343465" cy="343465"/>
          </a:xfrm>
          <a:prstGeom prst="rect">
            <a:avLst/>
          </a:prstGeom>
        </p:spPr>
      </p:pic>
      <p:pic>
        <p:nvPicPr>
          <p:cNvPr id="158" name="Graphic 157" descr="Bookmark with solid fill">
            <a:extLst>
              <a:ext uri="{FF2B5EF4-FFF2-40B4-BE49-F238E27FC236}">
                <a16:creationId xmlns:a16="http://schemas.microsoft.com/office/drawing/2014/main" id="{6135361C-C205-01F8-8BE2-5E2DEA29A41F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7436122" y="5528299"/>
            <a:ext cx="343465" cy="343465"/>
          </a:xfrm>
          <a:prstGeom prst="rect">
            <a:avLst/>
          </a:prstGeom>
        </p:spPr>
      </p:pic>
      <p:pic>
        <p:nvPicPr>
          <p:cNvPr id="160" name="Graphic 159" descr="Briefcase with solid fill">
            <a:extLst>
              <a:ext uri="{FF2B5EF4-FFF2-40B4-BE49-F238E27FC236}">
                <a16:creationId xmlns:a16="http://schemas.microsoft.com/office/drawing/2014/main" id="{004F15F8-2941-BE08-912F-64C8D7749539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8580210" y="4676466"/>
            <a:ext cx="343465" cy="343465"/>
          </a:xfrm>
          <a:prstGeom prst="rect">
            <a:avLst/>
          </a:prstGeom>
        </p:spPr>
      </p:pic>
      <p:pic>
        <p:nvPicPr>
          <p:cNvPr id="162" name="Graphic 161" descr="Chat with solid fill">
            <a:extLst>
              <a:ext uri="{FF2B5EF4-FFF2-40B4-BE49-F238E27FC236}">
                <a16:creationId xmlns:a16="http://schemas.microsoft.com/office/drawing/2014/main" id="{9F01657E-945B-45D5-81AF-B110CB93A1F7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9040175" y="4708044"/>
            <a:ext cx="343465" cy="343465"/>
          </a:xfrm>
          <a:prstGeom prst="rect">
            <a:avLst/>
          </a:prstGeom>
        </p:spPr>
      </p:pic>
      <p:pic>
        <p:nvPicPr>
          <p:cNvPr id="164" name="Graphic 163" descr="Chat bubble with solid fill">
            <a:extLst>
              <a:ext uri="{FF2B5EF4-FFF2-40B4-BE49-F238E27FC236}">
                <a16:creationId xmlns:a16="http://schemas.microsoft.com/office/drawing/2014/main" id="{B9BE297A-F8AC-4B38-168D-26FCBE122D70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9436932" y="4701119"/>
            <a:ext cx="343465" cy="343465"/>
          </a:xfrm>
          <a:prstGeom prst="rect">
            <a:avLst/>
          </a:prstGeom>
        </p:spPr>
      </p:pic>
      <p:pic>
        <p:nvPicPr>
          <p:cNvPr id="166" name="Graphic 165" descr="Tick with solid fill">
            <a:extLst>
              <a:ext uri="{FF2B5EF4-FFF2-40B4-BE49-F238E27FC236}">
                <a16:creationId xmlns:a16="http://schemas.microsoft.com/office/drawing/2014/main" id="{F9B9A18C-3ED3-C122-21D4-7BC7E2175B68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6617198" y="5528299"/>
            <a:ext cx="343465" cy="343465"/>
          </a:xfrm>
          <a:prstGeom prst="rect">
            <a:avLst/>
          </a:prstGeom>
        </p:spPr>
      </p:pic>
      <p:pic>
        <p:nvPicPr>
          <p:cNvPr id="168" name="Graphic 167" descr="Close with solid fill">
            <a:extLst>
              <a:ext uri="{FF2B5EF4-FFF2-40B4-BE49-F238E27FC236}">
                <a16:creationId xmlns:a16="http://schemas.microsoft.com/office/drawing/2014/main" id="{D7EFA5D6-6FC7-3E15-1776-5E419633AC19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7053133" y="5528299"/>
            <a:ext cx="343465" cy="343465"/>
          </a:xfrm>
          <a:prstGeom prst="rect">
            <a:avLst/>
          </a:prstGeom>
        </p:spPr>
      </p:pic>
      <p:pic>
        <p:nvPicPr>
          <p:cNvPr id="170" name="Graphic 169" descr="Customer review with solid fill">
            <a:extLst>
              <a:ext uri="{FF2B5EF4-FFF2-40B4-BE49-F238E27FC236}">
                <a16:creationId xmlns:a16="http://schemas.microsoft.com/office/drawing/2014/main" id="{ECF7989C-5FFB-EB62-B0D7-D15E277238BE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38799" y="4695921"/>
            <a:ext cx="343465" cy="343465"/>
          </a:xfrm>
          <a:prstGeom prst="rect">
            <a:avLst/>
          </a:prstGeom>
        </p:spPr>
      </p:pic>
      <p:pic>
        <p:nvPicPr>
          <p:cNvPr id="172" name="Graphic 171" descr="Daily calendar with solid fill">
            <a:extLst>
              <a:ext uri="{FF2B5EF4-FFF2-40B4-BE49-F238E27FC236}">
                <a16:creationId xmlns:a16="http://schemas.microsoft.com/office/drawing/2014/main" id="{A181B790-820A-C0A8-8E4F-445C08C489ED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0245335" y="4664225"/>
            <a:ext cx="343465" cy="343465"/>
          </a:xfrm>
          <a:prstGeom prst="rect">
            <a:avLst/>
          </a:prstGeom>
        </p:spPr>
      </p:pic>
      <p:pic>
        <p:nvPicPr>
          <p:cNvPr id="174" name="Graphic 173" descr="Delivery with solid fill">
            <a:extLst>
              <a:ext uri="{FF2B5EF4-FFF2-40B4-BE49-F238E27FC236}">
                <a16:creationId xmlns:a16="http://schemas.microsoft.com/office/drawing/2014/main" id="{A4451B2E-482D-41E1-C267-03F6DD3FAB05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0942426" y="3880009"/>
            <a:ext cx="343465" cy="343465"/>
          </a:xfrm>
          <a:prstGeom prst="rect">
            <a:avLst/>
          </a:prstGeom>
        </p:spPr>
      </p:pic>
      <p:pic>
        <p:nvPicPr>
          <p:cNvPr id="176" name="Graphic 175" descr="Document with solid fill">
            <a:extLst>
              <a:ext uri="{FF2B5EF4-FFF2-40B4-BE49-F238E27FC236}">
                <a16:creationId xmlns:a16="http://schemas.microsoft.com/office/drawing/2014/main" id="{FC6F7F0D-A8B0-BAA9-1ACC-F41215C6460F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10588800" y="4676466"/>
            <a:ext cx="343465" cy="343465"/>
          </a:xfrm>
          <a:prstGeom prst="rect">
            <a:avLst/>
          </a:prstGeom>
        </p:spPr>
      </p:pic>
      <p:pic>
        <p:nvPicPr>
          <p:cNvPr id="178" name="Graphic 177" descr="Earth globe: Africa and Europe with solid fill">
            <a:extLst>
              <a:ext uri="{FF2B5EF4-FFF2-40B4-BE49-F238E27FC236}">
                <a16:creationId xmlns:a16="http://schemas.microsoft.com/office/drawing/2014/main" id="{3A0E14A6-E21D-AF6B-0663-DE5BE6C229E9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11415602" y="5511993"/>
            <a:ext cx="343465" cy="343465"/>
          </a:xfrm>
          <a:prstGeom prst="rect">
            <a:avLst/>
          </a:prstGeom>
        </p:spPr>
      </p:pic>
      <p:pic>
        <p:nvPicPr>
          <p:cNvPr id="180" name="Graphic 179" descr="Eye with solid fill">
            <a:extLst>
              <a:ext uri="{FF2B5EF4-FFF2-40B4-BE49-F238E27FC236}">
                <a16:creationId xmlns:a16="http://schemas.microsoft.com/office/drawing/2014/main" id="{6159DC29-3043-10D9-6D76-32C51E070681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11420960" y="4676465"/>
            <a:ext cx="343465" cy="343465"/>
          </a:xfrm>
          <a:prstGeom prst="rect">
            <a:avLst/>
          </a:prstGeom>
        </p:spPr>
      </p:pic>
      <p:pic>
        <p:nvPicPr>
          <p:cNvPr id="182" name="Graphic 181" descr="Filing Box Archive with solid fill">
            <a:extLst>
              <a:ext uri="{FF2B5EF4-FFF2-40B4-BE49-F238E27FC236}">
                <a16:creationId xmlns:a16="http://schemas.microsoft.com/office/drawing/2014/main" id="{8CBD3A2A-BEB2-DE79-6BCA-16AED39A2AC1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10988948" y="4655621"/>
            <a:ext cx="343465" cy="343465"/>
          </a:xfrm>
          <a:prstGeom prst="rect">
            <a:avLst/>
          </a:prstGeom>
        </p:spPr>
      </p:pic>
      <p:pic>
        <p:nvPicPr>
          <p:cNvPr id="184" name="Graphic 183" descr="Handshake with solid fill">
            <a:extLst>
              <a:ext uri="{FF2B5EF4-FFF2-40B4-BE49-F238E27FC236}">
                <a16:creationId xmlns:a16="http://schemas.microsoft.com/office/drawing/2014/main" id="{8BAC8D39-8CA8-CD08-17E0-A90C0EF79E2B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11411837" y="3878905"/>
            <a:ext cx="343465" cy="343465"/>
          </a:xfrm>
          <a:prstGeom prst="rect">
            <a:avLst/>
          </a:prstGeom>
        </p:spPr>
      </p:pic>
      <p:pic>
        <p:nvPicPr>
          <p:cNvPr id="188" name="Graphic 187" descr="Marker with solid fill">
            <a:extLst>
              <a:ext uri="{FF2B5EF4-FFF2-40B4-BE49-F238E27FC236}">
                <a16:creationId xmlns:a16="http://schemas.microsoft.com/office/drawing/2014/main" id="{EFC58976-0844-BE49-0467-BF9F63F32F6C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11072137" y="5496245"/>
            <a:ext cx="343465" cy="343465"/>
          </a:xfrm>
          <a:prstGeom prst="rect">
            <a:avLst/>
          </a:prstGeom>
        </p:spPr>
      </p:pic>
      <p:pic>
        <p:nvPicPr>
          <p:cNvPr id="190" name="Graphic 189" descr="Monitor with solid fill">
            <a:extLst>
              <a:ext uri="{FF2B5EF4-FFF2-40B4-BE49-F238E27FC236}">
                <a16:creationId xmlns:a16="http://schemas.microsoft.com/office/drawing/2014/main" id="{85CC6CB9-9344-F02F-B2F9-C58AAA715FBA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10699432" y="5496042"/>
            <a:ext cx="343465" cy="343465"/>
          </a:xfrm>
          <a:prstGeom prst="rect">
            <a:avLst/>
          </a:prstGeom>
        </p:spPr>
      </p:pic>
      <p:pic>
        <p:nvPicPr>
          <p:cNvPr id="192" name="Graphic 191" descr="Paper with solid fill">
            <a:extLst>
              <a:ext uri="{FF2B5EF4-FFF2-40B4-BE49-F238E27FC236}">
                <a16:creationId xmlns:a16="http://schemas.microsoft.com/office/drawing/2014/main" id="{0EA616F4-5A64-2A6D-987F-CB155235C6C7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10274273" y="5496042"/>
            <a:ext cx="343465" cy="343465"/>
          </a:xfrm>
          <a:prstGeom prst="rect">
            <a:avLst/>
          </a:prstGeom>
        </p:spPr>
      </p:pic>
      <p:pic>
        <p:nvPicPr>
          <p:cNvPr id="194" name="Graphic 193" descr="Pie chart with solid fill">
            <a:extLst>
              <a:ext uri="{FF2B5EF4-FFF2-40B4-BE49-F238E27FC236}">
                <a16:creationId xmlns:a16="http://schemas.microsoft.com/office/drawing/2014/main" id="{2B1FA79F-A800-F707-2565-65CE2CAB6987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9841693" y="5496041"/>
            <a:ext cx="343465" cy="343465"/>
          </a:xfrm>
          <a:prstGeom prst="rect">
            <a:avLst/>
          </a:prstGeom>
        </p:spPr>
      </p:pic>
      <p:pic>
        <p:nvPicPr>
          <p:cNvPr id="195" name="Graphic 194" descr="Arrow Right with solid fill">
            <a:extLst>
              <a:ext uri="{FF2B5EF4-FFF2-40B4-BE49-F238E27FC236}">
                <a16:creationId xmlns:a16="http://schemas.microsoft.com/office/drawing/2014/main" id="{A7258070-A838-2A2A-F509-4803ED99653F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 rot="10800000">
            <a:off x="8755161" y="5528299"/>
            <a:ext cx="343465" cy="343465"/>
          </a:xfrm>
          <a:prstGeom prst="rect">
            <a:avLst/>
          </a:prstGeom>
        </p:spPr>
      </p:pic>
      <p:pic>
        <p:nvPicPr>
          <p:cNvPr id="196" name="Graphic 195" descr="Arrow Right with solid fill">
            <a:extLst>
              <a:ext uri="{FF2B5EF4-FFF2-40B4-BE49-F238E27FC236}">
                <a16:creationId xmlns:a16="http://schemas.microsoft.com/office/drawing/2014/main" id="{F5151096-F8B6-5EF0-E4C4-51AE2A17A5BB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 rot="16200000">
            <a:off x="9148217" y="5528299"/>
            <a:ext cx="343465" cy="343465"/>
          </a:xfrm>
          <a:prstGeom prst="rect">
            <a:avLst/>
          </a:prstGeom>
        </p:spPr>
      </p:pic>
      <p:pic>
        <p:nvPicPr>
          <p:cNvPr id="197" name="Graphic 196" descr="Arrow Right with solid fill">
            <a:extLst>
              <a:ext uri="{FF2B5EF4-FFF2-40B4-BE49-F238E27FC236}">
                <a16:creationId xmlns:a16="http://schemas.microsoft.com/office/drawing/2014/main" id="{4BEB91DD-4189-1DAC-F14C-D921A80A5D06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 rot="5400000">
            <a:off x="9498228" y="5528299"/>
            <a:ext cx="343465" cy="343465"/>
          </a:xfrm>
          <a:prstGeom prst="rect">
            <a:avLst/>
          </a:prstGeom>
        </p:spPr>
      </p:pic>
      <p:pic>
        <p:nvPicPr>
          <p:cNvPr id="202" name="Graphic 201" descr="Warning with solid fill">
            <a:extLst>
              <a:ext uri="{FF2B5EF4-FFF2-40B4-BE49-F238E27FC236}">
                <a16:creationId xmlns:a16="http://schemas.microsoft.com/office/drawing/2014/main" id="{3F8A9A03-1B60-9248-D08A-7A1EE6771031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7829178" y="5519243"/>
            <a:ext cx="343465" cy="343465"/>
          </a:xfrm>
          <a:prstGeom prst="rect">
            <a:avLst/>
          </a:prstGeom>
        </p:spPr>
      </p:pic>
      <p:grpSp>
        <p:nvGrpSpPr>
          <p:cNvPr id="205" name="Group 204">
            <a:extLst>
              <a:ext uri="{FF2B5EF4-FFF2-40B4-BE49-F238E27FC236}">
                <a16:creationId xmlns:a16="http://schemas.microsoft.com/office/drawing/2014/main" id="{6ACBB82F-785F-7337-D54E-F6C3F922EE87}"/>
              </a:ext>
            </a:extLst>
          </p:cNvPr>
          <p:cNvGrpSpPr/>
          <p:nvPr/>
        </p:nvGrpSpPr>
        <p:grpSpPr>
          <a:xfrm>
            <a:off x="838200" y="4987798"/>
            <a:ext cx="4997116" cy="1249314"/>
            <a:chOff x="838200" y="4987798"/>
            <a:chExt cx="4997116" cy="1249314"/>
          </a:xfrm>
        </p:grpSpPr>
        <p:sp>
          <p:nvSpPr>
            <p:cNvPr id="32" name="Content Placeholder 7">
              <a:extLst>
                <a:ext uri="{FF2B5EF4-FFF2-40B4-BE49-F238E27FC236}">
                  <a16:creationId xmlns:a16="http://schemas.microsoft.com/office/drawing/2014/main" id="{84E38C69-7790-72CC-5D4F-3D523CD94355}"/>
                </a:ext>
              </a:extLst>
            </p:cNvPr>
            <p:cNvSpPr txBox="1">
              <a:spLocks/>
            </p:cNvSpPr>
            <p:nvPr/>
          </p:nvSpPr>
          <p:spPr>
            <a:xfrm>
              <a:off x="838200" y="5596264"/>
              <a:ext cx="4997116" cy="6408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b="1" i="1" dirty="0">
                  <a:solidFill>
                    <a:schemeClr val="bg2"/>
                  </a:solidFill>
                </a:rPr>
                <a:t>Lorem ipsum dolor sit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amet</a:t>
              </a:r>
              <a:r>
                <a:rPr lang="en-US" sz="1600" b="1" i="1" dirty="0">
                  <a:solidFill>
                    <a:schemeClr val="bg2"/>
                  </a:solidFill>
                </a:rPr>
                <a:t>,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consectetur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adipiscing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elit</a:t>
              </a:r>
              <a:r>
                <a:rPr lang="en-US" sz="1600" b="1" i="1" dirty="0">
                  <a:solidFill>
                    <a:schemeClr val="bg2"/>
                  </a:solidFill>
                </a:rPr>
                <a:t>, sed do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eiusmod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tempor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incididunt</a:t>
              </a:r>
              <a:r>
                <a:rPr lang="en-US" sz="1600" b="1" i="1" dirty="0">
                  <a:solidFill>
                    <a:schemeClr val="bg2"/>
                  </a:solidFill>
                </a:rPr>
                <a:t>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ut</a:t>
              </a:r>
              <a:r>
                <a:rPr lang="en-US" sz="1600" b="1" i="1" dirty="0">
                  <a:solidFill>
                    <a:schemeClr val="bg2"/>
                  </a:solidFill>
                </a:rPr>
                <a:t> labore et dolore magna </a:t>
              </a:r>
              <a:r>
                <a:rPr lang="en-US" sz="1600" b="1" i="1" dirty="0" err="1">
                  <a:solidFill>
                    <a:schemeClr val="bg2"/>
                  </a:solidFill>
                </a:rPr>
                <a:t>aliqua</a:t>
              </a:r>
              <a:r>
                <a:rPr lang="en-US" sz="1600" b="1" i="1" dirty="0">
                  <a:solidFill>
                    <a:schemeClr val="bg2"/>
                  </a:solidFill>
                </a:rPr>
                <a:t>.</a:t>
              </a:r>
              <a:endParaRPr lang="en-US" sz="1600" dirty="0">
                <a:solidFill>
                  <a:schemeClr val="bg2"/>
                </a:solidFill>
              </a:endParaRPr>
            </a:p>
          </p:txBody>
        </p:sp>
        <p:pic>
          <p:nvPicPr>
            <p:cNvPr id="204" name="Graphic 203" descr="Warning with solid fill">
              <a:extLst>
                <a:ext uri="{FF2B5EF4-FFF2-40B4-BE49-F238E27FC236}">
                  <a16:creationId xmlns:a16="http://schemas.microsoft.com/office/drawing/2014/main" id="{87ED9C44-C95E-039A-4CCE-F2E4EA3E7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4">
              <a:extLst>
                <a:ext uri="{96DAC541-7B7A-43D3-8B79-37D633B846F1}">
                  <asvg:svgBlip xmlns:asvg="http://schemas.microsoft.com/office/drawing/2016/SVG/main" r:embed="rId115"/>
                </a:ext>
              </a:extLst>
            </a:blip>
            <a:stretch>
              <a:fillRect/>
            </a:stretch>
          </p:blipFill>
          <p:spPr>
            <a:xfrm>
              <a:off x="859587" y="4987798"/>
              <a:ext cx="585458" cy="585458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C2B778-CA09-679E-0680-0ADBF20A1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07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6A174-774F-401D-3B29-C121B6333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1549D-79A6-90E8-4F18-AF0BDB02C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- Tables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8D5A0AC-8BEE-FABD-A295-6C6355926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305443"/>
              </p:ext>
            </p:extLst>
          </p:nvPr>
        </p:nvGraphicFramePr>
        <p:xfrm>
          <a:off x="920174" y="1690688"/>
          <a:ext cx="10515600" cy="1219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06660337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91281091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36115004"/>
                    </a:ext>
                  </a:extLst>
                </a:gridCol>
              </a:tblGrid>
              <a:tr h="183551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Column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Column Title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56417"/>
                  </a:ext>
                </a:extLst>
              </a:tr>
              <a:tr h="1835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Row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073902"/>
                  </a:ext>
                </a:extLst>
              </a:tr>
              <a:tr h="1835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Row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42127"/>
                  </a:ext>
                </a:extLst>
              </a:tr>
              <a:tr h="1835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Row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603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CA22770-C862-7FB4-8226-9E03EF00D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47682"/>
              </p:ext>
            </p:extLst>
          </p:nvPr>
        </p:nvGraphicFramePr>
        <p:xfrm>
          <a:off x="920174" y="3228542"/>
          <a:ext cx="10515600" cy="1219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06660337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91281091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36115004"/>
                    </a:ext>
                  </a:extLst>
                </a:gridCol>
              </a:tblGrid>
              <a:tr h="183551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Column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Column Title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56417"/>
                  </a:ext>
                </a:extLst>
              </a:tr>
              <a:tr h="1835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Row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073902"/>
                  </a:ext>
                </a:extLst>
              </a:tr>
              <a:tr h="1835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Row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42127"/>
                  </a:ext>
                </a:extLst>
              </a:tr>
              <a:tr h="1835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Row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603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561BFBE-CF04-E604-25EC-8395D4EDE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704486"/>
              </p:ext>
            </p:extLst>
          </p:nvPr>
        </p:nvGraphicFramePr>
        <p:xfrm>
          <a:off x="920174" y="4766396"/>
          <a:ext cx="10515600" cy="121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06660337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91281091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36115004"/>
                    </a:ext>
                  </a:extLst>
                </a:gridCol>
              </a:tblGrid>
              <a:tr h="183551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Column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Column Title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56417"/>
                  </a:ext>
                </a:extLst>
              </a:tr>
              <a:tr h="1835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Row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073902"/>
                  </a:ext>
                </a:extLst>
              </a:tr>
              <a:tr h="1835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Row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42127"/>
                  </a:ext>
                </a:extLst>
              </a:tr>
              <a:tr h="1835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Row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6035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4C0F7B-8556-A925-BF60-E8CC1F6D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956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4C018-833F-209C-812E-3B391CAD0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F5FA-7BE2-8181-A812-CDE2FD54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– Bar Graphs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184F3EF-04D3-412D-F0E3-44340D6C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1251885"/>
              </p:ext>
            </p:extLst>
          </p:nvPr>
        </p:nvGraphicFramePr>
        <p:xfrm>
          <a:off x="838200" y="1679479"/>
          <a:ext cx="5001491" cy="4326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2074454-DD88-CCBA-E2CD-CD6C7FD373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5711760"/>
              </p:ext>
            </p:extLst>
          </p:nvPr>
        </p:nvGraphicFramePr>
        <p:xfrm>
          <a:off x="6352309" y="1679479"/>
          <a:ext cx="5001491" cy="4326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52ABC-B84E-B3A6-AD64-B7FD25EE9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15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03586-AADF-A5A6-18C5-B8ECC96A5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B18A-E02E-31BE-5896-EE9731B12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– Line Graphs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B540B0F-2E95-B6F0-4494-0D6C58AE3F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9239977"/>
              </p:ext>
            </p:extLst>
          </p:nvPr>
        </p:nvGraphicFramePr>
        <p:xfrm>
          <a:off x="838200" y="1690687"/>
          <a:ext cx="5001491" cy="431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375324C-13F2-2DD2-C693-093BCB57BB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5793524"/>
              </p:ext>
            </p:extLst>
          </p:nvPr>
        </p:nvGraphicFramePr>
        <p:xfrm>
          <a:off x="6352311" y="1690687"/>
          <a:ext cx="5001491" cy="431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20E2B9-B3AC-27A5-2623-B1AE57D1D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95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1D590-7273-BFA9-B1B3-8D33FEF55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0F0CD-5668-A0F4-5696-6644B3E80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– Pie Chart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B5DBD5E-EF8B-447A-FB1F-472D87A67D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5919023"/>
              </p:ext>
            </p:extLst>
          </p:nvPr>
        </p:nvGraphicFramePr>
        <p:xfrm>
          <a:off x="6352311" y="1690686"/>
          <a:ext cx="5001492" cy="4315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8C77FD2-3E3E-201D-348C-249CDD8347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218979"/>
              </p:ext>
            </p:extLst>
          </p:nvPr>
        </p:nvGraphicFramePr>
        <p:xfrm>
          <a:off x="838199" y="1690687"/>
          <a:ext cx="5001492" cy="4315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997C16-9104-EBE9-15E1-A6D608EEA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08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DFCD9-04CD-1E08-EA39-24E4AD250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25008-93C1-2B23-30B2-6153F3A6E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– Process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A7371E5-13E5-DC3D-7CC6-E45AB98D2D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2571016"/>
              </p:ext>
            </p:extLst>
          </p:nvPr>
        </p:nvGraphicFramePr>
        <p:xfrm>
          <a:off x="838197" y="1922150"/>
          <a:ext cx="5001494" cy="4083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F4E7AEE-02CF-FE51-D9D8-E8A8D1DD8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4543322"/>
              </p:ext>
            </p:extLst>
          </p:nvPr>
        </p:nvGraphicFramePr>
        <p:xfrm>
          <a:off x="6352311" y="1922150"/>
          <a:ext cx="5001494" cy="4083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720EE0-E000-3D77-12ED-9EDAC5C89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89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63E04-4EB6-24CE-EC4A-872C694DD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9725B-16DB-E85A-3698-D17FF95D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– Process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17E1A67-A4AC-098F-0701-EF41231E79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6516451"/>
              </p:ext>
            </p:extLst>
          </p:nvPr>
        </p:nvGraphicFramePr>
        <p:xfrm>
          <a:off x="6352308" y="1690686"/>
          <a:ext cx="5001493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D795F34-C2AF-DB7B-1057-80E6416F92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9549660"/>
              </p:ext>
            </p:extLst>
          </p:nvPr>
        </p:nvGraphicFramePr>
        <p:xfrm>
          <a:off x="6352308" y="3301277"/>
          <a:ext cx="5001493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D9C64B3-90A5-BA96-87BD-4F0DC3DAC9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7849679"/>
              </p:ext>
            </p:extLst>
          </p:nvPr>
        </p:nvGraphicFramePr>
        <p:xfrm>
          <a:off x="6352308" y="4672877"/>
          <a:ext cx="5001493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57D4968-7E91-9E99-556B-599A249A21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3325171"/>
              </p:ext>
            </p:extLst>
          </p:nvPr>
        </p:nvGraphicFramePr>
        <p:xfrm>
          <a:off x="838199" y="1690687"/>
          <a:ext cx="5001493" cy="4307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325DD4-1F61-CC43-5CC4-CE00A80BC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1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33A4E-FFBE-BE29-B47C-670F5BA31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CA766-A042-1FE8-A6EF-BF11A545E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– Mapping</a:t>
            </a: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1508D2E0-1523-A627-0852-0FDF3765EE4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86125660"/>
                  </p:ext>
                </p:extLst>
              </p:nvPr>
            </p:nvGraphicFramePr>
            <p:xfrm>
              <a:off x="838200" y="1690689"/>
              <a:ext cx="10597574" cy="429490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Chart 5">
                <a:extLst>
                  <a:ext uri="{FF2B5EF4-FFF2-40B4-BE49-F238E27FC236}">
                    <a16:creationId xmlns:a16="http://schemas.microsoft.com/office/drawing/2014/main" id="{1508D2E0-1523-A627-0852-0FDF3765EE4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1690689"/>
                <a:ext cx="10597574" cy="4294908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17E1AEE8-9E27-B7FA-1D75-03B445056320}"/>
              </a:ext>
            </a:extLst>
          </p:cNvPr>
          <p:cNvGrpSpPr/>
          <p:nvPr/>
        </p:nvGrpSpPr>
        <p:grpSpPr>
          <a:xfrm>
            <a:off x="1236519" y="2677823"/>
            <a:ext cx="2247901" cy="751177"/>
            <a:chOff x="1236519" y="2677823"/>
            <a:chExt cx="2247901" cy="751177"/>
          </a:xfrm>
        </p:grpSpPr>
        <p:sp>
          <p:nvSpPr>
            <p:cNvPr id="7" name="Title 5">
              <a:extLst>
                <a:ext uri="{FF2B5EF4-FFF2-40B4-BE49-F238E27FC236}">
                  <a16:creationId xmlns:a16="http://schemas.microsoft.com/office/drawing/2014/main" id="{7B622BBD-17E0-C807-AA75-46FE92A61B34}"/>
                </a:ext>
              </a:extLst>
            </p:cNvPr>
            <p:cNvSpPr txBox="1">
              <a:spLocks/>
            </p:cNvSpPr>
            <p:nvPr/>
          </p:nvSpPr>
          <p:spPr>
            <a:xfrm>
              <a:off x="1236519" y="2677823"/>
              <a:ext cx="1953491" cy="7511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i="0" kern="1200">
                  <a:solidFill>
                    <a:schemeClr val="tx1"/>
                  </a:solidFill>
                  <a:latin typeface="Avenir Next Ultra Light" panose="020B0203020202020204" pitchFamily="34" charset="77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Lorem ipsum </a:t>
              </a:r>
              <a:r>
                <a:rPr lang="en-US" sz="1400" dirty="0" err="1">
                  <a:solidFill>
                    <a:schemeClr val="bg2"/>
                  </a:solidFill>
                  <a:latin typeface="+mn-lt"/>
                </a:rPr>
                <a:t>dolar</a:t>
              </a:r>
              <a:endParaRPr lang="en-US" sz="1400" dirty="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5E60382-6828-1E6B-1144-5BF2E72D05C1}"/>
                </a:ext>
              </a:extLst>
            </p:cNvPr>
            <p:cNvSpPr/>
            <p:nvPr/>
          </p:nvSpPr>
          <p:spPr>
            <a:xfrm>
              <a:off x="3307560" y="2961409"/>
              <a:ext cx="176860" cy="17686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7D2B0D-551E-FA0D-D2B2-6B560E7B2348}"/>
              </a:ext>
            </a:extLst>
          </p:cNvPr>
          <p:cNvGrpSpPr/>
          <p:nvPr/>
        </p:nvGrpSpPr>
        <p:grpSpPr>
          <a:xfrm>
            <a:off x="6213765" y="3727305"/>
            <a:ext cx="2247901" cy="751177"/>
            <a:chOff x="1236519" y="2677823"/>
            <a:chExt cx="2247901" cy="751177"/>
          </a:xfrm>
        </p:grpSpPr>
        <p:sp>
          <p:nvSpPr>
            <p:cNvPr id="11" name="Title 5">
              <a:extLst>
                <a:ext uri="{FF2B5EF4-FFF2-40B4-BE49-F238E27FC236}">
                  <a16:creationId xmlns:a16="http://schemas.microsoft.com/office/drawing/2014/main" id="{7C9953D2-6306-001C-AB05-27D9D1918C07}"/>
                </a:ext>
              </a:extLst>
            </p:cNvPr>
            <p:cNvSpPr txBox="1">
              <a:spLocks/>
            </p:cNvSpPr>
            <p:nvPr/>
          </p:nvSpPr>
          <p:spPr>
            <a:xfrm>
              <a:off x="1236519" y="2677823"/>
              <a:ext cx="1953491" cy="7511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i="0" kern="1200">
                  <a:solidFill>
                    <a:schemeClr val="tx1"/>
                  </a:solidFill>
                  <a:latin typeface="Avenir Next Ultra Light" panose="020B0203020202020204" pitchFamily="34" charset="77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400" dirty="0">
                  <a:latin typeface="+mn-lt"/>
                </a:rPr>
                <a:t>Lorem ipsum </a:t>
              </a:r>
              <a:r>
                <a:rPr lang="en-US" sz="1400" dirty="0" err="1">
                  <a:latin typeface="+mn-lt"/>
                </a:rPr>
                <a:t>dolar</a:t>
              </a:r>
              <a:endParaRPr lang="en-US" sz="1400" dirty="0">
                <a:latin typeface="+mn-lt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4AC226E-3BCF-439E-EA47-56FF1AC51021}"/>
                </a:ext>
              </a:extLst>
            </p:cNvPr>
            <p:cNvSpPr/>
            <p:nvPr/>
          </p:nvSpPr>
          <p:spPr>
            <a:xfrm>
              <a:off x="3307560" y="2961409"/>
              <a:ext cx="176860" cy="17686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164C5F-8D9C-29E4-0BA0-26C622958C93}"/>
              </a:ext>
            </a:extLst>
          </p:cNvPr>
          <p:cNvGrpSpPr/>
          <p:nvPr/>
        </p:nvGrpSpPr>
        <p:grpSpPr>
          <a:xfrm>
            <a:off x="8229045" y="2884125"/>
            <a:ext cx="2177003" cy="751177"/>
            <a:chOff x="3307560" y="2677823"/>
            <a:chExt cx="2177003" cy="751177"/>
          </a:xfrm>
        </p:grpSpPr>
        <p:sp>
          <p:nvSpPr>
            <p:cNvPr id="14" name="Title 5">
              <a:extLst>
                <a:ext uri="{FF2B5EF4-FFF2-40B4-BE49-F238E27FC236}">
                  <a16:creationId xmlns:a16="http://schemas.microsoft.com/office/drawing/2014/main" id="{ABD21E09-8272-B459-C8A0-EBA746BB3A3C}"/>
                </a:ext>
              </a:extLst>
            </p:cNvPr>
            <p:cNvSpPr txBox="1">
              <a:spLocks/>
            </p:cNvSpPr>
            <p:nvPr/>
          </p:nvSpPr>
          <p:spPr>
            <a:xfrm>
              <a:off x="3531072" y="2677823"/>
              <a:ext cx="1953491" cy="7511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i="0" kern="1200">
                  <a:solidFill>
                    <a:schemeClr val="tx1"/>
                  </a:solidFill>
                  <a:latin typeface="Avenir Next Ultra Light" panose="020B020302020202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Lorem ipsum </a:t>
              </a:r>
              <a:r>
                <a:rPr lang="en-US" sz="1400" dirty="0" err="1">
                  <a:solidFill>
                    <a:schemeClr val="accent4"/>
                  </a:solidFill>
                  <a:latin typeface="+mn-lt"/>
                </a:rPr>
                <a:t>dolar</a:t>
              </a:r>
              <a:endParaRPr lang="en-US" sz="1400" dirty="0">
                <a:solidFill>
                  <a:schemeClr val="accent4"/>
                </a:solidFill>
                <a:latin typeface="+mn-lt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A791EE4-60A1-0378-0481-34CC172059C9}"/>
                </a:ext>
              </a:extLst>
            </p:cNvPr>
            <p:cNvSpPr/>
            <p:nvPr/>
          </p:nvSpPr>
          <p:spPr>
            <a:xfrm>
              <a:off x="3307560" y="2961409"/>
              <a:ext cx="176860" cy="17686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9E6E12-0B66-4183-3DB5-365D48B39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44D8-0D62-214A-A38A-2BE49A2DAF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3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orkforce Assured Palette">
      <a:dk1>
        <a:srgbClr val="000000"/>
      </a:dk1>
      <a:lt1>
        <a:srgbClr val="FFFFFF"/>
      </a:lt1>
      <a:dk2>
        <a:srgbClr val="A8E582"/>
      </a:dk2>
      <a:lt2>
        <a:srgbClr val="E8E8E8"/>
      </a:lt2>
      <a:accent1>
        <a:srgbClr val="000000"/>
      </a:accent1>
      <a:accent2>
        <a:srgbClr val="FFFFFF"/>
      </a:accent2>
      <a:accent3>
        <a:srgbClr val="9AE370"/>
      </a:accent3>
      <a:accent4>
        <a:srgbClr val="E37070"/>
      </a:accent4>
      <a:accent5>
        <a:srgbClr val="333333"/>
      </a:accent5>
      <a:accent6>
        <a:srgbClr val="DFE0E1"/>
      </a:accent6>
      <a:hlink>
        <a:srgbClr val="9AE370"/>
      </a:hlink>
      <a:folHlink>
        <a:srgbClr val="9AE370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Template" id="{FD46C161-0722-684F-9093-5A0059044154}" vid="{750F7F92-67D6-214B-A8D0-A0BEFA7C7E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726ED804E22F4C8435DAFF2B4BEA24" ma:contentTypeVersion="13" ma:contentTypeDescription="Create a new document." ma:contentTypeScope="" ma:versionID="9bc544c5d3f259c4e1aeeb8c236c71f4">
  <xsd:schema xmlns:xsd="http://www.w3.org/2001/XMLSchema" xmlns:xs="http://www.w3.org/2001/XMLSchema" xmlns:p="http://schemas.microsoft.com/office/2006/metadata/properties" xmlns:ns2="83931a1b-a6bc-4669-a914-c3e9f896d31e" xmlns:ns3="f53ae5f6-617a-40c5-827e-6bb685715a1f" targetNamespace="http://schemas.microsoft.com/office/2006/metadata/properties" ma:root="true" ma:fieldsID="5269e2b2b88af02afd8b542b4ea9b495" ns2:_="" ns3:_="">
    <xsd:import namespace="83931a1b-a6bc-4669-a914-c3e9f896d31e"/>
    <xsd:import namespace="f53ae5f6-617a-40c5-827e-6bb685715a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931a1b-a6bc-4669-a914-c3e9f896d3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7b84e1a-68be-4e6f-bea5-ddd73cd20a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3ae5f6-617a-40c5-827e-6bb685715a1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7351d3a-699c-4bd1-8ff5-82566effdcba}" ma:internalName="TaxCatchAll" ma:showField="CatchAllData" ma:web="f53ae5f6-617a-40c5-827e-6bb685715a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931a1b-a6bc-4669-a914-c3e9f896d31e">
      <Terms xmlns="http://schemas.microsoft.com/office/infopath/2007/PartnerControls"/>
    </lcf76f155ced4ddcb4097134ff3c332f>
    <TaxCatchAll xmlns="f53ae5f6-617a-40c5-827e-6bb685715a1f" xsi:nil="true"/>
  </documentManagement>
</p:properties>
</file>

<file path=customXml/itemProps1.xml><?xml version="1.0" encoding="utf-8"?>
<ds:datastoreItem xmlns:ds="http://schemas.openxmlformats.org/officeDocument/2006/customXml" ds:itemID="{74353743-53B3-4EFE-B4D6-7AC80EE4466D}"/>
</file>

<file path=customXml/itemProps2.xml><?xml version="1.0" encoding="utf-8"?>
<ds:datastoreItem xmlns:ds="http://schemas.openxmlformats.org/officeDocument/2006/customXml" ds:itemID="{198116EB-C245-49EA-A3DB-AD2127AA80B7}"/>
</file>

<file path=customXml/itemProps3.xml><?xml version="1.0" encoding="utf-8"?>
<ds:datastoreItem xmlns:ds="http://schemas.openxmlformats.org/officeDocument/2006/customXml" ds:itemID="{0CF6BC80-8AD0-437B-BD79-50B277A8D8D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8786</TotalTime>
  <Words>472</Words>
  <Application>Microsoft Office PowerPoint</Application>
  <PresentationFormat>Widescreen</PresentationFormat>
  <Paragraphs>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Avenir Light</vt:lpstr>
      <vt:lpstr>Avenir Next</vt:lpstr>
      <vt:lpstr>Avenir Next Ultra Light</vt:lpstr>
      <vt:lpstr>Tw Cen MT</vt:lpstr>
      <vt:lpstr>Tw Cen MT Condensed</vt:lpstr>
      <vt:lpstr>Office Theme</vt:lpstr>
      <vt:lpstr>PowerPoint Presentation</vt:lpstr>
      <vt:lpstr>Welcome</vt:lpstr>
      <vt:lpstr>Template - Typography</vt:lpstr>
      <vt:lpstr>Template - Iconography</vt:lpstr>
      <vt:lpstr>Template - Tables</vt:lpstr>
      <vt:lpstr>Template – Bar Graphs</vt:lpstr>
      <vt:lpstr>Template – Line Graphs</vt:lpstr>
      <vt:lpstr>Template – Pie Chart</vt:lpstr>
      <vt:lpstr>Template – Process</vt:lpstr>
      <vt:lpstr>Template – Process</vt:lpstr>
      <vt:lpstr>Template – Mapping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Stuart Bayston</dc:creator>
  <cp:keywords/>
  <dc:description/>
  <cp:lastModifiedBy>Doug Aris</cp:lastModifiedBy>
  <cp:revision>8</cp:revision>
  <dcterms:created xsi:type="dcterms:W3CDTF">2025-06-17T20:18:12Z</dcterms:created>
  <dcterms:modified xsi:type="dcterms:W3CDTF">2025-07-03T20:02:15Z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0x01010045726ED804E22F4C8435DAFF2B4BEA24</vt:lpwstr>
  </property>
</Properties>
</file>