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8" r:id="rId8"/>
    <p:sldId id="269" r:id="rId9"/>
    <p:sldId id="270" r:id="rId10"/>
    <p:sldId id="26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C27D07-FEE8-4ECB-A80D-6D587A6C2319}" v="107" dt="2025-10-29T00:46:06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>
        <p:scale>
          <a:sx n="87" d="100"/>
          <a:sy n="87" d="100"/>
        </p:scale>
        <p:origin x="85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s Vigeant" userId="72160de3-926d-468d-b573-bb58e2cc14fd" providerId="ADAL" clId="{70256782-9A41-463B-BA4A-D779229B0C6C}"/>
    <pc:docChg chg="undo redo custSel addSld delSld modSld sldOrd">
      <pc:chgData name="Ross Vigeant" userId="72160de3-926d-468d-b573-bb58e2cc14fd" providerId="ADAL" clId="{70256782-9A41-463B-BA4A-D779229B0C6C}" dt="2025-10-29T00:44:57.686" v="3740" actId="20577"/>
      <pc:docMkLst>
        <pc:docMk/>
      </pc:docMkLst>
      <pc:sldChg chg="addSp delSp modSp mod">
        <pc:chgData name="Ross Vigeant" userId="72160de3-926d-468d-b573-bb58e2cc14fd" providerId="ADAL" clId="{70256782-9A41-463B-BA4A-D779229B0C6C}" dt="2025-10-28T23:34:40.980" v="121" actId="1035"/>
        <pc:sldMkLst>
          <pc:docMk/>
          <pc:sldMk cId="1933903259" sldId="256"/>
        </pc:sldMkLst>
        <pc:spChg chg="del">
          <ac:chgData name="Ross Vigeant" userId="72160de3-926d-468d-b573-bb58e2cc14fd" providerId="ADAL" clId="{70256782-9A41-463B-BA4A-D779229B0C6C}" dt="2025-10-28T23:29:53.101" v="0" actId="478"/>
          <ac:spMkLst>
            <pc:docMk/>
            <pc:sldMk cId="1933903259" sldId="256"/>
            <ac:spMk id="2" creationId="{C0010DA4-8547-7529-6153-8A5DBB155C33}"/>
          </ac:spMkLst>
        </pc:spChg>
        <pc:spChg chg="del">
          <ac:chgData name="Ross Vigeant" userId="72160de3-926d-468d-b573-bb58e2cc14fd" providerId="ADAL" clId="{70256782-9A41-463B-BA4A-D779229B0C6C}" dt="2025-10-28T23:29:53.101" v="0" actId="478"/>
          <ac:spMkLst>
            <pc:docMk/>
            <pc:sldMk cId="1933903259" sldId="256"/>
            <ac:spMk id="3" creationId="{082E1D19-0FB8-AEC7-FA05-DFF092A92798}"/>
          </ac:spMkLst>
        </pc:spChg>
        <pc:spChg chg="add mod">
          <ac:chgData name="Ross Vigeant" userId="72160de3-926d-468d-b573-bb58e2cc14fd" providerId="ADAL" clId="{70256782-9A41-463B-BA4A-D779229B0C6C}" dt="2025-10-28T23:34:40.980" v="121" actId="1035"/>
          <ac:spMkLst>
            <pc:docMk/>
            <pc:sldMk cId="1933903259" sldId="256"/>
            <ac:spMk id="10" creationId="{C53FD0A2-446D-2710-A491-EDA3FDA1FCDB}"/>
          </ac:spMkLst>
        </pc:spChg>
        <pc:picChg chg="add mod">
          <ac:chgData name="Ross Vigeant" userId="72160de3-926d-468d-b573-bb58e2cc14fd" providerId="ADAL" clId="{70256782-9A41-463B-BA4A-D779229B0C6C}" dt="2025-10-28T23:31:07.099" v="7"/>
          <ac:picMkLst>
            <pc:docMk/>
            <pc:sldMk cId="1933903259" sldId="256"/>
            <ac:picMk id="5" creationId="{6C071E5D-8D8E-4944-DA2E-68D1C58F0C52}"/>
          </ac:picMkLst>
        </pc:picChg>
        <pc:picChg chg="add mod modCrop">
          <ac:chgData name="Ross Vigeant" userId="72160de3-926d-468d-b573-bb58e2cc14fd" providerId="ADAL" clId="{70256782-9A41-463B-BA4A-D779229B0C6C}" dt="2025-10-28T23:34:12.729" v="68" actId="732"/>
          <ac:picMkLst>
            <pc:docMk/>
            <pc:sldMk cId="1933903259" sldId="256"/>
            <ac:picMk id="7" creationId="{74560420-D90F-488A-9846-208E42400123}"/>
          </ac:picMkLst>
        </pc:picChg>
      </pc:sldChg>
      <pc:sldChg chg="addSp delSp modSp add del mod">
        <pc:chgData name="Ross Vigeant" userId="72160de3-926d-468d-b573-bb58e2cc14fd" providerId="ADAL" clId="{70256782-9A41-463B-BA4A-D779229B0C6C}" dt="2025-10-28T23:42:56.086" v="398" actId="47"/>
        <pc:sldMkLst>
          <pc:docMk/>
          <pc:sldMk cId="1058596429" sldId="257"/>
        </pc:sldMkLst>
        <pc:picChg chg="add mod">
          <ac:chgData name="Ross Vigeant" userId="72160de3-926d-468d-b573-bb58e2cc14fd" providerId="ADAL" clId="{70256782-9A41-463B-BA4A-D779229B0C6C}" dt="2025-10-28T23:32:55.181" v="17"/>
          <ac:picMkLst>
            <pc:docMk/>
            <pc:sldMk cId="1058596429" sldId="257"/>
            <ac:picMk id="5" creationId="{A93AD6E4-B069-8D49-2F24-80418D73D4AF}"/>
          </ac:picMkLst>
        </pc:picChg>
        <pc:picChg chg="del mod modCrop">
          <ac:chgData name="Ross Vigeant" userId="72160de3-926d-468d-b573-bb58e2cc14fd" providerId="ADAL" clId="{70256782-9A41-463B-BA4A-D779229B0C6C}" dt="2025-10-28T23:31:49.385" v="16" actId="21"/>
          <ac:picMkLst>
            <pc:docMk/>
            <pc:sldMk cId="1058596429" sldId="257"/>
            <ac:picMk id="7" creationId="{A93AD6E4-B069-8D49-2F24-80418D73D4AF}"/>
          </ac:picMkLst>
        </pc:picChg>
      </pc:sldChg>
      <pc:sldChg chg="addSp delSp modSp new mod ord">
        <pc:chgData name="Ross Vigeant" userId="72160de3-926d-468d-b573-bb58e2cc14fd" providerId="ADAL" clId="{70256782-9A41-463B-BA4A-D779229B0C6C}" dt="2025-10-28T23:42:45.759" v="397" actId="18131"/>
        <pc:sldMkLst>
          <pc:docMk/>
          <pc:sldMk cId="4070790291" sldId="258"/>
        </pc:sldMkLst>
        <pc:spChg chg="mod">
          <ac:chgData name="Ross Vigeant" userId="72160de3-926d-468d-b573-bb58e2cc14fd" providerId="ADAL" clId="{70256782-9A41-463B-BA4A-D779229B0C6C}" dt="2025-10-28T23:35:58.664" v="140" actId="207"/>
          <ac:spMkLst>
            <pc:docMk/>
            <pc:sldMk cId="4070790291" sldId="258"/>
            <ac:spMk id="2" creationId="{984613AD-CFE9-5402-60FA-A0586D538290}"/>
          </ac:spMkLst>
        </pc:spChg>
        <pc:spChg chg="del">
          <ac:chgData name="Ross Vigeant" userId="72160de3-926d-468d-b573-bb58e2cc14fd" providerId="ADAL" clId="{70256782-9A41-463B-BA4A-D779229B0C6C}" dt="2025-10-28T23:38:46.507" v="345" actId="931"/>
          <ac:spMkLst>
            <pc:docMk/>
            <pc:sldMk cId="4070790291" sldId="258"/>
            <ac:spMk id="3" creationId="{95FE702D-C554-100A-02CC-93CFD2EF0D0B}"/>
          </ac:spMkLst>
        </pc:spChg>
        <pc:spChg chg="mod">
          <ac:chgData name="Ross Vigeant" userId="72160de3-926d-468d-b573-bb58e2cc14fd" providerId="ADAL" clId="{70256782-9A41-463B-BA4A-D779229B0C6C}" dt="2025-10-28T23:37:18.338" v="344" actId="20577"/>
          <ac:spMkLst>
            <pc:docMk/>
            <pc:sldMk cId="4070790291" sldId="258"/>
            <ac:spMk id="4" creationId="{FB209879-5DEA-DFB8-3FAD-04F909077F10}"/>
          </ac:spMkLst>
        </pc:spChg>
        <pc:spChg chg="add del mod">
          <ac:chgData name="Ross Vigeant" userId="72160de3-926d-468d-b573-bb58e2cc14fd" providerId="ADAL" clId="{70256782-9A41-463B-BA4A-D779229B0C6C}" dt="2025-10-28T23:39:19.625" v="351"/>
          <ac:spMkLst>
            <pc:docMk/>
            <pc:sldMk cId="4070790291" sldId="258"/>
            <ac:spMk id="8" creationId="{E714DA6A-EDB3-0843-5B2D-79B4288B24F3}"/>
          </ac:spMkLst>
        </pc:spChg>
        <pc:spChg chg="add mod">
          <ac:chgData name="Ross Vigeant" userId="72160de3-926d-468d-b573-bb58e2cc14fd" providerId="ADAL" clId="{70256782-9A41-463B-BA4A-D779229B0C6C}" dt="2025-10-28T23:40:14.144" v="376" actId="12788"/>
          <ac:spMkLst>
            <pc:docMk/>
            <pc:sldMk cId="4070790291" sldId="258"/>
            <ac:spMk id="11" creationId="{7D5E145F-4538-0212-4C7D-D76F5FD29FA1}"/>
          </ac:spMkLst>
        </pc:spChg>
        <pc:spChg chg="add mod">
          <ac:chgData name="Ross Vigeant" userId="72160de3-926d-468d-b573-bb58e2cc14fd" providerId="ADAL" clId="{70256782-9A41-463B-BA4A-D779229B0C6C}" dt="2025-10-28T23:40:43.799" v="392" actId="12788"/>
          <ac:spMkLst>
            <pc:docMk/>
            <pc:sldMk cId="4070790291" sldId="258"/>
            <ac:spMk id="13" creationId="{7370E0E0-F21C-CC79-61F8-8F1827BF8BE9}"/>
          </ac:spMkLst>
        </pc:spChg>
        <pc:picChg chg="add del mod modCrop">
          <ac:chgData name="Ross Vigeant" userId="72160de3-926d-468d-b573-bb58e2cc14fd" providerId="ADAL" clId="{70256782-9A41-463B-BA4A-D779229B0C6C}" dt="2025-10-28T23:39:00.725" v="350" actId="478"/>
          <ac:picMkLst>
            <pc:docMk/>
            <pc:sldMk cId="4070790291" sldId="258"/>
            <ac:picMk id="6" creationId="{9F262F72-C0CD-EAB2-FD57-06D6CF05A2C1}"/>
          </ac:picMkLst>
        </pc:picChg>
        <pc:picChg chg="add mod modCrop">
          <ac:chgData name="Ross Vigeant" userId="72160de3-926d-468d-b573-bb58e2cc14fd" providerId="ADAL" clId="{70256782-9A41-463B-BA4A-D779229B0C6C}" dt="2025-10-28T23:40:14.144" v="376" actId="12788"/>
          <ac:picMkLst>
            <pc:docMk/>
            <pc:sldMk cId="4070790291" sldId="258"/>
            <ac:picMk id="10" creationId="{C0A944FB-E56A-EE49-193B-4A1F3BC6E271}"/>
          </ac:picMkLst>
        </pc:picChg>
        <pc:picChg chg="add mod modCrop">
          <ac:chgData name="Ross Vigeant" userId="72160de3-926d-468d-b573-bb58e2cc14fd" providerId="ADAL" clId="{70256782-9A41-463B-BA4A-D779229B0C6C}" dt="2025-10-28T23:42:45.759" v="397" actId="18131"/>
          <ac:picMkLst>
            <pc:docMk/>
            <pc:sldMk cId="4070790291" sldId="258"/>
            <ac:picMk id="12" creationId="{42AD81E5-7545-494C-A326-183BA19B2B88}"/>
          </ac:picMkLst>
        </pc:picChg>
      </pc:sldChg>
      <pc:sldChg chg="modSp new del mod">
        <pc:chgData name="Ross Vigeant" userId="72160de3-926d-468d-b573-bb58e2cc14fd" providerId="ADAL" clId="{70256782-9A41-463B-BA4A-D779229B0C6C}" dt="2025-10-28T23:43:29.846" v="414" actId="2696"/>
        <pc:sldMkLst>
          <pc:docMk/>
          <pc:sldMk cId="984769956" sldId="259"/>
        </pc:sldMkLst>
        <pc:spChg chg="mod">
          <ac:chgData name="Ross Vigeant" userId="72160de3-926d-468d-b573-bb58e2cc14fd" providerId="ADAL" clId="{70256782-9A41-463B-BA4A-D779229B0C6C}" dt="2025-10-28T23:43:26.497" v="413" actId="20577"/>
          <ac:spMkLst>
            <pc:docMk/>
            <pc:sldMk cId="984769956" sldId="259"/>
            <ac:spMk id="2" creationId="{4040E5BF-C79B-408D-9BDE-FBDE8005542D}"/>
          </ac:spMkLst>
        </pc:spChg>
      </pc:sldChg>
      <pc:sldChg chg="addSp delSp modSp add mod">
        <pc:chgData name="Ross Vigeant" userId="72160de3-926d-468d-b573-bb58e2cc14fd" providerId="ADAL" clId="{70256782-9A41-463B-BA4A-D779229B0C6C}" dt="2025-10-28T23:58:35.199" v="1931" actId="1076"/>
        <pc:sldMkLst>
          <pc:docMk/>
          <pc:sldMk cId="1610809964" sldId="259"/>
        </pc:sldMkLst>
        <pc:spChg chg="mod">
          <ac:chgData name="Ross Vigeant" userId="72160de3-926d-468d-b573-bb58e2cc14fd" providerId="ADAL" clId="{70256782-9A41-463B-BA4A-D779229B0C6C}" dt="2025-10-28T23:43:35.387" v="425" actId="20577"/>
          <ac:spMkLst>
            <pc:docMk/>
            <pc:sldMk cId="1610809964" sldId="259"/>
            <ac:spMk id="2" creationId="{FC2E3E2C-77F1-40FD-A912-2304F8015BD2}"/>
          </ac:spMkLst>
        </pc:spChg>
        <pc:spChg chg="del">
          <ac:chgData name="Ross Vigeant" userId="72160de3-926d-468d-b573-bb58e2cc14fd" providerId="ADAL" clId="{70256782-9A41-463B-BA4A-D779229B0C6C}" dt="2025-10-28T23:43:46.973" v="426" actId="478"/>
          <ac:spMkLst>
            <pc:docMk/>
            <pc:sldMk cId="1610809964" sldId="259"/>
            <ac:spMk id="4" creationId="{E7F6FFDB-CDF9-910B-32B8-2B2563DC409C}"/>
          </ac:spMkLst>
        </pc:spChg>
        <pc:spChg chg="add del mod">
          <ac:chgData name="Ross Vigeant" userId="72160de3-926d-468d-b573-bb58e2cc14fd" providerId="ADAL" clId="{70256782-9A41-463B-BA4A-D779229B0C6C}" dt="2025-10-28T23:43:50.189" v="427" actId="478"/>
          <ac:spMkLst>
            <pc:docMk/>
            <pc:sldMk cId="1610809964" sldId="259"/>
            <ac:spMk id="5" creationId="{AED96A3F-ABDB-E5EC-4E27-5826FB66A683}"/>
          </ac:spMkLst>
        </pc:spChg>
        <pc:spChg chg="add del mod">
          <ac:chgData name="Ross Vigeant" userId="72160de3-926d-468d-b573-bb58e2cc14fd" providerId="ADAL" clId="{70256782-9A41-463B-BA4A-D779229B0C6C}" dt="2025-10-28T23:43:50.189" v="427" actId="478"/>
          <ac:spMkLst>
            <pc:docMk/>
            <pc:sldMk cId="1610809964" sldId="259"/>
            <ac:spMk id="7" creationId="{7468FC12-A0DC-A06E-D7CA-8BB742E4BCCD}"/>
          </ac:spMkLst>
        </pc:spChg>
        <pc:spChg chg="del">
          <ac:chgData name="Ross Vigeant" userId="72160de3-926d-468d-b573-bb58e2cc14fd" providerId="ADAL" clId="{70256782-9A41-463B-BA4A-D779229B0C6C}" dt="2025-10-28T23:43:46.973" v="426" actId="478"/>
          <ac:spMkLst>
            <pc:docMk/>
            <pc:sldMk cId="1610809964" sldId="259"/>
            <ac:spMk id="11" creationId="{6521E1CE-E57B-9E48-CB50-0A332BAA2160}"/>
          </ac:spMkLst>
        </pc:spChg>
        <pc:spChg chg="del">
          <ac:chgData name="Ross Vigeant" userId="72160de3-926d-468d-b573-bb58e2cc14fd" providerId="ADAL" clId="{70256782-9A41-463B-BA4A-D779229B0C6C}" dt="2025-10-28T23:43:46.973" v="426" actId="478"/>
          <ac:spMkLst>
            <pc:docMk/>
            <pc:sldMk cId="1610809964" sldId="259"/>
            <ac:spMk id="13" creationId="{2146F30A-B655-E7B7-7456-1B5E93F8683A}"/>
          </ac:spMkLst>
        </pc:spChg>
        <pc:graphicFrameChg chg="add mod modGraphic">
          <ac:chgData name="Ross Vigeant" userId="72160de3-926d-468d-b573-bb58e2cc14fd" providerId="ADAL" clId="{70256782-9A41-463B-BA4A-D779229B0C6C}" dt="2025-10-28T23:48:39.395" v="979" actId="14100"/>
          <ac:graphicFrameMkLst>
            <pc:docMk/>
            <pc:sldMk cId="1610809964" sldId="259"/>
            <ac:graphicFrameMk id="8" creationId="{3DEB26F5-FB4A-7214-F471-4D06754F9E34}"/>
          </ac:graphicFrameMkLst>
        </pc:graphicFrameChg>
        <pc:picChg chg="del">
          <ac:chgData name="Ross Vigeant" userId="72160de3-926d-468d-b573-bb58e2cc14fd" providerId="ADAL" clId="{70256782-9A41-463B-BA4A-D779229B0C6C}" dt="2025-10-28T23:43:46.973" v="426" actId="478"/>
          <ac:picMkLst>
            <pc:docMk/>
            <pc:sldMk cId="1610809964" sldId="259"/>
            <ac:picMk id="10" creationId="{993B35C9-E3EC-5D37-42EA-BD4DA90DA51E}"/>
          </ac:picMkLst>
        </pc:picChg>
        <pc:picChg chg="del">
          <ac:chgData name="Ross Vigeant" userId="72160de3-926d-468d-b573-bb58e2cc14fd" providerId="ADAL" clId="{70256782-9A41-463B-BA4A-D779229B0C6C}" dt="2025-10-28T23:43:46.973" v="426" actId="478"/>
          <ac:picMkLst>
            <pc:docMk/>
            <pc:sldMk cId="1610809964" sldId="259"/>
            <ac:picMk id="12" creationId="{AC4E1A15-3C4D-EFF7-C231-C05E67304F11}"/>
          </ac:picMkLst>
        </pc:picChg>
        <pc:picChg chg="add del mod">
          <ac:chgData name="Ross Vigeant" userId="72160de3-926d-468d-b573-bb58e2cc14fd" providerId="ADAL" clId="{70256782-9A41-463B-BA4A-D779229B0C6C}" dt="2025-10-28T23:58:19.211" v="1924" actId="478"/>
          <ac:picMkLst>
            <pc:docMk/>
            <pc:sldMk cId="1610809964" sldId="259"/>
            <ac:picMk id="14" creationId="{B6ED2DF4-73EB-DF44-79CE-7396C900FE53}"/>
          </ac:picMkLst>
        </pc:picChg>
        <pc:picChg chg="add mod">
          <ac:chgData name="Ross Vigeant" userId="72160de3-926d-468d-b573-bb58e2cc14fd" providerId="ADAL" clId="{70256782-9A41-463B-BA4A-D779229B0C6C}" dt="2025-10-28T23:58:35.199" v="1931" actId="1076"/>
          <ac:picMkLst>
            <pc:docMk/>
            <pc:sldMk cId="1610809964" sldId="259"/>
            <ac:picMk id="16" creationId="{E6AD5974-CAF1-08C1-EB7D-288975123380}"/>
          </ac:picMkLst>
        </pc:picChg>
      </pc:sldChg>
      <pc:sldChg chg="addSp modSp add mod">
        <pc:chgData name="Ross Vigeant" userId="72160de3-926d-468d-b573-bb58e2cc14fd" providerId="ADAL" clId="{70256782-9A41-463B-BA4A-D779229B0C6C}" dt="2025-10-29T00:44:57.686" v="3740" actId="20577"/>
        <pc:sldMkLst>
          <pc:docMk/>
          <pc:sldMk cId="1138249285" sldId="260"/>
        </pc:sldMkLst>
        <pc:spChg chg="mod">
          <ac:chgData name="Ross Vigeant" userId="72160de3-926d-468d-b573-bb58e2cc14fd" providerId="ADAL" clId="{70256782-9A41-463B-BA4A-D779229B0C6C}" dt="2025-10-28T23:49:17.575" v="991" actId="20577"/>
          <ac:spMkLst>
            <pc:docMk/>
            <pc:sldMk cId="1138249285" sldId="260"/>
            <ac:spMk id="2" creationId="{1B21BA2C-C4F9-EBB8-D47A-D0B9ACF4E924}"/>
          </ac:spMkLst>
        </pc:spChg>
        <pc:spChg chg="mod">
          <ac:chgData name="Ross Vigeant" userId="72160de3-926d-468d-b573-bb58e2cc14fd" providerId="ADAL" clId="{70256782-9A41-463B-BA4A-D779229B0C6C}" dt="2025-10-29T00:44:57.686" v="3740" actId="20577"/>
          <ac:spMkLst>
            <pc:docMk/>
            <pc:sldMk cId="1138249285" sldId="260"/>
            <ac:spMk id="4" creationId="{05C1183A-C3EA-C945-A88E-573A0952E9DA}"/>
          </ac:spMkLst>
        </pc:spChg>
        <pc:graphicFrameChg chg="add mod modGraphic">
          <ac:chgData name="Ross Vigeant" userId="72160de3-926d-468d-b573-bb58e2cc14fd" providerId="ADAL" clId="{70256782-9A41-463B-BA4A-D779229B0C6C}" dt="2025-10-28T23:51:52.971" v="1351" actId="1076"/>
          <ac:graphicFrameMkLst>
            <pc:docMk/>
            <pc:sldMk cId="1138249285" sldId="260"/>
            <ac:graphicFrameMk id="3" creationId="{EA622DDC-987F-23E2-27E1-BF8436F0F7E9}"/>
          </ac:graphicFrameMkLst>
        </pc:graphicFrameChg>
        <pc:picChg chg="add mod">
          <ac:chgData name="Ross Vigeant" userId="72160de3-926d-468d-b573-bb58e2cc14fd" providerId="ADAL" clId="{70256782-9A41-463B-BA4A-D779229B0C6C}" dt="2025-10-29T00:44:45.829" v="3736"/>
          <ac:picMkLst>
            <pc:docMk/>
            <pc:sldMk cId="1138249285" sldId="260"/>
            <ac:picMk id="6" creationId="{69DB0E6B-1F4C-9344-77A1-6F84E960E770}"/>
          </ac:picMkLst>
        </pc:picChg>
      </pc:sldChg>
      <pc:sldChg chg="addSp modSp add mod">
        <pc:chgData name="Ross Vigeant" userId="72160de3-926d-468d-b573-bb58e2cc14fd" providerId="ADAL" clId="{70256782-9A41-463B-BA4A-D779229B0C6C}" dt="2025-10-29T00:06:22.628" v="2587" actId="20577"/>
        <pc:sldMkLst>
          <pc:docMk/>
          <pc:sldMk cId="1701857772" sldId="261"/>
        </pc:sldMkLst>
        <pc:spChg chg="mod">
          <ac:chgData name="Ross Vigeant" userId="72160de3-926d-468d-b573-bb58e2cc14fd" providerId="ADAL" clId="{70256782-9A41-463B-BA4A-D779229B0C6C}" dt="2025-10-29T00:06:22.628" v="2587" actId="20577"/>
          <ac:spMkLst>
            <pc:docMk/>
            <pc:sldMk cId="1701857772" sldId="261"/>
            <ac:spMk id="2" creationId="{67619098-D12E-12E5-F954-BAB7EE390E4D}"/>
          </ac:spMkLst>
        </pc:spChg>
        <pc:graphicFrameChg chg="add mod modGraphic">
          <ac:chgData name="Ross Vigeant" userId="72160de3-926d-468d-b573-bb58e2cc14fd" providerId="ADAL" clId="{70256782-9A41-463B-BA4A-D779229B0C6C}" dt="2025-10-28T23:57:23.068" v="1913" actId="1076"/>
          <ac:graphicFrameMkLst>
            <pc:docMk/>
            <pc:sldMk cId="1701857772" sldId="261"/>
            <ac:graphicFrameMk id="3" creationId="{F563AC9F-7A68-D149-B64F-AE0870FAB854}"/>
          </ac:graphicFrameMkLst>
        </pc:graphicFrameChg>
        <pc:picChg chg="add mod">
          <ac:chgData name="Ross Vigeant" userId="72160de3-926d-468d-b573-bb58e2cc14fd" providerId="ADAL" clId="{70256782-9A41-463B-BA4A-D779229B0C6C}" dt="2025-10-28T23:57:55.834" v="1918" actId="1076"/>
          <ac:picMkLst>
            <pc:docMk/>
            <pc:sldMk cId="1701857772" sldId="261"/>
            <ac:picMk id="5" creationId="{6EB3BD2D-BA84-5166-B230-8F0BC1AC97AA}"/>
          </ac:picMkLst>
        </pc:picChg>
      </pc:sldChg>
      <pc:sldChg chg="addSp modSp add mod">
        <pc:chgData name="Ross Vigeant" userId="72160de3-926d-468d-b573-bb58e2cc14fd" providerId="ADAL" clId="{70256782-9A41-463B-BA4A-D779229B0C6C}" dt="2025-10-29T00:05:56.639" v="2585" actId="1076"/>
        <pc:sldMkLst>
          <pc:docMk/>
          <pc:sldMk cId="2928172275" sldId="262"/>
        </pc:sldMkLst>
        <pc:spChg chg="mod">
          <ac:chgData name="Ross Vigeant" userId="72160de3-926d-468d-b573-bb58e2cc14fd" providerId="ADAL" clId="{70256782-9A41-463B-BA4A-D779229B0C6C}" dt="2025-10-28T23:59:09.402" v="1951" actId="20577"/>
          <ac:spMkLst>
            <pc:docMk/>
            <pc:sldMk cId="2928172275" sldId="262"/>
            <ac:spMk id="2" creationId="{03E197EF-7522-C1A2-1529-1D239760D2CE}"/>
          </ac:spMkLst>
        </pc:spChg>
        <pc:spChg chg="add mod">
          <ac:chgData name="Ross Vigeant" userId="72160de3-926d-468d-b573-bb58e2cc14fd" providerId="ADAL" clId="{70256782-9A41-463B-BA4A-D779229B0C6C}" dt="2025-10-28T23:59:56.939" v="1953"/>
          <ac:spMkLst>
            <pc:docMk/>
            <pc:sldMk cId="2928172275" sldId="262"/>
            <ac:spMk id="4" creationId="{C0A946BC-616F-D0F2-EC22-22FB072F538E}"/>
          </ac:spMkLst>
        </pc:spChg>
        <pc:spChg chg="add mod">
          <ac:chgData name="Ross Vigeant" userId="72160de3-926d-468d-b573-bb58e2cc14fd" providerId="ADAL" clId="{70256782-9A41-463B-BA4A-D779229B0C6C}" dt="2025-10-28T23:59:56.939" v="1953"/>
          <ac:spMkLst>
            <pc:docMk/>
            <pc:sldMk cId="2928172275" sldId="262"/>
            <ac:spMk id="5" creationId="{FEEA8736-5243-3D59-7C0A-3BB2DD3AFBF7}"/>
          </ac:spMkLst>
        </pc:spChg>
        <pc:grpChg chg="add mod">
          <ac:chgData name="Ross Vigeant" userId="72160de3-926d-468d-b573-bb58e2cc14fd" providerId="ADAL" clId="{70256782-9A41-463B-BA4A-D779229B0C6C}" dt="2025-10-28T23:59:56.939" v="1953"/>
          <ac:grpSpMkLst>
            <pc:docMk/>
            <pc:sldMk cId="2928172275" sldId="262"/>
            <ac:grpSpMk id="3" creationId="{BB3760BC-2EAC-E1F1-0E4B-1B61D4E0A6C0}"/>
          </ac:grpSpMkLst>
        </pc:grpChg>
        <pc:graphicFrameChg chg="add mod modGraphic">
          <ac:chgData name="Ross Vigeant" userId="72160de3-926d-468d-b573-bb58e2cc14fd" providerId="ADAL" clId="{70256782-9A41-463B-BA4A-D779229B0C6C}" dt="2025-10-29T00:05:29.979" v="2580" actId="13782"/>
          <ac:graphicFrameMkLst>
            <pc:docMk/>
            <pc:sldMk cId="2928172275" sldId="262"/>
            <ac:graphicFrameMk id="6" creationId="{68546FFF-8963-87AC-56CB-204B2A032FCB}"/>
          </ac:graphicFrameMkLst>
        </pc:graphicFrameChg>
        <pc:picChg chg="add mod">
          <ac:chgData name="Ross Vigeant" userId="72160de3-926d-468d-b573-bb58e2cc14fd" providerId="ADAL" clId="{70256782-9A41-463B-BA4A-D779229B0C6C}" dt="2025-10-29T00:05:56.639" v="2585" actId="1076"/>
          <ac:picMkLst>
            <pc:docMk/>
            <pc:sldMk cId="2928172275" sldId="262"/>
            <ac:picMk id="8" creationId="{0248086C-17B5-42DF-10E8-AC41A027E302}"/>
          </ac:picMkLst>
        </pc:picChg>
      </pc:sldChg>
      <pc:sldChg chg="addSp delSp modSp add mod">
        <pc:chgData name="Ross Vigeant" userId="72160de3-926d-468d-b573-bb58e2cc14fd" providerId="ADAL" clId="{70256782-9A41-463B-BA4A-D779229B0C6C}" dt="2025-10-29T00:44:01.066" v="3730" actId="478"/>
        <pc:sldMkLst>
          <pc:docMk/>
          <pc:sldMk cId="277534877" sldId="263"/>
        </pc:sldMkLst>
        <pc:spChg chg="mod">
          <ac:chgData name="Ross Vigeant" userId="72160de3-926d-468d-b573-bb58e2cc14fd" providerId="ADAL" clId="{70256782-9A41-463B-BA4A-D779229B0C6C}" dt="2025-10-29T00:14:24.367" v="3190" actId="20577"/>
          <ac:spMkLst>
            <pc:docMk/>
            <pc:sldMk cId="277534877" sldId="263"/>
            <ac:spMk id="2" creationId="{DFADE9AD-3277-A73F-FB7C-0D42C9C3ADE9}"/>
          </ac:spMkLst>
        </pc:spChg>
        <pc:spChg chg="add mod">
          <ac:chgData name="Ross Vigeant" userId="72160de3-926d-468d-b573-bb58e2cc14fd" providerId="ADAL" clId="{70256782-9A41-463B-BA4A-D779229B0C6C}" dt="2025-10-29T00:17:40.896" v="3377" actId="20577"/>
          <ac:spMkLst>
            <pc:docMk/>
            <pc:sldMk cId="277534877" sldId="263"/>
            <ac:spMk id="3" creationId="{1FD4E061-1046-D4CB-309E-E23BA0CDF135}"/>
          </ac:spMkLst>
        </pc:spChg>
        <pc:spChg chg="del mod">
          <ac:chgData name="Ross Vigeant" userId="72160de3-926d-468d-b573-bb58e2cc14fd" providerId="ADAL" clId="{70256782-9A41-463B-BA4A-D779229B0C6C}" dt="2025-10-29T00:43:32.575" v="3729" actId="478"/>
          <ac:spMkLst>
            <pc:docMk/>
            <pc:sldMk cId="277534877" sldId="263"/>
            <ac:spMk id="8" creationId="{2D396F4C-80A4-7C84-75C5-72AD1E97B692}"/>
          </ac:spMkLst>
        </pc:spChg>
        <pc:picChg chg="add mod">
          <ac:chgData name="Ross Vigeant" userId="72160de3-926d-468d-b573-bb58e2cc14fd" providerId="ADAL" clId="{70256782-9A41-463B-BA4A-D779229B0C6C}" dt="2025-10-29T00:41:36.100" v="3700"/>
          <ac:picMkLst>
            <pc:docMk/>
            <pc:sldMk cId="277534877" sldId="263"/>
            <ac:picMk id="5" creationId="{1D24B3DE-5B2F-7172-C137-57A2FAAC7FB1}"/>
          </ac:picMkLst>
        </pc:picChg>
        <pc:picChg chg="add mod">
          <ac:chgData name="Ross Vigeant" userId="72160de3-926d-468d-b573-bb58e2cc14fd" providerId="ADAL" clId="{70256782-9A41-463B-BA4A-D779229B0C6C}" dt="2025-10-29T00:41:52.970" v="3707" actId="1076"/>
          <ac:picMkLst>
            <pc:docMk/>
            <pc:sldMk cId="277534877" sldId="263"/>
            <ac:picMk id="7" creationId="{C903B512-2637-C47D-F0A7-580D62B707D1}"/>
          </ac:picMkLst>
        </pc:picChg>
        <pc:picChg chg="add del mod modCrop">
          <ac:chgData name="Ross Vigeant" userId="72160de3-926d-468d-b573-bb58e2cc14fd" providerId="ADAL" clId="{70256782-9A41-463B-BA4A-D779229B0C6C}" dt="2025-10-29T00:44:01.066" v="3730" actId="478"/>
          <ac:picMkLst>
            <pc:docMk/>
            <pc:sldMk cId="277534877" sldId="263"/>
            <ac:picMk id="11" creationId="{4CE2DA50-2189-E065-7304-B3D4DEB1F9B1}"/>
          </ac:picMkLst>
        </pc:picChg>
        <pc:picChg chg="add del mod">
          <ac:chgData name="Ross Vigeant" userId="72160de3-926d-468d-b573-bb58e2cc14fd" providerId="ADAL" clId="{70256782-9A41-463B-BA4A-D779229B0C6C}" dt="2025-10-29T00:43:26.563" v="3727" actId="21"/>
          <ac:picMkLst>
            <pc:docMk/>
            <pc:sldMk cId="277534877" sldId="263"/>
            <ac:picMk id="12" creationId="{4CE2DA50-2189-E065-7304-B3D4DEB1F9B1}"/>
          </ac:picMkLst>
        </pc:picChg>
        <pc:picChg chg="add del mod">
          <ac:chgData name="Ross Vigeant" userId="72160de3-926d-468d-b573-bb58e2cc14fd" providerId="ADAL" clId="{70256782-9A41-463B-BA4A-D779229B0C6C}" dt="2025-10-29T00:43:24.385" v="3724" actId="21"/>
          <ac:picMkLst>
            <pc:docMk/>
            <pc:sldMk cId="277534877" sldId="263"/>
            <ac:picMk id="13" creationId="{4CE2DA50-2189-E065-7304-B3D4DEB1F9B1}"/>
          </ac:picMkLst>
        </pc:picChg>
        <pc:picChg chg="add mod">
          <ac:chgData name="Ross Vigeant" userId="72160de3-926d-468d-b573-bb58e2cc14fd" providerId="ADAL" clId="{70256782-9A41-463B-BA4A-D779229B0C6C}" dt="2025-10-29T00:43:20.516" v="3723"/>
          <ac:picMkLst>
            <pc:docMk/>
            <pc:sldMk cId="277534877" sldId="263"/>
            <ac:picMk id="14" creationId="{4CE2DA50-2189-E065-7304-B3D4DEB1F9B1}"/>
          </ac:picMkLst>
        </pc:picChg>
      </pc:sldChg>
      <pc:sldChg chg="addSp delSp modSp add del mod ord chgLayout">
        <pc:chgData name="Ross Vigeant" userId="72160de3-926d-468d-b573-bb58e2cc14fd" providerId="ADAL" clId="{70256782-9A41-463B-BA4A-D779229B0C6C}" dt="2025-10-29T00:23:24.187" v="3437" actId="47"/>
        <pc:sldMkLst>
          <pc:docMk/>
          <pc:sldMk cId="4197747036" sldId="264"/>
        </pc:sldMkLst>
        <pc:spChg chg="mod ord">
          <ac:chgData name="Ross Vigeant" userId="72160de3-926d-468d-b573-bb58e2cc14fd" providerId="ADAL" clId="{70256782-9A41-463B-BA4A-D779229B0C6C}" dt="2025-10-29T00:19:31.353" v="3383" actId="700"/>
          <ac:spMkLst>
            <pc:docMk/>
            <pc:sldMk cId="4197747036" sldId="264"/>
            <ac:spMk id="2" creationId="{E1DD0FB1-4874-7441-238F-8927C47D9133}"/>
          </ac:spMkLst>
        </pc:spChg>
        <pc:spChg chg="add del mod ord">
          <ac:chgData name="Ross Vigeant" userId="72160de3-926d-468d-b573-bb58e2cc14fd" providerId="ADAL" clId="{70256782-9A41-463B-BA4A-D779229B0C6C}" dt="2025-10-29T00:19:35.953" v="3384" actId="478"/>
          <ac:spMkLst>
            <pc:docMk/>
            <pc:sldMk cId="4197747036" sldId="264"/>
            <ac:spMk id="5" creationId="{2B3A07C4-4C49-B188-8BC1-B4F984114C21}"/>
          </ac:spMkLst>
        </pc:spChg>
        <pc:spChg chg="add del mod ord">
          <ac:chgData name="Ross Vigeant" userId="72160de3-926d-468d-b573-bb58e2cc14fd" providerId="ADAL" clId="{70256782-9A41-463B-BA4A-D779229B0C6C}" dt="2025-10-29T00:19:48.694" v="3386" actId="478"/>
          <ac:spMkLst>
            <pc:docMk/>
            <pc:sldMk cId="4197747036" sldId="264"/>
            <ac:spMk id="6" creationId="{F20D3D4B-D501-D15F-AC31-C3B2CB1398B2}"/>
          </ac:spMkLst>
        </pc:spChg>
        <pc:spChg chg="add mod">
          <ac:chgData name="Ross Vigeant" userId="72160de3-926d-468d-b573-bb58e2cc14fd" providerId="ADAL" clId="{70256782-9A41-463B-BA4A-D779229B0C6C}" dt="2025-10-29T00:19:45.712" v="3385"/>
          <ac:spMkLst>
            <pc:docMk/>
            <pc:sldMk cId="4197747036" sldId="264"/>
            <ac:spMk id="7" creationId="{9E3480D0-C511-628A-0762-D141E950866B}"/>
          </ac:spMkLst>
        </pc:spChg>
        <pc:picChg chg="add del mod">
          <ac:chgData name="Ross Vigeant" userId="72160de3-926d-468d-b573-bb58e2cc14fd" providerId="ADAL" clId="{70256782-9A41-463B-BA4A-D779229B0C6C}" dt="2025-10-29T00:20:15.453" v="3410" actId="21"/>
          <ac:picMkLst>
            <pc:docMk/>
            <pc:sldMk cId="4197747036" sldId="264"/>
            <ac:picMk id="4" creationId="{3E7934AE-F499-BB7D-6763-71D1FD5F1B4B}"/>
          </ac:picMkLst>
        </pc:picChg>
      </pc:sldChg>
      <pc:sldChg chg="modSp add del mod">
        <pc:chgData name="Ross Vigeant" userId="72160de3-926d-468d-b573-bb58e2cc14fd" providerId="ADAL" clId="{70256782-9A41-463B-BA4A-D779229B0C6C}" dt="2025-10-29T00:23:36.340" v="3457" actId="47"/>
        <pc:sldMkLst>
          <pc:docMk/>
          <pc:sldMk cId="947513614" sldId="265"/>
        </pc:sldMkLst>
        <pc:spChg chg="mod">
          <ac:chgData name="Ross Vigeant" userId="72160de3-926d-468d-b573-bb58e2cc14fd" providerId="ADAL" clId="{70256782-9A41-463B-BA4A-D779229B0C6C}" dt="2025-10-29T00:06:59.681" v="2635" actId="20577"/>
          <ac:spMkLst>
            <pc:docMk/>
            <pc:sldMk cId="947513614" sldId="265"/>
            <ac:spMk id="2" creationId="{CD2BC84E-F4F2-9FAC-628F-D8AD590A3E4C}"/>
          </ac:spMkLst>
        </pc:spChg>
      </pc:sldChg>
      <pc:sldChg chg="modSp add del mod">
        <pc:chgData name="Ross Vigeant" userId="72160de3-926d-468d-b573-bb58e2cc14fd" providerId="ADAL" clId="{70256782-9A41-463B-BA4A-D779229B0C6C}" dt="2025-10-29T00:23:40.005" v="3458" actId="2696"/>
        <pc:sldMkLst>
          <pc:docMk/>
          <pc:sldMk cId="3204923070" sldId="266"/>
        </pc:sldMkLst>
        <pc:spChg chg="mod">
          <ac:chgData name="Ross Vigeant" userId="72160de3-926d-468d-b573-bb58e2cc14fd" providerId="ADAL" clId="{70256782-9A41-463B-BA4A-D779229B0C6C}" dt="2025-10-29T00:07:06.872" v="2647" actId="20577"/>
          <ac:spMkLst>
            <pc:docMk/>
            <pc:sldMk cId="3204923070" sldId="266"/>
            <ac:spMk id="2" creationId="{7C8D7417-80F5-43F4-F601-D8AC3A36CFE5}"/>
          </ac:spMkLst>
        </pc:spChg>
      </pc:sldChg>
      <pc:sldChg chg="addSp delSp modSp add mod ord">
        <pc:chgData name="Ross Vigeant" userId="72160de3-926d-468d-b573-bb58e2cc14fd" providerId="ADAL" clId="{70256782-9A41-463B-BA4A-D779229B0C6C}" dt="2025-10-29T00:11:27.802" v="3146" actId="1076"/>
        <pc:sldMkLst>
          <pc:docMk/>
          <pc:sldMk cId="912164980" sldId="267"/>
        </pc:sldMkLst>
        <pc:spChg chg="mod">
          <ac:chgData name="Ross Vigeant" userId="72160de3-926d-468d-b573-bb58e2cc14fd" providerId="ADAL" clId="{70256782-9A41-463B-BA4A-D779229B0C6C}" dt="2025-10-29T00:07:40.777" v="2663" actId="20577"/>
          <ac:spMkLst>
            <pc:docMk/>
            <pc:sldMk cId="912164980" sldId="267"/>
            <ac:spMk id="2" creationId="{BEBD048D-B1A4-0DA5-54E6-536EC00EA82B}"/>
          </ac:spMkLst>
        </pc:spChg>
        <pc:grpChg chg="add mod">
          <ac:chgData name="Ross Vigeant" userId="72160de3-926d-468d-b573-bb58e2cc14fd" providerId="ADAL" clId="{70256782-9A41-463B-BA4A-D779229B0C6C}" dt="2025-10-29T00:11:27.802" v="3146" actId="1076"/>
          <ac:grpSpMkLst>
            <pc:docMk/>
            <pc:sldMk cId="912164980" sldId="267"/>
            <ac:grpSpMk id="9" creationId="{51FD7559-9A20-7909-3101-EC6442731BBF}"/>
          </ac:grpSpMkLst>
        </pc:grpChg>
        <pc:graphicFrameChg chg="modGraphic">
          <ac:chgData name="Ross Vigeant" userId="72160de3-926d-468d-b573-bb58e2cc14fd" providerId="ADAL" clId="{70256782-9A41-463B-BA4A-D779229B0C6C}" dt="2025-10-29T00:09:47.918" v="3131" actId="20577"/>
          <ac:graphicFrameMkLst>
            <pc:docMk/>
            <pc:sldMk cId="912164980" sldId="267"/>
            <ac:graphicFrameMk id="6" creationId="{B95B2B52-5EC0-A2D8-3444-52F40FA767F4}"/>
          </ac:graphicFrameMkLst>
        </pc:graphicFrameChg>
        <pc:picChg chg="add mod">
          <ac:chgData name="Ross Vigeant" userId="72160de3-926d-468d-b573-bb58e2cc14fd" providerId="ADAL" clId="{70256782-9A41-463B-BA4A-D779229B0C6C}" dt="2025-10-29T00:11:15.605" v="3142" actId="164"/>
          <ac:picMkLst>
            <pc:docMk/>
            <pc:sldMk cId="912164980" sldId="267"/>
            <ac:picMk id="4" creationId="{545E8077-18C7-8EF4-1CB8-FAB5693D0A87}"/>
          </ac:picMkLst>
        </pc:picChg>
        <pc:picChg chg="add mod">
          <ac:chgData name="Ross Vigeant" userId="72160de3-926d-468d-b573-bb58e2cc14fd" providerId="ADAL" clId="{70256782-9A41-463B-BA4A-D779229B0C6C}" dt="2025-10-29T00:11:15.605" v="3142" actId="164"/>
          <ac:picMkLst>
            <pc:docMk/>
            <pc:sldMk cId="912164980" sldId="267"/>
            <ac:picMk id="7" creationId="{E6804077-D0A9-A09F-5011-0846D1A371DD}"/>
          </ac:picMkLst>
        </pc:picChg>
        <pc:picChg chg="del">
          <ac:chgData name="Ross Vigeant" userId="72160de3-926d-468d-b573-bb58e2cc14fd" providerId="ADAL" clId="{70256782-9A41-463B-BA4A-D779229B0C6C}" dt="2025-10-29T00:10:36.343" v="3132" actId="478"/>
          <ac:picMkLst>
            <pc:docMk/>
            <pc:sldMk cId="912164980" sldId="267"/>
            <ac:picMk id="8" creationId="{91F71FC4-2034-3F06-6A7D-CD109976339A}"/>
          </ac:picMkLst>
        </pc:picChg>
      </pc:sldChg>
      <pc:sldChg chg="addSp delSp modSp add mod ord">
        <pc:chgData name="Ross Vigeant" userId="72160de3-926d-468d-b573-bb58e2cc14fd" providerId="ADAL" clId="{70256782-9A41-463B-BA4A-D779229B0C6C}" dt="2025-10-29T00:36:47.707" v="3666" actId="20577"/>
        <pc:sldMkLst>
          <pc:docMk/>
          <pc:sldMk cId="820210018" sldId="268"/>
        </pc:sldMkLst>
        <pc:spChg chg="mod">
          <ac:chgData name="Ross Vigeant" userId="72160de3-926d-468d-b573-bb58e2cc14fd" providerId="ADAL" clId="{70256782-9A41-463B-BA4A-D779229B0C6C}" dt="2025-10-29T00:20:04.327" v="3407" actId="20577"/>
          <ac:spMkLst>
            <pc:docMk/>
            <pc:sldMk cId="820210018" sldId="268"/>
            <ac:spMk id="2" creationId="{3CC46288-F261-D68E-3FD6-7412A9119DCD}"/>
          </ac:spMkLst>
        </pc:spChg>
        <pc:spChg chg="mod">
          <ac:chgData name="Ross Vigeant" userId="72160de3-926d-468d-b573-bb58e2cc14fd" providerId="ADAL" clId="{70256782-9A41-463B-BA4A-D779229B0C6C}" dt="2025-10-29T00:36:47.707" v="3666" actId="20577"/>
          <ac:spMkLst>
            <pc:docMk/>
            <pc:sldMk cId="820210018" sldId="268"/>
            <ac:spMk id="4" creationId="{BD40E163-54FC-2C1E-3F55-C9714111F741}"/>
          </ac:spMkLst>
        </pc:spChg>
        <pc:spChg chg="add del mod">
          <ac:chgData name="Ross Vigeant" userId="72160de3-926d-468d-b573-bb58e2cc14fd" providerId="ADAL" clId="{70256782-9A41-463B-BA4A-D779229B0C6C}" dt="2025-10-29T00:20:10.627" v="3409" actId="478"/>
          <ac:spMkLst>
            <pc:docMk/>
            <pc:sldMk cId="820210018" sldId="268"/>
            <ac:spMk id="5" creationId="{B1148FA1-6068-80CA-E364-9B77FEC6916D}"/>
          </ac:spMkLst>
        </pc:spChg>
        <pc:spChg chg="del">
          <ac:chgData name="Ross Vigeant" userId="72160de3-926d-468d-b573-bb58e2cc14fd" providerId="ADAL" clId="{70256782-9A41-463B-BA4A-D779229B0C6C}" dt="2025-10-29T00:20:08.275" v="3408" actId="478"/>
          <ac:spMkLst>
            <pc:docMk/>
            <pc:sldMk cId="820210018" sldId="268"/>
            <ac:spMk id="11" creationId="{81B5A9E3-C792-D3A0-9D79-9AAE7462D30C}"/>
          </ac:spMkLst>
        </pc:spChg>
        <pc:spChg chg="del">
          <ac:chgData name="Ross Vigeant" userId="72160de3-926d-468d-b573-bb58e2cc14fd" providerId="ADAL" clId="{70256782-9A41-463B-BA4A-D779229B0C6C}" dt="2025-10-29T00:20:08.275" v="3408" actId="478"/>
          <ac:spMkLst>
            <pc:docMk/>
            <pc:sldMk cId="820210018" sldId="268"/>
            <ac:spMk id="13" creationId="{4AB8234E-DA63-0809-9CD4-EA699FAFCE28}"/>
          </ac:spMkLst>
        </pc:spChg>
        <pc:graphicFrameChg chg="add del mod">
          <ac:chgData name="Ross Vigeant" userId="72160de3-926d-468d-b573-bb58e2cc14fd" providerId="ADAL" clId="{70256782-9A41-463B-BA4A-D779229B0C6C}" dt="2025-10-29T00:21:20.397" v="3414" actId="478"/>
          <ac:graphicFrameMkLst>
            <pc:docMk/>
            <pc:sldMk cId="820210018" sldId="268"/>
            <ac:graphicFrameMk id="7" creationId="{F0621DE7-82B2-43EA-A339-FA50DAEE676A}"/>
          </ac:graphicFrameMkLst>
        </pc:graphicFrameChg>
        <pc:picChg chg="add mod">
          <ac:chgData name="Ross Vigeant" userId="72160de3-926d-468d-b573-bb58e2cc14fd" providerId="ADAL" clId="{70256782-9A41-463B-BA4A-D779229B0C6C}" dt="2025-10-29T00:31:53.603" v="3608" actId="1076"/>
          <ac:picMkLst>
            <pc:docMk/>
            <pc:sldMk cId="820210018" sldId="268"/>
            <ac:picMk id="6" creationId="{3E7934AE-F499-BB7D-6763-71D1FD5F1B4B}"/>
          </ac:picMkLst>
        </pc:picChg>
        <pc:picChg chg="add mod">
          <ac:chgData name="Ross Vigeant" userId="72160de3-926d-468d-b573-bb58e2cc14fd" providerId="ADAL" clId="{70256782-9A41-463B-BA4A-D779229B0C6C}" dt="2025-10-29T00:32:01.370" v="3611" actId="1076"/>
          <ac:picMkLst>
            <pc:docMk/>
            <pc:sldMk cId="820210018" sldId="268"/>
            <ac:picMk id="9" creationId="{D12F3A17-99C8-F31F-49CF-DB8BB51D0633}"/>
          </ac:picMkLst>
        </pc:picChg>
        <pc:picChg chg="del">
          <ac:chgData name="Ross Vigeant" userId="72160de3-926d-468d-b573-bb58e2cc14fd" providerId="ADAL" clId="{70256782-9A41-463B-BA4A-D779229B0C6C}" dt="2025-10-29T00:20:08.275" v="3408" actId="478"/>
          <ac:picMkLst>
            <pc:docMk/>
            <pc:sldMk cId="820210018" sldId="268"/>
            <ac:picMk id="10" creationId="{D3886425-290D-C974-05D2-D53298705586}"/>
          </ac:picMkLst>
        </pc:picChg>
        <pc:picChg chg="del">
          <ac:chgData name="Ross Vigeant" userId="72160de3-926d-468d-b573-bb58e2cc14fd" providerId="ADAL" clId="{70256782-9A41-463B-BA4A-D779229B0C6C}" dt="2025-10-29T00:20:08.275" v="3408" actId="478"/>
          <ac:picMkLst>
            <pc:docMk/>
            <pc:sldMk cId="820210018" sldId="268"/>
            <ac:picMk id="12" creationId="{9C4BD35B-D6FF-5477-3C78-D73013395BC0}"/>
          </ac:picMkLst>
        </pc:picChg>
        <pc:picChg chg="add mod modCrop">
          <ac:chgData name="Ross Vigeant" userId="72160de3-926d-468d-b573-bb58e2cc14fd" providerId="ADAL" clId="{70256782-9A41-463B-BA4A-D779229B0C6C}" dt="2025-10-29T00:32:04.235" v="3612" actId="1076"/>
          <ac:picMkLst>
            <pc:docMk/>
            <pc:sldMk cId="820210018" sldId="268"/>
            <ac:picMk id="15" creationId="{21E54C94-CA0A-4E5B-BC55-05E7D664EAD6}"/>
          </ac:picMkLst>
        </pc:picChg>
        <pc:picChg chg="add mod">
          <ac:chgData name="Ross Vigeant" userId="72160de3-926d-468d-b573-bb58e2cc14fd" providerId="ADAL" clId="{70256782-9A41-463B-BA4A-D779229B0C6C}" dt="2025-10-29T00:32:22.341" v="3618" actId="1076"/>
          <ac:picMkLst>
            <pc:docMk/>
            <pc:sldMk cId="820210018" sldId="268"/>
            <ac:picMk id="17" creationId="{80282CD5-C779-8248-D116-6503AEC6764A}"/>
          </ac:picMkLst>
        </pc:picChg>
      </pc:sldChg>
      <pc:sldChg chg="addSp delSp modSp add mod">
        <pc:chgData name="Ross Vigeant" userId="72160de3-926d-468d-b573-bb58e2cc14fd" providerId="ADAL" clId="{70256782-9A41-463B-BA4A-D779229B0C6C}" dt="2025-10-29T00:36:37.404" v="3661" actId="20577"/>
        <pc:sldMkLst>
          <pc:docMk/>
          <pc:sldMk cId="665191733" sldId="269"/>
        </pc:sldMkLst>
        <pc:spChg chg="mod">
          <ac:chgData name="Ross Vigeant" userId="72160de3-926d-468d-b573-bb58e2cc14fd" providerId="ADAL" clId="{70256782-9A41-463B-BA4A-D779229B0C6C}" dt="2025-10-29T00:23:32.877" v="3456" actId="20577"/>
          <ac:spMkLst>
            <pc:docMk/>
            <pc:sldMk cId="665191733" sldId="269"/>
            <ac:spMk id="2" creationId="{6089B090-FE2D-10D8-2084-871ABB1B20A5}"/>
          </ac:spMkLst>
        </pc:spChg>
        <pc:spChg chg="mod">
          <ac:chgData name="Ross Vigeant" userId="72160de3-926d-468d-b573-bb58e2cc14fd" providerId="ADAL" clId="{70256782-9A41-463B-BA4A-D779229B0C6C}" dt="2025-10-29T00:36:37.404" v="3661" actId="20577"/>
          <ac:spMkLst>
            <pc:docMk/>
            <pc:sldMk cId="665191733" sldId="269"/>
            <ac:spMk id="4" creationId="{131F20E6-AABB-1524-0E73-E6D0946FBA94}"/>
          </ac:spMkLst>
        </pc:spChg>
        <pc:picChg chg="add mod modCrop">
          <ac:chgData name="Ross Vigeant" userId="72160de3-926d-468d-b573-bb58e2cc14fd" providerId="ADAL" clId="{70256782-9A41-463B-BA4A-D779229B0C6C}" dt="2025-10-29T00:35:53.390" v="3653" actId="14100"/>
          <ac:picMkLst>
            <pc:docMk/>
            <pc:sldMk cId="665191733" sldId="269"/>
            <ac:picMk id="5" creationId="{8D001321-11D2-B654-37B9-D6717B88EF34}"/>
          </ac:picMkLst>
        </pc:picChg>
        <pc:picChg chg="del">
          <ac:chgData name="Ross Vigeant" userId="72160de3-926d-468d-b573-bb58e2cc14fd" providerId="ADAL" clId="{70256782-9A41-463B-BA4A-D779229B0C6C}" dt="2025-10-29T00:23:50.918" v="3471" actId="478"/>
          <ac:picMkLst>
            <pc:docMk/>
            <pc:sldMk cId="665191733" sldId="269"/>
            <ac:picMk id="6" creationId="{F71442A4-E9E0-EEBD-9E3E-3857CE2EC8D2}"/>
          </ac:picMkLst>
        </pc:picChg>
        <pc:picChg chg="add mod modCrop">
          <ac:chgData name="Ross Vigeant" userId="72160de3-926d-468d-b573-bb58e2cc14fd" providerId="ADAL" clId="{70256782-9A41-463B-BA4A-D779229B0C6C}" dt="2025-10-29T00:24:57.600" v="3486" actId="1076"/>
          <ac:picMkLst>
            <pc:docMk/>
            <pc:sldMk cId="665191733" sldId="269"/>
            <ac:picMk id="8" creationId="{2A652A01-610C-1B84-2046-A4138C7EBB10}"/>
          </ac:picMkLst>
        </pc:picChg>
        <pc:picChg chg="del">
          <ac:chgData name="Ross Vigeant" userId="72160de3-926d-468d-b573-bb58e2cc14fd" providerId="ADAL" clId="{70256782-9A41-463B-BA4A-D779229B0C6C}" dt="2025-10-29T00:23:50.918" v="3471" actId="478"/>
          <ac:picMkLst>
            <pc:docMk/>
            <pc:sldMk cId="665191733" sldId="269"/>
            <ac:picMk id="9" creationId="{30FBD8E0-05F9-7758-48D5-C5E3D8569048}"/>
          </ac:picMkLst>
        </pc:picChg>
        <pc:picChg chg="add mod">
          <ac:chgData name="Ross Vigeant" userId="72160de3-926d-468d-b573-bb58e2cc14fd" providerId="ADAL" clId="{70256782-9A41-463B-BA4A-D779229B0C6C}" dt="2025-10-29T00:35:45.319" v="3652" actId="1076"/>
          <ac:picMkLst>
            <pc:docMk/>
            <pc:sldMk cId="665191733" sldId="269"/>
            <ac:picMk id="11" creationId="{39C2827C-926E-411D-B0BC-BE80079D25D1}"/>
          </ac:picMkLst>
        </pc:picChg>
        <pc:picChg chg="add mod modCrop">
          <ac:chgData name="Ross Vigeant" userId="72160de3-926d-468d-b573-bb58e2cc14fd" providerId="ADAL" clId="{70256782-9A41-463B-BA4A-D779229B0C6C}" dt="2025-10-29T00:35:40.624" v="3651" actId="1076"/>
          <ac:picMkLst>
            <pc:docMk/>
            <pc:sldMk cId="665191733" sldId="269"/>
            <ac:picMk id="13" creationId="{123753BE-8CD0-DBD1-AB3E-FA9323BBFB0C}"/>
          </ac:picMkLst>
        </pc:picChg>
        <pc:picChg chg="del">
          <ac:chgData name="Ross Vigeant" userId="72160de3-926d-468d-b573-bb58e2cc14fd" providerId="ADAL" clId="{70256782-9A41-463B-BA4A-D779229B0C6C}" dt="2025-10-29T00:23:50.918" v="3471" actId="478"/>
          <ac:picMkLst>
            <pc:docMk/>
            <pc:sldMk cId="665191733" sldId="269"/>
            <ac:picMk id="15" creationId="{08ADBD71-1BBB-1E12-8E9E-920D2A84D4D2}"/>
          </ac:picMkLst>
        </pc:picChg>
        <pc:picChg chg="del">
          <ac:chgData name="Ross Vigeant" userId="72160de3-926d-468d-b573-bb58e2cc14fd" providerId="ADAL" clId="{70256782-9A41-463B-BA4A-D779229B0C6C}" dt="2025-10-29T00:23:50.918" v="3471" actId="478"/>
          <ac:picMkLst>
            <pc:docMk/>
            <pc:sldMk cId="665191733" sldId="269"/>
            <ac:picMk id="17" creationId="{00470FCD-010A-4654-0CBB-EBBFA6B34C43}"/>
          </ac:picMkLst>
        </pc:picChg>
        <pc:picChg chg="add del mod">
          <ac:chgData name="Ross Vigeant" userId="72160de3-926d-468d-b573-bb58e2cc14fd" providerId="ADAL" clId="{70256782-9A41-463B-BA4A-D779229B0C6C}" dt="2025-10-29T00:34:22.984" v="3637" actId="478"/>
          <ac:picMkLst>
            <pc:docMk/>
            <pc:sldMk cId="665191733" sldId="269"/>
            <ac:picMk id="1026" creationId="{BCE06D19-FDCF-EAF5-0977-EB19AF47B27E}"/>
          </ac:picMkLst>
        </pc:picChg>
      </pc:sldChg>
      <pc:sldChg chg="addSp delSp modSp add mod">
        <pc:chgData name="Ross Vigeant" userId="72160de3-926d-468d-b573-bb58e2cc14fd" providerId="ADAL" clId="{70256782-9A41-463B-BA4A-D779229B0C6C}" dt="2025-10-29T00:40:50.145" v="3693" actId="1076"/>
        <pc:sldMkLst>
          <pc:docMk/>
          <pc:sldMk cId="2626982496" sldId="270"/>
        </pc:sldMkLst>
        <pc:spChg chg="mod">
          <ac:chgData name="Ross Vigeant" userId="72160de3-926d-468d-b573-bb58e2cc14fd" providerId="ADAL" clId="{70256782-9A41-463B-BA4A-D779229B0C6C}" dt="2025-10-29T00:23:46.773" v="3470" actId="20577"/>
          <ac:spMkLst>
            <pc:docMk/>
            <pc:sldMk cId="2626982496" sldId="270"/>
            <ac:spMk id="2" creationId="{14613055-A1E9-A65E-17DE-DFFF506B44F4}"/>
          </ac:spMkLst>
        </pc:spChg>
        <pc:spChg chg="mod">
          <ac:chgData name="Ross Vigeant" userId="72160de3-926d-468d-b573-bb58e2cc14fd" providerId="ADAL" clId="{70256782-9A41-463B-BA4A-D779229B0C6C}" dt="2025-10-29T00:36:23.751" v="3659" actId="6549"/>
          <ac:spMkLst>
            <pc:docMk/>
            <pc:sldMk cId="2626982496" sldId="270"/>
            <ac:spMk id="4" creationId="{76D7A873-2147-469F-0D94-5CD893D3EAE1}"/>
          </ac:spMkLst>
        </pc:spChg>
        <pc:picChg chg="add mod">
          <ac:chgData name="Ross Vigeant" userId="72160de3-926d-468d-b573-bb58e2cc14fd" providerId="ADAL" clId="{70256782-9A41-463B-BA4A-D779229B0C6C}" dt="2025-10-29T00:37:28.436" v="3671" actId="2085"/>
          <ac:picMkLst>
            <pc:docMk/>
            <pc:sldMk cId="2626982496" sldId="270"/>
            <ac:picMk id="3" creationId="{53151CD0-DDE9-1A86-4BAE-08CADE3984F6}"/>
          </ac:picMkLst>
        </pc:picChg>
        <pc:picChg chg="del">
          <ac:chgData name="Ross Vigeant" userId="72160de3-926d-468d-b573-bb58e2cc14fd" providerId="ADAL" clId="{70256782-9A41-463B-BA4A-D779229B0C6C}" dt="2025-10-29T00:36:57.088" v="3667" actId="478"/>
          <ac:picMkLst>
            <pc:docMk/>
            <pc:sldMk cId="2626982496" sldId="270"/>
            <ac:picMk id="6" creationId="{2902753E-00F1-34EE-DEF3-A3817D0CDEC4}"/>
          </ac:picMkLst>
        </pc:picChg>
        <pc:picChg chg="add mod ord">
          <ac:chgData name="Ross Vigeant" userId="72160de3-926d-468d-b573-bb58e2cc14fd" providerId="ADAL" clId="{70256782-9A41-463B-BA4A-D779229B0C6C}" dt="2025-10-29T00:38:35.567" v="3684" actId="166"/>
          <ac:picMkLst>
            <pc:docMk/>
            <pc:sldMk cId="2626982496" sldId="270"/>
            <ac:picMk id="7" creationId="{E76C3779-EA5A-9D73-A95D-3C6CF443F74C}"/>
          </ac:picMkLst>
        </pc:picChg>
        <pc:picChg chg="del">
          <ac:chgData name="Ross Vigeant" userId="72160de3-926d-468d-b573-bb58e2cc14fd" providerId="ADAL" clId="{70256782-9A41-463B-BA4A-D779229B0C6C}" dt="2025-10-29T00:36:57.088" v="3667" actId="478"/>
          <ac:picMkLst>
            <pc:docMk/>
            <pc:sldMk cId="2626982496" sldId="270"/>
            <ac:picMk id="9" creationId="{F2127E00-7962-1977-6901-E32CF8FDC899}"/>
          </ac:picMkLst>
        </pc:picChg>
        <pc:picChg chg="add mod modCrop">
          <ac:chgData name="Ross Vigeant" userId="72160de3-926d-468d-b573-bb58e2cc14fd" providerId="ADAL" clId="{70256782-9A41-463B-BA4A-D779229B0C6C}" dt="2025-10-29T00:38:37.905" v="3685" actId="1076"/>
          <ac:picMkLst>
            <pc:docMk/>
            <pc:sldMk cId="2626982496" sldId="270"/>
            <ac:picMk id="10" creationId="{946870A3-E46D-6850-49CC-7E978C05CD6F}"/>
          </ac:picMkLst>
        </pc:picChg>
        <pc:picChg chg="add mod">
          <ac:chgData name="Ross Vigeant" userId="72160de3-926d-468d-b573-bb58e2cc14fd" providerId="ADAL" clId="{70256782-9A41-463B-BA4A-D779229B0C6C}" dt="2025-10-29T00:39:39.881" v="3691" actId="1076"/>
          <ac:picMkLst>
            <pc:docMk/>
            <pc:sldMk cId="2626982496" sldId="270"/>
            <ac:picMk id="12" creationId="{2E485776-719A-296C-32DD-1725E8166E17}"/>
          </ac:picMkLst>
        </pc:picChg>
        <pc:picChg chg="add mod">
          <ac:chgData name="Ross Vigeant" userId="72160de3-926d-468d-b573-bb58e2cc14fd" providerId="ADAL" clId="{70256782-9A41-463B-BA4A-D779229B0C6C}" dt="2025-10-29T00:40:50.145" v="3693" actId="1076"/>
          <ac:picMkLst>
            <pc:docMk/>
            <pc:sldMk cId="2626982496" sldId="270"/>
            <ac:picMk id="14" creationId="{46BA3D4E-7613-9533-8458-271FE6DBA1E2}"/>
          </ac:picMkLst>
        </pc:picChg>
        <pc:picChg chg="del">
          <ac:chgData name="Ross Vigeant" userId="72160de3-926d-468d-b573-bb58e2cc14fd" providerId="ADAL" clId="{70256782-9A41-463B-BA4A-D779229B0C6C}" dt="2025-10-29T00:36:57.088" v="3667" actId="478"/>
          <ac:picMkLst>
            <pc:docMk/>
            <pc:sldMk cId="2626982496" sldId="270"/>
            <ac:picMk id="15" creationId="{34BFCC82-9506-4506-518C-316960009749}"/>
          </ac:picMkLst>
        </pc:picChg>
        <pc:picChg chg="del">
          <ac:chgData name="Ross Vigeant" userId="72160de3-926d-468d-b573-bb58e2cc14fd" providerId="ADAL" clId="{70256782-9A41-463B-BA4A-D779229B0C6C}" dt="2025-10-29T00:36:57.088" v="3667" actId="478"/>
          <ac:picMkLst>
            <pc:docMk/>
            <pc:sldMk cId="2626982496" sldId="270"/>
            <ac:picMk id="17" creationId="{D480C865-8095-328F-4AAC-7DA7571D80D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11FFE-81A0-448C-9830-AB877AD7D887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A64471-E0B5-42C1-8B3F-76F5B82B5C5A}">
      <dgm:prSet phldrT="[Text]" phldr="0"/>
      <dgm:spPr/>
      <dgm:t>
        <a:bodyPr/>
        <a:lstStyle/>
        <a:p>
          <a:r>
            <a:rPr lang="en-US"/>
            <a:t>Design &amp; Sourcing</a:t>
          </a:r>
          <a:endParaRPr lang="en-US" dirty="0"/>
        </a:p>
      </dgm:t>
    </dgm:pt>
    <dgm:pt modelId="{CB7D4B3D-8409-422B-B303-80061C5C23B7}" type="parTrans" cxnId="{09CEF48E-9F38-4D56-A9A7-830FDD1312E1}">
      <dgm:prSet/>
      <dgm:spPr/>
      <dgm:t>
        <a:bodyPr/>
        <a:lstStyle/>
        <a:p>
          <a:endParaRPr lang="en-US"/>
        </a:p>
      </dgm:t>
    </dgm:pt>
    <dgm:pt modelId="{E7E07360-0764-4443-9D8F-EAF5F2E1C11E}" type="sibTrans" cxnId="{09CEF48E-9F38-4D56-A9A7-830FDD1312E1}">
      <dgm:prSet/>
      <dgm:spPr/>
      <dgm:t>
        <a:bodyPr/>
        <a:lstStyle/>
        <a:p>
          <a:endParaRPr lang="en-US"/>
        </a:p>
      </dgm:t>
    </dgm:pt>
    <dgm:pt modelId="{50532773-7714-4631-959C-6243D0BBFA95}">
      <dgm:prSet phldrT="[Text]" phldr="0"/>
      <dgm:spPr/>
      <dgm:t>
        <a:bodyPr/>
        <a:lstStyle/>
        <a:p>
          <a:r>
            <a:rPr lang="en-US" dirty="0"/>
            <a:t>Creative concepts and strategic product selection tailored to your audience</a:t>
          </a:r>
        </a:p>
      </dgm:t>
    </dgm:pt>
    <dgm:pt modelId="{71C4310A-1839-4D08-A2DA-4707B4B3F82F}" type="parTrans" cxnId="{85CFC1E3-D249-4C1A-B26F-C41676775B43}">
      <dgm:prSet/>
      <dgm:spPr/>
      <dgm:t>
        <a:bodyPr/>
        <a:lstStyle/>
        <a:p>
          <a:endParaRPr lang="en-US"/>
        </a:p>
      </dgm:t>
    </dgm:pt>
    <dgm:pt modelId="{808C4048-AA27-4CD6-B86B-C9CA60A6DC72}" type="sibTrans" cxnId="{85CFC1E3-D249-4C1A-B26F-C41676775B43}">
      <dgm:prSet/>
      <dgm:spPr/>
      <dgm:t>
        <a:bodyPr/>
        <a:lstStyle/>
        <a:p>
          <a:endParaRPr lang="en-US"/>
        </a:p>
      </dgm:t>
    </dgm:pt>
    <dgm:pt modelId="{4F3D05EF-79E1-4341-AA86-A8807B3CE1EA}">
      <dgm:prSet phldrT="[Text]" phldr="0"/>
      <dgm:spPr/>
      <dgm:t>
        <a:bodyPr/>
        <a:lstStyle/>
        <a:p>
          <a:r>
            <a:rPr lang="en-US" dirty="0"/>
            <a:t>Custom Branded Merchandise</a:t>
          </a:r>
        </a:p>
      </dgm:t>
    </dgm:pt>
    <dgm:pt modelId="{7EE7F440-9772-419F-9E4B-7FBCA0B88A7B}" type="parTrans" cxnId="{10BFA268-B103-4047-94FC-D1A8CCF7AB8B}">
      <dgm:prSet/>
      <dgm:spPr/>
      <dgm:t>
        <a:bodyPr/>
        <a:lstStyle/>
        <a:p>
          <a:endParaRPr lang="en-US"/>
        </a:p>
      </dgm:t>
    </dgm:pt>
    <dgm:pt modelId="{6EA7B850-70C1-499D-89E9-63031E1D5F69}" type="sibTrans" cxnId="{10BFA268-B103-4047-94FC-D1A8CCF7AB8B}">
      <dgm:prSet/>
      <dgm:spPr/>
      <dgm:t>
        <a:bodyPr/>
        <a:lstStyle/>
        <a:p>
          <a:endParaRPr lang="en-US"/>
        </a:p>
      </dgm:t>
    </dgm:pt>
    <dgm:pt modelId="{5046EE22-E565-40F7-9548-391488364256}">
      <dgm:prSet phldrT="[Text]" phldr="0"/>
      <dgm:spPr/>
      <dgm:t>
        <a:bodyPr/>
        <a:lstStyle/>
        <a:p>
          <a:r>
            <a:rPr lang="en-US" dirty="0"/>
            <a:t>Production of high quality, custom products that reflect your brand identity</a:t>
          </a:r>
        </a:p>
      </dgm:t>
    </dgm:pt>
    <dgm:pt modelId="{8F358D11-46AC-446E-AB05-2955D402EF73}" type="parTrans" cxnId="{B489180F-73DA-493C-9B8B-E0EF589CED67}">
      <dgm:prSet/>
      <dgm:spPr/>
      <dgm:t>
        <a:bodyPr/>
        <a:lstStyle/>
        <a:p>
          <a:endParaRPr lang="en-US"/>
        </a:p>
      </dgm:t>
    </dgm:pt>
    <dgm:pt modelId="{459C1127-3109-4516-B1DC-B2481817B5A2}" type="sibTrans" cxnId="{B489180F-73DA-493C-9B8B-E0EF589CED67}">
      <dgm:prSet/>
      <dgm:spPr/>
      <dgm:t>
        <a:bodyPr/>
        <a:lstStyle/>
        <a:p>
          <a:endParaRPr lang="en-US"/>
        </a:p>
      </dgm:t>
    </dgm:pt>
    <dgm:pt modelId="{8420CACA-32FB-4A38-98B7-06AA81FCE003}">
      <dgm:prSet phldrT="[Text]" phldr="0"/>
      <dgm:spPr/>
      <dgm:t>
        <a:bodyPr/>
        <a:lstStyle/>
        <a:p>
          <a:r>
            <a:rPr lang="en-US" dirty="0"/>
            <a:t>Ecommerce &amp; Fulfillment</a:t>
          </a:r>
        </a:p>
      </dgm:t>
    </dgm:pt>
    <dgm:pt modelId="{5E24311D-EEEC-4E28-8699-E4BDDCA7514E}" type="parTrans" cxnId="{3D29D1A4-5D13-4950-91F6-ADCA08593F4F}">
      <dgm:prSet/>
      <dgm:spPr/>
      <dgm:t>
        <a:bodyPr/>
        <a:lstStyle/>
        <a:p>
          <a:endParaRPr lang="en-US"/>
        </a:p>
      </dgm:t>
    </dgm:pt>
    <dgm:pt modelId="{64E55ED6-9F91-4770-A49F-9F7FCA1AF37E}" type="sibTrans" cxnId="{3D29D1A4-5D13-4950-91F6-ADCA08593F4F}">
      <dgm:prSet/>
      <dgm:spPr/>
      <dgm:t>
        <a:bodyPr/>
        <a:lstStyle/>
        <a:p>
          <a:endParaRPr lang="en-US"/>
        </a:p>
      </dgm:t>
    </dgm:pt>
    <dgm:pt modelId="{48EB0704-E062-4758-80EB-2278A357FA97}">
      <dgm:prSet phldrT="[Text]" phldr="0"/>
      <dgm:spPr/>
      <dgm:t>
        <a:bodyPr/>
        <a:lstStyle/>
        <a:p>
          <a:r>
            <a:rPr lang="en-US" dirty="0"/>
            <a:t>End-to-End management of online stores and global shipping logistics</a:t>
          </a:r>
        </a:p>
      </dgm:t>
    </dgm:pt>
    <dgm:pt modelId="{B8ADD6C5-5F03-4046-B56B-003D6AFAE811}" type="parTrans" cxnId="{47817595-B3B3-4108-893A-DFA8A8EE1310}">
      <dgm:prSet/>
      <dgm:spPr/>
      <dgm:t>
        <a:bodyPr/>
        <a:lstStyle/>
        <a:p>
          <a:endParaRPr lang="en-US"/>
        </a:p>
      </dgm:t>
    </dgm:pt>
    <dgm:pt modelId="{41B91487-5A02-41CD-B5CF-CA499FF4D84C}" type="sibTrans" cxnId="{47817595-B3B3-4108-893A-DFA8A8EE1310}">
      <dgm:prSet/>
      <dgm:spPr/>
      <dgm:t>
        <a:bodyPr/>
        <a:lstStyle/>
        <a:p>
          <a:endParaRPr lang="en-US"/>
        </a:p>
      </dgm:t>
    </dgm:pt>
    <dgm:pt modelId="{8B711A46-7789-49E9-9A68-D96F83EC29E9}">
      <dgm:prSet phldrT="[Text]" phldr="0"/>
      <dgm:spPr/>
      <dgm:t>
        <a:bodyPr/>
        <a:lstStyle/>
        <a:p>
          <a:r>
            <a:rPr lang="en-US" dirty="0"/>
            <a:t>Cause-Based Campaigns</a:t>
          </a:r>
        </a:p>
      </dgm:t>
    </dgm:pt>
    <dgm:pt modelId="{AA568DCF-3FAC-4721-94D0-ECFA50543B6E}" type="parTrans" cxnId="{0F769B13-1248-4B8F-A70B-F78DFC3FA6CF}">
      <dgm:prSet/>
      <dgm:spPr/>
      <dgm:t>
        <a:bodyPr/>
        <a:lstStyle/>
        <a:p>
          <a:endParaRPr lang="en-US"/>
        </a:p>
      </dgm:t>
    </dgm:pt>
    <dgm:pt modelId="{F89F85AA-3C29-4970-90EB-616C7A036277}" type="sibTrans" cxnId="{0F769B13-1248-4B8F-A70B-F78DFC3FA6CF}">
      <dgm:prSet/>
      <dgm:spPr/>
      <dgm:t>
        <a:bodyPr/>
        <a:lstStyle/>
        <a:p>
          <a:endParaRPr lang="en-US"/>
        </a:p>
      </dgm:t>
    </dgm:pt>
    <dgm:pt modelId="{9F474B27-2E8D-499F-9918-0AC2112FFF30}">
      <dgm:prSet phldrT="[Text]" phldr="0"/>
      <dgm:spPr/>
      <dgm:t>
        <a:bodyPr/>
        <a:lstStyle/>
        <a:p>
          <a:r>
            <a:rPr lang="en-US"/>
            <a:t>Fundraising merchandise that drives revenue and amplifies your mission</a:t>
          </a:r>
          <a:endParaRPr lang="en-US" dirty="0"/>
        </a:p>
      </dgm:t>
    </dgm:pt>
    <dgm:pt modelId="{5553F6E4-A298-494D-8341-E4FFA320731D}" type="parTrans" cxnId="{563208EA-24F2-4C07-AE66-E3B13280E167}">
      <dgm:prSet/>
      <dgm:spPr/>
      <dgm:t>
        <a:bodyPr/>
        <a:lstStyle/>
        <a:p>
          <a:endParaRPr lang="en-US"/>
        </a:p>
      </dgm:t>
    </dgm:pt>
    <dgm:pt modelId="{F3829565-9052-4F3E-ABC9-BEC38884EDB1}" type="sibTrans" cxnId="{563208EA-24F2-4C07-AE66-E3B13280E167}">
      <dgm:prSet/>
      <dgm:spPr/>
      <dgm:t>
        <a:bodyPr/>
        <a:lstStyle/>
        <a:p>
          <a:endParaRPr lang="en-US"/>
        </a:p>
      </dgm:t>
    </dgm:pt>
    <dgm:pt modelId="{6A447372-EEDA-4F44-BFC8-EC16942C6262}">
      <dgm:prSet phldrT="[Text]" phldr="0"/>
      <dgm:spPr/>
      <dgm:t>
        <a:bodyPr/>
        <a:lstStyle/>
        <a:p>
          <a:r>
            <a:rPr lang="en-US"/>
            <a:t>Event Activations</a:t>
          </a:r>
          <a:endParaRPr lang="en-US" dirty="0"/>
        </a:p>
      </dgm:t>
    </dgm:pt>
    <dgm:pt modelId="{49BB12DA-B41E-415E-A454-9A2BB0BDEF34}" type="parTrans" cxnId="{AD515421-D27A-45E0-8639-965D4720494B}">
      <dgm:prSet/>
      <dgm:spPr/>
      <dgm:t>
        <a:bodyPr/>
        <a:lstStyle/>
        <a:p>
          <a:endParaRPr lang="en-US"/>
        </a:p>
      </dgm:t>
    </dgm:pt>
    <dgm:pt modelId="{8C332F78-BAE2-4F8B-AD3D-EFC0CE5DD6A7}" type="sibTrans" cxnId="{AD515421-D27A-45E0-8639-965D4720494B}">
      <dgm:prSet/>
      <dgm:spPr/>
      <dgm:t>
        <a:bodyPr/>
        <a:lstStyle/>
        <a:p>
          <a:endParaRPr lang="en-US"/>
        </a:p>
      </dgm:t>
    </dgm:pt>
    <dgm:pt modelId="{E817DBA3-A55B-4DBC-A2AA-7652BE171A21}">
      <dgm:prSet phldrT="[Text]" phldr="0"/>
      <dgm:spPr/>
      <dgm:t>
        <a:bodyPr/>
        <a:lstStyle/>
        <a:p>
          <a:r>
            <a:rPr lang="en-US"/>
            <a:t>Large-scale event merchandise and branded experiences</a:t>
          </a:r>
          <a:endParaRPr lang="en-US" dirty="0"/>
        </a:p>
      </dgm:t>
    </dgm:pt>
    <dgm:pt modelId="{0E7A7AD5-E13C-41ED-8108-3B00A32FA9DF}" type="parTrans" cxnId="{0E63993C-BA99-493A-A19D-ECA3CA82DF37}">
      <dgm:prSet/>
      <dgm:spPr/>
      <dgm:t>
        <a:bodyPr/>
        <a:lstStyle/>
        <a:p>
          <a:endParaRPr lang="en-US"/>
        </a:p>
      </dgm:t>
    </dgm:pt>
    <dgm:pt modelId="{64457BE5-7703-43DF-AC58-B123DFD890D8}" type="sibTrans" cxnId="{0E63993C-BA99-493A-A19D-ECA3CA82DF37}">
      <dgm:prSet/>
      <dgm:spPr/>
      <dgm:t>
        <a:bodyPr/>
        <a:lstStyle/>
        <a:p>
          <a:endParaRPr lang="en-US"/>
        </a:p>
      </dgm:t>
    </dgm:pt>
    <dgm:pt modelId="{5E820BB8-25A5-48E8-B90A-9BC161B3A350}" type="pres">
      <dgm:prSet presAssocID="{33F11FFE-81A0-448C-9830-AB877AD7D887}" presName="Name0" presStyleCnt="0">
        <dgm:presLayoutVars>
          <dgm:chMax/>
          <dgm:chPref/>
          <dgm:dir/>
          <dgm:animLvl val="lvl"/>
        </dgm:presLayoutVars>
      </dgm:prSet>
      <dgm:spPr/>
    </dgm:pt>
    <dgm:pt modelId="{79EA956A-E8FB-4705-ACAA-83C78961D99B}" type="pres">
      <dgm:prSet presAssocID="{B8A64471-E0B5-42C1-8B3F-76F5B82B5C5A}" presName="composite" presStyleCnt="0"/>
      <dgm:spPr/>
    </dgm:pt>
    <dgm:pt modelId="{B7DA99A9-A4CA-4DAC-84D4-B7CB1016D88F}" type="pres">
      <dgm:prSet presAssocID="{B8A64471-E0B5-42C1-8B3F-76F5B82B5C5A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C0C12497-F444-4FAC-94E2-84379A6BD8F7}" type="pres">
      <dgm:prSet presAssocID="{B8A64471-E0B5-42C1-8B3F-76F5B82B5C5A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BEE661BD-D86B-4C23-BF39-13CE8C2EA369}" type="pres">
      <dgm:prSet presAssocID="{B8A64471-E0B5-42C1-8B3F-76F5B82B5C5A}" presName="BalanceSpacing" presStyleCnt="0"/>
      <dgm:spPr/>
    </dgm:pt>
    <dgm:pt modelId="{B7BEEED3-C041-4754-BCFF-2C8D9F9ED2D1}" type="pres">
      <dgm:prSet presAssocID="{B8A64471-E0B5-42C1-8B3F-76F5B82B5C5A}" presName="BalanceSpacing1" presStyleCnt="0"/>
      <dgm:spPr/>
    </dgm:pt>
    <dgm:pt modelId="{CC20D8A4-BBCC-4444-BE10-8B66D46A0DA4}" type="pres">
      <dgm:prSet presAssocID="{E7E07360-0764-4443-9D8F-EAF5F2E1C11E}" presName="Accent1Text" presStyleLbl="node1" presStyleIdx="1" presStyleCnt="10"/>
      <dgm:spPr/>
    </dgm:pt>
    <dgm:pt modelId="{092663DA-AF79-4F4E-AF69-43CF4B4BC18D}" type="pres">
      <dgm:prSet presAssocID="{E7E07360-0764-4443-9D8F-EAF5F2E1C11E}" presName="spaceBetweenRectangles" presStyleCnt="0"/>
      <dgm:spPr/>
    </dgm:pt>
    <dgm:pt modelId="{C6896E91-6D70-41A5-B1BF-F7A2B26B86A6}" type="pres">
      <dgm:prSet presAssocID="{4F3D05EF-79E1-4341-AA86-A8807B3CE1EA}" presName="composite" presStyleCnt="0"/>
      <dgm:spPr/>
    </dgm:pt>
    <dgm:pt modelId="{E661B1C7-C852-47A6-B066-EDF54B4C72EC}" type="pres">
      <dgm:prSet presAssocID="{4F3D05EF-79E1-4341-AA86-A8807B3CE1EA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73FDBDE9-6DB4-4B95-A42D-CBAC22778038}" type="pres">
      <dgm:prSet presAssocID="{4F3D05EF-79E1-4341-AA86-A8807B3CE1EA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4302F792-C711-4B24-A188-B5D7BCF9DA7C}" type="pres">
      <dgm:prSet presAssocID="{4F3D05EF-79E1-4341-AA86-A8807B3CE1EA}" presName="BalanceSpacing" presStyleCnt="0"/>
      <dgm:spPr/>
    </dgm:pt>
    <dgm:pt modelId="{3B0AA921-87DE-4A97-99FC-19CC51F958FE}" type="pres">
      <dgm:prSet presAssocID="{4F3D05EF-79E1-4341-AA86-A8807B3CE1EA}" presName="BalanceSpacing1" presStyleCnt="0"/>
      <dgm:spPr/>
    </dgm:pt>
    <dgm:pt modelId="{7A7E7DD4-C6EA-4941-9702-CC117D19006A}" type="pres">
      <dgm:prSet presAssocID="{6EA7B850-70C1-499D-89E9-63031E1D5F69}" presName="Accent1Text" presStyleLbl="node1" presStyleIdx="3" presStyleCnt="10"/>
      <dgm:spPr/>
    </dgm:pt>
    <dgm:pt modelId="{9D08214E-B3D4-4FD0-A711-54C7FF880DF6}" type="pres">
      <dgm:prSet presAssocID="{6EA7B850-70C1-499D-89E9-63031E1D5F69}" presName="spaceBetweenRectangles" presStyleCnt="0"/>
      <dgm:spPr/>
    </dgm:pt>
    <dgm:pt modelId="{AB7F35D6-AA0C-4EE0-953E-D7EF8D8CA6EF}" type="pres">
      <dgm:prSet presAssocID="{8420CACA-32FB-4A38-98B7-06AA81FCE003}" presName="composite" presStyleCnt="0"/>
      <dgm:spPr/>
    </dgm:pt>
    <dgm:pt modelId="{43849BB3-0A69-492A-ADA8-AAF02E477BF6}" type="pres">
      <dgm:prSet presAssocID="{8420CACA-32FB-4A38-98B7-06AA81FCE003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21F85692-A6FE-4B38-A1B6-6C08CDD8F184}" type="pres">
      <dgm:prSet presAssocID="{8420CACA-32FB-4A38-98B7-06AA81FCE003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A75064C9-BF44-4817-B13E-F8862EC0786A}" type="pres">
      <dgm:prSet presAssocID="{8420CACA-32FB-4A38-98B7-06AA81FCE003}" presName="BalanceSpacing" presStyleCnt="0"/>
      <dgm:spPr/>
    </dgm:pt>
    <dgm:pt modelId="{B3121733-76E1-4801-8432-AC8CFE36B3AD}" type="pres">
      <dgm:prSet presAssocID="{8420CACA-32FB-4A38-98B7-06AA81FCE003}" presName="BalanceSpacing1" presStyleCnt="0"/>
      <dgm:spPr/>
    </dgm:pt>
    <dgm:pt modelId="{3CC81CF0-AB5D-464E-8BF5-D8A3942A3E72}" type="pres">
      <dgm:prSet presAssocID="{64E55ED6-9F91-4770-A49F-9F7FCA1AF37E}" presName="Accent1Text" presStyleLbl="node1" presStyleIdx="5" presStyleCnt="10"/>
      <dgm:spPr/>
    </dgm:pt>
    <dgm:pt modelId="{34A03C37-45F2-49B5-BCFE-626F99540798}" type="pres">
      <dgm:prSet presAssocID="{64E55ED6-9F91-4770-A49F-9F7FCA1AF37E}" presName="spaceBetweenRectangles" presStyleCnt="0"/>
      <dgm:spPr/>
    </dgm:pt>
    <dgm:pt modelId="{D67D8DD6-1467-4024-A89A-6363D9DF5DFE}" type="pres">
      <dgm:prSet presAssocID="{8B711A46-7789-49E9-9A68-D96F83EC29E9}" presName="composite" presStyleCnt="0"/>
      <dgm:spPr/>
    </dgm:pt>
    <dgm:pt modelId="{B955B7B9-6FF8-4B40-A2A3-B736009FE6CE}" type="pres">
      <dgm:prSet presAssocID="{8B711A46-7789-49E9-9A68-D96F83EC29E9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73C734D9-F18F-43BD-A179-222C6A7BB698}" type="pres">
      <dgm:prSet presAssocID="{8B711A46-7789-49E9-9A68-D96F83EC29E9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A8C49F41-A4E4-426C-91E1-628707C2C93A}" type="pres">
      <dgm:prSet presAssocID="{8B711A46-7789-49E9-9A68-D96F83EC29E9}" presName="BalanceSpacing" presStyleCnt="0"/>
      <dgm:spPr/>
    </dgm:pt>
    <dgm:pt modelId="{956A0779-8DAB-4D4F-8C23-9E555F6EFDAD}" type="pres">
      <dgm:prSet presAssocID="{8B711A46-7789-49E9-9A68-D96F83EC29E9}" presName="BalanceSpacing1" presStyleCnt="0"/>
      <dgm:spPr/>
    </dgm:pt>
    <dgm:pt modelId="{532C32C0-CAF4-4AB7-935B-594157D986C6}" type="pres">
      <dgm:prSet presAssocID="{F89F85AA-3C29-4970-90EB-616C7A036277}" presName="Accent1Text" presStyleLbl="node1" presStyleIdx="7" presStyleCnt="10"/>
      <dgm:spPr/>
    </dgm:pt>
    <dgm:pt modelId="{8217043E-3484-43CA-B914-81921A163E1B}" type="pres">
      <dgm:prSet presAssocID="{F89F85AA-3C29-4970-90EB-616C7A036277}" presName="spaceBetweenRectangles" presStyleCnt="0"/>
      <dgm:spPr/>
    </dgm:pt>
    <dgm:pt modelId="{D0946E47-28FA-4714-B374-4D6C493EA32E}" type="pres">
      <dgm:prSet presAssocID="{6A447372-EEDA-4F44-BFC8-EC16942C6262}" presName="composite" presStyleCnt="0"/>
      <dgm:spPr/>
    </dgm:pt>
    <dgm:pt modelId="{08BD9C92-B1B2-4B4A-A091-9CB20B07AD8F}" type="pres">
      <dgm:prSet presAssocID="{6A447372-EEDA-4F44-BFC8-EC16942C6262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1F510E8F-E3F5-4327-AC64-D5AD8CD9CE1D}" type="pres">
      <dgm:prSet presAssocID="{6A447372-EEDA-4F44-BFC8-EC16942C6262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6618A946-7E58-497C-9347-9C0876F510FD}" type="pres">
      <dgm:prSet presAssocID="{6A447372-EEDA-4F44-BFC8-EC16942C6262}" presName="BalanceSpacing" presStyleCnt="0"/>
      <dgm:spPr/>
    </dgm:pt>
    <dgm:pt modelId="{1FEE0C77-FEBD-4028-A0DC-8FD079EC66D5}" type="pres">
      <dgm:prSet presAssocID="{6A447372-EEDA-4F44-BFC8-EC16942C6262}" presName="BalanceSpacing1" presStyleCnt="0"/>
      <dgm:spPr/>
    </dgm:pt>
    <dgm:pt modelId="{A36F9828-E52C-4144-8EC4-9A5B17FF7ABC}" type="pres">
      <dgm:prSet presAssocID="{8C332F78-BAE2-4F8B-AD3D-EFC0CE5DD6A7}" presName="Accent1Text" presStyleLbl="node1" presStyleIdx="9" presStyleCnt="10"/>
      <dgm:spPr/>
    </dgm:pt>
  </dgm:ptLst>
  <dgm:cxnLst>
    <dgm:cxn modelId="{B489180F-73DA-493C-9B8B-E0EF589CED67}" srcId="{4F3D05EF-79E1-4341-AA86-A8807B3CE1EA}" destId="{5046EE22-E565-40F7-9548-391488364256}" srcOrd="0" destOrd="0" parTransId="{8F358D11-46AC-446E-AB05-2955D402EF73}" sibTransId="{459C1127-3109-4516-B1DC-B2481817B5A2}"/>
    <dgm:cxn modelId="{5B519410-5ABA-4059-8321-BA9B535CDB3E}" type="presOf" srcId="{64E55ED6-9F91-4770-A49F-9F7FCA1AF37E}" destId="{3CC81CF0-AB5D-464E-8BF5-D8A3942A3E72}" srcOrd="0" destOrd="0" presId="urn:microsoft.com/office/officeart/2008/layout/AlternatingHexagons"/>
    <dgm:cxn modelId="{0F769B13-1248-4B8F-A70B-F78DFC3FA6CF}" srcId="{33F11FFE-81A0-448C-9830-AB877AD7D887}" destId="{8B711A46-7789-49E9-9A68-D96F83EC29E9}" srcOrd="3" destOrd="0" parTransId="{AA568DCF-3FAC-4721-94D0-ECFA50543B6E}" sibTransId="{F89F85AA-3C29-4970-90EB-616C7A036277}"/>
    <dgm:cxn modelId="{04F3821D-BD55-431C-892B-D1338E66C84E}" type="presOf" srcId="{E817DBA3-A55B-4DBC-A2AA-7652BE171A21}" destId="{1F510E8F-E3F5-4327-AC64-D5AD8CD9CE1D}" srcOrd="0" destOrd="0" presId="urn:microsoft.com/office/officeart/2008/layout/AlternatingHexagons"/>
    <dgm:cxn modelId="{AD515421-D27A-45E0-8639-965D4720494B}" srcId="{33F11FFE-81A0-448C-9830-AB877AD7D887}" destId="{6A447372-EEDA-4F44-BFC8-EC16942C6262}" srcOrd="4" destOrd="0" parTransId="{49BB12DA-B41E-415E-A454-9A2BB0BDEF34}" sibTransId="{8C332F78-BAE2-4F8B-AD3D-EFC0CE5DD6A7}"/>
    <dgm:cxn modelId="{9DE1A43B-6567-4A40-8D59-E11F5F2221A7}" type="presOf" srcId="{B8A64471-E0B5-42C1-8B3F-76F5B82B5C5A}" destId="{B7DA99A9-A4CA-4DAC-84D4-B7CB1016D88F}" srcOrd="0" destOrd="0" presId="urn:microsoft.com/office/officeart/2008/layout/AlternatingHexagons"/>
    <dgm:cxn modelId="{0E63993C-BA99-493A-A19D-ECA3CA82DF37}" srcId="{6A447372-EEDA-4F44-BFC8-EC16942C6262}" destId="{E817DBA3-A55B-4DBC-A2AA-7652BE171A21}" srcOrd="0" destOrd="0" parTransId="{0E7A7AD5-E13C-41ED-8108-3B00A32FA9DF}" sibTransId="{64457BE5-7703-43DF-AC58-B123DFD890D8}"/>
    <dgm:cxn modelId="{90EDE25C-02EB-4F3A-ABCA-98984D579379}" type="presOf" srcId="{4F3D05EF-79E1-4341-AA86-A8807B3CE1EA}" destId="{E661B1C7-C852-47A6-B066-EDF54B4C72EC}" srcOrd="0" destOrd="0" presId="urn:microsoft.com/office/officeart/2008/layout/AlternatingHexagons"/>
    <dgm:cxn modelId="{37BA7F61-4C35-4E61-BB03-7C445883E28B}" type="presOf" srcId="{8420CACA-32FB-4A38-98B7-06AA81FCE003}" destId="{43849BB3-0A69-492A-ADA8-AAF02E477BF6}" srcOrd="0" destOrd="0" presId="urn:microsoft.com/office/officeart/2008/layout/AlternatingHexagons"/>
    <dgm:cxn modelId="{23913646-57DB-4652-870C-095BC3AD7022}" type="presOf" srcId="{8B711A46-7789-49E9-9A68-D96F83EC29E9}" destId="{B955B7B9-6FF8-4B40-A2A3-B736009FE6CE}" srcOrd="0" destOrd="0" presId="urn:microsoft.com/office/officeart/2008/layout/AlternatingHexagons"/>
    <dgm:cxn modelId="{10BFA268-B103-4047-94FC-D1A8CCF7AB8B}" srcId="{33F11FFE-81A0-448C-9830-AB877AD7D887}" destId="{4F3D05EF-79E1-4341-AA86-A8807B3CE1EA}" srcOrd="1" destOrd="0" parTransId="{7EE7F440-9772-419F-9E4B-7FBCA0B88A7B}" sibTransId="{6EA7B850-70C1-499D-89E9-63031E1D5F69}"/>
    <dgm:cxn modelId="{58EA0358-ED84-4BCF-8F01-B97EB640FD8A}" type="presOf" srcId="{33F11FFE-81A0-448C-9830-AB877AD7D887}" destId="{5E820BB8-25A5-48E8-B90A-9BC161B3A350}" srcOrd="0" destOrd="0" presId="urn:microsoft.com/office/officeart/2008/layout/AlternatingHexagons"/>
    <dgm:cxn modelId="{00BC4680-D0FD-473F-8B34-7A2095667C8F}" type="presOf" srcId="{5046EE22-E565-40F7-9548-391488364256}" destId="{73FDBDE9-6DB4-4B95-A42D-CBAC22778038}" srcOrd="0" destOrd="0" presId="urn:microsoft.com/office/officeart/2008/layout/AlternatingHexagons"/>
    <dgm:cxn modelId="{117C648B-81E3-4292-9150-72D52A603AF3}" type="presOf" srcId="{9F474B27-2E8D-499F-9918-0AC2112FFF30}" destId="{73C734D9-F18F-43BD-A179-222C6A7BB698}" srcOrd="0" destOrd="0" presId="urn:microsoft.com/office/officeart/2008/layout/AlternatingHexagons"/>
    <dgm:cxn modelId="{09CEF48E-9F38-4D56-A9A7-830FDD1312E1}" srcId="{33F11FFE-81A0-448C-9830-AB877AD7D887}" destId="{B8A64471-E0B5-42C1-8B3F-76F5B82B5C5A}" srcOrd="0" destOrd="0" parTransId="{CB7D4B3D-8409-422B-B303-80061C5C23B7}" sibTransId="{E7E07360-0764-4443-9D8F-EAF5F2E1C11E}"/>
    <dgm:cxn modelId="{5338D592-C83B-477B-ACB2-33313204DDD2}" type="presOf" srcId="{8C332F78-BAE2-4F8B-AD3D-EFC0CE5DD6A7}" destId="{A36F9828-E52C-4144-8EC4-9A5B17FF7ABC}" srcOrd="0" destOrd="0" presId="urn:microsoft.com/office/officeart/2008/layout/AlternatingHexagons"/>
    <dgm:cxn modelId="{47817595-B3B3-4108-893A-DFA8A8EE1310}" srcId="{8420CACA-32FB-4A38-98B7-06AA81FCE003}" destId="{48EB0704-E062-4758-80EB-2278A357FA97}" srcOrd="0" destOrd="0" parTransId="{B8ADD6C5-5F03-4046-B56B-003D6AFAE811}" sibTransId="{41B91487-5A02-41CD-B5CF-CA499FF4D84C}"/>
    <dgm:cxn modelId="{DE9CFB9D-76D4-4855-9B5C-EC79E4B89648}" type="presOf" srcId="{6EA7B850-70C1-499D-89E9-63031E1D5F69}" destId="{7A7E7DD4-C6EA-4941-9702-CC117D19006A}" srcOrd="0" destOrd="0" presId="urn:microsoft.com/office/officeart/2008/layout/AlternatingHexagons"/>
    <dgm:cxn modelId="{5C3AF59E-D005-406A-982C-C60E7AEDD353}" type="presOf" srcId="{50532773-7714-4631-959C-6243D0BBFA95}" destId="{C0C12497-F444-4FAC-94E2-84379A6BD8F7}" srcOrd="0" destOrd="0" presId="urn:microsoft.com/office/officeart/2008/layout/AlternatingHexagons"/>
    <dgm:cxn modelId="{3D29D1A4-5D13-4950-91F6-ADCA08593F4F}" srcId="{33F11FFE-81A0-448C-9830-AB877AD7D887}" destId="{8420CACA-32FB-4A38-98B7-06AA81FCE003}" srcOrd="2" destOrd="0" parTransId="{5E24311D-EEEC-4E28-8699-E4BDDCA7514E}" sibTransId="{64E55ED6-9F91-4770-A49F-9F7FCA1AF37E}"/>
    <dgm:cxn modelId="{2FBEB1AB-06E5-47C9-8572-49AC44A374CB}" type="presOf" srcId="{E7E07360-0764-4443-9D8F-EAF5F2E1C11E}" destId="{CC20D8A4-BBCC-4444-BE10-8B66D46A0DA4}" srcOrd="0" destOrd="0" presId="urn:microsoft.com/office/officeart/2008/layout/AlternatingHexagons"/>
    <dgm:cxn modelId="{DCEA43C7-000B-48BD-B4FE-12312799B3C4}" type="presOf" srcId="{6A447372-EEDA-4F44-BFC8-EC16942C6262}" destId="{08BD9C92-B1B2-4B4A-A091-9CB20B07AD8F}" srcOrd="0" destOrd="0" presId="urn:microsoft.com/office/officeart/2008/layout/AlternatingHexagons"/>
    <dgm:cxn modelId="{D17504E2-EF08-421C-9C1D-0C744369FE29}" type="presOf" srcId="{48EB0704-E062-4758-80EB-2278A357FA97}" destId="{21F85692-A6FE-4B38-A1B6-6C08CDD8F184}" srcOrd="0" destOrd="0" presId="urn:microsoft.com/office/officeart/2008/layout/AlternatingHexagons"/>
    <dgm:cxn modelId="{85CFC1E3-D249-4C1A-B26F-C41676775B43}" srcId="{B8A64471-E0B5-42C1-8B3F-76F5B82B5C5A}" destId="{50532773-7714-4631-959C-6243D0BBFA95}" srcOrd="0" destOrd="0" parTransId="{71C4310A-1839-4D08-A2DA-4707B4B3F82F}" sibTransId="{808C4048-AA27-4CD6-B86B-C9CA60A6DC72}"/>
    <dgm:cxn modelId="{563208EA-24F2-4C07-AE66-E3B13280E167}" srcId="{8B711A46-7789-49E9-9A68-D96F83EC29E9}" destId="{9F474B27-2E8D-499F-9918-0AC2112FFF30}" srcOrd="0" destOrd="0" parTransId="{5553F6E4-A298-494D-8341-E4FFA320731D}" sibTransId="{F3829565-9052-4F3E-ABC9-BEC38884EDB1}"/>
    <dgm:cxn modelId="{A8BCF4F6-5077-4E68-8509-B6084336B255}" type="presOf" srcId="{F89F85AA-3C29-4970-90EB-616C7A036277}" destId="{532C32C0-CAF4-4AB7-935B-594157D986C6}" srcOrd="0" destOrd="0" presId="urn:microsoft.com/office/officeart/2008/layout/AlternatingHexagons"/>
    <dgm:cxn modelId="{2E4E7363-D16E-4A1F-AA72-B3CDEF1F7576}" type="presParOf" srcId="{5E820BB8-25A5-48E8-B90A-9BC161B3A350}" destId="{79EA956A-E8FB-4705-ACAA-83C78961D99B}" srcOrd="0" destOrd="0" presId="urn:microsoft.com/office/officeart/2008/layout/AlternatingHexagons"/>
    <dgm:cxn modelId="{A728239A-1946-45AA-89AF-4C2DC48D9AD9}" type="presParOf" srcId="{79EA956A-E8FB-4705-ACAA-83C78961D99B}" destId="{B7DA99A9-A4CA-4DAC-84D4-B7CB1016D88F}" srcOrd="0" destOrd="0" presId="urn:microsoft.com/office/officeart/2008/layout/AlternatingHexagons"/>
    <dgm:cxn modelId="{B89F494E-C263-4E5A-B40B-11A6C41C75C1}" type="presParOf" srcId="{79EA956A-E8FB-4705-ACAA-83C78961D99B}" destId="{C0C12497-F444-4FAC-94E2-84379A6BD8F7}" srcOrd="1" destOrd="0" presId="urn:microsoft.com/office/officeart/2008/layout/AlternatingHexagons"/>
    <dgm:cxn modelId="{E38A04B4-56E9-47DE-BADB-F07250525178}" type="presParOf" srcId="{79EA956A-E8FB-4705-ACAA-83C78961D99B}" destId="{BEE661BD-D86B-4C23-BF39-13CE8C2EA369}" srcOrd="2" destOrd="0" presId="urn:microsoft.com/office/officeart/2008/layout/AlternatingHexagons"/>
    <dgm:cxn modelId="{9192D8DB-C061-40BD-A943-CDD644ADA23B}" type="presParOf" srcId="{79EA956A-E8FB-4705-ACAA-83C78961D99B}" destId="{B7BEEED3-C041-4754-BCFF-2C8D9F9ED2D1}" srcOrd="3" destOrd="0" presId="urn:microsoft.com/office/officeart/2008/layout/AlternatingHexagons"/>
    <dgm:cxn modelId="{3E00127F-91A6-45FA-9D5C-A7DC2094F0DE}" type="presParOf" srcId="{79EA956A-E8FB-4705-ACAA-83C78961D99B}" destId="{CC20D8A4-BBCC-4444-BE10-8B66D46A0DA4}" srcOrd="4" destOrd="0" presId="urn:microsoft.com/office/officeart/2008/layout/AlternatingHexagons"/>
    <dgm:cxn modelId="{5B05AFDB-5D5F-4E35-84C0-149141FC8730}" type="presParOf" srcId="{5E820BB8-25A5-48E8-B90A-9BC161B3A350}" destId="{092663DA-AF79-4F4E-AF69-43CF4B4BC18D}" srcOrd="1" destOrd="0" presId="urn:microsoft.com/office/officeart/2008/layout/AlternatingHexagons"/>
    <dgm:cxn modelId="{4CE7EC63-9D57-4B3D-8D28-674BAC2A8CB7}" type="presParOf" srcId="{5E820BB8-25A5-48E8-B90A-9BC161B3A350}" destId="{C6896E91-6D70-41A5-B1BF-F7A2B26B86A6}" srcOrd="2" destOrd="0" presId="urn:microsoft.com/office/officeart/2008/layout/AlternatingHexagons"/>
    <dgm:cxn modelId="{410A114F-FDBA-4D1E-BFBC-082A2B544977}" type="presParOf" srcId="{C6896E91-6D70-41A5-B1BF-F7A2B26B86A6}" destId="{E661B1C7-C852-47A6-B066-EDF54B4C72EC}" srcOrd="0" destOrd="0" presId="urn:microsoft.com/office/officeart/2008/layout/AlternatingHexagons"/>
    <dgm:cxn modelId="{B48383F1-EC46-4279-BB38-88D196F8BB9F}" type="presParOf" srcId="{C6896E91-6D70-41A5-B1BF-F7A2B26B86A6}" destId="{73FDBDE9-6DB4-4B95-A42D-CBAC22778038}" srcOrd="1" destOrd="0" presId="urn:microsoft.com/office/officeart/2008/layout/AlternatingHexagons"/>
    <dgm:cxn modelId="{BBAE7E81-6F16-48CE-AD16-F12390F46498}" type="presParOf" srcId="{C6896E91-6D70-41A5-B1BF-F7A2B26B86A6}" destId="{4302F792-C711-4B24-A188-B5D7BCF9DA7C}" srcOrd="2" destOrd="0" presId="urn:microsoft.com/office/officeart/2008/layout/AlternatingHexagons"/>
    <dgm:cxn modelId="{2947A038-5017-451A-89EB-AF5966EBE2FF}" type="presParOf" srcId="{C6896E91-6D70-41A5-B1BF-F7A2B26B86A6}" destId="{3B0AA921-87DE-4A97-99FC-19CC51F958FE}" srcOrd="3" destOrd="0" presId="urn:microsoft.com/office/officeart/2008/layout/AlternatingHexagons"/>
    <dgm:cxn modelId="{7FC6A310-8DE6-4C48-86CD-C763853AD3D0}" type="presParOf" srcId="{C6896E91-6D70-41A5-B1BF-F7A2B26B86A6}" destId="{7A7E7DD4-C6EA-4941-9702-CC117D19006A}" srcOrd="4" destOrd="0" presId="urn:microsoft.com/office/officeart/2008/layout/AlternatingHexagons"/>
    <dgm:cxn modelId="{BD7CECD6-837A-4AF0-83E2-CAE908117242}" type="presParOf" srcId="{5E820BB8-25A5-48E8-B90A-9BC161B3A350}" destId="{9D08214E-B3D4-4FD0-A711-54C7FF880DF6}" srcOrd="3" destOrd="0" presId="urn:microsoft.com/office/officeart/2008/layout/AlternatingHexagons"/>
    <dgm:cxn modelId="{CB4B2C8A-7401-40DD-BEEA-96D168E806E9}" type="presParOf" srcId="{5E820BB8-25A5-48E8-B90A-9BC161B3A350}" destId="{AB7F35D6-AA0C-4EE0-953E-D7EF8D8CA6EF}" srcOrd="4" destOrd="0" presId="urn:microsoft.com/office/officeart/2008/layout/AlternatingHexagons"/>
    <dgm:cxn modelId="{BFD13EBE-BA92-4E06-ADAC-29F2E363A576}" type="presParOf" srcId="{AB7F35D6-AA0C-4EE0-953E-D7EF8D8CA6EF}" destId="{43849BB3-0A69-492A-ADA8-AAF02E477BF6}" srcOrd="0" destOrd="0" presId="urn:microsoft.com/office/officeart/2008/layout/AlternatingHexagons"/>
    <dgm:cxn modelId="{06263ADE-CF4F-440D-B38F-B1B772919181}" type="presParOf" srcId="{AB7F35D6-AA0C-4EE0-953E-D7EF8D8CA6EF}" destId="{21F85692-A6FE-4B38-A1B6-6C08CDD8F184}" srcOrd="1" destOrd="0" presId="urn:microsoft.com/office/officeart/2008/layout/AlternatingHexagons"/>
    <dgm:cxn modelId="{685F8BA4-872B-4B2D-BCE2-10305B6D172A}" type="presParOf" srcId="{AB7F35D6-AA0C-4EE0-953E-D7EF8D8CA6EF}" destId="{A75064C9-BF44-4817-B13E-F8862EC0786A}" srcOrd="2" destOrd="0" presId="urn:microsoft.com/office/officeart/2008/layout/AlternatingHexagons"/>
    <dgm:cxn modelId="{FF3662AB-8BBB-402F-A9C5-58E531664BEC}" type="presParOf" srcId="{AB7F35D6-AA0C-4EE0-953E-D7EF8D8CA6EF}" destId="{B3121733-76E1-4801-8432-AC8CFE36B3AD}" srcOrd="3" destOrd="0" presId="urn:microsoft.com/office/officeart/2008/layout/AlternatingHexagons"/>
    <dgm:cxn modelId="{F0F98151-1311-4DA3-A357-6967697677AC}" type="presParOf" srcId="{AB7F35D6-AA0C-4EE0-953E-D7EF8D8CA6EF}" destId="{3CC81CF0-AB5D-464E-8BF5-D8A3942A3E72}" srcOrd="4" destOrd="0" presId="urn:microsoft.com/office/officeart/2008/layout/AlternatingHexagons"/>
    <dgm:cxn modelId="{467B5107-50BC-4EC7-BE03-D5B956A1D4B7}" type="presParOf" srcId="{5E820BB8-25A5-48E8-B90A-9BC161B3A350}" destId="{34A03C37-45F2-49B5-BCFE-626F99540798}" srcOrd="5" destOrd="0" presId="urn:microsoft.com/office/officeart/2008/layout/AlternatingHexagons"/>
    <dgm:cxn modelId="{9CD466A2-7FDA-4BEF-ABD7-8F847AC21987}" type="presParOf" srcId="{5E820BB8-25A5-48E8-B90A-9BC161B3A350}" destId="{D67D8DD6-1467-4024-A89A-6363D9DF5DFE}" srcOrd="6" destOrd="0" presId="urn:microsoft.com/office/officeart/2008/layout/AlternatingHexagons"/>
    <dgm:cxn modelId="{C1951DBE-1B1A-4A23-A543-668E77B2D53D}" type="presParOf" srcId="{D67D8DD6-1467-4024-A89A-6363D9DF5DFE}" destId="{B955B7B9-6FF8-4B40-A2A3-B736009FE6CE}" srcOrd="0" destOrd="0" presId="urn:microsoft.com/office/officeart/2008/layout/AlternatingHexagons"/>
    <dgm:cxn modelId="{33765AC5-3529-4471-B6DC-49450B941C48}" type="presParOf" srcId="{D67D8DD6-1467-4024-A89A-6363D9DF5DFE}" destId="{73C734D9-F18F-43BD-A179-222C6A7BB698}" srcOrd="1" destOrd="0" presId="urn:microsoft.com/office/officeart/2008/layout/AlternatingHexagons"/>
    <dgm:cxn modelId="{F1C02C60-D638-4A66-BC3C-D54D54E5BE4B}" type="presParOf" srcId="{D67D8DD6-1467-4024-A89A-6363D9DF5DFE}" destId="{A8C49F41-A4E4-426C-91E1-628707C2C93A}" srcOrd="2" destOrd="0" presId="urn:microsoft.com/office/officeart/2008/layout/AlternatingHexagons"/>
    <dgm:cxn modelId="{EC7319F5-E658-4A33-9B58-E3212CCE0009}" type="presParOf" srcId="{D67D8DD6-1467-4024-A89A-6363D9DF5DFE}" destId="{956A0779-8DAB-4D4F-8C23-9E555F6EFDAD}" srcOrd="3" destOrd="0" presId="urn:microsoft.com/office/officeart/2008/layout/AlternatingHexagons"/>
    <dgm:cxn modelId="{C5DBC7AB-FE88-4D99-9CC3-D490C04F7B3B}" type="presParOf" srcId="{D67D8DD6-1467-4024-A89A-6363D9DF5DFE}" destId="{532C32C0-CAF4-4AB7-935B-594157D986C6}" srcOrd="4" destOrd="0" presId="urn:microsoft.com/office/officeart/2008/layout/AlternatingHexagons"/>
    <dgm:cxn modelId="{B6152C4F-62AF-4E8B-AAE8-13AD9391F088}" type="presParOf" srcId="{5E820BB8-25A5-48E8-B90A-9BC161B3A350}" destId="{8217043E-3484-43CA-B914-81921A163E1B}" srcOrd="7" destOrd="0" presId="urn:microsoft.com/office/officeart/2008/layout/AlternatingHexagons"/>
    <dgm:cxn modelId="{8F06D82A-96D6-4455-BFFE-F6BC9DF79FA3}" type="presParOf" srcId="{5E820BB8-25A5-48E8-B90A-9BC161B3A350}" destId="{D0946E47-28FA-4714-B374-4D6C493EA32E}" srcOrd="8" destOrd="0" presId="urn:microsoft.com/office/officeart/2008/layout/AlternatingHexagons"/>
    <dgm:cxn modelId="{D4958B08-5C46-4EB2-8529-2671F32F347E}" type="presParOf" srcId="{D0946E47-28FA-4714-B374-4D6C493EA32E}" destId="{08BD9C92-B1B2-4B4A-A091-9CB20B07AD8F}" srcOrd="0" destOrd="0" presId="urn:microsoft.com/office/officeart/2008/layout/AlternatingHexagons"/>
    <dgm:cxn modelId="{8F659061-516F-4D6F-A09D-F8189FEF4807}" type="presParOf" srcId="{D0946E47-28FA-4714-B374-4D6C493EA32E}" destId="{1F510E8F-E3F5-4327-AC64-D5AD8CD9CE1D}" srcOrd="1" destOrd="0" presId="urn:microsoft.com/office/officeart/2008/layout/AlternatingHexagons"/>
    <dgm:cxn modelId="{6A126171-CB84-4C7F-A37A-7315837171F1}" type="presParOf" srcId="{D0946E47-28FA-4714-B374-4D6C493EA32E}" destId="{6618A946-7E58-497C-9347-9C0876F510FD}" srcOrd="2" destOrd="0" presId="urn:microsoft.com/office/officeart/2008/layout/AlternatingHexagons"/>
    <dgm:cxn modelId="{A6502FB2-B854-4739-A4BB-E441004BA433}" type="presParOf" srcId="{D0946E47-28FA-4714-B374-4D6C493EA32E}" destId="{1FEE0C77-FEBD-4028-A0DC-8FD079EC66D5}" srcOrd="3" destOrd="0" presId="urn:microsoft.com/office/officeart/2008/layout/AlternatingHexagons"/>
    <dgm:cxn modelId="{F81BA84D-8889-4F5F-A585-E6DFDEDC17B1}" type="presParOf" srcId="{D0946E47-28FA-4714-B374-4D6C493EA32E}" destId="{A36F9828-E52C-4144-8EC4-9A5B17FF7AB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C5D9D9-6CAF-4888-BA7D-76EECFFE2619}" type="doc">
      <dgm:prSet loTypeId="urn:microsoft.com/office/officeart/2009/3/layout/Pi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25C974-E907-471D-9970-F615259FBE8E}">
      <dgm:prSet phldrT="[Text]" phldr="0"/>
      <dgm:spPr/>
      <dgm:t>
        <a:bodyPr/>
        <a:lstStyle/>
        <a:p>
          <a:r>
            <a:rPr lang="en-US" dirty="0"/>
            <a:t>Discover</a:t>
          </a:r>
        </a:p>
      </dgm:t>
    </dgm:pt>
    <dgm:pt modelId="{78885D87-2D2D-4490-9DC3-15B1A4034CD3}" type="parTrans" cxnId="{6EB8BD02-A39B-434F-B472-7AFF75B16FA0}">
      <dgm:prSet/>
      <dgm:spPr/>
      <dgm:t>
        <a:bodyPr/>
        <a:lstStyle/>
        <a:p>
          <a:endParaRPr lang="en-US"/>
        </a:p>
      </dgm:t>
    </dgm:pt>
    <dgm:pt modelId="{3BAD6F01-BE48-4878-8659-03CE8E336855}" type="sibTrans" cxnId="{6EB8BD02-A39B-434F-B472-7AFF75B16FA0}">
      <dgm:prSet/>
      <dgm:spPr/>
      <dgm:t>
        <a:bodyPr/>
        <a:lstStyle/>
        <a:p>
          <a:endParaRPr lang="en-US"/>
        </a:p>
      </dgm:t>
    </dgm:pt>
    <dgm:pt modelId="{06D18EFD-5810-46B6-8D4B-ED377505DA24}">
      <dgm:prSet phldrT="[Text]" phldr="0"/>
      <dgm:spPr/>
      <dgm:t>
        <a:bodyPr/>
        <a:lstStyle/>
        <a:p>
          <a:r>
            <a:rPr lang="en-US" dirty="0"/>
            <a:t>Understand your brand, goals and audience through collaborative consultation</a:t>
          </a:r>
        </a:p>
      </dgm:t>
    </dgm:pt>
    <dgm:pt modelId="{A54EF02D-914A-45F4-A319-2BBEA3C40961}" type="parTrans" cxnId="{8750379B-BD5C-4B4C-85F7-FA34531C02B4}">
      <dgm:prSet/>
      <dgm:spPr/>
      <dgm:t>
        <a:bodyPr/>
        <a:lstStyle/>
        <a:p>
          <a:endParaRPr lang="en-US"/>
        </a:p>
      </dgm:t>
    </dgm:pt>
    <dgm:pt modelId="{559D196D-72ED-434D-BBC8-283F0C378313}" type="sibTrans" cxnId="{8750379B-BD5C-4B4C-85F7-FA34531C02B4}">
      <dgm:prSet/>
      <dgm:spPr/>
      <dgm:t>
        <a:bodyPr/>
        <a:lstStyle/>
        <a:p>
          <a:endParaRPr lang="en-US"/>
        </a:p>
      </dgm:t>
    </dgm:pt>
    <dgm:pt modelId="{04FFCBC4-B58C-4B08-AC30-66CC9B5CD012}">
      <dgm:prSet phldrT="[Text]" phldr="0"/>
      <dgm:spPr/>
      <dgm:t>
        <a:bodyPr/>
        <a:lstStyle/>
        <a:p>
          <a:r>
            <a:rPr lang="en-US" dirty="0"/>
            <a:t>Design</a:t>
          </a:r>
        </a:p>
      </dgm:t>
    </dgm:pt>
    <dgm:pt modelId="{E3C8EB42-CF32-4230-8ABA-C3EA96A8DFD3}" type="parTrans" cxnId="{3886E18B-6598-406A-83B6-DBF59F254212}">
      <dgm:prSet/>
      <dgm:spPr/>
      <dgm:t>
        <a:bodyPr/>
        <a:lstStyle/>
        <a:p>
          <a:endParaRPr lang="en-US"/>
        </a:p>
      </dgm:t>
    </dgm:pt>
    <dgm:pt modelId="{3FB90D22-A859-427D-A81B-6F308D93DE10}" type="sibTrans" cxnId="{3886E18B-6598-406A-83B6-DBF59F254212}">
      <dgm:prSet/>
      <dgm:spPr/>
      <dgm:t>
        <a:bodyPr/>
        <a:lstStyle/>
        <a:p>
          <a:endParaRPr lang="en-US"/>
        </a:p>
      </dgm:t>
    </dgm:pt>
    <dgm:pt modelId="{712E73A3-735C-4348-8352-A1A54F96254C}">
      <dgm:prSet phldrT="[Text]" phldr="0"/>
      <dgm:spPr/>
      <dgm:t>
        <a:bodyPr/>
        <a:lstStyle/>
        <a:p>
          <a:r>
            <a:rPr lang="en-US" dirty="0"/>
            <a:t>Create visuals and product concepts that authentically tell your story</a:t>
          </a:r>
        </a:p>
      </dgm:t>
    </dgm:pt>
    <dgm:pt modelId="{9648C75A-A1B0-405E-A6F9-16E966494C35}" type="parTrans" cxnId="{FB7DA24B-7EB5-4A3C-BF5B-FB3706C404F3}">
      <dgm:prSet/>
      <dgm:spPr/>
      <dgm:t>
        <a:bodyPr/>
        <a:lstStyle/>
        <a:p>
          <a:endParaRPr lang="en-US"/>
        </a:p>
      </dgm:t>
    </dgm:pt>
    <dgm:pt modelId="{4B3DEF40-0425-479E-AF24-11D27872CC80}" type="sibTrans" cxnId="{FB7DA24B-7EB5-4A3C-BF5B-FB3706C404F3}">
      <dgm:prSet/>
      <dgm:spPr/>
      <dgm:t>
        <a:bodyPr/>
        <a:lstStyle/>
        <a:p>
          <a:endParaRPr lang="en-US"/>
        </a:p>
      </dgm:t>
    </dgm:pt>
    <dgm:pt modelId="{FCBF455A-B4A7-4A43-8D73-199B524695C8}">
      <dgm:prSet phldrT="[Text]" phldr="0"/>
      <dgm:spPr/>
      <dgm:t>
        <a:bodyPr/>
        <a:lstStyle/>
        <a:p>
          <a:r>
            <a:rPr lang="en-US" dirty="0"/>
            <a:t>Produce</a:t>
          </a:r>
        </a:p>
      </dgm:t>
    </dgm:pt>
    <dgm:pt modelId="{57055036-97DF-4B88-87E0-F02F44CAA5FE}" type="parTrans" cxnId="{FFEDC748-8C5F-4277-8574-B2DE351161A3}">
      <dgm:prSet/>
      <dgm:spPr/>
      <dgm:t>
        <a:bodyPr/>
        <a:lstStyle/>
        <a:p>
          <a:endParaRPr lang="en-US"/>
        </a:p>
      </dgm:t>
    </dgm:pt>
    <dgm:pt modelId="{424B19A7-DD31-4860-8F5C-8963499BC347}" type="sibTrans" cxnId="{FFEDC748-8C5F-4277-8574-B2DE351161A3}">
      <dgm:prSet/>
      <dgm:spPr/>
      <dgm:t>
        <a:bodyPr/>
        <a:lstStyle/>
        <a:p>
          <a:endParaRPr lang="en-US"/>
        </a:p>
      </dgm:t>
    </dgm:pt>
    <dgm:pt modelId="{3E264166-DC0D-4E9A-9CD2-C40010EE16A9}">
      <dgm:prSet phldrT="[Text]" phldr="1"/>
      <dgm:spPr/>
      <dgm:t>
        <a:bodyPr/>
        <a:lstStyle/>
        <a:p>
          <a:endParaRPr lang="en-US"/>
        </a:p>
      </dgm:t>
    </dgm:pt>
    <dgm:pt modelId="{ACE52763-B783-47ED-9BB7-04E5EE922099}" type="parTrans" cxnId="{24992479-287C-4DCA-9164-EE3355ED399B}">
      <dgm:prSet/>
      <dgm:spPr/>
      <dgm:t>
        <a:bodyPr/>
        <a:lstStyle/>
        <a:p>
          <a:endParaRPr lang="en-US"/>
        </a:p>
      </dgm:t>
    </dgm:pt>
    <dgm:pt modelId="{3678D0BD-743C-487B-9265-0D85840C9B5D}" type="sibTrans" cxnId="{24992479-287C-4DCA-9164-EE3355ED399B}">
      <dgm:prSet/>
      <dgm:spPr/>
      <dgm:t>
        <a:bodyPr/>
        <a:lstStyle/>
        <a:p>
          <a:endParaRPr lang="en-US"/>
        </a:p>
      </dgm:t>
    </dgm:pt>
    <dgm:pt modelId="{044A9385-7C35-4862-8914-63731CF48762}">
      <dgm:prSet phldrT="[Text]" phldr="0"/>
      <dgm:spPr/>
      <dgm:t>
        <a:bodyPr/>
        <a:lstStyle/>
        <a:p>
          <a:r>
            <a:rPr lang="en-US"/>
            <a:t>Manage sourcing, decoration and rigorous quality control</a:t>
          </a:r>
          <a:endParaRPr lang="en-US" dirty="0"/>
        </a:p>
      </dgm:t>
    </dgm:pt>
    <dgm:pt modelId="{0347E03F-7714-4FF2-A9F1-CEDAE88B1FB9}" type="parTrans" cxnId="{F4C662B3-C8F6-4B90-B928-276B881DCEC0}">
      <dgm:prSet/>
      <dgm:spPr/>
      <dgm:t>
        <a:bodyPr/>
        <a:lstStyle/>
        <a:p>
          <a:endParaRPr lang="en-US"/>
        </a:p>
      </dgm:t>
    </dgm:pt>
    <dgm:pt modelId="{879FB739-8EBF-4620-9F7B-F8D3838E9467}" type="sibTrans" cxnId="{F4C662B3-C8F6-4B90-B928-276B881DCEC0}">
      <dgm:prSet/>
      <dgm:spPr/>
      <dgm:t>
        <a:bodyPr/>
        <a:lstStyle/>
        <a:p>
          <a:endParaRPr lang="en-US"/>
        </a:p>
      </dgm:t>
    </dgm:pt>
    <dgm:pt modelId="{B0AF4CFB-0F65-42C2-8A4D-94CBBB5CAB66}">
      <dgm:prSet phldrT="[Text]" phldr="0"/>
      <dgm:spPr/>
      <dgm:t>
        <a:bodyPr/>
        <a:lstStyle/>
        <a:p>
          <a:r>
            <a:rPr lang="en-US"/>
            <a:t>Deliver</a:t>
          </a:r>
          <a:endParaRPr lang="en-US" dirty="0"/>
        </a:p>
      </dgm:t>
    </dgm:pt>
    <dgm:pt modelId="{59BFB833-6801-4A79-A289-60EBF757D9A4}" type="parTrans" cxnId="{B62E32CF-5DD6-4C87-9562-D3583C6A5BFA}">
      <dgm:prSet/>
      <dgm:spPr/>
      <dgm:t>
        <a:bodyPr/>
        <a:lstStyle/>
        <a:p>
          <a:endParaRPr lang="en-US"/>
        </a:p>
      </dgm:t>
    </dgm:pt>
    <dgm:pt modelId="{E800F930-FF9C-4225-B70C-7D7CC8CC5C23}" type="sibTrans" cxnId="{B62E32CF-5DD6-4C87-9562-D3583C6A5BFA}">
      <dgm:prSet/>
      <dgm:spPr/>
      <dgm:t>
        <a:bodyPr/>
        <a:lstStyle/>
        <a:p>
          <a:endParaRPr lang="en-US"/>
        </a:p>
      </dgm:t>
    </dgm:pt>
    <dgm:pt modelId="{667DDA7F-31D4-41E5-AF46-25467BC84481}">
      <dgm:prSet phldrT="[Text]" phldr="0"/>
      <dgm:spPr/>
      <dgm:t>
        <a:bodyPr/>
        <a:lstStyle/>
        <a:p>
          <a:r>
            <a:rPr lang="en-US"/>
            <a:t>Handle fulfillment, shipping and logistics globally with precision</a:t>
          </a:r>
          <a:endParaRPr lang="en-US" dirty="0"/>
        </a:p>
      </dgm:t>
    </dgm:pt>
    <dgm:pt modelId="{95734780-162E-4E16-89DA-D0BED6256657}" type="parTrans" cxnId="{49BFC9B6-C5B7-4B4E-A5A4-5A6363E16BFD}">
      <dgm:prSet/>
      <dgm:spPr/>
      <dgm:t>
        <a:bodyPr/>
        <a:lstStyle/>
        <a:p>
          <a:endParaRPr lang="en-US"/>
        </a:p>
      </dgm:t>
    </dgm:pt>
    <dgm:pt modelId="{3C82F99F-6259-4718-BCA1-25006D761E85}" type="sibTrans" cxnId="{49BFC9B6-C5B7-4B4E-A5A4-5A6363E16BFD}">
      <dgm:prSet/>
      <dgm:spPr/>
      <dgm:t>
        <a:bodyPr/>
        <a:lstStyle/>
        <a:p>
          <a:endParaRPr lang="en-US"/>
        </a:p>
      </dgm:t>
    </dgm:pt>
    <dgm:pt modelId="{4EAD94CB-6941-4624-A224-A3AE7757D97D}" type="pres">
      <dgm:prSet presAssocID="{19C5D9D9-6CAF-4888-BA7D-76EECFFE2619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0BF6C9AB-7B23-48E0-AD9D-90DA8D56D100}" type="pres">
      <dgm:prSet presAssocID="{0F25C974-E907-471D-9970-F615259FBE8E}" presName="ParentComposite" presStyleCnt="0"/>
      <dgm:spPr/>
    </dgm:pt>
    <dgm:pt modelId="{6D305204-9D5E-42D9-8C08-E9C4459099BF}" type="pres">
      <dgm:prSet presAssocID="{0F25C974-E907-471D-9970-F615259FBE8E}" presName="Chord" presStyleLbl="bgShp" presStyleIdx="0" presStyleCnt="4"/>
      <dgm:spPr/>
    </dgm:pt>
    <dgm:pt modelId="{098D0E3F-B76B-4A4D-AC11-7FBADB41632C}" type="pres">
      <dgm:prSet presAssocID="{0F25C974-E907-471D-9970-F615259FBE8E}" presName="Pie" presStyleLbl="alignNode1" presStyleIdx="0" presStyleCnt="4"/>
      <dgm:spPr/>
    </dgm:pt>
    <dgm:pt modelId="{6D7CB824-74FD-47BD-93F5-C8C9E931BFAC}" type="pres">
      <dgm:prSet presAssocID="{0F25C974-E907-471D-9970-F615259FBE8E}" presName="Parent" presStyleLbl="revTx" presStyleIdx="0" presStyleCnt="8">
        <dgm:presLayoutVars>
          <dgm:chMax val="1"/>
          <dgm:chPref val="1"/>
          <dgm:bulletEnabled val="1"/>
        </dgm:presLayoutVars>
      </dgm:prSet>
      <dgm:spPr/>
    </dgm:pt>
    <dgm:pt modelId="{9673DFFF-6F1F-4F11-A63E-C1F5EE9EB858}" type="pres">
      <dgm:prSet presAssocID="{559D196D-72ED-434D-BBC8-283F0C378313}" presName="negSibTrans" presStyleCnt="0"/>
      <dgm:spPr/>
    </dgm:pt>
    <dgm:pt modelId="{1EF867EE-C2BF-40D0-9AED-613F42F86CDB}" type="pres">
      <dgm:prSet presAssocID="{0F25C974-E907-471D-9970-F615259FBE8E}" presName="composite" presStyleCnt="0"/>
      <dgm:spPr/>
    </dgm:pt>
    <dgm:pt modelId="{C0F4D8E9-7FD0-4595-9AAA-940E496A5B94}" type="pres">
      <dgm:prSet presAssocID="{0F25C974-E907-471D-9970-F615259FBE8E}" presName="Child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52B03738-3D70-407C-B023-48A2D10D1BE1}" type="pres">
      <dgm:prSet presAssocID="{3BAD6F01-BE48-4878-8659-03CE8E336855}" presName="sibTrans" presStyleCnt="0"/>
      <dgm:spPr/>
    </dgm:pt>
    <dgm:pt modelId="{23A503DD-D335-4157-AFF2-441F8E7ABD96}" type="pres">
      <dgm:prSet presAssocID="{04FFCBC4-B58C-4B08-AC30-66CC9B5CD012}" presName="ParentComposite" presStyleCnt="0"/>
      <dgm:spPr/>
    </dgm:pt>
    <dgm:pt modelId="{2DD3B2CB-7DB7-4AE9-B9B1-93859ECF3E13}" type="pres">
      <dgm:prSet presAssocID="{04FFCBC4-B58C-4B08-AC30-66CC9B5CD012}" presName="Chord" presStyleLbl="bgShp" presStyleIdx="1" presStyleCnt="4"/>
      <dgm:spPr/>
    </dgm:pt>
    <dgm:pt modelId="{153D4672-996A-48C5-A33A-962F4E047A08}" type="pres">
      <dgm:prSet presAssocID="{04FFCBC4-B58C-4B08-AC30-66CC9B5CD012}" presName="Pie" presStyleLbl="alignNode1" presStyleIdx="1" presStyleCnt="4"/>
      <dgm:spPr/>
    </dgm:pt>
    <dgm:pt modelId="{05FEB423-6893-4995-912B-E77D5C7F3314}" type="pres">
      <dgm:prSet presAssocID="{04FFCBC4-B58C-4B08-AC30-66CC9B5CD012}" presName="Parent" presStyleLbl="revTx" presStyleIdx="2" presStyleCnt="8">
        <dgm:presLayoutVars>
          <dgm:chMax val="1"/>
          <dgm:chPref val="1"/>
          <dgm:bulletEnabled val="1"/>
        </dgm:presLayoutVars>
      </dgm:prSet>
      <dgm:spPr/>
    </dgm:pt>
    <dgm:pt modelId="{96067052-A2D9-40E5-81EC-461DC9B60899}" type="pres">
      <dgm:prSet presAssocID="{4B3DEF40-0425-479E-AF24-11D27872CC80}" presName="negSibTrans" presStyleCnt="0"/>
      <dgm:spPr/>
    </dgm:pt>
    <dgm:pt modelId="{3B559A82-0F6A-429F-8DA2-BB1AF5486755}" type="pres">
      <dgm:prSet presAssocID="{04FFCBC4-B58C-4B08-AC30-66CC9B5CD012}" presName="composite" presStyleCnt="0"/>
      <dgm:spPr/>
    </dgm:pt>
    <dgm:pt modelId="{751C36C0-16F2-4471-871D-FBB8EE67D722}" type="pres">
      <dgm:prSet presAssocID="{04FFCBC4-B58C-4B08-AC30-66CC9B5CD012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4A8B564A-0E42-4995-863F-25DB8F2D7A02}" type="pres">
      <dgm:prSet presAssocID="{3FB90D22-A859-427D-A81B-6F308D93DE10}" presName="sibTrans" presStyleCnt="0"/>
      <dgm:spPr/>
    </dgm:pt>
    <dgm:pt modelId="{7E1C2242-97DC-4A3A-B794-1A9AAD928242}" type="pres">
      <dgm:prSet presAssocID="{FCBF455A-B4A7-4A43-8D73-199B524695C8}" presName="ParentComposite" presStyleCnt="0"/>
      <dgm:spPr/>
    </dgm:pt>
    <dgm:pt modelId="{ADE98D44-0B49-4F95-9F11-BA556D659C74}" type="pres">
      <dgm:prSet presAssocID="{FCBF455A-B4A7-4A43-8D73-199B524695C8}" presName="Chord" presStyleLbl="bgShp" presStyleIdx="2" presStyleCnt="4"/>
      <dgm:spPr/>
    </dgm:pt>
    <dgm:pt modelId="{5840E27D-4B78-406A-98DB-375DD1007A6E}" type="pres">
      <dgm:prSet presAssocID="{FCBF455A-B4A7-4A43-8D73-199B524695C8}" presName="Pie" presStyleLbl="alignNode1" presStyleIdx="2" presStyleCnt="4"/>
      <dgm:spPr/>
    </dgm:pt>
    <dgm:pt modelId="{DF13960E-602C-4545-84E8-49BCFBE26958}" type="pres">
      <dgm:prSet presAssocID="{FCBF455A-B4A7-4A43-8D73-199B524695C8}" presName="Parent" presStyleLbl="revTx" presStyleIdx="4" presStyleCnt="8">
        <dgm:presLayoutVars>
          <dgm:chMax val="1"/>
          <dgm:chPref val="1"/>
          <dgm:bulletEnabled val="1"/>
        </dgm:presLayoutVars>
      </dgm:prSet>
      <dgm:spPr/>
    </dgm:pt>
    <dgm:pt modelId="{C8549C5E-185F-4E07-A3E8-E85F4E63476A}" type="pres">
      <dgm:prSet presAssocID="{879FB739-8EBF-4620-9F7B-F8D3838E9467}" presName="negSibTrans" presStyleCnt="0"/>
      <dgm:spPr/>
    </dgm:pt>
    <dgm:pt modelId="{7A2C62C3-9812-44BC-8183-5C8A2A07E38E}" type="pres">
      <dgm:prSet presAssocID="{FCBF455A-B4A7-4A43-8D73-199B524695C8}" presName="composite" presStyleCnt="0"/>
      <dgm:spPr/>
    </dgm:pt>
    <dgm:pt modelId="{F240D00B-CADB-4B0B-9A18-75B4704E5CBE}" type="pres">
      <dgm:prSet presAssocID="{FCBF455A-B4A7-4A43-8D73-199B524695C8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3F45153E-171C-4EAA-B7A0-5B41AE6560F2}" type="pres">
      <dgm:prSet presAssocID="{424B19A7-DD31-4860-8F5C-8963499BC347}" presName="sibTrans" presStyleCnt="0"/>
      <dgm:spPr/>
    </dgm:pt>
    <dgm:pt modelId="{765E9CF7-1036-41AE-B6EC-B69546DE2B1E}" type="pres">
      <dgm:prSet presAssocID="{B0AF4CFB-0F65-42C2-8A4D-94CBBB5CAB66}" presName="ParentComposite" presStyleCnt="0"/>
      <dgm:spPr/>
    </dgm:pt>
    <dgm:pt modelId="{EF14A96E-D55A-47AB-B8F8-C56F978037ED}" type="pres">
      <dgm:prSet presAssocID="{B0AF4CFB-0F65-42C2-8A4D-94CBBB5CAB66}" presName="Chord" presStyleLbl="bgShp" presStyleIdx="3" presStyleCnt="4"/>
      <dgm:spPr/>
    </dgm:pt>
    <dgm:pt modelId="{CF8E15DA-104B-4B3B-98D4-92CF337BEF79}" type="pres">
      <dgm:prSet presAssocID="{B0AF4CFB-0F65-42C2-8A4D-94CBBB5CAB66}" presName="Pie" presStyleLbl="alignNode1" presStyleIdx="3" presStyleCnt="4"/>
      <dgm:spPr/>
    </dgm:pt>
    <dgm:pt modelId="{44852089-1C54-4774-858B-24B8449A01DE}" type="pres">
      <dgm:prSet presAssocID="{B0AF4CFB-0F65-42C2-8A4D-94CBBB5CAB66}" presName="Parent" presStyleLbl="revTx" presStyleIdx="6" presStyleCnt="8">
        <dgm:presLayoutVars>
          <dgm:chMax val="1"/>
          <dgm:chPref val="1"/>
          <dgm:bulletEnabled val="1"/>
        </dgm:presLayoutVars>
      </dgm:prSet>
      <dgm:spPr/>
    </dgm:pt>
    <dgm:pt modelId="{FED60679-3534-4A6F-AB2D-A1AD7F4BB73E}" type="pres">
      <dgm:prSet presAssocID="{3C82F99F-6259-4718-BCA1-25006D761E85}" presName="negSibTrans" presStyleCnt="0"/>
      <dgm:spPr/>
    </dgm:pt>
    <dgm:pt modelId="{AEA05714-8631-4CF1-9072-C503A99FAD73}" type="pres">
      <dgm:prSet presAssocID="{B0AF4CFB-0F65-42C2-8A4D-94CBBB5CAB66}" presName="composite" presStyleCnt="0"/>
      <dgm:spPr/>
    </dgm:pt>
    <dgm:pt modelId="{5E18C4FF-D2F6-4694-ACA7-07933CBE9F0C}" type="pres">
      <dgm:prSet presAssocID="{B0AF4CFB-0F65-42C2-8A4D-94CBBB5CAB66}" presName="Child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6EB8BD02-A39B-434F-B472-7AFF75B16FA0}" srcId="{19C5D9D9-6CAF-4888-BA7D-76EECFFE2619}" destId="{0F25C974-E907-471D-9970-F615259FBE8E}" srcOrd="0" destOrd="0" parTransId="{78885D87-2D2D-4490-9DC3-15B1A4034CD3}" sibTransId="{3BAD6F01-BE48-4878-8659-03CE8E336855}"/>
    <dgm:cxn modelId="{25919709-F7AC-4F1C-8DF8-332E11323AAD}" type="presOf" srcId="{B0AF4CFB-0F65-42C2-8A4D-94CBBB5CAB66}" destId="{44852089-1C54-4774-858B-24B8449A01DE}" srcOrd="0" destOrd="0" presId="urn:microsoft.com/office/officeart/2009/3/layout/PieProcess"/>
    <dgm:cxn modelId="{D4BA7E1A-3C68-4B7F-AECE-4C3C289F5444}" type="presOf" srcId="{0F25C974-E907-471D-9970-F615259FBE8E}" destId="{6D7CB824-74FD-47BD-93F5-C8C9E931BFAC}" srcOrd="0" destOrd="0" presId="urn:microsoft.com/office/officeart/2009/3/layout/PieProcess"/>
    <dgm:cxn modelId="{CC60BD25-9EB8-4FE3-B4F0-0F3F2EB00438}" type="presOf" srcId="{04FFCBC4-B58C-4B08-AC30-66CC9B5CD012}" destId="{05FEB423-6893-4995-912B-E77D5C7F3314}" srcOrd="0" destOrd="0" presId="urn:microsoft.com/office/officeart/2009/3/layout/PieProcess"/>
    <dgm:cxn modelId="{C175B439-6B9D-47DA-8C68-E3FF04DF51FC}" type="presOf" srcId="{044A9385-7C35-4862-8914-63731CF48762}" destId="{F240D00B-CADB-4B0B-9A18-75B4704E5CBE}" srcOrd="0" destOrd="0" presId="urn:microsoft.com/office/officeart/2009/3/layout/PieProcess"/>
    <dgm:cxn modelId="{6735473A-CF45-4B94-B5C1-89C68285931B}" type="presOf" srcId="{712E73A3-735C-4348-8352-A1A54F96254C}" destId="{751C36C0-16F2-4471-871D-FBB8EE67D722}" srcOrd="0" destOrd="0" presId="urn:microsoft.com/office/officeart/2009/3/layout/PieProcess"/>
    <dgm:cxn modelId="{1AE05963-7F97-4D3F-A577-E42F0A1A27C9}" type="presOf" srcId="{06D18EFD-5810-46B6-8D4B-ED377505DA24}" destId="{C0F4D8E9-7FD0-4595-9AAA-940E496A5B94}" srcOrd="0" destOrd="0" presId="urn:microsoft.com/office/officeart/2009/3/layout/PieProcess"/>
    <dgm:cxn modelId="{FFEDC748-8C5F-4277-8574-B2DE351161A3}" srcId="{19C5D9D9-6CAF-4888-BA7D-76EECFFE2619}" destId="{FCBF455A-B4A7-4A43-8D73-199B524695C8}" srcOrd="2" destOrd="0" parTransId="{57055036-97DF-4B88-87E0-F02F44CAA5FE}" sibTransId="{424B19A7-DD31-4860-8F5C-8963499BC347}"/>
    <dgm:cxn modelId="{FB7DA24B-7EB5-4A3C-BF5B-FB3706C404F3}" srcId="{04FFCBC4-B58C-4B08-AC30-66CC9B5CD012}" destId="{712E73A3-735C-4348-8352-A1A54F96254C}" srcOrd="0" destOrd="0" parTransId="{9648C75A-A1B0-405E-A6F9-16E966494C35}" sibTransId="{4B3DEF40-0425-479E-AF24-11D27872CC80}"/>
    <dgm:cxn modelId="{EDF18A4D-C728-4F54-995C-D4E4B3D7FFAE}" type="presOf" srcId="{667DDA7F-31D4-41E5-AF46-25467BC84481}" destId="{5E18C4FF-D2F6-4694-ACA7-07933CBE9F0C}" srcOrd="0" destOrd="0" presId="urn:microsoft.com/office/officeart/2009/3/layout/PieProcess"/>
    <dgm:cxn modelId="{24992479-287C-4DCA-9164-EE3355ED399B}" srcId="{B0AF4CFB-0F65-42C2-8A4D-94CBBB5CAB66}" destId="{3E264166-DC0D-4E9A-9CD2-C40010EE16A9}" srcOrd="1" destOrd="0" parTransId="{ACE52763-B783-47ED-9BB7-04E5EE922099}" sibTransId="{3678D0BD-743C-487B-9265-0D85840C9B5D}"/>
    <dgm:cxn modelId="{3886E18B-6598-406A-83B6-DBF59F254212}" srcId="{19C5D9D9-6CAF-4888-BA7D-76EECFFE2619}" destId="{04FFCBC4-B58C-4B08-AC30-66CC9B5CD012}" srcOrd="1" destOrd="0" parTransId="{E3C8EB42-CF32-4230-8ABA-C3EA96A8DFD3}" sibTransId="{3FB90D22-A859-427D-A81B-6F308D93DE10}"/>
    <dgm:cxn modelId="{8750379B-BD5C-4B4C-85F7-FA34531C02B4}" srcId="{0F25C974-E907-471D-9970-F615259FBE8E}" destId="{06D18EFD-5810-46B6-8D4B-ED377505DA24}" srcOrd="0" destOrd="0" parTransId="{A54EF02D-914A-45F4-A319-2BBEA3C40961}" sibTransId="{559D196D-72ED-434D-BBC8-283F0C378313}"/>
    <dgm:cxn modelId="{5C2A12A1-F0FD-4107-A4E5-AD81D3594CED}" type="presOf" srcId="{3E264166-DC0D-4E9A-9CD2-C40010EE16A9}" destId="{5E18C4FF-D2F6-4694-ACA7-07933CBE9F0C}" srcOrd="0" destOrd="1" presId="urn:microsoft.com/office/officeart/2009/3/layout/PieProcess"/>
    <dgm:cxn modelId="{F4C662B3-C8F6-4B90-B928-276B881DCEC0}" srcId="{FCBF455A-B4A7-4A43-8D73-199B524695C8}" destId="{044A9385-7C35-4862-8914-63731CF48762}" srcOrd="0" destOrd="0" parTransId="{0347E03F-7714-4FF2-A9F1-CEDAE88B1FB9}" sibTransId="{879FB739-8EBF-4620-9F7B-F8D3838E9467}"/>
    <dgm:cxn modelId="{49BFC9B6-C5B7-4B4E-A5A4-5A6363E16BFD}" srcId="{B0AF4CFB-0F65-42C2-8A4D-94CBBB5CAB66}" destId="{667DDA7F-31D4-41E5-AF46-25467BC84481}" srcOrd="0" destOrd="0" parTransId="{95734780-162E-4E16-89DA-D0BED6256657}" sibTransId="{3C82F99F-6259-4718-BCA1-25006D761E85}"/>
    <dgm:cxn modelId="{B62E32CF-5DD6-4C87-9562-D3583C6A5BFA}" srcId="{19C5D9D9-6CAF-4888-BA7D-76EECFFE2619}" destId="{B0AF4CFB-0F65-42C2-8A4D-94CBBB5CAB66}" srcOrd="3" destOrd="0" parTransId="{59BFB833-6801-4A79-A289-60EBF757D9A4}" sibTransId="{E800F930-FF9C-4225-B70C-7D7CC8CC5C23}"/>
    <dgm:cxn modelId="{C1A7A2D6-5555-48EA-BB5A-DB3E3C36152D}" type="presOf" srcId="{FCBF455A-B4A7-4A43-8D73-199B524695C8}" destId="{DF13960E-602C-4545-84E8-49BCFBE26958}" srcOrd="0" destOrd="0" presId="urn:microsoft.com/office/officeart/2009/3/layout/PieProcess"/>
    <dgm:cxn modelId="{67EE0ED7-7B67-49DB-B544-B5DADAAE35D4}" type="presOf" srcId="{19C5D9D9-6CAF-4888-BA7D-76EECFFE2619}" destId="{4EAD94CB-6941-4624-A224-A3AE7757D97D}" srcOrd="0" destOrd="0" presId="urn:microsoft.com/office/officeart/2009/3/layout/PieProcess"/>
    <dgm:cxn modelId="{EA616367-C309-416A-8890-9AACAE0E9889}" type="presParOf" srcId="{4EAD94CB-6941-4624-A224-A3AE7757D97D}" destId="{0BF6C9AB-7B23-48E0-AD9D-90DA8D56D100}" srcOrd="0" destOrd="0" presId="urn:microsoft.com/office/officeart/2009/3/layout/PieProcess"/>
    <dgm:cxn modelId="{16C16390-7AA6-451D-8CD1-B614A7EE3FE0}" type="presParOf" srcId="{0BF6C9AB-7B23-48E0-AD9D-90DA8D56D100}" destId="{6D305204-9D5E-42D9-8C08-E9C4459099BF}" srcOrd="0" destOrd="0" presId="urn:microsoft.com/office/officeart/2009/3/layout/PieProcess"/>
    <dgm:cxn modelId="{FA47E45F-1947-4178-BD05-F06B9E78D0B0}" type="presParOf" srcId="{0BF6C9AB-7B23-48E0-AD9D-90DA8D56D100}" destId="{098D0E3F-B76B-4A4D-AC11-7FBADB41632C}" srcOrd="1" destOrd="0" presId="urn:microsoft.com/office/officeart/2009/3/layout/PieProcess"/>
    <dgm:cxn modelId="{2A4E40F4-AF47-4617-BE96-03E5B959A6D2}" type="presParOf" srcId="{0BF6C9AB-7B23-48E0-AD9D-90DA8D56D100}" destId="{6D7CB824-74FD-47BD-93F5-C8C9E931BFAC}" srcOrd="2" destOrd="0" presId="urn:microsoft.com/office/officeart/2009/3/layout/PieProcess"/>
    <dgm:cxn modelId="{F1C75EC5-4404-4A2B-BEA6-6AC3AAC08713}" type="presParOf" srcId="{4EAD94CB-6941-4624-A224-A3AE7757D97D}" destId="{9673DFFF-6F1F-4F11-A63E-C1F5EE9EB858}" srcOrd="1" destOrd="0" presId="urn:microsoft.com/office/officeart/2009/3/layout/PieProcess"/>
    <dgm:cxn modelId="{C01755E7-CC81-4050-8D1A-D46F4A544FD0}" type="presParOf" srcId="{4EAD94CB-6941-4624-A224-A3AE7757D97D}" destId="{1EF867EE-C2BF-40D0-9AED-613F42F86CDB}" srcOrd="2" destOrd="0" presId="urn:microsoft.com/office/officeart/2009/3/layout/PieProcess"/>
    <dgm:cxn modelId="{E86EA7A1-BDB0-4CFE-AAF6-BA505B21A583}" type="presParOf" srcId="{1EF867EE-C2BF-40D0-9AED-613F42F86CDB}" destId="{C0F4D8E9-7FD0-4595-9AAA-940E496A5B94}" srcOrd="0" destOrd="0" presId="urn:microsoft.com/office/officeart/2009/3/layout/PieProcess"/>
    <dgm:cxn modelId="{D2F54A36-855D-4753-B0C2-82D87116F18A}" type="presParOf" srcId="{4EAD94CB-6941-4624-A224-A3AE7757D97D}" destId="{52B03738-3D70-407C-B023-48A2D10D1BE1}" srcOrd="3" destOrd="0" presId="urn:microsoft.com/office/officeart/2009/3/layout/PieProcess"/>
    <dgm:cxn modelId="{47EB2C34-99AB-4998-9834-0358EA71A6B9}" type="presParOf" srcId="{4EAD94CB-6941-4624-A224-A3AE7757D97D}" destId="{23A503DD-D335-4157-AFF2-441F8E7ABD96}" srcOrd="4" destOrd="0" presId="urn:microsoft.com/office/officeart/2009/3/layout/PieProcess"/>
    <dgm:cxn modelId="{4093373F-A12B-46CF-9356-0691D397BB22}" type="presParOf" srcId="{23A503DD-D335-4157-AFF2-441F8E7ABD96}" destId="{2DD3B2CB-7DB7-4AE9-B9B1-93859ECF3E13}" srcOrd="0" destOrd="0" presId="urn:microsoft.com/office/officeart/2009/3/layout/PieProcess"/>
    <dgm:cxn modelId="{B10D180F-C3A2-4A05-B060-DD0E8BDA822D}" type="presParOf" srcId="{23A503DD-D335-4157-AFF2-441F8E7ABD96}" destId="{153D4672-996A-48C5-A33A-962F4E047A08}" srcOrd="1" destOrd="0" presId="urn:microsoft.com/office/officeart/2009/3/layout/PieProcess"/>
    <dgm:cxn modelId="{2ED31C60-5DD0-4F02-96EB-85C313A3651E}" type="presParOf" srcId="{23A503DD-D335-4157-AFF2-441F8E7ABD96}" destId="{05FEB423-6893-4995-912B-E77D5C7F3314}" srcOrd="2" destOrd="0" presId="urn:microsoft.com/office/officeart/2009/3/layout/PieProcess"/>
    <dgm:cxn modelId="{99801575-C7BA-41DA-9B3E-07F896FA08EC}" type="presParOf" srcId="{4EAD94CB-6941-4624-A224-A3AE7757D97D}" destId="{96067052-A2D9-40E5-81EC-461DC9B60899}" srcOrd="5" destOrd="0" presId="urn:microsoft.com/office/officeart/2009/3/layout/PieProcess"/>
    <dgm:cxn modelId="{5E072B1B-A6B3-4816-A3B9-359FA8C26A6A}" type="presParOf" srcId="{4EAD94CB-6941-4624-A224-A3AE7757D97D}" destId="{3B559A82-0F6A-429F-8DA2-BB1AF5486755}" srcOrd="6" destOrd="0" presId="urn:microsoft.com/office/officeart/2009/3/layout/PieProcess"/>
    <dgm:cxn modelId="{7C54FB49-950B-44F3-977E-B844BDD117E9}" type="presParOf" srcId="{3B559A82-0F6A-429F-8DA2-BB1AF5486755}" destId="{751C36C0-16F2-4471-871D-FBB8EE67D722}" srcOrd="0" destOrd="0" presId="urn:microsoft.com/office/officeart/2009/3/layout/PieProcess"/>
    <dgm:cxn modelId="{D63972C4-C1DD-486F-B1B8-C81E127F69C1}" type="presParOf" srcId="{4EAD94CB-6941-4624-A224-A3AE7757D97D}" destId="{4A8B564A-0E42-4995-863F-25DB8F2D7A02}" srcOrd="7" destOrd="0" presId="urn:microsoft.com/office/officeart/2009/3/layout/PieProcess"/>
    <dgm:cxn modelId="{0F00E927-3035-473E-B9DC-845DC92C97B3}" type="presParOf" srcId="{4EAD94CB-6941-4624-A224-A3AE7757D97D}" destId="{7E1C2242-97DC-4A3A-B794-1A9AAD928242}" srcOrd="8" destOrd="0" presId="urn:microsoft.com/office/officeart/2009/3/layout/PieProcess"/>
    <dgm:cxn modelId="{BFC48729-4E6D-4581-B927-F2AFF972F346}" type="presParOf" srcId="{7E1C2242-97DC-4A3A-B794-1A9AAD928242}" destId="{ADE98D44-0B49-4F95-9F11-BA556D659C74}" srcOrd="0" destOrd="0" presId="urn:microsoft.com/office/officeart/2009/3/layout/PieProcess"/>
    <dgm:cxn modelId="{7E607C89-EDE8-4816-8551-0476D1DCAA73}" type="presParOf" srcId="{7E1C2242-97DC-4A3A-B794-1A9AAD928242}" destId="{5840E27D-4B78-406A-98DB-375DD1007A6E}" srcOrd="1" destOrd="0" presId="urn:microsoft.com/office/officeart/2009/3/layout/PieProcess"/>
    <dgm:cxn modelId="{1CCF419F-0E31-4A82-B410-01B498DBBA6E}" type="presParOf" srcId="{7E1C2242-97DC-4A3A-B794-1A9AAD928242}" destId="{DF13960E-602C-4545-84E8-49BCFBE26958}" srcOrd="2" destOrd="0" presId="urn:microsoft.com/office/officeart/2009/3/layout/PieProcess"/>
    <dgm:cxn modelId="{3A4AC1C7-7003-4B4D-B02F-CF77AAAE33CB}" type="presParOf" srcId="{4EAD94CB-6941-4624-A224-A3AE7757D97D}" destId="{C8549C5E-185F-4E07-A3E8-E85F4E63476A}" srcOrd="9" destOrd="0" presId="urn:microsoft.com/office/officeart/2009/3/layout/PieProcess"/>
    <dgm:cxn modelId="{8490389F-B9FE-4862-AD24-3EAF6D360AE4}" type="presParOf" srcId="{4EAD94CB-6941-4624-A224-A3AE7757D97D}" destId="{7A2C62C3-9812-44BC-8183-5C8A2A07E38E}" srcOrd="10" destOrd="0" presId="urn:microsoft.com/office/officeart/2009/3/layout/PieProcess"/>
    <dgm:cxn modelId="{C9F94DCA-1093-459E-B18F-89A398A96D7B}" type="presParOf" srcId="{7A2C62C3-9812-44BC-8183-5C8A2A07E38E}" destId="{F240D00B-CADB-4B0B-9A18-75B4704E5CBE}" srcOrd="0" destOrd="0" presId="urn:microsoft.com/office/officeart/2009/3/layout/PieProcess"/>
    <dgm:cxn modelId="{306AF810-9D8A-49A1-A4FE-333991164903}" type="presParOf" srcId="{4EAD94CB-6941-4624-A224-A3AE7757D97D}" destId="{3F45153E-171C-4EAA-B7A0-5B41AE6560F2}" srcOrd="11" destOrd="0" presId="urn:microsoft.com/office/officeart/2009/3/layout/PieProcess"/>
    <dgm:cxn modelId="{5F3DC486-2594-4D3C-B8DC-D6B0E7F661AA}" type="presParOf" srcId="{4EAD94CB-6941-4624-A224-A3AE7757D97D}" destId="{765E9CF7-1036-41AE-B6EC-B69546DE2B1E}" srcOrd="12" destOrd="0" presId="urn:microsoft.com/office/officeart/2009/3/layout/PieProcess"/>
    <dgm:cxn modelId="{B66AAB9A-5442-4D71-B2A8-BCCFDA934052}" type="presParOf" srcId="{765E9CF7-1036-41AE-B6EC-B69546DE2B1E}" destId="{EF14A96E-D55A-47AB-B8F8-C56F978037ED}" srcOrd="0" destOrd="0" presId="urn:microsoft.com/office/officeart/2009/3/layout/PieProcess"/>
    <dgm:cxn modelId="{26B0726B-ADF1-4DCF-83CB-5995F2017DD8}" type="presParOf" srcId="{765E9CF7-1036-41AE-B6EC-B69546DE2B1E}" destId="{CF8E15DA-104B-4B3B-98D4-92CF337BEF79}" srcOrd="1" destOrd="0" presId="urn:microsoft.com/office/officeart/2009/3/layout/PieProcess"/>
    <dgm:cxn modelId="{6FDDD1AF-FBA8-45B7-BA1E-B714565AEFC1}" type="presParOf" srcId="{765E9CF7-1036-41AE-B6EC-B69546DE2B1E}" destId="{44852089-1C54-4774-858B-24B8449A01DE}" srcOrd="2" destOrd="0" presId="urn:microsoft.com/office/officeart/2009/3/layout/PieProcess"/>
    <dgm:cxn modelId="{DF10D228-E769-4A10-A9F8-BD1550AA4FBA}" type="presParOf" srcId="{4EAD94CB-6941-4624-A224-A3AE7757D97D}" destId="{FED60679-3534-4A6F-AB2D-A1AD7F4BB73E}" srcOrd="13" destOrd="0" presId="urn:microsoft.com/office/officeart/2009/3/layout/PieProcess"/>
    <dgm:cxn modelId="{AB3796B9-3A95-415F-AF6C-BBA7F671D705}" type="presParOf" srcId="{4EAD94CB-6941-4624-A224-A3AE7757D97D}" destId="{AEA05714-8631-4CF1-9072-C503A99FAD73}" srcOrd="14" destOrd="0" presId="urn:microsoft.com/office/officeart/2009/3/layout/PieProcess"/>
    <dgm:cxn modelId="{857A47A2-61BF-4189-9616-958AE45D0F3F}" type="presParOf" srcId="{AEA05714-8631-4CF1-9072-C503A99FAD73}" destId="{5E18C4FF-D2F6-4694-ACA7-07933CBE9F0C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794ED5-C3CF-49A8-A6B3-12D43E9BC91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8477C7-FF5A-4278-9F1A-AE4944C30321}">
      <dgm:prSet phldrT="[Text]" phldr="0"/>
      <dgm:spPr/>
      <dgm:t>
        <a:bodyPr/>
        <a:lstStyle/>
        <a:p>
          <a:r>
            <a:rPr lang="en-US" dirty="0"/>
            <a:t>Hands On Service</a:t>
          </a:r>
        </a:p>
      </dgm:t>
    </dgm:pt>
    <dgm:pt modelId="{98407B55-533C-4B42-96AD-6B9D1C09E333}" type="parTrans" cxnId="{CED6616F-6267-471E-A211-173160BD4A42}">
      <dgm:prSet/>
      <dgm:spPr/>
      <dgm:t>
        <a:bodyPr/>
        <a:lstStyle/>
        <a:p>
          <a:endParaRPr lang="en-US"/>
        </a:p>
      </dgm:t>
    </dgm:pt>
    <dgm:pt modelId="{7B97BA4C-5548-4FCD-8562-3149B789F870}" type="sibTrans" cxnId="{CED6616F-6267-471E-A211-173160BD4A42}">
      <dgm:prSet/>
      <dgm:spPr/>
      <dgm:t>
        <a:bodyPr/>
        <a:lstStyle/>
        <a:p>
          <a:endParaRPr lang="en-US"/>
        </a:p>
      </dgm:t>
    </dgm:pt>
    <dgm:pt modelId="{A8B274BE-D411-4887-B87B-06EF1CC07B8B}">
      <dgm:prSet phldrT="[Text]" phldr="0"/>
      <dgm:spPr/>
      <dgm:t>
        <a:bodyPr/>
        <a:lstStyle/>
        <a:p>
          <a:r>
            <a:rPr lang="en-US" dirty="0"/>
            <a:t>Premium Product Access</a:t>
          </a:r>
        </a:p>
      </dgm:t>
    </dgm:pt>
    <dgm:pt modelId="{631C20EB-E5DD-4D91-A665-5A15AADAF0BF}" type="parTrans" cxnId="{B688F498-27B9-4565-B096-C730D00732FB}">
      <dgm:prSet/>
      <dgm:spPr/>
      <dgm:t>
        <a:bodyPr/>
        <a:lstStyle/>
        <a:p>
          <a:endParaRPr lang="en-US"/>
        </a:p>
      </dgm:t>
    </dgm:pt>
    <dgm:pt modelId="{FFDDB5D4-0C6B-4C73-8C9D-1E4410B60D07}" type="sibTrans" cxnId="{B688F498-27B9-4565-B096-C730D00732FB}">
      <dgm:prSet/>
      <dgm:spPr/>
      <dgm:t>
        <a:bodyPr/>
        <a:lstStyle/>
        <a:p>
          <a:endParaRPr lang="en-US"/>
        </a:p>
      </dgm:t>
    </dgm:pt>
    <dgm:pt modelId="{4E41FFBC-9864-4DEA-B461-7D53228C2663}">
      <dgm:prSet phldrT="[Text]" phldr="0"/>
      <dgm:spPr/>
      <dgm:t>
        <a:bodyPr/>
        <a:lstStyle/>
        <a:p>
          <a:r>
            <a:rPr lang="en-US" dirty="0"/>
            <a:t>Fast &amp; Transparent</a:t>
          </a:r>
        </a:p>
      </dgm:t>
    </dgm:pt>
    <dgm:pt modelId="{5FEA63DC-414E-4A5D-9DFF-AFE255A6D74F}" type="parTrans" cxnId="{78E7ABDA-44A6-4F5D-9133-89DFFF211A1C}">
      <dgm:prSet/>
      <dgm:spPr/>
      <dgm:t>
        <a:bodyPr/>
        <a:lstStyle/>
        <a:p>
          <a:endParaRPr lang="en-US"/>
        </a:p>
      </dgm:t>
    </dgm:pt>
    <dgm:pt modelId="{9E26C3B2-31A9-40D0-BDF1-714DF07110A5}" type="sibTrans" cxnId="{78E7ABDA-44A6-4F5D-9133-89DFFF211A1C}">
      <dgm:prSet/>
      <dgm:spPr/>
      <dgm:t>
        <a:bodyPr/>
        <a:lstStyle/>
        <a:p>
          <a:endParaRPr lang="en-US"/>
        </a:p>
      </dgm:t>
    </dgm:pt>
    <dgm:pt modelId="{E84182DD-580E-4BD9-AFE1-621402C779D1}">
      <dgm:prSet phldrT="[Text]" phldr="0"/>
      <dgm:spPr/>
      <dgm:t>
        <a:bodyPr/>
        <a:lstStyle/>
        <a:p>
          <a:r>
            <a:rPr lang="en-US" dirty="0"/>
            <a:t>No automated portals or impersonal vendors, just dedicated partnership and personalized attention to your unique needs</a:t>
          </a:r>
        </a:p>
      </dgm:t>
    </dgm:pt>
    <dgm:pt modelId="{94DA5833-E524-4F45-AE05-0A01F6F9E918}" type="parTrans" cxnId="{1F9C9B63-A0C2-4972-B03A-368D3FF223ED}">
      <dgm:prSet/>
      <dgm:spPr/>
      <dgm:t>
        <a:bodyPr/>
        <a:lstStyle/>
        <a:p>
          <a:endParaRPr lang="en-US"/>
        </a:p>
      </dgm:t>
    </dgm:pt>
    <dgm:pt modelId="{2EBC8336-1C4C-4287-A0EB-C40E84F19D85}" type="sibTrans" cxnId="{1F9C9B63-A0C2-4972-B03A-368D3FF223ED}">
      <dgm:prSet/>
      <dgm:spPr/>
      <dgm:t>
        <a:bodyPr/>
        <a:lstStyle/>
        <a:p>
          <a:endParaRPr lang="en-US"/>
        </a:p>
      </dgm:t>
    </dgm:pt>
    <dgm:pt modelId="{205377E0-D75E-4869-A71D-FC74E4DC3064}">
      <dgm:prSet phldrT="[Text]" phldr="0"/>
      <dgm:spPr/>
      <dgm:t>
        <a:bodyPr/>
        <a:lstStyle/>
        <a:p>
          <a:r>
            <a:rPr lang="en-US"/>
            <a:t>Curated selection of sustainable, trending and high-quality product lines that elevate your brand</a:t>
          </a:r>
          <a:endParaRPr lang="en-US" dirty="0"/>
        </a:p>
      </dgm:t>
    </dgm:pt>
    <dgm:pt modelId="{475ACBA7-BAD9-4940-9E6B-FFDB970EF074}" type="parTrans" cxnId="{0364C3A3-03CF-4334-B4DF-B82E661FD648}">
      <dgm:prSet/>
      <dgm:spPr/>
      <dgm:t>
        <a:bodyPr/>
        <a:lstStyle/>
        <a:p>
          <a:endParaRPr lang="en-US"/>
        </a:p>
      </dgm:t>
    </dgm:pt>
    <dgm:pt modelId="{F2541349-E876-47BE-BA16-8164AFAF2573}" type="sibTrans" cxnId="{0364C3A3-03CF-4334-B4DF-B82E661FD648}">
      <dgm:prSet/>
      <dgm:spPr/>
      <dgm:t>
        <a:bodyPr/>
        <a:lstStyle/>
        <a:p>
          <a:endParaRPr lang="en-US"/>
        </a:p>
      </dgm:t>
    </dgm:pt>
    <dgm:pt modelId="{BEE5636E-31A1-4390-8692-946BF47686AD}">
      <dgm:prSet phldrT="[Text]" phldr="0"/>
      <dgm:spPr/>
      <dgm:t>
        <a:bodyPr/>
        <a:lstStyle/>
        <a:p>
          <a:r>
            <a:rPr lang="en-US" dirty="0"/>
            <a:t>Quick turnaround times with clear, upfront pricing and no hidden fees or surprises</a:t>
          </a:r>
        </a:p>
      </dgm:t>
    </dgm:pt>
    <dgm:pt modelId="{EE2A43BA-55A3-4A21-82EC-9BD569B40B88}" type="parTrans" cxnId="{F819C636-C947-4BA5-95AC-A540F042808A}">
      <dgm:prSet/>
      <dgm:spPr/>
      <dgm:t>
        <a:bodyPr/>
        <a:lstStyle/>
        <a:p>
          <a:endParaRPr lang="en-US"/>
        </a:p>
      </dgm:t>
    </dgm:pt>
    <dgm:pt modelId="{21965A32-7E9A-48AB-9D29-1570EEB0B241}" type="sibTrans" cxnId="{F819C636-C947-4BA5-95AC-A540F042808A}">
      <dgm:prSet/>
      <dgm:spPr/>
      <dgm:t>
        <a:bodyPr/>
        <a:lstStyle/>
        <a:p>
          <a:endParaRPr lang="en-US"/>
        </a:p>
      </dgm:t>
    </dgm:pt>
    <dgm:pt modelId="{ED35ACDA-F2D3-40F7-BCC7-1B8C08910C61}">
      <dgm:prSet phldrT="[Text]" phldr="0"/>
      <dgm:spPr/>
      <dgm:t>
        <a:bodyPr/>
        <a:lstStyle/>
        <a:p>
          <a:r>
            <a:rPr lang="en-US"/>
            <a:t>Proven Track Record</a:t>
          </a:r>
          <a:endParaRPr lang="en-US" dirty="0"/>
        </a:p>
      </dgm:t>
    </dgm:pt>
    <dgm:pt modelId="{6113AD40-48BF-4A4E-9C9E-5F0003BFF594}" type="parTrans" cxnId="{717C2404-F3C7-48AC-BFC9-3E42535F7FBD}">
      <dgm:prSet/>
      <dgm:spPr/>
      <dgm:t>
        <a:bodyPr/>
        <a:lstStyle/>
        <a:p>
          <a:endParaRPr lang="en-US"/>
        </a:p>
      </dgm:t>
    </dgm:pt>
    <dgm:pt modelId="{9B75C769-AADD-4291-866A-4E818772DDBD}" type="sibTrans" cxnId="{717C2404-F3C7-48AC-BFC9-3E42535F7FBD}">
      <dgm:prSet/>
      <dgm:spPr/>
      <dgm:t>
        <a:bodyPr/>
        <a:lstStyle/>
        <a:p>
          <a:endParaRPr lang="en-US"/>
        </a:p>
      </dgm:t>
    </dgm:pt>
    <dgm:pt modelId="{A21484BF-87EB-4ADE-956A-D7FA9CD36534}">
      <dgm:prSet phldrT="[Text]" phldr="0"/>
      <dgm:spPr/>
      <dgm:t>
        <a:bodyPr/>
        <a:lstStyle/>
        <a:p>
          <a:r>
            <a:rPr lang="en-US"/>
            <a:t>Trusted experience working with Fortune 500 companies and national non-profit organizations</a:t>
          </a:r>
          <a:endParaRPr lang="en-US" dirty="0"/>
        </a:p>
      </dgm:t>
    </dgm:pt>
    <dgm:pt modelId="{2BEAC0B6-0FC7-4228-86BD-6D1283C03841}" type="parTrans" cxnId="{A05456A6-4D97-4382-84F3-B445F60A7AB8}">
      <dgm:prSet/>
      <dgm:spPr/>
      <dgm:t>
        <a:bodyPr/>
        <a:lstStyle/>
        <a:p>
          <a:endParaRPr lang="en-US"/>
        </a:p>
      </dgm:t>
    </dgm:pt>
    <dgm:pt modelId="{BFC01FA6-9135-40C7-B6E9-F5FF18981388}" type="sibTrans" cxnId="{A05456A6-4D97-4382-84F3-B445F60A7AB8}">
      <dgm:prSet/>
      <dgm:spPr/>
      <dgm:t>
        <a:bodyPr/>
        <a:lstStyle/>
        <a:p>
          <a:endParaRPr lang="en-US"/>
        </a:p>
      </dgm:t>
    </dgm:pt>
    <dgm:pt modelId="{735F33E0-84ED-48E1-9F6F-7C9637AB6ABB}" type="pres">
      <dgm:prSet presAssocID="{9A794ED5-C3CF-49A8-A6B3-12D43E9BC918}" presName="linear" presStyleCnt="0">
        <dgm:presLayoutVars>
          <dgm:dir/>
          <dgm:animLvl val="lvl"/>
          <dgm:resizeHandles val="exact"/>
        </dgm:presLayoutVars>
      </dgm:prSet>
      <dgm:spPr/>
    </dgm:pt>
    <dgm:pt modelId="{011DE79D-18B7-448B-B322-EAEF47F33B07}" type="pres">
      <dgm:prSet presAssocID="{7C8477C7-FF5A-4278-9F1A-AE4944C30321}" presName="parentLin" presStyleCnt="0"/>
      <dgm:spPr/>
    </dgm:pt>
    <dgm:pt modelId="{C0D40831-A045-40D1-B47E-A283BB3AC221}" type="pres">
      <dgm:prSet presAssocID="{7C8477C7-FF5A-4278-9F1A-AE4944C30321}" presName="parentLeftMargin" presStyleLbl="node1" presStyleIdx="0" presStyleCnt="4"/>
      <dgm:spPr/>
    </dgm:pt>
    <dgm:pt modelId="{A0A92082-07B2-46E5-B3D3-194D1FCBC0D5}" type="pres">
      <dgm:prSet presAssocID="{7C8477C7-FF5A-4278-9F1A-AE4944C3032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555C492-BFC7-4FE4-AB2A-86182CEB6A69}" type="pres">
      <dgm:prSet presAssocID="{7C8477C7-FF5A-4278-9F1A-AE4944C30321}" presName="negativeSpace" presStyleCnt="0"/>
      <dgm:spPr/>
    </dgm:pt>
    <dgm:pt modelId="{817C94BF-9DA3-4668-9FD4-509B8E5BD4D9}" type="pres">
      <dgm:prSet presAssocID="{7C8477C7-FF5A-4278-9F1A-AE4944C30321}" presName="childText" presStyleLbl="conFgAcc1" presStyleIdx="0" presStyleCnt="4">
        <dgm:presLayoutVars>
          <dgm:bulletEnabled val="1"/>
        </dgm:presLayoutVars>
      </dgm:prSet>
      <dgm:spPr/>
    </dgm:pt>
    <dgm:pt modelId="{8557F084-D128-42D0-988D-F0F3A6AA7A50}" type="pres">
      <dgm:prSet presAssocID="{7B97BA4C-5548-4FCD-8562-3149B789F870}" presName="spaceBetweenRectangles" presStyleCnt="0"/>
      <dgm:spPr/>
    </dgm:pt>
    <dgm:pt modelId="{A1D657CD-3413-494E-A953-E3D92F6ACA94}" type="pres">
      <dgm:prSet presAssocID="{A8B274BE-D411-4887-B87B-06EF1CC07B8B}" presName="parentLin" presStyleCnt="0"/>
      <dgm:spPr/>
    </dgm:pt>
    <dgm:pt modelId="{BA98FF6E-EE48-431F-99E1-C45CE3706EB9}" type="pres">
      <dgm:prSet presAssocID="{A8B274BE-D411-4887-B87B-06EF1CC07B8B}" presName="parentLeftMargin" presStyleLbl="node1" presStyleIdx="0" presStyleCnt="4"/>
      <dgm:spPr/>
    </dgm:pt>
    <dgm:pt modelId="{DB1B7221-DDB3-4461-B8A1-8EB97D3BB02D}" type="pres">
      <dgm:prSet presAssocID="{A8B274BE-D411-4887-B87B-06EF1CC07B8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37476B7-4BE7-4130-9D30-988B14A9FFD6}" type="pres">
      <dgm:prSet presAssocID="{A8B274BE-D411-4887-B87B-06EF1CC07B8B}" presName="negativeSpace" presStyleCnt="0"/>
      <dgm:spPr/>
    </dgm:pt>
    <dgm:pt modelId="{D403F662-A26F-471B-AC93-B299D9439637}" type="pres">
      <dgm:prSet presAssocID="{A8B274BE-D411-4887-B87B-06EF1CC07B8B}" presName="childText" presStyleLbl="conFgAcc1" presStyleIdx="1" presStyleCnt="4">
        <dgm:presLayoutVars>
          <dgm:bulletEnabled val="1"/>
        </dgm:presLayoutVars>
      </dgm:prSet>
      <dgm:spPr/>
    </dgm:pt>
    <dgm:pt modelId="{4EFAEE7D-4F3F-4388-B89E-EA91952AC00A}" type="pres">
      <dgm:prSet presAssocID="{FFDDB5D4-0C6B-4C73-8C9D-1E4410B60D07}" presName="spaceBetweenRectangles" presStyleCnt="0"/>
      <dgm:spPr/>
    </dgm:pt>
    <dgm:pt modelId="{208817F0-D657-42AC-ACA8-7CF9BFD425C8}" type="pres">
      <dgm:prSet presAssocID="{4E41FFBC-9864-4DEA-B461-7D53228C2663}" presName="parentLin" presStyleCnt="0"/>
      <dgm:spPr/>
    </dgm:pt>
    <dgm:pt modelId="{01E09984-0AE4-47FF-B628-F69D01536B95}" type="pres">
      <dgm:prSet presAssocID="{4E41FFBC-9864-4DEA-B461-7D53228C2663}" presName="parentLeftMargin" presStyleLbl="node1" presStyleIdx="1" presStyleCnt="4"/>
      <dgm:spPr/>
    </dgm:pt>
    <dgm:pt modelId="{CF79FAEF-28FA-40DB-A573-AF80183D248A}" type="pres">
      <dgm:prSet presAssocID="{4E41FFBC-9864-4DEA-B461-7D53228C26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AA6802A-1077-42DF-91C1-4341548EE4CE}" type="pres">
      <dgm:prSet presAssocID="{4E41FFBC-9864-4DEA-B461-7D53228C2663}" presName="negativeSpace" presStyleCnt="0"/>
      <dgm:spPr/>
    </dgm:pt>
    <dgm:pt modelId="{44CB61EA-047B-48A6-8034-9FA624FF70F1}" type="pres">
      <dgm:prSet presAssocID="{4E41FFBC-9864-4DEA-B461-7D53228C2663}" presName="childText" presStyleLbl="conFgAcc1" presStyleIdx="2" presStyleCnt="4">
        <dgm:presLayoutVars>
          <dgm:bulletEnabled val="1"/>
        </dgm:presLayoutVars>
      </dgm:prSet>
      <dgm:spPr/>
    </dgm:pt>
    <dgm:pt modelId="{376FA135-EFAB-4E96-A838-A2B2330EA0BB}" type="pres">
      <dgm:prSet presAssocID="{9E26C3B2-31A9-40D0-BDF1-714DF07110A5}" presName="spaceBetweenRectangles" presStyleCnt="0"/>
      <dgm:spPr/>
    </dgm:pt>
    <dgm:pt modelId="{C71CDEC4-4DF5-4F31-909A-3F1214FD2FE7}" type="pres">
      <dgm:prSet presAssocID="{ED35ACDA-F2D3-40F7-BCC7-1B8C08910C61}" presName="parentLin" presStyleCnt="0"/>
      <dgm:spPr/>
    </dgm:pt>
    <dgm:pt modelId="{E1E9A8E5-9A77-4363-9EE3-FDA6D77BF1D5}" type="pres">
      <dgm:prSet presAssocID="{ED35ACDA-F2D3-40F7-BCC7-1B8C08910C61}" presName="parentLeftMargin" presStyleLbl="node1" presStyleIdx="2" presStyleCnt="4"/>
      <dgm:spPr/>
    </dgm:pt>
    <dgm:pt modelId="{C8D7E14B-B67A-4F0A-93FB-0A966B789166}" type="pres">
      <dgm:prSet presAssocID="{ED35ACDA-F2D3-40F7-BCC7-1B8C08910C6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3659C1AA-CB27-4CA6-BAA0-8F9AF9C8BDDF}" type="pres">
      <dgm:prSet presAssocID="{ED35ACDA-F2D3-40F7-BCC7-1B8C08910C61}" presName="negativeSpace" presStyleCnt="0"/>
      <dgm:spPr/>
    </dgm:pt>
    <dgm:pt modelId="{A301635B-8690-4B79-962E-DC1F3FD60509}" type="pres">
      <dgm:prSet presAssocID="{ED35ACDA-F2D3-40F7-BCC7-1B8C08910C6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4A54402-F3AF-4B5E-A91D-DEE51C8C7003}" type="presOf" srcId="{A8B274BE-D411-4887-B87B-06EF1CC07B8B}" destId="{DB1B7221-DDB3-4461-B8A1-8EB97D3BB02D}" srcOrd="1" destOrd="0" presId="urn:microsoft.com/office/officeart/2005/8/layout/list1"/>
    <dgm:cxn modelId="{717C2404-F3C7-48AC-BFC9-3E42535F7FBD}" srcId="{9A794ED5-C3CF-49A8-A6B3-12D43E9BC918}" destId="{ED35ACDA-F2D3-40F7-BCC7-1B8C08910C61}" srcOrd="3" destOrd="0" parTransId="{6113AD40-48BF-4A4E-9C9E-5F0003BFF594}" sibTransId="{9B75C769-AADD-4291-866A-4E818772DDBD}"/>
    <dgm:cxn modelId="{7DA9DF1D-9EFE-4FF8-A99A-B35E97863FCC}" type="presOf" srcId="{A21484BF-87EB-4ADE-956A-D7FA9CD36534}" destId="{A301635B-8690-4B79-962E-DC1F3FD60509}" srcOrd="0" destOrd="0" presId="urn:microsoft.com/office/officeart/2005/8/layout/list1"/>
    <dgm:cxn modelId="{CECD5320-C1D5-4663-9309-1A0A32385B05}" type="presOf" srcId="{E84182DD-580E-4BD9-AFE1-621402C779D1}" destId="{817C94BF-9DA3-4668-9FD4-509B8E5BD4D9}" srcOrd="0" destOrd="0" presId="urn:microsoft.com/office/officeart/2005/8/layout/list1"/>
    <dgm:cxn modelId="{9B02EC35-BA6E-49C3-943F-1A67C38E6C99}" type="presOf" srcId="{A8B274BE-D411-4887-B87B-06EF1CC07B8B}" destId="{BA98FF6E-EE48-431F-99E1-C45CE3706EB9}" srcOrd="0" destOrd="0" presId="urn:microsoft.com/office/officeart/2005/8/layout/list1"/>
    <dgm:cxn modelId="{F819C636-C947-4BA5-95AC-A540F042808A}" srcId="{4E41FFBC-9864-4DEA-B461-7D53228C2663}" destId="{BEE5636E-31A1-4390-8692-946BF47686AD}" srcOrd="0" destOrd="0" parTransId="{EE2A43BA-55A3-4A21-82EC-9BD569B40B88}" sibTransId="{21965A32-7E9A-48AB-9D29-1570EEB0B241}"/>
    <dgm:cxn modelId="{FD60A742-5D9D-4BA3-9935-65B67BC2FE5A}" type="presOf" srcId="{ED35ACDA-F2D3-40F7-BCC7-1B8C08910C61}" destId="{E1E9A8E5-9A77-4363-9EE3-FDA6D77BF1D5}" srcOrd="0" destOrd="0" presId="urn:microsoft.com/office/officeart/2005/8/layout/list1"/>
    <dgm:cxn modelId="{1F9C9B63-A0C2-4972-B03A-368D3FF223ED}" srcId="{7C8477C7-FF5A-4278-9F1A-AE4944C30321}" destId="{E84182DD-580E-4BD9-AFE1-621402C779D1}" srcOrd="0" destOrd="0" parTransId="{94DA5833-E524-4F45-AE05-0A01F6F9E918}" sibTransId="{2EBC8336-1C4C-4287-A0EB-C40E84F19D85}"/>
    <dgm:cxn modelId="{99A1B646-C4CF-4CE8-997E-ABF6ACAD581A}" type="presOf" srcId="{ED35ACDA-F2D3-40F7-BCC7-1B8C08910C61}" destId="{C8D7E14B-B67A-4F0A-93FB-0A966B789166}" srcOrd="1" destOrd="0" presId="urn:microsoft.com/office/officeart/2005/8/layout/list1"/>
    <dgm:cxn modelId="{CED6616F-6267-471E-A211-173160BD4A42}" srcId="{9A794ED5-C3CF-49A8-A6B3-12D43E9BC918}" destId="{7C8477C7-FF5A-4278-9F1A-AE4944C30321}" srcOrd="0" destOrd="0" parTransId="{98407B55-533C-4B42-96AD-6B9D1C09E333}" sibTransId="{7B97BA4C-5548-4FCD-8562-3149B789F870}"/>
    <dgm:cxn modelId="{2B6BFB59-7C3E-4135-9648-B2BC632D87E0}" type="presOf" srcId="{205377E0-D75E-4869-A71D-FC74E4DC3064}" destId="{D403F662-A26F-471B-AC93-B299D9439637}" srcOrd="0" destOrd="0" presId="urn:microsoft.com/office/officeart/2005/8/layout/list1"/>
    <dgm:cxn modelId="{E9AD317F-41F3-4608-BD28-B2EBC5FD157D}" type="presOf" srcId="{4E41FFBC-9864-4DEA-B461-7D53228C2663}" destId="{01E09984-0AE4-47FF-B628-F69D01536B95}" srcOrd="0" destOrd="0" presId="urn:microsoft.com/office/officeart/2005/8/layout/list1"/>
    <dgm:cxn modelId="{F91AD98C-C597-47AE-AE67-E0FF0CC4CF13}" type="presOf" srcId="{7C8477C7-FF5A-4278-9F1A-AE4944C30321}" destId="{A0A92082-07B2-46E5-B3D3-194D1FCBC0D5}" srcOrd="1" destOrd="0" presId="urn:microsoft.com/office/officeart/2005/8/layout/list1"/>
    <dgm:cxn modelId="{B688F498-27B9-4565-B096-C730D00732FB}" srcId="{9A794ED5-C3CF-49A8-A6B3-12D43E9BC918}" destId="{A8B274BE-D411-4887-B87B-06EF1CC07B8B}" srcOrd="1" destOrd="0" parTransId="{631C20EB-E5DD-4D91-A665-5A15AADAF0BF}" sibTransId="{FFDDB5D4-0C6B-4C73-8C9D-1E4410B60D07}"/>
    <dgm:cxn modelId="{0364C3A3-03CF-4334-B4DF-B82E661FD648}" srcId="{A8B274BE-D411-4887-B87B-06EF1CC07B8B}" destId="{205377E0-D75E-4869-A71D-FC74E4DC3064}" srcOrd="0" destOrd="0" parTransId="{475ACBA7-BAD9-4940-9E6B-FFDB970EF074}" sibTransId="{F2541349-E876-47BE-BA16-8164AFAF2573}"/>
    <dgm:cxn modelId="{A05456A6-4D97-4382-84F3-B445F60A7AB8}" srcId="{ED35ACDA-F2D3-40F7-BCC7-1B8C08910C61}" destId="{A21484BF-87EB-4ADE-956A-D7FA9CD36534}" srcOrd="0" destOrd="0" parTransId="{2BEAC0B6-0FC7-4228-86BD-6D1283C03841}" sibTransId="{BFC01FA6-9135-40C7-B6E9-F5FF18981388}"/>
    <dgm:cxn modelId="{0AF7CDA9-123C-4A9B-AA69-1E9795F0FE49}" type="presOf" srcId="{4E41FFBC-9864-4DEA-B461-7D53228C2663}" destId="{CF79FAEF-28FA-40DB-A573-AF80183D248A}" srcOrd="1" destOrd="0" presId="urn:microsoft.com/office/officeart/2005/8/layout/list1"/>
    <dgm:cxn modelId="{2043A9D7-EE84-4C37-9CF0-CFEB19BB46C8}" type="presOf" srcId="{9A794ED5-C3CF-49A8-A6B3-12D43E9BC918}" destId="{735F33E0-84ED-48E1-9F6F-7C9637AB6ABB}" srcOrd="0" destOrd="0" presId="urn:microsoft.com/office/officeart/2005/8/layout/list1"/>
    <dgm:cxn modelId="{78E7ABDA-44A6-4F5D-9133-89DFFF211A1C}" srcId="{9A794ED5-C3CF-49A8-A6B3-12D43E9BC918}" destId="{4E41FFBC-9864-4DEA-B461-7D53228C2663}" srcOrd="2" destOrd="0" parTransId="{5FEA63DC-414E-4A5D-9DFF-AFE255A6D74F}" sibTransId="{9E26C3B2-31A9-40D0-BDF1-714DF07110A5}"/>
    <dgm:cxn modelId="{631D9CFA-E63C-4294-9072-6E8BF7723BF5}" type="presOf" srcId="{7C8477C7-FF5A-4278-9F1A-AE4944C30321}" destId="{C0D40831-A045-40D1-B47E-A283BB3AC221}" srcOrd="0" destOrd="0" presId="urn:microsoft.com/office/officeart/2005/8/layout/list1"/>
    <dgm:cxn modelId="{9B6381FE-CF83-44BF-810C-E622B9017971}" type="presOf" srcId="{BEE5636E-31A1-4390-8692-946BF47686AD}" destId="{44CB61EA-047B-48A6-8034-9FA624FF70F1}" srcOrd="0" destOrd="0" presId="urn:microsoft.com/office/officeart/2005/8/layout/list1"/>
    <dgm:cxn modelId="{1557A359-5A29-4FAA-BEAF-A536DEEF972F}" type="presParOf" srcId="{735F33E0-84ED-48E1-9F6F-7C9637AB6ABB}" destId="{011DE79D-18B7-448B-B322-EAEF47F33B07}" srcOrd="0" destOrd="0" presId="urn:microsoft.com/office/officeart/2005/8/layout/list1"/>
    <dgm:cxn modelId="{C7701B26-A8F0-48CF-97D0-9E3F3E69FECF}" type="presParOf" srcId="{011DE79D-18B7-448B-B322-EAEF47F33B07}" destId="{C0D40831-A045-40D1-B47E-A283BB3AC221}" srcOrd="0" destOrd="0" presId="urn:microsoft.com/office/officeart/2005/8/layout/list1"/>
    <dgm:cxn modelId="{06FF362C-3CF0-4D44-9EC5-BE17C3C733EE}" type="presParOf" srcId="{011DE79D-18B7-448B-B322-EAEF47F33B07}" destId="{A0A92082-07B2-46E5-B3D3-194D1FCBC0D5}" srcOrd="1" destOrd="0" presId="urn:microsoft.com/office/officeart/2005/8/layout/list1"/>
    <dgm:cxn modelId="{BD5D30B7-231F-4113-A17C-21253CB544F4}" type="presParOf" srcId="{735F33E0-84ED-48E1-9F6F-7C9637AB6ABB}" destId="{B555C492-BFC7-4FE4-AB2A-86182CEB6A69}" srcOrd="1" destOrd="0" presId="urn:microsoft.com/office/officeart/2005/8/layout/list1"/>
    <dgm:cxn modelId="{7399D4BD-AE4A-4BD7-87ED-0AD897148246}" type="presParOf" srcId="{735F33E0-84ED-48E1-9F6F-7C9637AB6ABB}" destId="{817C94BF-9DA3-4668-9FD4-509B8E5BD4D9}" srcOrd="2" destOrd="0" presId="urn:microsoft.com/office/officeart/2005/8/layout/list1"/>
    <dgm:cxn modelId="{539A5A87-48D0-4F7A-BEB1-23CA01348845}" type="presParOf" srcId="{735F33E0-84ED-48E1-9F6F-7C9637AB6ABB}" destId="{8557F084-D128-42D0-988D-F0F3A6AA7A50}" srcOrd="3" destOrd="0" presId="urn:microsoft.com/office/officeart/2005/8/layout/list1"/>
    <dgm:cxn modelId="{3C946319-6B23-4594-90B1-A46F57B70ACD}" type="presParOf" srcId="{735F33E0-84ED-48E1-9F6F-7C9637AB6ABB}" destId="{A1D657CD-3413-494E-A953-E3D92F6ACA94}" srcOrd="4" destOrd="0" presId="urn:microsoft.com/office/officeart/2005/8/layout/list1"/>
    <dgm:cxn modelId="{8FCAD4AB-E49F-4F26-A28B-D8574633B7A8}" type="presParOf" srcId="{A1D657CD-3413-494E-A953-E3D92F6ACA94}" destId="{BA98FF6E-EE48-431F-99E1-C45CE3706EB9}" srcOrd="0" destOrd="0" presId="urn:microsoft.com/office/officeart/2005/8/layout/list1"/>
    <dgm:cxn modelId="{06BB6D5A-0D8A-41D3-B321-30B8B837DC48}" type="presParOf" srcId="{A1D657CD-3413-494E-A953-E3D92F6ACA94}" destId="{DB1B7221-DDB3-4461-B8A1-8EB97D3BB02D}" srcOrd="1" destOrd="0" presId="urn:microsoft.com/office/officeart/2005/8/layout/list1"/>
    <dgm:cxn modelId="{CC546CB9-8123-4BEE-BC7A-E174AAAD9027}" type="presParOf" srcId="{735F33E0-84ED-48E1-9F6F-7C9637AB6ABB}" destId="{537476B7-4BE7-4130-9D30-988B14A9FFD6}" srcOrd="5" destOrd="0" presId="urn:microsoft.com/office/officeart/2005/8/layout/list1"/>
    <dgm:cxn modelId="{83C939E3-4200-4466-8251-A0B72C67B4B4}" type="presParOf" srcId="{735F33E0-84ED-48E1-9F6F-7C9637AB6ABB}" destId="{D403F662-A26F-471B-AC93-B299D9439637}" srcOrd="6" destOrd="0" presId="urn:microsoft.com/office/officeart/2005/8/layout/list1"/>
    <dgm:cxn modelId="{8E2F9A50-455F-41AF-AD7E-26802124935A}" type="presParOf" srcId="{735F33E0-84ED-48E1-9F6F-7C9637AB6ABB}" destId="{4EFAEE7D-4F3F-4388-B89E-EA91952AC00A}" srcOrd="7" destOrd="0" presId="urn:microsoft.com/office/officeart/2005/8/layout/list1"/>
    <dgm:cxn modelId="{1FC04C55-FB3A-41C9-901D-747FA4B23610}" type="presParOf" srcId="{735F33E0-84ED-48E1-9F6F-7C9637AB6ABB}" destId="{208817F0-D657-42AC-ACA8-7CF9BFD425C8}" srcOrd="8" destOrd="0" presId="urn:microsoft.com/office/officeart/2005/8/layout/list1"/>
    <dgm:cxn modelId="{B829D8C3-35F4-48A7-9655-7689ADD879DA}" type="presParOf" srcId="{208817F0-D657-42AC-ACA8-7CF9BFD425C8}" destId="{01E09984-0AE4-47FF-B628-F69D01536B95}" srcOrd="0" destOrd="0" presId="urn:microsoft.com/office/officeart/2005/8/layout/list1"/>
    <dgm:cxn modelId="{C3A258C4-13C8-4572-B139-131107A73239}" type="presParOf" srcId="{208817F0-D657-42AC-ACA8-7CF9BFD425C8}" destId="{CF79FAEF-28FA-40DB-A573-AF80183D248A}" srcOrd="1" destOrd="0" presId="urn:microsoft.com/office/officeart/2005/8/layout/list1"/>
    <dgm:cxn modelId="{99D555CA-5B7A-4969-9B09-B586937FDDEA}" type="presParOf" srcId="{735F33E0-84ED-48E1-9F6F-7C9637AB6ABB}" destId="{0AA6802A-1077-42DF-91C1-4341548EE4CE}" srcOrd="9" destOrd="0" presId="urn:microsoft.com/office/officeart/2005/8/layout/list1"/>
    <dgm:cxn modelId="{D32B9DFB-1B33-4F64-99AC-89D6EC0600EB}" type="presParOf" srcId="{735F33E0-84ED-48E1-9F6F-7C9637AB6ABB}" destId="{44CB61EA-047B-48A6-8034-9FA624FF70F1}" srcOrd="10" destOrd="0" presId="urn:microsoft.com/office/officeart/2005/8/layout/list1"/>
    <dgm:cxn modelId="{E409714F-D460-4EDA-9107-CD88E38F8FF6}" type="presParOf" srcId="{735F33E0-84ED-48E1-9F6F-7C9637AB6ABB}" destId="{376FA135-EFAB-4E96-A838-A2B2330EA0BB}" srcOrd="11" destOrd="0" presId="urn:microsoft.com/office/officeart/2005/8/layout/list1"/>
    <dgm:cxn modelId="{64186E0F-0DFE-44AB-96D3-549E22980A1C}" type="presParOf" srcId="{735F33E0-84ED-48E1-9F6F-7C9637AB6ABB}" destId="{C71CDEC4-4DF5-4F31-909A-3F1214FD2FE7}" srcOrd="12" destOrd="0" presId="urn:microsoft.com/office/officeart/2005/8/layout/list1"/>
    <dgm:cxn modelId="{FA37BE27-9E5A-4DB6-A5F0-9AD87DFBDDE6}" type="presParOf" srcId="{C71CDEC4-4DF5-4F31-909A-3F1214FD2FE7}" destId="{E1E9A8E5-9A77-4363-9EE3-FDA6D77BF1D5}" srcOrd="0" destOrd="0" presId="urn:microsoft.com/office/officeart/2005/8/layout/list1"/>
    <dgm:cxn modelId="{39D6EBF3-F07C-488C-B848-FECB0FE6B2C3}" type="presParOf" srcId="{C71CDEC4-4DF5-4F31-909A-3F1214FD2FE7}" destId="{C8D7E14B-B67A-4F0A-93FB-0A966B789166}" srcOrd="1" destOrd="0" presId="urn:microsoft.com/office/officeart/2005/8/layout/list1"/>
    <dgm:cxn modelId="{68712C66-2FBC-41AF-8BEC-0F35C0FDDAD1}" type="presParOf" srcId="{735F33E0-84ED-48E1-9F6F-7C9637AB6ABB}" destId="{3659C1AA-CB27-4CA6-BAA0-8F9AF9C8BDDF}" srcOrd="13" destOrd="0" presId="urn:microsoft.com/office/officeart/2005/8/layout/list1"/>
    <dgm:cxn modelId="{122F6766-4D6E-414E-88B8-EF64543CDEA9}" type="presParOf" srcId="{735F33E0-84ED-48E1-9F6F-7C9637AB6ABB}" destId="{A301635B-8690-4B79-962E-DC1F3FD6050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794ED5-C3CF-49A8-A6B3-12D43E9BC91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8477C7-FF5A-4278-9F1A-AE4944C30321}">
      <dgm:prSet phldrT="[Text]" phldr="0"/>
      <dgm:spPr/>
      <dgm:t>
        <a:bodyPr/>
        <a:lstStyle/>
        <a:p>
          <a:r>
            <a:rPr lang="en-US"/>
            <a:t>Corporate/Employee Engagement</a:t>
          </a:r>
          <a:endParaRPr lang="en-US" dirty="0"/>
        </a:p>
      </dgm:t>
    </dgm:pt>
    <dgm:pt modelId="{98407B55-533C-4B42-96AD-6B9D1C09E333}" type="parTrans" cxnId="{CED6616F-6267-471E-A211-173160BD4A42}">
      <dgm:prSet/>
      <dgm:spPr/>
      <dgm:t>
        <a:bodyPr/>
        <a:lstStyle/>
        <a:p>
          <a:endParaRPr lang="en-US"/>
        </a:p>
      </dgm:t>
    </dgm:pt>
    <dgm:pt modelId="{7B97BA4C-5548-4FCD-8562-3149B789F870}" type="sibTrans" cxnId="{CED6616F-6267-471E-A211-173160BD4A42}">
      <dgm:prSet/>
      <dgm:spPr/>
      <dgm:t>
        <a:bodyPr/>
        <a:lstStyle/>
        <a:p>
          <a:endParaRPr lang="en-US"/>
        </a:p>
      </dgm:t>
    </dgm:pt>
    <dgm:pt modelId="{ACEB0BA8-166F-4B8D-878E-64D6CCA96CF7}">
      <dgm:prSet phldrT="[Text]" phldr="0"/>
      <dgm:spPr/>
      <dgm:t>
        <a:bodyPr/>
        <a:lstStyle/>
        <a:p>
          <a:r>
            <a:rPr lang="en-US" dirty="0"/>
            <a:t>Strengthen company culture with branded merchandise and recognition programs</a:t>
          </a:r>
        </a:p>
      </dgm:t>
    </dgm:pt>
    <dgm:pt modelId="{57232328-1839-49B4-9BCD-178D42C94714}" type="parTrans" cxnId="{6C4D1613-41A7-40DB-9B4B-1967BA96B8E7}">
      <dgm:prSet/>
      <dgm:spPr/>
      <dgm:t>
        <a:bodyPr/>
        <a:lstStyle/>
        <a:p>
          <a:endParaRPr lang="en-US"/>
        </a:p>
      </dgm:t>
    </dgm:pt>
    <dgm:pt modelId="{3CA66199-E090-4196-8967-46C7E19D41FB}" type="sibTrans" cxnId="{6C4D1613-41A7-40DB-9B4B-1967BA96B8E7}">
      <dgm:prSet/>
      <dgm:spPr/>
      <dgm:t>
        <a:bodyPr/>
        <a:lstStyle/>
        <a:p>
          <a:endParaRPr lang="en-US"/>
        </a:p>
      </dgm:t>
    </dgm:pt>
    <dgm:pt modelId="{31724265-7410-48CB-9B2A-734EF8CA4C2A}">
      <dgm:prSet phldrT="[Text]" phldr="0"/>
      <dgm:spPr/>
      <dgm:t>
        <a:bodyPr/>
        <a:lstStyle/>
        <a:p>
          <a:r>
            <a:rPr lang="en-US"/>
            <a:t>Music &amp; Entertainment</a:t>
          </a:r>
          <a:endParaRPr lang="en-US" dirty="0"/>
        </a:p>
      </dgm:t>
    </dgm:pt>
    <dgm:pt modelId="{A42042A9-21C8-435D-A9DC-98251330F515}" type="parTrans" cxnId="{31FA2FB8-4B81-4F91-BD5B-C265409A3675}">
      <dgm:prSet/>
      <dgm:spPr/>
      <dgm:t>
        <a:bodyPr/>
        <a:lstStyle/>
        <a:p>
          <a:endParaRPr lang="en-US"/>
        </a:p>
      </dgm:t>
    </dgm:pt>
    <dgm:pt modelId="{3EB275DC-3CF3-4A8A-8570-D92D39B83536}" type="sibTrans" cxnId="{31FA2FB8-4B81-4F91-BD5B-C265409A3675}">
      <dgm:prSet/>
      <dgm:spPr/>
      <dgm:t>
        <a:bodyPr/>
        <a:lstStyle/>
        <a:p>
          <a:endParaRPr lang="en-US"/>
        </a:p>
      </dgm:t>
    </dgm:pt>
    <dgm:pt modelId="{22EBFB8F-AF12-4318-B23B-EE0D34013D50}">
      <dgm:prSet phldrT="[Text]" phldr="0"/>
      <dgm:spPr/>
      <dgm:t>
        <a:bodyPr/>
        <a:lstStyle/>
        <a:p>
          <a:r>
            <a:rPr lang="en-US" dirty="0"/>
            <a:t>Artist merchandise and fan engagement products that </a:t>
          </a:r>
          <a:r>
            <a:rPr lang="en-US" dirty="0" err="1"/>
            <a:t>tbuild</a:t>
          </a:r>
          <a:r>
            <a:rPr lang="en-US" dirty="0"/>
            <a:t> lasting connections</a:t>
          </a:r>
        </a:p>
      </dgm:t>
    </dgm:pt>
    <dgm:pt modelId="{8621C9B9-A077-49B3-82FE-8904E4091879}" type="parTrans" cxnId="{96193E92-B510-4DCE-8512-B3EBDB323663}">
      <dgm:prSet/>
      <dgm:spPr/>
      <dgm:t>
        <a:bodyPr/>
        <a:lstStyle/>
        <a:p>
          <a:endParaRPr lang="en-US"/>
        </a:p>
      </dgm:t>
    </dgm:pt>
    <dgm:pt modelId="{25FA514A-22BC-49A2-A699-9261AE7B8D5F}" type="sibTrans" cxnId="{96193E92-B510-4DCE-8512-B3EBDB323663}">
      <dgm:prSet/>
      <dgm:spPr/>
      <dgm:t>
        <a:bodyPr/>
        <a:lstStyle/>
        <a:p>
          <a:endParaRPr lang="en-US"/>
        </a:p>
      </dgm:t>
    </dgm:pt>
    <dgm:pt modelId="{133FFC7A-7E65-4C69-8BA7-D119C4ADAF07}">
      <dgm:prSet phldrT="[Text]" phldr="0"/>
      <dgm:spPr/>
      <dgm:t>
        <a:bodyPr/>
        <a:lstStyle/>
        <a:p>
          <a:r>
            <a:rPr lang="en-US"/>
            <a:t>Non-Profits &amp; Fundraisers</a:t>
          </a:r>
          <a:endParaRPr lang="en-US" dirty="0"/>
        </a:p>
      </dgm:t>
    </dgm:pt>
    <dgm:pt modelId="{3C667D89-E3D6-44A7-8069-C4D74E6A1FE7}" type="parTrans" cxnId="{CB7BAE4A-C9CA-4EC7-B40B-B525C285F4E2}">
      <dgm:prSet/>
      <dgm:spPr/>
      <dgm:t>
        <a:bodyPr/>
        <a:lstStyle/>
        <a:p>
          <a:endParaRPr lang="en-US"/>
        </a:p>
      </dgm:t>
    </dgm:pt>
    <dgm:pt modelId="{57E0F44E-19A8-4572-8C26-B7CC341409D7}" type="sibTrans" cxnId="{CB7BAE4A-C9CA-4EC7-B40B-B525C285F4E2}">
      <dgm:prSet/>
      <dgm:spPr/>
      <dgm:t>
        <a:bodyPr/>
        <a:lstStyle/>
        <a:p>
          <a:endParaRPr lang="en-US"/>
        </a:p>
      </dgm:t>
    </dgm:pt>
    <dgm:pt modelId="{8C70E585-3185-490B-8906-54118D1061AA}">
      <dgm:prSet phldrT="[Text]" phldr="0"/>
      <dgm:spPr/>
      <dgm:t>
        <a:bodyPr/>
        <a:lstStyle/>
        <a:p>
          <a:r>
            <a:rPr lang="en-US" dirty="0"/>
            <a:t>Mission-driven merchandise that amplifies awareness and generates revenue</a:t>
          </a:r>
        </a:p>
      </dgm:t>
    </dgm:pt>
    <dgm:pt modelId="{FA7CB7AC-127F-4077-9E2A-05B70B42D9B4}" type="parTrans" cxnId="{55251F86-9A14-401B-899E-588ECF430A8D}">
      <dgm:prSet/>
      <dgm:spPr/>
      <dgm:t>
        <a:bodyPr/>
        <a:lstStyle/>
        <a:p>
          <a:endParaRPr lang="en-US"/>
        </a:p>
      </dgm:t>
    </dgm:pt>
    <dgm:pt modelId="{7C72A966-64CA-4423-B6A1-E29F64A65F53}" type="sibTrans" cxnId="{55251F86-9A14-401B-899E-588ECF430A8D}">
      <dgm:prSet/>
      <dgm:spPr/>
      <dgm:t>
        <a:bodyPr/>
        <a:lstStyle/>
        <a:p>
          <a:endParaRPr lang="en-US"/>
        </a:p>
      </dgm:t>
    </dgm:pt>
    <dgm:pt modelId="{0569C184-39DF-4C7E-938C-B917AD9834D0}">
      <dgm:prSet phldrT="[Text]" phldr="0"/>
      <dgm:spPr/>
      <dgm:t>
        <a:bodyPr/>
        <a:lstStyle/>
        <a:p>
          <a:r>
            <a:rPr lang="en-US"/>
            <a:t>Events &amp; Conferences</a:t>
          </a:r>
          <a:endParaRPr lang="en-US" dirty="0"/>
        </a:p>
      </dgm:t>
    </dgm:pt>
    <dgm:pt modelId="{2BB1153B-4B60-4C32-B063-5E064EDB7D4C}" type="parTrans" cxnId="{CE76998E-0009-42ED-98C0-CC98B18DA44F}">
      <dgm:prSet/>
      <dgm:spPr/>
      <dgm:t>
        <a:bodyPr/>
        <a:lstStyle/>
        <a:p>
          <a:endParaRPr lang="en-US"/>
        </a:p>
      </dgm:t>
    </dgm:pt>
    <dgm:pt modelId="{F68F2813-989B-4622-BDE0-DB9952B588B9}" type="sibTrans" cxnId="{CE76998E-0009-42ED-98C0-CC98B18DA44F}">
      <dgm:prSet/>
      <dgm:spPr/>
      <dgm:t>
        <a:bodyPr/>
        <a:lstStyle/>
        <a:p>
          <a:endParaRPr lang="en-US"/>
        </a:p>
      </dgm:t>
    </dgm:pt>
    <dgm:pt modelId="{CB59D959-A4AD-4751-BF27-4986126BB298}">
      <dgm:prSet phldrT="[Text]" phldr="0"/>
      <dgm:spPr/>
      <dgm:t>
        <a:bodyPr/>
        <a:lstStyle/>
        <a:p>
          <a:r>
            <a:rPr lang="en-US"/>
            <a:t>Memorable branded experiences and promotional items for attendees</a:t>
          </a:r>
          <a:endParaRPr lang="en-US" dirty="0"/>
        </a:p>
      </dgm:t>
    </dgm:pt>
    <dgm:pt modelId="{198A3FDE-2DA5-4D48-88B3-B24EB9354DB8}" type="parTrans" cxnId="{B5FD639F-E20A-4E37-98CE-40F5FC256878}">
      <dgm:prSet/>
      <dgm:spPr/>
      <dgm:t>
        <a:bodyPr/>
        <a:lstStyle/>
        <a:p>
          <a:endParaRPr lang="en-US"/>
        </a:p>
      </dgm:t>
    </dgm:pt>
    <dgm:pt modelId="{2F05E145-A7B8-433F-9517-85DFBA2FD151}" type="sibTrans" cxnId="{B5FD639F-E20A-4E37-98CE-40F5FC256878}">
      <dgm:prSet/>
      <dgm:spPr/>
      <dgm:t>
        <a:bodyPr/>
        <a:lstStyle/>
        <a:p>
          <a:endParaRPr lang="en-US"/>
        </a:p>
      </dgm:t>
    </dgm:pt>
    <dgm:pt modelId="{E563BF65-9638-471B-A3D5-133B77787CC7}">
      <dgm:prSet phldrT="[Text]" phldr="0"/>
      <dgm:spPr/>
      <dgm:t>
        <a:bodyPr/>
        <a:lstStyle/>
        <a:p>
          <a:r>
            <a:rPr lang="en-US"/>
            <a:t>Eduction &amp; Alumni Relations</a:t>
          </a:r>
          <a:endParaRPr lang="en-US" dirty="0"/>
        </a:p>
      </dgm:t>
    </dgm:pt>
    <dgm:pt modelId="{BA2827DB-A663-43AB-9966-36EBFB4C5C06}" type="parTrans" cxnId="{D8101D9D-9F3A-49F9-9FB0-92923447763D}">
      <dgm:prSet/>
      <dgm:spPr/>
      <dgm:t>
        <a:bodyPr/>
        <a:lstStyle/>
        <a:p>
          <a:endParaRPr lang="en-US"/>
        </a:p>
      </dgm:t>
    </dgm:pt>
    <dgm:pt modelId="{F431F642-93E6-4AF3-955F-4760FD90A5EA}" type="sibTrans" cxnId="{D8101D9D-9F3A-49F9-9FB0-92923447763D}">
      <dgm:prSet/>
      <dgm:spPr/>
      <dgm:t>
        <a:bodyPr/>
        <a:lstStyle/>
        <a:p>
          <a:endParaRPr lang="en-US"/>
        </a:p>
      </dgm:t>
    </dgm:pt>
    <dgm:pt modelId="{A389FA5D-6A7C-43BB-B8C9-7217BB011AB3}">
      <dgm:prSet phldrT="[Text]" phldr="0"/>
      <dgm:spPr/>
      <dgm:t>
        <a:bodyPr/>
        <a:lstStyle/>
        <a:p>
          <a:r>
            <a:rPr lang="en-US"/>
            <a:t>School spirit products and alumni engagement merch</a:t>
          </a:r>
          <a:endParaRPr lang="en-US" dirty="0"/>
        </a:p>
      </dgm:t>
    </dgm:pt>
    <dgm:pt modelId="{58D7C16A-E1DD-4E06-BBA1-8938D41F2F7A}" type="parTrans" cxnId="{92CE2F1E-9324-4A14-81AD-AA817451A6B6}">
      <dgm:prSet/>
      <dgm:spPr/>
      <dgm:t>
        <a:bodyPr/>
        <a:lstStyle/>
        <a:p>
          <a:endParaRPr lang="en-US"/>
        </a:p>
      </dgm:t>
    </dgm:pt>
    <dgm:pt modelId="{F362A68A-7F63-4D93-ADEB-ED663DE6507B}" type="sibTrans" cxnId="{92CE2F1E-9324-4A14-81AD-AA817451A6B6}">
      <dgm:prSet/>
      <dgm:spPr/>
      <dgm:t>
        <a:bodyPr/>
        <a:lstStyle/>
        <a:p>
          <a:endParaRPr lang="en-US"/>
        </a:p>
      </dgm:t>
    </dgm:pt>
    <dgm:pt modelId="{3106A664-F3BF-4B43-BA5B-20265782B2FA}">
      <dgm:prSet phldrT="[Text]" phldr="0"/>
      <dgm:spPr/>
      <dgm:t>
        <a:bodyPr/>
        <a:lstStyle/>
        <a:p>
          <a:r>
            <a:rPr lang="en-US"/>
            <a:t>Consumer Brands</a:t>
          </a:r>
          <a:endParaRPr lang="en-US" dirty="0"/>
        </a:p>
      </dgm:t>
    </dgm:pt>
    <dgm:pt modelId="{6C07FB8C-86E2-4137-AF70-5DBA7E81238B}" type="parTrans" cxnId="{52F41F2C-3E88-4DAF-B5B3-867F359E3B42}">
      <dgm:prSet/>
      <dgm:spPr/>
      <dgm:t>
        <a:bodyPr/>
        <a:lstStyle/>
        <a:p>
          <a:endParaRPr lang="en-US"/>
        </a:p>
      </dgm:t>
    </dgm:pt>
    <dgm:pt modelId="{68CB5E62-DCCB-4FF5-9891-CD4E0337BF47}" type="sibTrans" cxnId="{52F41F2C-3E88-4DAF-B5B3-867F359E3B42}">
      <dgm:prSet/>
      <dgm:spPr/>
      <dgm:t>
        <a:bodyPr/>
        <a:lstStyle/>
        <a:p>
          <a:endParaRPr lang="en-US"/>
        </a:p>
      </dgm:t>
    </dgm:pt>
    <dgm:pt modelId="{9E766752-8395-4F6D-9381-CDB5F4B81824}">
      <dgm:prSet phldrT="[Text]" phldr="0"/>
      <dgm:spPr/>
      <dgm:t>
        <a:bodyPr/>
        <a:lstStyle/>
        <a:p>
          <a:r>
            <a:rPr lang="en-US"/>
            <a:t>Retail-quality branded products that extend your brands reach</a:t>
          </a:r>
          <a:endParaRPr lang="en-US" dirty="0"/>
        </a:p>
      </dgm:t>
    </dgm:pt>
    <dgm:pt modelId="{55382988-9857-4001-B82D-7A4BE983ED3F}" type="parTrans" cxnId="{F0703621-4B98-4968-9B5E-28014B1D472C}">
      <dgm:prSet/>
      <dgm:spPr/>
      <dgm:t>
        <a:bodyPr/>
        <a:lstStyle/>
        <a:p>
          <a:endParaRPr lang="en-US"/>
        </a:p>
      </dgm:t>
    </dgm:pt>
    <dgm:pt modelId="{473B5E12-8845-4786-8F3E-ED2FDBE5627E}" type="sibTrans" cxnId="{F0703621-4B98-4968-9B5E-28014B1D472C}">
      <dgm:prSet/>
      <dgm:spPr/>
      <dgm:t>
        <a:bodyPr/>
        <a:lstStyle/>
        <a:p>
          <a:endParaRPr lang="en-US"/>
        </a:p>
      </dgm:t>
    </dgm:pt>
    <dgm:pt modelId="{7775AC85-2D5A-42A5-A16C-115D07E7B40E}" type="pres">
      <dgm:prSet presAssocID="{9A794ED5-C3CF-49A8-A6B3-12D43E9BC918}" presName="Name0" presStyleCnt="0">
        <dgm:presLayoutVars>
          <dgm:chMax val="7"/>
          <dgm:chPref val="7"/>
          <dgm:dir/>
        </dgm:presLayoutVars>
      </dgm:prSet>
      <dgm:spPr/>
    </dgm:pt>
    <dgm:pt modelId="{2E3A2F0C-FF00-4FB3-861D-7A8D4E6BE7F1}" type="pres">
      <dgm:prSet presAssocID="{9A794ED5-C3CF-49A8-A6B3-12D43E9BC918}" presName="Name1" presStyleCnt="0"/>
      <dgm:spPr/>
    </dgm:pt>
    <dgm:pt modelId="{717EF628-D523-46D1-8FD1-D529296C4830}" type="pres">
      <dgm:prSet presAssocID="{9A794ED5-C3CF-49A8-A6B3-12D43E9BC918}" presName="cycle" presStyleCnt="0"/>
      <dgm:spPr/>
    </dgm:pt>
    <dgm:pt modelId="{16F64CB4-8E4E-4925-AC33-1560A5936E1E}" type="pres">
      <dgm:prSet presAssocID="{9A794ED5-C3CF-49A8-A6B3-12D43E9BC918}" presName="srcNode" presStyleLbl="node1" presStyleIdx="0" presStyleCnt="6"/>
      <dgm:spPr/>
    </dgm:pt>
    <dgm:pt modelId="{D1139675-1C8F-4047-AAA6-CCE79D4A232F}" type="pres">
      <dgm:prSet presAssocID="{9A794ED5-C3CF-49A8-A6B3-12D43E9BC918}" presName="conn" presStyleLbl="parChTrans1D2" presStyleIdx="0" presStyleCnt="1"/>
      <dgm:spPr/>
    </dgm:pt>
    <dgm:pt modelId="{9D64801B-15C5-4EF8-BA73-9D2CC4932FA0}" type="pres">
      <dgm:prSet presAssocID="{9A794ED5-C3CF-49A8-A6B3-12D43E9BC918}" presName="extraNode" presStyleLbl="node1" presStyleIdx="0" presStyleCnt="6"/>
      <dgm:spPr/>
    </dgm:pt>
    <dgm:pt modelId="{E36190A6-F231-49B1-8107-2139C9630401}" type="pres">
      <dgm:prSet presAssocID="{9A794ED5-C3CF-49A8-A6B3-12D43E9BC918}" presName="dstNode" presStyleLbl="node1" presStyleIdx="0" presStyleCnt="6"/>
      <dgm:spPr/>
    </dgm:pt>
    <dgm:pt modelId="{94963AF7-3D21-4D90-9288-CAA485A0274B}" type="pres">
      <dgm:prSet presAssocID="{7C8477C7-FF5A-4278-9F1A-AE4944C30321}" presName="text_1" presStyleLbl="node1" presStyleIdx="0" presStyleCnt="6">
        <dgm:presLayoutVars>
          <dgm:bulletEnabled val="1"/>
        </dgm:presLayoutVars>
      </dgm:prSet>
      <dgm:spPr/>
    </dgm:pt>
    <dgm:pt modelId="{59AB1CE2-B7C7-4EE2-96D4-D612246B8DA6}" type="pres">
      <dgm:prSet presAssocID="{7C8477C7-FF5A-4278-9F1A-AE4944C30321}" presName="accent_1" presStyleCnt="0"/>
      <dgm:spPr/>
    </dgm:pt>
    <dgm:pt modelId="{D5F1E5D7-53FA-449E-87A3-818FA5393293}" type="pres">
      <dgm:prSet presAssocID="{7C8477C7-FF5A-4278-9F1A-AE4944C30321}" presName="accentRepeatNode" presStyleLbl="solidFgAcc1" presStyleIdx="0" presStyleCnt="6"/>
      <dgm:spPr/>
    </dgm:pt>
    <dgm:pt modelId="{868E27D8-A761-4B95-A1B0-6FED9F265EA7}" type="pres">
      <dgm:prSet presAssocID="{31724265-7410-48CB-9B2A-734EF8CA4C2A}" presName="text_2" presStyleLbl="node1" presStyleIdx="1" presStyleCnt="6">
        <dgm:presLayoutVars>
          <dgm:bulletEnabled val="1"/>
        </dgm:presLayoutVars>
      </dgm:prSet>
      <dgm:spPr/>
    </dgm:pt>
    <dgm:pt modelId="{04A08F70-433B-4ECD-952A-9E73A59C5B2A}" type="pres">
      <dgm:prSet presAssocID="{31724265-7410-48CB-9B2A-734EF8CA4C2A}" presName="accent_2" presStyleCnt="0"/>
      <dgm:spPr/>
    </dgm:pt>
    <dgm:pt modelId="{4D938D59-596A-4616-B47B-C2EABA1DC9D1}" type="pres">
      <dgm:prSet presAssocID="{31724265-7410-48CB-9B2A-734EF8CA4C2A}" presName="accentRepeatNode" presStyleLbl="solidFgAcc1" presStyleIdx="1" presStyleCnt="6"/>
      <dgm:spPr/>
    </dgm:pt>
    <dgm:pt modelId="{64CA040B-24A1-4C86-95E5-B83B735C69BF}" type="pres">
      <dgm:prSet presAssocID="{133FFC7A-7E65-4C69-8BA7-D119C4ADAF07}" presName="text_3" presStyleLbl="node1" presStyleIdx="2" presStyleCnt="6">
        <dgm:presLayoutVars>
          <dgm:bulletEnabled val="1"/>
        </dgm:presLayoutVars>
      </dgm:prSet>
      <dgm:spPr/>
    </dgm:pt>
    <dgm:pt modelId="{482F7B55-4D27-4509-8A49-84AF7F80FE75}" type="pres">
      <dgm:prSet presAssocID="{133FFC7A-7E65-4C69-8BA7-D119C4ADAF07}" presName="accent_3" presStyleCnt="0"/>
      <dgm:spPr/>
    </dgm:pt>
    <dgm:pt modelId="{7519964F-A832-448D-8245-A6CC02F96CC7}" type="pres">
      <dgm:prSet presAssocID="{133FFC7A-7E65-4C69-8BA7-D119C4ADAF07}" presName="accentRepeatNode" presStyleLbl="solidFgAcc1" presStyleIdx="2" presStyleCnt="6"/>
      <dgm:spPr/>
    </dgm:pt>
    <dgm:pt modelId="{E1E21EC4-0983-46EB-8845-BF083E4F089F}" type="pres">
      <dgm:prSet presAssocID="{0569C184-39DF-4C7E-938C-B917AD9834D0}" presName="text_4" presStyleLbl="node1" presStyleIdx="3" presStyleCnt="6">
        <dgm:presLayoutVars>
          <dgm:bulletEnabled val="1"/>
        </dgm:presLayoutVars>
      </dgm:prSet>
      <dgm:spPr/>
    </dgm:pt>
    <dgm:pt modelId="{3295C8BA-2391-4332-B907-8229022B8016}" type="pres">
      <dgm:prSet presAssocID="{0569C184-39DF-4C7E-938C-B917AD9834D0}" presName="accent_4" presStyleCnt="0"/>
      <dgm:spPr/>
    </dgm:pt>
    <dgm:pt modelId="{EE3792FF-6B96-484B-B301-118817D24EBD}" type="pres">
      <dgm:prSet presAssocID="{0569C184-39DF-4C7E-938C-B917AD9834D0}" presName="accentRepeatNode" presStyleLbl="solidFgAcc1" presStyleIdx="3" presStyleCnt="6"/>
      <dgm:spPr/>
    </dgm:pt>
    <dgm:pt modelId="{E021B776-DDFC-4C69-A26D-FD8765A1096F}" type="pres">
      <dgm:prSet presAssocID="{E563BF65-9638-471B-A3D5-133B77787CC7}" presName="text_5" presStyleLbl="node1" presStyleIdx="4" presStyleCnt="6">
        <dgm:presLayoutVars>
          <dgm:bulletEnabled val="1"/>
        </dgm:presLayoutVars>
      </dgm:prSet>
      <dgm:spPr/>
    </dgm:pt>
    <dgm:pt modelId="{80C5BC0B-25FB-4D4F-8A65-76A7FF0997B9}" type="pres">
      <dgm:prSet presAssocID="{E563BF65-9638-471B-A3D5-133B77787CC7}" presName="accent_5" presStyleCnt="0"/>
      <dgm:spPr/>
    </dgm:pt>
    <dgm:pt modelId="{C406F490-8566-4EA3-AB44-A465DE3FCCC7}" type="pres">
      <dgm:prSet presAssocID="{E563BF65-9638-471B-A3D5-133B77787CC7}" presName="accentRepeatNode" presStyleLbl="solidFgAcc1" presStyleIdx="4" presStyleCnt="6"/>
      <dgm:spPr/>
    </dgm:pt>
    <dgm:pt modelId="{B6A6524E-FB2E-4B2C-9DE2-7E0504D474F3}" type="pres">
      <dgm:prSet presAssocID="{3106A664-F3BF-4B43-BA5B-20265782B2FA}" presName="text_6" presStyleLbl="node1" presStyleIdx="5" presStyleCnt="6">
        <dgm:presLayoutVars>
          <dgm:bulletEnabled val="1"/>
        </dgm:presLayoutVars>
      </dgm:prSet>
      <dgm:spPr/>
    </dgm:pt>
    <dgm:pt modelId="{081C8359-E5CC-45DE-AE3D-8639793059DB}" type="pres">
      <dgm:prSet presAssocID="{3106A664-F3BF-4B43-BA5B-20265782B2FA}" presName="accent_6" presStyleCnt="0"/>
      <dgm:spPr/>
    </dgm:pt>
    <dgm:pt modelId="{AF7B2D9E-8DAB-4A3A-A0B0-08AB3263C159}" type="pres">
      <dgm:prSet presAssocID="{3106A664-F3BF-4B43-BA5B-20265782B2FA}" presName="accentRepeatNode" presStyleLbl="solidFgAcc1" presStyleIdx="5" presStyleCnt="6"/>
      <dgm:spPr/>
    </dgm:pt>
  </dgm:ptLst>
  <dgm:cxnLst>
    <dgm:cxn modelId="{6C4D1613-41A7-40DB-9B4B-1967BA96B8E7}" srcId="{7C8477C7-FF5A-4278-9F1A-AE4944C30321}" destId="{ACEB0BA8-166F-4B8D-878E-64D6CCA96CF7}" srcOrd="0" destOrd="0" parTransId="{57232328-1839-49B4-9BCD-178D42C94714}" sibTransId="{3CA66199-E090-4196-8967-46C7E19D41FB}"/>
    <dgm:cxn modelId="{5C2C6115-32AC-4DDA-B712-F467ACC14C5A}" type="presOf" srcId="{7C8477C7-FF5A-4278-9F1A-AE4944C30321}" destId="{94963AF7-3D21-4D90-9288-CAA485A0274B}" srcOrd="0" destOrd="0" presId="urn:microsoft.com/office/officeart/2008/layout/VerticalCurvedList"/>
    <dgm:cxn modelId="{92CE2F1E-9324-4A14-81AD-AA817451A6B6}" srcId="{E563BF65-9638-471B-A3D5-133B77787CC7}" destId="{A389FA5D-6A7C-43BB-B8C9-7217BB011AB3}" srcOrd="0" destOrd="0" parTransId="{58D7C16A-E1DD-4E06-BBA1-8938D41F2F7A}" sibTransId="{F362A68A-7F63-4D93-ADEB-ED663DE6507B}"/>
    <dgm:cxn modelId="{F0703621-4B98-4968-9B5E-28014B1D472C}" srcId="{3106A664-F3BF-4B43-BA5B-20265782B2FA}" destId="{9E766752-8395-4F6D-9381-CDB5F4B81824}" srcOrd="0" destOrd="0" parTransId="{55382988-9857-4001-B82D-7A4BE983ED3F}" sibTransId="{473B5E12-8845-4786-8F3E-ED2FDBE5627E}"/>
    <dgm:cxn modelId="{7C0C2028-7D41-490B-93BE-E910B388B121}" type="presOf" srcId="{133FFC7A-7E65-4C69-8BA7-D119C4ADAF07}" destId="{64CA040B-24A1-4C86-95E5-B83B735C69BF}" srcOrd="0" destOrd="0" presId="urn:microsoft.com/office/officeart/2008/layout/VerticalCurvedList"/>
    <dgm:cxn modelId="{52F41F2C-3E88-4DAF-B5B3-867F359E3B42}" srcId="{9A794ED5-C3CF-49A8-A6B3-12D43E9BC918}" destId="{3106A664-F3BF-4B43-BA5B-20265782B2FA}" srcOrd="5" destOrd="0" parTransId="{6C07FB8C-86E2-4137-AF70-5DBA7E81238B}" sibTransId="{68CB5E62-DCCB-4FF5-9891-CD4E0337BF47}"/>
    <dgm:cxn modelId="{EAB8372F-D54E-4A60-B4CD-7240AAC53551}" type="presOf" srcId="{3CA66199-E090-4196-8967-46C7E19D41FB}" destId="{D1139675-1C8F-4047-AAA6-CCE79D4A232F}" srcOrd="0" destOrd="0" presId="urn:microsoft.com/office/officeart/2008/layout/VerticalCurvedList"/>
    <dgm:cxn modelId="{CB7BAE4A-C9CA-4EC7-B40B-B525C285F4E2}" srcId="{9A794ED5-C3CF-49A8-A6B3-12D43E9BC918}" destId="{133FFC7A-7E65-4C69-8BA7-D119C4ADAF07}" srcOrd="2" destOrd="0" parTransId="{3C667D89-E3D6-44A7-8069-C4D74E6A1FE7}" sibTransId="{57E0F44E-19A8-4572-8C26-B7CC341409D7}"/>
    <dgm:cxn modelId="{E410E06B-59C1-4670-B8BC-6CC772DE920C}" type="presOf" srcId="{22EBFB8F-AF12-4318-B23B-EE0D34013D50}" destId="{868E27D8-A761-4B95-A1B0-6FED9F265EA7}" srcOrd="0" destOrd="1" presId="urn:microsoft.com/office/officeart/2008/layout/VerticalCurvedList"/>
    <dgm:cxn modelId="{CED6616F-6267-471E-A211-173160BD4A42}" srcId="{9A794ED5-C3CF-49A8-A6B3-12D43E9BC918}" destId="{7C8477C7-FF5A-4278-9F1A-AE4944C30321}" srcOrd="0" destOrd="0" parTransId="{98407B55-533C-4B42-96AD-6B9D1C09E333}" sibTransId="{7B97BA4C-5548-4FCD-8562-3149B789F870}"/>
    <dgm:cxn modelId="{37B9D87A-3E60-4D9E-BCE6-3D6753DB9381}" type="presOf" srcId="{9A794ED5-C3CF-49A8-A6B3-12D43E9BC918}" destId="{7775AC85-2D5A-42A5-A16C-115D07E7B40E}" srcOrd="0" destOrd="0" presId="urn:microsoft.com/office/officeart/2008/layout/VerticalCurvedList"/>
    <dgm:cxn modelId="{55251F86-9A14-401B-899E-588ECF430A8D}" srcId="{133FFC7A-7E65-4C69-8BA7-D119C4ADAF07}" destId="{8C70E585-3185-490B-8906-54118D1061AA}" srcOrd="0" destOrd="0" parTransId="{FA7CB7AC-127F-4077-9E2A-05B70B42D9B4}" sibTransId="{7C72A966-64CA-4423-B6A1-E29F64A65F53}"/>
    <dgm:cxn modelId="{CE76998E-0009-42ED-98C0-CC98B18DA44F}" srcId="{9A794ED5-C3CF-49A8-A6B3-12D43E9BC918}" destId="{0569C184-39DF-4C7E-938C-B917AD9834D0}" srcOrd="3" destOrd="0" parTransId="{2BB1153B-4B60-4C32-B063-5E064EDB7D4C}" sibTransId="{F68F2813-989B-4622-BDE0-DB9952B588B9}"/>
    <dgm:cxn modelId="{D77E028F-E8B2-42E7-A66B-5386B957EB19}" type="presOf" srcId="{0569C184-39DF-4C7E-938C-B917AD9834D0}" destId="{E1E21EC4-0983-46EB-8845-BF083E4F089F}" srcOrd="0" destOrd="0" presId="urn:microsoft.com/office/officeart/2008/layout/VerticalCurvedList"/>
    <dgm:cxn modelId="{96193E92-B510-4DCE-8512-B3EBDB323663}" srcId="{31724265-7410-48CB-9B2A-734EF8CA4C2A}" destId="{22EBFB8F-AF12-4318-B23B-EE0D34013D50}" srcOrd="0" destOrd="0" parTransId="{8621C9B9-A077-49B3-82FE-8904E4091879}" sibTransId="{25FA514A-22BC-49A2-A699-9261AE7B8D5F}"/>
    <dgm:cxn modelId="{D66C7992-B36F-4D31-B9E3-6858C1104258}" type="presOf" srcId="{CB59D959-A4AD-4751-BF27-4986126BB298}" destId="{E1E21EC4-0983-46EB-8845-BF083E4F089F}" srcOrd="0" destOrd="1" presId="urn:microsoft.com/office/officeart/2008/layout/VerticalCurvedList"/>
    <dgm:cxn modelId="{D8101D9D-9F3A-49F9-9FB0-92923447763D}" srcId="{9A794ED5-C3CF-49A8-A6B3-12D43E9BC918}" destId="{E563BF65-9638-471B-A3D5-133B77787CC7}" srcOrd="4" destOrd="0" parTransId="{BA2827DB-A663-43AB-9966-36EBFB4C5C06}" sibTransId="{F431F642-93E6-4AF3-955F-4760FD90A5EA}"/>
    <dgm:cxn modelId="{B5FD639F-E20A-4E37-98CE-40F5FC256878}" srcId="{0569C184-39DF-4C7E-938C-B917AD9834D0}" destId="{CB59D959-A4AD-4751-BF27-4986126BB298}" srcOrd="0" destOrd="0" parTransId="{198A3FDE-2DA5-4D48-88B3-B24EB9354DB8}" sibTransId="{2F05E145-A7B8-433F-9517-85DFBA2FD151}"/>
    <dgm:cxn modelId="{F2A8E3B1-D19B-4448-82D2-3FC6B972304D}" type="presOf" srcId="{3106A664-F3BF-4B43-BA5B-20265782B2FA}" destId="{B6A6524E-FB2E-4B2C-9DE2-7E0504D474F3}" srcOrd="0" destOrd="0" presId="urn:microsoft.com/office/officeart/2008/layout/VerticalCurvedList"/>
    <dgm:cxn modelId="{10E11AB3-9C4F-40ED-9986-385AE8C99E3D}" type="presOf" srcId="{9E766752-8395-4F6D-9381-CDB5F4B81824}" destId="{B6A6524E-FB2E-4B2C-9DE2-7E0504D474F3}" srcOrd="0" destOrd="1" presId="urn:microsoft.com/office/officeart/2008/layout/VerticalCurvedList"/>
    <dgm:cxn modelId="{31FA2FB8-4B81-4F91-BD5B-C265409A3675}" srcId="{9A794ED5-C3CF-49A8-A6B3-12D43E9BC918}" destId="{31724265-7410-48CB-9B2A-734EF8CA4C2A}" srcOrd="1" destOrd="0" parTransId="{A42042A9-21C8-435D-A9DC-98251330F515}" sibTransId="{3EB275DC-3CF3-4A8A-8570-D92D39B83536}"/>
    <dgm:cxn modelId="{F9E9C9C4-970A-45A2-BBE4-E71D3DDFDF6E}" type="presOf" srcId="{8C70E585-3185-490B-8906-54118D1061AA}" destId="{64CA040B-24A1-4C86-95E5-B83B735C69BF}" srcOrd="0" destOrd="1" presId="urn:microsoft.com/office/officeart/2008/layout/VerticalCurvedList"/>
    <dgm:cxn modelId="{231B24CE-1165-47A7-B663-9C4D861AA382}" type="presOf" srcId="{E563BF65-9638-471B-A3D5-133B77787CC7}" destId="{E021B776-DDFC-4C69-A26D-FD8765A1096F}" srcOrd="0" destOrd="0" presId="urn:microsoft.com/office/officeart/2008/layout/VerticalCurvedList"/>
    <dgm:cxn modelId="{882CF5D9-9663-4BEC-B3D5-1BD2512968E9}" type="presOf" srcId="{A389FA5D-6A7C-43BB-B8C9-7217BB011AB3}" destId="{E021B776-DDFC-4C69-A26D-FD8765A1096F}" srcOrd="0" destOrd="1" presId="urn:microsoft.com/office/officeart/2008/layout/VerticalCurvedList"/>
    <dgm:cxn modelId="{CA0BD1E2-7467-4644-BF95-4025B6417B7B}" type="presOf" srcId="{ACEB0BA8-166F-4B8D-878E-64D6CCA96CF7}" destId="{94963AF7-3D21-4D90-9288-CAA485A0274B}" srcOrd="0" destOrd="1" presId="urn:microsoft.com/office/officeart/2008/layout/VerticalCurvedList"/>
    <dgm:cxn modelId="{A5F13EED-30CF-482B-AB50-10C9856A790E}" type="presOf" srcId="{31724265-7410-48CB-9B2A-734EF8CA4C2A}" destId="{868E27D8-A761-4B95-A1B0-6FED9F265EA7}" srcOrd="0" destOrd="0" presId="urn:microsoft.com/office/officeart/2008/layout/VerticalCurvedList"/>
    <dgm:cxn modelId="{705A23C0-E14C-46AE-A19B-BAD323042F83}" type="presParOf" srcId="{7775AC85-2D5A-42A5-A16C-115D07E7B40E}" destId="{2E3A2F0C-FF00-4FB3-861D-7A8D4E6BE7F1}" srcOrd="0" destOrd="0" presId="urn:microsoft.com/office/officeart/2008/layout/VerticalCurvedList"/>
    <dgm:cxn modelId="{F646A769-2635-47DB-A5FF-17ED12586704}" type="presParOf" srcId="{2E3A2F0C-FF00-4FB3-861D-7A8D4E6BE7F1}" destId="{717EF628-D523-46D1-8FD1-D529296C4830}" srcOrd="0" destOrd="0" presId="urn:microsoft.com/office/officeart/2008/layout/VerticalCurvedList"/>
    <dgm:cxn modelId="{9881B147-1F72-48AD-B527-876AD4779C10}" type="presParOf" srcId="{717EF628-D523-46D1-8FD1-D529296C4830}" destId="{16F64CB4-8E4E-4925-AC33-1560A5936E1E}" srcOrd="0" destOrd="0" presId="urn:microsoft.com/office/officeart/2008/layout/VerticalCurvedList"/>
    <dgm:cxn modelId="{1B17155D-C32C-4AEA-AF33-F1B43F938222}" type="presParOf" srcId="{717EF628-D523-46D1-8FD1-D529296C4830}" destId="{D1139675-1C8F-4047-AAA6-CCE79D4A232F}" srcOrd="1" destOrd="0" presId="urn:microsoft.com/office/officeart/2008/layout/VerticalCurvedList"/>
    <dgm:cxn modelId="{67D81010-755C-45A3-961D-1C13A60D9FCC}" type="presParOf" srcId="{717EF628-D523-46D1-8FD1-D529296C4830}" destId="{9D64801B-15C5-4EF8-BA73-9D2CC4932FA0}" srcOrd="2" destOrd="0" presId="urn:microsoft.com/office/officeart/2008/layout/VerticalCurvedList"/>
    <dgm:cxn modelId="{6E102DEB-B75C-484F-98B2-2B9692B45D08}" type="presParOf" srcId="{717EF628-D523-46D1-8FD1-D529296C4830}" destId="{E36190A6-F231-49B1-8107-2139C9630401}" srcOrd="3" destOrd="0" presId="urn:microsoft.com/office/officeart/2008/layout/VerticalCurvedList"/>
    <dgm:cxn modelId="{EFAAA22D-9941-4F08-9CB1-8DC00F6816C7}" type="presParOf" srcId="{2E3A2F0C-FF00-4FB3-861D-7A8D4E6BE7F1}" destId="{94963AF7-3D21-4D90-9288-CAA485A0274B}" srcOrd="1" destOrd="0" presId="urn:microsoft.com/office/officeart/2008/layout/VerticalCurvedList"/>
    <dgm:cxn modelId="{E59A6AA8-D024-4DFE-9531-EF77A4DE4590}" type="presParOf" srcId="{2E3A2F0C-FF00-4FB3-861D-7A8D4E6BE7F1}" destId="{59AB1CE2-B7C7-4EE2-96D4-D612246B8DA6}" srcOrd="2" destOrd="0" presId="urn:microsoft.com/office/officeart/2008/layout/VerticalCurvedList"/>
    <dgm:cxn modelId="{D701856F-E2BB-451C-9922-C46551086E6D}" type="presParOf" srcId="{59AB1CE2-B7C7-4EE2-96D4-D612246B8DA6}" destId="{D5F1E5D7-53FA-449E-87A3-818FA5393293}" srcOrd="0" destOrd="0" presId="urn:microsoft.com/office/officeart/2008/layout/VerticalCurvedList"/>
    <dgm:cxn modelId="{D6F184E7-3949-47D7-B420-FFA74370993B}" type="presParOf" srcId="{2E3A2F0C-FF00-4FB3-861D-7A8D4E6BE7F1}" destId="{868E27D8-A761-4B95-A1B0-6FED9F265EA7}" srcOrd="3" destOrd="0" presId="urn:microsoft.com/office/officeart/2008/layout/VerticalCurvedList"/>
    <dgm:cxn modelId="{FC398D70-A68F-4059-9656-2AB84FA918FB}" type="presParOf" srcId="{2E3A2F0C-FF00-4FB3-861D-7A8D4E6BE7F1}" destId="{04A08F70-433B-4ECD-952A-9E73A59C5B2A}" srcOrd="4" destOrd="0" presId="urn:microsoft.com/office/officeart/2008/layout/VerticalCurvedList"/>
    <dgm:cxn modelId="{A026B5D0-C5B5-4408-B3B5-018368CAA3E5}" type="presParOf" srcId="{04A08F70-433B-4ECD-952A-9E73A59C5B2A}" destId="{4D938D59-596A-4616-B47B-C2EABA1DC9D1}" srcOrd="0" destOrd="0" presId="urn:microsoft.com/office/officeart/2008/layout/VerticalCurvedList"/>
    <dgm:cxn modelId="{1AFA2196-CC1A-4904-A96A-2AA4A0133000}" type="presParOf" srcId="{2E3A2F0C-FF00-4FB3-861D-7A8D4E6BE7F1}" destId="{64CA040B-24A1-4C86-95E5-B83B735C69BF}" srcOrd="5" destOrd="0" presId="urn:microsoft.com/office/officeart/2008/layout/VerticalCurvedList"/>
    <dgm:cxn modelId="{72DC28B8-FBBE-4DE9-8DFB-20F62E095B2D}" type="presParOf" srcId="{2E3A2F0C-FF00-4FB3-861D-7A8D4E6BE7F1}" destId="{482F7B55-4D27-4509-8A49-84AF7F80FE75}" srcOrd="6" destOrd="0" presId="urn:microsoft.com/office/officeart/2008/layout/VerticalCurvedList"/>
    <dgm:cxn modelId="{9FD48174-219F-47ED-AEAC-4CA92BE72867}" type="presParOf" srcId="{482F7B55-4D27-4509-8A49-84AF7F80FE75}" destId="{7519964F-A832-448D-8245-A6CC02F96CC7}" srcOrd="0" destOrd="0" presId="urn:microsoft.com/office/officeart/2008/layout/VerticalCurvedList"/>
    <dgm:cxn modelId="{677BE5F5-3ABA-47E8-9267-733660B90EFA}" type="presParOf" srcId="{2E3A2F0C-FF00-4FB3-861D-7A8D4E6BE7F1}" destId="{E1E21EC4-0983-46EB-8845-BF083E4F089F}" srcOrd="7" destOrd="0" presId="urn:microsoft.com/office/officeart/2008/layout/VerticalCurvedList"/>
    <dgm:cxn modelId="{09EC87BC-0A90-46FF-971A-A8C5D0EE8D40}" type="presParOf" srcId="{2E3A2F0C-FF00-4FB3-861D-7A8D4E6BE7F1}" destId="{3295C8BA-2391-4332-B907-8229022B8016}" srcOrd="8" destOrd="0" presId="urn:microsoft.com/office/officeart/2008/layout/VerticalCurvedList"/>
    <dgm:cxn modelId="{C3AD0A21-78CA-4CEB-8165-351CEB4EFA70}" type="presParOf" srcId="{3295C8BA-2391-4332-B907-8229022B8016}" destId="{EE3792FF-6B96-484B-B301-118817D24EBD}" srcOrd="0" destOrd="0" presId="urn:microsoft.com/office/officeart/2008/layout/VerticalCurvedList"/>
    <dgm:cxn modelId="{526C8AEF-5F9C-4C67-BD20-0DAC7195B667}" type="presParOf" srcId="{2E3A2F0C-FF00-4FB3-861D-7A8D4E6BE7F1}" destId="{E021B776-DDFC-4C69-A26D-FD8765A1096F}" srcOrd="9" destOrd="0" presId="urn:microsoft.com/office/officeart/2008/layout/VerticalCurvedList"/>
    <dgm:cxn modelId="{96B7F4B3-F5CC-4713-9471-D57DC68EF529}" type="presParOf" srcId="{2E3A2F0C-FF00-4FB3-861D-7A8D4E6BE7F1}" destId="{80C5BC0B-25FB-4D4F-8A65-76A7FF0997B9}" srcOrd="10" destOrd="0" presId="urn:microsoft.com/office/officeart/2008/layout/VerticalCurvedList"/>
    <dgm:cxn modelId="{3910BE1D-0721-42C1-8995-D7F971668083}" type="presParOf" srcId="{80C5BC0B-25FB-4D4F-8A65-76A7FF0997B9}" destId="{C406F490-8566-4EA3-AB44-A465DE3FCCC7}" srcOrd="0" destOrd="0" presId="urn:microsoft.com/office/officeart/2008/layout/VerticalCurvedList"/>
    <dgm:cxn modelId="{0369A315-73C0-4514-BDF8-AE93C40A2DA1}" type="presParOf" srcId="{2E3A2F0C-FF00-4FB3-861D-7A8D4E6BE7F1}" destId="{B6A6524E-FB2E-4B2C-9DE2-7E0504D474F3}" srcOrd="11" destOrd="0" presId="urn:microsoft.com/office/officeart/2008/layout/VerticalCurvedList"/>
    <dgm:cxn modelId="{1644B7F5-D10A-4532-A415-2002ECE7030C}" type="presParOf" srcId="{2E3A2F0C-FF00-4FB3-861D-7A8D4E6BE7F1}" destId="{081C8359-E5CC-45DE-AE3D-8639793059DB}" srcOrd="12" destOrd="0" presId="urn:microsoft.com/office/officeart/2008/layout/VerticalCurvedList"/>
    <dgm:cxn modelId="{33947E08-FA1F-4B97-A155-6E4B684B0F73}" type="presParOf" srcId="{081C8359-E5CC-45DE-AE3D-8639793059DB}" destId="{AF7B2D9E-8DAB-4A3A-A0B0-08AB3263C1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794ED5-C3CF-49A8-A6B3-12D43E9BC91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8477C7-FF5A-4278-9F1A-AE4944C30321}">
      <dgm:prSet phldrT="[Text]" phldr="0"/>
      <dgm:spPr/>
      <dgm:t>
        <a:bodyPr/>
        <a:lstStyle/>
        <a:p>
          <a:r>
            <a:rPr lang="en-US"/>
            <a:t>Apparel</a:t>
          </a:r>
          <a:endParaRPr lang="en-US" dirty="0"/>
        </a:p>
      </dgm:t>
    </dgm:pt>
    <dgm:pt modelId="{98407B55-533C-4B42-96AD-6B9D1C09E333}" type="parTrans" cxnId="{CED6616F-6267-471E-A211-173160BD4A42}">
      <dgm:prSet/>
      <dgm:spPr/>
      <dgm:t>
        <a:bodyPr/>
        <a:lstStyle/>
        <a:p>
          <a:endParaRPr lang="en-US"/>
        </a:p>
      </dgm:t>
    </dgm:pt>
    <dgm:pt modelId="{7B97BA4C-5548-4FCD-8562-3149B789F870}" type="sibTrans" cxnId="{CED6616F-6267-471E-A211-173160BD4A42}">
      <dgm:prSet/>
      <dgm:spPr/>
      <dgm:t>
        <a:bodyPr/>
        <a:lstStyle/>
        <a:p>
          <a:endParaRPr lang="en-US"/>
        </a:p>
      </dgm:t>
    </dgm:pt>
    <dgm:pt modelId="{FAC0E712-5CE4-4C0A-B07E-3CC8FF11318B}">
      <dgm:prSet phldrT="[Text]" phldr="0"/>
      <dgm:spPr/>
      <dgm:t>
        <a:bodyPr/>
        <a:lstStyle/>
        <a:p>
          <a:r>
            <a:rPr lang="en-US"/>
            <a:t>T-Shirts, hoodies, headwear and more in premium fabrics and styles</a:t>
          </a:r>
          <a:endParaRPr lang="en-US" dirty="0"/>
        </a:p>
      </dgm:t>
    </dgm:pt>
    <dgm:pt modelId="{C4029B42-4A00-47BB-85E6-7B19D519505C}" type="parTrans" cxnId="{4EB4FE13-1512-48C0-AC6D-E41A9B598BDB}">
      <dgm:prSet/>
      <dgm:spPr/>
      <dgm:t>
        <a:bodyPr/>
        <a:lstStyle/>
        <a:p>
          <a:endParaRPr lang="en-US"/>
        </a:p>
      </dgm:t>
    </dgm:pt>
    <dgm:pt modelId="{CF3B5C9C-CA96-4950-A99A-2CAAB373BD99}" type="sibTrans" cxnId="{4EB4FE13-1512-48C0-AC6D-E41A9B598BDB}">
      <dgm:prSet/>
      <dgm:spPr/>
      <dgm:t>
        <a:bodyPr/>
        <a:lstStyle/>
        <a:p>
          <a:endParaRPr lang="en-US"/>
        </a:p>
      </dgm:t>
    </dgm:pt>
    <dgm:pt modelId="{017571BB-E073-40EB-BE7A-C7709F9DE9FC}">
      <dgm:prSet phldrT="[Text]" phldr="0"/>
      <dgm:spPr/>
      <dgm:t>
        <a:bodyPr/>
        <a:lstStyle/>
        <a:p>
          <a:r>
            <a:rPr lang="en-US"/>
            <a:t>Drinkware</a:t>
          </a:r>
          <a:endParaRPr lang="en-US" dirty="0"/>
        </a:p>
      </dgm:t>
    </dgm:pt>
    <dgm:pt modelId="{C605C050-1B59-41D7-9444-86288C1B9309}" type="parTrans" cxnId="{D2A717D1-63A5-41B2-AE40-5A210FB20247}">
      <dgm:prSet/>
      <dgm:spPr/>
      <dgm:t>
        <a:bodyPr/>
        <a:lstStyle/>
        <a:p>
          <a:endParaRPr lang="en-US"/>
        </a:p>
      </dgm:t>
    </dgm:pt>
    <dgm:pt modelId="{BBC4C65C-95B1-4C73-B428-36D2477A9930}" type="sibTrans" cxnId="{D2A717D1-63A5-41B2-AE40-5A210FB20247}">
      <dgm:prSet/>
      <dgm:spPr/>
      <dgm:t>
        <a:bodyPr/>
        <a:lstStyle/>
        <a:p>
          <a:endParaRPr lang="en-US"/>
        </a:p>
      </dgm:t>
    </dgm:pt>
    <dgm:pt modelId="{BB615E0A-A52D-4B2F-8B68-0F87901F3918}">
      <dgm:prSet phldrT="[Text]" phldr="0"/>
      <dgm:spPr/>
      <dgm:t>
        <a:bodyPr/>
        <a:lstStyle/>
        <a:p>
          <a:r>
            <a:rPr lang="en-US"/>
            <a:t>Tumblers, bottles and mugs for everyday use and sustainability</a:t>
          </a:r>
          <a:endParaRPr lang="en-US" dirty="0"/>
        </a:p>
      </dgm:t>
    </dgm:pt>
    <dgm:pt modelId="{7383D603-D1FA-4094-9618-FC6FB5FB21B1}" type="parTrans" cxnId="{854D057B-AEC3-4436-BE3D-56DAC777DD2B}">
      <dgm:prSet/>
      <dgm:spPr/>
      <dgm:t>
        <a:bodyPr/>
        <a:lstStyle/>
        <a:p>
          <a:endParaRPr lang="en-US"/>
        </a:p>
      </dgm:t>
    </dgm:pt>
    <dgm:pt modelId="{B3CBDFCF-6C25-4275-B12A-FE1AA0556EBC}" type="sibTrans" cxnId="{854D057B-AEC3-4436-BE3D-56DAC777DD2B}">
      <dgm:prSet/>
      <dgm:spPr/>
      <dgm:t>
        <a:bodyPr/>
        <a:lstStyle/>
        <a:p>
          <a:endParaRPr lang="en-US"/>
        </a:p>
      </dgm:t>
    </dgm:pt>
    <dgm:pt modelId="{45DF6003-CE96-4FA2-92E9-F6A2DBAE9458}">
      <dgm:prSet phldrT="[Text]" phldr="0"/>
      <dgm:spPr/>
      <dgm:t>
        <a:bodyPr/>
        <a:lstStyle/>
        <a:p>
          <a:r>
            <a:rPr lang="en-US"/>
            <a:t>Tech Accessories</a:t>
          </a:r>
          <a:endParaRPr lang="en-US" dirty="0"/>
        </a:p>
      </dgm:t>
    </dgm:pt>
    <dgm:pt modelId="{70D262BD-D842-4FC5-B623-718BC0A62195}" type="parTrans" cxnId="{063ED528-5199-4333-BAF4-D9931AE1561E}">
      <dgm:prSet/>
      <dgm:spPr/>
      <dgm:t>
        <a:bodyPr/>
        <a:lstStyle/>
        <a:p>
          <a:endParaRPr lang="en-US"/>
        </a:p>
      </dgm:t>
    </dgm:pt>
    <dgm:pt modelId="{E6A3C563-C204-40BE-96B6-513B4CFA1DE6}" type="sibTrans" cxnId="{063ED528-5199-4333-BAF4-D9931AE1561E}">
      <dgm:prSet/>
      <dgm:spPr/>
      <dgm:t>
        <a:bodyPr/>
        <a:lstStyle/>
        <a:p>
          <a:endParaRPr lang="en-US"/>
        </a:p>
      </dgm:t>
    </dgm:pt>
    <dgm:pt modelId="{EB97C113-BE13-49B5-A6CE-789D7CB3A5C5}">
      <dgm:prSet phldrT="[Text]" phldr="0"/>
      <dgm:spPr/>
      <dgm:t>
        <a:bodyPr/>
        <a:lstStyle/>
        <a:p>
          <a:r>
            <a:rPr lang="en-US"/>
            <a:t>Phone cases, chargers and gadgets that keep your brand top of mind</a:t>
          </a:r>
          <a:endParaRPr lang="en-US" dirty="0"/>
        </a:p>
      </dgm:t>
    </dgm:pt>
    <dgm:pt modelId="{03CF2DC5-2CAB-4E10-80D7-1BA34F857859}" type="parTrans" cxnId="{21B3BFC6-DA78-475C-AFF6-415DAF100D92}">
      <dgm:prSet/>
      <dgm:spPr/>
      <dgm:t>
        <a:bodyPr/>
        <a:lstStyle/>
        <a:p>
          <a:endParaRPr lang="en-US"/>
        </a:p>
      </dgm:t>
    </dgm:pt>
    <dgm:pt modelId="{A648DBD3-53ED-47F0-A987-9AAFCE855E92}" type="sibTrans" cxnId="{21B3BFC6-DA78-475C-AFF6-415DAF100D92}">
      <dgm:prSet/>
      <dgm:spPr/>
      <dgm:t>
        <a:bodyPr/>
        <a:lstStyle/>
        <a:p>
          <a:endParaRPr lang="en-US"/>
        </a:p>
      </dgm:t>
    </dgm:pt>
    <dgm:pt modelId="{8607C71E-C267-4038-81F0-0DB6F7F8443D}">
      <dgm:prSet phldrT="[Text]" phldr="0"/>
      <dgm:spPr/>
      <dgm:t>
        <a:bodyPr/>
        <a:lstStyle/>
        <a:p>
          <a:r>
            <a:rPr lang="en-US"/>
            <a:t>Premium Gifts</a:t>
          </a:r>
          <a:endParaRPr lang="en-US" dirty="0"/>
        </a:p>
      </dgm:t>
    </dgm:pt>
    <dgm:pt modelId="{7B76D318-294F-431C-9852-BAF22E52F204}" type="parTrans" cxnId="{0D50553B-E018-444F-984A-BDD3CE61804D}">
      <dgm:prSet/>
      <dgm:spPr/>
      <dgm:t>
        <a:bodyPr/>
        <a:lstStyle/>
        <a:p>
          <a:endParaRPr lang="en-US"/>
        </a:p>
      </dgm:t>
    </dgm:pt>
    <dgm:pt modelId="{26BEECD4-3C3E-49A8-8EA0-78A35B0040AA}" type="sibTrans" cxnId="{0D50553B-E018-444F-984A-BDD3CE61804D}">
      <dgm:prSet/>
      <dgm:spPr/>
      <dgm:t>
        <a:bodyPr/>
        <a:lstStyle/>
        <a:p>
          <a:endParaRPr lang="en-US"/>
        </a:p>
      </dgm:t>
    </dgm:pt>
    <dgm:pt modelId="{696203BB-1DD8-4076-ADE7-537617752CBA}">
      <dgm:prSet phldrT="[Text]" phldr="0"/>
      <dgm:spPr/>
      <dgm:t>
        <a:bodyPr/>
        <a:lstStyle/>
        <a:p>
          <a:r>
            <a:rPr lang="en-US"/>
            <a:t>High-end products that make a lasting impression</a:t>
          </a:r>
          <a:endParaRPr lang="en-US" dirty="0"/>
        </a:p>
      </dgm:t>
    </dgm:pt>
    <dgm:pt modelId="{10499255-69C1-4147-B55F-8AC28372F9AF}" type="parTrans" cxnId="{879C8BFB-ADB0-4B9E-AFA4-ECB7C059D701}">
      <dgm:prSet/>
      <dgm:spPr/>
      <dgm:t>
        <a:bodyPr/>
        <a:lstStyle/>
        <a:p>
          <a:endParaRPr lang="en-US"/>
        </a:p>
      </dgm:t>
    </dgm:pt>
    <dgm:pt modelId="{A6C098B3-FE2C-461C-8358-0EE0401A0CBD}" type="sibTrans" cxnId="{879C8BFB-ADB0-4B9E-AFA4-ECB7C059D701}">
      <dgm:prSet/>
      <dgm:spPr/>
      <dgm:t>
        <a:bodyPr/>
        <a:lstStyle/>
        <a:p>
          <a:endParaRPr lang="en-US"/>
        </a:p>
      </dgm:t>
    </dgm:pt>
    <dgm:pt modelId="{B835D9DE-3A7B-4E06-B517-9E56D77F90E1}">
      <dgm:prSet phldrT="[Text]" phldr="0"/>
      <dgm:spPr/>
      <dgm:t>
        <a:bodyPr/>
        <a:lstStyle/>
        <a:p>
          <a:r>
            <a:rPr lang="en-US"/>
            <a:t>Eco-Friendly Lines</a:t>
          </a:r>
          <a:endParaRPr lang="en-US" dirty="0"/>
        </a:p>
      </dgm:t>
    </dgm:pt>
    <dgm:pt modelId="{4D5B0924-021E-4D32-A86E-C7D8541211AE}" type="parTrans" cxnId="{35FB4B34-2B51-41A1-BFD2-F196AF3A57AA}">
      <dgm:prSet/>
      <dgm:spPr/>
      <dgm:t>
        <a:bodyPr/>
        <a:lstStyle/>
        <a:p>
          <a:endParaRPr lang="en-US"/>
        </a:p>
      </dgm:t>
    </dgm:pt>
    <dgm:pt modelId="{1FC08658-4D07-4A71-BC17-ABA71060EB7E}" type="sibTrans" cxnId="{35FB4B34-2B51-41A1-BFD2-F196AF3A57AA}">
      <dgm:prSet/>
      <dgm:spPr/>
      <dgm:t>
        <a:bodyPr/>
        <a:lstStyle/>
        <a:p>
          <a:endParaRPr lang="en-US"/>
        </a:p>
      </dgm:t>
    </dgm:pt>
    <dgm:pt modelId="{05F49D3B-B1F9-4D63-BB9A-18277DEDCC19}">
      <dgm:prSet phldrT="[Text]" phldr="0"/>
      <dgm:spPr/>
      <dgm:t>
        <a:bodyPr/>
        <a:lstStyle/>
        <a:p>
          <a:r>
            <a:rPr lang="en-US"/>
            <a:t>Sustainable and USA-made products for conscious brands</a:t>
          </a:r>
          <a:endParaRPr lang="en-US" dirty="0"/>
        </a:p>
      </dgm:t>
    </dgm:pt>
    <dgm:pt modelId="{3760B384-09E9-41EB-9DEE-C77BFED6147D}" type="parTrans" cxnId="{B8AA4C83-7CE4-4546-8728-CFB0CB6D1AE1}">
      <dgm:prSet/>
      <dgm:spPr/>
      <dgm:t>
        <a:bodyPr/>
        <a:lstStyle/>
        <a:p>
          <a:endParaRPr lang="en-US"/>
        </a:p>
      </dgm:t>
    </dgm:pt>
    <dgm:pt modelId="{501F96C4-FEFA-47C1-B93A-CFFBF9B39E92}" type="sibTrans" cxnId="{B8AA4C83-7CE4-4546-8728-CFB0CB6D1AE1}">
      <dgm:prSet/>
      <dgm:spPr/>
      <dgm:t>
        <a:bodyPr/>
        <a:lstStyle/>
        <a:p>
          <a:endParaRPr lang="en-US"/>
        </a:p>
      </dgm:t>
    </dgm:pt>
    <dgm:pt modelId="{DBCF1A24-3218-4E94-B81D-D2FD1E460E06}">
      <dgm:prSet phldrT="[Text]" phldr="0"/>
      <dgm:spPr/>
      <dgm:t>
        <a:bodyPr/>
        <a:lstStyle/>
        <a:p>
          <a:r>
            <a:rPr lang="en-US"/>
            <a:t>Event Displays</a:t>
          </a:r>
          <a:endParaRPr lang="en-US" dirty="0"/>
        </a:p>
      </dgm:t>
    </dgm:pt>
    <dgm:pt modelId="{418FC7A6-D487-4BC8-B0E2-9FAF0F3C6DD3}" type="parTrans" cxnId="{37441319-040C-4D63-940B-07FC9903233B}">
      <dgm:prSet/>
      <dgm:spPr/>
      <dgm:t>
        <a:bodyPr/>
        <a:lstStyle/>
        <a:p>
          <a:endParaRPr lang="en-US"/>
        </a:p>
      </dgm:t>
    </dgm:pt>
    <dgm:pt modelId="{9B0A3922-39D4-4BB1-A75E-A7DB7AE88B08}" type="sibTrans" cxnId="{37441319-040C-4D63-940B-07FC9903233B}">
      <dgm:prSet/>
      <dgm:spPr/>
      <dgm:t>
        <a:bodyPr/>
        <a:lstStyle/>
        <a:p>
          <a:endParaRPr lang="en-US"/>
        </a:p>
      </dgm:t>
    </dgm:pt>
    <dgm:pt modelId="{BF69FE79-06B5-4663-8F97-F913FAF4E6F5}">
      <dgm:prSet phldrT="[Text]" phldr="0"/>
      <dgm:spPr/>
      <dgm:t>
        <a:bodyPr/>
        <a:lstStyle/>
        <a:p>
          <a:r>
            <a:rPr lang="en-US"/>
            <a:t>Eye-catching displays and custom packaging solutions</a:t>
          </a:r>
          <a:endParaRPr lang="en-US" dirty="0"/>
        </a:p>
      </dgm:t>
    </dgm:pt>
    <dgm:pt modelId="{E95B6413-7389-4307-906C-4AD07B53EA86}" type="parTrans" cxnId="{12E0A107-619F-472C-9D3E-190566C888A5}">
      <dgm:prSet/>
      <dgm:spPr/>
      <dgm:t>
        <a:bodyPr/>
        <a:lstStyle/>
        <a:p>
          <a:endParaRPr lang="en-US"/>
        </a:p>
      </dgm:t>
    </dgm:pt>
    <dgm:pt modelId="{1AC9A26A-B8EE-41AF-AC2F-2A76B63BF022}" type="sibTrans" cxnId="{12E0A107-619F-472C-9D3E-190566C888A5}">
      <dgm:prSet/>
      <dgm:spPr/>
      <dgm:t>
        <a:bodyPr/>
        <a:lstStyle/>
        <a:p>
          <a:endParaRPr lang="en-US"/>
        </a:p>
      </dgm:t>
    </dgm:pt>
    <dgm:pt modelId="{7775AC85-2D5A-42A5-A16C-115D07E7B40E}" type="pres">
      <dgm:prSet presAssocID="{9A794ED5-C3CF-49A8-A6B3-12D43E9BC918}" presName="Name0" presStyleCnt="0">
        <dgm:presLayoutVars>
          <dgm:chMax val="7"/>
          <dgm:chPref val="7"/>
          <dgm:dir/>
        </dgm:presLayoutVars>
      </dgm:prSet>
      <dgm:spPr/>
    </dgm:pt>
    <dgm:pt modelId="{2E3A2F0C-FF00-4FB3-861D-7A8D4E6BE7F1}" type="pres">
      <dgm:prSet presAssocID="{9A794ED5-C3CF-49A8-A6B3-12D43E9BC918}" presName="Name1" presStyleCnt="0"/>
      <dgm:spPr/>
    </dgm:pt>
    <dgm:pt modelId="{717EF628-D523-46D1-8FD1-D529296C4830}" type="pres">
      <dgm:prSet presAssocID="{9A794ED5-C3CF-49A8-A6B3-12D43E9BC918}" presName="cycle" presStyleCnt="0"/>
      <dgm:spPr/>
    </dgm:pt>
    <dgm:pt modelId="{16F64CB4-8E4E-4925-AC33-1560A5936E1E}" type="pres">
      <dgm:prSet presAssocID="{9A794ED5-C3CF-49A8-A6B3-12D43E9BC918}" presName="srcNode" presStyleLbl="node1" presStyleIdx="0" presStyleCnt="6"/>
      <dgm:spPr/>
    </dgm:pt>
    <dgm:pt modelId="{D1139675-1C8F-4047-AAA6-CCE79D4A232F}" type="pres">
      <dgm:prSet presAssocID="{9A794ED5-C3CF-49A8-A6B3-12D43E9BC918}" presName="conn" presStyleLbl="parChTrans1D2" presStyleIdx="0" presStyleCnt="1"/>
      <dgm:spPr/>
    </dgm:pt>
    <dgm:pt modelId="{9D64801B-15C5-4EF8-BA73-9D2CC4932FA0}" type="pres">
      <dgm:prSet presAssocID="{9A794ED5-C3CF-49A8-A6B3-12D43E9BC918}" presName="extraNode" presStyleLbl="node1" presStyleIdx="0" presStyleCnt="6"/>
      <dgm:spPr/>
    </dgm:pt>
    <dgm:pt modelId="{E36190A6-F231-49B1-8107-2139C9630401}" type="pres">
      <dgm:prSet presAssocID="{9A794ED5-C3CF-49A8-A6B3-12D43E9BC918}" presName="dstNode" presStyleLbl="node1" presStyleIdx="0" presStyleCnt="6"/>
      <dgm:spPr/>
    </dgm:pt>
    <dgm:pt modelId="{94963AF7-3D21-4D90-9288-CAA485A0274B}" type="pres">
      <dgm:prSet presAssocID="{7C8477C7-FF5A-4278-9F1A-AE4944C30321}" presName="text_1" presStyleLbl="node1" presStyleIdx="0" presStyleCnt="6">
        <dgm:presLayoutVars>
          <dgm:bulletEnabled val="1"/>
        </dgm:presLayoutVars>
      </dgm:prSet>
      <dgm:spPr/>
    </dgm:pt>
    <dgm:pt modelId="{59AB1CE2-B7C7-4EE2-96D4-D612246B8DA6}" type="pres">
      <dgm:prSet presAssocID="{7C8477C7-FF5A-4278-9F1A-AE4944C30321}" presName="accent_1" presStyleCnt="0"/>
      <dgm:spPr/>
    </dgm:pt>
    <dgm:pt modelId="{D5F1E5D7-53FA-449E-87A3-818FA5393293}" type="pres">
      <dgm:prSet presAssocID="{7C8477C7-FF5A-4278-9F1A-AE4944C30321}" presName="accentRepeatNode" presStyleLbl="solidFgAcc1" presStyleIdx="0" presStyleCnt="6"/>
      <dgm:spPr/>
    </dgm:pt>
    <dgm:pt modelId="{DA03F20D-4E45-4A04-A254-1079ABCD7C3E}" type="pres">
      <dgm:prSet presAssocID="{017571BB-E073-40EB-BE7A-C7709F9DE9FC}" presName="text_2" presStyleLbl="node1" presStyleIdx="1" presStyleCnt="6">
        <dgm:presLayoutVars>
          <dgm:bulletEnabled val="1"/>
        </dgm:presLayoutVars>
      </dgm:prSet>
      <dgm:spPr/>
    </dgm:pt>
    <dgm:pt modelId="{6638724E-6292-4E6A-B502-7DECF0CCF528}" type="pres">
      <dgm:prSet presAssocID="{017571BB-E073-40EB-BE7A-C7709F9DE9FC}" presName="accent_2" presStyleCnt="0"/>
      <dgm:spPr/>
    </dgm:pt>
    <dgm:pt modelId="{5252C9C8-C58E-423F-A3A6-4D09E8F93898}" type="pres">
      <dgm:prSet presAssocID="{017571BB-E073-40EB-BE7A-C7709F9DE9FC}" presName="accentRepeatNode" presStyleLbl="solidFgAcc1" presStyleIdx="1" presStyleCnt="6"/>
      <dgm:spPr/>
    </dgm:pt>
    <dgm:pt modelId="{61C20099-0F9A-4D82-84DD-93AEB2DA1379}" type="pres">
      <dgm:prSet presAssocID="{45DF6003-CE96-4FA2-92E9-F6A2DBAE9458}" presName="text_3" presStyleLbl="node1" presStyleIdx="2" presStyleCnt="6">
        <dgm:presLayoutVars>
          <dgm:bulletEnabled val="1"/>
        </dgm:presLayoutVars>
      </dgm:prSet>
      <dgm:spPr/>
    </dgm:pt>
    <dgm:pt modelId="{B1AAF8EE-BA57-4E80-81AE-C6C1D59C0DB0}" type="pres">
      <dgm:prSet presAssocID="{45DF6003-CE96-4FA2-92E9-F6A2DBAE9458}" presName="accent_3" presStyleCnt="0"/>
      <dgm:spPr/>
    </dgm:pt>
    <dgm:pt modelId="{3B8A3C30-94FC-4703-9FBD-3880E99003A7}" type="pres">
      <dgm:prSet presAssocID="{45DF6003-CE96-4FA2-92E9-F6A2DBAE9458}" presName="accentRepeatNode" presStyleLbl="solidFgAcc1" presStyleIdx="2" presStyleCnt="6"/>
      <dgm:spPr/>
    </dgm:pt>
    <dgm:pt modelId="{F0189FE4-28C9-45EA-AD42-4AD8CF551592}" type="pres">
      <dgm:prSet presAssocID="{8607C71E-C267-4038-81F0-0DB6F7F8443D}" presName="text_4" presStyleLbl="node1" presStyleIdx="3" presStyleCnt="6">
        <dgm:presLayoutVars>
          <dgm:bulletEnabled val="1"/>
        </dgm:presLayoutVars>
      </dgm:prSet>
      <dgm:spPr/>
    </dgm:pt>
    <dgm:pt modelId="{E3D85E92-E882-4850-BAF1-0CA90A68398D}" type="pres">
      <dgm:prSet presAssocID="{8607C71E-C267-4038-81F0-0DB6F7F8443D}" presName="accent_4" presStyleCnt="0"/>
      <dgm:spPr/>
    </dgm:pt>
    <dgm:pt modelId="{DAF90D27-FBCA-49E2-95D9-865E1EE9BC63}" type="pres">
      <dgm:prSet presAssocID="{8607C71E-C267-4038-81F0-0DB6F7F8443D}" presName="accentRepeatNode" presStyleLbl="solidFgAcc1" presStyleIdx="3" presStyleCnt="6"/>
      <dgm:spPr/>
    </dgm:pt>
    <dgm:pt modelId="{65B45B3A-DF0D-4CB4-A278-8D1A0FE51A8C}" type="pres">
      <dgm:prSet presAssocID="{B835D9DE-3A7B-4E06-B517-9E56D77F90E1}" presName="text_5" presStyleLbl="node1" presStyleIdx="4" presStyleCnt="6">
        <dgm:presLayoutVars>
          <dgm:bulletEnabled val="1"/>
        </dgm:presLayoutVars>
      </dgm:prSet>
      <dgm:spPr/>
    </dgm:pt>
    <dgm:pt modelId="{2000C2B6-3111-41A7-8366-66137DB74628}" type="pres">
      <dgm:prSet presAssocID="{B835D9DE-3A7B-4E06-B517-9E56D77F90E1}" presName="accent_5" presStyleCnt="0"/>
      <dgm:spPr/>
    </dgm:pt>
    <dgm:pt modelId="{B5A0AF36-655F-4F57-995D-55EF7680B0EF}" type="pres">
      <dgm:prSet presAssocID="{B835D9DE-3A7B-4E06-B517-9E56D77F90E1}" presName="accentRepeatNode" presStyleLbl="solidFgAcc1" presStyleIdx="4" presStyleCnt="6"/>
      <dgm:spPr/>
    </dgm:pt>
    <dgm:pt modelId="{8275903D-20BA-401A-9591-A7D4A4EB888C}" type="pres">
      <dgm:prSet presAssocID="{DBCF1A24-3218-4E94-B81D-D2FD1E460E06}" presName="text_6" presStyleLbl="node1" presStyleIdx="5" presStyleCnt="6">
        <dgm:presLayoutVars>
          <dgm:bulletEnabled val="1"/>
        </dgm:presLayoutVars>
      </dgm:prSet>
      <dgm:spPr/>
    </dgm:pt>
    <dgm:pt modelId="{E1D6E737-7549-4469-A5FA-62AF2C5FA267}" type="pres">
      <dgm:prSet presAssocID="{DBCF1A24-3218-4E94-B81D-D2FD1E460E06}" presName="accent_6" presStyleCnt="0"/>
      <dgm:spPr/>
    </dgm:pt>
    <dgm:pt modelId="{E5DB6227-DCB6-492B-8F3A-B502DE1D86E0}" type="pres">
      <dgm:prSet presAssocID="{DBCF1A24-3218-4E94-B81D-D2FD1E460E06}" presName="accentRepeatNode" presStyleLbl="solidFgAcc1" presStyleIdx="5" presStyleCnt="6"/>
      <dgm:spPr/>
    </dgm:pt>
  </dgm:ptLst>
  <dgm:cxnLst>
    <dgm:cxn modelId="{F55F1505-090B-414F-B8A7-946B39B746E9}" type="presOf" srcId="{FAC0E712-5CE4-4C0A-B07E-3CC8FF11318B}" destId="{94963AF7-3D21-4D90-9288-CAA485A0274B}" srcOrd="0" destOrd="1" presId="urn:microsoft.com/office/officeart/2008/layout/VerticalCurvedList"/>
    <dgm:cxn modelId="{12E0A107-619F-472C-9D3E-190566C888A5}" srcId="{DBCF1A24-3218-4E94-B81D-D2FD1E460E06}" destId="{BF69FE79-06B5-4663-8F97-F913FAF4E6F5}" srcOrd="0" destOrd="0" parTransId="{E95B6413-7389-4307-906C-4AD07B53EA86}" sibTransId="{1AC9A26A-B8EE-41AF-AC2F-2A76B63BF022}"/>
    <dgm:cxn modelId="{4C59D913-057A-457E-9D1D-ADFD98574DB6}" type="presOf" srcId="{B835D9DE-3A7B-4E06-B517-9E56D77F90E1}" destId="{65B45B3A-DF0D-4CB4-A278-8D1A0FE51A8C}" srcOrd="0" destOrd="0" presId="urn:microsoft.com/office/officeart/2008/layout/VerticalCurvedList"/>
    <dgm:cxn modelId="{4EB4FE13-1512-48C0-AC6D-E41A9B598BDB}" srcId="{7C8477C7-FF5A-4278-9F1A-AE4944C30321}" destId="{FAC0E712-5CE4-4C0A-B07E-3CC8FF11318B}" srcOrd="0" destOrd="0" parTransId="{C4029B42-4A00-47BB-85E6-7B19D519505C}" sibTransId="{CF3B5C9C-CA96-4950-A99A-2CAAB373BD99}"/>
    <dgm:cxn modelId="{37441319-040C-4D63-940B-07FC9903233B}" srcId="{9A794ED5-C3CF-49A8-A6B3-12D43E9BC918}" destId="{DBCF1A24-3218-4E94-B81D-D2FD1E460E06}" srcOrd="5" destOrd="0" parTransId="{418FC7A6-D487-4BC8-B0E2-9FAF0F3C6DD3}" sibTransId="{9B0A3922-39D4-4BB1-A75E-A7DB7AE88B08}"/>
    <dgm:cxn modelId="{4BEC8319-15FB-4CFF-AE1A-35BAAB38517E}" type="presOf" srcId="{45DF6003-CE96-4FA2-92E9-F6A2DBAE9458}" destId="{61C20099-0F9A-4D82-84DD-93AEB2DA1379}" srcOrd="0" destOrd="0" presId="urn:microsoft.com/office/officeart/2008/layout/VerticalCurvedList"/>
    <dgm:cxn modelId="{D3248F1D-8B48-4FCC-AEC1-DCB026B58F9E}" type="presOf" srcId="{696203BB-1DD8-4076-ADE7-537617752CBA}" destId="{F0189FE4-28C9-45EA-AD42-4AD8CF551592}" srcOrd="0" destOrd="1" presId="urn:microsoft.com/office/officeart/2008/layout/VerticalCurvedList"/>
    <dgm:cxn modelId="{063ED528-5199-4333-BAF4-D9931AE1561E}" srcId="{9A794ED5-C3CF-49A8-A6B3-12D43E9BC918}" destId="{45DF6003-CE96-4FA2-92E9-F6A2DBAE9458}" srcOrd="2" destOrd="0" parTransId="{70D262BD-D842-4FC5-B623-718BC0A62195}" sibTransId="{E6A3C563-C204-40BE-96B6-513B4CFA1DE6}"/>
    <dgm:cxn modelId="{35FB4B34-2B51-41A1-BFD2-F196AF3A57AA}" srcId="{9A794ED5-C3CF-49A8-A6B3-12D43E9BC918}" destId="{B835D9DE-3A7B-4E06-B517-9E56D77F90E1}" srcOrd="4" destOrd="0" parTransId="{4D5B0924-021E-4D32-A86E-C7D8541211AE}" sibTransId="{1FC08658-4D07-4A71-BC17-ABA71060EB7E}"/>
    <dgm:cxn modelId="{ED327136-EAAB-45B1-8AA4-B3A4812E5968}" type="presOf" srcId="{017571BB-E073-40EB-BE7A-C7709F9DE9FC}" destId="{DA03F20D-4E45-4A04-A254-1079ABCD7C3E}" srcOrd="0" destOrd="0" presId="urn:microsoft.com/office/officeart/2008/layout/VerticalCurvedList"/>
    <dgm:cxn modelId="{0D50553B-E018-444F-984A-BDD3CE61804D}" srcId="{9A794ED5-C3CF-49A8-A6B3-12D43E9BC918}" destId="{8607C71E-C267-4038-81F0-0DB6F7F8443D}" srcOrd="3" destOrd="0" parTransId="{7B76D318-294F-431C-9852-BAF22E52F204}" sibTransId="{26BEECD4-3C3E-49A8-8EA0-78A35B0040AA}"/>
    <dgm:cxn modelId="{F294D63B-1F6B-4C30-B4C4-A0BC31FD2AAA}" type="presOf" srcId="{DBCF1A24-3218-4E94-B81D-D2FD1E460E06}" destId="{8275903D-20BA-401A-9591-A7D4A4EB888C}" srcOrd="0" destOrd="0" presId="urn:microsoft.com/office/officeart/2008/layout/VerticalCurvedList"/>
    <dgm:cxn modelId="{728C2B40-714B-450F-A376-51718FE5C29F}" type="presOf" srcId="{BF69FE79-06B5-4663-8F97-F913FAF4E6F5}" destId="{8275903D-20BA-401A-9591-A7D4A4EB888C}" srcOrd="0" destOrd="1" presId="urn:microsoft.com/office/officeart/2008/layout/VerticalCurvedList"/>
    <dgm:cxn modelId="{8E2F5D63-97F4-4DE5-BC22-4CC61FCBDA72}" type="presOf" srcId="{05F49D3B-B1F9-4D63-BB9A-18277DEDCC19}" destId="{65B45B3A-DF0D-4CB4-A278-8D1A0FE51A8C}" srcOrd="0" destOrd="1" presId="urn:microsoft.com/office/officeart/2008/layout/VerticalCurvedList"/>
    <dgm:cxn modelId="{CED6616F-6267-471E-A211-173160BD4A42}" srcId="{9A794ED5-C3CF-49A8-A6B3-12D43E9BC918}" destId="{7C8477C7-FF5A-4278-9F1A-AE4944C30321}" srcOrd="0" destOrd="0" parTransId="{98407B55-533C-4B42-96AD-6B9D1C09E333}" sibTransId="{7B97BA4C-5548-4FCD-8562-3149B789F870}"/>
    <dgm:cxn modelId="{7410A857-B8FB-4A33-B977-724510BA3642}" type="presOf" srcId="{7C8477C7-FF5A-4278-9F1A-AE4944C30321}" destId="{94963AF7-3D21-4D90-9288-CAA485A0274B}" srcOrd="0" destOrd="0" presId="urn:microsoft.com/office/officeart/2008/layout/VerticalCurvedList"/>
    <dgm:cxn modelId="{37B9D87A-3E60-4D9E-BCE6-3D6753DB9381}" type="presOf" srcId="{9A794ED5-C3CF-49A8-A6B3-12D43E9BC918}" destId="{7775AC85-2D5A-42A5-A16C-115D07E7B40E}" srcOrd="0" destOrd="0" presId="urn:microsoft.com/office/officeart/2008/layout/VerticalCurvedList"/>
    <dgm:cxn modelId="{854D057B-AEC3-4436-BE3D-56DAC777DD2B}" srcId="{017571BB-E073-40EB-BE7A-C7709F9DE9FC}" destId="{BB615E0A-A52D-4B2F-8B68-0F87901F3918}" srcOrd="0" destOrd="0" parTransId="{7383D603-D1FA-4094-9618-FC6FB5FB21B1}" sibTransId="{B3CBDFCF-6C25-4275-B12A-FE1AA0556EBC}"/>
    <dgm:cxn modelId="{B8AA4C83-7CE4-4546-8728-CFB0CB6D1AE1}" srcId="{B835D9DE-3A7B-4E06-B517-9E56D77F90E1}" destId="{05F49D3B-B1F9-4D63-BB9A-18277DEDCC19}" srcOrd="0" destOrd="0" parTransId="{3760B384-09E9-41EB-9DEE-C77BFED6147D}" sibTransId="{501F96C4-FEFA-47C1-B93A-CFFBF9B39E92}"/>
    <dgm:cxn modelId="{F72E068F-82CF-41B2-AB26-4A75255AA53C}" type="presOf" srcId="{CF3B5C9C-CA96-4950-A99A-2CAAB373BD99}" destId="{D1139675-1C8F-4047-AAA6-CCE79D4A232F}" srcOrd="0" destOrd="0" presId="urn:microsoft.com/office/officeart/2008/layout/VerticalCurvedList"/>
    <dgm:cxn modelId="{74D90C95-D851-4720-A25B-5ADF26AB2D4C}" type="presOf" srcId="{8607C71E-C267-4038-81F0-0DB6F7F8443D}" destId="{F0189FE4-28C9-45EA-AD42-4AD8CF551592}" srcOrd="0" destOrd="0" presId="urn:microsoft.com/office/officeart/2008/layout/VerticalCurvedList"/>
    <dgm:cxn modelId="{0C336D96-785F-47E9-B8A5-FEBEAE5FF4B4}" type="presOf" srcId="{BB615E0A-A52D-4B2F-8B68-0F87901F3918}" destId="{DA03F20D-4E45-4A04-A254-1079ABCD7C3E}" srcOrd="0" destOrd="1" presId="urn:microsoft.com/office/officeart/2008/layout/VerticalCurvedList"/>
    <dgm:cxn modelId="{17F2F398-6EC0-443A-8923-1222E01C8CDB}" type="presOf" srcId="{EB97C113-BE13-49B5-A6CE-789D7CB3A5C5}" destId="{61C20099-0F9A-4D82-84DD-93AEB2DA1379}" srcOrd="0" destOrd="1" presId="urn:microsoft.com/office/officeart/2008/layout/VerticalCurvedList"/>
    <dgm:cxn modelId="{21B3BFC6-DA78-475C-AFF6-415DAF100D92}" srcId="{45DF6003-CE96-4FA2-92E9-F6A2DBAE9458}" destId="{EB97C113-BE13-49B5-A6CE-789D7CB3A5C5}" srcOrd="0" destOrd="0" parTransId="{03CF2DC5-2CAB-4E10-80D7-1BA34F857859}" sibTransId="{A648DBD3-53ED-47F0-A987-9AAFCE855E92}"/>
    <dgm:cxn modelId="{D2A717D1-63A5-41B2-AE40-5A210FB20247}" srcId="{9A794ED5-C3CF-49A8-A6B3-12D43E9BC918}" destId="{017571BB-E073-40EB-BE7A-C7709F9DE9FC}" srcOrd="1" destOrd="0" parTransId="{C605C050-1B59-41D7-9444-86288C1B9309}" sibTransId="{BBC4C65C-95B1-4C73-B428-36D2477A9930}"/>
    <dgm:cxn modelId="{879C8BFB-ADB0-4B9E-AFA4-ECB7C059D701}" srcId="{8607C71E-C267-4038-81F0-0DB6F7F8443D}" destId="{696203BB-1DD8-4076-ADE7-537617752CBA}" srcOrd="0" destOrd="0" parTransId="{10499255-69C1-4147-B55F-8AC28372F9AF}" sibTransId="{A6C098B3-FE2C-461C-8358-0EE0401A0CBD}"/>
    <dgm:cxn modelId="{CD9B0EC1-16B6-434F-B855-0EC40E5641BE}" type="presParOf" srcId="{7775AC85-2D5A-42A5-A16C-115D07E7B40E}" destId="{2E3A2F0C-FF00-4FB3-861D-7A8D4E6BE7F1}" srcOrd="0" destOrd="0" presId="urn:microsoft.com/office/officeart/2008/layout/VerticalCurvedList"/>
    <dgm:cxn modelId="{918526B1-08B9-40E9-AA27-E1C828A00E91}" type="presParOf" srcId="{2E3A2F0C-FF00-4FB3-861D-7A8D4E6BE7F1}" destId="{717EF628-D523-46D1-8FD1-D529296C4830}" srcOrd="0" destOrd="0" presId="urn:microsoft.com/office/officeart/2008/layout/VerticalCurvedList"/>
    <dgm:cxn modelId="{681797D9-400A-4CB4-8216-C4A005D7EAE4}" type="presParOf" srcId="{717EF628-D523-46D1-8FD1-D529296C4830}" destId="{16F64CB4-8E4E-4925-AC33-1560A5936E1E}" srcOrd="0" destOrd="0" presId="urn:microsoft.com/office/officeart/2008/layout/VerticalCurvedList"/>
    <dgm:cxn modelId="{7FBA8AAF-0B90-4B12-B651-9FE5EE4C9890}" type="presParOf" srcId="{717EF628-D523-46D1-8FD1-D529296C4830}" destId="{D1139675-1C8F-4047-AAA6-CCE79D4A232F}" srcOrd="1" destOrd="0" presId="urn:microsoft.com/office/officeart/2008/layout/VerticalCurvedList"/>
    <dgm:cxn modelId="{7A558251-C472-4065-BD3D-633FA74CD8D5}" type="presParOf" srcId="{717EF628-D523-46D1-8FD1-D529296C4830}" destId="{9D64801B-15C5-4EF8-BA73-9D2CC4932FA0}" srcOrd="2" destOrd="0" presId="urn:microsoft.com/office/officeart/2008/layout/VerticalCurvedList"/>
    <dgm:cxn modelId="{266B448A-B338-4979-90E0-D64421C39017}" type="presParOf" srcId="{717EF628-D523-46D1-8FD1-D529296C4830}" destId="{E36190A6-F231-49B1-8107-2139C9630401}" srcOrd="3" destOrd="0" presId="urn:microsoft.com/office/officeart/2008/layout/VerticalCurvedList"/>
    <dgm:cxn modelId="{05A35002-5C14-4C5A-B4EB-D989189C83E9}" type="presParOf" srcId="{2E3A2F0C-FF00-4FB3-861D-7A8D4E6BE7F1}" destId="{94963AF7-3D21-4D90-9288-CAA485A0274B}" srcOrd="1" destOrd="0" presId="urn:microsoft.com/office/officeart/2008/layout/VerticalCurvedList"/>
    <dgm:cxn modelId="{AD0EEBF5-0A7A-435C-A73C-CBAD55E406F5}" type="presParOf" srcId="{2E3A2F0C-FF00-4FB3-861D-7A8D4E6BE7F1}" destId="{59AB1CE2-B7C7-4EE2-96D4-D612246B8DA6}" srcOrd="2" destOrd="0" presId="urn:microsoft.com/office/officeart/2008/layout/VerticalCurvedList"/>
    <dgm:cxn modelId="{CDDE3015-C2FA-4551-BA7A-0D0AA81D7A85}" type="presParOf" srcId="{59AB1CE2-B7C7-4EE2-96D4-D612246B8DA6}" destId="{D5F1E5D7-53FA-449E-87A3-818FA5393293}" srcOrd="0" destOrd="0" presId="urn:microsoft.com/office/officeart/2008/layout/VerticalCurvedList"/>
    <dgm:cxn modelId="{39457157-1362-4D68-BA83-27F61C34EF9D}" type="presParOf" srcId="{2E3A2F0C-FF00-4FB3-861D-7A8D4E6BE7F1}" destId="{DA03F20D-4E45-4A04-A254-1079ABCD7C3E}" srcOrd="3" destOrd="0" presId="urn:microsoft.com/office/officeart/2008/layout/VerticalCurvedList"/>
    <dgm:cxn modelId="{A1D69C91-9D3C-418D-9A3C-A39DA1CC3BEA}" type="presParOf" srcId="{2E3A2F0C-FF00-4FB3-861D-7A8D4E6BE7F1}" destId="{6638724E-6292-4E6A-B502-7DECF0CCF528}" srcOrd="4" destOrd="0" presId="urn:microsoft.com/office/officeart/2008/layout/VerticalCurvedList"/>
    <dgm:cxn modelId="{54FF3DC7-D9BF-4E1D-A27E-0AF53BD660B8}" type="presParOf" srcId="{6638724E-6292-4E6A-B502-7DECF0CCF528}" destId="{5252C9C8-C58E-423F-A3A6-4D09E8F93898}" srcOrd="0" destOrd="0" presId="urn:microsoft.com/office/officeart/2008/layout/VerticalCurvedList"/>
    <dgm:cxn modelId="{4EF66807-5109-43A2-B567-1FBC4AAB68FC}" type="presParOf" srcId="{2E3A2F0C-FF00-4FB3-861D-7A8D4E6BE7F1}" destId="{61C20099-0F9A-4D82-84DD-93AEB2DA1379}" srcOrd="5" destOrd="0" presId="urn:microsoft.com/office/officeart/2008/layout/VerticalCurvedList"/>
    <dgm:cxn modelId="{09C3553B-4BD2-4A07-A426-BE4235EE88AC}" type="presParOf" srcId="{2E3A2F0C-FF00-4FB3-861D-7A8D4E6BE7F1}" destId="{B1AAF8EE-BA57-4E80-81AE-C6C1D59C0DB0}" srcOrd="6" destOrd="0" presId="urn:microsoft.com/office/officeart/2008/layout/VerticalCurvedList"/>
    <dgm:cxn modelId="{63B926B2-6612-434E-99B4-E080AACF35F5}" type="presParOf" srcId="{B1AAF8EE-BA57-4E80-81AE-C6C1D59C0DB0}" destId="{3B8A3C30-94FC-4703-9FBD-3880E99003A7}" srcOrd="0" destOrd="0" presId="urn:microsoft.com/office/officeart/2008/layout/VerticalCurvedList"/>
    <dgm:cxn modelId="{7E913282-4C07-4CF2-9F07-B1D3C713A56D}" type="presParOf" srcId="{2E3A2F0C-FF00-4FB3-861D-7A8D4E6BE7F1}" destId="{F0189FE4-28C9-45EA-AD42-4AD8CF551592}" srcOrd="7" destOrd="0" presId="urn:microsoft.com/office/officeart/2008/layout/VerticalCurvedList"/>
    <dgm:cxn modelId="{8F85A066-DB95-4863-8238-7F919FCB66F9}" type="presParOf" srcId="{2E3A2F0C-FF00-4FB3-861D-7A8D4E6BE7F1}" destId="{E3D85E92-E882-4850-BAF1-0CA90A68398D}" srcOrd="8" destOrd="0" presId="urn:microsoft.com/office/officeart/2008/layout/VerticalCurvedList"/>
    <dgm:cxn modelId="{E416E2D9-DA18-48EA-A31A-A424DD1EB89C}" type="presParOf" srcId="{E3D85E92-E882-4850-BAF1-0CA90A68398D}" destId="{DAF90D27-FBCA-49E2-95D9-865E1EE9BC63}" srcOrd="0" destOrd="0" presId="urn:microsoft.com/office/officeart/2008/layout/VerticalCurvedList"/>
    <dgm:cxn modelId="{8C41EAB9-9701-4462-A229-3AC396EE1329}" type="presParOf" srcId="{2E3A2F0C-FF00-4FB3-861D-7A8D4E6BE7F1}" destId="{65B45B3A-DF0D-4CB4-A278-8D1A0FE51A8C}" srcOrd="9" destOrd="0" presId="urn:microsoft.com/office/officeart/2008/layout/VerticalCurvedList"/>
    <dgm:cxn modelId="{427120E8-B201-4AF0-885F-A1AE5D3065AF}" type="presParOf" srcId="{2E3A2F0C-FF00-4FB3-861D-7A8D4E6BE7F1}" destId="{2000C2B6-3111-41A7-8366-66137DB74628}" srcOrd="10" destOrd="0" presId="urn:microsoft.com/office/officeart/2008/layout/VerticalCurvedList"/>
    <dgm:cxn modelId="{140E9A4F-15FA-4E54-B89D-CC13ACF0ADC6}" type="presParOf" srcId="{2000C2B6-3111-41A7-8366-66137DB74628}" destId="{B5A0AF36-655F-4F57-995D-55EF7680B0EF}" srcOrd="0" destOrd="0" presId="urn:microsoft.com/office/officeart/2008/layout/VerticalCurvedList"/>
    <dgm:cxn modelId="{6B3F2D82-5BF5-45B7-B065-95968FE95989}" type="presParOf" srcId="{2E3A2F0C-FF00-4FB3-861D-7A8D4E6BE7F1}" destId="{8275903D-20BA-401A-9591-A7D4A4EB888C}" srcOrd="11" destOrd="0" presId="urn:microsoft.com/office/officeart/2008/layout/VerticalCurvedList"/>
    <dgm:cxn modelId="{2C2B1C3A-C36C-4C23-AAC6-B10088183E21}" type="presParOf" srcId="{2E3A2F0C-FF00-4FB3-861D-7A8D4E6BE7F1}" destId="{E1D6E737-7549-4469-A5FA-62AF2C5FA267}" srcOrd="12" destOrd="0" presId="urn:microsoft.com/office/officeart/2008/layout/VerticalCurvedList"/>
    <dgm:cxn modelId="{48A5444E-66F8-4ADE-BEFD-3576FEC618F5}" type="presParOf" srcId="{E1D6E737-7549-4469-A5FA-62AF2C5FA267}" destId="{E5DB6227-DCB6-492B-8F3A-B502DE1D86E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A99A9-A4CA-4DAC-84D4-B7CB1016D88F}">
      <dsp:nvSpPr>
        <dsp:cNvPr id="0" name=""/>
        <dsp:cNvSpPr/>
      </dsp:nvSpPr>
      <dsp:spPr>
        <a:xfrm rot="5400000">
          <a:off x="3834863" y="83317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Design &amp; Sourcing</a:t>
          </a:r>
          <a:endParaRPr lang="en-US" sz="900" kern="1200" dirty="0"/>
        </a:p>
      </dsp:txBody>
      <dsp:txXfrm rot="-5400000">
        <a:off x="4089565" y="198662"/>
        <a:ext cx="760453" cy="874085"/>
      </dsp:txXfrm>
    </dsp:sp>
    <dsp:sp modelId="{C0C12497-F444-4FAC-94E2-84379A6BD8F7}">
      <dsp:nvSpPr>
        <dsp:cNvPr id="0" name=""/>
        <dsp:cNvSpPr/>
      </dsp:nvSpPr>
      <dsp:spPr>
        <a:xfrm>
          <a:off x="5055704" y="254747"/>
          <a:ext cx="1417160" cy="76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Creative concepts and strategic product selection tailored to your audience</a:t>
          </a:r>
        </a:p>
      </dsp:txBody>
      <dsp:txXfrm>
        <a:off x="5055704" y="254747"/>
        <a:ext cx="1417160" cy="761914"/>
      </dsp:txXfrm>
    </dsp:sp>
    <dsp:sp modelId="{CC20D8A4-BBCC-4444-BE10-8B66D46A0DA4}">
      <dsp:nvSpPr>
        <dsp:cNvPr id="0" name=""/>
        <dsp:cNvSpPr/>
      </dsp:nvSpPr>
      <dsp:spPr>
        <a:xfrm rot="5400000">
          <a:off x="2641705" y="83317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896407" y="198662"/>
        <a:ext cx="760453" cy="874085"/>
      </dsp:txXfrm>
    </dsp:sp>
    <dsp:sp modelId="{E661B1C7-C852-47A6-B066-EDF54B4C72EC}">
      <dsp:nvSpPr>
        <dsp:cNvPr id="0" name=""/>
        <dsp:cNvSpPr/>
      </dsp:nvSpPr>
      <dsp:spPr>
        <a:xfrm rot="5400000">
          <a:off x="3235998" y="1161172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Custom Branded Merchandise</a:t>
          </a:r>
        </a:p>
      </dsp:txBody>
      <dsp:txXfrm rot="-5400000">
        <a:off x="3490700" y="1276517"/>
        <a:ext cx="760453" cy="874085"/>
      </dsp:txXfrm>
    </dsp:sp>
    <dsp:sp modelId="{73FDBDE9-6DB4-4B95-A42D-CBAC22778038}">
      <dsp:nvSpPr>
        <dsp:cNvPr id="0" name=""/>
        <dsp:cNvSpPr/>
      </dsp:nvSpPr>
      <dsp:spPr>
        <a:xfrm>
          <a:off x="1901378" y="1332602"/>
          <a:ext cx="1371446" cy="76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Production of high quality, custom products that reflect your brand identity</a:t>
          </a:r>
        </a:p>
      </dsp:txBody>
      <dsp:txXfrm>
        <a:off x="1901378" y="1332602"/>
        <a:ext cx="1371446" cy="761914"/>
      </dsp:txXfrm>
    </dsp:sp>
    <dsp:sp modelId="{7A7E7DD4-C6EA-4941-9702-CC117D19006A}">
      <dsp:nvSpPr>
        <dsp:cNvPr id="0" name=""/>
        <dsp:cNvSpPr/>
      </dsp:nvSpPr>
      <dsp:spPr>
        <a:xfrm rot="5400000">
          <a:off x="4429156" y="1161172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683858" y="1276517"/>
        <a:ext cx="760453" cy="874085"/>
      </dsp:txXfrm>
    </dsp:sp>
    <dsp:sp modelId="{43849BB3-0A69-492A-ADA8-AAF02E477BF6}">
      <dsp:nvSpPr>
        <dsp:cNvPr id="0" name=""/>
        <dsp:cNvSpPr/>
      </dsp:nvSpPr>
      <dsp:spPr>
        <a:xfrm rot="5400000">
          <a:off x="3834863" y="2239027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Ecommerce &amp; Fulfillment</a:t>
          </a:r>
        </a:p>
      </dsp:txBody>
      <dsp:txXfrm rot="-5400000">
        <a:off x="4089565" y="2354372"/>
        <a:ext cx="760453" cy="874085"/>
      </dsp:txXfrm>
    </dsp:sp>
    <dsp:sp modelId="{21F85692-A6FE-4B38-A1B6-6C08CDD8F184}">
      <dsp:nvSpPr>
        <dsp:cNvPr id="0" name=""/>
        <dsp:cNvSpPr/>
      </dsp:nvSpPr>
      <dsp:spPr>
        <a:xfrm>
          <a:off x="5055704" y="2410457"/>
          <a:ext cx="1417160" cy="76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End-to-End management of online stores and global shipping logistics</a:t>
          </a:r>
        </a:p>
      </dsp:txBody>
      <dsp:txXfrm>
        <a:off x="5055704" y="2410457"/>
        <a:ext cx="1417160" cy="761914"/>
      </dsp:txXfrm>
    </dsp:sp>
    <dsp:sp modelId="{3CC81CF0-AB5D-464E-8BF5-D8A3942A3E72}">
      <dsp:nvSpPr>
        <dsp:cNvPr id="0" name=""/>
        <dsp:cNvSpPr/>
      </dsp:nvSpPr>
      <dsp:spPr>
        <a:xfrm rot="5400000">
          <a:off x="2641705" y="2239027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896407" y="2354372"/>
        <a:ext cx="760453" cy="874085"/>
      </dsp:txXfrm>
    </dsp:sp>
    <dsp:sp modelId="{B955B7B9-6FF8-4B40-A2A3-B736009FE6CE}">
      <dsp:nvSpPr>
        <dsp:cNvPr id="0" name=""/>
        <dsp:cNvSpPr/>
      </dsp:nvSpPr>
      <dsp:spPr>
        <a:xfrm rot="5400000">
          <a:off x="3235998" y="3316882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Cause-Based Campaigns</a:t>
          </a:r>
        </a:p>
      </dsp:txBody>
      <dsp:txXfrm rot="-5400000">
        <a:off x="3490700" y="3432227"/>
        <a:ext cx="760453" cy="874085"/>
      </dsp:txXfrm>
    </dsp:sp>
    <dsp:sp modelId="{73C734D9-F18F-43BD-A179-222C6A7BB698}">
      <dsp:nvSpPr>
        <dsp:cNvPr id="0" name=""/>
        <dsp:cNvSpPr/>
      </dsp:nvSpPr>
      <dsp:spPr>
        <a:xfrm>
          <a:off x="1901378" y="3488312"/>
          <a:ext cx="1371446" cy="76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Fundraising merchandise that drives revenue and amplifies your mission</a:t>
          </a:r>
          <a:endParaRPr lang="en-US" sz="900" kern="1200" dirty="0"/>
        </a:p>
      </dsp:txBody>
      <dsp:txXfrm>
        <a:off x="1901378" y="3488312"/>
        <a:ext cx="1371446" cy="761914"/>
      </dsp:txXfrm>
    </dsp:sp>
    <dsp:sp modelId="{532C32C0-CAF4-4AB7-935B-594157D986C6}">
      <dsp:nvSpPr>
        <dsp:cNvPr id="0" name=""/>
        <dsp:cNvSpPr/>
      </dsp:nvSpPr>
      <dsp:spPr>
        <a:xfrm rot="5400000">
          <a:off x="4429156" y="3316882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683858" y="3432227"/>
        <a:ext cx="760453" cy="874085"/>
      </dsp:txXfrm>
    </dsp:sp>
    <dsp:sp modelId="{08BD9C92-B1B2-4B4A-A091-9CB20B07AD8F}">
      <dsp:nvSpPr>
        <dsp:cNvPr id="0" name=""/>
        <dsp:cNvSpPr/>
      </dsp:nvSpPr>
      <dsp:spPr>
        <a:xfrm rot="5400000">
          <a:off x="3834863" y="4394736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Event Activations</a:t>
          </a:r>
          <a:endParaRPr lang="en-US" sz="900" kern="1200" dirty="0"/>
        </a:p>
      </dsp:txBody>
      <dsp:txXfrm rot="-5400000">
        <a:off x="4089565" y="4510081"/>
        <a:ext cx="760453" cy="874085"/>
      </dsp:txXfrm>
    </dsp:sp>
    <dsp:sp modelId="{1F510E8F-E3F5-4327-AC64-D5AD8CD9CE1D}">
      <dsp:nvSpPr>
        <dsp:cNvPr id="0" name=""/>
        <dsp:cNvSpPr/>
      </dsp:nvSpPr>
      <dsp:spPr>
        <a:xfrm>
          <a:off x="5055704" y="4566167"/>
          <a:ext cx="1417160" cy="76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Large-scale event merchandise and branded experiences</a:t>
          </a:r>
          <a:endParaRPr lang="en-US" sz="900" kern="1200" dirty="0"/>
        </a:p>
      </dsp:txBody>
      <dsp:txXfrm>
        <a:off x="5055704" y="4566167"/>
        <a:ext cx="1417160" cy="761914"/>
      </dsp:txXfrm>
    </dsp:sp>
    <dsp:sp modelId="{A36F9828-E52C-4144-8EC4-9A5B17FF7ABC}">
      <dsp:nvSpPr>
        <dsp:cNvPr id="0" name=""/>
        <dsp:cNvSpPr/>
      </dsp:nvSpPr>
      <dsp:spPr>
        <a:xfrm rot="5400000">
          <a:off x="2641705" y="4394736"/>
          <a:ext cx="1269857" cy="110477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896407" y="4510081"/>
        <a:ext cx="760453" cy="874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05204-9D5E-42D9-8C08-E9C4459099BF}">
      <dsp:nvSpPr>
        <dsp:cNvPr id="0" name=""/>
        <dsp:cNvSpPr/>
      </dsp:nvSpPr>
      <dsp:spPr>
        <a:xfrm>
          <a:off x="3130" y="1592364"/>
          <a:ext cx="818254" cy="818254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D0E3F-B76B-4A4D-AC11-7FBADB41632C}">
      <dsp:nvSpPr>
        <dsp:cNvPr id="0" name=""/>
        <dsp:cNvSpPr/>
      </dsp:nvSpPr>
      <dsp:spPr>
        <a:xfrm>
          <a:off x="84955" y="1674190"/>
          <a:ext cx="654603" cy="654603"/>
        </a:xfrm>
        <a:prstGeom prst="pie">
          <a:avLst>
            <a:gd name="adj1" fmla="val 135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CB824-74FD-47BD-93F5-C8C9E931BFAC}">
      <dsp:nvSpPr>
        <dsp:cNvPr id="0" name=""/>
        <dsp:cNvSpPr/>
      </dsp:nvSpPr>
      <dsp:spPr>
        <a:xfrm rot="16200000">
          <a:off x="-937862" y="3433437"/>
          <a:ext cx="2372938" cy="49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Discover</a:t>
          </a:r>
        </a:p>
      </dsp:txBody>
      <dsp:txXfrm>
        <a:off x="-937862" y="3433437"/>
        <a:ext cx="2372938" cy="490952"/>
      </dsp:txXfrm>
    </dsp:sp>
    <dsp:sp modelId="{C0F4D8E9-7FD0-4595-9AAA-940E496A5B94}">
      <dsp:nvSpPr>
        <dsp:cNvPr id="0" name=""/>
        <dsp:cNvSpPr/>
      </dsp:nvSpPr>
      <dsp:spPr>
        <a:xfrm>
          <a:off x="575908" y="1592364"/>
          <a:ext cx="1636509" cy="3273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Understand your brand, goals and audience through collaborative consultation</a:t>
          </a:r>
        </a:p>
      </dsp:txBody>
      <dsp:txXfrm>
        <a:off x="575908" y="1592364"/>
        <a:ext cx="1636509" cy="3273018"/>
      </dsp:txXfrm>
    </dsp:sp>
    <dsp:sp modelId="{2DD3B2CB-7DB7-4AE9-B9B1-93859ECF3E13}">
      <dsp:nvSpPr>
        <dsp:cNvPr id="0" name=""/>
        <dsp:cNvSpPr/>
      </dsp:nvSpPr>
      <dsp:spPr>
        <a:xfrm>
          <a:off x="2416069" y="1592364"/>
          <a:ext cx="818254" cy="818254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3D4672-996A-48C5-A33A-962F4E047A08}">
      <dsp:nvSpPr>
        <dsp:cNvPr id="0" name=""/>
        <dsp:cNvSpPr/>
      </dsp:nvSpPr>
      <dsp:spPr>
        <a:xfrm>
          <a:off x="2497895" y="1674190"/>
          <a:ext cx="654603" cy="654603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EB423-6893-4995-912B-E77D5C7F3314}">
      <dsp:nvSpPr>
        <dsp:cNvPr id="0" name=""/>
        <dsp:cNvSpPr/>
      </dsp:nvSpPr>
      <dsp:spPr>
        <a:xfrm rot="16200000">
          <a:off x="1475076" y="3433437"/>
          <a:ext cx="2372938" cy="49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Design</a:t>
          </a:r>
        </a:p>
      </dsp:txBody>
      <dsp:txXfrm>
        <a:off x="1475076" y="3433437"/>
        <a:ext cx="2372938" cy="490952"/>
      </dsp:txXfrm>
    </dsp:sp>
    <dsp:sp modelId="{751C36C0-16F2-4471-871D-FBB8EE67D722}">
      <dsp:nvSpPr>
        <dsp:cNvPr id="0" name=""/>
        <dsp:cNvSpPr/>
      </dsp:nvSpPr>
      <dsp:spPr>
        <a:xfrm>
          <a:off x="2988848" y="1592364"/>
          <a:ext cx="1636509" cy="3273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Create visuals and product concepts that authentically tell your story</a:t>
          </a:r>
        </a:p>
      </dsp:txBody>
      <dsp:txXfrm>
        <a:off x="2988848" y="1592364"/>
        <a:ext cx="1636509" cy="3273018"/>
      </dsp:txXfrm>
    </dsp:sp>
    <dsp:sp modelId="{ADE98D44-0B49-4F95-9F11-BA556D659C74}">
      <dsp:nvSpPr>
        <dsp:cNvPr id="0" name=""/>
        <dsp:cNvSpPr/>
      </dsp:nvSpPr>
      <dsp:spPr>
        <a:xfrm>
          <a:off x="4829009" y="1592364"/>
          <a:ext cx="818254" cy="818254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0E27D-4B78-406A-98DB-375DD1007A6E}">
      <dsp:nvSpPr>
        <dsp:cNvPr id="0" name=""/>
        <dsp:cNvSpPr/>
      </dsp:nvSpPr>
      <dsp:spPr>
        <a:xfrm>
          <a:off x="4910834" y="1674190"/>
          <a:ext cx="654603" cy="654603"/>
        </a:xfrm>
        <a:prstGeom prst="pie">
          <a:avLst>
            <a:gd name="adj1" fmla="val 81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3960E-602C-4545-84E8-49BCFBE26958}">
      <dsp:nvSpPr>
        <dsp:cNvPr id="0" name=""/>
        <dsp:cNvSpPr/>
      </dsp:nvSpPr>
      <dsp:spPr>
        <a:xfrm rot="16200000">
          <a:off x="3888016" y="3433437"/>
          <a:ext cx="2372938" cy="49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Produce</a:t>
          </a:r>
        </a:p>
      </dsp:txBody>
      <dsp:txXfrm>
        <a:off x="3888016" y="3433437"/>
        <a:ext cx="2372938" cy="490952"/>
      </dsp:txXfrm>
    </dsp:sp>
    <dsp:sp modelId="{F240D00B-CADB-4B0B-9A18-75B4704E5CBE}">
      <dsp:nvSpPr>
        <dsp:cNvPr id="0" name=""/>
        <dsp:cNvSpPr/>
      </dsp:nvSpPr>
      <dsp:spPr>
        <a:xfrm>
          <a:off x="5401787" y="1592364"/>
          <a:ext cx="1636509" cy="3273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Manage sourcing, decoration and rigorous quality control</a:t>
          </a:r>
          <a:endParaRPr lang="en-US" sz="2200" kern="1200" dirty="0"/>
        </a:p>
      </dsp:txBody>
      <dsp:txXfrm>
        <a:off x="5401787" y="1592364"/>
        <a:ext cx="1636509" cy="3273018"/>
      </dsp:txXfrm>
    </dsp:sp>
    <dsp:sp modelId="{EF14A96E-D55A-47AB-B8F8-C56F978037ED}">
      <dsp:nvSpPr>
        <dsp:cNvPr id="0" name=""/>
        <dsp:cNvSpPr/>
      </dsp:nvSpPr>
      <dsp:spPr>
        <a:xfrm>
          <a:off x="7241949" y="1592364"/>
          <a:ext cx="818254" cy="818254"/>
        </a:xfrm>
        <a:prstGeom prst="chord">
          <a:avLst>
            <a:gd name="adj1" fmla="val 4800000"/>
            <a:gd name="adj2" fmla="val 1680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E15DA-104B-4B3B-98D4-92CF337BEF79}">
      <dsp:nvSpPr>
        <dsp:cNvPr id="0" name=""/>
        <dsp:cNvSpPr/>
      </dsp:nvSpPr>
      <dsp:spPr>
        <a:xfrm>
          <a:off x="7323774" y="1674190"/>
          <a:ext cx="654603" cy="65460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52089-1C54-4774-858B-24B8449A01DE}">
      <dsp:nvSpPr>
        <dsp:cNvPr id="0" name=""/>
        <dsp:cNvSpPr/>
      </dsp:nvSpPr>
      <dsp:spPr>
        <a:xfrm rot="16200000">
          <a:off x="6300956" y="3433437"/>
          <a:ext cx="2372938" cy="49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Deliver</a:t>
          </a:r>
          <a:endParaRPr lang="en-US" sz="3400" kern="1200" dirty="0"/>
        </a:p>
      </dsp:txBody>
      <dsp:txXfrm>
        <a:off x="6300956" y="3433437"/>
        <a:ext cx="2372938" cy="490952"/>
      </dsp:txXfrm>
    </dsp:sp>
    <dsp:sp modelId="{5E18C4FF-D2F6-4694-ACA7-07933CBE9F0C}">
      <dsp:nvSpPr>
        <dsp:cNvPr id="0" name=""/>
        <dsp:cNvSpPr/>
      </dsp:nvSpPr>
      <dsp:spPr>
        <a:xfrm>
          <a:off x="7814727" y="1592364"/>
          <a:ext cx="1636509" cy="3273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Handle fulfillment, shipping and logistics globally with precision</a:t>
          </a:r>
          <a:endParaRPr lang="en-US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814727" y="1592364"/>
        <a:ext cx="1636509" cy="3273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C94BF-9DA3-4668-9FD4-509B8E5BD4D9}">
      <dsp:nvSpPr>
        <dsp:cNvPr id="0" name=""/>
        <dsp:cNvSpPr/>
      </dsp:nvSpPr>
      <dsp:spPr>
        <a:xfrm>
          <a:off x="0" y="364112"/>
          <a:ext cx="6599936" cy="127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28" tIns="374904" rIns="5122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No automated portals or impersonal vendors, just dedicated partnership and personalized attention to your unique needs</a:t>
          </a:r>
        </a:p>
      </dsp:txBody>
      <dsp:txXfrm>
        <a:off x="0" y="364112"/>
        <a:ext cx="6599936" cy="1275750"/>
      </dsp:txXfrm>
    </dsp:sp>
    <dsp:sp modelId="{A0A92082-07B2-46E5-B3D3-194D1FCBC0D5}">
      <dsp:nvSpPr>
        <dsp:cNvPr id="0" name=""/>
        <dsp:cNvSpPr/>
      </dsp:nvSpPr>
      <dsp:spPr>
        <a:xfrm>
          <a:off x="329996" y="98432"/>
          <a:ext cx="461995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3" tIns="0" rIns="17462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Hands On Service</a:t>
          </a:r>
        </a:p>
      </dsp:txBody>
      <dsp:txXfrm>
        <a:off x="355935" y="124371"/>
        <a:ext cx="4568077" cy="479482"/>
      </dsp:txXfrm>
    </dsp:sp>
    <dsp:sp modelId="{D403F662-A26F-471B-AC93-B299D9439637}">
      <dsp:nvSpPr>
        <dsp:cNvPr id="0" name=""/>
        <dsp:cNvSpPr/>
      </dsp:nvSpPr>
      <dsp:spPr>
        <a:xfrm>
          <a:off x="0" y="2002742"/>
          <a:ext cx="6599936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28" tIns="374904" rIns="5122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Curated selection of sustainable, trending and high-quality product lines that elevate your brand</a:t>
          </a:r>
          <a:endParaRPr lang="en-US" sz="1800" kern="1200" dirty="0"/>
        </a:p>
      </dsp:txBody>
      <dsp:txXfrm>
        <a:off x="0" y="2002742"/>
        <a:ext cx="6599936" cy="1020600"/>
      </dsp:txXfrm>
    </dsp:sp>
    <dsp:sp modelId="{DB1B7221-DDB3-4461-B8A1-8EB97D3BB02D}">
      <dsp:nvSpPr>
        <dsp:cNvPr id="0" name=""/>
        <dsp:cNvSpPr/>
      </dsp:nvSpPr>
      <dsp:spPr>
        <a:xfrm>
          <a:off x="329996" y="1737062"/>
          <a:ext cx="461995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3" tIns="0" rIns="17462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Premium Product Access</a:t>
          </a:r>
        </a:p>
      </dsp:txBody>
      <dsp:txXfrm>
        <a:off x="355935" y="1763001"/>
        <a:ext cx="4568077" cy="479482"/>
      </dsp:txXfrm>
    </dsp:sp>
    <dsp:sp modelId="{44CB61EA-047B-48A6-8034-9FA624FF70F1}">
      <dsp:nvSpPr>
        <dsp:cNvPr id="0" name=""/>
        <dsp:cNvSpPr/>
      </dsp:nvSpPr>
      <dsp:spPr>
        <a:xfrm>
          <a:off x="0" y="3386222"/>
          <a:ext cx="6599936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28" tIns="374904" rIns="5122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Quick turnaround times with clear, upfront pricing and no hidden fees or surprises</a:t>
          </a:r>
        </a:p>
      </dsp:txBody>
      <dsp:txXfrm>
        <a:off x="0" y="3386222"/>
        <a:ext cx="6599936" cy="1020600"/>
      </dsp:txXfrm>
    </dsp:sp>
    <dsp:sp modelId="{CF79FAEF-28FA-40DB-A573-AF80183D248A}">
      <dsp:nvSpPr>
        <dsp:cNvPr id="0" name=""/>
        <dsp:cNvSpPr/>
      </dsp:nvSpPr>
      <dsp:spPr>
        <a:xfrm>
          <a:off x="329996" y="3120542"/>
          <a:ext cx="461995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3" tIns="0" rIns="17462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Fast &amp; Transparent</a:t>
          </a:r>
        </a:p>
      </dsp:txBody>
      <dsp:txXfrm>
        <a:off x="355935" y="3146481"/>
        <a:ext cx="4568077" cy="479482"/>
      </dsp:txXfrm>
    </dsp:sp>
    <dsp:sp modelId="{A301635B-8690-4B79-962E-DC1F3FD60509}">
      <dsp:nvSpPr>
        <dsp:cNvPr id="0" name=""/>
        <dsp:cNvSpPr/>
      </dsp:nvSpPr>
      <dsp:spPr>
        <a:xfrm>
          <a:off x="0" y="4769702"/>
          <a:ext cx="6599936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28" tIns="374904" rIns="5122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Trusted experience working with Fortune 500 companies and national non-profit organizations</a:t>
          </a:r>
          <a:endParaRPr lang="en-US" sz="1800" kern="1200" dirty="0"/>
        </a:p>
      </dsp:txBody>
      <dsp:txXfrm>
        <a:off x="0" y="4769702"/>
        <a:ext cx="6599936" cy="1020600"/>
      </dsp:txXfrm>
    </dsp:sp>
    <dsp:sp modelId="{C8D7E14B-B67A-4F0A-93FB-0A966B789166}">
      <dsp:nvSpPr>
        <dsp:cNvPr id="0" name=""/>
        <dsp:cNvSpPr/>
      </dsp:nvSpPr>
      <dsp:spPr>
        <a:xfrm>
          <a:off x="329996" y="4504022"/>
          <a:ext cx="461995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3" tIns="0" rIns="17462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Proven Track Record</a:t>
          </a:r>
          <a:endParaRPr lang="en-US" sz="1800" kern="1200" dirty="0"/>
        </a:p>
      </dsp:txBody>
      <dsp:txXfrm>
        <a:off x="355935" y="4529961"/>
        <a:ext cx="4568077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39675-1C8F-4047-AAA6-CCE79D4A232F}">
      <dsp:nvSpPr>
        <dsp:cNvPr id="0" name=""/>
        <dsp:cNvSpPr/>
      </dsp:nvSpPr>
      <dsp:spPr>
        <a:xfrm>
          <a:off x="-6658715" y="-1018262"/>
          <a:ext cx="7925259" cy="7925259"/>
        </a:xfrm>
        <a:prstGeom prst="blockArc">
          <a:avLst>
            <a:gd name="adj1" fmla="val 18900000"/>
            <a:gd name="adj2" fmla="val 2700000"/>
            <a:gd name="adj3" fmla="val 273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63AF7-3D21-4D90-9288-CAA485A0274B}">
      <dsp:nvSpPr>
        <dsp:cNvPr id="0" name=""/>
        <dsp:cNvSpPr/>
      </dsp:nvSpPr>
      <dsp:spPr>
        <a:xfrm>
          <a:off x="471393" y="310100"/>
          <a:ext cx="6044628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35560" rIns="35560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Corporate/Employee Engagement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Strengthen company culture with branded merchandise and recognition programs</a:t>
          </a:r>
        </a:p>
      </dsp:txBody>
      <dsp:txXfrm>
        <a:off x="471393" y="310100"/>
        <a:ext cx="6044628" cy="619966"/>
      </dsp:txXfrm>
    </dsp:sp>
    <dsp:sp modelId="{D5F1E5D7-53FA-449E-87A3-818FA5393293}">
      <dsp:nvSpPr>
        <dsp:cNvPr id="0" name=""/>
        <dsp:cNvSpPr/>
      </dsp:nvSpPr>
      <dsp:spPr>
        <a:xfrm>
          <a:off x="83914" y="232605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E27D8-A761-4B95-A1B0-6FED9F265EA7}">
      <dsp:nvSpPr>
        <dsp:cNvPr id="0" name=""/>
        <dsp:cNvSpPr/>
      </dsp:nvSpPr>
      <dsp:spPr>
        <a:xfrm>
          <a:off x="981357" y="1239932"/>
          <a:ext cx="5534663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35560" rIns="35560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Music &amp; Entertainment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Artist merchandise and fan engagement products that </a:t>
          </a:r>
          <a:r>
            <a:rPr lang="en-US" sz="1100" kern="1200" dirty="0" err="1"/>
            <a:t>tbuild</a:t>
          </a:r>
          <a:r>
            <a:rPr lang="en-US" sz="1100" kern="1200" dirty="0"/>
            <a:t> lasting connections</a:t>
          </a:r>
        </a:p>
      </dsp:txBody>
      <dsp:txXfrm>
        <a:off x="981357" y="1239932"/>
        <a:ext cx="5534663" cy="619966"/>
      </dsp:txXfrm>
    </dsp:sp>
    <dsp:sp modelId="{4D938D59-596A-4616-B47B-C2EABA1DC9D1}">
      <dsp:nvSpPr>
        <dsp:cNvPr id="0" name=""/>
        <dsp:cNvSpPr/>
      </dsp:nvSpPr>
      <dsp:spPr>
        <a:xfrm>
          <a:off x="593878" y="1162436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A040B-24A1-4C86-95E5-B83B735C69BF}">
      <dsp:nvSpPr>
        <dsp:cNvPr id="0" name=""/>
        <dsp:cNvSpPr/>
      </dsp:nvSpPr>
      <dsp:spPr>
        <a:xfrm>
          <a:off x="1214551" y="2169763"/>
          <a:ext cx="5301469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35560" rIns="35560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Non-Profits &amp; Fundraisers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Mission-driven merchandise that amplifies awareness and generates revenue</a:t>
          </a:r>
        </a:p>
      </dsp:txBody>
      <dsp:txXfrm>
        <a:off x="1214551" y="2169763"/>
        <a:ext cx="5301469" cy="619966"/>
      </dsp:txXfrm>
    </dsp:sp>
    <dsp:sp modelId="{7519964F-A832-448D-8245-A6CC02F96CC7}">
      <dsp:nvSpPr>
        <dsp:cNvPr id="0" name=""/>
        <dsp:cNvSpPr/>
      </dsp:nvSpPr>
      <dsp:spPr>
        <a:xfrm>
          <a:off x="827072" y="2092267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E21EC4-0983-46EB-8845-BF083E4F089F}">
      <dsp:nvSpPr>
        <dsp:cNvPr id="0" name=""/>
        <dsp:cNvSpPr/>
      </dsp:nvSpPr>
      <dsp:spPr>
        <a:xfrm>
          <a:off x="1214551" y="3099005"/>
          <a:ext cx="5301469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35560" rIns="35560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Events &amp; Conferences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Memorable branded experiences and promotional items for attendees</a:t>
          </a:r>
          <a:endParaRPr lang="en-US" sz="1100" kern="1200" dirty="0"/>
        </a:p>
      </dsp:txBody>
      <dsp:txXfrm>
        <a:off x="1214551" y="3099005"/>
        <a:ext cx="5301469" cy="619966"/>
      </dsp:txXfrm>
    </dsp:sp>
    <dsp:sp modelId="{EE3792FF-6B96-484B-B301-118817D24EBD}">
      <dsp:nvSpPr>
        <dsp:cNvPr id="0" name=""/>
        <dsp:cNvSpPr/>
      </dsp:nvSpPr>
      <dsp:spPr>
        <a:xfrm>
          <a:off x="827072" y="3021509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21B776-DDFC-4C69-A26D-FD8765A1096F}">
      <dsp:nvSpPr>
        <dsp:cNvPr id="0" name=""/>
        <dsp:cNvSpPr/>
      </dsp:nvSpPr>
      <dsp:spPr>
        <a:xfrm>
          <a:off x="981357" y="4028836"/>
          <a:ext cx="5534663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35560" rIns="35560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Eduction &amp; Alumni Relations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School spirit products and alumni engagement merch</a:t>
          </a:r>
          <a:endParaRPr lang="en-US" sz="1100" kern="1200" dirty="0"/>
        </a:p>
      </dsp:txBody>
      <dsp:txXfrm>
        <a:off x="981357" y="4028836"/>
        <a:ext cx="5534663" cy="619966"/>
      </dsp:txXfrm>
    </dsp:sp>
    <dsp:sp modelId="{C406F490-8566-4EA3-AB44-A465DE3FCCC7}">
      <dsp:nvSpPr>
        <dsp:cNvPr id="0" name=""/>
        <dsp:cNvSpPr/>
      </dsp:nvSpPr>
      <dsp:spPr>
        <a:xfrm>
          <a:off x="593878" y="3951341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A6524E-FB2E-4B2C-9DE2-7E0504D474F3}">
      <dsp:nvSpPr>
        <dsp:cNvPr id="0" name=""/>
        <dsp:cNvSpPr/>
      </dsp:nvSpPr>
      <dsp:spPr>
        <a:xfrm>
          <a:off x="471393" y="4958668"/>
          <a:ext cx="6044628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35560" rIns="35560" bIns="3556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Consumer Brands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Retail-quality branded products that extend your brands reach</a:t>
          </a:r>
          <a:endParaRPr lang="en-US" sz="1100" kern="1200" dirty="0"/>
        </a:p>
      </dsp:txBody>
      <dsp:txXfrm>
        <a:off x="471393" y="4958668"/>
        <a:ext cx="6044628" cy="619966"/>
      </dsp:txXfrm>
    </dsp:sp>
    <dsp:sp modelId="{AF7B2D9E-8DAB-4A3A-A0B0-08AB3263C159}">
      <dsp:nvSpPr>
        <dsp:cNvPr id="0" name=""/>
        <dsp:cNvSpPr/>
      </dsp:nvSpPr>
      <dsp:spPr>
        <a:xfrm>
          <a:off x="83914" y="4881172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39675-1C8F-4047-AAA6-CCE79D4A232F}">
      <dsp:nvSpPr>
        <dsp:cNvPr id="0" name=""/>
        <dsp:cNvSpPr/>
      </dsp:nvSpPr>
      <dsp:spPr>
        <a:xfrm>
          <a:off x="-6658715" y="-1018262"/>
          <a:ext cx="7925259" cy="7925259"/>
        </a:xfrm>
        <a:prstGeom prst="blockArc">
          <a:avLst>
            <a:gd name="adj1" fmla="val 18900000"/>
            <a:gd name="adj2" fmla="val 2700000"/>
            <a:gd name="adj3" fmla="val 273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63AF7-3D21-4D90-9288-CAA485A0274B}">
      <dsp:nvSpPr>
        <dsp:cNvPr id="0" name=""/>
        <dsp:cNvSpPr/>
      </dsp:nvSpPr>
      <dsp:spPr>
        <a:xfrm>
          <a:off x="471393" y="310100"/>
          <a:ext cx="6044628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Apparel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T-Shirts, hoodies, headwear and more in premium fabrics and styles</a:t>
          </a:r>
          <a:endParaRPr lang="en-US" sz="1200" kern="1200" dirty="0"/>
        </a:p>
      </dsp:txBody>
      <dsp:txXfrm>
        <a:off x="471393" y="310100"/>
        <a:ext cx="6044628" cy="619966"/>
      </dsp:txXfrm>
    </dsp:sp>
    <dsp:sp modelId="{D5F1E5D7-53FA-449E-87A3-818FA5393293}">
      <dsp:nvSpPr>
        <dsp:cNvPr id="0" name=""/>
        <dsp:cNvSpPr/>
      </dsp:nvSpPr>
      <dsp:spPr>
        <a:xfrm>
          <a:off x="83914" y="232605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3F20D-4E45-4A04-A254-1079ABCD7C3E}">
      <dsp:nvSpPr>
        <dsp:cNvPr id="0" name=""/>
        <dsp:cNvSpPr/>
      </dsp:nvSpPr>
      <dsp:spPr>
        <a:xfrm>
          <a:off x="981357" y="1239932"/>
          <a:ext cx="5534663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Drinkware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Tumblers, bottles and mugs for everyday use and sustainability</a:t>
          </a:r>
          <a:endParaRPr lang="en-US" sz="1200" kern="1200" dirty="0"/>
        </a:p>
      </dsp:txBody>
      <dsp:txXfrm>
        <a:off x="981357" y="1239932"/>
        <a:ext cx="5534663" cy="619966"/>
      </dsp:txXfrm>
    </dsp:sp>
    <dsp:sp modelId="{5252C9C8-C58E-423F-A3A6-4D09E8F93898}">
      <dsp:nvSpPr>
        <dsp:cNvPr id="0" name=""/>
        <dsp:cNvSpPr/>
      </dsp:nvSpPr>
      <dsp:spPr>
        <a:xfrm>
          <a:off x="593878" y="1162436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C20099-0F9A-4D82-84DD-93AEB2DA1379}">
      <dsp:nvSpPr>
        <dsp:cNvPr id="0" name=""/>
        <dsp:cNvSpPr/>
      </dsp:nvSpPr>
      <dsp:spPr>
        <a:xfrm>
          <a:off x="1214551" y="2169763"/>
          <a:ext cx="5301469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Tech Accessories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Phone cases, chargers and gadgets that keep your brand top of mind</a:t>
          </a:r>
          <a:endParaRPr lang="en-US" sz="1200" kern="1200" dirty="0"/>
        </a:p>
      </dsp:txBody>
      <dsp:txXfrm>
        <a:off x="1214551" y="2169763"/>
        <a:ext cx="5301469" cy="619966"/>
      </dsp:txXfrm>
    </dsp:sp>
    <dsp:sp modelId="{3B8A3C30-94FC-4703-9FBD-3880E99003A7}">
      <dsp:nvSpPr>
        <dsp:cNvPr id="0" name=""/>
        <dsp:cNvSpPr/>
      </dsp:nvSpPr>
      <dsp:spPr>
        <a:xfrm>
          <a:off x="827072" y="2092267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89FE4-28C9-45EA-AD42-4AD8CF551592}">
      <dsp:nvSpPr>
        <dsp:cNvPr id="0" name=""/>
        <dsp:cNvSpPr/>
      </dsp:nvSpPr>
      <dsp:spPr>
        <a:xfrm>
          <a:off x="1214551" y="3099005"/>
          <a:ext cx="5301469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Premium Gifts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High-end products that make a lasting impression</a:t>
          </a:r>
          <a:endParaRPr lang="en-US" sz="1200" kern="1200" dirty="0"/>
        </a:p>
      </dsp:txBody>
      <dsp:txXfrm>
        <a:off x="1214551" y="3099005"/>
        <a:ext cx="5301469" cy="619966"/>
      </dsp:txXfrm>
    </dsp:sp>
    <dsp:sp modelId="{DAF90D27-FBCA-49E2-95D9-865E1EE9BC63}">
      <dsp:nvSpPr>
        <dsp:cNvPr id="0" name=""/>
        <dsp:cNvSpPr/>
      </dsp:nvSpPr>
      <dsp:spPr>
        <a:xfrm>
          <a:off x="827072" y="3021509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45B3A-DF0D-4CB4-A278-8D1A0FE51A8C}">
      <dsp:nvSpPr>
        <dsp:cNvPr id="0" name=""/>
        <dsp:cNvSpPr/>
      </dsp:nvSpPr>
      <dsp:spPr>
        <a:xfrm>
          <a:off x="981357" y="4028836"/>
          <a:ext cx="5534663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Eco-Friendly Lines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Sustainable and USA-made products for conscious brands</a:t>
          </a:r>
          <a:endParaRPr lang="en-US" sz="1200" kern="1200" dirty="0"/>
        </a:p>
      </dsp:txBody>
      <dsp:txXfrm>
        <a:off x="981357" y="4028836"/>
        <a:ext cx="5534663" cy="619966"/>
      </dsp:txXfrm>
    </dsp:sp>
    <dsp:sp modelId="{B5A0AF36-655F-4F57-995D-55EF7680B0EF}">
      <dsp:nvSpPr>
        <dsp:cNvPr id="0" name=""/>
        <dsp:cNvSpPr/>
      </dsp:nvSpPr>
      <dsp:spPr>
        <a:xfrm>
          <a:off x="593878" y="3951341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5903D-20BA-401A-9591-A7D4A4EB888C}">
      <dsp:nvSpPr>
        <dsp:cNvPr id="0" name=""/>
        <dsp:cNvSpPr/>
      </dsp:nvSpPr>
      <dsp:spPr>
        <a:xfrm>
          <a:off x="471393" y="4958668"/>
          <a:ext cx="6044628" cy="6199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2098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Event Displays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Eye-catching displays and custom packaging solutions</a:t>
          </a:r>
          <a:endParaRPr lang="en-US" sz="1200" kern="1200" dirty="0"/>
        </a:p>
      </dsp:txBody>
      <dsp:txXfrm>
        <a:off x="471393" y="4958668"/>
        <a:ext cx="6044628" cy="619966"/>
      </dsp:txXfrm>
    </dsp:sp>
    <dsp:sp modelId="{E5DB6227-DCB6-492B-8F3A-B502DE1D86E0}">
      <dsp:nvSpPr>
        <dsp:cNvPr id="0" name=""/>
        <dsp:cNvSpPr/>
      </dsp:nvSpPr>
      <dsp:spPr>
        <a:xfrm>
          <a:off x="83914" y="4881172"/>
          <a:ext cx="774957" cy="7749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53576-42CE-47DB-BD11-F7344AC6F168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46336-A61F-4135-B6FA-7800A493B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78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46336-A61F-4135-B6FA-7800A493BC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98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46336-A61F-4135-B6FA-7800A493BC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4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ADE0-FD4F-8C0E-A1A4-B1D704D8D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B5F8E-7190-0AFF-46E8-E56326826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812B5-41C8-93DC-6E5B-A71B0041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1BA1-5C97-4D16-A92F-1893085A1EE8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A3659-192A-4E9E-9F41-A445719D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49CDF-8A1E-8048-811F-B0B774DA3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3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6398-7C76-5417-D90F-8BF40E9A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2774F-AEA5-688E-558C-AF84A1CA0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F5064-F25F-FE06-6390-15A13BCFC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7CD68-293C-4C63-9EE6-F505609F5B76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A5C1A-72F2-9608-FA6F-4033DD06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17824-95E1-9EF3-98CF-647EF073F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8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8585-C2B3-7338-4482-0447C90BB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04441-2FB7-6A6D-3022-E7D8937D9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27232-C237-D3A5-BD70-4A39B5D9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25726-71DF-4511-A282-3C0E4E8F1F79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AAF7A-FE78-4CA9-5771-0B330C6E3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4DB75-F775-6C76-02D8-A129C52D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7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C063-F57F-3571-C1FE-1A8D5B3F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F119D-10C4-C975-BC0B-1CD41FFFB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59D0F-9D5F-DD01-1B81-3FC47DAC4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57838-F07A-B662-F37C-644E3DC37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670DA-E6C1-4B56-886A-86D6963244BB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C462F-5BEA-B1B5-EDE4-89F06D35F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616B7-C235-1148-3157-2B295959D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82E0A-00E7-0146-5A11-A5A579A76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88D5B-38F7-186B-8CB8-080B89BBD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4C420B-6E07-140E-13BF-5FEAA3F51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001B27-FBAB-D0FD-8990-E41C5BAE3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E5FB6-F7BB-0346-2B45-4EAF57C864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EE328-CBAB-8BAE-6352-C68806170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F433-A427-4B08-A7B8-BEFF045F31F0}" type="datetime1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3705B-1CB5-E5DB-2F1A-CE1DAC480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C3AF37-6A35-EBA3-4B35-FFA24F4E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6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FE34-85F4-AED2-B8BD-1E631DE0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6332FE-0800-4D69-33DB-6396CC8AD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B8853-19E2-41A3-A89F-E4EE5FE5939A}" type="datetime1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FF87F-9E8F-B032-8AA1-C66E51F65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51B62-2D54-BF08-D2B3-6F34E63A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9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4DE3C0-7E1B-778D-CC08-AF33FAEB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B844C-0146-44AD-B17B-A1FA2DA96646}" type="datetime1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24A0E-F683-0AD1-4D78-39F3AA185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B9D0F-5FAC-87FB-E624-EEC83C1B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77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ACE3-B020-9651-02C7-EC486CBA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9848-8AE1-EFE5-F290-658067358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38DAD-F2C6-995E-36B2-47ABE7170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A675A-3D76-73B2-A912-5BF371BC8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073A-B5F5-4F87-A91A-BA7DC4817885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3849F-0FE5-8FA7-4450-F59287116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AEAC5-0E4C-0E90-CC7A-5EC600699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47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0123A-F3AE-2491-9E8F-9B52D642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7464B0-6CFD-1D9B-0F58-7D0375B87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AC7F4-1C14-F0D4-7FF5-8C3C4A3A7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A7C2C-7103-22D4-1C8E-ABDDDDF37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D0C1-FD6E-4617-90D3-5C976027A561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83818-FA19-964A-0A98-67CC31948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D6CD4-347E-4614-0089-4D3DFC0B3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1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5FAF-8471-820C-19C8-EA466EC71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C9A47-D990-7951-738C-2B320D14A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C6973-7083-FEDF-AD66-33588E97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5C6A1-315E-4334-9ECA-18706F673063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C14F1-09DE-527A-1E22-9D189B068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F384D-3A91-0671-A73B-62DB0D6B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0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C3AFAC-1786-F904-5F28-4280EF222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1E2AE-C2A1-1BE6-F055-8C64C9F6F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8192-B906-9EC8-4A62-76FD2700B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CAC1-68E2-47A7-9C05-04FD4178954A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D49A8-04E4-93EB-5DC1-B50CAF85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75B06-C1BA-2BCB-A6EF-3C9E50F0A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2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078C5C-A333-BEE9-6B16-E0026586C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5B5A6-F324-00A2-C0B3-6FAD2A9B2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BD99C-D343-F120-5755-E07C2ECB1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AF9AD5-F5D6-433E-A0C6-B4D95C914C4A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32A91-482D-9315-F90C-B4433123F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info@merchmagnet.us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E7F18-AF2A-1C59-332D-473AAC79C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71ADCD-99A2-43A1-A8AC-4092FA129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9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ross@merchmagnet.u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hyperlink" Target="https://merchmagnet.us/" TargetMode="External"/><Relationship Id="rId4" Type="http://schemas.openxmlformats.org/officeDocument/2006/relationships/hyperlink" Target="mailto:chelsea@merchmanget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text on it&#10;&#10;AI-generated content may be incorrect.">
            <a:extLst>
              <a:ext uri="{FF2B5EF4-FFF2-40B4-BE49-F238E27FC236}">
                <a16:creationId xmlns:a16="http://schemas.microsoft.com/office/drawing/2014/main" id="{74560420-D90F-488A-9846-208E42400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4" t="42416" r="21201" b="44966"/>
          <a:stretch>
            <a:fillRect/>
          </a:stretch>
        </p:blipFill>
        <p:spPr>
          <a:xfrm>
            <a:off x="3008761" y="2908896"/>
            <a:ext cx="6049322" cy="8653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3FD0A2-446D-2710-A491-EDA3FDA1FCDB}"/>
              </a:ext>
            </a:extLst>
          </p:cNvPr>
          <p:cNvSpPr txBox="1"/>
          <p:nvPr/>
        </p:nvSpPr>
        <p:spPr>
          <a:xfrm>
            <a:off x="5320707" y="3835570"/>
            <a:ext cx="367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E4E8A"/>
                </a:solidFill>
              </a:rPr>
              <a:t>Custom Merchandise. Powerful Partnerships.</a:t>
            </a:r>
          </a:p>
        </p:txBody>
      </p:sp>
    </p:spTree>
    <p:extLst>
      <p:ext uri="{BB962C8B-B14F-4D97-AF65-F5344CB8AC3E}">
        <p14:creationId xmlns:p14="http://schemas.microsoft.com/office/powerpoint/2010/main" val="1933903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13AD-CFE9-5402-60FA-A0586D53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Who We 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09879-5DEA-DFB8-3FAD-04F909077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MerchMagnet</a:t>
            </a:r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partners with brands and nonprofits to design, produce, and manage impactful merchandise programs that build engagement, raise awareness, and drive revenue.</a:t>
            </a:r>
            <a:endParaRPr lang="en-US" dirty="0">
              <a:solidFill>
                <a:srgbClr val="3E4E8A"/>
              </a:solidFill>
            </a:endParaRP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We work with clients across corporate, nonprofit, and entertainment sectors transforming their vision into tangible, memorable products that resonate with their audiences.</a:t>
            </a: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We are two Retail &amp; Data Executives with a combined 25 years experience looking to streamline and perfect the merch experience.</a:t>
            </a:r>
            <a:endParaRPr lang="en-US" dirty="0">
              <a:solidFill>
                <a:srgbClr val="3E4E8A"/>
              </a:solidFill>
            </a:endParaRPr>
          </a:p>
          <a:p>
            <a:endParaRPr lang="en-US" dirty="0">
              <a:solidFill>
                <a:srgbClr val="3E4E8A"/>
              </a:solidFill>
            </a:endParaRPr>
          </a:p>
        </p:txBody>
      </p:sp>
      <p:pic>
        <p:nvPicPr>
          <p:cNvPr id="10" name="Content Placeholder 9" descr="A person in a suit&#10;&#10;AI-generated content may be incorrect.">
            <a:extLst>
              <a:ext uri="{FF2B5EF4-FFF2-40B4-BE49-F238E27FC236}">
                <a16:creationId xmlns:a16="http://schemas.microsoft.com/office/drawing/2014/main" id="{C0A944FB-E56A-EE49-193B-4A1F3BC6E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5" t="15753" r="22322" b="46345"/>
          <a:stretch>
            <a:fillRect/>
          </a:stretch>
        </p:blipFill>
        <p:spPr>
          <a:xfrm>
            <a:off x="6627865" y="2381122"/>
            <a:ext cx="1957677" cy="1847211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5E145F-4538-0212-4C7D-D76F5FD29FA1}"/>
              </a:ext>
            </a:extLst>
          </p:cNvPr>
          <p:cNvSpPr txBox="1"/>
          <p:nvPr/>
        </p:nvSpPr>
        <p:spPr>
          <a:xfrm>
            <a:off x="7014105" y="4271292"/>
            <a:ext cx="1185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E4E8A"/>
                </a:solidFill>
              </a:rPr>
              <a:t>Ross Vigeant</a:t>
            </a: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42AD81E5-7545-494C-A326-183BA19B2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4095" r="7934" b="14983"/>
          <a:stretch>
            <a:fillRect/>
          </a:stretch>
        </p:blipFill>
        <p:spPr>
          <a:xfrm>
            <a:off x="9130703" y="2381122"/>
            <a:ext cx="1957677" cy="18472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70E0E0-F21C-CC79-61F8-8F1827BF8BE9}"/>
              </a:ext>
            </a:extLst>
          </p:cNvPr>
          <p:cNvSpPr txBox="1"/>
          <p:nvPr/>
        </p:nvSpPr>
        <p:spPr>
          <a:xfrm>
            <a:off x="9360234" y="4271292"/>
            <a:ext cx="1498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E4E8A"/>
                </a:solidFill>
              </a:rPr>
              <a:t>Chelsea Corrado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3F658E5-0F31-76B2-A047-1E9F36AEE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407079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11CD8-5C98-D686-DF22-9BC3870E0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3E2C-77F1-40FD-A912-2304F801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What We Do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DEB26F5-FB4A-7214-F471-4D06754F9E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088287"/>
              </p:ext>
            </p:extLst>
          </p:nvPr>
        </p:nvGraphicFramePr>
        <p:xfrm>
          <a:off x="2348859" y="503228"/>
          <a:ext cx="8374244" cy="5582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Picture 15" descr="A person holding a mug&#10;&#10;AI-generated content may be incorrect.">
            <a:extLst>
              <a:ext uri="{FF2B5EF4-FFF2-40B4-BE49-F238E27FC236}">
                <a16:creationId xmlns:a16="http://schemas.microsoft.com/office/drawing/2014/main" id="{E6AD5974-CAF1-08C1-EB7D-2889751233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6" y="2713940"/>
            <a:ext cx="2312484" cy="3076040"/>
          </a:xfrm>
          <a:prstGeom prst="rect">
            <a:avLst/>
          </a:prstGeom>
        </p:spPr>
      </p:pic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D9B2C633-39A5-2796-FB53-58D1210E3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1610809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72A4D-5F7B-B3D7-DF5E-DC25A303D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BA2C-C4F9-EBB8-D47A-D0B9ACF4E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Our Process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A622DDC-987F-23E2-27E1-BF8436F0F7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7211728"/>
              </p:ext>
            </p:extLst>
          </p:nvPr>
        </p:nvGraphicFramePr>
        <p:xfrm>
          <a:off x="1693797" y="1020290"/>
          <a:ext cx="9454367" cy="645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B5ED62-FC7B-540B-6084-FEE2BE35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1138249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D4C50-BB17-5052-D2DD-58E3B916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19098-D12E-12E5-F954-BAB7EE39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Why </a:t>
            </a:r>
            <a:r>
              <a:rPr lang="en-US" dirty="0" err="1">
                <a:solidFill>
                  <a:srgbClr val="3E4E8A"/>
                </a:solidFill>
              </a:rPr>
              <a:t>MerchMagnet</a:t>
            </a:r>
            <a:endParaRPr lang="en-US" dirty="0">
              <a:solidFill>
                <a:srgbClr val="3E4E8A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563AC9F-7A68-D149-B64F-AE0870FAB8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796798"/>
              </p:ext>
            </p:extLst>
          </p:nvPr>
        </p:nvGraphicFramePr>
        <p:xfrm>
          <a:off x="4752276" y="563271"/>
          <a:ext cx="6599936" cy="5888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white napkin with blue writing&#10;&#10;AI-generated content may be incorrect.">
            <a:extLst>
              <a:ext uri="{FF2B5EF4-FFF2-40B4-BE49-F238E27FC236}">
                <a16:creationId xmlns:a16="http://schemas.microsoft.com/office/drawing/2014/main" id="{6EB3BD2D-BA84-5166-B230-8F0BC1AC97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82" y="2494482"/>
            <a:ext cx="3134563" cy="3134563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0FAD9E8-BD6D-EE4C-E76C-21AA41A06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170185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42A1-9272-0A7E-B198-BA5C42B7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97EF-7522-C1A2-1529-1D239760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Industries We Serve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8546FFF-8963-87AC-56CB-204B2A032F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5964464"/>
              </p:ext>
            </p:extLst>
          </p:nvPr>
        </p:nvGraphicFramePr>
        <p:xfrm>
          <a:off x="4752276" y="563271"/>
          <a:ext cx="6599936" cy="5888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A couple of colorful plastic bottles&#10;&#10;AI-generated content may be incorrect.">
            <a:extLst>
              <a:ext uri="{FF2B5EF4-FFF2-40B4-BE49-F238E27FC236}">
                <a16:creationId xmlns:a16="http://schemas.microsoft.com/office/drawing/2014/main" id="{0248086C-17B5-42DF-10E8-AC41A027E3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54" y="2443276"/>
            <a:ext cx="2841955" cy="2841955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05EDC04-1E5D-CE14-B4D5-DBC5FB0F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292817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9B846-E334-F332-984E-D27681439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6288-F261-D68E-3FD6-7412A911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Warner Music Group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0E163-54FC-2C1E-3F55-C9714111F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WMG partnered with </a:t>
            </a:r>
            <a:r>
              <a:rPr lang="en-US" dirty="0" err="1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MerchMagnet</a:t>
            </a:r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 to develop custom, high-quality merchandise that reflected the individuality of its artists and elevated fan engagement. With overlapping launch timelines and rapid production needs, Warner required a reliable creative partner who could deliver quickly without sacrificing brand integrity. </a:t>
            </a:r>
            <a:r>
              <a:rPr lang="en-US" dirty="0" err="1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MerchMagnet</a:t>
            </a:r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 managed design, sourcing, and fulfillment for apparel, accessories, and event merch - including limited-edition drops and influencer kits - ensuring on-brand, retail-quality products that deepened fan connection and amplified artist visibility.</a:t>
            </a:r>
          </a:p>
          <a:p>
            <a:endParaRPr lang="en-US" dirty="0">
              <a:solidFill>
                <a:srgbClr val="3E4E8A"/>
              </a:solidFill>
            </a:endParaRPr>
          </a:p>
        </p:txBody>
      </p:sp>
      <p:pic>
        <p:nvPicPr>
          <p:cNvPr id="6" name="Picture 5" descr="A drawing of a bird with leaves&#10;&#10;AI-generated content may be incorrect.">
            <a:extLst>
              <a:ext uri="{FF2B5EF4-FFF2-40B4-BE49-F238E27FC236}">
                <a16:creationId xmlns:a16="http://schemas.microsoft.com/office/drawing/2014/main" id="{3E7934AE-F499-BB7D-6763-71D1FD5F1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612" y="1130198"/>
            <a:ext cx="2430475" cy="2430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2F3A17-99C8-F31F-49CF-DB8BB51D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687" y="181483"/>
            <a:ext cx="4206580" cy="4132657"/>
          </a:xfrm>
          <a:prstGeom prst="rect">
            <a:avLst/>
          </a:prstGeom>
        </p:spPr>
      </p:pic>
      <p:pic>
        <p:nvPicPr>
          <p:cNvPr id="15" name="Picture 14" descr="A close-up of a white ashtray&#10;&#10;AI-generated content may be incorrect.">
            <a:extLst>
              <a:ext uri="{FF2B5EF4-FFF2-40B4-BE49-F238E27FC236}">
                <a16:creationId xmlns:a16="http://schemas.microsoft.com/office/drawing/2014/main" id="{21E54C94-CA0A-4E5B-BC55-05E7D664E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4" t="8747" r="19653" b="39734"/>
          <a:stretch>
            <a:fillRect/>
          </a:stretch>
        </p:blipFill>
        <p:spPr>
          <a:xfrm>
            <a:off x="8622581" y="4145891"/>
            <a:ext cx="2543578" cy="2238452"/>
          </a:xfrm>
          <a:prstGeom prst="rect">
            <a:avLst/>
          </a:prstGeom>
        </p:spPr>
      </p:pic>
      <p:pic>
        <p:nvPicPr>
          <p:cNvPr id="17" name="Picture 16" descr="A red rubber bracelet with yellow letters&#10;&#10;AI-generated content may be incorrect.">
            <a:extLst>
              <a:ext uri="{FF2B5EF4-FFF2-40B4-BE49-F238E27FC236}">
                <a16:creationId xmlns:a16="http://schemas.microsoft.com/office/drawing/2014/main" id="{80282CD5-C779-8248-D116-6503AEC676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37" y="4314140"/>
            <a:ext cx="2937882" cy="1430765"/>
          </a:xfrm>
          <a:prstGeom prst="rect">
            <a:avLst/>
          </a:prstGeom>
        </p:spPr>
      </p:pic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C923571C-75F0-55C5-8B91-36DE3DF3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82021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C35F9-450F-10C1-5D27-32CEF755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B090-FE2D-10D8-2084-871ABB1B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Interview Magazine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F20E6-AABB-1524-0E73-E6D0946FB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Interview Magazine partnered with </a:t>
            </a:r>
            <a:r>
              <a:rPr lang="en-US" dirty="0" err="1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MerchMagnet</a:t>
            </a:r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 to design and produce stylish, brand-aligned merchandise that reflected the publication’s creative and cultural influence. From limited-edition apparel and event giveaways to media collaborations, we delivered products that captured Interview’s bold visual identity while meeting demanding timelines. The result was a curated collection that resonated with readers, artists, and advertisers - turning the magazine’s distinct editorial voice into a tangible brand experience.</a:t>
            </a:r>
          </a:p>
        </p:txBody>
      </p:sp>
      <p:pic>
        <p:nvPicPr>
          <p:cNvPr id="5" name="Picture 4" descr="A person posing for a picture&#10;&#10;AI-generated content may be incorrect.">
            <a:extLst>
              <a:ext uri="{FF2B5EF4-FFF2-40B4-BE49-F238E27FC236}">
                <a16:creationId xmlns:a16="http://schemas.microsoft.com/office/drawing/2014/main" id="{8D001321-11D2-B654-37B9-D6717B88E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4" t="3626" r="16616" b="54442"/>
          <a:stretch>
            <a:fillRect/>
          </a:stretch>
        </p:blipFill>
        <p:spPr>
          <a:xfrm>
            <a:off x="9282989" y="380390"/>
            <a:ext cx="2578233" cy="2804535"/>
          </a:xfrm>
          <a:prstGeom prst="rect">
            <a:avLst/>
          </a:prstGeom>
        </p:spPr>
      </p:pic>
      <p:pic>
        <p:nvPicPr>
          <p:cNvPr id="8" name="Picture 7" descr="A person posing for a picture&#10;&#10;AI-generated content may be incorrect.">
            <a:extLst>
              <a:ext uri="{FF2B5EF4-FFF2-40B4-BE49-F238E27FC236}">
                <a16:creationId xmlns:a16="http://schemas.microsoft.com/office/drawing/2014/main" id="{2A652A01-610C-1B84-2046-A4138C7EB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7" t="8321" r="15313" b="11146"/>
          <a:stretch>
            <a:fillRect/>
          </a:stretch>
        </p:blipFill>
        <p:spPr>
          <a:xfrm>
            <a:off x="7094135" y="724204"/>
            <a:ext cx="2035234" cy="31747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C2827C-926E-411D-B0BC-BE80079D2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53" y="3899001"/>
            <a:ext cx="2578233" cy="2406774"/>
          </a:xfrm>
          <a:prstGeom prst="rect">
            <a:avLst/>
          </a:prstGeom>
        </p:spPr>
      </p:pic>
      <p:pic>
        <p:nvPicPr>
          <p:cNvPr id="13" name="Picture 12" descr="A person holding a lighter&#10;&#10;AI-generated content may be incorrect.">
            <a:extLst>
              <a:ext uri="{FF2B5EF4-FFF2-40B4-BE49-F238E27FC236}">
                <a16:creationId xmlns:a16="http://schemas.microsoft.com/office/drawing/2014/main" id="{123753BE-8CD0-DBD1-AB3E-FA9323BBF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1" t="23573" r="21205" b="33654"/>
          <a:stretch>
            <a:fillRect/>
          </a:stretch>
        </p:blipFill>
        <p:spPr>
          <a:xfrm>
            <a:off x="9282989" y="3246120"/>
            <a:ext cx="2578233" cy="2933396"/>
          </a:xfrm>
          <a:prstGeom prst="rect">
            <a:avLst/>
          </a:prstGeom>
        </p:spPr>
      </p:pic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A1E80D20-21F2-0F82-B5FE-9347B02AB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66519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E18A6-CF4D-3ABD-9397-EF96376A1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3055-A1E9-A65E-17DE-DFFF506B4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Make-A-Wish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7A873-2147-469F-0D94-5CD893D3E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MerchMagnet</a:t>
            </a:r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 collaborated with Make-A-Wish to create custom-branded apparel, volunteer gifts, and event giveaways that celebrated the organization’s mission while maximizing value through thoughtful sourcing and production. We provided fast turnarounds, reliable delivery, and white-glove service, ensuring every piece reflected the organization’s uplifting spirit. The result: meaningful merchandise that inspired donors and volunteers alike, helping Make-A-Wish amplify its message of hope.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51CD0-DDE9-1A86-4BAE-08CADE398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272" y="4305078"/>
            <a:ext cx="1977199" cy="2016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A white baby bodysuit with blue text&#10;&#10;AI-generated content may be incorrect.">
            <a:extLst>
              <a:ext uri="{FF2B5EF4-FFF2-40B4-BE49-F238E27FC236}">
                <a16:creationId xmlns:a16="http://schemas.microsoft.com/office/drawing/2014/main" id="{946870A3-E46D-6850-49CC-7E978C05C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4" r="12787"/>
          <a:stretch>
            <a:fillRect/>
          </a:stretch>
        </p:blipFill>
        <p:spPr>
          <a:xfrm>
            <a:off x="6431377" y="3631665"/>
            <a:ext cx="1977199" cy="2867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6C3779-EA5A-9D73-A95D-3C6CF443F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872" y="5065317"/>
            <a:ext cx="1303659" cy="1702738"/>
          </a:xfrm>
          <a:prstGeom prst="rect">
            <a:avLst/>
          </a:prstGeom>
        </p:spPr>
      </p:pic>
      <p:pic>
        <p:nvPicPr>
          <p:cNvPr id="12" name="Picture 11" descr="A front and back view of a blue jersey&#10;&#10;AI-generated content may be incorrect.">
            <a:extLst>
              <a:ext uri="{FF2B5EF4-FFF2-40B4-BE49-F238E27FC236}">
                <a16:creationId xmlns:a16="http://schemas.microsoft.com/office/drawing/2014/main" id="{2E485776-719A-296C-32DD-1725E8166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872" y="2057400"/>
            <a:ext cx="3250116" cy="2137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BA3D4E-7613-9533-8458-271FE6DBA1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086" y="885528"/>
            <a:ext cx="1759040" cy="2629035"/>
          </a:xfrm>
          <a:prstGeom prst="rect">
            <a:avLst/>
          </a:prstGeom>
        </p:spPr>
      </p:pic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30C15BC-8F72-AEA2-72CE-F777C3C14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2626982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1BB5E-86B0-90DB-FCAF-C75D01103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048D-B1A4-0DA5-54E6-536EC00EA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Product Range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95B2B52-5EC0-A2D8-3444-52F40FA767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233730"/>
              </p:ext>
            </p:extLst>
          </p:nvPr>
        </p:nvGraphicFramePr>
        <p:xfrm>
          <a:off x="4752276" y="563271"/>
          <a:ext cx="6599936" cy="5888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51FD7559-9A20-7909-3101-EC6442731BBF}"/>
              </a:ext>
            </a:extLst>
          </p:cNvPr>
          <p:cNvGrpSpPr/>
          <p:nvPr/>
        </p:nvGrpSpPr>
        <p:grpSpPr>
          <a:xfrm>
            <a:off x="898310" y="2384757"/>
            <a:ext cx="2890964" cy="2631983"/>
            <a:chOff x="839788" y="2838298"/>
            <a:chExt cx="2042401" cy="185943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45E8077-18C7-8EF4-1CB8-FAB5693D0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9788" y="2838298"/>
              <a:ext cx="960315" cy="185237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804077-D0A9-A09F-5011-0846D1A37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60944" y="2838298"/>
              <a:ext cx="1021245" cy="1859437"/>
            </a:xfrm>
            <a:prstGeom prst="rect">
              <a:avLst/>
            </a:prstGeom>
          </p:spPr>
        </p:pic>
      </p:grp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E84E3D1-CBF6-DD06-9E98-BBA30740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912164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E3E14-5C8A-0010-0889-42503CA04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E9AD-3277-A73F-FB7C-0D42C9C3A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E4E8A"/>
                </a:solidFill>
              </a:rPr>
              <a:t>Let’s create together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FD4E061-1046-D4CB-309E-E23BA0CDF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Ready to elevate your brand with custom merchandise?</a:t>
            </a: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Contact us to start your next program!</a:t>
            </a:r>
          </a:p>
          <a:p>
            <a:endParaRPr lang="en-US" dirty="0">
              <a:solidFill>
                <a:srgbClr val="3E4E8A"/>
              </a:solidFill>
              <a:latin typeface="Instrument Sans" pitchFamily="34" charset="0"/>
              <a:ea typeface="Instrument Sans" pitchFamily="34" charset="-122"/>
            </a:endParaRP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Ross Vigeant</a:t>
            </a: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  <a:hlinkClick r:id="rId3"/>
              </a:rPr>
              <a:t>ross@merchmagnet.us</a:t>
            </a:r>
            <a:endParaRPr lang="en-US" dirty="0">
              <a:solidFill>
                <a:srgbClr val="3E4E8A"/>
              </a:solidFill>
              <a:latin typeface="Instrument Sans" pitchFamily="34" charset="0"/>
              <a:ea typeface="Instrument Sans" pitchFamily="34" charset="-122"/>
            </a:endParaRP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</a:rPr>
              <a:t>Chelsea Corrado</a:t>
            </a:r>
          </a:p>
          <a:p>
            <a:r>
              <a:rPr lang="en-US" dirty="0">
                <a:solidFill>
                  <a:srgbClr val="3E4E8A"/>
                </a:solidFill>
                <a:latin typeface="Instrument Sans" pitchFamily="34" charset="0"/>
                <a:ea typeface="Instrument Sans" pitchFamily="34" charset="-122"/>
                <a:hlinkClick r:id="rId4"/>
              </a:rPr>
              <a:t>chelsea@merchmanget.us</a:t>
            </a:r>
            <a:endParaRPr lang="en-US" dirty="0">
              <a:solidFill>
                <a:srgbClr val="3E4E8A"/>
              </a:solidFill>
              <a:latin typeface="Instrument Sans" pitchFamily="34" charset="0"/>
              <a:ea typeface="Instrument Sans" pitchFamily="34" charset="-122"/>
            </a:endParaRPr>
          </a:p>
          <a:p>
            <a:endParaRPr lang="en-US" dirty="0">
              <a:solidFill>
                <a:srgbClr val="3E4E8A"/>
              </a:solidFill>
            </a:endParaRPr>
          </a:p>
          <a:p>
            <a:r>
              <a:rPr lang="en-US" dirty="0">
                <a:solidFill>
                  <a:srgbClr val="3E4E8A"/>
                </a:solidFill>
                <a:hlinkClick r:id="rId5"/>
              </a:rPr>
              <a:t>https://merchmagnet.us/</a:t>
            </a:r>
            <a:endParaRPr lang="en-US" dirty="0">
              <a:solidFill>
                <a:srgbClr val="3E4E8A"/>
              </a:solidFill>
            </a:endParaRPr>
          </a:p>
          <a:p>
            <a:endParaRPr lang="en-US" dirty="0">
              <a:solidFill>
                <a:srgbClr val="3E4E8A"/>
              </a:solidFill>
            </a:endParaRPr>
          </a:p>
        </p:txBody>
      </p:sp>
      <p:pic>
        <p:nvPicPr>
          <p:cNvPr id="7" name="Picture 6" descr="A blue logo on a blue background&#10;&#10;AI-generated content may be incorrect.">
            <a:extLst>
              <a:ext uri="{FF2B5EF4-FFF2-40B4-BE49-F238E27FC236}">
                <a16:creationId xmlns:a16="http://schemas.microsoft.com/office/drawing/2014/main" id="{C903B512-2637-C47D-F0A7-580D62B707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220" y="1558137"/>
            <a:ext cx="3811588" cy="3811588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449CC27-1E72-03B5-D138-11E39B883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info@merchmagnet.us</a:t>
            </a:r>
          </a:p>
        </p:txBody>
      </p:sp>
    </p:spTree>
    <p:extLst>
      <p:ext uri="{BB962C8B-B14F-4D97-AF65-F5344CB8AC3E}">
        <p14:creationId xmlns:p14="http://schemas.microsoft.com/office/powerpoint/2010/main" val="277534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</TotalTime>
  <Words>728</Words>
  <Application>Microsoft Office PowerPoint</Application>
  <PresentationFormat>Widescreen</PresentationFormat>
  <Paragraphs>90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Instrument Sans</vt:lpstr>
      <vt:lpstr>Office Theme</vt:lpstr>
      <vt:lpstr>PowerPoint Presentation</vt:lpstr>
      <vt:lpstr>Who We Are</vt:lpstr>
      <vt:lpstr>What We Do</vt:lpstr>
      <vt:lpstr>Our Process</vt:lpstr>
      <vt:lpstr>Why MerchMagnet</vt:lpstr>
      <vt:lpstr>Industries We Serve</vt:lpstr>
      <vt:lpstr>Warner Music Group</vt:lpstr>
      <vt:lpstr>Interview Magazine</vt:lpstr>
      <vt:lpstr>Make-A-Wish</vt:lpstr>
      <vt:lpstr>Product Range</vt:lpstr>
      <vt:lpstr>Let’s create together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Ross Vigeant</dc:creator>
  <cp:lastModifiedBy>Ross Vigeant</cp:lastModifiedBy>
  <cp:revision>1</cp:revision>
  <dcterms:created xsi:type="dcterms:W3CDTF">2025-10-28T23:29:30Z</dcterms:created>
  <dcterms:modified xsi:type="dcterms:W3CDTF">2025-10-29T00:46:14Z</dcterms:modified>
</cp:coreProperties>
</file>