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84" r:id="rId4"/>
  </p:sldMasterIdLst>
  <p:notesMasterIdLst>
    <p:notesMasterId r:id="rId19"/>
  </p:notesMasterIdLst>
  <p:handoutMasterIdLst>
    <p:handoutMasterId r:id="rId20"/>
  </p:handoutMasterIdLst>
  <p:sldIdLst>
    <p:sldId id="285" r:id="rId5"/>
    <p:sldId id="268" r:id="rId6"/>
    <p:sldId id="289" r:id="rId7"/>
    <p:sldId id="283" r:id="rId8"/>
    <p:sldId id="272" r:id="rId9"/>
    <p:sldId id="271" r:id="rId10"/>
    <p:sldId id="278" r:id="rId11"/>
    <p:sldId id="256" r:id="rId12"/>
    <p:sldId id="261" r:id="rId13"/>
    <p:sldId id="288" r:id="rId14"/>
    <p:sldId id="277" r:id="rId15"/>
    <p:sldId id="273" r:id="rId16"/>
    <p:sldId id="287" r:id="rId17"/>
    <p:sldId id="290"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loop="1" showNarration="1">
    <p:present/>
    <p:sldRg st="1" end="13"/>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6060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464A9F7-0012-C0A5-0A7F-EC7B3210F77F}" v="2" dt="2024-08-13T15:59:51.382"/>
    <p1510:client id="{E7F8CAA4-68A4-4739-8094-84404BF89A51}" v="545" dt="2024-08-14T18:31:56.44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213"/>
    <p:restoredTop sz="94658"/>
  </p:normalViewPr>
  <p:slideViewPr>
    <p:cSldViewPr snapToGrid="0">
      <p:cViewPr varScale="1">
        <p:scale>
          <a:sx n="120" d="100"/>
          <a:sy n="120" d="100"/>
        </p:scale>
        <p:origin x="1408" y="184"/>
      </p:cViewPr>
      <p:guideLst/>
    </p:cSldViewPr>
  </p:slideViewPr>
  <p:notesTextViewPr>
    <p:cViewPr>
      <p:scale>
        <a:sx n="1" d="1"/>
        <a:sy n="1" d="1"/>
      </p:scale>
      <p:origin x="0" y="0"/>
    </p:cViewPr>
  </p:notesTextViewPr>
  <p:sorterViewPr>
    <p:cViewPr>
      <p:scale>
        <a:sx n="80" d="100"/>
        <a:sy n="80" d="100"/>
      </p:scale>
      <p:origin x="0" y="0"/>
    </p:cViewPr>
  </p:sorter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40BB816-636F-4C40-9EC7-A3BA365B89DC}"/>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97CE0D02-F780-4697-9A30-3F10F4D67C88}"/>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3E99885C-64C6-4202-8B65-38170DBD673D}" type="datetimeFigureOut">
              <a:rPr lang="en-US" smtClean="0"/>
              <a:t>10/19/25</a:t>
            </a:fld>
            <a:endParaRPr lang="en-US"/>
          </a:p>
        </p:txBody>
      </p:sp>
      <p:sp>
        <p:nvSpPr>
          <p:cNvPr id="4" name="Footer Placeholder 3">
            <a:extLst>
              <a:ext uri="{FF2B5EF4-FFF2-40B4-BE49-F238E27FC236}">
                <a16:creationId xmlns:a16="http://schemas.microsoft.com/office/drawing/2014/main" id="{E50C7536-00AB-4C14-90D3-7D88603F2A5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8FDBC111-E561-48D6-9DB3-85F8BE552BA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B1AA4D1-BF1D-4260-B442-EBD7859EC5F1}" type="slidenum">
              <a:rPr lang="en-US" smtClean="0"/>
              <a:t>‹#›</a:t>
            </a:fld>
            <a:endParaRPr lang="en-US"/>
          </a:p>
        </p:txBody>
      </p:sp>
    </p:spTree>
    <p:extLst>
      <p:ext uri="{BB962C8B-B14F-4D97-AF65-F5344CB8AC3E}">
        <p14:creationId xmlns:p14="http://schemas.microsoft.com/office/powerpoint/2010/main" val="69114606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8949326-15A5-4041-B3F6-1CB1FE840753}" type="datetimeFigureOut">
              <a:rPr lang="en-US" smtClean="0"/>
              <a:t>10/19/25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3D39BA2-F127-4DB1-B8FD-D5A70CC3E01B}" type="slidenum">
              <a:rPr lang="en-US" smtClean="0"/>
              <a:t>‹#›</a:t>
            </a:fld>
            <a:endParaRPr lang="en-US"/>
          </a:p>
        </p:txBody>
      </p:sp>
    </p:spTree>
    <p:extLst>
      <p:ext uri="{BB962C8B-B14F-4D97-AF65-F5344CB8AC3E}">
        <p14:creationId xmlns:p14="http://schemas.microsoft.com/office/powerpoint/2010/main" val="40024053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3D39BA2-F127-4DB1-B8FD-D5A70CC3E01B}" type="slidenum">
              <a:rPr lang="en-US" smtClean="0"/>
              <a:t>2</a:t>
            </a:fld>
            <a:endParaRPr lang="en-US"/>
          </a:p>
        </p:txBody>
      </p:sp>
    </p:spTree>
    <p:extLst>
      <p:ext uri="{BB962C8B-B14F-4D97-AF65-F5344CB8AC3E}">
        <p14:creationId xmlns:p14="http://schemas.microsoft.com/office/powerpoint/2010/main" val="27385496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3D39BA2-F127-4DB1-B8FD-D5A70CC3E01B}" type="slidenum">
              <a:rPr lang="en-US" smtClean="0"/>
              <a:t>4</a:t>
            </a:fld>
            <a:endParaRPr lang="en-US"/>
          </a:p>
        </p:txBody>
      </p:sp>
    </p:spTree>
    <p:extLst>
      <p:ext uri="{BB962C8B-B14F-4D97-AF65-F5344CB8AC3E}">
        <p14:creationId xmlns:p14="http://schemas.microsoft.com/office/powerpoint/2010/main" val="31311054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3D39BA2-F127-4DB1-B8FD-D5A70CC3E01B}" type="slidenum">
              <a:rPr lang="en-US" smtClean="0"/>
              <a:t>9</a:t>
            </a:fld>
            <a:endParaRPr lang="en-US"/>
          </a:p>
        </p:txBody>
      </p:sp>
    </p:spTree>
    <p:extLst>
      <p:ext uri="{BB962C8B-B14F-4D97-AF65-F5344CB8AC3E}">
        <p14:creationId xmlns:p14="http://schemas.microsoft.com/office/powerpoint/2010/main" val="3307837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3D39BA2-F127-4DB1-B8FD-D5A70CC3E01B}" type="slidenum">
              <a:rPr lang="en-US" smtClean="0"/>
              <a:t>13</a:t>
            </a:fld>
            <a:endParaRPr lang="en-US"/>
          </a:p>
        </p:txBody>
      </p:sp>
    </p:spTree>
    <p:extLst>
      <p:ext uri="{BB962C8B-B14F-4D97-AF65-F5344CB8AC3E}">
        <p14:creationId xmlns:p14="http://schemas.microsoft.com/office/powerpoint/2010/main" val="41552324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C4DC53-1166-50CC-D37F-DB7EFEA83CE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61D58FD-6907-D1E3-8B7C-324B05391A8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812CAE0-023E-6263-D0F3-E6ADB5B2CB0E}"/>
              </a:ext>
            </a:extLst>
          </p:cNvPr>
          <p:cNvSpPr>
            <a:spLocks noGrp="1"/>
          </p:cNvSpPr>
          <p:nvPr>
            <p:ph type="dt" sz="half" idx="10"/>
          </p:nvPr>
        </p:nvSpPr>
        <p:spPr/>
        <p:txBody>
          <a:bodyPr/>
          <a:lstStyle/>
          <a:p>
            <a:fld id="{B61BEF0D-F0BB-DE4B-95CE-6DB70DBA9567}" type="datetimeFigureOut">
              <a:rPr lang="en-US" smtClean="0"/>
              <a:pPr/>
              <a:t>10/19/25</a:t>
            </a:fld>
            <a:endParaRPr lang="en-US"/>
          </a:p>
        </p:txBody>
      </p:sp>
      <p:sp>
        <p:nvSpPr>
          <p:cNvPr id="5" name="Footer Placeholder 4">
            <a:extLst>
              <a:ext uri="{FF2B5EF4-FFF2-40B4-BE49-F238E27FC236}">
                <a16:creationId xmlns:a16="http://schemas.microsoft.com/office/drawing/2014/main" id="{F16341A3-04B4-6254-3EF6-1AA9DF695E3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7C0C146-7F7E-FC11-5072-8BA681B007AB}"/>
              </a:ext>
            </a:extLst>
          </p:cNvPr>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2344936512"/>
      </p:ext>
    </p:extLst>
  </p:cSld>
  <p:clrMapOvr>
    <a:masterClrMapping/>
  </p:clrMapOvr>
  <mc:AlternateContent xmlns:mc="http://schemas.openxmlformats.org/markup-compatibility/2006" xmlns:p159="http://schemas.microsoft.com/office/powerpoint/2015/09/main">
    <mc:Choice Requires="p159">
      <p:transition spd="slow" advClick="0" advTm="12000">
        <p159:morph option="byObject"/>
      </p:transition>
    </mc:Choice>
    <mc:Fallback xmlns="">
      <p:transition spd="slow" advClick="0" advTm="1200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9CA651-9012-00BC-88CC-C88F74B19A0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5F35469-2448-F11E-0CF9-BBF77F122DD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E44D361-1321-1C8B-8499-57D56F384C4C}"/>
              </a:ext>
            </a:extLst>
          </p:cNvPr>
          <p:cNvSpPr>
            <a:spLocks noGrp="1"/>
          </p:cNvSpPr>
          <p:nvPr>
            <p:ph type="dt" sz="half" idx="10"/>
          </p:nvPr>
        </p:nvSpPr>
        <p:spPr/>
        <p:txBody>
          <a:bodyPr/>
          <a:lstStyle/>
          <a:p>
            <a:fld id="{B61BEF0D-F0BB-DE4B-95CE-6DB70DBA9567}" type="datetimeFigureOut">
              <a:rPr lang="en-US" smtClean="0"/>
              <a:pPr/>
              <a:t>10/19/25</a:t>
            </a:fld>
            <a:endParaRPr lang="en-US"/>
          </a:p>
        </p:txBody>
      </p:sp>
      <p:sp>
        <p:nvSpPr>
          <p:cNvPr id="5" name="Footer Placeholder 4">
            <a:extLst>
              <a:ext uri="{FF2B5EF4-FFF2-40B4-BE49-F238E27FC236}">
                <a16:creationId xmlns:a16="http://schemas.microsoft.com/office/drawing/2014/main" id="{9FEF0776-65DE-4BC4-6B0B-43993AA2DE3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9B45C5E-A487-E2A4-0176-A395EED1E1EA}"/>
              </a:ext>
            </a:extLst>
          </p:cNvPr>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2521674048"/>
      </p:ext>
    </p:extLst>
  </p:cSld>
  <p:clrMapOvr>
    <a:masterClrMapping/>
  </p:clrMapOvr>
  <mc:AlternateContent xmlns:mc="http://schemas.openxmlformats.org/markup-compatibility/2006" xmlns:p159="http://schemas.microsoft.com/office/powerpoint/2015/09/main">
    <mc:Choice Requires="p159">
      <p:transition spd="slow" advClick="0" advTm="12000">
        <p159:morph option="byObject"/>
      </p:transition>
    </mc:Choice>
    <mc:Fallback xmlns="">
      <p:transition spd="slow" advClick="0" advTm="1200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80DD5B-3916-0D66-5E86-F174B81B91B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873E662-C319-1DB1-7F0F-F22E27972F0E}"/>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F343C34-1432-0746-9CD1-E4CBAE3E061E}"/>
              </a:ext>
            </a:extLst>
          </p:cNvPr>
          <p:cNvSpPr>
            <a:spLocks noGrp="1"/>
          </p:cNvSpPr>
          <p:nvPr>
            <p:ph type="dt" sz="half" idx="10"/>
          </p:nvPr>
        </p:nvSpPr>
        <p:spPr/>
        <p:txBody>
          <a:bodyPr/>
          <a:lstStyle/>
          <a:p>
            <a:fld id="{B61BEF0D-F0BB-DE4B-95CE-6DB70DBA9567}" type="datetimeFigureOut">
              <a:rPr lang="en-US" smtClean="0"/>
              <a:pPr/>
              <a:t>10/19/25</a:t>
            </a:fld>
            <a:endParaRPr lang="en-US"/>
          </a:p>
        </p:txBody>
      </p:sp>
      <p:sp>
        <p:nvSpPr>
          <p:cNvPr id="5" name="Footer Placeholder 4">
            <a:extLst>
              <a:ext uri="{FF2B5EF4-FFF2-40B4-BE49-F238E27FC236}">
                <a16:creationId xmlns:a16="http://schemas.microsoft.com/office/drawing/2014/main" id="{2884D4F9-5D7A-6234-F158-FE19D302411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22A855B-A02F-E187-DE39-2B71FF36C64C}"/>
              </a:ext>
            </a:extLst>
          </p:cNvPr>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2268585536"/>
      </p:ext>
    </p:extLst>
  </p:cSld>
  <p:clrMapOvr>
    <a:masterClrMapping/>
  </p:clrMapOvr>
  <mc:AlternateContent xmlns:mc="http://schemas.openxmlformats.org/markup-compatibility/2006" xmlns:p159="http://schemas.microsoft.com/office/powerpoint/2015/09/main">
    <mc:Choice Requires="p159">
      <p:transition spd="slow" advClick="0" advTm="12000">
        <p159:morph option="byObject"/>
      </p:transition>
    </mc:Choice>
    <mc:Fallback xmlns="">
      <p:transition spd="slow" advClick="0" advTm="1200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20A660-009E-B246-1DD8-9E6422BB16A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6F39A5D-F03B-B524-FF77-ACF16A6F281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32C5B99-31B0-39F3-CA5C-5994CAE0FBA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34339A7-5571-E5B5-DB9A-C57AC8638AB6}"/>
              </a:ext>
            </a:extLst>
          </p:cNvPr>
          <p:cNvSpPr>
            <a:spLocks noGrp="1"/>
          </p:cNvSpPr>
          <p:nvPr>
            <p:ph type="dt" sz="half" idx="10"/>
          </p:nvPr>
        </p:nvSpPr>
        <p:spPr/>
        <p:txBody>
          <a:bodyPr/>
          <a:lstStyle/>
          <a:p>
            <a:fld id="{B61BEF0D-F0BB-DE4B-95CE-6DB70DBA9567}" type="datetimeFigureOut">
              <a:rPr lang="en-US" smtClean="0"/>
              <a:pPr/>
              <a:t>10/19/25</a:t>
            </a:fld>
            <a:endParaRPr lang="en-US"/>
          </a:p>
        </p:txBody>
      </p:sp>
      <p:sp>
        <p:nvSpPr>
          <p:cNvPr id="6" name="Footer Placeholder 5">
            <a:extLst>
              <a:ext uri="{FF2B5EF4-FFF2-40B4-BE49-F238E27FC236}">
                <a16:creationId xmlns:a16="http://schemas.microsoft.com/office/drawing/2014/main" id="{A50D3E31-67AE-EF4B-B496-73EF460C66A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9BEE388-19B8-B478-CDBB-2EF78E6FFBB0}"/>
              </a:ext>
            </a:extLst>
          </p:cNvPr>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2579582624"/>
      </p:ext>
    </p:extLst>
  </p:cSld>
  <p:clrMapOvr>
    <a:masterClrMapping/>
  </p:clrMapOvr>
  <mc:AlternateContent xmlns:mc="http://schemas.openxmlformats.org/markup-compatibility/2006" xmlns:p159="http://schemas.microsoft.com/office/powerpoint/2015/09/main">
    <mc:Choice Requires="p159">
      <p:transition spd="slow" advClick="0" advTm="12000">
        <p159:morph option="byObject"/>
      </p:transition>
    </mc:Choice>
    <mc:Fallback xmlns="">
      <p:transition spd="slow" advClick="0" advTm="1200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CB333F-3AA1-AC65-A973-C916B4261D0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2BADD53-A37D-C8BC-7190-70EAA78A34B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B6CB251-19DB-1E5E-AE97-AE9D86415AE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743148D-0F2F-C0F4-474A-CF169F89841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147B62A-B22B-FD56-EB40-E45DE3139DC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B6AC6FD-84C8-DD80-60E4-6286F712B0D1}"/>
              </a:ext>
            </a:extLst>
          </p:cNvPr>
          <p:cNvSpPr>
            <a:spLocks noGrp="1"/>
          </p:cNvSpPr>
          <p:nvPr>
            <p:ph type="dt" sz="half" idx="10"/>
          </p:nvPr>
        </p:nvSpPr>
        <p:spPr/>
        <p:txBody>
          <a:bodyPr/>
          <a:lstStyle/>
          <a:p>
            <a:fld id="{B61BEF0D-F0BB-DE4B-95CE-6DB70DBA9567}" type="datetimeFigureOut">
              <a:rPr lang="en-US" smtClean="0"/>
              <a:pPr/>
              <a:t>10/19/25</a:t>
            </a:fld>
            <a:endParaRPr lang="en-US"/>
          </a:p>
        </p:txBody>
      </p:sp>
      <p:sp>
        <p:nvSpPr>
          <p:cNvPr id="8" name="Footer Placeholder 7">
            <a:extLst>
              <a:ext uri="{FF2B5EF4-FFF2-40B4-BE49-F238E27FC236}">
                <a16:creationId xmlns:a16="http://schemas.microsoft.com/office/drawing/2014/main" id="{C85BA9F4-8000-7D14-3D89-481A9F3E6B5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97A1859-C782-D336-9F99-CB3B6167142F}"/>
              </a:ext>
            </a:extLst>
          </p:cNvPr>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1706301692"/>
      </p:ext>
    </p:extLst>
  </p:cSld>
  <p:clrMapOvr>
    <a:masterClrMapping/>
  </p:clrMapOvr>
  <mc:AlternateContent xmlns:mc="http://schemas.openxmlformats.org/markup-compatibility/2006" xmlns:p159="http://schemas.microsoft.com/office/powerpoint/2015/09/main">
    <mc:Choice Requires="p159">
      <p:transition spd="slow" advClick="0" advTm="12000">
        <p159:morph option="byObject"/>
      </p:transition>
    </mc:Choice>
    <mc:Fallback xmlns="">
      <p:transition spd="slow" advClick="0" advTm="1200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19EF18-FC6B-5C3C-A808-A129B2B511A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7345275-1967-FFEE-7725-19F1634EA742}"/>
              </a:ext>
            </a:extLst>
          </p:cNvPr>
          <p:cNvSpPr>
            <a:spLocks noGrp="1"/>
          </p:cNvSpPr>
          <p:nvPr>
            <p:ph type="dt" sz="half" idx="10"/>
          </p:nvPr>
        </p:nvSpPr>
        <p:spPr/>
        <p:txBody>
          <a:bodyPr/>
          <a:lstStyle/>
          <a:p>
            <a:fld id="{B61BEF0D-F0BB-DE4B-95CE-6DB70DBA9567}" type="datetimeFigureOut">
              <a:rPr lang="en-US" smtClean="0"/>
              <a:pPr/>
              <a:t>10/19/25</a:t>
            </a:fld>
            <a:endParaRPr lang="en-US"/>
          </a:p>
        </p:txBody>
      </p:sp>
      <p:sp>
        <p:nvSpPr>
          <p:cNvPr id="4" name="Footer Placeholder 3">
            <a:extLst>
              <a:ext uri="{FF2B5EF4-FFF2-40B4-BE49-F238E27FC236}">
                <a16:creationId xmlns:a16="http://schemas.microsoft.com/office/drawing/2014/main" id="{3ACECFE7-1EDA-01EF-2AC3-C4340931ADC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7DD4D20-225D-CDAC-8F75-56E6A1D1DCC3}"/>
              </a:ext>
            </a:extLst>
          </p:cNvPr>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2795050980"/>
      </p:ext>
    </p:extLst>
  </p:cSld>
  <p:clrMapOvr>
    <a:masterClrMapping/>
  </p:clrMapOvr>
  <mc:AlternateContent xmlns:mc="http://schemas.openxmlformats.org/markup-compatibility/2006" xmlns:p159="http://schemas.microsoft.com/office/powerpoint/2015/09/main">
    <mc:Choice Requires="p159">
      <p:transition spd="slow" advClick="0" advTm="12000">
        <p159:morph option="byObject"/>
      </p:transition>
    </mc:Choice>
    <mc:Fallback xmlns="">
      <p:transition spd="slow" advClick="0" advTm="1200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0D92DB8-20C0-9269-9D68-0C211395DA27}"/>
              </a:ext>
            </a:extLst>
          </p:cNvPr>
          <p:cNvSpPr>
            <a:spLocks noGrp="1"/>
          </p:cNvSpPr>
          <p:nvPr>
            <p:ph type="dt" sz="half" idx="10"/>
          </p:nvPr>
        </p:nvSpPr>
        <p:spPr/>
        <p:txBody>
          <a:bodyPr/>
          <a:lstStyle/>
          <a:p>
            <a:fld id="{B61BEF0D-F0BB-DE4B-95CE-6DB70DBA9567}" type="datetimeFigureOut">
              <a:rPr lang="en-US" smtClean="0"/>
              <a:pPr/>
              <a:t>10/19/25</a:t>
            </a:fld>
            <a:endParaRPr lang="en-US"/>
          </a:p>
        </p:txBody>
      </p:sp>
      <p:sp>
        <p:nvSpPr>
          <p:cNvPr id="3" name="Footer Placeholder 2">
            <a:extLst>
              <a:ext uri="{FF2B5EF4-FFF2-40B4-BE49-F238E27FC236}">
                <a16:creationId xmlns:a16="http://schemas.microsoft.com/office/drawing/2014/main" id="{E295495E-1E7A-29BF-1578-A16E8C4B064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A3B127D-235B-0BBC-9A57-690FE0EE3D21}"/>
              </a:ext>
            </a:extLst>
          </p:cNvPr>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3298562506"/>
      </p:ext>
    </p:extLst>
  </p:cSld>
  <p:clrMapOvr>
    <a:masterClrMapping/>
  </p:clrMapOvr>
  <mc:AlternateContent xmlns:mc="http://schemas.openxmlformats.org/markup-compatibility/2006" xmlns:p159="http://schemas.microsoft.com/office/powerpoint/2015/09/main">
    <mc:Choice Requires="p159">
      <p:transition spd="slow" advClick="0" advTm="12000">
        <p159:morph option="byObject"/>
      </p:transition>
    </mc:Choice>
    <mc:Fallback xmlns="">
      <p:transition spd="slow" advClick="0" advTm="1200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3B0735-0E57-B7B7-54C8-C935EAD618D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E03F8C9-7DAE-7E24-411D-4D4C2F7A1D2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71EDE4B-8DC6-23D3-E052-E08D418FFF3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8F2E69B-469F-9D2E-88FF-43E5F22D9B49}"/>
              </a:ext>
            </a:extLst>
          </p:cNvPr>
          <p:cNvSpPr>
            <a:spLocks noGrp="1"/>
          </p:cNvSpPr>
          <p:nvPr>
            <p:ph type="dt" sz="half" idx="10"/>
          </p:nvPr>
        </p:nvSpPr>
        <p:spPr/>
        <p:txBody>
          <a:bodyPr/>
          <a:lstStyle/>
          <a:p>
            <a:fld id="{B61BEF0D-F0BB-DE4B-95CE-6DB70DBA9567}" type="datetimeFigureOut">
              <a:rPr lang="en-US" smtClean="0"/>
              <a:pPr/>
              <a:t>10/19/25</a:t>
            </a:fld>
            <a:endParaRPr lang="en-US"/>
          </a:p>
        </p:txBody>
      </p:sp>
      <p:sp>
        <p:nvSpPr>
          <p:cNvPr id="6" name="Footer Placeholder 5">
            <a:extLst>
              <a:ext uri="{FF2B5EF4-FFF2-40B4-BE49-F238E27FC236}">
                <a16:creationId xmlns:a16="http://schemas.microsoft.com/office/drawing/2014/main" id="{92C9D6D7-CD8B-302C-CF90-3E9AA1C4474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A6F62BC-7592-905B-CDB4-5D12A0974E3F}"/>
              </a:ext>
            </a:extLst>
          </p:cNvPr>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271494215"/>
      </p:ext>
    </p:extLst>
  </p:cSld>
  <p:clrMapOvr>
    <a:masterClrMapping/>
  </p:clrMapOvr>
  <mc:AlternateContent xmlns:mc="http://schemas.openxmlformats.org/markup-compatibility/2006" xmlns:p159="http://schemas.microsoft.com/office/powerpoint/2015/09/main">
    <mc:Choice Requires="p159">
      <p:transition spd="slow" advClick="0" advTm="12000">
        <p159:morph option="byObject"/>
      </p:transition>
    </mc:Choice>
    <mc:Fallback xmlns="">
      <p:transition spd="slow" advClick="0" advTm="1200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3B88BD-0F5D-FE54-A963-5077AB3E404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DE513C9-7020-AA63-C901-7615361B718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96D6C9E-63F2-5D89-7DCE-1B56CCA475C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CC68A6B-3F74-7C42-EE26-249BDD651D09}"/>
              </a:ext>
            </a:extLst>
          </p:cNvPr>
          <p:cNvSpPr>
            <a:spLocks noGrp="1"/>
          </p:cNvSpPr>
          <p:nvPr>
            <p:ph type="dt" sz="half" idx="10"/>
          </p:nvPr>
        </p:nvSpPr>
        <p:spPr/>
        <p:txBody>
          <a:bodyPr/>
          <a:lstStyle/>
          <a:p>
            <a:fld id="{B61BEF0D-F0BB-DE4B-95CE-6DB70DBA9567}" type="datetimeFigureOut">
              <a:rPr lang="en-US" smtClean="0"/>
              <a:pPr/>
              <a:t>10/19/25</a:t>
            </a:fld>
            <a:endParaRPr lang="en-US"/>
          </a:p>
        </p:txBody>
      </p:sp>
      <p:sp>
        <p:nvSpPr>
          <p:cNvPr id="6" name="Footer Placeholder 5">
            <a:extLst>
              <a:ext uri="{FF2B5EF4-FFF2-40B4-BE49-F238E27FC236}">
                <a16:creationId xmlns:a16="http://schemas.microsoft.com/office/drawing/2014/main" id="{25B0B71E-D72A-4ACE-9B88-2065D23A146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BE80120-6CE3-9F66-FC1A-9B674A3B0B63}"/>
              </a:ext>
            </a:extLst>
          </p:cNvPr>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2948280961"/>
      </p:ext>
    </p:extLst>
  </p:cSld>
  <p:clrMapOvr>
    <a:masterClrMapping/>
  </p:clrMapOvr>
  <mc:AlternateContent xmlns:mc="http://schemas.openxmlformats.org/markup-compatibility/2006" xmlns:p159="http://schemas.microsoft.com/office/powerpoint/2015/09/main">
    <mc:Choice Requires="p159">
      <p:transition spd="slow" advClick="0" advTm="12000">
        <p159:morph option="byObject"/>
      </p:transition>
    </mc:Choice>
    <mc:Fallback xmlns="">
      <p:transition spd="slow" advClick="0" advTm="1200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8E0324-CDAA-D7D4-9280-B177B5E84AB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85AC623-5202-2697-D7D2-DB5A4D5C525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089A055-EDB6-E5AC-E1C3-4291720864B7}"/>
              </a:ext>
            </a:extLst>
          </p:cNvPr>
          <p:cNvSpPr>
            <a:spLocks noGrp="1"/>
          </p:cNvSpPr>
          <p:nvPr>
            <p:ph type="dt" sz="half" idx="10"/>
          </p:nvPr>
        </p:nvSpPr>
        <p:spPr/>
        <p:txBody>
          <a:bodyPr/>
          <a:lstStyle/>
          <a:p>
            <a:fld id="{B61BEF0D-F0BB-DE4B-95CE-6DB70DBA9567}" type="datetimeFigureOut">
              <a:rPr lang="en-US" smtClean="0"/>
              <a:pPr/>
              <a:t>10/19/25</a:t>
            </a:fld>
            <a:endParaRPr lang="en-US"/>
          </a:p>
        </p:txBody>
      </p:sp>
      <p:sp>
        <p:nvSpPr>
          <p:cNvPr id="5" name="Footer Placeholder 4">
            <a:extLst>
              <a:ext uri="{FF2B5EF4-FFF2-40B4-BE49-F238E27FC236}">
                <a16:creationId xmlns:a16="http://schemas.microsoft.com/office/drawing/2014/main" id="{DEAA7825-7062-2F97-2AB8-5F9FABB72AB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130A49B-B622-0CBF-2150-7B7148D1C138}"/>
              </a:ext>
            </a:extLst>
          </p:cNvPr>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3173631213"/>
      </p:ext>
    </p:extLst>
  </p:cSld>
  <p:clrMapOvr>
    <a:masterClrMapping/>
  </p:clrMapOvr>
  <mc:AlternateContent xmlns:mc="http://schemas.openxmlformats.org/markup-compatibility/2006" xmlns:p159="http://schemas.microsoft.com/office/powerpoint/2015/09/main">
    <mc:Choice Requires="p159">
      <p:transition spd="slow" advClick="0" advTm="12000">
        <p159:morph option="byObject"/>
      </p:transition>
    </mc:Choice>
    <mc:Fallback xmlns="">
      <p:transition spd="slow" advClick="0" advTm="1200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0D5A75A-2AB9-EFB5-0F82-D0505F2FC42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5ABE807-624D-C2B1-894D-B2B97A10178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C38CF6B-8571-CC0B-0D84-5DBE2724A15F}"/>
              </a:ext>
            </a:extLst>
          </p:cNvPr>
          <p:cNvSpPr>
            <a:spLocks noGrp="1"/>
          </p:cNvSpPr>
          <p:nvPr>
            <p:ph type="dt" sz="half" idx="10"/>
          </p:nvPr>
        </p:nvSpPr>
        <p:spPr/>
        <p:txBody>
          <a:bodyPr/>
          <a:lstStyle/>
          <a:p>
            <a:fld id="{B61BEF0D-F0BB-DE4B-95CE-6DB70DBA9567}" type="datetimeFigureOut">
              <a:rPr lang="en-US" smtClean="0"/>
              <a:pPr/>
              <a:t>10/19/25</a:t>
            </a:fld>
            <a:endParaRPr lang="en-US"/>
          </a:p>
        </p:txBody>
      </p:sp>
      <p:sp>
        <p:nvSpPr>
          <p:cNvPr id="5" name="Footer Placeholder 4">
            <a:extLst>
              <a:ext uri="{FF2B5EF4-FFF2-40B4-BE49-F238E27FC236}">
                <a16:creationId xmlns:a16="http://schemas.microsoft.com/office/drawing/2014/main" id="{F8DA106A-0E1D-2974-0E7D-D6FFFD3D54A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9FAF8C9-E84F-AC26-876C-D54E1A533C30}"/>
              </a:ext>
            </a:extLst>
          </p:cNvPr>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2658124090"/>
      </p:ext>
    </p:extLst>
  </p:cSld>
  <p:clrMapOvr>
    <a:masterClrMapping/>
  </p:clrMapOvr>
  <mc:AlternateContent xmlns:mc="http://schemas.openxmlformats.org/markup-compatibility/2006" xmlns:p159="http://schemas.microsoft.com/office/powerpoint/2015/09/main">
    <mc:Choice Requires="p159">
      <p:transition spd="slow" advClick="0" advTm="12000">
        <p159:morph option="byObject"/>
      </p:transition>
    </mc:Choice>
    <mc:Fallback xmlns="">
      <p:transition spd="slow" advClick="0" advTm="12000">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0CA7594-7E19-4363-9302-228B1F770BF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E392700-7B42-6C97-E7EA-86E8CF89621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C5153FC-52D6-8319-779C-752F1EE614F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B61BEF0D-F0BB-DE4B-95CE-6DB70DBA9567}" type="datetimeFigureOut">
              <a:rPr lang="en-US" smtClean="0"/>
              <a:pPr/>
              <a:t>10/19/25</a:t>
            </a:fld>
            <a:endParaRPr lang="en-US"/>
          </a:p>
        </p:txBody>
      </p:sp>
      <p:sp>
        <p:nvSpPr>
          <p:cNvPr id="5" name="Footer Placeholder 4">
            <a:extLst>
              <a:ext uri="{FF2B5EF4-FFF2-40B4-BE49-F238E27FC236}">
                <a16:creationId xmlns:a16="http://schemas.microsoft.com/office/drawing/2014/main" id="{A5F39C00-B0C3-0B1E-881A-E5ACCB3BF5D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00DAD821-0DFB-8A7C-65D8-0059F82054D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57F1E4F-1CFF-5643-939E-217C01CDF565}" type="slidenum">
              <a:rPr lang="en-US" smtClean="0"/>
              <a:pPr/>
              <a:t>‹#›</a:t>
            </a:fld>
            <a:endParaRPr lang="en-US"/>
          </a:p>
        </p:txBody>
      </p:sp>
    </p:spTree>
    <p:extLst>
      <p:ext uri="{BB962C8B-B14F-4D97-AF65-F5344CB8AC3E}">
        <p14:creationId xmlns:p14="http://schemas.microsoft.com/office/powerpoint/2010/main" val="2870836501"/>
      </p:ext>
    </p:extLst>
  </p:cSld>
  <p:clrMap bg1="lt1" tx1="dk1" bg2="lt2" tx2="dk2" accent1="accent1" accent2="accent2" accent3="accent3" accent4="accent4" accent5="accent5" accent6="accent6" hlink="hlink" folHlink="folHlink"/>
  <p:sldLayoutIdLst>
    <p:sldLayoutId id="2147483785" r:id="rId1"/>
    <p:sldLayoutId id="2147483786" r:id="rId2"/>
    <p:sldLayoutId id="2147483787" r:id="rId3"/>
    <p:sldLayoutId id="2147483788" r:id="rId4"/>
    <p:sldLayoutId id="2147483789" r:id="rId5"/>
    <p:sldLayoutId id="2147483790" r:id="rId6"/>
    <p:sldLayoutId id="2147483791" r:id="rId7"/>
    <p:sldLayoutId id="2147483792" r:id="rId8"/>
    <p:sldLayoutId id="2147483793" r:id="rId9"/>
    <p:sldLayoutId id="2147483794" r:id="rId10"/>
    <p:sldLayoutId id="2147483795" r:id="rId11"/>
  </p:sldLayoutIdLst>
  <mc:AlternateContent xmlns:mc="http://schemas.openxmlformats.org/markup-compatibility/2006" xmlns:p159="http://schemas.microsoft.com/office/powerpoint/2015/09/main">
    <mc:Choice Requires="p159">
      <p:transition spd="slow" advClick="0" advTm="12000">
        <p159:morph option="byObject"/>
      </p:transition>
    </mc:Choice>
    <mc:Fallback xmlns="">
      <p:transition spd="slow" advClick="0" advTm="12000">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5.jpeg"/><Relationship Id="rId4" Type="http://schemas.openxmlformats.org/officeDocument/2006/relationships/image" Target="../media/image4.JPG"/></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9.jpg"/><Relationship Id="rId5" Type="http://schemas.openxmlformats.org/officeDocument/2006/relationships/image" Target="../media/image8.jpg"/><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8.xml.rels><?xml version="1.0" encoding="UTF-8" standalone="yes"?>
<Relationships xmlns="http://schemas.openxmlformats.org/package/2006/relationships"><Relationship Id="rId8" Type="http://schemas.openxmlformats.org/officeDocument/2006/relationships/image" Target="../media/image24.jpeg"/><Relationship Id="rId13" Type="http://schemas.openxmlformats.org/officeDocument/2006/relationships/image" Target="../media/image29.svg"/><Relationship Id="rId3" Type="http://schemas.openxmlformats.org/officeDocument/2006/relationships/image" Target="../media/image19.jpeg"/><Relationship Id="rId7" Type="http://schemas.openxmlformats.org/officeDocument/2006/relationships/image" Target="../media/image23.jpeg"/><Relationship Id="rId12" Type="http://schemas.openxmlformats.org/officeDocument/2006/relationships/image" Target="../media/image28.png"/><Relationship Id="rId17" Type="http://schemas.openxmlformats.org/officeDocument/2006/relationships/image" Target="../media/image33.png"/><Relationship Id="rId2" Type="http://schemas.openxmlformats.org/officeDocument/2006/relationships/image" Target="../media/image18.jpeg"/><Relationship Id="rId16" Type="http://schemas.openxmlformats.org/officeDocument/2006/relationships/image" Target="../media/image32.png"/><Relationship Id="rId1" Type="http://schemas.openxmlformats.org/officeDocument/2006/relationships/slideLayout" Target="../slideLayouts/slideLayout7.xml"/><Relationship Id="rId6" Type="http://schemas.openxmlformats.org/officeDocument/2006/relationships/image" Target="../media/image22.jpeg"/><Relationship Id="rId11" Type="http://schemas.openxmlformats.org/officeDocument/2006/relationships/image" Target="../media/image27.png"/><Relationship Id="rId5" Type="http://schemas.openxmlformats.org/officeDocument/2006/relationships/image" Target="../media/image21.jpeg"/><Relationship Id="rId15" Type="http://schemas.openxmlformats.org/officeDocument/2006/relationships/image" Target="../media/image31.png"/><Relationship Id="rId10" Type="http://schemas.openxmlformats.org/officeDocument/2006/relationships/image" Target="../media/image26.png"/><Relationship Id="rId4" Type="http://schemas.openxmlformats.org/officeDocument/2006/relationships/image" Target="../media/image20.jpeg"/><Relationship Id="rId9" Type="http://schemas.openxmlformats.org/officeDocument/2006/relationships/image" Target="../media/image25.png"/><Relationship Id="rId14" Type="http://schemas.openxmlformats.org/officeDocument/2006/relationships/image" Target="../media/image30.jpeg"/></Relationships>
</file>

<file path=ppt/slides/_rels/slide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36.jpeg"/><Relationship Id="rId4" Type="http://schemas.openxmlformats.org/officeDocument/2006/relationships/image" Target="../media/image35.png"/></Relationships>
</file>

<file path=ppt/slides/_rels/slide10.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44.jpg"/></Relationships>
</file>

<file path=ppt/slides/_rels/slide1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Content Placeholder 4" descr="A logo for a company&#10;&#10;AI-generated content may be incorrect.">
            <a:extLst>
              <a:ext uri="{FF2B5EF4-FFF2-40B4-BE49-F238E27FC236}">
                <a16:creationId xmlns:a16="http://schemas.microsoft.com/office/drawing/2014/main" id="{5247FF90-2415-51E3-73F4-2A5FF0F1DB87}"/>
              </a:ext>
            </a:extLst>
          </p:cNvPr>
          <p:cNvPicPr>
            <a:picLocks noGrp="1" noChangeAspect="1"/>
          </p:cNvPicPr>
          <p:nvPr>
            <p:ph idx="1"/>
          </p:nvPr>
        </p:nvPicPr>
        <p:blipFill>
          <a:blip r:embed="rId2"/>
          <a:srcRect t="18333" b="22623"/>
          <a:stretch/>
        </p:blipFill>
        <p:spPr>
          <a:xfrm>
            <a:off x="96253" y="116793"/>
            <a:ext cx="11778916" cy="6624413"/>
          </a:xfrm>
          <a:prstGeom prst="rect">
            <a:avLst/>
          </a:prstGeom>
        </p:spPr>
      </p:pic>
    </p:spTree>
    <p:extLst>
      <p:ext uri="{BB962C8B-B14F-4D97-AF65-F5344CB8AC3E}">
        <p14:creationId xmlns:p14="http://schemas.microsoft.com/office/powerpoint/2010/main" val="1470773184"/>
      </p:ext>
    </p:extLst>
  </p:cSld>
  <p:clrMapOvr>
    <a:masterClrMapping/>
  </p:clrMapOvr>
  <mc:AlternateContent xmlns:mc="http://schemas.openxmlformats.org/markup-compatibility/2006" xmlns:p159="http://schemas.microsoft.com/office/powerpoint/2015/09/main">
    <mc:Choice Requires="p159">
      <p:transition spd="slow" advClick="0" advTm="12000">
        <p159:morph option="byObject"/>
      </p:transition>
    </mc:Choice>
    <mc:Fallback xmlns="">
      <p:transition spd="slow" advClick="0" advTm="12000">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9" name="Rectangle 58">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86DFF620-D168-0782-741B-04E433A3A47E}"/>
              </a:ext>
            </a:extLst>
          </p:cNvPr>
          <p:cNvSpPr txBox="1"/>
          <p:nvPr/>
        </p:nvSpPr>
        <p:spPr>
          <a:xfrm>
            <a:off x="572493" y="238539"/>
            <a:ext cx="11018520" cy="1434415"/>
          </a:xfrm>
          <a:prstGeom prst="rect">
            <a:avLst/>
          </a:prstGeom>
        </p:spPr>
        <p:txBody>
          <a:bodyPr rot="0" spcFirstLastPara="0" vertOverflow="overflow" horzOverflow="overflow" vert="horz" lIns="91440" tIns="45720" rIns="91440" bIns="45720" numCol="1" spcCol="0" rtlCol="0" fromWordArt="0" anchor="b" anchorCtr="0" forceAA="0" compatLnSpc="1">
            <a:prstTxWarp prst="textNoShape">
              <a:avLst/>
            </a:prstTxWarp>
            <a:normAutofit/>
          </a:bodyPr>
          <a:lstStyle/>
          <a:p>
            <a:pPr>
              <a:lnSpc>
                <a:spcPct val="90000"/>
              </a:lnSpc>
              <a:spcBef>
                <a:spcPct val="0"/>
              </a:spcBef>
              <a:spcAft>
                <a:spcPts val="600"/>
              </a:spcAft>
            </a:pPr>
            <a:r>
              <a:rPr lang="en-US" sz="5400" b="1">
                <a:latin typeface="+mj-lt"/>
                <a:ea typeface="+mj-ea"/>
                <a:cs typeface="+mj-cs"/>
              </a:rPr>
              <a:t>Welcome</a:t>
            </a:r>
          </a:p>
        </p:txBody>
      </p:sp>
      <p:sp>
        <p:nvSpPr>
          <p:cNvPr id="61"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5D4AEF87-7C3C-0FD9-8083-AF13AC252311}"/>
              </a:ext>
            </a:extLst>
          </p:cNvPr>
          <p:cNvSpPr txBox="1"/>
          <p:nvPr/>
        </p:nvSpPr>
        <p:spPr>
          <a:xfrm>
            <a:off x="572493" y="2071316"/>
            <a:ext cx="7272096" cy="4119172"/>
          </a:xfrm>
          <a:prstGeom prst="rect">
            <a:avLst/>
          </a:prstGeom>
        </p:spPr>
        <p:txBody>
          <a:bodyPr vert="horz" lIns="91440" tIns="45720" rIns="91440" bIns="45720" rtlCol="0" anchor="t">
            <a:normAutofit/>
          </a:bodyPr>
          <a:lstStyle/>
          <a:p>
            <a:pPr>
              <a:lnSpc>
                <a:spcPct val="90000"/>
              </a:lnSpc>
              <a:spcAft>
                <a:spcPts val="600"/>
              </a:spcAft>
            </a:pPr>
            <a:r>
              <a:rPr lang="en-US" sz="2400" b="1" dirty="0"/>
              <a:t>2025 Board of Directors:</a:t>
            </a:r>
          </a:p>
          <a:p>
            <a:pPr indent="-228600">
              <a:lnSpc>
                <a:spcPct val="90000"/>
              </a:lnSpc>
              <a:spcAft>
                <a:spcPts val="600"/>
              </a:spcAft>
              <a:buFont typeface="Arial" panose="020B0604020202020204" pitchFamily="34" charset="0"/>
              <a:buChar char="•"/>
            </a:pPr>
            <a:endParaRPr lang="en-US" sz="2400" b="1" i="1" dirty="0"/>
          </a:p>
          <a:p>
            <a:pPr indent="-228600">
              <a:lnSpc>
                <a:spcPct val="90000"/>
              </a:lnSpc>
              <a:spcBef>
                <a:spcPts val="600"/>
              </a:spcBef>
              <a:spcAft>
                <a:spcPts val="600"/>
              </a:spcAft>
              <a:buFont typeface="Arial" panose="020B0604020202020204" pitchFamily="34" charset="0"/>
              <a:buChar char="•"/>
            </a:pPr>
            <a:r>
              <a:rPr lang="en-US" sz="2400" dirty="0"/>
              <a:t>Christopher Ersson, President</a:t>
            </a:r>
          </a:p>
          <a:p>
            <a:pPr indent="-228600">
              <a:lnSpc>
                <a:spcPct val="90000"/>
              </a:lnSpc>
              <a:spcBef>
                <a:spcPts val="600"/>
              </a:spcBef>
              <a:spcAft>
                <a:spcPts val="600"/>
              </a:spcAft>
              <a:buFont typeface="Arial" panose="020B0604020202020204" pitchFamily="34" charset="0"/>
              <a:buChar char="•"/>
            </a:pPr>
            <a:r>
              <a:rPr lang="en-US" sz="2400" dirty="0"/>
              <a:t>Andrea McCarthy, Vice President/Founder</a:t>
            </a:r>
          </a:p>
          <a:p>
            <a:pPr indent="-228600">
              <a:lnSpc>
                <a:spcPct val="90000"/>
              </a:lnSpc>
              <a:spcBef>
                <a:spcPts val="600"/>
              </a:spcBef>
              <a:spcAft>
                <a:spcPts val="600"/>
              </a:spcAft>
              <a:buFont typeface="Arial" panose="020B0604020202020204" pitchFamily="34" charset="0"/>
              <a:buChar char="•"/>
            </a:pPr>
            <a:r>
              <a:rPr lang="en-US" sz="2400" dirty="0"/>
              <a:t>Dara Haggerty, Secretary</a:t>
            </a:r>
          </a:p>
          <a:p>
            <a:pPr indent="-228600">
              <a:lnSpc>
                <a:spcPct val="90000"/>
              </a:lnSpc>
              <a:spcBef>
                <a:spcPts val="600"/>
              </a:spcBef>
              <a:spcAft>
                <a:spcPts val="600"/>
              </a:spcAft>
              <a:buFont typeface="Arial" panose="020B0604020202020204" pitchFamily="34" charset="0"/>
              <a:buChar char="•"/>
            </a:pPr>
            <a:r>
              <a:rPr lang="en-US" sz="2400" dirty="0"/>
              <a:t>Elizabeth Mandeville, Treasurer</a:t>
            </a:r>
          </a:p>
          <a:p>
            <a:pPr indent="-228600">
              <a:lnSpc>
                <a:spcPct val="90000"/>
              </a:lnSpc>
              <a:spcBef>
                <a:spcPts val="600"/>
              </a:spcBef>
              <a:spcAft>
                <a:spcPts val="600"/>
              </a:spcAft>
              <a:buFont typeface="Arial" panose="020B0604020202020204" pitchFamily="34" charset="0"/>
              <a:buChar char="•"/>
            </a:pPr>
            <a:r>
              <a:rPr lang="en-US" sz="2400" dirty="0"/>
              <a:t>Kelly Moyer, Director</a:t>
            </a:r>
          </a:p>
        </p:txBody>
      </p:sp>
      <p:pic>
        <p:nvPicPr>
          <p:cNvPr id="6" name="Picture 5" descr="A logo for a company&#10;&#10;AI-generated content may be incorrect.">
            <a:extLst>
              <a:ext uri="{FF2B5EF4-FFF2-40B4-BE49-F238E27FC236}">
                <a16:creationId xmlns:a16="http://schemas.microsoft.com/office/drawing/2014/main" id="{C5D3EE03-5FD5-5A58-8B65-16BA8A3E1057}"/>
              </a:ext>
            </a:extLst>
          </p:cNvPr>
          <p:cNvPicPr>
            <a:picLocks noChangeAspect="1"/>
          </p:cNvPicPr>
          <p:nvPr/>
        </p:nvPicPr>
        <p:blipFill>
          <a:blip r:embed="rId3"/>
          <a:srcRect l="5573" r="2791"/>
          <a:stretch>
            <a:fillRect/>
          </a:stretch>
        </p:blipFill>
        <p:spPr>
          <a:xfrm>
            <a:off x="6737684" y="1860763"/>
            <a:ext cx="4807609" cy="4997237"/>
          </a:xfrm>
          <a:prstGeom prst="rect">
            <a:avLst/>
          </a:prstGeom>
        </p:spPr>
      </p:pic>
      <p:sp>
        <p:nvSpPr>
          <p:cNvPr id="7" name="TextBox 6">
            <a:extLst>
              <a:ext uri="{FF2B5EF4-FFF2-40B4-BE49-F238E27FC236}">
                <a16:creationId xmlns:a16="http://schemas.microsoft.com/office/drawing/2014/main" id="{E1DAD838-CB12-DD16-0FAD-92D5DD12B923}"/>
              </a:ext>
            </a:extLst>
          </p:cNvPr>
          <p:cNvSpPr txBox="1"/>
          <p:nvPr/>
        </p:nvSpPr>
        <p:spPr>
          <a:xfrm>
            <a:off x="1905026" y="5697193"/>
            <a:ext cx="4609019" cy="461665"/>
          </a:xfrm>
          <a:prstGeom prst="rect">
            <a:avLst/>
          </a:prstGeom>
          <a:noFill/>
        </p:spPr>
        <p:txBody>
          <a:bodyPr wrap="none" rtlCol="0">
            <a:spAutoFit/>
          </a:bodyPr>
          <a:lstStyle/>
          <a:p>
            <a:r>
              <a:rPr lang="en-US" sz="2400" dirty="0" err="1">
                <a:solidFill>
                  <a:schemeClr val="bg1">
                    <a:lumMod val="50000"/>
                  </a:schemeClr>
                </a:solidFill>
              </a:rPr>
              <a:t>VolusiaCAMAdvisors@gmail.com</a:t>
            </a:r>
            <a:endParaRPr lang="en-US" sz="2400" dirty="0">
              <a:solidFill>
                <a:schemeClr val="bg1">
                  <a:lumMod val="50000"/>
                </a:schemeClr>
              </a:solidFill>
            </a:endParaRPr>
          </a:p>
        </p:txBody>
      </p:sp>
      <p:sp>
        <p:nvSpPr>
          <p:cNvPr id="10" name="TextBox 9">
            <a:extLst>
              <a:ext uri="{FF2B5EF4-FFF2-40B4-BE49-F238E27FC236}">
                <a16:creationId xmlns:a16="http://schemas.microsoft.com/office/drawing/2014/main" id="{4EF7C977-4AF7-E47A-7B4E-6BCFE99ADB0F}"/>
              </a:ext>
            </a:extLst>
          </p:cNvPr>
          <p:cNvSpPr txBox="1"/>
          <p:nvPr/>
        </p:nvSpPr>
        <p:spPr>
          <a:xfrm>
            <a:off x="4433637" y="1008585"/>
            <a:ext cx="6960268" cy="369332"/>
          </a:xfrm>
          <a:prstGeom prst="rect">
            <a:avLst/>
          </a:prstGeom>
          <a:noFill/>
        </p:spPr>
        <p:txBody>
          <a:bodyPr wrap="square">
            <a:spAutoFit/>
          </a:bodyPr>
          <a:lstStyle/>
          <a:p>
            <a:r>
              <a:rPr lang="en-US" b="0" i="1" u="none" strike="noStrike" dirty="0">
                <a:solidFill>
                  <a:srgbClr val="000000"/>
                </a:solidFill>
                <a:effectLst/>
                <a:latin typeface="-webkit-standard"/>
              </a:rPr>
              <a:t>Guiding Associations &amp; Empowering Community Leadership Together</a:t>
            </a:r>
            <a:endParaRPr lang="en-US" dirty="0"/>
          </a:p>
        </p:txBody>
      </p:sp>
    </p:spTree>
    <p:extLst>
      <p:ext uri="{BB962C8B-B14F-4D97-AF65-F5344CB8AC3E}">
        <p14:creationId xmlns:p14="http://schemas.microsoft.com/office/powerpoint/2010/main" val="312941212"/>
      </p:ext>
    </p:extLst>
  </p:cSld>
  <p:clrMapOvr>
    <a:masterClrMapping/>
  </p:clrMapOvr>
  <mc:AlternateContent xmlns:mc="http://schemas.openxmlformats.org/markup-compatibility/2006" xmlns:p159="http://schemas.microsoft.com/office/powerpoint/2015/09/main">
    <mc:Choice Requires="p159">
      <p:transition spd="slow" advClick="0" advTm="12000">
        <p159:morph option="byObject"/>
      </p:transition>
    </mc:Choice>
    <mc:Fallback xmlns="">
      <p:transition spd="slow" advClick="0" advTm="12000">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B51F6560-D61C-400F-B71A-3FDEBF451B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5" name="Group 14">
            <a:extLst>
              <a:ext uri="{FF2B5EF4-FFF2-40B4-BE49-F238E27FC236}">
                <a16:creationId xmlns:a16="http://schemas.microsoft.com/office/drawing/2014/main" id="{F938B951-7EFC-40A2-B198-E73D39DFB3F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16" name="Rectangle 15">
              <a:extLst>
                <a:ext uri="{FF2B5EF4-FFF2-40B4-BE49-F238E27FC236}">
                  <a16:creationId xmlns:a16="http://schemas.microsoft.com/office/drawing/2014/main" id="{92E4506E-6A0E-49A0-BC31-8CADBFF3ECC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EEED4D51-65BF-4AEE-B596-7CB61A70B9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4">
                <a:lumMod val="75000"/>
                <a:alpha val="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C3649B3B-BB86-4EF2-4BB6-440D8432CF18}"/>
              </a:ext>
            </a:extLst>
          </p:cNvPr>
          <p:cNvSpPr>
            <a:spLocks noGrp="1"/>
          </p:cNvSpPr>
          <p:nvPr>
            <p:ph type="title"/>
          </p:nvPr>
        </p:nvSpPr>
        <p:spPr>
          <a:xfrm>
            <a:off x="466009" y="2981433"/>
            <a:ext cx="7125284" cy="675441"/>
          </a:xfrm>
        </p:spPr>
        <p:txBody>
          <a:bodyPr vert="horz" wrap="square" lIns="91440" tIns="45720" rIns="91440" bIns="45720" rtlCol="0" anchor="t">
            <a:noAutofit/>
          </a:bodyPr>
          <a:lstStyle/>
          <a:p>
            <a:r>
              <a:rPr lang="en-US" sz="3600" b="1" dirty="0"/>
              <a:t>The community partner in maintaining, enhancing, protecting and preserving your community. We are advisors to your Board of Directors and implementers of decisions made by your Board.</a:t>
            </a:r>
          </a:p>
        </p:txBody>
      </p:sp>
      <p:pic>
        <p:nvPicPr>
          <p:cNvPr id="8" name="Graphic 7">
            <a:extLst>
              <a:ext uri="{FF2B5EF4-FFF2-40B4-BE49-F238E27FC236}">
                <a16:creationId xmlns:a16="http://schemas.microsoft.com/office/drawing/2014/main" id="{4F251E4D-7CC9-F491-C768-60A1F4E52BB9}"/>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47846" y="624079"/>
            <a:ext cx="7227512" cy="2070996"/>
          </a:xfrm>
          <a:prstGeom prst="rect">
            <a:avLst/>
          </a:prstGeom>
          <a:effectLst>
            <a:outerShdw blurRad="508000" dist="101600" dir="5400000" algn="tl" rotWithShape="0">
              <a:prstClr val="black">
                <a:alpha val="10000"/>
              </a:prstClr>
            </a:outerShdw>
          </a:effectLst>
        </p:spPr>
      </p:pic>
      <p:pic>
        <p:nvPicPr>
          <p:cNvPr id="4" name="Content Placeholder 3" descr="A person in a suit and tie&#10;&#10;AI-generated content may be incorrect.">
            <a:extLst>
              <a:ext uri="{FF2B5EF4-FFF2-40B4-BE49-F238E27FC236}">
                <a16:creationId xmlns:a16="http://schemas.microsoft.com/office/drawing/2014/main" id="{4C57332E-2274-5328-0BE7-DEA15702F8A5}"/>
              </a:ext>
            </a:extLst>
          </p:cNvPr>
          <p:cNvPicPr>
            <a:picLocks noGrp="1" noChangeAspect="1"/>
          </p:cNvPicPr>
          <p:nvPr>
            <p:ph idx="1"/>
          </p:nvPr>
        </p:nvPicPr>
        <p:blipFill>
          <a:blip r:embed="rId4"/>
          <a:stretch>
            <a:fillRect/>
          </a:stretch>
        </p:blipFill>
        <p:spPr>
          <a:xfrm>
            <a:off x="7807227" y="0"/>
            <a:ext cx="4407373" cy="6858000"/>
          </a:xfrm>
          <a:prstGeom prst="rect">
            <a:avLst/>
          </a:prstGeom>
          <a:effectLst>
            <a:outerShdw blurRad="508000" dist="101600" dir="5400000" algn="tl" rotWithShape="0">
              <a:prstClr val="black">
                <a:alpha val="10000"/>
              </a:prstClr>
            </a:outerShdw>
          </a:effectLst>
        </p:spPr>
      </p:pic>
      <p:sp>
        <p:nvSpPr>
          <p:cNvPr id="10" name="TextBox 9">
            <a:extLst>
              <a:ext uri="{FF2B5EF4-FFF2-40B4-BE49-F238E27FC236}">
                <a16:creationId xmlns:a16="http://schemas.microsoft.com/office/drawing/2014/main" id="{1A86CA2E-37BB-428D-CBF1-19CE51594D32}"/>
              </a:ext>
            </a:extLst>
          </p:cNvPr>
          <p:cNvSpPr txBox="1"/>
          <p:nvPr/>
        </p:nvSpPr>
        <p:spPr>
          <a:xfrm>
            <a:off x="8053776" y="6152807"/>
            <a:ext cx="3914274" cy="677108"/>
          </a:xfrm>
          <a:prstGeom prst="rect">
            <a:avLst/>
          </a:prstGeom>
          <a:noFill/>
        </p:spPr>
        <p:txBody>
          <a:bodyPr wrap="square" rtlCol="0">
            <a:spAutoFit/>
          </a:bodyPr>
          <a:lstStyle/>
          <a:p>
            <a:pPr algn="ctr"/>
            <a:r>
              <a:rPr lang="en-US" sz="2400" b="1" dirty="0">
                <a:solidFill>
                  <a:schemeClr val="bg1"/>
                </a:solidFill>
                <a:latin typeface="Biome" panose="020B0604020202020204" pitchFamily="34" charset="0"/>
                <a:cs typeface="Biome" panose="020B0604020202020204" pitchFamily="34" charset="0"/>
              </a:rPr>
              <a:t>Christopher Ersson</a:t>
            </a:r>
          </a:p>
          <a:p>
            <a:pPr algn="ctr"/>
            <a:r>
              <a:rPr lang="en-US" sz="1400" b="1" dirty="0">
                <a:solidFill>
                  <a:schemeClr val="bg1"/>
                </a:solidFill>
                <a:latin typeface="Biome" panose="020B0604020202020204" pitchFamily="34" charset="0"/>
                <a:cs typeface="Biome" panose="020B0604020202020204" pitchFamily="34" charset="0"/>
              </a:rPr>
              <a:t>Community Association Manager</a:t>
            </a:r>
          </a:p>
        </p:txBody>
      </p:sp>
      <p:sp>
        <p:nvSpPr>
          <p:cNvPr id="11" name="TextBox 10">
            <a:extLst>
              <a:ext uri="{FF2B5EF4-FFF2-40B4-BE49-F238E27FC236}">
                <a16:creationId xmlns:a16="http://schemas.microsoft.com/office/drawing/2014/main" id="{6014B47F-1A5A-9C87-1500-98566C1EB4BE}"/>
              </a:ext>
            </a:extLst>
          </p:cNvPr>
          <p:cNvSpPr txBox="1"/>
          <p:nvPr/>
        </p:nvSpPr>
        <p:spPr>
          <a:xfrm>
            <a:off x="1652258" y="6233921"/>
            <a:ext cx="5710218" cy="369332"/>
          </a:xfrm>
          <a:prstGeom prst="rect">
            <a:avLst/>
          </a:prstGeom>
          <a:noFill/>
        </p:spPr>
        <p:txBody>
          <a:bodyPr wrap="none" rtlCol="0">
            <a:spAutoFit/>
          </a:bodyPr>
          <a:lstStyle/>
          <a:p>
            <a:r>
              <a:rPr lang="en-US" dirty="0"/>
              <a:t>Ormond Beach 🏝️ Lake Mary 🏖️ Clermont ⛱️ Kissimmee</a:t>
            </a:r>
          </a:p>
        </p:txBody>
      </p:sp>
      <p:pic>
        <p:nvPicPr>
          <p:cNvPr id="2050" name="Picture 2" descr="Logo Design and Branding for Vantaca | HOA Software">
            <a:extLst>
              <a:ext uri="{FF2B5EF4-FFF2-40B4-BE49-F238E27FC236}">
                <a16:creationId xmlns:a16="http://schemas.microsoft.com/office/drawing/2014/main" id="{9FFAEE67-C7C9-1F7B-797E-86B601DAB20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5959600"/>
            <a:ext cx="1436324" cy="8703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13416450"/>
      </p:ext>
    </p:extLst>
  </p:cSld>
  <p:clrMapOvr>
    <a:masterClrMapping/>
  </p:clrMapOvr>
  <mc:AlternateContent xmlns:mc="http://schemas.openxmlformats.org/markup-compatibility/2006" xmlns:p159="http://schemas.microsoft.com/office/powerpoint/2015/09/main">
    <mc:Choice Requires="p159">
      <p:transition spd="slow" advClick="0" advTm="12000">
        <p159:morph option="byObject"/>
      </p:transition>
    </mc:Choice>
    <mc:Fallback xmlns="">
      <p:transition spd="slow" advClick="0" advTm="12000">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6" name="Rectangle 105">
            <a:extLst>
              <a:ext uri="{FF2B5EF4-FFF2-40B4-BE49-F238E27FC236}">
                <a16:creationId xmlns:a16="http://schemas.microsoft.com/office/drawing/2014/main" id="{6B92FAF7-0AD3-4B47-9111-D0E9CD79E2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7" name="Group 106">
            <a:extLst>
              <a:ext uri="{FF2B5EF4-FFF2-40B4-BE49-F238E27FC236}">
                <a16:creationId xmlns:a16="http://schemas.microsoft.com/office/drawing/2014/main" id="{D6A77139-BADB-4B2C-BD41-B67A4D37D75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855526" y="2227167"/>
            <a:ext cx="4336168" cy="4630834"/>
            <a:chOff x="7855526" y="2145638"/>
            <a:chExt cx="4336168" cy="4630834"/>
          </a:xfr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p:grpSpPr>
        <p:sp useBgFill="1">
          <p:nvSpPr>
            <p:cNvPr id="60" name="Freeform: Shape 59">
              <a:extLst>
                <a:ext uri="{FF2B5EF4-FFF2-40B4-BE49-F238E27FC236}">
                  <a16:creationId xmlns:a16="http://schemas.microsoft.com/office/drawing/2014/main" id="{DAC7B25D-E1A6-459A-B45A-1912B0CD95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875903" y="2463723"/>
              <a:ext cx="4315791" cy="4312749"/>
            </a:xfrm>
            <a:custGeom>
              <a:avLst/>
              <a:gdLst>
                <a:gd name="connsiteX0" fmla="*/ 2987009 w 4315791"/>
                <a:gd name="connsiteY0" fmla="*/ 0 h 4312749"/>
                <a:gd name="connsiteX1" fmla="*/ 4136908 w 4315791"/>
                <a:gd name="connsiteY1" fmla="*/ 333995 h 4312749"/>
                <a:gd name="connsiteX2" fmla="*/ 4315791 w 4315791"/>
                <a:gd name="connsiteY2" fmla="*/ 445229 h 4312749"/>
                <a:gd name="connsiteX3" fmla="*/ 4315791 w 4315791"/>
                <a:gd name="connsiteY3" fmla="*/ 1208150 h 4312749"/>
                <a:gd name="connsiteX4" fmla="*/ 4145996 w 4315791"/>
                <a:gd name="connsiteY4" fmla="*/ 1085198 h 4312749"/>
                <a:gd name="connsiteX5" fmla="*/ 3631470 w 4315791"/>
                <a:gd name="connsiteY5" fmla="*/ 767158 h 4312749"/>
                <a:gd name="connsiteX6" fmla="*/ 2987009 w 4315791"/>
                <a:gd name="connsiteY6" fmla="*/ 611504 h 4312749"/>
                <a:gd name="connsiteX7" fmla="*/ 1985110 w 4315791"/>
                <a:gd name="connsiteY7" fmla="*/ 855943 h 4312749"/>
                <a:gd name="connsiteX8" fmla="*/ 1223061 w 4315791"/>
                <a:gd name="connsiteY8" fmla="*/ 1585590 h 4312749"/>
                <a:gd name="connsiteX9" fmla="*/ 1023311 w 4315791"/>
                <a:gd name="connsiteY9" fmla="*/ 1849089 h 4312749"/>
                <a:gd name="connsiteX10" fmla="*/ 652067 w 4315791"/>
                <a:gd name="connsiteY10" fmla="*/ 2610233 h 4312749"/>
                <a:gd name="connsiteX11" fmla="*/ 876921 w 4315791"/>
                <a:gd name="connsiteY11" fmla="*/ 3447930 h 4312749"/>
                <a:gd name="connsiteX12" fmla="*/ 1504428 w 4315791"/>
                <a:gd name="connsiteY12" fmla="*/ 4177169 h 4312749"/>
                <a:gd name="connsiteX13" fmla="*/ 1689053 w 4315791"/>
                <a:gd name="connsiteY13" fmla="*/ 4312749 h 4312749"/>
                <a:gd name="connsiteX14" fmla="*/ 729636 w 4315791"/>
                <a:gd name="connsiteY14" fmla="*/ 4312749 h 4312749"/>
                <a:gd name="connsiteX15" fmla="*/ 638463 w 4315791"/>
                <a:gd name="connsiteY15" fmla="*/ 4216521 h 4312749"/>
                <a:gd name="connsiteX16" fmla="*/ 0 w 4315791"/>
                <a:gd name="connsiteY16" fmla="*/ 2610335 h 4312749"/>
                <a:gd name="connsiteX17" fmla="*/ 683474 w 4315791"/>
                <a:gd name="connsiteY17" fmla="*/ 1242376 h 4312749"/>
                <a:gd name="connsiteX18" fmla="*/ 2987009 w 4315791"/>
                <a:gd name="connsiteY18" fmla="*/ 0 h 43127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315791" h="4312749">
                  <a:moveTo>
                    <a:pt x="2987009" y="0"/>
                  </a:moveTo>
                  <a:cubicBezTo>
                    <a:pt x="3434423" y="0"/>
                    <a:pt x="3798884" y="137413"/>
                    <a:pt x="4136908" y="333995"/>
                  </a:cubicBezTo>
                  <a:lnTo>
                    <a:pt x="4315791" y="445229"/>
                  </a:lnTo>
                  <a:lnTo>
                    <a:pt x="4315791" y="1208150"/>
                  </a:lnTo>
                  <a:lnTo>
                    <a:pt x="4145996" y="1085198"/>
                  </a:lnTo>
                  <a:cubicBezTo>
                    <a:pt x="3968282" y="958859"/>
                    <a:pt x="3800518" y="848961"/>
                    <a:pt x="3631470" y="767158"/>
                  </a:cubicBezTo>
                  <a:cubicBezTo>
                    <a:pt x="3411941" y="660943"/>
                    <a:pt x="3207191" y="611504"/>
                    <a:pt x="2987009" y="611504"/>
                  </a:cubicBezTo>
                  <a:cubicBezTo>
                    <a:pt x="2599030" y="611504"/>
                    <a:pt x="2271258" y="691421"/>
                    <a:pt x="1985110" y="855943"/>
                  </a:cubicBezTo>
                  <a:cubicBezTo>
                    <a:pt x="1715153" y="1011087"/>
                    <a:pt x="1465955" y="1249819"/>
                    <a:pt x="1223061" y="1585590"/>
                  </a:cubicBezTo>
                  <a:cubicBezTo>
                    <a:pt x="1154375" y="1680490"/>
                    <a:pt x="1087756" y="1766217"/>
                    <a:pt x="1023311" y="1849089"/>
                  </a:cubicBezTo>
                  <a:cubicBezTo>
                    <a:pt x="765853" y="2180172"/>
                    <a:pt x="652067" y="2338069"/>
                    <a:pt x="652067" y="2610233"/>
                  </a:cubicBezTo>
                  <a:cubicBezTo>
                    <a:pt x="652067" y="2895038"/>
                    <a:pt x="727707" y="3176887"/>
                    <a:pt x="876921" y="3447930"/>
                  </a:cubicBezTo>
                  <a:cubicBezTo>
                    <a:pt x="1022224" y="3711838"/>
                    <a:pt x="1239145" y="3964023"/>
                    <a:pt x="1504428" y="4177169"/>
                  </a:cubicBezTo>
                  <a:lnTo>
                    <a:pt x="1689053" y="4312749"/>
                  </a:lnTo>
                  <a:lnTo>
                    <a:pt x="729636" y="4312749"/>
                  </a:lnTo>
                  <a:lnTo>
                    <a:pt x="638463" y="4216521"/>
                  </a:lnTo>
                  <a:cubicBezTo>
                    <a:pt x="243716" y="3758034"/>
                    <a:pt x="0" y="3205314"/>
                    <a:pt x="0" y="2610335"/>
                  </a:cubicBezTo>
                  <a:cubicBezTo>
                    <a:pt x="0" y="2015344"/>
                    <a:pt x="351790" y="1700877"/>
                    <a:pt x="683474" y="1242376"/>
                  </a:cubicBezTo>
                  <a:cubicBezTo>
                    <a:pt x="1236211" y="478174"/>
                    <a:pt x="1925445" y="0"/>
                    <a:pt x="2987009"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108" name="Freeform: Shape 60">
              <a:extLst>
                <a:ext uri="{FF2B5EF4-FFF2-40B4-BE49-F238E27FC236}">
                  <a16:creationId xmlns:a16="http://schemas.microsoft.com/office/drawing/2014/main" id="{920A7C7E-00F6-490C-A8E7-5167EA6A4B8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875903" y="2463723"/>
              <a:ext cx="4315791" cy="4312749"/>
            </a:xfrm>
            <a:custGeom>
              <a:avLst/>
              <a:gdLst>
                <a:gd name="connsiteX0" fmla="*/ 2987009 w 4315791"/>
                <a:gd name="connsiteY0" fmla="*/ 0 h 4312749"/>
                <a:gd name="connsiteX1" fmla="*/ 4136908 w 4315791"/>
                <a:gd name="connsiteY1" fmla="*/ 333995 h 4312749"/>
                <a:gd name="connsiteX2" fmla="*/ 4315791 w 4315791"/>
                <a:gd name="connsiteY2" fmla="*/ 445229 h 4312749"/>
                <a:gd name="connsiteX3" fmla="*/ 4315791 w 4315791"/>
                <a:gd name="connsiteY3" fmla="*/ 1079495 h 4312749"/>
                <a:gd name="connsiteX4" fmla="*/ 4206793 w 4315791"/>
                <a:gd name="connsiteY4" fmla="*/ 1000737 h 4312749"/>
                <a:gd name="connsiteX5" fmla="*/ 2987119 w 4315791"/>
                <a:gd name="connsiteY5" fmla="*/ 509571 h 4312749"/>
                <a:gd name="connsiteX6" fmla="*/ 1133184 w 4315791"/>
                <a:gd name="connsiteY6" fmla="*/ 1528405 h 4312749"/>
                <a:gd name="connsiteX7" fmla="*/ 935607 w 4315791"/>
                <a:gd name="connsiteY7" fmla="*/ 1789050 h 4312749"/>
                <a:gd name="connsiteX8" fmla="*/ 543498 w 4315791"/>
                <a:gd name="connsiteY8" fmla="*/ 2610233 h 4312749"/>
                <a:gd name="connsiteX9" fmla="*/ 780416 w 4315791"/>
                <a:gd name="connsiteY9" fmla="*/ 3494616 h 4312749"/>
                <a:gd name="connsiteX10" fmla="*/ 1433786 w 4315791"/>
                <a:gd name="connsiteY10" fmla="*/ 4254537 h 4312749"/>
                <a:gd name="connsiteX11" fmla="*/ 1513041 w 4315791"/>
                <a:gd name="connsiteY11" fmla="*/ 4312749 h 4312749"/>
                <a:gd name="connsiteX12" fmla="*/ 729636 w 4315791"/>
                <a:gd name="connsiteY12" fmla="*/ 4312749 h 4312749"/>
                <a:gd name="connsiteX13" fmla="*/ 638463 w 4315791"/>
                <a:gd name="connsiteY13" fmla="*/ 4216521 h 4312749"/>
                <a:gd name="connsiteX14" fmla="*/ 0 w 4315791"/>
                <a:gd name="connsiteY14" fmla="*/ 2610335 h 4312749"/>
                <a:gd name="connsiteX15" fmla="*/ 683474 w 4315791"/>
                <a:gd name="connsiteY15" fmla="*/ 1242376 h 4312749"/>
                <a:gd name="connsiteX16" fmla="*/ 2987009 w 4315791"/>
                <a:gd name="connsiteY16" fmla="*/ 0 h 43127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315791" h="4312749">
                  <a:moveTo>
                    <a:pt x="2987009" y="0"/>
                  </a:moveTo>
                  <a:cubicBezTo>
                    <a:pt x="3434423" y="0"/>
                    <a:pt x="3798884" y="137413"/>
                    <a:pt x="4136908" y="333995"/>
                  </a:cubicBezTo>
                  <a:lnTo>
                    <a:pt x="4315791" y="445229"/>
                  </a:lnTo>
                  <a:lnTo>
                    <a:pt x="4315791" y="1079495"/>
                  </a:lnTo>
                  <a:lnTo>
                    <a:pt x="4206793" y="1000737"/>
                  </a:lnTo>
                  <a:cubicBezTo>
                    <a:pt x="3781561" y="699607"/>
                    <a:pt x="3436718" y="509571"/>
                    <a:pt x="2987119" y="509571"/>
                  </a:cubicBezTo>
                  <a:cubicBezTo>
                    <a:pt x="2204204" y="509571"/>
                    <a:pt x="1649730" y="814251"/>
                    <a:pt x="1133184" y="1528405"/>
                  </a:cubicBezTo>
                  <a:cubicBezTo>
                    <a:pt x="1065585" y="1621878"/>
                    <a:pt x="999510" y="1706892"/>
                    <a:pt x="935607" y="1789050"/>
                  </a:cubicBezTo>
                  <a:cubicBezTo>
                    <a:pt x="670760" y="2129716"/>
                    <a:pt x="543498" y="2306877"/>
                    <a:pt x="543498" y="2610233"/>
                  </a:cubicBezTo>
                  <a:cubicBezTo>
                    <a:pt x="543498" y="2911449"/>
                    <a:pt x="623267" y="3208997"/>
                    <a:pt x="780416" y="3494616"/>
                  </a:cubicBezTo>
                  <a:cubicBezTo>
                    <a:pt x="934194" y="3774018"/>
                    <a:pt x="1154050" y="4029772"/>
                    <a:pt x="1433786" y="4254537"/>
                  </a:cubicBezTo>
                  <a:lnTo>
                    <a:pt x="1513041" y="4312749"/>
                  </a:lnTo>
                  <a:lnTo>
                    <a:pt x="729636" y="4312749"/>
                  </a:lnTo>
                  <a:lnTo>
                    <a:pt x="638463" y="4216521"/>
                  </a:lnTo>
                  <a:cubicBezTo>
                    <a:pt x="243716" y="3758034"/>
                    <a:pt x="0" y="3205314"/>
                    <a:pt x="0" y="2610335"/>
                  </a:cubicBezTo>
                  <a:cubicBezTo>
                    <a:pt x="0" y="2015344"/>
                    <a:pt x="351790" y="1700877"/>
                    <a:pt x="683474" y="1242376"/>
                  </a:cubicBezTo>
                  <a:cubicBezTo>
                    <a:pt x="1236211" y="478174"/>
                    <a:pt x="1925445" y="0"/>
                    <a:pt x="2987009"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62" name="Freeform: Shape 61">
              <a:extLst>
                <a:ext uri="{FF2B5EF4-FFF2-40B4-BE49-F238E27FC236}">
                  <a16:creationId xmlns:a16="http://schemas.microsoft.com/office/drawing/2014/main" id="{2E166FC5-8F23-41C3-879A-BFF8D5B7051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877037" y="2411531"/>
              <a:ext cx="4314657" cy="4364939"/>
            </a:xfrm>
            <a:custGeom>
              <a:avLst/>
              <a:gdLst>
                <a:gd name="connsiteX0" fmla="*/ 3028307 w 4314657"/>
                <a:gd name="connsiteY0" fmla="*/ 21 h 4364939"/>
                <a:gd name="connsiteX1" fmla="*/ 3066670 w 4314657"/>
                <a:gd name="connsiteY1" fmla="*/ 836 h 4364939"/>
                <a:gd name="connsiteX2" fmla="*/ 3220125 w 4314657"/>
                <a:gd name="connsiteY2" fmla="*/ 9909 h 4364939"/>
                <a:gd name="connsiteX3" fmla="*/ 3816113 w 4314657"/>
                <a:gd name="connsiteY3" fmla="*/ 150272 h 4364939"/>
                <a:gd name="connsiteX4" fmla="*/ 4089981 w 4314657"/>
                <a:gd name="connsiteY4" fmla="*/ 272287 h 4364939"/>
                <a:gd name="connsiteX5" fmla="*/ 4314657 w 4314657"/>
                <a:gd name="connsiteY5" fmla="*/ 398926 h 4364939"/>
                <a:gd name="connsiteX6" fmla="*/ 4314657 w 4314657"/>
                <a:gd name="connsiteY6" fmla="*/ 911199 h 4364939"/>
                <a:gd name="connsiteX7" fmla="*/ 4310597 w 4314657"/>
                <a:gd name="connsiteY7" fmla="*/ 908154 h 4364939"/>
                <a:gd name="connsiteX8" fmla="*/ 4203223 w 4314657"/>
                <a:gd name="connsiteY8" fmla="*/ 829562 h 4364939"/>
                <a:gd name="connsiteX9" fmla="*/ 4095850 w 4314657"/>
                <a:gd name="connsiteY9" fmla="*/ 753520 h 4364939"/>
                <a:gd name="connsiteX10" fmla="*/ 3652987 w 4314657"/>
                <a:gd name="connsiteY10" fmla="*/ 494811 h 4364939"/>
                <a:gd name="connsiteX11" fmla="*/ 3173610 w 4314657"/>
                <a:gd name="connsiteY11" fmla="*/ 347209 h 4364939"/>
                <a:gd name="connsiteX12" fmla="*/ 3047760 w 4314657"/>
                <a:gd name="connsiteY12" fmla="*/ 332632 h 4364939"/>
                <a:gd name="connsiteX13" fmla="*/ 3016027 w 4314657"/>
                <a:gd name="connsiteY13" fmla="*/ 330186 h 4364939"/>
                <a:gd name="connsiteX14" fmla="*/ 2984184 w 4314657"/>
                <a:gd name="connsiteY14" fmla="*/ 328658 h 4364939"/>
                <a:gd name="connsiteX15" fmla="*/ 2952233 w 4314657"/>
                <a:gd name="connsiteY15" fmla="*/ 327332 h 4364939"/>
                <a:gd name="connsiteX16" fmla="*/ 2919085 w 4314657"/>
                <a:gd name="connsiteY16" fmla="*/ 327026 h 4364939"/>
                <a:gd name="connsiteX17" fmla="*/ 2852901 w 4314657"/>
                <a:gd name="connsiteY17" fmla="*/ 326720 h 4364939"/>
                <a:gd name="connsiteX18" fmla="*/ 2786826 w 4314657"/>
                <a:gd name="connsiteY18" fmla="*/ 328148 h 4364939"/>
                <a:gd name="connsiteX19" fmla="*/ 2720965 w 4314657"/>
                <a:gd name="connsiteY19" fmla="*/ 331409 h 4364939"/>
                <a:gd name="connsiteX20" fmla="*/ 2655325 w 4314657"/>
                <a:gd name="connsiteY20" fmla="*/ 336098 h 4364939"/>
                <a:gd name="connsiteX21" fmla="*/ 2524803 w 4314657"/>
                <a:gd name="connsiteY21" fmla="*/ 350573 h 4364939"/>
                <a:gd name="connsiteX22" fmla="*/ 2460139 w 4314657"/>
                <a:gd name="connsiteY22" fmla="*/ 360664 h 4364939"/>
                <a:gd name="connsiteX23" fmla="*/ 2396019 w 4314657"/>
                <a:gd name="connsiteY23" fmla="*/ 372693 h 4364939"/>
                <a:gd name="connsiteX24" fmla="*/ 2145843 w 4314657"/>
                <a:gd name="connsiteY24" fmla="*/ 440989 h 4364939"/>
                <a:gd name="connsiteX25" fmla="*/ 1698635 w 4314657"/>
                <a:gd name="connsiteY25" fmla="*/ 682676 h 4364939"/>
                <a:gd name="connsiteX26" fmla="*/ 1498450 w 4314657"/>
                <a:gd name="connsiteY26" fmla="*/ 835474 h 4364939"/>
                <a:gd name="connsiteX27" fmla="*/ 1307285 w 4314657"/>
                <a:gd name="connsiteY27" fmla="*/ 1001220 h 4364939"/>
                <a:gd name="connsiteX28" fmla="*/ 947780 w 4314657"/>
                <a:gd name="connsiteY28" fmla="*/ 1369612 h 4364939"/>
                <a:gd name="connsiteX29" fmla="*/ 905939 w 4314657"/>
                <a:gd name="connsiteY29" fmla="*/ 1419458 h 4364939"/>
                <a:gd name="connsiteX30" fmla="*/ 863228 w 4314657"/>
                <a:gd name="connsiteY30" fmla="*/ 1471545 h 4364939"/>
                <a:gd name="connsiteX31" fmla="*/ 774330 w 4314657"/>
                <a:gd name="connsiteY31" fmla="*/ 1577659 h 4364939"/>
                <a:gd name="connsiteX32" fmla="*/ 595554 w 4314657"/>
                <a:gd name="connsiteY32" fmla="*/ 1780916 h 4364939"/>
                <a:gd name="connsiteX33" fmla="*/ 430365 w 4314657"/>
                <a:gd name="connsiteY33" fmla="*/ 1982644 h 4364939"/>
                <a:gd name="connsiteX34" fmla="*/ 358855 w 4314657"/>
                <a:gd name="connsiteY34" fmla="*/ 2087025 h 4364939"/>
                <a:gd name="connsiteX35" fmla="*/ 296583 w 4314657"/>
                <a:gd name="connsiteY35" fmla="*/ 2194872 h 4364939"/>
                <a:gd name="connsiteX36" fmla="*/ 207358 w 4314657"/>
                <a:gd name="connsiteY36" fmla="*/ 2423918 h 4364939"/>
                <a:gd name="connsiteX37" fmla="*/ 177146 w 4314657"/>
                <a:gd name="connsiteY37" fmla="*/ 2668765 h 4364939"/>
                <a:gd name="connsiteX38" fmla="*/ 248763 w 4314657"/>
                <a:gd name="connsiteY38" fmla="*/ 3168854 h 4364939"/>
                <a:gd name="connsiteX39" fmla="*/ 445688 w 4314657"/>
                <a:gd name="connsiteY39" fmla="*/ 3637956 h 4364939"/>
                <a:gd name="connsiteX40" fmla="*/ 735859 w 4314657"/>
                <a:gd name="connsiteY40" fmla="*/ 4062310 h 4364939"/>
                <a:gd name="connsiteX41" fmla="*/ 910884 w 4314657"/>
                <a:gd name="connsiteY41" fmla="*/ 4254366 h 4364939"/>
                <a:gd name="connsiteX42" fmla="*/ 1030507 w 4314657"/>
                <a:gd name="connsiteY42" fmla="*/ 4364939 h 4364939"/>
                <a:gd name="connsiteX43" fmla="*/ 676755 w 4314657"/>
                <a:gd name="connsiteY43" fmla="*/ 4364939 h 4364939"/>
                <a:gd name="connsiteX44" fmla="*/ 538105 w 4314657"/>
                <a:gd name="connsiteY44" fmla="*/ 4202315 h 4364939"/>
                <a:gd name="connsiteX45" fmla="*/ 241592 w 4314657"/>
                <a:gd name="connsiteY45" fmla="*/ 3731226 h 4364939"/>
                <a:gd name="connsiteX46" fmla="*/ 60317 w 4314657"/>
                <a:gd name="connsiteY46" fmla="*/ 3211362 h 4364939"/>
                <a:gd name="connsiteX47" fmla="*/ 0 w 4314657"/>
                <a:gd name="connsiteY47" fmla="*/ 2668765 h 4364939"/>
                <a:gd name="connsiteX48" fmla="*/ 21736 w 4314657"/>
                <a:gd name="connsiteY48" fmla="*/ 2390280 h 4364939"/>
                <a:gd name="connsiteX49" fmla="*/ 27605 w 4314657"/>
                <a:gd name="connsiteY49" fmla="*/ 2355521 h 4364939"/>
                <a:gd name="connsiteX50" fmla="*/ 34669 w 4314657"/>
                <a:gd name="connsiteY50" fmla="*/ 2320862 h 4364939"/>
                <a:gd name="connsiteX51" fmla="*/ 50753 w 4314657"/>
                <a:gd name="connsiteY51" fmla="*/ 2251750 h 4364939"/>
                <a:gd name="connsiteX52" fmla="*/ 93899 w 4314657"/>
                <a:gd name="connsiteY52" fmla="*/ 2116179 h 4364939"/>
                <a:gd name="connsiteX53" fmla="*/ 150194 w 4314657"/>
                <a:gd name="connsiteY53" fmla="*/ 1985498 h 4364939"/>
                <a:gd name="connsiteX54" fmla="*/ 216486 w 4314657"/>
                <a:gd name="connsiteY54" fmla="*/ 1860628 h 4364939"/>
                <a:gd name="connsiteX55" fmla="*/ 363527 w 4314657"/>
                <a:gd name="connsiteY55" fmla="*/ 1625058 h 4364939"/>
                <a:gd name="connsiteX56" fmla="*/ 514155 w 4314657"/>
                <a:gd name="connsiteY56" fmla="*/ 1402231 h 4364939"/>
                <a:gd name="connsiteX57" fmla="*/ 586861 w 4314657"/>
                <a:gd name="connsiteY57" fmla="*/ 1293160 h 4364939"/>
                <a:gd name="connsiteX58" fmla="*/ 623702 w 4314657"/>
                <a:gd name="connsiteY58" fmla="*/ 1236892 h 4364939"/>
                <a:gd name="connsiteX59" fmla="*/ 662283 w 4314657"/>
                <a:gd name="connsiteY59" fmla="*/ 1178892 h 4364939"/>
                <a:gd name="connsiteX60" fmla="*/ 827364 w 4314657"/>
                <a:gd name="connsiteY60" fmla="*/ 951170 h 4364939"/>
                <a:gd name="connsiteX61" fmla="*/ 1016355 w 4314657"/>
                <a:gd name="connsiteY61" fmla="*/ 736089 h 4364939"/>
                <a:gd name="connsiteX62" fmla="*/ 1482474 w 4314657"/>
                <a:gd name="connsiteY62" fmla="*/ 378707 h 4364939"/>
                <a:gd name="connsiteX63" fmla="*/ 2035644 w 4314657"/>
                <a:gd name="connsiteY63" fmla="*/ 149151 h 4364939"/>
                <a:gd name="connsiteX64" fmla="*/ 2324619 w 4314657"/>
                <a:gd name="connsiteY64" fmla="*/ 72802 h 4364939"/>
                <a:gd name="connsiteX65" fmla="*/ 2618809 w 4314657"/>
                <a:gd name="connsiteY65" fmla="*/ 24078 h 4364939"/>
                <a:gd name="connsiteX66" fmla="*/ 2914849 w 4314657"/>
                <a:gd name="connsiteY66" fmla="*/ 1957 h 4364939"/>
                <a:gd name="connsiteX67" fmla="*/ 2951907 w 4314657"/>
                <a:gd name="connsiteY67" fmla="*/ 633 h 4364939"/>
                <a:gd name="connsiteX68" fmla="*/ 2990052 w 4314657"/>
                <a:gd name="connsiteY68" fmla="*/ 224 h 4364939"/>
                <a:gd name="connsiteX69" fmla="*/ 3028307 w 4314657"/>
                <a:gd name="connsiteY69" fmla="*/ 21 h 4364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4314657" h="4364939">
                  <a:moveTo>
                    <a:pt x="3028307" y="21"/>
                  </a:moveTo>
                  <a:lnTo>
                    <a:pt x="3066670" y="836"/>
                  </a:lnTo>
                  <a:cubicBezTo>
                    <a:pt x="3117749" y="1856"/>
                    <a:pt x="3168937" y="5320"/>
                    <a:pt x="3220125" y="9909"/>
                  </a:cubicBezTo>
                  <a:cubicBezTo>
                    <a:pt x="3424763" y="29073"/>
                    <a:pt x="3627448" y="77898"/>
                    <a:pt x="3816113" y="150272"/>
                  </a:cubicBezTo>
                  <a:cubicBezTo>
                    <a:pt x="3910880" y="185950"/>
                    <a:pt x="4001951" y="227538"/>
                    <a:pt x="4089981" y="272287"/>
                  </a:cubicBezTo>
                  <a:lnTo>
                    <a:pt x="4314657" y="398926"/>
                  </a:lnTo>
                  <a:lnTo>
                    <a:pt x="4314657" y="911199"/>
                  </a:lnTo>
                  <a:lnTo>
                    <a:pt x="4310597" y="908154"/>
                  </a:lnTo>
                  <a:cubicBezTo>
                    <a:pt x="4274842" y="881549"/>
                    <a:pt x="4239087" y="855352"/>
                    <a:pt x="4203223" y="829562"/>
                  </a:cubicBezTo>
                  <a:cubicBezTo>
                    <a:pt x="4167576" y="803773"/>
                    <a:pt x="4131821" y="778086"/>
                    <a:pt x="4095850" y="753520"/>
                  </a:cubicBezTo>
                  <a:cubicBezTo>
                    <a:pt x="3951852" y="654949"/>
                    <a:pt x="3806115" y="565043"/>
                    <a:pt x="3652987" y="494811"/>
                  </a:cubicBezTo>
                  <a:cubicBezTo>
                    <a:pt x="3500404" y="423761"/>
                    <a:pt x="3340213" y="373101"/>
                    <a:pt x="3173610" y="347209"/>
                  </a:cubicBezTo>
                  <a:cubicBezTo>
                    <a:pt x="3131987" y="341093"/>
                    <a:pt x="3090036" y="335792"/>
                    <a:pt x="3047760" y="332632"/>
                  </a:cubicBezTo>
                  <a:lnTo>
                    <a:pt x="3016027" y="330186"/>
                  </a:lnTo>
                  <a:cubicBezTo>
                    <a:pt x="3005485" y="329472"/>
                    <a:pt x="2994834" y="329168"/>
                    <a:pt x="2984184" y="328658"/>
                  </a:cubicBezTo>
                  <a:cubicBezTo>
                    <a:pt x="2973533" y="328249"/>
                    <a:pt x="2962992" y="327638"/>
                    <a:pt x="2952233" y="327332"/>
                  </a:cubicBezTo>
                  <a:lnTo>
                    <a:pt x="2919085" y="327026"/>
                  </a:lnTo>
                  <a:cubicBezTo>
                    <a:pt x="2897025" y="326925"/>
                    <a:pt x="2874854" y="326212"/>
                    <a:pt x="2852901" y="326720"/>
                  </a:cubicBezTo>
                  <a:lnTo>
                    <a:pt x="2786826" y="328148"/>
                  </a:lnTo>
                  <a:cubicBezTo>
                    <a:pt x="2764763" y="328759"/>
                    <a:pt x="2742919" y="330391"/>
                    <a:pt x="2720965" y="331409"/>
                  </a:cubicBezTo>
                  <a:cubicBezTo>
                    <a:pt x="2699013" y="332326"/>
                    <a:pt x="2677170" y="334162"/>
                    <a:pt x="2655325" y="336098"/>
                  </a:cubicBezTo>
                  <a:cubicBezTo>
                    <a:pt x="2611528" y="339463"/>
                    <a:pt x="2568165" y="345170"/>
                    <a:pt x="2524803" y="350573"/>
                  </a:cubicBezTo>
                  <a:lnTo>
                    <a:pt x="2460139" y="360664"/>
                  </a:lnTo>
                  <a:cubicBezTo>
                    <a:pt x="2438622" y="364130"/>
                    <a:pt x="2417430" y="368717"/>
                    <a:pt x="2396019" y="372693"/>
                  </a:cubicBezTo>
                  <a:cubicBezTo>
                    <a:pt x="2310709" y="389513"/>
                    <a:pt x="2226809" y="411836"/>
                    <a:pt x="2145843" y="440989"/>
                  </a:cubicBezTo>
                  <a:cubicBezTo>
                    <a:pt x="1983479" y="499295"/>
                    <a:pt x="1835678" y="585838"/>
                    <a:pt x="1698635" y="682676"/>
                  </a:cubicBezTo>
                  <a:cubicBezTo>
                    <a:pt x="1629841" y="730992"/>
                    <a:pt x="1563549" y="782367"/>
                    <a:pt x="1498450" y="835474"/>
                  </a:cubicBezTo>
                  <a:cubicBezTo>
                    <a:pt x="1433352" y="888583"/>
                    <a:pt x="1369775" y="943932"/>
                    <a:pt x="1307285" y="1001220"/>
                  </a:cubicBezTo>
                  <a:cubicBezTo>
                    <a:pt x="1182958" y="1116304"/>
                    <a:pt x="1060588" y="1237708"/>
                    <a:pt x="947780" y="1369612"/>
                  </a:cubicBezTo>
                  <a:cubicBezTo>
                    <a:pt x="933325" y="1385818"/>
                    <a:pt x="919958" y="1402841"/>
                    <a:pt x="905939" y="1419458"/>
                  </a:cubicBezTo>
                  <a:lnTo>
                    <a:pt x="863228" y="1471545"/>
                  </a:lnTo>
                  <a:cubicBezTo>
                    <a:pt x="833776" y="1507529"/>
                    <a:pt x="804215" y="1543001"/>
                    <a:pt x="774330" y="1577659"/>
                  </a:cubicBezTo>
                  <a:cubicBezTo>
                    <a:pt x="714665" y="1647178"/>
                    <a:pt x="653806" y="1714046"/>
                    <a:pt x="595554" y="1780916"/>
                  </a:cubicBezTo>
                  <a:cubicBezTo>
                    <a:pt x="537303" y="1847683"/>
                    <a:pt x="481009" y="1914144"/>
                    <a:pt x="430365" y="1982644"/>
                  </a:cubicBezTo>
                  <a:cubicBezTo>
                    <a:pt x="405369" y="2016995"/>
                    <a:pt x="381351" y="2051756"/>
                    <a:pt x="358855" y="2087025"/>
                  </a:cubicBezTo>
                  <a:cubicBezTo>
                    <a:pt x="336685" y="2122396"/>
                    <a:pt x="315601" y="2158277"/>
                    <a:pt x="296583" y="2194872"/>
                  </a:cubicBezTo>
                  <a:cubicBezTo>
                    <a:pt x="258980" y="2268161"/>
                    <a:pt x="227572" y="2344307"/>
                    <a:pt x="207358" y="2423918"/>
                  </a:cubicBezTo>
                  <a:cubicBezTo>
                    <a:pt x="186817" y="2503426"/>
                    <a:pt x="178124" y="2585790"/>
                    <a:pt x="177146" y="2668765"/>
                  </a:cubicBezTo>
                  <a:cubicBezTo>
                    <a:pt x="177037" y="2837670"/>
                    <a:pt x="201490" y="3006472"/>
                    <a:pt x="248763" y="3168854"/>
                  </a:cubicBezTo>
                  <a:cubicBezTo>
                    <a:pt x="295931" y="3331644"/>
                    <a:pt x="363962" y="3488316"/>
                    <a:pt x="445688" y="3637956"/>
                  </a:cubicBezTo>
                  <a:cubicBezTo>
                    <a:pt x="527413" y="3787697"/>
                    <a:pt x="625115" y="3929794"/>
                    <a:pt x="735859" y="4062310"/>
                  </a:cubicBezTo>
                  <a:cubicBezTo>
                    <a:pt x="791121" y="4128668"/>
                    <a:pt x="849589" y="4192733"/>
                    <a:pt x="910884" y="4254366"/>
                  </a:cubicBezTo>
                  <a:lnTo>
                    <a:pt x="1030507" y="4364939"/>
                  </a:lnTo>
                  <a:lnTo>
                    <a:pt x="676755" y="4364939"/>
                  </a:lnTo>
                  <a:lnTo>
                    <a:pt x="538105" y="4202315"/>
                  </a:lnTo>
                  <a:cubicBezTo>
                    <a:pt x="423518" y="4054791"/>
                    <a:pt x="323372" y="3897379"/>
                    <a:pt x="241592" y="3731226"/>
                  </a:cubicBezTo>
                  <a:cubicBezTo>
                    <a:pt x="160193" y="3565073"/>
                    <a:pt x="99768" y="3389950"/>
                    <a:pt x="60317" y="3211362"/>
                  </a:cubicBezTo>
                  <a:cubicBezTo>
                    <a:pt x="20759" y="3032669"/>
                    <a:pt x="435" y="2850716"/>
                    <a:pt x="0" y="2668765"/>
                  </a:cubicBezTo>
                  <a:cubicBezTo>
                    <a:pt x="0" y="2576309"/>
                    <a:pt x="6413" y="2483039"/>
                    <a:pt x="21736" y="2390280"/>
                  </a:cubicBezTo>
                  <a:lnTo>
                    <a:pt x="27605" y="2355521"/>
                  </a:lnTo>
                  <a:lnTo>
                    <a:pt x="34669" y="2320862"/>
                  </a:lnTo>
                  <a:cubicBezTo>
                    <a:pt x="39343" y="2297723"/>
                    <a:pt x="45102" y="2274686"/>
                    <a:pt x="50753" y="2251750"/>
                  </a:cubicBezTo>
                  <a:cubicBezTo>
                    <a:pt x="62708" y="2205881"/>
                    <a:pt x="77379" y="2160723"/>
                    <a:pt x="93899" y="2116179"/>
                  </a:cubicBezTo>
                  <a:cubicBezTo>
                    <a:pt x="110744" y="2071734"/>
                    <a:pt x="129762" y="2028209"/>
                    <a:pt x="150194" y="1985498"/>
                  </a:cubicBezTo>
                  <a:cubicBezTo>
                    <a:pt x="170734" y="1942890"/>
                    <a:pt x="193229" y="1901402"/>
                    <a:pt x="216486" y="1860628"/>
                  </a:cubicBezTo>
                  <a:cubicBezTo>
                    <a:pt x="263109" y="1779183"/>
                    <a:pt x="312993" y="1701000"/>
                    <a:pt x="363527" y="1625058"/>
                  </a:cubicBezTo>
                  <a:lnTo>
                    <a:pt x="514155" y="1402231"/>
                  </a:lnTo>
                  <a:cubicBezTo>
                    <a:pt x="538825" y="1365636"/>
                    <a:pt x="563277" y="1329551"/>
                    <a:pt x="586861" y="1293160"/>
                  </a:cubicBezTo>
                  <a:lnTo>
                    <a:pt x="623702" y="1236892"/>
                  </a:lnTo>
                  <a:cubicBezTo>
                    <a:pt x="636526" y="1217525"/>
                    <a:pt x="649025" y="1198055"/>
                    <a:pt x="662283" y="1178892"/>
                  </a:cubicBezTo>
                  <a:cubicBezTo>
                    <a:pt x="713905" y="1101523"/>
                    <a:pt x="769222" y="1025786"/>
                    <a:pt x="827364" y="951170"/>
                  </a:cubicBezTo>
                  <a:cubicBezTo>
                    <a:pt x="885834" y="876861"/>
                    <a:pt x="947997" y="804283"/>
                    <a:pt x="1016355" y="736089"/>
                  </a:cubicBezTo>
                  <a:cubicBezTo>
                    <a:pt x="1152311" y="599497"/>
                    <a:pt x="1308047" y="476054"/>
                    <a:pt x="1482474" y="378707"/>
                  </a:cubicBezTo>
                  <a:cubicBezTo>
                    <a:pt x="1656793" y="281156"/>
                    <a:pt x="1845132" y="207966"/>
                    <a:pt x="2035644" y="149151"/>
                  </a:cubicBezTo>
                  <a:cubicBezTo>
                    <a:pt x="2131063" y="119997"/>
                    <a:pt x="2227460" y="94412"/>
                    <a:pt x="2324619" y="72802"/>
                  </a:cubicBezTo>
                  <a:cubicBezTo>
                    <a:pt x="2421885" y="51396"/>
                    <a:pt x="2520239" y="35291"/>
                    <a:pt x="2618809" y="24078"/>
                  </a:cubicBezTo>
                  <a:cubicBezTo>
                    <a:pt x="2717272" y="12252"/>
                    <a:pt x="2816168" y="4914"/>
                    <a:pt x="2914849" y="1957"/>
                  </a:cubicBezTo>
                  <a:lnTo>
                    <a:pt x="2951907" y="633"/>
                  </a:lnTo>
                  <a:lnTo>
                    <a:pt x="2990052" y="224"/>
                  </a:lnTo>
                  <a:cubicBezTo>
                    <a:pt x="3002768" y="224"/>
                    <a:pt x="3015592" y="-81"/>
                    <a:pt x="3028307" y="2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63" name="Freeform: Shape 62">
              <a:extLst>
                <a:ext uri="{FF2B5EF4-FFF2-40B4-BE49-F238E27FC236}">
                  <a16:creationId xmlns:a16="http://schemas.microsoft.com/office/drawing/2014/main" id="{5C727C6A-DB0B-482E-B0E4-4F035FC023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855526" y="2145638"/>
              <a:ext cx="4336168" cy="4630833"/>
            </a:xfrm>
            <a:custGeom>
              <a:avLst/>
              <a:gdLst>
                <a:gd name="connsiteX0" fmla="*/ 3053738 w 4336168"/>
                <a:gd name="connsiteY0" fmla="*/ 111 h 4630833"/>
                <a:gd name="connsiteX1" fmla="*/ 3093948 w 4336168"/>
                <a:gd name="connsiteY1" fmla="*/ 316 h 4630833"/>
                <a:gd name="connsiteX2" fmla="*/ 3134268 w 4336168"/>
                <a:gd name="connsiteY2" fmla="*/ 1743 h 4630833"/>
                <a:gd name="connsiteX3" fmla="*/ 3295438 w 4336168"/>
                <a:gd name="connsiteY3" fmla="*/ 13058 h 4630833"/>
                <a:gd name="connsiteX4" fmla="*/ 3918813 w 4336168"/>
                <a:gd name="connsiteY4" fmla="*/ 169935 h 4630833"/>
                <a:gd name="connsiteX5" fmla="*/ 4203331 w 4336168"/>
                <a:gd name="connsiteY5" fmla="*/ 305405 h 4630833"/>
                <a:gd name="connsiteX6" fmla="*/ 4336168 w 4336168"/>
                <a:gd name="connsiteY6" fmla="*/ 386579 h 4630833"/>
                <a:gd name="connsiteX7" fmla="*/ 4336168 w 4336168"/>
                <a:gd name="connsiteY7" fmla="*/ 772673 h 4630833"/>
                <a:gd name="connsiteX8" fmla="*/ 4270820 w 4336168"/>
                <a:gd name="connsiteY8" fmla="*/ 728127 h 4630833"/>
                <a:gd name="connsiteX9" fmla="*/ 4030208 w 4336168"/>
                <a:gd name="connsiteY9" fmla="*/ 587253 h 4630833"/>
                <a:gd name="connsiteX10" fmla="*/ 3781010 w 4336168"/>
                <a:gd name="connsiteY10" fmla="*/ 471455 h 4630833"/>
                <a:gd name="connsiteX11" fmla="*/ 3254466 w 4336168"/>
                <a:gd name="connsiteY11" fmla="*/ 338024 h 4630833"/>
                <a:gd name="connsiteX12" fmla="*/ 3117966 w 4336168"/>
                <a:gd name="connsiteY12" fmla="*/ 326812 h 4630833"/>
                <a:gd name="connsiteX13" fmla="*/ 3083625 w 4336168"/>
                <a:gd name="connsiteY13" fmla="*/ 325179 h 4630833"/>
                <a:gd name="connsiteX14" fmla="*/ 3049173 w 4336168"/>
                <a:gd name="connsiteY14" fmla="*/ 324366 h 4630833"/>
                <a:gd name="connsiteX15" fmla="*/ 2978858 w 4336168"/>
                <a:gd name="connsiteY15" fmla="*/ 323855 h 4630833"/>
                <a:gd name="connsiteX16" fmla="*/ 2695862 w 4336168"/>
                <a:gd name="connsiteY16" fmla="*/ 335373 h 4630833"/>
                <a:gd name="connsiteX17" fmla="*/ 2417972 w 4336168"/>
                <a:gd name="connsiteY17" fmla="*/ 372070 h 4630833"/>
                <a:gd name="connsiteX18" fmla="*/ 2148451 w 4336168"/>
                <a:gd name="connsiteY18" fmla="*/ 437613 h 4630833"/>
                <a:gd name="connsiteX19" fmla="*/ 1889690 w 4336168"/>
                <a:gd name="connsiteY19" fmla="*/ 532515 h 4630833"/>
                <a:gd name="connsiteX20" fmla="*/ 1644512 w 4336168"/>
                <a:gd name="connsiteY20" fmla="*/ 658098 h 4630833"/>
                <a:gd name="connsiteX21" fmla="*/ 1200999 w 4336168"/>
                <a:gd name="connsiteY21" fmla="*/ 992137 h 4630833"/>
                <a:gd name="connsiteX22" fmla="*/ 1003531 w 4336168"/>
                <a:gd name="connsiteY22" fmla="*/ 1192234 h 4630833"/>
                <a:gd name="connsiteX23" fmla="*/ 910394 w 4336168"/>
                <a:gd name="connsiteY23" fmla="*/ 1298347 h 4630833"/>
                <a:gd name="connsiteX24" fmla="*/ 821278 w 4336168"/>
                <a:gd name="connsiteY24" fmla="*/ 1408233 h 4630833"/>
                <a:gd name="connsiteX25" fmla="*/ 732162 w 4336168"/>
                <a:gd name="connsiteY25" fmla="*/ 1521993 h 4630833"/>
                <a:gd name="connsiteX26" fmla="*/ 640548 w 4336168"/>
                <a:gd name="connsiteY26" fmla="*/ 1634323 h 4630833"/>
                <a:gd name="connsiteX27" fmla="*/ 457317 w 4336168"/>
                <a:gd name="connsiteY27" fmla="*/ 1855930 h 4630833"/>
                <a:gd name="connsiteX28" fmla="*/ 369288 w 4336168"/>
                <a:gd name="connsiteY28" fmla="*/ 1967955 h 4630833"/>
                <a:gd name="connsiteX29" fmla="*/ 287128 w 4336168"/>
                <a:gd name="connsiteY29" fmla="*/ 2083243 h 4630833"/>
                <a:gd name="connsiteX30" fmla="*/ 212683 w 4336168"/>
                <a:gd name="connsiteY30" fmla="*/ 2202607 h 4630833"/>
                <a:gd name="connsiteX31" fmla="*/ 179101 w 4336168"/>
                <a:gd name="connsiteY31" fmla="*/ 2264177 h 4630833"/>
                <a:gd name="connsiteX32" fmla="*/ 148890 w 4336168"/>
                <a:gd name="connsiteY32" fmla="*/ 2327172 h 4630833"/>
                <a:gd name="connsiteX33" fmla="*/ 61295 w 4336168"/>
                <a:gd name="connsiteY33" fmla="*/ 2590672 h 4630833"/>
                <a:gd name="connsiteX34" fmla="*/ 32604 w 4336168"/>
                <a:gd name="connsiteY34" fmla="*/ 2866202 h 4630833"/>
                <a:gd name="connsiteX35" fmla="*/ 100853 w 4336168"/>
                <a:gd name="connsiteY35" fmla="*/ 3418074 h 4630833"/>
                <a:gd name="connsiteX36" fmla="*/ 184971 w 4336168"/>
                <a:gd name="connsiteY36" fmla="*/ 3684428 h 4630833"/>
                <a:gd name="connsiteX37" fmla="*/ 210836 w 4336168"/>
                <a:gd name="connsiteY37" fmla="*/ 3749462 h 4630833"/>
                <a:gd name="connsiteX38" fmla="*/ 238440 w 4336168"/>
                <a:gd name="connsiteY38" fmla="*/ 3813783 h 4630833"/>
                <a:gd name="connsiteX39" fmla="*/ 252894 w 4336168"/>
                <a:gd name="connsiteY39" fmla="*/ 3845688 h 4630833"/>
                <a:gd name="connsiteX40" fmla="*/ 268109 w 4336168"/>
                <a:gd name="connsiteY40" fmla="*/ 3877287 h 4630833"/>
                <a:gd name="connsiteX41" fmla="*/ 299409 w 4336168"/>
                <a:gd name="connsiteY41" fmla="*/ 3939978 h 4630833"/>
                <a:gd name="connsiteX42" fmla="*/ 440689 w 4336168"/>
                <a:gd name="connsiteY42" fmla="*/ 4182378 h 4630833"/>
                <a:gd name="connsiteX43" fmla="*/ 606640 w 4336168"/>
                <a:gd name="connsiteY43" fmla="*/ 4409488 h 4630833"/>
                <a:gd name="connsiteX44" fmla="*/ 792425 w 4336168"/>
                <a:gd name="connsiteY44" fmla="*/ 4621205 h 4630833"/>
                <a:gd name="connsiteX45" fmla="*/ 802442 w 4336168"/>
                <a:gd name="connsiteY45" fmla="*/ 4630833 h 4630833"/>
                <a:gd name="connsiteX46" fmla="*/ 592561 w 4336168"/>
                <a:gd name="connsiteY46" fmla="*/ 4630833 h 4630833"/>
                <a:gd name="connsiteX47" fmla="*/ 489377 w 4336168"/>
                <a:gd name="connsiteY47" fmla="*/ 4483185 h 4630833"/>
                <a:gd name="connsiteX48" fmla="*/ 344944 w 4336168"/>
                <a:gd name="connsiteY48" fmla="*/ 4231611 h 4630833"/>
                <a:gd name="connsiteX49" fmla="*/ 224311 w 4336168"/>
                <a:gd name="connsiteY49" fmla="*/ 3970456 h 4630833"/>
                <a:gd name="connsiteX50" fmla="*/ 0 w 4336168"/>
                <a:gd name="connsiteY50" fmla="*/ 2866202 h 4630833"/>
                <a:gd name="connsiteX51" fmla="*/ 25105 w 4336168"/>
                <a:gd name="connsiteY51" fmla="*/ 2584351 h 4630833"/>
                <a:gd name="connsiteX52" fmla="*/ 105200 w 4336168"/>
                <a:gd name="connsiteY52" fmla="*/ 2310863 h 4630833"/>
                <a:gd name="connsiteX53" fmla="*/ 232245 w 4336168"/>
                <a:gd name="connsiteY53" fmla="*/ 2053172 h 4630833"/>
                <a:gd name="connsiteX54" fmla="*/ 307667 w 4336168"/>
                <a:gd name="connsiteY54" fmla="*/ 1930341 h 4630833"/>
                <a:gd name="connsiteX55" fmla="*/ 386893 w 4336168"/>
                <a:gd name="connsiteY55" fmla="*/ 1810161 h 4630833"/>
                <a:gd name="connsiteX56" fmla="*/ 548823 w 4336168"/>
                <a:gd name="connsiteY56" fmla="*/ 1573876 h 4630833"/>
                <a:gd name="connsiteX57" fmla="*/ 626419 w 4336168"/>
                <a:gd name="connsiteY57" fmla="*/ 1455224 h 4630833"/>
                <a:gd name="connsiteX58" fmla="*/ 701081 w 4336168"/>
                <a:gd name="connsiteY58" fmla="*/ 1334534 h 4630833"/>
                <a:gd name="connsiteX59" fmla="*/ 861162 w 4336168"/>
                <a:gd name="connsiteY59" fmla="*/ 1091320 h 4630833"/>
                <a:gd name="connsiteX60" fmla="*/ 1042329 w 4336168"/>
                <a:gd name="connsiteY60" fmla="*/ 858093 h 4630833"/>
                <a:gd name="connsiteX61" fmla="*/ 1487799 w 4336168"/>
                <a:gd name="connsiteY61" fmla="*/ 446686 h 4630833"/>
                <a:gd name="connsiteX62" fmla="*/ 1754060 w 4336168"/>
                <a:gd name="connsiteY62" fmla="*/ 283388 h 4630833"/>
                <a:gd name="connsiteX63" fmla="*/ 2044121 w 4336168"/>
                <a:gd name="connsiteY63" fmla="*/ 157906 h 4630833"/>
                <a:gd name="connsiteX64" fmla="*/ 2349287 w 4336168"/>
                <a:gd name="connsiteY64" fmla="*/ 71364 h 4630833"/>
                <a:gd name="connsiteX65" fmla="*/ 2661411 w 4336168"/>
                <a:gd name="connsiteY65" fmla="*/ 21213 h 4630833"/>
                <a:gd name="connsiteX66" fmla="*/ 2818124 w 4336168"/>
                <a:gd name="connsiteY66" fmla="*/ 7146 h 4630833"/>
                <a:gd name="connsiteX67" fmla="*/ 2974728 w 4336168"/>
                <a:gd name="connsiteY67" fmla="*/ 1029 h 4630833"/>
                <a:gd name="connsiteX68" fmla="*/ 3053738 w 4336168"/>
                <a:gd name="connsiteY68" fmla="*/ 111 h 46308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4336168" h="4630833">
                  <a:moveTo>
                    <a:pt x="3053738" y="111"/>
                  </a:moveTo>
                  <a:lnTo>
                    <a:pt x="3093948" y="316"/>
                  </a:lnTo>
                  <a:lnTo>
                    <a:pt x="3134268" y="1743"/>
                  </a:lnTo>
                  <a:cubicBezTo>
                    <a:pt x="3187955" y="3475"/>
                    <a:pt x="3241749" y="7756"/>
                    <a:pt x="3295438" y="13058"/>
                  </a:cubicBezTo>
                  <a:cubicBezTo>
                    <a:pt x="3510076" y="35585"/>
                    <a:pt x="3722324" y="89406"/>
                    <a:pt x="3918813" y="169935"/>
                  </a:cubicBezTo>
                  <a:cubicBezTo>
                    <a:pt x="4017384" y="209689"/>
                    <a:pt x="4111933" y="255763"/>
                    <a:pt x="4203331" y="305405"/>
                  </a:cubicBezTo>
                  <a:lnTo>
                    <a:pt x="4336168" y="386579"/>
                  </a:lnTo>
                  <a:lnTo>
                    <a:pt x="4336168" y="772673"/>
                  </a:lnTo>
                  <a:lnTo>
                    <a:pt x="4270820" y="728127"/>
                  </a:lnTo>
                  <a:cubicBezTo>
                    <a:pt x="4191920" y="677771"/>
                    <a:pt x="4111825" y="630168"/>
                    <a:pt x="4030208" y="587253"/>
                  </a:cubicBezTo>
                  <a:cubicBezTo>
                    <a:pt x="3948699" y="544136"/>
                    <a:pt x="3865886" y="504687"/>
                    <a:pt x="3781010" y="471455"/>
                  </a:cubicBezTo>
                  <a:cubicBezTo>
                    <a:pt x="3611688" y="404384"/>
                    <a:pt x="3435522" y="358818"/>
                    <a:pt x="3254466" y="338024"/>
                  </a:cubicBezTo>
                  <a:cubicBezTo>
                    <a:pt x="3209255" y="333029"/>
                    <a:pt x="3163720" y="328748"/>
                    <a:pt x="3117966" y="326812"/>
                  </a:cubicBezTo>
                  <a:lnTo>
                    <a:pt x="3083625" y="325179"/>
                  </a:lnTo>
                  <a:lnTo>
                    <a:pt x="3049173" y="324366"/>
                  </a:lnTo>
                  <a:cubicBezTo>
                    <a:pt x="3026568" y="323447"/>
                    <a:pt x="3002550" y="323855"/>
                    <a:pt x="2978858" y="323855"/>
                  </a:cubicBezTo>
                  <a:cubicBezTo>
                    <a:pt x="2883983" y="323956"/>
                    <a:pt x="2789434" y="327423"/>
                    <a:pt x="2695862" y="335373"/>
                  </a:cubicBezTo>
                  <a:cubicBezTo>
                    <a:pt x="2602290" y="343223"/>
                    <a:pt x="2509371" y="354945"/>
                    <a:pt x="2417972" y="372070"/>
                  </a:cubicBezTo>
                  <a:cubicBezTo>
                    <a:pt x="2326683" y="389500"/>
                    <a:pt x="2236697" y="411009"/>
                    <a:pt x="2148451" y="437613"/>
                  </a:cubicBezTo>
                  <a:cubicBezTo>
                    <a:pt x="2060204" y="464116"/>
                    <a:pt x="1973588" y="495411"/>
                    <a:pt x="1889690" y="532515"/>
                  </a:cubicBezTo>
                  <a:cubicBezTo>
                    <a:pt x="1805247" y="568599"/>
                    <a:pt x="1723848" y="611411"/>
                    <a:pt x="1644512" y="658098"/>
                  </a:cubicBezTo>
                  <a:cubicBezTo>
                    <a:pt x="1486169" y="751979"/>
                    <a:pt x="1338149" y="865229"/>
                    <a:pt x="1200999" y="992137"/>
                  </a:cubicBezTo>
                  <a:cubicBezTo>
                    <a:pt x="1132531" y="1055744"/>
                    <a:pt x="1066782" y="1122715"/>
                    <a:pt x="1003531" y="1192234"/>
                  </a:cubicBezTo>
                  <a:cubicBezTo>
                    <a:pt x="971688" y="1226790"/>
                    <a:pt x="941150" y="1262568"/>
                    <a:pt x="910394" y="1298347"/>
                  </a:cubicBezTo>
                  <a:cubicBezTo>
                    <a:pt x="880507" y="1334738"/>
                    <a:pt x="850187" y="1370925"/>
                    <a:pt x="821278" y="1408233"/>
                  </a:cubicBezTo>
                  <a:cubicBezTo>
                    <a:pt x="792152" y="1444624"/>
                    <a:pt x="762266" y="1484480"/>
                    <a:pt x="732162" y="1521993"/>
                  </a:cubicBezTo>
                  <a:cubicBezTo>
                    <a:pt x="701950" y="1559810"/>
                    <a:pt x="671302" y="1597219"/>
                    <a:pt x="640548" y="1634323"/>
                  </a:cubicBezTo>
                  <a:cubicBezTo>
                    <a:pt x="579362" y="1708838"/>
                    <a:pt x="516980" y="1781618"/>
                    <a:pt x="457317" y="1855930"/>
                  </a:cubicBezTo>
                  <a:cubicBezTo>
                    <a:pt x="427540" y="1893033"/>
                    <a:pt x="397870" y="1930239"/>
                    <a:pt x="369288" y="1967955"/>
                  </a:cubicBezTo>
                  <a:cubicBezTo>
                    <a:pt x="341141" y="2005976"/>
                    <a:pt x="313211" y="2044100"/>
                    <a:pt x="287128" y="2083243"/>
                  </a:cubicBezTo>
                  <a:cubicBezTo>
                    <a:pt x="260936" y="2122284"/>
                    <a:pt x="235506" y="2161835"/>
                    <a:pt x="212683" y="2202607"/>
                  </a:cubicBezTo>
                  <a:cubicBezTo>
                    <a:pt x="200728" y="2222791"/>
                    <a:pt x="190187" y="2243586"/>
                    <a:pt x="179101" y="2264177"/>
                  </a:cubicBezTo>
                  <a:cubicBezTo>
                    <a:pt x="168886" y="2285072"/>
                    <a:pt x="158127" y="2305867"/>
                    <a:pt x="148890" y="2327172"/>
                  </a:cubicBezTo>
                  <a:cubicBezTo>
                    <a:pt x="109982" y="2411777"/>
                    <a:pt x="81183" y="2500256"/>
                    <a:pt x="61295" y="2590672"/>
                  </a:cubicBezTo>
                  <a:cubicBezTo>
                    <a:pt x="42386" y="2681292"/>
                    <a:pt x="33147" y="2773643"/>
                    <a:pt x="32604" y="2866202"/>
                  </a:cubicBezTo>
                  <a:cubicBezTo>
                    <a:pt x="32495" y="3051925"/>
                    <a:pt x="55643" y="3237650"/>
                    <a:pt x="100853" y="3418074"/>
                  </a:cubicBezTo>
                  <a:cubicBezTo>
                    <a:pt x="123133" y="3508490"/>
                    <a:pt x="151498" y="3597377"/>
                    <a:pt x="184971" y="3684428"/>
                  </a:cubicBezTo>
                  <a:cubicBezTo>
                    <a:pt x="192796" y="3706344"/>
                    <a:pt x="202250" y="3727751"/>
                    <a:pt x="210836" y="3749462"/>
                  </a:cubicBezTo>
                  <a:cubicBezTo>
                    <a:pt x="219421" y="3771175"/>
                    <a:pt x="228985" y="3792479"/>
                    <a:pt x="238440" y="3813783"/>
                  </a:cubicBezTo>
                  <a:lnTo>
                    <a:pt x="252894" y="3845688"/>
                  </a:lnTo>
                  <a:lnTo>
                    <a:pt x="268109" y="3877287"/>
                  </a:lnTo>
                  <a:cubicBezTo>
                    <a:pt x="278215" y="3898287"/>
                    <a:pt x="288432" y="3919284"/>
                    <a:pt x="299409" y="3939978"/>
                  </a:cubicBezTo>
                  <a:cubicBezTo>
                    <a:pt x="341792" y="4023258"/>
                    <a:pt x="389828" y="4103787"/>
                    <a:pt x="440689" y="4182378"/>
                  </a:cubicBezTo>
                  <a:cubicBezTo>
                    <a:pt x="492420" y="4260561"/>
                    <a:pt x="547953" y="4336299"/>
                    <a:pt x="606640" y="4409488"/>
                  </a:cubicBezTo>
                  <a:cubicBezTo>
                    <a:pt x="665381" y="4482677"/>
                    <a:pt x="727435" y="4553292"/>
                    <a:pt x="792425" y="4621205"/>
                  </a:cubicBezTo>
                  <a:lnTo>
                    <a:pt x="802442" y="4630833"/>
                  </a:lnTo>
                  <a:lnTo>
                    <a:pt x="592561" y="4630833"/>
                  </a:lnTo>
                  <a:lnTo>
                    <a:pt x="489377" y="4483185"/>
                  </a:lnTo>
                  <a:cubicBezTo>
                    <a:pt x="437212" y="4401230"/>
                    <a:pt x="388850" y="4317339"/>
                    <a:pt x="344944" y="4231611"/>
                  </a:cubicBezTo>
                  <a:cubicBezTo>
                    <a:pt x="300386" y="4146191"/>
                    <a:pt x="260828" y="4058731"/>
                    <a:pt x="224311" y="3970456"/>
                  </a:cubicBezTo>
                  <a:cubicBezTo>
                    <a:pt x="78901" y="3617049"/>
                    <a:pt x="1413" y="3242136"/>
                    <a:pt x="0" y="2866202"/>
                  </a:cubicBezTo>
                  <a:cubicBezTo>
                    <a:pt x="0" y="2771912"/>
                    <a:pt x="8043" y="2677417"/>
                    <a:pt x="25105" y="2584351"/>
                  </a:cubicBezTo>
                  <a:cubicBezTo>
                    <a:pt x="42928" y="2491285"/>
                    <a:pt x="69446" y="2399444"/>
                    <a:pt x="105200" y="2310863"/>
                  </a:cubicBezTo>
                  <a:cubicBezTo>
                    <a:pt x="140304" y="2221974"/>
                    <a:pt x="184318" y="2136351"/>
                    <a:pt x="232245" y="2053172"/>
                  </a:cubicBezTo>
                  <a:cubicBezTo>
                    <a:pt x="256154" y="2011379"/>
                    <a:pt x="281802" y="1970810"/>
                    <a:pt x="307667" y="1930341"/>
                  </a:cubicBezTo>
                  <a:cubicBezTo>
                    <a:pt x="333533" y="1889873"/>
                    <a:pt x="360049" y="1849915"/>
                    <a:pt x="386893" y="1810161"/>
                  </a:cubicBezTo>
                  <a:lnTo>
                    <a:pt x="548823" y="1573876"/>
                  </a:lnTo>
                  <a:cubicBezTo>
                    <a:pt x="575341" y="1534529"/>
                    <a:pt x="601098" y="1494877"/>
                    <a:pt x="626419" y="1455224"/>
                  </a:cubicBezTo>
                  <a:cubicBezTo>
                    <a:pt x="651959" y="1415266"/>
                    <a:pt x="675434" y="1376225"/>
                    <a:pt x="701081" y="1334534"/>
                  </a:cubicBezTo>
                  <a:cubicBezTo>
                    <a:pt x="751290" y="1252070"/>
                    <a:pt x="804324" y="1170828"/>
                    <a:pt x="861162" y="1091320"/>
                  </a:cubicBezTo>
                  <a:cubicBezTo>
                    <a:pt x="917894" y="1011810"/>
                    <a:pt x="977884" y="933729"/>
                    <a:pt x="1042329" y="858093"/>
                  </a:cubicBezTo>
                  <a:cubicBezTo>
                    <a:pt x="1171765" y="707536"/>
                    <a:pt x="1319348" y="566764"/>
                    <a:pt x="1487799" y="446686"/>
                  </a:cubicBezTo>
                  <a:cubicBezTo>
                    <a:pt x="1571699" y="386340"/>
                    <a:pt x="1661031" y="332010"/>
                    <a:pt x="1754060" y="283388"/>
                  </a:cubicBezTo>
                  <a:cubicBezTo>
                    <a:pt x="1847414" y="235478"/>
                    <a:pt x="1944463" y="193278"/>
                    <a:pt x="2044121" y="157906"/>
                  </a:cubicBezTo>
                  <a:cubicBezTo>
                    <a:pt x="2143778" y="122638"/>
                    <a:pt x="2245936" y="93789"/>
                    <a:pt x="2349287" y="71364"/>
                  </a:cubicBezTo>
                  <a:cubicBezTo>
                    <a:pt x="2452641" y="48939"/>
                    <a:pt x="2556971" y="32935"/>
                    <a:pt x="2661411" y="21213"/>
                  </a:cubicBezTo>
                  <a:cubicBezTo>
                    <a:pt x="2713576" y="14994"/>
                    <a:pt x="2765850" y="11222"/>
                    <a:pt x="2818124" y="7146"/>
                  </a:cubicBezTo>
                  <a:cubicBezTo>
                    <a:pt x="2870290" y="4596"/>
                    <a:pt x="2922672" y="1640"/>
                    <a:pt x="2974728" y="1029"/>
                  </a:cubicBezTo>
                  <a:cubicBezTo>
                    <a:pt x="3000811" y="519"/>
                    <a:pt x="3026568" y="-296"/>
                    <a:pt x="3053738" y="11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65" name="Group 64">
            <a:extLst>
              <a:ext uri="{FF2B5EF4-FFF2-40B4-BE49-F238E27FC236}">
                <a16:creationId xmlns:a16="http://schemas.microsoft.com/office/drawing/2014/main" id="{2786ABD8-AB9F-46F2-A7D9-36F1F7338CF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5112326" y="0"/>
            <a:ext cx="4683941" cy="3456291"/>
            <a:chOff x="4345582" y="0"/>
            <a:chExt cx="5069918" cy="3741104"/>
          </a:xfrm>
          <a:solidFill>
            <a:schemeClr val="accent5">
              <a:alpha val="5000"/>
            </a:schemeClr>
          </a:solidFill>
        </p:grpSpPr>
        <p:sp>
          <p:nvSpPr>
            <p:cNvPr id="66" name="Freeform: Shape 65">
              <a:extLst>
                <a:ext uri="{FF2B5EF4-FFF2-40B4-BE49-F238E27FC236}">
                  <a16:creationId xmlns:a16="http://schemas.microsoft.com/office/drawing/2014/main" id="{DB26E49F-E19A-487B-A8A4-A26128CFDCC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45582" y="1"/>
              <a:ext cx="5069918" cy="3741103"/>
            </a:xfrm>
            <a:custGeom>
              <a:avLst/>
              <a:gdLst>
                <a:gd name="connsiteX0" fmla="*/ 475344 w 5069918"/>
                <a:gd name="connsiteY0" fmla="*/ 0 h 3741103"/>
                <a:gd name="connsiteX1" fmla="*/ 643707 w 5069918"/>
                <a:gd name="connsiteY1" fmla="*/ 0 h 3741103"/>
                <a:gd name="connsiteX2" fmla="*/ 635672 w 5069918"/>
                <a:gd name="connsiteY2" fmla="*/ 7778 h 3741103"/>
                <a:gd name="connsiteX3" fmla="*/ 486638 w 5069918"/>
                <a:gd name="connsiteY3" fmla="*/ 178818 h 3741103"/>
                <a:gd name="connsiteX4" fmla="*/ 353514 w 5069918"/>
                <a:gd name="connsiteY4" fmla="*/ 362293 h 3741103"/>
                <a:gd name="connsiteX5" fmla="*/ 240181 w 5069918"/>
                <a:gd name="connsiteY5" fmla="*/ 558120 h 3741103"/>
                <a:gd name="connsiteX6" fmla="*/ 215073 w 5069918"/>
                <a:gd name="connsiteY6" fmla="*/ 608766 h 3741103"/>
                <a:gd name="connsiteX7" fmla="*/ 202868 w 5069918"/>
                <a:gd name="connsiteY7" fmla="*/ 634294 h 3741103"/>
                <a:gd name="connsiteX8" fmla="*/ 191273 w 5069918"/>
                <a:gd name="connsiteY8" fmla="*/ 660069 h 3741103"/>
                <a:gd name="connsiteX9" fmla="*/ 169129 w 5069918"/>
                <a:gd name="connsiteY9" fmla="*/ 712032 h 3741103"/>
                <a:gd name="connsiteX10" fmla="*/ 148381 w 5069918"/>
                <a:gd name="connsiteY10" fmla="*/ 764571 h 3741103"/>
                <a:gd name="connsiteX11" fmla="*/ 80903 w 5069918"/>
                <a:gd name="connsiteY11" fmla="*/ 979750 h 3741103"/>
                <a:gd name="connsiteX12" fmla="*/ 26154 w 5069918"/>
                <a:gd name="connsiteY12" fmla="*/ 1425590 h 3741103"/>
                <a:gd name="connsiteX13" fmla="*/ 49170 w 5069918"/>
                <a:gd name="connsiteY13" fmla="*/ 1648182 h 3741103"/>
                <a:gd name="connsiteX14" fmla="*/ 119437 w 5069918"/>
                <a:gd name="connsiteY14" fmla="*/ 1861055 h 3741103"/>
                <a:gd name="connsiteX15" fmla="*/ 143672 w 5069918"/>
                <a:gd name="connsiteY15" fmla="*/ 1911947 h 3741103"/>
                <a:gd name="connsiteX16" fmla="*/ 170611 w 5069918"/>
                <a:gd name="connsiteY16" fmla="*/ 1961687 h 3741103"/>
                <a:gd name="connsiteX17" fmla="*/ 230330 w 5069918"/>
                <a:gd name="connsiteY17" fmla="*/ 2058118 h 3741103"/>
                <a:gd name="connsiteX18" fmla="*/ 296237 w 5069918"/>
                <a:gd name="connsiteY18" fmla="*/ 2151255 h 3741103"/>
                <a:gd name="connsiteX19" fmla="*/ 366853 w 5069918"/>
                <a:gd name="connsiteY19" fmla="*/ 2241757 h 3741103"/>
                <a:gd name="connsiteX20" fmla="*/ 513838 w 5069918"/>
                <a:gd name="connsiteY20" fmla="*/ 2420786 h 3741103"/>
                <a:gd name="connsiteX21" fmla="*/ 587330 w 5069918"/>
                <a:gd name="connsiteY21" fmla="*/ 2511534 h 3741103"/>
                <a:gd name="connsiteX22" fmla="*/ 658817 w 5069918"/>
                <a:gd name="connsiteY22" fmla="*/ 2603437 h 3741103"/>
                <a:gd name="connsiteX23" fmla="*/ 730305 w 5069918"/>
                <a:gd name="connsiteY23" fmla="*/ 2692210 h 3741103"/>
                <a:gd name="connsiteX24" fmla="*/ 805018 w 5069918"/>
                <a:gd name="connsiteY24" fmla="*/ 2777936 h 3741103"/>
                <a:gd name="connsiteX25" fmla="*/ 963424 w 5069918"/>
                <a:gd name="connsiteY25" fmla="*/ 2939588 h 3741103"/>
                <a:gd name="connsiteX26" fmla="*/ 1319204 w 5069918"/>
                <a:gd name="connsiteY26" fmla="*/ 3209447 h 3741103"/>
                <a:gd name="connsiteX27" fmla="*/ 1515882 w 5069918"/>
                <a:gd name="connsiteY27" fmla="*/ 3310902 h 3741103"/>
                <a:gd name="connsiteX28" fmla="*/ 1723456 w 5069918"/>
                <a:gd name="connsiteY28" fmla="*/ 3387570 h 3741103"/>
                <a:gd name="connsiteX29" fmla="*/ 1939662 w 5069918"/>
                <a:gd name="connsiteY29" fmla="*/ 3440520 h 3741103"/>
                <a:gd name="connsiteX30" fmla="*/ 2162581 w 5069918"/>
                <a:gd name="connsiteY30" fmla="*/ 3470167 h 3741103"/>
                <a:gd name="connsiteX31" fmla="*/ 2389597 w 5069918"/>
                <a:gd name="connsiteY31" fmla="*/ 3479472 h 3741103"/>
                <a:gd name="connsiteX32" fmla="*/ 2446002 w 5069918"/>
                <a:gd name="connsiteY32" fmla="*/ 3479059 h 3741103"/>
                <a:gd name="connsiteX33" fmla="*/ 2473639 w 5069918"/>
                <a:gd name="connsiteY33" fmla="*/ 3478402 h 3741103"/>
                <a:gd name="connsiteX34" fmla="*/ 2501187 w 5069918"/>
                <a:gd name="connsiteY34" fmla="*/ 3477083 h 3741103"/>
                <a:gd name="connsiteX35" fmla="*/ 2610685 w 5069918"/>
                <a:gd name="connsiteY35" fmla="*/ 3468025 h 3741103"/>
                <a:gd name="connsiteX36" fmla="*/ 3033071 w 5069918"/>
                <a:gd name="connsiteY36" fmla="*/ 3360230 h 3741103"/>
                <a:gd name="connsiteX37" fmla="*/ 3232974 w 5069918"/>
                <a:gd name="connsiteY37" fmla="*/ 3266681 h 3741103"/>
                <a:gd name="connsiteX38" fmla="*/ 3425990 w 5069918"/>
                <a:gd name="connsiteY38" fmla="*/ 3152873 h 3741103"/>
                <a:gd name="connsiteX39" fmla="*/ 3613601 w 5069918"/>
                <a:gd name="connsiteY39" fmla="*/ 3024078 h 3741103"/>
                <a:gd name="connsiteX40" fmla="*/ 3706185 w 5069918"/>
                <a:gd name="connsiteY40" fmla="*/ 2955893 h 3741103"/>
                <a:gd name="connsiteX41" fmla="*/ 3799729 w 5069918"/>
                <a:gd name="connsiteY41" fmla="*/ 2885155 h 3741103"/>
                <a:gd name="connsiteX42" fmla="*/ 4175561 w 5069918"/>
                <a:gd name="connsiteY42" fmla="*/ 2606072 h 3741103"/>
                <a:gd name="connsiteX43" fmla="*/ 4517132 w 5069918"/>
                <a:gd name="connsiteY43" fmla="*/ 2312331 h 3741103"/>
                <a:gd name="connsiteX44" fmla="*/ 4659758 w 5069918"/>
                <a:gd name="connsiteY44" fmla="*/ 2148703 h 3741103"/>
                <a:gd name="connsiteX45" fmla="*/ 4773178 w 5069918"/>
                <a:gd name="connsiteY45" fmla="*/ 1969674 h 3741103"/>
                <a:gd name="connsiteX46" fmla="*/ 4892092 w 5069918"/>
                <a:gd name="connsiteY46" fmla="*/ 1567562 h 3741103"/>
                <a:gd name="connsiteX47" fmla="*/ 4898804 w 5069918"/>
                <a:gd name="connsiteY47" fmla="*/ 1460754 h 3741103"/>
                <a:gd name="connsiteX48" fmla="*/ 4899153 w 5069918"/>
                <a:gd name="connsiteY48" fmla="*/ 1406239 h 3741103"/>
                <a:gd name="connsiteX49" fmla="*/ 4898456 w 5069918"/>
                <a:gd name="connsiteY49" fmla="*/ 1350735 h 3741103"/>
                <a:gd name="connsiteX50" fmla="*/ 4886774 w 5069918"/>
                <a:gd name="connsiteY50" fmla="*/ 1128886 h 3741103"/>
                <a:gd name="connsiteX51" fmla="*/ 4815896 w 5069918"/>
                <a:gd name="connsiteY51" fmla="*/ 689221 h 3741103"/>
                <a:gd name="connsiteX52" fmla="*/ 4673183 w 5069918"/>
                <a:gd name="connsiteY52" fmla="*/ 264874 h 3741103"/>
                <a:gd name="connsiteX53" fmla="*/ 4625496 w 5069918"/>
                <a:gd name="connsiteY53" fmla="*/ 162925 h 3741103"/>
                <a:gd name="connsiteX54" fmla="*/ 4572490 w 5069918"/>
                <a:gd name="connsiteY54" fmla="*/ 63364 h 3741103"/>
                <a:gd name="connsiteX55" fmla="*/ 4532299 w 5069918"/>
                <a:gd name="connsiteY55" fmla="*/ 0 h 3741103"/>
                <a:gd name="connsiteX56" fmla="*/ 4626680 w 5069918"/>
                <a:gd name="connsiteY56" fmla="*/ 0 h 3741103"/>
                <a:gd name="connsiteX57" fmla="*/ 4643978 w 5069918"/>
                <a:gd name="connsiteY57" fmla="*/ 26636 h 3741103"/>
                <a:gd name="connsiteX58" fmla="*/ 4700644 w 5069918"/>
                <a:gd name="connsiteY58" fmla="*/ 128338 h 3741103"/>
                <a:gd name="connsiteX59" fmla="*/ 4753214 w 5069918"/>
                <a:gd name="connsiteY59" fmla="*/ 232016 h 3741103"/>
                <a:gd name="connsiteX60" fmla="*/ 4921297 w 5069918"/>
                <a:gd name="connsiteY60" fmla="*/ 663363 h 3741103"/>
                <a:gd name="connsiteX61" fmla="*/ 5027482 w 5069918"/>
                <a:gd name="connsiteY61" fmla="*/ 1112991 h 3741103"/>
                <a:gd name="connsiteX62" fmla="*/ 5058082 w 5069918"/>
                <a:gd name="connsiteY62" fmla="*/ 1342088 h 3741103"/>
                <a:gd name="connsiteX63" fmla="*/ 5063486 w 5069918"/>
                <a:gd name="connsiteY63" fmla="*/ 1399651 h 3741103"/>
                <a:gd name="connsiteX64" fmla="*/ 5067846 w 5069918"/>
                <a:gd name="connsiteY64" fmla="*/ 1458284 h 3741103"/>
                <a:gd name="connsiteX65" fmla="*/ 5069414 w 5069918"/>
                <a:gd name="connsiteY65" fmla="*/ 1577772 h 3741103"/>
                <a:gd name="connsiteX66" fmla="*/ 5040732 w 5069918"/>
                <a:gd name="connsiteY66" fmla="*/ 1817822 h 3741103"/>
                <a:gd name="connsiteX67" fmla="*/ 4964102 w 5069918"/>
                <a:gd name="connsiteY67" fmla="*/ 2050871 h 3741103"/>
                <a:gd name="connsiteX68" fmla="*/ 4689486 w 5069918"/>
                <a:gd name="connsiteY68" fmla="*/ 2458008 h 3741103"/>
                <a:gd name="connsiteX69" fmla="*/ 4333792 w 5069918"/>
                <a:gd name="connsiteY69" fmla="*/ 2784606 h 3741103"/>
                <a:gd name="connsiteX70" fmla="*/ 3965197 w 5069918"/>
                <a:gd name="connsiteY70" fmla="*/ 3076041 h 3741103"/>
                <a:gd name="connsiteX71" fmla="*/ 3873745 w 5069918"/>
                <a:gd name="connsiteY71" fmla="*/ 3149167 h 3741103"/>
                <a:gd name="connsiteX72" fmla="*/ 3779416 w 5069918"/>
                <a:gd name="connsiteY72" fmla="*/ 3222705 h 3741103"/>
                <a:gd name="connsiteX73" fmla="*/ 3582739 w 5069918"/>
                <a:gd name="connsiteY73" fmla="*/ 3364594 h 3741103"/>
                <a:gd name="connsiteX74" fmla="*/ 3371851 w 5069918"/>
                <a:gd name="connsiteY74" fmla="*/ 3494377 h 3741103"/>
                <a:gd name="connsiteX75" fmla="*/ 3143615 w 5069918"/>
                <a:gd name="connsiteY75" fmla="*/ 3603819 h 3741103"/>
                <a:gd name="connsiteX76" fmla="*/ 2643552 w 5069918"/>
                <a:gd name="connsiteY76" fmla="*/ 3730555 h 3741103"/>
                <a:gd name="connsiteX77" fmla="*/ 2514264 w 5069918"/>
                <a:gd name="connsiteY77" fmla="*/ 3739696 h 3741103"/>
                <a:gd name="connsiteX78" fmla="*/ 2481920 w 5069918"/>
                <a:gd name="connsiteY78" fmla="*/ 3740849 h 3741103"/>
                <a:gd name="connsiteX79" fmla="*/ 2449664 w 5069918"/>
                <a:gd name="connsiteY79" fmla="*/ 3741014 h 3741103"/>
                <a:gd name="connsiteX80" fmla="*/ 2386284 w 5069918"/>
                <a:gd name="connsiteY80" fmla="*/ 3740273 h 3741103"/>
                <a:gd name="connsiteX81" fmla="*/ 2260658 w 5069918"/>
                <a:gd name="connsiteY81" fmla="*/ 3735331 h 3741103"/>
                <a:gd name="connsiteX82" fmla="*/ 2134945 w 5069918"/>
                <a:gd name="connsiteY82" fmla="*/ 3723967 h 3741103"/>
                <a:gd name="connsiteX83" fmla="*/ 1884564 w 5069918"/>
                <a:gd name="connsiteY83" fmla="*/ 3683451 h 3741103"/>
                <a:gd name="connsiteX84" fmla="*/ 1639764 w 5069918"/>
                <a:gd name="connsiteY84" fmla="*/ 3613537 h 3741103"/>
                <a:gd name="connsiteX85" fmla="*/ 1407081 w 5069918"/>
                <a:gd name="connsiteY85" fmla="*/ 3512164 h 3741103"/>
                <a:gd name="connsiteX86" fmla="*/ 1193491 w 5069918"/>
                <a:gd name="connsiteY86" fmla="*/ 3380240 h 3741103"/>
                <a:gd name="connsiteX87" fmla="*/ 836141 w 5069918"/>
                <a:gd name="connsiteY87" fmla="*/ 3047878 h 3741103"/>
                <a:gd name="connsiteX88" fmla="*/ 690812 w 5069918"/>
                <a:gd name="connsiteY88" fmla="*/ 2859461 h 3741103"/>
                <a:gd name="connsiteX89" fmla="*/ 562397 w 5069918"/>
                <a:gd name="connsiteY89" fmla="*/ 2662976 h 3741103"/>
                <a:gd name="connsiteX90" fmla="*/ 502504 w 5069918"/>
                <a:gd name="connsiteY90" fmla="*/ 2565474 h 3741103"/>
                <a:gd name="connsiteX91" fmla="*/ 440258 w 5069918"/>
                <a:gd name="connsiteY91" fmla="*/ 2469619 h 3741103"/>
                <a:gd name="connsiteX92" fmla="*/ 310360 w 5069918"/>
                <a:gd name="connsiteY92" fmla="*/ 2278732 h 3741103"/>
                <a:gd name="connsiteX93" fmla="*/ 246806 w 5069918"/>
                <a:gd name="connsiteY93" fmla="*/ 2181642 h 3741103"/>
                <a:gd name="connsiteX94" fmla="*/ 186303 w 5069918"/>
                <a:gd name="connsiteY94" fmla="*/ 2082411 h 3741103"/>
                <a:gd name="connsiteX95" fmla="*/ 84390 w 5069918"/>
                <a:gd name="connsiteY95" fmla="*/ 1874231 h 3741103"/>
                <a:gd name="connsiteX96" fmla="*/ 20139 w 5069918"/>
                <a:gd name="connsiteY96" fmla="*/ 1653288 h 3741103"/>
                <a:gd name="connsiteX97" fmla="*/ 0 w 5069918"/>
                <a:gd name="connsiteY97" fmla="*/ 1425590 h 3741103"/>
                <a:gd name="connsiteX98" fmla="*/ 179939 w 5069918"/>
                <a:gd name="connsiteY98" fmla="*/ 533498 h 3741103"/>
                <a:gd name="connsiteX99" fmla="*/ 276709 w 5069918"/>
                <a:gd name="connsiteY99" fmla="*/ 322519 h 3741103"/>
                <a:gd name="connsiteX100" fmla="*/ 392571 w 5069918"/>
                <a:gd name="connsiteY100" fmla="*/ 119280 h 3741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5069918" h="3741103">
                  <a:moveTo>
                    <a:pt x="475344" y="0"/>
                  </a:moveTo>
                  <a:lnTo>
                    <a:pt x="643707" y="0"/>
                  </a:lnTo>
                  <a:lnTo>
                    <a:pt x="635672" y="7778"/>
                  </a:lnTo>
                  <a:cubicBezTo>
                    <a:pt x="583538" y="62643"/>
                    <a:pt x="533759" y="119691"/>
                    <a:pt x="486638" y="178818"/>
                  </a:cubicBezTo>
                  <a:cubicBezTo>
                    <a:pt x="439560" y="237945"/>
                    <a:pt x="395012" y="299131"/>
                    <a:pt x="353514" y="362293"/>
                  </a:cubicBezTo>
                  <a:cubicBezTo>
                    <a:pt x="312714" y="425784"/>
                    <a:pt x="274180" y="490841"/>
                    <a:pt x="240181" y="558120"/>
                  </a:cubicBezTo>
                  <a:cubicBezTo>
                    <a:pt x="231376" y="574838"/>
                    <a:pt x="223180" y="591801"/>
                    <a:pt x="215073" y="608766"/>
                  </a:cubicBezTo>
                  <a:lnTo>
                    <a:pt x="202868" y="634294"/>
                  </a:lnTo>
                  <a:lnTo>
                    <a:pt x="191273" y="660069"/>
                  </a:lnTo>
                  <a:cubicBezTo>
                    <a:pt x="183688" y="677280"/>
                    <a:pt x="176016" y="694491"/>
                    <a:pt x="169129" y="712032"/>
                  </a:cubicBezTo>
                  <a:cubicBezTo>
                    <a:pt x="162242" y="729572"/>
                    <a:pt x="154658" y="746866"/>
                    <a:pt x="148381" y="764571"/>
                  </a:cubicBezTo>
                  <a:cubicBezTo>
                    <a:pt x="121529" y="834897"/>
                    <a:pt x="98775" y="906706"/>
                    <a:pt x="80903" y="979750"/>
                  </a:cubicBezTo>
                  <a:cubicBezTo>
                    <a:pt x="44636" y="1125509"/>
                    <a:pt x="26067" y="1275550"/>
                    <a:pt x="26154" y="1425590"/>
                  </a:cubicBezTo>
                  <a:cubicBezTo>
                    <a:pt x="26590" y="1500365"/>
                    <a:pt x="34001" y="1574973"/>
                    <a:pt x="49170" y="1648182"/>
                  </a:cubicBezTo>
                  <a:cubicBezTo>
                    <a:pt x="65124" y="1721226"/>
                    <a:pt x="88226" y="1792705"/>
                    <a:pt x="119437" y="1861055"/>
                  </a:cubicBezTo>
                  <a:cubicBezTo>
                    <a:pt x="126847" y="1878267"/>
                    <a:pt x="135478" y="1895066"/>
                    <a:pt x="143672" y="1911947"/>
                  </a:cubicBezTo>
                  <a:cubicBezTo>
                    <a:pt x="152565" y="1928582"/>
                    <a:pt x="161021" y="1945381"/>
                    <a:pt x="170611" y="1961687"/>
                  </a:cubicBezTo>
                  <a:cubicBezTo>
                    <a:pt x="188919" y="1994626"/>
                    <a:pt x="209319" y="2026578"/>
                    <a:pt x="230330" y="2058118"/>
                  </a:cubicBezTo>
                  <a:cubicBezTo>
                    <a:pt x="251253" y="2089740"/>
                    <a:pt x="273658" y="2120539"/>
                    <a:pt x="296237" y="2151255"/>
                  </a:cubicBezTo>
                  <a:cubicBezTo>
                    <a:pt x="319165" y="2181725"/>
                    <a:pt x="342966" y="2211782"/>
                    <a:pt x="366853" y="2241757"/>
                  </a:cubicBezTo>
                  <a:cubicBezTo>
                    <a:pt x="414714" y="2301791"/>
                    <a:pt x="464756" y="2360588"/>
                    <a:pt x="513838" y="2420786"/>
                  </a:cubicBezTo>
                  <a:cubicBezTo>
                    <a:pt x="538509" y="2450761"/>
                    <a:pt x="563094" y="2480983"/>
                    <a:pt x="587330" y="2511534"/>
                  </a:cubicBezTo>
                  <a:cubicBezTo>
                    <a:pt x="611479" y="2541839"/>
                    <a:pt x="635453" y="2574038"/>
                    <a:pt x="658817" y="2603437"/>
                  </a:cubicBezTo>
                  <a:cubicBezTo>
                    <a:pt x="682008" y="2633577"/>
                    <a:pt x="706330" y="2662811"/>
                    <a:pt x="730305" y="2692210"/>
                  </a:cubicBezTo>
                  <a:cubicBezTo>
                    <a:pt x="754977" y="2721115"/>
                    <a:pt x="779474" y="2750019"/>
                    <a:pt x="805018" y="2777936"/>
                  </a:cubicBezTo>
                  <a:cubicBezTo>
                    <a:pt x="855757" y="2834098"/>
                    <a:pt x="908500" y="2888202"/>
                    <a:pt x="963424" y="2939588"/>
                  </a:cubicBezTo>
                  <a:cubicBezTo>
                    <a:pt x="1073444" y="3042113"/>
                    <a:pt x="1192183" y="3133604"/>
                    <a:pt x="1319204" y="3209447"/>
                  </a:cubicBezTo>
                  <a:cubicBezTo>
                    <a:pt x="1382846" y="3247164"/>
                    <a:pt x="1448143" y="3281751"/>
                    <a:pt x="1515882" y="3310902"/>
                  </a:cubicBezTo>
                  <a:cubicBezTo>
                    <a:pt x="1583184" y="3340877"/>
                    <a:pt x="1652666" y="3366159"/>
                    <a:pt x="1723456" y="3387570"/>
                  </a:cubicBezTo>
                  <a:cubicBezTo>
                    <a:pt x="1794246" y="3409063"/>
                    <a:pt x="1866431" y="3426439"/>
                    <a:pt x="1939662" y="3440520"/>
                  </a:cubicBezTo>
                  <a:cubicBezTo>
                    <a:pt x="2012981" y="3454355"/>
                    <a:pt x="2087519" y="3463825"/>
                    <a:pt x="2162581" y="3470167"/>
                  </a:cubicBezTo>
                  <a:cubicBezTo>
                    <a:pt x="2237643" y="3476589"/>
                    <a:pt x="2313489" y="3479390"/>
                    <a:pt x="2389597" y="3479472"/>
                  </a:cubicBezTo>
                  <a:cubicBezTo>
                    <a:pt x="2408602" y="3479472"/>
                    <a:pt x="2427869" y="3479801"/>
                    <a:pt x="2446002" y="3479059"/>
                  </a:cubicBezTo>
                  <a:lnTo>
                    <a:pt x="2473639" y="3478402"/>
                  </a:lnTo>
                  <a:lnTo>
                    <a:pt x="2501187" y="3477083"/>
                  </a:lnTo>
                  <a:cubicBezTo>
                    <a:pt x="2537890" y="3475519"/>
                    <a:pt x="2574418" y="3472060"/>
                    <a:pt x="2610685" y="3468025"/>
                  </a:cubicBezTo>
                  <a:cubicBezTo>
                    <a:pt x="2755926" y="3451226"/>
                    <a:pt x="2897244" y="3414415"/>
                    <a:pt x="3033071" y="3360230"/>
                  </a:cubicBezTo>
                  <a:cubicBezTo>
                    <a:pt x="3101158" y="3333383"/>
                    <a:pt x="3167589" y="3301514"/>
                    <a:pt x="3232974" y="3266681"/>
                  </a:cubicBezTo>
                  <a:cubicBezTo>
                    <a:pt x="3298446" y="3232011"/>
                    <a:pt x="3362697" y="3193554"/>
                    <a:pt x="3425990" y="3152873"/>
                  </a:cubicBezTo>
                  <a:cubicBezTo>
                    <a:pt x="3489282" y="3112110"/>
                    <a:pt x="3551529" y="3068712"/>
                    <a:pt x="3613601" y="3024078"/>
                  </a:cubicBezTo>
                  <a:cubicBezTo>
                    <a:pt x="3644549" y="3001762"/>
                    <a:pt x="3675411" y="2978868"/>
                    <a:pt x="3706185" y="2955893"/>
                  </a:cubicBezTo>
                  <a:lnTo>
                    <a:pt x="3799729" y="2885155"/>
                  </a:lnTo>
                  <a:cubicBezTo>
                    <a:pt x="3926402" y="2790205"/>
                    <a:pt x="4053597" y="2699374"/>
                    <a:pt x="4175561" y="2606072"/>
                  </a:cubicBezTo>
                  <a:cubicBezTo>
                    <a:pt x="4297526" y="2512852"/>
                    <a:pt x="4414084" y="2416833"/>
                    <a:pt x="4517132" y="2312331"/>
                  </a:cubicBezTo>
                  <a:cubicBezTo>
                    <a:pt x="4568480" y="2259956"/>
                    <a:pt x="4616604" y="2205689"/>
                    <a:pt x="4659758" y="2148703"/>
                  </a:cubicBezTo>
                  <a:cubicBezTo>
                    <a:pt x="4702650" y="2091634"/>
                    <a:pt x="4741184" y="2032096"/>
                    <a:pt x="4773178" y="1969674"/>
                  </a:cubicBezTo>
                  <a:cubicBezTo>
                    <a:pt x="4837865" y="1845080"/>
                    <a:pt x="4877446" y="1709038"/>
                    <a:pt x="4892092" y="1567562"/>
                  </a:cubicBezTo>
                  <a:cubicBezTo>
                    <a:pt x="4895666" y="1532233"/>
                    <a:pt x="4897845" y="1496576"/>
                    <a:pt x="4898804" y="1460754"/>
                  </a:cubicBezTo>
                  <a:cubicBezTo>
                    <a:pt x="4899066" y="1442884"/>
                    <a:pt x="4899414" y="1425015"/>
                    <a:pt x="4899153" y="1406239"/>
                  </a:cubicBezTo>
                  <a:cubicBezTo>
                    <a:pt x="4898979" y="1387711"/>
                    <a:pt x="4899066" y="1369263"/>
                    <a:pt x="4898456" y="1350735"/>
                  </a:cubicBezTo>
                  <a:cubicBezTo>
                    <a:pt x="4896974" y="1276703"/>
                    <a:pt x="4893226" y="1202753"/>
                    <a:pt x="4886774" y="1128886"/>
                  </a:cubicBezTo>
                  <a:cubicBezTo>
                    <a:pt x="4873610" y="981232"/>
                    <a:pt x="4851030" y="833991"/>
                    <a:pt x="4815896" y="689221"/>
                  </a:cubicBezTo>
                  <a:cubicBezTo>
                    <a:pt x="4780676" y="544533"/>
                    <a:pt x="4733860" y="402068"/>
                    <a:pt x="4673183" y="264874"/>
                  </a:cubicBezTo>
                  <a:cubicBezTo>
                    <a:pt x="4658101" y="230533"/>
                    <a:pt x="4642147" y="196605"/>
                    <a:pt x="4625496" y="162925"/>
                  </a:cubicBezTo>
                  <a:cubicBezTo>
                    <a:pt x="4608583" y="129326"/>
                    <a:pt x="4590885" y="96222"/>
                    <a:pt x="4572490" y="63364"/>
                  </a:cubicBezTo>
                  <a:lnTo>
                    <a:pt x="4532299" y="0"/>
                  </a:lnTo>
                  <a:lnTo>
                    <a:pt x="4626680" y="0"/>
                  </a:lnTo>
                  <a:lnTo>
                    <a:pt x="4643978" y="26636"/>
                  </a:lnTo>
                  <a:cubicBezTo>
                    <a:pt x="4663594" y="60152"/>
                    <a:pt x="4682598" y="94080"/>
                    <a:pt x="4700644" y="128338"/>
                  </a:cubicBezTo>
                  <a:cubicBezTo>
                    <a:pt x="4718866" y="162595"/>
                    <a:pt x="4736476" y="197100"/>
                    <a:pt x="4753214" y="232016"/>
                  </a:cubicBezTo>
                  <a:cubicBezTo>
                    <a:pt x="4820082" y="371681"/>
                    <a:pt x="4875964" y="515957"/>
                    <a:pt x="4921297" y="663363"/>
                  </a:cubicBezTo>
                  <a:cubicBezTo>
                    <a:pt x="4966630" y="810687"/>
                    <a:pt x="5002460" y="960975"/>
                    <a:pt x="5027482" y="1112991"/>
                  </a:cubicBezTo>
                  <a:cubicBezTo>
                    <a:pt x="5040123" y="1189000"/>
                    <a:pt x="5050323" y="1265421"/>
                    <a:pt x="5058082" y="1342088"/>
                  </a:cubicBezTo>
                  <a:cubicBezTo>
                    <a:pt x="5060261" y="1361276"/>
                    <a:pt x="5061743" y="1380464"/>
                    <a:pt x="5063486" y="1399651"/>
                  </a:cubicBezTo>
                  <a:cubicBezTo>
                    <a:pt x="5065318" y="1418591"/>
                    <a:pt x="5066625" y="1438437"/>
                    <a:pt x="5067846" y="1458284"/>
                  </a:cubicBezTo>
                  <a:cubicBezTo>
                    <a:pt x="5069851" y="1497894"/>
                    <a:pt x="5070461" y="1537751"/>
                    <a:pt x="5069414" y="1577772"/>
                  </a:cubicBezTo>
                  <a:cubicBezTo>
                    <a:pt x="5067060" y="1657734"/>
                    <a:pt x="5057820" y="1738272"/>
                    <a:pt x="5040732" y="1817822"/>
                  </a:cubicBezTo>
                  <a:cubicBezTo>
                    <a:pt x="5023123" y="1897289"/>
                    <a:pt x="4997578" y="1975686"/>
                    <a:pt x="4964102" y="2050871"/>
                  </a:cubicBezTo>
                  <a:cubicBezTo>
                    <a:pt x="4897409" y="2201736"/>
                    <a:pt x="4799942" y="2338271"/>
                    <a:pt x="4689486" y="2458008"/>
                  </a:cubicBezTo>
                  <a:cubicBezTo>
                    <a:pt x="4579116" y="2578485"/>
                    <a:pt x="4456716" y="2684139"/>
                    <a:pt x="4333792" y="2784606"/>
                  </a:cubicBezTo>
                  <a:cubicBezTo>
                    <a:pt x="4210520" y="2884908"/>
                    <a:pt x="4085853" y="2979775"/>
                    <a:pt x="3965197" y="3076041"/>
                  </a:cubicBezTo>
                  <a:lnTo>
                    <a:pt x="3873745" y="3149167"/>
                  </a:lnTo>
                  <a:cubicBezTo>
                    <a:pt x="3842621" y="3173790"/>
                    <a:pt x="3811325" y="3198413"/>
                    <a:pt x="3779416" y="3222705"/>
                  </a:cubicBezTo>
                  <a:cubicBezTo>
                    <a:pt x="3715863" y="3271374"/>
                    <a:pt x="3650652" y="3319055"/>
                    <a:pt x="3582739" y="3364594"/>
                  </a:cubicBezTo>
                  <a:cubicBezTo>
                    <a:pt x="3514913" y="3410051"/>
                    <a:pt x="3445170" y="3454190"/>
                    <a:pt x="3371851" y="3494377"/>
                  </a:cubicBezTo>
                  <a:cubicBezTo>
                    <a:pt x="3298533" y="3534481"/>
                    <a:pt x="3222687" y="3571703"/>
                    <a:pt x="3143615" y="3603819"/>
                  </a:cubicBezTo>
                  <a:cubicBezTo>
                    <a:pt x="2985994" y="3668876"/>
                    <a:pt x="2815732" y="3712356"/>
                    <a:pt x="2643552" y="3730555"/>
                  </a:cubicBezTo>
                  <a:cubicBezTo>
                    <a:pt x="2600484" y="3734838"/>
                    <a:pt x="2557331" y="3738297"/>
                    <a:pt x="2514264" y="3739696"/>
                  </a:cubicBezTo>
                  <a:lnTo>
                    <a:pt x="2481920" y="3740849"/>
                  </a:lnTo>
                  <a:lnTo>
                    <a:pt x="2449664" y="3741014"/>
                  </a:lnTo>
                  <a:cubicBezTo>
                    <a:pt x="2427869" y="3741343"/>
                    <a:pt x="2407207" y="3740685"/>
                    <a:pt x="2386284" y="3740273"/>
                  </a:cubicBezTo>
                  <a:cubicBezTo>
                    <a:pt x="2344525" y="3739779"/>
                    <a:pt x="2302505" y="3737391"/>
                    <a:pt x="2260658" y="3735331"/>
                  </a:cubicBezTo>
                  <a:cubicBezTo>
                    <a:pt x="2218725" y="3732038"/>
                    <a:pt x="2176791" y="3728991"/>
                    <a:pt x="2134945" y="3723967"/>
                  </a:cubicBezTo>
                  <a:cubicBezTo>
                    <a:pt x="2051165" y="3714497"/>
                    <a:pt x="1967473" y="3701568"/>
                    <a:pt x="1884564" y="3683451"/>
                  </a:cubicBezTo>
                  <a:cubicBezTo>
                    <a:pt x="1801657" y="3665335"/>
                    <a:pt x="1719708" y="3642029"/>
                    <a:pt x="1639764" y="3613537"/>
                  </a:cubicBezTo>
                  <a:cubicBezTo>
                    <a:pt x="1559820" y="3584961"/>
                    <a:pt x="1481969" y="3550869"/>
                    <a:pt x="1407081" y="3512164"/>
                  </a:cubicBezTo>
                  <a:cubicBezTo>
                    <a:pt x="1332455" y="3472884"/>
                    <a:pt x="1260794" y="3428992"/>
                    <a:pt x="1193491" y="3380240"/>
                  </a:cubicBezTo>
                  <a:cubicBezTo>
                    <a:pt x="1058362" y="3283233"/>
                    <a:pt x="939973" y="3169508"/>
                    <a:pt x="836141" y="3047878"/>
                  </a:cubicBezTo>
                  <a:cubicBezTo>
                    <a:pt x="784444" y="2986774"/>
                    <a:pt x="736321" y="2923695"/>
                    <a:pt x="690812" y="2859461"/>
                  </a:cubicBezTo>
                  <a:cubicBezTo>
                    <a:pt x="645217" y="2795229"/>
                    <a:pt x="602674" y="2729596"/>
                    <a:pt x="562397" y="2662976"/>
                  </a:cubicBezTo>
                  <a:cubicBezTo>
                    <a:pt x="541823" y="2629295"/>
                    <a:pt x="522992" y="2597755"/>
                    <a:pt x="502504" y="2565474"/>
                  </a:cubicBezTo>
                  <a:cubicBezTo>
                    <a:pt x="482192" y="2533440"/>
                    <a:pt x="461530" y="2501406"/>
                    <a:pt x="440258" y="2469619"/>
                  </a:cubicBezTo>
                  <a:lnTo>
                    <a:pt x="310360" y="2278732"/>
                  </a:lnTo>
                  <a:cubicBezTo>
                    <a:pt x="288826" y="2246616"/>
                    <a:pt x="267555" y="2214335"/>
                    <a:pt x="246806" y="2181642"/>
                  </a:cubicBezTo>
                  <a:cubicBezTo>
                    <a:pt x="226057" y="2148949"/>
                    <a:pt x="205483" y="2116174"/>
                    <a:pt x="186303" y="2082411"/>
                  </a:cubicBezTo>
                  <a:cubicBezTo>
                    <a:pt x="147857" y="2015213"/>
                    <a:pt x="112550" y="1946041"/>
                    <a:pt x="84390" y="1874231"/>
                  </a:cubicBezTo>
                  <a:cubicBezTo>
                    <a:pt x="55708" y="1802669"/>
                    <a:pt x="34436" y="1728473"/>
                    <a:pt x="20139" y="1653288"/>
                  </a:cubicBezTo>
                  <a:cubicBezTo>
                    <a:pt x="6452" y="1578103"/>
                    <a:pt x="0" y="1501764"/>
                    <a:pt x="0" y="1425590"/>
                  </a:cubicBezTo>
                  <a:cubicBezTo>
                    <a:pt x="1133" y="1121885"/>
                    <a:pt x="63293" y="819004"/>
                    <a:pt x="179939" y="533498"/>
                  </a:cubicBezTo>
                  <a:cubicBezTo>
                    <a:pt x="209232" y="462183"/>
                    <a:pt x="240965" y="391527"/>
                    <a:pt x="276709" y="322519"/>
                  </a:cubicBezTo>
                  <a:cubicBezTo>
                    <a:pt x="311930" y="253262"/>
                    <a:pt x="350725" y="185489"/>
                    <a:pt x="392571" y="11928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Freeform: Shape 66">
              <a:extLst>
                <a:ext uri="{FF2B5EF4-FFF2-40B4-BE49-F238E27FC236}">
                  <a16:creationId xmlns:a16="http://schemas.microsoft.com/office/drawing/2014/main" id="{58E67742-7BE5-458C-BC8D-9EE8557636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62838" y="1"/>
              <a:ext cx="4960548" cy="3526297"/>
            </a:xfrm>
            <a:custGeom>
              <a:avLst/>
              <a:gdLst>
                <a:gd name="connsiteX0" fmla="*/ 542883 w 4960548"/>
                <a:gd name="connsiteY0" fmla="*/ 0 h 3526297"/>
                <a:gd name="connsiteX1" fmla="*/ 826658 w 4960548"/>
                <a:gd name="connsiteY1" fmla="*/ 0 h 3526297"/>
                <a:gd name="connsiteX2" fmla="*/ 730698 w 4960548"/>
                <a:gd name="connsiteY2" fmla="*/ 89329 h 3526297"/>
                <a:gd name="connsiteX3" fmla="*/ 590295 w 4960548"/>
                <a:gd name="connsiteY3" fmla="*/ 244485 h 3526297"/>
                <a:gd name="connsiteX4" fmla="*/ 357524 w 4960548"/>
                <a:gd name="connsiteY4" fmla="*/ 587307 h 3526297"/>
                <a:gd name="connsiteX5" fmla="*/ 199554 w 4960548"/>
                <a:gd name="connsiteY5" fmla="*/ 966280 h 3526297"/>
                <a:gd name="connsiteX6" fmla="*/ 142104 w 4960548"/>
                <a:gd name="connsiteY6" fmla="*/ 1370286 h 3526297"/>
                <a:gd name="connsiteX7" fmla="*/ 166339 w 4960548"/>
                <a:gd name="connsiteY7" fmla="*/ 1568090 h 3526297"/>
                <a:gd name="connsiteX8" fmla="*/ 237914 w 4960548"/>
                <a:gd name="connsiteY8" fmla="*/ 1753129 h 3526297"/>
                <a:gd name="connsiteX9" fmla="*/ 287868 w 4960548"/>
                <a:gd name="connsiteY9" fmla="*/ 1840255 h 3526297"/>
                <a:gd name="connsiteX10" fmla="*/ 345232 w 4960548"/>
                <a:gd name="connsiteY10" fmla="*/ 1924581 h 3526297"/>
                <a:gd name="connsiteX11" fmla="*/ 477745 w 4960548"/>
                <a:gd name="connsiteY11" fmla="*/ 2087551 h 3526297"/>
                <a:gd name="connsiteX12" fmla="*/ 621156 w 4960548"/>
                <a:gd name="connsiteY12" fmla="*/ 2251756 h 3526297"/>
                <a:gd name="connsiteX13" fmla="*/ 692469 w 4960548"/>
                <a:gd name="connsiteY13" fmla="*/ 2337482 h 3526297"/>
                <a:gd name="connsiteX14" fmla="*/ 726731 w 4960548"/>
                <a:gd name="connsiteY14" fmla="*/ 2379562 h 3526297"/>
                <a:gd name="connsiteX15" fmla="*/ 760295 w 4960548"/>
                <a:gd name="connsiteY15" fmla="*/ 2419831 h 3526297"/>
                <a:gd name="connsiteX16" fmla="*/ 1048685 w 4960548"/>
                <a:gd name="connsiteY16" fmla="*/ 2717443 h 3526297"/>
                <a:gd name="connsiteX17" fmla="*/ 1202035 w 4960548"/>
                <a:gd name="connsiteY17" fmla="*/ 2851344 h 3526297"/>
                <a:gd name="connsiteX18" fmla="*/ 1362620 w 4960548"/>
                <a:gd name="connsiteY18" fmla="*/ 2974785 h 3526297"/>
                <a:gd name="connsiteX19" fmla="*/ 1721364 w 4960548"/>
                <a:gd name="connsiteY19" fmla="*/ 3170036 h 3526297"/>
                <a:gd name="connsiteX20" fmla="*/ 1922052 w 4960548"/>
                <a:gd name="connsiteY20" fmla="*/ 3225210 h 3526297"/>
                <a:gd name="connsiteX21" fmla="*/ 1973488 w 4960548"/>
                <a:gd name="connsiteY21" fmla="*/ 3234928 h 3526297"/>
                <a:gd name="connsiteX22" fmla="*/ 2025360 w 4960548"/>
                <a:gd name="connsiteY22" fmla="*/ 3243080 h 3526297"/>
                <a:gd name="connsiteX23" fmla="*/ 2130063 w 4960548"/>
                <a:gd name="connsiteY23" fmla="*/ 3254774 h 3526297"/>
                <a:gd name="connsiteX24" fmla="*/ 2182719 w 4960548"/>
                <a:gd name="connsiteY24" fmla="*/ 3258562 h 3526297"/>
                <a:gd name="connsiteX25" fmla="*/ 2235551 w 4960548"/>
                <a:gd name="connsiteY25" fmla="*/ 3261197 h 3526297"/>
                <a:gd name="connsiteX26" fmla="*/ 2288556 w 4960548"/>
                <a:gd name="connsiteY26" fmla="*/ 3262350 h 3526297"/>
                <a:gd name="connsiteX27" fmla="*/ 2341648 w 4960548"/>
                <a:gd name="connsiteY27" fmla="*/ 3262103 h 3526297"/>
                <a:gd name="connsiteX28" fmla="*/ 2368238 w 4960548"/>
                <a:gd name="connsiteY28" fmla="*/ 3261856 h 3526297"/>
                <a:gd name="connsiteX29" fmla="*/ 2393869 w 4960548"/>
                <a:gd name="connsiteY29" fmla="*/ 3260785 h 3526297"/>
                <a:gd name="connsiteX30" fmla="*/ 2419413 w 4960548"/>
                <a:gd name="connsiteY30" fmla="*/ 3259550 h 3526297"/>
                <a:gd name="connsiteX31" fmla="*/ 2444869 w 4960548"/>
                <a:gd name="connsiteY31" fmla="*/ 3257574 h 3526297"/>
                <a:gd name="connsiteX32" fmla="*/ 2545824 w 4960548"/>
                <a:gd name="connsiteY32" fmla="*/ 3245798 h 3526297"/>
                <a:gd name="connsiteX33" fmla="*/ 2930373 w 4960548"/>
                <a:gd name="connsiteY33" fmla="*/ 3126555 h 3526297"/>
                <a:gd name="connsiteX34" fmla="*/ 3285631 w 4960548"/>
                <a:gd name="connsiteY34" fmla="*/ 2917552 h 3526297"/>
                <a:gd name="connsiteX35" fmla="*/ 3371764 w 4960548"/>
                <a:gd name="connsiteY35" fmla="*/ 2856120 h 3526297"/>
                <a:gd name="connsiteX36" fmla="*/ 3457898 w 4960548"/>
                <a:gd name="connsiteY36" fmla="*/ 2792628 h 3526297"/>
                <a:gd name="connsiteX37" fmla="*/ 3632344 w 4960548"/>
                <a:gd name="connsiteY37" fmla="*/ 2660869 h 3526297"/>
                <a:gd name="connsiteX38" fmla="*/ 3990915 w 4960548"/>
                <a:gd name="connsiteY38" fmla="*/ 2405832 h 3526297"/>
                <a:gd name="connsiteX39" fmla="*/ 4324988 w 4960548"/>
                <a:gd name="connsiteY39" fmla="*/ 2152196 h 3526297"/>
                <a:gd name="connsiteX40" fmla="*/ 4592106 w 4960548"/>
                <a:gd name="connsiteY40" fmla="*/ 1861501 h 3526297"/>
                <a:gd name="connsiteX41" fmla="*/ 4683122 w 4960548"/>
                <a:gd name="connsiteY41" fmla="*/ 1692521 h 3526297"/>
                <a:gd name="connsiteX42" fmla="*/ 4738568 w 4960548"/>
                <a:gd name="connsiteY42" fmla="*/ 1507893 h 3526297"/>
                <a:gd name="connsiteX43" fmla="*/ 4753912 w 4960548"/>
                <a:gd name="connsiteY43" fmla="*/ 1411050 h 3526297"/>
                <a:gd name="connsiteX44" fmla="*/ 4756440 w 4960548"/>
                <a:gd name="connsiteY44" fmla="*/ 1386509 h 3526297"/>
                <a:gd name="connsiteX45" fmla="*/ 4758358 w 4960548"/>
                <a:gd name="connsiteY45" fmla="*/ 1361475 h 3526297"/>
                <a:gd name="connsiteX46" fmla="*/ 4761148 w 4960548"/>
                <a:gd name="connsiteY46" fmla="*/ 1309759 h 3526297"/>
                <a:gd name="connsiteX47" fmla="*/ 4756354 w 4960548"/>
                <a:gd name="connsiteY47" fmla="*/ 1102980 h 3526297"/>
                <a:gd name="connsiteX48" fmla="*/ 4725578 w 4960548"/>
                <a:gd name="connsiteY48" fmla="*/ 898753 h 3526297"/>
                <a:gd name="connsiteX49" fmla="*/ 4673358 w 4960548"/>
                <a:gd name="connsiteY49" fmla="*/ 699384 h 3526297"/>
                <a:gd name="connsiteX50" fmla="*/ 4538491 w 4960548"/>
                <a:gd name="connsiteY50" fmla="*/ 312754 h 3526297"/>
                <a:gd name="connsiteX51" fmla="*/ 4446604 w 4960548"/>
                <a:gd name="connsiteY51" fmla="*/ 129196 h 3526297"/>
                <a:gd name="connsiteX52" fmla="*/ 4419840 w 4960548"/>
                <a:gd name="connsiteY52" fmla="*/ 85222 h 3526297"/>
                <a:gd name="connsiteX53" fmla="*/ 4391680 w 4960548"/>
                <a:gd name="connsiteY53" fmla="*/ 42071 h 3526297"/>
                <a:gd name="connsiteX54" fmla="*/ 4361930 w 4960548"/>
                <a:gd name="connsiteY54" fmla="*/ 0 h 3526297"/>
                <a:gd name="connsiteX55" fmla="*/ 4588871 w 4960548"/>
                <a:gd name="connsiteY55" fmla="*/ 0 h 3526297"/>
                <a:gd name="connsiteX56" fmla="*/ 4613640 w 4960548"/>
                <a:gd name="connsiteY56" fmla="*/ 38859 h 3526297"/>
                <a:gd name="connsiteX57" fmla="*/ 4724445 w 4960548"/>
                <a:gd name="connsiteY57" fmla="*/ 234687 h 3526297"/>
                <a:gd name="connsiteX58" fmla="*/ 4876138 w 4960548"/>
                <a:gd name="connsiteY58" fmla="*/ 653022 h 3526297"/>
                <a:gd name="connsiteX59" fmla="*/ 4911707 w 4960548"/>
                <a:gd name="connsiteY59" fmla="*/ 870671 h 3526297"/>
                <a:gd name="connsiteX60" fmla="*/ 4934810 w 4960548"/>
                <a:gd name="connsiteY60" fmla="*/ 1088487 h 3526297"/>
                <a:gd name="connsiteX61" fmla="*/ 4953206 w 4960548"/>
                <a:gd name="connsiteY61" fmla="*/ 1306301 h 3526297"/>
                <a:gd name="connsiteX62" fmla="*/ 4956954 w 4960548"/>
                <a:gd name="connsiteY62" fmla="*/ 1360899 h 3526297"/>
                <a:gd name="connsiteX63" fmla="*/ 4958610 w 4960548"/>
                <a:gd name="connsiteY63" fmla="*/ 1388980 h 3526297"/>
                <a:gd name="connsiteX64" fmla="*/ 4959830 w 4960548"/>
                <a:gd name="connsiteY64" fmla="*/ 1417555 h 3526297"/>
                <a:gd name="connsiteX65" fmla="*/ 4958174 w 4960548"/>
                <a:gd name="connsiteY65" fmla="*/ 1532680 h 3526297"/>
                <a:gd name="connsiteX66" fmla="*/ 4834030 w 4960548"/>
                <a:gd name="connsiteY66" fmla="*/ 1984861 h 3526297"/>
                <a:gd name="connsiteX67" fmla="*/ 4558106 w 4960548"/>
                <a:gd name="connsiteY67" fmla="*/ 2368857 h 3526297"/>
                <a:gd name="connsiteX68" fmla="*/ 4389936 w 4960548"/>
                <a:gd name="connsiteY68" fmla="*/ 2528945 h 3526297"/>
                <a:gd name="connsiteX69" fmla="*/ 4214618 w 4960548"/>
                <a:gd name="connsiteY69" fmla="*/ 2674457 h 3526297"/>
                <a:gd name="connsiteX70" fmla="*/ 3858489 w 4960548"/>
                <a:gd name="connsiteY70" fmla="*/ 2936658 h 3526297"/>
                <a:gd name="connsiteX71" fmla="*/ 3768868 w 4960548"/>
                <a:gd name="connsiteY71" fmla="*/ 3000643 h 3526297"/>
                <a:gd name="connsiteX72" fmla="*/ 3676806 w 4960548"/>
                <a:gd name="connsiteY72" fmla="*/ 3065040 h 3526297"/>
                <a:gd name="connsiteX73" fmla="*/ 3582477 w 4960548"/>
                <a:gd name="connsiteY73" fmla="*/ 3128614 h 3526297"/>
                <a:gd name="connsiteX74" fmla="*/ 3485185 w 4960548"/>
                <a:gd name="connsiteY74" fmla="*/ 3190377 h 3526297"/>
                <a:gd name="connsiteX75" fmla="*/ 3280923 w 4960548"/>
                <a:gd name="connsiteY75" fmla="*/ 3306325 h 3526297"/>
                <a:gd name="connsiteX76" fmla="*/ 3061230 w 4960548"/>
                <a:gd name="connsiteY76" fmla="*/ 3404897 h 3526297"/>
                <a:gd name="connsiteX77" fmla="*/ 2583137 w 4960548"/>
                <a:gd name="connsiteY77" fmla="*/ 3518292 h 3526297"/>
                <a:gd name="connsiteX78" fmla="*/ 2460038 w 4960548"/>
                <a:gd name="connsiteY78" fmla="*/ 3525622 h 3526297"/>
                <a:gd name="connsiteX79" fmla="*/ 2429264 w 4960548"/>
                <a:gd name="connsiteY79" fmla="*/ 3526280 h 3526297"/>
                <a:gd name="connsiteX80" fmla="*/ 2398576 w 4960548"/>
                <a:gd name="connsiteY80" fmla="*/ 3526116 h 3526297"/>
                <a:gd name="connsiteX81" fmla="*/ 2367977 w 4960548"/>
                <a:gd name="connsiteY81" fmla="*/ 3525786 h 3526297"/>
                <a:gd name="connsiteX82" fmla="*/ 2338249 w 4960548"/>
                <a:gd name="connsiteY82" fmla="*/ 3524716 h 3526297"/>
                <a:gd name="connsiteX83" fmla="*/ 2100770 w 4960548"/>
                <a:gd name="connsiteY83" fmla="*/ 3506845 h 3526297"/>
                <a:gd name="connsiteX84" fmla="*/ 1864776 w 4960548"/>
                <a:gd name="connsiteY84" fmla="*/ 3467483 h 3526297"/>
                <a:gd name="connsiteX85" fmla="*/ 1632964 w 4960548"/>
                <a:gd name="connsiteY85" fmla="*/ 3405803 h 3526297"/>
                <a:gd name="connsiteX86" fmla="*/ 1189219 w 4960548"/>
                <a:gd name="connsiteY86" fmla="*/ 3220352 h 3526297"/>
                <a:gd name="connsiteX87" fmla="*/ 815305 w 4960548"/>
                <a:gd name="connsiteY87" fmla="*/ 2931634 h 3526297"/>
                <a:gd name="connsiteX88" fmla="*/ 663699 w 4960548"/>
                <a:gd name="connsiteY88" fmla="*/ 2757877 h 3526297"/>
                <a:gd name="connsiteX89" fmla="*/ 531274 w 4960548"/>
                <a:gd name="connsiteY89" fmla="*/ 2573907 h 3526297"/>
                <a:gd name="connsiteX90" fmla="*/ 500325 w 4960548"/>
                <a:gd name="connsiteY90" fmla="*/ 2527051 h 3526297"/>
                <a:gd name="connsiteX91" fmla="*/ 470771 w 4960548"/>
                <a:gd name="connsiteY91" fmla="*/ 2481594 h 3526297"/>
                <a:gd name="connsiteX92" fmla="*/ 412448 w 4960548"/>
                <a:gd name="connsiteY92" fmla="*/ 2393479 h 3526297"/>
                <a:gd name="connsiteX93" fmla="*/ 291616 w 4960548"/>
                <a:gd name="connsiteY93" fmla="*/ 2213464 h 3526297"/>
                <a:gd name="connsiteX94" fmla="*/ 173662 w 4960548"/>
                <a:gd name="connsiteY94" fmla="*/ 2023154 h 3526297"/>
                <a:gd name="connsiteX95" fmla="*/ 120483 w 4960548"/>
                <a:gd name="connsiteY95" fmla="*/ 1922276 h 3526297"/>
                <a:gd name="connsiteX96" fmla="*/ 75324 w 4960548"/>
                <a:gd name="connsiteY96" fmla="*/ 1816703 h 3526297"/>
                <a:gd name="connsiteX97" fmla="*/ 40713 w 4960548"/>
                <a:gd name="connsiteY97" fmla="*/ 1707179 h 3526297"/>
                <a:gd name="connsiteX98" fmla="*/ 27811 w 4960548"/>
                <a:gd name="connsiteY98" fmla="*/ 1651346 h 3526297"/>
                <a:gd name="connsiteX99" fmla="*/ 22144 w 4960548"/>
                <a:gd name="connsiteY99" fmla="*/ 1623346 h 3526297"/>
                <a:gd name="connsiteX100" fmla="*/ 17436 w 4960548"/>
                <a:gd name="connsiteY100" fmla="*/ 1595265 h 3526297"/>
                <a:gd name="connsiteX101" fmla="*/ 0 w 4960548"/>
                <a:gd name="connsiteY101" fmla="*/ 1370286 h 3526297"/>
                <a:gd name="connsiteX102" fmla="*/ 48385 w 4960548"/>
                <a:gd name="connsiteY102" fmla="*/ 931939 h 3526297"/>
                <a:gd name="connsiteX103" fmla="*/ 193801 w 4960548"/>
                <a:gd name="connsiteY103" fmla="*/ 511957 h 3526297"/>
                <a:gd name="connsiteX104" fmla="*/ 431660 w 4960548"/>
                <a:gd name="connsiteY104" fmla="*/ 131379 h 35262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Lst>
              <a:rect l="l" t="t" r="r" b="b"/>
              <a:pathLst>
                <a:path w="4960548" h="3526297">
                  <a:moveTo>
                    <a:pt x="542883" y="0"/>
                  </a:moveTo>
                  <a:lnTo>
                    <a:pt x="826658" y="0"/>
                  </a:lnTo>
                  <a:lnTo>
                    <a:pt x="730698" y="89329"/>
                  </a:lnTo>
                  <a:cubicBezTo>
                    <a:pt x="681528" y="139120"/>
                    <a:pt x="634626" y="190876"/>
                    <a:pt x="590295" y="244485"/>
                  </a:cubicBezTo>
                  <a:cubicBezTo>
                    <a:pt x="501458" y="351540"/>
                    <a:pt x="423083" y="466336"/>
                    <a:pt x="357524" y="587307"/>
                  </a:cubicBezTo>
                  <a:cubicBezTo>
                    <a:pt x="291965" y="708196"/>
                    <a:pt x="237391" y="834767"/>
                    <a:pt x="199554" y="966280"/>
                  </a:cubicBezTo>
                  <a:cubicBezTo>
                    <a:pt x="161632" y="1097463"/>
                    <a:pt x="142016" y="1233833"/>
                    <a:pt x="142104" y="1370286"/>
                  </a:cubicBezTo>
                  <a:cubicBezTo>
                    <a:pt x="142888" y="1437319"/>
                    <a:pt x="149862" y="1503858"/>
                    <a:pt x="166339" y="1568090"/>
                  </a:cubicBezTo>
                  <a:cubicBezTo>
                    <a:pt x="182555" y="1632405"/>
                    <a:pt x="207750" y="1693921"/>
                    <a:pt x="237914" y="1753129"/>
                  </a:cubicBezTo>
                  <a:cubicBezTo>
                    <a:pt x="253170" y="1782693"/>
                    <a:pt x="270084" y="1811680"/>
                    <a:pt x="287868" y="1840255"/>
                  </a:cubicBezTo>
                  <a:cubicBezTo>
                    <a:pt x="305914" y="1868748"/>
                    <a:pt x="325181" y="1896830"/>
                    <a:pt x="345232" y="1924581"/>
                  </a:cubicBezTo>
                  <a:cubicBezTo>
                    <a:pt x="385858" y="1979920"/>
                    <a:pt x="431017" y="2033612"/>
                    <a:pt x="477745" y="2087551"/>
                  </a:cubicBezTo>
                  <a:cubicBezTo>
                    <a:pt x="524474" y="2141573"/>
                    <a:pt x="573294" y="2195594"/>
                    <a:pt x="621156" y="2251756"/>
                  </a:cubicBezTo>
                  <a:cubicBezTo>
                    <a:pt x="645130" y="2279755"/>
                    <a:pt x="668843" y="2308412"/>
                    <a:pt x="692469" y="2337482"/>
                  </a:cubicBezTo>
                  <a:lnTo>
                    <a:pt x="726731" y="2379562"/>
                  </a:lnTo>
                  <a:cubicBezTo>
                    <a:pt x="737977" y="2392986"/>
                    <a:pt x="748700" y="2406738"/>
                    <a:pt x="760295" y="2419831"/>
                  </a:cubicBezTo>
                  <a:cubicBezTo>
                    <a:pt x="850788" y="2526392"/>
                    <a:pt x="948952" y="2624470"/>
                    <a:pt x="1048685" y="2717443"/>
                  </a:cubicBezTo>
                  <a:cubicBezTo>
                    <a:pt x="1098814" y="2763724"/>
                    <a:pt x="1149814" y="2808439"/>
                    <a:pt x="1202035" y="2851344"/>
                  </a:cubicBezTo>
                  <a:cubicBezTo>
                    <a:pt x="1254256" y="2894248"/>
                    <a:pt x="1307435" y="2935752"/>
                    <a:pt x="1362620" y="2974785"/>
                  </a:cubicBezTo>
                  <a:cubicBezTo>
                    <a:pt x="1472554" y="3053017"/>
                    <a:pt x="1591118" y="3122932"/>
                    <a:pt x="1721364" y="3170036"/>
                  </a:cubicBezTo>
                  <a:cubicBezTo>
                    <a:pt x="1786314" y="3193588"/>
                    <a:pt x="1853617" y="3211622"/>
                    <a:pt x="1922052" y="3225210"/>
                  </a:cubicBezTo>
                  <a:cubicBezTo>
                    <a:pt x="1939227" y="3228422"/>
                    <a:pt x="1956227" y="3232128"/>
                    <a:pt x="1973488" y="3234928"/>
                  </a:cubicBezTo>
                  <a:lnTo>
                    <a:pt x="2025360" y="3243080"/>
                  </a:lnTo>
                  <a:cubicBezTo>
                    <a:pt x="2060145" y="3247445"/>
                    <a:pt x="2094930" y="3252056"/>
                    <a:pt x="2130063" y="3254774"/>
                  </a:cubicBezTo>
                  <a:cubicBezTo>
                    <a:pt x="2147587" y="3256338"/>
                    <a:pt x="2165109" y="3257821"/>
                    <a:pt x="2182719" y="3258562"/>
                  </a:cubicBezTo>
                  <a:cubicBezTo>
                    <a:pt x="2200330" y="3259385"/>
                    <a:pt x="2217853" y="3260703"/>
                    <a:pt x="2235551" y="3261197"/>
                  </a:cubicBezTo>
                  <a:lnTo>
                    <a:pt x="2288556" y="3262350"/>
                  </a:lnTo>
                  <a:cubicBezTo>
                    <a:pt x="2306166" y="3262761"/>
                    <a:pt x="2323951" y="3262185"/>
                    <a:pt x="2341648" y="3262103"/>
                  </a:cubicBezTo>
                  <a:lnTo>
                    <a:pt x="2368238" y="3261856"/>
                  </a:lnTo>
                  <a:cubicBezTo>
                    <a:pt x="2376869" y="3261609"/>
                    <a:pt x="2385325" y="3261115"/>
                    <a:pt x="2393869" y="3260785"/>
                  </a:cubicBezTo>
                  <a:cubicBezTo>
                    <a:pt x="2402412" y="3260373"/>
                    <a:pt x="2410956" y="3260127"/>
                    <a:pt x="2419413" y="3259550"/>
                  </a:cubicBezTo>
                  <a:lnTo>
                    <a:pt x="2444869" y="3257574"/>
                  </a:lnTo>
                  <a:cubicBezTo>
                    <a:pt x="2478782" y="3255021"/>
                    <a:pt x="2512434" y="3250739"/>
                    <a:pt x="2545824" y="3245798"/>
                  </a:cubicBezTo>
                  <a:cubicBezTo>
                    <a:pt x="2679470" y="3224881"/>
                    <a:pt x="2807973" y="3183954"/>
                    <a:pt x="2930373" y="3126555"/>
                  </a:cubicBezTo>
                  <a:cubicBezTo>
                    <a:pt x="3053210" y="3069817"/>
                    <a:pt x="3170118" y="2997184"/>
                    <a:pt x="3285631" y="2917552"/>
                  </a:cubicBezTo>
                  <a:cubicBezTo>
                    <a:pt x="3314487" y="2897706"/>
                    <a:pt x="3343169" y="2876954"/>
                    <a:pt x="3371764" y="2856120"/>
                  </a:cubicBezTo>
                  <a:cubicBezTo>
                    <a:pt x="3400534" y="2835285"/>
                    <a:pt x="3429216" y="2814121"/>
                    <a:pt x="3457898" y="2792628"/>
                  </a:cubicBezTo>
                  <a:lnTo>
                    <a:pt x="3632344" y="2660869"/>
                  </a:lnTo>
                  <a:cubicBezTo>
                    <a:pt x="3752043" y="2571190"/>
                    <a:pt x="3872873" y="2487687"/>
                    <a:pt x="3990915" y="2405832"/>
                  </a:cubicBezTo>
                  <a:cubicBezTo>
                    <a:pt x="4108869" y="2323976"/>
                    <a:pt x="4222378" y="2241297"/>
                    <a:pt x="4324988" y="2152196"/>
                  </a:cubicBezTo>
                  <a:cubicBezTo>
                    <a:pt x="4427598" y="2063258"/>
                    <a:pt x="4520270" y="1968474"/>
                    <a:pt x="4592106" y="1861501"/>
                  </a:cubicBezTo>
                  <a:cubicBezTo>
                    <a:pt x="4628024" y="1808057"/>
                    <a:pt x="4658712" y="1751730"/>
                    <a:pt x="4683122" y="1692521"/>
                  </a:cubicBezTo>
                  <a:cubicBezTo>
                    <a:pt x="4707706" y="1633393"/>
                    <a:pt x="4725404" y="1571467"/>
                    <a:pt x="4738568" y="1507893"/>
                  </a:cubicBezTo>
                  <a:cubicBezTo>
                    <a:pt x="4745106" y="1476106"/>
                    <a:pt x="4750338" y="1443742"/>
                    <a:pt x="4753912" y="1411050"/>
                  </a:cubicBezTo>
                  <a:cubicBezTo>
                    <a:pt x="4754958" y="1402897"/>
                    <a:pt x="4755656" y="1394662"/>
                    <a:pt x="4756440" y="1386509"/>
                  </a:cubicBezTo>
                  <a:cubicBezTo>
                    <a:pt x="4757138" y="1378274"/>
                    <a:pt x="4758010" y="1370204"/>
                    <a:pt x="4758358" y="1361475"/>
                  </a:cubicBezTo>
                  <a:lnTo>
                    <a:pt x="4761148" y="1309759"/>
                  </a:lnTo>
                  <a:cubicBezTo>
                    <a:pt x="4763676" y="1240751"/>
                    <a:pt x="4762106" y="1171659"/>
                    <a:pt x="4756354" y="1102980"/>
                  </a:cubicBezTo>
                  <a:cubicBezTo>
                    <a:pt x="4750774" y="1034218"/>
                    <a:pt x="4740050" y="966033"/>
                    <a:pt x="4725578" y="898753"/>
                  </a:cubicBezTo>
                  <a:cubicBezTo>
                    <a:pt x="4710932" y="831473"/>
                    <a:pt x="4692624" y="765100"/>
                    <a:pt x="4673358" y="699384"/>
                  </a:cubicBezTo>
                  <a:cubicBezTo>
                    <a:pt x="4634912" y="568037"/>
                    <a:pt x="4592456" y="438419"/>
                    <a:pt x="4538491" y="312754"/>
                  </a:cubicBezTo>
                  <a:cubicBezTo>
                    <a:pt x="4511464" y="250003"/>
                    <a:pt x="4481301" y="188406"/>
                    <a:pt x="4446604" y="129196"/>
                  </a:cubicBezTo>
                  <a:cubicBezTo>
                    <a:pt x="4438147" y="114291"/>
                    <a:pt x="4428819" y="99798"/>
                    <a:pt x="4419840" y="85222"/>
                  </a:cubicBezTo>
                  <a:cubicBezTo>
                    <a:pt x="4410598" y="70728"/>
                    <a:pt x="4401008" y="56482"/>
                    <a:pt x="4391680" y="42071"/>
                  </a:cubicBezTo>
                  <a:lnTo>
                    <a:pt x="4361930" y="0"/>
                  </a:lnTo>
                  <a:lnTo>
                    <a:pt x="4588871" y="0"/>
                  </a:lnTo>
                  <a:lnTo>
                    <a:pt x="4613640" y="38859"/>
                  </a:lnTo>
                  <a:cubicBezTo>
                    <a:pt x="4653306" y="102762"/>
                    <a:pt x="4690706" y="167901"/>
                    <a:pt x="4724445" y="234687"/>
                  </a:cubicBezTo>
                  <a:cubicBezTo>
                    <a:pt x="4792096" y="368257"/>
                    <a:pt x="4844230" y="508828"/>
                    <a:pt x="4876138" y="653022"/>
                  </a:cubicBezTo>
                  <a:cubicBezTo>
                    <a:pt x="4892005" y="725161"/>
                    <a:pt x="4903077" y="797874"/>
                    <a:pt x="4911707" y="870671"/>
                  </a:cubicBezTo>
                  <a:cubicBezTo>
                    <a:pt x="4920513" y="943386"/>
                    <a:pt x="4927574" y="1016019"/>
                    <a:pt x="4934810" y="1088487"/>
                  </a:cubicBezTo>
                  <a:cubicBezTo>
                    <a:pt x="4941697" y="1161036"/>
                    <a:pt x="4947799" y="1233586"/>
                    <a:pt x="4953206" y="1306301"/>
                  </a:cubicBezTo>
                  <a:lnTo>
                    <a:pt x="4956954" y="1360899"/>
                  </a:lnTo>
                  <a:cubicBezTo>
                    <a:pt x="4957651" y="1369875"/>
                    <a:pt x="4958087" y="1379510"/>
                    <a:pt x="4958610" y="1388980"/>
                  </a:cubicBezTo>
                  <a:cubicBezTo>
                    <a:pt x="4959133" y="1398450"/>
                    <a:pt x="4959656" y="1408003"/>
                    <a:pt x="4959830" y="1417555"/>
                  </a:cubicBezTo>
                  <a:cubicBezTo>
                    <a:pt x="4961138" y="1455683"/>
                    <a:pt x="4960702" y="1494140"/>
                    <a:pt x="4958174" y="1532680"/>
                  </a:cubicBezTo>
                  <a:cubicBezTo>
                    <a:pt x="4948760" y="1686920"/>
                    <a:pt x="4904908" y="1842314"/>
                    <a:pt x="4834030" y="1984861"/>
                  </a:cubicBezTo>
                  <a:cubicBezTo>
                    <a:pt x="4763328" y="2127820"/>
                    <a:pt x="4665860" y="2256121"/>
                    <a:pt x="4558106" y="2368857"/>
                  </a:cubicBezTo>
                  <a:cubicBezTo>
                    <a:pt x="4504230" y="2425432"/>
                    <a:pt x="4447650" y="2478465"/>
                    <a:pt x="4389936" y="2528945"/>
                  </a:cubicBezTo>
                  <a:cubicBezTo>
                    <a:pt x="4332223" y="2579425"/>
                    <a:pt x="4273726" y="2628011"/>
                    <a:pt x="4214618" y="2674457"/>
                  </a:cubicBezTo>
                  <a:cubicBezTo>
                    <a:pt x="4096664" y="2767759"/>
                    <a:pt x="3976094" y="2852826"/>
                    <a:pt x="3858489" y="2936658"/>
                  </a:cubicBezTo>
                  <a:lnTo>
                    <a:pt x="3768868" y="3000643"/>
                  </a:lnTo>
                  <a:cubicBezTo>
                    <a:pt x="3738530" y="3022136"/>
                    <a:pt x="3707929" y="3043794"/>
                    <a:pt x="3676806" y="3065040"/>
                  </a:cubicBezTo>
                  <a:cubicBezTo>
                    <a:pt x="3645770" y="3086369"/>
                    <a:pt x="3614386" y="3107615"/>
                    <a:pt x="3582477" y="3128614"/>
                  </a:cubicBezTo>
                  <a:cubicBezTo>
                    <a:pt x="3550483" y="3149449"/>
                    <a:pt x="3518226" y="3170118"/>
                    <a:pt x="3485185" y="3190377"/>
                  </a:cubicBezTo>
                  <a:cubicBezTo>
                    <a:pt x="3419452" y="3230975"/>
                    <a:pt x="3351625" y="3270338"/>
                    <a:pt x="3280923" y="3306325"/>
                  </a:cubicBezTo>
                  <a:cubicBezTo>
                    <a:pt x="3210307" y="3342476"/>
                    <a:pt x="3137251" y="3376074"/>
                    <a:pt x="3061230" y="3404897"/>
                  </a:cubicBezTo>
                  <a:cubicBezTo>
                    <a:pt x="2909886" y="3463366"/>
                    <a:pt x="2747295" y="3502810"/>
                    <a:pt x="2583137" y="3518292"/>
                  </a:cubicBezTo>
                  <a:cubicBezTo>
                    <a:pt x="2542075" y="3521999"/>
                    <a:pt x="2501013" y="3524798"/>
                    <a:pt x="2460038" y="3525622"/>
                  </a:cubicBezTo>
                  <a:lnTo>
                    <a:pt x="2429264" y="3526280"/>
                  </a:lnTo>
                  <a:cubicBezTo>
                    <a:pt x="2419064" y="3526363"/>
                    <a:pt x="2408777" y="3526116"/>
                    <a:pt x="2398576" y="3526116"/>
                  </a:cubicBezTo>
                  <a:lnTo>
                    <a:pt x="2367977" y="3525786"/>
                  </a:lnTo>
                  <a:lnTo>
                    <a:pt x="2338249" y="3524716"/>
                  </a:lnTo>
                  <a:cubicBezTo>
                    <a:pt x="2259089" y="3522327"/>
                    <a:pt x="2179756" y="3516399"/>
                    <a:pt x="2100770" y="3506845"/>
                  </a:cubicBezTo>
                  <a:cubicBezTo>
                    <a:pt x="2021699" y="3497787"/>
                    <a:pt x="1942801" y="3484776"/>
                    <a:pt x="1864776" y="3467483"/>
                  </a:cubicBezTo>
                  <a:cubicBezTo>
                    <a:pt x="1786836" y="3450025"/>
                    <a:pt x="1709508" y="3429355"/>
                    <a:pt x="1632964" y="3405803"/>
                  </a:cubicBezTo>
                  <a:cubicBezTo>
                    <a:pt x="1480138" y="3358288"/>
                    <a:pt x="1329055" y="3299160"/>
                    <a:pt x="1189219" y="3220352"/>
                  </a:cubicBezTo>
                  <a:cubicBezTo>
                    <a:pt x="1049296" y="3141708"/>
                    <a:pt x="924367" y="3041982"/>
                    <a:pt x="815305" y="2931634"/>
                  </a:cubicBezTo>
                  <a:cubicBezTo>
                    <a:pt x="760469" y="2876542"/>
                    <a:pt x="710603" y="2817909"/>
                    <a:pt x="663699" y="2757877"/>
                  </a:cubicBezTo>
                  <a:cubicBezTo>
                    <a:pt x="617059" y="2697597"/>
                    <a:pt x="572684" y="2636411"/>
                    <a:pt x="531274" y="2573907"/>
                  </a:cubicBezTo>
                  <a:cubicBezTo>
                    <a:pt x="520638" y="2558426"/>
                    <a:pt x="510612" y="2542697"/>
                    <a:pt x="500325" y="2527051"/>
                  </a:cubicBezTo>
                  <a:lnTo>
                    <a:pt x="470771" y="2481594"/>
                  </a:lnTo>
                  <a:cubicBezTo>
                    <a:pt x="451853" y="2452195"/>
                    <a:pt x="432238" y="2423043"/>
                    <a:pt x="412448" y="2393479"/>
                  </a:cubicBezTo>
                  <a:lnTo>
                    <a:pt x="291616" y="2213464"/>
                  </a:lnTo>
                  <a:cubicBezTo>
                    <a:pt x="251078" y="2152113"/>
                    <a:pt x="211062" y="2088951"/>
                    <a:pt x="173662" y="2023154"/>
                  </a:cubicBezTo>
                  <a:cubicBezTo>
                    <a:pt x="155005" y="1990214"/>
                    <a:pt x="136960" y="1956697"/>
                    <a:pt x="120483" y="1922276"/>
                  </a:cubicBezTo>
                  <a:cubicBezTo>
                    <a:pt x="104093" y="1887771"/>
                    <a:pt x="88837" y="1852608"/>
                    <a:pt x="75324" y="1816703"/>
                  </a:cubicBezTo>
                  <a:cubicBezTo>
                    <a:pt x="62072" y="1780717"/>
                    <a:pt x="50303" y="1744235"/>
                    <a:pt x="40713" y="1707179"/>
                  </a:cubicBezTo>
                  <a:cubicBezTo>
                    <a:pt x="36180" y="1688650"/>
                    <a:pt x="31560" y="1670039"/>
                    <a:pt x="27811" y="1651346"/>
                  </a:cubicBezTo>
                  <a:lnTo>
                    <a:pt x="22144" y="1623346"/>
                  </a:lnTo>
                  <a:lnTo>
                    <a:pt x="17436" y="1595265"/>
                  </a:lnTo>
                  <a:cubicBezTo>
                    <a:pt x="5144" y="1520328"/>
                    <a:pt x="0" y="1444978"/>
                    <a:pt x="0" y="1370286"/>
                  </a:cubicBezTo>
                  <a:cubicBezTo>
                    <a:pt x="349" y="1223293"/>
                    <a:pt x="16652" y="1076299"/>
                    <a:pt x="48385" y="931939"/>
                  </a:cubicBezTo>
                  <a:cubicBezTo>
                    <a:pt x="80032" y="787663"/>
                    <a:pt x="128504" y="646187"/>
                    <a:pt x="193801" y="511957"/>
                  </a:cubicBezTo>
                  <a:cubicBezTo>
                    <a:pt x="259404" y="377727"/>
                    <a:pt x="339740" y="250559"/>
                    <a:pt x="431660" y="13137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Freeform: Shape 67">
              <a:extLst>
                <a:ext uri="{FF2B5EF4-FFF2-40B4-BE49-F238E27FC236}">
                  <a16:creationId xmlns:a16="http://schemas.microsoft.com/office/drawing/2014/main" id="{EB03BE98-6C07-41CD-ACA9-5244A3DA10B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61928" y="0"/>
              <a:ext cx="4934374" cy="3484134"/>
            </a:xfrm>
            <a:custGeom>
              <a:avLst/>
              <a:gdLst>
                <a:gd name="connsiteX0" fmla="*/ 585303 w 4934374"/>
                <a:gd name="connsiteY0" fmla="*/ 0 h 3484134"/>
                <a:gd name="connsiteX1" fmla="*/ 1213739 w 4934374"/>
                <a:gd name="connsiteY1" fmla="*/ 0 h 3484134"/>
                <a:gd name="connsiteX2" fmla="*/ 1150162 w 4934374"/>
                <a:gd name="connsiteY2" fmla="*/ 47028 h 3484134"/>
                <a:gd name="connsiteX3" fmla="*/ 626038 w 4934374"/>
                <a:gd name="connsiteY3" fmla="*/ 660944 h 3484134"/>
                <a:gd name="connsiteX4" fmla="*/ 435986 w 4934374"/>
                <a:gd name="connsiteY4" fmla="*/ 1375409 h 3484134"/>
                <a:gd name="connsiteX5" fmla="*/ 750530 w 4934374"/>
                <a:gd name="connsiteY5" fmla="*/ 2038817 h 3484134"/>
                <a:gd name="connsiteX6" fmla="*/ 909024 w 4934374"/>
                <a:gd name="connsiteY6" fmla="*/ 2249384 h 3484134"/>
                <a:gd name="connsiteX7" fmla="*/ 2396223 w 4934374"/>
                <a:gd name="connsiteY7" fmla="*/ 3072468 h 3484134"/>
                <a:gd name="connsiteX8" fmla="*/ 3525201 w 4934374"/>
                <a:gd name="connsiteY8" fmla="*/ 2566101 h 3484134"/>
                <a:gd name="connsiteX9" fmla="*/ 3662596 w 4934374"/>
                <a:gd name="connsiteY9" fmla="*/ 2465552 h 3484134"/>
                <a:gd name="connsiteX10" fmla="*/ 4287500 w 4934374"/>
                <a:gd name="connsiteY10" fmla="*/ 1939915 h 3484134"/>
                <a:gd name="connsiteX11" fmla="*/ 4498563 w 4934374"/>
                <a:gd name="connsiteY11" fmla="*/ 1375409 h 3484134"/>
                <a:gd name="connsiteX12" fmla="*/ 4132831 w 4934374"/>
                <a:gd name="connsiteY12" fmla="*/ 134540 h 3484134"/>
                <a:gd name="connsiteX13" fmla="*/ 4025590 w 4934374"/>
                <a:gd name="connsiteY13" fmla="*/ 0 h 3484134"/>
                <a:gd name="connsiteX14" fmla="*/ 4555675 w 4934374"/>
                <a:gd name="connsiteY14" fmla="*/ 0 h 3484134"/>
                <a:gd name="connsiteX15" fmla="*/ 4605933 w 4934374"/>
                <a:gd name="connsiteY15" fmla="*/ 77740 h 3484134"/>
                <a:gd name="connsiteX16" fmla="*/ 4934374 w 4934374"/>
                <a:gd name="connsiteY16" fmla="*/ 1375327 h 3484134"/>
                <a:gd name="connsiteX17" fmla="*/ 3793540 w 4934374"/>
                <a:gd name="connsiteY17" fmla="*/ 2890475 h 3484134"/>
                <a:gd name="connsiteX18" fmla="*/ 2396135 w 4934374"/>
                <a:gd name="connsiteY18" fmla="*/ 3484134 h 3484134"/>
                <a:gd name="connsiteX19" fmla="*/ 548273 w 4934374"/>
                <a:gd name="connsiteY19" fmla="*/ 2480458 h 3484134"/>
                <a:gd name="connsiteX20" fmla="*/ 0 w 4934374"/>
                <a:gd name="connsiteY20" fmla="*/ 1375327 h 3484134"/>
                <a:gd name="connsiteX21" fmla="*/ 512166 w 4934374"/>
                <a:gd name="connsiteY21" fmla="*/ 77740 h 3484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934374" h="3484134">
                  <a:moveTo>
                    <a:pt x="585303" y="0"/>
                  </a:moveTo>
                  <a:lnTo>
                    <a:pt x="1213739" y="0"/>
                  </a:lnTo>
                  <a:lnTo>
                    <a:pt x="1150162" y="47028"/>
                  </a:lnTo>
                  <a:cubicBezTo>
                    <a:pt x="925762" y="228608"/>
                    <a:pt x="749397" y="435224"/>
                    <a:pt x="626038" y="660944"/>
                  </a:cubicBezTo>
                  <a:cubicBezTo>
                    <a:pt x="499976" y="891687"/>
                    <a:pt x="435986" y="1132066"/>
                    <a:pt x="435986" y="1375409"/>
                  </a:cubicBezTo>
                  <a:cubicBezTo>
                    <a:pt x="435986" y="1620481"/>
                    <a:pt x="538074" y="1763604"/>
                    <a:pt x="750530" y="2038817"/>
                  </a:cubicBezTo>
                  <a:cubicBezTo>
                    <a:pt x="801792" y="2105190"/>
                    <a:pt x="854797" y="2173870"/>
                    <a:pt x="909024" y="2249384"/>
                  </a:cubicBezTo>
                  <a:cubicBezTo>
                    <a:pt x="1323389" y="2826326"/>
                    <a:pt x="1768180" y="3072468"/>
                    <a:pt x="2396223" y="3072468"/>
                  </a:cubicBezTo>
                  <a:cubicBezTo>
                    <a:pt x="2808409" y="3072468"/>
                    <a:pt x="3110835" y="2871947"/>
                    <a:pt x="3525201" y="2566101"/>
                  </a:cubicBezTo>
                  <a:cubicBezTo>
                    <a:pt x="3571493" y="2531926"/>
                    <a:pt x="3617786" y="2498162"/>
                    <a:pt x="3662596" y="2465552"/>
                  </a:cubicBezTo>
                  <a:cubicBezTo>
                    <a:pt x="3905479" y="2288583"/>
                    <a:pt x="4134849" y="2121414"/>
                    <a:pt x="4287500" y="1939915"/>
                  </a:cubicBezTo>
                  <a:cubicBezTo>
                    <a:pt x="4433440" y="1766404"/>
                    <a:pt x="4498563" y="1592317"/>
                    <a:pt x="4498563" y="1375409"/>
                  </a:cubicBezTo>
                  <a:cubicBezTo>
                    <a:pt x="4498563" y="899696"/>
                    <a:pt x="4369741" y="465973"/>
                    <a:pt x="4132831" y="134540"/>
                  </a:cubicBezTo>
                  <a:lnTo>
                    <a:pt x="4025590" y="0"/>
                  </a:lnTo>
                  <a:lnTo>
                    <a:pt x="4555675" y="0"/>
                  </a:lnTo>
                  <a:lnTo>
                    <a:pt x="4605933" y="77740"/>
                  </a:lnTo>
                  <a:cubicBezTo>
                    <a:pt x="4820335" y="448137"/>
                    <a:pt x="4934374" y="894662"/>
                    <a:pt x="4934374" y="1375327"/>
                  </a:cubicBezTo>
                  <a:cubicBezTo>
                    <a:pt x="4934374" y="2116884"/>
                    <a:pt x="4369100" y="2465635"/>
                    <a:pt x="3793540" y="2890475"/>
                  </a:cubicBezTo>
                  <a:cubicBezTo>
                    <a:pt x="3374293" y="3199945"/>
                    <a:pt x="2970389" y="3484134"/>
                    <a:pt x="2396135" y="3484134"/>
                  </a:cubicBezTo>
                  <a:cubicBezTo>
                    <a:pt x="1544564" y="3484134"/>
                    <a:pt x="991670" y="3097832"/>
                    <a:pt x="548273" y="2480458"/>
                  </a:cubicBezTo>
                  <a:cubicBezTo>
                    <a:pt x="282201" y="2110049"/>
                    <a:pt x="0" y="1856001"/>
                    <a:pt x="0" y="1375327"/>
                  </a:cubicBezTo>
                  <a:cubicBezTo>
                    <a:pt x="0" y="894662"/>
                    <a:pt x="195505" y="448137"/>
                    <a:pt x="512166" y="7774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Freeform: Shape 68">
              <a:extLst>
                <a:ext uri="{FF2B5EF4-FFF2-40B4-BE49-F238E27FC236}">
                  <a16:creationId xmlns:a16="http://schemas.microsoft.com/office/drawing/2014/main" id="{D13CCE92-2C5E-48BC-9713-FBEEDBAE614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61928" y="0"/>
              <a:ext cx="4934374" cy="3484134"/>
            </a:xfrm>
            <a:custGeom>
              <a:avLst/>
              <a:gdLst>
                <a:gd name="connsiteX0" fmla="*/ 585303 w 4934374"/>
                <a:gd name="connsiteY0" fmla="*/ 0 h 3484134"/>
                <a:gd name="connsiteX1" fmla="*/ 1354934 w 4934374"/>
                <a:gd name="connsiteY1" fmla="*/ 0 h 3484134"/>
                <a:gd name="connsiteX2" fmla="*/ 1206830 w 4934374"/>
                <a:gd name="connsiteY2" fmla="*/ 109531 h 3484134"/>
                <a:gd name="connsiteX3" fmla="*/ 703453 w 4934374"/>
                <a:gd name="connsiteY3" fmla="*/ 698660 h 3484134"/>
                <a:gd name="connsiteX4" fmla="*/ 523079 w 4934374"/>
                <a:gd name="connsiteY4" fmla="*/ 1375409 h 3484134"/>
                <a:gd name="connsiteX5" fmla="*/ 820885 w 4934374"/>
                <a:gd name="connsiteY5" fmla="*/ 1990313 h 3484134"/>
                <a:gd name="connsiteX6" fmla="*/ 981122 w 4934374"/>
                <a:gd name="connsiteY6" fmla="*/ 2203186 h 3484134"/>
                <a:gd name="connsiteX7" fmla="*/ 1592426 w 4934374"/>
                <a:gd name="connsiteY7" fmla="*/ 2792645 h 3484134"/>
                <a:gd name="connsiteX8" fmla="*/ 2396135 w 4934374"/>
                <a:gd name="connsiteY8" fmla="*/ 2990119 h 3484134"/>
                <a:gd name="connsiteX9" fmla="*/ 2913112 w 4934374"/>
                <a:gd name="connsiteY9" fmla="*/ 2864371 h 3484134"/>
                <a:gd name="connsiteX10" fmla="*/ 3471411 w 4934374"/>
                <a:gd name="connsiteY10" fmla="*/ 2501292 h 3484134"/>
                <a:gd name="connsiteX11" fmla="*/ 3609242 w 4934374"/>
                <a:gd name="connsiteY11" fmla="*/ 2400414 h 3484134"/>
                <a:gd name="connsiteX12" fmla="*/ 4219151 w 4934374"/>
                <a:gd name="connsiteY12" fmla="*/ 1888693 h 3484134"/>
                <a:gd name="connsiteX13" fmla="*/ 4411296 w 4934374"/>
                <a:gd name="connsiteY13" fmla="*/ 1375409 h 3484134"/>
                <a:gd name="connsiteX14" fmla="*/ 3957874 w 4934374"/>
                <a:gd name="connsiteY14" fmla="*/ 51887 h 3484134"/>
                <a:gd name="connsiteX15" fmla="*/ 3906637 w 4934374"/>
                <a:gd name="connsiteY15" fmla="*/ 0 h 3484134"/>
                <a:gd name="connsiteX16" fmla="*/ 4555675 w 4934374"/>
                <a:gd name="connsiteY16" fmla="*/ 0 h 3484134"/>
                <a:gd name="connsiteX17" fmla="*/ 4605933 w 4934374"/>
                <a:gd name="connsiteY17" fmla="*/ 77740 h 3484134"/>
                <a:gd name="connsiteX18" fmla="*/ 4934374 w 4934374"/>
                <a:gd name="connsiteY18" fmla="*/ 1375327 h 3484134"/>
                <a:gd name="connsiteX19" fmla="*/ 3793540 w 4934374"/>
                <a:gd name="connsiteY19" fmla="*/ 2890475 h 3484134"/>
                <a:gd name="connsiteX20" fmla="*/ 2396135 w 4934374"/>
                <a:gd name="connsiteY20" fmla="*/ 3484134 h 3484134"/>
                <a:gd name="connsiteX21" fmla="*/ 548273 w 4934374"/>
                <a:gd name="connsiteY21" fmla="*/ 2480458 h 3484134"/>
                <a:gd name="connsiteX22" fmla="*/ 0 w 4934374"/>
                <a:gd name="connsiteY22" fmla="*/ 1375327 h 3484134"/>
                <a:gd name="connsiteX23" fmla="*/ 512166 w 4934374"/>
                <a:gd name="connsiteY23" fmla="*/ 77740 h 3484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934374" h="3484134">
                  <a:moveTo>
                    <a:pt x="585303" y="0"/>
                  </a:moveTo>
                  <a:lnTo>
                    <a:pt x="1354934" y="0"/>
                  </a:lnTo>
                  <a:lnTo>
                    <a:pt x="1206830" y="109531"/>
                  </a:lnTo>
                  <a:cubicBezTo>
                    <a:pt x="994024" y="281725"/>
                    <a:pt x="820013" y="485457"/>
                    <a:pt x="703453" y="698660"/>
                  </a:cubicBezTo>
                  <a:cubicBezTo>
                    <a:pt x="583756" y="917627"/>
                    <a:pt x="523079" y="1145324"/>
                    <a:pt x="523079" y="1375409"/>
                  </a:cubicBezTo>
                  <a:cubicBezTo>
                    <a:pt x="523079" y="1595282"/>
                    <a:pt x="614356" y="1722842"/>
                    <a:pt x="820885" y="1990313"/>
                  </a:cubicBezTo>
                  <a:cubicBezTo>
                    <a:pt x="872582" y="2057263"/>
                    <a:pt x="926023" y="2126519"/>
                    <a:pt x="981122" y="2203186"/>
                  </a:cubicBezTo>
                  <a:cubicBezTo>
                    <a:pt x="1175968" y="2474445"/>
                    <a:pt x="1375871" y="2667309"/>
                    <a:pt x="1592426" y="2792645"/>
                  </a:cubicBezTo>
                  <a:cubicBezTo>
                    <a:pt x="1821970" y="2925557"/>
                    <a:pt x="2084904" y="2990119"/>
                    <a:pt x="2396135" y="2990119"/>
                  </a:cubicBezTo>
                  <a:cubicBezTo>
                    <a:pt x="2572762" y="2990119"/>
                    <a:pt x="2737009" y="2950179"/>
                    <a:pt x="2913112" y="2864371"/>
                  </a:cubicBezTo>
                  <a:cubicBezTo>
                    <a:pt x="3093922" y="2776257"/>
                    <a:pt x="3272903" y="2647792"/>
                    <a:pt x="3471411" y="2501292"/>
                  </a:cubicBezTo>
                  <a:cubicBezTo>
                    <a:pt x="3517964" y="2466952"/>
                    <a:pt x="3564344" y="2433106"/>
                    <a:pt x="3609242" y="2400414"/>
                  </a:cubicBezTo>
                  <a:cubicBezTo>
                    <a:pt x="3847766" y="2226574"/>
                    <a:pt x="4073038" y="2062368"/>
                    <a:pt x="4219151" y="1888693"/>
                  </a:cubicBezTo>
                  <a:cubicBezTo>
                    <a:pt x="4353844" y="1728606"/>
                    <a:pt x="4411296" y="1575106"/>
                    <a:pt x="4411296" y="1375409"/>
                  </a:cubicBezTo>
                  <a:cubicBezTo>
                    <a:pt x="4411296" y="851089"/>
                    <a:pt x="4250274" y="381038"/>
                    <a:pt x="3957874" y="51887"/>
                  </a:cubicBezTo>
                  <a:lnTo>
                    <a:pt x="3906637" y="0"/>
                  </a:lnTo>
                  <a:lnTo>
                    <a:pt x="4555675" y="0"/>
                  </a:lnTo>
                  <a:lnTo>
                    <a:pt x="4605933" y="77740"/>
                  </a:lnTo>
                  <a:cubicBezTo>
                    <a:pt x="4820335" y="448137"/>
                    <a:pt x="4934374" y="894662"/>
                    <a:pt x="4934374" y="1375327"/>
                  </a:cubicBezTo>
                  <a:cubicBezTo>
                    <a:pt x="4934374" y="2116884"/>
                    <a:pt x="4369100" y="2465635"/>
                    <a:pt x="3793540" y="2890475"/>
                  </a:cubicBezTo>
                  <a:cubicBezTo>
                    <a:pt x="3374293" y="3199945"/>
                    <a:pt x="2970389" y="3484134"/>
                    <a:pt x="2396135" y="3484134"/>
                  </a:cubicBezTo>
                  <a:cubicBezTo>
                    <a:pt x="1544564" y="3484134"/>
                    <a:pt x="991670" y="3097832"/>
                    <a:pt x="548273" y="2480458"/>
                  </a:cubicBezTo>
                  <a:cubicBezTo>
                    <a:pt x="282201" y="2110049"/>
                    <a:pt x="0" y="1856001"/>
                    <a:pt x="0" y="1375327"/>
                  </a:cubicBezTo>
                  <a:cubicBezTo>
                    <a:pt x="0" y="894662"/>
                    <a:pt x="195505" y="448137"/>
                    <a:pt x="512166" y="7774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D5017D79-3BB8-271C-C23B-F7D20F73414E}"/>
              </a:ext>
            </a:extLst>
          </p:cNvPr>
          <p:cNvSpPr>
            <a:spLocks noGrp="1"/>
          </p:cNvSpPr>
          <p:nvPr>
            <p:ph type="title"/>
          </p:nvPr>
        </p:nvSpPr>
        <p:spPr>
          <a:xfrm>
            <a:off x="214385" y="-38954"/>
            <a:ext cx="5145024" cy="1454051"/>
          </a:xfrm>
        </p:spPr>
        <p:txBody>
          <a:bodyPr anchor="b">
            <a:normAutofit/>
          </a:bodyPr>
          <a:lstStyle/>
          <a:p>
            <a:r>
              <a:rPr lang="en-US" sz="3300" b="1" dirty="0">
                <a:solidFill>
                  <a:schemeClr val="tx2"/>
                </a:solidFill>
              </a:rPr>
              <a:t>Anchor Painting Company</a:t>
            </a:r>
            <a:br>
              <a:rPr lang="en-US" sz="3300" dirty="0">
                <a:solidFill>
                  <a:schemeClr val="tx2"/>
                </a:solidFill>
              </a:rPr>
            </a:br>
            <a:r>
              <a:rPr lang="en-US" sz="3300" i="1" dirty="0">
                <a:solidFill>
                  <a:schemeClr val="tx2"/>
                </a:solidFill>
              </a:rPr>
              <a:t>Andrea McCarthy</a:t>
            </a:r>
          </a:p>
        </p:txBody>
      </p:sp>
      <p:pic>
        <p:nvPicPr>
          <p:cNvPr id="5" name="Picture 4" descr="A logo for an art company&#10;&#10;Description automatically generated">
            <a:extLst>
              <a:ext uri="{FF2B5EF4-FFF2-40B4-BE49-F238E27FC236}">
                <a16:creationId xmlns:a16="http://schemas.microsoft.com/office/drawing/2014/main" id="{85AB5563-DCC7-A73A-1465-2253DB671BB2}"/>
              </a:ext>
            </a:extLst>
          </p:cNvPr>
          <p:cNvPicPr>
            <a:picLocks noChangeAspect="1"/>
          </p:cNvPicPr>
          <p:nvPr/>
        </p:nvPicPr>
        <p:blipFill>
          <a:blip r:embed="rId3"/>
          <a:stretch>
            <a:fillRect/>
          </a:stretch>
        </p:blipFill>
        <p:spPr>
          <a:xfrm>
            <a:off x="7239037" y="3695592"/>
            <a:ext cx="4292914" cy="1651119"/>
          </a:xfrm>
          <a:prstGeom prst="rect">
            <a:avLst/>
          </a:prstGeom>
        </p:spPr>
      </p:pic>
      <p:sp>
        <p:nvSpPr>
          <p:cNvPr id="109" name="Content Placeholder 2">
            <a:extLst>
              <a:ext uri="{FF2B5EF4-FFF2-40B4-BE49-F238E27FC236}">
                <a16:creationId xmlns:a16="http://schemas.microsoft.com/office/drawing/2014/main" id="{2FF24BBA-DC33-D3AF-D7BF-CDB2835BF8BC}"/>
              </a:ext>
            </a:extLst>
          </p:cNvPr>
          <p:cNvSpPr>
            <a:spLocks noGrp="1"/>
          </p:cNvSpPr>
          <p:nvPr>
            <p:ph idx="1"/>
          </p:nvPr>
        </p:nvSpPr>
        <p:spPr>
          <a:xfrm>
            <a:off x="6976846" y="3798527"/>
            <a:ext cx="4817297" cy="4391436"/>
          </a:xfrm>
        </p:spPr>
        <p:txBody>
          <a:bodyPr vert="horz" lIns="91440" tIns="45720" rIns="91440" bIns="45720" rtlCol="0" anchor="ctr">
            <a:normAutofit/>
          </a:bodyPr>
          <a:lstStyle/>
          <a:p>
            <a:pPr marL="0" indent="0" algn="ctr">
              <a:buNone/>
            </a:pPr>
            <a:r>
              <a:rPr lang="en-US" b="1" dirty="0">
                <a:solidFill>
                  <a:schemeClr val="tx2"/>
                </a:solidFill>
                <a:latin typeface="Roboto Condensed"/>
                <a:ea typeface="Roboto Condensed"/>
                <a:cs typeface="Roboto Condensed"/>
              </a:rPr>
              <a:t>Condominium &amp; Homeowners</a:t>
            </a:r>
          </a:p>
          <a:p>
            <a:pPr marL="0" indent="0" algn="ctr">
              <a:buNone/>
            </a:pPr>
            <a:r>
              <a:rPr lang="en-US" b="1" dirty="0">
                <a:solidFill>
                  <a:schemeClr val="tx2"/>
                </a:solidFill>
                <a:latin typeface="Roboto Condensed"/>
                <a:ea typeface="Roboto Condensed"/>
                <a:cs typeface="Roboto Condensed"/>
              </a:rPr>
              <a:t>Painting Experts</a:t>
            </a:r>
            <a:endParaRPr lang="en-US" b="1" dirty="0">
              <a:solidFill>
                <a:schemeClr val="tx2"/>
              </a:solidFill>
            </a:endParaRPr>
          </a:p>
          <a:p>
            <a:endParaRPr lang="en-US" sz="1100" dirty="0">
              <a:solidFill>
                <a:schemeClr val="tx2"/>
              </a:solidFill>
              <a:latin typeface="Roboto Condensed"/>
              <a:ea typeface="Roboto Condensed"/>
              <a:cs typeface="Roboto Condensed"/>
            </a:endParaRPr>
          </a:p>
        </p:txBody>
      </p:sp>
      <p:pic>
        <p:nvPicPr>
          <p:cNvPr id="52" name="Picture 51" descr="A person in a blue dress&#10;&#10;Description automatically generated">
            <a:extLst>
              <a:ext uri="{FF2B5EF4-FFF2-40B4-BE49-F238E27FC236}">
                <a16:creationId xmlns:a16="http://schemas.microsoft.com/office/drawing/2014/main" id="{62262416-400B-5D14-19DF-C11A28FC00D4}"/>
              </a:ext>
            </a:extLst>
          </p:cNvPr>
          <p:cNvPicPr>
            <a:picLocks noChangeAspect="1"/>
          </p:cNvPicPr>
          <p:nvPr/>
        </p:nvPicPr>
        <p:blipFill>
          <a:blip r:embed="rId4"/>
          <a:stretch>
            <a:fillRect/>
          </a:stretch>
        </p:blipFill>
        <p:spPr>
          <a:xfrm>
            <a:off x="6456115" y="175782"/>
            <a:ext cx="1996361" cy="1996361"/>
          </a:xfrm>
          <a:prstGeom prst="rect">
            <a:avLst/>
          </a:prstGeom>
        </p:spPr>
      </p:pic>
      <p:pic>
        <p:nvPicPr>
          <p:cNvPr id="7" name="Picture 6" descr="A beach with buildings and a body of water&#10;&#10;AI-generated content may be incorrect.">
            <a:extLst>
              <a:ext uri="{FF2B5EF4-FFF2-40B4-BE49-F238E27FC236}">
                <a16:creationId xmlns:a16="http://schemas.microsoft.com/office/drawing/2014/main" id="{C1AD287B-981B-CF23-C3DE-3CD881912136}"/>
              </a:ext>
            </a:extLst>
          </p:cNvPr>
          <p:cNvPicPr>
            <a:picLocks noChangeAspect="1"/>
          </p:cNvPicPr>
          <p:nvPr/>
        </p:nvPicPr>
        <p:blipFill>
          <a:blip r:embed="rId5"/>
          <a:stretch>
            <a:fillRect/>
          </a:stretch>
        </p:blipFill>
        <p:spPr>
          <a:xfrm>
            <a:off x="1556828" y="3538022"/>
            <a:ext cx="5495948" cy="3088114"/>
          </a:xfrm>
          <a:prstGeom prst="rect">
            <a:avLst/>
          </a:prstGeom>
        </p:spPr>
      </p:pic>
      <p:pic>
        <p:nvPicPr>
          <p:cNvPr id="9" name="Picture 8" descr="A building with balconies and a pool&#10;&#10;AI-generated content may be incorrect.">
            <a:extLst>
              <a:ext uri="{FF2B5EF4-FFF2-40B4-BE49-F238E27FC236}">
                <a16:creationId xmlns:a16="http://schemas.microsoft.com/office/drawing/2014/main" id="{5F52275A-5E8D-FE81-DC39-3E3EDF835E77}"/>
              </a:ext>
            </a:extLst>
          </p:cNvPr>
          <p:cNvPicPr>
            <a:picLocks noChangeAspect="1"/>
          </p:cNvPicPr>
          <p:nvPr/>
        </p:nvPicPr>
        <p:blipFill>
          <a:blip r:embed="rId6"/>
          <a:stretch>
            <a:fillRect/>
          </a:stretch>
        </p:blipFill>
        <p:spPr>
          <a:xfrm>
            <a:off x="264137" y="1496828"/>
            <a:ext cx="4450637" cy="2725359"/>
          </a:xfrm>
          <a:prstGeom prst="rect">
            <a:avLst/>
          </a:prstGeom>
        </p:spPr>
      </p:pic>
    </p:spTree>
    <p:extLst>
      <p:ext uri="{BB962C8B-B14F-4D97-AF65-F5344CB8AC3E}">
        <p14:creationId xmlns:p14="http://schemas.microsoft.com/office/powerpoint/2010/main" val="3009332642"/>
      </p:ext>
    </p:extLst>
  </p:cSld>
  <p:clrMapOvr>
    <a:masterClrMapping/>
  </p:clrMapOvr>
  <mc:AlternateContent xmlns:mc="http://schemas.openxmlformats.org/markup-compatibility/2006" xmlns:p159="http://schemas.microsoft.com/office/powerpoint/2015/09/main">
    <mc:Choice Requires="p159">
      <p:transition spd="slow" advClick="0" advTm="12000">
        <p159:morph option="byObject"/>
      </p:transition>
    </mc:Choice>
    <mc:Fallback xmlns="">
      <p:transition spd="slow" advClick="0" advTm="12000">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1" name="Rectangle 30">
            <a:extLst>
              <a:ext uri="{FF2B5EF4-FFF2-40B4-BE49-F238E27FC236}">
                <a16:creationId xmlns:a16="http://schemas.microsoft.com/office/drawing/2014/main" id="{AD96FDFD-4E42-4A06-B8B5-768A1DB9C2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8918A01-CA4F-5FC8-7E35-6FE79A8C6EAD}"/>
              </a:ext>
            </a:extLst>
          </p:cNvPr>
          <p:cNvSpPr>
            <a:spLocks noGrp="1"/>
          </p:cNvSpPr>
          <p:nvPr>
            <p:ph type="title"/>
          </p:nvPr>
        </p:nvSpPr>
        <p:spPr>
          <a:xfrm>
            <a:off x="217946" y="1464"/>
            <a:ext cx="8015844" cy="1906863"/>
          </a:xfrm>
        </p:spPr>
        <p:txBody>
          <a:bodyPr anchor="b">
            <a:normAutofit/>
          </a:bodyPr>
          <a:lstStyle/>
          <a:p>
            <a:r>
              <a:rPr lang="en-US" b="1" i="1" dirty="0"/>
              <a:t>Dara Haggerty &amp; Jason Martell</a:t>
            </a:r>
            <a:br>
              <a:rPr lang="en-US" dirty="0">
                <a:ea typeface="+mj-lt"/>
                <a:cs typeface="+mj-lt"/>
              </a:rPr>
            </a:br>
            <a:r>
              <a:rPr lang="en-US" dirty="0"/>
              <a:t>Martell &amp; </a:t>
            </a:r>
            <a:r>
              <a:rPr lang="en-US" dirty="0" err="1"/>
              <a:t>Ozim</a:t>
            </a:r>
            <a:r>
              <a:rPr lang="en-US" dirty="0"/>
              <a:t>, P.A.</a:t>
            </a:r>
          </a:p>
        </p:txBody>
      </p:sp>
      <p:sp>
        <p:nvSpPr>
          <p:cNvPr id="3" name="Content Placeholder 2">
            <a:extLst>
              <a:ext uri="{FF2B5EF4-FFF2-40B4-BE49-F238E27FC236}">
                <a16:creationId xmlns:a16="http://schemas.microsoft.com/office/drawing/2014/main" id="{4996A61B-4E61-D172-ED96-7E0D2FD8D936}"/>
              </a:ext>
            </a:extLst>
          </p:cNvPr>
          <p:cNvSpPr>
            <a:spLocks noGrp="1"/>
          </p:cNvSpPr>
          <p:nvPr>
            <p:ph idx="1"/>
          </p:nvPr>
        </p:nvSpPr>
        <p:spPr>
          <a:xfrm>
            <a:off x="217946" y="2395152"/>
            <a:ext cx="4745927" cy="3976023"/>
          </a:xfrm>
        </p:spPr>
        <p:txBody>
          <a:bodyPr vert="horz" lIns="91440" tIns="45720" rIns="91440" bIns="45720" rtlCol="0">
            <a:normAutofit/>
          </a:bodyPr>
          <a:lstStyle/>
          <a:p>
            <a:pPr marL="0" indent="0" algn="ctr">
              <a:buNone/>
            </a:pPr>
            <a:r>
              <a:rPr lang="en-US" sz="2400" dirty="0">
                <a:ea typeface="+mn-lt"/>
                <a:cs typeface="+mn-lt"/>
              </a:rPr>
              <a:t>Martell &amp; </a:t>
            </a:r>
            <a:r>
              <a:rPr lang="en-US" sz="2400" dirty="0" err="1">
                <a:ea typeface="+mn-lt"/>
                <a:cs typeface="+mn-lt"/>
              </a:rPr>
              <a:t>Ozim</a:t>
            </a:r>
            <a:r>
              <a:rPr lang="en-US" sz="2400" dirty="0">
                <a:ea typeface="+mn-lt"/>
                <a:cs typeface="+mn-lt"/>
              </a:rPr>
              <a:t>, P.A. dedicates 100% of its practice to the representation of condominium and homeowners’ associations.  We proudly assist and support community associations with all their day-to-day legal needs and value efficient and cost-effective representation. </a:t>
            </a:r>
            <a:endParaRPr lang="en-US" sz="2400" dirty="0"/>
          </a:p>
        </p:txBody>
      </p:sp>
      <p:pic>
        <p:nvPicPr>
          <p:cNvPr id="7" name="Picture 6" descr="A person in a suit smiling&#10;&#10;Description automatically generated">
            <a:extLst>
              <a:ext uri="{FF2B5EF4-FFF2-40B4-BE49-F238E27FC236}">
                <a16:creationId xmlns:a16="http://schemas.microsoft.com/office/drawing/2014/main" id="{1251E8EF-17F8-33CC-2AD3-347DC4DFC5BB}"/>
              </a:ext>
            </a:extLst>
          </p:cNvPr>
          <p:cNvPicPr>
            <a:picLocks noChangeAspect="1"/>
          </p:cNvPicPr>
          <p:nvPr/>
        </p:nvPicPr>
        <p:blipFill rotWithShape="1">
          <a:blip r:embed="rId2"/>
          <a:srcRect l="9150" r="-4" b="-4"/>
          <a:stretch/>
        </p:blipFill>
        <p:spPr>
          <a:xfrm>
            <a:off x="8452968" y="3681465"/>
            <a:ext cx="3747932" cy="3176541"/>
          </a:xfrm>
          <a:custGeom>
            <a:avLst/>
            <a:gdLst/>
            <a:ahLst/>
            <a:cxnLst/>
            <a:rect l="l" t="t" r="r" b="b"/>
            <a:pathLst>
              <a:path w="3747932" h="3176541">
                <a:moveTo>
                  <a:pt x="3239865" y="21"/>
                </a:moveTo>
                <a:cubicBezTo>
                  <a:pt x="3261821" y="112"/>
                  <a:pt x="3278837" y="498"/>
                  <a:pt x="3290337" y="938"/>
                </a:cubicBezTo>
                <a:cubicBezTo>
                  <a:pt x="3401766" y="5376"/>
                  <a:pt x="3510165" y="23128"/>
                  <a:pt x="3616543" y="49449"/>
                </a:cubicBezTo>
                <a:lnTo>
                  <a:pt x="3747932" y="87091"/>
                </a:lnTo>
                <a:lnTo>
                  <a:pt x="3747932" y="3176541"/>
                </a:lnTo>
                <a:lnTo>
                  <a:pt x="401358" y="3176541"/>
                </a:lnTo>
                <a:lnTo>
                  <a:pt x="398780" y="3136258"/>
                </a:lnTo>
                <a:cubicBezTo>
                  <a:pt x="400956" y="3079023"/>
                  <a:pt x="437945" y="3052703"/>
                  <a:pt x="483325" y="3030665"/>
                </a:cubicBezTo>
                <a:cubicBezTo>
                  <a:pt x="498866" y="3023015"/>
                  <a:pt x="520932" y="3023320"/>
                  <a:pt x="526840" y="2999447"/>
                </a:cubicBezTo>
                <a:cubicBezTo>
                  <a:pt x="501352" y="2976798"/>
                  <a:pt x="470270" y="2995161"/>
                  <a:pt x="442916" y="2988735"/>
                </a:cubicBezTo>
                <a:cubicBezTo>
                  <a:pt x="420228" y="2983533"/>
                  <a:pt x="382618" y="2986286"/>
                  <a:pt x="413701" y="2944662"/>
                </a:cubicBezTo>
                <a:cubicBezTo>
                  <a:pt x="422716" y="2932726"/>
                  <a:pt x="412147" y="2923542"/>
                  <a:pt x="400645" y="2922625"/>
                </a:cubicBezTo>
                <a:cubicBezTo>
                  <a:pt x="308644" y="2913137"/>
                  <a:pt x="350915" y="2828968"/>
                  <a:pt x="321386" y="2784590"/>
                </a:cubicBezTo>
                <a:cubicBezTo>
                  <a:pt x="313307" y="2772348"/>
                  <a:pt x="322010" y="2751230"/>
                  <a:pt x="334753" y="2746027"/>
                </a:cubicBezTo>
                <a:cubicBezTo>
                  <a:pt x="416187" y="2711746"/>
                  <a:pt x="427377" y="2630027"/>
                  <a:pt x="466852" y="2559632"/>
                </a:cubicBezTo>
                <a:cubicBezTo>
                  <a:pt x="423957" y="2531782"/>
                  <a:pt x="372673" y="2525661"/>
                  <a:pt x="326361" y="2507602"/>
                </a:cubicBezTo>
                <a:cubicBezTo>
                  <a:pt x="278183" y="2488626"/>
                  <a:pt x="278183" y="2474547"/>
                  <a:pt x="317968" y="2419457"/>
                </a:cubicBezTo>
                <a:cubicBezTo>
                  <a:pt x="214465" y="2407519"/>
                  <a:pt x="214465" y="2407519"/>
                  <a:pt x="246479" y="2320903"/>
                </a:cubicBezTo>
                <a:cubicBezTo>
                  <a:pt x="159758" y="2312945"/>
                  <a:pt x="102570" y="2271933"/>
                  <a:pt x="89205" y="2182255"/>
                </a:cubicBezTo>
                <a:cubicBezTo>
                  <a:pt x="82677" y="2138795"/>
                  <a:pt x="43514" y="2118290"/>
                  <a:pt x="0" y="2089213"/>
                </a:cubicBezTo>
                <a:cubicBezTo>
                  <a:pt x="54081" y="2061053"/>
                  <a:pt x="90759" y="2002290"/>
                  <a:pt x="153855" y="2064423"/>
                </a:cubicBezTo>
                <a:cubicBezTo>
                  <a:pt x="176855" y="2087070"/>
                  <a:pt x="174683" y="2058300"/>
                  <a:pt x="177788" y="2050037"/>
                </a:cubicBezTo>
                <a:cubicBezTo>
                  <a:pt x="185247" y="2029838"/>
                  <a:pt x="169707" y="2016369"/>
                  <a:pt x="159450" y="2001067"/>
                </a:cubicBezTo>
                <a:cubicBezTo>
                  <a:pt x="149504" y="1985763"/>
                  <a:pt x="137691" y="1969543"/>
                  <a:pt x="134895" y="1952400"/>
                </a:cubicBezTo>
                <a:cubicBezTo>
                  <a:pt x="133031" y="1940465"/>
                  <a:pt x="142044" y="1923021"/>
                  <a:pt x="151990" y="1914144"/>
                </a:cubicBezTo>
                <a:cubicBezTo>
                  <a:pt x="204209" y="1867316"/>
                  <a:pt x="173127" y="1762030"/>
                  <a:pt x="271969" y="1748562"/>
                </a:cubicBezTo>
                <a:cubicBezTo>
                  <a:pt x="316415" y="1742443"/>
                  <a:pt x="337860" y="1703878"/>
                  <a:pt x="370497" y="1682760"/>
                </a:cubicBezTo>
                <a:cubicBezTo>
                  <a:pt x="483946" y="1608999"/>
                  <a:pt x="559787" y="1514119"/>
                  <a:pt x="594908" y="1383735"/>
                </a:cubicBezTo>
                <a:cubicBezTo>
                  <a:pt x="604543" y="1347620"/>
                  <a:pt x="641532" y="1318542"/>
                  <a:pt x="665465" y="1286713"/>
                </a:cubicBezTo>
                <a:cubicBezTo>
                  <a:pt x="653963" y="1263452"/>
                  <a:pt x="591178" y="1313647"/>
                  <a:pt x="613246" y="1252435"/>
                </a:cubicBezTo>
                <a:cubicBezTo>
                  <a:pt x="630030" y="1206524"/>
                  <a:pt x="672925" y="1178060"/>
                  <a:pt x="713332" y="1150820"/>
                </a:cubicBezTo>
                <a:cubicBezTo>
                  <a:pt x="759333" y="1119908"/>
                  <a:pt x="810307" y="1095117"/>
                  <a:pt x="831133" y="1037883"/>
                </a:cubicBezTo>
                <a:cubicBezTo>
                  <a:pt x="835485" y="1025640"/>
                  <a:pt x="849470" y="1012785"/>
                  <a:pt x="861903" y="1007887"/>
                </a:cubicBezTo>
                <a:cubicBezTo>
                  <a:pt x="1469751" y="63584"/>
                  <a:pt x="2910527" y="-1353"/>
                  <a:pt x="3239865" y="21"/>
                </a:cubicBezTo>
                <a:close/>
              </a:path>
            </a:pathLst>
          </a:custGeom>
        </p:spPr>
      </p:pic>
      <p:pic>
        <p:nvPicPr>
          <p:cNvPr id="4" name="Picture 3" descr="A person smiling at camera&#10;&#10;Description automatically generated">
            <a:extLst>
              <a:ext uri="{FF2B5EF4-FFF2-40B4-BE49-F238E27FC236}">
                <a16:creationId xmlns:a16="http://schemas.microsoft.com/office/drawing/2014/main" id="{104B9531-38CF-3187-94BB-D3746D0A3236}"/>
              </a:ext>
            </a:extLst>
          </p:cNvPr>
          <p:cNvPicPr>
            <a:picLocks noChangeAspect="1"/>
          </p:cNvPicPr>
          <p:nvPr/>
        </p:nvPicPr>
        <p:blipFill rotWithShape="1">
          <a:blip r:embed="rId3"/>
          <a:srcRect l="20921" r="12674" b="2"/>
          <a:stretch/>
        </p:blipFill>
        <p:spPr>
          <a:xfrm>
            <a:off x="4911387" y="2841286"/>
            <a:ext cx="3458367" cy="3476265"/>
          </a:xfrm>
          <a:custGeom>
            <a:avLst/>
            <a:gdLst/>
            <a:ahLst/>
            <a:cxnLst/>
            <a:rect l="l" t="t" r="r" b="b"/>
            <a:pathLst>
              <a:path w="3458367" h="3476265">
                <a:moveTo>
                  <a:pt x="549716" y="15"/>
                </a:moveTo>
                <a:cubicBezTo>
                  <a:pt x="557611" y="271"/>
                  <a:pt x="565778" y="3856"/>
                  <a:pt x="573176" y="4995"/>
                </a:cubicBezTo>
                <a:cubicBezTo>
                  <a:pt x="736504" y="30493"/>
                  <a:pt x="899830" y="58040"/>
                  <a:pt x="1063336" y="82398"/>
                </a:cubicBezTo>
                <a:cubicBezTo>
                  <a:pt x="1216195" y="105163"/>
                  <a:pt x="1370136" y="110398"/>
                  <a:pt x="1523717" y="122237"/>
                </a:cubicBezTo>
                <a:cubicBezTo>
                  <a:pt x="1709602" y="136580"/>
                  <a:pt x="1895127" y="156841"/>
                  <a:pt x="2079929" y="188711"/>
                </a:cubicBezTo>
                <a:cubicBezTo>
                  <a:pt x="2208244" y="211023"/>
                  <a:pt x="2337823" y="226502"/>
                  <a:pt x="2467943" y="208745"/>
                </a:cubicBezTo>
                <a:cubicBezTo>
                  <a:pt x="2474439" y="207834"/>
                  <a:pt x="2481839" y="204876"/>
                  <a:pt x="2487253" y="207834"/>
                </a:cubicBezTo>
                <a:cubicBezTo>
                  <a:pt x="2550419" y="241073"/>
                  <a:pt x="2619357" y="217168"/>
                  <a:pt x="2684869" y="238113"/>
                </a:cubicBezTo>
                <a:cubicBezTo>
                  <a:pt x="2668085" y="318930"/>
                  <a:pt x="2596077" y="312327"/>
                  <a:pt x="2555471" y="368331"/>
                </a:cubicBezTo>
                <a:cubicBezTo>
                  <a:pt x="2621704" y="390639"/>
                  <a:pt x="2681259" y="413178"/>
                  <a:pt x="2741717" y="430023"/>
                </a:cubicBezTo>
                <a:cubicBezTo>
                  <a:pt x="2805785" y="447780"/>
                  <a:pt x="2860106" y="495816"/>
                  <a:pt x="2922728" y="517216"/>
                </a:cubicBezTo>
                <a:cubicBezTo>
                  <a:pt x="2936085" y="521769"/>
                  <a:pt x="2952146" y="537704"/>
                  <a:pt x="2956838" y="553184"/>
                </a:cubicBezTo>
                <a:cubicBezTo>
                  <a:pt x="2971997" y="603269"/>
                  <a:pt x="3274647" y="743732"/>
                  <a:pt x="3238914" y="788350"/>
                </a:cubicBezTo>
                <a:cubicBezTo>
                  <a:pt x="3224116" y="806791"/>
                  <a:pt x="3204986" y="819994"/>
                  <a:pt x="3184953" y="838207"/>
                </a:cubicBezTo>
                <a:cubicBezTo>
                  <a:pt x="3215093" y="872582"/>
                  <a:pt x="3249020" y="887608"/>
                  <a:pt x="3285115" y="897852"/>
                </a:cubicBezTo>
                <a:cubicBezTo>
                  <a:pt x="3295944" y="901039"/>
                  <a:pt x="3306591" y="907413"/>
                  <a:pt x="3307674" y="922894"/>
                </a:cubicBezTo>
                <a:cubicBezTo>
                  <a:pt x="3308757" y="939056"/>
                  <a:pt x="3297748" y="945429"/>
                  <a:pt x="3288544" y="952944"/>
                </a:cubicBezTo>
                <a:cubicBezTo>
                  <a:pt x="3275731" y="963415"/>
                  <a:pt x="3263278" y="972523"/>
                  <a:pt x="3247036" y="973888"/>
                </a:cubicBezTo>
                <a:cubicBezTo>
                  <a:pt x="3220325" y="975937"/>
                  <a:pt x="3207513" y="1005076"/>
                  <a:pt x="3191993" y="1026930"/>
                </a:cubicBezTo>
                <a:cubicBezTo>
                  <a:pt x="3183330" y="1039224"/>
                  <a:pt x="3178998" y="1064037"/>
                  <a:pt x="3194157" y="1068363"/>
                </a:cubicBezTo>
                <a:cubicBezTo>
                  <a:pt x="3230613" y="1078837"/>
                  <a:pt x="3227725" y="1109114"/>
                  <a:pt x="3226824" y="1143489"/>
                </a:cubicBezTo>
                <a:cubicBezTo>
                  <a:pt x="3225560" y="1186061"/>
                  <a:pt x="3204083" y="1205638"/>
                  <a:pt x="3177734" y="1222030"/>
                </a:cubicBezTo>
                <a:cubicBezTo>
                  <a:pt x="3168711" y="1227720"/>
                  <a:pt x="3155898" y="1227493"/>
                  <a:pt x="3152469" y="1245250"/>
                </a:cubicBezTo>
                <a:cubicBezTo>
                  <a:pt x="3167267" y="1262097"/>
                  <a:pt x="3185314" y="1248439"/>
                  <a:pt x="3201197" y="1253218"/>
                </a:cubicBezTo>
                <a:cubicBezTo>
                  <a:pt x="3214370" y="1257088"/>
                  <a:pt x="3236208" y="1255040"/>
                  <a:pt x="3218160" y="1286000"/>
                </a:cubicBezTo>
                <a:cubicBezTo>
                  <a:pt x="3212926" y="1294878"/>
                  <a:pt x="3219062" y="1301709"/>
                  <a:pt x="3225741" y="1302392"/>
                </a:cubicBezTo>
                <a:cubicBezTo>
                  <a:pt x="3279159" y="1309449"/>
                  <a:pt x="3254615" y="1372054"/>
                  <a:pt x="3271761" y="1405063"/>
                </a:cubicBezTo>
                <a:cubicBezTo>
                  <a:pt x="3276452" y="1414169"/>
                  <a:pt x="3271399" y="1429877"/>
                  <a:pt x="3263999" y="1433747"/>
                </a:cubicBezTo>
                <a:cubicBezTo>
                  <a:pt x="3216716" y="1459245"/>
                  <a:pt x="3210220" y="1520028"/>
                  <a:pt x="3187299" y="1572389"/>
                </a:cubicBezTo>
                <a:cubicBezTo>
                  <a:pt x="3212205" y="1593104"/>
                  <a:pt x="3241982" y="1597657"/>
                  <a:pt x="3268872" y="1611089"/>
                </a:cubicBezTo>
                <a:cubicBezTo>
                  <a:pt x="3296846" y="1625204"/>
                  <a:pt x="3296846" y="1635676"/>
                  <a:pt x="3273746" y="1676653"/>
                </a:cubicBezTo>
                <a:cubicBezTo>
                  <a:pt x="3333842" y="1685532"/>
                  <a:pt x="3333842" y="1685532"/>
                  <a:pt x="3315254" y="1749957"/>
                </a:cubicBezTo>
                <a:cubicBezTo>
                  <a:pt x="3365607" y="1755877"/>
                  <a:pt x="3398812" y="1786382"/>
                  <a:pt x="3406572" y="1853085"/>
                </a:cubicBezTo>
                <a:cubicBezTo>
                  <a:pt x="3410362" y="1885411"/>
                  <a:pt x="3433101" y="1900663"/>
                  <a:pt x="3458367" y="1922291"/>
                </a:cubicBezTo>
                <a:cubicBezTo>
                  <a:pt x="3426966" y="1943236"/>
                  <a:pt x="3405669" y="1986945"/>
                  <a:pt x="3369034" y="1940730"/>
                </a:cubicBezTo>
                <a:cubicBezTo>
                  <a:pt x="3355680" y="1923885"/>
                  <a:pt x="3356941" y="1945284"/>
                  <a:pt x="3355138" y="1951430"/>
                </a:cubicBezTo>
                <a:cubicBezTo>
                  <a:pt x="3350807" y="1966455"/>
                  <a:pt x="3359830" y="1976472"/>
                  <a:pt x="3365786" y="1987854"/>
                </a:cubicBezTo>
                <a:cubicBezTo>
                  <a:pt x="3371561" y="1999237"/>
                  <a:pt x="3378420" y="2011302"/>
                  <a:pt x="3380043" y="2024054"/>
                </a:cubicBezTo>
                <a:cubicBezTo>
                  <a:pt x="3381125" y="2032931"/>
                  <a:pt x="3375892" y="2045905"/>
                  <a:pt x="3370117" y="2052509"/>
                </a:cubicBezTo>
                <a:cubicBezTo>
                  <a:pt x="3339797" y="2087340"/>
                  <a:pt x="3357844" y="2165652"/>
                  <a:pt x="3300454" y="2175670"/>
                </a:cubicBezTo>
                <a:cubicBezTo>
                  <a:pt x="3274647" y="2180221"/>
                  <a:pt x="3262195" y="2208906"/>
                  <a:pt x="3243246" y="2224614"/>
                </a:cubicBezTo>
                <a:cubicBezTo>
                  <a:pt x="3177374" y="2279478"/>
                  <a:pt x="3133338" y="2350051"/>
                  <a:pt x="3112946" y="2447031"/>
                </a:cubicBezTo>
                <a:cubicBezTo>
                  <a:pt x="3107352" y="2473894"/>
                  <a:pt x="3085875" y="2495522"/>
                  <a:pt x="3071979" y="2519197"/>
                </a:cubicBezTo>
                <a:cubicBezTo>
                  <a:pt x="3078657" y="2536499"/>
                  <a:pt x="3115112" y="2499164"/>
                  <a:pt x="3102298" y="2544694"/>
                </a:cubicBezTo>
                <a:cubicBezTo>
                  <a:pt x="3092553" y="2578843"/>
                  <a:pt x="3067647" y="2600014"/>
                  <a:pt x="3044185" y="2620276"/>
                </a:cubicBezTo>
                <a:cubicBezTo>
                  <a:pt x="3017476" y="2643268"/>
                  <a:pt x="2987879" y="2661708"/>
                  <a:pt x="2975787" y="2704279"/>
                </a:cubicBezTo>
                <a:cubicBezTo>
                  <a:pt x="2973260" y="2713386"/>
                  <a:pt x="2965140" y="2722947"/>
                  <a:pt x="2957921" y="2726591"/>
                </a:cubicBezTo>
                <a:cubicBezTo>
                  <a:pt x="2581458" y="3475797"/>
                  <a:pt x="1654740" y="3480805"/>
                  <a:pt x="1547901" y="3475568"/>
                </a:cubicBezTo>
                <a:cubicBezTo>
                  <a:pt x="1418503" y="3468966"/>
                  <a:pt x="1296143" y="3422753"/>
                  <a:pt x="1176132" y="3365156"/>
                </a:cubicBezTo>
                <a:cubicBezTo>
                  <a:pt x="1125418" y="3340797"/>
                  <a:pt x="1078316" y="3306195"/>
                  <a:pt x="1029045" y="3279332"/>
                </a:cubicBezTo>
                <a:cubicBezTo>
                  <a:pt x="961009" y="3242223"/>
                  <a:pt x="908492" y="3171424"/>
                  <a:pt x="840634" y="3141601"/>
                </a:cubicBezTo>
                <a:cubicBezTo>
                  <a:pt x="770793" y="3110867"/>
                  <a:pt x="711057" y="3054638"/>
                  <a:pt x="639229" y="3030734"/>
                </a:cubicBezTo>
                <a:cubicBezTo>
                  <a:pt x="601330" y="3017985"/>
                  <a:pt x="564695" y="2994993"/>
                  <a:pt x="570649" y="2929200"/>
                </a:cubicBezTo>
                <a:cubicBezTo>
                  <a:pt x="572274" y="2910532"/>
                  <a:pt x="562349" y="2895282"/>
                  <a:pt x="546647" y="2900745"/>
                </a:cubicBezTo>
                <a:cubicBezTo>
                  <a:pt x="516690" y="2910989"/>
                  <a:pt x="503154" y="2883898"/>
                  <a:pt x="486550" y="2863636"/>
                </a:cubicBezTo>
                <a:cubicBezTo>
                  <a:pt x="456953" y="2827667"/>
                  <a:pt x="428801" y="2789422"/>
                  <a:pt x="381697" y="2783503"/>
                </a:cubicBezTo>
                <a:cubicBezTo>
                  <a:pt x="390720" y="2755272"/>
                  <a:pt x="406060" y="2759371"/>
                  <a:pt x="420137" y="2765290"/>
                </a:cubicBezTo>
                <a:cubicBezTo>
                  <a:pt x="457133" y="2780772"/>
                  <a:pt x="493769" y="2798300"/>
                  <a:pt x="530765" y="2813781"/>
                </a:cubicBezTo>
                <a:cubicBezTo>
                  <a:pt x="554948" y="2823799"/>
                  <a:pt x="578952" y="2837912"/>
                  <a:pt x="611257" y="2826755"/>
                </a:cubicBezTo>
                <a:cubicBezTo>
                  <a:pt x="583463" y="2769843"/>
                  <a:pt x="536180" y="2759598"/>
                  <a:pt x="497920" y="2742071"/>
                </a:cubicBezTo>
                <a:cubicBezTo>
                  <a:pt x="450096" y="2719988"/>
                  <a:pt x="421942" y="2678326"/>
                  <a:pt x="388193" y="2631885"/>
                </a:cubicBezTo>
                <a:cubicBezTo>
                  <a:pt x="423386" y="2620730"/>
                  <a:pt x="445223" y="2654879"/>
                  <a:pt x="472834" y="2653056"/>
                </a:cubicBezTo>
                <a:cubicBezTo>
                  <a:pt x="474279" y="2647140"/>
                  <a:pt x="476804" y="2638488"/>
                  <a:pt x="476444" y="2638259"/>
                </a:cubicBezTo>
                <a:cubicBezTo>
                  <a:pt x="431326" y="2612763"/>
                  <a:pt x="410211" y="2564956"/>
                  <a:pt x="403173" y="2507131"/>
                </a:cubicBezTo>
                <a:cubicBezTo>
                  <a:pt x="399563" y="2477310"/>
                  <a:pt x="383140" y="2467976"/>
                  <a:pt x="366897" y="2454316"/>
                </a:cubicBezTo>
                <a:cubicBezTo>
                  <a:pt x="310230" y="2405826"/>
                  <a:pt x="250314" y="2361890"/>
                  <a:pt x="203752" y="2295188"/>
                </a:cubicBezTo>
                <a:cubicBezTo>
                  <a:pt x="257532" y="2304066"/>
                  <a:pt x="300665" y="2347547"/>
                  <a:pt x="358597" y="2366215"/>
                </a:cubicBezTo>
                <a:cubicBezTo>
                  <a:pt x="312577" y="2292910"/>
                  <a:pt x="253020" y="2255803"/>
                  <a:pt x="198698" y="2211409"/>
                </a:cubicBezTo>
                <a:cubicBezTo>
                  <a:pt x="173974" y="2191149"/>
                  <a:pt x="151055" y="2165197"/>
                  <a:pt x="121097" y="2154269"/>
                </a:cubicBezTo>
                <a:cubicBezTo>
                  <a:pt x="110448" y="2150400"/>
                  <a:pt x="92943" y="2142204"/>
                  <a:pt x="101425" y="2120577"/>
                </a:cubicBezTo>
                <a:cubicBezTo>
                  <a:pt x="108643" y="2102593"/>
                  <a:pt x="122900" y="2108055"/>
                  <a:pt x="135895" y="2113292"/>
                </a:cubicBezTo>
                <a:cubicBezTo>
                  <a:pt x="167116" y="2126269"/>
                  <a:pt x="199421" y="2126495"/>
                  <a:pt x="241652" y="2126269"/>
                </a:cubicBezTo>
                <a:cubicBezTo>
                  <a:pt x="206279" y="2066851"/>
                  <a:pt x="141489" y="2084608"/>
                  <a:pt x="111170" y="2022231"/>
                </a:cubicBezTo>
                <a:cubicBezTo>
                  <a:pt x="149069" y="2011302"/>
                  <a:pt x="178305" y="2033841"/>
                  <a:pt x="208987" y="2038166"/>
                </a:cubicBezTo>
                <a:cubicBezTo>
                  <a:pt x="236777" y="2042036"/>
                  <a:pt x="243636" y="2031565"/>
                  <a:pt x="237139" y="1997188"/>
                </a:cubicBezTo>
                <a:cubicBezTo>
                  <a:pt x="227034" y="1943690"/>
                  <a:pt x="242193" y="1916371"/>
                  <a:pt x="282618" y="1930941"/>
                </a:cubicBezTo>
                <a:cubicBezTo>
                  <a:pt x="320155" y="1944601"/>
                  <a:pt x="324125" y="1924568"/>
                  <a:pt x="314019" y="1894062"/>
                </a:cubicBezTo>
                <a:cubicBezTo>
                  <a:pt x="299582" y="1849671"/>
                  <a:pt x="316004" y="1815295"/>
                  <a:pt x="327194" y="1777960"/>
                </a:cubicBezTo>
                <a:cubicBezTo>
                  <a:pt x="344339" y="1721045"/>
                  <a:pt x="337121" y="1693272"/>
                  <a:pt x="300123" y="1650929"/>
                </a:cubicBezTo>
                <a:cubicBezTo>
                  <a:pt x="279370" y="1627251"/>
                  <a:pt x="256992" y="1607219"/>
                  <a:pt x="226852" y="1586731"/>
                </a:cubicBezTo>
                <a:cubicBezTo>
                  <a:pt x="296334" y="1575576"/>
                  <a:pt x="223423" y="1538013"/>
                  <a:pt x="247968" y="1514564"/>
                </a:cubicBezTo>
                <a:cubicBezTo>
                  <a:pt x="297056" y="1505003"/>
                  <a:pt x="337121" y="1579673"/>
                  <a:pt x="403895" y="1558274"/>
                </a:cubicBezTo>
                <a:cubicBezTo>
                  <a:pt x="321420" y="1493619"/>
                  <a:pt x="230281" y="1472448"/>
                  <a:pt x="170546" y="1386396"/>
                </a:cubicBezTo>
                <a:cubicBezTo>
                  <a:pt x="184261" y="1366817"/>
                  <a:pt x="197977" y="1385030"/>
                  <a:pt x="209707" y="1377746"/>
                </a:cubicBezTo>
                <a:cubicBezTo>
                  <a:pt x="209346" y="1373192"/>
                  <a:pt x="210250" y="1366362"/>
                  <a:pt x="208083" y="1364314"/>
                </a:cubicBezTo>
                <a:cubicBezTo>
                  <a:pt x="163508" y="1317416"/>
                  <a:pt x="162784" y="1316279"/>
                  <a:pt x="210610" y="1281675"/>
                </a:cubicBezTo>
                <a:cubicBezTo>
                  <a:pt x="227394" y="1269609"/>
                  <a:pt x="225950" y="1258909"/>
                  <a:pt x="217108" y="1243657"/>
                </a:cubicBezTo>
                <a:cubicBezTo>
                  <a:pt x="210790" y="1232957"/>
                  <a:pt x="203211" y="1223395"/>
                  <a:pt x="206820" y="1199947"/>
                </a:cubicBezTo>
                <a:cubicBezTo>
                  <a:pt x="232988" y="1229998"/>
                  <a:pt x="359499" y="1220208"/>
                  <a:pt x="381877" y="1217021"/>
                </a:cubicBezTo>
                <a:cubicBezTo>
                  <a:pt x="406963" y="1213607"/>
                  <a:pt x="431688" y="1199037"/>
                  <a:pt x="458035" y="1207003"/>
                </a:cubicBezTo>
                <a:cubicBezTo>
                  <a:pt x="479150" y="1213381"/>
                  <a:pt x="576966" y="1275073"/>
                  <a:pt x="590863" y="1204273"/>
                </a:cubicBezTo>
                <a:cubicBezTo>
                  <a:pt x="591585" y="1200858"/>
                  <a:pt x="631107" y="1208826"/>
                  <a:pt x="652403" y="1212696"/>
                </a:cubicBezTo>
                <a:cubicBezTo>
                  <a:pt x="671172" y="1215883"/>
                  <a:pt x="692288" y="1229998"/>
                  <a:pt x="704920" y="1201769"/>
                </a:cubicBezTo>
                <a:cubicBezTo>
                  <a:pt x="712320" y="1185150"/>
                  <a:pt x="681820" y="1153051"/>
                  <a:pt x="654569" y="1150320"/>
                </a:cubicBezTo>
                <a:cubicBezTo>
                  <a:pt x="630926" y="1147814"/>
                  <a:pt x="606202" y="1144172"/>
                  <a:pt x="583643" y="1151001"/>
                </a:cubicBezTo>
                <a:cubicBezTo>
                  <a:pt x="555852" y="1159198"/>
                  <a:pt x="540873" y="1145995"/>
                  <a:pt x="533111" y="1117538"/>
                </a:cubicBezTo>
                <a:cubicBezTo>
                  <a:pt x="524450" y="1086122"/>
                  <a:pt x="507845" y="1071550"/>
                  <a:pt x="484926" y="1056980"/>
                </a:cubicBezTo>
                <a:cubicBezTo>
                  <a:pt x="429340" y="1021696"/>
                  <a:pt x="375921" y="980946"/>
                  <a:pt x="314922" y="960456"/>
                </a:cubicBezTo>
                <a:cubicBezTo>
                  <a:pt x="302830" y="956358"/>
                  <a:pt x="289476" y="950894"/>
                  <a:pt x="283881" y="923805"/>
                </a:cubicBezTo>
                <a:cubicBezTo>
                  <a:pt x="449013" y="964326"/>
                  <a:pt x="599526" y="1069958"/>
                  <a:pt x="769890" y="1063811"/>
                </a:cubicBezTo>
                <a:cubicBezTo>
                  <a:pt x="723329" y="1030346"/>
                  <a:pt x="669369" y="1028524"/>
                  <a:pt x="619738" y="1005076"/>
                </a:cubicBezTo>
                <a:cubicBezTo>
                  <a:pt x="654930" y="987546"/>
                  <a:pt x="687956" y="1005759"/>
                  <a:pt x="721344" y="1015777"/>
                </a:cubicBezTo>
                <a:cubicBezTo>
                  <a:pt x="749317" y="1023970"/>
                  <a:pt x="774583" y="1025337"/>
                  <a:pt x="777650" y="976393"/>
                </a:cubicBezTo>
                <a:cubicBezTo>
                  <a:pt x="776566" y="973205"/>
                  <a:pt x="776747" y="969107"/>
                  <a:pt x="776929" y="965238"/>
                </a:cubicBezTo>
                <a:cubicBezTo>
                  <a:pt x="767542" y="944976"/>
                  <a:pt x="752926" y="934504"/>
                  <a:pt x="735601" y="928584"/>
                </a:cubicBezTo>
                <a:cubicBezTo>
                  <a:pt x="725133" y="924942"/>
                  <a:pt x="711237" y="919478"/>
                  <a:pt x="711416" y="904909"/>
                </a:cubicBezTo>
                <a:cubicBezTo>
                  <a:pt x="711958" y="850955"/>
                  <a:pt x="678571" y="835246"/>
                  <a:pt x="645185" y="819539"/>
                </a:cubicBezTo>
                <a:cubicBezTo>
                  <a:pt x="663773" y="792676"/>
                  <a:pt x="678391" y="812481"/>
                  <a:pt x="692468" y="810433"/>
                </a:cubicBezTo>
                <a:cubicBezTo>
                  <a:pt x="701672" y="809067"/>
                  <a:pt x="709973" y="806563"/>
                  <a:pt x="709973" y="792676"/>
                </a:cubicBezTo>
                <a:cubicBezTo>
                  <a:pt x="710154" y="781065"/>
                  <a:pt x="705822" y="767861"/>
                  <a:pt x="696799" y="767635"/>
                </a:cubicBezTo>
                <a:cubicBezTo>
                  <a:pt x="640312" y="765585"/>
                  <a:pt x="609090" y="690914"/>
                  <a:pt x="550437" y="690687"/>
                </a:cubicBezTo>
                <a:cubicBezTo>
                  <a:pt x="515425" y="690687"/>
                  <a:pt x="568666" y="648572"/>
                  <a:pt x="539068" y="631042"/>
                </a:cubicBezTo>
                <a:cubicBezTo>
                  <a:pt x="532570" y="627171"/>
                  <a:pt x="556032" y="621254"/>
                  <a:pt x="566500" y="622164"/>
                </a:cubicBezTo>
                <a:cubicBezTo>
                  <a:pt x="576786" y="623074"/>
                  <a:pt x="585990" y="634229"/>
                  <a:pt x="598443" y="626261"/>
                </a:cubicBezTo>
                <a:cubicBezTo>
                  <a:pt x="605300" y="597806"/>
                  <a:pt x="587615" y="587332"/>
                  <a:pt x="572996" y="579365"/>
                </a:cubicBezTo>
                <a:cubicBezTo>
                  <a:pt x="539247" y="560925"/>
                  <a:pt x="506402" y="538615"/>
                  <a:pt x="469405" y="532013"/>
                </a:cubicBezTo>
                <a:cubicBezTo>
                  <a:pt x="456232" y="529737"/>
                  <a:pt x="488355" y="499231"/>
                  <a:pt x="494671" y="488532"/>
                </a:cubicBezTo>
                <a:cubicBezTo>
                  <a:pt x="345782" y="376071"/>
                  <a:pt x="166756" y="381762"/>
                  <a:pt x="0" y="290928"/>
                </a:cubicBezTo>
                <a:cubicBezTo>
                  <a:pt x="36817" y="273173"/>
                  <a:pt x="63887" y="286148"/>
                  <a:pt x="88973" y="288880"/>
                </a:cubicBezTo>
                <a:cubicBezTo>
                  <a:pt x="151595" y="295708"/>
                  <a:pt x="213498" y="309822"/>
                  <a:pt x="275940" y="318246"/>
                </a:cubicBezTo>
                <a:cubicBezTo>
                  <a:pt x="306620" y="322344"/>
                  <a:pt x="335134" y="337824"/>
                  <a:pt x="369424" y="313239"/>
                </a:cubicBezTo>
                <a:cubicBezTo>
                  <a:pt x="392343" y="296847"/>
                  <a:pt x="428980" y="314604"/>
                  <a:pt x="457133" y="329174"/>
                </a:cubicBezTo>
                <a:cubicBezTo>
                  <a:pt x="480414" y="341238"/>
                  <a:pt x="502612" y="344425"/>
                  <a:pt x="533474" y="329174"/>
                </a:cubicBezTo>
                <a:cubicBezTo>
                  <a:pt x="505501" y="319841"/>
                  <a:pt x="484023" y="311645"/>
                  <a:pt x="462006" y="305953"/>
                </a:cubicBezTo>
                <a:cubicBezTo>
                  <a:pt x="444501" y="301400"/>
                  <a:pt x="486189" y="282960"/>
                  <a:pt x="507484" y="285237"/>
                </a:cubicBezTo>
                <a:cubicBezTo>
                  <a:pt x="537263" y="288423"/>
                  <a:pt x="520479" y="276586"/>
                  <a:pt x="515425" y="260195"/>
                </a:cubicBezTo>
                <a:cubicBezTo>
                  <a:pt x="510012" y="242665"/>
                  <a:pt x="526074" y="237203"/>
                  <a:pt x="536180" y="240844"/>
                </a:cubicBezTo>
                <a:cubicBezTo>
                  <a:pt x="574980" y="255187"/>
                  <a:pt x="613602" y="229917"/>
                  <a:pt x="653668" y="250407"/>
                </a:cubicBezTo>
                <a:cubicBezTo>
                  <a:pt x="643561" y="199867"/>
                  <a:pt x="621723" y="177784"/>
                  <a:pt x="576064" y="170726"/>
                </a:cubicBezTo>
                <a:cubicBezTo>
                  <a:pt x="558919" y="167996"/>
                  <a:pt x="541053" y="172093"/>
                  <a:pt x="526254" y="157522"/>
                </a:cubicBezTo>
                <a:cubicBezTo>
                  <a:pt x="517771" y="149101"/>
                  <a:pt x="508207" y="139084"/>
                  <a:pt x="514884" y="123603"/>
                </a:cubicBezTo>
                <a:cubicBezTo>
                  <a:pt x="519577" y="112674"/>
                  <a:pt x="529684" y="112674"/>
                  <a:pt x="537985" y="116318"/>
                </a:cubicBezTo>
                <a:cubicBezTo>
                  <a:pt x="575162" y="132483"/>
                  <a:pt x="613963" y="138400"/>
                  <a:pt x="652764" y="144320"/>
                </a:cubicBezTo>
                <a:cubicBezTo>
                  <a:pt x="658720" y="145230"/>
                  <a:pt x="665397" y="148191"/>
                  <a:pt x="672075" y="133164"/>
                </a:cubicBezTo>
                <a:cubicBezTo>
                  <a:pt x="599526" y="108805"/>
                  <a:pt x="530585" y="74202"/>
                  <a:pt x="456051" y="60770"/>
                </a:cubicBezTo>
                <a:cubicBezTo>
                  <a:pt x="457133" y="54397"/>
                  <a:pt x="458215" y="48022"/>
                  <a:pt x="459299" y="41649"/>
                </a:cubicBezTo>
                <a:cubicBezTo>
                  <a:pt x="517591" y="50753"/>
                  <a:pt x="575884" y="59859"/>
                  <a:pt x="649515" y="71243"/>
                </a:cubicBezTo>
                <a:cubicBezTo>
                  <a:pt x="604218" y="35045"/>
                  <a:pt x="561446" y="47111"/>
                  <a:pt x="527879" y="15013"/>
                </a:cubicBezTo>
                <a:cubicBezTo>
                  <a:pt x="534195" y="2833"/>
                  <a:pt x="541820" y="-241"/>
                  <a:pt x="549716" y="15"/>
                </a:cubicBezTo>
                <a:close/>
              </a:path>
            </a:pathLst>
          </a:custGeom>
        </p:spPr>
      </p:pic>
      <p:pic>
        <p:nvPicPr>
          <p:cNvPr id="10" name="Picture 9" descr="A blue circle with white letters and a black background&#10;&#10;AI-generated content may be incorrect.">
            <a:extLst>
              <a:ext uri="{FF2B5EF4-FFF2-40B4-BE49-F238E27FC236}">
                <a16:creationId xmlns:a16="http://schemas.microsoft.com/office/drawing/2014/main" id="{939D498E-AC2C-E98B-0516-892B3F5A7D97}"/>
              </a:ext>
            </a:extLst>
          </p:cNvPr>
          <p:cNvPicPr>
            <a:picLocks noChangeAspect="1"/>
          </p:cNvPicPr>
          <p:nvPr/>
        </p:nvPicPr>
        <p:blipFill>
          <a:blip r:embed="rId4"/>
          <a:stretch>
            <a:fillRect/>
          </a:stretch>
        </p:blipFill>
        <p:spPr>
          <a:xfrm>
            <a:off x="7127459" y="206654"/>
            <a:ext cx="5008750" cy="2655101"/>
          </a:xfrm>
          <a:prstGeom prst="rect">
            <a:avLst/>
          </a:prstGeom>
        </p:spPr>
      </p:pic>
    </p:spTree>
    <p:extLst>
      <p:ext uri="{BB962C8B-B14F-4D97-AF65-F5344CB8AC3E}">
        <p14:creationId xmlns:p14="http://schemas.microsoft.com/office/powerpoint/2010/main" val="3544697674"/>
      </p:ext>
    </p:extLst>
  </p:cSld>
  <p:clrMapOvr>
    <a:masterClrMapping/>
  </p:clrMapOvr>
  <mc:AlternateContent xmlns:mc="http://schemas.openxmlformats.org/markup-compatibility/2006" xmlns:p159="http://schemas.microsoft.com/office/powerpoint/2015/09/main">
    <mc:Choice Requires="p159">
      <p:transition spd="slow" advClick="0" advTm="12000">
        <p159:morph option="byObject"/>
      </p:transition>
    </mc:Choice>
    <mc:Fallback xmlns="">
      <p:transition spd="slow" advClick="0" advTm="12000">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3" name="Picture 2" descr="A logo with black text&#10;&#10;Description automatically generated">
            <a:extLst>
              <a:ext uri="{FF2B5EF4-FFF2-40B4-BE49-F238E27FC236}">
                <a16:creationId xmlns:a16="http://schemas.microsoft.com/office/drawing/2014/main" id="{AF791EF4-12DD-1626-D371-9FBB6AC4F83D}"/>
              </a:ext>
            </a:extLst>
          </p:cNvPr>
          <p:cNvPicPr>
            <a:picLocks noChangeAspect="1"/>
          </p:cNvPicPr>
          <p:nvPr/>
        </p:nvPicPr>
        <p:blipFill rotWithShape="1">
          <a:blip r:embed="rId2"/>
          <a:srcRect t="13609" r="1" b="8092"/>
          <a:stretch/>
        </p:blipFill>
        <p:spPr>
          <a:xfrm>
            <a:off x="676613" y="10"/>
            <a:ext cx="4646985" cy="3428990"/>
          </a:xfrm>
          <a:prstGeom prst="rect">
            <a:avLst/>
          </a:prstGeom>
        </p:spPr>
      </p:pic>
      <p:pic>
        <p:nvPicPr>
          <p:cNvPr id="4" name="Content Placeholder 3" descr="A group of people standing in front of a sign&#10;&#10;Description automatically generated">
            <a:extLst>
              <a:ext uri="{FF2B5EF4-FFF2-40B4-BE49-F238E27FC236}">
                <a16:creationId xmlns:a16="http://schemas.microsoft.com/office/drawing/2014/main" id="{B375F775-2743-E3A2-B9F5-43DE5AC3FE3D}"/>
              </a:ext>
            </a:extLst>
          </p:cNvPr>
          <p:cNvPicPr>
            <a:picLocks noChangeAspect="1"/>
          </p:cNvPicPr>
          <p:nvPr/>
        </p:nvPicPr>
        <p:blipFill rotWithShape="1">
          <a:blip r:embed="rId3"/>
          <a:srcRect t="21892" r="-3" b="10957"/>
          <a:stretch/>
        </p:blipFill>
        <p:spPr>
          <a:xfrm>
            <a:off x="676612" y="3429000"/>
            <a:ext cx="4646985" cy="3429000"/>
          </a:xfrm>
          <a:prstGeom prst="rect">
            <a:avLst/>
          </a:prstGeom>
        </p:spPr>
      </p:pic>
      <p:sp>
        <p:nvSpPr>
          <p:cNvPr id="8" name="Content Placeholder 7">
            <a:extLst>
              <a:ext uri="{FF2B5EF4-FFF2-40B4-BE49-F238E27FC236}">
                <a16:creationId xmlns:a16="http://schemas.microsoft.com/office/drawing/2014/main" id="{A0EAA0B5-1191-8531-54B2-D72BB599E040}"/>
              </a:ext>
            </a:extLst>
          </p:cNvPr>
          <p:cNvSpPr>
            <a:spLocks noGrp="1"/>
          </p:cNvSpPr>
          <p:nvPr>
            <p:ph idx="1"/>
          </p:nvPr>
        </p:nvSpPr>
        <p:spPr>
          <a:xfrm>
            <a:off x="5676530" y="510460"/>
            <a:ext cx="5838857" cy="6752552"/>
          </a:xfrm>
        </p:spPr>
        <p:txBody>
          <a:bodyPr vert="horz" lIns="91440" tIns="45720" rIns="91440" bIns="45720" rtlCol="0" anchor="t">
            <a:normAutofit fontScale="77500" lnSpcReduction="20000"/>
          </a:bodyPr>
          <a:lstStyle/>
          <a:p>
            <a:pPr marL="0" indent="0">
              <a:buNone/>
            </a:pPr>
            <a:r>
              <a:rPr lang="en-US" b="1" i="1" dirty="0">
                <a:solidFill>
                  <a:schemeClr val="tx1"/>
                </a:solidFill>
                <a:ea typeface="+mn-lt"/>
                <a:cs typeface="+mn-lt"/>
              </a:rPr>
              <a:t>Sunrise Bank</a:t>
            </a:r>
            <a:r>
              <a:rPr lang="en-US" dirty="0">
                <a:solidFill>
                  <a:schemeClr val="tx1"/>
                </a:solidFill>
                <a:ea typeface="+mn-lt"/>
                <a:cs typeface="+mn-lt"/>
              </a:rPr>
              <a:t> is a community Bank dedicated to working with Associations and Property management companies, we customize our products to fit your specific needs.</a:t>
            </a:r>
            <a:endParaRPr lang="en-US" dirty="0">
              <a:solidFill>
                <a:schemeClr val="tx1"/>
              </a:solidFill>
            </a:endParaRPr>
          </a:p>
          <a:p>
            <a:pPr marL="0" indent="0">
              <a:buNone/>
            </a:pPr>
            <a:r>
              <a:rPr lang="en-US" dirty="0">
                <a:solidFill>
                  <a:schemeClr val="tx1"/>
                </a:solidFill>
                <a:ea typeface="+mn-lt"/>
                <a:cs typeface="+mn-lt"/>
              </a:rPr>
              <a:t>We are staffed with a local and experienced team of bankers within the Orange County/Central Florida Region, Volusia County and Brevard County demographic.</a:t>
            </a:r>
          </a:p>
          <a:p>
            <a:pPr marL="0" indent="0">
              <a:buNone/>
            </a:pPr>
            <a:r>
              <a:rPr lang="en-US" b="1" dirty="0">
                <a:solidFill>
                  <a:schemeClr val="tx1"/>
                </a:solidFill>
                <a:ea typeface="+mn-lt"/>
                <a:cs typeface="+mn-lt"/>
              </a:rPr>
              <a:t>Some services offered via Association Banking are but not limited to:</a:t>
            </a:r>
            <a:br>
              <a:rPr lang="en-US" dirty="0"/>
            </a:br>
            <a:endParaRPr lang="en-US" dirty="0">
              <a:solidFill>
                <a:schemeClr val="tx1"/>
              </a:solidFill>
            </a:endParaRPr>
          </a:p>
          <a:p>
            <a:pPr marL="685800" lvl="1" indent="-285750">
              <a:buFont typeface="Courier New" charset="2"/>
              <a:buChar char="o"/>
            </a:pPr>
            <a:r>
              <a:rPr lang="en-US" sz="1800" dirty="0">
                <a:solidFill>
                  <a:schemeClr val="tx1"/>
                </a:solidFill>
                <a:ea typeface="+mn-lt"/>
                <a:cs typeface="+mn-lt"/>
              </a:rPr>
              <a:t>Payment Solutions</a:t>
            </a:r>
            <a:br>
              <a:rPr lang="en-US" sz="1800" dirty="0">
                <a:ea typeface="+mn-lt"/>
                <a:cs typeface="+mn-lt"/>
              </a:rPr>
            </a:br>
            <a:endParaRPr lang="en-US" sz="1800" dirty="0">
              <a:solidFill>
                <a:schemeClr val="tx1"/>
              </a:solidFill>
              <a:ea typeface="+mn-lt"/>
              <a:cs typeface="+mn-lt"/>
            </a:endParaRPr>
          </a:p>
          <a:p>
            <a:pPr marL="685800" lvl="1" indent="-285750">
              <a:buFont typeface="Courier New" charset="2"/>
              <a:buChar char="o"/>
            </a:pPr>
            <a:r>
              <a:rPr lang="en-US" sz="1800" dirty="0">
                <a:solidFill>
                  <a:schemeClr val="tx1"/>
                </a:solidFill>
                <a:ea typeface="+mn-lt"/>
                <a:cs typeface="+mn-lt"/>
              </a:rPr>
              <a:t>Association Lending</a:t>
            </a:r>
            <a:br>
              <a:rPr lang="en-US" sz="1800" dirty="0">
                <a:ea typeface="+mn-lt"/>
                <a:cs typeface="+mn-lt"/>
              </a:rPr>
            </a:br>
            <a:endParaRPr lang="en-US" sz="1800" dirty="0">
              <a:solidFill>
                <a:schemeClr val="tx1"/>
              </a:solidFill>
              <a:ea typeface="+mn-lt"/>
              <a:cs typeface="+mn-lt"/>
            </a:endParaRPr>
          </a:p>
          <a:p>
            <a:pPr marL="685800" lvl="1" indent="-285750">
              <a:buFont typeface="Courier New" charset="2"/>
              <a:buChar char="o"/>
            </a:pPr>
            <a:r>
              <a:rPr lang="en-US" sz="1800" dirty="0">
                <a:solidFill>
                  <a:schemeClr val="tx1"/>
                </a:solidFill>
                <a:ea typeface="+mn-lt"/>
                <a:cs typeface="+mn-lt"/>
              </a:rPr>
              <a:t>FDIC Covered Products</a:t>
            </a:r>
            <a:endParaRPr lang="en-US" sz="1800" dirty="0">
              <a:solidFill>
                <a:schemeClr val="tx1"/>
              </a:solidFill>
            </a:endParaRPr>
          </a:p>
          <a:p>
            <a:pPr marL="0" indent="0">
              <a:buNone/>
            </a:pPr>
            <a:r>
              <a:rPr lang="en-US" dirty="0">
                <a:solidFill>
                  <a:schemeClr val="tx1"/>
                </a:solidFill>
                <a:ea typeface="+mn-lt"/>
                <a:cs typeface="+mn-lt"/>
              </a:rPr>
              <a:t>Proud member of SCCA (Space Coast Community Association), CAI (Community Associations Institute) and Chamber of Commerce, to keep up to date with the concerns and trends of today's associations. We offer the services of a large bank with the customer service of a Community Bank. </a:t>
            </a:r>
            <a:endParaRPr lang="en-US" dirty="0">
              <a:solidFill>
                <a:schemeClr val="tx1"/>
              </a:solidFill>
            </a:endParaRPr>
          </a:p>
          <a:p>
            <a:endParaRPr lang="en-US" dirty="0"/>
          </a:p>
        </p:txBody>
      </p:sp>
    </p:spTree>
    <p:extLst>
      <p:ext uri="{BB962C8B-B14F-4D97-AF65-F5344CB8AC3E}">
        <p14:creationId xmlns:p14="http://schemas.microsoft.com/office/powerpoint/2010/main" val="943014578"/>
      </p:ext>
    </p:extLst>
  </p:cSld>
  <p:clrMapOvr>
    <a:masterClrMapping/>
  </p:clrMapOvr>
  <mc:AlternateContent xmlns:mc="http://schemas.openxmlformats.org/markup-compatibility/2006" xmlns:p159="http://schemas.microsoft.com/office/powerpoint/2015/09/main">
    <mc:Choice Requires="p159">
      <p:transition spd="slow" advClick="0" advTm="12000">
        <p159:morph option="byObject"/>
      </p:transition>
    </mc:Choice>
    <mc:Fallback xmlns="">
      <p:transition spd="slow" advClick="0" advTm="12000">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09C509D2-0C1A-47B8-89C1-D3AB17D452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AF6EED2-C444-DEDA-377A-516412B4A21F}"/>
              </a:ext>
            </a:extLst>
          </p:cNvPr>
          <p:cNvSpPr>
            <a:spLocks noGrp="1"/>
          </p:cNvSpPr>
          <p:nvPr>
            <p:ph type="title"/>
          </p:nvPr>
        </p:nvSpPr>
        <p:spPr>
          <a:xfrm>
            <a:off x="6385805" y="244173"/>
            <a:ext cx="5467410" cy="1672499"/>
          </a:xfrm>
        </p:spPr>
        <p:txBody>
          <a:bodyPr vert="horz" lIns="91440" tIns="45720" rIns="91440" bIns="45720" rtlCol="0" anchor="ctr">
            <a:normAutofit/>
          </a:bodyPr>
          <a:lstStyle/>
          <a:p>
            <a:r>
              <a:rPr lang="en-US" sz="4000" kern="1200" dirty="0">
                <a:solidFill>
                  <a:schemeClr val="tx1"/>
                </a:solidFill>
                <a:latin typeface="+mj-lt"/>
                <a:ea typeface="+mj-ea"/>
                <a:cs typeface="+mj-cs"/>
              </a:rPr>
              <a:t>Kelly Moyer &amp; Star Herbig</a:t>
            </a:r>
          </a:p>
        </p:txBody>
      </p:sp>
      <p:pic>
        <p:nvPicPr>
          <p:cNvPr id="5" name="Picture 4" descr="A person smiling at the camera&#10;&#10;Description automatically generated">
            <a:extLst>
              <a:ext uri="{FF2B5EF4-FFF2-40B4-BE49-F238E27FC236}">
                <a16:creationId xmlns:a16="http://schemas.microsoft.com/office/drawing/2014/main" id="{D3E31FD7-CEC0-44C9-4990-DA3BDEA09CD3}"/>
              </a:ext>
            </a:extLst>
          </p:cNvPr>
          <p:cNvPicPr>
            <a:picLocks noChangeAspect="1"/>
          </p:cNvPicPr>
          <p:nvPr/>
        </p:nvPicPr>
        <p:blipFill>
          <a:blip r:embed="rId2"/>
          <a:srcRect r="-4" b="7786"/>
          <a:stretch/>
        </p:blipFill>
        <p:spPr>
          <a:xfrm>
            <a:off x="-4642" y="10"/>
            <a:ext cx="3006061" cy="3339639"/>
          </a:xfrm>
          <a:prstGeom prst="rect">
            <a:avLst/>
          </a:prstGeom>
        </p:spPr>
      </p:pic>
      <p:pic>
        <p:nvPicPr>
          <p:cNvPr id="9" name="Picture 8" descr="A person in a black suit&#10;&#10;AI-generated content may be incorrect.">
            <a:extLst>
              <a:ext uri="{FF2B5EF4-FFF2-40B4-BE49-F238E27FC236}">
                <a16:creationId xmlns:a16="http://schemas.microsoft.com/office/drawing/2014/main" id="{79A7D9D5-3182-28D4-6CB3-3BE323C802CE}"/>
              </a:ext>
            </a:extLst>
          </p:cNvPr>
          <p:cNvPicPr>
            <a:picLocks noChangeAspect="1"/>
          </p:cNvPicPr>
          <p:nvPr/>
        </p:nvPicPr>
        <p:blipFill>
          <a:blip r:embed="rId3"/>
          <a:srcRect r="1" b="13749"/>
          <a:stretch/>
        </p:blipFill>
        <p:spPr>
          <a:xfrm>
            <a:off x="3198068" y="10"/>
            <a:ext cx="2991088" cy="3339639"/>
          </a:xfrm>
          <a:prstGeom prst="rect">
            <a:avLst/>
          </a:prstGeom>
        </p:spPr>
      </p:pic>
      <p:pic>
        <p:nvPicPr>
          <p:cNvPr id="7" name="Content Placeholder 6" descr="A black and white logo&#10;&#10;Description automatically generated">
            <a:extLst>
              <a:ext uri="{FF2B5EF4-FFF2-40B4-BE49-F238E27FC236}">
                <a16:creationId xmlns:a16="http://schemas.microsoft.com/office/drawing/2014/main" id="{895EBDAF-DD66-A383-F835-21C8E48D75C6}"/>
              </a:ext>
            </a:extLst>
          </p:cNvPr>
          <p:cNvPicPr>
            <a:picLocks noGrp="1" noChangeAspect="1"/>
          </p:cNvPicPr>
          <p:nvPr>
            <p:ph idx="1"/>
          </p:nvPr>
        </p:nvPicPr>
        <p:blipFill>
          <a:blip r:embed="rId4"/>
          <a:srcRect l="14236" r="3295"/>
          <a:stretch/>
        </p:blipFill>
        <p:spPr>
          <a:xfrm>
            <a:off x="-2" y="3518351"/>
            <a:ext cx="6189158" cy="3339649"/>
          </a:xfrm>
          <a:prstGeom prst="rect">
            <a:avLst/>
          </a:prstGeom>
        </p:spPr>
      </p:pic>
      <p:sp>
        <p:nvSpPr>
          <p:cNvPr id="3" name="TextBox 2">
            <a:extLst>
              <a:ext uri="{FF2B5EF4-FFF2-40B4-BE49-F238E27FC236}">
                <a16:creationId xmlns:a16="http://schemas.microsoft.com/office/drawing/2014/main" id="{771F8DC4-0DE3-5874-A983-39E4472FD320}"/>
              </a:ext>
            </a:extLst>
          </p:cNvPr>
          <p:cNvSpPr txBox="1"/>
          <p:nvPr/>
        </p:nvSpPr>
        <p:spPr>
          <a:xfrm>
            <a:off x="6600264" y="1407695"/>
            <a:ext cx="5106461" cy="5206132"/>
          </a:xfrm>
          <a:prstGeom prst="rect">
            <a:avLst/>
          </a:prstGeom>
        </p:spPr>
        <p:txBody>
          <a:bodyPr rot="0" spcFirstLastPara="0" vertOverflow="overflow" horzOverflow="overflow" vert="horz" lIns="91440" tIns="45720" rIns="91440" bIns="45720" numCol="1" spcCol="0" rtlCol="0" fromWordArt="0" anchorCtr="0" forceAA="0" compatLnSpc="1">
            <a:prstTxWarp prst="textNoShape">
              <a:avLst/>
            </a:prstTxWarp>
            <a:normAutofit/>
          </a:bodyPr>
          <a:lstStyle/>
          <a:p>
            <a:pPr>
              <a:lnSpc>
                <a:spcPct val="90000"/>
              </a:lnSpc>
              <a:spcBef>
                <a:spcPts val="1000"/>
              </a:spcBef>
              <a:buClr>
                <a:schemeClr val="accent1"/>
              </a:buClr>
            </a:pPr>
            <a:r>
              <a:rPr lang="en-US" sz="1600" dirty="0"/>
              <a:t>FCA is one of the largest condominium and homeowner association insurance and certified risk management firms in Florida and honored to win the prestigious "Diamond Level Choice Award" for 8 consecutive years.  FCA is recognized for their high ethical and transparent business practices and has formed strong alliances with the largest national and regional brokerage firms and insurance carriers. This enables building the most effective and comprehensive customized association insurance programs designed with indisputable protection for the board of directors, association property, liability and other essential coverage.  In addition to offering customized affordable insurance programs, FCA also assists with managing claims. Handling association claims is one of the most difficult events for a property manager or board member to handle. FCA provides claims assistance through their exclusive Emergency Management Team (EMT) claims support program and works closely with property managers, boards and residents to seamlessly manage the claims process.</a:t>
            </a:r>
          </a:p>
        </p:txBody>
      </p:sp>
    </p:spTree>
    <p:extLst>
      <p:ext uri="{BB962C8B-B14F-4D97-AF65-F5344CB8AC3E}">
        <p14:creationId xmlns:p14="http://schemas.microsoft.com/office/powerpoint/2010/main" val="4226291067"/>
      </p:ext>
    </p:extLst>
  </p:cSld>
  <p:clrMapOvr>
    <a:masterClrMapping/>
  </p:clrMapOvr>
  <mc:AlternateContent xmlns:mc="http://schemas.openxmlformats.org/markup-compatibility/2006" xmlns:p159="http://schemas.microsoft.com/office/powerpoint/2015/09/main">
    <mc:Choice Requires="p159">
      <p:transition spd="slow" advClick="0" advTm="12000">
        <p159:morph option="byObject"/>
      </p:transition>
    </mc:Choice>
    <mc:Fallback xmlns="">
      <p:transition spd="slow" advClick="0" advTm="12000">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8602579" y="-1374226"/>
            <a:ext cx="2327439" cy="2015562"/>
            <a:chOff x="0" y="0"/>
            <a:chExt cx="6350000" cy="5499100"/>
          </a:xfrm>
        </p:grpSpPr>
        <p:sp>
          <p:nvSpPr>
            <p:cNvPr id="3" name="Freeform 3"/>
            <p:cNvSpPr/>
            <p:nvPr/>
          </p:nvSpPr>
          <p:spPr>
            <a:xfrm>
              <a:off x="0" y="0"/>
              <a:ext cx="6350000" cy="5499100"/>
            </a:xfrm>
            <a:custGeom>
              <a:avLst/>
              <a:gdLst/>
              <a:ahLst/>
              <a:cxnLst/>
              <a:rect l="l" t="t" r="r" b="b"/>
              <a:pathLst>
                <a:path w="6350000" h="5499100">
                  <a:moveTo>
                    <a:pt x="4762500" y="0"/>
                  </a:moveTo>
                  <a:lnTo>
                    <a:pt x="1587500" y="0"/>
                  </a:lnTo>
                  <a:lnTo>
                    <a:pt x="0" y="2749550"/>
                  </a:lnTo>
                  <a:lnTo>
                    <a:pt x="1587500" y="5499100"/>
                  </a:lnTo>
                  <a:lnTo>
                    <a:pt x="4762500" y="5499100"/>
                  </a:lnTo>
                  <a:lnTo>
                    <a:pt x="6350000" y="2749550"/>
                  </a:lnTo>
                  <a:close/>
                </a:path>
              </a:pathLst>
            </a:custGeom>
            <a:solidFill>
              <a:srgbClr val="0068B3"/>
            </a:solidFill>
            <a:ln w="12700">
              <a:solidFill>
                <a:srgbClr val="000000"/>
              </a:solidFill>
            </a:ln>
          </p:spPr>
          <p:txBody>
            <a:bodyPr/>
            <a:lstStyle/>
            <a:p>
              <a:endParaRPr lang="en-US" sz="1200"/>
            </a:p>
          </p:txBody>
        </p:sp>
      </p:grpSp>
      <p:grpSp>
        <p:nvGrpSpPr>
          <p:cNvPr id="4" name="Group 4"/>
          <p:cNvGrpSpPr/>
          <p:nvPr/>
        </p:nvGrpSpPr>
        <p:grpSpPr>
          <a:xfrm>
            <a:off x="10474786" y="-210282"/>
            <a:ext cx="2176490" cy="1870421"/>
            <a:chOff x="0" y="0"/>
            <a:chExt cx="812800" cy="698500"/>
          </a:xfrm>
        </p:grpSpPr>
        <p:sp>
          <p:nvSpPr>
            <p:cNvPr id="5" name="Freeform 5"/>
            <p:cNvSpPr/>
            <p:nvPr/>
          </p:nvSpPr>
          <p:spPr>
            <a:xfrm>
              <a:off x="0" y="0"/>
              <a:ext cx="812800" cy="698500"/>
            </a:xfrm>
            <a:custGeom>
              <a:avLst/>
              <a:gdLst/>
              <a:ahLst/>
              <a:cxnLst/>
              <a:rect l="l" t="t" r="r" b="b"/>
              <a:pathLst>
                <a:path w="812800" h="698500">
                  <a:moveTo>
                    <a:pt x="812800" y="349250"/>
                  </a:moveTo>
                  <a:lnTo>
                    <a:pt x="609600" y="698500"/>
                  </a:lnTo>
                  <a:lnTo>
                    <a:pt x="203200" y="698500"/>
                  </a:lnTo>
                  <a:lnTo>
                    <a:pt x="0" y="349250"/>
                  </a:lnTo>
                  <a:lnTo>
                    <a:pt x="203200" y="0"/>
                  </a:lnTo>
                  <a:lnTo>
                    <a:pt x="609600" y="0"/>
                  </a:lnTo>
                  <a:lnTo>
                    <a:pt x="812800" y="349250"/>
                  </a:lnTo>
                  <a:close/>
                </a:path>
              </a:pathLst>
            </a:custGeom>
            <a:solidFill>
              <a:srgbClr val="D1A563"/>
            </a:solidFill>
          </p:spPr>
          <p:txBody>
            <a:bodyPr/>
            <a:lstStyle/>
            <a:p>
              <a:endParaRPr lang="en-US" sz="1200"/>
            </a:p>
          </p:txBody>
        </p:sp>
        <p:sp>
          <p:nvSpPr>
            <p:cNvPr id="6" name="TextBox 6"/>
            <p:cNvSpPr txBox="1"/>
            <p:nvPr/>
          </p:nvSpPr>
          <p:spPr>
            <a:xfrm>
              <a:off x="114300" y="-38100"/>
              <a:ext cx="584200" cy="736600"/>
            </a:xfrm>
            <a:prstGeom prst="rect">
              <a:avLst/>
            </a:prstGeom>
          </p:spPr>
          <p:txBody>
            <a:bodyPr lIns="33867" tIns="33867" rIns="33867" bIns="33867" rtlCol="0" anchor="ctr"/>
            <a:lstStyle/>
            <a:p>
              <a:pPr algn="ctr">
                <a:lnSpc>
                  <a:spcPts val="1773"/>
                </a:lnSpc>
                <a:spcBef>
                  <a:spcPct val="0"/>
                </a:spcBef>
              </a:pPr>
              <a:endParaRPr sz="1200"/>
            </a:p>
          </p:txBody>
        </p:sp>
      </p:grpSp>
      <p:grpSp>
        <p:nvGrpSpPr>
          <p:cNvPr id="7" name="Group 7"/>
          <p:cNvGrpSpPr/>
          <p:nvPr/>
        </p:nvGrpSpPr>
        <p:grpSpPr>
          <a:xfrm>
            <a:off x="8602579" y="739548"/>
            <a:ext cx="2327439" cy="2015562"/>
            <a:chOff x="0" y="0"/>
            <a:chExt cx="6350000" cy="5499100"/>
          </a:xfrm>
        </p:grpSpPr>
        <p:sp>
          <p:nvSpPr>
            <p:cNvPr id="8" name="Freeform 8"/>
            <p:cNvSpPr/>
            <p:nvPr/>
          </p:nvSpPr>
          <p:spPr>
            <a:xfrm>
              <a:off x="0" y="0"/>
              <a:ext cx="6350000" cy="5499100"/>
            </a:xfrm>
            <a:custGeom>
              <a:avLst/>
              <a:gdLst/>
              <a:ahLst/>
              <a:cxnLst/>
              <a:rect l="l" t="t" r="r" b="b"/>
              <a:pathLst>
                <a:path w="6350000" h="5499100">
                  <a:moveTo>
                    <a:pt x="4762500" y="0"/>
                  </a:moveTo>
                  <a:lnTo>
                    <a:pt x="1587500" y="0"/>
                  </a:lnTo>
                  <a:lnTo>
                    <a:pt x="0" y="2749550"/>
                  </a:lnTo>
                  <a:lnTo>
                    <a:pt x="1587500" y="5499100"/>
                  </a:lnTo>
                  <a:lnTo>
                    <a:pt x="4762500" y="5499100"/>
                  </a:lnTo>
                  <a:lnTo>
                    <a:pt x="6350000" y="2749550"/>
                  </a:lnTo>
                  <a:close/>
                </a:path>
              </a:pathLst>
            </a:custGeom>
            <a:blipFill>
              <a:blip r:embed="rId2"/>
              <a:stretch>
                <a:fillRect l="-7803" r="-7803"/>
              </a:stretch>
            </a:blipFill>
          </p:spPr>
          <p:txBody>
            <a:bodyPr/>
            <a:lstStyle/>
            <a:p>
              <a:endParaRPr lang="en-US" sz="1200"/>
            </a:p>
          </p:txBody>
        </p:sp>
      </p:grpSp>
      <p:grpSp>
        <p:nvGrpSpPr>
          <p:cNvPr id="9" name="Group 9"/>
          <p:cNvGrpSpPr/>
          <p:nvPr/>
        </p:nvGrpSpPr>
        <p:grpSpPr>
          <a:xfrm>
            <a:off x="10445511" y="1758340"/>
            <a:ext cx="2327439" cy="2015562"/>
            <a:chOff x="0" y="0"/>
            <a:chExt cx="6350000" cy="5499100"/>
          </a:xfrm>
        </p:grpSpPr>
        <p:sp>
          <p:nvSpPr>
            <p:cNvPr id="10" name="Freeform 10"/>
            <p:cNvSpPr/>
            <p:nvPr/>
          </p:nvSpPr>
          <p:spPr>
            <a:xfrm>
              <a:off x="0" y="0"/>
              <a:ext cx="6350000" cy="5499100"/>
            </a:xfrm>
            <a:custGeom>
              <a:avLst/>
              <a:gdLst/>
              <a:ahLst/>
              <a:cxnLst/>
              <a:rect l="l" t="t" r="r" b="b"/>
              <a:pathLst>
                <a:path w="6350000" h="5499100">
                  <a:moveTo>
                    <a:pt x="4762500" y="0"/>
                  </a:moveTo>
                  <a:lnTo>
                    <a:pt x="1587500" y="0"/>
                  </a:lnTo>
                  <a:lnTo>
                    <a:pt x="0" y="2749550"/>
                  </a:lnTo>
                  <a:lnTo>
                    <a:pt x="1587500" y="5499100"/>
                  </a:lnTo>
                  <a:lnTo>
                    <a:pt x="4762500" y="5499100"/>
                  </a:lnTo>
                  <a:lnTo>
                    <a:pt x="6350000" y="2749550"/>
                  </a:lnTo>
                  <a:close/>
                </a:path>
              </a:pathLst>
            </a:custGeom>
            <a:blipFill>
              <a:blip r:embed="rId3"/>
              <a:stretch>
                <a:fillRect t="-28160" b="-25990"/>
              </a:stretch>
            </a:blipFill>
          </p:spPr>
          <p:txBody>
            <a:bodyPr/>
            <a:lstStyle/>
            <a:p>
              <a:endParaRPr lang="en-US" sz="1200"/>
            </a:p>
          </p:txBody>
        </p:sp>
      </p:grpSp>
      <p:grpSp>
        <p:nvGrpSpPr>
          <p:cNvPr id="11" name="Group 11"/>
          <p:cNvGrpSpPr/>
          <p:nvPr/>
        </p:nvGrpSpPr>
        <p:grpSpPr>
          <a:xfrm>
            <a:off x="8637800" y="2850253"/>
            <a:ext cx="2277580" cy="1957295"/>
            <a:chOff x="0" y="0"/>
            <a:chExt cx="812800" cy="698500"/>
          </a:xfrm>
        </p:grpSpPr>
        <p:sp>
          <p:nvSpPr>
            <p:cNvPr id="12" name="Freeform 12"/>
            <p:cNvSpPr/>
            <p:nvPr/>
          </p:nvSpPr>
          <p:spPr>
            <a:xfrm>
              <a:off x="0" y="0"/>
              <a:ext cx="812800" cy="698500"/>
            </a:xfrm>
            <a:custGeom>
              <a:avLst/>
              <a:gdLst/>
              <a:ahLst/>
              <a:cxnLst/>
              <a:rect l="l" t="t" r="r" b="b"/>
              <a:pathLst>
                <a:path w="812800" h="698500">
                  <a:moveTo>
                    <a:pt x="812800" y="349250"/>
                  </a:moveTo>
                  <a:lnTo>
                    <a:pt x="609600" y="698500"/>
                  </a:lnTo>
                  <a:lnTo>
                    <a:pt x="203200" y="698500"/>
                  </a:lnTo>
                  <a:lnTo>
                    <a:pt x="0" y="349250"/>
                  </a:lnTo>
                  <a:lnTo>
                    <a:pt x="203200" y="0"/>
                  </a:lnTo>
                  <a:lnTo>
                    <a:pt x="609600" y="0"/>
                  </a:lnTo>
                  <a:lnTo>
                    <a:pt x="812800" y="349250"/>
                  </a:lnTo>
                  <a:close/>
                </a:path>
              </a:pathLst>
            </a:custGeom>
            <a:solidFill>
              <a:srgbClr val="D1A563"/>
            </a:solidFill>
          </p:spPr>
          <p:txBody>
            <a:bodyPr/>
            <a:lstStyle/>
            <a:p>
              <a:endParaRPr lang="en-US" sz="1200"/>
            </a:p>
          </p:txBody>
        </p:sp>
        <p:sp>
          <p:nvSpPr>
            <p:cNvPr id="13" name="TextBox 13"/>
            <p:cNvSpPr txBox="1"/>
            <p:nvPr/>
          </p:nvSpPr>
          <p:spPr>
            <a:xfrm>
              <a:off x="114300" y="-38100"/>
              <a:ext cx="584200" cy="736600"/>
            </a:xfrm>
            <a:prstGeom prst="rect">
              <a:avLst/>
            </a:prstGeom>
          </p:spPr>
          <p:txBody>
            <a:bodyPr lIns="33867" tIns="33867" rIns="33867" bIns="33867" rtlCol="0" anchor="ctr"/>
            <a:lstStyle/>
            <a:p>
              <a:pPr algn="ctr">
                <a:lnSpc>
                  <a:spcPts val="1773"/>
                </a:lnSpc>
                <a:spcBef>
                  <a:spcPct val="0"/>
                </a:spcBef>
              </a:pPr>
              <a:endParaRPr sz="1200"/>
            </a:p>
          </p:txBody>
        </p:sp>
      </p:grpSp>
      <p:grpSp>
        <p:nvGrpSpPr>
          <p:cNvPr id="14" name="Group 14"/>
          <p:cNvGrpSpPr/>
          <p:nvPr/>
        </p:nvGrpSpPr>
        <p:grpSpPr>
          <a:xfrm>
            <a:off x="10445511" y="3898286"/>
            <a:ext cx="2277580" cy="1957295"/>
            <a:chOff x="0" y="0"/>
            <a:chExt cx="812800" cy="698500"/>
          </a:xfrm>
        </p:grpSpPr>
        <p:sp>
          <p:nvSpPr>
            <p:cNvPr id="15" name="Freeform 15"/>
            <p:cNvSpPr/>
            <p:nvPr/>
          </p:nvSpPr>
          <p:spPr>
            <a:xfrm>
              <a:off x="0" y="0"/>
              <a:ext cx="812800" cy="698500"/>
            </a:xfrm>
            <a:custGeom>
              <a:avLst/>
              <a:gdLst/>
              <a:ahLst/>
              <a:cxnLst/>
              <a:rect l="l" t="t" r="r" b="b"/>
              <a:pathLst>
                <a:path w="812800" h="698500">
                  <a:moveTo>
                    <a:pt x="812800" y="349250"/>
                  </a:moveTo>
                  <a:lnTo>
                    <a:pt x="609600" y="698500"/>
                  </a:lnTo>
                  <a:lnTo>
                    <a:pt x="203200" y="698500"/>
                  </a:lnTo>
                  <a:lnTo>
                    <a:pt x="0" y="349250"/>
                  </a:lnTo>
                  <a:lnTo>
                    <a:pt x="203200" y="0"/>
                  </a:lnTo>
                  <a:lnTo>
                    <a:pt x="609600" y="0"/>
                  </a:lnTo>
                  <a:lnTo>
                    <a:pt x="812800" y="349250"/>
                  </a:lnTo>
                  <a:close/>
                </a:path>
              </a:pathLst>
            </a:custGeom>
            <a:solidFill>
              <a:srgbClr val="0068B3"/>
            </a:solidFill>
          </p:spPr>
          <p:txBody>
            <a:bodyPr/>
            <a:lstStyle/>
            <a:p>
              <a:endParaRPr lang="en-US" sz="1200"/>
            </a:p>
          </p:txBody>
        </p:sp>
        <p:sp>
          <p:nvSpPr>
            <p:cNvPr id="16" name="TextBox 16"/>
            <p:cNvSpPr txBox="1"/>
            <p:nvPr/>
          </p:nvSpPr>
          <p:spPr>
            <a:xfrm>
              <a:off x="114300" y="-38100"/>
              <a:ext cx="584200" cy="736600"/>
            </a:xfrm>
            <a:prstGeom prst="rect">
              <a:avLst/>
            </a:prstGeom>
          </p:spPr>
          <p:txBody>
            <a:bodyPr lIns="33867" tIns="33867" rIns="33867" bIns="33867" rtlCol="0" anchor="ctr"/>
            <a:lstStyle/>
            <a:p>
              <a:pPr algn="ctr">
                <a:lnSpc>
                  <a:spcPts val="1773"/>
                </a:lnSpc>
                <a:spcBef>
                  <a:spcPct val="0"/>
                </a:spcBef>
              </a:pPr>
              <a:endParaRPr sz="1200"/>
            </a:p>
          </p:txBody>
        </p:sp>
      </p:grpSp>
      <p:grpSp>
        <p:nvGrpSpPr>
          <p:cNvPr id="17" name="Group 17"/>
          <p:cNvGrpSpPr/>
          <p:nvPr/>
        </p:nvGrpSpPr>
        <p:grpSpPr>
          <a:xfrm>
            <a:off x="6766497" y="-366445"/>
            <a:ext cx="2327439" cy="2015562"/>
            <a:chOff x="0" y="0"/>
            <a:chExt cx="6350000" cy="5499100"/>
          </a:xfrm>
        </p:grpSpPr>
        <p:sp>
          <p:nvSpPr>
            <p:cNvPr id="18" name="Freeform 18"/>
            <p:cNvSpPr/>
            <p:nvPr/>
          </p:nvSpPr>
          <p:spPr>
            <a:xfrm>
              <a:off x="0" y="0"/>
              <a:ext cx="6350000" cy="5499100"/>
            </a:xfrm>
            <a:custGeom>
              <a:avLst/>
              <a:gdLst/>
              <a:ahLst/>
              <a:cxnLst/>
              <a:rect l="l" t="t" r="r" b="b"/>
              <a:pathLst>
                <a:path w="6350000" h="5499100">
                  <a:moveTo>
                    <a:pt x="4762500" y="0"/>
                  </a:moveTo>
                  <a:lnTo>
                    <a:pt x="1587500" y="0"/>
                  </a:lnTo>
                  <a:lnTo>
                    <a:pt x="0" y="2749550"/>
                  </a:lnTo>
                  <a:lnTo>
                    <a:pt x="1587500" y="5499100"/>
                  </a:lnTo>
                  <a:lnTo>
                    <a:pt x="4762500" y="5499100"/>
                  </a:lnTo>
                  <a:lnTo>
                    <a:pt x="6350000" y="2749550"/>
                  </a:lnTo>
                  <a:close/>
                </a:path>
              </a:pathLst>
            </a:custGeom>
            <a:blipFill>
              <a:blip r:embed="rId4"/>
              <a:stretch>
                <a:fillRect l="-7803" r="-7803"/>
              </a:stretch>
            </a:blipFill>
          </p:spPr>
          <p:txBody>
            <a:bodyPr/>
            <a:lstStyle/>
            <a:p>
              <a:endParaRPr lang="en-US" sz="1200"/>
            </a:p>
          </p:txBody>
        </p:sp>
      </p:grpSp>
      <p:grpSp>
        <p:nvGrpSpPr>
          <p:cNvPr id="19" name="Group 19"/>
          <p:cNvGrpSpPr/>
          <p:nvPr/>
        </p:nvGrpSpPr>
        <p:grpSpPr>
          <a:xfrm>
            <a:off x="8602579" y="2850252"/>
            <a:ext cx="2327439" cy="2015562"/>
            <a:chOff x="0" y="0"/>
            <a:chExt cx="6350000" cy="5499100"/>
          </a:xfrm>
        </p:grpSpPr>
        <p:sp>
          <p:nvSpPr>
            <p:cNvPr id="20" name="Freeform 20"/>
            <p:cNvSpPr/>
            <p:nvPr/>
          </p:nvSpPr>
          <p:spPr>
            <a:xfrm>
              <a:off x="0" y="0"/>
              <a:ext cx="6350000" cy="5499100"/>
            </a:xfrm>
            <a:custGeom>
              <a:avLst/>
              <a:gdLst/>
              <a:ahLst/>
              <a:cxnLst/>
              <a:rect l="l" t="t" r="r" b="b"/>
              <a:pathLst>
                <a:path w="6350000" h="5499100">
                  <a:moveTo>
                    <a:pt x="4762500" y="0"/>
                  </a:moveTo>
                  <a:lnTo>
                    <a:pt x="1587500" y="0"/>
                  </a:lnTo>
                  <a:lnTo>
                    <a:pt x="0" y="2749550"/>
                  </a:lnTo>
                  <a:lnTo>
                    <a:pt x="1587500" y="5499100"/>
                  </a:lnTo>
                  <a:lnTo>
                    <a:pt x="4762500" y="5499100"/>
                  </a:lnTo>
                  <a:lnTo>
                    <a:pt x="6350000" y="2749550"/>
                  </a:lnTo>
                  <a:close/>
                </a:path>
              </a:pathLst>
            </a:custGeom>
            <a:blipFill>
              <a:blip r:embed="rId5"/>
              <a:stretch>
                <a:fillRect l="-7803" r="-7803"/>
              </a:stretch>
            </a:blipFill>
          </p:spPr>
          <p:txBody>
            <a:bodyPr/>
            <a:lstStyle/>
            <a:p>
              <a:endParaRPr lang="en-US" sz="1200"/>
            </a:p>
          </p:txBody>
        </p:sp>
      </p:grpSp>
      <p:grpSp>
        <p:nvGrpSpPr>
          <p:cNvPr id="21" name="Group 21"/>
          <p:cNvGrpSpPr/>
          <p:nvPr/>
        </p:nvGrpSpPr>
        <p:grpSpPr>
          <a:xfrm>
            <a:off x="10445511" y="3869152"/>
            <a:ext cx="2327439" cy="2015562"/>
            <a:chOff x="0" y="0"/>
            <a:chExt cx="6350000" cy="5499100"/>
          </a:xfrm>
        </p:grpSpPr>
        <p:sp>
          <p:nvSpPr>
            <p:cNvPr id="22" name="Freeform 22"/>
            <p:cNvSpPr/>
            <p:nvPr/>
          </p:nvSpPr>
          <p:spPr>
            <a:xfrm>
              <a:off x="0" y="0"/>
              <a:ext cx="6350000" cy="5499100"/>
            </a:xfrm>
            <a:custGeom>
              <a:avLst/>
              <a:gdLst/>
              <a:ahLst/>
              <a:cxnLst/>
              <a:rect l="l" t="t" r="r" b="b"/>
              <a:pathLst>
                <a:path w="6350000" h="5499100">
                  <a:moveTo>
                    <a:pt x="4762500" y="0"/>
                  </a:moveTo>
                  <a:lnTo>
                    <a:pt x="1587500" y="0"/>
                  </a:lnTo>
                  <a:lnTo>
                    <a:pt x="0" y="2749550"/>
                  </a:lnTo>
                  <a:lnTo>
                    <a:pt x="1587500" y="5499100"/>
                  </a:lnTo>
                  <a:lnTo>
                    <a:pt x="4762500" y="5499100"/>
                  </a:lnTo>
                  <a:lnTo>
                    <a:pt x="6350000" y="2749550"/>
                  </a:lnTo>
                  <a:close/>
                </a:path>
              </a:pathLst>
            </a:custGeom>
            <a:blipFill>
              <a:blip r:embed="rId6"/>
              <a:stretch>
                <a:fillRect l="-15606"/>
              </a:stretch>
            </a:blipFill>
          </p:spPr>
          <p:txBody>
            <a:bodyPr/>
            <a:lstStyle/>
            <a:p>
              <a:endParaRPr lang="en-US" sz="1200"/>
            </a:p>
          </p:txBody>
        </p:sp>
      </p:grpSp>
      <p:grpSp>
        <p:nvGrpSpPr>
          <p:cNvPr id="23" name="Group 23"/>
          <p:cNvGrpSpPr/>
          <p:nvPr/>
        </p:nvGrpSpPr>
        <p:grpSpPr>
          <a:xfrm>
            <a:off x="10445511" y="-366445"/>
            <a:ext cx="2327439" cy="2015562"/>
            <a:chOff x="0" y="0"/>
            <a:chExt cx="6350000" cy="5499100"/>
          </a:xfrm>
        </p:grpSpPr>
        <p:sp>
          <p:nvSpPr>
            <p:cNvPr id="24" name="Freeform 24"/>
            <p:cNvSpPr/>
            <p:nvPr/>
          </p:nvSpPr>
          <p:spPr>
            <a:xfrm>
              <a:off x="0" y="0"/>
              <a:ext cx="6350000" cy="5499100"/>
            </a:xfrm>
            <a:custGeom>
              <a:avLst/>
              <a:gdLst/>
              <a:ahLst/>
              <a:cxnLst/>
              <a:rect l="l" t="t" r="r" b="b"/>
              <a:pathLst>
                <a:path w="6350000" h="5499100">
                  <a:moveTo>
                    <a:pt x="4762500" y="0"/>
                  </a:moveTo>
                  <a:lnTo>
                    <a:pt x="1587500" y="0"/>
                  </a:lnTo>
                  <a:lnTo>
                    <a:pt x="0" y="2749550"/>
                  </a:lnTo>
                  <a:lnTo>
                    <a:pt x="1587500" y="5499100"/>
                  </a:lnTo>
                  <a:lnTo>
                    <a:pt x="4762500" y="5499100"/>
                  </a:lnTo>
                  <a:lnTo>
                    <a:pt x="6350000" y="2749550"/>
                  </a:lnTo>
                  <a:close/>
                </a:path>
              </a:pathLst>
            </a:custGeom>
            <a:blipFill>
              <a:blip r:embed="rId7"/>
              <a:stretch>
                <a:fillRect l="-7803" r="-7803"/>
              </a:stretch>
            </a:blipFill>
          </p:spPr>
          <p:txBody>
            <a:bodyPr/>
            <a:lstStyle/>
            <a:p>
              <a:endParaRPr lang="en-US" sz="1200"/>
            </a:p>
          </p:txBody>
        </p:sp>
      </p:grpSp>
      <p:grpSp>
        <p:nvGrpSpPr>
          <p:cNvPr id="25" name="Group 25"/>
          <p:cNvGrpSpPr/>
          <p:nvPr/>
        </p:nvGrpSpPr>
        <p:grpSpPr>
          <a:xfrm>
            <a:off x="10474786" y="5979964"/>
            <a:ext cx="2327439" cy="2015562"/>
            <a:chOff x="0" y="0"/>
            <a:chExt cx="6350000" cy="5499100"/>
          </a:xfrm>
        </p:grpSpPr>
        <p:sp>
          <p:nvSpPr>
            <p:cNvPr id="26" name="Freeform 26"/>
            <p:cNvSpPr/>
            <p:nvPr/>
          </p:nvSpPr>
          <p:spPr>
            <a:xfrm>
              <a:off x="0" y="0"/>
              <a:ext cx="6350000" cy="5499100"/>
            </a:xfrm>
            <a:custGeom>
              <a:avLst/>
              <a:gdLst/>
              <a:ahLst/>
              <a:cxnLst/>
              <a:rect l="l" t="t" r="r" b="b"/>
              <a:pathLst>
                <a:path w="6350000" h="5499100">
                  <a:moveTo>
                    <a:pt x="4762500" y="0"/>
                  </a:moveTo>
                  <a:lnTo>
                    <a:pt x="1587500" y="0"/>
                  </a:lnTo>
                  <a:lnTo>
                    <a:pt x="0" y="2749550"/>
                  </a:lnTo>
                  <a:lnTo>
                    <a:pt x="1587500" y="5499100"/>
                  </a:lnTo>
                  <a:lnTo>
                    <a:pt x="4762500" y="5499100"/>
                  </a:lnTo>
                  <a:lnTo>
                    <a:pt x="6350000" y="2749550"/>
                  </a:lnTo>
                  <a:close/>
                </a:path>
              </a:pathLst>
            </a:custGeom>
            <a:solidFill>
              <a:srgbClr val="D1A563"/>
            </a:solidFill>
            <a:ln w="12700">
              <a:solidFill>
                <a:srgbClr val="000000"/>
              </a:solidFill>
            </a:ln>
          </p:spPr>
          <p:txBody>
            <a:bodyPr/>
            <a:lstStyle/>
            <a:p>
              <a:endParaRPr lang="en-US" sz="1200"/>
            </a:p>
          </p:txBody>
        </p:sp>
      </p:grpSp>
      <p:grpSp>
        <p:nvGrpSpPr>
          <p:cNvPr id="27" name="Group 27"/>
          <p:cNvGrpSpPr/>
          <p:nvPr/>
        </p:nvGrpSpPr>
        <p:grpSpPr>
          <a:xfrm>
            <a:off x="6766497" y="1783922"/>
            <a:ext cx="2327439" cy="2015562"/>
            <a:chOff x="0" y="0"/>
            <a:chExt cx="6350000" cy="5499100"/>
          </a:xfrm>
        </p:grpSpPr>
        <p:sp>
          <p:nvSpPr>
            <p:cNvPr id="28" name="Freeform 28"/>
            <p:cNvSpPr/>
            <p:nvPr/>
          </p:nvSpPr>
          <p:spPr>
            <a:xfrm>
              <a:off x="0" y="0"/>
              <a:ext cx="6350000" cy="5499100"/>
            </a:xfrm>
            <a:custGeom>
              <a:avLst/>
              <a:gdLst/>
              <a:ahLst/>
              <a:cxnLst/>
              <a:rect l="l" t="t" r="r" b="b"/>
              <a:pathLst>
                <a:path w="6350000" h="5499100">
                  <a:moveTo>
                    <a:pt x="4762500" y="0"/>
                  </a:moveTo>
                  <a:lnTo>
                    <a:pt x="1587500" y="0"/>
                  </a:lnTo>
                  <a:lnTo>
                    <a:pt x="0" y="2749550"/>
                  </a:lnTo>
                  <a:lnTo>
                    <a:pt x="1587500" y="5499100"/>
                  </a:lnTo>
                  <a:lnTo>
                    <a:pt x="4762500" y="5499100"/>
                  </a:lnTo>
                  <a:lnTo>
                    <a:pt x="6350000" y="2749550"/>
                  </a:lnTo>
                  <a:close/>
                </a:path>
              </a:pathLst>
            </a:custGeom>
            <a:blipFill>
              <a:blip r:embed="rId8"/>
              <a:stretch>
                <a:fillRect l="-7733" r="-7733"/>
              </a:stretch>
            </a:blipFill>
          </p:spPr>
          <p:txBody>
            <a:bodyPr/>
            <a:lstStyle/>
            <a:p>
              <a:endParaRPr lang="en-US" sz="1200"/>
            </a:p>
          </p:txBody>
        </p:sp>
      </p:grpSp>
      <p:grpSp>
        <p:nvGrpSpPr>
          <p:cNvPr id="29" name="Group 29"/>
          <p:cNvGrpSpPr/>
          <p:nvPr/>
        </p:nvGrpSpPr>
        <p:grpSpPr>
          <a:xfrm>
            <a:off x="0" y="0"/>
            <a:ext cx="1764711" cy="6858000"/>
            <a:chOff x="0" y="0"/>
            <a:chExt cx="697170" cy="2709333"/>
          </a:xfrm>
        </p:grpSpPr>
        <p:sp>
          <p:nvSpPr>
            <p:cNvPr id="30" name="Freeform 30"/>
            <p:cNvSpPr/>
            <p:nvPr/>
          </p:nvSpPr>
          <p:spPr>
            <a:xfrm>
              <a:off x="0" y="0"/>
              <a:ext cx="697170" cy="2709333"/>
            </a:xfrm>
            <a:custGeom>
              <a:avLst/>
              <a:gdLst/>
              <a:ahLst/>
              <a:cxnLst/>
              <a:rect l="l" t="t" r="r" b="b"/>
              <a:pathLst>
                <a:path w="697170" h="2709333">
                  <a:moveTo>
                    <a:pt x="0" y="0"/>
                  </a:moveTo>
                  <a:lnTo>
                    <a:pt x="697170" y="0"/>
                  </a:lnTo>
                  <a:lnTo>
                    <a:pt x="697170" y="2709333"/>
                  </a:lnTo>
                  <a:lnTo>
                    <a:pt x="0" y="2709333"/>
                  </a:lnTo>
                  <a:close/>
                </a:path>
              </a:pathLst>
            </a:custGeom>
            <a:solidFill>
              <a:srgbClr val="0068B3"/>
            </a:solidFill>
          </p:spPr>
          <p:txBody>
            <a:bodyPr/>
            <a:lstStyle/>
            <a:p>
              <a:endParaRPr lang="en-US" sz="1200"/>
            </a:p>
          </p:txBody>
        </p:sp>
        <p:sp>
          <p:nvSpPr>
            <p:cNvPr id="31" name="TextBox 31"/>
            <p:cNvSpPr txBox="1"/>
            <p:nvPr/>
          </p:nvSpPr>
          <p:spPr>
            <a:xfrm>
              <a:off x="0" y="-38100"/>
              <a:ext cx="697170" cy="2747433"/>
            </a:xfrm>
            <a:prstGeom prst="rect">
              <a:avLst/>
            </a:prstGeom>
          </p:spPr>
          <p:txBody>
            <a:bodyPr lIns="33867" tIns="33867" rIns="33867" bIns="33867" rtlCol="0" anchor="ctr"/>
            <a:lstStyle/>
            <a:p>
              <a:pPr algn="ctr">
                <a:lnSpc>
                  <a:spcPts val="1773"/>
                </a:lnSpc>
              </a:pPr>
              <a:endParaRPr sz="1200"/>
            </a:p>
          </p:txBody>
        </p:sp>
      </p:grpSp>
      <p:grpSp>
        <p:nvGrpSpPr>
          <p:cNvPr id="32" name="Group 32"/>
          <p:cNvGrpSpPr/>
          <p:nvPr/>
        </p:nvGrpSpPr>
        <p:grpSpPr>
          <a:xfrm>
            <a:off x="6777095" y="6009098"/>
            <a:ext cx="2327439" cy="2015562"/>
            <a:chOff x="0" y="0"/>
            <a:chExt cx="6350000" cy="5499100"/>
          </a:xfrm>
        </p:grpSpPr>
        <p:sp>
          <p:nvSpPr>
            <p:cNvPr id="33" name="Freeform 33"/>
            <p:cNvSpPr/>
            <p:nvPr/>
          </p:nvSpPr>
          <p:spPr>
            <a:xfrm>
              <a:off x="0" y="0"/>
              <a:ext cx="6350000" cy="5499100"/>
            </a:xfrm>
            <a:custGeom>
              <a:avLst/>
              <a:gdLst/>
              <a:ahLst/>
              <a:cxnLst/>
              <a:rect l="l" t="t" r="r" b="b"/>
              <a:pathLst>
                <a:path w="6350000" h="5499100">
                  <a:moveTo>
                    <a:pt x="4762500" y="0"/>
                  </a:moveTo>
                  <a:lnTo>
                    <a:pt x="1587500" y="0"/>
                  </a:lnTo>
                  <a:lnTo>
                    <a:pt x="0" y="2749550"/>
                  </a:lnTo>
                  <a:lnTo>
                    <a:pt x="1587500" y="5499100"/>
                  </a:lnTo>
                  <a:lnTo>
                    <a:pt x="4762500" y="5499100"/>
                  </a:lnTo>
                  <a:lnTo>
                    <a:pt x="6350000" y="2749550"/>
                  </a:lnTo>
                  <a:close/>
                </a:path>
              </a:pathLst>
            </a:custGeom>
            <a:solidFill>
              <a:srgbClr val="0068B3"/>
            </a:solidFill>
            <a:ln w="12700">
              <a:solidFill>
                <a:srgbClr val="000000"/>
              </a:solidFill>
            </a:ln>
          </p:spPr>
          <p:txBody>
            <a:bodyPr/>
            <a:lstStyle/>
            <a:p>
              <a:endParaRPr lang="en-US" sz="1200"/>
            </a:p>
          </p:txBody>
        </p:sp>
      </p:grpSp>
      <p:grpSp>
        <p:nvGrpSpPr>
          <p:cNvPr id="34" name="Group 34"/>
          <p:cNvGrpSpPr/>
          <p:nvPr/>
        </p:nvGrpSpPr>
        <p:grpSpPr>
          <a:xfrm>
            <a:off x="158412" y="214836"/>
            <a:ext cx="1429875" cy="6510161"/>
            <a:chOff x="0" y="0"/>
            <a:chExt cx="2859749" cy="13020322"/>
          </a:xfrm>
        </p:grpSpPr>
        <p:sp>
          <p:nvSpPr>
            <p:cNvPr id="35" name="Freeform 35"/>
            <p:cNvSpPr/>
            <p:nvPr/>
          </p:nvSpPr>
          <p:spPr>
            <a:xfrm>
              <a:off x="13080" y="4416913"/>
              <a:ext cx="2686464" cy="2949987"/>
            </a:xfrm>
            <a:custGeom>
              <a:avLst/>
              <a:gdLst/>
              <a:ahLst/>
              <a:cxnLst/>
              <a:rect l="l" t="t" r="r" b="b"/>
              <a:pathLst>
                <a:path w="2686464" h="2949987">
                  <a:moveTo>
                    <a:pt x="0" y="0"/>
                  </a:moveTo>
                  <a:lnTo>
                    <a:pt x="2686464" y="0"/>
                  </a:lnTo>
                  <a:lnTo>
                    <a:pt x="2686464" y="2949986"/>
                  </a:lnTo>
                  <a:lnTo>
                    <a:pt x="0" y="2949986"/>
                  </a:lnTo>
                  <a:lnTo>
                    <a:pt x="0" y="0"/>
                  </a:lnTo>
                  <a:close/>
                </a:path>
              </a:pathLst>
            </a:custGeom>
            <a:blipFill>
              <a:blip r:embed="rId9"/>
              <a:stretch>
                <a:fillRect/>
              </a:stretch>
            </a:blipFill>
          </p:spPr>
          <p:txBody>
            <a:bodyPr/>
            <a:lstStyle/>
            <a:p>
              <a:endParaRPr lang="en-US" sz="1200"/>
            </a:p>
          </p:txBody>
        </p:sp>
        <p:sp>
          <p:nvSpPr>
            <p:cNvPr id="36" name="Freeform 36"/>
            <p:cNvSpPr/>
            <p:nvPr/>
          </p:nvSpPr>
          <p:spPr>
            <a:xfrm>
              <a:off x="0" y="8722702"/>
              <a:ext cx="2674876" cy="2937261"/>
            </a:xfrm>
            <a:custGeom>
              <a:avLst/>
              <a:gdLst/>
              <a:ahLst/>
              <a:cxnLst/>
              <a:rect l="l" t="t" r="r" b="b"/>
              <a:pathLst>
                <a:path w="2674876" h="2937261">
                  <a:moveTo>
                    <a:pt x="0" y="0"/>
                  </a:moveTo>
                  <a:lnTo>
                    <a:pt x="2674876" y="0"/>
                  </a:lnTo>
                  <a:lnTo>
                    <a:pt x="2674876" y="2937261"/>
                  </a:lnTo>
                  <a:lnTo>
                    <a:pt x="0" y="2937261"/>
                  </a:lnTo>
                  <a:lnTo>
                    <a:pt x="0" y="0"/>
                  </a:lnTo>
                  <a:close/>
                </a:path>
              </a:pathLst>
            </a:custGeom>
            <a:blipFill>
              <a:blip r:embed="rId10"/>
              <a:stretch>
                <a:fillRect/>
              </a:stretch>
            </a:blipFill>
          </p:spPr>
          <p:txBody>
            <a:bodyPr/>
            <a:lstStyle/>
            <a:p>
              <a:endParaRPr lang="en-US" sz="1200"/>
            </a:p>
          </p:txBody>
        </p:sp>
        <p:sp>
          <p:nvSpPr>
            <p:cNvPr id="37" name="Freeform 37"/>
            <p:cNvSpPr/>
            <p:nvPr/>
          </p:nvSpPr>
          <p:spPr>
            <a:xfrm>
              <a:off x="176685" y="0"/>
              <a:ext cx="2683064" cy="2946253"/>
            </a:xfrm>
            <a:custGeom>
              <a:avLst/>
              <a:gdLst/>
              <a:ahLst/>
              <a:cxnLst/>
              <a:rect l="l" t="t" r="r" b="b"/>
              <a:pathLst>
                <a:path w="2683064" h="2946253">
                  <a:moveTo>
                    <a:pt x="0" y="0"/>
                  </a:moveTo>
                  <a:lnTo>
                    <a:pt x="2683064" y="0"/>
                  </a:lnTo>
                  <a:lnTo>
                    <a:pt x="2683064" y="2946253"/>
                  </a:lnTo>
                  <a:lnTo>
                    <a:pt x="0" y="2946253"/>
                  </a:lnTo>
                  <a:lnTo>
                    <a:pt x="0" y="0"/>
                  </a:lnTo>
                  <a:close/>
                </a:path>
              </a:pathLst>
            </a:custGeom>
            <a:blipFill>
              <a:blip r:embed="rId11"/>
              <a:stretch>
                <a:fillRect/>
              </a:stretch>
            </a:blipFill>
          </p:spPr>
          <p:txBody>
            <a:bodyPr/>
            <a:lstStyle/>
            <a:p>
              <a:endParaRPr lang="en-US" sz="1200"/>
            </a:p>
          </p:txBody>
        </p:sp>
        <p:sp>
          <p:nvSpPr>
            <p:cNvPr id="38" name="TextBox 38"/>
            <p:cNvSpPr txBox="1"/>
            <p:nvPr/>
          </p:nvSpPr>
          <p:spPr>
            <a:xfrm>
              <a:off x="264510" y="11702910"/>
              <a:ext cx="2183605" cy="1317412"/>
            </a:xfrm>
            <a:prstGeom prst="rect">
              <a:avLst/>
            </a:prstGeom>
          </p:spPr>
          <p:txBody>
            <a:bodyPr lIns="0" tIns="0" rIns="0" bIns="0" rtlCol="0" anchor="t">
              <a:spAutoFit/>
            </a:bodyPr>
            <a:lstStyle/>
            <a:p>
              <a:pPr algn="ctr">
                <a:lnSpc>
                  <a:spcPts val="1867"/>
                </a:lnSpc>
              </a:pPr>
              <a:r>
                <a:rPr lang="en-US" sz="1333">
                  <a:solidFill>
                    <a:srgbClr val="FFFFFF"/>
                  </a:solidFill>
                  <a:latin typeface="Arimo"/>
                  <a:ea typeface="Arimo"/>
                  <a:cs typeface="Arimo"/>
                  <a:sym typeface="Arimo"/>
                </a:rPr>
                <a:t>Tomas Ponce</a:t>
              </a:r>
            </a:p>
            <a:p>
              <a:pPr algn="ctr">
                <a:lnSpc>
                  <a:spcPts val="1119"/>
                </a:lnSpc>
              </a:pPr>
              <a:r>
                <a:rPr lang="en-US" sz="800">
                  <a:solidFill>
                    <a:srgbClr val="FFFFFF"/>
                  </a:solidFill>
                  <a:latin typeface="Arimo"/>
                  <a:ea typeface="Arimo"/>
                  <a:cs typeface="Arimo"/>
                  <a:sym typeface="Arimo"/>
                </a:rPr>
                <a:t> MSCE, P.E.</a:t>
              </a:r>
            </a:p>
            <a:p>
              <a:pPr algn="ctr">
                <a:lnSpc>
                  <a:spcPts val="1119"/>
                </a:lnSpc>
              </a:pPr>
              <a:r>
                <a:rPr lang="en-US" sz="800">
                  <a:solidFill>
                    <a:srgbClr val="FFFFFF"/>
                  </a:solidFill>
                  <a:latin typeface="Arimo"/>
                  <a:ea typeface="Arimo"/>
                  <a:cs typeface="Arimo"/>
                  <a:sym typeface="Arimo"/>
                </a:rPr>
                <a:t>Structural Engineer</a:t>
              </a:r>
            </a:p>
            <a:p>
              <a:pPr algn="ctr">
                <a:lnSpc>
                  <a:spcPts val="1119"/>
                </a:lnSpc>
                <a:spcBef>
                  <a:spcPct val="0"/>
                </a:spcBef>
              </a:pPr>
              <a:endParaRPr lang="en-US" sz="800">
                <a:solidFill>
                  <a:srgbClr val="FFFFFF"/>
                </a:solidFill>
                <a:latin typeface="Arimo"/>
                <a:ea typeface="Arimo"/>
                <a:cs typeface="Arimo"/>
                <a:sym typeface="Arimo"/>
              </a:endParaRPr>
            </a:p>
          </p:txBody>
        </p:sp>
        <p:sp>
          <p:nvSpPr>
            <p:cNvPr id="39" name="TextBox 39"/>
            <p:cNvSpPr txBox="1"/>
            <p:nvPr/>
          </p:nvSpPr>
          <p:spPr>
            <a:xfrm>
              <a:off x="210004" y="7499836"/>
              <a:ext cx="2541587" cy="1317412"/>
            </a:xfrm>
            <a:prstGeom prst="rect">
              <a:avLst/>
            </a:prstGeom>
          </p:spPr>
          <p:txBody>
            <a:bodyPr lIns="0" tIns="0" rIns="0" bIns="0" rtlCol="0" anchor="t">
              <a:spAutoFit/>
            </a:bodyPr>
            <a:lstStyle/>
            <a:p>
              <a:pPr algn="ctr">
                <a:lnSpc>
                  <a:spcPts val="1867"/>
                </a:lnSpc>
              </a:pPr>
              <a:r>
                <a:rPr lang="en-US" sz="1333">
                  <a:solidFill>
                    <a:srgbClr val="FFFFFF"/>
                  </a:solidFill>
                  <a:latin typeface="Arimo"/>
                  <a:ea typeface="Arimo"/>
                  <a:cs typeface="Arimo"/>
                  <a:sym typeface="Arimo"/>
                </a:rPr>
                <a:t>Jason Boatright </a:t>
              </a:r>
            </a:p>
            <a:p>
              <a:pPr algn="ctr">
                <a:lnSpc>
                  <a:spcPts val="1120"/>
                </a:lnSpc>
              </a:pPr>
              <a:r>
                <a:rPr lang="en-US" sz="800">
                  <a:solidFill>
                    <a:srgbClr val="FFFFFF"/>
                  </a:solidFill>
                  <a:latin typeface="Arimo"/>
                  <a:ea typeface="Arimo"/>
                  <a:cs typeface="Arimo"/>
                  <a:sym typeface="Arimo"/>
                </a:rPr>
                <a:t>P.E., CEM, CGBE</a:t>
              </a:r>
            </a:p>
            <a:p>
              <a:pPr algn="ctr">
                <a:lnSpc>
                  <a:spcPts val="1120"/>
                </a:lnSpc>
              </a:pPr>
              <a:r>
                <a:rPr lang="en-US" sz="800">
                  <a:solidFill>
                    <a:srgbClr val="FFFFFF"/>
                  </a:solidFill>
                  <a:latin typeface="Arimo"/>
                  <a:ea typeface="Arimo"/>
                  <a:cs typeface="Arimo"/>
                  <a:sym typeface="Arimo"/>
                </a:rPr>
                <a:t>Structural Engineer</a:t>
              </a:r>
            </a:p>
            <a:p>
              <a:pPr algn="ctr">
                <a:lnSpc>
                  <a:spcPts val="1120"/>
                </a:lnSpc>
                <a:spcBef>
                  <a:spcPct val="0"/>
                </a:spcBef>
              </a:pPr>
              <a:endParaRPr lang="en-US" sz="800">
                <a:solidFill>
                  <a:srgbClr val="FFFFFF"/>
                </a:solidFill>
                <a:latin typeface="Arimo"/>
                <a:ea typeface="Arimo"/>
                <a:cs typeface="Arimo"/>
                <a:sym typeface="Arimo"/>
              </a:endParaRPr>
            </a:p>
          </p:txBody>
        </p:sp>
        <p:sp>
          <p:nvSpPr>
            <p:cNvPr id="40" name="TextBox 40"/>
            <p:cNvSpPr txBox="1"/>
            <p:nvPr/>
          </p:nvSpPr>
          <p:spPr>
            <a:xfrm>
              <a:off x="131028" y="3026886"/>
              <a:ext cx="2699543" cy="1599542"/>
            </a:xfrm>
            <a:prstGeom prst="rect">
              <a:avLst/>
            </a:prstGeom>
          </p:spPr>
          <p:txBody>
            <a:bodyPr lIns="0" tIns="0" rIns="0" bIns="0" rtlCol="0" anchor="t">
              <a:spAutoFit/>
            </a:bodyPr>
            <a:lstStyle/>
            <a:p>
              <a:pPr algn="ctr">
                <a:lnSpc>
                  <a:spcPts val="1866"/>
                </a:lnSpc>
              </a:pPr>
              <a:r>
                <a:rPr lang="en-US" sz="1333">
                  <a:solidFill>
                    <a:srgbClr val="FFFFFF"/>
                  </a:solidFill>
                  <a:latin typeface="Arimo"/>
                  <a:ea typeface="Arimo"/>
                  <a:cs typeface="Arimo"/>
                  <a:sym typeface="Arimo"/>
                </a:rPr>
                <a:t>James Emory</a:t>
              </a:r>
            </a:p>
            <a:p>
              <a:pPr algn="ctr">
                <a:lnSpc>
                  <a:spcPts val="1120"/>
                </a:lnSpc>
              </a:pPr>
              <a:r>
                <a:rPr lang="en-US" sz="800">
                  <a:solidFill>
                    <a:srgbClr val="FFFFFF"/>
                  </a:solidFill>
                  <a:latin typeface="Arimo"/>
                  <a:ea typeface="Arimo"/>
                  <a:cs typeface="Arimo"/>
                  <a:sym typeface="Arimo"/>
                </a:rPr>
                <a:t> P.E.</a:t>
              </a:r>
            </a:p>
            <a:p>
              <a:pPr algn="ctr">
                <a:lnSpc>
                  <a:spcPts val="1120"/>
                </a:lnSpc>
              </a:pPr>
              <a:r>
                <a:rPr lang="en-US" sz="800">
                  <a:solidFill>
                    <a:srgbClr val="FFFFFF"/>
                  </a:solidFill>
                  <a:latin typeface="Arimo"/>
                  <a:ea typeface="Arimo"/>
                  <a:cs typeface="Arimo"/>
                  <a:sym typeface="Arimo"/>
                </a:rPr>
                <a:t>Special Inspector #60965</a:t>
              </a:r>
            </a:p>
            <a:p>
              <a:pPr algn="ctr">
                <a:lnSpc>
                  <a:spcPts val="1120"/>
                </a:lnSpc>
              </a:pPr>
              <a:r>
                <a:rPr lang="en-US" sz="800">
                  <a:solidFill>
                    <a:srgbClr val="FFFFFF"/>
                  </a:solidFill>
                  <a:latin typeface="Arimo"/>
                  <a:ea typeface="Arimo"/>
                  <a:cs typeface="Arimo"/>
                  <a:sym typeface="Arimo"/>
                </a:rPr>
                <a:t>Owner and Principal Engineer</a:t>
              </a:r>
            </a:p>
            <a:p>
              <a:pPr algn="ctr">
                <a:lnSpc>
                  <a:spcPts val="1120"/>
                </a:lnSpc>
                <a:spcBef>
                  <a:spcPct val="0"/>
                </a:spcBef>
              </a:pPr>
              <a:endParaRPr lang="en-US" sz="800">
                <a:solidFill>
                  <a:srgbClr val="FFFFFF"/>
                </a:solidFill>
                <a:latin typeface="Arimo"/>
                <a:ea typeface="Arimo"/>
                <a:cs typeface="Arimo"/>
                <a:sym typeface="Arimo"/>
              </a:endParaRPr>
            </a:p>
          </p:txBody>
        </p:sp>
      </p:grpSp>
      <p:sp>
        <p:nvSpPr>
          <p:cNvPr id="41" name="Freeform 41"/>
          <p:cNvSpPr/>
          <p:nvPr/>
        </p:nvSpPr>
        <p:spPr>
          <a:xfrm>
            <a:off x="1908444" y="5892691"/>
            <a:ext cx="483247" cy="732123"/>
          </a:xfrm>
          <a:custGeom>
            <a:avLst/>
            <a:gdLst/>
            <a:ahLst/>
            <a:cxnLst/>
            <a:rect l="l" t="t" r="r" b="b"/>
            <a:pathLst>
              <a:path w="751757" h="1109233">
                <a:moveTo>
                  <a:pt x="0" y="0"/>
                </a:moveTo>
                <a:lnTo>
                  <a:pt x="751757" y="0"/>
                </a:lnTo>
                <a:lnTo>
                  <a:pt x="751757" y="1109232"/>
                </a:lnTo>
                <a:lnTo>
                  <a:pt x="0" y="1109232"/>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txBody>
          <a:bodyPr/>
          <a:lstStyle/>
          <a:p>
            <a:endParaRPr lang="en-US" sz="1200"/>
          </a:p>
        </p:txBody>
      </p:sp>
      <p:grpSp>
        <p:nvGrpSpPr>
          <p:cNvPr id="42" name="Group 42"/>
          <p:cNvGrpSpPr/>
          <p:nvPr/>
        </p:nvGrpSpPr>
        <p:grpSpPr>
          <a:xfrm>
            <a:off x="8612871" y="4961064"/>
            <a:ext cx="2327439" cy="2015562"/>
            <a:chOff x="0" y="0"/>
            <a:chExt cx="6350000" cy="5499100"/>
          </a:xfrm>
        </p:grpSpPr>
        <p:sp>
          <p:nvSpPr>
            <p:cNvPr id="43" name="Freeform 43"/>
            <p:cNvSpPr/>
            <p:nvPr/>
          </p:nvSpPr>
          <p:spPr>
            <a:xfrm>
              <a:off x="0" y="0"/>
              <a:ext cx="6350000" cy="5499100"/>
            </a:xfrm>
            <a:custGeom>
              <a:avLst/>
              <a:gdLst/>
              <a:ahLst/>
              <a:cxnLst/>
              <a:rect l="l" t="t" r="r" b="b"/>
              <a:pathLst>
                <a:path w="6350000" h="5499100">
                  <a:moveTo>
                    <a:pt x="4762500" y="0"/>
                  </a:moveTo>
                  <a:lnTo>
                    <a:pt x="1587500" y="0"/>
                  </a:lnTo>
                  <a:lnTo>
                    <a:pt x="0" y="2749550"/>
                  </a:lnTo>
                  <a:lnTo>
                    <a:pt x="1587500" y="5499100"/>
                  </a:lnTo>
                  <a:lnTo>
                    <a:pt x="4762500" y="5499100"/>
                  </a:lnTo>
                  <a:lnTo>
                    <a:pt x="6350000" y="2749550"/>
                  </a:lnTo>
                  <a:close/>
                </a:path>
              </a:pathLst>
            </a:custGeom>
            <a:blipFill>
              <a:blip r:embed="rId14"/>
              <a:stretch>
                <a:fillRect l="-7803" r="-7803"/>
              </a:stretch>
            </a:blipFill>
          </p:spPr>
          <p:txBody>
            <a:bodyPr/>
            <a:lstStyle/>
            <a:p>
              <a:endParaRPr lang="en-US" sz="1200"/>
            </a:p>
          </p:txBody>
        </p:sp>
      </p:grpSp>
      <p:sp>
        <p:nvSpPr>
          <p:cNvPr id="44" name="Freeform 44"/>
          <p:cNvSpPr/>
          <p:nvPr/>
        </p:nvSpPr>
        <p:spPr>
          <a:xfrm>
            <a:off x="7013992" y="4023896"/>
            <a:ext cx="1683837" cy="1683837"/>
          </a:xfrm>
          <a:custGeom>
            <a:avLst/>
            <a:gdLst/>
            <a:ahLst/>
            <a:cxnLst/>
            <a:rect l="l" t="t" r="r" b="b"/>
            <a:pathLst>
              <a:path w="2525755" h="2525755">
                <a:moveTo>
                  <a:pt x="0" y="0"/>
                </a:moveTo>
                <a:lnTo>
                  <a:pt x="2525756" y="0"/>
                </a:lnTo>
                <a:lnTo>
                  <a:pt x="2525756" y="2525755"/>
                </a:lnTo>
                <a:lnTo>
                  <a:pt x="0" y="2525755"/>
                </a:lnTo>
                <a:lnTo>
                  <a:pt x="0" y="0"/>
                </a:lnTo>
                <a:close/>
              </a:path>
            </a:pathLst>
          </a:custGeom>
          <a:blipFill>
            <a:blip r:embed="rId15"/>
            <a:stretch>
              <a:fillRect/>
            </a:stretch>
          </a:blipFill>
        </p:spPr>
        <p:txBody>
          <a:bodyPr/>
          <a:lstStyle/>
          <a:p>
            <a:endParaRPr lang="en-US" sz="1200"/>
          </a:p>
        </p:txBody>
      </p:sp>
      <p:sp>
        <p:nvSpPr>
          <p:cNvPr id="45" name="Freeform 45"/>
          <p:cNvSpPr/>
          <p:nvPr/>
        </p:nvSpPr>
        <p:spPr>
          <a:xfrm>
            <a:off x="1908444" y="136266"/>
            <a:ext cx="4641787" cy="1177326"/>
          </a:xfrm>
          <a:custGeom>
            <a:avLst/>
            <a:gdLst/>
            <a:ahLst/>
            <a:cxnLst/>
            <a:rect l="l" t="t" r="r" b="b"/>
            <a:pathLst>
              <a:path w="6962681" h="1765989">
                <a:moveTo>
                  <a:pt x="0" y="0"/>
                </a:moveTo>
                <a:lnTo>
                  <a:pt x="6962681" y="0"/>
                </a:lnTo>
                <a:lnTo>
                  <a:pt x="6962681" y="1765989"/>
                </a:lnTo>
                <a:lnTo>
                  <a:pt x="0" y="1765989"/>
                </a:lnTo>
                <a:lnTo>
                  <a:pt x="0" y="0"/>
                </a:lnTo>
                <a:close/>
              </a:path>
            </a:pathLst>
          </a:custGeom>
          <a:blipFill>
            <a:blip r:embed="rId16"/>
            <a:stretch>
              <a:fillRect/>
            </a:stretch>
          </a:blipFill>
        </p:spPr>
        <p:txBody>
          <a:bodyPr/>
          <a:lstStyle/>
          <a:p>
            <a:endParaRPr lang="en-US" sz="1200"/>
          </a:p>
        </p:txBody>
      </p:sp>
      <p:sp>
        <p:nvSpPr>
          <p:cNvPr id="46" name="TextBox 46"/>
          <p:cNvSpPr txBox="1"/>
          <p:nvPr/>
        </p:nvSpPr>
        <p:spPr>
          <a:xfrm>
            <a:off x="2632113" y="6195784"/>
            <a:ext cx="2306571" cy="517001"/>
          </a:xfrm>
          <a:prstGeom prst="rect">
            <a:avLst/>
          </a:prstGeom>
        </p:spPr>
        <p:txBody>
          <a:bodyPr wrap="square" lIns="0" tIns="0" rIns="0" bIns="0" rtlCol="0" anchor="t">
            <a:spAutoFit/>
          </a:bodyPr>
          <a:lstStyle/>
          <a:p>
            <a:pPr>
              <a:lnSpc>
                <a:spcPts val="763"/>
              </a:lnSpc>
            </a:pPr>
            <a:r>
              <a:rPr lang="en-US" sz="877" b="1" dirty="0">
                <a:solidFill>
                  <a:srgbClr val="000000"/>
                </a:solidFill>
                <a:latin typeface="Arimo Bold"/>
                <a:ea typeface="Arimo Bold"/>
                <a:cs typeface="Arimo Bold"/>
                <a:sym typeface="Arimo Bold"/>
              </a:rPr>
              <a:t>Headquarters:</a:t>
            </a:r>
            <a:r>
              <a:rPr lang="en-US" sz="877" dirty="0">
                <a:solidFill>
                  <a:srgbClr val="000000"/>
                </a:solidFill>
                <a:latin typeface="Arimo"/>
                <a:ea typeface="Arimo"/>
                <a:cs typeface="Arimo"/>
                <a:sym typeface="Arimo"/>
              </a:rPr>
              <a:t> 25 North Brevard Avenue, Suite 101 • Cocoa Beach, FL 32931</a:t>
            </a:r>
          </a:p>
          <a:p>
            <a:pPr>
              <a:lnSpc>
                <a:spcPts val="763"/>
              </a:lnSpc>
            </a:pPr>
            <a:endParaRPr lang="en-US" sz="877" dirty="0">
              <a:solidFill>
                <a:srgbClr val="000000"/>
              </a:solidFill>
              <a:latin typeface="Arimo"/>
              <a:ea typeface="Arimo"/>
              <a:cs typeface="Arimo"/>
              <a:sym typeface="Arimo"/>
            </a:endParaRPr>
          </a:p>
          <a:p>
            <a:pPr>
              <a:lnSpc>
                <a:spcPts val="763"/>
              </a:lnSpc>
            </a:pPr>
            <a:r>
              <a:rPr lang="en-US" sz="877" b="1" dirty="0">
                <a:solidFill>
                  <a:srgbClr val="000000"/>
                </a:solidFill>
                <a:latin typeface="Arimo Bold"/>
                <a:ea typeface="Arimo Bold"/>
                <a:cs typeface="Arimo Bold"/>
                <a:sym typeface="Arimo Bold"/>
              </a:rPr>
              <a:t>Branch Office:</a:t>
            </a:r>
            <a:r>
              <a:rPr lang="en-US" sz="877" dirty="0">
                <a:solidFill>
                  <a:srgbClr val="000000"/>
                </a:solidFill>
                <a:latin typeface="Arimo"/>
                <a:ea typeface="Arimo"/>
                <a:cs typeface="Arimo"/>
                <a:sym typeface="Arimo"/>
              </a:rPr>
              <a:t> 434 Halifax Avenue, </a:t>
            </a:r>
          </a:p>
          <a:p>
            <a:pPr>
              <a:lnSpc>
                <a:spcPts val="763"/>
              </a:lnSpc>
            </a:pPr>
            <a:r>
              <a:rPr lang="en-US" sz="877" dirty="0">
                <a:solidFill>
                  <a:srgbClr val="000000"/>
                </a:solidFill>
                <a:latin typeface="Arimo"/>
                <a:ea typeface="Arimo"/>
                <a:cs typeface="Arimo"/>
                <a:sym typeface="Arimo"/>
              </a:rPr>
              <a:t>Suite 3 • Daytona Beach, FL 32118</a:t>
            </a:r>
          </a:p>
        </p:txBody>
      </p:sp>
      <p:sp>
        <p:nvSpPr>
          <p:cNvPr id="47" name="TextBox 47"/>
          <p:cNvSpPr txBox="1"/>
          <p:nvPr/>
        </p:nvSpPr>
        <p:spPr>
          <a:xfrm>
            <a:off x="2461898" y="5892690"/>
            <a:ext cx="1016089" cy="228781"/>
          </a:xfrm>
          <a:prstGeom prst="rect">
            <a:avLst/>
          </a:prstGeom>
        </p:spPr>
        <p:txBody>
          <a:bodyPr lIns="0" tIns="0" rIns="0" bIns="0" rtlCol="0" anchor="t">
            <a:spAutoFit/>
          </a:bodyPr>
          <a:lstStyle/>
          <a:p>
            <a:pPr algn="ctr">
              <a:lnSpc>
                <a:spcPts val="1902"/>
              </a:lnSpc>
              <a:spcBef>
                <a:spcPct val="0"/>
              </a:spcBef>
            </a:pPr>
            <a:r>
              <a:rPr lang="en-US" sz="1359" b="1" dirty="0">
                <a:solidFill>
                  <a:srgbClr val="0068B3"/>
                </a:solidFill>
                <a:latin typeface="Arimo Bold"/>
                <a:ea typeface="Arimo Bold"/>
                <a:cs typeface="Arimo Bold"/>
                <a:sym typeface="Arimo Bold"/>
              </a:rPr>
              <a:t>LOCATIONS</a:t>
            </a:r>
          </a:p>
        </p:txBody>
      </p:sp>
      <p:sp>
        <p:nvSpPr>
          <p:cNvPr id="48" name="TextBox 48"/>
          <p:cNvSpPr txBox="1"/>
          <p:nvPr/>
        </p:nvSpPr>
        <p:spPr>
          <a:xfrm>
            <a:off x="1908444" y="1555911"/>
            <a:ext cx="5130025" cy="1030667"/>
          </a:xfrm>
          <a:prstGeom prst="rect">
            <a:avLst/>
          </a:prstGeom>
        </p:spPr>
        <p:txBody>
          <a:bodyPr lIns="0" tIns="0" rIns="0" bIns="0" rtlCol="0" anchor="t">
            <a:spAutoFit/>
          </a:bodyPr>
          <a:lstStyle/>
          <a:p>
            <a:pPr>
              <a:lnSpc>
                <a:spcPts val="4083"/>
              </a:lnSpc>
            </a:pPr>
            <a:r>
              <a:rPr lang="en-US" sz="3266" b="1" spc="-81">
                <a:solidFill>
                  <a:srgbClr val="0068B3"/>
                </a:solidFill>
                <a:latin typeface="Montserrat Bold"/>
                <a:ea typeface="Montserrat Bold"/>
                <a:cs typeface="Montserrat Bold"/>
                <a:sym typeface="Montserrat Bold"/>
              </a:rPr>
              <a:t>Florida's Most Trusted </a:t>
            </a:r>
          </a:p>
          <a:p>
            <a:pPr>
              <a:lnSpc>
                <a:spcPts val="4083"/>
              </a:lnSpc>
            </a:pPr>
            <a:r>
              <a:rPr lang="en-US" sz="3266" b="1" spc="-81">
                <a:solidFill>
                  <a:srgbClr val="0068B3"/>
                </a:solidFill>
                <a:latin typeface="Montserrat Bold"/>
                <a:ea typeface="Montserrat Bold"/>
                <a:cs typeface="Montserrat Bold"/>
                <a:sym typeface="Montserrat Bold"/>
              </a:rPr>
              <a:t>Engineering Firm for:</a:t>
            </a:r>
          </a:p>
        </p:txBody>
      </p:sp>
      <p:sp>
        <p:nvSpPr>
          <p:cNvPr id="49" name="TextBox 49"/>
          <p:cNvSpPr txBox="1"/>
          <p:nvPr/>
        </p:nvSpPr>
        <p:spPr>
          <a:xfrm>
            <a:off x="1883968" y="2748760"/>
            <a:ext cx="5130025" cy="308161"/>
          </a:xfrm>
          <a:prstGeom prst="rect">
            <a:avLst/>
          </a:prstGeom>
        </p:spPr>
        <p:txBody>
          <a:bodyPr lIns="0" tIns="0" rIns="0" bIns="0" rtlCol="0" anchor="t">
            <a:spAutoFit/>
          </a:bodyPr>
          <a:lstStyle/>
          <a:p>
            <a:pPr marL="431822" lvl="1" indent="-215911">
              <a:lnSpc>
                <a:spcPts val="2500"/>
              </a:lnSpc>
              <a:buFont typeface="Arial"/>
              <a:buChar char="•"/>
            </a:pPr>
            <a:r>
              <a:rPr lang="en-US" sz="2000" b="1" spc="-50">
                <a:solidFill>
                  <a:srgbClr val="0068B3"/>
                </a:solidFill>
                <a:latin typeface="Montserrat Bold"/>
                <a:ea typeface="Montserrat Bold"/>
                <a:cs typeface="Montserrat Bold"/>
                <a:sym typeface="Montserrat Bold"/>
              </a:rPr>
              <a:t>Coastal Structure Maintenance</a:t>
            </a:r>
          </a:p>
        </p:txBody>
      </p:sp>
      <p:sp>
        <p:nvSpPr>
          <p:cNvPr id="50" name="TextBox 50"/>
          <p:cNvSpPr txBox="1"/>
          <p:nvPr/>
        </p:nvSpPr>
        <p:spPr>
          <a:xfrm>
            <a:off x="1883968" y="3089881"/>
            <a:ext cx="5130025" cy="308161"/>
          </a:xfrm>
          <a:prstGeom prst="rect">
            <a:avLst/>
          </a:prstGeom>
        </p:spPr>
        <p:txBody>
          <a:bodyPr lIns="0" tIns="0" rIns="0" bIns="0" rtlCol="0" anchor="t">
            <a:spAutoFit/>
          </a:bodyPr>
          <a:lstStyle/>
          <a:p>
            <a:pPr marL="431822" lvl="1" indent="-215911">
              <a:lnSpc>
                <a:spcPts val="2500"/>
              </a:lnSpc>
              <a:buFont typeface="Arial"/>
              <a:buChar char="•"/>
            </a:pPr>
            <a:r>
              <a:rPr lang="en-US" sz="2000" b="1" spc="-50">
                <a:solidFill>
                  <a:srgbClr val="0068B3"/>
                </a:solidFill>
                <a:latin typeface="Montserrat Bold"/>
                <a:ea typeface="Montserrat Bold"/>
                <a:cs typeface="Montserrat Bold"/>
                <a:sym typeface="Montserrat Bold"/>
              </a:rPr>
              <a:t>Rehabilitation</a:t>
            </a:r>
          </a:p>
        </p:txBody>
      </p:sp>
      <p:sp>
        <p:nvSpPr>
          <p:cNvPr id="51" name="TextBox 51"/>
          <p:cNvSpPr txBox="1"/>
          <p:nvPr/>
        </p:nvSpPr>
        <p:spPr>
          <a:xfrm>
            <a:off x="1883968" y="3431002"/>
            <a:ext cx="5130025" cy="308161"/>
          </a:xfrm>
          <a:prstGeom prst="rect">
            <a:avLst/>
          </a:prstGeom>
        </p:spPr>
        <p:txBody>
          <a:bodyPr lIns="0" tIns="0" rIns="0" bIns="0" rtlCol="0" anchor="t">
            <a:spAutoFit/>
          </a:bodyPr>
          <a:lstStyle/>
          <a:p>
            <a:pPr marL="431822" lvl="1" indent="-215911">
              <a:lnSpc>
                <a:spcPts val="2500"/>
              </a:lnSpc>
              <a:buFont typeface="Arial"/>
              <a:buChar char="•"/>
            </a:pPr>
            <a:r>
              <a:rPr lang="en-US" sz="2000" b="1" spc="-50">
                <a:solidFill>
                  <a:srgbClr val="0068B3"/>
                </a:solidFill>
                <a:latin typeface="Montserrat Bold"/>
                <a:ea typeface="Montserrat Bold"/>
                <a:cs typeface="Montserrat Bold"/>
                <a:sym typeface="Montserrat Bold"/>
              </a:rPr>
              <a:t>Project Management </a:t>
            </a:r>
          </a:p>
        </p:txBody>
      </p:sp>
      <p:sp>
        <p:nvSpPr>
          <p:cNvPr id="52" name="TextBox 52"/>
          <p:cNvSpPr txBox="1"/>
          <p:nvPr/>
        </p:nvSpPr>
        <p:spPr>
          <a:xfrm>
            <a:off x="1883968" y="3773902"/>
            <a:ext cx="5130025" cy="308161"/>
          </a:xfrm>
          <a:prstGeom prst="rect">
            <a:avLst/>
          </a:prstGeom>
        </p:spPr>
        <p:txBody>
          <a:bodyPr lIns="0" tIns="0" rIns="0" bIns="0" rtlCol="0" anchor="t">
            <a:spAutoFit/>
          </a:bodyPr>
          <a:lstStyle/>
          <a:p>
            <a:pPr marL="431822" lvl="1" indent="-215911">
              <a:lnSpc>
                <a:spcPts val="2500"/>
              </a:lnSpc>
              <a:buFont typeface="Arial"/>
              <a:buChar char="•"/>
            </a:pPr>
            <a:r>
              <a:rPr lang="en-US" sz="2000" b="1" spc="-50">
                <a:solidFill>
                  <a:srgbClr val="0068B3"/>
                </a:solidFill>
                <a:latin typeface="Montserrat Bold"/>
                <a:ea typeface="Montserrat Bold"/>
                <a:cs typeface="Montserrat Bold"/>
                <a:sym typeface="Montserrat Bold"/>
              </a:rPr>
              <a:t>Roofing</a:t>
            </a:r>
          </a:p>
        </p:txBody>
      </p:sp>
      <p:sp>
        <p:nvSpPr>
          <p:cNvPr id="53" name="Freeform 53"/>
          <p:cNvSpPr/>
          <p:nvPr/>
        </p:nvSpPr>
        <p:spPr>
          <a:xfrm>
            <a:off x="4373828" y="4023896"/>
            <a:ext cx="2447361" cy="2441243"/>
          </a:xfrm>
          <a:custGeom>
            <a:avLst/>
            <a:gdLst/>
            <a:ahLst/>
            <a:cxnLst/>
            <a:rect l="l" t="t" r="r" b="b"/>
            <a:pathLst>
              <a:path w="3671042" h="3661865">
                <a:moveTo>
                  <a:pt x="0" y="0"/>
                </a:moveTo>
                <a:lnTo>
                  <a:pt x="3671042" y="0"/>
                </a:lnTo>
                <a:lnTo>
                  <a:pt x="3671042" y="3661865"/>
                </a:lnTo>
                <a:lnTo>
                  <a:pt x="0" y="3661865"/>
                </a:lnTo>
                <a:lnTo>
                  <a:pt x="0" y="0"/>
                </a:lnTo>
                <a:close/>
              </a:path>
            </a:pathLst>
          </a:custGeom>
          <a:blipFill>
            <a:blip r:embed="rId17"/>
            <a:stretch>
              <a:fillRect/>
            </a:stretch>
          </a:blipFill>
        </p:spPr>
        <p:txBody>
          <a:bodyPr/>
          <a:lstStyle/>
          <a:p>
            <a:endParaRPr lang="en-US" sz="1200"/>
          </a:p>
        </p:txBody>
      </p:sp>
      <p:sp>
        <p:nvSpPr>
          <p:cNvPr id="54" name="TextBox 54"/>
          <p:cNvSpPr txBox="1"/>
          <p:nvPr/>
        </p:nvSpPr>
        <p:spPr>
          <a:xfrm>
            <a:off x="2490071" y="5367436"/>
            <a:ext cx="2971955" cy="410369"/>
          </a:xfrm>
          <a:prstGeom prst="rect">
            <a:avLst/>
          </a:prstGeom>
        </p:spPr>
        <p:txBody>
          <a:bodyPr lIns="0" tIns="0" rIns="0" bIns="0" rtlCol="0" anchor="t">
            <a:spAutoFit/>
          </a:bodyPr>
          <a:lstStyle/>
          <a:p>
            <a:pPr>
              <a:lnSpc>
                <a:spcPts val="1619"/>
              </a:lnSpc>
            </a:pPr>
            <a:r>
              <a:rPr lang="en-US" sz="1384" spc="187">
                <a:solidFill>
                  <a:srgbClr val="0068B3"/>
                </a:solidFill>
                <a:latin typeface="Arimo"/>
                <a:ea typeface="Arimo"/>
                <a:cs typeface="Arimo"/>
                <a:sym typeface="Arimo"/>
              </a:rPr>
              <a:t>OF COMBINED</a:t>
            </a:r>
          </a:p>
          <a:p>
            <a:pPr>
              <a:lnSpc>
                <a:spcPts val="1619"/>
              </a:lnSpc>
            </a:pPr>
            <a:r>
              <a:rPr lang="en-US" sz="1384" spc="187">
                <a:solidFill>
                  <a:srgbClr val="0068B3"/>
                </a:solidFill>
                <a:latin typeface="Arimo"/>
                <a:ea typeface="Arimo"/>
                <a:cs typeface="Arimo"/>
                <a:sym typeface="Arimo"/>
              </a:rPr>
              <a:t>ENGINEERING EXPERTISE</a:t>
            </a:r>
          </a:p>
        </p:txBody>
      </p:sp>
      <p:sp>
        <p:nvSpPr>
          <p:cNvPr id="55" name="TextBox 55"/>
          <p:cNvSpPr txBox="1"/>
          <p:nvPr/>
        </p:nvSpPr>
        <p:spPr>
          <a:xfrm>
            <a:off x="1972521" y="4339052"/>
            <a:ext cx="2971955" cy="256480"/>
          </a:xfrm>
          <a:prstGeom prst="rect">
            <a:avLst/>
          </a:prstGeom>
        </p:spPr>
        <p:txBody>
          <a:bodyPr lIns="0" tIns="0" rIns="0" bIns="0" rtlCol="0" anchor="t">
            <a:spAutoFit/>
          </a:bodyPr>
          <a:lstStyle/>
          <a:p>
            <a:pPr algn="ctr">
              <a:lnSpc>
                <a:spcPts val="1999"/>
              </a:lnSpc>
              <a:spcBef>
                <a:spcPct val="0"/>
              </a:spcBef>
            </a:pPr>
            <a:r>
              <a:rPr lang="en-US" sz="1709" spc="231">
                <a:solidFill>
                  <a:srgbClr val="0068B3"/>
                </a:solidFill>
                <a:latin typeface="Arimo"/>
                <a:ea typeface="Arimo"/>
                <a:cs typeface="Arimo"/>
                <a:sym typeface="Arimo"/>
              </a:rPr>
              <a:t>SINCE 2003</a:t>
            </a:r>
          </a:p>
        </p:txBody>
      </p:sp>
      <p:sp>
        <p:nvSpPr>
          <p:cNvPr id="56" name="TextBox 56"/>
          <p:cNvSpPr txBox="1"/>
          <p:nvPr/>
        </p:nvSpPr>
        <p:spPr>
          <a:xfrm>
            <a:off x="1472927" y="4657173"/>
            <a:ext cx="3965721" cy="732123"/>
          </a:xfrm>
          <a:prstGeom prst="rect">
            <a:avLst/>
          </a:prstGeom>
        </p:spPr>
        <p:txBody>
          <a:bodyPr wrap="square" lIns="0" tIns="0" rIns="0" bIns="0" rtlCol="0" anchor="t">
            <a:spAutoFit/>
          </a:bodyPr>
          <a:lstStyle/>
          <a:p>
            <a:pPr algn="ctr">
              <a:lnSpc>
                <a:spcPts val="5456"/>
              </a:lnSpc>
            </a:pPr>
            <a:r>
              <a:rPr lang="en-US" sz="5400" dirty="0">
                <a:solidFill>
                  <a:srgbClr val="0068B3"/>
                </a:solidFill>
                <a:latin typeface="League Gothic"/>
                <a:ea typeface="League Gothic"/>
                <a:cs typeface="League Gothic"/>
                <a:sym typeface="League Gothic"/>
              </a:rPr>
              <a:t>150 YEARS</a:t>
            </a:r>
          </a:p>
        </p:txBody>
      </p:sp>
    </p:spTree>
  </p:cSld>
  <p:clrMapOvr>
    <a:masterClrMapping/>
  </p:clrMapOvr>
  <mc:AlternateContent xmlns:mc="http://schemas.openxmlformats.org/markup-compatibility/2006" xmlns:p159="http://schemas.microsoft.com/office/powerpoint/2015/09/main">
    <mc:Choice Requires="p159">
      <p:transition spd="slow" advClick="0" advTm="12000">
        <p159:morph option="byObject"/>
      </p:transition>
    </mc:Choice>
    <mc:Fallback xmlns="">
      <p:transition spd="slow" advClick="0" advTm="12000">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2" name="Rectangle 31">
            <a:extLst>
              <a:ext uri="{FF2B5EF4-FFF2-40B4-BE49-F238E27FC236}">
                <a16:creationId xmlns:a16="http://schemas.microsoft.com/office/drawing/2014/main" id="{0D7B6173-1D58-48E2-83CF-37350F315F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02EBFA83-D4DB-4CA0-B229-9E44634D7F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6" name="Picture 35">
            <a:extLst>
              <a:ext uri="{FF2B5EF4-FFF2-40B4-BE49-F238E27FC236}">
                <a16:creationId xmlns:a16="http://schemas.microsoft.com/office/drawing/2014/main" id="{B0DAC8FB-A162-44E3-A606-C855A03A5B0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88952" cy="6862380"/>
          </a:xfrm>
          <a:prstGeom prst="rect">
            <a:avLst/>
          </a:prstGeom>
        </p:spPr>
      </p:pic>
      <p:sp>
        <p:nvSpPr>
          <p:cNvPr id="38" name="Rectangle 37">
            <a:extLst>
              <a:ext uri="{FF2B5EF4-FFF2-40B4-BE49-F238E27FC236}">
                <a16:creationId xmlns:a16="http://schemas.microsoft.com/office/drawing/2014/main" id="{21BDEC81-16A7-4451-B893-C15000083B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0" name="Rectangle 39">
            <a:extLst>
              <a:ext uri="{FF2B5EF4-FFF2-40B4-BE49-F238E27FC236}">
                <a16:creationId xmlns:a16="http://schemas.microsoft.com/office/drawing/2014/main" id="{26A515A1-4D80-430E-BE0A-71A290516A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8542" y="729175"/>
            <a:ext cx="11099352" cy="5399650"/>
          </a:xfrm>
          <a:prstGeom prst="rect">
            <a:avLst/>
          </a:prstGeom>
          <a:solidFill>
            <a:schemeClr val="bg1"/>
          </a:solidFill>
          <a:ln w="349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2" name="Title 1">
            <a:extLst>
              <a:ext uri="{FF2B5EF4-FFF2-40B4-BE49-F238E27FC236}">
                <a16:creationId xmlns:a16="http://schemas.microsoft.com/office/drawing/2014/main" id="{23F6D5E8-15CF-4755-910B-1B5A1E777357}"/>
              </a:ext>
            </a:extLst>
          </p:cNvPr>
          <p:cNvSpPr>
            <a:spLocks noGrp="1"/>
          </p:cNvSpPr>
          <p:nvPr>
            <p:ph type="title"/>
          </p:nvPr>
        </p:nvSpPr>
        <p:spPr>
          <a:xfrm>
            <a:off x="6169547" y="1238935"/>
            <a:ext cx="5468347" cy="1889135"/>
          </a:xfrm>
        </p:spPr>
        <p:txBody>
          <a:bodyPr vert="horz" lIns="91440" tIns="45720" rIns="91440" bIns="45720" rtlCol="0" anchor="b">
            <a:normAutofit/>
          </a:bodyPr>
          <a:lstStyle/>
          <a:p>
            <a:r>
              <a:rPr lang="en-US" sz="4100" b="1" i="1" kern="1200" dirty="0">
                <a:solidFill>
                  <a:schemeClr val="tx1"/>
                </a:solidFill>
                <a:latin typeface="+mj-lt"/>
                <a:ea typeface="+mj-ea"/>
                <a:cs typeface="+mj-cs"/>
              </a:rPr>
              <a:t>Maggie </a:t>
            </a:r>
            <a:r>
              <a:rPr lang="en-US" sz="4100" b="1" i="1" kern="1200" dirty="0" err="1">
                <a:solidFill>
                  <a:schemeClr val="tx1"/>
                </a:solidFill>
                <a:latin typeface="+mj-lt"/>
                <a:ea typeface="+mj-ea"/>
                <a:cs typeface="+mj-cs"/>
              </a:rPr>
              <a:t>Nahmens</a:t>
            </a:r>
            <a:r>
              <a:rPr lang="en-US" sz="4100" b="1" i="1" kern="1200" dirty="0">
                <a:solidFill>
                  <a:schemeClr val="tx1"/>
                </a:solidFill>
                <a:latin typeface="+mj-lt"/>
                <a:ea typeface="+mj-ea"/>
                <a:cs typeface="+mj-cs"/>
              </a:rPr>
              <a:t> Sierra</a:t>
            </a:r>
            <a:br>
              <a:rPr lang="en-US" sz="4100" b="1" i="1" kern="1200" dirty="0">
                <a:solidFill>
                  <a:schemeClr val="tx1"/>
                </a:solidFill>
                <a:latin typeface="+mj-lt"/>
                <a:ea typeface="+mj-ea"/>
                <a:cs typeface="+mj-cs"/>
              </a:rPr>
            </a:br>
            <a:r>
              <a:rPr lang="en-US" sz="4100" kern="1200" dirty="0">
                <a:solidFill>
                  <a:schemeClr val="tx1"/>
                </a:solidFill>
                <a:latin typeface="+mj-lt"/>
                <a:ea typeface="+mj-ea"/>
                <a:cs typeface="+mj-cs"/>
              </a:rPr>
              <a:t>Ball Janik LLP </a:t>
            </a:r>
          </a:p>
        </p:txBody>
      </p:sp>
      <p:pic>
        <p:nvPicPr>
          <p:cNvPr id="4" name="Picture 3" descr="A logo for a construction company&#10;&#10;Description automatically generated">
            <a:extLst>
              <a:ext uri="{FF2B5EF4-FFF2-40B4-BE49-F238E27FC236}">
                <a16:creationId xmlns:a16="http://schemas.microsoft.com/office/drawing/2014/main" id="{AB3BBCEF-07D5-2832-123B-A70C367D2823}"/>
              </a:ext>
            </a:extLst>
          </p:cNvPr>
          <p:cNvPicPr>
            <a:picLocks noChangeAspect="1"/>
          </p:cNvPicPr>
          <p:nvPr/>
        </p:nvPicPr>
        <p:blipFill>
          <a:blip r:embed="rId4"/>
          <a:stretch>
            <a:fillRect/>
          </a:stretch>
        </p:blipFill>
        <p:spPr>
          <a:xfrm>
            <a:off x="577611" y="1049390"/>
            <a:ext cx="5468347" cy="2283035"/>
          </a:xfrm>
          <a:prstGeom prst="rect">
            <a:avLst/>
          </a:prstGeom>
        </p:spPr>
      </p:pic>
      <p:sp>
        <p:nvSpPr>
          <p:cNvPr id="27" name="TextBox 26">
            <a:extLst>
              <a:ext uri="{FF2B5EF4-FFF2-40B4-BE49-F238E27FC236}">
                <a16:creationId xmlns:a16="http://schemas.microsoft.com/office/drawing/2014/main" id="{844090FA-564B-B4D6-E8A4-21B225EA6249}"/>
              </a:ext>
            </a:extLst>
          </p:cNvPr>
          <p:cNvSpPr txBox="1"/>
          <p:nvPr/>
        </p:nvSpPr>
        <p:spPr>
          <a:xfrm>
            <a:off x="1170774" y="3045930"/>
            <a:ext cx="4589328" cy="2987397"/>
          </a:xfrm>
          <a:prstGeom prst="rect">
            <a:avLst/>
          </a:prstGeom>
        </p:spPr>
        <p:txBody>
          <a:bodyPr rot="0" spcFirstLastPara="0" vertOverflow="overflow" horzOverflow="overflow" vert="horz" lIns="91440" tIns="45720" rIns="91440" bIns="45720" numCol="1" spcCol="0" rtlCol="0" fromWordArt="0" anchorCtr="0" forceAA="0" compatLnSpc="1">
            <a:prstTxWarp prst="textNoShape">
              <a:avLst/>
            </a:prstTxWarp>
            <a:normAutofit/>
          </a:bodyPr>
          <a:lstStyle/>
          <a:p>
            <a:pPr indent="-228600">
              <a:lnSpc>
                <a:spcPct val="90000"/>
              </a:lnSpc>
              <a:spcBef>
                <a:spcPts val="1000"/>
              </a:spcBef>
              <a:buClr>
                <a:schemeClr val="accent1"/>
              </a:buClr>
              <a:buFont typeface="Arial" panose="020B0604020202020204" pitchFamily="34" charset="0"/>
              <a:buChar char="•"/>
            </a:pPr>
            <a:endParaRPr lang="en-US" b="1" dirty="0"/>
          </a:p>
          <a:p>
            <a:pPr>
              <a:lnSpc>
                <a:spcPct val="90000"/>
              </a:lnSpc>
              <a:spcBef>
                <a:spcPts val="1000"/>
              </a:spcBef>
              <a:buClr>
                <a:schemeClr val="accent1"/>
              </a:buClr>
            </a:pPr>
            <a:r>
              <a:rPr lang="en-US" sz="2400" b="1" dirty="0"/>
              <a:t>With a team of over 30 dedicated attorney’s, Ball Janik LLP  is Florida’s premier construction defect and insurance attorneys. Boutique services. Towering Capabilities.</a:t>
            </a:r>
          </a:p>
          <a:p>
            <a:pPr indent="-228600">
              <a:lnSpc>
                <a:spcPct val="90000"/>
              </a:lnSpc>
              <a:spcBef>
                <a:spcPts val="1000"/>
              </a:spcBef>
              <a:buClr>
                <a:schemeClr val="accent1"/>
              </a:buClr>
              <a:buFont typeface="Arial" panose="020B0604020202020204" pitchFamily="34" charset="0"/>
              <a:buChar char="•"/>
            </a:pPr>
            <a:endParaRPr lang="en-US" dirty="0"/>
          </a:p>
        </p:txBody>
      </p:sp>
      <p:pic>
        <p:nvPicPr>
          <p:cNvPr id="5" name="Picture 4" descr="A person sitting on a couch&#10;&#10;AI-generated content may be incorrect.">
            <a:extLst>
              <a:ext uri="{FF2B5EF4-FFF2-40B4-BE49-F238E27FC236}">
                <a16:creationId xmlns:a16="http://schemas.microsoft.com/office/drawing/2014/main" id="{8BDBEE1C-80B5-C512-B1DC-11986A8AEC97}"/>
              </a:ext>
            </a:extLst>
          </p:cNvPr>
          <p:cNvPicPr>
            <a:picLocks noChangeAspect="1"/>
          </p:cNvPicPr>
          <p:nvPr/>
        </p:nvPicPr>
        <p:blipFill>
          <a:blip r:embed="rId5"/>
          <a:stretch>
            <a:fillRect/>
          </a:stretch>
        </p:blipFill>
        <p:spPr>
          <a:xfrm>
            <a:off x="7535953" y="3332425"/>
            <a:ext cx="2192339" cy="2214484"/>
          </a:xfrm>
          <a:prstGeom prst="rect">
            <a:avLst/>
          </a:prstGeom>
        </p:spPr>
      </p:pic>
    </p:spTree>
    <p:extLst>
      <p:ext uri="{BB962C8B-B14F-4D97-AF65-F5344CB8AC3E}">
        <p14:creationId xmlns:p14="http://schemas.microsoft.com/office/powerpoint/2010/main" val="1436557425"/>
      </p:ext>
    </p:extLst>
  </p:cSld>
  <p:clrMapOvr>
    <a:masterClrMapping/>
  </p:clrMapOvr>
  <mc:AlternateContent xmlns:mc="http://schemas.openxmlformats.org/markup-compatibility/2006" xmlns:p159="http://schemas.microsoft.com/office/powerpoint/2015/09/main">
    <mc:Choice Requires="p159">
      <p:transition spd="slow" advClick="0" advTm="12000">
        <p159:morph option="byObject"/>
      </p:transition>
    </mc:Choice>
    <mc:Fallback xmlns="">
      <p:transition spd="slow" advClick="0" advTm="12000">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55" name="Rectangle 2054">
            <a:extLst>
              <a:ext uri="{FF2B5EF4-FFF2-40B4-BE49-F238E27FC236}">
                <a16:creationId xmlns:a16="http://schemas.microsoft.com/office/drawing/2014/main" id="{9B8B49ED-6693-497D-8823-F50F891E8D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057" name="Rectangle 2056">
            <a:extLst>
              <a:ext uri="{FF2B5EF4-FFF2-40B4-BE49-F238E27FC236}">
                <a16:creationId xmlns:a16="http://schemas.microsoft.com/office/drawing/2014/main" id="{8DCD3BD4-4F32-431E-A9C3-8D2DA60CD7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59" name="Freeform: Shape 2058">
            <a:extLst>
              <a:ext uri="{FF2B5EF4-FFF2-40B4-BE49-F238E27FC236}">
                <a16:creationId xmlns:a16="http://schemas.microsoft.com/office/drawing/2014/main" id="{336AAC24-A98C-465E-AFEE-69D698E773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custGeom>
            <a:avLst/>
            <a:gdLst>
              <a:gd name="connsiteX0" fmla="*/ 9149158 w 12192000"/>
              <a:gd name="connsiteY0" fmla="*/ 2038490 h 6858000"/>
              <a:gd name="connsiteX1" fmla="*/ 9164184 w 12192000"/>
              <a:gd name="connsiteY1" fmla="*/ 2044026 h 6858000"/>
              <a:gd name="connsiteX2" fmla="*/ 9172532 w 12192000"/>
              <a:gd name="connsiteY2" fmla="*/ 2045543 h 6858000"/>
              <a:gd name="connsiteX3" fmla="*/ 9171580 w 12192000"/>
              <a:gd name="connsiteY3" fmla="*/ 2056997 h 6858000"/>
              <a:gd name="connsiteX4" fmla="*/ 9161257 w 12192000"/>
              <a:gd name="connsiteY4" fmla="*/ 2098605 h 6858000"/>
              <a:gd name="connsiteX5" fmla="*/ 9138232 w 12192000"/>
              <a:gd name="connsiteY5" fmla="*/ 2059518 h 6858000"/>
              <a:gd name="connsiteX6" fmla="*/ 9149158 w 12192000"/>
              <a:gd name="connsiteY6" fmla="*/ 2038490 h 6858000"/>
              <a:gd name="connsiteX7" fmla="*/ 9177606 w 12192000"/>
              <a:gd name="connsiteY7" fmla="*/ 1977215 h 6858000"/>
              <a:gd name="connsiteX8" fmla="*/ 9181592 w 12192000"/>
              <a:gd name="connsiteY8" fmla="*/ 1987782 h 6858000"/>
              <a:gd name="connsiteX9" fmla="*/ 9181923 w 12192000"/>
              <a:gd name="connsiteY9" fmla="*/ 1998627 h 6858000"/>
              <a:gd name="connsiteX10" fmla="*/ 9182316 w 12192000"/>
              <a:gd name="connsiteY10" fmla="*/ 2031066 h 6858000"/>
              <a:gd name="connsiteX11" fmla="*/ 9182278 w 12192000"/>
              <a:gd name="connsiteY11" fmla="*/ 2047313 h 6858000"/>
              <a:gd name="connsiteX12" fmla="*/ 9172532 w 12192000"/>
              <a:gd name="connsiteY12" fmla="*/ 2045543 h 6858000"/>
              <a:gd name="connsiteX13" fmla="*/ 9173842 w 12192000"/>
              <a:gd name="connsiteY13" fmla="*/ 2029805 h 6858000"/>
              <a:gd name="connsiteX14" fmla="*/ 9177334 w 12192000"/>
              <a:gd name="connsiteY14" fmla="*/ 1979903 h 6858000"/>
              <a:gd name="connsiteX15" fmla="*/ 3696300 w 12192000"/>
              <a:gd name="connsiteY15" fmla="*/ 1578900 h 6858000"/>
              <a:gd name="connsiteX16" fmla="*/ 3738823 w 12192000"/>
              <a:gd name="connsiteY16" fmla="*/ 1596298 h 6858000"/>
              <a:gd name="connsiteX17" fmla="*/ 3714409 w 12192000"/>
              <a:gd name="connsiteY17" fmla="*/ 1593618 h 6858000"/>
              <a:gd name="connsiteX18" fmla="*/ 3693161 w 12192000"/>
              <a:gd name="connsiteY18" fmla="*/ 1582501 h 6858000"/>
              <a:gd name="connsiteX19" fmla="*/ 3696300 w 12192000"/>
              <a:gd name="connsiteY19" fmla="*/ 1578900 h 6858000"/>
              <a:gd name="connsiteX20" fmla="*/ 3918454 w 12192000"/>
              <a:gd name="connsiteY20" fmla="*/ 1175387 h 6858000"/>
              <a:gd name="connsiteX21" fmla="*/ 4173607 w 12192000"/>
              <a:gd name="connsiteY21" fmla="*/ 1280040 h 6858000"/>
              <a:gd name="connsiteX22" fmla="*/ 4170135 w 12192000"/>
              <a:gd name="connsiteY22" fmla="*/ 1283683 h 6858000"/>
              <a:gd name="connsiteX23" fmla="*/ 3918454 w 12192000"/>
              <a:gd name="connsiteY23" fmla="*/ 1175387 h 6858000"/>
              <a:gd name="connsiteX24" fmla="*/ 8109090 w 12192000"/>
              <a:gd name="connsiteY24" fmla="*/ 602108 h 6858000"/>
              <a:gd name="connsiteX25" fmla="*/ 8113034 w 12192000"/>
              <a:gd name="connsiteY25" fmla="*/ 602645 h 6858000"/>
              <a:gd name="connsiteX26" fmla="*/ 8111220 w 12192000"/>
              <a:gd name="connsiteY26" fmla="*/ 603405 h 6858000"/>
              <a:gd name="connsiteX27" fmla="*/ 8489536 w 12192000"/>
              <a:gd name="connsiteY27" fmla="*/ 389280 h 6858000"/>
              <a:gd name="connsiteX28" fmla="*/ 8470194 w 12192000"/>
              <a:gd name="connsiteY28" fmla="*/ 397527 h 6858000"/>
              <a:gd name="connsiteX29" fmla="*/ 8373511 w 12192000"/>
              <a:gd name="connsiteY29" fmla="*/ 465608 h 6858000"/>
              <a:gd name="connsiteX30" fmla="*/ 8231753 w 12192000"/>
              <a:gd name="connsiteY30" fmla="*/ 560890 h 6858000"/>
              <a:gd name="connsiteX31" fmla="*/ 8199967 w 12192000"/>
              <a:gd name="connsiteY31" fmla="*/ 553465 h 6858000"/>
              <a:gd name="connsiteX32" fmla="*/ 8175616 w 12192000"/>
              <a:gd name="connsiteY32" fmla="*/ 546483 h 6858000"/>
              <a:gd name="connsiteX33" fmla="*/ 8128578 w 12192000"/>
              <a:gd name="connsiteY33" fmla="*/ 563992 h 6858000"/>
              <a:gd name="connsiteX34" fmla="*/ 8104845 w 12192000"/>
              <a:gd name="connsiteY34" fmla="*/ 593172 h 6858000"/>
              <a:gd name="connsiteX35" fmla="*/ 8105615 w 12192000"/>
              <a:gd name="connsiteY35" fmla="*/ 599991 h 6858000"/>
              <a:gd name="connsiteX36" fmla="*/ 8109090 w 12192000"/>
              <a:gd name="connsiteY36" fmla="*/ 602108 h 6858000"/>
              <a:gd name="connsiteX37" fmla="*/ 8092049 w 12192000"/>
              <a:gd name="connsiteY37" fmla="*/ 599788 h 6858000"/>
              <a:gd name="connsiteX38" fmla="*/ 8047646 w 12192000"/>
              <a:gd name="connsiteY38" fmla="*/ 588557 h 6858000"/>
              <a:gd name="connsiteX39" fmla="*/ 7793637 w 12192000"/>
              <a:gd name="connsiteY39" fmla="*/ 681868 h 6858000"/>
              <a:gd name="connsiteX40" fmla="*/ 6007741 w 12192000"/>
              <a:gd name="connsiteY40" fmla="*/ 1095470 h 6858000"/>
              <a:gd name="connsiteX41" fmla="*/ 5902533 w 12192000"/>
              <a:gd name="connsiteY41" fmla="*/ 1103650 h 6858000"/>
              <a:gd name="connsiteX42" fmla="*/ 5164222 w 12192000"/>
              <a:gd name="connsiteY42" fmla="*/ 1163546 h 6858000"/>
              <a:gd name="connsiteX43" fmla="*/ 4395075 w 12192000"/>
              <a:gd name="connsiteY43" fmla="*/ 1082763 h 6858000"/>
              <a:gd name="connsiteX44" fmla="*/ 3939440 w 12192000"/>
              <a:gd name="connsiteY44" fmla="*/ 891265 h 6858000"/>
              <a:gd name="connsiteX45" fmla="*/ 3747894 w 12192000"/>
              <a:gd name="connsiteY45" fmla="*/ 801994 h 6858000"/>
              <a:gd name="connsiteX46" fmla="*/ 3569553 w 12192000"/>
              <a:gd name="connsiteY46" fmla="*/ 697970 h 6858000"/>
              <a:gd name="connsiteX47" fmla="*/ 3507813 w 12192000"/>
              <a:gd name="connsiteY47" fmla="*/ 680216 h 6858000"/>
              <a:gd name="connsiteX48" fmla="*/ 3490455 w 12192000"/>
              <a:gd name="connsiteY48" fmla="*/ 682587 h 6858000"/>
              <a:gd name="connsiteX49" fmla="*/ 3477246 w 12192000"/>
              <a:gd name="connsiteY49" fmla="*/ 691971 h 6858000"/>
              <a:gd name="connsiteX50" fmla="*/ 3484273 w 12192000"/>
              <a:gd name="connsiteY50" fmla="*/ 701857 h 6858000"/>
              <a:gd name="connsiteX51" fmla="*/ 3495638 w 12192000"/>
              <a:gd name="connsiteY51" fmla="*/ 705849 h 6858000"/>
              <a:gd name="connsiteX52" fmla="*/ 3548914 w 12192000"/>
              <a:gd name="connsiteY52" fmla="*/ 733487 h 6858000"/>
              <a:gd name="connsiteX53" fmla="*/ 3551504 w 12192000"/>
              <a:gd name="connsiteY53" fmla="*/ 753036 h 6858000"/>
              <a:gd name="connsiteX54" fmla="*/ 3562075 w 12192000"/>
              <a:gd name="connsiteY54" fmla="*/ 765715 h 6858000"/>
              <a:gd name="connsiteX55" fmla="*/ 3605942 w 12192000"/>
              <a:gd name="connsiteY55" fmla="*/ 772481 h 6858000"/>
              <a:gd name="connsiteX56" fmla="*/ 3499309 w 12192000"/>
              <a:gd name="connsiteY56" fmla="*/ 737079 h 6858000"/>
              <a:gd name="connsiteX57" fmla="*/ 3473788 w 12192000"/>
              <a:gd name="connsiteY57" fmla="*/ 711717 h 6858000"/>
              <a:gd name="connsiteX58" fmla="*/ 3437248 w 12192000"/>
              <a:gd name="connsiteY58" fmla="*/ 714263 h 6858000"/>
              <a:gd name="connsiteX59" fmla="*/ 3413254 w 12192000"/>
              <a:gd name="connsiteY59" fmla="*/ 712874 h 6858000"/>
              <a:gd name="connsiteX60" fmla="*/ 3362511 w 12192000"/>
              <a:gd name="connsiteY60" fmla="*/ 677414 h 6858000"/>
              <a:gd name="connsiteX61" fmla="*/ 3344467 w 12192000"/>
              <a:gd name="connsiteY61" fmla="*/ 679599 h 6858000"/>
              <a:gd name="connsiteX62" fmla="*/ 3347971 w 12192000"/>
              <a:gd name="connsiteY62" fmla="*/ 692328 h 6858000"/>
              <a:gd name="connsiteX63" fmla="*/ 3363008 w 12192000"/>
              <a:gd name="connsiteY63" fmla="*/ 711713 h 6858000"/>
              <a:gd name="connsiteX64" fmla="*/ 3362637 w 12192000"/>
              <a:gd name="connsiteY64" fmla="*/ 727058 h 6858000"/>
              <a:gd name="connsiteX65" fmla="*/ 3376167 w 12192000"/>
              <a:gd name="connsiteY65" fmla="*/ 759779 h 6858000"/>
              <a:gd name="connsiteX66" fmla="*/ 3406203 w 12192000"/>
              <a:gd name="connsiteY66" fmla="*/ 808483 h 6858000"/>
              <a:gd name="connsiteX67" fmla="*/ 3420116 w 12192000"/>
              <a:gd name="connsiteY67" fmla="*/ 820757 h 6858000"/>
              <a:gd name="connsiteX68" fmla="*/ 3429194 w 12192000"/>
              <a:gd name="connsiteY68" fmla="*/ 825831 h 6858000"/>
              <a:gd name="connsiteX69" fmla="*/ 3619149 w 12192000"/>
              <a:gd name="connsiteY69" fmla="*/ 1006561 h 6858000"/>
              <a:gd name="connsiteX70" fmla="*/ 3818654 w 12192000"/>
              <a:gd name="connsiteY70" fmla="*/ 1120369 h 6858000"/>
              <a:gd name="connsiteX71" fmla="*/ 3824021 w 12192000"/>
              <a:gd name="connsiteY71" fmla="*/ 1125355 h 6858000"/>
              <a:gd name="connsiteX72" fmla="*/ 3736668 w 12192000"/>
              <a:gd name="connsiteY72" fmla="*/ 1107215 h 6858000"/>
              <a:gd name="connsiteX73" fmla="*/ 3540174 w 12192000"/>
              <a:gd name="connsiteY73" fmla="*/ 1014247 h 6858000"/>
              <a:gd name="connsiteX74" fmla="*/ 3421640 w 12192000"/>
              <a:gd name="connsiteY74" fmla="*/ 955861 h 6858000"/>
              <a:gd name="connsiteX75" fmla="*/ 3404753 w 12192000"/>
              <a:gd name="connsiteY75" fmla="*/ 944484 h 6858000"/>
              <a:gd name="connsiteX76" fmla="*/ 3393138 w 12192000"/>
              <a:gd name="connsiteY76" fmla="*/ 941865 h 6858000"/>
              <a:gd name="connsiteX77" fmla="*/ 3385712 w 12192000"/>
              <a:gd name="connsiteY77" fmla="*/ 952159 h 6858000"/>
              <a:gd name="connsiteX78" fmla="*/ 3398641 w 12192000"/>
              <a:gd name="connsiteY78" fmla="*/ 986025 h 6858000"/>
              <a:gd name="connsiteX79" fmla="*/ 3489975 w 12192000"/>
              <a:gd name="connsiteY79" fmla="*/ 1045560 h 6858000"/>
              <a:gd name="connsiteX80" fmla="*/ 3617273 w 12192000"/>
              <a:gd name="connsiteY80" fmla="*/ 1114697 h 6858000"/>
              <a:gd name="connsiteX81" fmla="*/ 3623898 w 12192000"/>
              <a:gd name="connsiteY81" fmla="*/ 1123556 h 6858000"/>
              <a:gd name="connsiteX82" fmla="*/ 3552438 w 12192000"/>
              <a:gd name="connsiteY82" fmla="*/ 1090606 h 6858000"/>
              <a:gd name="connsiteX83" fmla="*/ 3482417 w 12192000"/>
              <a:gd name="connsiteY83" fmla="*/ 1059092 h 6858000"/>
              <a:gd name="connsiteX84" fmla="*/ 3463468 w 12192000"/>
              <a:gd name="connsiteY84" fmla="*/ 1057629 h 6858000"/>
              <a:gd name="connsiteX85" fmla="*/ 3459472 w 12192000"/>
              <a:gd name="connsiteY85" fmla="*/ 1074217 h 6858000"/>
              <a:gd name="connsiteX86" fmla="*/ 3494211 w 12192000"/>
              <a:gd name="connsiteY86" fmla="*/ 1112153 h 6858000"/>
              <a:gd name="connsiteX87" fmla="*/ 3663137 w 12192000"/>
              <a:gd name="connsiteY87" fmla="*/ 1205775 h 6858000"/>
              <a:gd name="connsiteX88" fmla="*/ 3748466 w 12192000"/>
              <a:gd name="connsiteY88" fmla="*/ 1260936 h 6858000"/>
              <a:gd name="connsiteX89" fmla="*/ 3753142 w 12192000"/>
              <a:gd name="connsiteY89" fmla="*/ 1276208 h 6858000"/>
              <a:gd name="connsiteX90" fmla="*/ 3791960 w 12192000"/>
              <a:gd name="connsiteY90" fmla="*/ 1298886 h 6858000"/>
              <a:gd name="connsiteX91" fmla="*/ 3816039 w 12192000"/>
              <a:gd name="connsiteY91" fmla="*/ 1301606 h 6858000"/>
              <a:gd name="connsiteX92" fmla="*/ 4094439 w 12192000"/>
              <a:gd name="connsiteY92" fmla="*/ 1448806 h 6858000"/>
              <a:gd name="connsiteX93" fmla="*/ 4222870 w 12192000"/>
              <a:gd name="connsiteY93" fmla="*/ 1493379 h 6858000"/>
              <a:gd name="connsiteX94" fmla="*/ 4223141 w 12192000"/>
              <a:gd name="connsiteY94" fmla="*/ 1497641 h 6858000"/>
              <a:gd name="connsiteX95" fmla="*/ 4222428 w 12192000"/>
              <a:gd name="connsiteY95" fmla="*/ 1502292 h 6858000"/>
              <a:gd name="connsiteX96" fmla="*/ 4039973 w 12192000"/>
              <a:gd name="connsiteY96" fmla="*/ 1434198 h 6858000"/>
              <a:gd name="connsiteX97" fmla="*/ 3564773 w 12192000"/>
              <a:gd name="connsiteY97" fmla="*/ 1226279 h 6858000"/>
              <a:gd name="connsiteX98" fmla="*/ 3420650 w 12192000"/>
              <a:gd name="connsiteY98" fmla="*/ 1141464 h 6858000"/>
              <a:gd name="connsiteX99" fmla="*/ 3320669 w 12192000"/>
              <a:gd name="connsiteY99" fmla="*/ 1088883 h 6858000"/>
              <a:gd name="connsiteX100" fmla="*/ 3270102 w 12192000"/>
              <a:gd name="connsiteY100" fmla="*/ 1082659 h 6858000"/>
              <a:gd name="connsiteX101" fmla="*/ 3251648 w 12192000"/>
              <a:gd name="connsiteY101" fmla="*/ 1094290 h 6858000"/>
              <a:gd name="connsiteX102" fmla="*/ 3263506 w 12192000"/>
              <a:gd name="connsiteY102" fmla="*/ 1106005 h 6858000"/>
              <a:gd name="connsiteX103" fmla="*/ 3268636 w 12192000"/>
              <a:gd name="connsiteY103" fmla="*/ 1107265 h 6858000"/>
              <a:gd name="connsiteX104" fmla="*/ 3325089 w 12192000"/>
              <a:gd name="connsiteY104" fmla="*/ 1137201 h 6858000"/>
              <a:gd name="connsiteX105" fmla="*/ 3326003 w 12192000"/>
              <a:gd name="connsiteY105" fmla="*/ 1151585 h 6858000"/>
              <a:gd name="connsiteX106" fmla="*/ 3336410 w 12192000"/>
              <a:gd name="connsiteY106" fmla="*/ 1166967 h 6858000"/>
              <a:gd name="connsiteX107" fmla="*/ 3375112 w 12192000"/>
              <a:gd name="connsiteY107" fmla="*/ 1171943 h 6858000"/>
              <a:gd name="connsiteX108" fmla="*/ 3326222 w 12192000"/>
              <a:gd name="connsiteY108" fmla="*/ 1170885 h 6858000"/>
              <a:gd name="connsiteX109" fmla="*/ 3254679 w 12192000"/>
              <a:gd name="connsiteY109" fmla="*/ 1120765 h 6858000"/>
              <a:gd name="connsiteX110" fmla="*/ 3242188 w 12192000"/>
              <a:gd name="connsiteY110" fmla="*/ 1109662 h 6858000"/>
              <a:gd name="connsiteX111" fmla="*/ 3211499 w 12192000"/>
              <a:gd name="connsiteY111" fmla="*/ 1114184 h 6858000"/>
              <a:gd name="connsiteX112" fmla="*/ 3185849 w 12192000"/>
              <a:gd name="connsiteY112" fmla="*/ 1113265 h 6858000"/>
              <a:gd name="connsiteX113" fmla="*/ 3135843 w 12192000"/>
              <a:gd name="connsiteY113" fmla="*/ 1078789 h 6858000"/>
              <a:gd name="connsiteX114" fmla="*/ 3119118 w 12192000"/>
              <a:gd name="connsiteY114" fmla="*/ 1080546 h 6858000"/>
              <a:gd name="connsiteX115" fmla="*/ 3120198 w 12192000"/>
              <a:gd name="connsiteY115" fmla="*/ 1092226 h 6858000"/>
              <a:gd name="connsiteX116" fmla="*/ 3131691 w 12192000"/>
              <a:gd name="connsiteY116" fmla="*/ 1108819 h 6858000"/>
              <a:gd name="connsiteX117" fmla="*/ 3129914 w 12192000"/>
              <a:gd name="connsiteY117" fmla="*/ 1139097 h 6858000"/>
              <a:gd name="connsiteX118" fmla="*/ 3133955 w 12192000"/>
              <a:gd name="connsiteY118" fmla="*/ 1154983 h 6858000"/>
              <a:gd name="connsiteX119" fmla="*/ 3178170 w 12192000"/>
              <a:gd name="connsiteY119" fmla="*/ 1214855 h 6858000"/>
              <a:gd name="connsiteX120" fmla="*/ 3185378 w 12192000"/>
              <a:gd name="connsiteY120" fmla="*/ 1222303 h 6858000"/>
              <a:gd name="connsiteX121" fmla="*/ 3206608 w 12192000"/>
              <a:gd name="connsiteY121" fmla="*/ 1233153 h 6858000"/>
              <a:gd name="connsiteX122" fmla="*/ 3379140 w 12192000"/>
              <a:gd name="connsiteY122" fmla="*/ 1399351 h 6858000"/>
              <a:gd name="connsiteX123" fmla="*/ 3603118 w 12192000"/>
              <a:gd name="connsiteY123" fmla="*/ 1527375 h 6858000"/>
              <a:gd name="connsiteX124" fmla="*/ 3524809 w 12192000"/>
              <a:gd name="connsiteY124" fmla="*/ 1513774 h 6858000"/>
              <a:gd name="connsiteX125" fmla="*/ 3327498 w 12192000"/>
              <a:gd name="connsiteY125" fmla="*/ 1423859 h 6858000"/>
              <a:gd name="connsiteX126" fmla="*/ 3192949 w 12192000"/>
              <a:gd name="connsiteY126" fmla="*/ 1357211 h 6858000"/>
              <a:gd name="connsiteX127" fmla="*/ 3180259 w 12192000"/>
              <a:gd name="connsiteY127" fmla="*/ 1348280 h 6858000"/>
              <a:gd name="connsiteX128" fmla="*/ 3166204 w 12192000"/>
              <a:gd name="connsiteY128" fmla="*/ 1344345 h 6858000"/>
              <a:gd name="connsiteX129" fmla="*/ 3159212 w 12192000"/>
              <a:gd name="connsiteY129" fmla="*/ 1356197 h 6858000"/>
              <a:gd name="connsiteX130" fmla="*/ 3181004 w 12192000"/>
              <a:gd name="connsiteY130" fmla="*/ 1397043 h 6858000"/>
              <a:gd name="connsiteX131" fmla="*/ 3273385 w 12192000"/>
              <a:gd name="connsiteY131" fmla="*/ 1451888 h 6858000"/>
              <a:gd name="connsiteX132" fmla="*/ 3401776 w 12192000"/>
              <a:gd name="connsiteY132" fmla="*/ 1527602 h 6858000"/>
              <a:gd name="connsiteX133" fmla="*/ 3318130 w 12192000"/>
              <a:gd name="connsiteY133" fmla="*/ 1488342 h 6858000"/>
              <a:gd name="connsiteX134" fmla="*/ 3253694 w 12192000"/>
              <a:gd name="connsiteY134" fmla="*/ 1459909 h 6858000"/>
              <a:gd name="connsiteX135" fmla="*/ 3236182 w 12192000"/>
              <a:gd name="connsiteY135" fmla="*/ 1459882 h 6858000"/>
              <a:gd name="connsiteX136" fmla="*/ 3233020 w 12192000"/>
              <a:gd name="connsiteY136" fmla="*/ 1473687 h 6858000"/>
              <a:gd name="connsiteX137" fmla="*/ 3272474 w 12192000"/>
              <a:gd name="connsiteY137" fmla="*/ 1516958 h 6858000"/>
              <a:gd name="connsiteX138" fmla="*/ 3341300 w 12192000"/>
              <a:gd name="connsiteY138" fmla="*/ 1556133 h 6858000"/>
              <a:gd name="connsiteX139" fmla="*/ 3267359 w 12192000"/>
              <a:gd name="connsiteY139" fmla="*/ 1553009 h 6858000"/>
              <a:gd name="connsiteX140" fmla="*/ 3329832 w 12192000"/>
              <a:gd name="connsiteY140" fmla="*/ 1587586 h 6858000"/>
              <a:gd name="connsiteX141" fmla="*/ 3421490 w 12192000"/>
              <a:gd name="connsiteY141" fmla="*/ 1599301 h 6858000"/>
              <a:gd name="connsiteX142" fmla="*/ 3459923 w 12192000"/>
              <a:gd name="connsiteY142" fmla="*/ 1621220 h 6858000"/>
              <a:gd name="connsiteX143" fmla="*/ 3497490 w 12192000"/>
              <a:gd name="connsiteY143" fmla="*/ 1645392 h 6858000"/>
              <a:gd name="connsiteX144" fmla="*/ 3507803 w 12192000"/>
              <a:gd name="connsiteY144" fmla="*/ 1669911 h 6858000"/>
              <a:gd name="connsiteX145" fmla="*/ 3543290 w 12192000"/>
              <a:gd name="connsiteY145" fmla="*/ 1703729 h 6858000"/>
              <a:gd name="connsiteX146" fmla="*/ 3546999 w 12192000"/>
              <a:gd name="connsiteY146" fmla="*/ 1703818 h 6858000"/>
              <a:gd name="connsiteX147" fmla="*/ 3572295 w 12192000"/>
              <a:gd name="connsiteY147" fmla="*/ 1720349 h 6858000"/>
              <a:gd name="connsiteX148" fmla="*/ 3596922 w 12192000"/>
              <a:gd name="connsiteY148" fmla="*/ 1736961 h 6858000"/>
              <a:gd name="connsiteX149" fmla="*/ 3602119 w 12192000"/>
              <a:gd name="connsiteY149" fmla="*/ 1739285 h 6858000"/>
              <a:gd name="connsiteX150" fmla="*/ 3734798 w 12192000"/>
              <a:gd name="connsiteY150" fmla="*/ 1845349 h 6858000"/>
              <a:gd name="connsiteX151" fmla="*/ 3743174 w 12192000"/>
              <a:gd name="connsiteY151" fmla="*/ 1849972 h 6858000"/>
              <a:gd name="connsiteX152" fmla="*/ 3478101 w 12192000"/>
              <a:gd name="connsiteY152" fmla="*/ 1864630 h 6858000"/>
              <a:gd name="connsiteX153" fmla="*/ 3135293 w 12192000"/>
              <a:gd name="connsiteY153" fmla="*/ 1816496 h 6858000"/>
              <a:gd name="connsiteX154" fmla="*/ 3158510 w 12192000"/>
              <a:gd name="connsiteY154" fmla="*/ 1863880 h 6858000"/>
              <a:gd name="connsiteX155" fmla="*/ 3148907 w 12192000"/>
              <a:gd name="connsiteY155" fmla="*/ 1908797 h 6858000"/>
              <a:gd name="connsiteX156" fmla="*/ 3150229 w 12192000"/>
              <a:gd name="connsiteY156" fmla="*/ 2003660 h 6858000"/>
              <a:gd name="connsiteX157" fmla="*/ 3154219 w 12192000"/>
              <a:gd name="connsiteY157" fmla="*/ 2018746 h 6858000"/>
              <a:gd name="connsiteX158" fmla="*/ 3079313 w 12192000"/>
              <a:gd name="connsiteY158" fmla="*/ 2037482 h 6858000"/>
              <a:gd name="connsiteX159" fmla="*/ 3545961 w 12192000"/>
              <a:gd name="connsiteY159" fmla="*/ 2248584 h 6858000"/>
              <a:gd name="connsiteX160" fmla="*/ 3242382 w 12192000"/>
              <a:gd name="connsiteY160" fmla="*/ 2234890 h 6858000"/>
              <a:gd name="connsiteX161" fmla="*/ 3206852 w 12192000"/>
              <a:gd name="connsiteY161" fmla="*/ 2322137 h 6858000"/>
              <a:gd name="connsiteX162" fmla="*/ 3352854 w 12192000"/>
              <a:gd name="connsiteY162" fmla="*/ 2378270 h 6858000"/>
              <a:gd name="connsiteX163" fmla="*/ 3414532 w 12192000"/>
              <a:gd name="connsiteY163" fmla="*/ 2516826 h 6858000"/>
              <a:gd name="connsiteX164" fmla="*/ 3397577 w 12192000"/>
              <a:gd name="connsiteY164" fmla="*/ 2652556 h 6858000"/>
              <a:gd name="connsiteX165" fmla="*/ 3339773 w 12192000"/>
              <a:gd name="connsiteY165" fmla="*/ 2701969 h 6858000"/>
              <a:gd name="connsiteX166" fmla="*/ 3257041 w 12192000"/>
              <a:gd name="connsiteY166" fmla="*/ 2788223 h 6858000"/>
              <a:gd name="connsiteX167" fmla="*/ 3205892 w 12192000"/>
              <a:gd name="connsiteY167" fmla="*/ 2841661 h 6858000"/>
              <a:gd name="connsiteX168" fmla="*/ 3016267 w 12192000"/>
              <a:gd name="connsiteY168" fmla="*/ 2846107 h 6858000"/>
              <a:gd name="connsiteX169" fmla="*/ 3275450 w 12192000"/>
              <a:gd name="connsiteY169" fmla="*/ 2934701 h 6858000"/>
              <a:gd name="connsiteX170" fmla="*/ 3071009 w 12192000"/>
              <a:gd name="connsiteY170" fmla="*/ 2944432 h 6858000"/>
              <a:gd name="connsiteX171" fmla="*/ 3005039 w 12192000"/>
              <a:gd name="connsiteY171" fmla="*/ 2960743 h 6858000"/>
              <a:gd name="connsiteX172" fmla="*/ 3045255 w 12192000"/>
              <a:gd name="connsiteY172" fmla="*/ 2994795 h 6858000"/>
              <a:gd name="connsiteX173" fmla="*/ 3198769 w 12192000"/>
              <a:gd name="connsiteY173" fmla="*/ 3041966 h 6858000"/>
              <a:gd name="connsiteX174" fmla="*/ 3518098 w 12192000"/>
              <a:gd name="connsiteY174" fmla="*/ 3181525 h 6858000"/>
              <a:gd name="connsiteX175" fmla="*/ 3214876 w 12192000"/>
              <a:gd name="connsiteY175" fmla="*/ 3136382 h 6858000"/>
              <a:gd name="connsiteX176" fmla="*/ 3540876 w 12192000"/>
              <a:gd name="connsiteY176" fmla="*/ 3280232 h 6858000"/>
              <a:gd name="connsiteX177" fmla="*/ 3614558 w 12192000"/>
              <a:gd name="connsiteY177" fmla="*/ 3332242 h 6858000"/>
              <a:gd name="connsiteX178" fmla="*/ 3765439 w 12192000"/>
              <a:gd name="connsiteY178" fmla="*/ 3465091 h 6858000"/>
              <a:gd name="connsiteX179" fmla="*/ 3759506 w 12192000"/>
              <a:gd name="connsiteY179" fmla="*/ 3482990 h 6858000"/>
              <a:gd name="connsiteX180" fmla="*/ 3594905 w 12192000"/>
              <a:gd name="connsiteY180" fmla="*/ 3478499 h 6858000"/>
              <a:gd name="connsiteX181" fmla="*/ 3814430 w 12192000"/>
              <a:gd name="connsiteY181" fmla="*/ 3578876 h 6858000"/>
              <a:gd name="connsiteX182" fmla="*/ 4039126 w 12192000"/>
              <a:gd name="connsiteY182" fmla="*/ 3649369 h 6858000"/>
              <a:gd name="connsiteX183" fmla="*/ 3883152 w 12192000"/>
              <a:gd name="connsiteY183" fmla="*/ 3653497 h 6858000"/>
              <a:gd name="connsiteX184" fmla="*/ 3666446 w 12192000"/>
              <a:gd name="connsiteY184" fmla="*/ 3623911 h 6858000"/>
              <a:gd name="connsiteX185" fmla="*/ 3593589 w 12192000"/>
              <a:gd name="connsiteY185" fmla="*/ 3653674 h 6858000"/>
              <a:gd name="connsiteX186" fmla="*/ 3801238 w 12192000"/>
              <a:gd name="connsiteY186" fmla="*/ 3720862 h 6858000"/>
              <a:gd name="connsiteX187" fmla="*/ 3919545 w 12192000"/>
              <a:gd name="connsiteY187" fmla="*/ 3749213 h 6858000"/>
              <a:gd name="connsiteX188" fmla="*/ 3968059 w 12192000"/>
              <a:gd name="connsiteY188" fmla="*/ 3776085 h 6858000"/>
              <a:gd name="connsiteX189" fmla="*/ 4107750 w 12192000"/>
              <a:gd name="connsiteY189" fmla="*/ 3875932 h 6858000"/>
              <a:gd name="connsiteX190" fmla="*/ 4504087 w 12192000"/>
              <a:gd name="connsiteY190" fmla="*/ 3955698 h 6858000"/>
              <a:gd name="connsiteX191" fmla="*/ 5880284 w 12192000"/>
              <a:gd name="connsiteY191" fmla="*/ 3998656 h 6858000"/>
              <a:gd name="connsiteX192" fmla="*/ 8461494 w 12192000"/>
              <a:gd name="connsiteY192" fmla="*/ 3007971 h 6858000"/>
              <a:gd name="connsiteX193" fmla="*/ 8587378 w 12192000"/>
              <a:gd name="connsiteY193" fmla="*/ 2896089 h 6858000"/>
              <a:gd name="connsiteX194" fmla="*/ 8693826 w 12192000"/>
              <a:gd name="connsiteY194" fmla="*/ 2796225 h 6858000"/>
              <a:gd name="connsiteX195" fmla="*/ 8633488 w 12192000"/>
              <a:gd name="connsiteY195" fmla="*/ 2774007 h 6858000"/>
              <a:gd name="connsiteX196" fmla="*/ 8707444 w 12192000"/>
              <a:gd name="connsiteY196" fmla="*/ 2682105 h 6858000"/>
              <a:gd name="connsiteX197" fmla="*/ 8942552 w 12192000"/>
              <a:gd name="connsiteY197" fmla="*/ 2397549 h 6858000"/>
              <a:gd name="connsiteX198" fmla="*/ 9049260 w 12192000"/>
              <a:gd name="connsiteY198" fmla="*/ 2328253 h 6858000"/>
              <a:gd name="connsiteX199" fmla="*/ 9174304 w 12192000"/>
              <a:gd name="connsiteY199" fmla="*/ 2171379 h 6858000"/>
              <a:gd name="connsiteX200" fmla="*/ 9182228 w 12192000"/>
              <a:gd name="connsiteY200" fmla="*/ 2067678 h 6858000"/>
              <a:gd name="connsiteX201" fmla="*/ 9182278 w 12192000"/>
              <a:gd name="connsiteY201" fmla="*/ 2047313 h 6858000"/>
              <a:gd name="connsiteX202" fmla="*/ 9184334 w 12192000"/>
              <a:gd name="connsiteY202" fmla="*/ 2047686 h 6858000"/>
              <a:gd name="connsiteX203" fmla="*/ 9185124 w 12192000"/>
              <a:gd name="connsiteY203" fmla="*/ 1997142 h 6858000"/>
              <a:gd name="connsiteX204" fmla="*/ 9181592 w 12192000"/>
              <a:gd name="connsiteY204" fmla="*/ 1987782 h 6858000"/>
              <a:gd name="connsiteX205" fmla="*/ 9181190 w 12192000"/>
              <a:gd name="connsiteY205" fmla="*/ 1974586 h 6858000"/>
              <a:gd name="connsiteX206" fmla="*/ 9180252 w 12192000"/>
              <a:gd name="connsiteY206" fmla="*/ 1963164 h 6858000"/>
              <a:gd name="connsiteX207" fmla="*/ 9178804 w 12192000"/>
              <a:gd name="connsiteY207" fmla="*/ 1965349 h 6858000"/>
              <a:gd name="connsiteX208" fmla="*/ 9177606 w 12192000"/>
              <a:gd name="connsiteY208" fmla="*/ 1977215 h 6858000"/>
              <a:gd name="connsiteX209" fmla="*/ 9169614 w 12192000"/>
              <a:gd name="connsiteY209" fmla="*/ 1956030 h 6858000"/>
              <a:gd name="connsiteX210" fmla="*/ 9046406 w 12192000"/>
              <a:gd name="connsiteY210" fmla="*/ 1838718 h 6858000"/>
              <a:gd name="connsiteX211" fmla="*/ 8960873 w 12192000"/>
              <a:gd name="connsiteY211" fmla="*/ 1764524 h 6858000"/>
              <a:gd name="connsiteX212" fmla="*/ 8946755 w 12192000"/>
              <a:gd name="connsiteY212" fmla="*/ 1690806 h 6858000"/>
              <a:gd name="connsiteX213" fmla="*/ 8786897 w 12192000"/>
              <a:gd name="connsiteY213" fmla="*/ 1665607 h 6858000"/>
              <a:gd name="connsiteX214" fmla="*/ 8924505 w 12192000"/>
              <a:gd name="connsiteY214" fmla="*/ 1489227 h 6858000"/>
              <a:gd name="connsiteX215" fmla="*/ 8937122 w 12192000"/>
              <a:gd name="connsiteY215" fmla="*/ 1454681 h 6858000"/>
              <a:gd name="connsiteX216" fmla="*/ 8841119 w 12192000"/>
              <a:gd name="connsiteY216" fmla="*/ 1348202 h 6858000"/>
              <a:gd name="connsiteX217" fmla="*/ 8825548 w 12192000"/>
              <a:gd name="connsiteY217" fmla="*/ 1331028 h 6858000"/>
              <a:gd name="connsiteX218" fmla="*/ 8790413 w 12192000"/>
              <a:gd name="connsiteY218" fmla="*/ 1297436 h 6858000"/>
              <a:gd name="connsiteX219" fmla="*/ 8695944 w 12192000"/>
              <a:gd name="connsiteY219" fmla="*/ 1299752 h 6858000"/>
              <a:gd name="connsiteX220" fmla="*/ 8743050 w 12192000"/>
              <a:gd name="connsiteY220" fmla="*/ 1267471 h 6858000"/>
              <a:gd name="connsiteX221" fmla="*/ 8831902 w 12192000"/>
              <a:gd name="connsiteY221" fmla="*/ 1166250 h 6858000"/>
              <a:gd name="connsiteX222" fmla="*/ 8763628 w 12192000"/>
              <a:gd name="connsiteY222" fmla="*/ 1088084 h 6858000"/>
              <a:gd name="connsiteX223" fmla="*/ 8744052 w 12192000"/>
              <a:gd name="connsiteY223" fmla="*/ 1076766 h 6858000"/>
              <a:gd name="connsiteX224" fmla="*/ 8767977 w 12192000"/>
              <a:gd name="connsiteY224" fmla="*/ 1055883 h 6858000"/>
              <a:gd name="connsiteX225" fmla="*/ 8815418 w 12192000"/>
              <a:gd name="connsiteY225" fmla="*/ 986519 h 6858000"/>
              <a:gd name="connsiteX226" fmla="*/ 8839356 w 12192000"/>
              <a:gd name="connsiteY226" fmla="*/ 939330 h 6858000"/>
              <a:gd name="connsiteX227" fmla="*/ 8869964 w 12192000"/>
              <a:gd name="connsiteY227" fmla="*/ 917639 h 6858000"/>
              <a:gd name="connsiteX228" fmla="*/ 8876013 w 12192000"/>
              <a:gd name="connsiteY228" fmla="*/ 901606 h 6858000"/>
              <a:gd name="connsiteX229" fmla="*/ 8855230 w 12192000"/>
              <a:gd name="connsiteY229" fmla="*/ 828963 h 6858000"/>
              <a:gd name="connsiteX230" fmla="*/ 8844988 w 12192000"/>
              <a:gd name="connsiteY230" fmla="*/ 810876 h 6858000"/>
              <a:gd name="connsiteX231" fmla="*/ 8768255 w 12192000"/>
              <a:gd name="connsiteY231" fmla="*/ 747963 h 6858000"/>
              <a:gd name="connsiteX232" fmla="*/ 8692953 w 12192000"/>
              <a:gd name="connsiteY232" fmla="*/ 638707 h 6858000"/>
              <a:gd name="connsiteX233" fmla="*/ 8674423 w 12192000"/>
              <a:gd name="connsiteY233" fmla="*/ 564449 h 6858000"/>
              <a:gd name="connsiteX234" fmla="*/ 8667642 w 12192000"/>
              <a:gd name="connsiteY234" fmla="*/ 547822 h 6858000"/>
              <a:gd name="connsiteX235" fmla="*/ 8661198 w 12192000"/>
              <a:gd name="connsiteY235" fmla="*/ 478275 h 6858000"/>
              <a:gd name="connsiteX236" fmla="*/ 8645813 w 12192000"/>
              <a:gd name="connsiteY236" fmla="*/ 464032 h 6858000"/>
              <a:gd name="connsiteX237" fmla="*/ 8512338 w 12192000"/>
              <a:gd name="connsiteY237" fmla="*/ 477784 h 6858000"/>
              <a:gd name="connsiteX238" fmla="*/ 8481050 w 12192000"/>
              <a:gd name="connsiteY238" fmla="*/ 430572 h 6858000"/>
              <a:gd name="connsiteX239" fmla="*/ 8498220 w 12192000"/>
              <a:gd name="connsiteY239" fmla="*/ 404064 h 6858000"/>
              <a:gd name="connsiteX240" fmla="*/ 8489536 w 12192000"/>
              <a:gd name="connsiteY240" fmla="*/ 389280 h 6858000"/>
              <a:gd name="connsiteX241" fmla="*/ 0 w 12192000"/>
              <a:gd name="connsiteY241" fmla="*/ 0 h 6858000"/>
              <a:gd name="connsiteX242" fmla="*/ 12192000 w 12192000"/>
              <a:gd name="connsiteY242" fmla="*/ 0 h 6858000"/>
              <a:gd name="connsiteX243" fmla="*/ 12192000 w 12192000"/>
              <a:gd name="connsiteY243" fmla="*/ 6858000 h 6858000"/>
              <a:gd name="connsiteX244" fmla="*/ 0 w 12192000"/>
              <a:gd name="connsiteY244"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Lst>
            <a:rect l="l" t="t" r="r" b="b"/>
            <a:pathLst>
              <a:path w="12192000" h="6858000">
                <a:moveTo>
                  <a:pt x="9149158" y="2038490"/>
                </a:moveTo>
                <a:cubicBezTo>
                  <a:pt x="9152630" y="2038396"/>
                  <a:pt x="9157442" y="2039945"/>
                  <a:pt x="9164184" y="2044026"/>
                </a:cubicBezTo>
                <a:lnTo>
                  <a:pt x="9172532" y="2045543"/>
                </a:lnTo>
                <a:lnTo>
                  <a:pt x="9171580" y="2056997"/>
                </a:lnTo>
                <a:cubicBezTo>
                  <a:pt x="9169082" y="2082897"/>
                  <a:pt x="9165822" y="2102884"/>
                  <a:pt x="9161257" y="2098605"/>
                </a:cubicBezTo>
                <a:cubicBezTo>
                  <a:pt x="9149066" y="2086928"/>
                  <a:pt x="9130962" y="2077578"/>
                  <a:pt x="9138232" y="2059518"/>
                </a:cubicBezTo>
                <a:cubicBezTo>
                  <a:pt x="9140394" y="2053821"/>
                  <a:pt x="9138743" y="2038771"/>
                  <a:pt x="9149158" y="2038490"/>
                </a:cubicBezTo>
                <a:close/>
                <a:moveTo>
                  <a:pt x="9177606" y="1977215"/>
                </a:moveTo>
                <a:lnTo>
                  <a:pt x="9181592" y="1987782"/>
                </a:lnTo>
                <a:lnTo>
                  <a:pt x="9181923" y="1998627"/>
                </a:lnTo>
                <a:cubicBezTo>
                  <a:pt x="9182120" y="2008276"/>
                  <a:pt x="9182258" y="2019324"/>
                  <a:pt x="9182316" y="2031066"/>
                </a:cubicBezTo>
                <a:lnTo>
                  <a:pt x="9182278" y="2047313"/>
                </a:lnTo>
                <a:lnTo>
                  <a:pt x="9172532" y="2045543"/>
                </a:lnTo>
                <a:lnTo>
                  <a:pt x="9173842" y="2029805"/>
                </a:lnTo>
                <a:cubicBezTo>
                  <a:pt x="9175210" y="2011268"/>
                  <a:pt x="9176320" y="1992822"/>
                  <a:pt x="9177334" y="1979903"/>
                </a:cubicBezTo>
                <a:close/>
                <a:moveTo>
                  <a:pt x="3696300" y="1578900"/>
                </a:moveTo>
                <a:cubicBezTo>
                  <a:pt x="3710474" y="1584699"/>
                  <a:pt x="3724648" y="1590499"/>
                  <a:pt x="3738823" y="1596298"/>
                </a:cubicBezTo>
                <a:cubicBezTo>
                  <a:pt x="3731018" y="1595365"/>
                  <a:pt x="3722545" y="1594511"/>
                  <a:pt x="3714409" y="1593618"/>
                </a:cubicBezTo>
                <a:cubicBezTo>
                  <a:pt x="3707437" y="1589899"/>
                  <a:pt x="3700149" y="1586487"/>
                  <a:pt x="3693161" y="1582501"/>
                </a:cubicBezTo>
                <a:cubicBezTo>
                  <a:pt x="3694096" y="1581313"/>
                  <a:pt x="3695364" y="1580088"/>
                  <a:pt x="3696300" y="1578900"/>
                </a:cubicBezTo>
                <a:close/>
                <a:moveTo>
                  <a:pt x="3918454" y="1175387"/>
                </a:moveTo>
                <a:cubicBezTo>
                  <a:pt x="4003499" y="1210184"/>
                  <a:pt x="4088562" y="1245245"/>
                  <a:pt x="4173607" y="1280040"/>
                </a:cubicBezTo>
                <a:cubicBezTo>
                  <a:pt x="4172338" y="1281268"/>
                  <a:pt x="4171404" y="1282454"/>
                  <a:pt x="4170135" y="1283683"/>
                </a:cubicBezTo>
                <a:cubicBezTo>
                  <a:pt x="4077511" y="1256783"/>
                  <a:pt x="3989628" y="1225016"/>
                  <a:pt x="3918454" y="1175387"/>
                </a:cubicBezTo>
                <a:close/>
                <a:moveTo>
                  <a:pt x="8109090" y="602108"/>
                </a:moveTo>
                <a:lnTo>
                  <a:pt x="8113034" y="602645"/>
                </a:lnTo>
                <a:cubicBezTo>
                  <a:pt x="8117145" y="603257"/>
                  <a:pt x="8117456" y="603522"/>
                  <a:pt x="8111220" y="603405"/>
                </a:cubicBezTo>
                <a:close/>
                <a:moveTo>
                  <a:pt x="8489536" y="389280"/>
                </a:moveTo>
                <a:cubicBezTo>
                  <a:pt x="8479909" y="386150"/>
                  <a:pt x="8475270" y="392618"/>
                  <a:pt x="8470194" y="397527"/>
                </a:cubicBezTo>
                <a:cubicBezTo>
                  <a:pt x="8442581" y="423957"/>
                  <a:pt x="8407160" y="444085"/>
                  <a:pt x="8373511" y="465608"/>
                </a:cubicBezTo>
                <a:cubicBezTo>
                  <a:pt x="8325315" y="496678"/>
                  <a:pt x="8274262" y="525140"/>
                  <a:pt x="8231753" y="560890"/>
                </a:cubicBezTo>
                <a:cubicBezTo>
                  <a:pt x="8220884" y="569991"/>
                  <a:pt x="8202133" y="566357"/>
                  <a:pt x="8199967" y="553465"/>
                </a:cubicBezTo>
                <a:cubicBezTo>
                  <a:pt x="8197799" y="540575"/>
                  <a:pt x="8188778" y="541668"/>
                  <a:pt x="8175616" y="546483"/>
                </a:cubicBezTo>
                <a:cubicBezTo>
                  <a:pt x="8159813" y="552155"/>
                  <a:pt x="8144012" y="557828"/>
                  <a:pt x="8128578" y="563992"/>
                </a:cubicBezTo>
                <a:cubicBezTo>
                  <a:pt x="8112493" y="570503"/>
                  <a:pt x="8105752" y="580983"/>
                  <a:pt x="8104845" y="593172"/>
                </a:cubicBezTo>
                <a:cubicBezTo>
                  <a:pt x="8104654" y="595478"/>
                  <a:pt x="8104732" y="598018"/>
                  <a:pt x="8105615" y="599991"/>
                </a:cubicBezTo>
                <a:lnTo>
                  <a:pt x="8109090" y="602108"/>
                </a:lnTo>
                <a:lnTo>
                  <a:pt x="8092049" y="599788"/>
                </a:lnTo>
                <a:cubicBezTo>
                  <a:pt x="8074125" y="597229"/>
                  <a:pt x="8051995" y="593399"/>
                  <a:pt x="8047646" y="588557"/>
                </a:cubicBezTo>
                <a:cubicBezTo>
                  <a:pt x="8047278" y="588065"/>
                  <a:pt x="7852240" y="650342"/>
                  <a:pt x="7793637" y="681868"/>
                </a:cubicBezTo>
                <a:cubicBezTo>
                  <a:pt x="7757179" y="701583"/>
                  <a:pt x="7034011" y="1031296"/>
                  <a:pt x="6007741" y="1095470"/>
                </a:cubicBezTo>
                <a:cubicBezTo>
                  <a:pt x="5971519" y="1097710"/>
                  <a:pt x="5937353" y="1100506"/>
                  <a:pt x="5902533" y="1103650"/>
                </a:cubicBezTo>
                <a:cubicBezTo>
                  <a:pt x="5594429" y="1129961"/>
                  <a:pt x="5292360" y="1161179"/>
                  <a:pt x="5164222" y="1163546"/>
                </a:cubicBezTo>
                <a:cubicBezTo>
                  <a:pt x="5063988" y="1165217"/>
                  <a:pt x="4549164" y="1138992"/>
                  <a:pt x="4395075" y="1082763"/>
                </a:cubicBezTo>
                <a:cubicBezTo>
                  <a:pt x="4237527" y="1025076"/>
                  <a:pt x="4088158" y="958345"/>
                  <a:pt x="3939440" y="891265"/>
                </a:cubicBezTo>
                <a:cubicBezTo>
                  <a:pt x="3874968" y="862299"/>
                  <a:pt x="3806689" y="837016"/>
                  <a:pt x="3747894" y="801994"/>
                </a:cubicBezTo>
                <a:cubicBezTo>
                  <a:pt x="3689082" y="766706"/>
                  <a:pt x="3632839" y="729495"/>
                  <a:pt x="3569553" y="697970"/>
                </a:cubicBezTo>
                <a:cubicBezTo>
                  <a:pt x="3551464" y="688887"/>
                  <a:pt x="3533327" y="679005"/>
                  <a:pt x="3507813" y="680216"/>
                </a:cubicBezTo>
                <a:cubicBezTo>
                  <a:pt x="3502099" y="680371"/>
                  <a:pt x="3496101" y="681365"/>
                  <a:pt x="3490455" y="682587"/>
                </a:cubicBezTo>
                <a:cubicBezTo>
                  <a:pt x="3484140" y="683888"/>
                  <a:pt x="3479298" y="687159"/>
                  <a:pt x="3477246" y="691971"/>
                </a:cubicBezTo>
                <a:cubicBezTo>
                  <a:pt x="3475230" y="697315"/>
                  <a:pt x="3479426" y="699760"/>
                  <a:pt x="3484273" y="701857"/>
                </a:cubicBezTo>
                <a:cubicBezTo>
                  <a:pt x="3487733" y="703316"/>
                  <a:pt x="3491260" y="705843"/>
                  <a:pt x="3495638" y="705849"/>
                </a:cubicBezTo>
                <a:cubicBezTo>
                  <a:pt x="3523576" y="705686"/>
                  <a:pt x="3534967" y="720681"/>
                  <a:pt x="3548914" y="733487"/>
                </a:cubicBezTo>
                <a:cubicBezTo>
                  <a:pt x="3554984" y="738925"/>
                  <a:pt x="3561304" y="742991"/>
                  <a:pt x="3551504" y="753036"/>
                </a:cubicBezTo>
                <a:cubicBezTo>
                  <a:pt x="3542974" y="761854"/>
                  <a:pt x="3552584" y="764716"/>
                  <a:pt x="3562075" y="765715"/>
                </a:cubicBezTo>
                <a:cubicBezTo>
                  <a:pt x="3575293" y="767067"/>
                  <a:pt x="3590630" y="764672"/>
                  <a:pt x="3605942" y="772481"/>
                </a:cubicBezTo>
                <a:cubicBezTo>
                  <a:pt x="3550860" y="779958"/>
                  <a:pt x="3525860" y="757484"/>
                  <a:pt x="3499309" y="737079"/>
                </a:cubicBezTo>
                <a:cubicBezTo>
                  <a:pt x="3489410" y="729689"/>
                  <a:pt x="3482419" y="720334"/>
                  <a:pt x="3473788" y="711717"/>
                </a:cubicBezTo>
                <a:cubicBezTo>
                  <a:pt x="3463019" y="701211"/>
                  <a:pt x="3451290" y="702093"/>
                  <a:pt x="3437248" y="714263"/>
                </a:cubicBezTo>
                <a:cubicBezTo>
                  <a:pt x="3424810" y="725164"/>
                  <a:pt x="3418411" y="725135"/>
                  <a:pt x="3413254" y="712874"/>
                </a:cubicBezTo>
                <a:cubicBezTo>
                  <a:pt x="3405299" y="693706"/>
                  <a:pt x="3389031" y="681450"/>
                  <a:pt x="3362511" y="677414"/>
                </a:cubicBezTo>
                <a:cubicBezTo>
                  <a:pt x="3356728" y="676504"/>
                  <a:pt x="3349492" y="673891"/>
                  <a:pt x="3344467" y="679599"/>
                </a:cubicBezTo>
                <a:cubicBezTo>
                  <a:pt x="3340061" y="684428"/>
                  <a:pt x="3344392" y="689004"/>
                  <a:pt x="3347971" y="692328"/>
                </a:cubicBezTo>
                <a:cubicBezTo>
                  <a:pt x="3354407" y="698260"/>
                  <a:pt x="3360162" y="704004"/>
                  <a:pt x="3363008" y="711713"/>
                </a:cubicBezTo>
                <a:cubicBezTo>
                  <a:pt x="3365019" y="716838"/>
                  <a:pt x="3367062" y="722495"/>
                  <a:pt x="3362637" y="727058"/>
                </a:cubicBezTo>
                <a:cubicBezTo>
                  <a:pt x="3344342" y="746453"/>
                  <a:pt x="3358884" y="752745"/>
                  <a:pt x="3376167" y="759779"/>
                </a:cubicBezTo>
                <a:cubicBezTo>
                  <a:pt x="3400002" y="769239"/>
                  <a:pt x="3410177" y="786259"/>
                  <a:pt x="3406203" y="808483"/>
                </a:cubicBezTo>
                <a:cubicBezTo>
                  <a:pt x="3404757" y="817516"/>
                  <a:pt x="3406433" y="822682"/>
                  <a:pt x="3420116" y="820757"/>
                </a:cubicBezTo>
                <a:cubicBezTo>
                  <a:pt x="3425463" y="820110"/>
                  <a:pt x="3426984" y="822878"/>
                  <a:pt x="3429194" y="825831"/>
                </a:cubicBezTo>
                <a:cubicBezTo>
                  <a:pt x="3476758" y="896035"/>
                  <a:pt x="3542778" y="954609"/>
                  <a:pt x="3619149" y="1006561"/>
                </a:cubicBezTo>
                <a:cubicBezTo>
                  <a:pt x="3681093" y="1048718"/>
                  <a:pt x="3748746" y="1085351"/>
                  <a:pt x="3818654" y="1120369"/>
                </a:cubicBezTo>
                <a:cubicBezTo>
                  <a:pt x="3820742" y="1121458"/>
                  <a:pt x="3822850" y="1122813"/>
                  <a:pt x="3824021" y="1125355"/>
                </a:cubicBezTo>
                <a:cubicBezTo>
                  <a:pt x="3791940" y="1123873"/>
                  <a:pt x="3763844" y="1116270"/>
                  <a:pt x="3736668" y="1107215"/>
                </a:cubicBezTo>
                <a:cubicBezTo>
                  <a:pt x="3664431" y="1083216"/>
                  <a:pt x="3602610" y="1048291"/>
                  <a:pt x="3540174" y="1014247"/>
                </a:cubicBezTo>
                <a:cubicBezTo>
                  <a:pt x="3502142" y="993353"/>
                  <a:pt x="3463159" y="973379"/>
                  <a:pt x="3421640" y="955861"/>
                </a:cubicBezTo>
                <a:cubicBezTo>
                  <a:pt x="3414719" y="952940"/>
                  <a:pt x="3409737" y="948712"/>
                  <a:pt x="3404753" y="944484"/>
                </a:cubicBezTo>
                <a:cubicBezTo>
                  <a:pt x="3401911" y="942144"/>
                  <a:pt x="3398417" y="940152"/>
                  <a:pt x="3393138" y="941865"/>
                </a:cubicBezTo>
                <a:cubicBezTo>
                  <a:pt x="3386540" y="944006"/>
                  <a:pt x="3386126" y="948083"/>
                  <a:pt x="3385712" y="952159"/>
                </a:cubicBezTo>
                <a:cubicBezTo>
                  <a:pt x="3384520" y="965187"/>
                  <a:pt x="3389594" y="976116"/>
                  <a:pt x="3398641" y="986025"/>
                </a:cubicBezTo>
                <a:cubicBezTo>
                  <a:pt x="3422140" y="1011364"/>
                  <a:pt x="3455589" y="1029056"/>
                  <a:pt x="3489975" y="1045560"/>
                </a:cubicBezTo>
                <a:cubicBezTo>
                  <a:pt x="3534421" y="1066751"/>
                  <a:pt x="3577600" y="1089169"/>
                  <a:pt x="3617273" y="1114697"/>
                </a:cubicBezTo>
                <a:cubicBezTo>
                  <a:pt x="3620082" y="1116503"/>
                  <a:pt x="3625178" y="1117229"/>
                  <a:pt x="3623898" y="1123556"/>
                </a:cubicBezTo>
                <a:cubicBezTo>
                  <a:pt x="3599276" y="1112313"/>
                  <a:pt x="3576007" y="1101173"/>
                  <a:pt x="3552438" y="1090606"/>
                </a:cubicBezTo>
                <a:cubicBezTo>
                  <a:pt x="3529203" y="1079998"/>
                  <a:pt x="3505634" y="1069432"/>
                  <a:pt x="3482417" y="1059092"/>
                </a:cubicBezTo>
                <a:cubicBezTo>
                  <a:pt x="3476868" y="1056543"/>
                  <a:pt x="3470899" y="1052702"/>
                  <a:pt x="3463468" y="1057629"/>
                </a:cubicBezTo>
                <a:cubicBezTo>
                  <a:pt x="3455703" y="1062595"/>
                  <a:pt x="3457128" y="1069134"/>
                  <a:pt x="3459472" y="1074217"/>
                </a:cubicBezTo>
                <a:cubicBezTo>
                  <a:pt x="3466821" y="1089165"/>
                  <a:pt x="3478729" y="1101681"/>
                  <a:pt x="3494211" y="1112153"/>
                </a:cubicBezTo>
                <a:cubicBezTo>
                  <a:pt x="3546907" y="1146573"/>
                  <a:pt x="3606933" y="1174465"/>
                  <a:pt x="3663137" y="1205775"/>
                </a:cubicBezTo>
                <a:cubicBezTo>
                  <a:pt x="3693512" y="1222766"/>
                  <a:pt x="3721631" y="1241370"/>
                  <a:pt x="3748466" y="1260936"/>
                </a:cubicBezTo>
                <a:cubicBezTo>
                  <a:pt x="3754470" y="1265310"/>
                  <a:pt x="3754440" y="1270144"/>
                  <a:pt x="3753142" y="1276208"/>
                </a:cubicBezTo>
                <a:cubicBezTo>
                  <a:pt x="3747968" y="1300726"/>
                  <a:pt x="3758834" y="1307462"/>
                  <a:pt x="3791960" y="1298886"/>
                </a:cubicBezTo>
                <a:cubicBezTo>
                  <a:pt x="3802234" y="1296299"/>
                  <a:pt x="3809336" y="1296782"/>
                  <a:pt x="3816039" y="1301606"/>
                </a:cubicBezTo>
                <a:cubicBezTo>
                  <a:pt x="3897299" y="1361555"/>
                  <a:pt x="3991895" y="1408883"/>
                  <a:pt x="4094439" y="1448806"/>
                </a:cubicBezTo>
                <a:cubicBezTo>
                  <a:pt x="4136210" y="1464953"/>
                  <a:pt x="4179249" y="1479874"/>
                  <a:pt x="4222870" y="1493379"/>
                </a:cubicBezTo>
                <a:cubicBezTo>
                  <a:pt x="4222955" y="1494711"/>
                  <a:pt x="4223057" y="1496309"/>
                  <a:pt x="4223141" y="1497641"/>
                </a:cubicBezTo>
                <a:cubicBezTo>
                  <a:pt x="4222925" y="1499546"/>
                  <a:pt x="4222659" y="1500653"/>
                  <a:pt x="4222428" y="1502292"/>
                </a:cubicBezTo>
                <a:cubicBezTo>
                  <a:pt x="4160784" y="1480767"/>
                  <a:pt x="4099761" y="1458363"/>
                  <a:pt x="4039973" y="1434198"/>
                </a:cubicBezTo>
                <a:cubicBezTo>
                  <a:pt x="3877889" y="1368737"/>
                  <a:pt x="3722432" y="1296301"/>
                  <a:pt x="3564773" y="1226279"/>
                </a:cubicBezTo>
                <a:cubicBezTo>
                  <a:pt x="3511752" y="1202636"/>
                  <a:pt x="3468897" y="1169442"/>
                  <a:pt x="3420650" y="1141464"/>
                </a:cubicBezTo>
                <a:cubicBezTo>
                  <a:pt x="3388486" y="1122812"/>
                  <a:pt x="3357590" y="1102932"/>
                  <a:pt x="3320669" y="1088883"/>
                </a:cubicBezTo>
                <a:cubicBezTo>
                  <a:pt x="3305491" y="1083205"/>
                  <a:pt x="3289697" y="1078406"/>
                  <a:pt x="3270102" y="1082659"/>
                </a:cubicBezTo>
                <a:cubicBezTo>
                  <a:pt x="3262467" y="1084389"/>
                  <a:pt x="3253881" y="1087040"/>
                  <a:pt x="3251648" y="1094290"/>
                </a:cubicBezTo>
                <a:cubicBezTo>
                  <a:pt x="3249750" y="1101498"/>
                  <a:pt x="3256970" y="1103846"/>
                  <a:pt x="3263506" y="1106005"/>
                </a:cubicBezTo>
                <a:cubicBezTo>
                  <a:pt x="3265227" y="1106604"/>
                  <a:pt x="3266966" y="1107467"/>
                  <a:pt x="3268636" y="1107265"/>
                </a:cubicBezTo>
                <a:cubicBezTo>
                  <a:pt x="3300482" y="1105018"/>
                  <a:pt x="3309121" y="1124372"/>
                  <a:pt x="3325089" y="1137201"/>
                </a:cubicBezTo>
                <a:cubicBezTo>
                  <a:pt x="3330055" y="1141164"/>
                  <a:pt x="3330677" y="1145651"/>
                  <a:pt x="3326003" y="1151585"/>
                </a:cubicBezTo>
                <a:cubicBezTo>
                  <a:pt x="3317592" y="1162266"/>
                  <a:pt x="3324211" y="1165760"/>
                  <a:pt x="3336410" y="1166967"/>
                </a:cubicBezTo>
                <a:cubicBezTo>
                  <a:pt x="3348608" y="1168175"/>
                  <a:pt x="3361690" y="1167395"/>
                  <a:pt x="3375112" y="1171943"/>
                </a:cubicBezTo>
                <a:cubicBezTo>
                  <a:pt x="3354718" y="1179513"/>
                  <a:pt x="3340011" y="1175927"/>
                  <a:pt x="3326222" y="1170885"/>
                </a:cubicBezTo>
                <a:cubicBezTo>
                  <a:pt x="3295216" y="1159877"/>
                  <a:pt x="3274464" y="1140648"/>
                  <a:pt x="3254679" y="1120765"/>
                </a:cubicBezTo>
                <a:cubicBezTo>
                  <a:pt x="3250733" y="1116948"/>
                  <a:pt x="3247420" y="1112518"/>
                  <a:pt x="3242188" y="1109662"/>
                </a:cubicBezTo>
                <a:cubicBezTo>
                  <a:pt x="3232391" y="1103869"/>
                  <a:pt x="3222316" y="1104284"/>
                  <a:pt x="3211499" y="1114184"/>
                </a:cubicBezTo>
                <a:cubicBezTo>
                  <a:pt x="3197173" y="1127194"/>
                  <a:pt x="3191777" y="1127042"/>
                  <a:pt x="3185849" y="1113265"/>
                </a:cubicBezTo>
                <a:cubicBezTo>
                  <a:pt x="3177929" y="1094629"/>
                  <a:pt x="3162028" y="1082865"/>
                  <a:pt x="3135843" y="1078789"/>
                </a:cubicBezTo>
                <a:cubicBezTo>
                  <a:pt x="3130396" y="1077837"/>
                  <a:pt x="3124578" y="1076395"/>
                  <a:pt x="3119118" y="1080546"/>
                </a:cubicBezTo>
                <a:cubicBezTo>
                  <a:pt x="3113359" y="1085269"/>
                  <a:pt x="3117622" y="1088780"/>
                  <a:pt x="3120198" y="1092226"/>
                </a:cubicBezTo>
                <a:cubicBezTo>
                  <a:pt x="3123912" y="1097682"/>
                  <a:pt x="3128295" y="1103057"/>
                  <a:pt x="3131691" y="1108819"/>
                </a:cubicBezTo>
                <a:cubicBezTo>
                  <a:pt x="3137665" y="1118027"/>
                  <a:pt x="3139328" y="1128295"/>
                  <a:pt x="3129914" y="1139097"/>
                </a:cubicBezTo>
                <a:cubicBezTo>
                  <a:pt x="3123003" y="1146915"/>
                  <a:pt x="3123960" y="1151361"/>
                  <a:pt x="3133955" y="1154983"/>
                </a:cubicBezTo>
                <a:cubicBezTo>
                  <a:pt x="3165979" y="1166136"/>
                  <a:pt x="3186931" y="1183194"/>
                  <a:pt x="3178170" y="1214855"/>
                </a:cubicBezTo>
                <a:cubicBezTo>
                  <a:pt x="3176770" y="1219320"/>
                  <a:pt x="3179046" y="1223338"/>
                  <a:pt x="3185378" y="1222303"/>
                </a:cubicBezTo>
                <a:cubicBezTo>
                  <a:pt x="3199361" y="1219805"/>
                  <a:pt x="3202140" y="1226447"/>
                  <a:pt x="3206608" y="1233153"/>
                </a:cubicBezTo>
                <a:cubicBezTo>
                  <a:pt x="3250090" y="1297409"/>
                  <a:pt x="3310389" y="1350771"/>
                  <a:pt x="3379140" y="1399351"/>
                </a:cubicBezTo>
                <a:cubicBezTo>
                  <a:pt x="3447189" y="1447479"/>
                  <a:pt x="3522881" y="1488775"/>
                  <a:pt x="3603118" y="1527375"/>
                </a:cubicBezTo>
                <a:cubicBezTo>
                  <a:pt x="3581296" y="1528405"/>
                  <a:pt x="3552602" y="1521951"/>
                  <a:pt x="3524809" y="1513774"/>
                </a:cubicBezTo>
                <a:cubicBezTo>
                  <a:pt x="3451354" y="1491802"/>
                  <a:pt x="3389901" y="1457369"/>
                  <a:pt x="3327498" y="1423859"/>
                </a:cubicBezTo>
                <a:cubicBezTo>
                  <a:pt x="3283917" y="1400416"/>
                  <a:pt x="3241288" y="1376052"/>
                  <a:pt x="3192949" y="1357211"/>
                </a:cubicBezTo>
                <a:cubicBezTo>
                  <a:pt x="3187434" y="1355196"/>
                  <a:pt x="3183538" y="1352177"/>
                  <a:pt x="3180259" y="1348280"/>
                </a:cubicBezTo>
                <a:cubicBezTo>
                  <a:pt x="3177348" y="1344874"/>
                  <a:pt x="3173119" y="1341896"/>
                  <a:pt x="3166204" y="1344345"/>
                </a:cubicBezTo>
                <a:cubicBezTo>
                  <a:pt x="3159306" y="1347059"/>
                  <a:pt x="3158942" y="1351935"/>
                  <a:pt x="3159212" y="1356197"/>
                </a:cubicBezTo>
                <a:cubicBezTo>
                  <a:pt x="3161232" y="1372059"/>
                  <a:pt x="3167827" y="1385754"/>
                  <a:pt x="3181004" y="1397043"/>
                </a:cubicBezTo>
                <a:cubicBezTo>
                  <a:pt x="3206688" y="1419701"/>
                  <a:pt x="3240037" y="1435794"/>
                  <a:pt x="3273385" y="1451888"/>
                </a:cubicBezTo>
                <a:cubicBezTo>
                  <a:pt x="3319573" y="1473941"/>
                  <a:pt x="3362569" y="1498797"/>
                  <a:pt x="3401776" y="1527602"/>
                </a:cubicBezTo>
                <a:cubicBezTo>
                  <a:pt x="3374012" y="1514591"/>
                  <a:pt x="3346230" y="1501313"/>
                  <a:pt x="3318130" y="1488342"/>
                </a:cubicBezTo>
                <a:cubicBezTo>
                  <a:pt x="3296969" y="1478558"/>
                  <a:pt x="3275173" y="1469387"/>
                  <a:pt x="3253694" y="1459909"/>
                </a:cubicBezTo>
                <a:cubicBezTo>
                  <a:pt x="3248495" y="1457587"/>
                  <a:pt x="3242945" y="1455038"/>
                  <a:pt x="3236182" y="1459882"/>
                </a:cubicBezTo>
                <a:cubicBezTo>
                  <a:pt x="3230053" y="1464115"/>
                  <a:pt x="3231378" y="1469055"/>
                  <a:pt x="3233020" y="1473687"/>
                </a:cubicBezTo>
                <a:cubicBezTo>
                  <a:pt x="3239235" y="1491993"/>
                  <a:pt x="3254236" y="1505477"/>
                  <a:pt x="3272474" y="1516958"/>
                </a:cubicBezTo>
                <a:cubicBezTo>
                  <a:pt x="3294559" y="1530657"/>
                  <a:pt x="3317595" y="1543436"/>
                  <a:pt x="3341300" y="1556133"/>
                </a:cubicBezTo>
                <a:cubicBezTo>
                  <a:pt x="3316637" y="1554825"/>
                  <a:pt x="3291973" y="1553517"/>
                  <a:pt x="3267359" y="1553009"/>
                </a:cubicBezTo>
                <a:cubicBezTo>
                  <a:pt x="3280352" y="1582573"/>
                  <a:pt x="3306470" y="1585584"/>
                  <a:pt x="3329832" y="1587586"/>
                </a:cubicBezTo>
                <a:cubicBezTo>
                  <a:pt x="3361297" y="1589949"/>
                  <a:pt x="3391527" y="1594072"/>
                  <a:pt x="3421490" y="1599301"/>
                </a:cubicBezTo>
                <a:cubicBezTo>
                  <a:pt x="3434412" y="1606594"/>
                  <a:pt x="3447319" y="1613621"/>
                  <a:pt x="3459923" y="1621220"/>
                </a:cubicBezTo>
                <a:cubicBezTo>
                  <a:pt x="3472880" y="1629046"/>
                  <a:pt x="3485168" y="1636952"/>
                  <a:pt x="3497490" y="1645392"/>
                </a:cubicBezTo>
                <a:cubicBezTo>
                  <a:pt x="3506301" y="1651572"/>
                  <a:pt x="3516714" y="1656484"/>
                  <a:pt x="3507803" y="1669911"/>
                </a:cubicBezTo>
                <a:cubicBezTo>
                  <a:pt x="3503816" y="1676032"/>
                  <a:pt x="3534148" y="1702959"/>
                  <a:pt x="3543290" y="1703729"/>
                </a:cubicBezTo>
                <a:cubicBezTo>
                  <a:pt x="3544644" y="1703834"/>
                  <a:pt x="3545996" y="1703940"/>
                  <a:pt x="3546999" y="1703818"/>
                </a:cubicBezTo>
                <a:cubicBezTo>
                  <a:pt x="3566312" y="1700405"/>
                  <a:pt x="3571232" y="1708935"/>
                  <a:pt x="3572295" y="1720349"/>
                </a:cubicBezTo>
                <a:cubicBezTo>
                  <a:pt x="3573341" y="1731497"/>
                  <a:pt x="3570880" y="1745753"/>
                  <a:pt x="3596922" y="1736961"/>
                </a:cubicBezTo>
                <a:cubicBezTo>
                  <a:pt x="3599895" y="1736064"/>
                  <a:pt x="3600664" y="1737582"/>
                  <a:pt x="3602119" y="1739285"/>
                </a:cubicBezTo>
                <a:cubicBezTo>
                  <a:pt x="3633888" y="1783486"/>
                  <a:pt x="3684678" y="1814377"/>
                  <a:pt x="3734798" y="1845349"/>
                </a:cubicBezTo>
                <a:cubicBezTo>
                  <a:pt x="3737590" y="1846890"/>
                  <a:pt x="3740383" y="1848430"/>
                  <a:pt x="3743174" y="1849972"/>
                </a:cubicBezTo>
                <a:cubicBezTo>
                  <a:pt x="3692460" y="1846720"/>
                  <a:pt x="3526297" y="1854765"/>
                  <a:pt x="3478101" y="1864630"/>
                </a:cubicBezTo>
                <a:cubicBezTo>
                  <a:pt x="3435216" y="1873314"/>
                  <a:pt x="3187933" y="1844748"/>
                  <a:pt x="3135293" y="1816496"/>
                </a:cubicBezTo>
                <a:cubicBezTo>
                  <a:pt x="3129987" y="1844249"/>
                  <a:pt x="3145700" y="1853084"/>
                  <a:pt x="3158510" y="1863880"/>
                </a:cubicBezTo>
                <a:cubicBezTo>
                  <a:pt x="3176652" y="1879130"/>
                  <a:pt x="3180104" y="1891061"/>
                  <a:pt x="3148907" y="1908797"/>
                </a:cubicBezTo>
                <a:cubicBezTo>
                  <a:pt x="3059526" y="1959351"/>
                  <a:pt x="3060614" y="1960561"/>
                  <a:pt x="3150229" y="2003660"/>
                </a:cubicBezTo>
                <a:cubicBezTo>
                  <a:pt x="3154391" y="2005572"/>
                  <a:pt x="3152878" y="2013539"/>
                  <a:pt x="3154219" y="2018746"/>
                </a:cubicBezTo>
                <a:cubicBezTo>
                  <a:pt x="3132340" y="2029448"/>
                  <a:pt x="3104621" y="2011868"/>
                  <a:pt x="3079313" y="2037482"/>
                </a:cubicBezTo>
                <a:cubicBezTo>
                  <a:pt x="3200844" y="2121812"/>
                  <a:pt x="3382216" y="2194063"/>
                  <a:pt x="3545961" y="2248584"/>
                </a:cubicBezTo>
                <a:cubicBezTo>
                  <a:pt x="3418859" y="2288406"/>
                  <a:pt x="3336249" y="2212515"/>
                  <a:pt x="3242382" y="2234890"/>
                </a:cubicBezTo>
                <a:cubicBezTo>
                  <a:pt x="3196963" y="2267233"/>
                  <a:pt x="3340047" y="2293389"/>
                  <a:pt x="3206852" y="2322137"/>
                </a:cubicBezTo>
                <a:cubicBezTo>
                  <a:pt x="3266485" y="2338535"/>
                  <a:pt x="3311047" y="2356223"/>
                  <a:pt x="3352854" y="2378270"/>
                </a:cubicBezTo>
                <a:cubicBezTo>
                  <a:pt x="3427094" y="2417864"/>
                  <a:pt x="3443161" y="2448130"/>
                  <a:pt x="3414532" y="2516826"/>
                </a:cubicBezTo>
                <a:cubicBezTo>
                  <a:pt x="3395525" y="2562076"/>
                  <a:pt x="3366606" y="2605038"/>
                  <a:pt x="3397577" y="2652556"/>
                </a:cubicBezTo>
                <a:cubicBezTo>
                  <a:pt x="3418842" y="2685144"/>
                  <a:pt x="3412947" y="2708944"/>
                  <a:pt x="3339773" y="2701969"/>
                </a:cubicBezTo>
                <a:cubicBezTo>
                  <a:pt x="3260852" y="2694617"/>
                  <a:pt x="3233446" y="2729610"/>
                  <a:pt x="3257041" y="2788223"/>
                </a:cubicBezTo>
                <a:cubicBezTo>
                  <a:pt x="3272229" y="2825841"/>
                  <a:pt x="3259642" y="2839714"/>
                  <a:pt x="3205892" y="2841661"/>
                </a:cubicBezTo>
                <a:cubicBezTo>
                  <a:pt x="3146428" y="2843763"/>
                  <a:pt x="3088665" y="2824990"/>
                  <a:pt x="3016267" y="2846107"/>
                </a:cubicBezTo>
                <a:cubicBezTo>
                  <a:pt x="3079284" y="2910414"/>
                  <a:pt x="3202965" y="2875032"/>
                  <a:pt x="3275450" y="2934701"/>
                </a:cubicBezTo>
                <a:cubicBezTo>
                  <a:pt x="3194271" y="2944802"/>
                  <a:pt x="3132104" y="2952064"/>
                  <a:pt x="3071009" y="2944432"/>
                </a:cubicBezTo>
                <a:cubicBezTo>
                  <a:pt x="3045559" y="2941340"/>
                  <a:pt x="3017770" y="2938533"/>
                  <a:pt x="3005039" y="2960743"/>
                </a:cubicBezTo>
                <a:cubicBezTo>
                  <a:pt x="2989910" y="2987540"/>
                  <a:pt x="3024584" y="2992735"/>
                  <a:pt x="3045255" y="2994795"/>
                </a:cubicBezTo>
                <a:cubicBezTo>
                  <a:pt x="3103524" y="3000354"/>
                  <a:pt x="3149512" y="3024578"/>
                  <a:pt x="3198769" y="3041966"/>
                </a:cubicBezTo>
                <a:cubicBezTo>
                  <a:pt x="3306591" y="3080177"/>
                  <a:pt x="3424230" y="3108608"/>
                  <a:pt x="3518098" y="3181525"/>
                </a:cubicBezTo>
                <a:cubicBezTo>
                  <a:pt x="3405474" y="3173693"/>
                  <a:pt x="3319103" y="3133957"/>
                  <a:pt x="3214876" y="3136382"/>
                </a:cubicBezTo>
                <a:cubicBezTo>
                  <a:pt x="3309623" y="3201944"/>
                  <a:pt x="3428070" y="3237794"/>
                  <a:pt x="3540876" y="3280232"/>
                </a:cubicBezTo>
                <a:cubicBezTo>
                  <a:pt x="3572951" y="3292185"/>
                  <a:pt x="3605372" y="3298995"/>
                  <a:pt x="3614558" y="3332242"/>
                </a:cubicBezTo>
                <a:cubicBezTo>
                  <a:pt x="3632460" y="3396643"/>
                  <a:pt x="3676382" y="3446619"/>
                  <a:pt x="3765439" y="3465091"/>
                </a:cubicBezTo>
                <a:cubicBezTo>
                  <a:pt x="3766125" y="3465276"/>
                  <a:pt x="3762072" y="3475699"/>
                  <a:pt x="3759506" y="3482990"/>
                </a:cubicBezTo>
                <a:cubicBezTo>
                  <a:pt x="3706514" y="3491555"/>
                  <a:pt x="3662256" y="3457457"/>
                  <a:pt x="3594905" y="3478499"/>
                </a:cubicBezTo>
                <a:cubicBezTo>
                  <a:pt x="3663098" y="3523656"/>
                  <a:pt x="3720597" y="3564741"/>
                  <a:pt x="3814430" y="3578876"/>
                </a:cubicBezTo>
                <a:cubicBezTo>
                  <a:pt x="3889563" y="3590177"/>
                  <a:pt x="3981512" y="3590582"/>
                  <a:pt x="4039126" y="3649369"/>
                </a:cubicBezTo>
                <a:cubicBezTo>
                  <a:pt x="3977790" y="3669682"/>
                  <a:pt x="3930328" y="3659325"/>
                  <a:pt x="3883152" y="3653497"/>
                </a:cubicBezTo>
                <a:cubicBezTo>
                  <a:pt x="3810528" y="3644576"/>
                  <a:pt x="3739087" y="3633097"/>
                  <a:pt x="3666446" y="3623911"/>
                </a:cubicBezTo>
                <a:cubicBezTo>
                  <a:pt x="3638957" y="3620530"/>
                  <a:pt x="3608896" y="3619071"/>
                  <a:pt x="3593589" y="3653674"/>
                </a:cubicBezTo>
                <a:cubicBezTo>
                  <a:pt x="3684581" y="3649631"/>
                  <a:pt x="3741824" y="3686720"/>
                  <a:pt x="3801238" y="3720862"/>
                </a:cubicBezTo>
                <a:cubicBezTo>
                  <a:pt x="3834791" y="3740152"/>
                  <a:pt x="3862819" y="3767894"/>
                  <a:pt x="3919545" y="3749213"/>
                </a:cubicBezTo>
                <a:cubicBezTo>
                  <a:pt x="3949563" y="3739403"/>
                  <a:pt x="3970044" y="3754371"/>
                  <a:pt x="3968059" y="3776085"/>
                </a:cubicBezTo>
                <a:cubicBezTo>
                  <a:pt x="3961477" y="3852579"/>
                  <a:pt x="4033657" y="3870411"/>
                  <a:pt x="4107750" y="3875932"/>
                </a:cubicBezTo>
                <a:cubicBezTo>
                  <a:pt x="4247829" y="3886613"/>
                  <a:pt x="4367192" y="3936847"/>
                  <a:pt x="4504087" y="3955698"/>
                </a:cubicBezTo>
                <a:cubicBezTo>
                  <a:pt x="4637239" y="3973931"/>
                  <a:pt x="5630348" y="4013091"/>
                  <a:pt x="5880284" y="3998656"/>
                </a:cubicBezTo>
                <a:cubicBezTo>
                  <a:pt x="7409751" y="3910310"/>
                  <a:pt x="8457142" y="3018967"/>
                  <a:pt x="8461494" y="3007971"/>
                </a:cubicBezTo>
                <a:cubicBezTo>
                  <a:pt x="8481448" y="2956432"/>
                  <a:pt x="8537247" y="2928466"/>
                  <a:pt x="8587378" y="2896089"/>
                </a:cubicBezTo>
                <a:cubicBezTo>
                  <a:pt x="8631032" y="2867717"/>
                  <a:pt x="8677604" y="2837649"/>
                  <a:pt x="8693826" y="2796225"/>
                </a:cubicBezTo>
                <a:cubicBezTo>
                  <a:pt x="8715249" y="2741288"/>
                  <a:pt x="8647790" y="2792407"/>
                  <a:pt x="8633488" y="2774007"/>
                </a:cubicBezTo>
                <a:cubicBezTo>
                  <a:pt x="8658507" y="2743865"/>
                  <a:pt x="8698366" y="2714075"/>
                  <a:pt x="8707444" y="2682105"/>
                </a:cubicBezTo>
                <a:cubicBezTo>
                  <a:pt x="8739824" y="2566518"/>
                  <a:pt x="8819561" y="2475526"/>
                  <a:pt x="8942552" y="2397549"/>
                </a:cubicBezTo>
                <a:cubicBezTo>
                  <a:pt x="8977822" y="2375023"/>
                  <a:pt x="8999812" y="2339612"/>
                  <a:pt x="9049260" y="2328253"/>
                </a:cubicBezTo>
                <a:cubicBezTo>
                  <a:pt x="9159134" y="2303404"/>
                  <a:pt x="9118356" y="2218151"/>
                  <a:pt x="9174304" y="2171379"/>
                </a:cubicBezTo>
                <a:cubicBezTo>
                  <a:pt x="9179581" y="2166982"/>
                  <a:pt x="9181728" y="2117398"/>
                  <a:pt x="9182228" y="2067678"/>
                </a:cubicBezTo>
                <a:lnTo>
                  <a:pt x="9182278" y="2047313"/>
                </a:lnTo>
                <a:lnTo>
                  <a:pt x="9184334" y="2047686"/>
                </a:lnTo>
                <a:cubicBezTo>
                  <a:pt x="9192950" y="2042242"/>
                  <a:pt x="9192359" y="2022485"/>
                  <a:pt x="9185124" y="1997142"/>
                </a:cubicBezTo>
                <a:lnTo>
                  <a:pt x="9181592" y="1987782"/>
                </a:lnTo>
                <a:lnTo>
                  <a:pt x="9181190" y="1974586"/>
                </a:lnTo>
                <a:cubicBezTo>
                  <a:pt x="9180902" y="1968441"/>
                  <a:pt x="9180584" y="1964399"/>
                  <a:pt x="9180252" y="1963164"/>
                </a:cubicBezTo>
                <a:cubicBezTo>
                  <a:pt x="9179760" y="1961378"/>
                  <a:pt x="9179284" y="1962333"/>
                  <a:pt x="9178804" y="1965349"/>
                </a:cubicBezTo>
                <a:lnTo>
                  <a:pt x="9177606" y="1977215"/>
                </a:lnTo>
                <a:lnTo>
                  <a:pt x="9169614" y="1956030"/>
                </a:lnTo>
                <a:cubicBezTo>
                  <a:pt x="9143144" y="1898537"/>
                  <a:pt x="9095234" y="1836160"/>
                  <a:pt x="9046406" y="1838718"/>
                </a:cubicBezTo>
                <a:cubicBezTo>
                  <a:pt x="9077129" y="1760642"/>
                  <a:pt x="9077129" y="1760642"/>
                  <a:pt x="8960873" y="1764524"/>
                </a:cubicBezTo>
                <a:cubicBezTo>
                  <a:pt x="9002330" y="1712259"/>
                  <a:pt x="9001568" y="1700272"/>
                  <a:pt x="8946755" y="1690806"/>
                </a:cubicBezTo>
                <a:cubicBezTo>
                  <a:pt x="8893980" y="1681628"/>
                  <a:pt x="8836186" y="1683529"/>
                  <a:pt x="8786897" y="1665607"/>
                </a:cubicBezTo>
                <a:cubicBezTo>
                  <a:pt x="8827191" y="1600331"/>
                  <a:pt x="8835148" y="1529576"/>
                  <a:pt x="8924505" y="1489227"/>
                </a:cubicBezTo>
                <a:cubicBezTo>
                  <a:pt x="8938584" y="1482958"/>
                  <a:pt x="8947122" y="1463671"/>
                  <a:pt x="8937122" y="1454681"/>
                </a:cubicBezTo>
                <a:cubicBezTo>
                  <a:pt x="8901654" y="1421129"/>
                  <a:pt x="8944526" y="1343460"/>
                  <a:pt x="8841119" y="1348202"/>
                </a:cubicBezTo>
                <a:cubicBezTo>
                  <a:pt x="8828354" y="1348673"/>
                  <a:pt x="8816185" y="1342631"/>
                  <a:pt x="8825548" y="1331028"/>
                </a:cubicBezTo>
                <a:cubicBezTo>
                  <a:pt x="8857711" y="1291432"/>
                  <a:pt x="8816096" y="1298887"/>
                  <a:pt x="8790413" y="1297436"/>
                </a:cubicBezTo>
                <a:cubicBezTo>
                  <a:pt x="8759333" y="1295832"/>
                  <a:pt x="8725565" y="1315490"/>
                  <a:pt x="8695944" y="1299752"/>
                </a:cubicBezTo>
                <a:cubicBezTo>
                  <a:pt x="8701338" y="1278697"/>
                  <a:pt x="8726082" y="1275968"/>
                  <a:pt x="8743050" y="1267471"/>
                </a:cubicBezTo>
                <a:cubicBezTo>
                  <a:pt x="8792636" y="1242406"/>
                  <a:pt x="8832648" y="1215014"/>
                  <a:pt x="8831902" y="1166250"/>
                </a:cubicBezTo>
                <a:cubicBezTo>
                  <a:pt x="8831416" y="1126849"/>
                  <a:pt x="8834560" y="1091573"/>
                  <a:pt x="8763628" y="1088084"/>
                </a:cubicBezTo>
                <a:cubicBezTo>
                  <a:pt x="8752484" y="1087556"/>
                  <a:pt x="8746480" y="1083182"/>
                  <a:pt x="8744052" y="1076766"/>
                </a:cubicBezTo>
                <a:cubicBezTo>
                  <a:pt x="8751664" y="1069402"/>
                  <a:pt x="8758926" y="1061811"/>
                  <a:pt x="8767977" y="1055883"/>
                </a:cubicBezTo>
                <a:cubicBezTo>
                  <a:pt x="8798386" y="1036363"/>
                  <a:pt x="8807604" y="1011893"/>
                  <a:pt x="8815418" y="986519"/>
                </a:cubicBezTo>
                <a:cubicBezTo>
                  <a:pt x="8820450" y="970342"/>
                  <a:pt x="8826500" y="954308"/>
                  <a:pt x="8839356" y="939330"/>
                </a:cubicBezTo>
                <a:cubicBezTo>
                  <a:pt x="8847184" y="930060"/>
                  <a:pt x="8857152" y="922680"/>
                  <a:pt x="8869964" y="917639"/>
                </a:cubicBezTo>
                <a:cubicBezTo>
                  <a:pt x="8881119" y="913066"/>
                  <a:pt x="8884190" y="908399"/>
                  <a:pt x="8876013" y="901606"/>
                </a:cubicBezTo>
                <a:cubicBezTo>
                  <a:pt x="8852888" y="882126"/>
                  <a:pt x="8842659" y="858937"/>
                  <a:pt x="8855230" y="828963"/>
                </a:cubicBezTo>
                <a:cubicBezTo>
                  <a:pt x="8859032" y="819911"/>
                  <a:pt x="8855550" y="812818"/>
                  <a:pt x="8844988" y="810876"/>
                </a:cubicBezTo>
                <a:cubicBezTo>
                  <a:pt x="8801020" y="802512"/>
                  <a:pt x="8788328" y="772374"/>
                  <a:pt x="8768255" y="747963"/>
                </a:cubicBezTo>
                <a:cubicBezTo>
                  <a:pt x="8739786" y="713294"/>
                  <a:pt x="8713605" y="677543"/>
                  <a:pt x="8692953" y="638707"/>
                </a:cubicBezTo>
                <a:cubicBezTo>
                  <a:pt x="8680700" y="615495"/>
                  <a:pt x="8668800" y="592509"/>
                  <a:pt x="8674423" y="564449"/>
                </a:cubicBezTo>
                <a:cubicBezTo>
                  <a:pt x="8675670" y="557588"/>
                  <a:pt x="8672308" y="552358"/>
                  <a:pt x="8667642" y="547822"/>
                </a:cubicBezTo>
                <a:cubicBezTo>
                  <a:pt x="8647856" y="527939"/>
                  <a:pt x="8648704" y="504214"/>
                  <a:pt x="8661198" y="478275"/>
                </a:cubicBezTo>
                <a:cubicBezTo>
                  <a:pt x="8668953" y="462573"/>
                  <a:pt x="8667832" y="460828"/>
                  <a:pt x="8645813" y="464032"/>
                </a:cubicBezTo>
                <a:cubicBezTo>
                  <a:pt x="8601088" y="470255"/>
                  <a:pt x="8556732" y="476969"/>
                  <a:pt x="8512338" y="477784"/>
                </a:cubicBezTo>
                <a:cubicBezTo>
                  <a:pt x="8462562" y="478712"/>
                  <a:pt x="8445778" y="468934"/>
                  <a:pt x="8481050" y="430572"/>
                </a:cubicBezTo>
                <a:cubicBezTo>
                  <a:pt x="8488612" y="422408"/>
                  <a:pt x="8495122" y="413567"/>
                  <a:pt x="8498220" y="404064"/>
                </a:cubicBezTo>
                <a:cubicBezTo>
                  <a:pt x="8500436" y="396549"/>
                  <a:pt x="8497776" y="391771"/>
                  <a:pt x="8489536" y="389280"/>
                </a:cubicBezTo>
                <a:close/>
                <a:moveTo>
                  <a:pt x="0" y="0"/>
                </a:moveTo>
                <a:lnTo>
                  <a:pt x="12192000" y="0"/>
                </a:lnTo>
                <a:lnTo>
                  <a:pt x="12192000" y="6858000"/>
                </a:lnTo>
                <a:lnTo>
                  <a:pt x="0" y="6858000"/>
                </a:lnTo>
                <a:close/>
              </a:path>
            </a:pathLst>
          </a:custGeom>
          <a:solidFill>
            <a:schemeClr val="bg2">
              <a:alpha val="50000"/>
            </a:schemeClr>
          </a:solidFill>
          <a:ln w="32707" cap="flat">
            <a:noFill/>
            <a:prstDash val="solid"/>
            <a:miter/>
          </a:ln>
        </p:spPr>
        <p:txBody>
          <a:bodyPr wrap="square" rtlCol="0" anchor="ctr">
            <a:noAutofit/>
          </a:bodyPr>
          <a:lstStyle/>
          <a:p>
            <a:pPr algn="ctr"/>
            <a:endParaRPr lang="en-US"/>
          </a:p>
        </p:txBody>
      </p:sp>
      <p:sp>
        <p:nvSpPr>
          <p:cNvPr id="5" name="Title 4">
            <a:extLst>
              <a:ext uri="{FF2B5EF4-FFF2-40B4-BE49-F238E27FC236}">
                <a16:creationId xmlns:a16="http://schemas.microsoft.com/office/drawing/2014/main" id="{526DCF8E-4D04-9070-A84A-35634E92376D}"/>
              </a:ext>
            </a:extLst>
          </p:cNvPr>
          <p:cNvSpPr>
            <a:spLocks noGrp="1"/>
          </p:cNvSpPr>
          <p:nvPr>
            <p:ph type="title"/>
          </p:nvPr>
        </p:nvSpPr>
        <p:spPr>
          <a:xfrm>
            <a:off x="1561461" y="4464421"/>
            <a:ext cx="9066029" cy="1152663"/>
          </a:xfrm>
        </p:spPr>
        <p:txBody>
          <a:bodyPr vert="horz" lIns="91440" tIns="45720" rIns="91440" bIns="45720" rtlCol="0" anchor="ctr">
            <a:normAutofit fontScale="90000"/>
          </a:bodyPr>
          <a:lstStyle/>
          <a:p>
            <a:pPr algn="ctr"/>
            <a:r>
              <a:rPr lang="en-US" sz="2700" b="0" i="0" u="none" strike="noStrike" kern="1200" dirty="0">
                <a:solidFill>
                  <a:schemeClr val="tx1"/>
                </a:solidFill>
                <a:effectLst/>
                <a:latin typeface="+mj-lt"/>
                <a:ea typeface="+mj-ea"/>
                <a:cs typeface="+mj-cs"/>
              </a:rPr>
              <a:t>Our niche is restoring aged and/or failing piping and plumbing systems to their original operating condition.</a:t>
            </a:r>
            <a:br>
              <a:rPr lang="en-US" sz="2700" b="0" i="0" u="none" strike="noStrike" kern="1200" dirty="0">
                <a:solidFill>
                  <a:schemeClr val="tx1"/>
                </a:solidFill>
                <a:effectLst/>
                <a:latin typeface="+mj-lt"/>
                <a:ea typeface="+mj-ea"/>
                <a:cs typeface="+mj-cs"/>
              </a:rPr>
            </a:br>
            <a:br>
              <a:rPr lang="en-US" sz="2700" b="0" i="0" u="none" strike="noStrike" kern="1200" dirty="0">
                <a:solidFill>
                  <a:schemeClr val="tx1"/>
                </a:solidFill>
                <a:effectLst/>
                <a:latin typeface="+mj-lt"/>
                <a:ea typeface="+mj-ea"/>
                <a:cs typeface="+mj-cs"/>
              </a:rPr>
            </a:br>
            <a:r>
              <a:rPr lang="en-US" sz="2700" b="1" i="0" u="none" strike="noStrike" kern="1200" dirty="0">
                <a:solidFill>
                  <a:schemeClr val="tx1"/>
                </a:solidFill>
                <a:effectLst/>
                <a:latin typeface="+mj-lt"/>
                <a:ea typeface="+mj-ea"/>
                <a:cs typeface="+mj-cs"/>
              </a:rPr>
              <a:t>Give Pipe Restoration Solutions a Call &amp;</a:t>
            </a:r>
            <a:br>
              <a:rPr lang="en-US" sz="2700" b="1" i="0" u="none" strike="noStrike" kern="1200" dirty="0">
                <a:solidFill>
                  <a:schemeClr val="tx1"/>
                </a:solidFill>
                <a:effectLst/>
                <a:latin typeface="+mj-lt"/>
                <a:ea typeface="+mj-ea"/>
                <a:cs typeface="+mj-cs"/>
              </a:rPr>
            </a:br>
            <a:r>
              <a:rPr lang="en-US" sz="2700" b="1" i="0" u="none" strike="noStrike" kern="1200" dirty="0">
                <a:solidFill>
                  <a:schemeClr val="tx1"/>
                </a:solidFill>
                <a:effectLst/>
                <a:latin typeface="+mj-lt"/>
                <a:ea typeface="+mj-ea"/>
                <a:cs typeface="+mj-cs"/>
              </a:rPr>
              <a:t>Let the Pipe Restoration Experts Work for You</a:t>
            </a:r>
            <a:br>
              <a:rPr lang="en-US" sz="2700" b="1" i="0" u="none" strike="noStrike" kern="1200" dirty="0">
                <a:solidFill>
                  <a:schemeClr val="tx1"/>
                </a:solidFill>
                <a:effectLst/>
                <a:latin typeface="+mj-lt"/>
                <a:ea typeface="+mj-ea"/>
                <a:cs typeface="+mj-cs"/>
              </a:rPr>
            </a:br>
            <a:br>
              <a:rPr lang="en-US" sz="2700" b="1" i="0" u="none" strike="noStrike" kern="1200" dirty="0">
                <a:solidFill>
                  <a:schemeClr val="tx1"/>
                </a:solidFill>
                <a:effectLst/>
                <a:latin typeface="+mj-lt"/>
                <a:ea typeface="+mj-ea"/>
                <a:cs typeface="+mj-cs"/>
              </a:rPr>
            </a:br>
            <a:r>
              <a:rPr lang="en-US" sz="2700" b="0" i="0" u="none" strike="noStrike" kern="1200" dirty="0">
                <a:solidFill>
                  <a:schemeClr val="tx1"/>
                </a:solidFill>
                <a:effectLst/>
                <a:latin typeface="+mj-lt"/>
                <a:ea typeface="+mj-ea"/>
                <a:cs typeface="+mj-cs"/>
              </a:rPr>
              <a:t>Through our process of pipe inspection, pipe cleaning, pipelining or pipe replacement we can make small work of big problems. We pride ourselves on the big jobs but work just as hard on the small jobs.</a:t>
            </a:r>
            <a:br>
              <a:rPr lang="en-US" sz="1100" b="0" i="0" u="none" strike="noStrike" kern="1200" dirty="0">
                <a:solidFill>
                  <a:schemeClr val="tx1"/>
                </a:solidFill>
                <a:effectLst/>
                <a:latin typeface="+mj-lt"/>
                <a:ea typeface="+mj-ea"/>
                <a:cs typeface="+mj-cs"/>
              </a:rPr>
            </a:br>
            <a:endParaRPr lang="en-US" sz="1100" kern="1200" dirty="0">
              <a:solidFill>
                <a:schemeClr val="tx1"/>
              </a:solidFill>
              <a:latin typeface="+mj-lt"/>
              <a:ea typeface="+mj-ea"/>
              <a:cs typeface="+mj-cs"/>
            </a:endParaRPr>
          </a:p>
        </p:txBody>
      </p:sp>
      <p:sp>
        <p:nvSpPr>
          <p:cNvPr id="6" name="TextBox 5">
            <a:extLst>
              <a:ext uri="{FF2B5EF4-FFF2-40B4-BE49-F238E27FC236}">
                <a16:creationId xmlns:a16="http://schemas.microsoft.com/office/drawing/2014/main" id="{FB5E73EC-5E57-E23B-A0CB-8BFF049958F8}"/>
              </a:ext>
            </a:extLst>
          </p:cNvPr>
          <p:cNvSpPr txBox="1"/>
          <p:nvPr/>
        </p:nvSpPr>
        <p:spPr>
          <a:xfrm>
            <a:off x="1382698" y="594131"/>
            <a:ext cx="9144000" cy="646785"/>
          </a:xfrm>
          <a:prstGeom prst="rect">
            <a:avLst/>
          </a:prstGeom>
        </p:spPr>
        <p:txBody>
          <a:bodyPr vert="horz" lIns="91440" tIns="45720" rIns="91440" bIns="45720" rtlCol="0">
            <a:normAutofit/>
          </a:bodyPr>
          <a:lstStyle/>
          <a:p>
            <a:pPr algn="ctr">
              <a:lnSpc>
                <a:spcPct val="90000"/>
              </a:lnSpc>
              <a:spcBef>
                <a:spcPts val="1000"/>
              </a:spcBef>
            </a:pPr>
            <a:r>
              <a:rPr lang="en-US" sz="4000" i="1" kern="1200" dirty="0">
                <a:solidFill>
                  <a:schemeClr val="tx1"/>
                </a:solidFill>
                <a:latin typeface="+mn-lt"/>
                <a:ea typeface="+mn-ea"/>
                <a:cs typeface="+mn-cs"/>
              </a:rPr>
              <a:t>Stephen Barrett</a:t>
            </a:r>
          </a:p>
        </p:txBody>
      </p:sp>
      <p:pic>
        <p:nvPicPr>
          <p:cNvPr id="2050" name="Picture 2" descr="Pipe Restoration Solutions logo">
            <a:extLst>
              <a:ext uri="{FF2B5EF4-FFF2-40B4-BE49-F238E27FC236}">
                <a16:creationId xmlns:a16="http://schemas.microsoft.com/office/drawing/2014/main" id="{6E665A10-1D02-4DE1-C02D-2E1BA2005674}"/>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3527337" y="1642041"/>
            <a:ext cx="5137325" cy="1179682"/>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A person with his arms crossed&#10;&#10;AI-generated content may be incorrect.">
            <a:extLst>
              <a:ext uri="{FF2B5EF4-FFF2-40B4-BE49-F238E27FC236}">
                <a16:creationId xmlns:a16="http://schemas.microsoft.com/office/drawing/2014/main" id="{BCB8C87F-6AAD-BBCE-8452-556B0D943A54}"/>
              </a:ext>
            </a:extLst>
          </p:cNvPr>
          <p:cNvPicPr>
            <a:picLocks noChangeAspect="1"/>
          </p:cNvPicPr>
          <p:nvPr/>
        </p:nvPicPr>
        <p:blipFill>
          <a:blip r:embed="rId3"/>
          <a:stretch>
            <a:fillRect/>
          </a:stretch>
        </p:blipFill>
        <p:spPr>
          <a:xfrm>
            <a:off x="524709" y="771015"/>
            <a:ext cx="2050707" cy="2050707"/>
          </a:xfrm>
          <a:prstGeom prst="rect">
            <a:avLst/>
          </a:prstGeom>
        </p:spPr>
      </p:pic>
    </p:spTree>
    <p:extLst>
      <p:ext uri="{BB962C8B-B14F-4D97-AF65-F5344CB8AC3E}">
        <p14:creationId xmlns:p14="http://schemas.microsoft.com/office/powerpoint/2010/main" val="3462174635"/>
      </p:ext>
    </p:extLst>
  </p:cSld>
  <p:clrMapOvr>
    <a:masterClrMapping/>
  </p:clrMapOvr>
  <mc:AlternateContent xmlns:mc="http://schemas.openxmlformats.org/markup-compatibility/2006" xmlns:p159="http://schemas.microsoft.com/office/powerpoint/2015/09/main">
    <mc:Choice Requires="p159">
      <p:transition spd="slow" advClick="0" advTm="12000">
        <p159:morph option="byObject"/>
      </p:transition>
    </mc:Choice>
    <mc:Fallback xmlns="">
      <p:transition spd="slow" advClick="0" advTm="12000">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D2B783EE-0239-4717-BBEA-8C9EAC61C8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806839B-BF12-C0EF-58B4-9C9E13D8DE09}"/>
              </a:ext>
            </a:extLst>
          </p:cNvPr>
          <p:cNvSpPr>
            <a:spLocks noGrp="1"/>
          </p:cNvSpPr>
          <p:nvPr>
            <p:ph type="title"/>
          </p:nvPr>
        </p:nvSpPr>
        <p:spPr>
          <a:xfrm>
            <a:off x="838201" y="345810"/>
            <a:ext cx="5120561" cy="1325563"/>
          </a:xfrm>
        </p:spPr>
        <p:txBody>
          <a:bodyPr>
            <a:normAutofit/>
          </a:bodyPr>
          <a:lstStyle/>
          <a:p>
            <a:r>
              <a:rPr lang="en-US" dirty="0"/>
              <a:t>I&amp;E Construction</a:t>
            </a:r>
            <a:br>
              <a:rPr lang="en-US" dirty="0"/>
            </a:br>
            <a:r>
              <a:rPr lang="en-US" b="1" i="1" dirty="0"/>
              <a:t>Dan Bond</a:t>
            </a:r>
          </a:p>
        </p:txBody>
      </p:sp>
      <p:sp>
        <p:nvSpPr>
          <p:cNvPr id="8" name="Content Placeholder 7">
            <a:extLst>
              <a:ext uri="{FF2B5EF4-FFF2-40B4-BE49-F238E27FC236}">
                <a16:creationId xmlns:a16="http://schemas.microsoft.com/office/drawing/2014/main" id="{1294FBD6-0026-7463-EAE2-C12095CE03A5}"/>
              </a:ext>
            </a:extLst>
          </p:cNvPr>
          <p:cNvSpPr>
            <a:spLocks noGrp="1"/>
          </p:cNvSpPr>
          <p:nvPr>
            <p:ph idx="1"/>
          </p:nvPr>
        </p:nvSpPr>
        <p:spPr>
          <a:xfrm>
            <a:off x="838201" y="1825625"/>
            <a:ext cx="5092194" cy="4351338"/>
          </a:xfrm>
        </p:spPr>
        <p:txBody>
          <a:bodyPr vert="horz" lIns="91440" tIns="45720" rIns="91440" bIns="45720" rtlCol="0">
            <a:normAutofit/>
          </a:bodyPr>
          <a:lstStyle/>
          <a:p>
            <a:r>
              <a:rPr lang="en-US">
                <a:ea typeface="+mn-lt"/>
                <a:cs typeface="+mn-lt"/>
              </a:rPr>
              <a:t>I&amp;E Construction is a full-service general contractor specializing in large scale restoration projects. We focus on multi-family communities in need of exterior cladding replacements, waterproofing, and structural concrete repairs. </a:t>
            </a:r>
            <a:endParaRPr lang="en-US"/>
          </a:p>
        </p:txBody>
      </p:sp>
      <p:sp>
        <p:nvSpPr>
          <p:cNvPr id="15" name="Oval 14">
            <a:extLst>
              <a:ext uri="{FF2B5EF4-FFF2-40B4-BE49-F238E27FC236}">
                <a16:creationId xmlns:a16="http://schemas.microsoft.com/office/drawing/2014/main" id="{A7B99495-F43F-4D80-A44F-2CB4764EB9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20569" y="1364732"/>
            <a:ext cx="947488" cy="92178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4" name="Content Placeholder 3" descr="A logo for a construction company&#10;&#10;Description automatically generated">
            <a:extLst>
              <a:ext uri="{FF2B5EF4-FFF2-40B4-BE49-F238E27FC236}">
                <a16:creationId xmlns:a16="http://schemas.microsoft.com/office/drawing/2014/main" id="{67B3F9E6-761E-093D-3EE0-01BE31F4B2C6}"/>
              </a:ext>
            </a:extLst>
          </p:cNvPr>
          <p:cNvPicPr>
            <a:picLocks noChangeAspect="1"/>
          </p:cNvPicPr>
          <p:nvPr/>
        </p:nvPicPr>
        <p:blipFill>
          <a:blip r:embed="rId2"/>
          <a:srcRect r="2226" b="1"/>
          <a:stretch>
            <a:fillRect/>
          </a:stretch>
        </p:blipFill>
        <p:spPr>
          <a:xfrm>
            <a:off x="7901259" y="2727729"/>
            <a:ext cx="4290741" cy="4130271"/>
          </a:xfrm>
          <a:custGeom>
            <a:avLst/>
            <a:gdLst/>
            <a:ahLst/>
            <a:cxnLst/>
            <a:rect l="l" t="t" r="r" b="b"/>
            <a:pathLst>
              <a:path w="4290741" h="4130271">
                <a:moveTo>
                  <a:pt x="2503809" y="0"/>
                </a:moveTo>
                <a:cubicBezTo>
                  <a:pt x="3157405" y="0"/>
                  <a:pt x="3752509" y="250434"/>
                  <a:pt x="4198398" y="660580"/>
                </a:cubicBezTo>
                <a:lnTo>
                  <a:pt x="4290741" y="751286"/>
                </a:lnTo>
                <a:lnTo>
                  <a:pt x="4290741" y="4130271"/>
                </a:lnTo>
                <a:lnTo>
                  <a:pt x="604508" y="4130271"/>
                </a:lnTo>
                <a:lnTo>
                  <a:pt x="461940" y="3953232"/>
                </a:lnTo>
                <a:cubicBezTo>
                  <a:pt x="171051" y="3544183"/>
                  <a:pt x="0" y="3043971"/>
                  <a:pt x="0" y="2503809"/>
                </a:cubicBezTo>
                <a:cubicBezTo>
                  <a:pt x="0" y="1120992"/>
                  <a:pt x="1120992" y="0"/>
                  <a:pt x="2503809" y="0"/>
                </a:cubicBezTo>
                <a:close/>
              </a:path>
            </a:pathLst>
          </a:custGeom>
        </p:spPr>
      </p:pic>
      <p:sp>
        <p:nvSpPr>
          <p:cNvPr id="17" name="Arc 16">
            <a:extLst>
              <a:ext uri="{FF2B5EF4-FFF2-40B4-BE49-F238E27FC236}">
                <a16:creationId xmlns:a16="http://schemas.microsoft.com/office/drawing/2014/main" id="{70BEB1E7-2F88-40BC-B73D-42E5B6F80B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4759070" flipV="1">
            <a:off x="6034138" y="-673140"/>
            <a:ext cx="4021193" cy="4021193"/>
          </a:xfrm>
          <a:prstGeom prst="arc">
            <a:avLst>
              <a:gd name="adj1" fmla="val 16200000"/>
              <a:gd name="adj2" fmla="val 20093138"/>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pic>
        <p:nvPicPr>
          <p:cNvPr id="5" name="Picture 4" descr="A person smiling for a picture&#10;&#10;AI-generated content may be incorrect.">
            <a:extLst>
              <a:ext uri="{FF2B5EF4-FFF2-40B4-BE49-F238E27FC236}">
                <a16:creationId xmlns:a16="http://schemas.microsoft.com/office/drawing/2014/main" id="{9A2FA2FC-7398-6644-9877-BBDF9F696F0E}"/>
              </a:ext>
            </a:extLst>
          </p:cNvPr>
          <p:cNvPicPr>
            <a:picLocks noChangeAspect="1"/>
          </p:cNvPicPr>
          <p:nvPr/>
        </p:nvPicPr>
        <p:blipFill>
          <a:blip r:embed="rId3"/>
          <a:srcRect r="-1" b="671"/>
          <a:stretch>
            <a:fillRect/>
          </a:stretch>
        </p:blipFill>
        <p:spPr>
          <a:xfrm>
            <a:off x="6261607" y="1"/>
            <a:ext cx="3519312" cy="3007909"/>
          </a:xfrm>
          <a:custGeom>
            <a:avLst/>
            <a:gdLst/>
            <a:ahLst/>
            <a:cxnLst/>
            <a:rect l="l" t="t" r="r" b="b"/>
            <a:pathLst>
              <a:path w="3519312" h="3007909">
                <a:moveTo>
                  <a:pt x="519780" y="0"/>
                </a:moveTo>
                <a:lnTo>
                  <a:pt x="2999532" y="0"/>
                </a:lnTo>
                <a:lnTo>
                  <a:pt x="3003921" y="3989"/>
                </a:lnTo>
                <a:cubicBezTo>
                  <a:pt x="3322356" y="322424"/>
                  <a:pt x="3519312" y="762338"/>
                  <a:pt x="3519312" y="1248253"/>
                </a:cubicBezTo>
                <a:cubicBezTo>
                  <a:pt x="3519312" y="2220084"/>
                  <a:pt x="2731487" y="3007909"/>
                  <a:pt x="1759656" y="3007909"/>
                </a:cubicBezTo>
                <a:cubicBezTo>
                  <a:pt x="787826" y="3007909"/>
                  <a:pt x="0" y="2220084"/>
                  <a:pt x="0" y="1248253"/>
                </a:cubicBezTo>
                <a:cubicBezTo>
                  <a:pt x="0" y="762338"/>
                  <a:pt x="196957" y="322424"/>
                  <a:pt x="515392" y="3989"/>
                </a:cubicBezTo>
                <a:close/>
              </a:path>
            </a:pathLst>
          </a:custGeom>
        </p:spPr>
      </p:pic>
    </p:spTree>
    <p:extLst>
      <p:ext uri="{BB962C8B-B14F-4D97-AF65-F5344CB8AC3E}">
        <p14:creationId xmlns:p14="http://schemas.microsoft.com/office/powerpoint/2010/main" val="1379513618"/>
      </p:ext>
    </p:extLst>
  </p:cSld>
  <p:clrMapOvr>
    <a:masterClrMapping/>
  </p:clrMapOvr>
  <mc:AlternateContent xmlns:mc="http://schemas.openxmlformats.org/markup-compatibility/2006" xmlns:p159="http://schemas.microsoft.com/office/powerpoint/2015/09/main">
    <mc:Choice Requires="p159">
      <p:transition spd="slow" advClick="0" advTm="12000">
        <p159:morph option="byObject"/>
      </p:transition>
    </mc:Choice>
    <mc:Fallback xmlns="">
      <p:transition spd="slow" advClick="0" advTm="12000">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8B3A2D1A-45FC-4F95-B150-1C13EF2F6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reeform: Shape 12">
            <a:extLst>
              <a:ext uri="{FF2B5EF4-FFF2-40B4-BE49-F238E27FC236}">
                <a16:creationId xmlns:a16="http://schemas.microsoft.com/office/drawing/2014/main" id="{39C3C864-C625-4883-B868-9A4C470F4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3291" y="3296652"/>
            <a:ext cx="12202113" cy="3561346"/>
          </a:xfrm>
          <a:custGeom>
            <a:avLst/>
            <a:gdLst>
              <a:gd name="connsiteX0" fmla="*/ 0 w 12202113"/>
              <a:gd name="connsiteY0" fmla="*/ 3188466 h 3188466"/>
              <a:gd name="connsiteX1" fmla="*/ 10116 w 12202113"/>
              <a:gd name="connsiteY1" fmla="*/ 2657641 h 3188466"/>
              <a:gd name="connsiteX2" fmla="*/ 10116 w 12202113"/>
              <a:gd name="connsiteY2" fmla="*/ 0 h 3188466"/>
              <a:gd name="connsiteX3" fmla="*/ 12202113 w 12202113"/>
              <a:gd name="connsiteY3" fmla="*/ 0 h 3188466"/>
              <a:gd name="connsiteX4" fmla="*/ 12202113 w 12202113"/>
              <a:gd name="connsiteY4" fmla="*/ 2879832 h 3188466"/>
              <a:gd name="connsiteX5" fmla="*/ 12198167 w 12202113"/>
              <a:gd name="connsiteY5" fmla="*/ 2880360 h 3188466"/>
              <a:gd name="connsiteX6" fmla="*/ 12122128 w 12202113"/>
              <a:gd name="connsiteY6" fmla="*/ 2887194 h 3188466"/>
              <a:gd name="connsiteX7" fmla="*/ 12028868 w 12202113"/>
              <a:gd name="connsiteY7" fmla="*/ 2911786 h 3188466"/>
              <a:gd name="connsiteX8" fmla="*/ 11995238 w 12202113"/>
              <a:gd name="connsiteY8" fmla="*/ 2914090 h 3188466"/>
              <a:gd name="connsiteX9" fmla="*/ 11996460 w 12202113"/>
              <a:gd name="connsiteY9" fmla="*/ 2918442 h 3188466"/>
              <a:gd name="connsiteX10" fmla="*/ 11983968 w 12202113"/>
              <a:gd name="connsiteY10" fmla="*/ 2918762 h 3188466"/>
              <a:gd name="connsiteX11" fmla="*/ 11956084 w 12202113"/>
              <a:gd name="connsiteY11" fmla="*/ 2918868 h 3188466"/>
              <a:gd name="connsiteX12" fmla="*/ 11872586 w 12202113"/>
              <a:gd name="connsiteY12" fmla="*/ 2920076 h 3188466"/>
              <a:gd name="connsiteX13" fmla="*/ 11849804 w 12202113"/>
              <a:gd name="connsiteY13" fmla="*/ 2928420 h 3188466"/>
              <a:gd name="connsiteX14" fmla="*/ 11828254 w 12202113"/>
              <a:gd name="connsiteY14" fmla="*/ 2928551 h 3188466"/>
              <a:gd name="connsiteX15" fmla="*/ 11703277 w 12202113"/>
              <a:gd name="connsiteY15" fmla="*/ 2939735 h 3188466"/>
              <a:gd name="connsiteX16" fmla="*/ 11686094 w 12202113"/>
              <a:gd name="connsiteY16" fmla="*/ 2940570 h 3188466"/>
              <a:gd name="connsiteX17" fmla="*/ 11676788 w 12202113"/>
              <a:gd name="connsiteY17" fmla="*/ 2944321 h 3188466"/>
              <a:gd name="connsiteX18" fmla="*/ 11643464 w 12202113"/>
              <a:gd name="connsiteY18" fmla="*/ 2945066 h 3188466"/>
              <a:gd name="connsiteX19" fmla="*/ 11641922 w 12202113"/>
              <a:gd name="connsiteY19" fmla="*/ 2947200 h 3188466"/>
              <a:gd name="connsiteX20" fmla="*/ 11532386 w 12202113"/>
              <a:gd name="connsiteY20" fmla="*/ 2965529 h 3188466"/>
              <a:gd name="connsiteX21" fmla="*/ 11513619 w 12202113"/>
              <a:gd name="connsiteY21" fmla="*/ 2968556 h 3188466"/>
              <a:gd name="connsiteX22" fmla="*/ 11497404 w 12202113"/>
              <a:gd name="connsiteY22" fmla="*/ 2967639 h 3188466"/>
              <a:gd name="connsiteX23" fmla="*/ 11407630 w 12202113"/>
              <a:gd name="connsiteY23" fmla="*/ 2970255 h 3188466"/>
              <a:gd name="connsiteX24" fmla="*/ 11386276 w 12202113"/>
              <a:gd name="connsiteY24" fmla="*/ 2968648 h 3188466"/>
              <a:gd name="connsiteX25" fmla="*/ 11377296 w 12202113"/>
              <a:gd name="connsiteY25" fmla="*/ 2965257 h 3188466"/>
              <a:gd name="connsiteX26" fmla="*/ 11342536 w 12202113"/>
              <a:gd name="connsiteY26" fmla="*/ 2971666 h 3188466"/>
              <a:gd name="connsiteX27" fmla="*/ 11288902 w 12202113"/>
              <a:gd name="connsiteY27" fmla="*/ 2976058 h 3188466"/>
              <a:gd name="connsiteX28" fmla="*/ 11263411 w 12202113"/>
              <a:gd name="connsiteY28" fmla="*/ 2979228 h 3188466"/>
              <a:gd name="connsiteX29" fmla="*/ 11242843 w 12202113"/>
              <a:gd name="connsiteY29" fmla="*/ 2977303 h 3188466"/>
              <a:gd name="connsiteX30" fmla="*/ 11125798 w 12202113"/>
              <a:gd name="connsiteY30" fmla="*/ 2976816 h 3188466"/>
              <a:gd name="connsiteX31" fmla="*/ 11098884 w 12202113"/>
              <a:gd name="connsiteY31" fmla="*/ 2973758 h 3188466"/>
              <a:gd name="connsiteX32" fmla="*/ 11086128 w 12202113"/>
              <a:gd name="connsiteY32" fmla="*/ 2967663 h 3188466"/>
              <a:gd name="connsiteX33" fmla="*/ 11076132 w 12202113"/>
              <a:gd name="connsiteY33" fmla="*/ 2969836 h 3188466"/>
              <a:gd name="connsiteX34" fmla="*/ 11005337 w 12202113"/>
              <a:gd name="connsiteY34" fmla="*/ 2970053 h 3188466"/>
              <a:gd name="connsiteX35" fmla="*/ 10959154 w 12202113"/>
              <a:gd name="connsiteY35" fmla="*/ 2970750 h 3188466"/>
              <a:gd name="connsiteX36" fmla="*/ 10956347 w 12202113"/>
              <a:gd name="connsiteY36" fmla="*/ 2979118 h 3188466"/>
              <a:gd name="connsiteX37" fmla="*/ 10915223 w 12202113"/>
              <a:gd name="connsiteY37" fmla="*/ 2982099 h 3188466"/>
              <a:gd name="connsiteX38" fmla="*/ 10871398 w 12202113"/>
              <a:gd name="connsiteY38" fmla="*/ 2976728 h 3188466"/>
              <a:gd name="connsiteX39" fmla="*/ 10819743 w 12202113"/>
              <a:gd name="connsiteY39" fmla="*/ 2977481 h 3188466"/>
              <a:gd name="connsiteX40" fmla="*/ 10788834 w 12202113"/>
              <a:gd name="connsiteY40" fmla="*/ 2977840 h 3188466"/>
              <a:gd name="connsiteX41" fmla="*/ 10707711 w 12202113"/>
              <a:gd name="connsiteY41" fmla="*/ 2985644 h 3188466"/>
              <a:gd name="connsiteX42" fmla="*/ 10576086 w 12202113"/>
              <a:gd name="connsiteY42" fmla="*/ 3015319 h 3188466"/>
              <a:gd name="connsiteX43" fmla="*/ 10534761 w 12202113"/>
              <a:gd name="connsiteY43" fmla="*/ 3019524 h 3188466"/>
              <a:gd name="connsiteX44" fmla="*/ 10527537 w 12202113"/>
              <a:gd name="connsiteY44" fmla="*/ 3017814 h 3188466"/>
              <a:gd name="connsiteX45" fmla="*/ 10321799 w 12202113"/>
              <a:gd name="connsiteY45" fmla="*/ 3035635 h 3188466"/>
              <a:gd name="connsiteX46" fmla="*/ 10284989 w 12202113"/>
              <a:gd name="connsiteY46" fmla="*/ 3036679 h 3188466"/>
              <a:gd name="connsiteX47" fmla="*/ 10257423 w 12202113"/>
              <a:gd name="connsiteY47" fmla="*/ 3036027 h 3188466"/>
              <a:gd name="connsiteX48" fmla="*/ 10191450 w 12202113"/>
              <a:gd name="connsiteY48" fmla="*/ 3041963 h 3188466"/>
              <a:gd name="connsiteX49" fmla="*/ 10083845 w 12202113"/>
              <a:gd name="connsiteY49" fmla="*/ 3054978 h 3188466"/>
              <a:gd name="connsiteX50" fmla="*/ 10060611 w 12202113"/>
              <a:gd name="connsiteY50" fmla="*/ 3057035 h 3188466"/>
              <a:gd name="connsiteX51" fmla="*/ 10039363 w 12202113"/>
              <a:gd name="connsiteY51" fmla="*/ 3055961 h 3188466"/>
              <a:gd name="connsiteX52" fmla="*/ 10033322 w 12202113"/>
              <a:gd name="connsiteY52" fmla="*/ 3053238 h 3188466"/>
              <a:gd name="connsiteX53" fmla="*/ 10020337 w 12202113"/>
              <a:gd name="connsiteY53" fmla="*/ 3053912 h 3188466"/>
              <a:gd name="connsiteX54" fmla="*/ 10016616 w 12202113"/>
              <a:gd name="connsiteY54" fmla="*/ 3053498 h 3188466"/>
              <a:gd name="connsiteX55" fmla="*/ 9995549 w 12202113"/>
              <a:gd name="connsiteY55" fmla="*/ 3051719 h 3188466"/>
              <a:gd name="connsiteX56" fmla="*/ 9957212 w 12202113"/>
              <a:gd name="connsiteY56" fmla="*/ 3062663 h 3188466"/>
              <a:gd name="connsiteX57" fmla="*/ 9904584 w 12202113"/>
              <a:gd name="connsiteY57" fmla="*/ 3063999 h 3188466"/>
              <a:gd name="connsiteX58" fmla="*/ 9713857 w 12202113"/>
              <a:gd name="connsiteY58" fmla="*/ 3087955 h 3188466"/>
              <a:gd name="connsiteX59" fmla="*/ 9678879 w 12202113"/>
              <a:gd name="connsiteY59" fmla="*/ 3079676 h 3188466"/>
              <a:gd name="connsiteX60" fmla="*/ 9598760 w 12202113"/>
              <a:gd name="connsiteY60" fmla="*/ 3085228 h 3188466"/>
              <a:gd name="connsiteX61" fmla="*/ 9488796 w 12202113"/>
              <a:gd name="connsiteY61" fmla="*/ 3115384 h 3188466"/>
              <a:gd name="connsiteX62" fmla="*/ 9341972 w 12202113"/>
              <a:gd name="connsiteY62" fmla="*/ 3126583 h 3188466"/>
              <a:gd name="connsiteX63" fmla="*/ 9333795 w 12202113"/>
              <a:gd name="connsiteY63" fmla="*/ 3132083 h 3188466"/>
              <a:gd name="connsiteX64" fmla="*/ 9321736 w 12202113"/>
              <a:gd name="connsiteY64" fmla="*/ 3135834 h 3188466"/>
              <a:gd name="connsiteX65" fmla="*/ 9319405 w 12202113"/>
              <a:gd name="connsiteY65" fmla="*/ 3135561 h 3188466"/>
              <a:gd name="connsiteX66" fmla="*/ 9302847 w 12202113"/>
              <a:gd name="connsiteY66" fmla="*/ 3137746 h 3188466"/>
              <a:gd name="connsiteX67" fmla="*/ 9300930 w 12202113"/>
              <a:gd name="connsiteY67" fmla="*/ 3139687 h 3188466"/>
              <a:gd name="connsiteX68" fmla="*/ 9290106 w 12202113"/>
              <a:gd name="connsiteY68" fmla="*/ 3141645 h 3188466"/>
              <a:gd name="connsiteX69" fmla="*/ 9270220 w 12202113"/>
              <a:gd name="connsiteY69" fmla="*/ 3146737 h 3188466"/>
              <a:gd name="connsiteX70" fmla="*/ 9265150 w 12202113"/>
              <a:gd name="connsiteY70" fmla="*/ 3146531 h 3188466"/>
              <a:gd name="connsiteX71" fmla="*/ 9233057 w 12202113"/>
              <a:gd name="connsiteY71" fmla="*/ 3152408 h 3188466"/>
              <a:gd name="connsiteX72" fmla="*/ 9231974 w 12202113"/>
              <a:gd name="connsiteY72" fmla="*/ 3151938 h 3188466"/>
              <a:gd name="connsiteX73" fmla="*/ 9220130 w 12202113"/>
              <a:gd name="connsiteY73" fmla="*/ 3151189 h 3188466"/>
              <a:gd name="connsiteX74" fmla="*/ 9198955 w 12202113"/>
              <a:gd name="connsiteY74" fmla="*/ 3151015 h 3188466"/>
              <a:gd name="connsiteX75" fmla="*/ 9142196 w 12202113"/>
              <a:gd name="connsiteY75" fmla="*/ 3143802 h 3188466"/>
              <a:gd name="connsiteX76" fmla="*/ 9108665 w 12202113"/>
              <a:gd name="connsiteY76" fmla="*/ 3149868 h 3188466"/>
              <a:gd name="connsiteX77" fmla="*/ 9014086 w 12202113"/>
              <a:gd name="connsiteY77" fmla="*/ 3150791 h 3188466"/>
              <a:gd name="connsiteX78" fmla="*/ 8915037 w 12202113"/>
              <a:gd name="connsiteY78" fmla="*/ 3140020 h 3188466"/>
              <a:gd name="connsiteX79" fmla="*/ 8815667 w 12202113"/>
              <a:gd name="connsiteY79" fmla="*/ 3138606 h 3188466"/>
              <a:gd name="connsiteX80" fmla="*/ 8779688 w 12202113"/>
              <a:gd name="connsiteY80" fmla="*/ 3138895 h 3188466"/>
              <a:gd name="connsiteX81" fmla="*/ 8715556 w 12202113"/>
              <a:gd name="connsiteY81" fmla="*/ 3135878 h 3188466"/>
              <a:gd name="connsiteX82" fmla="*/ 8686183 w 12202113"/>
              <a:gd name="connsiteY82" fmla="*/ 3132307 h 3188466"/>
              <a:gd name="connsiteX83" fmla="*/ 8684895 w 12202113"/>
              <a:gd name="connsiteY83" fmla="*/ 3132527 h 3188466"/>
              <a:gd name="connsiteX84" fmla="*/ 8682270 w 12202113"/>
              <a:gd name="connsiteY84" fmla="*/ 3130989 h 3188466"/>
              <a:gd name="connsiteX85" fmla="*/ 8676836 w 12202113"/>
              <a:gd name="connsiteY85" fmla="*/ 3130278 h 3188466"/>
              <a:gd name="connsiteX86" fmla="*/ 8662002 w 12202113"/>
              <a:gd name="connsiteY86" fmla="*/ 3130735 h 3188466"/>
              <a:gd name="connsiteX87" fmla="*/ 8656423 w 12202113"/>
              <a:gd name="connsiteY87" fmla="*/ 3131304 h 3188466"/>
              <a:gd name="connsiteX88" fmla="*/ 8648261 w 12202113"/>
              <a:gd name="connsiteY88" fmla="*/ 3131294 h 3188466"/>
              <a:gd name="connsiteX89" fmla="*/ 8648057 w 12202113"/>
              <a:gd name="connsiteY89" fmla="*/ 3131167 h 3188466"/>
              <a:gd name="connsiteX90" fmla="*/ 8640412 w 12202113"/>
              <a:gd name="connsiteY90" fmla="*/ 3131403 h 3188466"/>
              <a:gd name="connsiteX91" fmla="*/ 8603003 w 12202113"/>
              <a:gd name="connsiteY91" fmla="*/ 3134155 h 3188466"/>
              <a:gd name="connsiteX92" fmla="*/ 8553571 w 12202113"/>
              <a:gd name="connsiteY92" fmla="*/ 3122125 h 3188466"/>
              <a:gd name="connsiteX93" fmla="*/ 8533128 w 12202113"/>
              <a:gd name="connsiteY93" fmla="*/ 3120039 h 3188466"/>
              <a:gd name="connsiteX94" fmla="*/ 8522209 w 12202113"/>
              <a:gd name="connsiteY94" fmla="*/ 3118252 h 3188466"/>
              <a:gd name="connsiteX95" fmla="*/ 8521532 w 12202113"/>
              <a:gd name="connsiteY95" fmla="*/ 3117705 h 3188466"/>
              <a:gd name="connsiteX96" fmla="*/ 8485667 w 12202113"/>
              <a:gd name="connsiteY96" fmla="*/ 3120406 h 3188466"/>
              <a:gd name="connsiteX97" fmla="*/ 8480905 w 12202113"/>
              <a:gd name="connsiteY97" fmla="*/ 3119749 h 3188466"/>
              <a:gd name="connsiteX98" fmla="*/ 8457530 w 12202113"/>
              <a:gd name="connsiteY98" fmla="*/ 3122810 h 3188466"/>
              <a:gd name="connsiteX99" fmla="*/ 8445451 w 12202113"/>
              <a:gd name="connsiteY99" fmla="*/ 3123697 h 3188466"/>
              <a:gd name="connsiteX100" fmla="*/ 8442039 w 12202113"/>
              <a:gd name="connsiteY100" fmla="*/ 3125378 h 3188466"/>
              <a:gd name="connsiteX101" fmla="*/ 8424215 w 12202113"/>
              <a:gd name="connsiteY101" fmla="*/ 3125963 h 3188466"/>
              <a:gd name="connsiteX102" fmla="*/ 8422165 w 12202113"/>
              <a:gd name="connsiteY102" fmla="*/ 3125491 h 3188466"/>
              <a:gd name="connsiteX103" fmla="*/ 8407465 w 12202113"/>
              <a:gd name="connsiteY103" fmla="*/ 3127979 h 3188466"/>
              <a:gd name="connsiteX104" fmla="*/ 8395146 w 12202113"/>
              <a:gd name="connsiteY104" fmla="*/ 3132488 h 3188466"/>
              <a:gd name="connsiteX105" fmla="*/ 8243538 w 12202113"/>
              <a:gd name="connsiteY105" fmla="*/ 3129873 h 3188466"/>
              <a:gd name="connsiteX106" fmla="*/ 8112685 w 12202113"/>
              <a:gd name="connsiteY106" fmla="*/ 3148698 h 3188466"/>
              <a:gd name="connsiteX107" fmla="*/ 8026741 w 12202113"/>
              <a:gd name="connsiteY107" fmla="*/ 3154015 h 3188466"/>
              <a:gd name="connsiteX108" fmla="*/ 8030400 w 12202113"/>
              <a:gd name="connsiteY108" fmla="*/ 3146736 h 3188466"/>
              <a:gd name="connsiteX109" fmla="*/ 8002987 w 12202113"/>
              <a:gd name="connsiteY109" fmla="*/ 3135663 h 3188466"/>
              <a:gd name="connsiteX110" fmla="*/ 7798568 w 12202113"/>
              <a:gd name="connsiteY110" fmla="*/ 3141249 h 3188466"/>
              <a:gd name="connsiteX111" fmla="*/ 7746353 w 12202113"/>
              <a:gd name="connsiteY111" fmla="*/ 3137755 h 3188466"/>
              <a:gd name="connsiteX112" fmla="*/ 7700395 w 12202113"/>
              <a:gd name="connsiteY112" fmla="*/ 3144729 h 3188466"/>
              <a:gd name="connsiteX113" fmla="*/ 7681335 w 12202113"/>
              <a:gd name="connsiteY113" fmla="*/ 3141120 h 3188466"/>
              <a:gd name="connsiteX114" fmla="*/ 7678044 w 12202113"/>
              <a:gd name="connsiteY114" fmla="*/ 3140387 h 3188466"/>
              <a:gd name="connsiteX115" fmla="*/ 7664890 w 12202113"/>
              <a:gd name="connsiteY115" fmla="*/ 3139855 h 3188466"/>
              <a:gd name="connsiteX116" fmla="*/ 7661183 w 12202113"/>
              <a:gd name="connsiteY116" fmla="*/ 3136706 h 3188466"/>
              <a:gd name="connsiteX117" fmla="*/ 7641383 w 12202113"/>
              <a:gd name="connsiteY117" fmla="*/ 3133755 h 3188466"/>
              <a:gd name="connsiteX118" fmla="*/ 7617169 w 12202113"/>
              <a:gd name="connsiteY118" fmla="*/ 3133614 h 3188466"/>
              <a:gd name="connsiteX119" fmla="*/ 7531143 w 12202113"/>
              <a:gd name="connsiteY119" fmla="*/ 3132781 h 3188466"/>
              <a:gd name="connsiteX120" fmla="*/ 7517113 w 12202113"/>
              <a:gd name="connsiteY120" fmla="*/ 3134483 h 3188466"/>
              <a:gd name="connsiteX121" fmla="*/ 7471320 w 12202113"/>
              <a:gd name="connsiteY121" fmla="*/ 3131645 h 3188466"/>
              <a:gd name="connsiteX122" fmla="*/ 7430512 w 12202113"/>
              <a:gd name="connsiteY122" fmla="*/ 3131007 h 3188466"/>
              <a:gd name="connsiteX123" fmla="*/ 7404071 w 12202113"/>
              <a:gd name="connsiteY123" fmla="*/ 3132361 h 3188466"/>
              <a:gd name="connsiteX124" fmla="*/ 7397140 w 12202113"/>
              <a:gd name="connsiteY124" fmla="*/ 3131239 h 3188466"/>
              <a:gd name="connsiteX125" fmla="*/ 7370514 w 12202113"/>
              <a:gd name="connsiteY125" fmla="*/ 3130516 h 3188466"/>
              <a:gd name="connsiteX126" fmla="*/ 7356953 w 12202113"/>
              <a:gd name="connsiteY126" fmla="*/ 3132179 h 3188466"/>
              <a:gd name="connsiteX127" fmla="*/ 7343567 w 12202113"/>
              <a:gd name="connsiteY127" fmla="*/ 3128350 h 3188466"/>
              <a:gd name="connsiteX128" fmla="*/ 7340295 w 12202113"/>
              <a:gd name="connsiteY128" fmla="*/ 3125545 h 3188466"/>
              <a:gd name="connsiteX129" fmla="*/ 7321348 w 12202113"/>
              <a:gd name="connsiteY129" fmla="*/ 3126804 h 3188466"/>
              <a:gd name="connsiteX130" fmla="*/ 7305815 w 12202113"/>
              <a:gd name="connsiteY130" fmla="*/ 3124063 h 3188466"/>
              <a:gd name="connsiteX131" fmla="*/ 7292274 w 12202113"/>
              <a:gd name="connsiteY131" fmla="*/ 3125855 h 3188466"/>
              <a:gd name="connsiteX132" fmla="*/ 7286654 w 12202113"/>
              <a:gd name="connsiteY132" fmla="*/ 3125451 h 3188466"/>
              <a:gd name="connsiteX133" fmla="*/ 7272685 w 12202113"/>
              <a:gd name="connsiteY133" fmla="*/ 3124094 h 3188466"/>
              <a:gd name="connsiteX134" fmla="*/ 7248584 w 12202113"/>
              <a:gd name="connsiteY134" fmla="*/ 3121080 h 3188466"/>
              <a:gd name="connsiteX135" fmla="*/ 7241065 w 12202113"/>
              <a:gd name="connsiteY135" fmla="*/ 3120661 h 3188466"/>
              <a:gd name="connsiteX136" fmla="*/ 7224696 w 12202113"/>
              <a:gd name="connsiteY136" fmla="*/ 3116051 h 3188466"/>
              <a:gd name="connsiteX137" fmla="*/ 7193009 w 12202113"/>
              <a:gd name="connsiteY137" fmla="*/ 3112108 h 3188466"/>
              <a:gd name="connsiteX138" fmla="*/ 7137220 w 12202113"/>
              <a:gd name="connsiteY138" fmla="*/ 3098354 h 3188466"/>
              <a:gd name="connsiteX139" fmla="*/ 7104427 w 12202113"/>
              <a:gd name="connsiteY139" fmla="*/ 3091790 h 3188466"/>
              <a:gd name="connsiteX140" fmla="*/ 7082240 w 12202113"/>
              <a:gd name="connsiteY140" fmla="*/ 3085740 h 3188466"/>
              <a:gd name="connsiteX141" fmla="*/ 7016754 w 12202113"/>
              <a:gd name="connsiteY141" fmla="*/ 3077196 h 3188466"/>
              <a:gd name="connsiteX142" fmla="*/ 6904436 w 12202113"/>
              <a:gd name="connsiteY142" fmla="*/ 3065900 h 3188466"/>
              <a:gd name="connsiteX143" fmla="*/ 6881434 w 12202113"/>
              <a:gd name="connsiteY143" fmla="*/ 3062865 h 3188466"/>
              <a:gd name="connsiteX144" fmla="*/ 6865273 w 12202113"/>
              <a:gd name="connsiteY144" fmla="*/ 3057749 h 3188466"/>
              <a:gd name="connsiteX145" fmla="*/ 6864671 w 12202113"/>
              <a:gd name="connsiteY145" fmla="*/ 3054378 h 3188466"/>
              <a:gd name="connsiteX146" fmla="*/ 6852599 w 12202113"/>
              <a:gd name="connsiteY146" fmla="*/ 3052306 h 3188466"/>
              <a:gd name="connsiteX147" fmla="*/ 6850143 w 12202113"/>
              <a:gd name="connsiteY147" fmla="*/ 3051232 h 3188466"/>
              <a:gd name="connsiteX148" fmla="*/ 6835301 w 12202113"/>
              <a:gd name="connsiteY148" fmla="*/ 3045593 h 3188466"/>
              <a:gd name="connsiteX149" fmla="*/ 6784871 w 12202113"/>
              <a:gd name="connsiteY149" fmla="*/ 3046562 h 3188466"/>
              <a:gd name="connsiteX150" fmla="*/ 6738245 w 12202113"/>
              <a:gd name="connsiteY150" fmla="*/ 3037055 h 3188466"/>
              <a:gd name="connsiteX151" fmla="*/ 6537703 w 12202113"/>
              <a:gd name="connsiteY151" fmla="*/ 3017736 h 3188466"/>
              <a:gd name="connsiteX152" fmla="*/ 6521858 w 12202113"/>
              <a:gd name="connsiteY152" fmla="*/ 3004158 h 3188466"/>
              <a:gd name="connsiteX153" fmla="*/ 6445069 w 12202113"/>
              <a:gd name="connsiteY153" fmla="*/ 2992470 h 3188466"/>
              <a:gd name="connsiteX154" fmla="*/ 6302447 w 12202113"/>
              <a:gd name="connsiteY154" fmla="*/ 2994274 h 3188466"/>
              <a:gd name="connsiteX155" fmla="*/ 6160029 w 12202113"/>
              <a:gd name="connsiteY155" fmla="*/ 2973666 h 3188466"/>
              <a:gd name="connsiteX156" fmla="*/ 6144046 w 12202113"/>
              <a:gd name="connsiteY156" fmla="*/ 2976380 h 3188466"/>
              <a:gd name="connsiteX157" fmla="*/ 6127670 w 12202113"/>
              <a:gd name="connsiteY157" fmla="*/ 2976929 h 3188466"/>
              <a:gd name="connsiteX158" fmla="*/ 6126155 w 12202113"/>
              <a:gd name="connsiteY158" fmla="*/ 2976245 h 3188466"/>
              <a:gd name="connsiteX159" fmla="*/ 6108575 w 12202113"/>
              <a:gd name="connsiteY159" fmla="*/ 2974651 h 3188466"/>
              <a:gd name="connsiteX160" fmla="*/ 6103746 w 12202113"/>
              <a:gd name="connsiteY160" fmla="*/ 2975803 h 3188466"/>
              <a:gd name="connsiteX161" fmla="*/ 6091377 w 12202113"/>
              <a:gd name="connsiteY161" fmla="*/ 2975180 h 3188466"/>
              <a:gd name="connsiteX162" fmla="*/ 6066183 w 12202113"/>
              <a:gd name="connsiteY162" fmla="*/ 2975222 h 3188466"/>
              <a:gd name="connsiteX163" fmla="*/ 6063287 w 12202113"/>
              <a:gd name="connsiteY163" fmla="*/ 2974353 h 3188466"/>
              <a:gd name="connsiteX164" fmla="*/ 6054813 w 12202113"/>
              <a:gd name="connsiteY164" fmla="*/ 2974911 h 3188466"/>
              <a:gd name="connsiteX165" fmla="*/ 6050809 w 12202113"/>
              <a:gd name="connsiteY165" fmla="*/ 2973985 h 3188466"/>
              <a:gd name="connsiteX166" fmla="*/ 6013979 w 12202113"/>
              <a:gd name="connsiteY166" fmla="*/ 2974553 h 3188466"/>
              <a:gd name="connsiteX167" fmla="*/ 6013800 w 12202113"/>
              <a:gd name="connsiteY167" fmla="*/ 2973973 h 3188466"/>
              <a:gd name="connsiteX168" fmla="*/ 6004866 w 12202113"/>
              <a:gd name="connsiteY168" fmla="*/ 2971570 h 3188466"/>
              <a:gd name="connsiteX169" fmla="*/ 5987036 w 12202113"/>
              <a:gd name="connsiteY169" fmla="*/ 2968315 h 3188466"/>
              <a:gd name="connsiteX170" fmla="*/ 5950027 w 12202113"/>
              <a:gd name="connsiteY170" fmla="*/ 2953546 h 3188466"/>
              <a:gd name="connsiteX171" fmla="*/ 5911668 w 12202113"/>
              <a:gd name="connsiteY171" fmla="*/ 2954074 h 3188466"/>
              <a:gd name="connsiteX172" fmla="*/ 5904110 w 12202113"/>
              <a:gd name="connsiteY172" fmla="*/ 2953861 h 3188466"/>
              <a:gd name="connsiteX173" fmla="*/ 5904026 w 12202113"/>
              <a:gd name="connsiteY173" fmla="*/ 2953724 h 3188466"/>
              <a:gd name="connsiteX174" fmla="*/ 5896189 w 12202113"/>
              <a:gd name="connsiteY174" fmla="*/ 2953236 h 3188466"/>
              <a:gd name="connsiteX175" fmla="*/ 5890331 w 12202113"/>
              <a:gd name="connsiteY175" fmla="*/ 2953471 h 3188466"/>
              <a:gd name="connsiteX176" fmla="*/ 5875672 w 12202113"/>
              <a:gd name="connsiteY176" fmla="*/ 2953056 h 3188466"/>
              <a:gd name="connsiteX177" fmla="*/ 5871070 w 12202113"/>
              <a:gd name="connsiteY177" fmla="*/ 2952035 h 3188466"/>
              <a:gd name="connsiteX178" fmla="*/ 5869888 w 12202113"/>
              <a:gd name="connsiteY178" fmla="*/ 2950364 h 3188466"/>
              <a:gd name="connsiteX179" fmla="*/ 5868461 w 12202113"/>
              <a:gd name="connsiteY179" fmla="*/ 2950506 h 3188466"/>
              <a:gd name="connsiteX180" fmla="*/ 5843343 w 12202113"/>
              <a:gd name="connsiteY180" fmla="*/ 2945262 h 3188466"/>
              <a:gd name="connsiteX181" fmla="*/ 5784331 w 12202113"/>
              <a:gd name="connsiteY181" fmla="*/ 2938531 h 3188466"/>
              <a:gd name="connsiteX182" fmla="*/ 5749498 w 12202113"/>
              <a:gd name="connsiteY182" fmla="*/ 2936713 h 3188466"/>
              <a:gd name="connsiteX183" fmla="*/ 5655214 w 12202113"/>
              <a:gd name="connsiteY183" fmla="*/ 2929503 h 3188466"/>
              <a:gd name="connsiteX184" fmla="*/ 5561446 w 12202113"/>
              <a:gd name="connsiteY184" fmla="*/ 2920575 h 3188466"/>
              <a:gd name="connsiteX185" fmla="*/ 5519456 w 12202113"/>
              <a:gd name="connsiteY185" fmla="*/ 2906631 h 3188466"/>
              <a:gd name="connsiteX186" fmla="*/ 5514099 w 12202113"/>
              <a:gd name="connsiteY186" fmla="*/ 2906097 h 3188466"/>
              <a:gd name="connsiteX187" fmla="*/ 5499273 w 12202113"/>
              <a:gd name="connsiteY187" fmla="*/ 2907057 h 3188466"/>
              <a:gd name="connsiteX188" fmla="*/ 5493664 w 12202113"/>
              <a:gd name="connsiteY188" fmla="*/ 2907817 h 3188466"/>
              <a:gd name="connsiteX189" fmla="*/ 5485530 w 12202113"/>
              <a:gd name="connsiteY189" fmla="*/ 2908080 h 3188466"/>
              <a:gd name="connsiteX190" fmla="*/ 5485337 w 12202113"/>
              <a:gd name="connsiteY190" fmla="*/ 2907959 h 3188466"/>
              <a:gd name="connsiteX191" fmla="*/ 5477696 w 12202113"/>
              <a:gd name="connsiteY191" fmla="*/ 2908455 h 3188466"/>
              <a:gd name="connsiteX192" fmla="*/ 5440170 w 12202113"/>
              <a:gd name="connsiteY192" fmla="*/ 2912482 h 3188466"/>
              <a:gd name="connsiteX193" fmla="*/ 5391911 w 12202113"/>
              <a:gd name="connsiteY193" fmla="*/ 2902040 h 3188466"/>
              <a:gd name="connsiteX194" fmla="*/ 5371708 w 12202113"/>
              <a:gd name="connsiteY194" fmla="*/ 2900629 h 3188466"/>
              <a:gd name="connsiteX195" fmla="*/ 5360976 w 12202113"/>
              <a:gd name="connsiteY195" fmla="*/ 2899197 h 3188466"/>
              <a:gd name="connsiteX196" fmla="*/ 5360345 w 12202113"/>
              <a:gd name="connsiteY196" fmla="*/ 2898671 h 3188466"/>
              <a:gd name="connsiteX197" fmla="*/ 5324367 w 12202113"/>
              <a:gd name="connsiteY197" fmla="*/ 2902593 h 3188466"/>
              <a:gd name="connsiteX198" fmla="*/ 5319673 w 12202113"/>
              <a:gd name="connsiteY198" fmla="*/ 2902094 h 3188466"/>
              <a:gd name="connsiteX199" fmla="*/ 5296114 w 12202113"/>
              <a:gd name="connsiteY199" fmla="*/ 2905958 h 3188466"/>
              <a:gd name="connsiteX200" fmla="*/ 5283999 w 12202113"/>
              <a:gd name="connsiteY200" fmla="*/ 2907258 h 3188466"/>
              <a:gd name="connsiteX201" fmla="*/ 5280460 w 12202113"/>
              <a:gd name="connsiteY201" fmla="*/ 2909063 h 3188466"/>
              <a:gd name="connsiteX202" fmla="*/ 5262637 w 12202113"/>
              <a:gd name="connsiteY202" fmla="*/ 2910250 h 3188466"/>
              <a:gd name="connsiteX203" fmla="*/ 5260635 w 12202113"/>
              <a:gd name="connsiteY203" fmla="*/ 2909845 h 3188466"/>
              <a:gd name="connsiteX204" fmla="*/ 5245770 w 12202113"/>
              <a:gd name="connsiteY204" fmla="*/ 2912842 h 3188466"/>
              <a:gd name="connsiteX205" fmla="*/ 5233108 w 12202113"/>
              <a:gd name="connsiteY205" fmla="*/ 2917794 h 3188466"/>
              <a:gd name="connsiteX206" fmla="*/ 5082201 w 12202113"/>
              <a:gd name="connsiteY206" fmla="*/ 2920260 h 3188466"/>
              <a:gd name="connsiteX207" fmla="*/ 4939211 w 12202113"/>
              <a:gd name="connsiteY207" fmla="*/ 2931760 h 3188466"/>
              <a:gd name="connsiteX208" fmla="*/ 4794309 w 12202113"/>
              <a:gd name="connsiteY208" fmla="*/ 2937227 h 3188466"/>
              <a:gd name="connsiteX209" fmla="*/ 4637676 w 12202113"/>
              <a:gd name="connsiteY209" fmla="*/ 2946666 h 3188466"/>
              <a:gd name="connsiteX210" fmla="*/ 4585922 w 12202113"/>
              <a:gd name="connsiteY210" fmla="*/ 2944906 h 3188466"/>
              <a:gd name="connsiteX211" fmla="*/ 4539516 w 12202113"/>
              <a:gd name="connsiteY211" fmla="*/ 2953466 h 3188466"/>
              <a:gd name="connsiteX212" fmla="*/ 4520819 w 12202113"/>
              <a:gd name="connsiteY212" fmla="*/ 2950477 h 3188466"/>
              <a:gd name="connsiteX213" fmla="*/ 4517604 w 12202113"/>
              <a:gd name="connsiteY213" fmla="*/ 2949852 h 3188466"/>
              <a:gd name="connsiteX214" fmla="*/ 4504537 w 12202113"/>
              <a:gd name="connsiteY214" fmla="*/ 2949759 h 3188466"/>
              <a:gd name="connsiteX215" fmla="*/ 4501104 w 12202113"/>
              <a:gd name="connsiteY215" fmla="*/ 2946715 h 3188466"/>
              <a:gd name="connsiteX216" fmla="*/ 4342695 w 12202113"/>
              <a:gd name="connsiteY216" fmla="*/ 2951638 h 3188466"/>
              <a:gd name="connsiteX217" fmla="*/ 4274096 w 12202113"/>
              <a:gd name="connsiteY217" fmla="*/ 2953640 h 3188466"/>
              <a:gd name="connsiteX218" fmla="*/ 4248170 w 12202113"/>
              <a:gd name="connsiteY218" fmla="*/ 2951384 h 3188466"/>
              <a:gd name="connsiteX219" fmla="*/ 4147924 w 12202113"/>
              <a:gd name="connsiteY219" fmla="*/ 2945945 h 3188466"/>
              <a:gd name="connsiteX220" fmla="*/ 4061825 w 12202113"/>
              <a:gd name="connsiteY220" fmla="*/ 2944206 h 3188466"/>
              <a:gd name="connsiteX221" fmla="*/ 3998557 w 12202113"/>
              <a:gd name="connsiteY221" fmla="*/ 2955821 h 3188466"/>
              <a:gd name="connsiteX222" fmla="*/ 3993107 w 12202113"/>
              <a:gd name="connsiteY222" fmla="*/ 2953708 h 3188466"/>
              <a:gd name="connsiteX223" fmla="*/ 3949713 w 12202113"/>
              <a:gd name="connsiteY223" fmla="*/ 2955441 h 3188466"/>
              <a:gd name="connsiteX224" fmla="*/ 3797284 w 12202113"/>
              <a:gd name="connsiteY224" fmla="*/ 2977037 h 3188466"/>
              <a:gd name="connsiteX225" fmla="*/ 3712498 w 12202113"/>
              <a:gd name="connsiteY225" fmla="*/ 2979996 h 3188466"/>
              <a:gd name="connsiteX226" fmla="*/ 3682471 w 12202113"/>
              <a:gd name="connsiteY226" fmla="*/ 2978543 h 3188466"/>
              <a:gd name="connsiteX227" fmla="*/ 3632163 w 12202113"/>
              <a:gd name="connsiteY227" fmla="*/ 2976264 h 3188466"/>
              <a:gd name="connsiteX228" fmla="*/ 3594728 w 12202113"/>
              <a:gd name="connsiteY228" fmla="*/ 2968398 h 3188466"/>
              <a:gd name="connsiteX229" fmla="*/ 3552594 w 12202113"/>
              <a:gd name="connsiteY229" fmla="*/ 2968934 h 3188466"/>
              <a:gd name="connsiteX230" fmla="*/ 3542589 w 12202113"/>
              <a:gd name="connsiteY230" fmla="*/ 2977031 h 3188466"/>
              <a:gd name="connsiteX231" fmla="*/ 3497591 w 12202113"/>
              <a:gd name="connsiteY231" fmla="*/ 2975018 h 3188466"/>
              <a:gd name="connsiteX232" fmla="*/ 3429352 w 12202113"/>
              <a:gd name="connsiteY232" fmla="*/ 2971090 h 3188466"/>
              <a:gd name="connsiteX233" fmla="*/ 3389938 w 12202113"/>
              <a:gd name="connsiteY233" fmla="*/ 2970884 h 3188466"/>
              <a:gd name="connsiteX234" fmla="*/ 3282344 w 12202113"/>
              <a:gd name="connsiteY234" fmla="*/ 2968084 h 3188466"/>
              <a:gd name="connsiteX235" fmla="*/ 3174624 w 12202113"/>
              <a:gd name="connsiteY235" fmla="*/ 2963576 h 3188466"/>
              <a:gd name="connsiteX236" fmla="*/ 3111077 w 12202113"/>
              <a:gd name="connsiteY236" fmla="*/ 2951285 h 3188466"/>
              <a:gd name="connsiteX237" fmla="*/ 3022501 w 12202113"/>
              <a:gd name="connsiteY237" fmla="*/ 2948619 h 3188466"/>
              <a:gd name="connsiteX238" fmla="*/ 3007714 w 12202113"/>
              <a:gd name="connsiteY238" fmla="*/ 2946762 h 3188466"/>
              <a:gd name="connsiteX239" fmla="*/ 2903098 w 12202113"/>
              <a:gd name="connsiteY239" fmla="*/ 2940576 h 3188466"/>
              <a:gd name="connsiteX240" fmla="*/ 2781591 w 12202113"/>
              <a:gd name="connsiteY240" fmla="*/ 2946394 h 3188466"/>
              <a:gd name="connsiteX241" fmla="*/ 2627942 w 12202113"/>
              <a:gd name="connsiteY241" fmla="*/ 2919996 h 3188466"/>
              <a:gd name="connsiteX242" fmla="*/ 2354959 w 12202113"/>
              <a:gd name="connsiteY242" fmla="*/ 2882080 h 3188466"/>
              <a:gd name="connsiteX243" fmla="*/ 2063184 w 12202113"/>
              <a:gd name="connsiteY243" fmla="*/ 2879109 h 3188466"/>
              <a:gd name="connsiteX244" fmla="*/ 1986946 w 12202113"/>
              <a:gd name="connsiteY244" fmla="*/ 2887619 h 3188466"/>
              <a:gd name="connsiteX245" fmla="*/ 1763479 w 12202113"/>
              <a:gd name="connsiteY245" fmla="*/ 2909077 h 3188466"/>
              <a:gd name="connsiteX246" fmla="*/ 1537980 w 12202113"/>
              <a:gd name="connsiteY246" fmla="*/ 2960398 h 3188466"/>
              <a:gd name="connsiteX247" fmla="*/ 1395229 w 12202113"/>
              <a:gd name="connsiteY247" fmla="*/ 2975625 h 3188466"/>
              <a:gd name="connsiteX248" fmla="*/ 1327834 w 12202113"/>
              <a:gd name="connsiteY248" fmla="*/ 2989485 h 3188466"/>
              <a:gd name="connsiteX249" fmla="*/ 1280757 w 12202113"/>
              <a:gd name="connsiteY249" fmla="*/ 2992959 h 3188466"/>
              <a:gd name="connsiteX250" fmla="*/ 1252582 w 12202113"/>
              <a:gd name="connsiteY250" fmla="*/ 2995877 h 3188466"/>
              <a:gd name="connsiteX251" fmla="*/ 1204670 w 12202113"/>
              <a:gd name="connsiteY251" fmla="*/ 3014826 h 3188466"/>
              <a:gd name="connsiteX252" fmla="*/ 1020457 w 12202113"/>
              <a:gd name="connsiteY252" fmla="*/ 3031603 h 3188466"/>
              <a:gd name="connsiteX253" fmla="*/ 843248 w 12202113"/>
              <a:gd name="connsiteY253" fmla="*/ 3026954 h 3188466"/>
              <a:gd name="connsiteX254" fmla="*/ 583517 w 12202113"/>
              <a:gd name="connsiteY254" fmla="*/ 3089095 h 3188466"/>
              <a:gd name="connsiteX255" fmla="*/ 556836 w 12202113"/>
              <a:gd name="connsiteY255" fmla="*/ 3094374 h 3188466"/>
              <a:gd name="connsiteX256" fmla="*/ 412089 w 12202113"/>
              <a:gd name="connsiteY256" fmla="*/ 3121334 h 3188466"/>
              <a:gd name="connsiteX257" fmla="*/ 83929 w 12202113"/>
              <a:gd name="connsiteY257" fmla="*/ 3150566 h 3188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Lst>
            <a:rect l="l" t="t" r="r" b="b"/>
            <a:pathLst>
              <a:path w="12202113" h="3188466">
                <a:moveTo>
                  <a:pt x="0" y="3188466"/>
                </a:moveTo>
                <a:lnTo>
                  <a:pt x="10116" y="2657641"/>
                </a:lnTo>
                <a:lnTo>
                  <a:pt x="10116" y="0"/>
                </a:lnTo>
                <a:lnTo>
                  <a:pt x="12202113" y="0"/>
                </a:lnTo>
                <a:lnTo>
                  <a:pt x="12202113" y="2879832"/>
                </a:lnTo>
                <a:lnTo>
                  <a:pt x="12198167" y="2880360"/>
                </a:lnTo>
                <a:cubicBezTo>
                  <a:pt x="12163116" y="2884349"/>
                  <a:pt x="12143771" y="2884544"/>
                  <a:pt x="12122128" y="2887194"/>
                </a:cubicBezTo>
                <a:cubicBezTo>
                  <a:pt x="12087086" y="2893347"/>
                  <a:pt x="12050015" y="2907304"/>
                  <a:pt x="12028868" y="2911786"/>
                </a:cubicBezTo>
                <a:lnTo>
                  <a:pt x="11995238" y="2914090"/>
                </a:lnTo>
                <a:lnTo>
                  <a:pt x="11996460" y="2918442"/>
                </a:lnTo>
                <a:lnTo>
                  <a:pt x="11983968" y="2918762"/>
                </a:lnTo>
                <a:lnTo>
                  <a:pt x="11956084" y="2918868"/>
                </a:lnTo>
                <a:cubicBezTo>
                  <a:pt x="11938684" y="2919526"/>
                  <a:pt x="11890300" y="2918483"/>
                  <a:pt x="11872586" y="2920076"/>
                </a:cubicBezTo>
                <a:cubicBezTo>
                  <a:pt x="11867476" y="2924717"/>
                  <a:pt x="11859589" y="2927247"/>
                  <a:pt x="11849804" y="2928420"/>
                </a:cubicBezTo>
                <a:lnTo>
                  <a:pt x="11828254" y="2928551"/>
                </a:lnTo>
                <a:lnTo>
                  <a:pt x="11703277" y="2939735"/>
                </a:lnTo>
                <a:lnTo>
                  <a:pt x="11686094" y="2940570"/>
                </a:lnTo>
                <a:lnTo>
                  <a:pt x="11676788" y="2944321"/>
                </a:lnTo>
                <a:cubicBezTo>
                  <a:pt x="11669684" y="2945069"/>
                  <a:pt x="11649276" y="2944585"/>
                  <a:pt x="11643464" y="2945066"/>
                </a:cubicBezTo>
                <a:lnTo>
                  <a:pt x="11641922" y="2947200"/>
                </a:lnTo>
                <a:cubicBezTo>
                  <a:pt x="11623408" y="2950611"/>
                  <a:pt x="11553770" y="2961969"/>
                  <a:pt x="11532386" y="2965529"/>
                </a:cubicBezTo>
                <a:cubicBezTo>
                  <a:pt x="11528114" y="2962248"/>
                  <a:pt x="11518548" y="2967430"/>
                  <a:pt x="11513619" y="2968556"/>
                </a:cubicBezTo>
                <a:cubicBezTo>
                  <a:pt x="11512856" y="2966346"/>
                  <a:pt x="11500924" y="2965672"/>
                  <a:pt x="11497404" y="2967639"/>
                </a:cubicBezTo>
                <a:cubicBezTo>
                  <a:pt x="11413522" y="2978420"/>
                  <a:pt x="11455510" y="2956141"/>
                  <a:pt x="11407630" y="2970255"/>
                </a:cubicBezTo>
                <a:cubicBezTo>
                  <a:pt x="11399160" y="2971190"/>
                  <a:pt x="11392296" y="2970299"/>
                  <a:pt x="11386276" y="2968648"/>
                </a:cubicBezTo>
                <a:lnTo>
                  <a:pt x="11377296" y="2965257"/>
                </a:lnTo>
                <a:lnTo>
                  <a:pt x="11342536" y="2971666"/>
                </a:lnTo>
                <a:cubicBezTo>
                  <a:pt x="11325414" y="2973900"/>
                  <a:pt x="11307393" y="2975381"/>
                  <a:pt x="11288902" y="2976058"/>
                </a:cubicBezTo>
                <a:cubicBezTo>
                  <a:pt x="11284753" y="2971542"/>
                  <a:pt x="11270239" y="2977957"/>
                  <a:pt x="11263411" y="2979228"/>
                </a:cubicBezTo>
                <a:cubicBezTo>
                  <a:pt x="11263340" y="2976278"/>
                  <a:pt x="11248212" y="2974865"/>
                  <a:pt x="11242843" y="2977303"/>
                </a:cubicBezTo>
                <a:cubicBezTo>
                  <a:pt x="11130019" y="2987845"/>
                  <a:pt x="11193504" y="2960297"/>
                  <a:pt x="11125798" y="2976816"/>
                </a:cubicBezTo>
                <a:cubicBezTo>
                  <a:pt x="11114472" y="2977677"/>
                  <a:pt x="11105974" y="2976199"/>
                  <a:pt x="11098884" y="2973758"/>
                </a:cubicBezTo>
                <a:lnTo>
                  <a:pt x="11086128" y="2967663"/>
                </a:lnTo>
                <a:lnTo>
                  <a:pt x="11076132" y="2969836"/>
                </a:lnTo>
                <a:cubicBezTo>
                  <a:pt x="11038408" y="2970007"/>
                  <a:pt x="11027285" y="2963760"/>
                  <a:pt x="11005337" y="2970053"/>
                </a:cubicBezTo>
                <a:cubicBezTo>
                  <a:pt x="10972902" y="2956973"/>
                  <a:pt x="10983824" y="2968749"/>
                  <a:pt x="10959154" y="2970750"/>
                </a:cubicBezTo>
                <a:cubicBezTo>
                  <a:pt x="10939692" y="2973358"/>
                  <a:pt x="10975422" y="2978377"/>
                  <a:pt x="10956347" y="2979118"/>
                </a:cubicBezTo>
                <a:cubicBezTo>
                  <a:pt x="10935712" y="2975741"/>
                  <a:pt x="10936682" y="2986229"/>
                  <a:pt x="10915223" y="2982099"/>
                </a:cubicBezTo>
                <a:cubicBezTo>
                  <a:pt x="10920436" y="2974198"/>
                  <a:pt x="10872877" y="2983630"/>
                  <a:pt x="10871398" y="2976728"/>
                </a:cubicBezTo>
                <a:cubicBezTo>
                  <a:pt x="10853171" y="2986599"/>
                  <a:pt x="10844013" y="2974439"/>
                  <a:pt x="10819743" y="2977481"/>
                </a:cubicBezTo>
                <a:cubicBezTo>
                  <a:pt x="10808314" y="2981215"/>
                  <a:pt x="10800068" y="2981856"/>
                  <a:pt x="10788834" y="2977840"/>
                </a:cubicBezTo>
                <a:cubicBezTo>
                  <a:pt x="10736185" y="2996020"/>
                  <a:pt x="10756982" y="2978653"/>
                  <a:pt x="10707711" y="2985644"/>
                </a:cubicBezTo>
                <a:cubicBezTo>
                  <a:pt x="10665262" y="2992997"/>
                  <a:pt x="10617142" y="2997767"/>
                  <a:pt x="10576086" y="3015319"/>
                </a:cubicBezTo>
                <a:cubicBezTo>
                  <a:pt x="10568550" y="3020292"/>
                  <a:pt x="10550046" y="3022174"/>
                  <a:pt x="10534761" y="3019524"/>
                </a:cubicBezTo>
                <a:cubicBezTo>
                  <a:pt x="10532134" y="3019067"/>
                  <a:pt x="10529698" y="3018490"/>
                  <a:pt x="10527537" y="3017814"/>
                </a:cubicBezTo>
                <a:cubicBezTo>
                  <a:pt x="10492044" y="3020498"/>
                  <a:pt x="10362224" y="3032491"/>
                  <a:pt x="10321799" y="3035635"/>
                </a:cubicBezTo>
                <a:cubicBezTo>
                  <a:pt x="10318526" y="3029246"/>
                  <a:pt x="10298084" y="3040774"/>
                  <a:pt x="10284989" y="3036679"/>
                </a:cubicBezTo>
                <a:cubicBezTo>
                  <a:pt x="10275610" y="3033085"/>
                  <a:pt x="10267220" y="3035744"/>
                  <a:pt x="10257423" y="3036027"/>
                </a:cubicBezTo>
                <a:cubicBezTo>
                  <a:pt x="10244517" y="3033202"/>
                  <a:pt x="10202424" y="3038304"/>
                  <a:pt x="10191450" y="3041963"/>
                </a:cubicBezTo>
                <a:cubicBezTo>
                  <a:pt x="10165225" y="3054679"/>
                  <a:pt x="10105634" y="3045236"/>
                  <a:pt x="10083845" y="3054978"/>
                </a:cubicBezTo>
                <a:cubicBezTo>
                  <a:pt x="10075939" y="3056408"/>
                  <a:pt x="10068203" y="3056986"/>
                  <a:pt x="10060611" y="3057035"/>
                </a:cubicBezTo>
                <a:lnTo>
                  <a:pt x="10039363" y="3055961"/>
                </a:lnTo>
                <a:lnTo>
                  <a:pt x="10033322" y="3053238"/>
                </a:lnTo>
                <a:lnTo>
                  <a:pt x="10020337" y="3053912"/>
                </a:lnTo>
                <a:lnTo>
                  <a:pt x="10016616" y="3053498"/>
                </a:lnTo>
                <a:cubicBezTo>
                  <a:pt x="10009508" y="3052695"/>
                  <a:pt x="10002492" y="3051995"/>
                  <a:pt x="9995549" y="3051719"/>
                </a:cubicBezTo>
                <a:cubicBezTo>
                  <a:pt x="10004680" y="3065377"/>
                  <a:pt x="9937988" y="3051618"/>
                  <a:pt x="9957212" y="3062663"/>
                </a:cubicBezTo>
                <a:cubicBezTo>
                  <a:pt x="9920646" y="3063519"/>
                  <a:pt x="9948538" y="3073806"/>
                  <a:pt x="9904584" y="3063999"/>
                </a:cubicBezTo>
                <a:cubicBezTo>
                  <a:pt x="9847813" y="3075166"/>
                  <a:pt x="9758323" y="3071010"/>
                  <a:pt x="9713857" y="3087955"/>
                </a:cubicBezTo>
                <a:cubicBezTo>
                  <a:pt x="9719380" y="3081485"/>
                  <a:pt x="9695453" y="3076466"/>
                  <a:pt x="9678879" y="3079676"/>
                </a:cubicBezTo>
                <a:cubicBezTo>
                  <a:pt x="9698255" y="3054291"/>
                  <a:pt x="9613348" y="3102551"/>
                  <a:pt x="9598760" y="3085228"/>
                </a:cubicBezTo>
                <a:cubicBezTo>
                  <a:pt x="9598041" y="3101310"/>
                  <a:pt x="9523758" y="3128579"/>
                  <a:pt x="9488796" y="3115384"/>
                </a:cubicBezTo>
                <a:cubicBezTo>
                  <a:pt x="9435532" y="3118605"/>
                  <a:pt x="9397815" y="3131898"/>
                  <a:pt x="9341972" y="3126583"/>
                </a:cubicBezTo>
                <a:cubicBezTo>
                  <a:pt x="9340239" y="3128735"/>
                  <a:pt x="9337399" y="3130536"/>
                  <a:pt x="9333795" y="3132083"/>
                </a:cubicBezTo>
                <a:lnTo>
                  <a:pt x="9321736" y="3135834"/>
                </a:lnTo>
                <a:lnTo>
                  <a:pt x="9319405" y="3135561"/>
                </a:lnTo>
                <a:cubicBezTo>
                  <a:pt x="9310247" y="3135512"/>
                  <a:pt x="9305558" y="3136419"/>
                  <a:pt x="9302847" y="3137746"/>
                </a:cubicBezTo>
                <a:lnTo>
                  <a:pt x="9300930" y="3139687"/>
                </a:lnTo>
                <a:lnTo>
                  <a:pt x="9290106" y="3141645"/>
                </a:lnTo>
                <a:lnTo>
                  <a:pt x="9270220" y="3146737"/>
                </a:lnTo>
                <a:lnTo>
                  <a:pt x="9265150" y="3146531"/>
                </a:lnTo>
                <a:lnTo>
                  <a:pt x="9233057" y="3152408"/>
                </a:lnTo>
                <a:lnTo>
                  <a:pt x="9231974" y="3151938"/>
                </a:lnTo>
                <a:cubicBezTo>
                  <a:pt x="9228816" y="3151020"/>
                  <a:pt x="9225099" y="3150595"/>
                  <a:pt x="9220130" y="3151189"/>
                </a:cubicBezTo>
                <a:cubicBezTo>
                  <a:pt x="9218372" y="3142213"/>
                  <a:pt x="9213458" y="3148467"/>
                  <a:pt x="9198955" y="3151015"/>
                </a:cubicBezTo>
                <a:cubicBezTo>
                  <a:pt x="9192986" y="3137641"/>
                  <a:pt x="9157451" y="3149750"/>
                  <a:pt x="9142196" y="3143802"/>
                </a:cubicBezTo>
                <a:cubicBezTo>
                  <a:pt x="9131673" y="3145976"/>
                  <a:pt x="9120437" y="3148030"/>
                  <a:pt x="9108665" y="3149868"/>
                </a:cubicBezTo>
                <a:lnTo>
                  <a:pt x="9014086" y="3150791"/>
                </a:lnTo>
                <a:lnTo>
                  <a:pt x="8915037" y="3140020"/>
                </a:lnTo>
                <a:cubicBezTo>
                  <a:pt x="8878400" y="3139785"/>
                  <a:pt x="8846675" y="3135786"/>
                  <a:pt x="8815667" y="3138606"/>
                </a:cubicBezTo>
                <a:cubicBezTo>
                  <a:pt x="8803071" y="3135495"/>
                  <a:pt x="8791199" y="3134238"/>
                  <a:pt x="8779688" y="3138895"/>
                </a:cubicBezTo>
                <a:cubicBezTo>
                  <a:pt x="8745498" y="3137342"/>
                  <a:pt x="8737221" y="3130691"/>
                  <a:pt x="8715556" y="3135878"/>
                </a:cubicBezTo>
                <a:cubicBezTo>
                  <a:pt x="8696347" y="3125121"/>
                  <a:pt x="8695210" y="3129227"/>
                  <a:pt x="8686183" y="3132307"/>
                </a:cubicBezTo>
                <a:lnTo>
                  <a:pt x="8684895" y="3132527"/>
                </a:lnTo>
                <a:lnTo>
                  <a:pt x="8682270" y="3130989"/>
                </a:lnTo>
                <a:lnTo>
                  <a:pt x="8676836" y="3130278"/>
                </a:lnTo>
                <a:lnTo>
                  <a:pt x="8662002" y="3130735"/>
                </a:lnTo>
                <a:lnTo>
                  <a:pt x="8656423" y="3131304"/>
                </a:lnTo>
                <a:cubicBezTo>
                  <a:pt x="8652581" y="3131550"/>
                  <a:pt x="8650028" y="3131521"/>
                  <a:pt x="8648261" y="3131294"/>
                </a:cubicBezTo>
                <a:lnTo>
                  <a:pt x="8648057" y="3131167"/>
                </a:lnTo>
                <a:lnTo>
                  <a:pt x="8640412" y="3131403"/>
                </a:lnTo>
                <a:cubicBezTo>
                  <a:pt x="8627510" y="3132092"/>
                  <a:pt x="8614954" y="3133035"/>
                  <a:pt x="8603003" y="3134155"/>
                </a:cubicBezTo>
                <a:cubicBezTo>
                  <a:pt x="8592897" y="3127095"/>
                  <a:pt x="8548738" y="3135435"/>
                  <a:pt x="8553571" y="3122125"/>
                </a:cubicBezTo>
                <a:cubicBezTo>
                  <a:pt x="8537450" y="3123243"/>
                  <a:pt x="8527699" y="3128769"/>
                  <a:pt x="8533128" y="3120039"/>
                </a:cubicBezTo>
                <a:cubicBezTo>
                  <a:pt x="8527821" y="3120156"/>
                  <a:pt x="8524551" y="3119414"/>
                  <a:pt x="8522209" y="3118252"/>
                </a:cubicBezTo>
                <a:lnTo>
                  <a:pt x="8521532" y="3117705"/>
                </a:lnTo>
                <a:lnTo>
                  <a:pt x="8485667" y="3120406"/>
                </a:lnTo>
                <a:lnTo>
                  <a:pt x="8480905" y="3119749"/>
                </a:lnTo>
                <a:lnTo>
                  <a:pt x="8457530" y="3122810"/>
                </a:lnTo>
                <a:lnTo>
                  <a:pt x="8445451" y="3123697"/>
                </a:lnTo>
                <a:lnTo>
                  <a:pt x="8442039" y="3125378"/>
                </a:lnTo>
                <a:cubicBezTo>
                  <a:pt x="8438355" y="3126399"/>
                  <a:pt x="8433075" y="3126839"/>
                  <a:pt x="8424215" y="3125963"/>
                </a:cubicBezTo>
                <a:lnTo>
                  <a:pt x="8422165" y="3125491"/>
                </a:lnTo>
                <a:lnTo>
                  <a:pt x="8407465" y="3127979"/>
                </a:lnTo>
                <a:cubicBezTo>
                  <a:pt x="8402731" y="3129129"/>
                  <a:pt x="8398540" y="3130592"/>
                  <a:pt x="8395146" y="3132488"/>
                </a:cubicBezTo>
                <a:cubicBezTo>
                  <a:pt x="8345093" y="3122354"/>
                  <a:pt x="8297866" y="3131626"/>
                  <a:pt x="8243538" y="3129873"/>
                </a:cubicBezTo>
                <a:cubicBezTo>
                  <a:pt x="8220052" y="3114107"/>
                  <a:pt x="8126172" y="3133411"/>
                  <a:pt x="8112685" y="3148698"/>
                </a:cubicBezTo>
                <a:cubicBezTo>
                  <a:pt x="8112380" y="3135302"/>
                  <a:pt x="8044302" y="3153542"/>
                  <a:pt x="8026741" y="3154015"/>
                </a:cubicBezTo>
                <a:cubicBezTo>
                  <a:pt x="8020887" y="3154173"/>
                  <a:pt x="8020646" y="3152357"/>
                  <a:pt x="8030400" y="3146736"/>
                </a:cubicBezTo>
                <a:cubicBezTo>
                  <a:pt x="8011739" y="3148301"/>
                  <a:pt x="7992477" y="3141339"/>
                  <a:pt x="8002987" y="3135663"/>
                </a:cubicBezTo>
                <a:cubicBezTo>
                  <a:pt x="7946297" y="3147811"/>
                  <a:pt x="7862627" y="3135732"/>
                  <a:pt x="7798568" y="3141249"/>
                </a:cubicBezTo>
                <a:cubicBezTo>
                  <a:pt x="7763645" y="3127901"/>
                  <a:pt x="7782577" y="3140251"/>
                  <a:pt x="7746353" y="3137755"/>
                </a:cubicBezTo>
                <a:cubicBezTo>
                  <a:pt x="7756261" y="3150042"/>
                  <a:pt x="7702377" y="3130861"/>
                  <a:pt x="7700395" y="3144729"/>
                </a:cubicBezTo>
                <a:cubicBezTo>
                  <a:pt x="7693866" y="3143835"/>
                  <a:pt x="7687603" y="3142532"/>
                  <a:pt x="7681335" y="3141120"/>
                </a:cubicBezTo>
                <a:lnTo>
                  <a:pt x="7678044" y="3140387"/>
                </a:lnTo>
                <a:lnTo>
                  <a:pt x="7664890" y="3139855"/>
                </a:lnTo>
                <a:lnTo>
                  <a:pt x="7661183" y="3136706"/>
                </a:lnTo>
                <a:lnTo>
                  <a:pt x="7641383" y="3133755"/>
                </a:lnTo>
                <a:cubicBezTo>
                  <a:pt x="7633967" y="3133115"/>
                  <a:pt x="7625987" y="3132967"/>
                  <a:pt x="7617169" y="3133614"/>
                </a:cubicBezTo>
                <a:cubicBezTo>
                  <a:pt x="7595475" y="3139109"/>
                  <a:pt x="7561695" y="3132374"/>
                  <a:pt x="7531143" y="3132781"/>
                </a:cubicBezTo>
                <a:lnTo>
                  <a:pt x="7517113" y="3134483"/>
                </a:lnTo>
                <a:lnTo>
                  <a:pt x="7471320" y="3131645"/>
                </a:lnTo>
                <a:cubicBezTo>
                  <a:pt x="7458285" y="3131095"/>
                  <a:pt x="7444756" y="3130805"/>
                  <a:pt x="7430512" y="3131007"/>
                </a:cubicBezTo>
                <a:lnTo>
                  <a:pt x="7404071" y="3132361"/>
                </a:lnTo>
                <a:lnTo>
                  <a:pt x="7397140" y="3131239"/>
                </a:lnTo>
                <a:cubicBezTo>
                  <a:pt x="7385068" y="3131364"/>
                  <a:pt x="7369091" y="3135313"/>
                  <a:pt x="7370514" y="3130516"/>
                </a:cubicBezTo>
                <a:lnTo>
                  <a:pt x="7356953" y="3132179"/>
                </a:lnTo>
                <a:lnTo>
                  <a:pt x="7343567" y="3128350"/>
                </a:lnTo>
                <a:cubicBezTo>
                  <a:pt x="7342101" y="3127461"/>
                  <a:pt x="7340998" y="3126514"/>
                  <a:pt x="7340295" y="3125545"/>
                </a:cubicBezTo>
                <a:lnTo>
                  <a:pt x="7321348" y="3126804"/>
                </a:lnTo>
                <a:lnTo>
                  <a:pt x="7305815" y="3124063"/>
                </a:lnTo>
                <a:lnTo>
                  <a:pt x="7292274" y="3125855"/>
                </a:lnTo>
                <a:lnTo>
                  <a:pt x="7286654" y="3125451"/>
                </a:lnTo>
                <a:lnTo>
                  <a:pt x="7272685" y="3124094"/>
                </a:lnTo>
                <a:cubicBezTo>
                  <a:pt x="7265523" y="3123143"/>
                  <a:pt x="7257508" y="3121997"/>
                  <a:pt x="7248584" y="3121080"/>
                </a:cubicBezTo>
                <a:lnTo>
                  <a:pt x="7241065" y="3120661"/>
                </a:lnTo>
                <a:lnTo>
                  <a:pt x="7224696" y="3116051"/>
                </a:lnTo>
                <a:cubicBezTo>
                  <a:pt x="7212786" y="3112566"/>
                  <a:pt x="7203412" y="3110217"/>
                  <a:pt x="7193009" y="3112108"/>
                </a:cubicBezTo>
                <a:cubicBezTo>
                  <a:pt x="7175276" y="3107606"/>
                  <a:pt x="7162888" y="3094987"/>
                  <a:pt x="7137220" y="3098354"/>
                </a:cubicBezTo>
                <a:cubicBezTo>
                  <a:pt x="7145010" y="3092637"/>
                  <a:pt x="7108715" y="3097662"/>
                  <a:pt x="7104427" y="3091790"/>
                </a:cubicBezTo>
                <a:cubicBezTo>
                  <a:pt x="7102447" y="3087061"/>
                  <a:pt x="7090976" y="3087484"/>
                  <a:pt x="7082240" y="3085740"/>
                </a:cubicBezTo>
                <a:cubicBezTo>
                  <a:pt x="7076014" y="3080911"/>
                  <a:pt x="7032058" y="3076501"/>
                  <a:pt x="7016754" y="3077196"/>
                </a:cubicBezTo>
                <a:cubicBezTo>
                  <a:pt x="6973620" y="3082001"/>
                  <a:pt x="6938923" y="3062558"/>
                  <a:pt x="6904436" y="3065900"/>
                </a:cubicBezTo>
                <a:cubicBezTo>
                  <a:pt x="6895406" y="3065445"/>
                  <a:pt x="6887919" y="3064350"/>
                  <a:pt x="6881434" y="3062865"/>
                </a:cubicBezTo>
                <a:lnTo>
                  <a:pt x="6865273" y="3057749"/>
                </a:lnTo>
                <a:cubicBezTo>
                  <a:pt x="6865072" y="3056626"/>
                  <a:pt x="6864871" y="3055502"/>
                  <a:pt x="6864671" y="3054378"/>
                </a:cubicBezTo>
                <a:lnTo>
                  <a:pt x="6852599" y="3052306"/>
                </a:lnTo>
                <a:lnTo>
                  <a:pt x="6850143" y="3051232"/>
                </a:lnTo>
                <a:cubicBezTo>
                  <a:pt x="6845470" y="3049168"/>
                  <a:pt x="6840704" y="3047206"/>
                  <a:pt x="6835301" y="3045593"/>
                </a:cubicBezTo>
                <a:cubicBezTo>
                  <a:pt x="6820447" y="3058242"/>
                  <a:pt x="6786888" y="3033956"/>
                  <a:pt x="6784871" y="3046562"/>
                </a:cubicBezTo>
                <a:cubicBezTo>
                  <a:pt x="6752593" y="3039899"/>
                  <a:pt x="6759140" y="3053646"/>
                  <a:pt x="6738245" y="3037055"/>
                </a:cubicBezTo>
                <a:cubicBezTo>
                  <a:pt x="6671880" y="3034501"/>
                  <a:pt x="6603220" y="3013245"/>
                  <a:pt x="6537703" y="3017736"/>
                </a:cubicBezTo>
                <a:cubicBezTo>
                  <a:pt x="6553051" y="3013722"/>
                  <a:pt x="6541149" y="3004943"/>
                  <a:pt x="6521858" y="3004158"/>
                </a:cubicBezTo>
                <a:cubicBezTo>
                  <a:pt x="6580141" y="2987944"/>
                  <a:pt x="6428765" y="3009117"/>
                  <a:pt x="6445069" y="2992470"/>
                </a:cubicBezTo>
                <a:cubicBezTo>
                  <a:pt x="6417897" y="3005060"/>
                  <a:pt x="6310156" y="3011743"/>
                  <a:pt x="6302447" y="2994274"/>
                </a:cubicBezTo>
                <a:cubicBezTo>
                  <a:pt x="6252173" y="2986131"/>
                  <a:pt x="6198382" y="2989085"/>
                  <a:pt x="6160029" y="2973666"/>
                </a:cubicBezTo>
                <a:cubicBezTo>
                  <a:pt x="6155014" y="2975022"/>
                  <a:pt x="6149642" y="2975878"/>
                  <a:pt x="6144046" y="2976380"/>
                </a:cubicBezTo>
                <a:lnTo>
                  <a:pt x="6127670" y="2976929"/>
                </a:lnTo>
                <a:lnTo>
                  <a:pt x="6126155" y="2976245"/>
                </a:lnTo>
                <a:cubicBezTo>
                  <a:pt x="6118509" y="2974369"/>
                  <a:pt x="6113052" y="2974144"/>
                  <a:pt x="6108575" y="2974651"/>
                </a:cubicBezTo>
                <a:lnTo>
                  <a:pt x="6103746" y="2975803"/>
                </a:lnTo>
                <a:lnTo>
                  <a:pt x="6091377" y="2975180"/>
                </a:lnTo>
                <a:lnTo>
                  <a:pt x="6066183" y="2975222"/>
                </a:lnTo>
                <a:lnTo>
                  <a:pt x="6063287" y="2974353"/>
                </a:lnTo>
                <a:lnTo>
                  <a:pt x="6054813" y="2974911"/>
                </a:lnTo>
                <a:lnTo>
                  <a:pt x="6050809" y="2973985"/>
                </a:lnTo>
                <a:lnTo>
                  <a:pt x="6013979" y="2974553"/>
                </a:lnTo>
                <a:cubicBezTo>
                  <a:pt x="6013918" y="2974361"/>
                  <a:pt x="6013860" y="2974167"/>
                  <a:pt x="6013800" y="2973973"/>
                </a:cubicBezTo>
                <a:cubicBezTo>
                  <a:pt x="6012565" y="2972689"/>
                  <a:pt x="6010070" y="2971765"/>
                  <a:pt x="6004866" y="2971570"/>
                </a:cubicBezTo>
                <a:cubicBezTo>
                  <a:pt x="6017706" y="2963268"/>
                  <a:pt x="6003515" y="2968156"/>
                  <a:pt x="5987036" y="2968315"/>
                </a:cubicBezTo>
                <a:cubicBezTo>
                  <a:pt x="6003302" y="2955458"/>
                  <a:pt x="5953573" y="2961108"/>
                  <a:pt x="5950027" y="2953546"/>
                </a:cubicBezTo>
                <a:cubicBezTo>
                  <a:pt x="5937559" y="2953953"/>
                  <a:pt x="5924668" y="2954151"/>
                  <a:pt x="5911668" y="2954074"/>
                </a:cubicBezTo>
                <a:lnTo>
                  <a:pt x="5904110" y="2953861"/>
                </a:lnTo>
                <a:cubicBezTo>
                  <a:pt x="5904082" y="2953815"/>
                  <a:pt x="5904053" y="2953769"/>
                  <a:pt x="5904026" y="2953724"/>
                </a:cubicBezTo>
                <a:cubicBezTo>
                  <a:pt x="5902528" y="2953395"/>
                  <a:pt x="5900097" y="2953219"/>
                  <a:pt x="5896189" y="2953236"/>
                </a:cubicBezTo>
                <a:lnTo>
                  <a:pt x="5890331" y="2953471"/>
                </a:lnTo>
                <a:lnTo>
                  <a:pt x="5875672" y="2953056"/>
                </a:lnTo>
                <a:lnTo>
                  <a:pt x="5871070" y="2952035"/>
                </a:lnTo>
                <a:lnTo>
                  <a:pt x="5869888" y="2950364"/>
                </a:lnTo>
                <a:lnTo>
                  <a:pt x="5868461" y="2950506"/>
                </a:lnTo>
                <a:cubicBezTo>
                  <a:pt x="5857092" y="2953019"/>
                  <a:pt x="5852416" y="2957005"/>
                  <a:pt x="5843343" y="2945262"/>
                </a:cubicBezTo>
                <a:cubicBezTo>
                  <a:pt x="5817989" y="2949116"/>
                  <a:pt x="5815840" y="2942065"/>
                  <a:pt x="5784331" y="2938531"/>
                </a:cubicBezTo>
                <a:cubicBezTo>
                  <a:pt x="5769202" y="2942455"/>
                  <a:pt x="5758885" y="2940521"/>
                  <a:pt x="5749498" y="2936713"/>
                </a:cubicBezTo>
                <a:cubicBezTo>
                  <a:pt x="5717228" y="2937683"/>
                  <a:pt x="5690227" y="2931877"/>
                  <a:pt x="5655214" y="2929503"/>
                </a:cubicBezTo>
                <a:cubicBezTo>
                  <a:pt x="5614827" y="2933899"/>
                  <a:pt x="5598877" y="2923069"/>
                  <a:pt x="5561446" y="2920575"/>
                </a:cubicBezTo>
                <a:cubicBezTo>
                  <a:pt x="5525084" y="2929276"/>
                  <a:pt x="5537471" y="2911136"/>
                  <a:pt x="5519456" y="2906631"/>
                </a:cubicBezTo>
                <a:lnTo>
                  <a:pt x="5514099" y="2906097"/>
                </a:lnTo>
                <a:lnTo>
                  <a:pt x="5499273" y="2907057"/>
                </a:lnTo>
                <a:lnTo>
                  <a:pt x="5493664" y="2907817"/>
                </a:lnTo>
                <a:cubicBezTo>
                  <a:pt x="5489815" y="2908191"/>
                  <a:pt x="5487270" y="2908250"/>
                  <a:pt x="5485530" y="2908080"/>
                </a:cubicBezTo>
                <a:lnTo>
                  <a:pt x="5485337" y="2907959"/>
                </a:lnTo>
                <a:lnTo>
                  <a:pt x="5477696" y="2908455"/>
                </a:lnTo>
                <a:cubicBezTo>
                  <a:pt x="5464775" y="2909581"/>
                  <a:pt x="5452182" y="2910951"/>
                  <a:pt x="5440170" y="2912482"/>
                </a:cubicBezTo>
                <a:cubicBezTo>
                  <a:pt x="5430698" y="2905718"/>
                  <a:pt x="5385970" y="2915593"/>
                  <a:pt x="5391911" y="2902040"/>
                </a:cubicBezTo>
                <a:cubicBezTo>
                  <a:pt x="5375744" y="2903707"/>
                  <a:pt x="5365560" y="2909594"/>
                  <a:pt x="5371708" y="2900629"/>
                </a:cubicBezTo>
                <a:cubicBezTo>
                  <a:pt x="5366408" y="2900926"/>
                  <a:pt x="5363213" y="2900288"/>
                  <a:pt x="5360976" y="2899197"/>
                </a:cubicBezTo>
                <a:lnTo>
                  <a:pt x="5360345" y="2898671"/>
                </a:lnTo>
                <a:lnTo>
                  <a:pt x="5324367" y="2902593"/>
                </a:lnTo>
                <a:lnTo>
                  <a:pt x="5319673" y="2902094"/>
                </a:lnTo>
                <a:lnTo>
                  <a:pt x="5296114" y="2905958"/>
                </a:lnTo>
                <a:lnTo>
                  <a:pt x="5283999" y="2907258"/>
                </a:lnTo>
                <a:lnTo>
                  <a:pt x="5280460" y="2909063"/>
                </a:lnTo>
                <a:cubicBezTo>
                  <a:pt x="5276699" y="2910214"/>
                  <a:pt x="5271395" y="2910834"/>
                  <a:pt x="5262637" y="2910250"/>
                </a:cubicBezTo>
                <a:lnTo>
                  <a:pt x="5260635" y="2909845"/>
                </a:lnTo>
                <a:lnTo>
                  <a:pt x="5245770" y="2912842"/>
                </a:lnTo>
                <a:cubicBezTo>
                  <a:pt x="5240955" y="2914159"/>
                  <a:pt x="5236652" y="2915770"/>
                  <a:pt x="5233108" y="2917794"/>
                </a:cubicBezTo>
                <a:cubicBezTo>
                  <a:pt x="5184071" y="2909280"/>
                  <a:pt x="5136210" y="2920197"/>
                  <a:pt x="5082201" y="2920260"/>
                </a:cubicBezTo>
                <a:lnTo>
                  <a:pt x="4939211" y="2931760"/>
                </a:lnTo>
                <a:cubicBezTo>
                  <a:pt x="4920477" y="2933960"/>
                  <a:pt x="4783353" y="2943291"/>
                  <a:pt x="4794309" y="2937227"/>
                </a:cubicBezTo>
                <a:cubicBezTo>
                  <a:pt x="4736776" y="2951353"/>
                  <a:pt x="4701995" y="2938961"/>
                  <a:pt x="4637676" y="2946666"/>
                </a:cubicBezTo>
                <a:cubicBezTo>
                  <a:pt x="4603987" y="2934412"/>
                  <a:pt x="4621816" y="2946201"/>
                  <a:pt x="4585922" y="2944906"/>
                </a:cubicBezTo>
                <a:cubicBezTo>
                  <a:pt x="4594760" y="2956935"/>
                  <a:pt x="4542663" y="2939450"/>
                  <a:pt x="4539516" y="2953466"/>
                </a:cubicBezTo>
                <a:cubicBezTo>
                  <a:pt x="4533082" y="2952789"/>
                  <a:pt x="4526953" y="2951687"/>
                  <a:pt x="4520819" y="2950477"/>
                </a:cubicBezTo>
                <a:lnTo>
                  <a:pt x="4517604" y="2949852"/>
                </a:lnTo>
                <a:lnTo>
                  <a:pt x="4504537" y="2949759"/>
                </a:lnTo>
                <a:lnTo>
                  <a:pt x="4501104" y="2946715"/>
                </a:lnTo>
                <a:lnTo>
                  <a:pt x="4342695" y="2951638"/>
                </a:lnTo>
                <a:cubicBezTo>
                  <a:pt x="4328954" y="2954609"/>
                  <a:pt x="4284038" y="2957184"/>
                  <a:pt x="4274096" y="2953640"/>
                </a:cubicBezTo>
                <a:cubicBezTo>
                  <a:pt x="4264434" y="2953346"/>
                  <a:pt x="4254047" y="2955481"/>
                  <a:pt x="4248170" y="2951384"/>
                </a:cubicBezTo>
                <a:lnTo>
                  <a:pt x="4147924" y="2945945"/>
                </a:lnTo>
                <a:cubicBezTo>
                  <a:pt x="4131656" y="2952619"/>
                  <a:pt x="4104816" y="2942907"/>
                  <a:pt x="4061825" y="2944206"/>
                </a:cubicBezTo>
                <a:cubicBezTo>
                  <a:pt x="4044045" y="2951860"/>
                  <a:pt x="4032845" y="2944993"/>
                  <a:pt x="3998557" y="2955821"/>
                </a:cubicBezTo>
                <a:cubicBezTo>
                  <a:pt x="3997072" y="2955023"/>
                  <a:pt x="3995237" y="2954313"/>
                  <a:pt x="3993107" y="2953708"/>
                </a:cubicBezTo>
                <a:cubicBezTo>
                  <a:pt x="3980729" y="2950196"/>
                  <a:pt x="3961302" y="2950972"/>
                  <a:pt x="3949713" y="2955441"/>
                </a:cubicBezTo>
                <a:cubicBezTo>
                  <a:pt x="3894925" y="2970367"/>
                  <a:pt x="3844508" y="2972262"/>
                  <a:pt x="3797284" y="2977037"/>
                </a:cubicBezTo>
                <a:cubicBezTo>
                  <a:pt x="3743822" y="2981057"/>
                  <a:pt x="3778974" y="2965129"/>
                  <a:pt x="3712498" y="2979996"/>
                </a:cubicBezTo>
                <a:cubicBezTo>
                  <a:pt x="3705202" y="2975373"/>
                  <a:pt x="3696720" y="2975524"/>
                  <a:pt x="3682471" y="2978543"/>
                </a:cubicBezTo>
                <a:cubicBezTo>
                  <a:pt x="3656488" y="2980127"/>
                  <a:pt x="3658300" y="2967587"/>
                  <a:pt x="3632163" y="2976264"/>
                </a:cubicBezTo>
                <a:cubicBezTo>
                  <a:pt x="3636766" y="2969363"/>
                  <a:pt x="3582819" y="2975892"/>
                  <a:pt x="3594728" y="2968398"/>
                </a:cubicBezTo>
                <a:cubicBezTo>
                  <a:pt x="3577705" y="2963064"/>
                  <a:pt x="3569481" y="2973476"/>
                  <a:pt x="3552594" y="2968934"/>
                </a:cubicBezTo>
                <a:cubicBezTo>
                  <a:pt x="3533613" y="2968552"/>
                  <a:pt x="3563577" y="2975594"/>
                  <a:pt x="3542589" y="2977031"/>
                </a:cubicBezTo>
                <a:cubicBezTo>
                  <a:pt x="3517131" y="2977564"/>
                  <a:pt x="3517346" y="2989828"/>
                  <a:pt x="3497591" y="2975018"/>
                </a:cubicBezTo>
                <a:lnTo>
                  <a:pt x="3429352" y="2971090"/>
                </a:lnTo>
                <a:cubicBezTo>
                  <a:pt x="3414141" y="2975624"/>
                  <a:pt x="3401904" y="2974195"/>
                  <a:pt x="3389938" y="2970884"/>
                </a:cubicBezTo>
                <a:cubicBezTo>
                  <a:pt x="3354504" y="2973297"/>
                  <a:pt x="3322178" y="2968827"/>
                  <a:pt x="3282344" y="2968084"/>
                </a:cubicBezTo>
                <a:cubicBezTo>
                  <a:pt x="3239277" y="2974224"/>
                  <a:pt x="3217192" y="2964327"/>
                  <a:pt x="3174624" y="2963576"/>
                </a:cubicBezTo>
                <a:cubicBezTo>
                  <a:pt x="3132504" y="2975210"/>
                  <a:pt x="3146911" y="2949576"/>
                  <a:pt x="3111077" y="2951285"/>
                </a:cubicBezTo>
                <a:cubicBezTo>
                  <a:pt x="3052732" y="2962418"/>
                  <a:pt x="3112543" y="2942881"/>
                  <a:pt x="3022501" y="2948619"/>
                </a:cubicBezTo>
                <a:cubicBezTo>
                  <a:pt x="3017399" y="2950352"/>
                  <a:pt x="3006521" y="2948989"/>
                  <a:pt x="3007714" y="2946762"/>
                </a:cubicBezTo>
                <a:cubicBezTo>
                  <a:pt x="2987987" y="2948105"/>
                  <a:pt x="2931270" y="2937206"/>
                  <a:pt x="2903098" y="2940576"/>
                </a:cubicBezTo>
                <a:cubicBezTo>
                  <a:pt x="2848155" y="2935894"/>
                  <a:pt x="2821430" y="2947095"/>
                  <a:pt x="2781591" y="2946394"/>
                </a:cubicBezTo>
                <a:cubicBezTo>
                  <a:pt x="2735559" y="2940279"/>
                  <a:pt x="2708563" y="2934146"/>
                  <a:pt x="2627942" y="2919996"/>
                </a:cubicBezTo>
                <a:lnTo>
                  <a:pt x="2354959" y="2882080"/>
                </a:lnTo>
                <a:cubicBezTo>
                  <a:pt x="2252426" y="2847776"/>
                  <a:pt x="2124519" y="2878188"/>
                  <a:pt x="2063184" y="2879109"/>
                </a:cubicBezTo>
                <a:cubicBezTo>
                  <a:pt x="2038620" y="2892844"/>
                  <a:pt x="2017217" y="2880735"/>
                  <a:pt x="1986946" y="2887619"/>
                </a:cubicBezTo>
                <a:cubicBezTo>
                  <a:pt x="1919067" y="2894646"/>
                  <a:pt x="1852404" y="2912737"/>
                  <a:pt x="1763479" y="2909077"/>
                </a:cubicBezTo>
                <a:cubicBezTo>
                  <a:pt x="1726097" y="2949538"/>
                  <a:pt x="1621108" y="2933327"/>
                  <a:pt x="1537980" y="2960398"/>
                </a:cubicBezTo>
                <a:cubicBezTo>
                  <a:pt x="1489205" y="2967965"/>
                  <a:pt x="1410921" y="2954082"/>
                  <a:pt x="1395229" y="2975625"/>
                </a:cubicBezTo>
                <a:cubicBezTo>
                  <a:pt x="1371975" y="2964548"/>
                  <a:pt x="1352259" y="2986116"/>
                  <a:pt x="1327834" y="2989485"/>
                </a:cubicBezTo>
                <a:cubicBezTo>
                  <a:pt x="1307734" y="2982782"/>
                  <a:pt x="1298456" y="2990289"/>
                  <a:pt x="1280757" y="2992959"/>
                </a:cubicBezTo>
                <a:cubicBezTo>
                  <a:pt x="1272383" y="2988567"/>
                  <a:pt x="1257337" y="2989790"/>
                  <a:pt x="1252582" y="2995877"/>
                </a:cubicBezTo>
                <a:cubicBezTo>
                  <a:pt x="1260705" y="3008688"/>
                  <a:pt x="1207969" y="3005420"/>
                  <a:pt x="1204670" y="3014826"/>
                </a:cubicBezTo>
                <a:cubicBezTo>
                  <a:pt x="1174431" y="3018683"/>
                  <a:pt x="1041848" y="3015513"/>
                  <a:pt x="1020457" y="3031603"/>
                </a:cubicBezTo>
                <a:cubicBezTo>
                  <a:pt x="959520" y="3042500"/>
                  <a:pt x="869308" y="3024872"/>
                  <a:pt x="843248" y="3026954"/>
                </a:cubicBezTo>
                <a:cubicBezTo>
                  <a:pt x="815646" y="3001836"/>
                  <a:pt x="694189" y="3080490"/>
                  <a:pt x="583517" y="3089095"/>
                </a:cubicBezTo>
                <a:cubicBezTo>
                  <a:pt x="568425" y="3087467"/>
                  <a:pt x="560448" y="3088013"/>
                  <a:pt x="556836" y="3094374"/>
                </a:cubicBezTo>
                <a:cubicBezTo>
                  <a:pt x="528264" y="3099747"/>
                  <a:pt x="471823" y="3109156"/>
                  <a:pt x="412089" y="3121334"/>
                </a:cubicBezTo>
                <a:cubicBezTo>
                  <a:pt x="367235" y="3131096"/>
                  <a:pt x="143790" y="3139436"/>
                  <a:pt x="83929" y="3150566"/>
                </a:cubicBez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4B62BCF0-587B-7323-90EB-C29B0F805C74}"/>
              </a:ext>
            </a:extLst>
          </p:cNvPr>
          <p:cNvSpPr>
            <a:spLocks noGrp="1"/>
          </p:cNvSpPr>
          <p:nvPr>
            <p:ph type="title"/>
          </p:nvPr>
        </p:nvSpPr>
        <p:spPr>
          <a:xfrm>
            <a:off x="788286" y="4736012"/>
            <a:ext cx="4215063" cy="2398713"/>
          </a:xfrm>
        </p:spPr>
        <p:txBody>
          <a:bodyPr>
            <a:normAutofit/>
          </a:bodyPr>
          <a:lstStyle/>
          <a:p>
            <a:r>
              <a:rPr lang="en-US" b="1" i="1" dirty="0"/>
              <a:t>Joseph Antonelli</a:t>
            </a:r>
            <a:endParaRPr lang="en-US" dirty="0"/>
          </a:p>
        </p:txBody>
      </p:sp>
      <p:pic>
        <p:nvPicPr>
          <p:cNvPr id="4" name="Picture 3">
            <a:extLst>
              <a:ext uri="{FF2B5EF4-FFF2-40B4-BE49-F238E27FC236}">
                <a16:creationId xmlns:a16="http://schemas.microsoft.com/office/drawing/2014/main" id="{91E20FCA-66E2-D74F-6B7C-83DF36D29D3C}"/>
              </a:ext>
            </a:extLst>
          </p:cNvPr>
          <p:cNvPicPr>
            <a:picLocks noChangeAspect="1"/>
          </p:cNvPicPr>
          <p:nvPr/>
        </p:nvPicPr>
        <p:blipFill>
          <a:blip r:embed="rId2"/>
          <a:stretch>
            <a:fillRect/>
          </a:stretch>
        </p:blipFill>
        <p:spPr>
          <a:xfrm>
            <a:off x="1254858" y="553454"/>
            <a:ext cx="9683453" cy="2469279"/>
          </a:xfrm>
          <a:prstGeom prst="rect">
            <a:avLst/>
          </a:prstGeom>
        </p:spPr>
      </p:pic>
      <p:sp>
        <p:nvSpPr>
          <p:cNvPr id="6" name="Content Placeholder 5">
            <a:extLst>
              <a:ext uri="{FF2B5EF4-FFF2-40B4-BE49-F238E27FC236}">
                <a16:creationId xmlns:a16="http://schemas.microsoft.com/office/drawing/2014/main" id="{6C1EF3B0-A750-6EFA-4B7E-B1079015113D}"/>
              </a:ext>
            </a:extLst>
          </p:cNvPr>
          <p:cNvSpPr>
            <a:spLocks noGrp="1"/>
          </p:cNvSpPr>
          <p:nvPr>
            <p:ph idx="1"/>
          </p:nvPr>
        </p:nvSpPr>
        <p:spPr>
          <a:xfrm>
            <a:off x="5630779" y="3429000"/>
            <a:ext cx="6196263" cy="2854165"/>
          </a:xfrm>
        </p:spPr>
        <p:txBody>
          <a:bodyPr vert="horz" lIns="91440" tIns="45720" rIns="91440" bIns="45720" rtlCol="0" anchor="ctr">
            <a:normAutofit/>
          </a:bodyPr>
          <a:lstStyle/>
          <a:p>
            <a:pPr marL="0" indent="0">
              <a:buNone/>
            </a:pPr>
            <a:r>
              <a:rPr lang="en-US" sz="1700" dirty="0">
                <a:ea typeface="+mn-lt"/>
                <a:cs typeface="+mn-lt"/>
              </a:rPr>
              <a:t>We offer top-notch fiber-optic internet and telecommunications services for HOAs, COAs, neighborhoods, and luxury apartments. With our cutting-edge fiber-optic internet, every resident enjoys lightning-fast speeds and unbeatable reliability. By entering into a community-wide contract, residents can experience exceptional service and enjoy increased cost savings. Elevate your community's connectivity to new heights with </a:t>
            </a:r>
            <a:r>
              <a:rPr lang="en-US" sz="1700" dirty="0" err="1">
                <a:ea typeface="+mn-lt"/>
                <a:cs typeface="+mn-lt"/>
              </a:rPr>
              <a:t>Fision</a:t>
            </a:r>
            <a:r>
              <a:rPr lang="en-US" sz="1700" dirty="0">
                <a:ea typeface="+mn-lt"/>
                <a:cs typeface="+mn-lt"/>
              </a:rPr>
              <a:t> Residential by Hotwire Communications.</a:t>
            </a:r>
            <a:endParaRPr lang="en-US" sz="1700" dirty="0"/>
          </a:p>
        </p:txBody>
      </p:sp>
      <p:pic>
        <p:nvPicPr>
          <p:cNvPr id="5" name="Picture 4" descr="A person in a suit and tie&#10;&#10;AI-generated content may be incorrect.">
            <a:extLst>
              <a:ext uri="{FF2B5EF4-FFF2-40B4-BE49-F238E27FC236}">
                <a16:creationId xmlns:a16="http://schemas.microsoft.com/office/drawing/2014/main" id="{5F650E4D-634D-598E-36B6-7A6431B289E9}"/>
              </a:ext>
            </a:extLst>
          </p:cNvPr>
          <p:cNvPicPr>
            <a:picLocks noChangeAspect="1"/>
          </p:cNvPicPr>
          <p:nvPr/>
        </p:nvPicPr>
        <p:blipFill>
          <a:blip r:embed="rId3"/>
          <a:stretch>
            <a:fillRect/>
          </a:stretch>
        </p:blipFill>
        <p:spPr>
          <a:xfrm>
            <a:off x="1595738" y="2794258"/>
            <a:ext cx="2600158" cy="2444149"/>
          </a:xfrm>
          <a:prstGeom prst="rect">
            <a:avLst/>
          </a:prstGeom>
        </p:spPr>
      </p:pic>
    </p:spTree>
    <p:extLst>
      <p:ext uri="{BB962C8B-B14F-4D97-AF65-F5344CB8AC3E}">
        <p14:creationId xmlns:p14="http://schemas.microsoft.com/office/powerpoint/2010/main" val="917835068"/>
      </p:ext>
    </p:extLst>
  </p:cSld>
  <p:clrMapOvr>
    <a:masterClrMapping/>
  </p:clrMapOvr>
  <mc:AlternateContent xmlns:mc="http://schemas.openxmlformats.org/markup-compatibility/2006" xmlns:p159="http://schemas.microsoft.com/office/powerpoint/2015/09/main">
    <mc:Choice Requires="p159">
      <p:transition spd="slow" advClick="0" advTm="12000">
        <p159:morph option="byObject"/>
      </p:transition>
    </mc:Choice>
    <mc:Fallback xmlns="">
      <p:transition spd="slow" advClick="0" advTm="12000">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162" name="Rectangle 3161">
            <a:extLst>
              <a:ext uri="{FF2B5EF4-FFF2-40B4-BE49-F238E27FC236}">
                <a16:creationId xmlns:a16="http://schemas.microsoft.com/office/drawing/2014/main" id="{53E60C6D-4E85-4E14-BCDF-BF15C241F7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71A4775-54DE-466F-5F8C-C5C4A714EE0B}"/>
              </a:ext>
            </a:extLst>
          </p:cNvPr>
          <p:cNvSpPr>
            <a:spLocks noGrp="1"/>
          </p:cNvSpPr>
          <p:nvPr>
            <p:ph type="title"/>
          </p:nvPr>
        </p:nvSpPr>
        <p:spPr>
          <a:xfrm>
            <a:off x="6151294" y="486184"/>
            <a:ext cx="5397237" cy="1325563"/>
          </a:xfrm>
        </p:spPr>
        <p:txBody>
          <a:bodyPr>
            <a:normAutofit/>
          </a:bodyPr>
          <a:lstStyle/>
          <a:p>
            <a:r>
              <a:rPr lang="en-US" b="1"/>
              <a:t>Ki </a:t>
            </a:r>
            <a:r>
              <a:rPr lang="en-US" b="1" err="1"/>
              <a:t>Frontario</a:t>
            </a:r>
            <a:r>
              <a:rPr lang="en-US" b="1"/>
              <a:t> </a:t>
            </a:r>
          </a:p>
        </p:txBody>
      </p:sp>
      <p:pic>
        <p:nvPicPr>
          <p:cNvPr id="3074" name="Picture 2" descr="Home">
            <a:extLst>
              <a:ext uri="{FF2B5EF4-FFF2-40B4-BE49-F238E27FC236}">
                <a16:creationId xmlns:a16="http://schemas.microsoft.com/office/drawing/2014/main" id="{CAB2329E-B6F5-D7BA-A581-336C2A74C13E}"/>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698353" y="1162381"/>
            <a:ext cx="4555700" cy="1605885"/>
          </a:xfrm>
          <a:custGeom>
            <a:avLst/>
            <a:gdLst/>
            <a:ahLst/>
            <a:cxnLst/>
            <a:rect l="l" t="t" r="r" b="b"/>
            <a:pathLst>
              <a:path w="4555700" h="2733294">
                <a:moveTo>
                  <a:pt x="82217" y="0"/>
                </a:moveTo>
                <a:lnTo>
                  <a:pt x="4473483" y="0"/>
                </a:lnTo>
                <a:cubicBezTo>
                  <a:pt x="4518890" y="0"/>
                  <a:pt x="4555700" y="36810"/>
                  <a:pt x="4555700" y="82217"/>
                </a:cubicBezTo>
                <a:lnTo>
                  <a:pt x="4555700" y="2651077"/>
                </a:lnTo>
                <a:cubicBezTo>
                  <a:pt x="4555700" y="2696484"/>
                  <a:pt x="4518890" y="2733294"/>
                  <a:pt x="4473483" y="2733294"/>
                </a:cubicBezTo>
                <a:lnTo>
                  <a:pt x="82217" y="2733294"/>
                </a:lnTo>
                <a:cubicBezTo>
                  <a:pt x="36810" y="2733294"/>
                  <a:pt x="0" y="2696484"/>
                  <a:pt x="0" y="2651077"/>
                </a:cubicBezTo>
                <a:lnTo>
                  <a:pt x="0" y="82217"/>
                </a:lnTo>
                <a:cubicBezTo>
                  <a:pt x="0" y="36810"/>
                  <a:pt x="36810" y="0"/>
                  <a:pt x="82217" y="0"/>
                </a:cubicBezTo>
                <a:close/>
              </a:path>
            </a:pathLst>
          </a:custGeom>
          <a:noFill/>
          <a:extLst>
            <a:ext uri="{909E8E84-426E-40DD-AFC4-6F175D3DCCD1}">
              <a14:hiddenFill xmlns:a14="http://schemas.microsoft.com/office/drawing/2010/main">
                <a:solidFill>
                  <a:srgbClr val="FFFFFF"/>
                </a:solidFill>
              </a14:hiddenFill>
            </a:ext>
          </a:extLst>
        </p:spPr>
      </p:pic>
      <p:sp>
        <p:nvSpPr>
          <p:cNvPr id="3164" name="Freeform: Shape 3163">
            <a:extLst>
              <a:ext uri="{FF2B5EF4-FFF2-40B4-BE49-F238E27FC236}">
                <a16:creationId xmlns:a16="http://schemas.microsoft.com/office/drawing/2014/main" id="{7D42D292-4C48-479B-9E59-E29CD9871C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486400"/>
            <a:ext cx="2672863" cy="1371600"/>
          </a:xfrm>
          <a:custGeom>
            <a:avLst/>
            <a:gdLst>
              <a:gd name="connsiteX0" fmla="*/ 1721734 w 2672863"/>
              <a:gd name="connsiteY0" fmla="*/ 0 h 1371600"/>
              <a:gd name="connsiteX1" fmla="*/ 2564444 w 2672863"/>
              <a:gd name="connsiteY1" fmla="*/ 213382 h 1371600"/>
              <a:gd name="connsiteX2" fmla="*/ 2672863 w 2672863"/>
              <a:gd name="connsiteY2" fmla="*/ 279248 h 1371600"/>
              <a:gd name="connsiteX3" fmla="*/ 2672863 w 2672863"/>
              <a:gd name="connsiteY3" fmla="*/ 1371600 h 1371600"/>
              <a:gd name="connsiteX4" fmla="*/ 0 w 2672863"/>
              <a:gd name="connsiteY4" fmla="*/ 1371600 h 1371600"/>
              <a:gd name="connsiteX5" fmla="*/ 33268 w 2672863"/>
              <a:gd name="connsiteY5" fmla="*/ 1242216 h 1371600"/>
              <a:gd name="connsiteX6" fmla="*/ 1721734 w 2672863"/>
              <a:gd name="connsiteY6" fmla="*/ 0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72863" h="1371600">
                <a:moveTo>
                  <a:pt x="1721734" y="0"/>
                </a:moveTo>
                <a:cubicBezTo>
                  <a:pt x="2026863" y="0"/>
                  <a:pt x="2313937" y="77299"/>
                  <a:pt x="2564444" y="213382"/>
                </a:cubicBezTo>
                <a:lnTo>
                  <a:pt x="2672863" y="279248"/>
                </a:lnTo>
                <a:lnTo>
                  <a:pt x="2672863" y="1371600"/>
                </a:lnTo>
                <a:lnTo>
                  <a:pt x="0" y="1371600"/>
                </a:lnTo>
                <a:lnTo>
                  <a:pt x="33268" y="1242216"/>
                </a:lnTo>
                <a:cubicBezTo>
                  <a:pt x="257110" y="522539"/>
                  <a:pt x="928399" y="0"/>
                  <a:pt x="1721734"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5" name="Picture 4" descr="A person taking a selfie&#10;&#10;AI-generated content may be incorrect.">
            <a:extLst>
              <a:ext uri="{FF2B5EF4-FFF2-40B4-BE49-F238E27FC236}">
                <a16:creationId xmlns:a16="http://schemas.microsoft.com/office/drawing/2014/main" id="{8210618A-958F-0189-AB23-711A7ACEB9B6}"/>
              </a:ext>
            </a:extLst>
          </p:cNvPr>
          <p:cNvPicPr>
            <a:picLocks noChangeAspect="1"/>
          </p:cNvPicPr>
          <p:nvPr/>
        </p:nvPicPr>
        <p:blipFill>
          <a:blip r:embed="rId4"/>
          <a:stretch>
            <a:fillRect/>
          </a:stretch>
        </p:blipFill>
        <p:spPr>
          <a:xfrm>
            <a:off x="698353" y="3526029"/>
            <a:ext cx="2733293" cy="2733293"/>
          </a:xfrm>
          <a:custGeom>
            <a:avLst/>
            <a:gdLst/>
            <a:ahLst/>
            <a:cxnLst/>
            <a:rect l="l" t="t" r="r" b="b"/>
            <a:pathLst>
              <a:path w="4438338" h="2323972">
                <a:moveTo>
                  <a:pt x="69905" y="0"/>
                </a:moveTo>
                <a:lnTo>
                  <a:pt x="4368433" y="0"/>
                </a:lnTo>
                <a:cubicBezTo>
                  <a:pt x="4407040" y="0"/>
                  <a:pt x="4438338" y="31298"/>
                  <a:pt x="4438338" y="69905"/>
                </a:cubicBezTo>
                <a:lnTo>
                  <a:pt x="4438338" y="2254067"/>
                </a:lnTo>
                <a:cubicBezTo>
                  <a:pt x="4438338" y="2292674"/>
                  <a:pt x="4407040" y="2323972"/>
                  <a:pt x="4368433" y="2323972"/>
                </a:cubicBezTo>
                <a:lnTo>
                  <a:pt x="69905" y="2323972"/>
                </a:lnTo>
                <a:cubicBezTo>
                  <a:pt x="31298" y="2323972"/>
                  <a:pt x="0" y="2292674"/>
                  <a:pt x="0" y="2254067"/>
                </a:cubicBezTo>
                <a:lnTo>
                  <a:pt x="0" y="69905"/>
                </a:lnTo>
                <a:cubicBezTo>
                  <a:pt x="0" y="31298"/>
                  <a:pt x="31298" y="0"/>
                  <a:pt x="69905" y="0"/>
                </a:cubicBezTo>
                <a:close/>
              </a:path>
            </a:pathLst>
          </a:custGeom>
        </p:spPr>
      </p:pic>
      <p:sp>
        <p:nvSpPr>
          <p:cNvPr id="3" name="Content Placeholder 2">
            <a:extLst>
              <a:ext uri="{FF2B5EF4-FFF2-40B4-BE49-F238E27FC236}">
                <a16:creationId xmlns:a16="http://schemas.microsoft.com/office/drawing/2014/main" id="{E923EDC2-9466-E6AD-E96F-CA5DBA6E46B2}"/>
              </a:ext>
            </a:extLst>
          </p:cNvPr>
          <p:cNvSpPr>
            <a:spLocks noGrp="1"/>
          </p:cNvSpPr>
          <p:nvPr>
            <p:ph idx="1"/>
          </p:nvPr>
        </p:nvSpPr>
        <p:spPr>
          <a:xfrm>
            <a:off x="6151294" y="1946684"/>
            <a:ext cx="5397237" cy="4351338"/>
          </a:xfrm>
        </p:spPr>
        <p:txBody>
          <a:bodyPr>
            <a:normAutofit/>
          </a:bodyPr>
          <a:lstStyle/>
          <a:p>
            <a:pPr marL="0" indent="0">
              <a:buNone/>
            </a:pPr>
            <a:r>
              <a:rPr lang="en-US" b="1" dirty="0">
                <a:latin typeface="museo-sans"/>
              </a:rPr>
              <a:t>Homeowner &amp; Condominium Landscape Specialist</a:t>
            </a:r>
          </a:p>
          <a:p>
            <a:pPr marL="0" indent="0">
              <a:buNone/>
            </a:pPr>
            <a:endParaRPr lang="en-US" b="1" dirty="0">
              <a:latin typeface="museo-sans"/>
            </a:endParaRPr>
          </a:p>
          <a:p>
            <a:pPr marL="0" indent="0">
              <a:buNone/>
            </a:pPr>
            <a:r>
              <a:rPr lang="en-US" b="0" i="0" u="none" strike="noStrike" dirty="0">
                <a:effectLst/>
                <a:latin typeface="museo-sans"/>
              </a:rPr>
              <a:t>BrightView </a:t>
            </a:r>
            <a:r>
              <a:rPr lang="en-US" strike="noStrike" dirty="0">
                <a:effectLst/>
                <a:latin typeface="museo-sans"/>
              </a:rPr>
              <a:t>is the nation’s leading commercial landscape company. </a:t>
            </a:r>
          </a:p>
          <a:p>
            <a:pPr marL="0" indent="0">
              <a:buNone/>
            </a:pPr>
            <a:r>
              <a:rPr lang="en-US" b="0" i="0" u="none" strike="noStrike" dirty="0">
                <a:effectLst/>
                <a:latin typeface="museo-sans"/>
              </a:rPr>
              <a:t>We take pride in delivering consistently excellent results for clients across the country, throughout the lifecycle of their landscapes.</a:t>
            </a:r>
          </a:p>
          <a:p>
            <a:pPr marL="0" indent="0">
              <a:buNone/>
            </a:pPr>
            <a:endParaRPr lang="en-US" dirty="0"/>
          </a:p>
        </p:txBody>
      </p:sp>
      <p:sp>
        <p:nvSpPr>
          <p:cNvPr id="3166" name="Arc 3165">
            <a:extLst>
              <a:ext uri="{FF2B5EF4-FFF2-40B4-BE49-F238E27FC236}">
                <a16:creationId xmlns:a16="http://schemas.microsoft.com/office/drawing/2014/main" id="{533DF362-939D-4EEE-8DC4-6B54607E56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95198">
            <a:off x="1539683" y="162676"/>
            <a:ext cx="4083433" cy="4083433"/>
          </a:xfrm>
          <a:prstGeom prst="arc">
            <a:avLst>
              <a:gd name="adj1" fmla="val 17445962"/>
              <a:gd name="adj2" fmla="val 0"/>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Tree>
    <p:extLst>
      <p:ext uri="{BB962C8B-B14F-4D97-AF65-F5344CB8AC3E}">
        <p14:creationId xmlns:p14="http://schemas.microsoft.com/office/powerpoint/2010/main" val="1010644809"/>
      </p:ext>
    </p:extLst>
  </p:cSld>
  <p:clrMapOvr>
    <a:masterClrMapping/>
  </p:clrMapOvr>
  <mc:AlternateContent xmlns:mc="http://schemas.openxmlformats.org/markup-compatibility/2006" xmlns:p159="http://schemas.microsoft.com/office/powerpoint/2015/09/main">
    <mc:Choice Requires="p159">
      <p:transition spd="slow" advClick="0" advTm="12000">
        <p159:morph option="byObject"/>
      </p:transition>
    </mc:Choice>
    <mc:Fallback xmlns="">
      <p:transition spd="slow" advClick="0" advTm="12000">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0" name="Rectangle 39">
            <a:extLst>
              <a:ext uri="{FF2B5EF4-FFF2-40B4-BE49-F238E27FC236}">
                <a16:creationId xmlns:a16="http://schemas.microsoft.com/office/drawing/2014/main" id="{53E60C6D-4E85-4E14-BCDF-BF15C241F7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7FEF2041-BC30-AB57-90DF-BD0155BF9EBB}"/>
              </a:ext>
            </a:extLst>
          </p:cNvPr>
          <p:cNvPicPr>
            <a:picLocks noChangeAspect="1"/>
          </p:cNvPicPr>
          <p:nvPr/>
        </p:nvPicPr>
        <p:blipFill>
          <a:blip r:embed="rId2"/>
          <a:stretch>
            <a:fillRect/>
          </a:stretch>
        </p:blipFill>
        <p:spPr>
          <a:xfrm>
            <a:off x="698353" y="632782"/>
            <a:ext cx="4555700" cy="2665083"/>
          </a:xfrm>
          <a:custGeom>
            <a:avLst/>
            <a:gdLst/>
            <a:ahLst/>
            <a:cxnLst/>
            <a:rect l="l" t="t" r="r" b="b"/>
            <a:pathLst>
              <a:path w="4555700" h="2733294">
                <a:moveTo>
                  <a:pt x="82217" y="0"/>
                </a:moveTo>
                <a:lnTo>
                  <a:pt x="4473483" y="0"/>
                </a:lnTo>
                <a:cubicBezTo>
                  <a:pt x="4518890" y="0"/>
                  <a:pt x="4555700" y="36810"/>
                  <a:pt x="4555700" y="82217"/>
                </a:cubicBezTo>
                <a:lnTo>
                  <a:pt x="4555700" y="2651077"/>
                </a:lnTo>
                <a:cubicBezTo>
                  <a:pt x="4555700" y="2696484"/>
                  <a:pt x="4518890" y="2733294"/>
                  <a:pt x="4473483" y="2733294"/>
                </a:cubicBezTo>
                <a:lnTo>
                  <a:pt x="82217" y="2733294"/>
                </a:lnTo>
                <a:cubicBezTo>
                  <a:pt x="36810" y="2733294"/>
                  <a:pt x="0" y="2696484"/>
                  <a:pt x="0" y="2651077"/>
                </a:cubicBezTo>
                <a:lnTo>
                  <a:pt x="0" y="82217"/>
                </a:lnTo>
                <a:cubicBezTo>
                  <a:pt x="0" y="36810"/>
                  <a:pt x="36810" y="0"/>
                  <a:pt x="82217" y="0"/>
                </a:cubicBezTo>
                <a:close/>
              </a:path>
            </a:pathLst>
          </a:custGeom>
        </p:spPr>
      </p:pic>
      <p:sp>
        <p:nvSpPr>
          <p:cNvPr id="41" name="Freeform: Shape 36">
            <a:extLst>
              <a:ext uri="{FF2B5EF4-FFF2-40B4-BE49-F238E27FC236}">
                <a16:creationId xmlns:a16="http://schemas.microsoft.com/office/drawing/2014/main" id="{7D42D292-4C48-479B-9E59-E29CD9871C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486400"/>
            <a:ext cx="2672863" cy="1371600"/>
          </a:xfrm>
          <a:custGeom>
            <a:avLst/>
            <a:gdLst>
              <a:gd name="connsiteX0" fmla="*/ 1721734 w 2672863"/>
              <a:gd name="connsiteY0" fmla="*/ 0 h 1371600"/>
              <a:gd name="connsiteX1" fmla="*/ 2564444 w 2672863"/>
              <a:gd name="connsiteY1" fmla="*/ 213382 h 1371600"/>
              <a:gd name="connsiteX2" fmla="*/ 2672863 w 2672863"/>
              <a:gd name="connsiteY2" fmla="*/ 279248 h 1371600"/>
              <a:gd name="connsiteX3" fmla="*/ 2672863 w 2672863"/>
              <a:gd name="connsiteY3" fmla="*/ 1371600 h 1371600"/>
              <a:gd name="connsiteX4" fmla="*/ 0 w 2672863"/>
              <a:gd name="connsiteY4" fmla="*/ 1371600 h 1371600"/>
              <a:gd name="connsiteX5" fmla="*/ 33268 w 2672863"/>
              <a:gd name="connsiteY5" fmla="*/ 1242216 h 1371600"/>
              <a:gd name="connsiteX6" fmla="*/ 1721734 w 2672863"/>
              <a:gd name="connsiteY6" fmla="*/ 0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72863" h="1371600">
                <a:moveTo>
                  <a:pt x="1721734" y="0"/>
                </a:moveTo>
                <a:cubicBezTo>
                  <a:pt x="2026863" y="0"/>
                  <a:pt x="2313937" y="77299"/>
                  <a:pt x="2564444" y="213382"/>
                </a:cubicBezTo>
                <a:lnTo>
                  <a:pt x="2672863" y="279248"/>
                </a:lnTo>
                <a:lnTo>
                  <a:pt x="2672863" y="1371600"/>
                </a:lnTo>
                <a:lnTo>
                  <a:pt x="0" y="1371600"/>
                </a:lnTo>
                <a:lnTo>
                  <a:pt x="33268" y="1242216"/>
                </a:lnTo>
                <a:cubicBezTo>
                  <a:pt x="257110" y="522539"/>
                  <a:pt x="928399" y="0"/>
                  <a:pt x="1721734"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11" name="Picture 10">
            <a:extLst>
              <a:ext uri="{FF2B5EF4-FFF2-40B4-BE49-F238E27FC236}">
                <a16:creationId xmlns:a16="http://schemas.microsoft.com/office/drawing/2014/main" id="{182898EC-AACB-0C8A-36CF-88DA11C622F0}"/>
              </a:ext>
            </a:extLst>
          </p:cNvPr>
          <p:cNvPicPr>
            <a:picLocks noChangeAspect="1"/>
          </p:cNvPicPr>
          <p:nvPr/>
        </p:nvPicPr>
        <p:blipFill>
          <a:blip r:embed="rId3"/>
          <a:stretch>
            <a:fillRect/>
          </a:stretch>
        </p:blipFill>
        <p:spPr>
          <a:xfrm>
            <a:off x="698353" y="3526029"/>
            <a:ext cx="2056802" cy="2733293"/>
          </a:xfrm>
          <a:custGeom>
            <a:avLst/>
            <a:gdLst/>
            <a:ahLst/>
            <a:cxnLst/>
            <a:rect l="l" t="t" r="r" b="b"/>
            <a:pathLst>
              <a:path w="4438338" h="2323972">
                <a:moveTo>
                  <a:pt x="69905" y="0"/>
                </a:moveTo>
                <a:lnTo>
                  <a:pt x="4368433" y="0"/>
                </a:lnTo>
                <a:cubicBezTo>
                  <a:pt x="4407040" y="0"/>
                  <a:pt x="4438338" y="31298"/>
                  <a:pt x="4438338" y="69905"/>
                </a:cubicBezTo>
                <a:lnTo>
                  <a:pt x="4438338" y="2254067"/>
                </a:lnTo>
                <a:cubicBezTo>
                  <a:pt x="4438338" y="2292674"/>
                  <a:pt x="4407040" y="2323972"/>
                  <a:pt x="4368433" y="2323972"/>
                </a:cubicBezTo>
                <a:lnTo>
                  <a:pt x="69905" y="2323972"/>
                </a:lnTo>
                <a:cubicBezTo>
                  <a:pt x="31298" y="2323972"/>
                  <a:pt x="0" y="2292674"/>
                  <a:pt x="0" y="2254067"/>
                </a:cubicBezTo>
                <a:lnTo>
                  <a:pt x="0" y="69905"/>
                </a:lnTo>
                <a:cubicBezTo>
                  <a:pt x="0" y="31298"/>
                  <a:pt x="31298" y="0"/>
                  <a:pt x="69905" y="0"/>
                </a:cubicBezTo>
                <a:close/>
              </a:path>
            </a:pathLst>
          </a:custGeom>
        </p:spPr>
      </p:pic>
      <p:sp>
        <p:nvSpPr>
          <p:cNvPr id="6" name="Rectangle 2">
            <a:extLst>
              <a:ext uri="{FF2B5EF4-FFF2-40B4-BE49-F238E27FC236}">
                <a16:creationId xmlns:a16="http://schemas.microsoft.com/office/drawing/2014/main" id="{8A949F4B-A727-D841-CE82-6894BA7A5949}"/>
              </a:ext>
            </a:extLst>
          </p:cNvPr>
          <p:cNvSpPr>
            <a:spLocks noGrp="1" noChangeArrowheads="1"/>
          </p:cNvSpPr>
          <p:nvPr>
            <p:ph idx="1"/>
          </p:nvPr>
        </p:nvSpPr>
        <p:spPr bwMode="auto">
          <a:xfrm>
            <a:off x="5799221" y="348915"/>
            <a:ext cx="6148137" cy="6148137"/>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0" tIns="0" rIns="0" bIns="0" numCol="1" anchorCtr="0" compatLnSpc="1">
            <a:prstTxWarp prst="textNoShape">
              <a:avLst/>
            </a:prstTxWarp>
            <a:norm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defTabSz="914400" rtl="0" eaLnBrk="0" fontAlgn="base" latinLnBrk="0" hangingPunct="0">
              <a:spcBef>
                <a:spcPct val="0"/>
              </a:spcBef>
              <a:spcAft>
                <a:spcPts val="600"/>
              </a:spcAft>
              <a:buClrTx/>
              <a:buSzTx/>
              <a:buFontTx/>
              <a:buNone/>
              <a:tabLst/>
            </a:pPr>
            <a:r>
              <a:rPr kumimoji="0" lang="en-US" altLang="en-US" sz="1800" b="0" i="0" u="none" strike="noStrike" cap="none" normalizeH="0" baseline="0" dirty="0">
                <a:ln>
                  <a:noFill/>
                </a:ln>
                <a:effectLst/>
                <a:latin typeface="quicksand"/>
              </a:rPr>
              <a:t>With over 100 years of combined experience negotiating cable, data, and telephone service agreements, we founded </a:t>
            </a:r>
            <a:r>
              <a:rPr kumimoji="0" lang="en-US" altLang="en-US" sz="1800" b="1" i="0" u="none" strike="noStrike" cap="none" normalizeH="0" baseline="0" dirty="0">
                <a:ln>
                  <a:noFill/>
                </a:ln>
                <a:effectLst/>
                <a:latin typeface="quicksand"/>
              </a:rPr>
              <a:t>Community Broadband Consulting Group, Inc. (CBCG)</a:t>
            </a:r>
            <a:r>
              <a:rPr kumimoji="0" lang="en-US" altLang="en-US" sz="1800" b="0" i="0" u="none" strike="noStrike" cap="none" normalizeH="0" baseline="0" dirty="0">
                <a:ln>
                  <a:noFill/>
                </a:ln>
                <a:effectLst/>
                <a:latin typeface="quicksand"/>
              </a:rPr>
              <a:t> to exclusively advocate for communities like yours. Our mission is clear: to secure the most favorable terms for you, ensuring a range of benefits, including:</a:t>
            </a:r>
            <a:endParaRPr kumimoji="0" lang="en-US" altLang="en-US" sz="1800" b="0" i="0" u="none" strike="noStrike" cap="none" normalizeH="0" baseline="0" dirty="0">
              <a:ln>
                <a:noFill/>
              </a:ln>
              <a:effectLst/>
            </a:endParaRPr>
          </a:p>
          <a:p>
            <a:pPr marL="457200" lvl="1" indent="0">
              <a:spcAft>
                <a:spcPts val="600"/>
              </a:spcAft>
              <a:buFontTx/>
              <a:buChar char="•"/>
            </a:pPr>
            <a:r>
              <a:rPr kumimoji="0" lang="en-US" altLang="en-US" sz="1800" b="0" i="0" u="none" strike="noStrike" cap="none" normalizeH="0" baseline="0" dirty="0">
                <a:ln>
                  <a:noFill/>
                </a:ln>
                <a:effectLst/>
                <a:latin typeface="quicksand"/>
              </a:rPr>
              <a:t>Lower Bulk Pricing</a:t>
            </a:r>
          </a:p>
          <a:p>
            <a:pPr marL="457200" lvl="1" indent="0">
              <a:spcAft>
                <a:spcPts val="600"/>
              </a:spcAft>
              <a:buFontTx/>
              <a:buChar char="•"/>
            </a:pPr>
            <a:r>
              <a:rPr kumimoji="0" lang="en-US" altLang="en-US" sz="1800" b="0" i="0" u="none" strike="noStrike" cap="none" normalizeH="0" baseline="0" dirty="0">
                <a:ln>
                  <a:noFill/>
                </a:ln>
                <a:effectLst/>
                <a:latin typeface="quicksand"/>
              </a:rPr>
              <a:t>Enhanced Equipment and Service Levels</a:t>
            </a:r>
          </a:p>
          <a:p>
            <a:pPr marL="457200" lvl="1" indent="0">
              <a:spcAft>
                <a:spcPts val="600"/>
              </a:spcAft>
              <a:buFontTx/>
              <a:buChar char="•"/>
            </a:pPr>
            <a:r>
              <a:rPr kumimoji="0" lang="en-US" altLang="en-US" sz="1800" b="0" i="0" u="none" strike="noStrike" cap="none" normalizeH="0" baseline="0" dirty="0">
                <a:ln>
                  <a:noFill/>
                </a:ln>
                <a:effectLst/>
                <a:latin typeface="quicksand"/>
              </a:rPr>
              <a:t>Complimentary Services</a:t>
            </a:r>
          </a:p>
          <a:p>
            <a:pPr marL="457200" lvl="1" indent="0">
              <a:spcAft>
                <a:spcPts val="600"/>
              </a:spcAft>
              <a:buFontTx/>
              <a:buChar char="•"/>
            </a:pPr>
            <a:r>
              <a:rPr kumimoji="0" lang="en-US" altLang="en-US" sz="1800" b="0" i="0" u="none" strike="noStrike" cap="none" normalizeH="0" baseline="0" dirty="0">
                <a:ln>
                  <a:noFill/>
                </a:ln>
                <a:effectLst/>
                <a:latin typeface="quicksand"/>
              </a:rPr>
              <a:t>Financial Incentives; signing bonuses and/or revenue-sharing components</a:t>
            </a:r>
          </a:p>
          <a:p>
            <a:pPr marL="0" marR="0" lvl="0" indent="0" defTabSz="914400" rtl="0" eaLnBrk="0" fontAlgn="base" latinLnBrk="0" hangingPunct="0">
              <a:spcBef>
                <a:spcPct val="0"/>
              </a:spcBef>
              <a:spcAft>
                <a:spcPts val="600"/>
              </a:spcAft>
              <a:buClrTx/>
              <a:buSzTx/>
              <a:buFontTx/>
              <a:buNone/>
              <a:tabLst/>
            </a:pPr>
            <a:r>
              <a:rPr kumimoji="0" lang="en-US" altLang="en-US" sz="1800" b="0" i="0" u="none" strike="noStrike" cap="none" normalizeH="0" baseline="0" dirty="0">
                <a:ln>
                  <a:noFill/>
                </a:ln>
                <a:effectLst/>
              </a:rPr>
              <a:t> </a:t>
            </a:r>
            <a:endParaRPr kumimoji="0" lang="en-US" altLang="en-US" sz="1800" b="0" i="0" u="none" strike="noStrike" cap="none" normalizeH="0" baseline="0" dirty="0">
              <a:ln>
                <a:noFill/>
              </a:ln>
              <a:effectLst/>
              <a:latin typeface="Arial" panose="020B0604020202020204" pitchFamily="34" charset="0"/>
            </a:endParaRPr>
          </a:p>
          <a:p>
            <a:pPr marL="0" marR="0" lvl="0" indent="0" defTabSz="914400" rtl="0" eaLnBrk="0" fontAlgn="base" latinLnBrk="0" hangingPunct="0">
              <a:spcBef>
                <a:spcPct val="0"/>
              </a:spcBef>
              <a:spcAft>
                <a:spcPts val="600"/>
              </a:spcAft>
              <a:buClrTx/>
              <a:buSzTx/>
              <a:buFontTx/>
              <a:buNone/>
              <a:tabLst/>
            </a:pPr>
            <a:r>
              <a:rPr kumimoji="0" lang="en-US" altLang="en-US" sz="1800" b="0" i="0" u="none" strike="noStrike" cap="none" normalizeH="0" baseline="0" dirty="0">
                <a:ln>
                  <a:noFill/>
                </a:ln>
                <a:effectLst/>
                <a:latin typeface="quicksand"/>
              </a:rPr>
              <a:t>Our performance-based services guarantee that you only pay when you secure an agreement with a Provider, ensuring zero upfront costs for your community.</a:t>
            </a:r>
            <a:endParaRPr kumimoji="0" lang="en-US" altLang="en-US" sz="1800" b="0" i="0" u="none" strike="noStrike" cap="none" normalizeH="0" baseline="0" dirty="0">
              <a:ln>
                <a:noFill/>
              </a:ln>
              <a:effectLst/>
            </a:endParaRPr>
          </a:p>
          <a:p>
            <a:pPr marL="0" marR="0" lvl="0" indent="0" defTabSz="914400" rtl="0" eaLnBrk="0" fontAlgn="base" latinLnBrk="0" hangingPunct="0">
              <a:spcBef>
                <a:spcPct val="0"/>
              </a:spcBef>
              <a:spcAft>
                <a:spcPts val="600"/>
              </a:spcAft>
              <a:buClrTx/>
              <a:buSzTx/>
              <a:buFontTx/>
              <a:buNone/>
              <a:tabLst/>
            </a:pPr>
            <a:r>
              <a:rPr kumimoji="0" lang="en-US" altLang="en-US" sz="1800" b="0" i="0" u="none" strike="noStrike" cap="none" normalizeH="0" baseline="0" dirty="0">
                <a:ln>
                  <a:noFill/>
                </a:ln>
                <a:effectLst/>
                <a:latin typeface="quicksand"/>
              </a:rPr>
              <a:t>Backed by our extensive industry expertise, we leverage our knowledge and influence on secure superior terms that go beyond what you could achieve independently.​</a:t>
            </a:r>
            <a:endParaRPr kumimoji="0" lang="en-US" altLang="en-US" sz="1800" b="0" i="0" u="none" strike="noStrike" cap="none" normalizeH="0" baseline="0" dirty="0">
              <a:ln>
                <a:noFill/>
              </a:ln>
              <a:effectLst/>
            </a:endParaRPr>
          </a:p>
          <a:p>
            <a:pPr marL="0" marR="0" lvl="0" indent="0" defTabSz="914400" rtl="0" eaLnBrk="0" fontAlgn="base" latinLnBrk="0" hangingPunct="0">
              <a:spcBef>
                <a:spcPct val="0"/>
              </a:spcBef>
              <a:spcAft>
                <a:spcPts val="600"/>
              </a:spcAft>
              <a:buClrTx/>
              <a:buSzTx/>
              <a:buFontTx/>
              <a:buNone/>
              <a:tabLst/>
            </a:pPr>
            <a:r>
              <a:rPr kumimoji="0" lang="en-US" altLang="en-US" sz="1800" b="0" i="0" u="none" strike="noStrike" cap="none" normalizeH="0" baseline="0" dirty="0">
                <a:ln>
                  <a:noFill/>
                </a:ln>
                <a:effectLst/>
                <a:latin typeface="Arial" panose="020B0604020202020204" pitchFamily="34" charset="0"/>
              </a:rPr>
              <a:t> </a:t>
            </a:r>
          </a:p>
          <a:p>
            <a:pPr marL="0" marR="0" lvl="0" indent="0" defTabSz="914400" rtl="0" eaLnBrk="0" fontAlgn="base" latinLnBrk="0" hangingPunct="0">
              <a:spcBef>
                <a:spcPct val="0"/>
              </a:spcBef>
              <a:spcAft>
                <a:spcPts val="600"/>
              </a:spcAft>
              <a:buClrTx/>
              <a:buSzTx/>
              <a:buFontTx/>
              <a:buNone/>
              <a:tabLst/>
            </a:pPr>
            <a:r>
              <a:rPr kumimoji="0" lang="en-US" altLang="en-US" sz="1800" b="0" i="0" u="none" strike="noStrike" cap="none" normalizeH="0" baseline="0" dirty="0">
                <a:ln>
                  <a:noFill/>
                </a:ln>
                <a:effectLst/>
                <a:latin typeface="quicksand"/>
              </a:rPr>
              <a:t>Unlock the full potential for improved terms and increased value with </a:t>
            </a:r>
            <a:r>
              <a:rPr lang="en-US" altLang="en-US" sz="1800" dirty="0">
                <a:latin typeface="quicksand"/>
              </a:rPr>
              <a:t>our</a:t>
            </a:r>
            <a:r>
              <a:rPr lang="en-US" altLang="en-US" sz="1800" dirty="0"/>
              <a:t> </a:t>
            </a:r>
            <a:r>
              <a:rPr kumimoji="0" lang="en-US" altLang="en-US" sz="1800" b="1" i="0" u="none" strike="noStrike" cap="none" normalizeH="0" baseline="0" dirty="0">
                <a:ln>
                  <a:noFill/>
                </a:ln>
                <a:effectLst/>
                <a:latin typeface="quicksand"/>
              </a:rPr>
              <a:t>complimentary contract review</a:t>
            </a:r>
            <a:r>
              <a:rPr kumimoji="0" lang="en-US" altLang="en-US" sz="1800" b="0" i="0" u="none" strike="noStrike" cap="none" normalizeH="0" baseline="0" dirty="0">
                <a:ln>
                  <a:noFill/>
                </a:ln>
                <a:effectLst/>
                <a:latin typeface="quicksand"/>
              </a:rPr>
              <a:t> and </a:t>
            </a:r>
            <a:r>
              <a:rPr kumimoji="0" lang="en-US" altLang="en-US" sz="1800" b="1" i="0" u="none" strike="noStrike" cap="none" normalizeH="0" baseline="0" dirty="0">
                <a:ln>
                  <a:noFill/>
                </a:ln>
                <a:effectLst/>
                <a:latin typeface="quicksand"/>
              </a:rPr>
              <a:t>renegotiation assessment.​</a:t>
            </a:r>
            <a:endParaRPr kumimoji="0" lang="en-US" altLang="en-US" sz="1800" b="0" i="0" u="none" strike="noStrike" cap="none" normalizeH="0" baseline="0" dirty="0">
              <a:ln>
                <a:noFill/>
              </a:ln>
              <a:effectLst/>
              <a:latin typeface="Arial" panose="020B0604020202020204" pitchFamily="34" charset="0"/>
            </a:endParaRPr>
          </a:p>
        </p:txBody>
      </p:sp>
      <p:sp>
        <p:nvSpPr>
          <p:cNvPr id="39" name="Arc 38">
            <a:extLst>
              <a:ext uri="{FF2B5EF4-FFF2-40B4-BE49-F238E27FC236}">
                <a16:creationId xmlns:a16="http://schemas.microsoft.com/office/drawing/2014/main" id="{533DF362-939D-4EEE-8DC4-6B54607E56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95198">
            <a:off x="1539683" y="162676"/>
            <a:ext cx="4083433" cy="4083433"/>
          </a:xfrm>
          <a:prstGeom prst="arc">
            <a:avLst>
              <a:gd name="adj1" fmla="val 17445962"/>
              <a:gd name="adj2" fmla="val 0"/>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Tree>
    <p:extLst>
      <p:ext uri="{BB962C8B-B14F-4D97-AF65-F5344CB8AC3E}">
        <p14:creationId xmlns:p14="http://schemas.microsoft.com/office/powerpoint/2010/main" val="1898636825"/>
      </p:ext>
    </p:extLst>
  </p:cSld>
  <p:clrMapOvr>
    <a:masterClrMapping/>
  </p:clrMapOvr>
  <mc:AlternateContent xmlns:mc="http://schemas.openxmlformats.org/markup-compatibility/2006" xmlns:p159="http://schemas.microsoft.com/office/powerpoint/2015/09/main">
    <mc:Choice Requires="p159">
      <p:transition spd="slow" advClick="0" advTm="12000">
        <p159:morph option="byObject"/>
      </p:transition>
    </mc:Choice>
    <mc:Fallback xmlns="">
      <p:transition spd="slow" advClick="0" advTm="12000">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MediaServiceKeyPoints xmlns="40ae8f4c-183f-4dc0-b436-307860bde3c7" xsi:nil="true"/>
    <lcf76f155ced4ddcb4097134ff3c332f xmlns="40ae8f4c-183f-4dc0-b436-307860bde3c7">
      <Terms xmlns="http://schemas.microsoft.com/office/infopath/2007/PartnerControls"/>
    </lcf76f155ced4ddcb4097134ff3c332f>
    <TaxCatchAll xmlns="e59e02bf-9520-43a9-a1d5-301529342441"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FEAEE7898A89ED498ED99769009EAD58" ma:contentTypeVersion="18" ma:contentTypeDescription="Create a new document." ma:contentTypeScope="" ma:versionID="28d9c9c799ff3290779bb56003ac6048">
  <xsd:schema xmlns:xsd="http://www.w3.org/2001/XMLSchema" xmlns:xs="http://www.w3.org/2001/XMLSchema" xmlns:p="http://schemas.microsoft.com/office/2006/metadata/properties" xmlns:ns2="40ae8f4c-183f-4dc0-b436-307860bde3c7" xmlns:ns3="e59e02bf-9520-43a9-a1d5-301529342441" targetNamespace="http://schemas.microsoft.com/office/2006/metadata/properties" ma:root="true" ma:fieldsID="d30bd249571a2b8fc19f6b3311119feb" ns2:_="" ns3:_="">
    <xsd:import namespace="40ae8f4c-183f-4dc0-b436-307860bde3c7"/>
    <xsd:import namespace="e59e02bf-9520-43a9-a1d5-301529342441"/>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GenerationTime" minOccurs="0"/>
                <xsd:element ref="ns2:MediaServiceEventHashCode" minOccurs="0"/>
                <xsd:element ref="ns2:MediaServiceOCR" minOccurs="0"/>
                <xsd:element ref="ns2:MediaServiceLocation" minOccurs="0"/>
                <xsd:element ref="ns2:MediaServiceAutoKeyPoints" minOccurs="0"/>
                <xsd:element ref="ns2:MediaServiceKeyPoints" minOccurs="0"/>
                <xsd:element ref="ns3:SharedWithUsers" minOccurs="0"/>
                <xsd:element ref="ns3:SharedWithDetail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0ae8f4c-183f-4dc0-b436-307860bde3c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Location" ma:index="15" nillable="true" ma:displayName="Location" ma:internalName="MediaServiceLocation"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d3bbfc95-aeb8-4ade-8630-915b4dd4aa8b"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59e02bf-9520-43a9-a1d5-301529342441"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1adc938c-6e56-4c6d-a7f1-f3c07e86e2e3}" ma:internalName="TaxCatchAll" ma:showField="CatchAllData" ma:web="e59e02bf-9520-43a9-a1d5-30152934244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02431B6-C1D5-4398-BE4E-36F2E44F8E9D}">
  <ds:schemaRefs>
    <ds:schemaRef ds:uri="http://schemas.microsoft.com/office/2006/metadata/properties"/>
    <ds:schemaRef ds:uri="http://www.w3.org/2000/xmlns/"/>
    <ds:schemaRef ds:uri="40ae8f4c-183f-4dc0-b436-307860bde3c7"/>
    <ds:schemaRef ds:uri="http://www.w3.org/2001/XMLSchema-instance"/>
    <ds:schemaRef ds:uri="http://schemas.microsoft.com/office/infopath/2007/PartnerControls"/>
    <ds:schemaRef ds:uri="e59e02bf-9520-43a9-a1d5-301529342441"/>
  </ds:schemaRefs>
</ds:datastoreItem>
</file>

<file path=customXml/itemProps2.xml><?xml version="1.0" encoding="utf-8"?>
<ds:datastoreItem xmlns:ds="http://schemas.openxmlformats.org/officeDocument/2006/customXml" ds:itemID="{5970826F-CC82-42D1-90FF-066875B6D434}">
  <ds:schemaRefs>
    <ds:schemaRef ds:uri="http://schemas.microsoft.com/office/2006/metadata/contentType"/>
    <ds:schemaRef ds:uri="http://schemas.microsoft.com/office/2006/metadata/properties/metaAttributes"/>
    <ds:schemaRef ds:uri="http://www.w3.org/2000/xmlns/"/>
    <ds:schemaRef ds:uri="http://www.w3.org/2001/XMLSchema"/>
    <ds:schemaRef ds:uri="40ae8f4c-183f-4dc0-b436-307860bde3c7"/>
    <ds:schemaRef ds:uri="e59e02bf-9520-43a9-a1d5-301529342441"/>
    <ds:schemaRef ds:uri="http://schemas.microsoft.com/office/2006/metadata/properties"/>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41C53FD1-3DBA-4C27-90DF-64ABCD60CCA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270</TotalTime>
  <Words>958</Words>
  <Application>Microsoft Macintosh PowerPoint</Application>
  <PresentationFormat>Widescreen</PresentationFormat>
  <Paragraphs>81</Paragraphs>
  <Slides>14</Slides>
  <Notes>4</Notes>
  <HiddenSlides>0</HiddenSlides>
  <MMClips>0</MMClips>
  <ScaleCrop>false</ScaleCrop>
  <HeadingPairs>
    <vt:vector size="6" baseType="variant">
      <vt:variant>
        <vt:lpstr>Fonts Used</vt:lpstr>
      </vt:variant>
      <vt:variant>
        <vt:i4>14</vt:i4>
      </vt:variant>
      <vt:variant>
        <vt:lpstr>Theme</vt:lpstr>
      </vt:variant>
      <vt:variant>
        <vt:i4>1</vt:i4>
      </vt:variant>
      <vt:variant>
        <vt:lpstr>Slide Titles</vt:lpstr>
      </vt:variant>
      <vt:variant>
        <vt:i4>14</vt:i4>
      </vt:variant>
    </vt:vector>
  </HeadingPairs>
  <TitlesOfParts>
    <vt:vector size="29" baseType="lpstr">
      <vt:lpstr>-webkit-standard</vt:lpstr>
      <vt:lpstr>Aptos</vt:lpstr>
      <vt:lpstr>Aptos Display</vt:lpstr>
      <vt:lpstr>Arial</vt:lpstr>
      <vt:lpstr>Arimo</vt:lpstr>
      <vt:lpstr>Arimo Bold</vt:lpstr>
      <vt:lpstr>Biome</vt:lpstr>
      <vt:lpstr>Calibri</vt:lpstr>
      <vt:lpstr>Courier New</vt:lpstr>
      <vt:lpstr>League Gothic</vt:lpstr>
      <vt:lpstr>Montserrat Bold</vt:lpstr>
      <vt:lpstr>museo-sans</vt:lpstr>
      <vt:lpstr>quicksand</vt:lpstr>
      <vt:lpstr>Roboto Condensed</vt:lpstr>
      <vt:lpstr>Office Theme</vt:lpstr>
      <vt:lpstr>PowerPoint Presentation</vt:lpstr>
      <vt:lpstr>PowerPoint Presentation</vt:lpstr>
      <vt:lpstr>The community partner in maintaining, enhancing, protecting and preserving your community. We are advisors to your Board of Directors and implementers of decisions made by your Board.</vt:lpstr>
      <vt:lpstr>Anchor Painting Company Andrea McCarthy</vt:lpstr>
      <vt:lpstr>Dara Haggerty &amp; Jason Martell Martell &amp; Ozim, P.A.</vt:lpstr>
      <vt:lpstr>PowerPoint Presentation</vt:lpstr>
      <vt:lpstr>Kelly Moyer &amp; Star Herbig</vt:lpstr>
      <vt:lpstr>PowerPoint Presentation</vt:lpstr>
      <vt:lpstr>Maggie Nahmens Sierra Ball Janik LLP </vt:lpstr>
      <vt:lpstr>Our niche is restoring aged and/or failing piping and plumbing systems to their original operating condition.  Give Pipe Restoration Solutions a Call &amp; Let the Pipe Restoration Experts Work for You  Through our process of pipe inspection, pipe cleaning, pipelining or pipe replacement we can make small work of big problems. We pride ourselves on the big jobs but work just as hard on the small jobs. </vt:lpstr>
      <vt:lpstr>I&amp;E Construction Dan Bond</vt:lpstr>
      <vt:lpstr>Joseph Antonelli</vt:lpstr>
      <vt:lpstr>Ki Frontario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Event Design</dc:title>
  <dc:creator/>
  <cp:lastModifiedBy>Christopher Ersson</cp:lastModifiedBy>
  <cp:revision>534</cp:revision>
  <cp:lastPrinted>2025-02-19T20:45:09Z</cp:lastPrinted>
  <dcterms:created xsi:type="dcterms:W3CDTF">2024-05-23T18:37:36Z</dcterms:created>
  <dcterms:modified xsi:type="dcterms:W3CDTF">2025-10-19T16:59:25Z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0x010100FEAEE7898A89ED498ED99769009EAD58</vt:lpwstr>
  </property>
  <property fmtid="{D5CDD505-2E9C-101B-9397-08002B2CF9AE}" pid="3" name="MediaServiceImageTags">
    <vt:lpwstr/>
  </property>
</Properties>
</file>