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2.xml" ContentType="application/vnd.openxmlformats-officedocument.theme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30"/>
  </p:notesMasterIdLst>
  <p:sldIdLst>
    <p:sldId id="256" r:id="rId5"/>
    <p:sldId id="2147470420" r:id="rId6"/>
    <p:sldId id="2147470421" r:id="rId7"/>
    <p:sldId id="269" r:id="rId8"/>
    <p:sldId id="259" r:id="rId9"/>
    <p:sldId id="260" r:id="rId10"/>
    <p:sldId id="275" r:id="rId11"/>
    <p:sldId id="276" r:id="rId12"/>
    <p:sldId id="261" r:id="rId13"/>
    <p:sldId id="277" r:id="rId14"/>
    <p:sldId id="262" r:id="rId15"/>
    <p:sldId id="263" r:id="rId16"/>
    <p:sldId id="264" r:id="rId17"/>
    <p:sldId id="279" r:id="rId18"/>
    <p:sldId id="280" r:id="rId19"/>
    <p:sldId id="278" r:id="rId20"/>
    <p:sldId id="281" r:id="rId21"/>
    <p:sldId id="282" r:id="rId22"/>
    <p:sldId id="283" r:id="rId23"/>
    <p:sldId id="359" r:id="rId24"/>
    <p:sldId id="360" r:id="rId25"/>
    <p:sldId id="2147470492" r:id="rId26"/>
    <p:sldId id="2147470488" r:id="rId27"/>
    <p:sldId id="267" r:id="rId28"/>
    <p:sldId id="27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1A43EE-0E00-FB44-9CDE-7D6B139672A3}" v="323" dt="2025-09-26T20:08:28.690"/>
  </p1510:revLst>
</p1510:revInfo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a Rotella" userId="acb2d6eb-739e-4440-ad5a-8197a12d0540" providerId="ADAL" clId="{7D9366D3-CE75-4BFF-A125-DA02A21B87BD}"/>
    <pc:docChg chg="custSel addSld delSld modSld">
      <pc:chgData name="Melissa Rotella" userId="acb2d6eb-739e-4440-ad5a-8197a12d0540" providerId="ADAL" clId="{7D9366D3-CE75-4BFF-A125-DA02A21B87BD}" dt="2025-09-23T17:36:52.670" v="69"/>
      <pc:docMkLst>
        <pc:docMk/>
      </pc:docMkLst>
      <pc:sldChg chg="addSp delSp modSp mod">
        <pc:chgData name="Melissa Rotella" userId="acb2d6eb-739e-4440-ad5a-8197a12d0540" providerId="ADAL" clId="{7D9366D3-CE75-4BFF-A125-DA02A21B87BD}" dt="2025-09-23T17:29:02.847" v="13" actId="948"/>
        <pc:sldMkLst>
          <pc:docMk/>
          <pc:sldMk cId="4032442244" sldId="257"/>
        </pc:sldMkLst>
      </pc:sldChg>
      <pc:sldChg chg="addSp delSp modSp mod">
        <pc:chgData name="Melissa Rotella" userId="acb2d6eb-739e-4440-ad5a-8197a12d0540" providerId="ADAL" clId="{7D9366D3-CE75-4BFF-A125-DA02A21B87BD}" dt="2025-09-23T17:31:49.422" v="26" actId="2711"/>
        <pc:sldMkLst>
          <pc:docMk/>
          <pc:sldMk cId="2461051919" sldId="258"/>
        </pc:sldMkLst>
      </pc:sldChg>
      <pc:sldChg chg="addSp delSp modSp mod">
        <pc:chgData name="Melissa Rotella" userId="acb2d6eb-739e-4440-ad5a-8197a12d0540" providerId="ADAL" clId="{7D9366D3-CE75-4BFF-A125-DA02A21B87BD}" dt="2025-09-23T17:32:14.985" v="28"/>
        <pc:sldMkLst>
          <pc:docMk/>
          <pc:sldMk cId="285371677" sldId="259"/>
        </pc:sldMkLst>
      </pc:sldChg>
      <pc:sldChg chg="addSp delSp modSp mod">
        <pc:chgData name="Melissa Rotella" userId="acb2d6eb-739e-4440-ad5a-8197a12d0540" providerId="ADAL" clId="{7D9366D3-CE75-4BFF-A125-DA02A21B87BD}" dt="2025-09-23T17:32:55.958" v="32" actId="5793"/>
        <pc:sldMkLst>
          <pc:docMk/>
          <pc:sldMk cId="2446558345" sldId="260"/>
        </pc:sldMkLst>
      </pc:sldChg>
      <pc:sldChg chg="addSp delSp modSp mod">
        <pc:chgData name="Melissa Rotella" userId="acb2d6eb-739e-4440-ad5a-8197a12d0540" providerId="ADAL" clId="{7D9366D3-CE75-4BFF-A125-DA02A21B87BD}" dt="2025-09-23T17:33:29.296" v="38" actId="5793"/>
        <pc:sldMkLst>
          <pc:docMk/>
          <pc:sldMk cId="3421914958" sldId="261"/>
        </pc:sldMkLst>
      </pc:sldChg>
      <pc:sldChg chg="addSp delSp modSp mod">
        <pc:chgData name="Melissa Rotella" userId="acb2d6eb-739e-4440-ad5a-8197a12d0540" providerId="ADAL" clId="{7D9366D3-CE75-4BFF-A125-DA02A21B87BD}" dt="2025-09-23T17:34:05.739" v="42" actId="15"/>
        <pc:sldMkLst>
          <pc:docMk/>
          <pc:sldMk cId="4167824225" sldId="262"/>
        </pc:sldMkLst>
      </pc:sldChg>
      <pc:sldChg chg="addSp delSp modSp mod">
        <pc:chgData name="Melissa Rotella" userId="acb2d6eb-739e-4440-ad5a-8197a12d0540" providerId="ADAL" clId="{7D9366D3-CE75-4BFF-A125-DA02A21B87BD}" dt="2025-09-23T17:34:56.067" v="48" actId="20577"/>
        <pc:sldMkLst>
          <pc:docMk/>
          <pc:sldMk cId="1471011492" sldId="263"/>
        </pc:sldMkLst>
        <pc:spChg chg="add mod">
          <ac:chgData name="Melissa Rotella" userId="acb2d6eb-739e-4440-ad5a-8197a12d0540" providerId="ADAL" clId="{7D9366D3-CE75-4BFF-A125-DA02A21B87BD}" dt="2025-09-23T17:34:56.067" v="48" actId="20577"/>
          <ac:spMkLst>
            <pc:docMk/>
            <pc:sldMk cId="1471011492" sldId="263"/>
            <ac:spMk id="5" creationId="{65DEAD2F-7A19-AF95-0D5B-044679314C10}"/>
          </ac:spMkLst>
        </pc:spChg>
      </pc:sldChg>
      <pc:sldChg chg="addSp delSp modSp mod">
        <pc:chgData name="Melissa Rotella" userId="acb2d6eb-739e-4440-ad5a-8197a12d0540" providerId="ADAL" clId="{7D9366D3-CE75-4BFF-A125-DA02A21B87BD}" dt="2025-09-23T17:35:25.326" v="52" actId="5793"/>
        <pc:sldMkLst>
          <pc:docMk/>
          <pc:sldMk cId="1682885418" sldId="264"/>
        </pc:sldMkLst>
        <pc:spChg chg="add mod">
          <ac:chgData name="Melissa Rotella" userId="acb2d6eb-739e-4440-ad5a-8197a12d0540" providerId="ADAL" clId="{7D9366D3-CE75-4BFF-A125-DA02A21B87BD}" dt="2025-09-23T17:35:25.326" v="52" actId="5793"/>
          <ac:spMkLst>
            <pc:docMk/>
            <pc:sldMk cId="1682885418" sldId="264"/>
            <ac:spMk id="5" creationId="{5EB8A0D8-F869-F786-1D28-B8371CE60774}"/>
          </ac:spMkLst>
        </pc:spChg>
      </pc:sldChg>
      <pc:sldChg chg="addSp delSp modSp mod">
        <pc:chgData name="Melissa Rotella" userId="acb2d6eb-739e-4440-ad5a-8197a12d0540" providerId="ADAL" clId="{7D9366D3-CE75-4BFF-A125-DA02A21B87BD}" dt="2025-09-23T17:36:05.280" v="57" actId="15"/>
        <pc:sldMkLst>
          <pc:docMk/>
          <pc:sldMk cId="2692826014" sldId="266"/>
        </pc:sldMkLst>
      </pc:sldChg>
      <pc:sldChg chg="addSp delSp modSp mod">
        <pc:chgData name="Melissa Rotella" userId="acb2d6eb-739e-4440-ad5a-8197a12d0540" providerId="ADAL" clId="{7D9366D3-CE75-4BFF-A125-DA02A21B87BD}" dt="2025-09-23T17:36:33.776" v="62"/>
        <pc:sldMkLst>
          <pc:docMk/>
          <pc:sldMk cId="64147503" sldId="267"/>
        </pc:sldMkLst>
        <pc:spChg chg="add mod">
          <ac:chgData name="Melissa Rotella" userId="acb2d6eb-739e-4440-ad5a-8197a12d0540" providerId="ADAL" clId="{7D9366D3-CE75-4BFF-A125-DA02A21B87BD}" dt="2025-09-23T17:36:33.776" v="62"/>
          <ac:spMkLst>
            <pc:docMk/>
            <pc:sldMk cId="64147503" sldId="267"/>
            <ac:spMk id="6" creationId="{3A30B0D3-8416-F4C0-01D6-3F04A4FFA7F3}"/>
          </ac:spMkLst>
        </pc:spChg>
      </pc:sldChg>
      <pc:sldChg chg="del">
        <pc:chgData name="Melissa Rotella" userId="acb2d6eb-739e-4440-ad5a-8197a12d0540" providerId="ADAL" clId="{7D9366D3-CE75-4BFF-A125-DA02A21B87BD}" dt="2025-09-23T17:35:40.301" v="55" actId="47"/>
        <pc:sldMkLst>
          <pc:docMk/>
          <pc:sldMk cId="3456622246" sldId="268"/>
        </pc:sldMkLst>
      </pc:sldChg>
      <pc:sldChg chg="add mod modShow">
        <pc:chgData name="Melissa Rotella" userId="acb2d6eb-739e-4440-ad5a-8197a12d0540" providerId="ADAL" clId="{7D9366D3-CE75-4BFF-A125-DA02A21B87BD}" dt="2025-09-23T17:29:10.072" v="14" actId="729"/>
        <pc:sldMkLst>
          <pc:docMk/>
          <pc:sldMk cId="1762996831" sldId="269"/>
        </pc:sldMkLst>
      </pc:sldChg>
      <pc:sldChg chg="add mod modShow">
        <pc:chgData name="Melissa Rotella" userId="acb2d6eb-739e-4440-ad5a-8197a12d0540" providerId="ADAL" clId="{7D9366D3-CE75-4BFF-A125-DA02A21B87BD}" dt="2025-09-23T17:29:18.865" v="16" actId="729"/>
        <pc:sldMkLst>
          <pc:docMk/>
          <pc:sldMk cId="3386433543" sldId="270"/>
        </pc:sldMkLst>
      </pc:sldChg>
      <pc:sldChg chg="add mod modShow">
        <pc:chgData name="Melissa Rotella" userId="acb2d6eb-739e-4440-ad5a-8197a12d0540" providerId="ADAL" clId="{7D9366D3-CE75-4BFF-A125-DA02A21B87BD}" dt="2025-09-23T17:31:35.938" v="24" actId="729"/>
        <pc:sldMkLst>
          <pc:docMk/>
          <pc:sldMk cId="1740187197" sldId="271"/>
        </pc:sldMkLst>
      </pc:sldChg>
      <pc:sldChg chg="delSp modSp add mod">
        <pc:chgData name="Melissa Rotella" userId="acb2d6eb-739e-4440-ad5a-8197a12d0540" providerId="ADAL" clId="{7D9366D3-CE75-4BFF-A125-DA02A21B87BD}" dt="2025-09-23T17:36:52.670" v="69"/>
        <pc:sldMkLst>
          <pc:docMk/>
          <pc:sldMk cId="622440497" sldId="272"/>
        </pc:sldMkLst>
        <pc:spChg chg="mod">
          <ac:chgData name="Melissa Rotella" userId="acb2d6eb-739e-4440-ad5a-8197a12d0540" providerId="ADAL" clId="{7D9366D3-CE75-4BFF-A125-DA02A21B87BD}" dt="2025-09-23T17:36:45.557" v="66" actId="20577"/>
          <ac:spMkLst>
            <pc:docMk/>
            <pc:sldMk cId="622440497" sldId="272"/>
            <ac:spMk id="3" creationId="{71E3A2D5-0D4F-8946-6B00-B5464F8B17F2}"/>
          </ac:spMkLst>
        </pc:spChg>
      </pc:sldChg>
    </pc:docChg>
  </pc:docChgLst>
  <pc:docChgLst>
    <pc:chgData name="Brad Jewson" userId="b4fec3a3d4a6093a" providerId="LiveId" clId="{E4E9BD30-32AD-5C58-A16E-2DE4BF483BBD}"/>
    <pc:docChg chg="undo custSel addSld delSld modSld sldOrd modMainMaster">
      <pc:chgData name="Brad Jewson" userId="b4fec3a3d4a6093a" providerId="LiveId" clId="{E4E9BD30-32AD-5C58-A16E-2DE4BF483BBD}" dt="2025-09-26T20:08:46.902" v="5009" actId="2696"/>
      <pc:docMkLst>
        <pc:docMk/>
      </pc:docMkLst>
      <pc:sldChg chg="addSp delSp modSp mod">
        <pc:chgData name="Brad Jewson" userId="b4fec3a3d4a6093a" providerId="LiveId" clId="{E4E9BD30-32AD-5C58-A16E-2DE4BF483BBD}" dt="2025-09-25T11:32:05.771" v="282"/>
        <pc:sldMkLst>
          <pc:docMk/>
          <pc:sldMk cId="107587710" sldId="256"/>
        </pc:sldMkLst>
        <pc:spChg chg="add del mod modVis">
          <ac:chgData name="Brad Jewson" userId="b4fec3a3d4a6093a" providerId="LiveId" clId="{E4E9BD30-32AD-5C58-A16E-2DE4BF483BBD}" dt="2025-09-25T11:32:05.727" v="269"/>
          <ac:spMkLst>
            <pc:docMk/>
            <pc:sldMk cId="107587710" sldId="256"/>
            <ac:spMk id="2" creationId="{A96008FE-BD8B-6B66-DEE3-FA2A8D213B65}"/>
          </ac:spMkLst>
        </pc:spChg>
        <pc:spChg chg="mod">
          <ac:chgData name="Brad Jewson" userId="b4fec3a3d4a6093a" providerId="LiveId" clId="{E4E9BD30-32AD-5C58-A16E-2DE4BF483BBD}" dt="2025-09-25T11:32:05.268" v="48"/>
          <ac:spMkLst>
            <pc:docMk/>
            <pc:sldMk cId="107587710" sldId="256"/>
            <ac:spMk id="3" creationId="{C1639402-A2A0-50AD-8554-CE1C17B9FE16}"/>
          </ac:spMkLst>
        </pc:spChg>
        <pc:graphicFrameChg chg="add mod modVis">
          <ac:chgData name="Brad Jewson" userId="b4fec3a3d4a6093a" providerId="LiveId" clId="{E4E9BD30-32AD-5C58-A16E-2DE4BF483BBD}" dt="2025-09-25T11:32:05.771" v="282"/>
          <ac:graphicFrameMkLst>
            <pc:docMk/>
            <pc:sldMk cId="107587710" sldId="256"/>
            <ac:graphicFrameMk id="5" creationId="{99ABBF3A-A1E8-2B71-1C7B-3D91D519BE95}"/>
          </ac:graphicFrameMkLst>
        </pc:graphicFrameChg>
      </pc:sldChg>
      <pc:sldChg chg="addSp delSp modSp del mod modClrScheme chgLayout">
        <pc:chgData name="Brad Jewson" userId="b4fec3a3d4a6093a" providerId="LiveId" clId="{E4E9BD30-32AD-5C58-A16E-2DE4BF483BBD}" dt="2025-09-26T19:58:58.895" v="4971" actId="2696"/>
        <pc:sldMkLst>
          <pc:docMk/>
          <pc:sldMk cId="4032442244" sldId="257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4032442244" sldId="257"/>
            <ac:spMk id="2" creationId="{C7BCD3E3-EF34-0407-57E7-A5CE7F22ADAA}"/>
          </ac:spMkLst>
        </pc:spChg>
        <pc:spChg chg="del mod ord">
          <ac:chgData name="Brad Jewson" userId="b4fec3a3d4a6093a" providerId="LiveId" clId="{E4E9BD30-32AD-5C58-A16E-2DE4BF483BBD}" dt="2025-09-25T11:37:16.657" v="472" actId="478"/>
          <ac:spMkLst>
            <pc:docMk/>
            <pc:sldMk cId="4032442244" sldId="257"/>
            <ac:spMk id="3" creationId="{E696A7C9-EDA9-CF6B-B28F-52F112AA5512}"/>
          </ac:spMkLst>
        </pc:spChg>
        <pc:spChg chg="add del mod modVis">
          <ac:chgData name="Brad Jewson" userId="b4fec3a3d4a6093a" providerId="LiveId" clId="{E4E9BD30-32AD-5C58-A16E-2DE4BF483BBD}" dt="2025-09-25T11:32:05.595" v="239"/>
          <ac:spMkLst>
            <pc:docMk/>
            <pc:sldMk cId="4032442244" sldId="257"/>
            <ac:spMk id="4" creationId="{F8366E14-FCA2-E045-5EEA-9E1A76AB95AA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4032442244" sldId="257"/>
            <ac:spMk id="6" creationId="{E1EDD651-DA7B-4188-7775-3142F70FE0FA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4032442244" sldId="257"/>
            <ac:spMk id="7" creationId="{724C9BC0-5B65-9DB3-F0CA-544B416EA3D5}"/>
          </ac:spMkLst>
        </pc:spChg>
        <pc:spChg chg="add del mod modVis">
          <ac:chgData name="Brad Jewson" userId="b4fec3a3d4a6093a" providerId="LiveId" clId="{E4E9BD30-32AD-5C58-A16E-2DE4BF483BBD}" dt="2025-09-25T11:37:00.201" v="463"/>
          <ac:spMkLst>
            <pc:docMk/>
            <pc:sldMk cId="4032442244" sldId="257"/>
            <ac:spMk id="8" creationId="{E21511E7-D914-E9FA-AA2A-328739E5374A}"/>
          </ac:spMkLst>
        </pc:spChg>
        <pc:spChg chg="del mod">
          <ac:chgData name="Brad Jewson" userId="b4fec3a3d4a6093a" providerId="LiveId" clId="{E4E9BD30-32AD-5C58-A16E-2DE4BF483BBD}" dt="2025-09-25T11:37:17.040" v="474"/>
          <ac:spMkLst>
            <pc:docMk/>
            <pc:sldMk cId="4032442244" sldId="257"/>
            <ac:spMk id="34" creationId="{9468A225-19DB-5245-96A3-F89290B4804F}"/>
          </ac:spMkLst>
        </pc:spChg>
        <pc:graphicFrameChg chg="add mod modVis">
          <ac:chgData name="Brad Jewson" userId="b4fec3a3d4a6093a" providerId="LiveId" clId="{E4E9BD30-32AD-5C58-A16E-2DE4BF483BBD}" dt="2025-09-25T11:37:17.262" v="476"/>
          <ac:graphicFrameMkLst>
            <pc:docMk/>
            <pc:sldMk cId="4032442244" sldId="257"/>
            <ac:graphicFrameMk id="5" creationId="{EF11F3CF-825F-1203-25F6-001276E776AE}"/>
          </ac:graphicFrameMkLst>
        </pc:graphicFrameChg>
      </pc:sldChg>
      <pc:sldChg chg="addSp delSp modSp del mod modClrScheme chgLayout">
        <pc:chgData name="Brad Jewson" userId="b4fec3a3d4a6093a" providerId="LiveId" clId="{E4E9BD30-32AD-5C58-A16E-2DE4BF483BBD}" dt="2025-09-26T20:08:46.902" v="5009" actId="2696"/>
        <pc:sldMkLst>
          <pc:docMk/>
          <pc:sldMk cId="2461051919" sldId="258"/>
        </pc:sldMkLst>
        <pc:spChg chg="add del mod modVis">
          <ac:chgData name="Brad Jewson" userId="b4fec3a3d4a6093a" providerId="LiveId" clId="{E4E9BD30-32AD-5C58-A16E-2DE4BF483BBD}" dt="2025-09-25T11:32:05.775" v="284"/>
          <ac:spMkLst>
            <pc:docMk/>
            <pc:sldMk cId="2461051919" sldId="258"/>
            <ac:spMk id="2" creationId="{B7C4EA00-9F75-A657-966C-853A17B20E28}"/>
          </ac:spMkLst>
        </pc:spChg>
        <pc:spChg chg="del mod ord">
          <ac:chgData name="Brad Jewson" userId="b4fec3a3d4a6093a" providerId="LiveId" clId="{E4E9BD30-32AD-5C58-A16E-2DE4BF483BBD}" dt="2025-09-25T11:37:44.076" v="710" actId="478"/>
          <ac:spMkLst>
            <pc:docMk/>
            <pc:sldMk cId="2461051919" sldId="258"/>
            <ac:spMk id="3" creationId="{FD19F104-AE8C-94CD-7E38-B2C8D59A8F14}"/>
          </ac:spMkLst>
        </pc:spChg>
        <pc:spChg chg="add mod ord">
          <ac:chgData name="Brad Jewson" userId="b4fec3a3d4a6093a" providerId="LiveId" clId="{E4E9BD30-32AD-5C58-A16E-2DE4BF483BBD}" dt="2025-09-25T11:37:52.465" v="716"/>
          <ac:spMkLst>
            <pc:docMk/>
            <pc:sldMk cId="2461051919" sldId="258"/>
            <ac:spMk id="5" creationId="{4CBFD1C9-E7A3-6CC8-0869-DFC1C60CB521}"/>
          </ac:spMkLst>
        </pc:spChg>
        <pc:spChg chg="add mod ord">
          <ac:chgData name="Brad Jewson" userId="b4fec3a3d4a6093a" providerId="LiveId" clId="{E4E9BD30-32AD-5C58-A16E-2DE4BF483BBD}" dt="2025-09-25T11:37:45.575" v="713"/>
          <ac:spMkLst>
            <pc:docMk/>
            <pc:sldMk cId="2461051919" sldId="258"/>
            <ac:spMk id="6" creationId="{8E79CCC4-1D26-ABA6-2DA9-751044C20970}"/>
          </ac:spMkLst>
        </pc:spChg>
        <pc:spChg chg="add del mod modVis">
          <ac:chgData name="Brad Jewson" userId="b4fec3a3d4a6093a" providerId="LiveId" clId="{E4E9BD30-32AD-5C58-A16E-2DE4BF483BBD}" dt="2025-09-25T11:37:34.526" v="674"/>
          <ac:spMkLst>
            <pc:docMk/>
            <pc:sldMk cId="2461051919" sldId="258"/>
            <ac:spMk id="7" creationId="{7D234351-DEB3-7424-CB74-29BE15D1390D}"/>
          </ac:spMkLst>
        </pc:spChg>
        <pc:spChg chg="del mod">
          <ac:chgData name="Brad Jewson" userId="b4fec3a3d4a6093a" providerId="LiveId" clId="{E4E9BD30-32AD-5C58-A16E-2DE4BF483BBD}" dt="2025-09-25T11:37:50.552" v="715" actId="478"/>
          <ac:spMkLst>
            <pc:docMk/>
            <pc:sldMk cId="2461051919" sldId="258"/>
            <ac:spMk id="29" creationId="{81E5FD10-193D-C0A1-ECD0-03DDB4ED0C37}"/>
          </ac:spMkLst>
        </pc:spChg>
        <pc:graphicFrameChg chg="add mod modVis">
          <ac:chgData name="Brad Jewson" userId="b4fec3a3d4a6093a" providerId="LiveId" clId="{E4E9BD30-32AD-5C58-A16E-2DE4BF483BBD}" dt="2025-09-25T11:37:44.621" v="712"/>
          <ac:graphicFrameMkLst>
            <pc:docMk/>
            <pc:sldMk cId="2461051919" sldId="258"/>
            <ac:graphicFrameMk id="4" creationId="{D8CC4466-C8BB-66B9-0105-10F7F1D190DA}"/>
          </ac:graphicFrameMkLst>
        </pc:graphicFrameChg>
      </pc:sldChg>
      <pc:sldChg chg="addSp delSp modSp mod modClrScheme chgLayout">
        <pc:chgData name="Brad Jewson" userId="b4fec3a3d4a6093a" providerId="LiveId" clId="{E4E9BD30-32AD-5C58-A16E-2DE4BF483BBD}" dt="2025-09-25T15:55:20.801" v="1390" actId="20577"/>
        <pc:sldMkLst>
          <pc:docMk/>
          <pc:sldMk cId="285371677" sldId="259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285371677" sldId="259"/>
            <ac:spMk id="2" creationId="{064A72DC-AB5E-EA88-C1D1-AAD72F7D9972}"/>
          </ac:spMkLst>
        </pc:spChg>
        <pc:spChg chg="add mod ord">
          <ac:chgData name="Brad Jewson" userId="b4fec3a3d4a6093a" providerId="LiveId" clId="{E4E9BD30-32AD-5C58-A16E-2DE4BF483BBD}" dt="2025-09-25T15:55:20.801" v="1390" actId="20577"/>
          <ac:spMkLst>
            <pc:docMk/>
            <pc:sldMk cId="285371677" sldId="259"/>
            <ac:spMk id="3" creationId="{7DC7F72E-380E-ECE0-7AA4-DE58B5EAAA92}"/>
          </ac:spMkLst>
        </pc:spChg>
        <pc:spChg chg="add mod ord">
          <ac:chgData name="Brad Jewson" userId="b4fec3a3d4a6093a" providerId="LiveId" clId="{E4E9BD30-32AD-5C58-A16E-2DE4BF483BBD}" dt="2025-09-25T11:50:19.954" v="825" actId="2711"/>
          <ac:spMkLst>
            <pc:docMk/>
            <pc:sldMk cId="285371677" sldId="259"/>
            <ac:spMk id="4" creationId="{C16C222C-962A-3C1C-976F-AEB20987C1A5}"/>
          </ac:spMkLst>
        </pc:spChg>
        <pc:spChg chg="mod">
          <ac:chgData name="Brad Jewson" userId="b4fec3a3d4a6093a" providerId="LiveId" clId="{E4E9BD30-32AD-5C58-A16E-2DE4BF483BBD}" dt="2025-09-25T11:38:14.039" v="719" actId="21"/>
          <ac:spMkLst>
            <pc:docMk/>
            <pc:sldMk cId="285371677" sldId="259"/>
            <ac:spMk id="126" creationId="{35D8A5E7-86E6-0598-AF7D-C3E3F62C999F}"/>
          </ac:spMkLst>
        </pc:spChg>
        <pc:spChg chg="del mod">
          <ac:chgData name="Brad Jewson" userId="b4fec3a3d4a6093a" providerId="LiveId" clId="{E4E9BD30-32AD-5C58-A16E-2DE4BF483BBD}" dt="2025-09-25T11:38:19.665" v="722"/>
          <ac:spMkLst>
            <pc:docMk/>
            <pc:sldMk cId="285371677" sldId="259"/>
            <ac:spMk id="131" creationId="{9008707F-6774-76D2-F1D9-BCD4A3D6D58B}"/>
          </ac:spMkLst>
        </pc:spChg>
      </pc:sldChg>
      <pc:sldChg chg="addSp delSp modSp mod modClrScheme chgLayout">
        <pc:chgData name="Brad Jewson" userId="b4fec3a3d4a6093a" providerId="LiveId" clId="{E4E9BD30-32AD-5C58-A16E-2DE4BF483BBD}" dt="2025-09-25T16:10:52.514" v="2116" actId="20577"/>
        <pc:sldMkLst>
          <pc:docMk/>
          <pc:sldMk cId="2446558345" sldId="260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2446558345" sldId="260"/>
            <ac:spMk id="2" creationId="{EC0495DE-721C-BF4B-BE07-CF0813999039}"/>
          </ac:spMkLst>
        </pc:spChg>
        <pc:spChg chg="del mod ord">
          <ac:chgData name="Brad Jewson" userId="b4fec3a3d4a6093a" providerId="LiveId" clId="{E4E9BD30-32AD-5C58-A16E-2DE4BF483BBD}" dt="2025-09-25T11:38:49.795" v="776" actId="478"/>
          <ac:spMkLst>
            <pc:docMk/>
            <pc:sldMk cId="2446558345" sldId="260"/>
            <ac:spMk id="3" creationId="{4D0D81E6-68AB-2A28-99B3-9EF519AFEE74}"/>
          </ac:spMkLst>
        </pc:spChg>
        <pc:spChg chg="add del mod modVis">
          <ac:chgData name="Brad Jewson" userId="b4fec3a3d4a6093a" providerId="LiveId" clId="{E4E9BD30-32AD-5C58-A16E-2DE4BF483BBD}" dt="2025-09-25T11:32:05.824" v="299"/>
          <ac:spMkLst>
            <pc:docMk/>
            <pc:sldMk cId="2446558345" sldId="260"/>
            <ac:spMk id="4" creationId="{BAB361C9-06AA-76F9-B995-8BCC36958A7E}"/>
          </ac:spMkLst>
        </pc:spChg>
        <pc:spChg chg="add mod ord">
          <ac:chgData name="Brad Jewson" userId="b4fec3a3d4a6093a" providerId="LiveId" clId="{E4E9BD30-32AD-5C58-A16E-2DE4BF483BBD}" dt="2025-09-25T16:10:52.514" v="2116" actId="20577"/>
          <ac:spMkLst>
            <pc:docMk/>
            <pc:sldMk cId="2446558345" sldId="260"/>
            <ac:spMk id="6" creationId="{E2CAA8DF-CD45-0DAA-B14C-CCF5C9078EC3}"/>
          </ac:spMkLst>
        </pc:spChg>
        <pc:spChg chg="del mod">
          <ac:chgData name="Brad Jewson" userId="b4fec3a3d4a6093a" providerId="LiveId" clId="{E4E9BD30-32AD-5C58-A16E-2DE4BF483BBD}" dt="2025-09-25T11:38:56.357" v="781" actId="478"/>
          <ac:spMkLst>
            <pc:docMk/>
            <pc:sldMk cId="2446558345" sldId="260"/>
            <ac:spMk id="7" creationId="{BDE81D91-99FD-AF4B-0C83-80931D614782}"/>
          </ac:spMkLst>
        </pc:spChg>
        <pc:spChg chg="add mod ord">
          <ac:chgData name="Brad Jewson" userId="b4fec3a3d4a6093a" providerId="LiveId" clId="{E4E9BD30-32AD-5C58-A16E-2DE4BF483BBD}" dt="2025-09-25T11:38:47.178" v="775"/>
          <ac:spMkLst>
            <pc:docMk/>
            <pc:sldMk cId="2446558345" sldId="260"/>
            <ac:spMk id="8" creationId="{7F5B5DE0-85E5-5C39-F053-9CC3144E2FFA}"/>
          </ac:spMkLst>
        </pc:spChg>
        <pc:spChg chg="add del mod modVis">
          <ac:chgData name="Brad Jewson" userId="b4fec3a3d4a6093a" providerId="LiveId" clId="{E4E9BD30-32AD-5C58-A16E-2DE4BF483BBD}" dt="2025-09-25T11:37:34.529" v="678"/>
          <ac:spMkLst>
            <pc:docMk/>
            <pc:sldMk cId="2446558345" sldId="260"/>
            <ac:spMk id="9" creationId="{D6DA51C1-709F-8451-C984-3C6495381BD7}"/>
          </ac:spMkLst>
        </pc:spChg>
        <pc:spChg chg="add del mod modVis">
          <ac:chgData name="Brad Jewson" userId="b4fec3a3d4a6093a" providerId="LiveId" clId="{E4E9BD30-32AD-5C58-A16E-2DE4BF483BBD}" dt="2025-09-25T11:38:41.550" v="767" actId="962"/>
          <ac:spMkLst>
            <pc:docMk/>
            <pc:sldMk cId="2446558345" sldId="260"/>
            <ac:spMk id="10" creationId="{0DBA5E8C-652D-B242-EB4F-9DCD732A58AC}"/>
          </ac:spMkLst>
        </pc:spChg>
        <pc:graphicFrameChg chg="add mod modVis">
          <ac:chgData name="Brad Jewson" userId="b4fec3a3d4a6093a" providerId="LiveId" clId="{E4E9BD30-32AD-5C58-A16E-2DE4BF483BBD}" dt="2025-09-25T11:38:50.305" v="778"/>
          <ac:graphicFrameMkLst>
            <pc:docMk/>
            <pc:sldMk cId="2446558345" sldId="260"/>
            <ac:graphicFrameMk id="5" creationId="{3BE98961-9788-1B2C-DBBC-045970346429}"/>
          </ac:graphicFrameMkLst>
        </pc:graphicFrameChg>
      </pc:sldChg>
      <pc:sldChg chg="addSp delSp modSp mod modClrScheme chgLayout">
        <pc:chgData name="Brad Jewson" userId="b4fec3a3d4a6093a" providerId="LiveId" clId="{E4E9BD30-32AD-5C58-A16E-2DE4BF483BBD}" dt="2025-09-25T18:26:24.277" v="3263" actId="20577"/>
        <pc:sldMkLst>
          <pc:docMk/>
          <pc:sldMk cId="3421914958" sldId="261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3421914958" sldId="261"/>
            <ac:spMk id="2" creationId="{7719AEDA-64A0-DA89-820B-D2FD1B4FAE96}"/>
          </ac:spMkLst>
        </pc:spChg>
        <pc:spChg chg="del mod ord">
          <ac:chgData name="Brad Jewson" userId="b4fec3a3d4a6093a" providerId="LiveId" clId="{E4E9BD30-32AD-5C58-A16E-2DE4BF483BBD}" dt="2025-09-25T11:39:23.476" v="789" actId="478"/>
          <ac:spMkLst>
            <pc:docMk/>
            <pc:sldMk cId="3421914958" sldId="261"/>
            <ac:spMk id="3" creationId="{1BDA8B5F-9DA9-8800-3CF7-C4C9236E608F}"/>
          </ac:spMkLst>
        </pc:spChg>
        <pc:spChg chg="add del mod modVis">
          <ac:chgData name="Brad Jewson" userId="b4fec3a3d4a6093a" providerId="LiveId" clId="{E4E9BD30-32AD-5C58-A16E-2DE4BF483BBD}" dt="2025-09-25T11:32:05.873" v="314"/>
          <ac:spMkLst>
            <pc:docMk/>
            <pc:sldMk cId="3421914958" sldId="261"/>
            <ac:spMk id="4" creationId="{D9CA3EA5-EC05-C499-C76E-10AE216AEA02}"/>
          </ac:spMkLst>
        </pc:spChg>
        <pc:spChg chg="del mod">
          <ac:chgData name="Brad Jewson" userId="b4fec3a3d4a6093a" providerId="LiveId" clId="{E4E9BD30-32AD-5C58-A16E-2DE4BF483BBD}" dt="2025-09-25T11:39:14.144" v="784" actId="478"/>
          <ac:spMkLst>
            <pc:docMk/>
            <pc:sldMk cId="3421914958" sldId="261"/>
            <ac:spMk id="5" creationId="{89F5CB94-F7AC-BA20-4EFC-6F2FC4A1EAEE}"/>
          </ac:spMkLst>
        </pc:spChg>
        <pc:spChg chg="add mod ord">
          <ac:chgData name="Brad Jewson" userId="b4fec3a3d4a6093a" providerId="LiveId" clId="{E4E9BD30-32AD-5C58-A16E-2DE4BF483BBD}" dt="2025-09-25T18:26:24.277" v="3263" actId="20577"/>
          <ac:spMkLst>
            <pc:docMk/>
            <pc:sldMk cId="3421914958" sldId="261"/>
            <ac:spMk id="7" creationId="{2D873098-3225-E711-9B69-668409CB5B8B}"/>
          </ac:spMkLst>
        </pc:spChg>
        <pc:spChg chg="add mod ord">
          <ac:chgData name="Brad Jewson" userId="b4fec3a3d4a6093a" providerId="LiveId" clId="{E4E9BD30-32AD-5C58-A16E-2DE4BF483BBD}" dt="2025-09-25T11:39:20.699" v="788"/>
          <ac:spMkLst>
            <pc:docMk/>
            <pc:sldMk cId="3421914958" sldId="261"/>
            <ac:spMk id="8" creationId="{3BF41912-9805-7676-62AE-BB742E4C49A8}"/>
          </ac:spMkLst>
        </pc:spChg>
        <pc:spChg chg="add del mod modVis">
          <ac:chgData name="Brad Jewson" userId="b4fec3a3d4a6093a" providerId="LiveId" clId="{E4E9BD30-32AD-5C58-A16E-2DE4BF483BBD}" dt="2025-09-25T11:37:34.532" v="682"/>
          <ac:spMkLst>
            <pc:docMk/>
            <pc:sldMk cId="3421914958" sldId="261"/>
            <ac:spMk id="9" creationId="{23DF9070-EF21-BA5A-D374-3C3A991D601C}"/>
          </ac:spMkLst>
        </pc:spChg>
        <pc:graphicFrameChg chg="add mod modVis">
          <ac:chgData name="Brad Jewson" userId="b4fec3a3d4a6093a" providerId="LiveId" clId="{E4E9BD30-32AD-5C58-A16E-2DE4BF483BBD}" dt="2025-09-25T11:39:23.985" v="791"/>
          <ac:graphicFrameMkLst>
            <pc:docMk/>
            <pc:sldMk cId="3421914958" sldId="261"/>
            <ac:graphicFrameMk id="6" creationId="{99735E15-0D59-D1FC-9A52-8678D669AE21}"/>
          </ac:graphicFrameMkLst>
        </pc:graphicFrameChg>
      </pc:sldChg>
      <pc:sldChg chg="addSp delSp modSp mod modClrScheme chgLayout">
        <pc:chgData name="Brad Jewson" userId="b4fec3a3d4a6093a" providerId="LiveId" clId="{E4E9BD30-32AD-5C58-A16E-2DE4BF483BBD}" dt="2025-09-25T11:40:13.199" v="801" actId="478"/>
        <pc:sldMkLst>
          <pc:docMk/>
          <pc:sldMk cId="4167824225" sldId="262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4167824225" sldId="262"/>
            <ac:spMk id="2" creationId="{8637B4C7-C220-FA84-AEAF-B74B853FC276}"/>
          </ac:spMkLst>
        </pc:spChg>
        <pc:spChg chg="del mod ord">
          <ac:chgData name="Brad Jewson" userId="b4fec3a3d4a6093a" providerId="LiveId" clId="{E4E9BD30-32AD-5C58-A16E-2DE4BF483BBD}" dt="2025-09-25T11:40:03.833" v="795" actId="478"/>
          <ac:spMkLst>
            <pc:docMk/>
            <pc:sldMk cId="4167824225" sldId="262"/>
            <ac:spMk id="3" creationId="{940B73C2-14F6-4826-FF3B-0FF125B7C16B}"/>
          </ac:spMkLst>
        </pc:spChg>
        <pc:spChg chg="add del mod modVis">
          <ac:chgData name="Brad Jewson" userId="b4fec3a3d4a6093a" providerId="LiveId" clId="{E4E9BD30-32AD-5C58-A16E-2DE4BF483BBD}" dt="2025-09-25T11:32:05.921" v="329"/>
          <ac:spMkLst>
            <pc:docMk/>
            <pc:sldMk cId="4167824225" sldId="262"/>
            <ac:spMk id="4" creationId="{0A58A9C3-4BED-32EE-81E4-CF9F05E6ACD0}"/>
          </ac:spMkLst>
        </pc:spChg>
        <pc:spChg chg="del mod">
          <ac:chgData name="Brad Jewson" userId="b4fec3a3d4a6093a" providerId="LiveId" clId="{E4E9BD30-32AD-5C58-A16E-2DE4BF483BBD}" dt="2025-09-25T11:40:13.199" v="801" actId="478"/>
          <ac:spMkLst>
            <pc:docMk/>
            <pc:sldMk cId="4167824225" sldId="262"/>
            <ac:spMk id="5" creationId="{6B6CA053-E858-A8F9-775C-9074C29CE7C8}"/>
          </ac:spMkLst>
        </pc:spChg>
        <pc:spChg chg="add mod ord">
          <ac:chgData name="Brad Jewson" userId="b4fec3a3d4a6093a" providerId="LiveId" clId="{E4E9BD30-32AD-5C58-A16E-2DE4BF483BBD}" dt="2025-09-25T11:40:11.345" v="800"/>
          <ac:spMkLst>
            <pc:docMk/>
            <pc:sldMk cId="4167824225" sldId="262"/>
            <ac:spMk id="7" creationId="{D453B4D6-A9DF-9294-57B8-F2E97F2A9647}"/>
          </ac:spMkLst>
        </pc:spChg>
        <pc:spChg chg="add mod ord">
          <ac:chgData name="Brad Jewson" userId="b4fec3a3d4a6093a" providerId="LiveId" clId="{E4E9BD30-32AD-5C58-A16E-2DE4BF483BBD}" dt="2025-09-25T11:40:05.657" v="798"/>
          <ac:spMkLst>
            <pc:docMk/>
            <pc:sldMk cId="4167824225" sldId="262"/>
            <ac:spMk id="8" creationId="{F7BA1B13-A98D-5208-55E6-90BFCC5508BE}"/>
          </ac:spMkLst>
        </pc:spChg>
        <pc:spChg chg="add del mod modVis">
          <ac:chgData name="Brad Jewson" userId="b4fec3a3d4a6093a" providerId="LiveId" clId="{E4E9BD30-32AD-5C58-A16E-2DE4BF483BBD}" dt="2025-09-25T11:37:34.535" v="686"/>
          <ac:spMkLst>
            <pc:docMk/>
            <pc:sldMk cId="4167824225" sldId="262"/>
            <ac:spMk id="9" creationId="{8364E4B7-CDB7-3F8C-0647-477BB18F1F32}"/>
          </ac:spMkLst>
        </pc:spChg>
        <pc:graphicFrameChg chg="add mod modVis">
          <ac:chgData name="Brad Jewson" userId="b4fec3a3d4a6093a" providerId="LiveId" clId="{E4E9BD30-32AD-5C58-A16E-2DE4BF483BBD}" dt="2025-09-25T11:40:04.378" v="797"/>
          <ac:graphicFrameMkLst>
            <pc:docMk/>
            <pc:sldMk cId="4167824225" sldId="262"/>
            <ac:graphicFrameMk id="6" creationId="{2C56A3FE-C00C-6220-D2A5-A6795E77FB47}"/>
          </ac:graphicFrameMkLst>
        </pc:graphicFrameChg>
      </pc:sldChg>
      <pc:sldChg chg="addSp delSp modSp mod modClrScheme chgLayout">
        <pc:chgData name="Brad Jewson" userId="b4fec3a3d4a6093a" providerId="LiveId" clId="{E4E9BD30-32AD-5C58-A16E-2DE4BF483BBD}" dt="2025-09-25T11:37:34.540" v="692"/>
        <pc:sldMkLst>
          <pc:docMk/>
          <pc:sldMk cId="1471011492" sldId="263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1471011492" sldId="263"/>
            <ac:spMk id="2" creationId="{6EACEADF-BA7D-1A22-A86A-9F9DBACFD044}"/>
          </ac:spMkLst>
        </pc:spChg>
        <pc:spChg chg="mod ord">
          <ac:chgData name="Brad Jewson" userId="b4fec3a3d4a6093a" providerId="LiveId" clId="{E4E9BD30-32AD-5C58-A16E-2DE4BF483BBD}" dt="2025-09-25T11:37:34.405" v="584" actId="948"/>
          <ac:spMkLst>
            <pc:docMk/>
            <pc:sldMk cId="1471011492" sldId="263"/>
            <ac:spMk id="3" creationId="{76D00A4D-90B2-900D-49CF-BAB99B03FA99}"/>
          </ac:spMkLst>
        </pc:spChg>
        <pc:spChg chg="add del mod modVis">
          <ac:chgData name="Brad Jewson" userId="b4fec3a3d4a6093a" providerId="LiveId" clId="{E4E9BD30-32AD-5C58-A16E-2DE4BF483BBD}" dt="2025-09-25T11:32:05.967" v="344"/>
          <ac:spMkLst>
            <pc:docMk/>
            <pc:sldMk cId="1471011492" sldId="263"/>
            <ac:spMk id="4" creationId="{A06A5280-19E6-034E-C657-DC28F44D197C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1471011492" sldId="263"/>
            <ac:spMk id="7" creationId="{D6E4F20F-CDDB-DD71-E52F-24EBF2564425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1471011492" sldId="263"/>
            <ac:spMk id="8" creationId="{666B645C-DF46-E9EA-1A11-8483A8517DA7}"/>
          </ac:spMkLst>
        </pc:spChg>
        <pc:spChg chg="add del mod modVis">
          <ac:chgData name="Brad Jewson" userId="b4fec3a3d4a6093a" providerId="LiveId" clId="{E4E9BD30-32AD-5C58-A16E-2DE4BF483BBD}" dt="2025-09-25T11:37:34.538" v="690"/>
          <ac:spMkLst>
            <pc:docMk/>
            <pc:sldMk cId="1471011492" sldId="263"/>
            <ac:spMk id="9" creationId="{11DDAEB8-1AC0-A84E-C3EF-2A44B34AD9D9}"/>
          </ac:spMkLst>
        </pc:spChg>
        <pc:graphicFrameChg chg="add mod modVis">
          <ac:chgData name="Brad Jewson" userId="b4fec3a3d4a6093a" providerId="LiveId" clId="{E4E9BD30-32AD-5C58-A16E-2DE4BF483BBD}" dt="2025-09-25T11:37:34.540" v="692"/>
          <ac:graphicFrameMkLst>
            <pc:docMk/>
            <pc:sldMk cId="1471011492" sldId="263"/>
            <ac:graphicFrameMk id="6" creationId="{783A4519-7356-5113-EB42-7095DF3285A0}"/>
          </ac:graphicFrameMkLst>
        </pc:graphicFrameChg>
      </pc:sldChg>
      <pc:sldChg chg="addSp delSp modSp mod modClrScheme chgLayout">
        <pc:chgData name="Brad Jewson" userId="b4fec3a3d4a6093a" providerId="LiveId" clId="{E4E9BD30-32AD-5C58-A16E-2DE4BF483BBD}" dt="2025-09-25T11:37:34.544" v="696"/>
        <pc:sldMkLst>
          <pc:docMk/>
          <pc:sldMk cId="1682885418" sldId="264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1682885418" sldId="264"/>
            <ac:spMk id="2" creationId="{47BA02DC-FFC5-BFF0-F6CC-073B01B7A375}"/>
          </ac:spMkLst>
        </pc:spChg>
        <pc:spChg chg="mod ord">
          <ac:chgData name="Brad Jewson" userId="b4fec3a3d4a6093a" providerId="LiveId" clId="{E4E9BD30-32AD-5C58-A16E-2DE4BF483BBD}" dt="2025-09-25T11:37:34.435" v="605" actId="948"/>
          <ac:spMkLst>
            <pc:docMk/>
            <pc:sldMk cId="1682885418" sldId="264"/>
            <ac:spMk id="3" creationId="{A8825105-B59F-24E4-DD45-73970D746937}"/>
          </ac:spMkLst>
        </pc:spChg>
        <pc:spChg chg="add del mod modVis">
          <ac:chgData name="Brad Jewson" userId="b4fec3a3d4a6093a" providerId="LiveId" clId="{E4E9BD30-32AD-5C58-A16E-2DE4BF483BBD}" dt="2025-09-25T11:32:06.014" v="359"/>
          <ac:spMkLst>
            <pc:docMk/>
            <pc:sldMk cId="1682885418" sldId="264"/>
            <ac:spMk id="4" creationId="{CB59A0A6-1BC9-9AEE-BCD5-BAABC31667DD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1682885418" sldId="264"/>
            <ac:spMk id="7" creationId="{1D410419-ECF0-785C-2B43-5BE2CE73F0B4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1682885418" sldId="264"/>
            <ac:spMk id="8" creationId="{3809AF97-EF8E-1E07-746E-CEC26CEC7E2C}"/>
          </ac:spMkLst>
        </pc:spChg>
        <pc:spChg chg="add del mod modVis">
          <ac:chgData name="Brad Jewson" userId="b4fec3a3d4a6093a" providerId="LiveId" clId="{E4E9BD30-32AD-5C58-A16E-2DE4BF483BBD}" dt="2025-09-25T11:37:34.542" v="694"/>
          <ac:spMkLst>
            <pc:docMk/>
            <pc:sldMk cId="1682885418" sldId="264"/>
            <ac:spMk id="9" creationId="{33FB9291-C1BA-953D-4F75-B9F5AC2464DD}"/>
          </ac:spMkLst>
        </pc:spChg>
        <pc:graphicFrameChg chg="add mod modVis">
          <ac:chgData name="Brad Jewson" userId="b4fec3a3d4a6093a" providerId="LiveId" clId="{E4E9BD30-32AD-5C58-A16E-2DE4BF483BBD}" dt="2025-09-25T11:37:34.544" v="696"/>
          <ac:graphicFrameMkLst>
            <pc:docMk/>
            <pc:sldMk cId="1682885418" sldId="264"/>
            <ac:graphicFrameMk id="6" creationId="{28AC12E6-1C67-398E-6863-8D38D813F07E}"/>
          </ac:graphicFrameMkLst>
        </pc:graphicFrameChg>
      </pc:sldChg>
      <pc:sldChg chg="addSp delSp modSp del mod modClrScheme chgLayout">
        <pc:chgData name="Brad Jewson" userId="b4fec3a3d4a6093a" providerId="LiveId" clId="{E4E9BD30-32AD-5C58-A16E-2DE4BF483BBD}" dt="2025-09-26T19:57:57.998" v="4814" actId="2696"/>
        <pc:sldMkLst>
          <pc:docMk/>
          <pc:sldMk cId="2692826014" sldId="266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2692826014" sldId="266"/>
            <ac:spMk id="2" creationId="{4A5FA551-BC18-D62B-7647-4FB65E28C784}"/>
          </ac:spMkLst>
        </pc:spChg>
        <pc:spChg chg="del mod ord">
          <ac:chgData name="Brad Jewson" userId="b4fec3a3d4a6093a" providerId="LiveId" clId="{E4E9BD30-32AD-5C58-A16E-2DE4BF483BBD}" dt="2025-09-26T19:32:09.443" v="4662" actId="478"/>
          <ac:spMkLst>
            <pc:docMk/>
            <pc:sldMk cId="2692826014" sldId="266"/>
            <ac:spMk id="3" creationId="{B1EB5D45-7214-20FC-5D3C-E1DB7A993597}"/>
          </ac:spMkLst>
        </pc:spChg>
        <pc:spChg chg="add del mod modVis">
          <ac:chgData name="Brad Jewson" userId="b4fec3a3d4a6093a" providerId="LiveId" clId="{E4E9BD30-32AD-5C58-A16E-2DE4BF483BBD}" dt="2025-09-25T11:32:06.058" v="374"/>
          <ac:spMkLst>
            <pc:docMk/>
            <pc:sldMk cId="2692826014" sldId="266"/>
            <ac:spMk id="4" creationId="{F771225B-904A-795A-9940-91A61D11E0BD}"/>
          </ac:spMkLst>
        </pc:spChg>
        <pc:spChg chg="del mod">
          <ac:chgData name="Brad Jewson" userId="b4fec3a3d4a6093a" providerId="LiveId" clId="{E4E9BD30-32AD-5C58-A16E-2DE4BF483BBD}" dt="2025-09-26T19:32:11.934" v="4666"/>
          <ac:spMkLst>
            <pc:docMk/>
            <pc:sldMk cId="2692826014" sldId="266"/>
            <ac:spMk id="5" creationId="{F97C7CF4-7BEE-1674-8890-FE9B43424988}"/>
          </ac:spMkLst>
        </pc:spChg>
        <pc:spChg chg="add mod ord">
          <ac:chgData name="Brad Jewson" userId="b4fec3a3d4a6093a" providerId="LiveId" clId="{E4E9BD30-32AD-5C58-A16E-2DE4BF483BBD}" dt="2025-09-26T19:31:32.669" v="4657"/>
          <ac:spMkLst>
            <pc:docMk/>
            <pc:sldMk cId="2692826014" sldId="266"/>
            <ac:spMk id="7" creationId="{26CB9F24-D031-B317-9DB8-085AAC52A0C9}"/>
          </ac:spMkLst>
        </pc:spChg>
        <pc:spChg chg="add mod ord">
          <ac:chgData name="Brad Jewson" userId="b4fec3a3d4a6093a" providerId="LiveId" clId="{E4E9BD30-32AD-5C58-A16E-2DE4BF483BBD}" dt="2025-09-26T19:32:05.819" v="4661"/>
          <ac:spMkLst>
            <pc:docMk/>
            <pc:sldMk cId="2692826014" sldId="266"/>
            <ac:spMk id="8" creationId="{F1759326-4707-16EB-2C61-D2D34346998A}"/>
          </ac:spMkLst>
        </pc:spChg>
        <pc:spChg chg="add del mod modVis">
          <ac:chgData name="Brad Jewson" userId="b4fec3a3d4a6093a" providerId="LiveId" clId="{E4E9BD30-32AD-5C58-A16E-2DE4BF483BBD}" dt="2025-09-25T11:37:34.546" v="698"/>
          <ac:spMkLst>
            <pc:docMk/>
            <pc:sldMk cId="2692826014" sldId="266"/>
            <ac:spMk id="9" creationId="{CAE087B9-5B89-DF2C-372A-A019787EC9E7}"/>
          </ac:spMkLst>
        </pc:spChg>
        <pc:graphicFrameChg chg="add mod modVis">
          <ac:chgData name="Brad Jewson" userId="b4fec3a3d4a6093a" providerId="LiveId" clId="{E4E9BD30-32AD-5C58-A16E-2DE4BF483BBD}" dt="2025-09-26T19:32:09.954" v="4664"/>
          <ac:graphicFrameMkLst>
            <pc:docMk/>
            <pc:sldMk cId="2692826014" sldId="266"/>
            <ac:graphicFrameMk id="6" creationId="{52360322-9FAB-7E59-953A-1E30E0952922}"/>
          </ac:graphicFrameMkLst>
        </pc:graphicFrameChg>
      </pc:sldChg>
      <pc:sldChg chg="addSp delSp modSp mod modClrScheme chgLayout">
        <pc:chgData name="Brad Jewson" userId="b4fec3a3d4a6093a" providerId="LiveId" clId="{E4E9BD30-32AD-5C58-A16E-2DE4BF483BBD}" dt="2025-09-26T19:58:04.236" v="4815" actId="478"/>
        <pc:sldMkLst>
          <pc:docMk/>
          <pc:sldMk cId="64147503" sldId="267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64147503" sldId="267"/>
            <ac:spMk id="2" creationId="{34D13B85-5D69-39BB-2FD6-F790FC5B26EF}"/>
          </ac:spMkLst>
        </pc:spChg>
        <pc:spChg chg="mod ord">
          <ac:chgData name="Brad Jewson" userId="b4fec3a3d4a6093a" providerId="LiveId" clId="{E4E9BD30-32AD-5C58-A16E-2DE4BF483BBD}" dt="2025-09-25T11:37:34.492" v="647" actId="948"/>
          <ac:spMkLst>
            <pc:docMk/>
            <pc:sldMk cId="64147503" sldId="267"/>
            <ac:spMk id="3" creationId="{A6B7F2CD-69CC-BB03-9A7B-13E12C2A0A7A}"/>
          </ac:spMkLst>
        </pc:spChg>
        <pc:spChg chg="add del mod modVis">
          <ac:chgData name="Brad Jewson" userId="b4fec3a3d4a6093a" providerId="LiveId" clId="{E4E9BD30-32AD-5C58-A16E-2DE4BF483BBD}" dt="2025-09-25T11:32:06.103" v="389"/>
          <ac:spMkLst>
            <pc:docMk/>
            <pc:sldMk cId="64147503" sldId="267"/>
            <ac:spMk id="4" creationId="{4B0C5BCC-BDFF-EDCF-4640-27E7992AA13D}"/>
          </ac:spMkLst>
        </pc:spChg>
        <pc:spChg chg="add del mod ord">
          <ac:chgData name="Brad Jewson" userId="b4fec3a3d4a6093a" providerId="LiveId" clId="{E4E9BD30-32AD-5C58-A16E-2DE4BF483BBD}" dt="2025-09-26T19:32:23.675" v="4668" actId="478"/>
          <ac:spMkLst>
            <pc:docMk/>
            <pc:sldMk cId="64147503" sldId="267"/>
            <ac:spMk id="7" creationId="{84C19A26-C107-0373-A3EC-0C2927871ECE}"/>
          </ac:spMkLst>
        </pc:spChg>
        <pc:spChg chg="add del mod ord">
          <ac:chgData name="Brad Jewson" userId="b4fec3a3d4a6093a" providerId="LiveId" clId="{E4E9BD30-32AD-5C58-A16E-2DE4BF483BBD}" dt="2025-09-26T19:58:04.236" v="4815" actId="478"/>
          <ac:spMkLst>
            <pc:docMk/>
            <pc:sldMk cId="64147503" sldId="267"/>
            <ac:spMk id="8" creationId="{D0E576CD-7753-96DF-0459-B5741A5FE8BB}"/>
          </ac:spMkLst>
        </pc:spChg>
        <pc:spChg chg="add del mod modVis">
          <ac:chgData name="Brad Jewson" userId="b4fec3a3d4a6093a" providerId="LiveId" clId="{E4E9BD30-32AD-5C58-A16E-2DE4BF483BBD}" dt="2025-09-25T11:37:34.549" v="702"/>
          <ac:spMkLst>
            <pc:docMk/>
            <pc:sldMk cId="64147503" sldId="267"/>
            <ac:spMk id="9" creationId="{EF4D0A90-F1D2-408F-674D-FA1D26446F54}"/>
          </ac:spMkLst>
        </pc:spChg>
        <pc:graphicFrameChg chg="add mod modVis">
          <ac:chgData name="Brad Jewson" userId="b4fec3a3d4a6093a" providerId="LiveId" clId="{E4E9BD30-32AD-5C58-A16E-2DE4BF483BBD}" dt="2025-09-25T11:37:34.551" v="704"/>
          <ac:graphicFrameMkLst>
            <pc:docMk/>
            <pc:sldMk cId="64147503" sldId="267"/>
            <ac:graphicFrameMk id="5" creationId="{096C4501-2573-4A02-F2CB-ED1E064F3605}"/>
          </ac:graphicFrameMkLst>
        </pc:graphicFrameChg>
      </pc:sldChg>
      <pc:sldChg chg="addSp delSp modSp add del mod modClrScheme modShow chgLayout">
        <pc:chgData name="Brad Jewson" userId="b4fec3a3d4a6093a" providerId="LiveId" clId="{E4E9BD30-32AD-5C58-A16E-2DE4BF483BBD}" dt="2025-09-26T19:59:15.444" v="4986" actId="207"/>
        <pc:sldMkLst>
          <pc:docMk/>
          <pc:sldMk cId="1762996831" sldId="269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1762996831" sldId="269"/>
            <ac:spMk id="2" creationId="{4992F0A4-2ED3-E90B-97D2-EDE15A31AEB4}"/>
          </ac:spMkLst>
        </pc:spChg>
        <pc:spChg chg="del mod ord">
          <ac:chgData name="Brad Jewson" userId="b4fec3a3d4a6093a" providerId="LiveId" clId="{E4E9BD30-32AD-5C58-A16E-2DE4BF483BBD}" dt="2025-09-26T19:58:49.053" v="4967" actId="478"/>
          <ac:spMkLst>
            <pc:docMk/>
            <pc:sldMk cId="1762996831" sldId="269"/>
            <ac:spMk id="3" creationId="{A70EFB69-BC12-E2DC-5C69-FAF2F2912D73}"/>
          </ac:spMkLst>
        </pc:spChg>
        <pc:spChg chg="add del mod modVis">
          <ac:chgData name="Brad Jewson" userId="b4fec3a3d4a6093a" providerId="LiveId" clId="{E4E9BD30-32AD-5C58-A16E-2DE4BF483BBD}" dt="2025-09-26T19:58:25.579" v="4840"/>
          <ac:spMkLst>
            <pc:docMk/>
            <pc:sldMk cId="1762996831" sldId="269"/>
            <ac:spMk id="4" creationId="{A019EC0E-D561-5BE7-A60C-55BC069DBD82}"/>
          </ac:spMkLst>
        </pc:spChg>
        <pc:spChg chg="add del mod modVis">
          <ac:chgData name="Brad Jewson" userId="b4fec3a3d4a6093a" providerId="LiveId" clId="{E4E9BD30-32AD-5C58-A16E-2DE4BF483BBD}" dt="2025-09-25T11:32:05.679" v="254"/>
          <ac:spMkLst>
            <pc:docMk/>
            <pc:sldMk cId="1762996831" sldId="269"/>
            <ac:spMk id="4" creationId="{A5AD1EA9-2BF3-4172-9BAB-269830F6809F}"/>
          </ac:spMkLst>
        </pc:spChg>
        <pc:spChg chg="add mod ord">
          <ac:chgData name="Brad Jewson" userId="b4fec3a3d4a6093a" providerId="LiveId" clId="{E4E9BD30-32AD-5C58-A16E-2DE4BF483BBD}" dt="2025-09-26T19:59:15.444" v="4986" actId="207"/>
          <ac:spMkLst>
            <pc:docMk/>
            <pc:sldMk cId="1762996831" sldId="269"/>
            <ac:spMk id="32" creationId="{E581A668-EDE6-E143-EEB9-77CDB5B335E2}"/>
          </ac:spMkLst>
        </pc:spChg>
        <pc:spChg chg="add mod ord">
          <ac:chgData name="Brad Jewson" userId="b4fec3a3d4a6093a" providerId="LiveId" clId="{E4E9BD30-32AD-5C58-A16E-2DE4BF483BBD}" dt="2025-09-26T19:58:45.316" v="4966" actId="20577"/>
          <ac:spMkLst>
            <pc:docMk/>
            <pc:sldMk cId="1762996831" sldId="269"/>
            <ac:spMk id="33" creationId="{C8C586DF-63EA-E830-0B05-5234562436A9}"/>
          </ac:spMkLst>
        </pc:spChg>
        <pc:spChg chg="add del mod modVis">
          <ac:chgData name="Brad Jewson" userId="b4fec3a3d4a6093a" providerId="LiveId" clId="{E4E9BD30-32AD-5C58-A16E-2DE4BF483BBD}" dt="2025-09-26T19:58:26.497" v="4866"/>
          <ac:spMkLst>
            <pc:docMk/>
            <pc:sldMk cId="1762996831" sldId="269"/>
            <ac:spMk id="34" creationId="{0B89E011-F207-37DD-A5A6-18AB2EAC3559}"/>
          </ac:spMkLst>
        </pc:spChg>
        <pc:spChg chg="add del mod modVis">
          <ac:chgData name="Brad Jewson" userId="b4fec3a3d4a6093a" providerId="LiveId" clId="{E4E9BD30-32AD-5C58-A16E-2DE4BF483BBD}" dt="2025-09-25T11:37:34.523" v="670"/>
          <ac:spMkLst>
            <pc:docMk/>
            <pc:sldMk cId="1762996831" sldId="269"/>
            <ac:spMk id="34" creationId="{0C30F56C-412A-D8CF-8681-247816D28354}"/>
          </ac:spMkLst>
        </pc:spChg>
        <pc:graphicFrameChg chg="add mod modVis">
          <ac:chgData name="Brad Jewson" userId="b4fec3a3d4a6093a" providerId="LiveId" clId="{E4E9BD30-32AD-5C58-A16E-2DE4BF483BBD}" dt="2025-09-26T19:58:49.569" v="4969"/>
          <ac:graphicFrameMkLst>
            <pc:docMk/>
            <pc:sldMk cId="1762996831" sldId="269"/>
            <ac:graphicFrameMk id="7" creationId="{D8D53BA9-18B6-23C7-E8AE-9A5E42656E4B}"/>
          </ac:graphicFrameMkLst>
        </pc:graphicFrameChg>
      </pc:sldChg>
      <pc:sldChg chg="del">
        <pc:chgData name="Brad Jewson" userId="b4fec3a3d4a6093a" providerId="LiveId" clId="{E4E9BD30-32AD-5C58-A16E-2DE4BF483BBD}" dt="2025-09-25T11:24:25.753" v="0" actId="2696"/>
        <pc:sldMkLst>
          <pc:docMk/>
          <pc:sldMk cId="3386433543" sldId="270"/>
        </pc:sldMkLst>
      </pc:sldChg>
      <pc:sldChg chg="addSp modSp add del mod modClrScheme chgLayout">
        <pc:chgData name="Brad Jewson" userId="b4fec3a3d4a6093a" providerId="LiveId" clId="{E4E9BD30-32AD-5C58-A16E-2DE4BF483BBD}" dt="2025-09-25T11:38:26.929" v="723" actId="2696"/>
        <pc:sldMkLst>
          <pc:docMk/>
          <pc:sldMk cId="1740187197" sldId="271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1740187197" sldId="271"/>
            <ac:spMk id="2" creationId="{5AC9B6C3-3D0C-D960-9BF6-DCF1369313BE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1740187197" sldId="271"/>
            <ac:spMk id="3" creationId="{909690BA-DB69-A8F9-EFC4-B08151DF57F7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1740187197" sldId="271"/>
            <ac:spMk id="4" creationId="{9C3BCF1F-E4A8-B2D7-B895-5861F8F62277}"/>
          </ac:spMkLst>
        </pc:spChg>
      </pc:sldChg>
      <pc:sldChg chg="addSp modSp mod modClrScheme chgLayout">
        <pc:chgData name="Brad Jewson" userId="b4fec3a3d4a6093a" providerId="LiveId" clId="{E4E9BD30-32AD-5C58-A16E-2DE4BF483BBD}" dt="2025-09-25T11:37:34.553" v="706"/>
        <pc:sldMkLst>
          <pc:docMk/>
          <pc:sldMk cId="622440497" sldId="272"/>
        </pc:sldMkLst>
        <pc:spChg chg="mod ord">
          <ac:chgData name="Brad Jewson" userId="b4fec3a3d4a6093a" providerId="LiveId" clId="{E4E9BD30-32AD-5C58-A16E-2DE4BF483BBD}" dt="2025-09-25T11:37:33.613" v="478" actId="700"/>
          <ac:spMkLst>
            <pc:docMk/>
            <pc:sldMk cId="622440497" sldId="272"/>
            <ac:spMk id="2" creationId="{6AB86569-DC38-2CCA-D9A1-B6C1FC5F0BAD}"/>
          </ac:spMkLst>
        </pc:spChg>
        <pc:spChg chg="mod ord">
          <ac:chgData name="Brad Jewson" userId="b4fec3a3d4a6093a" providerId="LiveId" clId="{E4E9BD30-32AD-5C58-A16E-2DE4BF483BBD}" dt="2025-09-25T11:37:34.520" v="668" actId="948"/>
          <ac:spMkLst>
            <pc:docMk/>
            <pc:sldMk cId="622440497" sldId="272"/>
            <ac:spMk id="3" creationId="{71E3A2D5-0D4F-8946-6B00-B5464F8B17F2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622440497" sldId="272"/>
            <ac:spMk id="5" creationId="{6C5EE523-093F-2DEB-C64A-FE43423CAF64}"/>
          </ac:spMkLst>
        </pc:spChg>
        <pc:spChg chg="add mod ord">
          <ac:chgData name="Brad Jewson" userId="b4fec3a3d4a6093a" providerId="LiveId" clId="{E4E9BD30-32AD-5C58-A16E-2DE4BF483BBD}" dt="2025-09-25T11:37:33.613" v="478" actId="700"/>
          <ac:spMkLst>
            <pc:docMk/>
            <pc:sldMk cId="622440497" sldId="272"/>
            <ac:spMk id="6" creationId="{39DDBC38-720A-8DC0-E7D6-8A11894E8348}"/>
          </ac:spMkLst>
        </pc:spChg>
        <pc:graphicFrameChg chg="add mod modVis">
          <ac:chgData name="Brad Jewson" userId="b4fec3a3d4a6093a" providerId="LiveId" clId="{E4E9BD30-32AD-5C58-A16E-2DE4BF483BBD}" dt="2025-09-25T11:37:34.553" v="706"/>
          <ac:graphicFrameMkLst>
            <pc:docMk/>
            <pc:sldMk cId="622440497" sldId="272"/>
            <ac:graphicFrameMk id="4" creationId="{B581A7FA-6B90-1A06-C0C1-3EE5722778C3}"/>
          </ac:graphicFrameMkLst>
        </pc:graphicFrameChg>
      </pc:sldChg>
      <pc:sldChg chg="new del">
        <pc:chgData name="Brad Jewson" userId="b4fec3a3d4a6093a" providerId="LiveId" clId="{E4E9BD30-32AD-5C58-A16E-2DE4BF483BBD}" dt="2025-09-26T19:58:15.041" v="4816" actId="2696"/>
        <pc:sldMkLst>
          <pc:docMk/>
          <pc:sldMk cId="849244772" sldId="273"/>
        </pc:sldMkLst>
      </pc:sldChg>
      <pc:sldChg chg="modSp add del mod">
        <pc:chgData name="Brad Jewson" userId="b4fec3a3d4a6093a" providerId="LiveId" clId="{E4E9BD30-32AD-5C58-A16E-2DE4BF483BBD}" dt="2025-09-25T16:18:30.015" v="2298" actId="2696"/>
        <pc:sldMkLst>
          <pc:docMk/>
          <pc:sldMk cId="3165212598" sldId="274"/>
        </pc:sldMkLst>
        <pc:spChg chg="mod">
          <ac:chgData name="Brad Jewson" userId="b4fec3a3d4a6093a" providerId="LiveId" clId="{E4E9BD30-32AD-5C58-A16E-2DE4BF483BBD}" dt="2025-09-25T15:59:12.323" v="1776" actId="21"/>
          <ac:spMkLst>
            <pc:docMk/>
            <pc:sldMk cId="3165212598" sldId="274"/>
            <ac:spMk id="6" creationId="{0FB72EDD-18C6-4462-ABDB-46DAA38FD080}"/>
          </ac:spMkLst>
        </pc:spChg>
        <pc:spChg chg="mod">
          <ac:chgData name="Brad Jewson" userId="b4fec3a3d4a6093a" providerId="LiveId" clId="{E4E9BD30-32AD-5C58-A16E-2DE4BF483BBD}" dt="2025-09-25T15:56:47.111" v="1556" actId="20577"/>
          <ac:spMkLst>
            <pc:docMk/>
            <pc:sldMk cId="3165212598" sldId="274"/>
            <ac:spMk id="8" creationId="{C587E4CB-E885-CB2C-0D9C-66BE592FBF95}"/>
          </ac:spMkLst>
        </pc:spChg>
      </pc:sldChg>
      <pc:sldChg chg="modSp add mod">
        <pc:chgData name="Brad Jewson" userId="b4fec3a3d4a6093a" providerId="LiveId" clId="{E4E9BD30-32AD-5C58-A16E-2DE4BF483BBD}" dt="2025-09-26T19:31:19.418" v="4655" actId="20577"/>
        <pc:sldMkLst>
          <pc:docMk/>
          <pc:sldMk cId="4128760394" sldId="275"/>
        </pc:sldMkLst>
        <pc:spChg chg="mod">
          <ac:chgData name="Brad Jewson" userId="b4fec3a3d4a6093a" providerId="LiveId" clId="{E4E9BD30-32AD-5C58-A16E-2DE4BF483BBD}" dt="2025-09-26T19:31:19.418" v="4655" actId="20577"/>
          <ac:spMkLst>
            <pc:docMk/>
            <pc:sldMk cId="4128760394" sldId="275"/>
            <ac:spMk id="6" creationId="{C5FDBBEB-9BCA-0537-D4C2-994A5231F27F}"/>
          </ac:spMkLst>
        </pc:spChg>
      </pc:sldChg>
      <pc:sldChg chg="addSp delSp modSp new mod">
        <pc:chgData name="Brad Jewson" userId="b4fec3a3d4a6093a" providerId="LiveId" clId="{E4E9BD30-32AD-5C58-A16E-2DE4BF483BBD}" dt="2025-09-25T16:19:06.695" v="2300"/>
        <pc:sldMkLst>
          <pc:docMk/>
          <pc:sldMk cId="1860572372" sldId="276"/>
        </pc:sldMkLst>
        <pc:spChg chg="del">
          <ac:chgData name="Brad Jewson" userId="b4fec3a3d4a6093a" providerId="LiveId" clId="{E4E9BD30-32AD-5C58-A16E-2DE4BF483BBD}" dt="2025-09-25T16:05:52.071" v="1882" actId="478"/>
          <ac:spMkLst>
            <pc:docMk/>
            <pc:sldMk cId="1860572372" sldId="276"/>
            <ac:spMk id="2" creationId="{62FC6099-22AB-0644-4947-68BE750AE9D8}"/>
          </ac:spMkLst>
        </pc:spChg>
        <pc:spChg chg="mod">
          <ac:chgData name="Brad Jewson" userId="b4fec3a3d4a6093a" providerId="LiveId" clId="{E4E9BD30-32AD-5C58-A16E-2DE4BF483BBD}" dt="2025-09-25T16:19:06.695" v="2300"/>
          <ac:spMkLst>
            <pc:docMk/>
            <pc:sldMk cId="1860572372" sldId="276"/>
            <ac:spMk id="4" creationId="{3445F13F-84CC-7A30-206C-1569BE787B3E}"/>
          </ac:spMkLst>
        </pc:spChg>
        <pc:spChg chg="add del mod">
          <ac:chgData name="Brad Jewson" userId="b4fec3a3d4a6093a" providerId="LiveId" clId="{E4E9BD30-32AD-5C58-A16E-2DE4BF483BBD}" dt="2025-09-25T16:17:22.209" v="2261" actId="478"/>
          <ac:spMkLst>
            <pc:docMk/>
            <pc:sldMk cId="1860572372" sldId="276"/>
            <ac:spMk id="9" creationId="{A0F70301-B744-559F-E8AD-1ABE61EE75CF}"/>
          </ac:spMkLst>
        </pc:spChg>
        <pc:spChg chg="add mod">
          <ac:chgData name="Brad Jewson" userId="b4fec3a3d4a6093a" providerId="LiveId" clId="{E4E9BD30-32AD-5C58-A16E-2DE4BF483BBD}" dt="2025-09-25T16:17:54.716" v="2297" actId="14100"/>
          <ac:spMkLst>
            <pc:docMk/>
            <pc:sldMk cId="1860572372" sldId="276"/>
            <ac:spMk id="10" creationId="{8E31E1DE-5E96-2132-0D78-E5E8F064C647}"/>
          </ac:spMkLst>
        </pc:spChg>
        <pc:picChg chg="add mod">
          <ac:chgData name="Brad Jewson" userId="b4fec3a3d4a6093a" providerId="LiveId" clId="{E4E9BD30-32AD-5C58-A16E-2DE4BF483BBD}" dt="2025-09-25T16:17:48.024" v="2295" actId="1035"/>
          <ac:picMkLst>
            <pc:docMk/>
            <pc:sldMk cId="1860572372" sldId="276"/>
            <ac:picMk id="5" creationId="{34E6E5FF-9D90-A4D4-9EFD-B525C2EE66BC}"/>
          </ac:picMkLst>
        </pc:picChg>
        <pc:picChg chg="add mod">
          <ac:chgData name="Brad Jewson" userId="b4fec3a3d4a6093a" providerId="LiveId" clId="{E4E9BD30-32AD-5C58-A16E-2DE4BF483BBD}" dt="2025-09-25T16:17:51.284" v="2296" actId="1076"/>
          <ac:picMkLst>
            <pc:docMk/>
            <pc:sldMk cId="1860572372" sldId="276"/>
            <ac:picMk id="6" creationId="{F4199BF7-9901-5FB7-A275-79B347FC6431}"/>
          </ac:picMkLst>
        </pc:picChg>
        <pc:picChg chg="add mod">
          <ac:chgData name="Brad Jewson" userId="b4fec3a3d4a6093a" providerId="LiveId" clId="{E4E9BD30-32AD-5C58-A16E-2DE4BF483BBD}" dt="2025-09-25T16:17:41.969" v="2290" actId="1038"/>
          <ac:picMkLst>
            <pc:docMk/>
            <pc:sldMk cId="1860572372" sldId="276"/>
            <ac:picMk id="7" creationId="{5F17E744-EA7C-1375-7727-BE0737DBD176}"/>
          </ac:picMkLst>
        </pc:picChg>
      </pc:sldChg>
      <pc:sldChg chg="addSp modSp add mod">
        <pc:chgData name="Brad Jewson" userId="b4fec3a3d4a6093a" providerId="LiveId" clId="{E4E9BD30-32AD-5C58-A16E-2DE4BF483BBD}" dt="2025-09-25T18:25:37.092" v="3177" actId="20577"/>
        <pc:sldMkLst>
          <pc:docMk/>
          <pc:sldMk cId="3252610825" sldId="277"/>
        </pc:sldMkLst>
        <pc:spChg chg="add mod">
          <ac:chgData name="Brad Jewson" userId="b4fec3a3d4a6093a" providerId="LiveId" clId="{E4E9BD30-32AD-5C58-A16E-2DE4BF483BBD}" dt="2025-09-25T18:25:37.092" v="3177" actId="20577"/>
          <ac:spMkLst>
            <pc:docMk/>
            <pc:sldMk cId="3252610825" sldId="277"/>
            <ac:spMk id="3" creationId="{EB83E0C2-62CE-E546-3322-68C7A3FDAA29}"/>
          </ac:spMkLst>
        </pc:spChg>
        <pc:spChg chg="mod">
          <ac:chgData name="Brad Jewson" userId="b4fec3a3d4a6093a" providerId="LiveId" clId="{E4E9BD30-32AD-5C58-A16E-2DE4BF483BBD}" dt="2025-09-25T18:17:56.747" v="2804" actId="20577"/>
          <ac:spMkLst>
            <pc:docMk/>
            <pc:sldMk cId="3252610825" sldId="277"/>
            <ac:spMk id="7" creationId="{632951CD-7C4E-521D-4B1E-40C17F212E93}"/>
          </ac:spMkLst>
        </pc:spChg>
      </pc:sldChg>
      <pc:sldChg chg="addSp delSp modSp add mod ord">
        <pc:chgData name="Brad Jewson" userId="b4fec3a3d4a6093a" providerId="LiveId" clId="{E4E9BD30-32AD-5C58-A16E-2DE4BF483BBD}" dt="2025-09-26T19:32:36.328" v="4670" actId="20577"/>
        <pc:sldMkLst>
          <pc:docMk/>
          <pc:sldMk cId="3708783692" sldId="278"/>
        </pc:sldMkLst>
        <pc:spChg chg="mod">
          <ac:chgData name="Brad Jewson" userId="b4fec3a3d4a6093a" providerId="LiveId" clId="{E4E9BD30-32AD-5C58-A16E-2DE4BF483BBD}" dt="2025-09-25T18:50:32.046" v="3274"/>
          <ac:spMkLst>
            <pc:docMk/>
            <pc:sldMk cId="3708783692" sldId="278"/>
            <ac:spMk id="2" creationId="{D6F6DC00-AA4E-73BD-CBA0-8E08B5B61147}"/>
          </ac:spMkLst>
        </pc:spChg>
        <pc:spChg chg="add del mod">
          <ac:chgData name="Brad Jewson" userId="b4fec3a3d4a6093a" providerId="LiveId" clId="{E4E9BD30-32AD-5C58-A16E-2DE4BF483BBD}" dt="2025-09-25T18:26:53.569" v="3267" actId="478"/>
          <ac:spMkLst>
            <pc:docMk/>
            <pc:sldMk cId="3708783692" sldId="278"/>
            <ac:spMk id="4" creationId="{6680F19D-13B6-0390-5BEF-CB4C99E9EA2B}"/>
          </ac:spMkLst>
        </pc:spChg>
        <pc:spChg chg="del">
          <ac:chgData name="Brad Jewson" userId="b4fec3a3d4a6093a" providerId="LiveId" clId="{E4E9BD30-32AD-5C58-A16E-2DE4BF483BBD}" dt="2025-09-25T18:26:50.534" v="3266" actId="478"/>
          <ac:spMkLst>
            <pc:docMk/>
            <pc:sldMk cId="3708783692" sldId="278"/>
            <ac:spMk id="7" creationId="{BB7641F5-3C81-CE7D-1DE6-92E290256D3C}"/>
          </ac:spMkLst>
        </pc:spChg>
        <pc:spChg chg="mod">
          <ac:chgData name="Brad Jewson" userId="b4fec3a3d4a6093a" providerId="LiveId" clId="{E4E9BD30-32AD-5C58-A16E-2DE4BF483BBD}" dt="2025-09-26T19:32:36.328" v="4670" actId="20577"/>
          <ac:spMkLst>
            <pc:docMk/>
            <pc:sldMk cId="3708783692" sldId="278"/>
            <ac:spMk id="8" creationId="{3F898BC0-8CBF-B683-B6FB-CFCAF7C8A613}"/>
          </ac:spMkLst>
        </pc:spChg>
        <pc:spChg chg="add mod">
          <ac:chgData name="Brad Jewson" userId="b4fec3a3d4a6093a" providerId="LiveId" clId="{E4E9BD30-32AD-5C58-A16E-2DE4BF483BBD}" dt="2025-09-25T18:52:18.441" v="3299" actId="113"/>
          <ac:spMkLst>
            <pc:docMk/>
            <pc:sldMk cId="3708783692" sldId="278"/>
            <ac:spMk id="10" creationId="{F2D05260-30E7-C7FE-29C9-1264CBBBCBFD}"/>
          </ac:spMkLst>
        </pc:spChg>
        <pc:spChg chg="add mod">
          <ac:chgData name="Brad Jewson" userId="b4fec3a3d4a6093a" providerId="LiveId" clId="{E4E9BD30-32AD-5C58-A16E-2DE4BF483BBD}" dt="2025-09-25T18:52:18.441" v="3299" actId="113"/>
          <ac:spMkLst>
            <pc:docMk/>
            <pc:sldMk cId="3708783692" sldId="278"/>
            <ac:spMk id="11" creationId="{94B2FD65-9E61-9826-E197-32E47B4DC01E}"/>
          </ac:spMkLst>
        </pc:spChg>
        <pc:spChg chg="add mod">
          <ac:chgData name="Brad Jewson" userId="b4fec3a3d4a6093a" providerId="LiveId" clId="{E4E9BD30-32AD-5C58-A16E-2DE4BF483BBD}" dt="2025-09-25T18:52:18.441" v="3299" actId="113"/>
          <ac:spMkLst>
            <pc:docMk/>
            <pc:sldMk cId="3708783692" sldId="278"/>
            <ac:spMk id="12" creationId="{C069BF81-4C6E-0C89-915F-E1CB249BDF78}"/>
          </ac:spMkLst>
        </pc:spChg>
        <pc:spChg chg="add mod">
          <ac:chgData name="Brad Jewson" userId="b4fec3a3d4a6093a" providerId="LiveId" clId="{E4E9BD30-32AD-5C58-A16E-2DE4BF483BBD}" dt="2025-09-25T18:52:18.441" v="3299" actId="113"/>
          <ac:spMkLst>
            <pc:docMk/>
            <pc:sldMk cId="3708783692" sldId="278"/>
            <ac:spMk id="13" creationId="{8F4158CD-57AE-B3ED-618E-8FE88B6020BB}"/>
          </ac:spMkLst>
        </pc:spChg>
        <pc:spChg chg="add mod">
          <ac:chgData name="Brad Jewson" userId="b4fec3a3d4a6093a" providerId="LiveId" clId="{E4E9BD30-32AD-5C58-A16E-2DE4BF483BBD}" dt="2025-09-25T18:52:46.633" v="3310" actId="20577"/>
          <ac:spMkLst>
            <pc:docMk/>
            <pc:sldMk cId="3708783692" sldId="278"/>
            <ac:spMk id="15" creationId="{145008B2-E5FF-6328-7A56-EC25CB3D98C0}"/>
          </ac:spMkLst>
        </pc:spChg>
        <pc:spChg chg="add mod">
          <ac:chgData name="Brad Jewson" userId="b4fec3a3d4a6093a" providerId="LiveId" clId="{E4E9BD30-32AD-5C58-A16E-2DE4BF483BBD}" dt="2025-09-25T18:53:23.206" v="3352" actId="14100"/>
          <ac:spMkLst>
            <pc:docMk/>
            <pc:sldMk cId="3708783692" sldId="278"/>
            <ac:spMk id="16" creationId="{E8A0EDB0-4D13-B4E2-2750-64CB06890814}"/>
          </ac:spMkLst>
        </pc:spChg>
        <pc:spChg chg="add mod">
          <ac:chgData name="Brad Jewson" userId="b4fec3a3d4a6093a" providerId="LiveId" clId="{E4E9BD30-32AD-5C58-A16E-2DE4BF483BBD}" dt="2025-09-25T18:53:57.966" v="3408" actId="14100"/>
          <ac:spMkLst>
            <pc:docMk/>
            <pc:sldMk cId="3708783692" sldId="278"/>
            <ac:spMk id="17" creationId="{2F91B81A-E3CF-8207-6017-630EA33DD56A}"/>
          </ac:spMkLst>
        </pc:spChg>
        <pc:spChg chg="add mod">
          <ac:chgData name="Brad Jewson" userId="b4fec3a3d4a6093a" providerId="LiveId" clId="{E4E9BD30-32AD-5C58-A16E-2DE4BF483BBD}" dt="2025-09-25T18:54:31.694" v="3483" actId="20577"/>
          <ac:spMkLst>
            <pc:docMk/>
            <pc:sldMk cId="3708783692" sldId="278"/>
            <ac:spMk id="18" creationId="{FF9D350F-CC17-6765-3344-369FFC027697}"/>
          </ac:spMkLst>
        </pc:spChg>
        <pc:grpChg chg="add mod">
          <ac:chgData name="Brad Jewson" userId="b4fec3a3d4a6093a" providerId="LiveId" clId="{E4E9BD30-32AD-5C58-A16E-2DE4BF483BBD}" dt="2025-09-25T18:52:05.154" v="3296" actId="14100"/>
          <ac:grpSpMkLst>
            <pc:docMk/>
            <pc:sldMk cId="3708783692" sldId="278"/>
            <ac:grpSpMk id="14" creationId="{C4D5855D-4F25-4866-81FF-B4A17250AC91}"/>
          </ac:grpSpMkLst>
        </pc:grpChg>
        <pc:graphicFrameChg chg="mod">
          <ac:chgData name="Brad Jewson" userId="b4fec3a3d4a6093a" providerId="LiveId" clId="{E4E9BD30-32AD-5C58-A16E-2DE4BF483BBD}" dt="2025-09-25T18:50:32.052" v="3281"/>
          <ac:graphicFrameMkLst>
            <pc:docMk/>
            <pc:sldMk cId="3708783692" sldId="278"/>
            <ac:graphicFrameMk id="6" creationId="{5E18A449-6209-74AE-A930-91DC87FFFB27}"/>
          </ac:graphicFrameMkLst>
        </pc:graphicFrameChg>
        <pc:picChg chg="add mod">
          <ac:chgData name="Brad Jewson" userId="b4fec3a3d4a6093a" providerId="LiveId" clId="{E4E9BD30-32AD-5C58-A16E-2DE4BF483BBD}" dt="2025-09-25T18:49:38.347" v="3270" actId="1076"/>
          <ac:picMkLst>
            <pc:docMk/>
            <pc:sldMk cId="3708783692" sldId="278"/>
            <ac:picMk id="5" creationId="{A27A3777-B45E-C826-456F-88DA44AA65EE}"/>
          </ac:picMkLst>
        </pc:picChg>
        <pc:picChg chg="add mod modCrop">
          <ac:chgData name="Brad Jewson" userId="b4fec3a3d4a6093a" providerId="LiveId" clId="{E4E9BD30-32AD-5C58-A16E-2DE4BF483BBD}" dt="2025-09-25T18:51:56.169" v="3294" actId="164"/>
          <ac:picMkLst>
            <pc:docMk/>
            <pc:sldMk cId="3708783692" sldId="278"/>
            <ac:picMk id="9" creationId="{A85ACEBD-FFD7-E4B3-E48E-08A452E8C0B8}"/>
          </ac:picMkLst>
        </pc:picChg>
      </pc:sldChg>
      <pc:sldChg chg="addSp delSp modSp new mod">
        <pc:chgData name="Brad Jewson" userId="b4fec3a3d4a6093a" providerId="LiveId" clId="{E4E9BD30-32AD-5C58-A16E-2DE4BF483BBD}" dt="2025-09-26T19:32:53.555" v="4672"/>
        <pc:sldMkLst>
          <pc:docMk/>
          <pc:sldMk cId="867182116" sldId="279"/>
        </pc:sldMkLst>
        <pc:spChg chg="del">
          <ac:chgData name="Brad Jewson" userId="b4fec3a3d4a6093a" providerId="LiveId" clId="{E4E9BD30-32AD-5C58-A16E-2DE4BF483BBD}" dt="2025-09-26T16:42:47.328" v="3490"/>
          <ac:spMkLst>
            <pc:docMk/>
            <pc:sldMk cId="867182116" sldId="279"/>
            <ac:spMk id="2" creationId="{B6BEFA9F-ECAB-17CE-8E1B-3044BD6D2053}"/>
          </ac:spMkLst>
        </pc:spChg>
        <pc:spChg chg="mod">
          <ac:chgData name="Brad Jewson" userId="b4fec3a3d4a6093a" providerId="LiveId" clId="{E4E9BD30-32AD-5C58-A16E-2DE4BF483BBD}" dt="2025-09-26T19:32:53.555" v="4672"/>
          <ac:spMkLst>
            <pc:docMk/>
            <pc:sldMk cId="867182116" sldId="279"/>
            <ac:spMk id="4" creationId="{507C1B91-9D29-B0F1-AA97-B4A02EA3BBE8}"/>
          </ac:spMkLst>
        </pc:spChg>
        <pc:spChg chg="add mod">
          <ac:chgData name="Brad Jewson" userId="b4fec3a3d4a6093a" providerId="LiveId" clId="{E4E9BD30-32AD-5C58-A16E-2DE4BF483BBD}" dt="2025-09-26T16:42:57.687" v="3494" actId="1076"/>
          <ac:spMkLst>
            <pc:docMk/>
            <pc:sldMk cId="867182116" sldId="279"/>
            <ac:spMk id="5" creationId="{28302773-C317-8A7B-ED19-012E3EE90865}"/>
          </ac:spMkLst>
        </pc:spChg>
      </pc:sldChg>
      <pc:sldChg chg="modSp new mod">
        <pc:chgData name="Brad Jewson" userId="b4fec3a3d4a6093a" providerId="LiveId" clId="{E4E9BD30-32AD-5C58-A16E-2DE4BF483BBD}" dt="2025-09-26T19:32:43.709" v="4671"/>
        <pc:sldMkLst>
          <pc:docMk/>
          <pc:sldMk cId="2108230180" sldId="280"/>
        </pc:sldMkLst>
        <pc:spChg chg="mod">
          <ac:chgData name="Brad Jewson" userId="b4fec3a3d4a6093a" providerId="LiveId" clId="{E4E9BD30-32AD-5C58-A16E-2DE4BF483BBD}" dt="2025-09-26T16:48:31.773" v="3969" actId="20577"/>
          <ac:spMkLst>
            <pc:docMk/>
            <pc:sldMk cId="2108230180" sldId="280"/>
            <ac:spMk id="2" creationId="{C4AD5E12-39E5-59B4-707D-FB03E52BB6A9}"/>
          </ac:spMkLst>
        </pc:spChg>
        <pc:spChg chg="mod">
          <ac:chgData name="Brad Jewson" userId="b4fec3a3d4a6093a" providerId="LiveId" clId="{E4E9BD30-32AD-5C58-A16E-2DE4BF483BBD}" dt="2025-09-26T19:32:43.709" v="4671"/>
          <ac:spMkLst>
            <pc:docMk/>
            <pc:sldMk cId="2108230180" sldId="280"/>
            <ac:spMk id="4" creationId="{D5EFABDB-C0C8-5846-F7ED-243C8F045CF7}"/>
          </ac:spMkLst>
        </pc:spChg>
      </pc:sldChg>
      <pc:sldChg chg="addSp delSp modSp new mod">
        <pc:chgData name="Brad Jewson" userId="b4fec3a3d4a6093a" providerId="LiveId" clId="{E4E9BD30-32AD-5C58-A16E-2DE4BF483BBD}" dt="2025-09-26T17:13:11.769" v="4262" actId="1076"/>
        <pc:sldMkLst>
          <pc:docMk/>
          <pc:sldMk cId="826321233" sldId="281"/>
        </pc:sldMkLst>
        <pc:spChg chg="mod">
          <ac:chgData name="Brad Jewson" userId="b4fec3a3d4a6093a" providerId="LiveId" clId="{E4E9BD30-32AD-5C58-A16E-2DE4BF483BBD}" dt="2025-09-26T17:10:57.956" v="4185" actId="20577"/>
          <ac:spMkLst>
            <pc:docMk/>
            <pc:sldMk cId="826321233" sldId="281"/>
            <ac:spMk id="2" creationId="{84CCFA33-978A-E158-883F-F5DB0CBDBA70}"/>
          </ac:spMkLst>
        </pc:spChg>
        <pc:spChg chg="mod">
          <ac:chgData name="Brad Jewson" userId="b4fec3a3d4a6093a" providerId="LiveId" clId="{E4E9BD30-32AD-5C58-A16E-2DE4BF483BBD}" dt="2025-09-26T16:49:19.614" v="3978" actId="20577"/>
          <ac:spMkLst>
            <pc:docMk/>
            <pc:sldMk cId="826321233" sldId="281"/>
            <ac:spMk id="4" creationId="{12A6F24F-2812-276D-6BA8-B43D2B24DDC4}"/>
          </ac:spMkLst>
        </pc:spChg>
        <pc:spChg chg="add del mod">
          <ac:chgData name="Brad Jewson" userId="b4fec3a3d4a6093a" providerId="LiveId" clId="{E4E9BD30-32AD-5C58-A16E-2DE4BF483BBD}" dt="2025-09-26T17:05:51.456" v="3985" actId="478"/>
          <ac:spMkLst>
            <pc:docMk/>
            <pc:sldMk cId="826321233" sldId="281"/>
            <ac:spMk id="5" creationId="{91CA2AC8-DB6D-5AFA-9DFF-0F3B9B5AAA9E}"/>
          </ac:spMkLst>
        </pc:spChg>
        <pc:spChg chg="add mod">
          <ac:chgData name="Brad Jewson" userId="b4fec3a3d4a6093a" providerId="LiveId" clId="{E4E9BD30-32AD-5C58-A16E-2DE4BF483BBD}" dt="2025-09-26T17:06:51.066" v="3998" actId="6549"/>
          <ac:spMkLst>
            <pc:docMk/>
            <pc:sldMk cId="826321233" sldId="281"/>
            <ac:spMk id="6" creationId="{D5AE96E5-EA3F-71D3-BC5F-D2564E7EE714}"/>
          </ac:spMkLst>
        </pc:spChg>
        <pc:spChg chg="add">
          <ac:chgData name="Brad Jewson" userId="b4fec3a3d4a6093a" providerId="LiveId" clId="{E4E9BD30-32AD-5C58-A16E-2DE4BF483BBD}" dt="2025-09-26T17:06:47.929" v="3995"/>
          <ac:spMkLst>
            <pc:docMk/>
            <pc:sldMk cId="826321233" sldId="281"/>
            <ac:spMk id="7" creationId="{307A83EA-1707-1B20-754B-DAE37AA4539C}"/>
          </ac:spMkLst>
        </pc:spChg>
        <pc:spChg chg="add">
          <ac:chgData name="Brad Jewson" userId="b4fec3a3d4a6093a" providerId="LiveId" clId="{E4E9BD30-32AD-5C58-A16E-2DE4BF483BBD}" dt="2025-09-26T17:06:55.688" v="3999"/>
          <ac:spMkLst>
            <pc:docMk/>
            <pc:sldMk cId="826321233" sldId="281"/>
            <ac:spMk id="8" creationId="{7C07DCF4-503D-17FA-109B-8F93E4E7695F}"/>
          </ac:spMkLst>
        </pc:spChg>
        <pc:spChg chg="add del mod">
          <ac:chgData name="Brad Jewson" userId="b4fec3a3d4a6093a" providerId="LiveId" clId="{E4E9BD30-32AD-5C58-A16E-2DE4BF483BBD}" dt="2025-09-26T17:07:04.133" v="4003"/>
          <ac:spMkLst>
            <pc:docMk/>
            <pc:sldMk cId="826321233" sldId="281"/>
            <ac:spMk id="9" creationId="{6760B310-1853-3929-302B-A756A63CA1FB}"/>
          </ac:spMkLst>
        </pc:spChg>
        <pc:spChg chg="add mod">
          <ac:chgData name="Brad Jewson" userId="b4fec3a3d4a6093a" providerId="LiveId" clId="{E4E9BD30-32AD-5C58-A16E-2DE4BF483BBD}" dt="2025-09-26T17:13:11.769" v="4262" actId="1076"/>
          <ac:spMkLst>
            <pc:docMk/>
            <pc:sldMk cId="826321233" sldId="281"/>
            <ac:spMk id="10" creationId="{2A67AD07-25BF-5463-6895-3302DDC3BF87}"/>
          </ac:spMkLst>
        </pc:spChg>
      </pc:sldChg>
      <pc:sldChg chg="addSp delSp modSp add mod">
        <pc:chgData name="Brad Jewson" userId="b4fec3a3d4a6093a" providerId="LiveId" clId="{E4E9BD30-32AD-5C58-A16E-2DE4BF483BBD}" dt="2025-09-26T17:20:04.611" v="4425" actId="20577"/>
        <pc:sldMkLst>
          <pc:docMk/>
          <pc:sldMk cId="1218397300" sldId="282"/>
        </pc:sldMkLst>
        <pc:spChg chg="del">
          <ac:chgData name="Brad Jewson" userId="b4fec3a3d4a6093a" providerId="LiveId" clId="{E4E9BD30-32AD-5C58-A16E-2DE4BF483BBD}" dt="2025-09-26T17:14:03.442" v="4265" actId="21"/>
          <ac:spMkLst>
            <pc:docMk/>
            <pc:sldMk cId="1218397300" sldId="282"/>
            <ac:spMk id="2" creationId="{967A001B-760B-528A-B07C-EF9D55620758}"/>
          </ac:spMkLst>
        </pc:spChg>
        <pc:spChg chg="add del">
          <ac:chgData name="Brad Jewson" userId="b4fec3a3d4a6093a" providerId="LiveId" clId="{E4E9BD30-32AD-5C58-A16E-2DE4BF483BBD}" dt="2025-09-26T17:14:03.442" v="4265" actId="21"/>
          <ac:spMkLst>
            <pc:docMk/>
            <pc:sldMk cId="1218397300" sldId="282"/>
            <ac:spMk id="5" creationId="{363BAE6A-103F-D3B7-455A-675FB4D3B6D9}"/>
          </ac:spMkLst>
        </pc:spChg>
        <pc:spChg chg="add del mod">
          <ac:chgData name="Brad Jewson" userId="b4fec3a3d4a6093a" providerId="LiveId" clId="{E4E9BD30-32AD-5C58-A16E-2DE4BF483BBD}" dt="2025-09-26T17:14:32.601" v="4272" actId="478"/>
          <ac:spMkLst>
            <pc:docMk/>
            <pc:sldMk cId="1218397300" sldId="282"/>
            <ac:spMk id="7" creationId="{1243665B-1C5E-605C-AA07-69515A822540}"/>
          </ac:spMkLst>
        </pc:spChg>
        <pc:spChg chg="add mod">
          <ac:chgData name="Brad Jewson" userId="b4fec3a3d4a6093a" providerId="LiveId" clId="{E4E9BD30-32AD-5C58-A16E-2DE4BF483BBD}" dt="2025-09-26T17:18:29.274" v="4281" actId="1076"/>
          <ac:spMkLst>
            <pc:docMk/>
            <pc:sldMk cId="1218397300" sldId="282"/>
            <ac:spMk id="8" creationId="{8FAFF80F-2D9C-F054-09A1-3D12F839079C}"/>
          </ac:spMkLst>
        </pc:spChg>
        <pc:spChg chg="add mod">
          <ac:chgData name="Brad Jewson" userId="b4fec3a3d4a6093a" providerId="LiveId" clId="{E4E9BD30-32AD-5C58-A16E-2DE4BF483BBD}" dt="2025-09-26T17:18:48.139" v="4286" actId="6549"/>
          <ac:spMkLst>
            <pc:docMk/>
            <pc:sldMk cId="1218397300" sldId="282"/>
            <ac:spMk id="9" creationId="{79AECC6A-BCBA-1638-CE74-A99A30428D36}"/>
          </ac:spMkLst>
        </pc:spChg>
        <pc:spChg chg="del">
          <ac:chgData name="Brad Jewson" userId="b4fec3a3d4a6093a" providerId="LiveId" clId="{E4E9BD30-32AD-5C58-A16E-2DE4BF483BBD}" dt="2025-09-26T17:18:38.425" v="4284" actId="478"/>
          <ac:spMkLst>
            <pc:docMk/>
            <pc:sldMk cId="1218397300" sldId="282"/>
            <ac:spMk id="10" creationId="{74A93671-FA87-8197-D57B-E1415FC00FCC}"/>
          </ac:spMkLst>
        </pc:spChg>
        <pc:spChg chg="add mod">
          <ac:chgData name="Brad Jewson" userId="b4fec3a3d4a6093a" providerId="LiveId" clId="{E4E9BD30-32AD-5C58-A16E-2DE4BF483BBD}" dt="2025-09-26T17:20:04.611" v="4425" actId="20577"/>
          <ac:spMkLst>
            <pc:docMk/>
            <pc:sldMk cId="1218397300" sldId="282"/>
            <ac:spMk id="11" creationId="{F287A4DE-8578-726E-CE93-D997A4BC88F1}"/>
          </ac:spMkLst>
        </pc:spChg>
        <pc:spChg chg="add mod">
          <ac:chgData name="Brad Jewson" userId="b4fec3a3d4a6093a" providerId="LiveId" clId="{E4E9BD30-32AD-5C58-A16E-2DE4BF483BBD}" dt="2025-09-26T17:19:09.007" v="4290" actId="404"/>
          <ac:spMkLst>
            <pc:docMk/>
            <pc:sldMk cId="1218397300" sldId="282"/>
            <ac:spMk id="13" creationId="{00570E42-9099-05AC-9629-F05B02B093CD}"/>
          </ac:spMkLst>
        </pc:spChg>
      </pc:sldChg>
      <pc:sldChg chg="addSp modSp add mod">
        <pc:chgData name="Brad Jewson" userId="b4fec3a3d4a6093a" providerId="LiveId" clId="{E4E9BD30-32AD-5C58-A16E-2DE4BF483BBD}" dt="2025-09-26T19:20:19" v="4432" actId="1582"/>
        <pc:sldMkLst>
          <pc:docMk/>
          <pc:sldMk cId="2533907597" sldId="283"/>
        </pc:sldMkLst>
        <pc:spChg chg="add mod">
          <ac:chgData name="Brad Jewson" userId="b4fec3a3d4a6093a" providerId="LiveId" clId="{E4E9BD30-32AD-5C58-A16E-2DE4BF483BBD}" dt="2025-09-26T19:20:19" v="4432" actId="1582"/>
          <ac:spMkLst>
            <pc:docMk/>
            <pc:sldMk cId="2533907597" sldId="283"/>
            <ac:spMk id="3" creationId="{A6143A72-7C81-CC30-0AED-A049F382D305}"/>
          </ac:spMkLst>
        </pc:spChg>
      </pc:sldChg>
      <pc:sldChg chg="new del">
        <pc:chgData name="Brad Jewson" userId="b4fec3a3d4a6093a" providerId="LiveId" clId="{E4E9BD30-32AD-5C58-A16E-2DE4BF483BBD}" dt="2025-09-26T19:32:15.345" v="4667" actId="2696"/>
        <pc:sldMkLst>
          <pc:docMk/>
          <pc:sldMk cId="3543657295" sldId="284"/>
        </pc:sldMkLst>
      </pc:sldChg>
      <pc:sldChg chg="addSp delSp modSp add mod">
        <pc:chgData name="Brad Jewson" userId="b4fec3a3d4a6093a" providerId="LiveId" clId="{E4E9BD30-32AD-5C58-A16E-2DE4BF483BBD}" dt="2025-09-26T19:30:07.179" v="4485" actId="2085"/>
        <pc:sldMkLst>
          <pc:docMk/>
          <pc:sldMk cId="4055960039" sldId="359"/>
        </pc:sldMkLst>
        <pc:spChg chg="add del mod modVis">
          <ac:chgData name="Brad Jewson" userId="b4fec3a3d4a6093a" providerId="LiveId" clId="{E4E9BD30-32AD-5C58-A16E-2DE4BF483BBD}" dt="2025-09-26T19:28:13.229" v="4464"/>
          <ac:spMkLst>
            <pc:docMk/>
            <pc:sldMk cId="4055960039" sldId="359"/>
            <ac:spMk id="5" creationId="{7473DDED-E5DE-16B4-27F8-08D371BFC442}"/>
          </ac:spMkLst>
        </pc:spChg>
        <pc:spChg chg="mod">
          <ac:chgData name="Brad Jewson" userId="b4fec3a3d4a6093a" providerId="LiveId" clId="{E4E9BD30-32AD-5C58-A16E-2DE4BF483BBD}" dt="2025-09-26T19:29:53.981" v="4482" actId="207"/>
          <ac:spMkLst>
            <pc:docMk/>
            <pc:sldMk cId="4055960039" sldId="359"/>
            <ac:spMk id="12" creationId="{B4053524-F0DB-9251-EA1A-0A39F0F0ECA3}"/>
          </ac:spMkLst>
        </pc:spChg>
        <pc:spChg chg="add del mod">
          <ac:chgData name="Brad Jewson" userId="b4fec3a3d4a6093a" providerId="LiveId" clId="{E4E9BD30-32AD-5C58-A16E-2DE4BF483BBD}" dt="2025-09-26T19:28:53.289" v="4473" actId="208"/>
          <ac:spMkLst>
            <pc:docMk/>
            <pc:sldMk cId="4055960039" sldId="359"/>
            <ac:spMk id="20" creationId="{F2DAA7A9-F833-9BC5-DE2D-B5056580CECB}"/>
          </ac:spMkLst>
        </pc:spChg>
        <pc:spChg chg="add del mod">
          <ac:chgData name="Brad Jewson" userId="b4fec3a3d4a6093a" providerId="LiveId" clId="{E4E9BD30-32AD-5C58-A16E-2DE4BF483BBD}" dt="2025-09-26T19:28:53.289" v="4473" actId="208"/>
          <ac:spMkLst>
            <pc:docMk/>
            <pc:sldMk cId="4055960039" sldId="359"/>
            <ac:spMk id="24" creationId="{188FEB1B-8A64-6121-51C7-4DFFCEA29F65}"/>
          </ac:spMkLst>
        </pc:spChg>
        <pc:spChg chg="add del mod">
          <ac:chgData name="Brad Jewson" userId="b4fec3a3d4a6093a" providerId="LiveId" clId="{E4E9BD30-32AD-5C58-A16E-2DE4BF483BBD}" dt="2025-09-26T19:28:53.289" v="4473" actId="208"/>
          <ac:spMkLst>
            <pc:docMk/>
            <pc:sldMk cId="4055960039" sldId="359"/>
            <ac:spMk id="48" creationId="{02195E00-F274-46B0-725A-E99E6EA93F8E}"/>
          </ac:spMkLst>
        </pc:spChg>
        <pc:spChg chg="add del mod">
          <ac:chgData name="Brad Jewson" userId="b4fec3a3d4a6093a" providerId="LiveId" clId="{E4E9BD30-32AD-5C58-A16E-2DE4BF483BBD}" dt="2025-09-26T19:28:53.289" v="4473" actId="208"/>
          <ac:spMkLst>
            <pc:docMk/>
            <pc:sldMk cId="4055960039" sldId="359"/>
            <ac:spMk id="51" creationId="{675A4E13-6834-4196-E1B5-21EC7130B55A}"/>
          </ac:spMkLst>
        </pc:spChg>
        <pc:spChg chg="add del mod">
          <ac:chgData name="Brad Jewson" userId="b4fec3a3d4a6093a" providerId="LiveId" clId="{E4E9BD30-32AD-5C58-A16E-2DE4BF483BBD}" dt="2025-09-26T19:28:53.289" v="4473" actId="208"/>
          <ac:spMkLst>
            <pc:docMk/>
            <pc:sldMk cId="4055960039" sldId="359"/>
            <ac:spMk id="61" creationId="{8F52E1F8-29FE-A01B-955E-98DAFD548EC7}"/>
          </ac:spMkLst>
        </pc:spChg>
        <pc:spChg chg="mod">
          <ac:chgData name="Brad Jewson" userId="b4fec3a3d4a6093a" providerId="LiveId" clId="{E4E9BD30-32AD-5C58-A16E-2DE4BF483BBD}" dt="2025-09-26T19:28:13.145" v="4436" actId="948"/>
          <ac:spMkLst>
            <pc:docMk/>
            <pc:sldMk cId="4055960039" sldId="359"/>
            <ac:spMk id="68" creationId="{7701D232-55CB-2280-3C47-38AA8B491418}"/>
          </ac:spMkLst>
        </pc:spChg>
        <pc:spChg chg="del">
          <ac:chgData name="Brad Jewson" userId="b4fec3a3d4a6093a" providerId="LiveId" clId="{E4E9BD30-32AD-5C58-A16E-2DE4BF483BBD}" dt="2025-09-26T19:29:57.050" v="4483" actId="478"/>
          <ac:spMkLst>
            <pc:docMk/>
            <pc:sldMk cId="4055960039" sldId="359"/>
            <ac:spMk id="80" creationId="{6FDF757B-DE73-FE1D-1454-54FF935BE860}"/>
          </ac:spMkLst>
        </pc:spChg>
        <pc:spChg chg="mod">
          <ac:chgData name="Brad Jewson" userId="b4fec3a3d4a6093a" providerId="LiveId" clId="{E4E9BD30-32AD-5C58-A16E-2DE4BF483BBD}" dt="2025-09-26T19:30:07.179" v="4485" actId="2085"/>
          <ac:spMkLst>
            <pc:docMk/>
            <pc:sldMk cId="4055960039" sldId="359"/>
            <ac:spMk id="81" creationId="{38DF5014-4A17-D007-9278-E6D591DF172D}"/>
          </ac:spMkLst>
        </pc:spChg>
        <pc:spChg chg="mod">
          <ac:chgData name="Brad Jewson" userId="b4fec3a3d4a6093a" providerId="LiveId" clId="{E4E9BD30-32AD-5C58-A16E-2DE4BF483BBD}" dt="2025-09-26T19:30:07.179" v="4485" actId="2085"/>
          <ac:spMkLst>
            <pc:docMk/>
            <pc:sldMk cId="4055960039" sldId="359"/>
            <ac:spMk id="82" creationId="{18997A0E-E9AC-B76E-4C5E-E7765B914214}"/>
          </ac:spMkLst>
        </pc:spChg>
        <pc:spChg chg="mod">
          <ac:chgData name="Brad Jewson" userId="b4fec3a3d4a6093a" providerId="LiveId" clId="{E4E9BD30-32AD-5C58-A16E-2DE4BF483BBD}" dt="2025-09-26T19:30:07.179" v="4485" actId="2085"/>
          <ac:spMkLst>
            <pc:docMk/>
            <pc:sldMk cId="4055960039" sldId="359"/>
            <ac:spMk id="83" creationId="{8BD054F3-8D1D-C7C5-707F-87405906A627}"/>
          </ac:spMkLst>
        </pc:spChg>
        <pc:spChg chg="mod">
          <ac:chgData name="Brad Jewson" userId="b4fec3a3d4a6093a" providerId="LiveId" clId="{E4E9BD30-32AD-5C58-A16E-2DE4BF483BBD}" dt="2025-09-26T19:29:28.531" v="4478" actId="2085"/>
          <ac:spMkLst>
            <pc:docMk/>
            <pc:sldMk cId="4055960039" sldId="359"/>
            <ac:spMk id="126" creationId="{C660A330-BBA1-9A90-7284-3D0D475C74A2}"/>
          </ac:spMkLst>
        </pc:spChg>
        <pc:spChg chg="add del mod">
          <ac:chgData name="Brad Jewson" userId="b4fec3a3d4a6093a" providerId="LiveId" clId="{E4E9BD30-32AD-5C58-A16E-2DE4BF483BBD}" dt="2025-09-26T19:28:53.289" v="4473" actId="208"/>
          <ac:spMkLst>
            <pc:docMk/>
            <pc:sldMk cId="4055960039" sldId="359"/>
            <ac:spMk id="138" creationId="{7692BD15-56E9-724D-9AD4-1A1818031B95}"/>
          </ac:spMkLst>
        </pc:spChg>
        <pc:spChg chg="mod">
          <ac:chgData name="Brad Jewson" userId="b4fec3a3d4a6093a" providerId="LiveId" clId="{E4E9BD30-32AD-5C58-A16E-2DE4BF483BBD}" dt="2025-09-26T19:28:24.575" v="4467" actId="207"/>
          <ac:spMkLst>
            <pc:docMk/>
            <pc:sldMk cId="4055960039" sldId="359"/>
            <ac:spMk id="160" creationId="{BE99F017-5F6F-5F78-C85B-28966EFF97FE}"/>
          </ac:spMkLst>
        </pc:spChg>
        <pc:spChg chg="mod">
          <ac:chgData name="Brad Jewson" userId="b4fec3a3d4a6093a" providerId="LiveId" clId="{E4E9BD30-32AD-5C58-A16E-2DE4BF483BBD}" dt="2025-09-26T19:29:50.545" v="4481" actId="207"/>
          <ac:spMkLst>
            <pc:docMk/>
            <pc:sldMk cId="4055960039" sldId="359"/>
            <ac:spMk id="161" creationId="{C300CFE6-3A07-C434-7FA6-F89D273CFFB6}"/>
          </ac:spMkLst>
        </pc:spChg>
        <pc:graphicFrameChg chg="mod">
          <ac:chgData name="Brad Jewson" userId="b4fec3a3d4a6093a" providerId="LiveId" clId="{E4E9BD30-32AD-5C58-A16E-2DE4BF483BBD}" dt="2025-09-26T19:28:13.231" v="4466"/>
          <ac:graphicFrameMkLst>
            <pc:docMk/>
            <pc:sldMk cId="4055960039" sldId="359"/>
            <ac:graphicFrameMk id="4" creationId="{B60539D7-914C-120D-45F3-02D75B4C241F}"/>
          </ac:graphicFrameMkLst>
        </pc:graphicFrameChg>
        <pc:graphicFrameChg chg="add del modGraphic">
          <ac:chgData name="Brad Jewson" userId="b4fec3a3d4a6093a" providerId="LiveId" clId="{E4E9BD30-32AD-5C58-A16E-2DE4BF483BBD}" dt="2025-09-26T19:29:39.101" v="4479" actId="12385"/>
          <ac:graphicFrameMkLst>
            <pc:docMk/>
            <pc:sldMk cId="4055960039" sldId="359"/>
            <ac:graphicFrameMk id="10" creationId="{67C37EAD-EBE3-9DD4-3378-2E7FCA06273D}"/>
          </ac:graphicFrameMkLst>
        </pc:graphicFrameChg>
        <pc:cxnChg chg="mod">
          <ac:chgData name="Brad Jewson" userId="b4fec3a3d4a6093a" providerId="LiveId" clId="{E4E9BD30-32AD-5C58-A16E-2DE4BF483BBD}" dt="2025-09-26T19:29:13.992" v="4476" actId="208"/>
          <ac:cxnSpMkLst>
            <pc:docMk/>
            <pc:sldMk cId="4055960039" sldId="359"/>
            <ac:cxnSpMk id="36" creationId="{CE25C646-AC93-6BD8-043E-A0A3D524685E}"/>
          </ac:cxnSpMkLst>
        </pc:cxnChg>
        <pc:cxnChg chg="mod">
          <ac:chgData name="Brad Jewson" userId="b4fec3a3d4a6093a" providerId="LiveId" clId="{E4E9BD30-32AD-5C58-A16E-2DE4BF483BBD}" dt="2025-09-26T19:29:13.992" v="4476" actId="208"/>
          <ac:cxnSpMkLst>
            <pc:docMk/>
            <pc:sldMk cId="4055960039" sldId="359"/>
            <ac:cxnSpMk id="38" creationId="{48BBAA76-7AE6-12B8-EF34-EB5B8C15EC37}"/>
          </ac:cxnSpMkLst>
        </pc:cxnChg>
        <pc:cxnChg chg="mod">
          <ac:chgData name="Brad Jewson" userId="b4fec3a3d4a6093a" providerId="LiveId" clId="{E4E9BD30-32AD-5C58-A16E-2DE4BF483BBD}" dt="2025-09-26T19:29:13.992" v="4476" actId="208"/>
          <ac:cxnSpMkLst>
            <pc:docMk/>
            <pc:sldMk cId="4055960039" sldId="359"/>
            <ac:cxnSpMk id="39" creationId="{7762D845-645F-5350-5A60-56B0C5E03DB0}"/>
          </ac:cxnSpMkLst>
        </pc:cxnChg>
        <pc:cxnChg chg="mod">
          <ac:chgData name="Brad Jewson" userId="b4fec3a3d4a6093a" providerId="LiveId" clId="{E4E9BD30-32AD-5C58-A16E-2DE4BF483BBD}" dt="2025-09-26T19:29:13.992" v="4476" actId="208"/>
          <ac:cxnSpMkLst>
            <pc:docMk/>
            <pc:sldMk cId="4055960039" sldId="359"/>
            <ac:cxnSpMk id="103" creationId="{38C0D841-D93A-80B7-966C-5FA7AEBE7847}"/>
          </ac:cxnSpMkLst>
        </pc:cxnChg>
        <pc:cxnChg chg="mod">
          <ac:chgData name="Brad Jewson" userId="b4fec3a3d4a6093a" providerId="LiveId" clId="{E4E9BD30-32AD-5C58-A16E-2DE4BF483BBD}" dt="2025-09-26T19:29:13.992" v="4476" actId="208"/>
          <ac:cxnSpMkLst>
            <pc:docMk/>
            <pc:sldMk cId="4055960039" sldId="359"/>
            <ac:cxnSpMk id="122" creationId="{B7E48989-A5C2-143F-F6B9-C334B4F9BF95}"/>
          </ac:cxnSpMkLst>
        </pc:cxnChg>
        <pc:cxnChg chg="mod">
          <ac:chgData name="Brad Jewson" userId="b4fec3a3d4a6093a" providerId="LiveId" clId="{E4E9BD30-32AD-5C58-A16E-2DE4BF483BBD}" dt="2025-09-26T19:29:13.992" v="4476" actId="208"/>
          <ac:cxnSpMkLst>
            <pc:docMk/>
            <pc:sldMk cId="4055960039" sldId="359"/>
            <ac:cxnSpMk id="141" creationId="{FD4FA351-D657-8E84-1F41-07991BCB9243}"/>
          </ac:cxnSpMkLst>
        </pc:cxnChg>
      </pc:sldChg>
      <pc:sldChg chg="addSp delSp modSp add mod">
        <pc:chgData name="Brad Jewson" userId="b4fec3a3d4a6093a" providerId="LiveId" clId="{E4E9BD30-32AD-5C58-A16E-2DE4BF483BBD}" dt="2025-09-26T19:56:28.378" v="4796" actId="20577"/>
        <pc:sldMkLst>
          <pc:docMk/>
          <pc:sldMk cId="3024589849" sldId="360"/>
        </pc:sldMkLst>
        <pc:spChg chg="del mod">
          <ac:chgData name="Brad Jewson" userId="b4fec3a3d4a6093a" providerId="LiveId" clId="{E4E9BD30-32AD-5C58-A16E-2DE4BF483BBD}" dt="2025-09-26T19:40:13.851" v="4680" actId="478"/>
          <ac:spMkLst>
            <pc:docMk/>
            <pc:sldMk cId="3024589849" sldId="360"/>
            <ac:spMk id="3" creationId="{67A889A7-67A7-0DD8-28EE-47076D5A5C1E}"/>
          </ac:spMkLst>
        </pc:spChg>
        <pc:spChg chg="del mod">
          <ac:chgData name="Brad Jewson" userId="b4fec3a3d4a6093a" providerId="LiveId" clId="{E4E9BD30-32AD-5C58-A16E-2DE4BF483BBD}" dt="2025-09-26T19:40:31.473" v="4689"/>
          <ac:spMkLst>
            <pc:docMk/>
            <pc:sldMk cId="3024589849" sldId="360"/>
            <ac:spMk id="5" creationId="{E1E965E0-3A51-0D0D-D64C-17A23D9805F5}"/>
          </ac:spMkLst>
        </pc:spChg>
        <pc:spChg chg="add del mod">
          <ac:chgData name="Brad Jewson" userId="b4fec3a3d4a6093a" providerId="LiveId" clId="{E4E9BD30-32AD-5C58-A16E-2DE4BF483BBD}" dt="2025-09-26T19:40:30.697" v="4687" actId="1076"/>
          <ac:spMkLst>
            <pc:docMk/>
            <pc:sldMk cId="3024589849" sldId="360"/>
            <ac:spMk id="7" creationId="{1FCA0BEF-D3BA-6E24-F78B-4B8FC4C07259}"/>
          </ac:spMkLst>
        </pc:spChg>
        <pc:spChg chg="mod">
          <ac:chgData name="Brad Jewson" userId="b4fec3a3d4a6093a" providerId="LiveId" clId="{E4E9BD30-32AD-5C58-A16E-2DE4BF483BBD}" dt="2025-09-26T19:56:28.378" v="4796" actId="20577"/>
          <ac:spMkLst>
            <pc:docMk/>
            <pc:sldMk cId="3024589849" sldId="360"/>
            <ac:spMk id="8" creationId="{4B056477-85DC-B4CC-677D-290D58F92A07}"/>
          </ac:spMkLst>
        </pc:spChg>
        <pc:graphicFrameChg chg="mod">
          <ac:chgData name="Brad Jewson" userId="b4fec3a3d4a6093a" providerId="LiveId" clId="{E4E9BD30-32AD-5C58-A16E-2DE4BF483BBD}" dt="2025-09-26T19:40:14.360" v="4682"/>
          <ac:graphicFrameMkLst>
            <pc:docMk/>
            <pc:sldMk cId="3024589849" sldId="360"/>
            <ac:graphicFrameMk id="6" creationId="{989E52BD-F3CD-FC8C-55CB-4F99A5850ABB}"/>
          </ac:graphicFrameMkLst>
        </pc:graphicFrameChg>
      </pc:sldChg>
      <pc:sldChg chg="delSp modSp add mod">
        <pc:chgData name="Brad Jewson" userId="b4fec3a3d4a6093a" providerId="LiveId" clId="{E4E9BD30-32AD-5C58-A16E-2DE4BF483BBD}" dt="2025-09-26T20:07:17.542" v="4993" actId="14100"/>
        <pc:sldMkLst>
          <pc:docMk/>
          <pc:sldMk cId="1566566838" sldId="2147470420"/>
        </pc:sldMkLst>
        <pc:spChg chg="mod">
          <ac:chgData name="Brad Jewson" userId="b4fec3a3d4a6093a" providerId="LiveId" clId="{E4E9BD30-32AD-5C58-A16E-2DE4BF483BBD}" dt="2025-09-26T20:07:17.542" v="4993" actId="14100"/>
          <ac:spMkLst>
            <pc:docMk/>
            <pc:sldMk cId="1566566838" sldId="2147470420"/>
            <ac:spMk id="6" creationId="{B351610E-5CF9-AA6A-D9B3-1ECE20592B91}"/>
          </ac:spMkLst>
        </pc:spChg>
        <pc:spChg chg="del">
          <ac:chgData name="Brad Jewson" userId="b4fec3a3d4a6093a" providerId="LiveId" clId="{E4E9BD30-32AD-5C58-A16E-2DE4BF483BBD}" dt="2025-09-26T20:07:00.818" v="4989" actId="478"/>
          <ac:spMkLst>
            <pc:docMk/>
            <pc:sldMk cId="1566566838" sldId="2147470420"/>
            <ac:spMk id="8" creationId="{486937EA-8D1D-3919-EF8C-1681D8F1555A}"/>
          </ac:spMkLst>
        </pc:spChg>
        <pc:spChg chg="del">
          <ac:chgData name="Brad Jewson" userId="b4fec3a3d4a6093a" providerId="LiveId" clId="{E4E9BD30-32AD-5C58-A16E-2DE4BF483BBD}" dt="2025-09-26T20:07:12.906" v="4992" actId="478"/>
          <ac:spMkLst>
            <pc:docMk/>
            <pc:sldMk cId="1566566838" sldId="2147470420"/>
            <ac:spMk id="19" creationId="{EF2EBB0B-BAEB-0A55-4F19-4EA62E4ACB4C}"/>
          </ac:spMkLst>
        </pc:spChg>
        <pc:spChg chg="del">
          <ac:chgData name="Brad Jewson" userId="b4fec3a3d4a6093a" providerId="LiveId" clId="{E4E9BD30-32AD-5C58-A16E-2DE4BF483BBD}" dt="2025-09-26T20:07:12.059" v="4991" actId="478"/>
          <ac:spMkLst>
            <pc:docMk/>
            <pc:sldMk cId="1566566838" sldId="2147470420"/>
            <ac:spMk id="23" creationId="{29FF4827-273B-459C-FA01-8C4A61757A29}"/>
          </ac:spMkLst>
        </pc:spChg>
        <pc:spChg chg="mod">
          <ac:chgData name="Brad Jewson" userId="b4fec3a3d4a6093a" providerId="LiveId" clId="{E4E9BD30-32AD-5C58-A16E-2DE4BF483BBD}" dt="2025-09-26T20:07:07.418" v="4990" actId="14100"/>
          <ac:spMkLst>
            <pc:docMk/>
            <pc:sldMk cId="1566566838" sldId="2147470420"/>
            <ac:spMk id="24" creationId="{02CE835A-990E-5850-CD28-AE3DBB8C0A51}"/>
          </ac:spMkLst>
        </pc:spChg>
      </pc:sldChg>
      <pc:sldChg chg="modSp add mod">
        <pc:chgData name="Brad Jewson" userId="b4fec3a3d4a6093a" providerId="LiveId" clId="{E4E9BD30-32AD-5C58-A16E-2DE4BF483BBD}" dt="2025-09-26T20:08:36.849" v="5008" actId="14100"/>
        <pc:sldMkLst>
          <pc:docMk/>
          <pc:sldMk cId="4188267075" sldId="2147470421"/>
        </pc:sldMkLst>
        <pc:spChg chg="mod">
          <ac:chgData name="Brad Jewson" userId="b4fec3a3d4a6093a" providerId="LiveId" clId="{E4E9BD30-32AD-5C58-A16E-2DE4BF483BBD}" dt="2025-09-26T20:08:20.378" v="5002" actId="139"/>
          <ac:spMkLst>
            <pc:docMk/>
            <pc:sldMk cId="4188267075" sldId="2147470421"/>
            <ac:spMk id="3" creationId="{7C2CA0BF-C8DC-1478-7222-2D79C7EECFDC}"/>
          </ac:spMkLst>
        </pc:spChg>
        <pc:spChg chg="mod">
          <ac:chgData name="Brad Jewson" userId="b4fec3a3d4a6093a" providerId="LiveId" clId="{E4E9BD30-32AD-5C58-A16E-2DE4BF483BBD}" dt="2025-09-26T20:08:36.849" v="5008" actId="14100"/>
          <ac:spMkLst>
            <pc:docMk/>
            <pc:sldMk cId="4188267075" sldId="2147470421"/>
            <ac:spMk id="42" creationId="{A77DA6F9-448F-C3B3-32D6-B133A49586BF}"/>
          </ac:spMkLst>
        </pc:spChg>
        <pc:picChg chg="mod">
          <ac:chgData name="Brad Jewson" userId="b4fec3a3d4a6093a" providerId="LiveId" clId="{E4E9BD30-32AD-5C58-A16E-2DE4BF483BBD}" dt="2025-09-26T20:08:28.690" v="5005" actId="14100"/>
          <ac:picMkLst>
            <pc:docMk/>
            <pc:sldMk cId="4188267075" sldId="2147470421"/>
            <ac:picMk id="2050" creationId="{07FA2163-C498-E735-D7A4-35CD91243FE3}"/>
          </ac:picMkLst>
        </pc:picChg>
      </pc:sldChg>
      <pc:sldChg chg="modSp add mod">
        <pc:chgData name="Brad Jewson" userId="b4fec3a3d4a6093a" providerId="LiveId" clId="{E4E9BD30-32AD-5C58-A16E-2DE4BF483BBD}" dt="2025-09-26T19:52:43.948" v="4727" actId="20577"/>
        <pc:sldMkLst>
          <pc:docMk/>
          <pc:sldMk cId="4080330077" sldId="2147470488"/>
        </pc:sldMkLst>
        <pc:spChg chg="mod">
          <ac:chgData name="Brad Jewson" userId="b4fec3a3d4a6093a" providerId="LiveId" clId="{E4E9BD30-32AD-5C58-A16E-2DE4BF483BBD}" dt="2025-09-26T19:52:43.948" v="4727" actId="20577"/>
          <ac:spMkLst>
            <pc:docMk/>
            <pc:sldMk cId="4080330077" sldId="2147470488"/>
            <ac:spMk id="5" creationId="{24C14CC6-2902-E25C-59BA-F35E1E1DB7A4}"/>
          </ac:spMkLst>
        </pc:spChg>
      </pc:sldChg>
      <pc:sldChg chg="add del">
        <pc:chgData name="Brad Jewson" userId="b4fec3a3d4a6093a" providerId="LiveId" clId="{E4E9BD30-32AD-5C58-A16E-2DE4BF483BBD}" dt="2025-09-26T19:53:15.115" v="4729" actId="2696"/>
        <pc:sldMkLst>
          <pc:docMk/>
          <pc:sldMk cId="88815288" sldId="2147470490"/>
        </pc:sldMkLst>
      </pc:sldChg>
      <pc:sldChg chg="addSp modSp add mod">
        <pc:chgData name="Brad Jewson" userId="b4fec3a3d4a6093a" providerId="LiveId" clId="{E4E9BD30-32AD-5C58-A16E-2DE4BF483BBD}" dt="2025-09-26T19:56:57.515" v="4813" actId="20577"/>
        <pc:sldMkLst>
          <pc:docMk/>
          <pc:sldMk cId="979236893" sldId="2147470492"/>
        </pc:sldMkLst>
        <pc:spChg chg="add mod">
          <ac:chgData name="Brad Jewson" userId="b4fec3a3d4a6093a" providerId="LiveId" clId="{E4E9BD30-32AD-5C58-A16E-2DE4BF483BBD}" dt="2025-09-26T19:56:37.409" v="4798"/>
          <ac:spMkLst>
            <pc:docMk/>
            <pc:sldMk cId="979236893" sldId="2147470492"/>
            <ac:spMk id="2" creationId="{10853518-2024-6422-9E11-58850D112891}"/>
          </ac:spMkLst>
        </pc:spChg>
        <pc:spChg chg="add mod">
          <ac:chgData name="Brad Jewson" userId="b4fec3a3d4a6093a" providerId="LiveId" clId="{E4E9BD30-32AD-5C58-A16E-2DE4BF483BBD}" dt="2025-09-26T19:56:57.515" v="4813" actId="20577"/>
          <ac:spMkLst>
            <pc:docMk/>
            <pc:sldMk cId="979236893" sldId="2147470492"/>
            <ac:spMk id="4" creationId="{AD0BA22F-C077-9DD0-5B36-151B78BCBF4B}"/>
          </ac:spMkLst>
        </pc:spChg>
        <pc:spChg chg="mod">
          <ac:chgData name="Brad Jewson" userId="b4fec3a3d4a6093a" providerId="LiveId" clId="{E4E9BD30-32AD-5C58-A16E-2DE4BF483BBD}" dt="2025-09-26T19:56:40.594" v="4799" actId="20577"/>
          <ac:spMkLst>
            <pc:docMk/>
            <pc:sldMk cId="979236893" sldId="2147470492"/>
            <ac:spMk id="7" creationId="{FF4B2390-F324-A524-159A-4545276249EF}"/>
          </ac:spMkLst>
        </pc:spChg>
      </pc:sldChg>
      <pc:sldMasterChg chg="modSldLayout">
        <pc:chgData name="Brad Jewson" userId="b4fec3a3d4a6093a" providerId="LiveId" clId="{E4E9BD30-32AD-5C58-A16E-2DE4BF483BBD}" dt="2025-09-25T11:34:07.783" v="439"/>
        <pc:sldMasterMkLst>
          <pc:docMk/>
          <pc:sldMasterMk cId="2049755708" sldId="2147483666"/>
        </pc:sldMasterMkLst>
        <pc:sldLayoutChg chg="addSp modSp">
          <pc:chgData name="Brad Jewson" userId="b4fec3a3d4a6093a" providerId="LiveId" clId="{E4E9BD30-32AD-5C58-A16E-2DE4BF483BBD}" dt="2025-09-25T11:33:42.284" v="428" actId="1076"/>
          <pc:sldLayoutMkLst>
            <pc:docMk/>
            <pc:sldMasterMk cId="2049755708" sldId="2147483666"/>
            <pc:sldLayoutMk cId="2922129861" sldId="2147483676"/>
          </pc:sldLayoutMkLst>
          <pc:picChg chg="add mod">
            <ac:chgData name="Brad Jewson" userId="b4fec3a3d4a6093a" providerId="LiveId" clId="{E4E9BD30-32AD-5C58-A16E-2DE4BF483BBD}" dt="2025-09-25T11:33:42.284" v="428" actId="1076"/>
            <ac:picMkLst>
              <pc:docMk/>
              <pc:sldMasterMk cId="2049755708" sldId="2147483666"/>
              <pc:sldLayoutMk cId="2922129861" sldId="2147483676"/>
              <ac:picMk id="1026" creationId="{5131B499-570C-B2B7-F89F-7069797CF5F2}"/>
            </ac:picMkLst>
          </pc:picChg>
        </pc:sldLayoutChg>
        <pc:sldLayoutChg chg="addSp modSp">
          <pc:chgData name="Brad Jewson" userId="b4fec3a3d4a6093a" providerId="LiveId" clId="{E4E9BD30-32AD-5C58-A16E-2DE4BF483BBD}" dt="2025-09-25T11:33:50.188" v="429"/>
          <pc:sldLayoutMkLst>
            <pc:docMk/>
            <pc:sldMasterMk cId="2049755708" sldId="2147483666"/>
            <pc:sldLayoutMk cId="3769046583" sldId="2147483677"/>
          </pc:sldLayoutMkLst>
          <pc:picChg chg="add mod">
            <ac:chgData name="Brad Jewson" userId="b4fec3a3d4a6093a" providerId="LiveId" clId="{E4E9BD30-32AD-5C58-A16E-2DE4BF483BBD}" dt="2025-09-25T11:33:50.188" v="429"/>
            <ac:picMkLst>
              <pc:docMk/>
              <pc:sldMasterMk cId="2049755708" sldId="2147483666"/>
              <pc:sldLayoutMk cId="3769046583" sldId="2147483677"/>
              <ac:picMk id="4" creationId="{A38A9A3A-4C48-4BDE-9DAA-AC27BAE725A1}"/>
            </ac:picMkLst>
          </pc:picChg>
        </pc:sldLayoutChg>
        <pc:sldLayoutChg chg="addSp modSp">
          <pc:chgData name="Brad Jewson" userId="b4fec3a3d4a6093a" providerId="LiveId" clId="{E4E9BD30-32AD-5C58-A16E-2DE4BF483BBD}" dt="2025-09-25T11:33:51.335" v="430"/>
          <pc:sldLayoutMkLst>
            <pc:docMk/>
            <pc:sldMasterMk cId="2049755708" sldId="2147483666"/>
            <pc:sldLayoutMk cId="375743805" sldId="2147483678"/>
          </pc:sldLayoutMkLst>
          <pc:picChg chg="add mod">
            <ac:chgData name="Brad Jewson" userId="b4fec3a3d4a6093a" providerId="LiveId" clId="{E4E9BD30-32AD-5C58-A16E-2DE4BF483BBD}" dt="2025-09-25T11:33:51.335" v="430"/>
            <ac:picMkLst>
              <pc:docMk/>
              <pc:sldMasterMk cId="2049755708" sldId="2147483666"/>
              <pc:sldLayoutMk cId="375743805" sldId="2147483678"/>
              <ac:picMk id="4" creationId="{9CC97D1C-5C22-605E-9458-98A9ED8871B7}"/>
            </ac:picMkLst>
          </pc:picChg>
        </pc:sldLayoutChg>
        <pc:sldLayoutChg chg="addSp modSp">
          <pc:chgData name="Brad Jewson" userId="b4fec3a3d4a6093a" providerId="LiveId" clId="{E4E9BD30-32AD-5C58-A16E-2DE4BF483BBD}" dt="2025-09-25T11:33:52.321" v="431"/>
          <pc:sldLayoutMkLst>
            <pc:docMk/>
            <pc:sldMasterMk cId="2049755708" sldId="2147483666"/>
            <pc:sldLayoutMk cId="2726914480" sldId="2147483679"/>
          </pc:sldLayoutMkLst>
          <pc:picChg chg="add mod">
            <ac:chgData name="Brad Jewson" userId="b4fec3a3d4a6093a" providerId="LiveId" clId="{E4E9BD30-32AD-5C58-A16E-2DE4BF483BBD}" dt="2025-09-25T11:33:52.321" v="431"/>
            <ac:picMkLst>
              <pc:docMk/>
              <pc:sldMasterMk cId="2049755708" sldId="2147483666"/>
              <pc:sldLayoutMk cId="2726914480" sldId="2147483679"/>
              <ac:picMk id="2" creationId="{4C3DD0BC-9625-B5FD-8AAB-AF58AFDC0822}"/>
            </ac:picMkLst>
          </pc:picChg>
        </pc:sldLayoutChg>
        <pc:sldLayoutChg chg="addSp modSp">
          <pc:chgData name="Brad Jewson" userId="b4fec3a3d4a6093a" providerId="LiveId" clId="{E4E9BD30-32AD-5C58-A16E-2DE4BF483BBD}" dt="2025-09-25T11:33:53.383" v="432"/>
          <pc:sldLayoutMkLst>
            <pc:docMk/>
            <pc:sldMasterMk cId="2049755708" sldId="2147483666"/>
            <pc:sldLayoutMk cId="259106281" sldId="2147483680"/>
          </pc:sldLayoutMkLst>
          <pc:picChg chg="add mod">
            <ac:chgData name="Brad Jewson" userId="b4fec3a3d4a6093a" providerId="LiveId" clId="{E4E9BD30-32AD-5C58-A16E-2DE4BF483BBD}" dt="2025-09-25T11:33:53.383" v="432"/>
            <ac:picMkLst>
              <pc:docMk/>
              <pc:sldMasterMk cId="2049755708" sldId="2147483666"/>
              <pc:sldLayoutMk cId="259106281" sldId="2147483680"/>
              <ac:picMk id="2" creationId="{78EB6ECC-3835-D237-72EE-1B443C83809A}"/>
            </ac:picMkLst>
          </pc:picChg>
        </pc:sldLayoutChg>
        <pc:sldLayoutChg chg="addSp modSp">
          <pc:chgData name="Brad Jewson" userId="b4fec3a3d4a6093a" providerId="LiveId" clId="{E4E9BD30-32AD-5C58-A16E-2DE4BF483BBD}" dt="2025-09-25T11:33:55.094" v="433"/>
          <pc:sldLayoutMkLst>
            <pc:docMk/>
            <pc:sldMasterMk cId="2049755708" sldId="2147483666"/>
            <pc:sldLayoutMk cId="420083010" sldId="2147483681"/>
          </pc:sldLayoutMkLst>
          <pc:picChg chg="add mod">
            <ac:chgData name="Brad Jewson" userId="b4fec3a3d4a6093a" providerId="LiveId" clId="{E4E9BD30-32AD-5C58-A16E-2DE4BF483BBD}" dt="2025-09-25T11:33:55.094" v="433"/>
            <ac:picMkLst>
              <pc:docMk/>
              <pc:sldMasterMk cId="2049755708" sldId="2147483666"/>
              <pc:sldLayoutMk cId="420083010" sldId="2147483681"/>
              <ac:picMk id="2" creationId="{A0D3BA1E-39FA-C2EB-149F-5C7855E88833}"/>
            </ac:picMkLst>
          </pc:picChg>
        </pc:sldLayoutChg>
        <pc:sldLayoutChg chg="addSp modSp">
          <pc:chgData name="Brad Jewson" userId="b4fec3a3d4a6093a" providerId="LiveId" clId="{E4E9BD30-32AD-5C58-A16E-2DE4BF483BBD}" dt="2025-09-25T11:33:56.731" v="434"/>
          <pc:sldLayoutMkLst>
            <pc:docMk/>
            <pc:sldMasterMk cId="2049755708" sldId="2147483666"/>
            <pc:sldLayoutMk cId="3715489826" sldId="2147483682"/>
          </pc:sldLayoutMkLst>
          <pc:picChg chg="add mod">
            <ac:chgData name="Brad Jewson" userId="b4fec3a3d4a6093a" providerId="LiveId" clId="{E4E9BD30-32AD-5C58-A16E-2DE4BF483BBD}" dt="2025-09-25T11:33:56.731" v="434"/>
            <ac:picMkLst>
              <pc:docMk/>
              <pc:sldMasterMk cId="2049755708" sldId="2147483666"/>
              <pc:sldLayoutMk cId="3715489826" sldId="2147483682"/>
              <ac:picMk id="2" creationId="{3C0DFD47-C4C4-E7AC-9C79-C60EC37584BF}"/>
            </ac:picMkLst>
          </pc:picChg>
        </pc:sldLayoutChg>
        <pc:sldLayoutChg chg="addSp modSp">
          <pc:chgData name="Brad Jewson" userId="b4fec3a3d4a6093a" providerId="LiveId" clId="{E4E9BD30-32AD-5C58-A16E-2DE4BF483BBD}" dt="2025-09-25T11:33:58.172" v="435"/>
          <pc:sldLayoutMkLst>
            <pc:docMk/>
            <pc:sldMasterMk cId="2049755708" sldId="2147483666"/>
            <pc:sldLayoutMk cId="3882909564" sldId="2147483683"/>
          </pc:sldLayoutMkLst>
          <pc:picChg chg="add mod">
            <ac:chgData name="Brad Jewson" userId="b4fec3a3d4a6093a" providerId="LiveId" clId="{E4E9BD30-32AD-5C58-A16E-2DE4BF483BBD}" dt="2025-09-25T11:33:58.172" v="435"/>
            <ac:picMkLst>
              <pc:docMk/>
              <pc:sldMasterMk cId="2049755708" sldId="2147483666"/>
              <pc:sldLayoutMk cId="3882909564" sldId="2147483683"/>
              <ac:picMk id="2" creationId="{59922833-675E-1718-2CD0-2C16CB789EEB}"/>
            </ac:picMkLst>
          </pc:picChg>
        </pc:sldLayoutChg>
        <pc:sldLayoutChg chg="addSp modSp">
          <pc:chgData name="Brad Jewson" userId="b4fec3a3d4a6093a" providerId="LiveId" clId="{E4E9BD30-32AD-5C58-A16E-2DE4BF483BBD}" dt="2025-09-25T11:33:59.631" v="436"/>
          <pc:sldLayoutMkLst>
            <pc:docMk/>
            <pc:sldMasterMk cId="2049755708" sldId="2147483666"/>
            <pc:sldLayoutMk cId="417939049" sldId="2147483684"/>
          </pc:sldLayoutMkLst>
          <pc:picChg chg="add mod">
            <ac:chgData name="Brad Jewson" userId="b4fec3a3d4a6093a" providerId="LiveId" clId="{E4E9BD30-32AD-5C58-A16E-2DE4BF483BBD}" dt="2025-09-25T11:33:59.631" v="436"/>
            <ac:picMkLst>
              <pc:docMk/>
              <pc:sldMasterMk cId="2049755708" sldId="2147483666"/>
              <pc:sldLayoutMk cId="417939049" sldId="2147483684"/>
              <ac:picMk id="2" creationId="{76A6BFC3-F222-A275-267C-930E2CF7BC27}"/>
            </ac:picMkLst>
          </pc:picChg>
        </pc:sldLayoutChg>
        <pc:sldLayoutChg chg="addSp modSp">
          <pc:chgData name="Brad Jewson" userId="b4fec3a3d4a6093a" providerId="LiveId" clId="{E4E9BD30-32AD-5C58-A16E-2DE4BF483BBD}" dt="2025-09-25T11:34:00.954" v="437"/>
          <pc:sldLayoutMkLst>
            <pc:docMk/>
            <pc:sldMasterMk cId="2049755708" sldId="2147483666"/>
            <pc:sldLayoutMk cId="3343583659" sldId="2147483685"/>
          </pc:sldLayoutMkLst>
          <pc:picChg chg="add mod">
            <ac:chgData name="Brad Jewson" userId="b4fec3a3d4a6093a" providerId="LiveId" clId="{E4E9BD30-32AD-5C58-A16E-2DE4BF483BBD}" dt="2025-09-25T11:34:00.954" v="437"/>
            <ac:picMkLst>
              <pc:docMk/>
              <pc:sldMasterMk cId="2049755708" sldId="2147483666"/>
              <pc:sldLayoutMk cId="3343583659" sldId="2147483685"/>
              <ac:picMk id="2" creationId="{497914F8-3FA5-CA13-3FA6-4954DA1C80C9}"/>
            </ac:picMkLst>
          </pc:picChg>
        </pc:sldLayoutChg>
        <pc:sldLayoutChg chg="addSp modSp">
          <pc:chgData name="Brad Jewson" userId="b4fec3a3d4a6093a" providerId="LiveId" clId="{E4E9BD30-32AD-5C58-A16E-2DE4BF483BBD}" dt="2025-09-25T11:34:03.362" v="438"/>
          <pc:sldLayoutMkLst>
            <pc:docMk/>
            <pc:sldMasterMk cId="2049755708" sldId="2147483666"/>
            <pc:sldLayoutMk cId="3363567243" sldId="2147483686"/>
          </pc:sldLayoutMkLst>
          <pc:picChg chg="add mod">
            <ac:chgData name="Brad Jewson" userId="b4fec3a3d4a6093a" providerId="LiveId" clId="{E4E9BD30-32AD-5C58-A16E-2DE4BF483BBD}" dt="2025-09-25T11:34:03.362" v="438"/>
            <ac:picMkLst>
              <pc:docMk/>
              <pc:sldMasterMk cId="2049755708" sldId="2147483666"/>
              <pc:sldLayoutMk cId="3363567243" sldId="2147483686"/>
              <ac:picMk id="4" creationId="{14014870-1DAA-5D52-325D-1107CC19FDF2}"/>
            </ac:picMkLst>
          </pc:picChg>
        </pc:sldLayoutChg>
        <pc:sldLayoutChg chg="addSp modSp">
          <pc:chgData name="Brad Jewson" userId="b4fec3a3d4a6093a" providerId="LiveId" clId="{E4E9BD30-32AD-5C58-A16E-2DE4BF483BBD}" dt="2025-09-25T11:34:07.783" v="439"/>
          <pc:sldLayoutMkLst>
            <pc:docMk/>
            <pc:sldMasterMk cId="2049755708" sldId="2147483666"/>
            <pc:sldLayoutMk cId="1941628162" sldId="2147483691"/>
          </pc:sldLayoutMkLst>
          <pc:picChg chg="add mod">
            <ac:chgData name="Brad Jewson" userId="b4fec3a3d4a6093a" providerId="LiveId" clId="{E4E9BD30-32AD-5C58-A16E-2DE4BF483BBD}" dt="2025-09-25T11:34:07.783" v="439"/>
            <ac:picMkLst>
              <pc:docMk/>
              <pc:sldMasterMk cId="2049755708" sldId="2147483666"/>
              <pc:sldLayoutMk cId="1941628162" sldId="2147483691"/>
              <ac:picMk id="2" creationId="{94C91518-9522-0ACD-47D9-CEAB7F588D27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252F1-B842-B043-B344-F482A8926905}" type="datetimeFigureOut">
              <a:rPr lang="en-US" smtClean="0"/>
              <a:t>9/26/25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57308-6551-6A42-B226-3411531D7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4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7308-6551-6A42-B226-3411531D7E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79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7.pn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7.png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6" Type="http://schemas.openxmlformats.org/officeDocument/2006/relationships/image" Target="../media/image9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846E37-B5B0-4782-B79E-595B6ECE8B9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6785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1" imgH="398" progId="TCLayout.ActiveDocument.1">
                  <p:embed/>
                </p:oleObj>
              </mc:Choice>
              <mc:Fallback>
                <p:oleObj name="think-cell Slide" r:id="rId4" imgW="401" imgH="39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846E37-B5B0-4782-B79E-595B6ECE8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8CCD4F16-37AF-4A1E-8CC6-47C37B9673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895" y="1604108"/>
            <a:ext cx="7051223" cy="857736"/>
          </a:xfrm>
          <a:prstGeom prst="rect">
            <a:avLst/>
          </a:prstGeom>
        </p:spPr>
        <p:txBody>
          <a:bodyPr vert="horz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F414C2C-6AB9-4B66-797E-45AEB7C37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031" y="399043"/>
            <a:ext cx="5456928" cy="1041182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1EFF85-6BC4-2F41-CD71-9BD26F26FEAF}"/>
              </a:ext>
            </a:extLst>
          </p:cNvPr>
          <p:cNvSpPr txBox="1">
            <a:spLocks/>
          </p:cNvSpPr>
          <p:nvPr/>
        </p:nvSpPr>
        <p:spPr>
          <a:xfrm>
            <a:off x="8933890" y="5940419"/>
            <a:ext cx="2944166" cy="521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lnSpc>
                <a:spcPct val="150000"/>
              </a:lnSpc>
              <a:defRPr sz="1000" kern="1200" baseline="0">
                <a:solidFill>
                  <a:schemeClr val="bg1"/>
                </a:solidFill>
                <a:latin typeface="Open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latin typeface="+mj-lt"/>
              </a:rPr>
              <a:t>© 2023 Outliers Mining Solutions Inc.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1400146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846E37-B5B0-4782-B79E-595B6ECE8B9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6785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1" imgH="398" progId="TCLayout.ActiveDocument.1">
                  <p:embed/>
                </p:oleObj>
              </mc:Choice>
              <mc:Fallback>
                <p:oleObj name="think-cell Slide" r:id="rId4" imgW="401" imgH="39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846E37-B5B0-4782-B79E-595B6ECE8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FAD6624C-B82A-0291-3266-02DADEDB1D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895" y="1604108"/>
            <a:ext cx="7051223" cy="857736"/>
          </a:xfrm>
          <a:prstGeom prst="rect">
            <a:avLst/>
          </a:prstGeom>
        </p:spPr>
        <p:txBody>
          <a:bodyPr vert="horz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B5E0F3B-B6B5-82DC-9526-8F3B026E85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031" y="399043"/>
            <a:ext cx="5456928" cy="1041182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8F73B89-741F-C384-B47C-EA7A142810A3}"/>
              </a:ext>
            </a:extLst>
          </p:cNvPr>
          <p:cNvSpPr txBox="1">
            <a:spLocks/>
          </p:cNvSpPr>
          <p:nvPr/>
        </p:nvSpPr>
        <p:spPr>
          <a:xfrm>
            <a:off x="8933890" y="5940419"/>
            <a:ext cx="2944166" cy="521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lnSpc>
                <a:spcPct val="150000"/>
              </a:lnSpc>
              <a:defRPr sz="1000" kern="1200" baseline="0">
                <a:solidFill>
                  <a:schemeClr val="bg1"/>
                </a:solidFill>
                <a:latin typeface="Open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latin typeface="+mj-lt"/>
              </a:rPr>
              <a:t>© 2023 Outliers Mining Solutions Inc.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05961816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846E37-B5B0-4782-B79E-595B6ECE8B9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6785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1" imgH="398" progId="TCLayout.ActiveDocument.1">
                  <p:embed/>
                </p:oleObj>
              </mc:Choice>
              <mc:Fallback>
                <p:oleObj name="think-cell Slide" r:id="rId4" imgW="401" imgH="39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846E37-B5B0-4782-B79E-595B6ECE8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DD9861EC-AEE6-0B7F-9813-08B88B709A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895" y="1604108"/>
            <a:ext cx="7051223" cy="857736"/>
          </a:xfrm>
          <a:prstGeom prst="rect">
            <a:avLst/>
          </a:prstGeom>
        </p:spPr>
        <p:txBody>
          <a:bodyPr vert="horz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CB3B322-010F-F1F4-9474-BD5BA5634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031" y="399043"/>
            <a:ext cx="5456928" cy="1041182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7000068-EC99-2273-05C0-A29BBD5349C1}"/>
              </a:ext>
            </a:extLst>
          </p:cNvPr>
          <p:cNvSpPr txBox="1">
            <a:spLocks/>
          </p:cNvSpPr>
          <p:nvPr/>
        </p:nvSpPr>
        <p:spPr>
          <a:xfrm>
            <a:off x="8933890" y="5940419"/>
            <a:ext cx="2944166" cy="521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lnSpc>
                <a:spcPct val="150000"/>
              </a:lnSpc>
              <a:defRPr sz="1000" kern="1200" baseline="0">
                <a:solidFill>
                  <a:schemeClr val="bg1"/>
                </a:solidFill>
                <a:latin typeface="Open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latin typeface="+mj-lt"/>
              </a:rPr>
              <a:t>© 2023 Outliers Mining Solutions Inc.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15092124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178DE1B-6EF9-42D6-940D-C7158C280AB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9618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1" imgH="398" progId="TCLayout.ActiveDocument.1">
                  <p:embed/>
                </p:oleObj>
              </mc:Choice>
              <mc:Fallback>
                <p:oleObj name="think-cell Slide" r:id="rId3" imgW="401" imgH="39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178DE1B-6EF9-42D6-940D-C7158C280A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50F1FB39-0875-43CC-B870-F9F94F5A63C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424248" y="2415363"/>
            <a:ext cx="4929551" cy="26537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Font typeface="Arial" panose="020B0604020202020204" pitchFamily="34" charset="0"/>
              <a:buChar char="•"/>
              <a:defRPr sz="1800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Click to edit Master text styles</a:t>
            </a:r>
          </a:p>
          <a:p>
            <a:pPr lvl="0"/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FDF3017-BE23-4941-8C13-55D053B9FD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4249" y="1767576"/>
            <a:ext cx="4929551" cy="365126"/>
          </a:xfrm>
          <a:prstGeom prst="rect">
            <a:avLst/>
          </a:prstGeom>
        </p:spPr>
        <p:txBody>
          <a:bodyPr vert="horz">
            <a:noAutofit/>
          </a:bodyPr>
          <a:lstStyle>
            <a:lvl1pPr>
              <a:defRPr sz="2100" b="1" baseline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8DC2D6-088B-1D76-0E15-2038BBDDFD17}"/>
              </a:ext>
            </a:extLst>
          </p:cNvPr>
          <p:cNvSpPr/>
          <p:nvPr/>
        </p:nvSpPr>
        <p:spPr>
          <a:xfrm>
            <a:off x="-9427" y="-9427"/>
            <a:ext cx="5767754" cy="686742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9D105FB-909E-43C3-8D0B-1BAA240D1C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7" y="421476"/>
            <a:ext cx="4456800" cy="145756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F8CE68F-104A-77B1-B03A-CD3D7225F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9236DB-D593-DA3A-FB0A-C49C55535434}"/>
              </a:ext>
            </a:extLst>
          </p:cNvPr>
          <p:cNvSpPr txBox="1"/>
          <p:nvPr/>
        </p:nvSpPr>
        <p:spPr>
          <a:xfrm>
            <a:off x="7408875" y="6415807"/>
            <a:ext cx="38965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1C41C26-CE01-C215-F900-D0B0B82A12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98383" y="6370379"/>
            <a:ext cx="1380111" cy="33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80757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lternate Background 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629F442-E2E9-9309-69E1-CB7DC6CC6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6A7D87-3481-0A8E-01D7-AC9FFCC4DEB4}"/>
              </a:ext>
            </a:extLst>
          </p:cNvPr>
          <p:cNvSpPr txBox="1"/>
          <p:nvPr/>
        </p:nvSpPr>
        <p:spPr>
          <a:xfrm>
            <a:off x="7408875" y="6415807"/>
            <a:ext cx="38965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C6AD317-4D44-6E59-74D4-02321C185C8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424248" y="2415363"/>
            <a:ext cx="4929551" cy="26537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Font typeface="Arial" panose="020B0604020202020204" pitchFamily="34" charset="0"/>
              <a:buChar char="•"/>
              <a:defRPr sz="1800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750777-6E18-645B-B46B-7EF6CB40F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4249" y="1767576"/>
            <a:ext cx="4929551" cy="365126"/>
          </a:xfrm>
          <a:prstGeom prst="rect">
            <a:avLst/>
          </a:prstGeom>
        </p:spPr>
        <p:txBody>
          <a:bodyPr vert="horz">
            <a:noAutofit/>
          </a:bodyPr>
          <a:lstStyle>
            <a:lvl1pPr>
              <a:defRPr sz="2100" b="1" baseline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420A80-B2ED-5D56-F83B-6E69019148B6}"/>
              </a:ext>
            </a:extLst>
          </p:cNvPr>
          <p:cNvSpPr/>
          <p:nvPr/>
        </p:nvSpPr>
        <p:spPr>
          <a:xfrm>
            <a:off x="-9427" y="-9427"/>
            <a:ext cx="5767754" cy="68674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74AE1CB-26FF-A3FD-A59B-2458C0CA0C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8383" y="6370379"/>
            <a:ext cx="1380111" cy="337077"/>
          </a:xfrm>
          <a:prstGeom prst="rect">
            <a:avLst/>
          </a:prstGeom>
        </p:spPr>
      </p:pic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0375AD78-BE31-2673-E6B2-D39C3A917E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7" y="421476"/>
            <a:ext cx="4456800" cy="145756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0923945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lternate Background TO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38566BD-EBE0-426E-A69B-C948DFE7809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097029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1" imgH="398" progId="TCLayout.ActiveDocument.1">
                  <p:embed/>
                </p:oleObj>
              </mc:Choice>
              <mc:Fallback>
                <p:oleObj name="think-cell Slide" r:id="rId3" imgW="401" imgH="39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38566BD-EBE0-426E-A69B-C948DFE780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B943849-0864-99D1-E986-B61762174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1BBF1-5C60-AB87-C4B4-BB77B2B0B759}"/>
              </a:ext>
            </a:extLst>
          </p:cNvPr>
          <p:cNvSpPr txBox="1"/>
          <p:nvPr/>
        </p:nvSpPr>
        <p:spPr>
          <a:xfrm>
            <a:off x="7408875" y="6415807"/>
            <a:ext cx="38965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612A1C3-443A-1A4F-B6FB-0C7110D3743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424248" y="2415363"/>
            <a:ext cx="4929551" cy="26537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Font typeface="Arial" panose="020B0604020202020204" pitchFamily="34" charset="0"/>
              <a:buChar char="•"/>
              <a:defRPr sz="1800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4B3323D-0954-252D-7A8D-7E8BC61CF5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4249" y="1767576"/>
            <a:ext cx="4929551" cy="365126"/>
          </a:xfrm>
          <a:prstGeom prst="rect">
            <a:avLst/>
          </a:prstGeom>
        </p:spPr>
        <p:txBody>
          <a:bodyPr vert="horz">
            <a:noAutofit/>
          </a:bodyPr>
          <a:lstStyle>
            <a:lvl1pPr>
              <a:defRPr sz="2100" b="1" baseline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A227CD-4DA9-4FD5-1446-367C16E80CFB}"/>
              </a:ext>
            </a:extLst>
          </p:cNvPr>
          <p:cNvSpPr/>
          <p:nvPr/>
        </p:nvSpPr>
        <p:spPr>
          <a:xfrm>
            <a:off x="-9427" y="-9427"/>
            <a:ext cx="5767754" cy="686742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F9D9DC-2F83-7E15-A11F-FD70E04601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98383" y="6370379"/>
            <a:ext cx="1380111" cy="337078"/>
          </a:xfrm>
          <a:prstGeom prst="rect">
            <a:avLst/>
          </a:prstGeom>
        </p:spPr>
      </p:pic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EFEB8D9C-3074-5E49-E832-9C45FF3FDD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7" y="421476"/>
            <a:ext cx="4456800" cy="145756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260230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7AF34E3-6AE6-419D-81C2-11172B564F3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2492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4" imgH="414" progId="TCLayout.ActiveDocument.1">
                  <p:embed/>
                </p:oleObj>
              </mc:Choice>
              <mc:Fallback>
                <p:oleObj name="think-cell Slide" r:id="rId4" imgW="414" imgH="41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7AF34E3-6AE6-419D-81C2-11172B564F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0B1B992-6351-5A58-B1C2-6CC9FB40B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AC7D78-D92B-AB0C-5BF2-C0707DC277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98383" y="6370379"/>
            <a:ext cx="1380111" cy="33707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C46701C-B9F7-EBCE-2A44-0F373D577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8993" y="1174839"/>
            <a:ext cx="7934011" cy="392551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8256FA-67CD-8CD9-F717-58CEE3AF55AA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918298341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7AF34E3-6AE6-419D-81C2-11172B564F3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2492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4" imgH="414" progId="TCLayout.ActiveDocument.1">
                  <p:embed/>
                </p:oleObj>
              </mc:Choice>
              <mc:Fallback>
                <p:oleObj name="think-cell Slide" r:id="rId4" imgW="414" imgH="41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7AF34E3-6AE6-419D-81C2-11172B564F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0B1B992-6351-5A58-B1C2-6CC9FB40B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66F0782-0F87-F446-898C-D8A7193ADD1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AC7D78-D92B-AB0C-5BF2-C0707DC277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98383" y="6370379"/>
            <a:ext cx="1380111" cy="33707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C46701C-B9F7-EBCE-2A44-0F373D577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8993" y="1174839"/>
            <a:ext cx="7934011" cy="392551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8256FA-67CD-8CD9-F717-58CEE3AF55AA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435803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5A76543-798D-47A1-892E-B8C0B3A70F8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19106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1" imgH="398" progId="TCLayout.ActiveDocument.1">
                  <p:embed/>
                </p:oleObj>
              </mc:Choice>
              <mc:Fallback>
                <p:oleObj name="think-cell Slide" r:id="rId3" imgW="401" imgH="39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5A76543-798D-47A1-892E-B8C0B3A70F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F2644-D914-7B4E-8924-BBC1AEDB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2528" y="6356356"/>
            <a:ext cx="79552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894746-287E-68C5-77EF-B691709E9FE5}"/>
              </a:ext>
            </a:extLst>
          </p:cNvPr>
          <p:cNvSpPr/>
          <p:nvPr/>
        </p:nvSpPr>
        <p:spPr>
          <a:xfrm>
            <a:off x="-9428" y="-9427"/>
            <a:ext cx="11091955" cy="6867427"/>
          </a:xfrm>
          <a:prstGeom prst="rect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BEFA20-49D2-ABC3-36E7-F008385D61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98383" y="6370379"/>
            <a:ext cx="1380111" cy="337078"/>
          </a:xfrm>
          <a:prstGeom prst="rect">
            <a:avLst/>
          </a:prstGeom>
        </p:spPr>
      </p:pic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B929B6F-0D1E-9841-A494-EB341F5B1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7" y="421476"/>
            <a:ext cx="8745848" cy="145756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5A98F9-ECB7-5AA5-D59E-945A79E3D325}"/>
              </a:ext>
            </a:extLst>
          </p:cNvPr>
          <p:cNvSpPr txBox="1"/>
          <p:nvPr/>
        </p:nvSpPr>
        <p:spPr>
          <a:xfrm>
            <a:off x="7115652" y="6415807"/>
            <a:ext cx="38965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4004516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A9D11D2-8044-4CB0-922D-9E366CA4053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410949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4" imgH="414" progId="TCLayout.ActiveDocument.1">
                  <p:embed/>
                </p:oleObj>
              </mc:Choice>
              <mc:Fallback>
                <p:oleObj name="think-cell Slide" r:id="rId3" imgW="414" imgH="41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A9D11D2-8044-4CB0-922D-9E366CA405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A4A59-6D26-894B-A5C2-574199CB7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5377"/>
            <a:ext cx="10515600" cy="46754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D53BA89-4FE0-3F5A-E6CB-CDB7696DC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0BDDEEFB-712E-3559-FA4A-1767A5205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0CCD912-7107-9317-BC4B-CF6240E5B423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29734C4-C25F-0B71-CCA1-76EE895207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6"/>
            <a:ext cx="10897033" cy="6657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31B499-570C-B2B7-F89F-7069797CF5F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12986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ngle Content w/ Backround Imag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DD823A0-7280-4B13-9C68-48A6FF18D94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86364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4" imgH="414" progId="TCLayout.ActiveDocument.1">
                  <p:embed/>
                </p:oleObj>
              </mc:Choice>
              <mc:Fallback>
                <p:oleObj name="think-cell Slide" r:id="rId4" imgW="414" imgH="41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9DD823A0-7280-4B13-9C68-48A6FF18D9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A4A59-6D26-894B-A5C2-574199CB7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5377"/>
            <a:ext cx="10515600" cy="46754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BBE999A-0F7F-F087-0A35-F272B01AE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841CE2A-5CB0-950E-0324-08577284C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0B35BF-D14E-91C3-8B50-773EF13EBF07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5774B0F-A26E-8A5D-A073-5AECD187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6"/>
            <a:ext cx="10897033" cy="6657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38A9A3A-4C48-4BDE-9DAA-AC27BAE725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04658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ngle Content w/ Backround Imag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B0A4C12-E3E5-428B-95CF-F5B65602630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912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4" imgH="414" progId="TCLayout.ActiveDocument.1">
                  <p:embed/>
                </p:oleObj>
              </mc:Choice>
              <mc:Fallback>
                <p:oleObj name="think-cell Slide" r:id="rId4" imgW="414" imgH="41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B0A4C12-E3E5-428B-95CF-F5B6560263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A4A59-6D26-894B-A5C2-574199CB7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5377"/>
            <a:ext cx="10515600" cy="467543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FAEBEFA-C118-BB9D-2DA5-920F2BDF2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36FD0F6-BFFF-D3B3-E18A-C81E60420B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B30140-3754-6EF7-C1B4-2353F5E5477D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5681A85-181B-D03E-B4F6-208DC4EB1A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6"/>
            <a:ext cx="10897033" cy="6657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CA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CC97D1C-5C22-605E-9458-98A9ED8871B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4380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D97DA20-E0B1-47A4-A317-826641CCAFF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7273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4" imgH="414" progId="TCLayout.ActiveDocument.1">
                  <p:embed/>
                </p:oleObj>
              </mc:Choice>
              <mc:Fallback>
                <p:oleObj name="think-cell Slide" r:id="rId3" imgW="414" imgH="41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D97DA20-E0B1-47A4-A317-826641CCAF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A4A59-6D26-894B-A5C2-574199CB7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5385"/>
            <a:ext cx="5181600" cy="4683629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92B37-18D7-FE44-BC15-B4410B6F1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95385"/>
            <a:ext cx="5181600" cy="4683629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5C911-C38E-07FB-8B11-BDB8C869E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1A884FD8-60B2-B99C-946A-6606399E6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E3E86E-48D8-9A7D-38E0-83577FA97FFF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FFCD43E-E739-8C28-7A3F-4FE29E2E19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6"/>
            <a:ext cx="10897033" cy="6657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C3DD0BC-9625-B5FD-8AAB-AF58AFDC08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91448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A549654-B7CB-43BF-A935-44C428BEF2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20783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4" imgH="414" progId="TCLayout.ActiveDocument.1">
                  <p:embed/>
                </p:oleObj>
              </mc:Choice>
              <mc:Fallback>
                <p:oleObj name="think-cell Slide" r:id="rId3" imgW="414" imgH="41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CA549654-B7CB-43BF-A935-44C428BEF2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5023D-86EA-4349-90B2-75EB27027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095375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 cap="all" baseline="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D81EA-2517-5746-87CD-8D144EA7D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919287"/>
            <a:ext cx="5157787" cy="3843338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7E347D-32B3-0F4A-BB5E-7690C3F2B6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095375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 cap="all" baseline="0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D5CC0A-3BBA-344C-988D-1BB843A13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1919287"/>
            <a:ext cx="5183188" cy="3843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B2637D4-E245-A9D4-9B6F-B0FB21542D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DE766774-5665-5161-F617-169059ED9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66E01A-C72E-6F28-4BE6-C6750E68FB6D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2DFC478-591F-32DF-1834-3DDE51353C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6"/>
            <a:ext cx="10897033" cy="6657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CA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8EB6ECC-3835-D237-72EE-1B443C8380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06281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7AF34E3-6AE6-419D-81C2-11172B564F3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63426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4" imgH="414" progId="TCLayout.ActiveDocument.1">
                  <p:embed/>
                </p:oleObj>
              </mc:Choice>
              <mc:Fallback>
                <p:oleObj name="think-cell Slide" r:id="rId3" imgW="414" imgH="41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7AF34E3-6AE6-419D-81C2-11172B564F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5D9E9C-9271-F007-3946-D4DD6699C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16BE51D-837E-AEDE-C54A-39CAF9579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DFF05D-B0C6-2C0B-4043-D0E228470078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B18735F-839E-C547-9BEB-B44E8DEE88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6"/>
            <a:ext cx="10897033" cy="6657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0D3BA1E-39FA-C2EB-149F-5C7855E8883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83010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ABF20C0-9F7E-B4A8-AAEC-A112E15F8C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DDD7645-FBFB-01FF-24C7-DDAC74B15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50B707-486E-81CD-3C5C-5E8A7505B150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C0DFD47-C4C4-E7AC-9C79-C60EC37584B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48982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C144AC4-7323-4792-9E88-122F31CA4D1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389139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1" imgH="398" progId="TCLayout.ActiveDocument.1">
                  <p:embed/>
                </p:oleObj>
              </mc:Choice>
              <mc:Fallback>
                <p:oleObj name="think-cell Slide" r:id="rId3" imgW="401" imgH="39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C144AC4-7323-4792-9E88-122F31CA4D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0C5F8-A176-BE45-86A8-D832512A7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21476"/>
            <a:ext cx="6172200" cy="53697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7138A-48FE-D54F-B962-BEA574027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6766" y="1371600"/>
            <a:ext cx="4315259" cy="4416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852BF-0828-553E-6DAA-1CC5D1203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B0AF484-5764-0462-9B0D-48CFA46D1E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BF36C5-B4D1-41AF-6A66-95C4D97D897E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CF6BD014-3B96-2FD1-F1C3-665D5706D3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6"/>
            <a:ext cx="4315259" cy="6657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9922833-675E-1718-2CD0-2C16CB789EE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909564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3360BD16-1BD3-4874-B82C-E83E371110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235240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1" imgH="398" progId="TCLayout.ActiveDocument.1">
                  <p:embed/>
                </p:oleObj>
              </mc:Choice>
              <mc:Fallback>
                <p:oleObj name="think-cell Slide" r:id="rId4" imgW="401" imgH="39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3360BD16-1BD3-4874-B82C-E83E37111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9B551B-EAEE-A543-BA6D-BED834423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21475"/>
            <a:ext cx="6172200" cy="54063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85D9EF7-D200-765E-6103-3038A0C74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9FC5258A-DB98-BC4D-EE62-AD30FE375B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6D48B6F-EC27-BA54-055F-C329578BBF54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98FB0FBB-8CB5-99C9-AA92-81840240B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6766" y="1371600"/>
            <a:ext cx="4315259" cy="4416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BE937F8-AB09-48D9-9C4E-C44F081E66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6"/>
            <a:ext cx="4315259" cy="6657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CA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6A6BFC3-F222-A275-267C-930E2CF7BC2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39049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CED3B-8614-D641-A453-A429AC8E9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6766" y="1825631"/>
            <a:ext cx="10897034" cy="403872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59A5E1-0FAE-FDC8-022C-D325B4C04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FB7FA6F4-FFE5-1C3A-1E02-AA2989B1A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59E0B0-A92F-AB58-869D-F0EDE4E56AA6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60121EF3-3994-FBAE-2931-815780125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66" y="421475"/>
            <a:ext cx="10897034" cy="10439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34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CA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97914F8-3FA5-CA13-3FA6-4954DA1C80C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583659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D49507-BAEE-294D-BE3E-41BBD72924D9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2" y="365131"/>
            <a:ext cx="2628900" cy="5462651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defRPr sz="34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617B0F-00A7-7944-B534-F2B1C2F44B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31"/>
            <a:ext cx="7734300" cy="54626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C781616-E6D3-608B-AA8A-EC094B3D0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E466F4DC-DF32-70FC-4182-1DDD4B929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83" y="6370379"/>
            <a:ext cx="1380112" cy="3370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7DF92D-6C5D-57CA-4983-F41BA8379A28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4014870-1DAA-5D52-325D-1107CC19FDF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567243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A63B5FA-4992-F147-AFDE-400235DC4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99" y="2376413"/>
            <a:ext cx="7772400" cy="14829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7ED689-CA84-D3EF-A161-7C22B21F9456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524683915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A63B5FA-4992-F147-AFDE-400235DC4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99" y="2376413"/>
            <a:ext cx="7772400" cy="1482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ACFD2A-5CEB-0181-3ED4-7EEA29655F34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45966744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65272F1-3C81-D040-D8B1-A598D66E0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875" y="2315724"/>
            <a:ext cx="9506247" cy="14829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967E7B-D998-9741-40FA-149C7F797455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16410539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gline Picture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EAB736-BF48-8CF9-028D-DF4A1A365B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42877" y="2315724"/>
            <a:ext cx="9506243" cy="14829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71964D-306C-71CE-77EA-A879C2D9E612}"/>
              </a:ext>
            </a:extLst>
          </p:cNvPr>
          <p:cNvSpPr txBox="1"/>
          <p:nvPr/>
        </p:nvSpPr>
        <p:spPr>
          <a:xfrm>
            <a:off x="3543101" y="6415807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 2023 Outliers Mining Solutions Inc.    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32491653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E8FB4-A02A-3575-72E2-E7B79D94B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652" y="6492205"/>
            <a:ext cx="358074" cy="331932"/>
          </a:xfrm>
          <a:prstGeom prst="rect">
            <a:avLst/>
          </a:prstGeom>
        </p:spPr>
        <p:txBody>
          <a:bodyPr/>
          <a:lstStyle/>
          <a:p>
            <a:fld id="{466F0782-0F87-F446-898C-D8A7193ADD1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itle Placeholder 15">
            <a:extLst>
              <a:ext uri="{FF2B5EF4-FFF2-40B4-BE49-F238E27FC236}">
                <a16:creationId xmlns:a16="http://schemas.microsoft.com/office/drawing/2014/main" id="{1A0F8320-3F6C-2190-BB9A-1E21D65AE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01" y="421476"/>
            <a:ext cx="11308197" cy="45920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73E74FF1-AEEE-F328-DDCC-E04F32524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" y="1121944"/>
            <a:ext cx="11304715" cy="5012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4C91518-9522-0ACD-47D9-CEAB7F588D2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7"/>
          <a:stretch>
            <a:fillRect/>
          </a:stretch>
        </p:blipFill>
        <p:spPr bwMode="auto">
          <a:xfrm>
            <a:off x="1734874" y="6240712"/>
            <a:ext cx="620700" cy="5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628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C3261-4B20-5545-B13C-3965462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23279"/>
            <a:ext cx="7290533" cy="492443"/>
          </a:xfrm>
        </p:spPr>
        <p:txBody>
          <a:bodyPr/>
          <a:lstStyle>
            <a:lvl1pPr>
              <a:defRPr>
                <a:solidFill>
                  <a:srgbClr val="004C6C"/>
                </a:solidFill>
              </a:defRPr>
            </a:lvl1pPr>
          </a:lstStyle>
          <a:p>
            <a:r>
              <a:rPr lang="en-US"/>
              <a:t>Click to edit Master </a:t>
            </a:r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E49D4-B174-5E43-B7AD-2ECC69027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2713" y="6416685"/>
            <a:ext cx="4114800" cy="123111"/>
          </a:xfrm>
        </p:spPr>
        <p:txBody>
          <a:bodyPr/>
          <a:lstStyle/>
          <a:p>
            <a:pPr algn="l"/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421C6-7D7F-B643-AFD2-4C5B0DB9CF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423C61-118C-E844-B053-1BAB3FCBD8CE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BC1F7A-13E6-564E-8C12-EC643BC713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7375" y="1916116"/>
            <a:ext cx="11017250" cy="4176711"/>
          </a:xfrm>
        </p:spPr>
        <p:txBody>
          <a:bodyPr/>
          <a:lstStyle>
            <a:lvl1pPr>
              <a:defRPr>
                <a:solidFill>
                  <a:srgbClr val="0098D6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39851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57601-1824-F10E-700A-EA300E9F0F13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092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ABB060-FAE3-DF30-FCDD-D8BE30F20661}"/>
              </a:ext>
            </a:extLst>
          </p:cNvPr>
          <p:cNvSpPr/>
          <p:nvPr userDrawn="1"/>
        </p:nvSpPr>
        <p:spPr>
          <a:xfrm>
            <a:off x="11353800" y="6492875"/>
            <a:ext cx="524256" cy="365125"/>
          </a:xfrm>
          <a:prstGeom prst="rect">
            <a:avLst/>
          </a:prstGeom>
          <a:solidFill>
            <a:srgbClr val="D02C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79DD7B0-0430-A084-5431-39F6B3DAF929}"/>
              </a:ext>
            </a:extLst>
          </p:cNvPr>
          <p:cNvSpPr txBox="1">
            <a:spLocks/>
          </p:cNvSpPr>
          <p:nvPr userDrawn="1"/>
        </p:nvSpPr>
        <p:spPr>
          <a:xfrm>
            <a:off x="11353800" y="6492874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baseline="0">
                <a:solidFill>
                  <a:schemeClr val="bg1"/>
                </a:solidFill>
                <a:latin typeface="Open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2DB1ACA4-EAA4-146D-A220-DBF7020A64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074" y="6509605"/>
            <a:ext cx="1350818" cy="3299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A47A4F-054B-8DE8-450E-B8DB29275115}"/>
              </a:ext>
            </a:extLst>
          </p:cNvPr>
          <p:cNvSpPr txBox="1"/>
          <p:nvPr userDrawn="1"/>
        </p:nvSpPr>
        <p:spPr>
          <a:xfrm>
            <a:off x="3543103" y="6566626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baseline="0">
                <a:solidFill>
                  <a:schemeClr val="bg1"/>
                </a:solidFill>
                <a:latin typeface="Exo" pitchFamily="2" charset="77"/>
                <a:ea typeface="Verdana" panose="020B0604030504040204" pitchFamily="34" charset="0"/>
                <a:cs typeface="Verdana" panose="020B0604030504040204" pitchFamily="34" charset="0"/>
              </a:rPr>
              <a:t>© 2024 Outliers Mining Solutions Inc.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4382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167C13FC-E660-4C8B-8E73-ADBA6156958C}"/>
              </a:ext>
            </a:extLst>
          </p:cNvPr>
          <p:cNvGraphicFramePr>
            <a:graphicFrameLocks noChangeAspect="1"/>
          </p:cNvGraphicFramePr>
          <p:nvPr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1225179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14" imgH="414" progId="TCLayout.ActiveDocument.1">
                  <p:embed/>
                </p:oleObj>
              </mc:Choice>
              <mc:Fallback>
                <p:oleObj name="think-cell Slide" r:id="rId30" imgW="414" imgH="41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167C13FC-E660-4C8B-8E73-ADBA615695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F59EF-B11E-7A44-B23B-6C9C8DF55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15E31-C113-1A43-B850-429FEE069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27631-B0F5-414C-97D6-8A6DF816F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6"/>
            <a:ext cx="524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Open Sans" pitchFamily="2" charset="0"/>
              </a:defRPr>
            </a:lvl1pPr>
          </a:lstStyle>
          <a:p>
            <a:fld id="{748B8433-953F-5140-A518-C35C77B5B4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5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75000"/>
        <a:buFont typeface="Arial" panose="020B0604020202020204" pitchFamily="34" charset="0"/>
        <a:buChar char="•"/>
        <a:defRPr sz="2800" kern="1200" baseline="0">
          <a:solidFill>
            <a:schemeClr val="accent2"/>
          </a:solidFill>
          <a:latin typeface="+mj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75000"/>
        <a:buFont typeface="Arial" panose="020B0604020202020204" pitchFamily="34" charset="0"/>
        <a:buChar char="•"/>
        <a:defRPr sz="2400" kern="1200" baseline="0">
          <a:solidFill>
            <a:schemeClr val="accent2"/>
          </a:solidFill>
          <a:latin typeface="+mj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75000"/>
        <a:buFont typeface="Arial" panose="020B0604020202020204" pitchFamily="34" charset="0"/>
        <a:buChar char="•"/>
        <a:defRPr sz="2000" kern="1200" baseline="0">
          <a:solidFill>
            <a:schemeClr val="accent2"/>
          </a:solidFill>
          <a:latin typeface="+mj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75000"/>
        <a:buFont typeface="Arial" panose="020B0604020202020204" pitchFamily="34" charset="0"/>
        <a:buChar char="•"/>
        <a:defRPr sz="1800" kern="1200" baseline="0">
          <a:solidFill>
            <a:schemeClr val="accent2"/>
          </a:solidFill>
          <a:latin typeface="+mj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75000"/>
        <a:buFont typeface="Arial" panose="020B0604020202020204" pitchFamily="34" charset="0"/>
        <a:buChar char="•"/>
        <a:defRPr sz="1800" kern="1200" baseline="0">
          <a:solidFill>
            <a:schemeClr val="accent2"/>
          </a:solidFill>
          <a:latin typeface="+mj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oleObject" Target="../embeddings/oleObject16.bin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9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jpe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emf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.xml"/><Relationship Id="rId4" Type="http://schemas.openxmlformats.org/officeDocument/2006/relationships/image" Target="../media/image3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1.xml"/><Relationship Id="rId4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2.xml"/><Relationship Id="rId4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3.xml"/><Relationship Id="rId4" Type="http://schemas.openxmlformats.org/officeDocument/2006/relationships/image" Target="../media/image3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4.xml"/><Relationship Id="rId4" Type="http://schemas.openxmlformats.org/officeDocument/2006/relationships/image" Target="../media/image3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5.xml"/><Relationship Id="rId4" Type="http://schemas.openxmlformats.org/officeDocument/2006/relationships/image" Target="../media/image3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6.xml"/><Relationship Id="rId4" Type="http://schemas.openxmlformats.org/officeDocument/2006/relationships/image" Target="../media/image4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7.xml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8.xml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oleObject" Target="../embeddings/oleObject23.bin"/><Relationship Id="rId7" Type="http://schemas.openxmlformats.org/officeDocument/2006/relationships/slide" Target="slide8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29.xml"/><Relationship Id="rId6" Type="http://schemas.openxmlformats.org/officeDocument/2006/relationships/slide" Target="slide13.xml"/><Relationship Id="rId5" Type="http://schemas.openxmlformats.org/officeDocument/2006/relationships/slide" Target="slide11.xml"/><Relationship Id="rId4" Type="http://schemas.openxmlformats.org/officeDocument/2006/relationships/image" Target="../media/image4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0.xml"/><Relationship Id="rId4" Type="http://schemas.openxmlformats.org/officeDocument/2006/relationships/image" Target="../media/image3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1.xml"/><Relationship Id="rId4" Type="http://schemas.openxmlformats.org/officeDocument/2006/relationships/image" Target="../media/image4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2.xml"/><Relationship Id="rId4" Type="http://schemas.openxmlformats.org/officeDocument/2006/relationships/image" Target="../media/image4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99ABBF3A-A1E8-2B71-1C7B-3D91D519BE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89111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9ABBF3A-A1E8-2B71-1C7B-3D91D519BE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C1639402-A2A0-50AD-8554-CE1C17B9FE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3124" y="2289419"/>
            <a:ext cx="867821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4400" dirty="0">
                <a:solidFill>
                  <a:schemeClr val="accent5"/>
                </a:solidFill>
              </a:rPr>
              <a:t>Short Interval Control in Mining: From Data to Action</a:t>
            </a:r>
            <a:endParaRPr kumimoji="0" lang="en-US" altLang="en-US" sz="4400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849ED1-4732-7597-DC78-CE68F789F6D7}"/>
              </a:ext>
            </a:extLst>
          </p:cNvPr>
          <p:cNvSpPr txBox="1"/>
          <p:nvPr/>
        </p:nvSpPr>
        <p:spPr>
          <a:xfrm>
            <a:off x="433124" y="4245430"/>
            <a:ext cx="7021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 Jewson</a:t>
            </a:r>
          </a:p>
          <a:p>
            <a:r>
              <a:rPr lang="en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Outliers Mining Solutions</a:t>
            </a:r>
          </a:p>
        </p:txBody>
      </p:sp>
    </p:spTree>
    <p:extLst>
      <p:ext uri="{BB962C8B-B14F-4D97-AF65-F5344CB8AC3E}">
        <p14:creationId xmlns:p14="http://schemas.microsoft.com/office/powerpoint/2010/main" val="107587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CF94E0C-AB1A-C351-C53D-94DEA3B04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34" r="20060"/>
          <a:stretch/>
        </p:blipFill>
        <p:spPr bwMode="auto">
          <a:xfrm>
            <a:off x="6081823" y="0"/>
            <a:ext cx="6110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95EA680-291A-C422-55F3-0801C44B3A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89" r="16110"/>
          <a:stretch/>
        </p:blipFill>
        <p:spPr bwMode="auto">
          <a:xfrm>
            <a:off x="0" y="0"/>
            <a:ext cx="60818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045D4C-3BDD-0F2F-1799-7A09EE39B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3487" y="6491298"/>
            <a:ext cx="358074" cy="3319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B8433-953F-5140-A518-C35C77B5B40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xo" pitchFamily="2" charset="77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xo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51610E-5CF9-AA6A-D9B3-1ECE20592B91}"/>
              </a:ext>
            </a:extLst>
          </p:cNvPr>
          <p:cNvSpPr/>
          <p:nvPr/>
        </p:nvSpPr>
        <p:spPr>
          <a:xfrm>
            <a:off x="6081823" y="-1"/>
            <a:ext cx="6110177" cy="6858001"/>
          </a:xfrm>
          <a:prstGeom prst="rect">
            <a:avLst/>
          </a:prstGeom>
          <a:gradFill>
            <a:gsLst>
              <a:gs pos="0">
                <a:schemeClr val="accent2">
                  <a:alpha val="74871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9B5365D-656D-EDFF-858D-43E2D7AA3034}"/>
              </a:ext>
            </a:extLst>
          </p:cNvPr>
          <p:cNvGrpSpPr/>
          <p:nvPr/>
        </p:nvGrpSpPr>
        <p:grpSpPr>
          <a:xfrm>
            <a:off x="430519" y="6493127"/>
            <a:ext cx="1394804" cy="242079"/>
            <a:chOff x="3441700" y="3073400"/>
            <a:chExt cx="4117970" cy="714707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E4B6F3-49EC-6713-D890-CBF2E4F393C2}"/>
                </a:ext>
              </a:extLst>
            </p:cNvPr>
            <p:cNvSpPr/>
            <p:nvPr/>
          </p:nvSpPr>
          <p:spPr>
            <a:xfrm>
              <a:off x="7319356" y="3073400"/>
              <a:ext cx="240314" cy="239437"/>
            </a:xfrm>
            <a:custGeom>
              <a:avLst/>
              <a:gdLst>
                <a:gd name="connsiteX0" fmla="*/ 128910 w 240314"/>
                <a:gd name="connsiteY0" fmla="*/ 1517 h 239437"/>
                <a:gd name="connsiteX1" fmla="*/ 128910 w 240314"/>
                <a:gd name="connsiteY1" fmla="*/ 0 h 239437"/>
                <a:gd name="connsiteX2" fmla="*/ 111500 w 240314"/>
                <a:gd name="connsiteY2" fmla="*/ 0 h 239437"/>
                <a:gd name="connsiteX3" fmla="*/ 111500 w 240314"/>
                <a:gd name="connsiteY3" fmla="*/ 1517 h 239437"/>
                <a:gd name="connsiteX4" fmla="*/ 0 w 240314"/>
                <a:gd name="connsiteY4" fmla="*/ 112844 h 239437"/>
                <a:gd name="connsiteX5" fmla="*/ 0 w 240314"/>
                <a:gd name="connsiteY5" fmla="*/ 128300 h 239437"/>
                <a:gd name="connsiteX6" fmla="*/ 111500 w 240314"/>
                <a:gd name="connsiteY6" fmla="*/ 239437 h 239437"/>
                <a:gd name="connsiteX7" fmla="*/ 128815 w 240314"/>
                <a:gd name="connsiteY7" fmla="*/ 239437 h 239437"/>
                <a:gd name="connsiteX8" fmla="*/ 240314 w 240314"/>
                <a:gd name="connsiteY8" fmla="*/ 128300 h 239437"/>
                <a:gd name="connsiteX9" fmla="*/ 240314 w 240314"/>
                <a:gd name="connsiteY9" fmla="*/ 112844 h 239437"/>
                <a:gd name="connsiteX10" fmla="*/ 128815 w 240314"/>
                <a:gd name="connsiteY10" fmla="*/ 1517 h 239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14" h="239437">
                  <a:moveTo>
                    <a:pt x="128910" y="1517"/>
                  </a:moveTo>
                  <a:cubicBezTo>
                    <a:pt x="128910" y="948"/>
                    <a:pt x="128910" y="474"/>
                    <a:pt x="128910" y="0"/>
                  </a:cubicBezTo>
                  <a:lnTo>
                    <a:pt x="111500" y="0"/>
                  </a:lnTo>
                  <a:cubicBezTo>
                    <a:pt x="111500" y="474"/>
                    <a:pt x="111500" y="1043"/>
                    <a:pt x="111500" y="1517"/>
                  </a:cubicBezTo>
                  <a:cubicBezTo>
                    <a:pt x="111500" y="62965"/>
                    <a:pt x="61553" y="112749"/>
                    <a:pt x="0" y="112844"/>
                  </a:cubicBezTo>
                  <a:lnTo>
                    <a:pt x="0" y="128300"/>
                  </a:lnTo>
                  <a:cubicBezTo>
                    <a:pt x="61553" y="128395"/>
                    <a:pt x="111404" y="178084"/>
                    <a:pt x="111500" y="239437"/>
                  </a:cubicBezTo>
                  <a:lnTo>
                    <a:pt x="128815" y="239437"/>
                  </a:lnTo>
                  <a:cubicBezTo>
                    <a:pt x="128910" y="178084"/>
                    <a:pt x="178761" y="128395"/>
                    <a:pt x="240314" y="128300"/>
                  </a:cubicBezTo>
                  <a:lnTo>
                    <a:pt x="240314" y="112844"/>
                  </a:lnTo>
                  <a:cubicBezTo>
                    <a:pt x="178666" y="112749"/>
                    <a:pt x="128815" y="62965"/>
                    <a:pt x="128815" y="1517"/>
                  </a:cubicBezTo>
                </a:path>
              </a:pathLst>
            </a:custGeom>
            <a:solidFill>
              <a:srgbClr val="D02C2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Exo" pitchFamily="2" charset="77"/>
                <a:ea typeface="+mn-ea"/>
                <a:cs typeface="+mn-cs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C3A6048-76B0-4568-B9F7-35D30F548BDE}"/>
                </a:ext>
              </a:extLst>
            </p:cNvPr>
            <p:cNvSpPr/>
            <p:nvPr/>
          </p:nvSpPr>
          <p:spPr>
            <a:xfrm>
              <a:off x="3441700" y="3267794"/>
              <a:ext cx="3910288" cy="520313"/>
            </a:xfrm>
            <a:custGeom>
              <a:avLst/>
              <a:gdLst>
                <a:gd name="connsiteX0" fmla="*/ 3540779 w 3910288"/>
                <a:gd name="connsiteY0" fmla="*/ 181309 h 520313"/>
                <a:gd name="connsiteX1" fmla="*/ 3540779 w 3910288"/>
                <a:gd name="connsiteY1" fmla="*/ 205015 h 520313"/>
                <a:gd name="connsiteX2" fmla="*/ 3803641 w 3910288"/>
                <a:gd name="connsiteY2" fmla="*/ 205015 h 520313"/>
                <a:gd name="connsiteX3" fmla="*/ 3878608 w 3910288"/>
                <a:gd name="connsiteY3" fmla="*/ 236308 h 520313"/>
                <a:gd name="connsiteX4" fmla="*/ 3910288 w 3910288"/>
                <a:gd name="connsiteY4" fmla="*/ 311506 h 520313"/>
                <a:gd name="connsiteX5" fmla="*/ 3910288 w 3910288"/>
                <a:gd name="connsiteY5" fmla="*/ 413634 h 520313"/>
                <a:gd name="connsiteX6" fmla="*/ 3878608 w 3910288"/>
                <a:gd name="connsiteY6" fmla="*/ 488832 h 520313"/>
                <a:gd name="connsiteX7" fmla="*/ 3803641 w 3910288"/>
                <a:gd name="connsiteY7" fmla="*/ 520124 h 520313"/>
                <a:gd name="connsiteX8" fmla="*/ 3535737 w 3910288"/>
                <a:gd name="connsiteY8" fmla="*/ 520124 h 520313"/>
                <a:gd name="connsiteX9" fmla="*/ 3460389 w 3910288"/>
                <a:gd name="connsiteY9" fmla="*/ 488832 h 520313"/>
                <a:gd name="connsiteX10" fmla="*/ 3428994 w 3910288"/>
                <a:gd name="connsiteY10" fmla="*/ 413634 h 520313"/>
                <a:gd name="connsiteX11" fmla="*/ 3428994 w 3910288"/>
                <a:gd name="connsiteY11" fmla="*/ 365462 h 520313"/>
                <a:gd name="connsiteX12" fmla="*/ 3540779 w 3910288"/>
                <a:gd name="connsiteY12" fmla="*/ 365462 h 520313"/>
                <a:gd name="connsiteX13" fmla="*/ 3540779 w 3910288"/>
                <a:gd name="connsiteY13" fmla="*/ 407944 h 520313"/>
                <a:gd name="connsiteX14" fmla="*/ 3797171 w 3910288"/>
                <a:gd name="connsiteY14" fmla="*/ 407944 h 520313"/>
                <a:gd name="connsiteX15" fmla="*/ 3797171 w 3910288"/>
                <a:gd name="connsiteY15" fmla="*/ 317290 h 520313"/>
                <a:gd name="connsiteX16" fmla="*/ 3535737 w 3910288"/>
                <a:gd name="connsiteY16" fmla="*/ 317290 h 520313"/>
                <a:gd name="connsiteX17" fmla="*/ 3460389 w 3910288"/>
                <a:gd name="connsiteY17" fmla="*/ 285997 h 520313"/>
                <a:gd name="connsiteX18" fmla="*/ 3428994 w 3910288"/>
                <a:gd name="connsiteY18" fmla="*/ 210800 h 520313"/>
                <a:gd name="connsiteX19" fmla="*/ 3428994 w 3910288"/>
                <a:gd name="connsiteY19" fmla="*/ 108671 h 520313"/>
                <a:gd name="connsiteX20" fmla="*/ 3460389 w 3910288"/>
                <a:gd name="connsiteY20" fmla="*/ 33474 h 520313"/>
                <a:gd name="connsiteX21" fmla="*/ 3535737 w 3910288"/>
                <a:gd name="connsiteY21" fmla="*/ 2181 h 520313"/>
                <a:gd name="connsiteX22" fmla="*/ 3803641 w 3910288"/>
                <a:gd name="connsiteY22" fmla="*/ 2181 h 520313"/>
                <a:gd name="connsiteX23" fmla="*/ 3878608 w 3910288"/>
                <a:gd name="connsiteY23" fmla="*/ 33474 h 520313"/>
                <a:gd name="connsiteX24" fmla="*/ 3910288 w 3910288"/>
                <a:gd name="connsiteY24" fmla="*/ 108671 h 520313"/>
                <a:gd name="connsiteX25" fmla="*/ 3910288 w 3910288"/>
                <a:gd name="connsiteY25" fmla="*/ 156843 h 520313"/>
                <a:gd name="connsiteX26" fmla="*/ 3797076 w 3910288"/>
                <a:gd name="connsiteY26" fmla="*/ 156843 h 520313"/>
                <a:gd name="connsiteX27" fmla="*/ 3797076 w 3910288"/>
                <a:gd name="connsiteY27" fmla="*/ 114361 h 520313"/>
                <a:gd name="connsiteX28" fmla="*/ 3540684 w 3910288"/>
                <a:gd name="connsiteY28" fmla="*/ 114361 h 520313"/>
                <a:gd name="connsiteX29" fmla="*/ 3540684 w 3910288"/>
                <a:gd name="connsiteY29" fmla="*/ 181214 h 520313"/>
                <a:gd name="connsiteX30" fmla="*/ 3083935 w 3910288"/>
                <a:gd name="connsiteY30" fmla="*/ 349626 h 520313"/>
                <a:gd name="connsiteX31" fmla="*/ 2973197 w 3910288"/>
                <a:gd name="connsiteY31" fmla="*/ 350385 h 520313"/>
                <a:gd name="connsiteX32" fmla="*/ 2973197 w 3910288"/>
                <a:gd name="connsiteY32" fmla="*/ 520219 h 520313"/>
                <a:gd name="connsiteX33" fmla="*/ 2861412 w 3910288"/>
                <a:gd name="connsiteY33" fmla="*/ 520219 h 520313"/>
                <a:gd name="connsiteX34" fmla="*/ 2861412 w 3910288"/>
                <a:gd name="connsiteY34" fmla="*/ 2845 h 520313"/>
                <a:gd name="connsiteX35" fmla="*/ 3235297 w 3910288"/>
                <a:gd name="connsiteY35" fmla="*/ 2845 h 520313"/>
                <a:gd name="connsiteX36" fmla="*/ 3311025 w 3910288"/>
                <a:gd name="connsiteY36" fmla="*/ 34517 h 520313"/>
                <a:gd name="connsiteX37" fmla="*/ 3342706 w 3910288"/>
                <a:gd name="connsiteY37" fmla="*/ 109335 h 520313"/>
                <a:gd name="connsiteX38" fmla="*/ 3342706 w 3910288"/>
                <a:gd name="connsiteY38" fmla="*/ 243136 h 520313"/>
                <a:gd name="connsiteX39" fmla="*/ 3311025 w 3910288"/>
                <a:gd name="connsiteY39" fmla="*/ 317954 h 520313"/>
                <a:gd name="connsiteX40" fmla="*/ 3235297 w 3910288"/>
                <a:gd name="connsiteY40" fmla="*/ 349626 h 520313"/>
                <a:gd name="connsiteX41" fmla="*/ 3230255 w 3910288"/>
                <a:gd name="connsiteY41" fmla="*/ 349626 h 520313"/>
                <a:gd name="connsiteX42" fmla="*/ 3342706 w 3910288"/>
                <a:gd name="connsiteY42" fmla="*/ 482004 h 520313"/>
                <a:gd name="connsiteX43" fmla="*/ 3342706 w 3910288"/>
                <a:gd name="connsiteY43" fmla="*/ 520124 h 520313"/>
                <a:gd name="connsiteX44" fmla="*/ 3227306 w 3910288"/>
                <a:gd name="connsiteY44" fmla="*/ 520124 h 520313"/>
                <a:gd name="connsiteX45" fmla="*/ 3083840 w 3910288"/>
                <a:gd name="connsiteY45" fmla="*/ 349626 h 520313"/>
                <a:gd name="connsiteX46" fmla="*/ 3229589 w 3910288"/>
                <a:gd name="connsiteY46" fmla="*/ 213644 h 520313"/>
                <a:gd name="connsiteX47" fmla="*/ 3229589 w 3910288"/>
                <a:gd name="connsiteY47" fmla="*/ 114361 h 520313"/>
                <a:gd name="connsiteX48" fmla="*/ 2973197 w 3910288"/>
                <a:gd name="connsiteY48" fmla="*/ 114361 h 520313"/>
                <a:gd name="connsiteX49" fmla="*/ 2973197 w 3910288"/>
                <a:gd name="connsiteY49" fmla="*/ 237351 h 520313"/>
                <a:gd name="connsiteX50" fmla="*/ 3229589 w 3910288"/>
                <a:gd name="connsiteY50" fmla="*/ 237351 h 520313"/>
                <a:gd name="connsiteX51" fmla="*/ 3229589 w 3910288"/>
                <a:gd name="connsiteY51" fmla="*/ 213550 h 520313"/>
                <a:gd name="connsiteX52" fmla="*/ 2337877 w 3910288"/>
                <a:gd name="connsiteY52" fmla="*/ 2181 h 520313"/>
                <a:gd name="connsiteX53" fmla="*/ 2779595 w 3910288"/>
                <a:gd name="connsiteY53" fmla="*/ 2181 h 520313"/>
                <a:gd name="connsiteX54" fmla="*/ 2779595 w 3910288"/>
                <a:gd name="connsiteY54" fmla="*/ 114456 h 520313"/>
                <a:gd name="connsiteX55" fmla="*/ 2451089 w 3910288"/>
                <a:gd name="connsiteY55" fmla="*/ 114456 h 520313"/>
                <a:gd name="connsiteX56" fmla="*/ 2451089 w 3910288"/>
                <a:gd name="connsiteY56" fmla="*/ 205110 h 520313"/>
                <a:gd name="connsiteX57" fmla="*/ 2708242 w 3910288"/>
                <a:gd name="connsiteY57" fmla="*/ 205110 h 520313"/>
                <a:gd name="connsiteX58" fmla="*/ 2708242 w 3910288"/>
                <a:gd name="connsiteY58" fmla="*/ 317385 h 520313"/>
                <a:gd name="connsiteX59" fmla="*/ 2451089 w 3910288"/>
                <a:gd name="connsiteY59" fmla="*/ 317385 h 520313"/>
                <a:gd name="connsiteX60" fmla="*/ 2451089 w 3910288"/>
                <a:gd name="connsiteY60" fmla="*/ 408039 h 520313"/>
                <a:gd name="connsiteX61" fmla="*/ 2779595 w 3910288"/>
                <a:gd name="connsiteY61" fmla="*/ 408039 h 520313"/>
                <a:gd name="connsiteX62" fmla="*/ 2779595 w 3910288"/>
                <a:gd name="connsiteY62" fmla="*/ 520314 h 520313"/>
                <a:gd name="connsiteX63" fmla="*/ 2337877 w 3910288"/>
                <a:gd name="connsiteY63" fmla="*/ 520314 h 520313"/>
                <a:gd name="connsiteX64" fmla="*/ 2337877 w 3910288"/>
                <a:gd name="connsiteY64" fmla="*/ 2181 h 520313"/>
                <a:gd name="connsiteX65" fmla="*/ 2163112 w 3910288"/>
                <a:gd name="connsiteY65" fmla="*/ 2181 h 520313"/>
                <a:gd name="connsiteX66" fmla="*/ 2273375 w 3910288"/>
                <a:gd name="connsiteY66" fmla="*/ 2181 h 520313"/>
                <a:gd name="connsiteX67" fmla="*/ 2273375 w 3910288"/>
                <a:gd name="connsiteY67" fmla="*/ 520124 h 520313"/>
                <a:gd name="connsiteX68" fmla="*/ 2163112 w 3910288"/>
                <a:gd name="connsiteY68" fmla="*/ 520124 h 520313"/>
                <a:gd name="connsiteX69" fmla="*/ 2163112 w 3910288"/>
                <a:gd name="connsiteY69" fmla="*/ 2181 h 520313"/>
                <a:gd name="connsiteX70" fmla="*/ 1674397 w 3910288"/>
                <a:gd name="connsiteY70" fmla="*/ 1422 h 520313"/>
                <a:gd name="connsiteX71" fmla="*/ 1786182 w 3910288"/>
                <a:gd name="connsiteY71" fmla="*/ 1422 h 520313"/>
                <a:gd name="connsiteX72" fmla="*/ 1786182 w 3910288"/>
                <a:gd name="connsiteY72" fmla="*/ 407849 h 520313"/>
                <a:gd name="connsiteX73" fmla="*/ 2090808 w 3910288"/>
                <a:gd name="connsiteY73" fmla="*/ 407849 h 520313"/>
                <a:gd name="connsiteX74" fmla="*/ 2090808 w 3910288"/>
                <a:gd name="connsiteY74" fmla="*/ 520124 h 520313"/>
                <a:gd name="connsiteX75" fmla="*/ 1674492 w 3910288"/>
                <a:gd name="connsiteY75" fmla="*/ 520124 h 520313"/>
                <a:gd name="connsiteX76" fmla="*/ 1674492 w 3910288"/>
                <a:gd name="connsiteY76" fmla="*/ 1422 h 520313"/>
                <a:gd name="connsiteX77" fmla="*/ 1422762 w 3910288"/>
                <a:gd name="connsiteY77" fmla="*/ 520124 h 520313"/>
                <a:gd name="connsiteX78" fmla="*/ 1310311 w 3910288"/>
                <a:gd name="connsiteY78" fmla="*/ 520124 h 520313"/>
                <a:gd name="connsiteX79" fmla="*/ 1310311 w 3910288"/>
                <a:gd name="connsiteY79" fmla="*/ 114361 h 520313"/>
                <a:gd name="connsiteX80" fmla="*/ 1133453 w 3910288"/>
                <a:gd name="connsiteY80" fmla="*/ 114361 h 520313"/>
                <a:gd name="connsiteX81" fmla="*/ 1133453 w 3910288"/>
                <a:gd name="connsiteY81" fmla="*/ 2086 h 520313"/>
                <a:gd name="connsiteX82" fmla="*/ 1599715 w 3910288"/>
                <a:gd name="connsiteY82" fmla="*/ 2086 h 520313"/>
                <a:gd name="connsiteX83" fmla="*/ 1599715 w 3910288"/>
                <a:gd name="connsiteY83" fmla="*/ 114361 h 520313"/>
                <a:gd name="connsiteX84" fmla="*/ 1422857 w 3910288"/>
                <a:gd name="connsiteY84" fmla="*/ 114361 h 520313"/>
                <a:gd name="connsiteX85" fmla="*/ 1422857 w 3910288"/>
                <a:gd name="connsiteY85" fmla="*/ 520124 h 520313"/>
                <a:gd name="connsiteX86" fmla="*/ 953455 w 3910288"/>
                <a:gd name="connsiteY86" fmla="*/ 520124 h 520313"/>
                <a:gd name="connsiteX87" fmla="*/ 685551 w 3910288"/>
                <a:gd name="connsiteY87" fmla="*/ 520124 h 520313"/>
                <a:gd name="connsiteX88" fmla="*/ 610204 w 3910288"/>
                <a:gd name="connsiteY88" fmla="*/ 488832 h 520313"/>
                <a:gd name="connsiteX89" fmla="*/ 578809 w 3910288"/>
                <a:gd name="connsiteY89" fmla="*/ 413634 h 520313"/>
                <a:gd name="connsiteX90" fmla="*/ 578809 w 3910288"/>
                <a:gd name="connsiteY90" fmla="*/ 2181 h 520313"/>
                <a:gd name="connsiteX91" fmla="*/ 690594 w 3910288"/>
                <a:gd name="connsiteY91" fmla="*/ 2181 h 520313"/>
                <a:gd name="connsiteX92" fmla="*/ 690594 w 3910288"/>
                <a:gd name="connsiteY92" fmla="*/ 407944 h 520313"/>
                <a:gd name="connsiteX93" fmla="*/ 946986 w 3910288"/>
                <a:gd name="connsiteY93" fmla="*/ 407944 h 520313"/>
                <a:gd name="connsiteX94" fmla="*/ 946986 w 3910288"/>
                <a:gd name="connsiteY94" fmla="*/ 2181 h 520313"/>
                <a:gd name="connsiteX95" fmla="*/ 1060198 w 3910288"/>
                <a:gd name="connsiteY95" fmla="*/ 2181 h 520313"/>
                <a:gd name="connsiteX96" fmla="*/ 1060198 w 3910288"/>
                <a:gd name="connsiteY96" fmla="*/ 413634 h 520313"/>
                <a:gd name="connsiteX97" fmla="*/ 1028518 w 3910288"/>
                <a:gd name="connsiteY97" fmla="*/ 488832 h 520313"/>
                <a:gd name="connsiteX98" fmla="*/ 953550 w 3910288"/>
                <a:gd name="connsiteY98" fmla="*/ 520124 h 520313"/>
                <a:gd name="connsiteX99" fmla="*/ 367511 w 3910288"/>
                <a:gd name="connsiteY99" fmla="*/ 520314 h 520313"/>
                <a:gd name="connsiteX100" fmla="*/ 116256 w 3910288"/>
                <a:gd name="connsiteY100" fmla="*/ 520314 h 520313"/>
                <a:gd name="connsiteX101" fmla="*/ 0 w 3910288"/>
                <a:gd name="connsiteY101" fmla="*/ 404341 h 520313"/>
                <a:gd name="connsiteX102" fmla="*/ 0 w 3910288"/>
                <a:gd name="connsiteY102" fmla="*/ 115973 h 520313"/>
                <a:gd name="connsiteX103" fmla="*/ 116256 w 3910288"/>
                <a:gd name="connsiteY103" fmla="*/ 0 h 520313"/>
                <a:gd name="connsiteX104" fmla="*/ 367416 w 3910288"/>
                <a:gd name="connsiteY104" fmla="*/ 0 h 520313"/>
                <a:gd name="connsiteX105" fmla="*/ 483672 w 3910288"/>
                <a:gd name="connsiteY105" fmla="*/ 115973 h 520313"/>
                <a:gd name="connsiteX106" fmla="*/ 483672 w 3910288"/>
                <a:gd name="connsiteY106" fmla="*/ 404341 h 520313"/>
                <a:gd name="connsiteX107" fmla="*/ 367416 w 3910288"/>
                <a:gd name="connsiteY107" fmla="*/ 520314 h 520313"/>
                <a:gd name="connsiteX108" fmla="*/ 371507 w 3910288"/>
                <a:gd name="connsiteY108" fmla="*/ 111895 h 520313"/>
                <a:gd name="connsiteX109" fmla="*/ 112070 w 3910288"/>
                <a:gd name="connsiteY109" fmla="*/ 111895 h 520313"/>
                <a:gd name="connsiteX110" fmla="*/ 112070 w 3910288"/>
                <a:gd name="connsiteY110" fmla="*/ 408513 h 520313"/>
                <a:gd name="connsiteX111" fmla="*/ 371507 w 3910288"/>
                <a:gd name="connsiteY111" fmla="*/ 408513 h 520313"/>
                <a:gd name="connsiteX112" fmla="*/ 371507 w 3910288"/>
                <a:gd name="connsiteY112" fmla="*/ 111895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910288" h="520313">
                  <a:moveTo>
                    <a:pt x="3540779" y="181309"/>
                  </a:moveTo>
                  <a:lnTo>
                    <a:pt x="3540779" y="205015"/>
                  </a:lnTo>
                  <a:lnTo>
                    <a:pt x="3803641" y="205015"/>
                  </a:lnTo>
                  <a:cubicBezTo>
                    <a:pt x="3832467" y="205015"/>
                    <a:pt x="3857488" y="215446"/>
                    <a:pt x="3878608" y="236308"/>
                  </a:cubicBezTo>
                  <a:cubicBezTo>
                    <a:pt x="3899728" y="257170"/>
                    <a:pt x="3910288" y="282204"/>
                    <a:pt x="3910288" y="311506"/>
                  </a:cubicBezTo>
                  <a:lnTo>
                    <a:pt x="3910288" y="413634"/>
                  </a:lnTo>
                  <a:cubicBezTo>
                    <a:pt x="3910288" y="442935"/>
                    <a:pt x="3899728" y="467970"/>
                    <a:pt x="3878608" y="488832"/>
                  </a:cubicBezTo>
                  <a:cubicBezTo>
                    <a:pt x="3857392" y="509693"/>
                    <a:pt x="3832467" y="520124"/>
                    <a:pt x="3803641" y="520124"/>
                  </a:cubicBezTo>
                  <a:lnTo>
                    <a:pt x="3535737" y="520124"/>
                  </a:lnTo>
                  <a:cubicBezTo>
                    <a:pt x="3506435" y="520124"/>
                    <a:pt x="3481319" y="509693"/>
                    <a:pt x="3460389" y="488832"/>
                  </a:cubicBezTo>
                  <a:cubicBezTo>
                    <a:pt x="3439459" y="467970"/>
                    <a:pt x="3428994" y="442935"/>
                    <a:pt x="3428994" y="413634"/>
                  </a:cubicBezTo>
                  <a:lnTo>
                    <a:pt x="3428994" y="365462"/>
                  </a:lnTo>
                  <a:lnTo>
                    <a:pt x="3540779" y="365462"/>
                  </a:lnTo>
                  <a:lnTo>
                    <a:pt x="3540779" y="407944"/>
                  </a:lnTo>
                  <a:lnTo>
                    <a:pt x="3797171" y="407944"/>
                  </a:lnTo>
                  <a:lnTo>
                    <a:pt x="3797171" y="317290"/>
                  </a:lnTo>
                  <a:lnTo>
                    <a:pt x="3535737" y="317290"/>
                  </a:lnTo>
                  <a:cubicBezTo>
                    <a:pt x="3506435" y="317290"/>
                    <a:pt x="3481319" y="306859"/>
                    <a:pt x="3460389" y="285997"/>
                  </a:cubicBezTo>
                  <a:cubicBezTo>
                    <a:pt x="3439459" y="265135"/>
                    <a:pt x="3428994" y="240101"/>
                    <a:pt x="3428994" y="210800"/>
                  </a:cubicBezTo>
                  <a:lnTo>
                    <a:pt x="3428994" y="108671"/>
                  </a:lnTo>
                  <a:cubicBezTo>
                    <a:pt x="3428994" y="79465"/>
                    <a:pt x="3439459" y="54336"/>
                    <a:pt x="3460389" y="33474"/>
                  </a:cubicBezTo>
                  <a:cubicBezTo>
                    <a:pt x="3481319" y="12612"/>
                    <a:pt x="3506435" y="2181"/>
                    <a:pt x="3535737" y="2181"/>
                  </a:cubicBezTo>
                  <a:lnTo>
                    <a:pt x="3803641" y="2181"/>
                  </a:lnTo>
                  <a:cubicBezTo>
                    <a:pt x="3832467" y="2181"/>
                    <a:pt x="3857488" y="12612"/>
                    <a:pt x="3878608" y="33474"/>
                  </a:cubicBezTo>
                  <a:cubicBezTo>
                    <a:pt x="3899728" y="54336"/>
                    <a:pt x="3910288" y="79465"/>
                    <a:pt x="3910288" y="108671"/>
                  </a:cubicBezTo>
                  <a:lnTo>
                    <a:pt x="3910288" y="156843"/>
                  </a:lnTo>
                  <a:lnTo>
                    <a:pt x="3797076" y="156843"/>
                  </a:lnTo>
                  <a:lnTo>
                    <a:pt x="3797076" y="114361"/>
                  </a:lnTo>
                  <a:lnTo>
                    <a:pt x="3540684" y="114361"/>
                  </a:lnTo>
                  <a:lnTo>
                    <a:pt x="3540684" y="181214"/>
                  </a:lnTo>
                  <a:close/>
                  <a:moveTo>
                    <a:pt x="3083935" y="349626"/>
                  </a:moveTo>
                  <a:lnTo>
                    <a:pt x="2973197" y="350385"/>
                  </a:lnTo>
                  <a:lnTo>
                    <a:pt x="2973197" y="520219"/>
                  </a:lnTo>
                  <a:lnTo>
                    <a:pt x="2861412" y="520219"/>
                  </a:lnTo>
                  <a:lnTo>
                    <a:pt x="2861412" y="2845"/>
                  </a:lnTo>
                  <a:lnTo>
                    <a:pt x="3235297" y="2845"/>
                  </a:lnTo>
                  <a:cubicBezTo>
                    <a:pt x="3264599" y="2845"/>
                    <a:pt x="3289810" y="13371"/>
                    <a:pt x="3311025" y="34517"/>
                  </a:cubicBezTo>
                  <a:cubicBezTo>
                    <a:pt x="3332146" y="55663"/>
                    <a:pt x="3342706" y="80603"/>
                    <a:pt x="3342706" y="109335"/>
                  </a:cubicBezTo>
                  <a:lnTo>
                    <a:pt x="3342706" y="243136"/>
                  </a:lnTo>
                  <a:cubicBezTo>
                    <a:pt x="3342706" y="271868"/>
                    <a:pt x="3332146" y="296807"/>
                    <a:pt x="3311025" y="317954"/>
                  </a:cubicBezTo>
                  <a:cubicBezTo>
                    <a:pt x="3289810" y="339100"/>
                    <a:pt x="3264599" y="349626"/>
                    <a:pt x="3235297" y="349626"/>
                  </a:cubicBezTo>
                  <a:lnTo>
                    <a:pt x="3230255" y="349626"/>
                  </a:lnTo>
                  <a:lnTo>
                    <a:pt x="3342706" y="482004"/>
                  </a:lnTo>
                  <a:lnTo>
                    <a:pt x="3342706" y="520124"/>
                  </a:lnTo>
                  <a:lnTo>
                    <a:pt x="3227306" y="520124"/>
                  </a:lnTo>
                  <a:lnTo>
                    <a:pt x="3083840" y="349626"/>
                  </a:lnTo>
                  <a:close/>
                  <a:moveTo>
                    <a:pt x="3229589" y="213644"/>
                  </a:moveTo>
                  <a:lnTo>
                    <a:pt x="3229589" y="114361"/>
                  </a:lnTo>
                  <a:lnTo>
                    <a:pt x="2973197" y="114361"/>
                  </a:lnTo>
                  <a:lnTo>
                    <a:pt x="2973197" y="237351"/>
                  </a:lnTo>
                  <a:lnTo>
                    <a:pt x="3229589" y="237351"/>
                  </a:lnTo>
                  <a:lnTo>
                    <a:pt x="3229589" y="213550"/>
                  </a:lnTo>
                  <a:close/>
                  <a:moveTo>
                    <a:pt x="2337877" y="2181"/>
                  </a:moveTo>
                  <a:lnTo>
                    <a:pt x="2779595" y="2181"/>
                  </a:lnTo>
                  <a:lnTo>
                    <a:pt x="2779595" y="114456"/>
                  </a:lnTo>
                  <a:lnTo>
                    <a:pt x="2451089" y="114456"/>
                  </a:lnTo>
                  <a:lnTo>
                    <a:pt x="2451089" y="205110"/>
                  </a:lnTo>
                  <a:lnTo>
                    <a:pt x="2708242" y="205110"/>
                  </a:lnTo>
                  <a:lnTo>
                    <a:pt x="2708242" y="317385"/>
                  </a:lnTo>
                  <a:lnTo>
                    <a:pt x="2451089" y="317385"/>
                  </a:lnTo>
                  <a:lnTo>
                    <a:pt x="2451089" y="408039"/>
                  </a:lnTo>
                  <a:lnTo>
                    <a:pt x="2779595" y="408039"/>
                  </a:lnTo>
                  <a:lnTo>
                    <a:pt x="2779595" y="520314"/>
                  </a:lnTo>
                  <a:lnTo>
                    <a:pt x="2337877" y="520314"/>
                  </a:lnTo>
                  <a:lnTo>
                    <a:pt x="2337877" y="2181"/>
                  </a:lnTo>
                  <a:close/>
                  <a:moveTo>
                    <a:pt x="2163112" y="2181"/>
                  </a:moveTo>
                  <a:lnTo>
                    <a:pt x="2273375" y="2181"/>
                  </a:lnTo>
                  <a:lnTo>
                    <a:pt x="2273375" y="520124"/>
                  </a:lnTo>
                  <a:lnTo>
                    <a:pt x="2163112" y="520124"/>
                  </a:lnTo>
                  <a:lnTo>
                    <a:pt x="2163112" y="2181"/>
                  </a:lnTo>
                  <a:close/>
                  <a:moveTo>
                    <a:pt x="1674397" y="1422"/>
                  </a:moveTo>
                  <a:lnTo>
                    <a:pt x="1786182" y="1422"/>
                  </a:lnTo>
                  <a:lnTo>
                    <a:pt x="1786182" y="407849"/>
                  </a:lnTo>
                  <a:lnTo>
                    <a:pt x="2090808" y="407849"/>
                  </a:lnTo>
                  <a:lnTo>
                    <a:pt x="2090808" y="520124"/>
                  </a:lnTo>
                  <a:lnTo>
                    <a:pt x="1674492" y="520124"/>
                  </a:lnTo>
                  <a:lnTo>
                    <a:pt x="1674492" y="1422"/>
                  </a:lnTo>
                  <a:close/>
                  <a:moveTo>
                    <a:pt x="1422762" y="520124"/>
                  </a:moveTo>
                  <a:lnTo>
                    <a:pt x="1310311" y="520124"/>
                  </a:lnTo>
                  <a:lnTo>
                    <a:pt x="1310311" y="114361"/>
                  </a:lnTo>
                  <a:lnTo>
                    <a:pt x="1133453" y="114361"/>
                  </a:lnTo>
                  <a:lnTo>
                    <a:pt x="1133453" y="2086"/>
                  </a:lnTo>
                  <a:lnTo>
                    <a:pt x="1599715" y="2086"/>
                  </a:lnTo>
                  <a:lnTo>
                    <a:pt x="1599715" y="114361"/>
                  </a:lnTo>
                  <a:lnTo>
                    <a:pt x="1422857" y="114361"/>
                  </a:lnTo>
                  <a:lnTo>
                    <a:pt x="1422857" y="520124"/>
                  </a:lnTo>
                  <a:close/>
                  <a:moveTo>
                    <a:pt x="953455" y="520124"/>
                  </a:moveTo>
                  <a:lnTo>
                    <a:pt x="685551" y="520124"/>
                  </a:lnTo>
                  <a:cubicBezTo>
                    <a:pt x="656250" y="520124"/>
                    <a:pt x="631134" y="509693"/>
                    <a:pt x="610204" y="488832"/>
                  </a:cubicBezTo>
                  <a:cubicBezTo>
                    <a:pt x="589274" y="467970"/>
                    <a:pt x="578809" y="442935"/>
                    <a:pt x="578809" y="413634"/>
                  </a:cubicBezTo>
                  <a:lnTo>
                    <a:pt x="578809" y="2181"/>
                  </a:lnTo>
                  <a:lnTo>
                    <a:pt x="690594" y="2181"/>
                  </a:lnTo>
                  <a:lnTo>
                    <a:pt x="690594" y="407944"/>
                  </a:lnTo>
                  <a:lnTo>
                    <a:pt x="946986" y="407944"/>
                  </a:lnTo>
                  <a:lnTo>
                    <a:pt x="946986" y="2181"/>
                  </a:lnTo>
                  <a:lnTo>
                    <a:pt x="1060198" y="2181"/>
                  </a:lnTo>
                  <a:lnTo>
                    <a:pt x="1060198" y="413634"/>
                  </a:lnTo>
                  <a:cubicBezTo>
                    <a:pt x="1060198" y="442935"/>
                    <a:pt x="1049638" y="467970"/>
                    <a:pt x="1028518" y="488832"/>
                  </a:cubicBezTo>
                  <a:cubicBezTo>
                    <a:pt x="1007302" y="509693"/>
                    <a:pt x="982376" y="520124"/>
                    <a:pt x="953550" y="520124"/>
                  </a:cubicBezTo>
                  <a:moveTo>
                    <a:pt x="367511" y="520314"/>
                  </a:moveTo>
                  <a:lnTo>
                    <a:pt x="116256" y="520314"/>
                  </a:lnTo>
                  <a:cubicBezTo>
                    <a:pt x="52040" y="520314"/>
                    <a:pt x="0" y="468349"/>
                    <a:pt x="0" y="404341"/>
                  </a:cubicBezTo>
                  <a:lnTo>
                    <a:pt x="0" y="115973"/>
                  </a:lnTo>
                  <a:cubicBezTo>
                    <a:pt x="0" y="51965"/>
                    <a:pt x="52040" y="0"/>
                    <a:pt x="116256" y="0"/>
                  </a:cubicBezTo>
                  <a:lnTo>
                    <a:pt x="367416" y="0"/>
                  </a:lnTo>
                  <a:cubicBezTo>
                    <a:pt x="431633" y="0"/>
                    <a:pt x="483672" y="51965"/>
                    <a:pt x="483672" y="115973"/>
                  </a:cubicBezTo>
                  <a:lnTo>
                    <a:pt x="483672" y="404341"/>
                  </a:lnTo>
                  <a:cubicBezTo>
                    <a:pt x="483672" y="468349"/>
                    <a:pt x="431633" y="520314"/>
                    <a:pt x="367416" y="520314"/>
                  </a:cubicBezTo>
                  <a:moveTo>
                    <a:pt x="371507" y="111895"/>
                  </a:moveTo>
                  <a:lnTo>
                    <a:pt x="112070" y="111895"/>
                  </a:lnTo>
                  <a:lnTo>
                    <a:pt x="112070" y="408513"/>
                  </a:lnTo>
                  <a:lnTo>
                    <a:pt x="371507" y="408513"/>
                  </a:lnTo>
                  <a:lnTo>
                    <a:pt x="371507" y="1118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Exo" pitchFamily="2" charset="77"/>
                <a:ea typeface="+mn-ea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2CE835A-990E-5850-CD28-AE3DBB8C0A51}"/>
              </a:ext>
            </a:extLst>
          </p:cNvPr>
          <p:cNvSpPr/>
          <p:nvPr/>
        </p:nvSpPr>
        <p:spPr>
          <a:xfrm>
            <a:off x="-1" y="14824"/>
            <a:ext cx="6081823" cy="6843176"/>
          </a:xfrm>
          <a:prstGeom prst="rect">
            <a:avLst/>
          </a:prstGeom>
          <a:gradFill>
            <a:gsLst>
              <a:gs pos="0">
                <a:schemeClr val="tx1">
                  <a:lumMod val="90000"/>
                  <a:lumOff val="10000"/>
                  <a:alpha val="74920"/>
                </a:schemeClr>
              </a:gs>
              <a:gs pos="100000">
                <a:schemeClr val="tx1">
                  <a:lumMod val="90000"/>
                  <a:lumOff val="10000"/>
                  <a:alpha val="90159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EAA3E-A60A-10C9-22B5-3ADEB2B3C6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1313823"/>
            <a:ext cx="5295900" cy="1067870"/>
          </a:xfrm>
        </p:spPr>
        <p:txBody>
          <a:bodyPr vert="horz" lIns="0" tIns="45720" rIns="91440" bIns="45720" rtlCol="0"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Who </a:t>
            </a:r>
            <a:br>
              <a:rPr lang="en-US">
                <a:solidFill>
                  <a:schemeClr val="bg1"/>
                </a:solidFill>
              </a:rPr>
            </a:br>
            <a:r>
              <a:rPr lang="en-US" sz="4400">
                <a:solidFill>
                  <a:schemeClr val="bg1"/>
                </a:solidFill>
              </a:rPr>
              <a:t>We Are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670662-FC9A-9739-AC36-972EE657143D}"/>
              </a:ext>
            </a:extLst>
          </p:cNvPr>
          <p:cNvSpPr txBox="1"/>
          <p:nvPr/>
        </p:nvSpPr>
        <p:spPr>
          <a:xfrm>
            <a:off x="469900" y="3048506"/>
            <a:ext cx="5460422" cy="214777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12700">
              <a:spcBef>
                <a:spcPts val="600"/>
              </a:spcBef>
              <a:defRPr sz="1400">
                <a:solidFill>
                  <a:schemeClr val="tx2"/>
                </a:solidFill>
                <a:latin typeface="Exo" pitchFamily="2" charset="77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We are mining professionals with broad expertise in engineering, operations, and technology—gained through global experience.</a:t>
            </a:r>
            <a:endParaRPr kumimoji="0" lang="en-CA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75C408-83EE-3AC2-E9F6-9226E87D1F6C}"/>
              </a:ext>
            </a:extLst>
          </p:cNvPr>
          <p:cNvSpPr txBox="1">
            <a:spLocks/>
          </p:cNvSpPr>
          <p:nvPr/>
        </p:nvSpPr>
        <p:spPr>
          <a:xfrm>
            <a:off x="6453964" y="1313823"/>
            <a:ext cx="5295900" cy="106787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defPPr>
              <a:defRPr lang="en-US"/>
            </a:defPPr>
            <a:lvl1pPr indent="0" defTabSz="914354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None/>
              <a:defRPr sz="2800" b="1" i="0" baseline="0">
                <a:latin typeface="Exo" pitchFamily="2" charset="77"/>
              </a:defRPr>
            </a:lvl1pPr>
            <a:lvl2pPr marL="685766" indent="-228589" defTabSz="914354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400" b="0" i="0" baseline="0">
                <a:solidFill>
                  <a:schemeClr val="accent2"/>
                </a:solidFill>
                <a:latin typeface="Exo" pitchFamily="2" charset="77"/>
              </a:defRPr>
            </a:lvl2pPr>
            <a:lvl3pPr marL="1142942" indent="-228589" defTabSz="914354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000" b="0" i="0" baseline="0">
                <a:solidFill>
                  <a:schemeClr val="accent2"/>
                </a:solidFill>
                <a:latin typeface="Exo" pitchFamily="2" charset="77"/>
              </a:defRPr>
            </a:lvl3pPr>
            <a:lvl4pPr marL="1600120" indent="-228589" defTabSz="914354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b="0" i="0" baseline="0">
                <a:solidFill>
                  <a:schemeClr val="accent2"/>
                </a:solidFill>
                <a:latin typeface="Exo" pitchFamily="2" charset="77"/>
              </a:defRPr>
            </a:lvl4pPr>
            <a:lvl5pPr marL="2057298" indent="-228589" defTabSz="914354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b="0" i="0" baseline="0">
                <a:solidFill>
                  <a:schemeClr val="accent2"/>
                </a:solidFill>
                <a:latin typeface="Exo" pitchFamily="2" charset="77"/>
              </a:defRPr>
            </a:lvl5pPr>
            <a:lvl6pPr marL="2514474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652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829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006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2B2F"/>
              </a:buClr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xo" pitchFamily="2" charset="77"/>
                <a:ea typeface="+mn-ea"/>
                <a:cs typeface="+mn-cs"/>
              </a:rPr>
              <a:t>What </a:t>
            </a:r>
            <a:b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xo" pitchFamily="2" charset="77"/>
                <a:ea typeface="+mn-ea"/>
                <a:cs typeface="+mn-cs"/>
              </a:rPr>
            </a:b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xo" pitchFamily="2" charset="77"/>
                <a:ea typeface="+mn-ea"/>
                <a:cs typeface="+mn-cs"/>
              </a:rPr>
              <a:t>We Do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2126E1-409B-8D88-B47A-CC74E1AC52EB}"/>
              </a:ext>
            </a:extLst>
          </p:cNvPr>
          <p:cNvSpPr txBox="1"/>
          <p:nvPr/>
        </p:nvSpPr>
        <p:spPr>
          <a:xfrm>
            <a:off x="6466663" y="3048506"/>
            <a:ext cx="5460422" cy="214777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12700">
              <a:spcBef>
                <a:spcPts val="600"/>
              </a:spcBef>
              <a:defRPr sz="2800">
                <a:solidFill>
                  <a:schemeClr val="tx2"/>
                </a:solidFill>
                <a:latin typeface="Exo" pitchFamily="2" charset="77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help mining organizations succeed by empowering them 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meet or exceed production and productivity targets.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D2FBB8E-02D1-185E-FB20-0D06E7128E2E}"/>
              </a:ext>
            </a:extLst>
          </p:cNvPr>
          <p:cNvCxnSpPr/>
          <p:nvPr/>
        </p:nvCxnSpPr>
        <p:spPr>
          <a:xfrm>
            <a:off x="513444" y="2677886"/>
            <a:ext cx="33745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0ED9F42-85CB-BF34-7AB8-84FA299F1CA1}"/>
              </a:ext>
            </a:extLst>
          </p:cNvPr>
          <p:cNvCxnSpPr/>
          <p:nvPr/>
        </p:nvCxnSpPr>
        <p:spPr>
          <a:xfrm>
            <a:off x="6522358" y="2677886"/>
            <a:ext cx="33745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>
            <a:extLst>
              <a:ext uri="{FF2B5EF4-FFF2-40B4-BE49-F238E27FC236}">
                <a16:creationId xmlns:a16="http://schemas.microsoft.com/office/drawing/2014/main" id="{E4004F23-CE32-67B1-6177-A005AECB9158}"/>
              </a:ext>
            </a:extLst>
          </p:cNvPr>
          <p:cNvSpPr/>
          <p:nvPr/>
        </p:nvSpPr>
        <p:spPr>
          <a:xfrm>
            <a:off x="11364652" y="0"/>
            <a:ext cx="827348" cy="824329"/>
          </a:xfrm>
          <a:custGeom>
            <a:avLst/>
            <a:gdLst>
              <a:gd name="connsiteX0" fmla="*/ 128910 w 240314"/>
              <a:gd name="connsiteY0" fmla="*/ 1517 h 239437"/>
              <a:gd name="connsiteX1" fmla="*/ 128910 w 240314"/>
              <a:gd name="connsiteY1" fmla="*/ 0 h 239437"/>
              <a:gd name="connsiteX2" fmla="*/ 111500 w 240314"/>
              <a:gd name="connsiteY2" fmla="*/ 0 h 239437"/>
              <a:gd name="connsiteX3" fmla="*/ 111500 w 240314"/>
              <a:gd name="connsiteY3" fmla="*/ 1517 h 239437"/>
              <a:gd name="connsiteX4" fmla="*/ 0 w 240314"/>
              <a:gd name="connsiteY4" fmla="*/ 112844 h 239437"/>
              <a:gd name="connsiteX5" fmla="*/ 0 w 240314"/>
              <a:gd name="connsiteY5" fmla="*/ 128300 h 239437"/>
              <a:gd name="connsiteX6" fmla="*/ 111500 w 240314"/>
              <a:gd name="connsiteY6" fmla="*/ 239437 h 239437"/>
              <a:gd name="connsiteX7" fmla="*/ 128815 w 240314"/>
              <a:gd name="connsiteY7" fmla="*/ 239437 h 239437"/>
              <a:gd name="connsiteX8" fmla="*/ 240314 w 240314"/>
              <a:gd name="connsiteY8" fmla="*/ 128300 h 239437"/>
              <a:gd name="connsiteX9" fmla="*/ 240314 w 240314"/>
              <a:gd name="connsiteY9" fmla="*/ 112844 h 239437"/>
              <a:gd name="connsiteX10" fmla="*/ 128815 w 240314"/>
              <a:gd name="connsiteY10" fmla="*/ 1517 h 239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314" h="239437">
                <a:moveTo>
                  <a:pt x="128910" y="1517"/>
                </a:moveTo>
                <a:cubicBezTo>
                  <a:pt x="128910" y="948"/>
                  <a:pt x="128910" y="474"/>
                  <a:pt x="128910" y="0"/>
                </a:cubicBezTo>
                <a:lnTo>
                  <a:pt x="111500" y="0"/>
                </a:lnTo>
                <a:cubicBezTo>
                  <a:pt x="111500" y="474"/>
                  <a:pt x="111500" y="1043"/>
                  <a:pt x="111500" y="1517"/>
                </a:cubicBezTo>
                <a:cubicBezTo>
                  <a:pt x="111500" y="62965"/>
                  <a:pt x="61553" y="112749"/>
                  <a:pt x="0" y="112844"/>
                </a:cubicBezTo>
                <a:lnTo>
                  <a:pt x="0" y="128300"/>
                </a:lnTo>
                <a:cubicBezTo>
                  <a:pt x="61553" y="128395"/>
                  <a:pt x="111404" y="178084"/>
                  <a:pt x="111500" y="239437"/>
                </a:cubicBezTo>
                <a:lnTo>
                  <a:pt x="128815" y="239437"/>
                </a:lnTo>
                <a:cubicBezTo>
                  <a:pt x="128910" y="178084"/>
                  <a:pt x="178761" y="128395"/>
                  <a:pt x="240314" y="128300"/>
                </a:cubicBezTo>
                <a:lnTo>
                  <a:pt x="240314" y="112844"/>
                </a:lnTo>
                <a:cubicBezTo>
                  <a:pt x="178666" y="112749"/>
                  <a:pt x="128815" y="62965"/>
                  <a:pt x="128815" y="1517"/>
                </a:cubicBezTo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Exo" pitchFamily="2" charset="77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F86E95-961B-C7CB-29BC-8717DA864451}"/>
              </a:ext>
            </a:extLst>
          </p:cNvPr>
          <p:cNvSpPr txBox="1"/>
          <p:nvPr/>
        </p:nvSpPr>
        <p:spPr>
          <a:xfrm>
            <a:off x="3543103" y="6538918"/>
            <a:ext cx="5105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xo" pitchFamily="2" charset="77"/>
                <a:ea typeface="Verdana" panose="020B0604030504040204" pitchFamily="34" charset="0"/>
                <a:cs typeface="Verdana" panose="020B0604030504040204" pitchFamily="34" charset="0"/>
              </a:rPr>
              <a:t>© 2025 Outliers Mining Solutions Inc. 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56656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7FA2163-C498-E735-D7A4-35CD91243F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93" r="41718"/>
          <a:stretch/>
        </p:blipFill>
        <p:spPr bwMode="auto">
          <a:xfrm>
            <a:off x="0" y="0"/>
            <a:ext cx="46832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7A9D5F2-AE9D-2E5E-A416-5F2202DACA0D}"/>
              </a:ext>
            </a:extLst>
          </p:cNvPr>
          <p:cNvSpPr/>
          <p:nvPr/>
        </p:nvSpPr>
        <p:spPr>
          <a:xfrm rot="16200000">
            <a:off x="7332989" y="-2428055"/>
            <a:ext cx="1082645" cy="7780425"/>
          </a:xfrm>
          <a:prstGeom prst="roundRect">
            <a:avLst>
              <a:gd name="adj" fmla="val 13983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89DB5E7-E6CE-DA36-C477-2C91B5860D6C}"/>
              </a:ext>
            </a:extLst>
          </p:cNvPr>
          <p:cNvSpPr/>
          <p:nvPr/>
        </p:nvSpPr>
        <p:spPr>
          <a:xfrm rot="16200000">
            <a:off x="7332989" y="-1185492"/>
            <a:ext cx="1082645" cy="7780425"/>
          </a:xfrm>
          <a:prstGeom prst="roundRect">
            <a:avLst>
              <a:gd name="adj" fmla="val 13983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8EDBB70-B0E8-9C0E-8B04-D3362E7F05C8}"/>
              </a:ext>
            </a:extLst>
          </p:cNvPr>
          <p:cNvSpPr/>
          <p:nvPr/>
        </p:nvSpPr>
        <p:spPr>
          <a:xfrm rot="16200000">
            <a:off x="7332989" y="57070"/>
            <a:ext cx="1082645" cy="7780425"/>
          </a:xfrm>
          <a:prstGeom prst="roundRect">
            <a:avLst>
              <a:gd name="adj" fmla="val 13983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935F8AE-18AA-2A31-069B-4CF867A3D75F}"/>
              </a:ext>
            </a:extLst>
          </p:cNvPr>
          <p:cNvSpPr/>
          <p:nvPr/>
        </p:nvSpPr>
        <p:spPr>
          <a:xfrm rot="16200000">
            <a:off x="7332989" y="1299634"/>
            <a:ext cx="1082645" cy="7780424"/>
          </a:xfrm>
          <a:prstGeom prst="roundRect">
            <a:avLst>
              <a:gd name="adj" fmla="val 13983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77DA6F9-448F-C3B3-32D6-B133A49586BF}"/>
              </a:ext>
            </a:extLst>
          </p:cNvPr>
          <p:cNvSpPr/>
          <p:nvPr/>
        </p:nvSpPr>
        <p:spPr>
          <a:xfrm>
            <a:off x="-1" y="1"/>
            <a:ext cx="4683223" cy="6858000"/>
          </a:xfrm>
          <a:prstGeom prst="rect">
            <a:avLst/>
          </a:prstGeom>
          <a:solidFill>
            <a:schemeClr val="tx2">
              <a:lumMod val="90000"/>
              <a:lumOff val="10000"/>
              <a:alpha val="8472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3575A6-F747-B404-102C-F5E797183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3487" y="6491298"/>
            <a:ext cx="358074" cy="3319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B8433-953F-5140-A518-C35C77B5B40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xo" pitchFamily="2" charset="77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xo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CA0BF-C8DC-1478-7222-2D79C7EECF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2767564"/>
            <a:ext cx="3045417" cy="91216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How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We Do It</a:t>
            </a: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774DCE14-B64E-9A9D-8F14-E204584C52D6}"/>
              </a:ext>
            </a:extLst>
          </p:cNvPr>
          <p:cNvSpPr/>
          <p:nvPr/>
        </p:nvSpPr>
        <p:spPr>
          <a:xfrm rot="16200000">
            <a:off x="3640621" y="960877"/>
            <a:ext cx="1082645" cy="1002558"/>
          </a:xfrm>
          <a:prstGeom prst="round2SameRect">
            <a:avLst>
              <a:gd name="adj1" fmla="val 1472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687AD5-7FB7-4CD9-0560-89C203325D1F}"/>
              </a:ext>
            </a:extLst>
          </p:cNvPr>
          <p:cNvSpPr txBox="1"/>
          <p:nvPr/>
        </p:nvSpPr>
        <p:spPr>
          <a:xfrm>
            <a:off x="4835173" y="1056093"/>
            <a:ext cx="6720281" cy="8121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137160" indent="-137160">
              <a:spcBef>
                <a:spcPts val="300"/>
              </a:spcBef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 sz="1300" spc="10">
                <a:latin typeface="GT America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help you build better execution processes</a:t>
            </a:r>
            <a:br>
              <a:rPr kumimoji="0" lang="en-US" sz="1800" b="1" i="0" u="sng" strike="noStrike" kern="1200" cap="none" spc="10" normalizeH="0" baseline="0" noProof="0">
                <a:ln>
                  <a:noFill/>
                </a:ln>
                <a:solidFill>
                  <a:srgbClr val="4BC0E1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optimize the processes that impact how your people </a:t>
            </a:r>
            <a:b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assets interact and perform.</a:t>
            </a:r>
            <a:endParaRPr kumimoji="0" lang="en-CA" sz="1800" b="0" i="0" u="none" strike="noStrike" kern="1200" cap="none" spc="-5" normalizeH="0" baseline="0" noProof="0">
              <a:ln>
                <a:noFill/>
              </a:ln>
              <a:solidFill>
                <a:srgbClr val="09242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8176C7DF-BCBA-52FC-FD48-0C6ABBE02E61}"/>
              </a:ext>
            </a:extLst>
          </p:cNvPr>
          <p:cNvSpPr/>
          <p:nvPr/>
        </p:nvSpPr>
        <p:spPr>
          <a:xfrm rot="16200000">
            <a:off x="3640621" y="2203440"/>
            <a:ext cx="1082645" cy="1002558"/>
          </a:xfrm>
          <a:prstGeom prst="round2SameRect">
            <a:avLst>
              <a:gd name="adj1" fmla="val 1472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BF4B07-B7B5-C0FE-EAFC-66009A8E36F2}"/>
              </a:ext>
            </a:extLst>
          </p:cNvPr>
          <p:cNvSpPr txBox="1"/>
          <p:nvPr/>
        </p:nvSpPr>
        <p:spPr>
          <a:xfrm>
            <a:off x="4835173" y="2298656"/>
            <a:ext cx="6720281" cy="8121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indent="0">
              <a:spcBef>
                <a:spcPts val="300"/>
              </a:spcBef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1200" b="1" spc="-5">
                <a:solidFill>
                  <a:srgbClr val="09242C"/>
                </a:solidFill>
                <a:latin typeface="Exo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help your leaders be more effective</a:t>
            </a:r>
            <a:br>
              <a:rPr kumimoji="0" lang="en-US" sz="1800" b="1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coach and mentor your production leadership team </a:t>
            </a:r>
            <a:b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maximize their effectiveness.</a:t>
            </a:r>
            <a:endParaRPr kumimoji="0" lang="en-CA" sz="1600" b="0" i="0" u="none" strike="noStrike" kern="1200" cap="none" spc="-5" normalizeH="0" baseline="0" noProof="0">
              <a:ln>
                <a:noFill/>
              </a:ln>
              <a:solidFill>
                <a:srgbClr val="09242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ound Same Side Corner Rectangle 31">
            <a:extLst>
              <a:ext uri="{FF2B5EF4-FFF2-40B4-BE49-F238E27FC236}">
                <a16:creationId xmlns:a16="http://schemas.microsoft.com/office/drawing/2014/main" id="{4C590F0D-CE6F-86F9-D35B-1514909E00E5}"/>
              </a:ext>
            </a:extLst>
          </p:cNvPr>
          <p:cNvSpPr/>
          <p:nvPr/>
        </p:nvSpPr>
        <p:spPr>
          <a:xfrm rot="16200000">
            <a:off x="3640621" y="3446003"/>
            <a:ext cx="1082645" cy="1002558"/>
          </a:xfrm>
          <a:prstGeom prst="round2SameRect">
            <a:avLst>
              <a:gd name="adj1" fmla="val 1472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A2DDCD-6F0A-40C1-776C-F16B7A3A126D}"/>
              </a:ext>
            </a:extLst>
          </p:cNvPr>
          <p:cNvSpPr txBox="1"/>
          <p:nvPr/>
        </p:nvSpPr>
        <p:spPr>
          <a:xfrm>
            <a:off x="4835173" y="3541219"/>
            <a:ext cx="6720281" cy="8121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indent="0">
              <a:spcBef>
                <a:spcPts val="300"/>
              </a:spcBef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1200" b="1" spc="-5">
                <a:solidFill>
                  <a:srgbClr val="09242C"/>
                </a:solidFill>
                <a:latin typeface="Exo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train your team to do their job well</a:t>
            </a:r>
            <a:br>
              <a:rPr kumimoji="0" lang="en-US" sz="1800" b="1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train your team to use the tools and skills they possess </a:t>
            </a:r>
            <a:b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their maximum potential.</a:t>
            </a:r>
            <a:endParaRPr kumimoji="0" lang="en-CA" sz="1600" b="0" i="0" u="none" strike="noStrike" kern="1200" cap="none" spc="-5" normalizeH="0" baseline="0" noProof="0">
              <a:ln>
                <a:noFill/>
              </a:ln>
              <a:solidFill>
                <a:srgbClr val="09242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FF878D24-CAC4-BD20-3961-7CAF1A064A7D}"/>
              </a:ext>
            </a:extLst>
          </p:cNvPr>
          <p:cNvSpPr/>
          <p:nvPr/>
        </p:nvSpPr>
        <p:spPr>
          <a:xfrm rot="16200000">
            <a:off x="3640621" y="4688565"/>
            <a:ext cx="1082645" cy="1002558"/>
          </a:xfrm>
          <a:prstGeom prst="round2SameRect">
            <a:avLst>
              <a:gd name="adj1" fmla="val 1472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085831-72D7-02F0-B0B0-B284DD439572}"/>
              </a:ext>
            </a:extLst>
          </p:cNvPr>
          <p:cNvSpPr txBox="1"/>
          <p:nvPr/>
        </p:nvSpPr>
        <p:spPr>
          <a:xfrm>
            <a:off x="4835173" y="4783781"/>
            <a:ext cx="6720281" cy="8121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indent="0">
              <a:spcBef>
                <a:spcPts val="300"/>
              </a:spcBef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1200" b="1" spc="-5">
                <a:solidFill>
                  <a:srgbClr val="09242C"/>
                </a:solidFill>
                <a:latin typeface="Exo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solution engineers know your job</a:t>
            </a:r>
            <a:br>
              <a:rPr kumimoji="0" lang="en-US" sz="1800" b="1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Designed by production experts, our solutions inform, </a:t>
            </a:r>
            <a:b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-5" normalizeH="0" baseline="0" noProof="0">
                <a:ln>
                  <a:noFill/>
                </a:ln>
                <a:solidFill>
                  <a:srgbClr val="09242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empower, and enable your production team.</a:t>
            </a:r>
            <a:endParaRPr kumimoji="0" lang="en-CA" sz="1600" b="0" i="0" u="none" strike="noStrike" kern="1200" cap="none" spc="-5" normalizeH="0" baseline="0" noProof="0">
              <a:ln>
                <a:noFill/>
              </a:ln>
              <a:solidFill>
                <a:srgbClr val="09242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Slide Number Placeholder 1">
            <a:extLst>
              <a:ext uri="{FF2B5EF4-FFF2-40B4-BE49-F238E27FC236}">
                <a16:creationId xmlns:a16="http://schemas.microsoft.com/office/drawing/2014/main" id="{40319A1F-FD16-D549-0171-DB2C266C9282}"/>
              </a:ext>
            </a:extLst>
          </p:cNvPr>
          <p:cNvSpPr txBox="1">
            <a:spLocks/>
          </p:cNvSpPr>
          <p:nvPr/>
        </p:nvSpPr>
        <p:spPr>
          <a:xfrm>
            <a:off x="11363487" y="6491298"/>
            <a:ext cx="358074" cy="33193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b="0" i="0" kern="1200" baseline="0">
                <a:solidFill>
                  <a:schemeClr val="bg1"/>
                </a:solidFill>
                <a:latin typeface="Exo" pitchFamily="2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B8433-953F-5140-A518-C35C77B5B40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xo" pitchFamily="2" charset="77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xo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FB580EE-C4E0-AEDE-0F52-DB52BC5C1F50}"/>
              </a:ext>
            </a:extLst>
          </p:cNvPr>
          <p:cNvSpPr/>
          <p:nvPr/>
        </p:nvSpPr>
        <p:spPr>
          <a:xfrm>
            <a:off x="3886437" y="1187507"/>
            <a:ext cx="607236" cy="567986"/>
          </a:xfrm>
          <a:custGeom>
            <a:avLst/>
            <a:gdLst>
              <a:gd name="connsiteX0" fmla="*/ 444391 w 889055"/>
              <a:gd name="connsiteY0" fmla="*/ 259206 h 831589"/>
              <a:gd name="connsiteX1" fmla="*/ 288371 w 889055"/>
              <a:gd name="connsiteY1" fmla="*/ 415790 h 831589"/>
              <a:gd name="connsiteX2" fmla="*/ 444391 w 889055"/>
              <a:gd name="connsiteY2" fmla="*/ 572375 h 831589"/>
              <a:gd name="connsiteX3" fmla="*/ 600308 w 889055"/>
              <a:gd name="connsiteY3" fmla="*/ 415790 h 831589"/>
              <a:gd name="connsiteX4" fmla="*/ 444391 w 889055"/>
              <a:gd name="connsiteY4" fmla="*/ 259206 h 831589"/>
              <a:gd name="connsiteX5" fmla="*/ 444391 w 889055"/>
              <a:gd name="connsiteY5" fmla="*/ 554122 h 831589"/>
              <a:gd name="connsiteX6" fmla="*/ 306557 w 889055"/>
              <a:gd name="connsiteY6" fmla="*/ 415790 h 831589"/>
              <a:gd name="connsiteX7" fmla="*/ 444391 w 889055"/>
              <a:gd name="connsiteY7" fmla="*/ 277458 h 831589"/>
              <a:gd name="connsiteX8" fmla="*/ 582225 w 889055"/>
              <a:gd name="connsiteY8" fmla="*/ 415790 h 831589"/>
              <a:gd name="connsiteX9" fmla="*/ 444391 w 889055"/>
              <a:gd name="connsiteY9" fmla="*/ 554122 h 831589"/>
              <a:gd name="connsiteX10" fmla="*/ 499383 w 889055"/>
              <a:gd name="connsiteY10" fmla="*/ 347095 h 831589"/>
              <a:gd name="connsiteX11" fmla="*/ 401974 w 889055"/>
              <a:gd name="connsiteY11" fmla="*/ 418541 h 831589"/>
              <a:gd name="connsiteX12" fmla="*/ 384852 w 889055"/>
              <a:gd name="connsiteY12" fmla="*/ 390593 h 831589"/>
              <a:gd name="connsiteX13" fmla="*/ 344727 w 889055"/>
              <a:gd name="connsiteY13" fmla="*/ 380795 h 831589"/>
              <a:gd name="connsiteX14" fmla="*/ 331561 w 889055"/>
              <a:gd name="connsiteY14" fmla="*/ 398945 h 831589"/>
              <a:gd name="connsiteX15" fmla="*/ 334964 w 889055"/>
              <a:gd name="connsiteY15" fmla="*/ 421065 h 831589"/>
              <a:gd name="connsiteX16" fmla="*/ 368654 w 889055"/>
              <a:gd name="connsiteY16" fmla="*/ 476182 h 831589"/>
              <a:gd name="connsiteX17" fmla="*/ 387773 w 889055"/>
              <a:gd name="connsiteY17" fmla="*/ 489581 h 831589"/>
              <a:gd name="connsiteX18" fmla="*/ 393543 w 889055"/>
              <a:gd name="connsiteY18" fmla="*/ 490137 h 831589"/>
              <a:gd name="connsiteX19" fmla="*/ 410850 w 889055"/>
              <a:gd name="connsiteY19" fmla="*/ 484533 h 831589"/>
              <a:gd name="connsiteX20" fmla="*/ 533811 w 889055"/>
              <a:gd name="connsiteY20" fmla="*/ 394381 h 831589"/>
              <a:gd name="connsiteX21" fmla="*/ 540060 w 889055"/>
              <a:gd name="connsiteY21" fmla="*/ 353442 h 831589"/>
              <a:gd name="connsiteX22" fmla="*/ 499380 w 889055"/>
              <a:gd name="connsiteY22" fmla="*/ 347095 h 831589"/>
              <a:gd name="connsiteX23" fmla="*/ 523236 w 889055"/>
              <a:gd name="connsiteY23" fmla="*/ 379682 h 831589"/>
              <a:gd name="connsiteX24" fmla="*/ 400351 w 889055"/>
              <a:gd name="connsiteY24" fmla="*/ 469835 h 831589"/>
              <a:gd name="connsiteX25" fmla="*/ 391549 w 889055"/>
              <a:gd name="connsiteY25" fmla="*/ 471727 h 831589"/>
              <a:gd name="connsiteX26" fmla="*/ 384338 w 889055"/>
              <a:gd name="connsiteY26" fmla="*/ 466606 h 831589"/>
              <a:gd name="connsiteX27" fmla="*/ 350647 w 889055"/>
              <a:gd name="connsiteY27" fmla="*/ 411490 h 831589"/>
              <a:gd name="connsiteX28" fmla="*/ 354345 w 889055"/>
              <a:gd name="connsiteY28" fmla="*/ 396272 h 831589"/>
              <a:gd name="connsiteX29" fmla="*/ 369508 w 889055"/>
              <a:gd name="connsiteY29" fmla="*/ 399984 h 831589"/>
              <a:gd name="connsiteX30" fmla="*/ 391771 w 889055"/>
              <a:gd name="connsiteY30" fmla="*/ 436356 h 831589"/>
              <a:gd name="connsiteX31" fmla="*/ 397725 w 889055"/>
              <a:gd name="connsiteY31" fmla="*/ 440550 h 831589"/>
              <a:gd name="connsiteX32" fmla="*/ 404826 w 889055"/>
              <a:gd name="connsiteY32" fmla="*/ 438917 h 831589"/>
              <a:gd name="connsiteX33" fmla="*/ 510187 w 889055"/>
              <a:gd name="connsiteY33" fmla="*/ 361680 h 831589"/>
              <a:gd name="connsiteX34" fmla="*/ 525608 w 889055"/>
              <a:gd name="connsiteY34" fmla="*/ 364056 h 831589"/>
              <a:gd name="connsiteX35" fmla="*/ 523241 w 889055"/>
              <a:gd name="connsiteY35" fmla="*/ 379681 h 831589"/>
              <a:gd name="connsiteX36" fmla="*/ 679001 w 889055"/>
              <a:gd name="connsiteY36" fmla="*/ 491695 h 831589"/>
              <a:gd name="connsiteX37" fmla="*/ 723970 w 889055"/>
              <a:gd name="connsiteY37" fmla="*/ 487501 h 831589"/>
              <a:gd name="connsiteX38" fmla="*/ 762579 w 889055"/>
              <a:gd name="connsiteY38" fmla="*/ 449123 h 831589"/>
              <a:gd name="connsiteX39" fmla="*/ 762283 w 889055"/>
              <a:gd name="connsiteY39" fmla="*/ 379866 h 831589"/>
              <a:gd name="connsiteX40" fmla="*/ 723378 w 889055"/>
              <a:gd name="connsiteY40" fmla="*/ 341749 h 831589"/>
              <a:gd name="connsiteX41" fmla="*/ 678408 w 889055"/>
              <a:gd name="connsiteY41" fmla="*/ 337963 h 831589"/>
              <a:gd name="connsiteX42" fmla="*/ 660510 w 889055"/>
              <a:gd name="connsiteY42" fmla="*/ 324936 h 831589"/>
              <a:gd name="connsiteX43" fmla="*/ 663838 w 889055"/>
              <a:gd name="connsiteY43" fmla="*/ 303000 h 831589"/>
              <a:gd name="connsiteX44" fmla="*/ 692610 w 889055"/>
              <a:gd name="connsiteY44" fmla="*/ 268113 h 831589"/>
              <a:gd name="connsiteX45" fmla="*/ 692906 w 889055"/>
              <a:gd name="connsiteY45" fmla="*/ 213589 h 831589"/>
              <a:gd name="connsiteX46" fmla="*/ 643869 w 889055"/>
              <a:gd name="connsiteY46" fmla="*/ 164746 h 831589"/>
              <a:gd name="connsiteX47" fmla="*/ 589543 w 889055"/>
              <a:gd name="connsiteY47" fmla="*/ 165489 h 831589"/>
              <a:gd name="connsiteX48" fmla="*/ 555076 w 889055"/>
              <a:gd name="connsiteY48" fmla="*/ 194661 h 831589"/>
              <a:gd name="connsiteX49" fmla="*/ 533220 w 889055"/>
              <a:gd name="connsiteY49" fmla="*/ 198187 h 831589"/>
              <a:gd name="connsiteX50" fmla="*/ 520055 w 889055"/>
              <a:gd name="connsiteY50" fmla="*/ 180335 h 831589"/>
              <a:gd name="connsiteX51" fmla="*/ 515876 w 889055"/>
              <a:gd name="connsiteY51" fmla="*/ 135203 h 831589"/>
              <a:gd name="connsiteX52" fmla="*/ 477637 w 889055"/>
              <a:gd name="connsiteY52" fmla="*/ 96455 h 831589"/>
              <a:gd name="connsiteX53" fmla="*/ 408628 w 889055"/>
              <a:gd name="connsiteY53" fmla="*/ 96751 h 831589"/>
              <a:gd name="connsiteX54" fmla="*/ 370649 w 889055"/>
              <a:gd name="connsiteY54" fmla="*/ 135797 h 831589"/>
              <a:gd name="connsiteX55" fmla="*/ 366876 w 889055"/>
              <a:gd name="connsiteY55" fmla="*/ 180929 h 831589"/>
              <a:gd name="connsiteX56" fmla="*/ 353896 w 889055"/>
              <a:gd name="connsiteY56" fmla="*/ 198892 h 831589"/>
              <a:gd name="connsiteX57" fmla="*/ 332039 w 889055"/>
              <a:gd name="connsiteY57" fmla="*/ 195553 h 831589"/>
              <a:gd name="connsiteX58" fmla="*/ 297277 w 889055"/>
              <a:gd name="connsiteY58" fmla="*/ 166677 h 831589"/>
              <a:gd name="connsiteX59" fmla="*/ 242950 w 889055"/>
              <a:gd name="connsiteY59" fmla="*/ 166379 h 831589"/>
              <a:gd name="connsiteX60" fmla="*/ 194283 w 889055"/>
              <a:gd name="connsiteY60" fmla="*/ 215594 h 831589"/>
              <a:gd name="connsiteX61" fmla="*/ 195022 w 889055"/>
              <a:gd name="connsiteY61" fmla="*/ 270116 h 831589"/>
              <a:gd name="connsiteX62" fmla="*/ 224090 w 889055"/>
              <a:gd name="connsiteY62" fmla="*/ 304707 h 831589"/>
              <a:gd name="connsiteX63" fmla="*/ 227603 w 889055"/>
              <a:gd name="connsiteY63" fmla="*/ 326643 h 831589"/>
              <a:gd name="connsiteX64" fmla="*/ 209815 w 889055"/>
              <a:gd name="connsiteY64" fmla="*/ 339855 h 831589"/>
              <a:gd name="connsiteX65" fmla="*/ 164845 w 889055"/>
              <a:gd name="connsiteY65" fmla="*/ 344049 h 831589"/>
              <a:gd name="connsiteX66" fmla="*/ 126237 w 889055"/>
              <a:gd name="connsiteY66" fmla="*/ 382427 h 831589"/>
              <a:gd name="connsiteX67" fmla="*/ 126533 w 889055"/>
              <a:gd name="connsiteY67" fmla="*/ 451684 h 831589"/>
              <a:gd name="connsiteX68" fmla="*/ 165438 w 889055"/>
              <a:gd name="connsiteY68" fmla="*/ 489801 h 831589"/>
              <a:gd name="connsiteX69" fmla="*/ 210408 w 889055"/>
              <a:gd name="connsiteY69" fmla="*/ 493587 h 831589"/>
              <a:gd name="connsiteX70" fmla="*/ 228307 w 889055"/>
              <a:gd name="connsiteY70" fmla="*/ 506615 h 831589"/>
              <a:gd name="connsiteX71" fmla="*/ 224978 w 889055"/>
              <a:gd name="connsiteY71" fmla="*/ 528550 h 831589"/>
              <a:gd name="connsiteX72" fmla="*/ 196206 w 889055"/>
              <a:gd name="connsiteY72" fmla="*/ 563439 h 831589"/>
              <a:gd name="connsiteX73" fmla="*/ 195910 w 889055"/>
              <a:gd name="connsiteY73" fmla="*/ 617961 h 831589"/>
              <a:gd name="connsiteX74" fmla="*/ 244948 w 889055"/>
              <a:gd name="connsiteY74" fmla="*/ 666804 h 831589"/>
              <a:gd name="connsiteX75" fmla="*/ 299274 w 889055"/>
              <a:gd name="connsiteY75" fmla="*/ 666061 h 831589"/>
              <a:gd name="connsiteX76" fmla="*/ 333741 w 889055"/>
              <a:gd name="connsiteY76" fmla="*/ 636889 h 831589"/>
              <a:gd name="connsiteX77" fmla="*/ 355597 w 889055"/>
              <a:gd name="connsiteY77" fmla="*/ 633363 h 831589"/>
              <a:gd name="connsiteX78" fmla="*/ 368762 w 889055"/>
              <a:gd name="connsiteY78" fmla="*/ 651215 h 831589"/>
              <a:gd name="connsiteX79" fmla="*/ 372941 w 889055"/>
              <a:gd name="connsiteY79" fmla="*/ 696347 h 831589"/>
              <a:gd name="connsiteX80" fmla="*/ 411180 w 889055"/>
              <a:gd name="connsiteY80" fmla="*/ 735095 h 831589"/>
              <a:gd name="connsiteX81" fmla="*/ 444500 w 889055"/>
              <a:gd name="connsiteY81" fmla="*/ 736803 h 831589"/>
              <a:gd name="connsiteX82" fmla="*/ 480298 w 889055"/>
              <a:gd name="connsiteY82" fmla="*/ 734799 h 831589"/>
              <a:gd name="connsiteX83" fmla="*/ 518278 w 889055"/>
              <a:gd name="connsiteY83" fmla="*/ 695753 h 831589"/>
              <a:gd name="connsiteX84" fmla="*/ 522049 w 889055"/>
              <a:gd name="connsiteY84" fmla="*/ 650621 h 831589"/>
              <a:gd name="connsiteX85" fmla="*/ 535030 w 889055"/>
              <a:gd name="connsiteY85" fmla="*/ 632658 h 831589"/>
              <a:gd name="connsiteX86" fmla="*/ 556886 w 889055"/>
              <a:gd name="connsiteY86" fmla="*/ 635998 h 831589"/>
              <a:gd name="connsiteX87" fmla="*/ 591649 w 889055"/>
              <a:gd name="connsiteY87" fmla="*/ 664874 h 831589"/>
              <a:gd name="connsiteX88" fmla="*/ 645975 w 889055"/>
              <a:gd name="connsiteY88" fmla="*/ 665171 h 831589"/>
              <a:gd name="connsiteX89" fmla="*/ 694643 w 889055"/>
              <a:gd name="connsiteY89" fmla="*/ 615956 h 831589"/>
              <a:gd name="connsiteX90" fmla="*/ 693903 w 889055"/>
              <a:gd name="connsiteY90" fmla="*/ 561434 h 831589"/>
              <a:gd name="connsiteX91" fmla="*/ 664836 w 889055"/>
              <a:gd name="connsiteY91" fmla="*/ 526843 h 831589"/>
              <a:gd name="connsiteX92" fmla="*/ 661323 w 889055"/>
              <a:gd name="connsiteY92" fmla="*/ 504907 h 831589"/>
              <a:gd name="connsiteX93" fmla="*/ 679000 w 889055"/>
              <a:gd name="connsiteY93" fmla="*/ 491695 h 831589"/>
              <a:gd name="connsiteX94" fmla="*/ 650784 w 889055"/>
              <a:gd name="connsiteY94" fmla="*/ 538571 h 831589"/>
              <a:gd name="connsiteX95" fmla="*/ 679851 w 889055"/>
              <a:gd name="connsiteY95" fmla="*/ 573162 h 831589"/>
              <a:gd name="connsiteX96" fmla="*/ 680221 w 889055"/>
              <a:gd name="connsiteY96" fmla="*/ 604599 h 831589"/>
              <a:gd name="connsiteX97" fmla="*/ 634290 w 889055"/>
              <a:gd name="connsiteY97" fmla="*/ 651067 h 831589"/>
              <a:gd name="connsiteX98" fmla="*/ 602966 w 889055"/>
              <a:gd name="connsiteY98" fmla="*/ 650882 h 831589"/>
              <a:gd name="connsiteX99" fmla="*/ 568203 w 889055"/>
              <a:gd name="connsiteY99" fmla="*/ 622006 h 831589"/>
              <a:gd name="connsiteX100" fmla="*/ 527783 w 889055"/>
              <a:gd name="connsiteY100" fmla="*/ 615919 h 831589"/>
              <a:gd name="connsiteX101" fmla="*/ 503744 w 889055"/>
              <a:gd name="connsiteY101" fmla="*/ 649174 h 831589"/>
              <a:gd name="connsiteX102" fmla="*/ 499972 w 889055"/>
              <a:gd name="connsiteY102" fmla="*/ 694306 h 831589"/>
              <a:gd name="connsiteX103" fmla="*/ 478116 w 889055"/>
              <a:gd name="connsiteY103" fmla="*/ 716835 h 831589"/>
              <a:gd name="connsiteX104" fmla="*/ 412991 w 889055"/>
              <a:gd name="connsiteY104" fmla="*/ 717132 h 831589"/>
              <a:gd name="connsiteX105" fmla="*/ 390950 w 889055"/>
              <a:gd name="connsiteY105" fmla="*/ 694788 h 831589"/>
              <a:gd name="connsiteX106" fmla="*/ 386772 w 889055"/>
              <a:gd name="connsiteY106" fmla="*/ 649656 h 831589"/>
              <a:gd name="connsiteX107" fmla="*/ 362438 w 889055"/>
              <a:gd name="connsiteY107" fmla="*/ 616586 h 831589"/>
              <a:gd name="connsiteX108" fmla="*/ 347498 w 889055"/>
              <a:gd name="connsiteY108" fmla="*/ 613654 h 831589"/>
              <a:gd name="connsiteX109" fmla="*/ 322017 w 889055"/>
              <a:gd name="connsiteY109" fmla="*/ 623044 h 831589"/>
              <a:gd name="connsiteX110" fmla="*/ 287551 w 889055"/>
              <a:gd name="connsiteY110" fmla="*/ 652217 h 831589"/>
              <a:gd name="connsiteX111" fmla="*/ 256227 w 889055"/>
              <a:gd name="connsiteY111" fmla="*/ 652587 h 831589"/>
              <a:gd name="connsiteX112" fmla="*/ 209927 w 889055"/>
              <a:gd name="connsiteY112" fmla="*/ 606490 h 831589"/>
              <a:gd name="connsiteX113" fmla="*/ 210111 w 889055"/>
              <a:gd name="connsiteY113" fmla="*/ 575054 h 831589"/>
              <a:gd name="connsiteX114" fmla="*/ 238883 w 889055"/>
              <a:gd name="connsiteY114" fmla="*/ 540166 h 831589"/>
              <a:gd name="connsiteX115" fmla="*/ 244949 w 889055"/>
              <a:gd name="connsiteY115" fmla="*/ 499599 h 831589"/>
              <a:gd name="connsiteX116" fmla="*/ 211814 w 889055"/>
              <a:gd name="connsiteY116" fmla="*/ 475474 h 831589"/>
              <a:gd name="connsiteX117" fmla="*/ 166844 w 889055"/>
              <a:gd name="connsiteY117" fmla="*/ 471687 h 831589"/>
              <a:gd name="connsiteX118" fmla="*/ 144396 w 889055"/>
              <a:gd name="connsiteY118" fmla="*/ 449752 h 831589"/>
              <a:gd name="connsiteX119" fmla="*/ 144100 w 889055"/>
              <a:gd name="connsiteY119" fmla="*/ 384393 h 831589"/>
              <a:gd name="connsiteX120" fmla="*/ 166363 w 889055"/>
              <a:gd name="connsiteY120" fmla="*/ 362272 h 831589"/>
              <a:gd name="connsiteX121" fmla="*/ 211333 w 889055"/>
              <a:gd name="connsiteY121" fmla="*/ 358078 h 831589"/>
              <a:gd name="connsiteX122" fmla="*/ 244283 w 889055"/>
              <a:gd name="connsiteY122" fmla="*/ 333657 h 831589"/>
              <a:gd name="connsiteX123" fmla="*/ 237849 w 889055"/>
              <a:gd name="connsiteY123" fmla="*/ 293090 h 831589"/>
              <a:gd name="connsiteX124" fmla="*/ 208781 w 889055"/>
              <a:gd name="connsiteY124" fmla="*/ 258499 h 831589"/>
              <a:gd name="connsiteX125" fmla="*/ 208412 w 889055"/>
              <a:gd name="connsiteY125" fmla="*/ 227062 h 831589"/>
              <a:gd name="connsiteX126" fmla="*/ 254343 w 889055"/>
              <a:gd name="connsiteY126" fmla="*/ 180594 h 831589"/>
              <a:gd name="connsiteX127" fmla="*/ 285667 w 889055"/>
              <a:gd name="connsiteY127" fmla="*/ 180780 h 831589"/>
              <a:gd name="connsiteX128" fmla="*/ 320430 w 889055"/>
              <a:gd name="connsiteY128" fmla="*/ 209656 h 831589"/>
              <a:gd name="connsiteX129" fmla="*/ 360850 w 889055"/>
              <a:gd name="connsiteY129" fmla="*/ 215743 h 831589"/>
              <a:gd name="connsiteX130" fmla="*/ 384889 w 889055"/>
              <a:gd name="connsiteY130" fmla="*/ 182488 h 831589"/>
              <a:gd name="connsiteX131" fmla="*/ 388660 w 889055"/>
              <a:gd name="connsiteY131" fmla="*/ 137356 h 831589"/>
              <a:gd name="connsiteX132" fmla="*/ 410516 w 889055"/>
              <a:gd name="connsiteY132" fmla="*/ 114827 h 831589"/>
              <a:gd name="connsiteX133" fmla="*/ 475641 w 889055"/>
              <a:gd name="connsiteY133" fmla="*/ 114530 h 831589"/>
              <a:gd name="connsiteX134" fmla="*/ 497682 w 889055"/>
              <a:gd name="connsiteY134" fmla="*/ 136873 h 831589"/>
              <a:gd name="connsiteX135" fmla="*/ 501861 w 889055"/>
              <a:gd name="connsiteY135" fmla="*/ 182005 h 831589"/>
              <a:gd name="connsiteX136" fmla="*/ 526194 w 889055"/>
              <a:gd name="connsiteY136" fmla="*/ 215075 h 831589"/>
              <a:gd name="connsiteX137" fmla="*/ 566615 w 889055"/>
              <a:gd name="connsiteY137" fmla="*/ 208617 h 831589"/>
              <a:gd name="connsiteX138" fmla="*/ 601081 w 889055"/>
              <a:gd name="connsiteY138" fmla="*/ 179445 h 831589"/>
              <a:gd name="connsiteX139" fmla="*/ 632405 w 889055"/>
              <a:gd name="connsiteY139" fmla="*/ 179074 h 831589"/>
              <a:gd name="connsiteX140" fmla="*/ 678705 w 889055"/>
              <a:gd name="connsiteY140" fmla="*/ 225172 h 831589"/>
              <a:gd name="connsiteX141" fmla="*/ 678521 w 889055"/>
              <a:gd name="connsiteY141" fmla="*/ 256608 h 831589"/>
              <a:gd name="connsiteX142" fmla="*/ 649749 w 889055"/>
              <a:gd name="connsiteY142" fmla="*/ 291496 h 831589"/>
              <a:gd name="connsiteX143" fmla="*/ 643684 w 889055"/>
              <a:gd name="connsiteY143" fmla="*/ 332063 h 831589"/>
              <a:gd name="connsiteX144" fmla="*/ 676820 w 889055"/>
              <a:gd name="connsiteY144" fmla="*/ 356188 h 831589"/>
              <a:gd name="connsiteX145" fmla="*/ 721789 w 889055"/>
              <a:gd name="connsiteY145" fmla="*/ 359974 h 831589"/>
              <a:gd name="connsiteX146" fmla="*/ 744237 w 889055"/>
              <a:gd name="connsiteY146" fmla="*/ 381909 h 831589"/>
              <a:gd name="connsiteX147" fmla="*/ 744532 w 889055"/>
              <a:gd name="connsiteY147" fmla="*/ 447269 h 831589"/>
              <a:gd name="connsiteX148" fmla="*/ 722269 w 889055"/>
              <a:gd name="connsiteY148" fmla="*/ 469389 h 831589"/>
              <a:gd name="connsiteX149" fmla="*/ 677299 w 889055"/>
              <a:gd name="connsiteY149" fmla="*/ 473583 h 831589"/>
              <a:gd name="connsiteX150" fmla="*/ 644349 w 889055"/>
              <a:gd name="connsiteY150" fmla="*/ 498005 h 831589"/>
              <a:gd name="connsiteX151" fmla="*/ 650784 w 889055"/>
              <a:gd name="connsiteY151" fmla="*/ 538571 h 831589"/>
              <a:gd name="connsiteX152" fmla="*/ 93142 w 889055"/>
              <a:gd name="connsiteY152" fmla="*/ 490842 h 831589"/>
              <a:gd name="connsiteX153" fmla="*/ 49319 w 889055"/>
              <a:gd name="connsiteY153" fmla="*/ 444187 h 831589"/>
              <a:gd name="connsiteX154" fmla="*/ 48284 w 889055"/>
              <a:gd name="connsiteY154" fmla="*/ 415794 h 831589"/>
              <a:gd name="connsiteX155" fmla="*/ 444394 w 889055"/>
              <a:gd name="connsiteY155" fmla="*/ 18252 h 831589"/>
              <a:gd name="connsiteX156" fmla="*/ 793945 w 889055"/>
              <a:gd name="connsiteY156" fmla="*/ 228624 h 831589"/>
              <a:gd name="connsiteX157" fmla="*/ 762030 w 889055"/>
              <a:gd name="connsiteY157" fmla="*/ 219012 h 831589"/>
              <a:gd name="connsiteX158" fmla="*/ 750750 w 889055"/>
              <a:gd name="connsiteY158" fmla="*/ 225098 h 831589"/>
              <a:gd name="connsiteX159" fmla="*/ 756815 w 889055"/>
              <a:gd name="connsiteY159" fmla="*/ 236418 h 831589"/>
              <a:gd name="connsiteX160" fmla="*/ 809070 w 889055"/>
              <a:gd name="connsiteY160" fmla="*/ 252081 h 831589"/>
              <a:gd name="connsiteX161" fmla="*/ 820349 w 889055"/>
              <a:gd name="connsiteY161" fmla="*/ 245994 h 831589"/>
              <a:gd name="connsiteX162" fmla="*/ 835955 w 889055"/>
              <a:gd name="connsiteY162" fmla="*/ 193551 h 831589"/>
              <a:gd name="connsiteX163" fmla="*/ 829890 w 889055"/>
              <a:gd name="connsiteY163" fmla="*/ 182231 h 831589"/>
              <a:gd name="connsiteX164" fmla="*/ 818611 w 889055"/>
              <a:gd name="connsiteY164" fmla="*/ 188317 h 831589"/>
              <a:gd name="connsiteX165" fmla="*/ 809440 w 889055"/>
              <a:gd name="connsiteY165" fmla="*/ 219086 h 831589"/>
              <a:gd name="connsiteX166" fmla="*/ 666768 w 889055"/>
              <a:gd name="connsiteY166" fmla="*/ 64877 h 831589"/>
              <a:gd name="connsiteX167" fmla="*/ 444401 w 889055"/>
              <a:gd name="connsiteY167" fmla="*/ 0 h 831589"/>
              <a:gd name="connsiteX168" fmla="*/ 151474 w 889055"/>
              <a:gd name="connsiteY168" fmla="*/ 121809 h 831589"/>
              <a:gd name="connsiteX169" fmla="*/ 30103 w 889055"/>
              <a:gd name="connsiteY169" fmla="*/ 415794 h 831589"/>
              <a:gd name="connsiteX170" fmla="*/ 31250 w 889055"/>
              <a:gd name="connsiteY170" fmla="*/ 446785 h 831589"/>
              <a:gd name="connsiteX171" fmla="*/ 0 w 889055"/>
              <a:gd name="connsiteY171" fmla="*/ 490878 h 831589"/>
              <a:gd name="connsiteX172" fmla="*/ 46486 w 889055"/>
              <a:gd name="connsiteY172" fmla="*/ 537532 h 831589"/>
              <a:gd name="connsiteX173" fmla="*/ 93157 w 889055"/>
              <a:gd name="connsiteY173" fmla="*/ 490841 h 831589"/>
              <a:gd name="connsiteX174" fmla="*/ 46582 w 889055"/>
              <a:gd name="connsiteY174" fmla="*/ 519346 h 831589"/>
              <a:gd name="connsiteX175" fmla="*/ 18180 w 889055"/>
              <a:gd name="connsiteY175" fmla="*/ 490842 h 831589"/>
              <a:gd name="connsiteX176" fmla="*/ 46582 w 889055"/>
              <a:gd name="connsiteY176" fmla="*/ 462337 h 831589"/>
              <a:gd name="connsiteX177" fmla="*/ 74984 w 889055"/>
              <a:gd name="connsiteY177" fmla="*/ 490842 h 831589"/>
              <a:gd name="connsiteX178" fmla="*/ 46582 w 889055"/>
              <a:gd name="connsiteY178" fmla="*/ 519346 h 831589"/>
              <a:gd name="connsiteX179" fmla="*/ 889056 w 889055"/>
              <a:gd name="connsiteY179" fmla="*/ 340747 h 831589"/>
              <a:gd name="connsiteX180" fmla="*/ 842570 w 889055"/>
              <a:gd name="connsiteY180" fmla="*/ 294092 h 831589"/>
              <a:gd name="connsiteX181" fmla="*/ 796083 w 889055"/>
              <a:gd name="connsiteY181" fmla="*/ 340747 h 831589"/>
              <a:gd name="connsiteX182" fmla="*/ 839426 w 889055"/>
              <a:gd name="connsiteY182" fmla="*/ 387289 h 831589"/>
              <a:gd name="connsiteX183" fmla="*/ 840461 w 889055"/>
              <a:gd name="connsiteY183" fmla="*/ 415793 h 831589"/>
              <a:gd name="connsiteX184" fmla="*/ 444351 w 889055"/>
              <a:gd name="connsiteY184" fmla="*/ 813335 h 831589"/>
              <a:gd name="connsiteX185" fmla="*/ 94800 w 889055"/>
              <a:gd name="connsiteY185" fmla="*/ 602963 h 831589"/>
              <a:gd name="connsiteX186" fmla="*/ 126715 w 889055"/>
              <a:gd name="connsiteY186" fmla="*/ 612575 h 831589"/>
              <a:gd name="connsiteX187" fmla="*/ 137994 w 889055"/>
              <a:gd name="connsiteY187" fmla="*/ 606489 h 831589"/>
              <a:gd name="connsiteX188" fmla="*/ 131929 w 889055"/>
              <a:gd name="connsiteY188" fmla="*/ 595169 h 831589"/>
              <a:gd name="connsiteX189" fmla="*/ 79674 w 889055"/>
              <a:gd name="connsiteY189" fmla="*/ 579506 h 831589"/>
              <a:gd name="connsiteX190" fmla="*/ 68396 w 889055"/>
              <a:gd name="connsiteY190" fmla="*/ 585593 h 831589"/>
              <a:gd name="connsiteX191" fmla="*/ 52789 w 889055"/>
              <a:gd name="connsiteY191" fmla="*/ 638037 h 831589"/>
              <a:gd name="connsiteX192" fmla="*/ 58854 w 889055"/>
              <a:gd name="connsiteY192" fmla="*/ 649357 h 831589"/>
              <a:gd name="connsiteX193" fmla="*/ 70134 w 889055"/>
              <a:gd name="connsiteY193" fmla="*/ 643270 h 831589"/>
              <a:gd name="connsiteX194" fmla="*/ 79305 w 889055"/>
              <a:gd name="connsiteY194" fmla="*/ 612501 h 831589"/>
              <a:gd name="connsiteX195" fmla="*/ 222166 w 889055"/>
              <a:gd name="connsiteY195" fmla="*/ 766786 h 831589"/>
              <a:gd name="connsiteX196" fmla="*/ 444353 w 889055"/>
              <a:gd name="connsiteY196" fmla="*/ 831589 h 831589"/>
              <a:gd name="connsiteX197" fmla="*/ 737280 w 889055"/>
              <a:gd name="connsiteY197" fmla="*/ 709780 h 831589"/>
              <a:gd name="connsiteX198" fmla="*/ 858575 w 889055"/>
              <a:gd name="connsiteY198" fmla="*/ 415795 h 831589"/>
              <a:gd name="connsiteX199" fmla="*/ 857429 w 889055"/>
              <a:gd name="connsiteY199" fmla="*/ 384915 h 831589"/>
              <a:gd name="connsiteX200" fmla="*/ 889047 w 889055"/>
              <a:gd name="connsiteY200" fmla="*/ 340749 h 831589"/>
              <a:gd name="connsiteX201" fmla="*/ 842570 w 889055"/>
              <a:gd name="connsiteY201" fmla="*/ 369251 h 831589"/>
              <a:gd name="connsiteX202" fmla="*/ 814168 w 889055"/>
              <a:gd name="connsiteY202" fmla="*/ 340747 h 831589"/>
              <a:gd name="connsiteX203" fmla="*/ 842570 w 889055"/>
              <a:gd name="connsiteY203" fmla="*/ 312242 h 831589"/>
              <a:gd name="connsiteX204" fmla="*/ 870972 w 889055"/>
              <a:gd name="connsiteY204" fmla="*/ 340747 h 831589"/>
              <a:gd name="connsiteX205" fmla="*/ 842570 w 889055"/>
              <a:gd name="connsiteY205" fmla="*/ 369251 h 83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889055" h="831589">
                <a:moveTo>
                  <a:pt x="444391" y="259206"/>
                </a:moveTo>
                <a:cubicBezTo>
                  <a:pt x="358336" y="259206"/>
                  <a:pt x="288371" y="329427"/>
                  <a:pt x="288371" y="415790"/>
                </a:cubicBezTo>
                <a:cubicBezTo>
                  <a:pt x="288371" y="502153"/>
                  <a:pt x="358339" y="572375"/>
                  <a:pt x="444391" y="572375"/>
                </a:cubicBezTo>
                <a:cubicBezTo>
                  <a:pt x="530447" y="572375"/>
                  <a:pt x="600308" y="502153"/>
                  <a:pt x="600308" y="415790"/>
                </a:cubicBezTo>
                <a:cubicBezTo>
                  <a:pt x="600308" y="329427"/>
                  <a:pt x="530339" y="259206"/>
                  <a:pt x="444391" y="259206"/>
                </a:cubicBezTo>
                <a:close/>
                <a:moveTo>
                  <a:pt x="444391" y="554122"/>
                </a:moveTo>
                <a:cubicBezTo>
                  <a:pt x="368358" y="554122"/>
                  <a:pt x="306557" y="492066"/>
                  <a:pt x="306557" y="415790"/>
                </a:cubicBezTo>
                <a:cubicBezTo>
                  <a:pt x="306557" y="339482"/>
                  <a:pt x="368390" y="277458"/>
                  <a:pt x="444391" y="277458"/>
                </a:cubicBezTo>
                <a:cubicBezTo>
                  <a:pt x="520425" y="277458"/>
                  <a:pt x="582225" y="339477"/>
                  <a:pt x="582225" y="415790"/>
                </a:cubicBezTo>
                <a:cubicBezTo>
                  <a:pt x="582225" y="492103"/>
                  <a:pt x="520430" y="554122"/>
                  <a:pt x="444391" y="554122"/>
                </a:cubicBezTo>
                <a:close/>
                <a:moveTo>
                  <a:pt x="499383" y="347095"/>
                </a:moveTo>
                <a:lnTo>
                  <a:pt x="401974" y="418541"/>
                </a:lnTo>
                <a:lnTo>
                  <a:pt x="384852" y="390593"/>
                </a:lnTo>
                <a:cubicBezTo>
                  <a:pt x="376420" y="376824"/>
                  <a:pt x="358446" y="372444"/>
                  <a:pt x="344727" y="380795"/>
                </a:cubicBezTo>
                <a:cubicBezTo>
                  <a:pt x="338107" y="384878"/>
                  <a:pt x="333373" y="391336"/>
                  <a:pt x="331561" y="398945"/>
                </a:cubicBezTo>
                <a:cubicBezTo>
                  <a:pt x="329749" y="406554"/>
                  <a:pt x="331007" y="414422"/>
                  <a:pt x="334964" y="421065"/>
                </a:cubicBezTo>
                <a:lnTo>
                  <a:pt x="368654" y="476182"/>
                </a:lnTo>
                <a:cubicBezTo>
                  <a:pt x="372907" y="483197"/>
                  <a:pt x="379749" y="487947"/>
                  <a:pt x="387773" y="489581"/>
                </a:cubicBezTo>
                <a:cubicBezTo>
                  <a:pt x="389659" y="489952"/>
                  <a:pt x="391545" y="490137"/>
                  <a:pt x="393543" y="490137"/>
                </a:cubicBezTo>
                <a:cubicBezTo>
                  <a:pt x="399681" y="490137"/>
                  <a:pt x="405747" y="488245"/>
                  <a:pt x="410850" y="484533"/>
                </a:cubicBezTo>
                <a:lnTo>
                  <a:pt x="533811" y="394381"/>
                </a:lnTo>
                <a:cubicBezTo>
                  <a:pt x="546791" y="384879"/>
                  <a:pt x="549639" y="366433"/>
                  <a:pt x="540060" y="353442"/>
                </a:cubicBezTo>
                <a:cubicBezTo>
                  <a:pt x="530740" y="340341"/>
                  <a:pt x="512361" y="337520"/>
                  <a:pt x="499380" y="347095"/>
                </a:cubicBezTo>
                <a:close/>
                <a:moveTo>
                  <a:pt x="523236" y="379682"/>
                </a:moveTo>
                <a:lnTo>
                  <a:pt x="400351" y="469835"/>
                </a:lnTo>
                <a:cubicBezTo>
                  <a:pt x="397799" y="471727"/>
                  <a:pt x="394655" y="472395"/>
                  <a:pt x="391549" y="471727"/>
                </a:cubicBezTo>
                <a:cubicBezTo>
                  <a:pt x="388516" y="471171"/>
                  <a:pt x="385965" y="469352"/>
                  <a:pt x="384338" y="466606"/>
                </a:cubicBezTo>
                <a:lnTo>
                  <a:pt x="350647" y="411490"/>
                </a:lnTo>
                <a:cubicBezTo>
                  <a:pt x="347541" y="406256"/>
                  <a:pt x="349131" y="399428"/>
                  <a:pt x="354345" y="396272"/>
                </a:cubicBezTo>
                <a:cubicBezTo>
                  <a:pt x="359560" y="393154"/>
                  <a:pt x="366364" y="394750"/>
                  <a:pt x="369508" y="399984"/>
                </a:cubicBezTo>
                <a:lnTo>
                  <a:pt x="391771" y="436356"/>
                </a:lnTo>
                <a:cubicBezTo>
                  <a:pt x="393102" y="438546"/>
                  <a:pt x="395285" y="440067"/>
                  <a:pt x="397725" y="440550"/>
                </a:cubicBezTo>
                <a:cubicBezTo>
                  <a:pt x="400203" y="441033"/>
                  <a:pt x="402755" y="440439"/>
                  <a:pt x="404826" y="438917"/>
                </a:cubicBezTo>
                <a:lnTo>
                  <a:pt x="510187" y="361680"/>
                </a:lnTo>
                <a:cubicBezTo>
                  <a:pt x="515105" y="358080"/>
                  <a:pt x="522021" y="359120"/>
                  <a:pt x="525608" y="364056"/>
                </a:cubicBezTo>
                <a:cubicBezTo>
                  <a:pt x="529232" y="369030"/>
                  <a:pt x="528086" y="376081"/>
                  <a:pt x="523241" y="379681"/>
                </a:cubicBezTo>
                <a:close/>
                <a:moveTo>
                  <a:pt x="679001" y="491695"/>
                </a:moveTo>
                <a:lnTo>
                  <a:pt x="723970" y="487501"/>
                </a:lnTo>
                <a:cubicBezTo>
                  <a:pt x="744606" y="485608"/>
                  <a:pt x="760508" y="469834"/>
                  <a:pt x="762579" y="449123"/>
                </a:cubicBezTo>
                <a:cubicBezTo>
                  <a:pt x="764946" y="426112"/>
                  <a:pt x="764835" y="402841"/>
                  <a:pt x="762283" y="379866"/>
                </a:cubicBezTo>
                <a:cubicBezTo>
                  <a:pt x="760027" y="359230"/>
                  <a:pt x="744014" y="343568"/>
                  <a:pt x="723378" y="341749"/>
                </a:cubicBezTo>
                <a:lnTo>
                  <a:pt x="678408" y="337963"/>
                </a:lnTo>
                <a:cubicBezTo>
                  <a:pt x="670347" y="337295"/>
                  <a:pt x="663653" y="332359"/>
                  <a:pt x="660510" y="324936"/>
                </a:cubicBezTo>
                <a:cubicBezTo>
                  <a:pt x="657403" y="317439"/>
                  <a:pt x="658623" y="309274"/>
                  <a:pt x="663838" y="303000"/>
                </a:cubicBezTo>
                <a:lnTo>
                  <a:pt x="692610" y="268113"/>
                </a:lnTo>
                <a:cubicBezTo>
                  <a:pt x="705849" y="252152"/>
                  <a:pt x="705961" y="229734"/>
                  <a:pt x="692906" y="213589"/>
                </a:cubicBezTo>
                <a:cubicBezTo>
                  <a:pt x="678410" y="195626"/>
                  <a:pt x="661842" y="179183"/>
                  <a:pt x="643869" y="164746"/>
                </a:cubicBezTo>
                <a:cubicBezTo>
                  <a:pt x="627671" y="151830"/>
                  <a:pt x="605334" y="152128"/>
                  <a:pt x="589543" y="165489"/>
                </a:cubicBezTo>
                <a:lnTo>
                  <a:pt x="555076" y="194661"/>
                </a:lnTo>
                <a:cubicBezTo>
                  <a:pt x="548826" y="199895"/>
                  <a:pt x="540691" y="201231"/>
                  <a:pt x="533220" y="198187"/>
                </a:cubicBezTo>
                <a:cubicBezTo>
                  <a:pt x="525749" y="195144"/>
                  <a:pt x="520831" y="188389"/>
                  <a:pt x="520055" y="180335"/>
                </a:cubicBezTo>
                <a:lnTo>
                  <a:pt x="515876" y="135203"/>
                </a:lnTo>
                <a:cubicBezTo>
                  <a:pt x="513989" y="114493"/>
                  <a:pt x="498271" y="98533"/>
                  <a:pt x="477637" y="96455"/>
                </a:cubicBezTo>
                <a:cubicBezTo>
                  <a:pt x="454707" y="94080"/>
                  <a:pt x="431520" y="94191"/>
                  <a:pt x="408628" y="96751"/>
                </a:cubicBezTo>
                <a:cubicBezTo>
                  <a:pt x="388066" y="99016"/>
                  <a:pt x="372460" y="115086"/>
                  <a:pt x="370649" y="135797"/>
                </a:cubicBezTo>
                <a:lnTo>
                  <a:pt x="366876" y="180929"/>
                </a:lnTo>
                <a:cubicBezTo>
                  <a:pt x="366211" y="189020"/>
                  <a:pt x="361292" y="195738"/>
                  <a:pt x="353896" y="198892"/>
                </a:cubicBezTo>
                <a:cubicBezTo>
                  <a:pt x="346425" y="202010"/>
                  <a:pt x="338290" y="200785"/>
                  <a:pt x="332039" y="195553"/>
                </a:cubicBezTo>
                <a:lnTo>
                  <a:pt x="297277" y="166677"/>
                </a:lnTo>
                <a:cubicBezTo>
                  <a:pt x="281374" y="153390"/>
                  <a:pt x="259037" y="153278"/>
                  <a:pt x="242950" y="166379"/>
                </a:cubicBezTo>
                <a:cubicBezTo>
                  <a:pt x="225052" y="180928"/>
                  <a:pt x="208669" y="197555"/>
                  <a:pt x="194283" y="215594"/>
                </a:cubicBezTo>
                <a:cubicBezTo>
                  <a:pt x="181413" y="231850"/>
                  <a:pt x="181710" y="254268"/>
                  <a:pt x="195022" y="270116"/>
                </a:cubicBezTo>
                <a:lnTo>
                  <a:pt x="224090" y="304707"/>
                </a:lnTo>
                <a:cubicBezTo>
                  <a:pt x="229304" y="310980"/>
                  <a:pt x="230635" y="319145"/>
                  <a:pt x="227603" y="326643"/>
                </a:cubicBezTo>
                <a:cubicBezTo>
                  <a:pt x="224571" y="334140"/>
                  <a:pt x="217840" y="339076"/>
                  <a:pt x="209815" y="339855"/>
                </a:cubicBezTo>
                <a:lnTo>
                  <a:pt x="164845" y="344049"/>
                </a:lnTo>
                <a:cubicBezTo>
                  <a:pt x="144210" y="345942"/>
                  <a:pt x="128307" y="361716"/>
                  <a:pt x="126237" y="382427"/>
                </a:cubicBezTo>
                <a:cubicBezTo>
                  <a:pt x="123870" y="405438"/>
                  <a:pt x="123981" y="428709"/>
                  <a:pt x="126533" y="451684"/>
                </a:cubicBezTo>
                <a:cubicBezTo>
                  <a:pt x="128789" y="472320"/>
                  <a:pt x="144802" y="487983"/>
                  <a:pt x="165438" y="489801"/>
                </a:cubicBezTo>
                <a:lnTo>
                  <a:pt x="210408" y="493587"/>
                </a:lnTo>
                <a:cubicBezTo>
                  <a:pt x="218469" y="494255"/>
                  <a:pt x="225163" y="499191"/>
                  <a:pt x="228307" y="506615"/>
                </a:cubicBezTo>
                <a:cubicBezTo>
                  <a:pt x="231413" y="514112"/>
                  <a:pt x="230192" y="522277"/>
                  <a:pt x="224978" y="528550"/>
                </a:cubicBezTo>
                <a:lnTo>
                  <a:pt x="196206" y="563439"/>
                </a:lnTo>
                <a:cubicBezTo>
                  <a:pt x="182967" y="579398"/>
                  <a:pt x="182855" y="601816"/>
                  <a:pt x="195910" y="617961"/>
                </a:cubicBezTo>
                <a:cubicBezTo>
                  <a:pt x="210407" y="635924"/>
                  <a:pt x="226974" y="652367"/>
                  <a:pt x="244948" y="666804"/>
                </a:cubicBezTo>
                <a:cubicBezTo>
                  <a:pt x="261146" y="679721"/>
                  <a:pt x="283483" y="679423"/>
                  <a:pt x="299274" y="666061"/>
                </a:cubicBezTo>
                <a:lnTo>
                  <a:pt x="333741" y="636889"/>
                </a:lnTo>
                <a:cubicBezTo>
                  <a:pt x="339990" y="631655"/>
                  <a:pt x="348126" y="630319"/>
                  <a:pt x="355597" y="633363"/>
                </a:cubicBezTo>
                <a:cubicBezTo>
                  <a:pt x="363067" y="636406"/>
                  <a:pt x="367986" y="643161"/>
                  <a:pt x="368762" y="651215"/>
                </a:cubicBezTo>
                <a:lnTo>
                  <a:pt x="372941" y="696347"/>
                </a:lnTo>
                <a:cubicBezTo>
                  <a:pt x="374827" y="717058"/>
                  <a:pt x="390544" y="733017"/>
                  <a:pt x="411180" y="735095"/>
                </a:cubicBezTo>
                <a:cubicBezTo>
                  <a:pt x="422275" y="736246"/>
                  <a:pt x="433332" y="736803"/>
                  <a:pt x="444500" y="736803"/>
                </a:cubicBezTo>
                <a:cubicBezTo>
                  <a:pt x="456445" y="736803"/>
                  <a:pt x="468353" y="736135"/>
                  <a:pt x="480298" y="734799"/>
                </a:cubicBezTo>
                <a:cubicBezTo>
                  <a:pt x="500860" y="732535"/>
                  <a:pt x="516466" y="716464"/>
                  <a:pt x="518278" y="695753"/>
                </a:cubicBezTo>
                <a:lnTo>
                  <a:pt x="522049" y="650621"/>
                </a:lnTo>
                <a:cubicBezTo>
                  <a:pt x="522715" y="642530"/>
                  <a:pt x="527634" y="635812"/>
                  <a:pt x="535030" y="632658"/>
                </a:cubicBezTo>
                <a:cubicBezTo>
                  <a:pt x="542501" y="629540"/>
                  <a:pt x="550636" y="630765"/>
                  <a:pt x="556886" y="635998"/>
                </a:cubicBezTo>
                <a:lnTo>
                  <a:pt x="591649" y="664874"/>
                </a:lnTo>
                <a:cubicBezTo>
                  <a:pt x="607551" y="678160"/>
                  <a:pt x="629888" y="678273"/>
                  <a:pt x="645975" y="665171"/>
                </a:cubicBezTo>
                <a:cubicBezTo>
                  <a:pt x="663874" y="650622"/>
                  <a:pt x="680257" y="633995"/>
                  <a:pt x="694643" y="615956"/>
                </a:cubicBezTo>
                <a:cubicBezTo>
                  <a:pt x="707512" y="599700"/>
                  <a:pt x="707216" y="577282"/>
                  <a:pt x="693903" y="561434"/>
                </a:cubicBezTo>
                <a:lnTo>
                  <a:pt x="664836" y="526843"/>
                </a:lnTo>
                <a:cubicBezTo>
                  <a:pt x="659621" y="520570"/>
                  <a:pt x="658290" y="512405"/>
                  <a:pt x="661323" y="504907"/>
                </a:cubicBezTo>
                <a:cubicBezTo>
                  <a:pt x="664207" y="497410"/>
                  <a:pt x="670938" y="492474"/>
                  <a:pt x="679000" y="491695"/>
                </a:cubicBezTo>
                <a:close/>
                <a:moveTo>
                  <a:pt x="650784" y="538571"/>
                </a:moveTo>
                <a:lnTo>
                  <a:pt x="679851" y="573162"/>
                </a:lnTo>
                <a:cubicBezTo>
                  <a:pt x="687506" y="582292"/>
                  <a:pt x="687691" y="595209"/>
                  <a:pt x="680221" y="604599"/>
                </a:cubicBezTo>
                <a:cubicBezTo>
                  <a:pt x="666686" y="621709"/>
                  <a:pt x="651154" y="637297"/>
                  <a:pt x="634290" y="651067"/>
                </a:cubicBezTo>
                <a:cubicBezTo>
                  <a:pt x="625007" y="658565"/>
                  <a:pt x="612138" y="658565"/>
                  <a:pt x="602966" y="650882"/>
                </a:cubicBezTo>
                <a:lnTo>
                  <a:pt x="568203" y="622006"/>
                </a:lnTo>
                <a:cubicBezTo>
                  <a:pt x="556850" y="612504"/>
                  <a:pt x="541318" y="610240"/>
                  <a:pt x="527783" y="615919"/>
                </a:cubicBezTo>
                <a:cubicBezTo>
                  <a:pt x="514137" y="621634"/>
                  <a:pt x="504965" y="634364"/>
                  <a:pt x="503744" y="649174"/>
                </a:cubicBezTo>
                <a:lnTo>
                  <a:pt x="499972" y="694306"/>
                </a:lnTo>
                <a:cubicBezTo>
                  <a:pt x="498937" y="706293"/>
                  <a:pt x="489950" y="715499"/>
                  <a:pt x="478116" y="716835"/>
                </a:cubicBezTo>
                <a:cubicBezTo>
                  <a:pt x="456519" y="719211"/>
                  <a:pt x="434551" y="719322"/>
                  <a:pt x="412991" y="717132"/>
                </a:cubicBezTo>
                <a:cubicBezTo>
                  <a:pt x="401157" y="715907"/>
                  <a:pt x="392060" y="706665"/>
                  <a:pt x="390950" y="694788"/>
                </a:cubicBezTo>
                <a:lnTo>
                  <a:pt x="386772" y="649656"/>
                </a:lnTo>
                <a:cubicBezTo>
                  <a:pt x="385441" y="634921"/>
                  <a:pt x="376084" y="622191"/>
                  <a:pt x="362438" y="616586"/>
                </a:cubicBezTo>
                <a:cubicBezTo>
                  <a:pt x="357593" y="614582"/>
                  <a:pt x="352490" y="613654"/>
                  <a:pt x="347498" y="613654"/>
                </a:cubicBezTo>
                <a:cubicBezTo>
                  <a:pt x="338327" y="613654"/>
                  <a:pt x="329302" y="616883"/>
                  <a:pt x="322017" y="623044"/>
                </a:cubicBezTo>
                <a:lnTo>
                  <a:pt x="287551" y="652217"/>
                </a:lnTo>
                <a:cubicBezTo>
                  <a:pt x="278454" y="659900"/>
                  <a:pt x="265584" y="660085"/>
                  <a:pt x="256227" y="652587"/>
                </a:cubicBezTo>
                <a:cubicBezTo>
                  <a:pt x="239179" y="639004"/>
                  <a:pt x="223647" y="623526"/>
                  <a:pt x="209927" y="606490"/>
                </a:cubicBezTo>
                <a:cubicBezTo>
                  <a:pt x="202457" y="597175"/>
                  <a:pt x="202457" y="584259"/>
                  <a:pt x="210111" y="575054"/>
                </a:cubicBezTo>
                <a:lnTo>
                  <a:pt x="238883" y="540166"/>
                </a:lnTo>
                <a:cubicBezTo>
                  <a:pt x="248351" y="528771"/>
                  <a:pt x="250607" y="513183"/>
                  <a:pt x="244949" y="499599"/>
                </a:cubicBezTo>
                <a:cubicBezTo>
                  <a:pt x="239254" y="485904"/>
                  <a:pt x="226569" y="476699"/>
                  <a:pt x="211814" y="475474"/>
                </a:cubicBezTo>
                <a:lnTo>
                  <a:pt x="166844" y="471687"/>
                </a:lnTo>
                <a:cubicBezTo>
                  <a:pt x="154899" y="470648"/>
                  <a:pt x="145727" y="461629"/>
                  <a:pt x="144396" y="449752"/>
                </a:cubicBezTo>
                <a:cubicBezTo>
                  <a:pt x="142029" y="428078"/>
                  <a:pt x="141918" y="406030"/>
                  <a:pt x="144100" y="384393"/>
                </a:cubicBezTo>
                <a:cubicBezTo>
                  <a:pt x="145320" y="372516"/>
                  <a:pt x="154529" y="363386"/>
                  <a:pt x="166363" y="362272"/>
                </a:cubicBezTo>
                <a:lnTo>
                  <a:pt x="211333" y="358078"/>
                </a:lnTo>
                <a:cubicBezTo>
                  <a:pt x="226014" y="356742"/>
                  <a:pt x="238699" y="347352"/>
                  <a:pt x="244283" y="333657"/>
                </a:cubicBezTo>
                <a:cubicBezTo>
                  <a:pt x="249868" y="319961"/>
                  <a:pt x="247390" y="304410"/>
                  <a:pt x="237849" y="293090"/>
                </a:cubicBezTo>
                <a:lnTo>
                  <a:pt x="208781" y="258499"/>
                </a:lnTo>
                <a:cubicBezTo>
                  <a:pt x="201126" y="249369"/>
                  <a:pt x="200941" y="236453"/>
                  <a:pt x="208412" y="227062"/>
                </a:cubicBezTo>
                <a:cubicBezTo>
                  <a:pt x="221947" y="209952"/>
                  <a:pt x="237369" y="194364"/>
                  <a:pt x="254343" y="180594"/>
                </a:cubicBezTo>
                <a:cubicBezTo>
                  <a:pt x="263625" y="173097"/>
                  <a:pt x="276495" y="173097"/>
                  <a:pt x="285667" y="180780"/>
                </a:cubicBezTo>
                <a:lnTo>
                  <a:pt x="320430" y="209656"/>
                </a:lnTo>
                <a:cubicBezTo>
                  <a:pt x="331783" y="219157"/>
                  <a:pt x="347315" y="221421"/>
                  <a:pt x="360850" y="215743"/>
                </a:cubicBezTo>
                <a:cubicBezTo>
                  <a:pt x="374496" y="210027"/>
                  <a:pt x="383668" y="197297"/>
                  <a:pt x="384889" y="182488"/>
                </a:cubicBezTo>
                <a:lnTo>
                  <a:pt x="388660" y="137356"/>
                </a:lnTo>
                <a:cubicBezTo>
                  <a:pt x="389696" y="125368"/>
                  <a:pt x="398682" y="116163"/>
                  <a:pt x="410516" y="114827"/>
                </a:cubicBezTo>
                <a:cubicBezTo>
                  <a:pt x="432113" y="112452"/>
                  <a:pt x="454081" y="112340"/>
                  <a:pt x="475641" y="114530"/>
                </a:cubicBezTo>
                <a:cubicBezTo>
                  <a:pt x="487475" y="115754"/>
                  <a:pt x="496572" y="124996"/>
                  <a:pt x="497682" y="136873"/>
                </a:cubicBezTo>
                <a:lnTo>
                  <a:pt x="501861" y="182005"/>
                </a:lnTo>
                <a:cubicBezTo>
                  <a:pt x="503192" y="196740"/>
                  <a:pt x="512548" y="209470"/>
                  <a:pt x="526194" y="215075"/>
                </a:cubicBezTo>
                <a:cubicBezTo>
                  <a:pt x="539840" y="220680"/>
                  <a:pt x="555335" y="218193"/>
                  <a:pt x="566615" y="208617"/>
                </a:cubicBezTo>
                <a:lnTo>
                  <a:pt x="601081" y="179445"/>
                </a:lnTo>
                <a:cubicBezTo>
                  <a:pt x="610179" y="171762"/>
                  <a:pt x="623048" y="171577"/>
                  <a:pt x="632405" y="179074"/>
                </a:cubicBezTo>
                <a:cubicBezTo>
                  <a:pt x="649453" y="192658"/>
                  <a:pt x="664985" y="208247"/>
                  <a:pt x="678705" y="225172"/>
                </a:cubicBezTo>
                <a:cubicBezTo>
                  <a:pt x="686176" y="234487"/>
                  <a:pt x="686176" y="247403"/>
                  <a:pt x="678521" y="256608"/>
                </a:cubicBezTo>
                <a:lnTo>
                  <a:pt x="649749" y="291496"/>
                </a:lnTo>
                <a:cubicBezTo>
                  <a:pt x="640282" y="302891"/>
                  <a:pt x="638025" y="318479"/>
                  <a:pt x="643684" y="332063"/>
                </a:cubicBezTo>
                <a:cubicBezTo>
                  <a:pt x="649379" y="345759"/>
                  <a:pt x="662064" y="354964"/>
                  <a:pt x="676820" y="356188"/>
                </a:cubicBezTo>
                <a:lnTo>
                  <a:pt x="721789" y="359974"/>
                </a:lnTo>
                <a:cubicBezTo>
                  <a:pt x="733734" y="361013"/>
                  <a:pt x="742906" y="370032"/>
                  <a:pt x="744237" y="381909"/>
                </a:cubicBezTo>
                <a:cubicBezTo>
                  <a:pt x="746604" y="403584"/>
                  <a:pt x="746714" y="425631"/>
                  <a:pt x="744532" y="447269"/>
                </a:cubicBezTo>
                <a:cubicBezTo>
                  <a:pt x="743312" y="459146"/>
                  <a:pt x="734103" y="468275"/>
                  <a:pt x="722269" y="469389"/>
                </a:cubicBezTo>
                <a:lnTo>
                  <a:pt x="677299" y="473583"/>
                </a:lnTo>
                <a:cubicBezTo>
                  <a:pt x="662618" y="474919"/>
                  <a:pt x="649933" y="484309"/>
                  <a:pt x="644349" y="498005"/>
                </a:cubicBezTo>
                <a:cubicBezTo>
                  <a:pt x="638839" y="511663"/>
                  <a:pt x="641316" y="527251"/>
                  <a:pt x="650784" y="538571"/>
                </a:cubicBezTo>
                <a:close/>
                <a:moveTo>
                  <a:pt x="93142" y="490842"/>
                </a:moveTo>
                <a:cubicBezTo>
                  <a:pt x="93142" y="466048"/>
                  <a:pt x="73727" y="445598"/>
                  <a:pt x="49319" y="444187"/>
                </a:cubicBezTo>
                <a:cubicBezTo>
                  <a:pt x="48654" y="434797"/>
                  <a:pt x="48284" y="425296"/>
                  <a:pt x="48284" y="415794"/>
                </a:cubicBezTo>
                <a:cubicBezTo>
                  <a:pt x="48284" y="196595"/>
                  <a:pt x="225984" y="18252"/>
                  <a:pt x="444394" y="18252"/>
                </a:cubicBezTo>
                <a:cubicBezTo>
                  <a:pt x="592169" y="18252"/>
                  <a:pt x="724824" y="98458"/>
                  <a:pt x="793945" y="228624"/>
                </a:cubicBezTo>
                <a:lnTo>
                  <a:pt x="762030" y="219012"/>
                </a:lnTo>
                <a:cubicBezTo>
                  <a:pt x="757185" y="217602"/>
                  <a:pt x="752192" y="220348"/>
                  <a:pt x="750750" y="225098"/>
                </a:cubicBezTo>
                <a:cubicBezTo>
                  <a:pt x="749345" y="229961"/>
                  <a:pt x="752082" y="234971"/>
                  <a:pt x="756815" y="236418"/>
                </a:cubicBezTo>
                <a:lnTo>
                  <a:pt x="809070" y="252081"/>
                </a:lnTo>
                <a:cubicBezTo>
                  <a:pt x="813915" y="253492"/>
                  <a:pt x="818907" y="250745"/>
                  <a:pt x="820349" y="245994"/>
                </a:cubicBezTo>
                <a:lnTo>
                  <a:pt x="835955" y="193551"/>
                </a:lnTo>
                <a:cubicBezTo>
                  <a:pt x="837361" y="188689"/>
                  <a:pt x="834624" y="183678"/>
                  <a:pt x="829890" y="182231"/>
                </a:cubicBezTo>
                <a:cubicBezTo>
                  <a:pt x="825046" y="180821"/>
                  <a:pt x="820053" y="183566"/>
                  <a:pt x="818611" y="188317"/>
                </a:cubicBezTo>
                <a:lnTo>
                  <a:pt x="809440" y="219086"/>
                </a:lnTo>
                <a:cubicBezTo>
                  <a:pt x="775824" y="156361"/>
                  <a:pt x="726786" y="103358"/>
                  <a:pt x="666768" y="64877"/>
                </a:cubicBezTo>
                <a:cubicBezTo>
                  <a:pt x="600386" y="22417"/>
                  <a:pt x="523424" y="0"/>
                  <a:pt x="444401" y="0"/>
                </a:cubicBezTo>
                <a:cubicBezTo>
                  <a:pt x="333719" y="0"/>
                  <a:pt x="229759" y="43239"/>
                  <a:pt x="151474" y="121809"/>
                </a:cubicBezTo>
                <a:cubicBezTo>
                  <a:pt x="73184" y="200381"/>
                  <a:pt x="30103" y="304712"/>
                  <a:pt x="30103" y="415794"/>
                </a:cubicBezTo>
                <a:cubicBezTo>
                  <a:pt x="30103" y="426149"/>
                  <a:pt x="30473" y="436504"/>
                  <a:pt x="31250" y="446785"/>
                </a:cubicBezTo>
                <a:cubicBezTo>
                  <a:pt x="13054" y="453169"/>
                  <a:pt x="0" y="470539"/>
                  <a:pt x="0" y="490878"/>
                </a:cubicBezTo>
                <a:cubicBezTo>
                  <a:pt x="0" y="516635"/>
                  <a:pt x="20820" y="537532"/>
                  <a:pt x="46486" y="537532"/>
                </a:cubicBezTo>
                <a:cubicBezTo>
                  <a:pt x="72151" y="537495"/>
                  <a:pt x="93157" y="516599"/>
                  <a:pt x="93157" y="490841"/>
                </a:cubicBezTo>
                <a:close/>
                <a:moveTo>
                  <a:pt x="46582" y="519346"/>
                </a:moveTo>
                <a:cubicBezTo>
                  <a:pt x="30976" y="519346"/>
                  <a:pt x="18180" y="506616"/>
                  <a:pt x="18180" y="490842"/>
                </a:cubicBezTo>
                <a:cubicBezTo>
                  <a:pt x="18180" y="475179"/>
                  <a:pt x="30865" y="462337"/>
                  <a:pt x="46582" y="462337"/>
                </a:cubicBezTo>
                <a:cubicBezTo>
                  <a:pt x="62300" y="462337"/>
                  <a:pt x="74984" y="475067"/>
                  <a:pt x="74984" y="490842"/>
                </a:cubicBezTo>
                <a:cubicBezTo>
                  <a:pt x="74984" y="506616"/>
                  <a:pt x="62188" y="519346"/>
                  <a:pt x="46582" y="519346"/>
                </a:cubicBezTo>
                <a:close/>
                <a:moveTo>
                  <a:pt x="889056" y="340747"/>
                </a:moveTo>
                <a:cubicBezTo>
                  <a:pt x="889056" y="314989"/>
                  <a:pt x="868235" y="294092"/>
                  <a:pt x="842570" y="294092"/>
                </a:cubicBezTo>
                <a:cubicBezTo>
                  <a:pt x="816905" y="294092"/>
                  <a:pt x="796083" y="314988"/>
                  <a:pt x="796083" y="340747"/>
                </a:cubicBezTo>
                <a:cubicBezTo>
                  <a:pt x="796083" y="365466"/>
                  <a:pt x="815313" y="385693"/>
                  <a:pt x="839426" y="387289"/>
                </a:cubicBezTo>
                <a:cubicBezTo>
                  <a:pt x="840091" y="396790"/>
                  <a:pt x="840461" y="406292"/>
                  <a:pt x="840461" y="415793"/>
                </a:cubicBezTo>
                <a:cubicBezTo>
                  <a:pt x="840461" y="634992"/>
                  <a:pt x="662761" y="813335"/>
                  <a:pt x="444351" y="813335"/>
                </a:cubicBezTo>
                <a:cubicBezTo>
                  <a:pt x="296576" y="813335"/>
                  <a:pt x="163921" y="733055"/>
                  <a:pt x="94800" y="602963"/>
                </a:cubicBezTo>
                <a:lnTo>
                  <a:pt x="126715" y="612575"/>
                </a:lnTo>
                <a:cubicBezTo>
                  <a:pt x="131560" y="613985"/>
                  <a:pt x="136553" y="611240"/>
                  <a:pt x="137994" y="606489"/>
                </a:cubicBezTo>
                <a:cubicBezTo>
                  <a:pt x="139399" y="601626"/>
                  <a:pt x="136662" y="596616"/>
                  <a:pt x="131929" y="595169"/>
                </a:cubicBezTo>
                <a:lnTo>
                  <a:pt x="79674" y="579506"/>
                </a:lnTo>
                <a:cubicBezTo>
                  <a:pt x="74830" y="578096"/>
                  <a:pt x="69838" y="580842"/>
                  <a:pt x="68396" y="585593"/>
                </a:cubicBezTo>
                <a:lnTo>
                  <a:pt x="52789" y="638037"/>
                </a:lnTo>
                <a:cubicBezTo>
                  <a:pt x="51384" y="642898"/>
                  <a:pt x="54121" y="647910"/>
                  <a:pt x="58854" y="649357"/>
                </a:cubicBezTo>
                <a:cubicBezTo>
                  <a:pt x="63699" y="650767"/>
                  <a:pt x="68692" y="648021"/>
                  <a:pt x="70134" y="643270"/>
                </a:cubicBezTo>
                <a:lnTo>
                  <a:pt x="79305" y="612501"/>
                </a:lnTo>
                <a:cubicBezTo>
                  <a:pt x="112921" y="675300"/>
                  <a:pt x="162033" y="728410"/>
                  <a:pt x="222166" y="766786"/>
                </a:cubicBezTo>
                <a:cubicBezTo>
                  <a:pt x="288548" y="809172"/>
                  <a:pt x="365321" y="831589"/>
                  <a:pt x="444353" y="831589"/>
                </a:cubicBezTo>
                <a:cubicBezTo>
                  <a:pt x="555035" y="831589"/>
                  <a:pt x="658996" y="788350"/>
                  <a:pt x="737280" y="709780"/>
                </a:cubicBezTo>
                <a:cubicBezTo>
                  <a:pt x="815496" y="631208"/>
                  <a:pt x="858575" y="526877"/>
                  <a:pt x="858575" y="415795"/>
                </a:cubicBezTo>
                <a:cubicBezTo>
                  <a:pt x="858575" y="405551"/>
                  <a:pt x="858206" y="395159"/>
                  <a:pt x="857429" y="384915"/>
                </a:cubicBezTo>
                <a:cubicBezTo>
                  <a:pt x="875808" y="378753"/>
                  <a:pt x="889047" y="361273"/>
                  <a:pt x="889047" y="340749"/>
                </a:cubicBezTo>
                <a:close/>
                <a:moveTo>
                  <a:pt x="842570" y="369251"/>
                </a:moveTo>
                <a:cubicBezTo>
                  <a:pt x="826964" y="369251"/>
                  <a:pt x="814168" y="356521"/>
                  <a:pt x="814168" y="340747"/>
                </a:cubicBezTo>
                <a:cubicBezTo>
                  <a:pt x="814168" y="325084"/>
                  <a:pt x="826852" y="312242"/>
                  <a:pt x="842570" y="312242"/>
                </a:cubicBezTo>
                <a:cubicBezTo>
                  <a:pt x="858176" y="312242"/>
                  <a:pt x="870972" y="324972"/>
                  <a:pt x="870972" y="340747"/>
                </a:cubicBezTo>
                <a:cubicBezTo>
                  <a:pt x="870972" y="356409"/>
                  <a:pt x="858212" y="369251"/>
                  <a:pt x="842570" y="369251"/>
                </a:cubicBezTo>
                <a:close/>
              </a:path>
            </a:pathLst>
          </a:custGeom>
          <a:solidFill>
            <a:schemeClr val="bg1"/>
          </a:solidFill>
          <a:ln w="94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52" name="Freeform 2051">
            <a:extLst>
              <a:ext uri="{FF2B5EF4-FFF2-40B4-BE49-F238E27FC236}">
                <a16:creationId xmlns:a16="http://schemas.microsoft.com/office/drawing/2014/main" id="{558BA22C-0D6F-3E3E-99C5-467E7AB20488}"/>
              </a:ext>
            </a:extLst>
          </p:cNvPr>
          <p:cNvSpPr/>
          <p:nvPr/>
        </p:nvSpPr>
        <p:spPr>
          <a:xfrm>
            <a:off x="3896506" y="2446226"/>
            <a:ext cx="587099" cy="509171"/>
          </a:xfrm>
          <a:custGeom>
            <a:avLst/>
            <a:gdLst>
              <a:gd name="connsiteX0" fmla="*/ 383532 w 467052"/>
              <a:gd name="connsiteY0" fmla="*/ 336149 h 405058"/>
              <a:gd name="connsiteX1" fmla="*/ 345809 w 467052"/>
              <a:gd name="connsiteY1" fmla="*/ 341928 h 405058"/>
              <a:gd name="connsiteX2" fmla="*/ 355498 w 467052"/>
              <a:gd name="connsiteY2" fmla="*/ 395574 h 405058"/>
              <a:gd name="connsiteX3" fmla="*/ 457598 w 467052"/>
              <a:gd name="connsiteY3" fmla="*/ 395574 h 405058"/>
              <a:gd name="connsiteX4" fmla="*/ 383532 w 467052"/>
              <a:gd name="connsiteY4" fmla="*/ 336149 h 405058"/>
              <a:gd name="connsiteX5" fmla="*/ 83492 w 467052"/>
              <a:gd name="connsiteY5" fmla="*/ 336149 h 405058"/>
              <a:gd name="connsiteX6" fmla="*/ 9426 w 467052"/>
              <a:gd name="connsiteY6" fmla="*/ 395583 h 405058"/>
              <a:gd name="connsiteX7" fmla="*/ 110755 w 467052"/>
              <a:gd name="connsiteY7" fmla="*/ 395583 h 405058"/>
              <a:gd name="connsiteX8" fmla="*/ 120539 w 467052"/>
              <a:gd name="connsiteY8" fmla="*/ 341730 h 405058"/>
              <a:gd name="connsiteX9" fmla="*/ 83492 w 467052"/>
              <a:gd name="connsiteY9" fmla="*/ 336149 h 405058"/>
              <a:gd name="connsiteX10" fmla="*/ 233127 w 467052"/>
              <a:gd name="connsiteY10" fmla="*/ 302078 h 405058"/>
              <a:gd name="connsiteX11" fmla="*/ 131619 w 467052"/>
              <a:gd name="connsiteY11" fmla="*/ 339958 h 405058"/>
              <a:gd name="connsiteX12" fmla="*/ 131572 w 467052"/>
              <a:gd name="connsiteY12" fmla="*/ 340299 h 405058"/>
              <a:gd name="connsiteX13" fmla="*/ 130764 w 467052"/>
              <a:gd name="connsiteY13" fmla="*/ 341379 h 405058"/>
              <a:gd name="connsiteX14" fmla="*/ 120078 w 467052"/>
              <a:gd name="connsiteY14" fmla="*/ 395574 h 405058"/>
              <a:gd name="connsiteX15" fmla="*/ 346166 w 467052"/>
              <a:gd name="connsiteY15" fmla="*/ 395574 h 405058"/>
              <a:gd name="connsiteX16" fmla="*/ 233127 w 467052"/>
              <a:gd name="connsiteY16" fmla="*/ 302078 h 405058"/>
              <a:gd name="connsiteX17" fmla="*/ 383532 w 467052"/>
              <a:gd name="connsiteY17" fmla="*/ 255785 h 405058"/>
              <a:gd name="connsiteX18" fmla="*/ 348403 w 467052"/>
              <a:gd name="connsiteY18" fmla="*/ 291220 h 405058"/>
              <a:gd name="connsiteX19" fmla="*/ 383532 w 467052"/>
              <a:gd name="connsiteY19" fmla="*/ 326655 h 405058"/>
              <a:gd name="connsiteX20" fmla="*/ 418681 w 467052"/>
              <a:gd name="connsiteY20" fmla="*/ 291220 h 405058"/>
              <a:gd name="connsiteX21" fmla="*/ 383532 w 467052"/>
              <a:gd name="connsiteY21" fmla="*/ 255785 h 405058"/>
              <a:gd name="connsiteX22" fmla="*/ 83492 w 467052"/>
              <a:gd name="connsiteY22" fmla="*/ 255785 h 405058"/>
              <a:gd name="connsiteX23" fmla="*/ 48353 w 467052"/>
              <a:gd name="connsiteY23" fmla="*/ 291220 h 405058"/>
              <a:gd name="connsiteX24" fmla="*/ 83492 w 467052"/>
              <a:gd name="connsiteY24" fmla="*/ 326655 h 405058"/>
              <a:gd name="connsiteX25" fmla="*/ 118631 w 467052"/>
              <a:gd name="connsiteY25" fmla="*/ 291220 h 405058"/>
              <a:gd name="connsiteX26" fmla="*/ 83492 w 467052"/>
              <a:gd name="connsiteY26" fmla="*/ 255785 h 405058"/>
              <a:gd name="connsiteX27" fmla="*/ 233127 w 467052"/>
              <a:gd name="connsiteY27" fmla="*/ 182026 h 405058"/>
              <a:gd name="connsiteX28" fmla="*/ 178289 w 467052"/>
              <a:gd name="connsiteY28" fmla="*/ 237310 h 405058"/>
              <a:gd name="connsiteX29" fmla="*/ 233127 w 467052"/>
              <a:gd name="connsiteY29" fmla="*/ 292594 h 405058"/>
              <a:gd name="connsiteX30" fmla="*/ 287955 w 467052"/>
              <a:gd name="connsiteY30" fmla="*/ 237310 h 405058"/>
              <a:gd name="connsiteX31" fmla="*/ 233127 w 467052"/>
              <a:gd name="connsiteY31" fmla="*/ 182026 h 405058"/>
              <a:gd name="connsiteX32" fmla="*/ 233136 w 467052"/>
              <a:gd name="connsiteY32" fmla="*/ 172551 h 405058"/>
              <a:gd name="connsiteX33" fmla="*/ 297362 w 467052"/>
              <a:gd name="connsiteY33" fmla="*/ 237310 h 405058"/>
              <a:gd name="connsiteX34" fmla="*/ 261593 w 467052"/>
              <a:gd name="connsiteY34" fmla="*/ 295276 h 405058"/>
              <a:gd name="connsiteX35" fmla="*/ 341091 w 467052"/>
              <a:gd name="connsiteY35" fmla="*/ 333449 h 405058"/>
              <a:gd name="connsiteX36" fmla="*/ 359840 w 467052"/>
              <a:gd name="connsiteY36" fmla="*/ 329100 h 405058"/>
              <a:gd name="connsiteX37" fmla="*/ 339005 w 467052"/>
              <a:gd name="connsiteY37" fmla="*/ 291220 h 405058"/>
              <a:gd name="connsiteX38" fmla="*/ 383532 w 467052"/>
              <a:gd name="connsiteY38" fmla="*/ 246311 h 405058"/>
              <a:gd name="connsiteX39" fmla="*/ 428079 w 467052"/>
              <a:gd name="connsiteY39" fmla="*/ 291220 h 405058"/>
              <a:gd name="connsiteX40" fmla="*/ 407262 w 467052"/>
              <a:gd name="connsiteY40" fmla="*/ 329081 h 405058"/>
              <a:gd name="connsiteX41" fmla="*/ 467052 w 467052"/>
              <a:gd name="connsiteY41" fmla="*/ 400320 h 405058"/>
              <a:gd name="connsiteX42" fmla="*/ 462353 w 467052"/>
              <a:gd name="connsiteY42" fmla="*/ 405058 h 405058"/>
              <a:gd name="connsiteX43" fmla="*/ 351664 w 467052"/>
              <a:gd name="connsiteY43" fmla="*/ 405058 h 405058"/>
              <a:gd name="connsiteX44" fmla="*/ 351278 w 467052"/>
              <a:gd name="connsiteY44" fmla="*/ 404982 h 405058"/>
              <a:gd name="connsiteX45" fmla="*/ 350893 w 467052"/>
              <a:gd name="connsiteY45" fmla="*/ 405058 h 405058"/>
              <a:gd name="connsiteX46" fmla="*/ 115379 w 467052"/>
              <a:gd name="connsiteY46" fmla="*/ 405058 h 405058"/>
              <a:gd name="connsiteX47" fmla="*/ 4699 w 467052"/>
              <a:gd name="connsiteY47" fmla="*/ 405058 h 405058"/>
              <a:gd name="connsiteX48" fmla="*/ 0 w 467052"/>
              <a:gd name="connsiteY48" fmla="*/ 400320 h 405058"/>
              <a:gd name="connsiteX49" fmla="*/ 59781 w 467052"/>
              <a:gd name="connsiteY49" fmla="*/ 329090 h 405058"/>
              <a:gd name="connsiteX50" fmla="*/ 38974 w 467052"/>
              <a:gd name="connsiteY50" fmla="*/ 291230 h 405058"/>
              <a:gd name="connsiteX51" fmla="*/ 83511 w 467052"/>
              <a:gd name="connsiteY51" fmla="*/ 246320 h 405058"/>
              <a:gd name="connsiteX52" fmla="*/ 128048 w 467052"/>
              <a:gd name="connsiteY52" fmla="*/ 291230 h 405058"/>
              <a:gd name="connsiteX53" fmla="*/ 107203 w 467052"/>
              <a:gd name="connsiteY53" fmla="*/ 329109 h 405058"/>
              <a:gd name="connsiteX54" fmla="*/ 125304 w 467052"/>
              <a:gd name="connsiteY54" fmla="*/ 333259 h 405058"/>
              <a:gd name="connsiteX55" fmla="*/ 204679 w 467052"/>
              <a:gd name="connsiteY55" fmla="*/ 295276 h 405058"/>
              <a:gd name="connsiteX56" fmla="*/ 168901 w 467052"/>
              <a:gd name="connsiteY56" fmla="*/ 237310 h 405058"/>
              <a:gd name="connsiteX57" fmla="*/ 233136 w 467052"/>
              <a:gd name="connsiteY57" fmla="*/ 172551 h 405058"/>
              <a:gd name="connsiteX58" fmla="*/ 361664 w 467052"/>
              <a:gd name="connsiteY58" fmla="*/ 89014 h 405058"/>
              <a:gd name="connsiteX59" fmla="*/ 354775 w 467052"/>
              <a:gd name="connsiteY59" fmla="*/ 103093 h 405058"/>
              <a:gd name="connsiteX60" fmla="*/ 351241 w 467052"/>
              <a:gd name="connsiteY60" fmla="*/ 105680 h 405058"/>
              <a:gd name="connsiteX61" fmla="*/ 335810 w 467052"/>
              <a:gd name="connsiteY61" fmla="*/ 107944 h 405058"/>
              <a:gd name="connsiteX62" fmla="*/ 346965 w 467052"/>
              <a:gd name="connsiteY62" fmla="*/ 118897 h 405058"/>
              <a:gd name="connsiteX63" fmla="*/ 348328 w 467052"/>
              <a:gd name="connsiteY63" fmla="*/ 123094 h 405058"/>
              <a:gd name="connsiteX64" fmla="*/ 345687 w 467052"/>
              <a:gd name="connsiteY64" fmla="*/ 138585 h 405058"/>
              <a:gd name="connsiteX65" fmla="*/ 359483 w 467052"/>
              <a:gd name="connsiteY65" fmla="*/ 131280 h 405058"/>
              <a:gd name="connsiteX66" fmla="*/ 361664 w 467052"/>
              <a:gd name="connsiteY66" fmla="*/ 130740 h 405058"/>
              <a:gd name="connsiteX67" fmla="*/ 363844 w 467052"/>
              <a:gd name="connsiteY67" fmla="*/ 131280 h 405058"/>
              <a:gd name="connsiteX68" fmla="*/ 377640 w 467052"/>
              <a:gd name="connsiteY68" fmla="*/ 138585 h 405058"/>
              <a:gd name="connsiteX69" fmla="*/ 374999 w 467052"/>
              <a:gd name="connsiteY69" fmla="*/ 123094 h 405058"/>
              <a:gd name="connsiteX70" fmla="*/ 376362 w 467052"/>
              <a:gd name="connsiteY70" fmla="*/ 118897 h 405058"/>
              <a:gd name="connsiteX71" fmla="*/ 387508 w 467052"/>
              <a:gd name="connsiteY71" fmla="*/ 107944 h 405058"/>
              <a:gd name="connsiteX72" fmla="*/ 372086 w 467052"/>
              <a:gd name="connsiteY72" fmla="*/ 105680 h 405058"/>
              <a:gd name="connsiteX73" fmla="*/ 368552 w 467052"/>
              <a:gd name="connsiteY73" fmla="*/ 103093 h 405058"/>
              <a:gd name="connsiteX74" fmla="*/ 105342 w 467052"/>
              <a:gd name="connsiteY74" fmla="*/ 89014 h 405058"/>
              <a:gd name="connsiteX75" fmla="*/ 98454 w 467052"/>
              <a:gd name="connsiteY75" fmla="*/ 103093 h 405058"/>
              <a:gd name="connsiteX76" fmla="*/ 94920 w 467052"/>
              <a:gd name="connsiteY76" fmla="*/ 105680 h 405058"/>
              <a:gd name="connsiteX77" fmla="*/ 79479 w 467052"/>
              <a:gd name="connsiteY77" fmla="*/ 107944 h 405058"/>
              <a:gd name="connsiteX78" fmla="*/ 90644 w 467052"/>
              <a:gd name="connsiteY78" fmla="*/ 118906 h 405058"/>
              <a:gd name="connsiteX79" fmla="*/ 91997 w 467052"/>
              <a:gd name="connsiteY79" fmla="*/ 123094 h 405058"/>
              <a:gd name="connsiteX80" fmla="*/ 89366 w 467052"/>
              <a:gd name="connsiteY80" fmla="*/ 138576 h 405058"/>
              <a:gd name="connsiteX81" fmla="*/ 103153 w 467052"/>
              <a:gd name="connsiteY81" fmla="*/ 131271 h 405058"/>
              <a:gd name="connsiteX82" fmla="*/ 105333 w 467052"/>
              <a:gd name="connsiteY82" fmla="*/ 130721 h 405058"/>
              <a:gd name="connsiteX83" fmla="*/ 107513 w 467052"/>
              <a:gd name="connsiteY83" fmla="*/ 131271 h 405058"/>
              <a:gd name="connsiteX84" fmla="*/ 121310 w 467052"/>
              <a:gd name="connsiteY84" fmla="*/ 138576 h 405058"/>
              <a:gd name="connsiteX85" fmla="*/ 118678 w 467052"/>
              <a:gd name="connsiteY85" fmla="*/ 123094 h 405058"/>
              <a:gd name="connsiteX86" fmla="*/ 120031 w 467052"/>
              <a:gd name="connsiteY86" fmla="*/ 118906 h 405058"/>
              <a:gd name="connsiteX87" fmla="*/ 131187 w 467052"/>
              <a:gd name="connsiteY87" fmla="*/ 107944 h 405058"/>
              <a:gd name="connsiteX88" fmla="*/ 115774 w 467052"/>
              <a:gd name="connsiteY88" fmla="*/ 105680 h 405058"/>
              <a:gd name="connsiteX89" fmla="*/ 112241 w 467052"/>
              <a:gd name="connsiteY89" fmla="*/ 103093 h 405058"/>
              <a:gd name="connsiteX90" fmla="*/ 357472 w 467052"/>
              <a:gd name="connsiteY90" fmla="*/ 76204 h 405058"/>
              <a:gd name="connsiteX91" fmla="*/ 365893 w 467052"/>
              <a:gd name="connsiteY91" fmla="*/ 76204 h 405058"/>
              <a:gd name="connsiteX92" fmla="*/ 375902 w 467052"/>
              <a:gd name="connsiteY92" fmla="*/ 96660 h 405058"/>
              <a:gd name="connsiteX93" fmla="*/ 398306 w 467052"/>
              <a:gd name="connsiteY93" fmla="*/ 99948 h 405058"/>
              <a:gd name="connsiteX94" fmla="*/ 402094 w 467052"/>
              <a:gd name="connsiteY94" fmla="*/ 103169 h 405058"/>
              <a:gd name="connsiteX95" fmla="*/ 400900 w 467052"/>
              <a:gd name="connsiteY95" fmla="*/ 108029 h 405058"/>
              <a:gd name="connsiteX96" fmla="*/ 384689 w 467052"/>
              <a:gd name="connsiteY96" fmla="*/ 123947 h 405058"/>
              <a:gd name="connsiteX97" fmla="*/ 388523 w 467052"/>
              <a:gd name="connsiteY97" fmla="*/ 146439 h 405058"/>
              <a:gd name="connsiteX98" fmla="*/ 386653 w 467052"/>
              <a:gd name="connsiteY98" fmla="*/ 151073 h 405058"/>
              <a:gd name="connsiteX99" fmla="*/ 383890 w 467052"/>
              <a:gd name="connsiteY99" fmla="*/ 151982 h 405058"/>
              <a:gd name="connsiteX100" fmla="*/ 381710 w 467052"/>
              <a:gd name="connsiteY100" fmla="*/ 151442 h 405058"/>
              <a:gd name="connsiteX101" fmla="*/ 361673 w 467052"/>
              <a:gd name="connsiteY101" fmla="*/ 140831 h 405058"/>
              <a:gd name="connsiteX102" fmla="*/ 341637 w 467052"/>
              <a:gd name="connsiteY102" fmla="*/ 151442 h 405058"/>
              <a:gd name="connsiteX103" fmla="*/ 336693 w 467052"/>
              <a:gd name="connsiteY103" fmla="*/ 151073 h 405058"/>
              <a:gd name="connsiteX104" fmla="*/ 334823 w 467052"/>
              <a:gd name="connsiteY104" fmla="*/ 146439 h 405058"/>
              <a:gd name="connsiteX105" fmla="*/ 338657 w 467052"/>
              <a:gd name="connsiteY105" fmla="*/ 123947 h 405058"/>
              <a:gd name="connsiteX106" fmla="*/ 322465 w 467052"/>
              <a:gd name="connsiteY106" fmla="*/ 108029 h 405058"/>
              <a:gd name="connsiteX107" fmla="*/ 321271 w 467052"/>
              <a:gd name="connsiteY107" fmla="*/ 103169 h 405058"/>
              <a:gd name="connsiteX108" fmla="*/ 325058 w 467052"/>
              <a:gd name="connsiteY108" fmla="*/ 99948 h 405058"/>
              <a:gd name="connsiteX109" fmla="*/ 347463 w 467052"/>
              <a:gd name="connsiteY109" fmla="*/ 96660 h 405058"/>
              <a:gd name="connsiteX110" fmla="*/ 101141 w 467052"/>
              <a:gd name="connsiteY110" fmla="*/ 76204 h 405058"/>
              <a:gd name="connsiteX111" fmla="*/ 109562 w 467052"/>
              <a:gd name="connsiteY111" fmla="*/ 76204 h 405058"/>
              <a:gd name="connsiteX112" fmla="*/ 119580 w 467052"/>
              <a:gd name="connsiteY112" fmla="*/ 96660 h 405058"/>
              <a:gd name="connsiteX113" fmla="*/ 141966 w 467052"/>
              <a:gd name="connsiteY113" fmla="*/ 99948 h 405058"/>
              <a:gd name="connsiteX114" fmla="*/ 145763 w 467052"/>
              <a:gd name="connsiteY114" fmla="*/ 103169 h 405058"/>
              <a:gd name="connsiteX115" fmla="*/ 144579 w 467052"/>
              <a:gd name="connsiteY115" fmla="*/ 108020 h 405058"/>
              <a:gd name="connsiteX116" fmla="*/ 128377 w 467052"/>
              <a:gd name="connsiteY116" fmla="*/ 123947 h 405058"/>
              <a:gd name="connsiteX117" fmla="*/ 132202 w 467052"/>
              <a:gd name="connsiteY117" fmla="*/ 146439 h 405058"/>
              <a:gd name="connsiteX118" fmla="*/ 130332 w 467052"/>
              <a:gd name="connsiteY118" fmla="*/ 151073 h 405058"/>
              <a:gd name="connsiteX119" fmla="*/ 127569 w 467052"/>
              <a:gd name="connsiteY119" fmla="*/ 151982 h 405058"/>
              <a:gd name="connsiteX120" fmla="*/ 125388 w 467052"/>
              <a:gd name="connsiteY120" fmla="*/ 151433 h 405058"/>
              <a:gd name="connsiteX121" fmla="*/ 105352 w 467052"/>
              <a:gd name="connsiteY121" fmla="*/ 140821 h 405058"/>
              <a:gd name="connsiteX122" fmla="*/ 85315 w 467052"/>
              <a:gd name="connsiteY122" fmla="*/ 151433 h 405058"/>
              <a:gd name="connsiteX123" fmla="*/ 80372 w 467052"/>
              <a:gd name="connsiteY123" fmla="*/ 151073 h 405058"/>
              <a:gd name="connsiteX124" fmla="*/ 78502 w 467052"/>
              <a:gd name="connsiteY124" fmla="*/ 146439 h 405058"/>
              <a:gd name="connsiteX125" fmla="*/ 82336 w 467052"/>
              <a:gd name="connsiteY125" fmla="*/ 123947 h 405058"/>
              <a:gd name="connsiteX126" fmla="*/ 66125 w 467052"/>
              <a:gd name="connsiteY126" fmla="*/ 108020 h 405058"/>
              <a:gd name="connsiteX127" fmla="*/ 64940 w 467052"/>
              <a:gd name="connsiteY127" fmla="*/ 103169 h 405058"/>
              <a:gd name="connsiteX128" fmla="*/ 68737 w 467052"/>
              <a:gd name="connsiteY128" fmla="*/ 99948 h 405058"/>
              <a:gd name="connsiteX129" fmla="*/ 91133 w 467052"/>
              <a:gd name="connsiteY129" fmla="*/ 96660 h 405058"/>
              <a:gd name="connsiteX130" fmla="*/ 233512 w 467052"/>
              <a:gd name="connsiteY130" fmla="*/ 15453 h 405058"/>
              <a:gd name="connsiteX131" fmla="*/ 218438 w 467052"/>
              <a:gd name="connsiteY131" fmla="*/ 46227 h 405058"/>
              <a:gd name="connsiteX132" fmla="*/ 214904 w 467052"/>
              <a:gd name="connsiteY132" fmla="*/ 48813 h 405058"/>
              <a:gd name="connsiteX133" fmla="*/ 181212 w 467052"/>
              <a:gd name="connsiteY133" fmla="*/ 53749 h 405058"/>
              <a:gd name="connsiteX134" fmla="*/ 205591 w 467052"/>
              <a:gd name="connsiteY134" fmla="*/ 77711 h 405058"/>
              <a:gd name="connsiteX135" fmla="*/ 206944 w 467052"/>
              <a:gd name="connsiteY135" fmla="*/ 81898 h 405058"/>
              <a:gd name="connsiteX136" fmla="*/ 201183 w 467052"/>
              <a:gd name="connsiteY136" fmla="*/ 115723 h 405058"/>
              <a:gd name="connsiteX137" fmla="*/ 231322 w 467052"/>
              <a:gd name="connsiteY137" fmla="*/ 99749 h 405058"/>
              <a:gd name="connsiteX138" fmla="*/ 235692 w 467052"/>
              <a:gd name="connsiteY138" fmla="*/ 99749 h 405058"/>
              <a:gd name="connsiteX139" fmla="*/ 265822 w 467052"/>
              <a:gd name="connsiteY139" fmla="*/ 115723 h 405058"/>
              <a:gd name="connsiteX140" fmla="*/ 260071 w 467052"/>
              <a:gd name="connsiteY140" fmla="*/ 81898 h 405058"/>
              <a:gd name="connsiteX141" fmla="*/ 261434 w 467052"/>
              <a:gd name="connsiteY141" fmla="*/ 77711 h 405058"/>
              <a:gd name="connsiteX142" fmla="*/ 285812 w 467052"/>
              <a:gd name="connsiteY142" fmla="*/ 53749 h 405058"/>
              <a:gd name="connsiteX143" fmla="*/ 252111 w 467052"/>
              <a:gd name="connsiteY143" fmla="*/ 48813 h 405058"/>
              <a:gd name="connsiteX144" fmla="*/ 248577 w 467052"/>
              <a:gd name="connsiteY144" fmla="*/ 46227 h 405058"/>
              <a:gd name="connsiteX145" fmla="*/ 233512 w 467052"/>
              <a:gd name="connsiteY145" fmla="*/ 0 h 405058"/>
              <a:gd name="connsiteX146" fmla="*/ 237722 w 467052"/>
              <a:gd name="connsiteY146" fmla="*/ 2643 h 405058"/>
              <a:gd name="connsiteX147" fmla="*/ 255908 w 467052"/>
              <a:gd name="connsiteY147" fmla="*/ 39793 h 405058"/>
              <a:gd name="connsiteX148" fmla="*/ 296582 w 467052"/>
              <a:gd name="connsiteY148" fmla="*/ 45753 h 405058"/>
              <a:gd name="connsiteX149" fmla="*/ 300370 w 467052"/>
              <a:gd name="connsiteY149" fmla="*/ 48974 h 405058"/>
              <a:gd name="connsiteX150" fmla="*/ 299176 w 467052"/>
              <a:gd name="connsiteY150" fmla="*/ 53825 h 405058"/>
              <a:gd name="connsiteX151" fmla="*/ 269751 w 467052"/>
              <a:gd name="connsiteY151" fmla="*/ 82751 h 405058"/>
              <a:gd name="connsiteX152" fmla="*/ 276696 w 467052"/>
              <a:gd name="connsiteY152" fmla="*/ 123587 h 405058"/>
              <a:gd name="connsiteX153" fmla="*/ 274826 w 467052"/>
              <a:gd name="connsiteY153" fmla="*/ 128220 h 405058"/>
              <a:gd name="connsiteX154" fmla="*/ 269882 w 467052"/>
              <a:gd name="connsiteY154" fmla="*/ 128580 h 405058"/>
              <a:gd name="connsiteX155" fmla="*/ 233512 w 467052"/>
              <a:gd name="connsiteY155" fmla="*/ 109299 h 405058"/>
              <a:gd name="connsiteX156" fmla="*/ 197132 w 467052"/>
              <a:gd name="connsiteY156" fmla="*/ 128580 h 405058"/>
              <a:gd name="connsiteX157" fmla="*/ 194952 w 467052"/>
              <a:gd name="connsiteY157" fmla="*/ 129129 h 405058"/>
              <a:gd name="connsiteX158" fmla="*/ 192189 w 467052"/>
              <a:gd name="connsiteY158" fmla="*/ 128220 h 405058"/>
              <a:gd name="connsiteX159" fmla="*/ 190319 w 467052"/>
              <a:gd name="connsiteY159" fmla="*/ 123587 h 405058"/>
              <a:gd name="connsiteX160" fmla="*/ 197273 w 467052"/>
              <a:gd name="connsiteY160" fmla="*/ 82751 h 405058"/>
              <a:gd name="connsiteX161" fmla="*/ 167830 w 467052"/>
              <a:gd name="connsiteY161" fmla="*/ 53825 h 405058"/>
              <a:gd name="connsiteX162" fmla="*/ 166645 w 467052"/>
              <a:gd name="connsiteY162" fmla="*/ 48974 h 405058"/>
              <a:gd name="connsiteX163" fmla="*/ 170442 w 467052"/>
              <a:gd name="connsiteY163" fmla="*/ 45753 h 405058"/>
              <a:gd name="connsiteX164" fmla="*/ 211107 w 467052"/>
              <a:gd name="connsiteY164" fmla="*/ 39793 h 405058"/>
              <a:gd name="connsiteX165" fmla="*/ 229302 w 467052"/>
              <a:gd name="connsiteY165" fmla="*/ 2643 h 405058"/>
              <a:gd name="connsiteX166" fmla="*/ 233512 w 467052"/>
              <a:gd name="connsiteY166" fmla="*/ 0 h 40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467052" h="405058">
                <a:moveTo>
                  <a:pt x="383532" y="336149"/>
                </a:moveTo>
                <a:cubicBezTo>
                  <a:pt x="368176" y="337011"/>
                  <a:pt x="355865" y="338953"/>
                  <a:pt x="345809" y="341928"/>
                </a:cubicBezTo>
                <a:cubicBezTo>
                  <a:pt x="352660" y="356519"/>
                  <a:pt x="355188" y="374379"/>
                  <a:pt x="355498" y="395574"/>
                </a:cubicBezTo>
                <a:lnTo>
                  <a:pt x="457598" y="395574"/>
                </a:lnTo>
                <a:cubicBezTo>
                  <a:pt x="457044" y="362005"/>
                  <a:pt x="449403" y="339882"/>
                  <a:pt x="383532" y="336149"/>
                </a:cubicBezTo>
                <a:close/>
                <a:moveTo>
                  <a:pt x="83492" y="336149"/>
                </a:moveTo>
                <a:cubicBezTo>
                  <a:pt x="17621" y="339872"/>
                  <a:pt x="9981" y="362005"/>
                  <a:pt x="9426" y="395583"/>
                </a:cubicBezTo>
                <a:lnTo>
                  <a:pt x="110755" y="395583"/>
                </a:lnTo>
                <a:cubicBezTo>
                  <a:pt x="111066" y="374284"/>
                  <a:pt x="113612" y="356368"/>
                  <a:pt x="120539" y="341730"/>
                </a:cubicBezTo>
                <a:cubicBezTo>
                  <a:pt x="110605" y="338878"/>
                  <a:pt x="98510" y="337002"/>
                  <a:pt x="83492" y="336149"/>
                </a:cubicBezTo>
                <a:close/>
                <a:moveTo>
                  <a:pt x="233127" y="302078"/>
                </a:moveTo>
                <a:cubicBezTo>
                  <a:pt x="173271" y="305442"/>
                  <a:pt x="144936" y="318829"/>
                  <a:pt x="131619" y="339958"/>
                </a:cubicBezTo>
                <a:cubicBezTo>
                  <a:pt x="131581" y="340071"/>
                  <a:pt x="131610" y="340185"/>
                  <a:pt x="131572" y="340299"/>
                </a:cubicBezTo>
                <a:cubicBezTo>
                  <a:pt x="131422" y="340754"/>
                  <a:pt x="131036" y="341009"/>
                  <a:pt x="130764" y="341379"/>
                </a:cubicBezTo>
                <a:cubicBezTo>
                  <a:pt x="122099" y="356084"/>
                  <a:pt x="120285" y="374379"/>
                  <a:pt x="120078" y="395574"/>
                </a:cubicBezTo>
                <a:lnTo>
                  <a:pt x="346166" y="395574"/>
                </a:lnTo>
                <a:cubicBezTo>
                  <a:pt x="345668" y="342724"/>
                  <a:pt x="335292" y="307820"/>
                  <a:pt x="233127" y="302078"/>
                </a:cubicBezTo>
                <a:close/>
                <a:moveTo>
                  <a:pt x="383532" y="255785"/>
                </a:moveTo>
                <a:cubicBezTo>
                  <a:pt x="364163" y="255785"/>
                  <a:pt x="348403" y="271674"/>
                  <a:pt x="348403" y="291220"/>
                </a:cubicBezTo>
                <a:cubicBezTo>
                  <a:pt x="348403" y="310767"/>
                  <a:pt x="364154" y="326665"/>
                  <a:pt x="383532" y="326655"/>
                </a:cubicBezTo>
                <a:cubicBezTo>
                  <a:pt x="402911" y="326655"/>
                  <a:pt x="418681" y="310757"/>
                  <a:pt x="418681" y="291220"/>
                </a:cubicBezTo>
                <a:cubicBezTo>
                  <a:pt x="418681" y="271684"/>
                  <a:pt x="402920" y="255785"/>
                  <a:pt x="383532" y="255785"/>
                </a:cubicBezTo>
                <a:close/>
                <a:moveTo>
                  <a:pt x="83492" y="255785"/>
                </a:moveTo>
                <a:cubicBezTo>
                  <a:pt x="64113" y="255785"/>
                  <a:pt x="48353" y="271674"/>
                  <a:pt x="48353" y="291220"/>
                </a:cubicBezTo>
                <a:cubicBezTo>
                  <a:pt x="48353" y="310767"/>
                  <a:pt x="64113" y="326655"/>
                  <a:pt x="83492" y="326655"/>
                </a:cubicBezTo>
                <a:cubicBezTo>
                  <a:pt x="102871" y="326655"/>
                  <a:pt x="118631" y="310757"/>
                  <a:pt x="118631" y="291220"/>
                </a:cubicBezTo>
                <a:cubicBezTo>
                  <a:pt x="118631" y="271684"/>
                  <a:pt x="102871" y="255785"/>
                  <a:pt x="83492" y="255785"/>
                </a:cubicBezTo>
                <a:close/>
                <a:moveTo>
                  <a:pt x="233127" y="182026"/>
                </a:moveTo>
                <a:cubicBezTo>
                  <a:pt x="202893" y="182026"/>
                  <a:pt x="178289" y="206830"/>
                  <a:pt x="178289" y="237310"/>
                </a:cubicBezTo>
                <a:cubicBezTo>
                  <a:pt x="178289" y="267799"/>
                  <a:pt x="202893" y="292594"/>
                  <a:pt x="233127" y="292594"/>
                </a:cubicBezTo>
                <a:cubicBezTo>
                  <a:pt x="263360" y="292594"/>
                  <a:pt x="287955" y="267799"/>
                  <a:pt x="287955" y="237310"/>
                </a:cubicBezTo>
                <a:cubicBezTo>
                  <a:pt x="287955" y="206830"/>
                  <a:pt x="263360" y="182026"/>
                  <a:pt x="233127" y="182026"/>
                </a:cubicBezTo>
                <a:close/>
                <a:moveTo>
                  <a:pt x="233136" y="172551"/>
                </a:moveTo>
                <a:cubicBezTo>
                  <a:pt x="268557" y="172551"/>
                  <a:pt x="297362" y="201600"/>
                  <a:pt x="297362" y="237310"/>
                </a:cubicBezTo>
                <a:cubicBezTo>
                  <a:pt x="297362" y="262702"/>
                  <a:pt x="282748" y="284673"/>
                  <a:pt x="261593" y="295276"/>
                </a:cubicBezTo>
                <a:cubicBezTo>
                  <a:pt x="303960" y="300913"/>
                  <a:pt x="328009" y="313543"/>
                  <a:pt x="341091" y="333449"/>
                </a:cubicBezTo>
                <a:cubicBezTo>
                  <a:pt x="346664" y="331677"/>
                  <a:pt x="352857" y="330218"/>
                  <a:pt x="359840" y="329100"/>
                </a:cubicBezTo>
                <a:cubicBezTo>
                  <a:pt x="347369" y="321132"/>
                  <a:pt x="339005" y="307195"/>
                  <a:pt x="339005" y="291220"/>
                </a:cubicBezTo>
                <a:cubicBezTo>
                  <a:pt x="339005" y="266454"/>
                  <a:pt x="358985" y="246311"/>
                  <a:pt x="383532" y="246311"/>
                </a:cubicBezTo>
                <a:cubicBezTo>
                  <a:pt x="408099" y="246311"/>
                  <a:pt x="428079" y="266454"/>
                  <a:pt x="428079" y="291220"/>
                </a:cubicBezTo>
                <a:cubicBezTo>
                  <a:pt x="428079" y="307166"/>
                  <a:pt x="419724" y="321113"/>
                  <a:pt x="407262" y="329081"/>
                </a:cubicBezTo>
                <a:cubicBezTo>
                  <a:pt x="456856" y="337059"/>
                  <a:pt x="467052" y="361096"/>
                  <a:pt x="467052" y="400320"/>
                </a:cubicBezTo>
                <a:cubicBezTo>
                  <a:pt x="467052" y="402935"/>
                  <a:pt x="464947" y="405058"/>
                  <a:pt x="462353" y="405058"/>
                </a:cubicBezTo>
                <a:lnTo>
                  <a:pt x="351664" y="405058"/>
                </a:lnTo>
                <a:cubicBezTo>
                  <a:pt x="351523" y="405058"/>
                  <a:pt x="351419" y="404991"/>
                  <a:pt x="351278" y="404982"/>
                </a:cubicBezTo>
                <a:cubicBezTo>
                  <a:pt x="351137" y="404991"/>
                  <a:pt x="351034" y="405058"/>
                  <a:pt x="350893" y="405058"/>
                </a:cubicBezTo>
                <a:lnTo>
                  <a:pt x="115379" y="405058"/>
                </a:lnTo>
                <a:lnTo>
                  <a:pt x="4699" y="405058"/>
                </a:lnTo>
                <a:cubicBezTo>
                  <a:pt x="2105" y="405058"/>
                  <a:pt x="0" y="402935"/>
                  <a:pt x="0" y="400320"/>
                </a:cubicBezTo>
                <a:cubicBezTo>
                  <a:pt x="0" y="361096"/>
                  <a:pt x="10197" y="337068"/>
                  <a:pt x="59781" y="329090"/>
                </a:cubicBezTo>
                <a:cubicBezTo>
                  <a:pt x="47319" y="321122"/>
                  <a:pt x="38974" y="307185"/>
                  <a:pt x="38974" y="291230"/>
                </a:cubicBezTo>
                <a:cubicBezTo>
                  <a:pt x="38974" y="266463"/>
                  <a:pt x="58954" y="246320"/>
                  <a:pt x="83511" y="246320"/>
                </a:cubicBezTo>
                <a:cubicBezTo>
                  <a:pt x="108068" y="246320"/>
                  <a:pt x="128048" y="266463"/>
                  <a:pt x="128048" y="291230"/>
                </a:cubicBezTo>
                <a:cubicBezTo>
                  <a:pt x="128048" y="307195"/>
                  <a:pt x="119684" y="321141"/>
                  <a:pt x="107203" y="329109"/>
                </a:cubicBezTo>
                <a:cubicBezTo>
                  <a:pt x="113923" y="330180"/>
                  <a:pt x="119900" y="331582"/>
                  <a:pt x="125304" y="333259"/>
                </a:cubicBezTo>
                <a:cubicBezTo>
                  <a:pt x="138414" y="313467"/>
                  <a:pt x="162454" y="300903"/>
                  <a:pt x="204679" y="295276"/>
                </a:cubicBezTo>
                <a:cubicBezTo>
                  <a:pt x="183515" y="284673"/>
                  <a:pt x="168901" y="262711"/>
                  <a:pt x="168901" y="237310"/>
                </a:cubicBezTo>
                <a:cubicBezTo>
                  <a:pt x="168901" y="201600"/>
                  <a:pt x="197715" y="172551"/>
                  <a:pt x="233136" y="172551"/>
                </a:cubicBezTo>
                <a:close/>
                <a:moveTo>
                  <a:pt x="361664" y="89014"/>
                </a:moveTo>
                <a:lnTo>
                  <a:pt x="354775" y="103093"/>
                </a:lnTo>
                <a:cubicBezTo>
                  <a:pt x="354098" y="104486"/>
                  <a:pt x="352764" y="105462"/>
                  <a:pt x="351241" y="105680"/>
                </a:cubicBezTo>
                <a:lnTo>
                  <a:pt x="335810" y="107944"/>
                </a:lnTo>
                <a:lnTo>
                  <a:pt x="346965" y="118897"/>
                </a:lnTo>
                <a:cubicBezTo>
                  <a:pt x="348084" y="119986"/>
                  <a:pt x="348582" y="121559"/>
                  <a:pt x="348328" y="123094"/>
                </a:cubicBezTo>
                <a:lnTo>
                  <a:pt x="345687" y="138585"/>
                </a:lnTo>
                <a:lnTo>
                  <a:pt x="359483" y="131280"/>
                </a:lnTo>
                <a:cubicBezTo>
                  <a:pt x="360160" y="130920"/>
                  <a:pt x="360912" y="130740"/>
                  <a:pt x="361664" y="130740"/>
                </a:cubicBezTo>
                <a:cubicBezTo>
                  <a:pt x="362416" y="130740"/>
                  <a:pt x="363167" y="130920"/>
                  <a:pt x="363844" y="131280"/>
                </a:cubicBezTo>
                <a:lnTo>
                  <a:pt x="377640" y="138585"/>
                </a:lnTo>
                <a:lnTo>
                  <a:pt x="374999" y="123094"/>
                </a:lnTo>
                <a:cubicBezTo>
                  <a:pt x="374746" y="121559"/>
                  <a:pt x="375253" y="119986"/>
                  <a:pt x="376362" y="118897"/>
                </a:cubicBezTo>
                <a:lnTo>
                  <a:pt x="387508" y="107944"/>
                </a:lnTo>
                <a:lnTo>
                  <a:pt x="372086" y="105680"/>
                </a:lnTo>
                <a:cubicBezTo>
                  <a:pt x="370564" y="105462"/>
                  <a:pt x="369229" y="104486"/>
                  <a:pt x="368552" y="103093"/>
                </a:cubicBezTo>
                <a:close/>
                <a:moveTo>
                  <a:pt x="105342" y="89014"/>
                </a:moveTo>
                <a:lnTo>
                  <a:pt x="98454" y="103093"/>
                </a:lnTo>
                <a:cubicBezTo>
                  <a:pt x="97777" y="104486"/>
                  <a:pt x="96452" y="105462"/>
                  <a:pt x="94920" y="105680"/>
                </a:cubicBezTo>
                <a:lnTo>
                  <a:pt x="79479" y="107944"/>
                </a:lnTo>
                <a:lnTo>
                  <a:pt x="90644" y="118906"/>
                </a:lnTo>
                <a:cubicBezTo>
                  <a:pt x="91753" y="119986"/>
                  <a:pt x="92260" y="121559"/>
                  <a:pt x="91997" y="123094"/>
                </a:cubicBezTo>
                <a:lnTo>
                  <a:pt x="89366" y="138576"/>
                </a:lnTo>
                <a:lnTo>
                  <a:pt x="103153" y="131271"/>
                </a:lnTo>
                <a:cubicBezTo>
                  <a:pt x="103829" y="130901"/>
                  <a:pt x="104581" y="130721"/>
                  <a:pt x="105333" y="130721"/>
                </a:cubicBezTo>
                <a:cubicBezTo>
                  <a:pt x="106085" y="130721"/>
                  <a:pt x="106827" y="130901"/>
                  <a:pt x="107513" y="131271"/>
                </a:cubicBezTo>
                <a:lnTo>
                  <a:pt x="121310" y="138576"/>
                </a:lnTo>
                <a:lnTo>
                  <a:pt x="118678" y="123094"/>
                </a:lnTo>
                <a:cubicBezTo>
                  <a:pt x="118424" y="121559"/>
                  <a:pt x="118922" y="119996"/>
                  <a:pt x="120031" y="118906"/>
                </a:cubicBezTo>
                <a:lnTo>
                  <a:pt x="131187" y="107944"/>
                </a:lnTo>
                <a:lnTo>
                  <a:pt x="115774" y="105680"/>
                </a:lnTo>
                <a:cubicBezTo>
                  <a:pt x="114242" y="105462"/>
                  <a:pt x="112927" y="104486"/>
                  <a:pt x="112241" y="103093"/>
                </a:cubicBezTo>
                <a:close/>
                <a:moveTo>
                  <a:pt x="357472" y="76204"/>
                </a:moveTo>
                <a:cubicBezTo>
                  <a:pt x="359042" y="72964"/>
                  <a:pt x="364314" y="72964"/>
                  <a:pt x="365893" y="76204"/>
                </a:cubicBezTo>
                <a:lnTo>
                  <a:pt x="375902" y="96660"/>
                </a:lnTo>
                <a:lnTo>
                  <a:pt x="398306" y="99948"/>
                </a:lnTo>
                <a:cubicBezTo>
                  <a:pt x="400073" y="100203"/>
                  <a:pt x="401539" y="101454"/>
                  <a:pt x="402094" y="103169"/>
                </a:cubicBezTo>
                <a:cubicBezTo>
                  <a:pt x="402648" y="104884"/>
                  <a:pt x="402188" y="106769"/>
                  <a:pt x="400900" y="108029"/>
                </a:cubicBezTo>
                <a:lnTo>
                  <a:pt x="384689" y="123947"/>
                </a:lnTo>
                <a:lnTo>
                  <a:pt x="388523" y="146439"/>
                </a:lnTo>
                <a:cubicBezTo>
                  <a:pt x="388824" y="148221"/>
                  <a:pt x="388100" y="150011"/>
                  <a:pt x="386653" y="151073"/>
                </a:cubicBezTo>
                <a:cubicBezTo>
                  <a:pt x="385835" y="151679"/>
                  <a:pt x="384867" y="151982"/>
                  <a:pt x="383890" y="151982"/>
                </a:cubicBezTo>
                <a:cubicBezTo>
                  <a:pt x="383138" y="151982"/>
                  <a:pt x="382396" y="151802"/>
                  <a:pt x="381710" y="151442"/>
                </a:cubicBezTo>
                <a:lnTo>
                  <a:pt x="361673" y="140831"/>
                </a:lnTo>
                <a:lnTo>
                  <a:pt x="341637" y="151442"/>
                </a:lnTo>
                <a:cubicBezTo>
                  <a:pt x="340058" y="152266"/>
                  <a:pt x="338140" y="152134"/>
                  <a:pt x="336693" y="151073"/>
                </a:cubicBezTo>
                <a:cubicBezTo>
                  <a:pt x="335246" y="150011"/>
                  <a:pt x="334522" y="148221"/>
                  <a:pt x="334823" y="146439"/>
                </a:cubicBezTo>
                <a:lnTo>
                  <a:pt x="338657" y="123947"/>
                </a:lnTo>
                <a:lnTo>
                  <a:pt x="322465" y="108029"/>
                </a:lnTo>
                <a:cubicBezTo>
                  <a:pt x="321177" y="106769"/>
                  <a:pt x="320726" y="104884"/>
                  <a:pt x="321271" y="103169"/>
                </a:cubicBezTo>
                <a:cubicBezTo>
                  <a:pt x="321816" y="101454"/>
                  <a:pt x="323292" y="100203"/>
                  <a:pt x="325058" y="99948"/>
                </a:cubicBezTo>
                <a:lnTo>
                  <a:pt x="347463" y="96660"/>
                </a:lnTo>
                <a:close/>
                <a:moveTo>
                  <a:pt x="101141" y="76204"/>
                </a:moveTo>
                <a:cubicBezTo>
                  <a:pt x="102711" y="72964"/>
                  <a:pt x="107983" y="72964"/>
                  <a:pt x="109562" y="76204"/>
                </a:cubicBezTo>
                <a:lnTo>
                  <a:pt x="119580" y="96660"/>
                </a:lnTo>
                <a:lnTo>
                  <a:pt x="141966" y="99948"/>
                </a:lnTo>
                <a:cubicBezTo>
                  <a:pt x="143743" y="100203"/>
                  <a:pt x="145209" y="101454"/>
                  <a:pt x="145763" y="103169"/>
                </a:cubicBezTo>
                <a:cubicBezTo>
                  <a:pt x="146318" y="104874"/>
                  <a:pt x="145857" y="106760"/>
                  <a:pt x="144579" y="108020"/>
                </a:cubicBezTo>
                <a:lnTo>
                  <a:pt x="128377" y="123947"/>
                </a:lnTo>
                <a:lnTo>
                  <a:pt x="132202" y="146439"/>
                </a:lnTo>
                <a:cubicBezTo>
                  <a:pt x="132503" y="148221"/>
                  <a:pt x="131779" y="150011"/>
                  <a:pt x="130332" y="151073"/>
                </a:cubicBezTo>
                <a:cubicBezTo>
                  <a:pt x="129514" y="151679"/>
                  <a:pt x="128546" y="151982"/>
                  <a:pt x="127569" y="151982"/>
                </a:cubicBezTo>
                <a:cubicBezTo>
                  <a:pt x="126826" y="151982"/>
                  <a:pt x="126074" y="151802"/>
                  <a:pt x="125388" y="151433"/>
                </a:cubicBezTo>
                <a:lnTo>
                  <a:pt x="105352" y="140821"/>
                </a:lnTo>
                <a:lnTo>
                  <a:pt x="85315" y="151433"/>
                </a:lnTo>
                <a:cubicBezTo>
                  <a:pt x="83755" y="152285"/>
                  <a:pt x="81819" y="152143"/>
                  <a:pt x="80372" y="151073"/>
                </a:cubicBezTo>
                <a:cubicBezTo>
                  <a:pt x="78925" y="150011"/>
                  <a:pt x="78201" y="148221"/>
                  <a:pt x="78502" y="146439"/>
                </a:cubicBezTo>
                <a:lnTo>
                  <a:pt x="82336" y="123947"/>
                </a:lnTo>
                <a:lnTo>
                  <a:pt x="66125" y="108020"/>
                </a:lnTo>
                <a:cubicBezTo>
                  <a:pt x="64846" y="106760"/>
                  <a:pt x="64386" y="104884"/>
                  <a:pt x="64940" y="103169"/>
                </a:cubicBezTo>
                <a:cubicBezTo>
                  <a:pt x="65495" y="101454"/>
                  <a:pt x="66970" y="100203"/>
                  <a:pt x="68737" y="99948"/>
                </a:cubicBezTo>
                <a:lnTo>
                  <a:pt x="91133" y="96660"/>
                </a:lnTo>
                <a:close/>
                <a:moveTo>
                  <a:pt x="233512" y="15453"/>
                </a:moveTo>
                <a:lnTo>
                  <a:pt x="218438" y="46227"/>
                </a:lnTo>
                <a:cubicBezTo>
                  <a:pt x="217761" y="47619"/>
                  <a:pt x="216436" y="48595"/>
                  <a:pt x="214904" y="48813"/>
                </a:cubicBezTo>
                <a:lnTo>
                  <a:pt x="181212" y="53749"/>
                </a:lnTo>
                <a:lnTo>
                  <a:pt x="205591" y="77711"/>
                </a:lnTo>
                <a:cubicBezTo>
                  <a:pt x="206700" y="78791"/>
                  <a:pt x="207207" y="80364"/>
                  <a:pt x="206944" y="81898"/>
                </a:cubicBezTo>
                <a:lnTo>
                  <a:pt x="201183" y="115723"/>
                </a:lnTo>
                <a:lnTo>
                  <a:pt x="231322" y="99749"/>
                </a:lnTo>
                <a:cubicBezTo>
                  <a:pt x="232685" y="99019"/>
                  <a:pt x="234320" y="99019"/>
                  <a:pt x="235692" y="99749"/>
                </a:cubicBezTo>
                <a:lnTo>
                  <a:pt x="265822" y="115723"/>
                </a:lnTo>
                <a:lnTo>
                  <a:pt x="260071" y="81898"/>
                </a:lnTo>
                <a:cubicBezTo>
                  <a:pt x="259817" y="80364"/>
                  <a:pt x="260325" y="78800"/>
                  <a:pt x="261434" y="77711"/>
                </a:cubicBezTo>
                <a:lnTo>
                  <a:pt x="285812" y="53749"/>
                </a:lnTo>
                <a:lnTo>
                  <a:pt x="252111" y="48813"/>
                </a:lnTo>
                <a:cubicBezTo>
                  <a:pt x="250588" y="48595"/>
                  <a:pt x="249254" y="47619"/>
                  <a:pt x="248577" y="46227"/>
                </a:cubicBezTo>
                <a:close/>
                <a:moveTo>
                  <a:pt x="233512" y="0"/>
                </a:moveTo>
                <a:cubicBezTo>
                  <a:pt x="235298" y="0"/>
                  <a:pt x="236933" y="1023"/>
                  <a:pt x="237722" y="2643"/>
                </a:cubicBezTo>
                <a:lnTo>
                  <a:pt x="255908" y="39793"/>
                </a:lnTo>
                <a:lnTo>
                  <a:pt x="296582" y="45753"/>
                </a:lnTo>
                <a:cubicBezTo>
                  <a:pt x="298340" y="46009"/>
                  <a:pt x="299815" y="47259"/>
                  <a:pt x="300370" y="48974"/>
                </a:cubicBezTo>
                <a:cubicBezTo>
                  <a:pt x="300924" y="50680"/>
                  <a:pt x="300464" y="52565"/>
                  <a:pt x="299176" y="53825"/>
                </a:cubicBezTo>
                <a:lnTo>
                  <a:pt x="269751" y="82751"/>
                </a:lnTo>
                <a:lnTo>
                  <a:pt x="276696" y="123587"/>
                </a:lnTo>
                <a:cubicBezTo>
                  <a:pt x="276997" y="125368"/>
                  <a:pt x="276273" y="127159"/>
                  <a:pt x="274826" y="128220"/>
                </a:cubicBezTo>
                <a:cubicBezTo>
                  <a:pt x="273388" y="129281"/>
                  <a:pt x="271452" y="129423"/>
                  <a:pt x="269882" y="128580"/>
                </a:cubicBezTo>
                <a:lnTo>
                  <a:pt x="233512" y="109299"/>
                </a:lnTo>
                <a:lnTo>
                  <a:pt x="197132" y="128580"/>
                </a:lnTo>
                <a:cubicBezTo>
                  <a:pt x="196456" y="128949"/>
                  <a:pt x="195704" y="129129"/>
                  <a:pt x="194952" y="129129"/>
                </a:cubicBezTo>
                <a:cubicBezTo>
                  <a:pt x="193975" y="129129"/>
                  <a:pt x="193007" y="128817"/>
                  <a:pt x="192189" y="128220"/>
                </a:cubicBezTo>
                <a:cubicBezTo>
                  <a:pt x="190742" y="127159"/>
                  <a:pt x="190018" y="125368"/>
                  <a:pt x="190319" y="123587"/>
                </a:cubicBezTo>
                <a:lnTo>
                  <a:pt x="197273" y="82751"/>
                </a:lnTo>
                <a:lnTo>
                  <a:pt x="167830" y="53825"/>
                </a:lnTo>
                <a:cubicBezTo>
                  <a:pt x="166551" y="52565"/>
                  <a:pt x="166091" y="50689"/>
                  <a:pt x="166645" y="48974"/>
                </a:cubicBezTo>
                <a:cubicBezTo>
                  <a:pt x="167200" y="47259"/>
                  <a:pt x="168675" y="46009"/>
                  <a:pt x="170442" y="45753"/>
                </a:cubicBezTo>
                <a:lnTo>
                  <a:pt x="211107" y="39793"/>
                </a:lnTo>
                <a:lnTo>
                  <a:pt x="229302" y="2643"/>
                </a:lnTo>
                <a:cubicBezTo>
                  <a:pt x="230091" y="1023"/>
                  <a:pt x="231727" y="0"/>
                  <a:pt x="233512" y="0"/>
                </a:cubicBezTo>
                <a:close/>
              </a:path>
            </a:pathLst>
          </a:custGeom>
          <a:solidFill>
            <a:schemeClr val="bg1"/>
          </a:solidFill>
          <a:ln w="933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056" name="Graphic 2053">
            <a:extLst>
              <a:ext uri="{FF2B5EF4-FFF2-40B4-BE49-F238E27FC236}">
                <a16:creationId xmlns:a16="http://schemas.microsoft.com/office/drawing/2014/main" id="{C76D1726-0F5A-9757-0558-65BC63C9C362}"/>
              </a:ext>
            </a:extLst>
          </p:cNvPr>
          <p:cNvGrpSpPr/>
          <p:nvPr/>
        </p:nvGrpSpPr>
        <p:grpSpPr>
          <a:xfrm>
            <a:off x="3921954" y="3671784"/>
            <a:ext cx="536203" cy="564362"/>
            <a:chOff x="8691947" y="273053"/>
            <a:chExt cx="863561" cy="908911"/>
          </a:xfrm>
          <a:solidFill>
            <a:schemeClr val="bg1"/>
          </a:solidFill>
        </p:grpSpPr>
        <p:sp>
          <p:nvSpPr>
            <p:cNvPr id="2057" name="Freeform 2056">
              <a:extLst>
                <a:ext uri="{FF2B5EF4-FFF2-40B4-BE49-F238E27FC236}">
                  <a16:creationId xmlns:a16="http://schemas.microsoft.com/office/drawing/2014/main" id="{2353ED2B-1CD1-1C8A-4645-56DBBEB5534D}"/>
                </a:ext>
              </a:extLst>
            </p:cNvPr>
            <p:cNvSpPr/>
            <p:nvPr/>
          </p:nvSpPr>
          <p:spPr>
            <a:xfrm>
              <a:off x="8691947" y="424664"/>
              <a:ext cx="863561" cy="597971"/>
            </a:xfrm>
            <a:custGeom>
              <a:avLst/>
              <a:gdLst>
                <a:gd name="connsiteX0" fmla="*/ 780310 w 863561"/>
                <a:gd name="connsiteY0" fmla="*/ 213117 h 597971"/>
                <a:gd name="connsiteX1" fmla="*/ 834820 w 863561"/>
                <a:gd name="connsiteY1" fmla="*/ 115205 h 597971"/>
                <a:gd name="connsiteX2" fmla="*/ 720068 w 863561"/>
                <a:gd name="connsiteY2" fmla="*/ 37 h 597971"/>
                <a:gd name="connsiteX3" fmla="*/ 605315 w 863561"/>
                <a:gd name="connsiteY3" fmla="*/ 108487 h 597971"/>
                <a:gd name="connsiteX4" fmla="*/ 594812 w 863561"/>
                <a:gd name="connsiteY4" fmla="*/ 107522 h 597971"/>
                <a:gd name="connsiteX5" fmla="*/ 547956 w 863561"/>
                <a:gd name="connsiteY5" fmla="*/ 118063 h 597971"/>
                <a:gd name="connsiteX6" fmla="*/ 547956 w 863561"/>
                <a:gd name="connsiteY6" fmla="*/ 116133 h 597971"/>
                <a:gd name="connsiteX7" fmla="*/ 432238 w 863561"/>
                <a:gd name="connsiteY7" fmla="*/ 965 h 597971"/>
                <a:gd name="connsiteX8" fmla="*/ 317485 w 863561"/>
                <a:gd name="connsiteY8" fmla="*/ 116133 h 597971"/>
                <a:gd name="connsiteX9" fmla="*/ 317485 w 863561"/>
                <a:gd name="connsiteY9" fmla="*/ 117098 h 597971"/>
                <a:gd name="connsiteX10" fmla="*/ 272552 w 863561"/>
                <a:gd name="connsiteY10" fmla="*/ 107486 h 597971"/>
                <a:gd name="connsiteX11" fmla="*/ 258204 w 863561"/>
                <a:gd name="connsiteY11" fmla="*/ 108450 h 597971"/>
                <a:gd name="connsiteX12" fmla="*/ 143451 w 863561"/>
                <a:gd name="connsiteY12" fmla="*/ 0 h 597971"/>
                <a:gd name="connsiteX13" fmla="*/ 28698 w 863561"/>
                <a:gd name="connsiteY13" fmla="*/ 116137 h 597971"/>
                <a:gd name="connsiteX14" fmla="*/ 83209 w 863561"/>
                <a:gd name="connsiteY14" fmla="*/ 214049 h 597971"/>
                <a:gd name="connsiteX15" fmla="*/ 0 w 863561"/>
                <a:gd name="connsiteY15" fmla="*/ 343621 h 597971"/>
                <a:gd name="connsiteX16" fmla="*/ 0 w 863561"/>
                <a:gd name="connsiteY16" fmla="*/ 421377 h 597971"/>
                <a:gd name="connsiteX17" fmla="*/ 129105 w 863561"/>
                <a:gd name="connsiteY17" fmla="*/ 488556 h 597971"/>
                <a:gd name="connsiteX18" fmla="*/ 129105 w 863561"/>
                <a:gd name="connsiteY18" fmla="*/ 529828 h 597971"/>
                <a:gd name="connsiteX19" fmla="*/ 158764 w 863561"/>
                <a:gd name="connsiteY19" fmla="*/ 573958 h 597971"/>
                <a:gd name="connsiteX20" fmla="*/ 272561 w 863561"/>
                <a:gd name="connsiteY20" fmla="*/ 597007 h 597971"/>
                <a:gd name="connsiteX21" fmla="*/ 387314 w 863561"/>
                <a:gd name="connsiteY21" fmla="*/ 573031 h 597971"/>
                <a:gd name="connsiteX22" fmla="*/ 416011 w 863561"/>
                <a:gd name="connsiteY22" fmla="*/ 529828 h 597971"/>
                <a:gd name="connsiteX23" fmla="*/ 416011 w 863561"/>
                <a:gd name="connsiteY23" fmla="*/ 488556 h 597971"/>
                <a:gd name="connsiteX24" fmla="*/ 438015 w 863561"/>
                <a:gd name="connsiteY24" fmla="*/ 489521 h 597971"/>
                <a:gd name="connsiteX25" fmla="*/ 451402 w 863561"/>
                <a:gd name="connsiteY25" fmla="*/ 489521 h 597971"/>
                <a:gd name="connsiteX26" fmla="*/ 451402 w 863561"/>
                <a:gd name="connsiteY26" fmla="*/ 530794 h 597971"/>
                <a:gd name="connsiteX27" fmla="*/ 481061 w 863561"/>
                <a:gd name="connsiteY27" fmla="*/ 574923 h 597971"/>
                <a:gd name="connsiteX28" fmla="*/ 594858 w 863561"/>
                <a:gd name="connsiteY28" fmla="*/ 597972 h 597971"/>
                <a:gd name="connsiteX29" fmla="*/ 709611 w 863561"/>
                <a:gd name="connsiteY29" fmla="*/ 573996 h 597971"/>
                <a:gd name="connsiteX30" fmla="*/ 738308 w 863561"/>
                <a:gd name="connsiteY30" fmla="*/ 530794 h 597971"/>
                <a:gd name="connsiteX31" fmla="*/ 738308 w 863561"/>
                <a:gd name="connsiteY31" fmla="*/ 490486 h 597971"/>
                <a:gd name="connsiteX32" fmla="*/ 850173 w 863561"/>
                <a:gd name="connsiteY32" fmla="*/ 454967 h 597971"/>
                <a:gd name="connsiteX33" fmla="*/ 863561 w 863561"/>
                <a:gd name="connsiteY33" fmla="*/ 423308 h 597971"/>
                <a:gd name="connsiteX34" fmla="*/ 863561 w 863561"/>
                <a:gd name="connsiteY34" fmla="*/ 345552 h 597971"/>
                <a:gd name="connsiteX35" fmla="*/ 780315 w 863561"/>
                <a:gd name="connsiteY35" fmla="*/ 213120 h 597971"/>
                <a:gd name="connsiteX36" fmla="*/ 720067 w 863561"/>
                <a:gd name="connsiteY36" fmla="*/ 28836 h 597971"/>
                <a:gd name="connsiteX37" fmla="*/ 806122 w 863561"/>
                <a:gd name="connsiteY37" fmla="*/ 115203 h 597971"/>
                <a:gd name="connsiteX38" fmla="*/ 720067 w 863561"/>
                <a:gd name="connsiteY38" fmla="*/ 201569 h 597971"/>
                <a:gd name="connsiteX39" fmla="*/ 707641 w 863561"/>
                <a:gd name="connsiteY39" fmla="*/ 200604 h 597971"/>
                <a:gd name="connsiteX40" fmla="*/ 634011 w 863561"/>
                <a:gd name="connsiteY40" fmla="*/ 114237 h 597971"/>
                <a:gd name="connsiteX41" fmla="*/ 720067 w 863561"/>
                <a:gd name="connsiteY41" fmla="*/ 28835 h 597971"/>
                <a:gd name="connsiteX42" fmla="*/ 680866 w 863561"/>
                <a:gd name="connsiteY42" fmla="*/ 222685 h 597971"/>
                <a:gd name="connsiteX43" fmla="*/ 594811 w 863561"/>
                <a:gd name="connsiteY43" fmla="*/ 309052 h 597971"/>
                <a:gd name="connsiteX44" fmla="*/ 508755 w 863561"/>
                <a:gd name="connsiteY44" fmla="*/ 222685 h 597971"/>
                <a:gd name="connsiteX45" fmla="*/ 594811 w 863561"/>
                <a:gd name="connsiteY45" fmla="*/ 136319 h 597971"/>
                <a:gd name="connsiteX46" fmla="*/ 680866 w 863561"/>
                <a:gd name="connsiteY46" fmla="*/ 222685 h 597971"/>
                <a:gd name="connsiteX47" fmla="*/ 346151 w 863561"/>
                <a:gd name="connsiteY47" fmla="*/ 116164 h 597971"/>
                <a:gd name="connsiteX48" fmla="*/ 432207 w 863561"/>
                <a:gd name="connsiteY48" fmla="*/ 29798 h 597971"/>
                <a:gd name="connsiteX49" fmla="*/ 519224 w 863561"/>
                <a:gd name="connsiteY49" fmla="*/ 116164 h 597971"/>
                <a:gd name="connsiteX50" fmla="*/ 516339 w 863561"/>
                <a:gd name="connsiteY50" fmla="*/ 137283 h 597971"/>
                <a:gd name="connsiteX51" fmla="*/ 517301 w 863561"/>
                <a:gd name="connsiteY51" fmla="*/ 137283 h 597971"/>
                <a:gd name="connsiteX52" fmla="*/ 485756 w 863561"/>
                <a:gd name="connsiteY52" fmla="*/ 185273 h 597971"/>
                <a:gd name="connsiteX53" fmla="*/ 451327 w 863561"/>
                <a:gd name="connsiteY53" fmla="*/ 200639 h 597971"/>
                <a:gd name="connsiteX54" fmla="*/ 450365 w 863561"/>
                <a:gd name="connsiteY54" fmla="*/ 200639 h 597971"/>
                <a:gd name="connsiteX55" fmla="*/ 433168 w 863561"/>
                <a:gd name="connsiteY55" fmla="*/ 202569 h 597971"/>
                <a:gd name="connsiteX56" fmla="*/ 415972 w 863561"/>
                <a:gd name="connsiteY56" fmla="*/ 200639 h 597971"/>
                <a:gd name="connsiteX57" fmla="*/ 415010 w 863561"/>
                <a:gd name="connsiteY57" fmla="*/ 200639 h 597971"/>
                <a:gd name="connsiteX58" fmla="*/ 379619 w 863561"/>
                <a:gd name="connsiteY58" fmla="*/ 184308 h 597971"/>
                <a:gd name="connsiteX59" fmla="*/ 347113 w 863561"/>
                <a:gd name="connsiteY59" fmla="*/ 136318 h 597971"/>
                <a:gd name="connsiteX60" fmla="*/ 348074 w 863561"/>
                <a:gd name="connsiteY60" fmla="*/ 136318 h 597971"/>
                <a:gd name="connsiteX61" fmla="*/ 346151 w 863561"/>
                <a:gd name="connsiteY61" fmla="*/ 116164 h 597971"/>
                <a:gd name="connsiteX62" fmla="*/ 358614 w 863561"/>
                <a:gd name="connsiteY62" fmla="*/ 222685 h 597971"/>
                <a:gd name="connsiteX63" fmla="*/ 272558 w 863561"/>
                <a:gd name="connsiteY63" fmla="*/ 309052 h 597971"/>
                <a:gd name="connsiteX64" fmla="*/ 186502 w 863561"/>
                <a:gd name="connsiteY64" fmla="*/ 222685 h 597971"/>
                <a:gd name="connsiteX65" fmla="*/ 272558 w 863561"/>
                <a:gd name="connsiteY65" fmla="*/ 136319 h 597971"/>
                <a:gd name="connsiteX66" fmla="*/ 358614 w 863561"/>
                <a:gd name="connsiteY66" fmla="*/ 222685 h 597971"/>
                <a:gd name="connsiteX67" fmla="*/ 57365 w 863561"/>
                <a:gd name="connsiteY67" fmla="*/ 116164 h 597971"/>
                <a:gd name="connsiteX68" fmla="*/ 143421 w 863561"/>
                <a:gd name="connsiteY68" fmla="*/ 28832 h 597971"/>
                <a:gd name="connsiteX69" fmla="*/ 229476 w 863561"/>
                <a:gd name="connsiteY69" fmla="*/ 115199 h 597971"/>
                <a:gd name="connsiteX70" fmla="*/ 229476 w 863561"/>
                <a:gd name="connsiteY70" fmla="*/ 116164 h 597971"/>
                <a:gd name="connsiteX71" fmla="*/ 159655 w 863561"/>
                <a:gd name="connsiteY71" fmla="*/ 200638 h 597971"/>
                <a:gd name="connsiteX72" fmla="*/ 143383 w 863561"/>
                <a:gd name="connsiteY72" fmla="*/ 202568 h 597971"/>
                <a:gd name="connsiteX73" fmla="*/ 126186 w 863561"/>
                <a:gd name="connsiteY73" fmla="*/ 200638 h 597971"/>
                <a:gd name="connsiteX74" fmla="*/ 57364 w 863561"/>
                <a:gd name="connsiteY74" fmla="*/ 116164 h 597971"/>
                <a:gd name="connsiteX75" fmla="*/ 129109 w 863561"/>
                <a:gd name="connsiteY75" fmla="*/ 452061 h 597971"/>
                <a:gd name="connsiteX76" fmla="*/ 129109 w 863561"/>
                <a:gd name="connsiteY76" fmla="*/ 459743 h 597971"/>
                <a:gd name="connsiteX77" fmla="*/ 28709 w 863561"/>
                <a:gd name="connsiteY77" fmla="*/ 421366 h 597971"/>
                <a:gd name="connsiteX78" fmla="*/ 28709 w 863561"/>
                <a:gd name="connsiteY78" fmla="*/ 343610 h 597971"/>
                <a:gd name="connsiteX79" fmla="*/ 126269 w 863561"/>
                <a:gd name="connsiteY79" fmla="*/ 230371 h 597971"/>
                <a:gd name="connsiteX80" fmla="*/ 143465 w 863561"/>
                <a:gd name="connsiteY80" fmla="*/ 231336 h 597971"/>
                <a:gd name="connsiteX81" fmla="*/ 157814 w 863561"/>
                <a:gd name="connsiteY81" fmla="*/ 230371 h 597971"/>
                <a:gd name="connsiteX82" fmla="*/ 213286 w 863561"/>
                <a:gd name="connsiteY82" fmla="*/ 321563 h 597971"/>
                <a:gd name="connsiteX83" fmla="*/ 129117 w 863561"/>
                <a:gd name="connsiteY83" fmla="*/ 452057 h 597971"/>
                <a:gd name="connsiteX84" fmla="*/ 387282 w 863561"/>
                <a:gd name="connsiteY84" fmla="*/ 529817 h 597971"/>
                <a:gd name="connsiteX85" fmla="*/ 372933 w 863561"/>
                <a:gd name="connsiteY85" fmla="*/ 548041 h 597971"/>
                <a:gd name="connsiteX86" fmla="*/ 174007 w 863561"/>
                <a:gd name="connsiteY86" fmla="*/ 548041 h 597971"/>
                <a:gd name="connsiteX87" fmla="*/ 158696 w 863561"/>
                <a:gd name="connsiteY87" fmla="*/ 528853 h 597971"/>
                <a:gd name="connsiteX88" fmla="*/ 158696 w 863561"/>
                <a:gd name="connsiteY88" fmla="*/ 451096 h 597971"/>
                <a:gd name="connsiteX89" fmla="*/ 260062 w 863561"/>
                <a:gd name="connsiteY89" fmla="*/ 336888 h 597971"/>
                <a:gd name="connsiteX90" fmla="*/ 260062 w 863561"/>
                <a:gd name="connsiteY90" fmla="*/ 335923 h 597971"/>
                <a:gd name="connsiteX91" fmla="*/ 273450 w 863561"/>
                <a:gd name="connsiteY91" fmla="*/ 336888 h 597971"/>
                <a:gd name="connsiteX92" fmla="*/ 286838 w 863561"/>
                <a:gd name="connsiteY92" fmla="*/ 335923 h 597971"/>
                <a:gd name="connsiteX93" fmla="*/ 286838 w 863561"/>
                <a:gd name="connsiteY93" fmla="*/ 336888 h 597971"/>
                <a:gd name="connsiteX94" fmla="*/ 388204 w 863561"/>
                <a:gd name="connsiteY94" fmla="*/ 451096 h 597971"/>
                <a:gd name="connsiteX95" fmla="*/ 388241 w 863561"/>
                <a:gd name="connsiteY95" fmla="*/ 529818 h 597971"/>
                <a:gd name="connsiteX96" fmla="*/ 451370 w 863561"/>
                <a:gd name="connsiteY96" fmla="*/ 452061 h 597971"/>
                <a:gd name="connsiteX97" fmla="*/ 451370 w 863561"/>
                <a:gd name="connsiteY97" fmla="*/ 459743 h 597971"/>
                <a:gd name="connsiteX98" fmla="*/ 415979 w 863561"/>
                <a:gd name="connsiteY98" fmla="*/ 459743 h 597971"/>
                <a:gd name="connsiteX99" fmla="*/ 415979 w 863561"/>
                <a:gd name="connsiteY99" fmla="*/ 452061 h 597971"/>
                <a:gd name="connsiteX100" fmla="*/ 331809 w 863561"/>
                <a:gd name="connsiteY100" fmla="*/ 321529 h 597971"/>
                <a:gd name="connsiteX101" fmla="*/ 385358 w 863561"/>
                <a:gd name="connsiteY101" fmla="*/ 240915 h 597971"/>
                <a:gd name="connsiteX102" fmla="*/ 415942 w 863561"/>
                <a:gd name="connsiteY102" fmla="*/ 231302 h 597971"/>
                <a:gd name="connsiteX103" fmla="*/ 433138 w 863561"/>
                <a:gd name="connsiteY103" fmla="*/ 232268 h 597971"/>
                <a:gd name="connsiteX104" fmla="*/ 451296 w 863561"/>
                <a:gd name="connsiteY104" fmla="*/ 231302 h 597971"/>
                <a:gd name="connsiteX105" fmla="*/ 480955 w 863561"/>
                <a:gd name="connsiteY105" fmla="*/ 239950 h 597971"/>
                <a:gd name="connsiteX106" fmla="*/ 535466 w 863561"/>
                <a:gd name="connsiteY106" fmla="*/ 321529 h 597971"/>
                <a:gd name="connsiteX107" fmla="*/ 451370 w 863561"/>
                <a:gd name="connsiteY107" fmla="*/ 452061 h 597971"/>
                <a:gd name="connsiteX108" fmla="*/ 709571 w 863561"/>
                <a:gd name="connsiteY108" fmla="*/ 529817 h 597971"/>
                <a:gd name="connsiteX109" fmla="*/ 695223 w 863561"/>
                <a:gd name="connsiteY109" fmla="*/ 548041 h 597971"/>
                <a:gd name="connsiteX110" fmla="*/ 496296 w 863561"/>
                <a:gd name="connsiteY110" fmla="*/ 548041 h 597971"/>
                <a:gd name="connsiteX111" fmla="*/ 480986 w 863561"/>
                <a:gd name="connsiteY111" fmla="*/ 528853 h 597971"/>
                <a:gd name="connsiteX112" fmla="*/ 480986 w 863561"/>
                <a:gd name="connsiteY112" fmla="*/ 451096 h 597971"/>
                <a:gd name="connsiteX113" fmla="*/ 582352 w 863561"/>
                <a:gd name="connsiteY113" fmla="*/ 336888 h 597971"/>
                <a:gd name="connsiteX114" fmla="*/ 582352 w 863561"/>
                <a:gd name="connsiteY114" fmla="*/ 335923 h 597971"/>
                <a:gd name="connsiteX115" fmla="*/ 595739 w 863561"/>
                <a:gd name="connsiteY115" fmla="*/ 336888 h 597971"/>
                <a:gd name="connsiteX116" fmla="*/ 609127 w 863561"/>
                <a:gd name="connsiteY116" fmla="*/ 335923 h 597971"/>
                <a:gd name="connsiteX117" fmla="*/ 609127 w 863561"/>
                <a:gd name="connsiteY117" fmla="*/ 336888 h 597971"/>
                <a:gd name="connsiteX118" fmla="*/ 710493 w 863561"/>
                <a:gd name="connsiteY118" fmla="*/ 451096 h 597971"/>
                <a:gd name="connsiteX119" fmla="*/ 710530 w 863561"/>
                <a:gd name="connsiteY119" fmla="*/ 529818 h 597971"/>
                <a:gd name="connsiteX120" fmla="*/ 830061 w 863561"/>
                <a:gd name="connsiteY120" fmla="*/ 433833 h 597971"/>
                <a:gd name="connsiteX121" fmla="*/ 738273 w 863561"/>
                <a:gd name="connsiteY121" fmla="*/ 459740 h 597971"/>
                <a:gd name="connsiteX122" fmla="*/ 738273 w 863561"/>
                <a:gd name="connsiteY122" fmla="*/ 451091 h 597971"/>
                <a:gd name="connsiteX123" fmla="*/ 654103 w 863561"/>
                <a:gd name="connsiteY123" fmla="*/ 320560 h 597971"/>
                <a:gd name="connsiteX124" fmla="*/ 709576 w 863561"/>
                <a:gd name="connsiteY124" fmla="*/ 229368 h 597971"/>
                <a:gd name="connsiteX125" fmla="*/ 720079 w 863561"/>
                <a:gd name="connsiteY125" fmla="*/ 230333 h 597971"/>
                <a:gd name="connsiteX126" fmla="*/ 734427 w 863561"/>
                <a:gd name="connsiteY126" fmla="*/ 229368 h 597971"/>
                <a:gd name="connsiteX127" fmla="*/ 834828 w 863561"/>
                <a:gd name="connsiteY127" fmla="*/ 344535 h 597971"/>
                <a:gd name="connsiteX128" fmla="*/ 834828 w 863561"/>
                <a:gd name="connsiteY128" fmla="*/ 422291 h 597971"/>
                <a:gd name="connsiteX129" fmla="*/ 830057 w 863561"/>
                <a:gd name="connsiteY129" fmla="*/ 433834 h 597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863561" h="597971">
                  <a:moveTo>
                    <a:pt x="780310" y="213117"/>
                  </a:moveTo>
                  <a:cubicBezTo>
                    <a:pt x="812817" y="192964"/>
                    <a:pt x="834820" y="156480"/>
                    <a:pt x="834820" y="115205"/>
                  </a:cubicBezTo>
                  <a:cubicBezTo>
                    <a:pt x="834820" y="51849"/>
                    <a:pt x="783194" y="37"/>
                    <a:pt x="720068" y="37"/>
                  </a:cubicBezTo>
                  <a:cubicBezTo>
                    <a:pt x="658864" y="37"/>
                    <a:pt x="609121" y="48027"/>
                    <a:pt x="605315" y="108487"/>
                  </a:cubicBezTo>
                  <a:cubicBezTo>
                    <a:pt x="601506" y="108487"/>
                    <a:pt x="597659" y="107522"/>
                    <a:pt x="594812" y="107522"/>
                  </a:cubicBezTo>
                  <a:cubicBezTo>
                    <a:pt x="578539" y="107522"/>
                    <a:pt x="562305" y="111345"/>
                    <a:pt x="547956" y="118063"/>
                  </a:cubicBezTo>
                  <a:lnTo>
                    <a:pt x="547956" y="116133"/>
                  </a:lnTo>
                  <a:cubicBezTo>
                    <a:pt x="547956" y="52777"/>
                    <a:pt x="496330" y="965"/>
                    <a:pt x="432238" y="965"/>
                  </a:cubicBezTo>
                  <a:cubicBezTo>
                    <a:pt x="368145" y="965"/>
                    <a:pt x="317485" y="51851"/>
                    <a:pt x="317485" y="116133"/>
                  </a:cubicBezTo>
                  <a:lnTo>
                    <a:pt x="317485" y="117098"/>
                  </a:lnTo>
                  <a:cubicBezTo>
                    <a:pt x="304097" y="111345"/>
                    <a:pt x="288788" y="107486"/>
                    <a:pt x="272552" y="107486"/>
                  </a:cubicBezTo>
                  <a:cubicBezTo>
                    <a:pt x="267782" y="107486"/>
                    <a:pt x="262974" y="107486"/>
                    <a:pt x="258204" y="108450"/>
                  </a:cubicBezTo>
                  <a:cubicBezTo>
                    <a:pt x="255319" y="47025"/>
                    <a:pt x="205616" y="0"/>
                    <a:pt x="143451" y="0"/>
                  </a:cubicBezTo>
                  <a:cubicBezTo>
                    <a:pt x="80323" y="0"/>
                    <a:pt x="28698" y="51813"/>
                    <a:pt x="28698" y="116137"/>
                  </a:cubicBezTo>
                  <a:cubicBezTo>
                    <a:pt x="28698" y="157409"/>
                    <a:pt x="50702" y="193893"/>
                    <a:pt x="83209" y="214049"/>
                  </a:cubicBezTo>
                  <a:cubicBezTo>
                    <a:pt x="33469" y="237098"/>
                    <a:pt x="0" y="287018"/>
                    <a:pt x="0" y="343621"/>
                  </a:cubicBezTo>
                  <a:lnTo>
                    <a:pt x="0" y="421377"/>
                  </a:lnTo>
                  <a:cubicBezTo>
                    <a:pt x="0" y="466472"/>
                    <a:pt x="65014" y="485698"/>
                    <a:pt x="129105" y="488556"/>
                  </a:cubicBezTo>
                  <a:lnTo>
                    <a:pt x="129105" y="529828"/>
                  </a:lnTo>
                  <a:cubicBezTo>
                    <a:pt x="129105" y="542299"/>
                    <a:pt x="133876" y="559595"/>
                    <a:pt x="158764" y="573958"/>
                  </a:cubicBezTo>
                  <a:cubicBezTo>
                    <a:pt x="185539" y="589324"/>
                    <a:pt x="228585" y="597007"/>
                    <a:pt x="272561" y="597007"/>
                  </a:cubicBezTo>
                  <a:cubicBezTo>
                    <a:pt x="316532" y="597007"/>
                    <a:pt x="360540" y="589325"/>
                    <a:pt x="387314" y="573031"/>
                  </a:cubicBezTo>
                  <a:cubicBezTo>
                    <a:pt x="411203" y="558630"/>
                    <a:pt x="416011" y="541372"/>
                    <a:pt x="416011" y="529828"/>
                  </a:cubicBezTo>
                  <a:lnTo>
                    <a:pt x="416011" y="488556"/>
                  </a:lnTo>
                  <a:cubicBezTo>
                    <a:pt x="422704" y="488556"/>
                    <a:pt x="430359" y="489521"/>
                    <a:pt x="438015" y="489521"/>
                  </a:cubicBezTo>
                  <a:lnTo>
                    <a:pt x="451402" y="489521"/>
                  </a:lnTo>
                  <a:lnTo>
                    <a:pt x="451402" y="530794"/>
                  </a:lnTo>
                  <a:cubicBezTo>
                    <a:pt x="451402" y="543264"/>
                    <a:pt x="456173" y="560560"/>
                    <a:pt x="481061" y="574923"/>
                  </a:cubicBezTo>
                  <a:cubicBezTo>
                    <a:pt x="507836" y="590289"/>
                    <a:pt x="550883" y="597972"/>
                    <a:pt x="594858" y="597972"/>
                  </a:cubicBezTo>
                  <a:cubicBezTo>
                    <a:pt x="638829" y="597972"/>
                    <a:pt x="682838" y="590289"/>
                    <a:pt x="709611" y="573996"/>
                  </a:cubicBezTo>
                  <a:cubicBezTo>
                    <a:pt x="733501" y="559595"/>
                    <a:pt x="738308" y="542337"/>
                    <a:pt x="738308" y="530794"/>
                  </a:cubicBezTo>
                  <a:lnTo>
                    <a:pt x="738308" y="490486"/>
                  </a:lnTo>
                  <a:cubicBezTo>
                    <a:pt x="767967" y="488557"/>
                    <a:pt x="824364" y="482804"/>
                    <a:pt x="850173" y="454967"/>
                  </a:cubicBezTo>
                  <a:cubicBezTo>
                    <a:pt x="858791" y="445354"/>
                    <a:pt x="863561" y="434813"/>
                    <a:pt x="863561" y="423308"/>
                  </a:cubicBezTo>
                  <a:lnTo>
                    <a:pt x="863561" y="345552"/>
                  </a:lnTo>
                  <a:cubicBezTo>
                    <a:pt x="863524" y="287021"/>
                    <a:pt x="830056" y="236133"/>
                    <a:pt x="780315" y="213120"/>
                  </a:cubicBezTo>
                  <a:close/>
                  <a:moveTo>
                    <a:pt x="720067" y="28836"/>
                  </a:moveTo>
                  <a:cubicBezTo>
                    <a:pt x="767884" y="28836"/>
                    <a:pt x="806122" y="67213"/>
                    <a:pt x="806122" y="115203"/>
                  </a:cubicBezTo>
                  <a:cubicBezTo>
                    <a:pt x="806122" y="163192"/>
                    <a:pt x="767883" y="201569"/>
                    <a:pt x="720067" y="201569"/>
                  </a:cubicBezTo>
                  <a:cubicBezTo>
                    <a:pt x="716258" y="201569"/>
                    <a:pt x="711450" y="201569"/>
                    <a:pt x="707641" y="200604"/>
                  </a:cubicBezTo>
                  <a:cubicBezTo>
                    <a:pt x="699986" y="161262"/>
                    <a:pt x="671288" y="128638"/>
                    <a:pt x="634011" y="114237"/>
                  </a:cubicBezTo>
                  <a:cubicBezTo>
                    <a:pt x="634011" y="67213"/>
                    <a:pt x="673211" y="28835"/>
                    <a:pt x="720067" y="28835"/>
                  </a:cubicBezTo>
                  <a:close/>
                  <a:moveTo>
                    <a:pt x="680866" y="222685"/>
                  </a:moveTo>
                  <a:cubicBezTo>
                    <a:pt x="680866" y="270675"/>
                    <a:pt x="642627" y="309052"/>
                    <a:pt x="594811" y="309052"/>
                  </a:cubicBezTo>
                  <a:cubicBezTo>
                    <a:pt x="546994" y="309052"/>
                    <a:pt x="508755" y="270674"/>
                    <a:pt x="508755" y="222685"/>
                  </a:cubicBezTo>
                  <a:cubicBezTo>
                    <a:pt x="508755" y="174696"/>
                    <a:pt x="546994" y="136319"/>
                    <a:pt x="594811" y="136319"/>
                  </a:cubicBezTo>
                  <a:cubicBezTo>
                    <a:pt x="642627" y="136319"/>
                    <a:pt x="680866" y="174696"/>
                    <a:pt x="680866" y="222685"/>
                  </a:cubicBezTo>
                  <a:close/>
                  <a:moveTo>
                    <a:pt x="346151" y="116164"/>
                  </a:moveTo>
                  <a:cubicBezTo>
                    <a:pt x="346151" y="68174"/>
                    <a:pt x="384390" y="29798"/>
                    <a:pt x="432207" y="29798"/>
                  </a:cubicBezTo>
                  <a:cubicBezTo>
                    <a:pt x="480023" y="29798"/>
                    <a:pt x="519224" y="68175"/>
                    <a:pt x="519224" y="116164"/>
                  </a:cubicBezTo>
                  <a:cubicBezTo>
                    <a:pt x="519224" y="124812"/>
                    <a:pt x="518262" y="131530"/>
                    <a:pt x="516339" y="137283"/>
                  </a:cubicBezTo>
                  <a:lnTo>
                    <a:pt x="517301" y="137283"/>
                  </a:lnTo>
                  <a:cubicBezTo>
                    <a:pt x="502953" y="150719"/>
                    <a:pt x="492450" y="167049"/>
                    <a:pt x="485756" y="185273"/>
                  </a:cubicBezTo>
                  <a:cubicBezTo>
                    <a:pt x="476178" y="192956"/>
                    <a:pt x="463752" y="197744"/>
                    <a:pt x="451327" y="200639"/>
                  </a:cubicBezTo>
                  <a:lnTo>
                    <a:pt x="450365" y="200639"/>
                  </a:lnTo>
                  <a:cubicBezTo>
                    <a:pt x="444632" y="201604"/>
                    <a:pt x="438901" y="202569"/>
                    <a:pt x="433168" y="202569"/>
                  </a:cubicBezTo>
                  <a:cubicBezTo>
                    <a:pt x="427436" y="202569"/>
                    <a:pt x="421705" y="201604"/>
                    <a:pt x="415972" y="200639"/>
                  </a:cubicBezTo>
                  <a:lnTo>
                    <a:pt x="415010" y="200639"/>
                  </a:lnTo>
                  <a:cubicBezTo>
                    <a:pt x="402584" y="197744"/>
                    <a:pt x="390159" y="192956"/>
                    <a:pt x="379619" y="184308"/>
                  </a:cubicBezTo>
                  <a:cubicBezTo>
                    <a:pt x="372925" y="165120"/>
                    <a:pt x="362422" y="148788"/>
                    <a:pt x="347113" y="136318"/>
                  </a:cubicBezTo>
                  <a:lnTo>
                    <a:pt x="348074" y="136318"/>
                  </a:lnTo>
                  <a:cubicBezTo>
                    <a:pt x="348074" y="129600"/>
                    <a:pt x="346151" y="121917"/>
                    <a:pt x="346151" y="116164"/>
                  </a:cubicBezTo>
                  <a:close/>
                  <a:moveTo>
                    <a:pt x="358614" y="222685"/>
                  </a:moveTo>
                  <a:cubicBezTo>
                    <a:pt x="358614" y="270675"/>
                    <a:pt x="320374" y="309052"/>
                    <a:pt x="272558" y="309052"/>
                  </a:cubicBezTo>
                  <a:cubicBezTo>
                    <a:pt x="224741" y="309052"/>
                    <a:pt x="186502" y="270674"/>
                    <a:pt x="186502" y="222685"/>
                  </a:cubicBezTo>
                  <a:cubicBezTo>
                    <a:pt x="186502" y="174696"/>
                    <a:pt x="224742" y="136319"/>
                    <a:pt x="272558" y="136319"/>
                  </a:cubicBezTo>
                  <a:cubicBezTo>
                    <a:pt x="320338" y="136319"/>
                    <a:pt x="358614" y="174696"/>
                    <a:pt x="358614" y="222685"/>
                  </a:cubicBezTo>
                  <a:close/>
                  <a:moveTo>
                    <a:pt x="57365" y="116164"/>
                  </a:moveTo>
                  <a:cubicBezTo>
                    <a:pt x="57365" y="68174"/>
                    <a:pt x="95604" y="28832"/>
                    <a:pt x="143421" y="28832"/>
                  </a:cubicBezTo>
                  <a:cubicBezTo>
                    <a:pt x="191238" y="28832"/>
                    <a:pt x="229476" y="67210"/>
                    <a:pt x="229476" y="115199"/>
                  </a:cubicBezTo>
                  <a:lnTo>
                    <a:pt x="229476" y="116164"/>
                  </a:lnTo>
                  <a:cubicBezTo>
                    <a:pt x="194085" y="130565"/>
                    <a:pt x="167310" y="162225"/>
                    <a:pt x="159655" y="200638"/>
                  </a:cubicBezTo>
                  <a:cubicBezTo>
                    <a:pt x="154885" y="201602"/>
                    <a:pt x="149152" y="202568"/>
                    <a:pt x="143383" y="202568"/>
                  </a:cubicBezTo>
                  <a:cubicBezTo>
                    <a:pt x="137650" y="202568"/>
                    <a:pt x="131919" y="201602"/>
                    <a:pt x="126186" y="200638"/>
                  </a:cubicBezTo>
                  <a:cubicBezTo>
                    <a:pt x="87023" y="192955"/>
                    <a:pt x="57364" y="157436"/>
                    <a:pt x="57364" y="116164"/>
                  </a:cubicBezTo>
                  <a:close/>
                  <a:moveTo>
                    <a:pt x="129109" y="452061"/>
                  </a:moveTo>
                  <a:lnTo>
                    <a:pt x="129109" y="459743"/>
                  </a:lnTo>
                  <a:cubicBezTo>
                    <a:pt x="71714" y="456848"/>
                    <a:pt x="28709" y="441520"/>
                    <a:pt x="28709" y="421366"/>
                  </a:cubicBezTo>
                  <a:lnTo>
                    <a:pt x="28709" y="343610"/>
                  </a:lnTo>
                  <a:cubicBezTo>
                    <a:pt x="28709" y="288902"/>
                    <a:pt x="71755" y="238979"/>
                    <a:pt x="126269" y="230371"/>
                  </a:cubicBezTo>
                  <a:cubicBezTo>
                    <a:pt x="132001" y="231336"/>
                    <a:pt x="137733" y="231336"/>
                    <a:pt x="143465" y="231336"/>
                  </a:cubicBezTo>
                  <a:cubicBezTo>
                    <a:pt x="147274" y="231336"/>
                    <a:pt x="153043" y="231336"/>
                    <a:pt x="157814" y="230371"/>
                  </a:cubicBezTo>
                  <a:cubicBezTo>
                    <a:pt x="160698" y="268748"/>
                    <a:pt x="181703" y="302337"/>
                    <a:pt x="213286" y="321563"/>
                  </a:cubicBezTo>
                  <a:cubicBezTo>
                    <a:pt x="163509" y="343610"/>
                    <a:pt x="129117" y="394495"/>
                    <a:pt x="129117" y="452057"/>
                  </a:cubicBezTo>
                  <a:close/>
                  <a:moveTo>
                    <a:pt x="387282" y="529817"/>
                  </a:moveTo>
                  <a:cubicBezTo>
                    <a:pt x="387282" y="536534"/>
                    <a:pt x="382511" y="542288"/>
                    <a:pt x="372933" y="548041"/>
                  </a:cubicBezTo>
                  <a:cubicBezTo>
                    <a:pt x="328962" y="573947"/>
                    <a:pt x="218976" y="573947"/>
                    <a:pt x="174007" y="548041"/>
                  </a:cubicBezTo>
                  <a:cubicBezTo>
                    <a:pt x="163504" y="542288"/>
                    <a:pt x="158696" y="535570"/>
                    <a:pt x="158696" y="528853"/>
                  </a:cubicBezTo>
                  <a:lnTo>
                    <a:pt x="158696" y="451096"/>
                  </a:lnTo>
                  <a:cubicBezTo>
                    <a:pt x="158696" y="393493"/>
                    <a:pt x="202667" y="343615"/>
                    <a:pt x="260062" y="336888"/>
                  </a:cubicBezTo>
                  <a:lnTo>
                    <a:pt x="260062" y="335923"/>
                  </a:lnTo>
                  <a:cubicBezTo>
                    <a:pt x="264833" y="336888"/>
                    <a:pt x="268679" y="336888"/>
                    <a:pt x="273450" y="336888"/>
                  </a:cubicBezTo>
                  <a:cubicBezTo>
                    <a:pt x="278220" y="336888"/>
                    <a:pt x="283028" y="336888"/>
                    <a:pt x="286838" y="335923"/>
                  </a:cubicBezTo>
                  <a:lnTo>
                    <a:pt x="286838" y="336888"/>
                  </a:lnTo>
                  <a:cubicBezTo>
                    <a:pt x="344233" y="343606"/>
                    <a:pt x="388204" y="392561"/>
                    <a:pt x="388204" y="451096"/>
                  </a:cubicBezTo>
                  <a:lnTo>
                    <a:pt x="388241" y="529818"/>
                  </a:lnTo>
                  <a:close/>
                  <a:moveTo>
                    <a:pt x="451370" y="452061"/>
                  </a:moveTo>
                  <a:lnTo>
                    <a:pt x="451370" y="459743"/>
                  </a:lnTo>
                  <a:cubicBezTo>
                    <a:pt x="439906" y="460709"/>
                    <a:pt x="427481" y="459743"/>
                    <a:pt x="415979" y="459743"/>
                  </a:cubicBezTo>
                  <a:lnTo>
                    <a:pt x="415979" y="452061"/>
                  </a:lnTo>
                  <a:cubicBezTo>
                    <a:pt x="415979" y="394458"/>
                    <a:pt x="381549" y="343611"/>
                    <a:pt x="331809" y="321529"/>
                  </a:cubicBezTo>
                  <a:cubicBezTo>
                    <a:pt x="360506" y="304271"/>
                    <a:pt x="380587" y="275469"/>
                    <a:pt x="385358" y="240915"/>
                  </a:cubicBezTo>
                  <a:cubicBezTo>
                    <a:pt x="395861" y="236127"/>
                    <a:pt x="405439" y="233232"/>
                    <a:pt x="415942" y="231302"/>
                  </a:cubicBezTo>
                  <a:cubicBezTo>
                    <a:pt x="421674" y="232268"/>
                    <a:pt x="427406" y="232268"/>
                    <a:pt x="433138" y="232268"/>
                  </a:cubicBezTo>
                  <a:cubicBezTo>
                    <a:pt x="438871" y="232268"/>
                    <a:pt x="444602" y="231302"/>
                    <a:pt x="451296" y="231302"/>
                  </a:cubicBezTo>
                  <a:cubicBezTo>
                    <a:pt x="462760" y="233232"/>
                    <a:pt x="472339" y="236090"/>
                    <a:pt x="480955" y="239950"/>
                  </a:cubicBezTo>
                  <a:cubicBezTo>
                    <a:pt x="485726" y="274504"/>
                    <a:pt x="506769" y="304271"/>
                    <a:pt x="535466" y="321529"/>
                  </a:cubicBezTo>
                  <a:cubicBezTo>
                    <a:pt x="485800" y="343613"/>
                    <a:pt x="451370" y="394498"/>
                    <a:pt x="451370" y="452061"/>
                  </a:cubicBezTo>
                  <a:close/>
                  <a:moveTo>
                    <a:pt x="709571" y="529817"/>
                  </a:moveTo>
                  <a:cubicBezTo>
                    <a:pt x="709571" y="536534"/>
                    <a:pt x="704801" y="542288"/>
                    <a:pt x="695223" y="548041"/>
                  </a:cubicBezTo>
                  <a:cubicBezTo>
                    <a:pt x="651252" y="573947"/>
                    <a:pt x="541266" y="573947"/>
                    <a:pt x="496296" y="548041"/>
                  </a:cubicBezTo>
                  <a:cubicBezTo>
                    <a:pt x="485793" y="542288"/>
                    <a:pt x="480986" y="535570"/>
                    <a:pt x="480986" y="528853"/>
                  </a:cubicBezTo>
                  <a:lnTo>
                    <a:pt x="480986" y="451096"/>
                  </a:lnTo>
                  <a:cubicBezTo>
                    <a:pt x="480986" y="393493"/>
                    <a:pt x="524957" y="343615"/>
                    <a:pt x="582352" y="336888"/>
                  </a:cubicBezTo>
                  <a:lnTo>
                    <a:pt x="582352" y="335923"/>
                  </a:lnTo>
                  <a:cubicBezTo>
                    <a:pt x="587122" y="336888"/>
                    <a:pt x="590969" y="336888"/>
                    <a:pt x="595739" y="336888"/>
                  </a:cubicBezTo>
                  <a:cubicBezTo>
                    <a:pt x="600510" y="336888"/>
                    <a:pt x="605318" y="336888"/>
                    <a:pt x="609127" y="335923"/>
                  </a:cubicBezTo>
                  <a:lnTo>
                    <a:pt x="609127" y="336888"/>
                  </a:lnTo>
                  <a:cubicBezTo>
                    <a:pt x="666523" y="343606"/>
                    <a:pt x="710493" y="392561"/>
                    <a:pt x="710493" y="451096"/>
                  </a:cubicBezTo>
                  <a:lnTo>
                    <a:pt x="710530" y="529818"/>
                  </a:lnTo>
                  <a:close/>
                  <a:moveTo>
                    <a:pt x="830061" y="433833"/>
                  </a:moveTo>
                  <a:cubicBezTo>
                    <a:pt x="816673" y="448233"/>
                    <a:pt x="781283" y="457809"/>
                    <a:pt x="738273" y="459740"/>
                  </a:cubicBezTo>
                  <a:lnTo>
                    <a:pt x="738273" y="451091"/>
                  </a:lnTo>
                  <a:cubicBezTo>
                    <a:pt x="738273" y="393489"/>
                    <a:pt x="703843" y="342642"/>
                    <a:pt x="654103" y="320560"/>
                  </a:cubicBezTo>
                  <a:cubicBezTo>
                    <a:pt x="685648" y="301372"/>
                    <a:pt x="706691" y="267782"/>
                    <a:pt x="709576" y="229368"/>
                  </a:cubicBezTo>
                  <a:cubicBezTo>
                    <a:pt x="713385" y="229368"/>
                    <a:pt x="717231" y="230333"/>
                    <a:pt x="720079" y="230333"/>
                  </a:cubicBezTo>
                  <a:cubicBezTo>
                    <a:pt x="724849" y="230333"/>
                    <a:pt x="729657" y="230333"/>
                    <a:pt x="734427" y="229368"/>
                  </a:cubicBezTo>
                  <a:cubicBezTo>
                    <a:pt x="791823" y="236086"/>
                    <a:pt x="834828" y="286005"/>
                    <a:pt x="834828" y="344535"/>
                  </a:cubicBezTo>
                  <a:lnTo>
                    <a:pt x="834828" y="422291"/>
                  </a:lnTo>
                  <a:cubicBezTo>
                    <a:pt x="834828" y="425187"/>
                    <a:pt x="834828" y="429047"/>
                    <a:pt x="830057" y="433834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8" name="Freeform 2057">
              <a:extLst>
                <a:ext uri="{FF2B5EF4-FFF2-40B4-BE49-F238E27FC236}">
                  <a16:creationId xmlns:a16="http://schemas.microsoft.com/office/drawing/2014/main" id="{B5384485-6F25-0608-C1E2-A5F8F9764754}"/>
                </a:ext>
              </a:extLst>
            </p:cNvPr>
            <p:cNvSpPr/>
            <p:nvPr/>
          </p:nvSpPr>
          <p:spPr>
            <a:xfrm>
              <a:off x="9105025" y="1085986"/>
              <a:ext cx="28697" cy="95979"/>
            </a:xfrm>
            <a:custGeom>
              <a:avLst/>
              <a:gdLst>
                <a:gd name="connsiteX0" fmla="*/ 14349 w 28697"/>
                <a:gd name="connsiteY0" fmla="*/ 0 h 95979"/>
                <a:gd name="connsiteX1" fmla="*/ 0 w 28697"/>
                <a:gd name="connsiteY1" fmla="*/ 14400 h 95979"/>
                <a:gd name="connsiteX2" fmla="*/ 0 w 28697"/>
                <a:gd name="connsiteY2" fmla="*/ 81579 h 95979"/>
                <a:gd name="connsiteX3" fmla="*/ 14349 w 28697"/>
                <a:gd name="connsiteY3" fmla="*/ 95979 h 95979"/>
                <a:gd name="connsiteX4" fmla="*/ 28697 w 28697"/>
                <a:gd name="connsiteY4" fmla="*/ 81579 h 95979"/>
                <a:gd name="connsiteX5" fmla="*/ 28697 w 28697"/>
                <a:gd name="connsiteY5" fmla="*/ 14400 h 95979"/>
                <a:gd name="connsiteX6" fmla="*/ 14349 w 28697"/>
                <a:gd name="connsiteY6" fmla="*/ 0 h 9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97" h="95979">
                  <a:moveTo>
                    <a:pt x="14349" y="0"/>
                  </a:moveTo>
                  <a:cubicBezTo>
                    <a:pt x="6693" y="0"/>
                    <a:pt x="0" y="6718"/>
                    <a:pt x="0" y="14400"/>
                  </a:cubicBezTo>
                  <a:lnTo>
                    <a:pt x="0" y="81579"/>
                  </a:lnTo>
                  <a:cubicBezTo>
                    <a:pt x="0" y="89262"/>
                    <a:pt x="6693" y="95979"/>
                    <a:pt x="14349" y="95979"/>
                  </a:cubicBezTo>
                  <a:cubicBezTo>
                    <a:pt x="22004" y="95979"/>
                    <a:pt x="28697" y="89262"/>
                    <a:pt x="28697" y="81579"/>
                  </a:cubicBezTo>
                  <a:lnTo>
                    <a:pt x="28697" y="14400"/>
                  </a:lnTo>
                  <a:cubicBezTo>
                    <a:pt x="28697" y="6718"/>
                    <a:pt x="22004" y="0"/>
                    <a:pt x="14349" y="0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9" name="Freeform 2058">
              <a:extLst>
                <a:ext uri="{FF2B5EF4-FFF2-40B4-BE49-F238E27FC236}">
                  <a16:creationId xmlns:a16="http://schemas.microsoft.com/office/drawing/2014/main" id="{A0BC82E6-F0FE-2FC1-7CEB-F0CCFCA00425}"/>
                </a:ext>
              </a:extLst>
            </p:cNvPr>
            <p:cNvSpPr/>
            <p:nvPr/>
          </p:nvSpPr>
          <p:spPr>
            <a:xfrm>
              <a:off x="9339582" y="1065236"/>
              <a:ext cx="57872" cy="90779"/>
            </a:xfrm>
            <a:custGeom>
              <a:avLst/>
              <a:gdLst>
                <a:gd name="connsiteX0" fmla="*/ 27494 w 57872"/>
                <a:gd name="connsiteY0" fmla="*/ 8236 h 90779"/>
                <a:gd name="connsiteX1" fmla="*/ 8375 w 57872"/>
                <a:gd name="connsiteY1" fmla="*/ 1518 h 90779"/>
                <a:gd name="connsiteX2" fmla="*/ 1681 w 57872"/>
                <a:gd name="connsiteY2" fmla="*/ 20707 h 90779"/>
                <a:gd name="connsiteX3" fmla="*/ 30378 w 57872"/>
                <a:gd name="connsiteY3" fmla="*/ 82132 h 90779"/>
                <a:gd name="connsiteX4" fmla="*/ 43766 w 57872"/>
                <a:gd name="connsiteY4" fmla="*/ 90779 h 90779"/>
                <a:gd name="connsiteX5" fmla="*/ 49497 w 57872"/>
                <a:gd name="connsiteY5" fmla="*/ 89815 h 90779"/>
                <a:gd name="connsiteX6" fmla="*/ 56192 w 57872"/>
                <a:gd name="connsiteY6" fmla="*/ 70626 h 90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872" h="90779">
                  <a:moveTo>
                    <a:pt x="27494" y="8236"/>
                  </a:moveTo>
                  <a:cubicBezTo>
                    <a:pt x="23685" y="1518"/>
                    <a:pt x="16030" y="-2305"/>
                    <a:pt x="8375" y="1518"/>
                  </a:cubicBezTo>
                  <a:cubicBezTo>
                    <a:pt x="719" y="5341"/>
                    <a:pt x="-2128" y="13024"/>
                    <a:pt x="1681" y="20707"/>
                  </a:cubicBezTo>
                  <a:lnTo>
                    <a:pt x="30378" y="82132"/>
                  </a:lnTo>
                  <a:cubicBezTo>
                    <a:pt x="33263" y="86920"/>
                    <a:pt x="38034" y="90779"/>
                    <a:pt x="43766" y="90779"/>
                  </a:cubicBezTo>
                  <a:cubicBezTo>
                    <a:pt x="45689" y="90779"/>
                    <a:pt x="47575" y="90779"/>
                    <a:pt x="49497" y="89815"/>
                  </a:cubicBezTo>
                  <a:cubicBezTo>
                    <a:pt x="57153" y="85991"/>
                    <a:pt x="60001" y="78309"/>
                    <a:pt x="56192" y="70626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0" name="Freeform 2059">
              <a:extLst>
                <a:ext uri="{FF2B5EF4-FFF2-40B4-BE49-F238E27FC236}">
                  <a16:creationId xmlns:a16="http://schemas.microsoft.com/office/drawing/2014/main" id="{E9284249-B9F5-5FB5-18D1-4EE2DEE81AB0}"/>
                </a:ext>
              </a:extLst>
            </p:cNvPr>
            <p:cNvSpPr/>
            <p:nvPr/>
          </p:nvSpPr>
          <p:spPr>
            <a:xfrm>
              <a:off x="8841505" y="1064306"/>
              <a:ext cx="57720" cy="89814"/>
            </a:xfrm>
            <a:custGeom>
              <a:avLst/>
              <a:gdLst>
                <a:gd name="connsiteX0" fmla="*/ 49329 w 57720"/>
                <a:gd name="connsiteY0" fmla="*/ 1518 h 89814"/>
                <a:gd name="connsiteX1" fmla="*/ 30210 w 57720"/>
                <a:gd name="connsiteY1" fmla="*/ 8235 h 89814"/>
                <a:gd name="connsiteX2" fmla="*/ 1512 w 57720"/>
                <a:gd name="connsiteY2" fmla="*/ 69661 h 89814"/>
                <a:gd name="connsiteX3" fmla="*/ 8206 w 57720"/>
                <a:gd name="connsiteY3" fmla="*/ 88849 h 89814"/>
                <a:gd name="connsiteX4" fmla="*/ 13938 w 57720"/>
                <a:gd name="connsiteY4" fmla="*/ 89814 h 89814"/>
                <a:gd name="connsiteX5" fmla="*/ 27326 w 57720"/>
                <a:gd name="connsiteY5" fmla="*/ 81166 h 89814"/>
                <a:gd name="connsiteX6" fmla="*/ 56023 w 57720"/>
                <a:gd name="connsiteY6" fmla="*/ 19741 h 89814"/>
                <a:gd name="connsiteX7" fmla="*/ 49330 w 57720"/>
                <a:gd name="connsiteY7" fmla="*/ 1517 h 8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0" h="89814">
                  <a:moveTo>
                    <a:pt x="49329" y="1518"/>
                  </a:moveTo>
                  <a:cubicBezTo>
                    <a:pt x="41674" y="-2305"/>
                    <a:pt x="34018" y="1518"/>
                    <a:pt x="30210" y="8235"/>
                  </a:cubicBezTo>
                  <a:lnTo>
                    <a:pt x="1512" y="69661"/>
                  </a:lnTo>
                  <a:cubicBezTo>
                    <a:pt x="-2296" y="77344"/>
                    <a:pt x="1512" y="85026"/>
                    <a:pt x="8206" y="88849"/>
                  </a:cubicBezTo>
                  <a:cubicBezTo>
                    <a:pt x="10129" y="89814"/>
                    <a:pt x="12015" y="89814"/>
                    <a:pt x="13938" y="89814"/>
                  </a:cubicBezTo>
                  <a:cubicBezTo>
                    <a:pt x="19671" y="89814"/>
                    <a:pt x="24441" y="86919"/>
                    <a:pt x="27326" y="81166"/>
                  </a:cubicBezTo>
                  <a:lnTo>
                    <a:pt x="56023" y="19741"/>
                  </a:lnTo>
                  <a:cubicBezTo>
                    <a:pt x="59870" y="13989"/>
                    <a:pt x="56985" y="5340"/>
                    <a:pt x="49330" y="1517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1" name="Freeform 2060">
              <a:extLst>
                <a:ext uri="{FF2B5EF4-FFF2-40B4-BE49-F238E27FC236}">
                  <a16:creationId xmlns:a16="http://schemas.microsoft.com/office/drawing/2014/main" id="{C0209C56-61DD-5E74-98D5-927BFBC687D2}"/>
                </a:ext>
              </a:extLst>
            </p:cNvPr>
            <p:cNvSpPr/>
            <p:nvPr/>
          </p:nvSpPr>
          <p:spPr>
            <a:xfrm>
              <a:off x="9105025" y="273053"/>
              <a:ext cx="28697" cy="95979"/>
            </a:xfrm>
            <a:custGeom>
              <a:avLst/>
              <a:gdLst>
                <a:gd name="connsiteX0" fmla="*/ 14349 w 28697"/>
                <a:gd name="connsiteY0" fmla="*/ 95979 h 95979"/>
                <a:gd name="connsiteX1" fmla="*/ 28697 w 28697"/>
                <a:gd name="connsiteY1" fmla="*/ 81579 h 95979"/>
                <a:gd name="connsiteX2" fmla="*/ 28697 w 28697"/>
                <a:gd name="connsiteY2" fmla="*/ 14400 h 95979"/>
                <a:gd name="connsiteX3" fmla="*/ 14349 w 28697"/>
                <a:gd name="connsiteY3" fmla="*/ 0 h 95979"/>
                <a:gd name="connsiteX4" fmla="*/ 0 w 28697"/>
                <a:gd name="connsiteY4" fmla="*/ 14400 h 95979"/>
                <a:gd name="connsiteX5" fmla="*/ 0 w 28697"/>
                <a:gd name="connsiteY5" fmla="*/ 81579 h 95979"/>
                <a:gd name="connsiteX6" fmla="*/ 14349 w 28697"/>
                <a:gd name="connsiteY6" fmla="*/ 95979 h 9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697" h="95979">
                  <a:moveTo>
                    <a:pt x="14349" y="95979"/>
                  </a:moveTo>
                  <a:cubicBezTo>
                    <a:pt x="22004" y="95979"/>
                    <a:pt x="28697" y="89262"/>
                    <a:pt x="28697" y="81579"/>
                  </a:cubicBezTo>
                  <a:lnTo>
                    <a:pt x="28697" y="14400"/>
                  </a:lnTo>
                  <a:cubicBezTo>
                    <a:pt x="28697" y="6718"/>
                    <a:pt x="22004" y="0"/>
                    <a:pt x="14349" y="0"/>
                  </a:cubicBezTo>
                  <a:cubicBezTo>
                    <a:pt x="6693" y="0"/>
                    <a:pt x="0" y="6718"/>
                    <a:pt x="0" y="14400"/>
                  </a:cubicBezTo>
                  <a:lnTo>
                    <a:pt x="0" y="81579"/>
                  </a:lnTo>
                  <a:cubicBezTo>
                    <a:pt x="37" y="89262"/>
                    <a:pt x="6730" y="95979"/>
                    <a:pt x="14349" y="95979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2" name="Freeform 2061">
              <a:extLst>
                <a:ext uri="{FF2B5EF4-FFF2-40B4-BE49-F238E27FC236}">
                  <a16:creationId xmlns:a16="http://schemas.microsoft.com/office/drawing/2014/main" id="{A44CD51B-0F10-4155-6C97-B907FB9AF3FC}"/>
                </a:ext>
              </a:extLst>
            </p:cNvPr>
            <p:cNvSpPr/>
            <p:nvPr/>
          </p:nvSpPr>
          <p:spPr>
            <a:xfrm>
              <a:off x="8841501" y="301296"/>
              <a:ext cx="57535" cy="88850"/>
            </a:xfrm>
            <a:custGeom>
              <a:avLst/>
              <a:gdLst>
                <a:gd name="connsiteX0" fmla="*/ 30209 w 57535"/>
                <a:gd name="connsiteY0" fmla="*/ 80202 h 88850"/>
                <a:gd name="connsiteX1" fmla="*/ 43597 w 57535"/>
                <a:gd name="connsiteY1" fmla="*/ 88850 h 88850"/>
                <a:gd name="connsiteX2" fmla="*/ 49329 w 57535"/>
                <a:gd name="connsiteY2" fmla="*/ 87885 h 88850"/>
                <a:gd name="connsiteX3" fmla="*/ 56023 w 57535"/>
                <a:gd name="connsiteY3" fmla="*/ 68697 h 88850"/>
                <a:gd name="connsiteX4" fmla="*/ 27325 w 57535"/>
                <a:gd name="connsiteY4" fmla="*/ 8236 h 88850"/>
                <a:gd name="connsiteX5" fmla="*/ 8206 w 57535"/>
                <a:gd name="connsiteY5" fmla="*/ 1518 h 88850"/>
                <a:gd name="connsiteX6" fmla="*/ 1513 w 57535"/>
                <a:gd name="connsiteY6" fmla="*/ 20706 h 8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35" h="88850">
                  <a:moveTo>
                    <a:pt x="30209" y="80202"/>
                  </a:moveTo>
                  <a:cubicBezTo>
                    <a:pt x="33094" y="84990"/>
                    <a:pt x="37864" y="88850"/>
                    <a:pt x="43597" y="88850"/>
                  </a:cubicBezTo>
                  <a:cubicBezTo>
                    <a:pt x="45520" y="88850"/>
                    <a:pt x="47405" y="88850"/>
                    <a:pt x="49329" y="87885"/>
                  </a:cubicBezTo>
                  <a:cubicBezTo>
                    <a:pt x="56023" y="84063"/>
                    <a:pt x="59832" y="75414"/>
                    <a:pt x="56023" y="68697"/>
                  </a:cubicBezTo>
                  <a:lnTo>
                    <a:pt x="27325" y="8236"/>
                  </a:lnTo>
                  <a:cubicBezTo>
                    <a:pt x="23517" y="1518"/>
                    <a:pt x="14900" y="-2305"/>
                    <a:pt x="8206" y="1518"/>
                  </a:cubicBezTo>
                  <a:cubicBezTo>
                    <a:pt x="1513" y="5341"/>
                    <a:pt x="-2297" y="13989"/>
                    <a:pt x="1513" y="20706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3" name="Freeform 2062">
              <a:extLst>
                <a:ext uri="{FF2B5EF4-FFF2-40B4-BE49-F238E27FC236}">
                  <a16:creationId xmlns:a16="http://schemas.microsoft.com/office/drawing/2014/main" id="{6C91F9A3-298B-B881-EF00-CF872B8A1712}"/>
                </a:ext>
              </a:extLst>
            </p:cNvPr>
            <p:cNvSpPr/>
            <p:nvPr/>
          </p:nvSpPr>
          <p:spPr>
            <a:xfrm>
              <a:off x="9339571" y="300335"/>
              <a:ext cx="57719" cy="89815"/>
            </a:xfrm>
            <a:custGeom>
              <a:avLst/>
              <a:gdLst>
                <a:gd name="connsiteX0" fmla="*/ 8390 w 57719"/>
                <a:gd name="connsiteY0" fmla="*/ 88850 h 89815"/>
                <a:gd name="connsiteX1" fmla="*/ 14123 w 57719"/>
                <a:gd name="connsiteY1" fmla="*/ 89815 h 89815"/>
                <a:gd name="connsiteX2" fmla="*/ 27510 w 57719"/>
                <a:gd name="connsiteY2" fmla="*/ 81167 h 89815"/>
                <a:gd name="connsiteX3" fmla="*/ 56207 w 57719"/>
                <a:gd name="connsiteY3" fmla="*/ 20706 h 89815"/>
                <a:gd name="connsiteX4" fmla="*/ 49513 w 57719"/>
                <a:gd name="connsiteY4" fmla="*/ 1518 h 89815"/>
                <a:gd name="connsiteX5" fmla="*/ 30394 w 57719"/>
                <a:gd name="connsiteY5" fmla="*/ 8236 h 89815"/>
                <a:gd name="connsiteX6" fmla="*/ 1697 w 57719"/>
                <a:gd name="connsiteY6" fmla="*/ 68696 h 89815"/>
                <a:gd name="connsiteX7" fmla="*/ 8391 w 57719"/>
                <a:gd name="connsiteY7" fmla="*/ 88850 h 8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19" h="89815">
                  <a:moveTo>
                    <a:pt x="8390" y="88850"/>
                  </a:moveTo>
                  <a:cubicBezTo>
                    <a:pt x="10313" y="89815"/>
                    <a:pt x="12199" y="89815"/>
                    <a:pt x="14123" y="89815"/>
                  </a:cubicBezTo>
                  <a:cubicBezTo>
                    <a:pt x="19854" y="89815"/>
                    <a:pt x="24626" y="86920"/>
                    <a:pt x="27510" y="81167"/>
                  </a:cubicBezTo>
                  <a:lnTo>
                    <a:pt x="56207" y="20706"/>
                  </a:lnTo>
                  <a:cubicBezTo>
                    <a:pt x="60016" y="13988"/>
                    <a:pt x="56207" y="5341"/>
                    <a:pt x="49513" y="1518"/>
                  </a:cubicBezTo>
                  <a:cubicBezTo>
                    <a:pt x="42820" y="-2305"/>
                    <a:pt x="34203" y="1518"/>
                    <a:pt x="30394" y="8236"/>
                  </a:cubicBezTo>
                  <a:lnTo>
                    <a:pt x="1697" y="68696"/>
                  </a:lnTo>
                  <a:cubicBezTo>
                    <a:pt x="-2149" y="76379"/>
                    <a:pt x="736" y="85028"/>
                    <a:pt x="8391" y="88850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069" name="Graphic 2066">
            <a:extLst>
              <a:ext uri="{FF2B5EF4-FFF2-40B4-BE49-F238E27FC236}">
                <a16:creationId xmlns:a16="http://schemas.microsoft.com/office/drawing/2014/main" id="{06467BF1-BCA9-6469-2D3E-55BEE2EA41E8}"/>
              </a:ext>
            </a:extLst>
          </p:cNvPr>
          <p:cNvGrpSpPr/>
          <p:nvPr/>
        </p:nvGrpSpPr>
        <p:grpSpPr>
          <a:xfrm>
            <a:off x="3936768" y="4889999"/>
            <a:ext cx="506574" cy="602318"/>
            <a:chOff x="2637051" y="4707358"/>
            <a:chExt cx="674249" cy="801685"/>
          </a:xfrm>
          <a:solidFill>
            <a:schemeClr val="bg1"/>
          </a:solidFill>
        </p:grpSpPr>
        <p:sp>
          <p:nvSpPr>
            <p:cNvPr id="2070" name="Freeform 2069">
              <a:extLst>
                <a:ext uri="{FF2B5EF4-FFF2-40B4-BE49-F238E27FC236}">
                  <a16:creationId xmlns:a16="http://schemas.microsoft.com/office/drawing/2014/main" id="{62EEBF0F-0EDC-37AE-F67D-162961CC0C7E}"/>
                </a:ext>
              </a:extLst>
            </p:cNvPr>
            <p:cNvSpPr/>
            <p:nvPr/>
          </p:nvSpPr>
          <p:spPr>
            <a:xfrm>
              <a:off x="2811171" y="4794211"/>
              <a:ext cx="328097" cy="474181"/>
            </a:xfrm>
            <a:custGeom>
              <a:avLst/>
              <a:gdLst>
                <a:gd name="connsiteX0" fmla="*/ 8130 w 328097"/>
                <a:gd name="connsiteY0" fmla="*/ 216306 h 474181"/>
                <a:gd name="connsiteX1" fmla="*/ 34018 w 328097"/>
                <a:gd name="connsiteY1" fmla="*/ 261290 h 474181"/>
                <a:gd name="connsiteX2" fmla="*/ 54580 w 328097"/>
                <a:gd name="connsiteY2" fmla="*/ 292318 h 474181"/>
                <a:gd name="connsiteX3" fmla="*/ 72183 w 328097"/>
                <a:gd name="connsiteY3" fmla="*/ 344872 h 474181"/>
                <a:gd name="connsiteX4" fmla="*/ 72183 w 328097"/>
                <a:gd name="connsiteY4" fmla="*/ 373229 h 474181"/>
                <a:gd name="connsiteX5" fmla="*/ 101029 w 328097"/>
                <a:gd name="connsiteY5" fmla="*/ 413610 h 474181"/>
                <a:gd name="connsiteX6" fmla="*/ 101029 w 328097"/>
                <a:gd name="connsiteY6" fmla="*/ 417470 h 474181"/>
                <a:gd name="connsiteX7" fmla="*/ 157537 w 328097"/>
                <a:gd name="connsiteY7" fmla="*/ 474182 h 474181"/>
                <a:gd name="connsiteX8" fmla="*/ 170407 w 328097"/>
                <a:gd name="connsiteY8" fmla="*/ 474182 h 474181"/>
                <a:gd name="connsiteX9" fmla="*/ 226915 w 328097"/>
                <a:gd name="connsiteY9" fmla="*/ 417470 h 474181"/>
                <a:gd name="connsiteX10" fmla="*/ 226915 w 328097"/>
                <a:gd name="connsiteY10" fmla="*/ 413610 h 474181"/>
                <a:gd name="connsiteX11" fmla="*/ 255761 w 328097"/>
                <a:gd name="connsiteY11" fmla="*/ 373229 h 474181"/>
                <a:gd name="connsiteX12" fmla="*/ 255761 w 328097"/>
                <a:gd name="connsiteY12" fmla="*/ 344872 h 474181"/>
                <a:gd name="connsiteX13" fmla="*/ 273365 w 328097"/>
                <a:gd name="connsiteY13" fmla="*/ 292318 h 474181"/>
                <a:gd name="connsiteX14" fmla="*/ 293927 w 328097"/>
                <a:gd name="connsiteY14" fmla="*/ 261290 h 474181"/>
                <a:gd name="connsiteX15" fmla="*/ 319814 w 328097"/>
                <a:gd name="connsiteY15" fmla="*/ 216158 h 474181"/>
                <a:gd name="connsiteX16" fmla="*/ 328098 w 328097"/>
                <a:gd name="connsiteY16" fmla="*/ 164642 h 474181"/>
                <a:gd name="connsiteX17" fmla="*/ 164049 w 328097"/>
                <a:gd name="connsiteY17" fmla="*/ 0 h 474181"/>
                <a:gd name="connsiteX18" fmla="*/ 0 w 328097"/>
                <a:gd name="connsiteY18" fmla="*/ 164642 h 474181"/>
                <a:gd name="connsiteX19" fmla="*/ 8284 w 328097"/>
                <a:gd name="connsiteY19" fmla="*/ 216158 h 474181"/>
                <a:gd name="connsiteX20" fmla="*/ 226171 w 328097"/>
                <a:gd name="connsiteY20" fmla="*/ 373375 h 474181"/>
                <a:gd name="connsiteX21" fmla="*/ 213006 w 328097"/>
                <a:gd name="connsiteY21" fmla="*/ 386588 h 474181"/>
                <a:gd name="connsiteX22" fmla="*/ 114935 w 328097"/>
                <a:gd name="connsiteY22" fmla="*/ 386588 h 474181"/>
                <a:gd name="connsiteX23" fmla="*/ 101769 w 328097"/>
                <a:gd name="connsiteY23" fmla="*/ 373375 h 474181"/>
                <a:gd name="connsiteX24" fmla="*/ 101769 w 328097"/>
                <a:gd name="connsiteY24" fmla="*/ 358381 h 474181"/>
                <a:gd name="connsiteX25" fmla="*/ 226179 w 328097"/>
                <a:gd name="connsiteY25" fmla="*/ 358381 h 474181"/>
                <a:gd name="connsiteX26" fmla="*/ 197178 w 328097"/>
                <a:gd name="connsiteY26" fmla="*/ 417468 h 474181"/>
                <a:gd name="connsiteX27" fmla="*/ 170255 w 328097"/>
                <a:gd name="connsiteY27" fmla="*/ 444488 h 474181"/>
                <a:gd name="connsiteX28" fmla="*/ 157385 w 328097"/>
                <a:gd name="connsiteY28" fmla="*/ 444488 h 474181"/>
                <a:gd name="connsiteX29" fmla="*/ 130462 w 328097"/>
                <a:gd name="connsiteY29" fmla="*/ 417468 h 474181"/>
                <a:gd name="connsiteX30" fmla="*/ 130462 w 328097"/>
                <a:gd name="connsiteY30" fmla="*/ 416132 h 474181"/>
                <a:gd name="connsiteX31" fmla="*/ 197177 w 328097"/>
                <a:gd name="connsiteY31" fmla="*/ 416132 h 474181"/>
                <a:gd name="connsiteX32" fmla="*/ 163895 w 328097"/>
                <a:gd name="connsiteY32" fmla="*/ 29836 h 474181"/>
                <a:gd name="connsiteX33" fmla="*/ 298358 w 328097"/>
                <a:gd name="connsiteY33" fmla="*/ 164785 h 474181"/>
                <a:gd name="connsiteX34" fmla="*/ 291702 w 328097"/>
                <a:gd name="connsiteY34" fmla="*/ 206651 h 474181"/>
                <a:gd name="connsiteX35" fmla="*/ 270253 w 328097"/>
                <a:gd name="connsiteY35" fmla="*/ 243469 h 474181"/>
                <a:gd name="connsiteX36" fmla="*/ 247029 w 328097"/>
                <a:gd name="connsiteY36" fmla="*/ 278803 h 474181"/>
                <a:gd name="connsiteX37" fmla="*/ 228833 w 328097"/>
                <a:gd name="connsiteY37" fmla="*/ 328834 h 474181"/>
                <a:gd name="connsiteX38" fmla="*/ 98810 w 328097"/>
                <a:gd name="connsiteY38" fmla="*/ 328834 h 474181"/>
                <a:gd name="connsiteX39" fmla="*/ 80615 w 328097"/>
                <a:gd name="connsiteY39" fmla="*/ 278803 h 474181"/>
                <a:gd name="connsiteX40" fmla="*/ 57391 w 328097"/>
                <a:gd name="connsiteY40" fmla="*/ 243469 h 474181"/>
                <a:gd name="connsiteX41" fmla="*/ 35942 w 328097"/>
                <a:gd name="connsiteY41" fmla="*/ 206799 h 474181"/>
                <a:gd name="connsiteX42" fmla="*/ 29285 w 328097"/>
                <a:gd name="connsiteY42" fmla="*/ 164933 h 474181"/>
                <a:gd name="connsiteX43" fmla="*/ 163749 w 328097"/>
                <a:gd name="connsiteY43" fmla="*/ 29984 h 474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28097" h="474181">
                  <a:moveTo>
                    <a:pt x="8130" y="216306"/>
                  </a:moveTo>
                  <a:cubicBezTo>
                    <a:pt x="15231" y="236793"/>
                    <a:pt x="24698" y="249265"/>
                    <a:pt x="34018" y="261290"/>
                  </a:cubicBezTo>
                  <a:cubicBezTo>
                    <a:pt x="40674" y="270049"/>
                    <a:pt x="47627" y="279253"/>
                    <a:pt x="54580" y="292318"/>
                  </a:cubicBezTo>
                  <a:cubicBezTo>
                    <a:pt x="62864" y="308203"/>
                    <a:pt x="68781" y="325869"/>
                    <a:pt x="72183" y="344872"/>
                  </a:cubicBezTo>
                  <a:lnTo>
                    <a:pt x="72183" y="373229"/>
                  </a:lnTo>
                  <a:cubicBezTo>
                    <a:pt x="72183" y="391935"/>
                    <a:pt x="84313" y="407820"/>
                    <a:pt x="101029" y="413610"/>
                  </a:cubicBezTo>
                  <a:lnTo>
                    <a:pt x="101029" y="417470"/>
                  </a:lnTo>
                  <a:cubicBezTo>
                    <a:pt x="101029" y="448647"/>
                    <a:pt x="126325" y="474182"/>
                    <a:pt x="157537" y="474182"/>
                  </a:cubicBezTo>
                  <a:lnTo>
                    <a:pt x="170407" y="474182"/>
                  </a:lnTo>
                  <a:cubicBezTo>
                    <a:pt x="201620" y="474182"/>
                    <a:pt x="226915" y="448796"/>
                    <a:pt x="226915" y="417470"/>
                  </a:cubicBezTo>
                  <a:lnTo>
                    <a:pt x="226915" y="413610"/>
                  </a:lnTo>
                  <a:cubicBezTo>
                    <a:pt x="243631" y="407820"/>
                    <a:pt x="255761" y="391935"/>
                    <a:pt x="255761" y="373229"/>
                  </a:cubicBezTo>
                  <a:lnTo>
                    <a:pt x="255761" y="344872"/>
                  </a:lnTo>
                  <a:cubicBezTo>
                    <a:pt x="259164" y="325869"/>
                    <a:pt x="265081" y="308202"/>
                    <a:pt x="273365" y="292318"/>
                  </a:cubicBezTo>
                  <a:cubicBezTo>
                    <a:pt x="280170" y="279253"/>
                    <a:pt x="287122" y="270048"/>
                    <a:pt x="293927" y="261290"/>
                  </a:cubicBezTo>
                  <a:cubicBezTo>
                    <a:pt x="303099" y="249265"/>
                    <a:pt x="312713" y="236645"/>
                    <a:pt x="319814" y="216158"/>
                  </a:cubicBezTo>
                  <a:cubicBezTo>
                    <a:pt x="320110" y="215118"/>
                    <a:pt x="328098" y="191810"/>
                    <a:pt x="328098" y="164642"/>
                  </a:cubicBezTo>
                  <a:cubicBezTo>
                    <a:pt x="328098" y="73932"/>
                    <a:pt x="254579" y="0"/>
                    <a:pt x="164049" y="0"/>
                  </a:cubicBezTo>
                  <a:cubicBezTo>
                    <a:pt x="73519" y="0"/>
                    <a:pt x="0" y="73785"/>
                    <a:pt x="0" y="164642"/>
                  </a:cubicBezTo>
                  <a:cubicBezTo>
                    <a:pt x="0" y="191810"/>
                    <a:pt x="7840" y="215118"/>
                    <a:pt x="8284" y="216158"/>
                  </a:cubicBezTo>
                  <a:close/>
                  <a:moveTo>
                    <a:pt x="226171" y="373375"/>
                  </a:moveTo>
                  <a:cubicBezTo>
                    <a:pt x="226171" y="380649"/>
                    <a:pt x="220254" y="386588"/>
                    <a:pt x="213006" y="386588"/>
                  </a:cubicBezTo>
                  <a:lnTo>
                    <a:pt x="114935" y="386588"/>
                  </a:lnTo>
                  <a:cubicBezTo>
                    <a:pt x="107686" y="386588"/>
                    <a:pt x="101769" y="380649"/>
                    <a:pt x="101769" y="373375"/>
                  </a:cubicBezTo>
                  <a:lnTo>
                    <a:pt x="101769" y="358381"/>
                  </a:lnTo>
                  <a:lnTo>
                    <a:pt x="226179" y="358381"/>
                  </a:lnTo>
                  <a:close/>
                  <a:moveTo>
                    <a:pt x="197178" y="417468"/>
                  </a:moveTo>
                  <a:cubicBezTo>
                    <a:pt x="197178" y="432314"/>
                    <a:pt x="185048" y="444488"/>
                    <a:pt x="170255" y="444488"/>
                  </a:cubicBezTo>
                  <a:lnTo>
                    <a:pt x="157385" y="444488"/>
                  </a:lnTo>
                  <a:cubicBezTo>
                    <a:pt x="142592" y="444488"/>
                    <a:pt x="130462" y="432315"/>
                    <a:pt x="130462" y="417468"/>
                  </a:cubicBezTo>
                  <a:lnTo>
                    <a:pt x="130462" y="416132"/>
                  </a:lnTo>
                  <a:lnTo>
                    <a:pt x="197177" y="416132"/>
                  </a:lnTo>
                  <a:close/>
                  <a:moveTo>
                    <a:pt x="163895" y="29836"/>
                  </a:moveTo>
                  <a:cubicBezTo>
                    <a:pt x="238005" y="29836"/>
                    <a:pt x="298358" y="90408"/>
                    <a:pt x="298358" y="164785"/>
                  </a:cubicBezTo>
                  <a:cubicBezTo>
                    <a:pt x="298358" y="186906"/>
                    <a:pt x="291850" y="206502"/>
                    <a:pt x="291702" y="206651"/>
                  </a:cubicBezTo>
                  <a:cubicBezTo>
                    <a:pt x="286229" y="222536"/>
                    <a:pt x="279128" y="231740"/>
                    <a:pt x="270253" y="243469"/>
                  </a:cubicBezTo>
                  <a:cubicBezTo>
                    <a:pt x="263152" y="252822"/>
                    <a:pt x="255016" y="263363"/>
                    <a:pt x="247029" y="278803"/>
                  </a:cubicBezTo>
                  <a:cubicBezTo>
                    <a:pt x="239041" y="294243"/>
                    <a:pt x="232975" y="311019"/>
                    <a:pt x="228833" y="328834"/>
                  </a:cubicBezTo>
                  <a:lnTo>
                    <a:pt x="98810" y="328834"/>
                  </a:lnTo>
                  <a:cubicBezTo>
                    <a:pt x="94668" y="311019"/>
                    <a:pt x="88751" y="294243"/>
                    <a:pt x="80615" y="278803"/>
                  </a:cubicBezTo>
                  <a:cubicBezTo>
                    <a:pt x="72626" y="263363"/>
                    <a:pt x="64491" y="252822"/>
                    <a:pt x="57391" y="243469"/>
                  </a:cubicBezTo>
                  <a:cubicBezTo>
                    <a:pt x="48515" y="231888"/>
                    <a:pt x="41562" y="222684"/>
                    <a:pt x="35942" y="206799"/>
                  </a:cubicBezTo>
                  <a:cubicBezTo>
                    <a:pt x="35942" y="206651"/>
                    <a:pt x="29285" y="187054"/>
                    <a:pt x="29285" y="164933"/>
                  </a:cubicBezTo>
                  <a:cubicBezTo>
                    <a:pt x="29285" y="90555"/>
                    <a:pt x="89639" y="29984"/>
                    <a:pt x="163749" y="29984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1" name="Freeform 2070">
              <a:extLst>
                <a:ext uri="{FF2B5EF4-FFF2-40B4-BE49-F238E27FC236}">
                  <a16:creationId xmlns:a16="http://schemas.microsoft.com/office/drawing/2014/main" id="{D17CAC50-B09E-1B72-AB3B-F879ECA626DF}"/>
                </a:ext>
              </a:extLst>
            </p:cNvPr>
            <p:cNvSpPr/>
            <p:nvPr/>
          </p:nvSpPr>
          <p:spPr>
            <a:xfrm>
              <a:off x="2960274" y="4707358"/>
              <a:ext cx="29585" cy="68291"/>
            </a:xfrm>
            <a:custGeom>
              <a:avLst/>
              <a:gdLst>
                <a:gd name="connsiteX0" fmla="*/ 14793 w 29585"/>
                <a:gd name="connsiteY0" fmla="*/ 68292 h 68291"/>
                <a:gd name="connsiteX1" fmla="*/ 29585 w 29585"/>
                <a:gd name="connsiteY1" fmla="*/ 53446 h 68291"/>
                <a:gd name="connsiteX2" fmla="*/ 29585 w 29585"/>
                <a:gd name="connsiteY2" fmla="*/ 14846 h 68291"/>
                <a:gd name="connsiteX3" fmla="*/ 14793 w 29585"/>
                <a:gd name="connsiteY3" fmla="*/ 0 h 68291"/>
                <a:gd name="connsiteX4" fmla="*/ 0 w 29585"/>
                <a:gd name="connsiteY4" fmla="*/ 14846 h 68291"/>
                <a:gd name="connsiteX5" fmla="*/ 0 w 29585"/>
                <a:gd name="connsiteY5" fmla="*/ 53446 h 68291"/>
                <a:gd name="connsiteX6" fmla="*/ 14793 w 29585"/>
                <a:gd name="connsiteY6" fmla="*/ 68292 h 6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85" h="68291">
                  <a:moveTo>
                    <a:pt x="14793" y="68292"/>
                  </a:moveTo>
                  <a:cubicBezTo>
                    <a:pt x="22929" y="68292"/>
                    <a:pt x="29585" y="61611"/>
                    <a:pt x="29585" y="53446"/>
                  </a:cubicBezTo>
                  <a:lnTo>
                    <a:pt x="29585" y="14846"/>
                  </a:lnTo>
                  <a:cubicBezTo>
                    <a:pt x="29585" y="6681"/>
                    <a:pt x="22929" y="0"/>
                    <a:pt x="14793" y="0"/>
                  </a:cubicBezTo>
                  <a:cubicBezTo>
                    <a:pt x="6656" y="0"/>
                    <a:pt x="0" y="6681"/>
                    <a:pt x="0" y="14846"/>
                  </a:cubicBezTo>
                  <a:lnTo>
                    <a:pt x="0" y="53446"/>
                  </a:lnTo>
                  <a:cubicBezTo>
                    <a:pt x="0" y="61611"/>
                    <a:pt x="6656" y="68292"/>
                    <a:pt x="14793" y="68292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2" name="Freeform 2071">
              <a:extLst>
                <a:ext uri="{FF2B5EF4-FFF2-40B4-BE49-F238E27FC236}">
                  <a16:creationId xmlns:a16="http://schemas.microsoft.com/office/drawing/2014/main" id="{878D8146-77E8-D017-D8B0-D8FDBDE5E0BD}"/>
                </a:ext>
              </a:extLst>
            </p:cNvPr>
            <p:cNvSpPr/>
            <p:nvPr/>
          </p:nvSpPr>
          <p:spPr>
            <a:xfrm>
              <a:off x="2795147" y="4780219"/>
              <a:ext cx="56729" cy="56897"/>
            </a:xfrm>
            <a:custGeom>
              <a:avLst/>
              <a:gdLst>
                <a:gd name="connsiteX0" fmla="*/ 31396 w 56729"/>
                <a:gd name="connsiteY0" fmla="*/ 52592 h 56897"/>
                <a:gd name="connsiteX1" fmla="*/ 41899 w 56729"/>
                <a:gd name="connsiteY1" fmla="*/ 56897 h 56897"/>
                <a:gd name="connsiteX2" fmla="*/ 52402 w 56729"/>
                <a:gd name="connsiteY2" fmla="*/ 52592 h 56897"/>
                <a:gd name="connsiteX3" fmla="*/ 52402 w 56729"/>
                <a:gd name="connsiteY3" fmla="*/ 31659 h 56897"/>
                <a:gd name="connsiteX4" fmla="*/ 25184 w 56729"/>
                <a:gd name="connsiteY4" fmla="*/ 4343 h 56897"/>
                <a:gd name="connsiteX5" fmla="*/ 4327 w 56729"/>
                <a:gd name="connsiteY5" fmla="*/ 4343 h 56897"/>
                <a:gd name="connsiteX6" fmla="*/ 4327 w 56729"/>
                <a:gd name="connsiteY6" fmla="*/ 25275 h 56897"/>
                <a:gd name="connsiteX7" fmla="*/ 31545 w 56729"/>
                <a:gd name="connsiteY7" fmla="*/ 52592 h 5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729" h="56897">
                  <a:moveTo>
                    <a:pt x="31396" y="52592"/>
                  </a:moveTo>
                  <a:cubicBezTo>
                    <a:pt x="34355" y="55561"/>
                    <a:pt x="38053" y="56897"/>
                    <a:pt x="41899" y="56897"/>
                  </a:cubicBezTo>
                  <a:cubicBezTo>
                    <a:pt x="45746" y="56897"/>
                    <a:pt x="49444" y="55413"/>
                    <a:pt x="52402" y="52592"/>
                  </a:cubicBezTo>
                  <a:cubicBezTo>
                    <a:pt x="58172" y="46802"/>
                    <a:pt x="58172" y="37449"/>
                    <a:pt x="52402" y="31659"/>
                  </a:cubicBezTo>
                  <a:lnTo>
                    <a:pt x="25184" y="4343"/>
                  </a:lnTo>
                  <a:cubicBezTo>
                    <a:pt x="19415" y="-1448"/>
                    <a:pt x="10095" y="-1448"/>
                    <a:pt x="4327" y="4343"/>
                  </a:cubicBezTo>
                  <a:cubicBezTo>
                    <a:pt x="-1442" y="10133"/>
                    <a:pt x="-1443" y="19486"/>
                    <a:pt x="4327" y="25275"/>
                  </a:cubicBezTo>
                  <a:lnTo>
                    <a:pt x="31545" y="5259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3" name="Freeform 2072">
              <a:extLst>
                <a:ext uri="{FF2B5EF4-FFF2-40B4-BE49-F238E27FC236}">
                  <a16:creationId xmlns:a16="http://schemas.microsoft.com/office/drawing/2014/main" id="{A00F4798-5285-600C-1301-83DB0F3FA53F}"/>
                </a:ext>
              </a:extLst>
            </p:cNvPr>
            <p:cNvSpPr/>
            <p:nvPr/>
          </p:nvSpPr>
          <p:spPr>
            <a:xfrm>
              <a:off x="2729215" y="4948900"/>
              <a:ext cx="68046" cy="29692"/>
            </a:xfrm>
            <a:custGeom>
              <a:avLst/>
              <a:gdLst>
                <a:gd name="connsiteX0" fmla="*/ 14793 w 68046"/>
                <a:gd name="connsiteY0" fmla="*/ 29692 h 29692"/>
                <a:gd name="connsiteX1" fmla="*/ 53253 w 68046"/>
                <a:gd name="connsiteY1" fmla="*/ 29692 h 29692"/>
                <a:gd name="connsiteX2" fmla="*/ 68046 w 68046"/>
                <a:gd name="connsiteY2" fmla="*/ 14846 h 29692"/>
                <a:gd name="connsiteX3" fmla="*/ 53253 w 68046"/>
                <a:gd name="connsiteY3" fmla="*/ 0 h 29692"/>
                <a:gd name="connsiteX4" fmla="*/ 14793 w 68046"/>
                <a:gd name="connsiteY4" fmla="*/ 0 h 29692"/>
                <a:gd name="connsiteX5" fmla="*/ 0 w 68046"/>
                <a:gd name="connsiteY5" fmla="*/ 14846 h 29692"/>
                <a:gd name="connsiteX6" fmla="*/ 14793 w 68046"/>
                <a:gd name="connsiteY6" fmla="*/ 29692 h 2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046" h="29692">
                  <a:moveTo>
                    <a:pt x="14793" y="29692"/>
                  </a:moveTo>
                  <a:lnTo>
                    <a:pt x="53253" y="29692"/>
                  </a:lnTo>
                  <a:cubicBezTo>
                    <a:pt x="61390" y="29692"/>
                    <a:pt x="68046" y="23012"/>
                    <a:pt x="68046" y="14846"/>
                  </a:cubicBezTo>
                  <a:cubicBezTo>
                    <a:pt x="68046" y="6680"/>
                    <a:pt x="61390" y="0"/>
                    <a:pt x="53253" y="0"/>
                  </a:cubicBezTo>
                  <a:lnTo>
                    <a:pt x="14793" y="0"/>
                  </a:lnTo>
                  <a:cubicBezTo>
                    <a:pt x="6656" y="0"/>
                    <a:pt x="0" y="6680"/>
                    <a:pt x="0" y="14846"/>
                  </a:cubicBezTo>
                  <a:cubicBezTo>
                    <a:pt x="0" y="23012"/>
                    <a:pt x="6656" y="29692"/>
                    <a:pt x="14793" y="29692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4" name="Freeform 2073">
              <a:extLst>
                <a:ext uri="{FF2B5EF4-FFF2-40B4-BE49-F238E27FC236}">
                  <a16:creationId xmlns:a16="http://schemas.microsoft.com/office/drawing/2014/main" id="{4F461D4D-589C-4CF5-AE50-DDC9F1E69F2D}"/>
                </a:ext>
              </a:extLst>
            </p:cNvPr>
            <p:cNvSpPr/>
            <p:nvPr/>
          </p:nvSpPr>
          <p:spPr>
            <a:xfrm>
              <a:off x="3098550" y="4780218"/>
              <a:ext cx="56729" cy="56896"/>
            </a:xfrm>
            <a:custGeom>
              <a:avLst/>
              <a:gdLst>
                <a:gd name="connsiteX0" fmla="*/ 14681 w 56729"/>
                <a:gd name="connsiteY0" fmla="*/ 56897 h 56896"/>
                <a:gd name="connsiteX1" fmla="*/ 25184 w 56729"/>
                <a:gd name="connsiteY1" fmla="*/ 52592 h 56896"/>
                <a:gd name="connsiteX2" fmla="*/ 52403 w 56729"/>
                <a:gd name="connsiteY2" fmla="*/ 25275 h 56896"/>
                <a:gd name="connsiteX3" fmla="*/ 52403 w 56729"/>
                <a:gd name="connsiteY3" fmla="*/ 4342 h 56896"/>
                <a:gd name="connsiteX4" fmla="*/ 31545 w 56729"/>
                <a:gd name="connsiteY4" fmla="*/ 4342 h 56896"/>
                <a:gd name="connsiteX5" fmla="*/ 4327 w 56729"/>
                <a:gd name="connsiteY5" fmla="*/ 31659 h 56896"/>
                <a:gd name="connsiteX6" fmla="*/ 4327 w 56729"/>
                <a:gd name="connsiteY6" fmla="*/ 52592 h 56896"/>
                <a:gd name="connsiteX7" fmla="*/ 14830 w 56729"/>
                <a:gd name="connsiteY7" fmla="*/ 56897 h 5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729" h="56896">
                  <a:moveTo>
                    <a:pt x="14681" y="56897"/>
                  </a:moveTo>
                  <a:cubicBezTo>
                    <a:pt x="18528" y="56897"/>
                    <a:pt x="22226" y="55412"/>
                    <a:pt x="25184" y="52592"/>
                  </a:cubicBezTo>
                  <a:lnTo>
                    <a:pt x="52403" y="25275"/>
                  </a:lnTo>
                  <a:cubicBezTo>
                    <a:pt x="58172" y="19485"/>
                    <a:pt x="58172" y="10132"/>
                    <a:pt x="52403" y="4342"/>
                  </a:cubicBezTo>
                  <a:cubicBezTo>
                    <a:pt x="46633" y="-1447"/>
                    <a:pt x="37314" y="-1448"/>
                    <a:pt x="31545" y="4342"/>
                  </a:cubicBezTo>
                  <a:lnTo>
                    <a:pt x="4327" y="31659"/>
                  </a:lnTo>
                  <a:cubicBezTo>
                    <a:pt x="-1442" y="37449"/>
                    <a:pt x="-1442" y="46803"/>
                    <a:pt x="4327" y="52592"/>
                  </a:cubicBezTo>
                  <a:cubicBezTo>
                    <a:pt x="7286" y="55561"/>
                    <a:pt x="10983" y="56897"/>
                    <a:pt x="14830" y="56897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5" name="Freeform 2074">
              <a:extLst>
                <a:ext uri="{FF2B5EF4-FFF2-40B4-BE49-F238E27FC236}">
                  <a16:creationId xmlns:a16="http://schemas.microsoft.com/office/drawing/2014/main" id="{2BA81630-FB65-613A-5C10-8469F63092C0}"/>
                </a:ext>
              </a:extLst>
            </p:cNvPr>
            <p:cNvSpPr/>
            <p:nvPr/>
          </p:nvSpPr>
          <p:spPr>
            <a:xfrm>
              <a:off x="3152876" y="4948900"/>
              <a:ext cx="68046" cy="29692"/>
            </a:xfrm>
            <a:custGeom>
              <a:avLst/>
              <a:gdLst>
                <a:gd name="connsiteX0" fmla="*/ 14793 w 68046"/>
                <a:gd name="connsiteY0" fmla="*/ 29692 h 29692"/>
                <a:gd name="connsiteX1" fmla="*/ 53253 w 68046"/>
                <a:gd name="connsiteY1" fmla="*/ 29692 h 29692"/>
                <a:gd name="connsiteX2" fmla="*/ 68046 w 68046"/>
                <a:gd name="connsiteY2" fmla="*/ 14846 h 29692"/>
                <a:gd name="connsiteX3" fmla="*/ 53253 w 68046"/>
                <a:gd name="connsiteY3" fmla="*/ 0 h 29692"/>
                <a:gd name="connsiteX4" fmla="*/ 14793 w 68046"/>
                <a:gd name="connsiteY4" fmla="*/ 0 h 29692"/>
                <a:gd name="connsiteX5" fmla="*/ 0 w 68046"/>
                <a:gd name="connsiteY5" fmla="*/ 14846 h 29692"/>
                <a:gd name="connsiteX6" fmla="*/ 14793 w 68046"/>
                <a:gd name="connsiteY6" fmla="*/ 29692 h 2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046" h="29692">
                  <a:moveTo>
                    <a:pt x="14793" y="29692"/>
                  </a:moveTo>
                  <a:lnTo>
                    <a:pt x="53253" y="29692"/>
                  </a:lnTo>
                  <a:cubicBezTo>
                    <a:pt x="61390" y="29692"/>
                    <a:pt x="68046" y="23012"/>
                    <a:pt x="68046" y="14846"/>
                  </a:cubicBezTo>
                  <a:cubicBezTo>
                    <a:pt x="68046" y="6680"/>
                    <a:pt x="61390" y="0"/>
                    <a:pt x="53253" y="0"/>
                  </a:cubicBezTo>
                  <a:lnTo>
                    <a:pt x="14793" y="0"/>
                  </a:lnTo>
                  <a:cubicBezTo>
                    <a:pt x="6656" y="0"/>
                    <a:pt x="0" y="6680"/>
                    <a:pt x="0" y="14846"/>
                  </a:cubicBezTo>
                  <a:cubicBezTo>
                    <a:pt x="0" y="23012"/>
                    <a:pt x="6656" y="29692"/>
                    <a:pt x="14793" y="29692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6" name="Freeform 2075">
              <a:extLst>
                <a:ext uri="{FF2B5EF4-FFF2-40B4-BE49-F238E27FC236}">
                  <a16:creationId xmlns:a16="http://schemas.microsoft.com/office/drawing/2014/main" id="{FBF9BA1A-819D-8315-92AA-9A5712A12510}"/>
                </a:ext>
              </a:extLst>
            </p:cNvPr>
            <p:cNvSpPr/>
            <p:nvPr/>
          </p:nvSpPr>
          <p:spPr>
            <a:xfrm>
              <a:off x="2637051" y="5044222"/>
              <a:ext cx="674249" cy="464821"/>
            </a:xfrm>
            <a:custGeom>
              <a:avLst/>
              <a:gdLst>
                <a:gd name="connsiteX0" fmla="*/ 660196 w 674249"/>
                <a:gd name="connsiteY0" fmla="*/ 49575 h 464821"/>
                <a:gd name="connsiteX1" fmla="*/ 601765 w 674249"/>
                <a:gd name="connsiteY1" fmla="*/ 49575 h 464821"/>
                <a:gd name="connsiteX2" fmla="*/ 586528 w 674249"/>
                <a:gd name="connsiteY2" fmla="*/ 8452 h 464821"/>
                <a:gd name="connsiteX3" fmla="*/ 566854 w 674249"/>
                <a:gd name="connsiteY3" fmla="*/ 1474 h 464821"/>
                <a:gd name="connsiteX4" fmla="*/ 559901 w 674249"/>
                <a:gd name="connsiteY4" fmla="*/ 21219 h 464821"/>
                <a:gd name="connsiteX5" fmla="*/ 576321 w 674249"/>
                <a:gd name="connsiteY5" fmla="*/ 67984 h 464821"/>
                <a:gd name="connsiteX6" fmla="*/ 576913 w 674249"/>
                <a:gd name="connsiteY6" fmla="*/ 69172 h 464821"/>
                <a:gd name="connsiteX7" fmla="*/ 577652 w 674249"/>
                <a:gd name="connsiteY7" fmla="*/ 71102 h 464821"/>
                <a:gd name="connsiteX8" fmla="*/ 579576 w 674249"/>
                <a:gd name="connsiteY8" fmla="*/ 74071 h 464821"/>
                <a:gd name="connsiteX9" fmla="*/ 580759 w 674249"/>
                <a:gd name="connsiteY9" fmla="*/ 75259 h 464821"/>
                <a:gd name="connsiteX10" fmla="*/ 584310 w 674249"/>
                <a:gd name="connsiteY10" fmla="*/ 77634 h 464821"/>
                <a:gd name="connsiteX11" fmla="*/ 585197 w 674249"/>
                <a:gd name="connsiteY11" fmla="*/ 78080 h 464821"/>
                <a:gd name="connsiteX12" fmla="*/ 590670 w 674249"/>
                <a:gd name="connsiteY12" fmla="*/ 79267 h 464821"/>
                <a:gd name="connsiteX13" fmla="*/ 591262 w 674249"/>
                <a:gd name="connsiteY13" fmla="*/ 79267 h 464821"/>
                <a:gd name="connsiteX14" fmla="*/ 645254 w 674249"/>
                <a:gd name="connsiteY14" fmla="*/ 79267 h 464821"/>
                <a:gd name="connsiteX15" fmla="*/ 645254 w 674249"/>
                <a:gd name="connsiteY15" fmla="*/ 173986 h 464821"/>
                <a:gd name="connsiteX16" fmla="*/ 590670 w 674249"/>
                <a:gd name="connsiteY16" fmla="*/ 173986 h 464821"/>
                <a:gd name="connsiteX17" fmla="*/ 589486 w 674249"/>
                <a:gd name="connsiteY17" fmla="*/ 174283 h 464821"/>
                <a:gd name="connsiteX18" fmla="*/ 586677 w 674249"/>
                <a:gd name="connsiteY18" fmla="*/ 174877 h 464821"/>
                <a:gd name="connsiteX19" fmla="*/ 583866 w 674249"/>
                <a:gd name="connsiteY19" fmla="*/ 175915 h 464821"/>
                <a:gd name="connsiteX20" fmla="*/ 581794 w 674249"/>
                <a:gd name="connsiteY20" fmla="*/ 177400 h 464821"/>
                <a:gd name="connsiteX21" fmla="*/ 579575 w 674249"/>
                <a:gd name="connsiteY21" fmla="*/ 179478 h 464821"/>
                <a:gd name="connsiteX22" fmla="*/ 578096 w 674249"/>
                <a:gd name="connsiteY22" fmla="*/ 181557 h 464821"/>
                <a:gd name="connsiteX23" fmla="*/ 576765 w 674249"/>
                <a:gd name="connsiteY23" fmla="*/ 184378 h 464821"/>
                <a:gd name="connsiteX24" fmla="*/ 576321 w 674249"/>
                <a:gd name="connsiteY24" fmla="*/ 185418 h 464821"/>
                <a:gd name="connsiteX25" fmla="*/ 547772 w 674249"/>
                <a:gd name="connsiteY25" fmla="*/ 254452 h 464821"/>
                <a:gd name="connsiteX26" fmla="*/ 547328 w 674249"/>
                <a:gd name="connsiteY26" fmla="*/ 255639 h 464821"/>
                <a:gd name="connsiteX27" fmla="*/ 546292 w 674249"/>
                <a:gd name="connsiteY27" fmla="*/ 258311 h 464821"/>
                <a:gd name="connsiteX28" fmla="*/ 545700 w 674249"/>
                <a:gd name="connsiteY28" fmla="*/ 261132 h 464821"/>
                <a:gd name="connsiteX29" fmla="*/ 545700 w 674249"/>
                <a:gd name="connsiteY29" fmla="*/ 263656 h 464821"/>
                <a:gd name="connsiteX30" fmla="*/ 546292 w 674249"/>
                <a:gd name="connsiteY30" fmla="*/ 266625 h 464821"/>
                <a:gd name="connsiteX31" fmla="*/ 547328 w 674249"/>
                <a:gd name="connsiteY31" fmla="*/ 269000 h 464821"/>
                <a:gd name="connsiteX32" fmla="*/ 549103 w 674249"/>
                <a:gd name="connsiteY32" fmla="*/ 271673 h 464821"/>
                <a:gd name="connsiteX33" fmla="*/ 549695 w 674249"/>
                <a:gd name="connsiteY33" fmla="*/ 272563 h 464821"/>
                <a:gd name="connsiteX34" fmla="*/ 588303 w 674249"/>
                <a:gd name="connsiteY34" fmla="*/ 311311 h 464821"/>
                <a:gd name="connsiteX35" fmla="*/ 521588 w 674249"/>
                <a:gd name="connsiteY35" fmla="*/ 378267 h 464821"/>
                <a:gd name="connsiteX36" fmla="*/ 482980 w 674249"/>
                <a:gd name="connsiteY36" fmla="*/ 339519 h 464821"/>
                <a:gd name="connsiteX37" fmla="*/ 481944 w 674249"/>
                <a:gd name="connsiteY37" fmla="*/ 338926 h 464821"/>
                <a:gd name="connsiteX38" fmla="*/ 479429 w 674249"/>
                <a:gd name="connsiteY38" fmla="*/ 337144 h 464821"/>
                <a:gd name="connsiteX39" fmla="*/ 477063 w 674249"/>
                <a:gd name="connsiteY39" fmla="*/ 335956 h 464821"/>
                <a:gd name="connsiteX40" fmla="*/ 474252 w 674249"/>
                <a:gd name="connsiteY40" fmla="*/ 335363 h 464821"/>
                <a:gd name="connsiteX41" fmla="*/ 471442 w 674249"/>
                <a:gd name="connsiteY41" fmla="*/ 335363 h 464821"/>
                <a:gd name="connsiteX42" fmla="*/ 468779 w 674249"/>
                <a:gd name="connsiteY42" fmla="*/ 335956 h 464821"/>
                <a:gd name="connsiteX43" fmla="*/ 465968 w 674249"/>
                <a:gd name="connsiteY43" fmla="*/ 336996 h 464821"/>
                <a:gd name="connsiteX44" fmla="*/ 464784 w 674249"/>
                <a:gd name="connsiteY44" fmla="*/ 337441 h 464821"/>
                <a:gd name="connsiteX45" fmla="*/ 395999 w 674249"/>
                <a:gd name="connsiteY45" fmla="*/ 366094 h 464821"/>
                <a:gd name="connsiteX46" fmla="*/ 394964 w 674249"/>
                <a:gd name="connsiteY46" fmla="*/ 366539 h 464821"/>
                <a:gd name="connsiteX47" fmla="*/ 392301 w 674249"/>
                <a:gd name="connsiteY47" fmla="*/ 367876 h 464821"/>
                <a:gd name="connsiteX48" fmla="*/ 390082 w 674249"/>
                <a:gd name="connsiteY48" fmla="*/ 369360 h 464821"/>
                <a:gd name="connsiteX49" fmla="*/ 388159 w 674249"/>
                <a:gd name="connsiteY49" fmla="*/ 371439 h 464821"/>
                <a:gd name="connsiteX50" fmla="*/ 386680 w 674249"/>
                <a:gd name="connsiteY50" fmla="*/ 373814 h 464821"/>
                <a:gd name="connsiteX51" fmla="*/ 385645 w 674249"/>
                <a:gd name="connsiteY51" fmla="*/ 376486 h 464821"/>
                <a:gd name="connsiteX52" fmla="*/ 385053 w 674249"/>
                <a:gd name="connsiteY52" fmla="*/ 379455 h 464821"/>
                <a:gd name="connsiteX53" fmla="*/ 384757 w 674249"/>
                <a:gd name="connsiteY53" fmla="*/ 380643 h 464821"/>
                <a:gd name="connsiteX54" fmla="*/ 384757 w 674249"/>
                <a:gd name="connsiteY54" fmla="*/ 435425 h 464821"/>
                <a:gd name="connsiteX55" fmla="*/ 290379 w 674249"/>
                <a:gd name="connsiteY55" fmla="*/ 435425 h 464821"/>
                <a:gd name="connsiteX56" fmla="*/ 290379 w 674249"/>
                <a:gd name="connsiteY56" fmla="*/ 380643 h 464821"/>
                <a:gd name="connsiteX57" fmla="*/ 290084 w 674249"/>
                <a:gd name="connsiteY57" fmla="*/ 379455 h 464821"/>
                <a:gd name="connsiteX58" fmla="*/ 289492 w 674249"/>
                <a:gd name="connsiteY58" fmla="*/ 376486 h 464821"/>
                <a:gd name="connsiteX59" fmla="*/ 288604 w 674249"/>
                <a:gd name="connsiteY59" fmla="*/ 373962 h 464821"/>
                <a:gd name="connsiteX60" fmla="*/ 286977 w 674249"/>
                <a:gd name="connsiteY60" fmla="*/ 371587 h 464821"/>
                <a:gd name="connsiteX61" fmla="*/ 285054 w 674249"/>
                <a:gd name="connsiteY61" fmla="*/ 369508 h 464821"/>
                <a:gd name="connsiteX62" fmla="*/ 282835 w 674249"/>
                <a:gd name="connsiteY62" fmla="*/ 368024 h 464821"/>
                <a:gd name="connsiteX63" fmla="*/ 280173 w 674249"/>
                <a:gd name="connsiteY63" fmla="*/ 366688 h 464821"/>
                <a:gd name="connsiteX64" fmla="*/ 279137 w 674249"/>
                <a:gd name="connsiteY64" fmla="*/ 366242 h 464821"/>
                <a:gd name="connsiteX65" fmla="*/ 210351 w 674249"/>
                <a:gd name="connsiteY65" fmla="*/ 337590 h 464821"/>
                <a:gd name="connsiteX66" fmla="*/ 209168 w 674249"/>
                <a:gd name="connsiteY66" fmla="*/ 337144 h 464821"/>
                <a:gd name="connsiteX67" fmla="*/ 206357 w 674249"/>
                <a:gd name="connsiteY67" fmla="*/ 336105 h 464821"/>
                <a:gd name="connsiteX68" fmla="*/ 203695 w 674249"/>
                <a:gd name="connsiteY68" fmla="*/ 335511 h 464821"/>
                <a:gd name="connsiteX69" fmla="*/ 200884 w 674249"/>
                <a:gd name="connsiteY69" fmla="*/ 335511 h 464821"/>
                <a:gd name="connsiteX70" fmla="*/ 198073 w 674249"/>
                <a:gd name="connsiteY70" fmla="*/ 336105 h 464821"/>
                <a:gd name="connsiteX71" fmla="*/ 195559 w 674249"/>
                <a:gd name="connsiteY71" fmla="*/ 337292 h 464821"/>
                <a:gd name="connsiteX72" fmla="*/ 193044 w 674249"/>
                <a:gd name="connsiteY72" fmla="*/ 338926 h 464821"/>
                <a:gd name="connsiteX73" fmla="*/ 192009 w 674249"/>
                <a:gd name="connsiteY73" fmla="*/ 339519 h 464821"/>
                <a:gd name="connsiteX74" fmla="*/ 153400 w 674249"/>
                <a:gd name="connsiteY74" fmla="*/ 378267 h 464821"/>
                <a:gd name="connsiteX75" fmla="*/ 86685 w 674249"/>
                <a:gd name="connsiteY75" fmla="*/ 311311 h 464821"/>
                <a:gd name="connsiteX76" fmla="*/ 125294 w 674249"/>
                <a:gd name="connsiteY76" fmla="*/ 272563 h 464821"/>
                <a:gd name="connsiteX77" fmla="*/ 125885 w 674249"/>
                <a:gd name="connsiteY77" fmla="*/ 271673 h 464821"/>
                <a:gd name="connsiteX78" fmla="*/ 127660 w 674249"/>
                <a:gd name="connsiteY78" fmla="*/ 269000 h 464821"/>
                <a:gd name="connsiteX79" fmla="*/ 128696 w 674249"/>
                <a:gd name="connsiteY79" fmla="*/ 266625 h 464821"/>
                <a:gd name="connsiteX80" fmla="*/ 129288 w 674249"/>
                <a:gd name="connsiteY80" fmla="*/ 263804 h 464821"/>
                <a:gd name="connsiteX81" fmla="*/ 129288 w 674249"/>
                <a:gd name="connsiteY81" fmla="*/ 261132 h 464821"/>
                <a:gd name="connsiteX82" fmla="*/ 128696 w 674249"/>
                <a:gd name="connsiteY82" fmla="*/ 258311 h 464821"/>
                <a:gd name="connsiteX83" fmla="*/ 127660 w 674249"/>
                <a:gd name="connsiteY83" fmla="*/ 255490 h 464821"/>
                <a:gd name="connsiteX84" fmla="*/ 127216 w 674249"/>
                <a:gd name="connsiteY84" fmla="*/ 254303 h 464821"/>
                <a:gd name="connsiteX85" fmla="*/ 98667 w 674249"/>
                <a:gd name="connsiteY85" fmla="*/ 185269 h 464821"/>
                <a:gd name="connsiteX86" fmla="*/ 98224 w 674249"/>
                <a:gd name="connsiteY86" fmla="*/ 184229 h 464821"/>
                <a:gd name="connsiteX87" fmla="*/ 96892 w 674249"/>
                <a:gd name="connsiteY87" fmla="*/ 181557 h 464821"/>
                <a:gd name="connsiteX88" fmla="*/ 95413 w 674249"/>
                <a:gd name="connsiteY88" fmla="*/ 179330 h 464821"/>
                <a:gd name="connsiteX89" fmla="*/ 93194 w 674249"/>
                <a:gd name="connsiteY89" fmla="*/ 177400 h 464821"/>
                <a:gd name="connsiteX90" fmla="*/ 90975 w 674249"/>
                <a:gd name="connsiteY90" fmla="*/ 175915 h 464821"/>
                <a:gd name="connsiteX91" fmla="*/ 88313 w 674249"/>
                <a:gd name="connsiteY91" fmla="*/ 174877 h 464821"/>
                <a:gd name="connsiteX92" fmla="*/ 85502 w 674249"/>
                <a:gd name="connsiteY92" fmla="*/ 174283 h 464821"/>
                <a:gd name="connsiteX93" fmla="*/ 84318 w 674249"/>
                <a:gd name="connsiteY93" fmla="*/ 173986 h 464821"/>
                <a:gd name="connsiteX94" fmla="*/ 29734 w 674249"/>
                <a:gd name="connsiteY94" fmla="*/ 173986 h 464821"/>
                <a:gd name="connsiteX95" fmla="*/ 29734 w 674249"/>
                <a:gd name="connsiteY95" fmla="*/ 79267 h 464821"/>
                <a:gd name="connsiteX96" fmla="*/ 83727 w 674249"/>
                <a:gd name="connsiteY96" fmla="*/ 79267 h 464821"/>
                <a:gd name="connsiteX97" fmla="*/ 84318 w 674249"/>
                <a:gd name="connsiteY97" fmla="*/ 79267 h 464821"/>
                <a:gd name="connsiteX98" fmla="*/ 89791 w 674249"/>
                <a:gd name="connsiteY98" fmla="*/ 78080 h 464821"/>
                <a:gd name="connsiteX99" fmla="*/ 90679 w 674249"/>
                <a:gd name="connsiteY99" fmla="*/ 77634 h 464821"/>
                <a:gd name="connsiteX100" fmla="*/ 94230 w 674249"/>
                <a:gd name="connsiteY100" fmla="*/ 75259 h 464821"/>
                <a:gd name="connsiteX101" fmla="*/ 95264 w 674249"/>
                <a:gd name="connsiteY101" fmla="*/ 74071 h 464821"/>
                <a:gd name="connsiteX102" fmla="*/ 97336 w 674249"/>
                <a:gd name="connsiteY102" fmla="*/ 71102 h 464821"/>
                <a:gd name="connsiteX103" fmla="*/ 98075 w 674249"/>
                <a:gd name="connsiteY103" fmla="*/ 69320 h 464821"/>
                <a:gd name="connsiteX104" fmla="*/ 98667 w 674249"/>
                <a:gd name="connsiteY104" fmla="*/ 67984 h 464821"/>
                <a:gd name="connsiteX105" fmla="*/ 115087 w 674249"/>
                <a:gd name="connsiteY105" fmla="*/ 21219 h 464821"/>
                <a:gd name="connsiteX106" fmla="*/ 108134 w 674249"/>
                <a:gd name="connsiteY106" fmla="*/ 1474 h 464821"/>
                <a:gd name="connsiteX107" fmla="*/ 88460 w 674249"/>
                <a:gd name="connsiteY107" fmla="*/ 8452 h 464821"/>
                <a:gd name="connsiteX108" fmla="*/ 73224 w 674249"/>
                <a:gd name="connsiteY108" fmla="*/ 49575 h 464821"/>
                <a:gd name="connsiteX109" fmla="*/ 14793 w 674249"/>
                <a:gd name="connsiteY109" fmla="*/ 49575 h 464821"/>
                <a:gd name="connsiteX110" fmla="*/ 0 w 674249"/>
                <a:gd name="connsiteY110" fmla="*/ 64421 h 464821"/>
                <a:gd name="connsiteX111" fmla="*/ 0 w 674249"/>
                <a:gd name="connsiteY111" fmla="*/ 188834 h 464821"/>
                <a:gd name="connsiteX112" fmla="*/ 14793 w 674249"/>
                <a:gd name="connsiteY112" fmla="*/ 203680 h 464821"/>
                <a:gd name="connsiteX113" fmla="*/ 73075 w 674249"/>
                <a:gd name="connsiteY113" fmla="*/ 203680 h 464821"/>
                <a:gd name="connsiteX114" fmla="*/ 96152 w 674249"/>
                <a:gd name="connsiteY114" fmla="*/ 259501 h 464821"/>
                <a:gd name="connsiteX115" fmla="*/ 55028 w 674249"/>
                <a:gd name="connsiteY115" fmla="*/ 300773 h 464821"/>
                <a:gd name="connsiteX116" fmla="*/ 55028 w 674249"/>
                <a:gd name="connsiteY116" fmla="*/ 321706 h 464821"/>
                <a:gd name="connsiteX117" fmla="*/ 142600 w 674249"/>
                <a:gd name="connsiteY117" fmla="*/ 409595 h 464821"/>
                <a:gd name="connsiteX118" fmla="*/ 153103 w 674249"/>
                <a:gd name="connsiteY118" fmla="*/ 413900 h 464821"/>
                <a:gd name="connsiteX119" fmla="*/ 163606 w 674249"/>
                <a:gd name="connsiteY119" fmla="*/ 409595 h 464821"/>
                <a:gd name="connsiteX120" fmla="*/ 204730 w 674249"/>
                <a:gd name="connsiteY120" fmla="*/ 368322 h 464821"/>
                <a:gd name="connsiteX121" fmla="*/ 260350 w 674249"/>
                <a:gd name="connsiteY121" fmla="*/ 391482 h 464821"/>
                <a:gd name="connsiteX122" fmla="*/ 260350 w 674249"/>
                <a:gd name="connsiteY122" fmla="*/ 449975 h 464821"/>
                <a:gd name="connsiteX123" fmla="*/ 275143 w 674249"/>
                <a:gd name="connsiteY123" fmla="*/ 464821 h 464821"/>
                <a:gd name="connsiteX124" fmla="*/ 399107 w 674249"/>
                <a:gd name="connsiteY124" fmla="*/ 464821 h 464821"/>
                <a:gd name="connsiteX125" fmla="*/ 413900 w 674249"/>
                <a:gd name="connsiteY125" fmla="*/ 449975 h 464821"/>
                <a:gd name="connsiteX126" fmla="*/ 413900 w 674249"/>
                <a:gd name="connsiteY126" fmla="*/ 391482 h 464821"/>
                <a:gd name="connsiteX127" fmla="*/ 469520 w 674249"/>
                <a:gd name="connsiteY127" fmla="*/ 368322 h 464821"/>
                <a:gd name="connsiteX128" fmla="*/ 510644 w 674249"/>
                <a:gd name="connsiteY128" fmla="*/ 409595 h 464821"/>
                <a:gd name="connsiteX129" fmla="*/ 521147 w 674249"/>
                <a:gd name="connsiteY129" fmla="*/ 413900 h 464821"/>
                <a:gd name="connsiteX130" fmla="*/ 531650 w 674249"/>
                <a:gd name="connsiteY130" fmla="*/ 409595 h 464821"/>
                <a:gd name="connsiteX131" fmla="*/ 619222 w 674249"/>
                <a:gd name="connsiteY131" fmla="*/ 321706 h 464821"/>
                <a:gd name="connsiteX132" fmla="*/ 623513 w 674249"/>
                <a:gd name="connsiteY132" fmla="*/ 311165 h 464821"/>
                <a:gd name="connsiteX133" fmla="*/ 619222 w 674249"/>
                <a:gd name="connsiteY133" fmla="*/ 300624 h 464821"/>
                <a:gd name="connsiteX134" fmla="*/ 578098 w 674249"/>
                <a:gd name="connsiteY134" fmla="*/ 259352 h 464821"/>
                <a:gd name="connsiteX135" fmla="*/ 601175 w 674249"/>
                <a:gd name="connsiteY135" fmla="*/ 203530 h 464821"/>
                <a:gd name="connsiteX136" fmla="*/ 659457 w 674249"/>
                <a:gd name="connsiteY136" fmla="*/ 203530 h 464821"/>
                <a:gd name="connsiteX137" fmla="*/ 674250 w 674249"/>
                <a:gd name="connsiteY137" fmla="*/ 188684 h 464821"/>
                <a:gd name="connsiteX138" fmla="*/ 674250 w 674249"/>
                <a:gd name="connsiteY138" fmla="*/ 64272 h 464821"/>
                <a:gd name="connsiteX139" fmla="*/ 659457 w 674249"/>
                <a:gd name="connsiteY139" fmla="*/ 49426 h 464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674249" h="464821">
                  <a:moveTo>
                    <a:pt x="660196" y="49575"/>
                  </a:moveTo>
                  <a:lnTo>
                    <a:pt x="601765" y="49575"/>
                  </a:lnTo>
                  <a:cubicBezTo>
                    <a:pt x="597623" y="35323"/>
                    <a:pt x="592741" y="21367"/>
                    <a:pt x="586528" y="8452"/>
                  </a:cubicBezTo>
                  <a:cubicBezTo>
                    <a:pt x="582978" y="1028"/>
                    <a:pt x="574250" y="-2089"/>
                    <a:pt x="566854" y="1474"/>
                  </a:cubicBezTo>
                  <a:cubicBezTo>
                    <a:pt x="559458" y="5037"/>
                    <a:pt x="556351" y="13945"/>
                    <a:pt x="559901" y="21219"/>
                  </a:cubicBezTo>
                  <a:cubicBezTo>
                    <a:pt x="566854" y="35768"/>
                    <a:pt x="572327" y="51505"/>
                    <a:pt x="576321" y="67984"/>
                  </a:cubicBezTo>
                  <a:cubicBezTo>
                    <a:pt x="576321" y="68430"/>
                    <a:pt x="576765" y="68726"/>
                    <a:pt x="576913" y="69172"/>
                  </a:cubicBezTo>
                  <a:cubicBezTo>
                    <a:pt x="577209" y="69766"/>
                    <a:pt x="577357" y="70508"/>
                    <a:pt x="577652" y="71102"/>
                  </a:cubicBezTo>
                  <a:cubicBezTo>
                    <a:pt x="578244" y="72141"/>
                    <a:pt x="578836" y="73181"/>
                    <a:pt x="579576" y="74071"/>
                  </a:cubicBezTo>
                  <a:cubicBezTo>
                    <a:pt x="579871" y="74516"/>
                    <a:pt x="580315" y="74962"/>
                    <a:pt x="580759" y="75259"/>
                  </a:cubicBezTo>
                  <a:cubicBezTo>
                    <a:pt x="581794" y="76298"/>
                    <a:pt x="582978" y="77040"/>
                    <a:pt x="584310" y="77634"/>
                  </a:cubicBezTo>
                  <a:cubicBezTo>
                    <a:pt x="584605" y="77783"/>
                    <a:pt x="584901" y="78080"/>
                    <a:pt x="585197" y="78080"/>
                  </a:cubicBezTo>
                  <a:cubicBezTo>
                    <a:pt x="586972" y="78822"/>
                    <a:pt x="588747" y="79267"/>
                    <a:pt x="590670" y="79267"/>
                  </a:cubicBezTo>
                  <a:lnTo>
                    <a:pt x="591262" y="79267"/>
                  </a:lnTo>
                  <a:lnTo>
                    <a:pt x="645254" y="79267"/>
                  </a:lnTo>
                  <a:lnTo>
                    <a:pt x="645254" y="173986"/>
                  </a:lnTo>
                  <a:lnTo>
                    <a:pt x="590670" y="173986"/>
                  </a:lnTo>
                  <a:cubicBezTo>
                    <a:pt x="590670" y="173986"/>
                    <a:pt x="589930" y="174134"/>
                    <a:pt x="589486" y="174283"/>
                  </a:cubicBezTo>
                  <a:cubicBezTo>
                    <a:pt x="588452" y="174283"/>
                    <a:pt x="587564" y="174579"/>
                    <a:pt x="586677" y="174877"/>
                  </a:cubicBezTo>
                  <a:cubicBezTo>
                    <a:pt x="585641" y="175173"/>
                    <a:pt x="584753" y="175471"/>
                    <a:pt x="583866" y="175915"/>
                  </a:cubicBezTo>
                  <a:cubicBezTo>
                    <a:pt x="583126" y="176361"/>
                    <a:pt x="582386" y="176807"/>
                    <a:pt x="581794" y="177400"/>
                  </a:cubicBezTo>
                  <a:cubicBezTo>
                    <a:pt x="580907" y="177994"/>
                    <a:pt x="580167" y="178736"/>
                    <a:pt x="579575" y="179478"/>
                  </a:cubicBezTo>
                  <a:cubicBezTo>
                    <a:pt x="578983" y="180072"/>
                    <a:pt x="578540" y="180815"/>
                    <a:pt x="578096" y="181557"/>
                  </a:cubicBezTo>
                  <a:cubicBezTo>
                    <a:pt x="577505" y="182448"/>
                    <a:pt x="577061" y="183339"/>
                    <a:pt x="576765" y="184378"/>
                  </a:cubicBezTo>
                  <a:cubicBezTo>
                    <a:pt x="576765" y="184823"/>
                    <a:pt x="576321" y="184972"/>
                    <a:pt x="576321" y="185418"/>
                  </a:cubicBezTo>
                  <a:cubicBezTo>
                    <a:pt x="570404" y="209765"/>
                    <a:pt x="560937" y="233073"/>
                    <a:pt x="547772" y="254452"/>
                  </a:cubicBezTo>
                  <a:cubicBezTo>
                    <a:pt x="547475" y="254896"/>
                    <a:pt x="547475" y="255194"/>
                    <a:pt x="547328" y="255639"/>
                  </a:cubicBezTo>
                  <a:cubicBezTo>
                    <a:pt x="546884" y="256530"/>
                    <a:pt x="546588" y="257421"/>
                    <a:pt x="546292" y="258311"/>
                  </a:cubicBezTo>
                  <a:cubicBezTo>
                    <a:pt x="545997" y="259351"/>
                    <a:pt x="545849" y="260241"/>
                    <a:pt x="545700" y="261132"/>
                  </a:cubicBezTo>
                  <a:lnTo>
                    <a:pt x="545700" y="263656"/>
                  </a:lnTo>
                  <a:cubicBezTo>
                    <a:pt x="545700" y="264695"/>
                    <a:pt x="545997" y="265586"/>
                    <a:pt x="546292" y="266625"/>
                  </a:cubicBezTo>
                  <a:cubicBezTo>
                    <a:pt x="546588" y="267367"/>
                    <a:pt x="546884" y="268110"/>
                    <a:pt x="547328" y="269000"/>
                  </a:cubicBezTo>
                  <a:cubicBezTo>
                    <a:pt x="547772" y="269892"/>
                    <a:pt x="548363" y="270782"/>
                    <a:pt x="549103" y="271673"/>
                  </a:cubicBezTo>
                  <a:cubicBezTo>
                    <a:pt x="549399" y="271970"/>
                    <a:pt x="549399" y="272267"/>
                    <a:pt x="549695" y="272563"/>
                  </a:cubicBezTo>
                  <a:lnTo>
                    <a:pt x="588303" y="311311"/>
                  </a:lnTo>
                  <a:lnTo>
                    <a:pt x="521588" y="378267"/>
                  </a:lnTo>
                  <a:lnTo>
                    <a:pt x="482980" y="339519"/>
                  </a:lnTo>
                  <a:cubicBezTo>
                    <a:pt x="482980" y="339519"/>
                    <a:pt x="482240" y="339074"/>
                    <a:pt x="481944" y="338926"/>
                  </a:cubicBezTo>
                  <a:cubicBezTo>
                    <a:pt x="481204" y="338184"/>
                    <a:pt x="480317" y="337738"/>
                    <a:pt x="479429" y="337144"/>
                  </a:cubicBezTo>
                  <a:cubicBezTo>
                    <a:pt x="478690" y="336698"/>
                    <a:pt x="477802" y="336254"/>
                    <a:pt x="477063" y="335956"/>
                  </a:cubicBezTo>
                  <a:cubicBezTo>
                    <a:pt x="476175" y="335660"/>
                    <a:pt x="475287" y="335511"/>
                    <a:pt x="474252" y="335363"/>
                  </a:cubicBezTo>
                  <a:cubicBezTo>
                    <a:pt x="473365" y="335363"/>
                    <a:pt x="472477" y="335214"/>
                    <a:pt x="471442" y="335363"/>
                  </a:cubicBezTo>
                  <a:cubicBezTo>
                    <a:pt x="470554" y="335363"/>
                    <a:pt x="469667" y="335660"/>
                    <a:pt x="468779" y="335956"/>
                  </a:cubicBezTo>
                  <a:cubicBezTo>
                    <a:pt x="467892" y="336254"/>
                    <a:pt x="466856" y="336550"/>
                    <a:pt x="465968" y="336996"/>
                  </a:cubicBezTo>
                  <a:cubicBezTo>
                    <a:pt x="465525" y="337144"/>
                    <a:pt x="465228" y="337144"/>
                    <a:pt x="464784" y="337441"/>
                  </a:cubicBezTo>
                  <a:cubicBezTo>
                    <a:pt x="443483" y="350506"/>
                    <a:pt x="420407" y="360156"/>
                    <a:pt x="395999" y="366094"/>
                  </a:cubicBezTo>
                  <a:cubicBezTo>
                    <a:pt x="395556" y="366094"/>
                    <a:pt x="395260" y="366539"/>
                    <a:pt x="394964" y="366539"/>
                  </a:cubicBezTo>
                  <a:cubicBezTo>
                    <a:pt x="393928" y="366836"/>
                    <a:pt x="393189" y="367282"/>
                    <a:pt x="392301" y="367876"/>
                  </a:cubicBezTo>
                  <a:cubicBezTo>
                    <a:pt x="391562" y="368320"/>
                    <a:pt x="390674" y="368766"/>
                    <a:pt x="390082" y="369360"/>
                  </a:cubicBezTo>
                  <a:cubicBezTo>
                    <a:pt x="389343" y="369954"/>
                    <a:pt x="388751" y="370696"/>
                    <a:pt x="388159" y="371439"/>
                  </a:cubicBezTo>
                  <a:cubicBezTo>
                    <a:pt x="387567" y="372181"/>
                    <a:pt x="386976" y="372923"/>
                    <a:pt x="386680" y="373814"/>
                  </a:cubicBezTo>
                  <a:cubicBezTo>
                    <a:pt x="386236" y="374704"/>
                    <a:pt x="385940" y="375446"/>
                    <a:pt x="385645" y="376486"/>
                  </a:cubicBezTo>
                  <a:cubicBezTo>
                    <a:pt x="385348" y="377377"/>
                    <a:pt x="385201" y="378416"/>
                    <a:pt x="385053" y="379455"/>
                  </a:cubicBezTo>
                  <a:cubicBezTo>
                    <a:pt x="385053" y="379901"/>
                    <a:pt x="384757" y="380197"/>
                    <a:pt x="384757" y="380643"/>
                  </a:cubicBezTo>
                  <a:lnTo>
                    <a:pt x="384757" y="435425"/>
                  </a:lnTo>
                  <a:lnTo>
                    <a:pt x="290379" y="435425"/>
                  </a:lnTo>
                  <a:lnTo>
                    <a:pt x="290379" y="380643"/>
                  </a:lnTo>
                  <a:cubicBezTo>
                    <a:pt x="290379" y="380643"/>
                    <a:pt x="290232" y="379901"/>
                    <a:pt x="290084" y="379455"/>
                  </a:cubicBezTo>
                  <a:cubicBezTo>
                    <a:pt x="290084" y="378416"/>
                    <a:pt x="289788" y="377525"/>
                    <a:pt x="289492" y="376486"/>
                  </a:cubicBezTo>
                  <a:cubicBezTo>
                    <a:pt x="289196" y="375596"/>
                    <a:pt x="288900" y="374704"/>
                    <a:pt x="288604" y="373962"/>
                  </a:cubicBezTo>
                  <a:cubicBezTo>
                    <a:pt x="288161" y="373071"/>
                    <a:pt x="287568" y="372329"/>
                    <a:pt x="286977" y="371587"/>
                  </a:cubicBezTo>
                  <a:cubicBezTo>
                    <a:pt x="286385" y="370845"/>
                    <a:pt x="285793" y="370102"/>
                    <a:pt x="285054" y="369508"/>
                  </a:cubicBezTo>
                  <a:cubicBezTo>
                    <a:pt x="284315" y="368914"/>
                    <a:pt x="283575" y="368470"/>
                    <a:pt x="282835" y="368024"/>
                  </a:cubicBezTo>
                  <a:lnTo>
                    <a:pt x="280173" y="366688"/>
                  </a:lnTo>
                  <a:cubicBezTo>
                    <a:pt x="279729" y="366688"/>
                    <a:pt x="279433" y="366242"/>
                    <a:pt x="279137" y="366242"/>
                  </a:cubicBezTo>
                  <a:cubicBezTo>
                    <a:pt x="254877" y="360304"/>
                    <a:pt x="231653" y="350802"/>
                    <a:pt x="210351" y="337590"/>
                  </a:cubicBezTo>
                  <a:cubicBezTo>
                    <a:pt x="210056" y="337441"/>
                    <a:pt x="209612" y="337292"/>
                    <a:pt x="209168" y="337144"/>
                  </a:cubicBezTo>
                  <a:cubicBezTo>
                    <a:pt x="208281" y="336698"/>
                    <a:pt x="207393" y="336402"/>
                    <a:pt x="206357" y="336105"/>
                  </a:cubicBezTo>
                  <a:cubicBezTo>
                    <a:pt x="205470" y="335808"/>
                    <a:pt x="204582" y="335660"/>
                    <a:pt x="203695" y="335511"/>
                  </a:cubicBezTo>
                  <a:lnTo>
                    <a:pt x="200884" y="335511"/>
                  </a:lnTo>
                  <a:cubicBezTo>
                    <a:pt x="199997" y="335511"/>
                    <a:pt x="198961" y="335808"/>
                    <a:pt x="198073" y="336105"/>
                  </a:cubicBezTo>
                  <a:cubicBezTo>
                    <a:pt x="197186" y="336402"/>
                    <a:pt x="196446" y="336848"/>
                    <a:pt x="195559" y="337292"/>
                  </a:cubicBezTo>
                  <a:cubicBezTo>
                    <a:pt x="194672" y="337738"/>
                    <a:pt x="193784" y="338332"/>
                    <a:pt x="193044" y="338926"/>
                  </a:cubicBezTo>
                  <a:cubicBezTo>
                    <a:pt x="192748" y="339223"/>
                    <a:pt x="192305" y="339223"/>
                    <a:pt x="192009" y="339519"/>
                  </a:cubicBezTo>
                  <a:lnTo>
                    <a:pt x="153400" y="378267"/>
                  </a:lnTo>
                  <a:lnTo>
                    <a:pt x="86685" y="311311"/>
                  </a:lnTo>
                  <a:lnTo>
                    <a:pt x="125294" y="272563"/>
                  </a:lnTo>
                  <a:cubicBezTo>
                    <a:pt x="125294" y="272563"/>
                    <a:pt x="125738" y="271970"/>
                    <a:pt x="125885" y="271673"/>
                  </a:cubicBezTo>
                  <a:cubicBezTo>
                    <a:pt x="126625" y="270782"/>
                    <a:pt x="127069" y="270040"/>
                    <a:pt x="127660" y="269000"/>
                  </a:cubicBezTo>
                  <a:cubicBezTo>
                    <a:pt x="128105" y="268258"/>
                    <a:pt x="128549" y="267516"/>
                    <a:pt x="128696" y="266625"/>
                  </a:cubicBezTo>
                  <a:cubicBezTo>
                    <a:pt x="128992" y="265735"/>
                    <a:pt x="129140" y="264695"/>
                    <a:pt x="129288" y="263804"/>
                  </a:cubicBezTo>
                  <a:cubicBezTo>
                    <a:pt x="129288" y="262914"/>
                    <a:pt x="129436" y="262023"/>
                    <a:pt x="129288" y="261132"/>
                  </a:cubicBezTo>
                  <a:cubicBezTo>
                    <a:pt x="129288" y="260241"/>
                    <a:pt x="128992" y="259351"/>
                    <a:pt x="128696" y="258311"/>
                  </a:cubicBezTo>
                  <a:cubicBezTo>
                    <a:pt x="128400" y="257421"/>
                    <a:pt x="128105" y="256382"/>
                    <a:pt x="127660" y="255490"/>
                  </a:cubicBezTo>
                  <a:cubicBezTo>
                    <a:pt x="127513" y="255045"/>
                    <a:pt x="127513" y="254748"/>
                    <a:pt x="127216" y="254303"/>
                  </a:cubicBezTo>
                  <a:cubicBezTo>
                    <a:pt x="114199" y="232924"/>
                    <a:pt x="104584" y="209764"/>
                    <a:pt x="98667" y="185269"/>
                  </a:cubicBezTo>
                  <a:cubicBezTo>
                    <a:pt x="98667" y="184823"/>
                    <a:pt x="98224" y="184527"/>
                    <a:pt x="98224" y="184229"/>
                  </a:cubicBezTo>
                  <a:cubicBezTo>
                    <a:pt x="97928" y="183191"/>
                    <a:pt x="97484" y="182299"/>
                    <a:pt x="96892" y="181557"/>
                  </a:cubicBezTo>
                  <a:cubicBezTo>
                    <a:pt x="96449" y="180815"/>
                    <a:pt x="96005" y="180072"/>
                    <a:pt x="95413" y="179330"/>
                  </a:cubicBezTo>
                  <a:cubicBezTo>
                    <a:pt x="94821" y="178588"/>
                    <a:pt x="94082" y="177994"/>
                    <a:pt x="93194" y="177400"/>
                  </a:cubicBezTo>
                  <a:cubicBezTo>
                    <a:pt x="92455" y="176807"/>
                    <a:pt x="91715" y="176361"/>
                    <a:pt x="90975" y="175915"/>
                  </a:cubicBezTo>
                  <a:cubicBezTo>
                    <a:pt x="90088" y="175471"/>
                    <a:pt x="89200" y="175173"/>
                    <a:pt x="88313" y="174877"/>
                  </a:cubicBezTo>
                  <a:cubicBezTo>
                    <a:pt x="87425" y="174579"/>
                    <a:pt x="86390" y="174431"/>
                    <a:pt x="85502" y="174283"/>
                  </a:cubicBezTo>
                  <a:cubicBezTo>
                    <a:pt x="85058" y="174283"/>
                    <a:pt x="84762" y="173986"/>
                    <a:pt x="84318" y="173986"/>
                  </a:cubicBezTo>
                  <a:lnTo>
                    <a:pt x="29734" y="173986"/>
                  </a:lnTo>
                  <a:lnTo>
                    <a:pt x="29734" y="79267"/>
                  </a:lnTo>
                  <a:lnTo>
                    <a:pt x="83727" y="79267"/>
                  </a:lnTo>
                  <a:lnTo>
                    <a:pt x="84318" y="79267"/>
                  </a:lnTo>
                  <a:cubicBezTo>
                    <a:pt x="86241" y="79267"/>
                    <a:pt x="88016" y="78822"/>
                    <a:pt x="89791" y="78080"/>
                  </a:cubicBezTo>
                  <a:cubicBezTo>
                    <a:pt x="90088" y="78080"/>
                    <a:pt x="90383" y="77783"/>
                    <a:pt x="90679" y="77634"/>
                  </a:cubicBezTo>
                  <a:cubicBezTo>
                    <a:pt x="92011" y="77040"/>
                    <a:pt x="93194" y="76150"/>
                    <a:pt x="94230" y="75259"/>
                  </a:cubicBezTo>
                  <a:cubicBezTo>
                    <a:pt x="94673" y="74962"/>
                    <a:pt x="94969" y="74516"/>
                    <a:pt x="95264" y="74071"/>
                  </a:cubicBezTo>
                  <a:cubicBezTo>
                    <a:pt x="96005" y="73181"/>
                    <a:pt x="96744" y="72141"/>
                    <a:pt x="97336" y="71102"/>
                  </a:cubicBezTo>
                  <a:cubicBezTo>
                    <a:pt x="97631" y="70508"/>
                    <a:pt x="97928" y="69914"/>
                    <a:pt x="98075" y="69320"/>
                  </a:cubicBezTo>
                  <a:cubicBezTo>
                    <a:pt x="98223" y="68875"/>
                    <a:pt x="98519" y="68578"/>
                    <a:pt x="98667" y="67984"/>
                  </a:cubicBezTo>
                  <a:cubicBezTo>
                    <a:pt x="102661" y="51505"/>
                    <a:pt x="108282" y="35768"/>
                    <a:pt x="115087" y="21219"/>
                  </a:cubicBezTo>
                  <a:cubicBezTo>
                    <a:pt x="118637" y="13796"/>
                    <a:pt x="115531" y="4888"/>
                    <a:pt x="108134" y="1474"/>
                  </a:cubicBezTo>
                  <a:cubicBezTo>
                    <a:pt x="100738" y="-2089"/>
                    <a:pt x="92011" y="1028"/>
                    <a:pt x="88460" y="8452"/>
                  </a:cubicBezTo>
                  <a:cubicBezTo>
                    <a:pt x="82248" y="21368"/>
                    <a:pt x="77366" y="35323"/>
                    <a:pt x="73224" y="49575"/>
                  </a:cubicBezTo>
                  <a:lnTo>
                    <a:pt x="14793" y="49575"/>
                  </a:lnTo>
                  <a:cubicBezTo>
                    <a:pt x="6657" y="49575"/>
                    <a:pt x="0" y="56256"/>
                    <a:pt x="0" y="64421"/>
                  </a:cubicBezTo>
                  <a:lnTo>
                    <a:pt x="0" y="188834"/>
                  </a:lnTo>
                  <a:cubicBezTo>
                    <a:pt x="0" y="196999"/>
                    <a:pt x="6657" y="203680"/>
                    <a:pt x="14793" y="203680"/>
                  </a:cubicBezTo>
                  <a:lnTo>
                    <a:pt x="73075" y="203680"/>
                  </a:lnTo>
                  <a:cubicBezTo>
                    <a:pt x="78697" y="223128"/>
                    <a:pt x="86388" y="241834"/>
                    <a:pt x="96152" y="259501"/>
                  </a:cubicBezTo>
                  <a:lnTo>
                    <a:pt x="55028" y="300773"/>
                  </a:lnTo>
                  <a:cubicBezTo>
                    <a:pt x="49259" y="306564"/>
                    <a:pt x="49259" y="315917"/>
                    <a:pt x="55028" y="321706"/>
                  </a:cubicBezTo>
                  <a:lnTo>
                    <a:pt x="142600" y="409595"/>
                  </a:lnTo>
                  <a:cubicBezTo>
                    <a:pt x="145558" y="412564"/>
                    <a:pt x="149257" y="413900"/>
                    <a:pt x="153103" y="413900"/>
                  </a:cubicBezTo>
                  <a:cubicBezTo>
                    <a:pt x="156949" y="413900"/>
                    <a:pt x="160647" y="412416"/>
                    <a:pt x="163606" y="409595"/>
                  </a:cubicBezTo>
                  <a:lnTo>
                    <a:pt x="204730" y="368322"/>
                  </a:lnTo>
                  <a:cubicBezTo>
                    <a:pt x="222333" y="378120"/>
                    <a:pt x="240971" y="385841"/>
                    <a:pt x="260350" y="391482"/>
                  </a:cubicBezTo>
                  <a:lnTo>
                    <a:pt x="260350" y="449975"/>
                  </a:lnTo>
                  <a:cubicBezTo>
                    <a:pt x="260350" y="458141"/>
                    <a:pt x="267007" y="464821"/>
                    <a:pt x="275143" y="464821"/>
                  </a:cubicBezTo>
                  <a:lnTo>
                    <a:pt x="399107" y="464821"/>
                  </a:lnTo>
                  <a:cubicBezTo>
                    <a:pt x="407243" y="464821"/>
                    <a:pt x="413900" y="458141"/>
                    <a:pt x="413900" y="449975"/>
                  </a:cubicBezTo>
                  <a:lnTo>
                    <a:pt x="413900" y="391482"/>
                  </a:lnTo>
                  <a:cubicBezTo>
                    <a:pt x="433278" y="385840"/>
                    <a:pt x="451917" y="378121"/>
                    <a:pt x="469520" y="368322"/>
                  </a:cubicBezTo>
                  <a:lnTo>
                    <a:pt x="510644" y="409595"/>
                  </a:lnTo>
                  <a:cubicBezTo>
                    <a:pt x="513602" y="412564"/>
                    <a:pt x="517301" y="413900"/>
                    <a:pt x="521147" y="413900"/>
                  </a:cubicBezTo>
                  <a:cubicBezTo>
                    <a:pt x="524993" y="413900"/>
                    <a:pt x="528691" y="412416"/>
                    <a:pt x="531650" y="409595"/>
                  </a:cubicBezTo>
                  <a:lnTo>
                    <a:pt x="619222" y="321706"/>
                  </a:lnTo>
                  <a:cubicBezTo>
                    <a:pt x="622033" y="318885"/>
                    <a:pt x="623513" y="315174"/>
                    <a:pt x="623513" y="311165"/>
                  </a:cubicBezTo>
                  <a:cubicBezTo>
                    <a:pt x="623513" y="307156"/>
                    <a:pt x="621885" y="303445"/>
                    <a:pt x="619222" y="300624"/>
                  </a:cubicBezTo>
                  <a:lnTo>
                    <a:pt x="578098" y="259352"/>
                  </a:lnTo>
                  <a:cubicBezTo>
                    <a:pt x="587861" y="241685"/>
                    <a:pt x="595554" y="222979"/>
                    <a:pt x="601175" y="203530"/>
                  </a:cubicBezTo>
                  <a:lnTo>
                    <a:pt x="659457" y="203530"/>
                  </a:lnTo>
                  <a:cubicBezTo>
                    <a:pt x="667593" y="203530"/>
                    <a:pt x="674250" y="196850"/>
                    <a:pt x="674250" y="188684"/>
                  </a:cubicBezTo>
                  <a:lnTo>
                    <a:pt x="674250" y="64272"/>
                  </a:lnTo>
                  <a:cubicBezTo>
                    <a:pt x="674250" y="56106"/>
                    <a:pt x="667593" y="49426"/>
                    <a:pt x="659457" y="49426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7" name="Freeform 2076">
              <a:extLst>
                <a:ext uri="{FF2B5EF4-FFF2-40B4-BE49-F238E27FC236}">
                  <a16:creationId xmlns:a16="http://schemas.microsoft.com/office/drawing/2014/main" id="{3D54E72D-F211-785D-D61C-F27F011E8288}"/>
                </a:ext>
              </a:extLst>
            </p:cNvPr>
            <p:cNvSpPr/>
            <p:nvPr/>
          </p:nvSpPr>
          <p:spPr>
            <a:xfrm>
              <a:off x="2786755" y="5093964"/>
              <a:ext cx="376627" cy="266027"/>
            </a:xfrm>
            <a:custGeom>
              <a:avLst/>
              <a:gdLst>
                <a:gd name="connsiteX0" fmla="*/ 31656 w 376627"/>
                <a:gd name="connsiteY0" fmla="*/ 1021 h 266027"/>
                <a:gd name="connsiteX1" fmla="*/ 12573 w 376627"/>
                <a:gd name="connsiteY1" fmla="*/ 9483 h 266027"/>
                <a:gd name="connsiteX2" fmla="*/ 0 w 376627"/>
                <a:gd name="connsiteY2" fmla="*/ 77033 h 266027"/>
                <a:gd name="connsiteX3" fmla="*/ 188314 w 376627"/>
                <a:gd name="connsiteY3" fmla="*/ 266027 h 266027"/>
                <a:gd name="connsiteX4" fmla="*/ 376627 w 376627"/>
                <a:gd name="connsiteY4" fmla="*/ 77033 h 266027"/>
                <a:gd name="connsiteX5" fmla="*/ 364054 w 376627"/>
                <a:gd name="connsiteY5" fmla="*/ 9483 h 266027"/>
                <a:gd name="connsiteX6" fmla="*/ 344824 w 376627"/>
                <a:gd name="connsiteY6" fmla="*/ 1021 h 266027"/>
                <a:gd name="connsiteX7" fmla="*/ 336392 w 376627"/>
                <a:gd name="connsiteY7" fmla="*/ 20321 h 266027"/>
                <a:gd name="connsiteX8" fmla="*/ 346895 w 376627"/>
                <a:gd name="connsiteY8" fmla="*/ 77033 h 266027"/>
                <a:gd name="connsiteX9" fmla="*/ 188167 w 376627"/>
                <a:gd name="connsiteY9" fmla="*/ 236335 h 266027"/>
                <a:gd name="connsiteX10" fmla="*/ 29438 w 376627"/>
                <a:gd name="connsiteY10" fmla="*/ 77033 h 266027"/>
                <a:gd name="connsiteX11" fmla="*/ 39941 w 376627"/>
                <a:gd name="connsiteY11" fmla="*/ 20321 h 266027"/>
                <a:gd name="connsiteX12" fmla="*/ 31510 w 376627"/>
                <a:gd name="connsiteY12" fmla="*/ 1021 h 26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627" h="266027">
                  <a:moveTo>
                    <a:pt x="31656" y="1021"/>
                  </a:moveTo>
                  <a:cubicBezTo>
                    <a:pt x="24111" y="-1948"/>
                    <a:pt x="15532" y="1763"/>
                    <a:pt x="12573" y="9483"/>
                  </a:cubicBezTo>
                  <a:cubicBezTo>
                    <a:pt x="4290" y="30862"/>
                    <a:pt x="0" y="53576"/>
                    <a:pt x="0" y="77033"/>
                  </a:cubicBezTo>
                  <a:cubicBezTo>
                    <a:pt x="0" y="181255"/>
                    <a:pt x="84466" y="266027"/>
                    <a:pt x="188314" y="266027"/>
                  </a:cubicBezTo>
                  <a:cubicBezTo>
                    <a:pt x="292161" y="266027"/>
                    <a:pt x="376627" y="181256"/>
                    <a:pt x="376627" y="77033"/>
                  </a:cubicBezTo>
                  <a:cubicBezTo>
                    <a:pt x="376627" y="53576"/>
                    <a:pt x="372337" y="30862"/>
                    <a:pt x="364054" y="9483"/>
                  </a:cubicBezTo>
                  <a:cubicBezTo>
                    <a:pt x="361095" y="1912"/>
                    <a:pt x="352515" y="-1948"/>
                    <a:pt x="344824" y="1021"/>
                  </a:cubicBezTo>
                  <a:cubicBezTo>
                    <a:pt x="337279" y="3990"/>
                    <a:pt x="333434" y="12602"/>
                    <a:pt x="336392" y="20321"/>
                  </a:cubicBezTo>
                  <a:cubicBezTo>
                    <a:pt x="343345" y="38284"/>
                    <a:pt x="346895" y="57287"/>
                    <a:pt x="346895" y="77033"/>
                  </a:cubicBezTo>
                  <a:cubicBezTo>
                    <a:pt x="346895" y="164922"/>
                    <a:pt x="275743" y="236335"/>
                    <a:pt x="188167" y="236335"/>
                  </a:cubicBezTo>
                  <a:cubicBezTo>
                    <a:pt x="100591" y="236335"/>
                    <a:pt x="29438" y="164926"/>
                    <a:pt x="29438" y="77033"/>
                  </a:cubicBezTo>
                  <a:cubicBezTo>
                    <a:pt x="29438" y="57288"/>
                    <a:pt x="32989" y="38285"/>
                    <a:pt x="39941" y="20321"/>
                  </a:cubicBezTo>
                  <a:cubicBezTo>
                    <a:pt x="42900" y="12749"/>
                    <a:pt x="39202" y="4139"/>
                    <a:pt x="31510" y="102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826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ACD06-2692-3A08-CCBD-0A91AA138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D8D53BA9-18B6-23C7-E8AE-9A5E42656E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393190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8D53BA9-18B6-23C7-E8AE-9A5E42656E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E581A668-EDE6-E143-EEB9-77CDB5B33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0112" y="979081"/>
            <a:ext cx="10515600" cy="467543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Key Benefits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92F0A4-2ED3-E90B-97D2-EDE15A31AE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4</a:t>
            </a:fld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C8C586DF-63EA-E830-0B05-5234562436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Short Interval Control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CAE388-C63C-6BB6-BCB9-1F5A2B699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257" y="-44670"/>
            <a:ext cx="6596743" cy="64977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5B33A3-95A4-89E8-946B-900B3E10A144}"/>
              </a:ext>
            </a:extLst>
          </p:cNvPr>
          <p:cNvSpPr/>
          <p:nvPr/>
        </p:nvSpPr>
        <p:spPr>
          <a:xfrm>
            <a:off x="5605648" y="-44670"/>
            <a:ext cx="6596743" cy="6497792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E265BA7E-7FC2-3AE7-2BC0-2B9DA4C39F4E}"/>
              </a:ext>
            </a:extLst>
          </p:cNvPr>
          <p:cNvSpPr/>
          <p:nvPr/>
        </p:nvSpPr>
        <p:spPr>
          <a:xfrm rot="16200000">
            <a:off x="2910017" y="-829127"/>
            <a:ext cx="737703" cy="5634263"/>
          </a:xfrm>
          <a:prstGeom prst="roundRect">
            <a:avLst>
              <a:gd name="adj" fmla="val 21792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9" name="Round Same Side Corner Rectangle 13">
            <a:extLst>
              <a:ext uri="{FF2B5EF4-FFF2-40B4-BE49-F238E27FC236}">
                <a16:creationId xmlns:a16="http://schemas.microsoft.com/office/drawing/2014/main" id="{E276438E-98E1-3EA6-153B-CEBCB87021F7}"/>
              </a:ext>
            </a:extLst>
          </p:cNvPr>
          <p:cNvSpPr/>
          <p:nvPr/>
        </p:nvSpPr>
        <p:spPr>
          <a:xfrm rot="16200000">
            <a:off x="488475" y="1586060"/>
            <a:ext cx="737703" cy="801122"/>
          </a:xfrm>
          <a:prstGeom prst="round2SameRect">
            <a:avLst>
              <a:gd name="adj1" fmla="val 20051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8690BF4C-5A45-010C-0283-7A41AF47E9EC}"/>
              </a:ext>
            </a:extLst>
          </p:cNvPr>
          <p:cNvSpPr/>
          <p:nvPr/>
        </p:nvSpPr>
        <p:spPr>
          <a:xfrm rot="16200000">
            <a:off x="2910016" y="19627"/>
            <a:ext cx="737703" cy="5634262"/>
          </a:xfrm>
          <a:prstGeom prst="roundRect">
            <a:avLst>
              <a:gd name="adj" fmla="val 19374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11" name="Round Same Side Corner Rectangle 27">
            <a:extLst>
              <a:ext uri="{FF2B5EF4-FFF2-40B4-BE49-F238E27FC236}">
                <a16:creationId xmlns:a16="http://schemas.microsoft.com/office/drawing/2014/main" id="{3B83932B-43B2-320C-F4EE-AAF0C6D12360}"/>
              </a:ext>
            </a:extLst>
          </p:cNvPr>
          <p:cNvSpPr/>
          <p:nvPr/>
        </p:nvSpPr>
        <p:spPr>
          <a:xfrm rot="16200000">
            <a:off x="488475" y="2434813"/>
            <a:ext cx="737703" cy="801122"/>
          </a:xfrm>
          <a:prstGeom prst="round2SameRect">
            <a:avLst>
              <a:gd name="adj1" fmla="val 20051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73F05BCD-CB21-3853-AB47-5069E0678FBA}"/>
              </a:ext>
            </a:extLst>
          </p:cNvPr>
          <p:cNvSpPr/>
          <p:nvPr/>
        </p:nvSpPr>
        <p:spPr>
          <a:xfrm rot="16200000">
            <a:off x="2910016" y="868380"/>
            <a:ext cx="737703" cy="5634262"/>
          </a:xfrm>
          <a:prstGeom prst="roundRect">
            <a:avLst>
              <a:gd name="adj" fmla="val 16955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13" name="Round Same Side Corner Rectangle 30">
            <a:extLst>
              <a:ext uri="{FF2B5EF4-FFF2-40B4-BE49-F238E27FC236}">
                <a16:creationId xmlns:a16="http://schemas.microsoft.com/office/drawing/2014/main" id="{A729DAC9-E0F7-80F5-3679-070C96FC3779}"/>
              </a:ext>
            </a:extLst>
          </p:cNvPr>
          <p:cNvSpPr/>
          <p:nvPr/>
        </p:nvSpPr>
        <p:spPr>
          <a:xfrm rot="16200000">
            <a:off x="488475" y="3283566"/>
            <a:ext cx="737703" cy="801122"/>
          </a:xfrm>
          <a:prstGeom prst="round2SameRect">
            <a:avLst>
              <a:gd name="adj1" fmla="val 20051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ounded Rectangle 32">
            <a:extLst>
              <a:ext uri="{FF2B5EF4-FFF2-40B4-BE49-F238E27FC236}">
                <a16:creationId xmlns:a16="http://schemas.microsoft.com/office/drawing/2014/main" id="{55C908DA-A26F-C6FE-C75D-C631F6AA1F70}"/>
              </a:ext>
            </a:extLst>
          </p:cNvPr>
          <p:cNvSpPr/>
          <p:nvPr/>
        </p:nvSpPr>
        <p:spPr>
          <a:xfrm rot="16200000">
            <a:off x="2910016" y="1717135"/>
            <a:ext cx="737703" cy="5634262"/>
          </a:xfrm>
          <a:prstGeom prst="roundRect">
            <a:avLst>
              <a:gd name="adj" fmla="val 19374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15" name="Round Same Side Corner Rectangle 33">
            <a:extLst>
              <a:ext uri="{FF2B5EF4-FFF2-40B4-BE49-F238E27FC236}">
                <a16:creationId xmlns:a16="http://schemas.microsoft.com/office/drawing/2014/main" id="{53BB3E86-0704-3D95-DEF8-2A8F0FE682DB}"/>
              </a:ext>
            </a:extLst>
          </p:cNvPr>
          <p:cNvSpPr/>
          <p:nvPr/>
        </p:nvSpPr>
        <p:spPr>
          <a:xfrm rot="16200000">
            <a:off x="488475" y="4132321"/>
            <a:ext cx="737703" cy="801122"/>
          </a:xfrm>
          <a:prstGeom prst="round2SameRect">
            <a:avLst>
              <a:gd name="adj1" fmla="val 20051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ounded Rectangle 42">
            <a:extLst>
              <a:ext uri="{FF2B5EF4-FFF2-40B4-BE49-F238E27FC236}">
                <a16:creationId xmlns:a16="http://schemas.microsoft.com/office/drawing/2014/main" id="{6B6D2EFA-A8E5-BEFF-16E6-FC83FB3E8F38}"/>
              </a:ext>
            </a:extLst>
          </p:cNvPr>
          <p:cNvSpPr/>
          <p:nvPr/>
        </p:nvSpPr>
        <p:spPr>
          <a:xfrm rot="16200000">
            <a:off x="2910016" y="2565888"/>
            <a:ext cx="737703" cy="5634262"/>
          </a:xfrm>
          <a:prstGeom prst="roundRect">
            <a:avLst>
              <a:gd name="adj" fmla="val 19374"/>
            </a:avLst>
          </a:prstGeom>
          <a:solidFill>
            <a:schemeClr val="bg1"/>
          </a:solidFill>
          <a:ln>
            <a:noFill/>
          </a:ln>
          <a:effectLst>
            <a:outerShdw blurRad="303552" algn="ctr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1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GT America" pitchFamily="2" charset="77"/>
              <a:ea typeface="+mn-ea"/>
              <a:cs typeface="+mn-cs"/>
            </a:endParaRPr>
          </a:p>
        </p:txBody>
      </p:sp>
      <p:sp>
        <p:nvSpPr>
          <p:cNvPr id="17" name="Round Same Side Corner Rectangle 43">
            <a:extLst>
              <a:ext uri="{FF2B5EF4-FFF2-40B4-BE49-F238E27FC236}">
                <a16:creationId xmlns:a16="http://schemas.microsoft.com/office/drawing/2014/main" id="{6E03E037-18C1-226F-77EB-2348E5552E4E}"/>
              </a:ext>
            </a:extLst>
          </p:cNvPr>
          <p:cNvSpPr/>
          <p:nvPr/>
        </p:nvSpPr>
        <p:spPr>
          <a:xfrm rot="16200000">
            <a:off x="488475" y="4981074"/>
            <a:ext cx="737703" cy="801122"/>
          </a:xfrm>
          <a:prstGeom prst="round2SameRect">
            <a:avLst>
              <a:gd name="adj1" fmla="val 20051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EC8EEA-7338-452C-3E6D-92BA9D081099}"/>
              </a:ext>
            </a:extLst>
          </p:cNvPr>
          <p:cNvSpPr txBox="1"/>
          <p:nvPr/>
        </p:nvSpPr>
        <p:spPr>
          <a:xfrm>
            <a:off x="1423669" y="1712387"/>
            <a:ext cx="4347866" cy="54846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Mining operations face high costs and high variability.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1F9EA3-1FB7-C701-67BB-193250444A59}"/>
              </a:ext>
            </a:extLst>
          </p:cNvPr>
          <p:cNvSpPr txBox="1"/>
          <p:nvPr/>
        </p:nvSpPr>
        <p:spPr>
          <a:xfrm>
            <a:off x="1423669" y="2561140"/>
            <a:ext cx="4347866" cy="54846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lvl="1">
              <a:buSzPts val="2000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Traditional reporting delivers information too late.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CEEEFC-CFEB-AB8F-5C73-930EF43F2C94}"/>
              </a:ext>
            </a:extLst>
          </p:cNvPr>
          <p:cNvSpPr txBox="1"/>
          <p:nvPr/>
        </p:nvSpPr>
        <p:spPr>
          <a:xfrm>
            <a:off x="1423669" y="3409893"/>
            <a:ext cx="4181979" cy="54846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Teams are forced to stay reactive instead of proactive.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E6A123-65F1-84F9-A4FF-9D32974B8825}"/>
              </a:ext>
            </a:extLst>
          </p:cNvPr>
          <p:cNvSpPr txBox="1"/>
          <p:nvPr/>
        </p:nvSpPr>
        <p:spPr>
          <a:xfrm>
            <a:off x="1423669" y="4258646"/>
            <a:ext cx="4416692" cy="54846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lvl="1">
              <a:spcBef>
                <a:spcPts val="1200"/>
              </a:spcBef>
              <a:buSzPct val="100000"/>
              <a:tabLst>
                <a:tab pos="184150" algn="l"/>
              </a:tabLst>
              <a:defRPr/>
            </a:pPr>
            <a:r>
              <a:rPr lang="en-US" sz="1600" dirty="0"/>
              <a:t>Delays in communication lead to missed opportunities during the shift.</a:t>
            </a:r>
            <a:endParaRPr kumimoji="0" lang="en-CA" sz="1600" b="0" i="0" u="none" strike="noStrike" kern="1200" cap="none" spc="-5" normalizeH="0" baseline="0" noProof="0" dirty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E51BDE-BF86-2054-EA3C-35DC4866A8F6}"/>
              </a:ext>
            </a:extLst>
          </p:cNvPr>
          <p:cNvSpPr txBox="1"/>
          <p:nvPr/>
        </p:nvSpPr>
        <p:spPr>
          <a:xfrm>
            <a:off x="1423669" y="5107400"/>
            <a:ext cx="4495350" cy="54846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184150" algn="l"/>
              </a:tabLst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Disconnect between planning and execution.</a:t>
            </a:r>
            <a:endParaRPr kumimoji="0" lang="en-CA" sz="1600" b="0" i="0" u="none" strike="noStrike" kern="1200" cap="none" spc="-5" normalizeH="0" baseline="0" noProof="0" dirty="0">
              <a:ln>
                <a:noFill/>
              </a:ln>
              <a:solidFill>
                <a:srgbClr val="0A252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0312928C-CEE7-187F-B222-D8A77C99D8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7397" r="9122" b="20145"/>
          <a:stretch/>
        </p:blipFill>
        <p:spPr>
          <a:xfrm>
            <a:off x="647068" y="1776236"/>
            <a:ext cx="409914" cy="402251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450B5F3E-C169-9F81-D559-27103200A1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6200" b="20097"/>
          <a:stretch/>
        </p:blipFill>
        <p:spPr>
          <a:xfrm>
            <a:off x="610112" y="2609712"/>
            <a:ext cx="485821" cy="44103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ABB84DDE-A10E-B58E-E40D-7F4447B50F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6201" b="21303"/>
          <a:stretch/>
        </p:blipFill>
        <p:spPr>
          <a:xfrm>
            <a:off x="548734" y="3415928"/>
            <a:ext cx="587843" cy="52490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B64E816C-CD8B-C0EA-6905-6D9A8D8C91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7679"/>
          <a:stretch/>
        </p:blipFill>
        <p:spPr>
          <a:xfrm>
            <a:off x="566564" y="4210739"/>
            <a:ext cx="587843" cy="59604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F5830597-B7D7-CD6A-E8E9-46E784E0533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7151" b="27033"/>
          <a:stretch/>
        </p:blipFill>
        <p:spPr>
          <a:xfrm>
            <a:off x="578734" y="5136905"/>
            <a:ext cx="559885" cy="46191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9BDF3EB-1AA8-D49F-4D74-703163572287}"/>
              </a:ext>
            </a:extLst>
          </p:cNvPr>
          <p:cNvGrpSpPr/>
          <p:nvPr/>
        </p:nvGrpSpPr>
        <p:grpSpPr>
          <a:xfrm>
            <a:off x="6619115" y="2896628"/>
            <a:ext cx="5024151" cy="1563504"/>
            <a:chOff x="6628288" y="2935759"/>
            <a:chExt cx="5024151" cy="1563504"/>
          </a:xfrm>
        </p:grpSpPr>
        <p:sp>
          <p:nvSpPr>
            <p:cNvPr id="29" name="Rounded Rectangle 29">
              <a:extLst>
                <a:ext uri="{FF2B5EF4-FFF2-40B4-BE49-F238E27FC236}">
                  <a16:creationId xmlns:a16="http://schemas.microsoft.com/office/drawing/2014/main" id="{77561615-64C8-DB29-E47C-40692F4D0E7D}"/>
                </a:ext>
              </a:extLst>
            </p:cNvPr>
            <p:cNvSpPr/>
            <p:nvPr/>
          </p:nvSpPr>
          <p:spPr>
            <a:xfrm rot="16200000">
              <a:off x="8358612" y="1205435"/>
              <a:ext cx="1563504" cy="5024151"/>
            </a:xfrm>
            <a:prstGeom prst="roundRect">
              <a:avLst>
                <a:gd name="adj" fmla="val 16955"/>
              </a:avLst>
            </a:prstGeom>
            <a:solidFill>
              <a:schemeClr val="bg1"/>
            </a:solidFill>
            <a:ln>
              <a:noFill/>
            </a:ln>
            <a:effectLst>
              <a:outerShdw blurRad="303552" algn="ctr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7160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endParaRPr kumimoji="0" lang="en-US" sz="1600" b="0" i="0" u="none" strike="noStrike" kern="1200" cap="none" spc="10" normalizeH="0" baseline="0" noProof="0" dirty="0">
                <a:ln>
                  <a:noFill/>
                </a:ln>
                <a:solidFill>
                  <a:srgbClr val="0A252D"/>
                </a:solidFill>
                <a:effectLst/>
                <a:uLnTx/>
                <a:uFillTx/>
                <a:latin typeface="GT America" pitchFamily="2" charset="77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28222EE-CE09-3ADF-47D8-1068AB1D5240}"/>
                </a:ext>
              </a:extLst>
            </p:cNvPr>
            <p:cNvSpPr txBox="1"/>
            <p:nvPr/>
          </p:nvSpPr>
          <p:spPr>
            <a:xfrm>
              <a:off x="6871211" y="3074486"/>
              <a:ext cx="4538305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SIC VALUE:</a:t>
              </a:r>
            </a:p>
            <a:p>
              <a:pPr algn="ctr">
                <a:spcAft>
                  <a:spcPts val="600"/>
                </a:spcAft>
              </a:pPr>
              <a:r>
                <a:rPr lang="en-US" sz="1400" dirty="0"/>
                <a:t>Short Interval Control gives frontline leaders real-time visibility to act immediately, reduce variability, and close the gap between plan and execution—</a:t>
              </a:r>
              <a:r>
                <a:rPr lang="en-US" sz="1400" b="1" dirty="0"/>
                <a:t>driving higher tons, lower costs, and consistent performance</a:t>
              </a:r>
              <a:r>
                <a:rPr lang="en-US" sz="1400" dirty="0"/>
                <a:t>.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ight Brace 30">
            <a:extLst>
              <a:ext uri="{FF2B5EF4-FFF2-40B4-BE49-F238E27FC236}">
                <a16:creationId xmlns:a16="http://schemas.microsoft.com/office/drawing/2014/main" id="{CFCFE945-FB38-1262-9570-CBAB7B2F8790}"/>
              </a:ext>
            </a:extLst>
          </p:cNvPr>
          <p:cNvSpPr/>
          <p:nvPr/>
        </p:nvSpPr>
        <p:spPr>
          <a:xfrm>
            <a:off x="6106389" y="1712387"/>
            <a:ext cx="502335" cy="3943482"/>
          </a:xfrm>
          <a:prstGeom prst="rightBrace">
            <a:avLst>
              <a:gd name="adj1" fmla="val 46544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99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CBA76-0F0B-64B2-23DF-15E0F232B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7F72E-380E-ECE0-7AA4-DE58B5EAAA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#1 : Detailed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Inoformation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#2 : Clear accountability by role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#3 : Operating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Philosy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&amp; Scenario Well Understood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#4 : Leadership trained to intervene correctly</a:t>
            </a:r>
            <a:endParaRPr lang="en-CA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4A72DC-AB5E-EA88-C1D1-AAD72F7D99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C222C-962A-3C1C-976F-AEB20987C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Keys to Effective SIC</a:t>
            </a: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35D8A5E7-86E6-0598-AF7D-C3E3F62C999F}"/>
              </a:ext>
            </a:extLst>
          </p:cNvPr>
          <p:cNvSpPr txBox="1">
            <a:spLocks/>
          </p:cNvSpPr>
          <p:nvPr/>
        </p:nvSpPr>
        <p:spPr>
          <a:xfrm>
            <a:off x="353148" y="432009"/>
            <a:ext cx="6700795" cy="666750"/>
          </a:xfrm>
          <a:prstGeom prst="rect">
            <a:avLst/>
          </a:prstGeom>
        </p:spPr>
        <p:txBody>
          <a:bodyPr/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None/>
              <a:defRPr sz="1800" b="0" i="0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77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None/>
              <a:defRPr sz="2400" b="0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353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None/>
              <a:defRPr sz="2000" b="0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531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None/>
              <a:defRPr sz="1800" b="0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709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None/>
              <a:defRPr sz="1800" b="0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3200" b="1" dirty="0">
              <a:solidFill>
                <a:schemeClr val="tx2"/>
              </a:solidFill>
              <a:latin typeface="Ex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1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9C1EE-7F3A-CF72-C305-F6D2DCD15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BE98961-9788-1B2C-DBBC-04597034642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690590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BE98961-9788-1B2C-DBBC-0459703464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CAA8DF-CD45-0DAA-B14C-CCF5C9078E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Issue: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Short interval feedback on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doesn’t drive action</a:t>
            </a:r>
          </a:p>
          <a:p>
            <a:pPr marL="285750" indent="-285750">
              <a:lnSpc>
                <a:spcPct val="11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Short interval control focused on compliance to daily target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Hourly updates 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‘we are 10% below our daily projected TMM target for the day’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‘Shovel 3 is planned to do 120KT but is only projected to do 95KT’</a:t>
            </a:r>
          </a:p>
          <a:p>
            <a:pPr marL="285750" indent="-285750">
              <a:lnSpc>
                <a:spcPct val="1100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can frustrate supervisors who want to address the root issues of underperformance but don’t’ have a clear understanding of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whats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driving the shortfall or what action to take</a:t>
            </a:r>
          </a:p>
          <a:p>
            <a:pPr marL="285750" indent="-285750">
              <a:lnSpc>
                <a:spcPct val="11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0495DE-721C-BF4B-BE07-CF0813999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5B5DE0-85E5-5C39-F053-9CC3144E2F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>
                <a:solidFill>
                  <a:schemeClr val="tx2"/>
                </a:solidFill>
              </a:rPr>
              <a:t>Key #1: Real-Time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58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E6D2D-4065-731A-1ACA-EFC0BDD16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F0647C1A-0C29-4EB3-D79D-63E339379C4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0647C1A-0C29-4EB3-D79D-63E339379C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FDBBEB-9BCA-0537-D4C2-994A5231F2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be useful and actionable, data must be: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Real-time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Granular and high detail (not averages or quarterly/hourly)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Location Specific 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Role-specific inputs to production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These need to be available to supervisors throughout the operations are in the light vehicle</a:t>
            </a:r>
          </a:p>
          <a:p>
            <a:pPr marL="914353" lvl="2" indent="0">
              <a:lnSpc>
                <a:spcPct val="110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03" lvl="2" indent="-285750">
              <a:lnSpc>
                <a:spcPct val="11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A9F3C8-97D5-079B-EC03-803E5F2D5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08C4A9-0538-C65D-BB0C-FE852AEEFE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>
                <a:solidFill>
                  <a:schemeClr val="tx2"/>
                </a:solidFill>
              </a:rPr>
              <a:t>Key #1: Real-Time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760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4E8772-F69B-6864-EA7D-B819AF3E7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8B8433-953F-5140-A518-C35C77B5B40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5F13F-84CC-7A30-206C-1569BE787B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6766" y="515011"/>
            <a:ext cx="10897033" cy="665710"/>
          </a:xfrm>
        </p:spPr>
        <p:txBody>
          <a:bodyPr/>
          <a:lstStyle/>
          <a:p>
            <a:r>
              <a:rPr lang="en-CA" dirty="0">
                <a:solidFill>
                  <a:schemeClr val="tx2"/>
                </a:solidFill>
              </a:rPr>
              <a:t>Key #1: Real-Time Information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E6E5FF-9D90-A4D4-9EFD-B525C2EE6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957" y="1913237"/>
            <a:ext cx="6753946" cy="18046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199BF7-9901-5FB7-A275-79B347FC6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957" y="3739818"/>
            <a:ext cx="4966137" cy="1743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17E744-EA7C-1375-7727-BE0737DBD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957" y="1374516"/>
            <a:ext cx="6753946" cy="532920"/>
          </a:xfrm>
          <a:prstGeom prst="rect">
            <a:avLst/>
          </a:prstGeom>
        </p:spPr>
      </p:pic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8E31E1DE-5E96-2132-0D78-E5E8F064C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6766" y="1180721"/>
            <a:ext cx="4151810" cy="468363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be useful and actionable, data must be: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Real-time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Granular and high detail (not averages or quarterly/hourly)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Location Specific </a:t>
            </a:r>
          </a:p>
          <a:p>
            <a:pPr marL="742927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Role-specific inputs to production</a:t>
            </a:r>
          </a:p>
          <a:p>
            <a:pPr marL="914353" lvl="2" indent="0">
              <a:lnSpc>
                <a:spcPct val="110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03" lvl="2" indent="-285750">
              <a:lnSpc>
                <a:spcPct val="11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72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69569-FCE9-FA8E-3154-C01FFAF4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99735E15-0D59-D1FC-9A52-8678D669AE2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362372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9735E15-0D59-D1FC-9A52-8678D669AE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D873098-3225-E711-9B69-668409CB5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5377"/>
            <a:ext cx="10719816" cy="50493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All supervisor roles are responsible for production. Responsibility for the </a:t>
            </a:r>
            <a:r>
              <a:rPr lang="en-US" i="1" dirty="0"/>
              <a:t>drivers </a:t>
            </a:r>
            <a:r>
              <a:rPr lang="en-US" dirty="0"/>
              <a:t>of production have accountable owners:</a:t>
            </a:r>
          </a:p>
          <a:p>
            <a:pPr marL="0" indent="0">
              <a:buNone/>
            </a:pPr>
            <a:endParaRPr lang="en-US" dirty="0"/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Dispatcher → shovel hang, truck queues @ shovel, dumps &amp; crusher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Shovel Supervisor → Load times, spot times payload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Dump Supervisor → wait/queue at dump, haul speeds on dump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Haul Road Supervisor → Stopped Empty Times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Senior Supervisors → cross-functional SIC accountability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Creates clarity and straightforward expectations for supervisors and dispatchers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19AEDA-64A0-DA89-820B-D2FD1B4FA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F41912-9805-7676-62AE-BB742E4C49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Key #2: Clear Accountability by Role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14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F33B9-77CB-73F4-2A28-B417B5AB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BFC93CE7-8435-208E-22BD-0898C6DE35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FC93CE7-8435-208E-22BD-0898C6DE35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2951CD-7C4E-521D-4B1E-40C17F212E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5377"/>
            <a:ext cx="6757416" cy="2098927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Dispatcher → shovel hang, truck queues @ shovel, dumps &amp; crusher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Shovel Supervisor → Load times, spot times payload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Dump Supervisor → wait/queue at dump, haul speeds on dump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Haul Road Supervisor → Stopped Empty Times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Senior Supervisors/General Foreman → Compliance to plan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67274D-1A7F-D8C6-D5E1-C4BECFE36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9E54DDC-5690-8979-D077-ACDD644241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Key #2: Clear Accountability by Role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EB83E0C2-62CE-E546-3322-68C7A3FDAA29}"/>
              </a:ext>
            </a:extLst>
          </p:cNvPr>
          <p:cNvSpPr txBox="1">
            <a:spLocks/>
          </p:cNvSpPr>
          <p:nvPr/>
        </p:nvSpPr>
        <p:spPr>
          <a:xfrm>
            <a:off x="838200" y="3480816"/>
            <a:ext cx="10402824" cy="20989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4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0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8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4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Clarity of expectations and accountability extremely beneficial as each role has clear expectations of KPIs and areas they are expected to monitor. 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Checking real-time trends 1/hour is easy with pit connectivity- significantly reduce the necessity to ‘visit’ areas to monitor performance which is crucial for large, spread operations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61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39966-BAA9-0D7C-DAA2-FD0EEE2C0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C56A3FE-C00C-6220-D2A5-A6795E77FB4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3583647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C56A3FE-C00C-6220-D2A5-A6795E77FB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453B4D6-A9DF-9294-57B8-F2E97F2A96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Define what “good” looks like → normal operating targets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Align mine ops + plant/mill expectations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</a:p>
          <a:p>
            <a:pPr marL="742950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Normal → max shovel utilization, minimal queues</a:t>
            </a:r>
          </a:p>
          <a:p>
            <a:pPr marL="742950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 coarse ore stockpile → accept truck queues at shovel to keep mill fed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Common playbook avoids confusion &amp; conflict</a:t>
            </a:r>
            <a:endParaRPr lang="en-CA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37B4C7-C220-FA84-AEAF-B74B853FC2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7BA1B13-A98D-5208-55E6-90BFCC5508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Key #3: Operating Philosophy &amp; Scenarios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24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76E09-4262-3835-6E18-ACD41EA2B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783A4519-7356-5113-EB42-7095DF3285A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322065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83A4519-7356-5113-EB42-7095DF3285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E4F20F-CDDB-DD71-E52F-24EBF25644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ACEADF-BA7D-1A22-A86A-9F9DBACFD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6B645C-DF46-E9EA-1A11-8483A8517D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D00A4D-90B2-900D-49CF-BAB99B03FA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20688"/>
            <a:ext cx="11309350" cy="460375"/>
          </a:xfrm>
        </p:spPr>
        <p:txBody>
          <a:bodyPr vert="horz"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Key #4: Training &amp; Action Playbooks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EAD2F-7A19-AF95-0D5B-044679314C10}"/>
              </a:ext>
            </a:extLst>
          </p:cNvPr>
          <p:cNvSpPr txBox="1"/>
          <p:nvPr/>
        </p:nvSpPr>
        <p:spPr>
          <a:xfrm>
            <a:off x="414529" y="1175657"/>
            <a:ext cx="11308196" cy="2201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 is useless without actionability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Supervisors must know: “What can I do right now?”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Dump: Clear dozer from active area, direct trucks to free zones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Shovel: Enforce full payloads, minimize cleanup delays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Crusher: Monitor feeder, reassign trucks to balance queues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Training builds decision confidence → faster interventions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1011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3FCA7-717B-C037-82AE-1496798BB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8AC12E6-1C67-398E-6863-8D38D813F07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612032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8AC12E6-1C67-398E-6863-8D38D813F0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410419-ECF0-785C-2B43-5BE2CE73F0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BA02DC-FFC5-BFF0-F6CC-073B01B7A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809AF97-EF8E-1E07-746E-CEC26CEC7E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825105-B59F-24E4-DD45-73970D7469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20688"/>
            <a:ext cx="11309350" cy="460375"/>
          </a:xfrm>
        </p:spPr>
        <p:txBody>
          <a:bodyPr vert="horz"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The SIC Coaching Model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8A0D8-F869-F786-1D28-B8371CE60774}"/>
              </a:ext>
            </a:extLst>
          </p:cNvPr>
          <p:cNvSpPr txBox="1"/>
          <p:nvPr/>
        </p:nvSpPr>
        <p:spPr>
          <a:xfrm>
            <a:off x="414529" y="1175657"/>
            <a:ext cx="11308196" cy="1592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Champion coaching → supervisors → dispatchers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Daily/shift review cycle → reinforce learnings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Competency matrix → track progress by role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self-sustaining SIC culture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(Visual: coaching cascade diagram)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82885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1ABE07-1C70-F4F7-8808-232BA4D50D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8B8433-953F-5140-A518-C35C77B5B40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C1B91-9D29-B0F1-AA97-B4A02EA3BB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Key #3: Operating Philosophy &amp; Scenarios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8302773-C317-8A7B-ED19-012E3EE9086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643225" y="1271410"/>
            <a:ext cx="109055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KPIs alone aren’t enough — true value comes from scenario-based response.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Decisions must reflect the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behind the KPI (stockpile, roads, congestion).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Frontline leaders align actions with the broader operating philosophy.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Shared playbooks ensure consistent, scenario-driven interventions</a:t>
            </a:r>
          </a:p>
        </p:txBody>
      </p:sp>
    </p:spTree>
    <p:extLst>
      <p:ext uri="{BB962C8B-B14F-4D97-AF65-F5344CB8AC3E}">
        <p14:creationId xmlns:p14="http://schemas.microsoft.com/office/powerpoint/2010/main" val="867182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AD5E12-39E5-59B4-707D-FB03E52BB6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Supervisors tracking and responding KPIs will provide only limited benefit.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True value comes from scenario-based response.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Decision-makers need to understand </a:t>
            </a:r>
            <a:r>
              <a:rPr lang="en-US" altLang="en-US" b="1" i="1" dirty="0">
                <a:solidFill>
                  <a:schemeClr val="tx1"/>
                </a:solidFill>
                <a:latin typeface="Arial" panose="020B0604020202020204" pitchFamily="34" charset="0"/>
              </a:rPr>
              <a:t>which</a:t>
            </a:r>
            <a:r>
              <a:rPr lang="en-US" altLang="en-US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metrics</a:t>
            </a:r>
            <a:r>
              <a:rPr lang="en-US" altLang="en-US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are important </a:t>
            </a:r>
            <a:r>
              <a:rPr lang="en-US" altLang="en-US" b="1" i="1" dirty="0">
                <a:solidFill>
                  <a:schemeClr val="tx1"/>
                </a:solidFill>
                <a:latin typeface="Arial" panose="020B0604020202020204" pitchFamily="34" charset="0"/>
              </a:rPr>
              <a:t>when</a:t>
            </a:r>
            <a:r>
              <a:rPr lang="en-US" altLang="en-US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and </a:t>
            </a:r>
            <a:r>
              <a:rPr lang="en-US" altLang="en-US" b="1" i="1" dirty="0">
                <a:solidFill>
                  <a:schemeClr val="tx1"/>
                </a:solidFill>
                <a:latin typeface="Arial" panose="020B0604020202020204" pitchFamily="34" charset="0"/>
              </a:rPr>
              <a:t>why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When dispatchers and frontline leaders align actions with the broader operating philosophy, short interval control can deliver production gains in all operating scenarios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Shared playbooks ensure consistent, scenario-driven interventions focused on the bottleneck or constraint in the mine operation.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B4B200-460D-C259-8CDF-E7D0364E7B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8B8433-953F-5140-A518-C35C77B5B40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FABDB-C0C8-5846-F7ED-243C8F045C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Key #3: Operating Philosophy &amp; Scenarios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230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7E08A-E574-9BD9-3457-741CC5B58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E18A449-6209-74AE-A930-91DC87FFFB2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861378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E18A449-6209-74AE-A930-91DC87FFFB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F6DC00-AA4E-73BD-CBA0-8E08B5B61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16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898BC0-8CBF-B683-B6FB-CFCAF7C8A6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Key #3: Operating Philosophy &amp; Scenarios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D5855D-4F25-4866-81FF-B4A17250AC91}"/>
              </a:ext>
            </a:extLst>
          </p:cNvPr>
          <p:cNvGrpSpPr/>
          <p:nvPr/>
        </p:nvGrpSpPr>
        <p:grpSpPr>
          <a:xfrm>
            <a:off x="456766" y="1087186"/>
            <a:ext cx="11421290" cy="5021006"/>
            <a:chOff x="1255776" y="687351"/>
            <a:chExt cx="10622280" cy="438428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5ACEBD-FFD7-E4B3-E48E-08A452E8C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3830"/>
            <a:stretch>
              <a:fillRect/>
            </a:stretch>
          </p:blipFill>
          <p:spPr>
            <a:xfrm>
              <a:off x="1255776" y="687351"/>
              <a:ext cx="10622280" cy="438428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D05260-30E7-C7FE-29C9-1264CBBBCBFD}"/>
                </a:ext>
              </a:extLst>
            </p:cNvPr>
            <p:cNvSpPr txBox="1"/>
            <p:nvPr/>
          </p:nvSpPr>
          <p:spPr>
            <a:xfrm>
              <a:off x="1908699" y="3960629"/>
              <a:ext cx="21520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chemeClr val="bg1"/>
                  </a:solidFill>
                </a:rPr>
                <a:t>Reacting to immediate issues, firefighting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2FD65-9E61-9826-E197-32E47B4DC01E}"/>
                </a:ext>
              </a:extLst>
            </p:cNvPr>
            <p:cNvSpPr txBox="1"/>
            <p:nvPr/>
          </p:nvSpPr>
          <p:spPr>
            <a:xfrm>
              <a:off x="4526145" y="3960629"/>
              <a:ext cx="15793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chemeClr val="bg1"/>
                  </a:solidFill>
                </a:rPr>
                <a:t>Responding to KPIs as Directed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69BF81-4C6E-0C89-915F-E1CB249BDF78}"/>
                </a:ext>
              </a:extLst>
            </p:cNvPr>
            <p:cNvSpPr txBox="1"/>
            <p:nvPr/>
          </p:nvSpPr>
          <p:spPr>
            <a:xfrm>
              <a:off x="6778113" y="3960629"/>
              <a:ext cx="23428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chemeClr val="bg1"/>
                  </a:solidFill>
                </a:rPr>
                <a:t>Proactive management based on true understanding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4158CD-57AE-B3ED-618E-8FE88B6020BB}"/>
                </a:ext>
              </a:extLst>
            </p:cNvPr>
            <p:cNvSpPr txBox="1"/>
            <p:nvPr/>
          </p:nvSpPr>
          <p:spPr>
            <a:xfrm>
              <a:off x="9328084" y="3960629"/>
              <a:ext cx="23428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Collaborative, optimizing overall productivity and consistency</a:t>
              </a:r>
              <a:endParaRPr lang="en-C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45008B2-E5FF-6328-7A56-EC25CB3D98C0}"/>
              </a:ext>
            </a:extLst>
          </p:cNvPr>
          <p:cNvSpPr/>
          <p:nvPr/>
        </p:nvSpPr>
        <p:spPr>
          <a:xfrm>
            <a:off x="1438656" y="1975104"/>
            <a:ext cx="1609344" cy="4145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BEFORE SIC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0EDB0-4D13-B4E2-2750-64CB06890814}"/>
              </a:ext>
            </a:extLst>
          </p:cNvPr>
          <p:cNvSpPr/>
          <p:nvPr/>
        </p:nvSpPr>
        <p:spPr>
          <a:xfrm>
            <a:off x="3718561" y="1975104"/>
            <a:ext cx="2377439" cy="5992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INITIAL IMPLEMENTATION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91B81A-E3CF-8207-6017-630EA33DD56A}"/>
              </a:ext>
            </a:extLst>
          </p:cNvPr>
          <p:cNvSpPr/>
          <p:nvPr/>
        </p:nvSpPr>
        <p:spPr>
          <a:xfrm>
            <a:off x="6465334" y="1975103"/>
            <a:ext cx="2377439" cy="8459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SCENARIO &amp; OPERATIONAL AWARENESS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9D350F-CC17-6765-3344-369FFC027697}"/>
              </a:ext>
            </a:extLst>
          </p:cNvPr>
          <p:cNvSpPr/>
          <p:nvPr/>
        </p:nvSpPr>
        <p:spPr>
          <a:xfrm>
            <a:off x="9207115" y="1975103"/>
            <a:ext cx="2377439" cy="8459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SIC INTEGRATED ACROSS VALUE CHAIN</a:t>
            </a:r>
          </a:p>
        </p:txBody>
      </p:sp>
    </p:spTree>
    <p:extLst>
      <p:ext uri="{BB962C8B-B14F-4D97-AF65-F5344CB8AC3E}">
        <p14:creationId xmlns:p14="http://schemas.microsoft.com/office/powerpoint/2010/main" val="3708783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CCFA33-978A-E158-883F-F5DB0CBDB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6766" y="1202800"/>
            <a:ext cx="5005250" cy="4675437"/>
          </a:xfrm>
        </p:spPr>
        <p:txBody>
          <a:bodyPr>
            <a:normAutofit fontScale="70000" lnSpcReduction="20000"/>
          </a:bodyPr>
          <a:lstStyle/>
          <a:p>
            <a:r>
              <a:rPr lang="en-CA" b="1" dirty="0" err="1"/>
              <a:t>Overtrucked</a:t>
            </a:r>
            <a:r>
              <a:rPr lang="en-CA" b="1" dirty="0"/>
              <a:t> (shovels are the bottleneck)</a:t>
            </a:r>
          </a:p>
          <a:p>
            <a:r>
              <a:rPr lang="en-CA" b="1" dirty="0"/>
              <a:t>Priorities &amp; Actions</a:t>
            </a:r>
            <a:endParaRPr lang="en-CA" dirty="0"/>
          </a:p>
          <a:p>
            <a:r>
              <a:rPr lang="en-CA" b="1" dirty="0"/>
              <a:t>Maximize shovel utilization &amp; Productivity:</a:t>
            </a:r>
            <a:endParaRPr lang="en-CA" dirty="0"/>
          </a:p>
          <a:p>
            <a:pPr lvl="1"/>
            <a:r>
              <a:rPr lang="en-CA" dirty="0"/>
              <a:t>Prioritize double-side loading and reduce hang/spot times.</a:t>
            </a:r>
          </a:p>
          <a:p>
            <a:pPr lvl="1"/>
            <a:r>
              <a:rPr lang="en-CA" dirty="0"/>
              <a:t>Run shovels through breaks (hot seating).</a:t>
            </a:r>
          </a:p>
          <a:p>
            <a:pPr lvl="1"/>
            <a:r>
              <a:rPr lang="en-CA" dirty="0"/>
              <a:t>Move loading units to higher-productivity dig faces if situation persists .</a:t>
            </a:r>
          </a:p>
          <a:p>
            <a:r>
              <a:rPr lang="en-CA" b="1" dirty="0"/>
              <a:t>Leverage Excess Truck Hours</a:t>
            </a:r>
            <a:endParaRPr lang="en-CA" dirty="0"/>
          </a:p>
          <a:p>
            <a:pPr lvl="1"/>
            <a:r>
              <a:rPr lang="en-CA" dirty="0"/>
              <a:t>Lengthen cycle times with in-plan long hauls (e.g., TMF).</a:t>
            </a:r>
          </a:p>
          <a:p>
            <a:pPr lvl="1"/>
            <a:r>
              <a:rPr lang="en-CA" dirty="0"/>
              <a:t>Use excess truck hours for training, project work, or maintenance.</a:t>
            </a:r>
          </a:p>
          <a:p>
            <a:pPr lvl="1"/>
            <a:r>
              <a:rPr lang="en-CA" dirty="0"/>
              <a:t>Park trucks strategically if queue times remain excessive .</a:t>
            </a:r>
          </a:p>
          <a:p>
            <a:r>
              <a:rPr lang="en-CA" b="1" dirty="0"/>
              <a:t>Support equipment &amp; operators:</a:t>
            </a:r>
            <a:endParaRPr lang="en-CA" dirty="0"/>
          </a:p>
          <a:p>
            <a:pPr lvl="1"/>
            <a:r>
              <a:rPr lang="en-CA" dirty="0"/>
              <a:t>Assign best operators to shovels and clean-up machines.</a:t>
            </a:r>
          </a:p>
          <a:p>
            <a:pPr lvl="1"/>
            <a:r>
              <a:rPr lang="en-CA" dirty="0"/>
              <a:t>Prioritize dozer support at shovels to reduce delays.</a:t>
            </a:r>
          </a:p>
          <a:p>
            <a:pPr lvl="1"/>
            <a:r>
              <a:rPr lang="en-CA" dirty="0"/>
              <a:t>Delay non-critical shovel servicing until </a:t>
            </a:r>
            <a:r>
              <a:rPr lang="en-CA" dirty="0" err="1"/>
              <a:t>undertrucked</a:t>
            </a:r>
            <a:r>
              <a:rPr lang="en-CA" dirty="0"/>
              <a:t> periods 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49FB14-BECA-BD12-EFFA-3FF1FAF64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8B8433-953F-5140-A518-C35C77B5B40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6F24F-2812-276D-6BA8-B43D2B24DD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 #4: 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5AE96E5-EA3F-71D3-BC5F-D2564E7EE714}"/>
              </a:ext>
            </a:extLst>
          </p:cNvPr>
          <p:cNvSpPr txBox="1">
            <a:spLocks/>
          </p:cNvSpPr>
          <p:nvPr/>
        </p:nvSpPr>
        <p:spPr>
          <a:xfrm>
            <a:off x="5612523" y="1202800"/>
            <a:ext cx="5741276" cy="4675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4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0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8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4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/>
          </a:p>
          <a:p>
            <a:endParaRPr lang="en-US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A67AD07-25BF-5463-6895-3302DDC3BF8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243145" y="1090282"/>
            <a:ext cx="594885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SIC Metrics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Minimize Shovel Hang Time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Maximize Shovel Utilization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b="1" dirty="0">
                <a:latin typeface="Arial" panose="020B0604020202020204" pitchFamily="34" charset="0"/>
              </a:rPr>
              <a:t>Break coverage (hot seating)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Spot time – Double Backup where possible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b="1" dirty="0">
                <a:latin typeface="Arial" panose="020B0604020202020204" pitchFamily="34" charset="0"/>
              </a:rPr>
              <a:t>Maximize bucket Fill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321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D9E6C-F6A7-17C5-8955-EF177479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2F962E-7158-DE55-6231-1322F005A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8B8433-953F-5140-A518-C35C77B5B40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4B52C-096D-775C-851A-56288F004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 #4: 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13FC3B6-4E00-5902-69A1-DC4AF2FB5C44}"/>
              </a:ext>
            </a:extLst>
          </p:cNvPr>
          <p:cNvSpPr txBox="1">
            <a:spLocks/>
          </p:cNvSpPr>
          <p:nvPr/>
        </p:nvSpPr>
        <p:spPr>
          <a:xfrm>
            <a:off x="5612523" y="1202800"/>
            <a:ext cx="5741276" cy="4675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4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0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8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4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/>
          </a:p>
          <a:p>
            <a:endParaRPr lang="en-US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8FAFF80F-2D9C-F054-09A1-3D12F839079C}"/>
              </a:ext>
            </a:extLst>
          </p:cNvPr>
          <p:cNvSpPr txBox="1">
            <a:spLocks/>
          </p:cNvSpPr>
          <p:nvPr/>
        </p:nvSpPr>
        <p:spPr>
          <a:xfrm>
            <a:off x="8483161" y="2957127"/>
            <a:ext cx="5005250" cy="4675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4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0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8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400" kern="1200" baseline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9AECC6A-BCBA-1638-CE74-A99A30428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31" y="1087186"/>
            <a:ext cx="4844534" cy="8431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accent2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F287A4DE-8578-726E-CE93-D997A4BC8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5564" y="754331"/>
            <a:ext cx="4844534" cy="8431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Key SIC Metrics</a:t>
            </a:r>
          </a:p>
          <a:p>
            <a: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Truck utilization → Hot seat, move operators from support equipment if necessary</a:t>
            </a:r>
          </a:p>
          <a:p>
            <a: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Truck travel time → monitor slow spots, road conditions, bunching </a:t>
            </a:r>
          </a:p>
          <a:p>
            <a: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Truck queue times at shovels dumps and crusher</a:t>
            </a:r>
          </a:p>
          <a:p>
            <a: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Payload compliance → critical when trucks are short, avoid underloading (&lt;95% nominal) </a:t>
            </a:r>
          </a:p>
          <a:p>
            <a: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Cycle times → target shortest haul/dump combinations</a:t>
            </a:r>
          </a:p>
          <a:p>
            <a: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accent2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570E42-9099-05AC-9629-F05B02B093CD}"/>
              </a:ext>
            </a:extLst>
          </p:cNvPr>
          <p:cNvSpPr txBox="1"/>
          <p:nvPr/>
        </p:nvSpPr>
        <p:spPr>
          <a:xfrm>
            <a:off x="130420" y="979763"/>
            <a:ext cx="6742386" cy="6186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228589" indent="-228589" defTabSz="914354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b="1">
                <a:solidFill>
                  <a:schemeClr val="accent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CA" sz="1600" dirty="0" err="1"/>
              <a:t>Undertrucked</a:t>
            </a:r>
            <a:r>
              <a:rPr lang="en-CA" sz="1600" dirty="0"/>
              <a:t> (trucks are the bottleneck)</a:t>
            </a:r>
          </a:p>
          <a:p>
            <a:r>
              <a:rPr lang="en-CA" sz="1600" dirty="0"/>
              <a:t>Description: More shovel capacity than truck capacity. High shovel hang times.</a:t>
            </a:r>
          </a:p>
          <a:p>
            <a:r>
              <a:rPr lang="en-CA" sz="1600" dirty="0"/>
              <a:t>Priorities &amp; Actions</a:t>
            </a:r>
          </a:p>
          <a:p>
            <a:r>
              <a:rPr lang="en-CA" sz="1600" dirty="0"/>
              <a:t>Maximize truck utilization:</a:t>
            </a:r>
          </a:p>
          <a:p>
            <a:pPr lvl="1"/>
            <a:r>
              <a:rPr lang="en-CA" sz="1600" dirty="0"/>
              <a:t>Shorten cycle times by using shortest haul routes.</a:t>
            </a:r>
          </a:p>
          <a:p>
            <a:pPr lvl="1"/>
            <a:r>
              <a:rPr lang="en-CA" sz="1600" dirty="0"/>
              <a:t>Address poor road conditions and slow travel spots quickly.</a:t>
            </a:r>
          </a:p>
          <a:p>
            <a:pPr lvl="1"/>
            <a:r>
              <a:rPr lang="en-CA" sz="1600" dirty="0"/>
              <a:t>Minimize truck queue at crusher, dumps, and stockpiles .</a:t>
            </a:r>
          </a:p>
          <a:p>
            <a:r>
              <a:rPr lang="en-CA" sz="1600" dirty="0"/>
              <a:t>Optimize loading productivity:</a:t>
            </a:r>
          </a:p>
          <a:p>
            <a:pPr lvl="1"/>
            <a:r>
              <a:rPr lang="en-CA" sz="1600" dirty="0"/>
              <a:t>Focus on full payload compliance (10-10-20 rule).</a:t>
            </a:r>
          </a:p>
          <a:p>
            <a:pPr lvl="1"/>
            <a:r>
              <a:rPr lang="en-CA" sz="1600" dirty="0"/>
              <a:t>Coordinate clean-ups and shovel moves with dispatch to avoid trucks waiting.</a:t>
            </a:r>
          </a:p>
          <a:p>
            <a:pPr lvl="1"/>
            <a:r>
              <a:rPr lang="en-CA" sz="1600" dirty="0"/>
              <a:t>Use </a:t>
            </a:r>
            <a:r>
              <a:rPr lang="en-CA" sz="1600" dirty="0" err="1"/>
              <a:t>undertrucked</a:t>
            </a:r>
            <a:r>
              <a:rPr lang="en-CA" sz="1600" dirty="0"/>
              <a:t> periods for low-priority dig faces or opportunistic shovel maintenance .</a:t>
            </a:r>
          </a:p>
          <a:p>
            <a:r>
              <a:rPr lang="en-CA" sz="1600" dirty="0"/>
              <a:t>Support equipment &amp; maintenance:</a:t>
            </a:r>
          </a:p>
          <a:p>
            <a:pPr lvl="1"/>
            <a:r>
              <a:rPr lang="en-CA" sz="1600" dirty="0"/>
              <a:t>Reassign support operators to haul trucks where possible.</a:t>
            </a:r>
          </a:p>
          <a:p>
            <a:pPr lvl="1"/>
            <a:r>
              <a:rPr lang="en-CA" sz="1600" dirty="0"/>
              <a:t>Coordinate fueling/lube for trucks and shovels during delays.</a:t>
            </a:r>
          </a:p>
          <a:p>
            <a:pPr lvl="1"/>
            <a:r>
              <a:rPr lang="en-CA" sz="1600" dirty="0"/>
              <a:t>Defer or reschedule road maintenance that disrupts haulage .</a:t>
            </a:r>
          </a:p>
        </p:txBody>
      </p:sp>
    </p:spTree>
    <p:extLst>
      <p:ext uri="{BB962C8B-B14F-4D97-AF65-F5344CB8AC3E}">
        <p14:creationId xmlns:p14="http://schemas.microsoft.com/office/powerpoint/2010/main" val="1218397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54613-0EF1-6A7D-DAD7-B92CEAD78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BB2613BC-DD3C-DA5A-4AAB-E2668C5EC4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2613BC-DD3C-DA5A-4AAB-E2668C5EC4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5FD1FA-8C0A-43CE-7FFC-10866EDE5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19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90F6BC-5A62-42F1-8C82-1E1868A3D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Key #4: Operating Philosophy &amp; Scenarios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94454F-CED1-03F1-3A66-BC0769AD11DA}"/>
              </a:ext>
            </a:extLst>
          </p:cNvPr>
          <p:cNvGrpSpPr/>
          <p:nvPr/>
        </p:nvGrpSpPr>
        <p:grpSpPr>
          <a:xfrm>
            <a:off x="456766" y="1087186"/>
            <a:ext cx="11421290" cy="5021006"/>
            <a:chOff x="1255776" y="687351"/>
            <a:chExt cx="10622280" cy="438428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C3A0D1C-38BA-372E-75A7-93338E3B6C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3830"/>
            <a:stretch>
              <a:fillRect/>
            </a:stretch>
          </p:blipFill>
          <p:spPr>
            <a:xfrm>
              <a:off x="1255776" y="687351"/>
              <a:ext cx="10622280" cy="438428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DAD034-C103-3E18-F435-8DC8188B76EF}"/>
                </a:ext>
              </a:extLst>
            </p:cNvPr>
            <p:cNvSpPr txBox="1"/>
            <p:nvPr/>
          </p:nvSpPr>
          <p:spPr>
            <a:xfrm>
              <a:off x="1908699" y="3960629"/>
              <a:ext cx="21520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chemeClr val="bg1"/>
                  </a:solidFill>
                </a:rPr>
                <a:t>Reacting to immediate issues, firefighting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FB9165-A8EA-8995-11A0-5A586FCFCA3D}"/>
                </a:ext>
              </a:extLst>
            </p:cNvPr>
            <p:cNvSpPr txBox="1"/>
            <p:nvPr/>
          </p:nvSpPr>
          <p:spPr>
            <a:xfrm>
              <a:off x="4526145" y="3960629"/>
              <a:ext cx="15793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chemeClr val="bg1"/>
                  </a:solidFill>
                </a:rPr>
                <a:t>Responding to KPIs as Directed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53A4A1B-688C-783B-ADF2-2BB80B8556D8}"/>
                </a:ext>
              </a:extLst>
            </p:cNvPr>
            <p:cNvSpPr txBox="1"/>
            <p:nvPr/>
          </p:nvSpPr>
          <p:spPr>
            <a:xfrm>
              <a:off x="6778113" y="3960629"/>
              <a:ext cx="23428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chemeClr val="bg1"/>
                  </a:solidFill>
                </a:rPr>
                <a:t>Proactive management based on true understanding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9C366B-672E-70EE-24D3-29F5A7E3D591}"/>
                </a:ext>
              </a:extLst>
            </p:cNvPr>
            <p:cNvSpPr txBox="1"/>
            <p:nvPr/>
          </p:nvSpPr>
          <p:spPr>
            <a:xfrm>
              <a:off x="9328084" y="3960629"/>
              <a:ext cx="23428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Collaborative, optimizing overall productivity and consistency</a:t>
              </a:r>
              <a:endParaRPr lang="en-C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2B0A8CD-B8D7-96B8-B4AC-12AAD131EF0E}"/>
              </a:ext>
            </a:extLst>
          </p:cNvPr>
          <p:cNvSpPr/>
          <p:nvPr/>
        </p:nvSpPr>
        <p:spPr>
          <a:xfrm>
            <a:off x="1438656" y="1975104"/>
            <a:ext cx="1609344" cy="4145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BEFORE SIC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F8A1CD-8BA9-FFC7-A8DB-1400BB617ED7}"/>
              </a:ext>
            </a:extLst>
          </p:cNvPr>
          <p:cNvSpPr/>
          <p:nvPr/>
        </p:nvSpPr>
        <p:spPr>
          <a:xfrm>
            <a:off x="3718561" y="1975104"/>
            <a:ext cx="2377439" cy="5992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INITIAL IMPLEMENTATION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24C11C-A21D-A5F6-9B74-35B40A123AC5}"/>
              </a:ext>
            </a:extLst>
          </p:cNvPr>
          <p:cNvSpPr/>
          <p:nvPr/>
        </p:nvSpPr>
        <p:spPr>
          <a:xfrm>
            <a:off x="6465334" y="1975103"/>
            <a:ext cx="2377439" cy="8459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SCENARIO &amp; OPERATIONAL AWARENESS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7E7129-313E-E32A-3722-B2356C0BFD6D}"/>
              </a:ext>
            </a:extLst>
          </p:cNvPr>
          <p:cNvSpPr/>
          <p:nvPr/>
        </p:nvSpPr>
        <p:spPr>
          <a:xfrm>
            <a:off x="9207115" y="1975103"/>
            <a:ext cx="2377439" cy="8459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SIC INTEGRATED ACROSS VALUE CHAIN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143A72-7C81-CC30-0AED-A049F382D305}"/>
              </a:ext>
            </a:extLst>
          </p:cNvPr>
          <p:cNvSpPr/>
          <p:nvPr/>
        </p:nvSpPr>
        <p:spPr>
          <a:xfrm>
            <a:off x="8913614" y="1471448"/>
            <a:ext cx="3099710" cy="4636744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07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60539D7-914C-120D-45F3-02D75B4C241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63401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65" imgH="567" progId="TCLayout.ActiveDocument.1">
                  <p:embed/>
                </p:oleObj>
              </mc:Choice>
              <mc:Fallback>
                <p:oleObj name="think-cell Slide" r:id="rId3" imgW="565" imgH="567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60539D7-914C-120D-45F3-02D75B4C2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05F522-D305-7E72-67DE-916C59CE88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423C61-118C-E844-B053-1BAB3FCBD8CE}" type="slidenum">
              <a:rPr lang="en-AU" smtClean="0"/>
              <a:pPr/>
              <a:t>20</a:t>
            </a:fld>
            <a:endParaRPr lang="en-AU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7C37EAD-EBE3-9DD4-3378-2E7FCA062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661889"/>
              </p:ext>
            </p:extLst>
          </p:nvPr>
        </p:nvGraphicFramePr>
        <p:xfrm>
          <a:off x="587374" y="5013930"/>
          <a:ext cx="4089705" cy="10515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19771">
                  <a:extLst>
                    <a:ext uri="{9D8B030D-6E8A-4147-A177-3AD203B41FA5}">
                      <a16:colId xmlns:a16="http://schemas.microsoft.com/office/drawing/2014/main" val="1912303470"/>
                    </a:ext>
                  </a:extLst>
                </a:gridCol>
                <a:gridCol w="1900808">
                  <a:extLst>
                    <a:ext uri="{9D8B030D-6E8A-4147-A177-3AD203B41FA5}">
                      <a16:colId xmlns:a16="http://schemas.microsoft.com/office/drawing/2014/main" val="3943841706"/>
                    </a:ext>
                  </a:extLst>
                </a:gridCol>
                <a:gridCol w="869126">
                  <a:extLst>
                    <a:ext uri="{9D8B030D-6E8A-4147-A177-3AD203B41FA5}">
                      <a16:colId xmlns:a16="http://schemas.microsoft.com/office/drawing/2014/main" val="1946063964"/>
                    </a:ext>
                  </a:extLst>
                </a:gridCol>
              </a:tblGrid>
              <a:tr h="219311">
                <a:tc>
                  <a:txBody>
                    <a:bodyPr/>
                    <a:lstStyle/>
                    <a:p>
                      <a:pPr algn="ctr"/>
                      <a:r>
                        <a:rPr lang="en-CA" sz="1200" b="1"/>
                        <a:t>Coal 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/>
                        <a:t>Bin 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b="1"/>
                        <a:t>Wait at Bin Target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8123280"/>
                  </a:ext>
                </a:extLst>
              </a:tr>
              <a:tr h="134023">
                <a:tc>
                  <a:txBody>
                    <a:bodyPr/>
                    <a:lstStyle/>
                    <a:p>
                      <a:pPr algn="ctr"/>
                      <a:r>
                        <a:rPr lang="en-CA" sz="1050" b="1"/>
                        <a:t>Rate from 24hr Plan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50"/>
                        <a:t>Maintain Bin &gt; 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50" dirty="0"/>
                        <a:t>&lt;3.0 min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4289158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B4053524-F0DB-9251-EA1A-0A39F0F0ECA3}"/>
              </a:ext>
            </a:extLst>
          </p:cNvPr>
          <p:cNvSpPr txBox="1">
            <a:spLocks/>
          </p:cNvSpPr>
          <p:nvPr/>
        </p:nvSpPr>
        <p:spPr>
          <a:xfrm>
            <a:off x="567838" y="4730930"/>
            <a:ext cx="7290533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46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 spc="-1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000" dirty="0">
                <a:solidFill>
                  <a:schemeClr val="tx1"/>
                </a:solidFill>
              </a:rPr>
              <a:t>Targets &amp; Triggers</a:t>
            </a:r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id="{7701D232-55CB-2280-3C47-38AA8B491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147079"/>
            <a:ext cx="7290533" cy="787908"/>
          </a:xfrm>
        </p:spPr>
        <p:txBody>
          <a:bodyPr vert="horz">
            <a:normAutofit fontScale="90000"/>
          </a:bodyPr>
          <a:lstStyle/>
          <a:p>
            <a:r>
              <a:rPr lang="en-CA" sz="3600"/>
              <a:t>Operating Scenarios</a:t>
            </a:r>
            <a:br>
              <a:rPr lang="en-CA"/>
            </a:br>
            <a:r>
              <a:rPr lang="en-CA" sz="2800">
                <a:solidFill>
                  <a:schemeClr val="accent2"/>
                </a:solidFill>
              </a:rPr>
              <a:t>Direct Feed to CHPP no Reclaim</a:t>
            </a:r>
            <a:endParaRPr lang="en-CA">
              <a:solidFill>
                <a:schemeClr val="accent2"/>
              </a:solidFill>
            </a:endParaRPr>
          </a:p>
        </p:txBody>
      </p:sp>
      <p:graphicFrame>
        <p:nvGraphicFramePr>
          <p:cNvPr id="72" name="Table 26">
            <a:extLst>
              <a:ext uri="{FF2B5EF4-FFF2-40B4-BE49-F238E27FC236}">
                <a16:creationId xmlns:a16="http://schemas.microsoft.com/office/drawing/2014/main" id="{D25B7F05-8CB9-0F8E-22DA-8B0AD1772C83}"/>
              </a:ext>
            </a:extLst>
          </p:cNvPr>
          <p:cNvGraphicFramePr>
            <a:graphicFrameLocks noGrp="1"/>
          </p:cNvGraphicFramePr>
          <p:nvPr/>
        </p:nvGraphicFramePr>
        <p:xfrm>
          <a:off x="4276614" y="6460948"/>
          <a:ext cx="1096365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6365">
                  <a:extLst>
                    <a:ext uri="{9D8B030D-6E8A-4147-A177-3AD203B41FA5}">
                      <a16:colId xmlns:a16="http://schemas.microsoft.com/office/drawing/2014/main" val="16496067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CA" sz="1000" b="1" i="1">
                          <a:solidFill>
                            <a:schemeClr val="tx2"/>
                          </a:solidFill>
                        </a:rPr>
                        <a:t>Responsible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559405"/>
                  </a:ext>
                </a:extLst>
              </a:tr>
            </a:tbl>
          </a:graphicData>
        </a:graphic>
      </p:graphicFrame>
      <p:sp>
        <p:nvSpPr>
          <p:cNvPr id="73" name="Oval 72">
            <a:extLst>
              <a:ext uri="{FF2B5EF4-FFF2-40B4-BE49-F238E27FC236}">
                <a16:creationId xmlns:a16="http://schemas.microsoft.com/office/drawing/2014/main" id="{E0247801-9FFE-567B-EE8A-BFD5B956AC6B}"/>
              </a:ext>
            </a:extLst>
          </p:cNvPr>
          <p:cNvSpPr/>
          <p:nvPr/>
        </p:nvSpPr>
        <p:spPr>
          <a:xfrm>
            <a:off x="4133690" y="6514623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74" name="Table 26">
            <a:extLst>
              <a:ext uri="{FF2B5EF4-FFF2-40B4-BE49-F238E27FC236}">
                <a16:creationId xmlns:a16="http://schemas.microsoft.com/office/drawing/2014/main" id="{C18C74FA-625F-5635-1D98-5894CC3799AF}"/>
              </a:ext>
            </a:extLst>
          </p:cNvPr>
          <p:cNvGraphicFramePr>
            <a:graphicFrameLocks noGrp="1"/>
          </p:cNvGraphicFramePr>
          <p:nvPr/>
        </p:nvGraphicFramePr>
        <p:xfrm>
          <a:off x="5383365" y="6460948"/>
          <a:ext cx="1096365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6365">
                  <a:extLst>
                    <a:ext uri="{9D8B030D-6E8A-4147-A177-3AD203B41FA5}">
                      <a16:colId xmlns:a16="http://schemas.microsoft.com/office/drawing/2014/main" val="16496067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i="1">
                          <a:solidFill>
                            <a:schemeClr val="tx2"/>
                          </a:solidFill>
                        </a:rPr>
                        <a:t>Accountable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3472146"/>
                  </a:ext>
                </a:extLst>
              </a:tr>
            </a:tbl>
          </a:graphicData>
        </a:graphic>
      </p:graphicFrame>
      <p:sp>
        <p:nvSpPr>
          <p:cNvPr id="75" name="Oval 74">
            <a:extLst>
              <a:ext uri="{FF2B5EF4-FFF2-40B4-BE49-F238E27FC236}">
                <a16:creationId xmlns:a16="http://schemas.microsoft.com/office/drawing/2014/main" id="{5CCA4DD5-0722-9A9A-5758-4E5C2D3631E5}"/>
              </a:ext>
            </a:extLst>
          </p:cNvPr>
          <p:cNvSpPr/>
          <p:nvPr/>
        </p:nvSpPr>
        <p:spPr>
          <a:xfrm>
            <a:off x="5240441" y="6514623"/>
            <a:ext cx="108000" cy="108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76" name="Table 26">
            <a:extLst>
              <a:ext uri="{FF2B5EF4-FFF2-40B4-BE49-F238E27FC236}">
                <a16:creationId xmlns:a16="http://schemas.microsoft.com/office/drawing/2014/main" id="{8BD449FC-7685-D034-FF92-99AC83C648A5}"/>
              </a:ext>
            </a:extLst>
          </p:cNvPr>
          <p:cNvGraphicFramePr>
            <a:graphicFrameLocks noGrp="1"/>
          </p:cNvGraphicFramePr>
          <p:nvPr/>
        </p:nvGraphicFramePr>
        <p:xfrm>
          <a:off x="6502360" y="6460948"/>
          <a:ext cx="1096365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6365">
                  <a:extLst>
                    <a:ext uri="{9D8B030D-6E8A-4147-A177-3AD203B41FA5}">
                      <a16:colId xmlns:a16="http://schemas.microsoft.com/office/drawing/2014/main" val="16496067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i="1">
                          <a:solidFill>
                            <a:schemeClr val="tx2"/>
                          </a:solidFill>
                        </a:rPr>
                        <a:t>Consult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3472146"/>
                  </a:ext>
                </a:extLst>
              </a:tr>
            </a:tbl>
          </a:graphicData>
        </a:graphic>
      </p:graphicFrame>
      <p:sp>
        <p:nvSpPr>
          <p:cNvPr id="77" name="Oval 76">
            <a:extLst>
              <a:ext uri="{FF2B5EF4-FFF2-40B4-BE49-F238E27FC236}">
                <a16:creationId xmlns:a16="http://schemas.microsoft.com/office/drawing/2014/main" id="{C566D899-0CCD-5E02-B8C2-1D7560733518}"/>
              </a:ext>
            </a:extLst>
          </p:cNvPr>
          <p:cNvSpPr/>
          <p:nvPr/>
        </p:nvSpPr>
        <p:spPr>
          <a:xfrm>
            <a:off x="6359436" y="6514623"/>
            <a:ext cx="108000" cy="10800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B613CCE-5941-5E05-DB45-94ADE4B996AD}"/>
              </a:ext>
            </a:extLst>
          </p:cNvPr>
          <p:cNvSpPr/>
          <p:nvPr/>
        </p:nvSpPr>
        <p:spPr>
          <a:xfrm>
            <a:off x="7239823" y="6514623"/>
            <a:ext cx="108000" cy="108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79" name="Table 26">
            <a:extLst>
              <a:ext uri="{FF2B5EF4-FFF2-40B4-BE49-F238E27FC236}">
                <a16:creationId xmlns:a16="http://schemas.microsoft.com/office/drawing/2014/main" id="{948E5D50-C587-F2D0-969B-75805BDC2F9C}"/>
              </a:ext>
            </a:extLst>
          </p:cNvPr>
          <p:cNvGraphicFramePr>
            <a:graphicFrameLocks noGrp="1"/>
          </p:cNvGraphicFramePr>
          <p:nvPr/>
        </p:nvGraphicFramePr>
        <p:xfrm>
          <a:off x="7382747" y="6460948"/>
          <a:ext cx="1096365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6365">
                  <a:extLst>
                    <a:ext uri="{9D8B030D-6E8A-4147-A177-3AD203B41FA5}">
                      <a16:colId xmlns:a16="http://schemas.microsoft.com/office/drawing/2014/main" val="16496067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i="1">
                          <a:solidFill>
                            <a:schemeClr val="tx2"/>
                          </a:solidFill>
                        </a:rPr>
                        <a:t>Inform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3472146"/>
                  </a:ext>
                </a:extLst>
              </a:tr>
            </a:tbl>
          </a:graphicData>
        </a:graphic>
      </p:graphicFrame>
      <p:sp>
        <p:nvSpPr>
          <p:cNvPr id="81" name="Flowchart: Terminator 80">
            <a:hlinkClick r:id="rId5" action="ppaction://hlinksldjump"/>
            <a:extLst>
              <a:ext uri="{FF2B5EF4-FFF2-40B4-BE49-F238E27FC236}">
                <a16:creationId xmlns:a16="http://schemas.microsoft.com/office/drawing/2014/main" id="{38DF5014-4A17-D007-9278-E6D591DF172D}"/>
              </a:ext>
            </a:extLst>
          </p:cNvPr>
          <p:cNvSpPr/>
          <p:nvPr/>
        </p:nvSpPr>
        <p:spPr>
          <a:xfrm>
            <a:off x="8137860" y="6522690"/>
            <a:ext cx="540000" cy="144000"/>
          </a:xfrm>
          <a:prstGeom prst="flowChartTermina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RACI</a:t>
            </a:r>
          </a:p>
        </p:txBody>
      </p:sp>
      <p:sp>
        <p:nvSpPr>
          <p:cNvPr id="82" name="Rectangle: Rounded Corners 81">
            <a:hlinkClick r:id="rId6" action="ppaction://hlinksldjump"/>
            <a:extLst>
              <a:ext uri="{FF2B5EF4-FFF2-40B4-BE49-F238E27FC236}">
                <a16:creationId xmlns:a16="http://schemas.microsoft.com/office/drawing/2014/main" id="{18997A0E-E9AC-B76E-4C5E-E7765B914214}"/>
              </a:ext>
            </a:extLst>
          </p:cNvPr>
          <p:cNvSpPr/>
          <p:nvPr/>
        </p:nvSpPr>
        <p:spPr>
          <a:xfrm>
            <a:off x="10051300" y="6522690"/>
            <a:ext cx="1224000" cy="1440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"/>
              <a:t>Table of Contents</a:t>
            </a:r>
          </a:p>
        </p:txBody>
      </p:sp>
      <p:sp>
        <p:nvSpPr>
          <p:cNvPr id="83" name="Flowchart: Terminator 82">
            <a:hlinkClick r:id="rId7" action="ppaction://hlinksldjump"/>
            <a:extLst>
              <a:ext uri="{FF2B5EF4-FFF2-40B4-BE49-F238E27FC236}">
                <a16:creationId xmlns:a16="http://schemas.microsoft.com/office/drawing/2014/main" id="{8BD054F3-8D1D-C7C5-707F-87405906A627}"/>
              </a:ext>
            </a:extLst>
          </p:cNvPr>
          <p:cNvSpPr/>
          <p:nvPr/>
        </p:nvSpPr>
        <p:spPr>
          <a:xfrm>
            <a:off x="8824580" y="6522690"/>
            <a:ext cx="1080000" cy="144000"/>
          </a:xfrm>
          <a:prstGeom prst="flowChartTermina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Section Home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2DAA7A9-F833-9BC5-DE2D-B5056580CECB}"/>
              </a:ext>
            </a:extLst>
          </p:cNvPr>
          <p:cNvSpPr/>
          <p:nvPr/>
        </p:nvSpPr>
        <p:spPr>
          <a:xfrm>
            <a:off x="1476140" y="2029852"/>
            <a:ext cx="1010788" cy="981512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BIN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8FEB1B-8A64-6121-51C7-4DFFCEA29F65}"/>
              </a:ext>
            </a:extLst>
          </p:cNvPr>
          <p:cNvSpPr/>
          <p:nvPr/>
        </p:nvSpPr>
        <p:spPr>
          <a:xfrm>
            <a:off x="3960318" y="1990653"/>
            <a:ext cx="2484537" cy="107836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CHPP</a:t>
            </a:r>
            <a:endParaRPr lang="en-AU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E25C646-AC93-6BD8-043E-A0A3D524685E}"/>
              </a:ext>
            </a:extLst>
          </p:cNvPr>
          <p:cNvCxnSpPr>
            <a:cxnSpLocks/>
            <a:stCxn id="20" idx="3"/>
            <a:endCxn id="24" idx="1"/>
          </p:cNvCxnSpPr>
          <p:nvPr/>
        </p:nvCxnSpPr>
        <p:spPr>
          <a:xfrm>
            <a:off x="2486928" y="2520608"/>
            <a:ext cx="1473390" cy="9226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8BBAA76-7AE6-12B8-EF34-EB5B8C15EC37}"/>
              </a:ext>
            </a:extLst>
          </p:cNvPr>
          <p:cNvCxnSpPr>
            <a:cxnSpLocks/>
            <a:stCxn id="24" idx="3"/>
            <a:endCxn id="48" idx="2"/>
          </p:cNvCxnSpPr>
          <p:nvPr/>
        </p:nvCxnSpPr>
        <p:spPr>
          <a:xfrm flipV="1">
            <a:off x="6444855" y="1785356"/>
            <a:ext cx="1340065" cy="744478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762D845-645F-5350-5A60-56B0C5E03DB0}"/>
              </a:ext>
            </a:extLst>
          </p:cNvPr>
          <p:cNvCxnSpPr>
            <a:cxnSpLocks/>
            <a:stCxn id="20" idx="3"/>
            <a:endCxn id="61" idx="3"/>
          </p:cNvCxnSpPr>
          <p:nvPr/>
        </p:nvCxnSpPr>
        <p:spPr>
          <a:xfrm>
            <a:off x="2486928" y="2520608"/>
            <a:ext cx="736695" cy="1181535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: Top Corners Snipped 47">
            <a:extLst>
              <a:ext uri="{FF2B5EF4-FFF2-40B4-BE49-F238E27FC236}">
                <a16:creationId xmlns:a16="http://schemas.microsoft.com/office/drawing/2014/main" id="{02195E00-F274-46B0-725A-E99E6EA93F8E}"/>
              </a:ext>
            </a:extLst>
          </p:cNvPr>
          <p:cNvSpPr/>
          <p:nvPr/>
        </p:nvSpPr>
        <p:spPr>
          <a:xfrm>
            <a:off x="7784920" y="1413117"/>
            <a:ext cx="3490381" cy="744478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Secondary Product Stockpile</a:t>
            </a:r>
          </a:p>
        </p:txBody>
      </p:sp>
      <p:sp>
        <p:nvSpPr>
          <p:cNvPr id="51" name="Rectangle: Top Corners Snipped 50">
            <a:extLst>
              <a:ext uri="{FF2B5EF4-FFF2-40B4-BE49-F238E27FC236}">
                <a16:creationId xmlns:a16="http://schemas.microsoft.com/office/drawing/2014/main" id="{675A4E13-6834-4196-E1B5-21EC7130B55A}"/>
              </a:ext>
            </a:extLst>
          </p:cNvPr>
          <p:cNvSpPr/>
          <p:nvPr/>
        </p:nvSpPr>
        <p:spPr>
          <a:xfrm>
            <a:off x="7784919" y="2426887"/>
            <a:ext cx="3490381" cy="744478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Primary Product Stockpile</a:t>
            </a:r>
          </a:p>
        </p:txBody>
      </p:sp>
      <p:sp>
        <p:nvSpPr>
          <p:cNvPr id="61" name="Rectangle: Top Corners Snipped 60">
            <a:extLst>
              <a:ext uri="{FF2B5EF4-FFF2-40B4-BE49-F238E27FC236}">
                <a16:creationId xmlns:a16="http://schemas.microsoft.com/office/drawing/2014/main" id="{8F52E1F8-29FE-A01B-955E-98DAFD548EC7}"/>
              </a:ext>
            </a:extLst>
          </p:cNvPr>
          <p:cNvSpPr/>
          <p:nvPr/>
        </p:nvSpPr>
        <p:spPr>
          <a:xfrm>
            <a:off x="1928300" y="3702143"/>
            <a:ext cx="2590646" cy="744478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Raw Coal Stockpile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8C0D841-D93A-80B7-966C-5FA7AEBE7847}"/>
              </a:ext>
            </a:extLst>
          </p:cNvPr>
          <p:cNvCxnSpPr>
            <a:cxnSpLocks/>
            <a:stCxn id="24" idx="3"/>
            <a:endCxn id="51" idx="2"/>
          </p:cNvCxnSpPr>
          <p:nvPr/>
        </p:nvCxnSpPr>
        <p:spPr>
          <a:xfrm>
            <a:off x="6444855" y="2529834"/>
            <a:ext cx="1340064" cy="269292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B7E48989-A5C2-143F-F6B9-C334B4F9B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1" idx="3"/>
            <a:endCxn id="24" idx="2"/>
          </p:cNvCxnSpPr>
          <p:nvPr/>
        </p:nvCxnSpPr>
        <p:spPr>
          <a:xfrm flipV="1">
            <a:off x="3223623" y="3069014"/>
            <a:ext cx="1978964" cy="633129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C660A330-BBA1-9A90-7284-3D0D475C74A2}"/>
              </a:ext>
            </a:extLst>
          </p:cNvPr>
          <p:cNvSpPr txBox="1"/>
          <p:nvPr/>
        </p:nvSpPr>
        <p:spPr>
          <a:xfrm rot="20537147">
            <a:off x="3374288" y="3177049"/>
            <a:ext cx="127434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1200">
                <a:solidFill>
                  <a:schemeClr val="accent3"/>
                </a:solidFill>
              </a:rPr>
              <a:t>Reclaimer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7692BD15-56E9-724D-9AD4-1A1818031B95}"/>
              </a:ext>
            </a:extLst>
          </p:cNvPr>
          <p:cNvSpPr/>
          <p:nvPr/>
        </p:nvSpPr>
        <p:spPr>
          <a:xfrm>
            <a:off x="5713074" y="3713629"/>
            <a:ext cx="1010788" cy="981512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Reject</a:t>
            </a: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FD4FA351-D657-8E84-1F41-07991BCB9243}"/>
              </a:ext>
            </a:extLst>
          </p:cNvPr>
          <p:cNvCxnSpPr>
            <a:cxnSpLocks/>
            <a:stCxn id="24" idx="2"/>
            <a:endCxn id="138" idx="0"/>
          </p:cNvCxnSpPr>
          <p:nvPr/>
        </p:nvCxnSpPr>
        <p:spPr>
          <a:xfrm>
            <a:off x="5202587" y="3069014"/>
            <a:ext cx="1015881" cy="644615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40A7A9FA-03CC-E02D-B584-579CFE3BF6AB}"/>
              </a:ext>
            </a:extLst>
          </p:cNvPr>
          <p:cNvSpPr/>
          <p:nvPr/>
        </p:nvSpPr>
        <p:spPr>
          <a:xfrm>
            <a:off x="3110178" y="2138231"/>
            <a:ext cx="226889" cy="302002"/>
          </a:xfrm>
          <a:custGeom>
            <a:avLst/>
            <a:gdLst>
              <a:gd name="connsiteX0" fmla="*/ 0 w 447675"/>
              <a:gd name="connsiteY0" fmla="*/ 400050 h 523875"/>
              <a:gd name="connsiteX1" fmla="*/ 152400 w 447675"/>
              <a:gd name="connsiteY1" fmla="*/ 523875 h 523875"/>
              <a:gd name="connsiteX2" fmla="*/ 447675 w 447675"/>
              <a:gd name="connsiteY2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675" h="523875">
                <a:moveTo>
                  <a:pt x="0" y="400050"/>
                </a:moveTo>
                <a:lnTo>
                  <a:pt x="152400" y="523875"/>
                </a:lnTo>
                <a:lnTo>
                  <a:pt x="447675" y="0"/>
                </a:ln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E99F017-5F6F-5F78-C85B-28966EFF97FE}"/>
              </a:ext>
            </a:extLst>
          </p:cNvPr>
          <p:cNvSpPr txBox="1"/>
          <p:nvPr/>
        </p:nvSpPr>
        <p:spPr>
          <a:xfrm>
            <a:off x="957419" y="1042530"/>
            <a:ext cx="50921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dirty="0"/>
              <a:t>Direct feed from Bin 1 into CHPP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dirty="0"/>
              <a:t>No reclaim from Raw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dirty="0"/>
              <a:t>Can overflow to Raw if Bin exceeds CHPP Requirement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300CFE6-3A07-C434-7FA6-F89D273CFFB6}"/>
              </a:ext>
            </a:extLst>
          </p:cNvPr>
          <p:cNvSpPr txBox="1"/>
          <p:nvPr/>
        </p:nvSpPr>
        <p:spPr>
          <a:xfrm>
            <a:off x="7293823" y="3422701"/>
            <a:ext cx="4769939" cy="2462213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AU" sz="1400" b="1" u="sng" dirty="0"/>
              <a:t>KEY 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Ore feed rate set by bin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No reclaimer –  Any impact on coal feed will reduce/stop feed to CHPP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Maintain full bin at all times despite impact on truck queue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Have loader ready on ROM for weather or shift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Communicate contingency if coal digger is lost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If the Raw Stockpile is full, the bin rate can’t exceed the CHPP rate</a:t>
            </a:r>
          </a:p>
        </p:txBody>
      </p:sp>
      <p:sp>
        <p:nvSpPr>
          <p:cNvPr id="2" name="Multiplication Sign 1">
            <a:extLst>
              <a:ext uri="{FF2B5EF4-FFF2-40B4-BE49-F238E27FC236}">
                <a16:creationId xmlns:a16="http://schemas.microsoft.com/office/drawing/2014/main" id="{8960FCCB-AC4F-DA5B-2080-687B03F63377}"/>
              </a:ext>
            </a:extLst>
          </p:cNvPr>
          <p:cNvSpPr/>
          <p:nvPr/>
        </p:nvSpPr>
        <p:spPr>
          <a:xfrm>
            <a:off x="4300475" y="3308265"/>
            <a:ext cx="411909" cy="412296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27D19D-A197-9855-F0B3-BACBD752003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634902" y="2032615"/>
            <a:ext cx="787996" cy="5487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805DB0-F93A-8BA6-3DF9-EFD8A668609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634902" y="2562631"/>
            <a:ext cx="787996" cy="548744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3AA43C4-F37E-598F-1F1D-B688FBE1EFE9}"/>
              </a:ext>
            </a:extLst>
          </p:cNvPr>
          <p:cNvSpPr/>
          <p:nvPr/>
        </p:nvSpPr>
        <p:spPr>
          <a:xfrm>
            <a:off x="2593443" y="3146056"/>
            <a:ext cx="226889" cy="302002"/>
          </a:xfrm>
          <a:custGeom>
            <a:avLst/>
            <a:gdLst>
              <a:gd name="connsiteX0" fmla="*/ 0 w 447675"/>
              <a:gd name="connsiteY0" fmla="*/ 400050 h 523875"/>
              <a:gd name="connsiteX1" fmla="*/ 152400 w 447675"/>
              <a:gd name="connsiteY1" fmla="*/ 523875 h 523875"/>
              <a:gd name="connsiteX2" fmla="*/ 447675 w 447675"/>
              <a:gd name="connsiteY2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675" h="523875">
                <a:moveTo>
                  <a:pt x="0" y="400050"/>
                </a:moveTo>
                <a:lnTo>
                  <a:pt x="152400" y="523875"/>
                </a:lnTo>
                <a:lnTo>
                  <a:pt x="447675" y="0"/>
                </a:ln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5960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427EB-CB11-7ACF-EACD-76761441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989E52BD-F3CD-FC8C-55CB-4F99A5850AB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358194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89E52BD-F3CD-FC8C-55CB-4F99A5850A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CA0BEF-D3BA-6E24-F78B-4B8FC4C072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482" y="1175657"/>
            <a:ext cx="10515600" cy="4675437"/>
          </a:xfrm>
        </p:spPr>
        <p:txBody>
          <a:bodyPr/>
          <a:lstStyle/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 is useless without actionability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Supervisors must know: “What can I do right now?”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</a:p>
          <a:p>
            <a:pPr marL="742950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Dump: Clear dozer from active area, direct trucks to free zones</a:t>
            </a:r>
          </a:p>
          <a:p>
            <a:pPr marL="742950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Shovel: Enforce full payloads, minimize cleanup delays</a:t>
            </a:r>
          </a:p>
          <a:p>
            <a:pPr marL="742950" lvl="1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Crusher: Monitor feeder, reassign trucks to balance queues</a:t>
            </a:r>
          </a:p>
          <a:p>
            <a:pPr marL="285750" indent="-285750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Training builds decision confidence → faster interventions</a:t>
            </a:r>
            <a:endParaRPr lang="en-CA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082937-8F01-1597-BD52-47F62EA7A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21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B056477-85DC-B4CC-677D-290D58F92A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Key #4: Training, Coaching and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589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9EAC0-C08B-60B5-AF3B-3EB13CA34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588BF-3ABA-CC3D-930D-76AFED7C5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440000" cy="4351338"/>
          </a:xfrm>
        </p:spPr>
        <p:txBody>
          <a:bodyPr>
            <a:normAutofit/>
          </a:bodyPr>
          <a:lstStyle/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kern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To ensure efficient loading, trucks should never wait; loading must start as soon as a truck arrives in the pit.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kern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shovel operator should avoid unnecessary tasks, like face adjustments or cleanup, when a truck is backing in or is already positioned for loading.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kern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shovel's primary focus should always be on loading trucks, not on other tasks or cleanups that could cause delays.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kern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If no truck is in the pit, the shovel can handle cleanup tasks or minor repositioning, but only if it notifies dispatch first.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kern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Shovels should provide dispatch with a five-minute advance warning before any move, allowing time for planning and adjustments.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kern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This advance notice enables dispatch to optimize fleet flow, reassign trucks as needed, or refuel trucks, keeping fleet operations efficient.</a:t>
            </a:r>
            <a:endParaRPr lang="en-CA" sz="1800" kern="100">
              <a:solidFill>
                <a:schemeClr val="tx1"/>
              </a:solidFill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F4B2390-F324-A524-159A-4545276249EF}"/>
              </a:ext>
            </a:extLst>
          </p:cNvPr>
          <p:cNvSpPr txBox="1">
            <a:spLocks/>
          </p:cNvSpPr>
          <p:nvPr/>
        </p:nvSpPr>
        <p:spPr>
          <a:xfrm>
            <a:off x="838200" y="365128"/>
            <a:ext cx="10515600" cy="647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3200" dirty="0">
              <a:latin typeface="Exo" pitchFamily="2" charset="0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AD0BA22F-C077-9DD0-5B36-151B78BCBF4B}"/>
              </a:ext>
            </a:extLst>
          </p:cNvPr>
          <p:cNvSpPr txBox="1">
            <a:spLocks/>
          </p:cNvSpPr>
          <p:nvPr/>
        </p:nvSpPr>
        <p:spPr>
          <a:xfrm>
            <a:off x="838200" y="329720"/>
            <a:ext cx="10897033" cy="665710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800" kern="1200" baseline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400" kern="1200" baseline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2000" kern="1200" baseline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800" kern="1200" baseline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•"/>
              <a:defRPr sz="1800" kern="1200" baseline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2"/>
                </a:solidFill>
              </a:rPr>
              <a:t>Key #4: Training, Coaching and Action on Dumps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236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05048-A082-63F6-9B5B-EC851A575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C14CC6-2902-E25C-59BA-F35E1E1DB7A4}"/>
              </a:ext>
            </a:extLst>
          </p:cNvPr>
          <p:cNvSpPr txBox="1">
            <a:spLocks/>
          </p:cNvSpPr>
          <p:nvPr/>
        </p:nvSpPr>
        <p:spPr>
          <a:xfrm>
            <a:off x="772884" y="397786"/>
            <a:ext cx="10515600" cy="647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Exo" pitchFamily="2" charset="0"/>
              </a:rPr>
              <a:t>Coaching &amp; Direction on Dumps</a:t>
            </a:r>
            <a:endParaRPr lang="en-CA" sz="3200" dirty="0">
              <a:latin typeface="Exo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E89E-3EFC-3E31-E1AD-CB138B58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4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Ensure trucks are dumped efficiently with no waiting time, following the planned sequence.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Dozer operators should signal trucks at a sufficient distance to allow them to maintain engine revs without slowing down, preventing lost time.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Trucks should receive a clear signal to approach and begin backing up smoothly without needing to re-engage the throttle.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The dozer operator’s primary focus should be on getting the trucks off the dump.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After dumping, trucks should leave the site smoothly by slowly descending the berm with the box still elevated, using appropriate speed control until the box is down.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Efficiency is maximized by using the shortest travel paths, anticipating multiple trucks, and having multiple dump locations ready to avoid delays.</a:t>
            </a:r>
          </a:p>
          <a:p>
            <a:pPr marL="270000" indent="-270000">
              <a:lnSpc>
                <a:spcPts val="2200"/>
              </a:lnSpc>
              <a:buSzPct val="100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The dump dozer operator should maintain full control of the area, prioritizing smooth, continuous operations.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0330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6D5F8-9A2C-6079-C9ED-64FF20688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96C4501-2573-4A02-F2CB-ED1E064F360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2797456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96C4501-2573-4A02-F2CB-ED1E064F36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D13B85-5D69-39BB-2FD6-F790FC5B26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24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B7F2CD-69CC-BB03-9A7B-13E12C2A0A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20688"/>
            <a:ext cx="11309350" cy="460375"/>
          </a:xfrm>
        </p:spPr>
        <p:txBody>
          <a:bodyPr vert="horz"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Closing &amp; Call to Action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0B0D3-8416-F4C0-01D6-3F04A4FFA7F3}"/>
              </a:ext>
            </a:extLst>
          </p:cNvPr>
          <p:cNvSpPr txBox="1"/>
          <p:nvPr/>
        </p:nvSpPr>
        <p:spPr>
          <a:xfrm>
            <a:off x="414529" y="1175657"/>
            <a:ext cx="11308196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SIC = real-time decisions → real productivity gains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Four requirements: information, accountability, philosophy, training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embedded → SIC becomes culture, not a program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“Don’t just measure. Act.”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147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49B6F-E551-D1FC-D5C7-850D6F4A3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581A7FA-6B90-1A06-C0C1-3EE5722778C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419943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81A7FA-6B90-1A06-C0C1-3EE5722778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5EE523-093F-2DEB-C64A-FE43423CAF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B86569-DC38-2CCA-D9A1-B6C1FC5F0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6F0782-0F87-F446-898C-D8A7193ADD12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DDBC38-720A-8DC0-E7D6-8A11894E83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E3A2D5-0D4F-8946-6B00-B5464F8B17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20688"/>
            <a:ext cx="11309350" cy="460375"/>
          </a:xfrm>
        </p:spPr>
        <p:txBody>
          <a:bodyPr vert="horz"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Q&amp;A</a:t>
            </a:r>
            <a:endParaRPr lang="en-CA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4404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utliers PPT Template 1">
  <a:themeElements>
    <a:clrScheme name="OMS - Palette">
      <a:dk1>
        <a:srgbClr val="0A252D"/>
      </a:dk1>
      <a:lt1>
        <a:srgbClr val="FFFFFF"/>
      </a:lt1>
      <a:dk2>
        <a:srgbClr val="0A252D"/>
      </a:dk2>
      <a:lt2>
        <a:srgbClr val="C4CEDB"/>
      </a:lt2>
      <a:accent1>
        <a:srgbClr val="D02B2F"/>
      </a:accent1>
      <a:accent2>
        <a:srgbClr val="5B6770"/>
      </a:accent2>
      <a:accent3>
        <a:srgbClr val="375DAD"/>
      </a:accent3>
      <a:accent4>
        <a:srgbClr val="4C9C2E"/>
      </a:accent4>
      <a:accent5>
        <a:srgbClr val="FFBF3C"/>
      </a:accent5>
      <a:accent6>
        <a:srgbClr val="4BC0E1"/>
      </a:accent6>
      <a:hlink>
        <a:srgbClr val="79858B"/>
      </a:hlink>
      <a:folHlink>
        <a:srgbClr val="5B667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8CCE32-07E2-4D04-8E08-8E651D2DED23}" vid="{5C5BB121-9333-45EB-8742-5B3A1087DD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EC94EBEECA5D47A131F90B1FBC6738" ma:contentTypeVersion="20" ma:contentTypeDescription="Create a new document." ma:contentTypeScope="" ma:versionID="4a5931bd577c5cfa3ce22f6240fa4896">
  <xsd:schema xmlns:xsd="http://www.w3.org/2001/XMLSchema" xmlns:xs="http://www.w3.org/2001/XMLSchema" xmlns:p="http://schemas.microsoft.com/office/2006/metadata/properties" xmlns:ns2="ac237c17-6a1d-427f-89fb-a05eca9d3b16" xmlns:ns3="2480ead2-f470-43a8-a116-df3d2c9bacc8" targetNamespace="http://schemas.microsoft.com/office/2006/metadata/properties" ma:root="true" ma:fieldsID="32819c10b8a4b7403cd943a993289b26" ns2:_="" ns3:_="">
    <xsd:import namespace="ac237c17-6a1d-427f-89fb-a05eca9d3b16"/>
    <xsd:import namespace="2480ead2-f470-43a8-a116-df3d2c9bacc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237c17-6a1d-427f-89fb-a05eca9d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  <xsd:element name="TaxCatchAll" ma:index="24" nillable="true" ma:displayName="Taxonomy Catch All Column" ma:hidden="true" ma:list="{9a347932-9a05-4d14-956c-d38b4dbb02eb}" ma:internalName="TaxCatchAll" ma:showField="CatchAllData" ma:web="ac237c17-6a1d-427f-89fb-a05eca9d3b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80ead2-f470-43a8-a116-df3d2c9bac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61412b2-f5e9-43ab-a91d-e17df2e6b1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80ead2-f470-43a8-a116-df3d2c9bacc8">
      <Terms xmlns="http://schemas.microsoft.com/office/infopath/2007/PartnerControls"/>
    </lcf76f155ced4ddcb4097134ff3c332f>
    <TaxCatchAll xmlns="ac237c17-6a1d-427f-89fb-a05eca9d3b1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D699E9-92A8-4D58-9735-5AD11F4BFE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237c17-6a1d-427f-89fb-a05eca9d3b16"/>
    <ds:schemaRef ds:uri="2480ead2-f470-43a8-a116-df3d2c9bac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D63BC9-D82E-4C7C-92C1-9295A5EA612C}">
  <ds:schemaRefs>
    <ds:schemaRef ds:uri="http://schemas.microsoft.com/office/infopath/2007/PartnerControls"/>
    <ds:schemaRef ds:uri="http://purl.org/dc/dcmitype/"/>
    <ds:schemaRef ds:uri="2480ead2-f470-43a8-a116-df3d2c9bacc8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ac237c17-6a1d-427f-89fb-a05eca9d3b16"/>
  </ds:schemaRefs>
</ds:datastoreItem>
</file>

<file path=customXml/itemProps3.xml><?xml version="1.0" encoding="utf-8"?>
<ds:datastoreItem xmlns:ds="http://schemas.openxmlformats.org/officeDocument/2006/customXml" ds:itemID="{1AF91535-2A89-46F7-9A7E-55189B1F7A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Outliers PPT Template 1</Template>
  <TotalTime>800</TotalTime>
  <Words>1971</Words>
  <Application>Microsoft Macintosh PowerPoint</Application>
  <PresentationFormat>Widescreen</PresentationFormat>
  <Paragraphs>253</Paragraphs>
  <Slides>25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Aptos</vt:lpstr>
      <vt:lpstr>Arial</vt:lpstr>
      <vt:lpstr>Exo</vt:lpstr>
      <vt:lpstr>GT America</vt:lpstr>
      <vt:lpstr>Open Sans</vt:lpstr>
      <vt:lpstr>Times New Roman</vt:lpstr>
      <vt:lpstr>Verdana</vt:lpstr>
      <vt:lpstr>Outliers PPT Template 1</vt:lpstr>
      <vt:lpstr>think-cell Slide</vt:lpstr>
      <vt:lpstr>Short Interval Control in Mining: From Data to 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#4: Training &amp; Action Playbooks</vt:lpstr>
      <vt:lpstr>The SIC Coaching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Operating Scenarios Direct Feed to CHPP no Reclaim</vt:lpstr>
      <vt:lpstr>PowerPoint Presentation</vt:lpstr>
      <vt:lpstr>PowerPoint Presentation</vt:lpstr>
      <vt:lpstr>PowerPoint Presentation</vt:lpstr>
      <vt:lpstr>Closing &amp; Call to Action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Rotella</dc:creator>
  <cp:lastModifiedBy>Brad  Jewson</cp:lastModifiedBy>
  <cp:revision>1</cp:revision>
  <dcterms:created xsi:type="dcterms:W3CDTF">2025-09-23T15:11:57Z</dcterms:created>
  <dcterms:modified xsi:type="dcterms:W3CDTF">2025-09-26T20:08:51Z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0x0101003CEC94EBEECA5D47A131F90B1FBC6738</vt:lpwstr>
  </property>
  <property fmtid="{D5CDD505-2E9C-101B-9397-08002B2CF9AE}" pid="3" name="MediaServiceImageTags">
    <vt:lpwstr/>
  </property>
</Properties>
</file>