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4" r:id="rId2"/>
    <p:sldId id="264" r:id="rId3"/>
    <p:sldId id="256" r:id="rId4"/>
    <p:sldId id="263" r:id="rId5"/>
    <p:sldId id="349" r:id="rId6"/>
    <p:sldId id="343" r:id="rId7"/>
    <p:sldId id="346" r:id="rId8"/>
    <p:sldId id="350" r:id="rId9"/>
    <p:sldId id="345" r:id="rId10"/>
    <p:sldId id="270" r:id="rId11"/>
    <p:sldId id="3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00B0F0"/>
    <a:srgbClr val="F0F0F0"/>
    <a:srgbClr val="00A7E2"/>
    <a:srgbClr val="0085B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5" d="100"/>
          <a:sy n="105" d="100"/>
        </p:scale>
        <p:origin x="834"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LELOUVIER" userId="12f331f34ebedcd0" providerId="LiveId" clId="{9BD197E4-9A22-4C47-851E-ADDBABF41426}"/>
    <pc:docChg chg="delSld">
      <pc:chgData name="Arnaud LELOUVIER" userId="12f331f34ebedcd0" providerId="LiveId" clId="{9BD197E4-9A22-4C47-851E-ADDBABF41426}" dt="2025-09-02T22:00:17.788" v="0" actId="2696"/>
      <pc:docMkLst>
        <pc:docMk/>
      </pc:docMkLst>
      <pc:sldChg chg="del">
        <pc:chgData name="Arnaud LELOUVIER" userId="12f331f34ebedcd0" providerId="LiveId" clId="{9BD197E4-9A22-4C47-851E-ADDBABF41426}" dt="2025-09-02T22:00:17.788" v="0" actId="2696"/>
        <pc:sldMkLst>
          <pc:docMk/>
          <pc:sldMk cId="2911187087" sldId="262"/>
        </pc:sldMkLst>
      </pc:sldChg>
      <pc:sldMasterChg chg="delSldLayout">
        <pc:chgData name="Arnaud LELOUVIER" userId="12f331f34ebedcd0" providerId="LiveId" clId="{9BD197E4-9A22-4C47-851E-ADDBABF41426}" dt="2025-09-02T22:00:17.788" v="0" actId="2696"/>
        <pc:sldMasterMkLst>
          <pc:docMk/>
          <pc:sldMasterMk cId="2999770899" sldId="2147483648"/>
        </pc:sldMasterMkLst>
        <pc:sldLayoutChg chg="del">
          <pc:chgData name="Arnaud LELOUVIER" userId="12f331f34ebedcd0" providerId="LiveId" clId="{9BD197E4-9A22-4C47-851E-ADDBABF41426}" dt="2025-09-02T22:00:17.788" v="0" actId="2696"/>
          <pc:sldLayoutMkLst>
            <pc:docMk/>
            <pc:sldMasterMk cId="2999770899" sldId="2147483648"/>
            <pc:sldLayoutMk cId="3565281663"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35AA1-ACCF-437E-8901-ABAC2BC48247}" type="datetimeFigureOut">
              <a:rPr lang="en-US" smtClean="0"/>
              <a:t>9/2/2025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1B5A29-5651-442A-A031-A8410CC0E9E7}" type="slidenum">
              <a:rPr lang="en-US" smtClean="0"/>
              <a:t>‹N°›</a:t>
            </a:fld>
            <a:endParaRPr lang="en-US"/>
          </a:p>
        </p:txBody>
      </p:sp>
    </p:spTree>
    <p:extLst>
      <p:ext uri="{BB962C8B-B14F-4D97-AF65-F5344CB8AC3E}">
        <p14:creationId xmlns:p14="http://schemas.microsoft.com/office/powerpoint/2010/main" val="32856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8CB8-793F-4D6F-BE89-789435DBAF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A451C7-0430-61F2-99F4-DF652C00AF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563A22-8CC4-3199-D215-5A1C87A996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C84BF4F4-7716-4A53-D28E-7805D283C107}"/>
              </a:ext>
            </a:extLst>
          </p:cNvPr>
          <p:cNvSpPr>
            <a:spLocks noGrp="1"/>
          </p:cNvSpPr>
          <p:nvPr>
            <p:ph type="ftr" sz="quarter" idx="11"/>
          </p:nvPr>
        </p:nvSpPr>
        <p:spPr/>
        <p:txBody>
          <a:bodyPr/>
          <a:lstStyle/>
          <a:p>
            <a:r>
              <a:rPr lang="en-US"/>
              <a:t>2025 All copyright</a:t>
            </a:r>
          </a:p>
        </p:txBody>
      </p:sp>
      <p:sp>
        <p:nvSpPr>
          <p:cNvPr id="6" name="Slide Number Placeholder 5">
            <a:extLst>
              <a:ext uri="{FF2B5EF4-FFF2-40B4-BE49-F238E27FC236}">
                <a16:creationId xmlns:a16="http://schemas.microsoft.com/office/drawing/2014/main" id="{DC23CA28-53EA-6CD1-F3E4-1EA371494824}"/>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178263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3505-4B3F-EFD4-1331-6A2C0AD1FD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67D447-7D13-6498-D9B2-E354A32214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03DAE9-794A-7880-2656-F9B1E6B01D8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1D938DAA-5613-4CB4-A55A-67D83ED342F8}"/>
              </a:ext>
            </a:extLst>
          </p:cNvPr>
          <p:cNvSpPr>
            <a:spLocks noGrp="1"/>
          </p:cNvSpPr>
          <p:nvPr>
            <p:ph type="ftr" sz="quarter" idx="11"/>
          </p:nvPr>
        </p:nvSpPr>
        <p:spPr/>
        <p:txBody>
          <a:bodyPr/>
          <a:lstStyle/>
          <a:p>
            <a:r>
              <a:rPr lang="en-US"/>
              <a:t>2025 All copyright</a:t>
            </a:r>
          </a:p>
        </p:txBody>
      </p:sp>
      <p:sp>
        <p:nvSpPr>
          <p:cNvPr id="6" name="Slide Number Placeholder 5">
            <a:extLst>
              <a:ext uri="{FF2B5EF4-FFF2-40B4-BE49-F238E27FC236}">
                <a16:creationId xmlns:a16="http://schemas.microsoft.com/office/drawing/2014/main" id="{1BFEC773-90B7-97AA-E219-1AF0CAED0B5E}"/>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383775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E62C-AFB6-2846-E47B-0C1D9AF4AF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2C4660-6EF5-03E3-09E1-2CF8AFC653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875096-ED56-A5AC-B3BE-6F227DBD21B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EFF946E-4A6B-35AC-1CB4-160A1905C623}"/>
              </a:ext>
            </a:extLst>
          </p:cNvPr>
          <p:cNvSpPr>
            <a:spLocks noGrp="1"/>
          </p:cNvSpPr>
          <p:nvPr>
            <p:ph type="ftr" sz="quarter" idx="11"/>
          </p:nvPr>
        </p:nvSpPr>
        <p:spPr/>
        <p:txBody>
          <a:bodyPr/>
          <a:lstStyle/>
          <a:p>
            <a:r>
              <a:rPr lang="en-US"/>
              <a:t>2025 All copyright</a:t>
            </a:r>
          </a:p>
        </p:txBody>
      </p:sp>
      <p:sp>
        <p:nvSpPr>
          <p:cNvPr id="6" name="Slide Number Placeholder 5">
            <a:extLst>
              <a:ext uri="{FF2B5EF4-FFF2-40B4-BE49-F238E27FC236}">
                <a16:creationId xmlns:a16="http://schemas.microsoft.com/office/drawing/2014/main" id="{81C6B53B-DEF1-C38A-62B6-5564EBD56053}"/>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221579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384A6-8A48-9BBA-A3ED-408678EA5B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F5C3DB-A1CC-59BD-766C-91695F9129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548411-1CD5-175B-824D-5D2F6D9974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6635E7-8200-A36E-E8E0-EC494026CA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57BE0EC-FBBD-2284-04CD-AA05B2BAD231}"/>
              </a:ext>
            </a:extLst>
          </p:cNvPr>
          <p:cNvSpPr>
            <a:spLocks noGrp="1"/>
          </p:cNvSpPr>
          <p:nvPr>
            <p:ph type="ftr" sz="quarter" idx="11"/>
          </p:nvPr>
        </p:nvSpPr>
        <p:spPr/>
        <p:txBody>
          <a:bodyPr/>
          <a:lstStyle/>
          <a:p>
            <a:r>
              <a:rPr lang="en-US"/>
              <a:t>2025 All copyright</a:t>
            </a:r>
          </a:p>
        </p:txBody>
      </p:sp>
      <p:sp>
        <p:nvSpPr>
          <p:cNvPr id="7" name="Slide Number Placeholder 6">
            <a:extLst>
              <a:ext uri="{FF2B5EF4-FFF2-40B4-BE49-F238E27FC236}">
                <a16:creationId xmlns:a16="http://schemas.microsoft.com/office/drawing/2014/main" id="{FCA769E2-53FB-11C8-FE12-BA797ECECD57}"/>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363624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575F-7591-A3F7-72BC-E1CFD53C51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542F93-6739-98E6-75AF-2A70866A60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1D7D07-B2A5-E02C-A01C-358F30A750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6107C1-F046-F29E-CD26-0F9A6122F1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42305-FD8E-BBCF-1863-AB5441F347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D08DED-7879-EAE8-7E66-AB082BD7CBB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483C6E95-9811-26FA-2C77-BEFE42EACF31}"/>
              </a:ext>
            </a:extLst>
          </p:cNvPr>
          <p:cNvSpPr>
            <a:spLocks noGrp="1"/>
          </p:cNvSpPr>
          <p:nvPr>
            <p:ph type="ftr" sz="quarter" idx="11"/>
          </p:nvPr>
        </p:nvSpPr>
        <p:spPr/>
        <p:txBody>
          <a:bodyPr/>
          <a:lstStyle/>
          <a:p>
            <a:r>
              <a:rPr lang="en-US"/>
              <a:t>2025 All copyright</a:t>
            </a:r>
          </a:p>
        </p:txBody>
      </p:sp>
      <p:sp>
        <p:nvSpPr>
          <p:cNvPr id="9" name="Slide Number Placeholder 8">
            <a:extLst>
              <a:ext uri="{FF2B5EF4-FFF2-40B4-BE49-F238E27FC236}">
                <a16:creationId xmlns:a16="http://schemas.microsoft.com/office/drawing/2014/main" id="{7F19F347-105F-5D1C-C68F-7FAE7952B8C7}"/>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3426939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EDF97-0ADF-C9EC-0E75-46D999DC7854}"/>
              </a:ext>
            </a:extLst>
          </p:cNvPr>
          <p:cNvSpPr>
            <a:spLocks noGrp="1"/>
          </p:cNvSpPr>
          <p:nvPr>
            <p:ph type="title"/>
          </p:nvPr>
        </p:nvSpPr>
        <p:spPr>
          <a:xfrm>
            <a:off x="402956" y="690590"/>
            <a:ext cx="11391254" cy="365126"/>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98223A07-6420-CF98-636E-EDF228227E3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C69CFD10-5EDC-4153-B420-C65E4DC09F45}"/>
              </a:ext>
            </a:extLst>
          </p:cNvPr>
          <p:cNvSpPr>
            <a:spLocks noGrp="1"/>
          </p:cNvSpPr>
          <p:nvPr>
            <p:ph type="ftr" sz="quarter" idx="11"/>
          </p:nvPr>
        </p:nvSpPr>
        <p:spPr/>
        <p:txBody>
          <a:bodyPr/>
          <a:lstStyle/>
          <a:p>
            <a:r>
              <a:rPr lang="en-US"/>
              <a:t>2025 All copyright</a:t>
            </a:r>
          </a:p>
        </p:txBody>
      </p:sp>
      <p:sp>
        <p:nvSpPr>
          <p:cNvPr id="5" name="Slide Number Placeholder 4">
            <a:extLst>
              <a:ext uri="{FF2B5EF4-FFF2-40B4-BE49-F238E27FC236}">
                <a16:creationId xmlns:a16="http://schemas.microsoft.com/office/drawing/2014/main" id="{600320F6-0B9F-DC19-1AB9-F86483B4D1FC}"/>
              </a:ext>
            </a:extLst>
          </p:cNvPr>
          <p:cNvSpPr>
            <a:spLocks noGrp="1"/>
          </p:cNvSpPr>
          <p:nvPr>
            <p:ph type="sldNum" sz="quarter" idx="12"/>
          </p:nvPr>
        </p:nvSpPr>
        <p:spPr/>
        <p:txBody>
          <a:bodyPr/>
          <a:lstStyle/>
          <a:p>
            <a:fld id="{EAB4B67D-FAB5-418D-B402-3ABE18EC9131}" type="slidenum">
              <a:rPr lang="en-US" smtClean="0"/>
              <a:t>‹N°›</a:t>
            </a:fld>
            <a:endParaRPr lang="en-US"/>
          </a:p>
        </p:txBody>
      </p:sp>
      <p:sp>
        <p:nvSpPr>
          <p:cNvPr id="7" name="Text Placeholder 6">
            <a:extLst>
              <a:ext uri="{FF2B5EF4-FFF2-40B4-BE49-F238E27FC236}">
                <a16:creationId xmlns:a16="http://schemas.microsoft.com/office/drawing/2014/main" id="{9F8BEFFA-50E8-0B7F-64D6-8055065D3762}"/>
              </a:ext>
            </a:extLst>
          </p:cNvPr>
          <p:cNvSpPr>
            <a:spLocks noGrp="1"/>
          </p:cNvSpPr>
          <p:nvPr>
            <p:ph type="body" sz="quarter" idx="13" hasCustomPrompt="1"/>
          </p:nvPr>
        </p:nvSpPr>
        <p:spPr>
          <a:xfrm>
            <a:off x="397521" y="1208866"/>
            <a:ext cx="11391254" cy="5315785"/>
          </a:xfrm>
        </p:spPr>
        <p:txBody>
          <a:bodyPr/>
          <a:lstStyle/>
          <a:p>
            <a:pPr lvl="0"/>
            <a:r>
              <a:rPr lang="en-US" dirty="0"/>
              <a:t>Click to edit master text styles</a:t>
            </a:r>
          </a:p>
        </p:txBody>
      </p:sp>
      <p:grpSp>
        <p:nvGrpSpPr>
          <p:cNvPr id="6" name="Group 5">
            <a:extLst>
              <a:ext uri="{FF2B5EF4-FFF2-40B4-BE49-F238E27FC236}">
                <a16:creationId xmlns:a16="http://schemas.microsoft.com/office/drawing/2014/main" id="{648636FE-9946-D36A-0973-144004FB03B1}"/>
              </a:ext>
            </a:extLst>
          </p:cNvPr>
          <p:cNvGrpSpPr/>
          <p:nvPr userDrawn="1"/>
        </p:nvGrpSpPr>
        <p:grpSpPr>
          <a:xfrm>
            <a:off x="0" y="6762371"/>
            <a:ext cx="12192000" cy="137160"/>
            <a:chOff x="0" y="6762371"/>
            <a:chExt cx="12192000" cy="137160"/>
          </a:xfrm>
        </p:grpSpPr>
        <p:sp>
          <p:nvSpPr>
            <p:cNvPr id="8" name="Rectangle 7">
              <a:extLst>
                <a:ext uri="{FF2B5EF4-FFF2-40B4-BE49-F238E27FC236}">
                  <a16:creationId xmlns:a16="http://schemas.microsoft.com/office/drawing/2014/main" id="{83C21080-0CB9-E27B-88E6-9BCAC6450945}"/>
                </a:ext>
              </a:extLst>
            </p:cNvPr>
            <p:cNvSpPr/>
            <p:nvPr/>
          </p:nvSpPr>
          <p:spPr>
            <a:xfrm>
              <a:off x="0" y="6762371"/>
              <a:ext cx="12192000" cy="137160"/>
            </a:xfrm>
            <a:prstGeom prst="rect">
              <a:avLst/>
            </a:prstGeom>
            <a:solidFill>
              <a:srgbClr val="1F4E79"/>
            </a:solidFill>
            <a:ln w="3175" cap="flat">
              <a:noFill/>
              <a:miter lim="400000"/>
            </a:ln>
            <a:effectLst/>
            <a:sp3d/>
          </p:spPr>
          <p:txBody>
            <a:bodyPr rot="0" spcFirstLastPara="1" vert="horz" wrap="square" lIns="38100" tIns="38100" rIns="38100" bIns="381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1pPr>
              <a:lvl2pPr marL="0" marR="0" indent="228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2pPr>
              <a:lvl3pPr marL="0" marR="0" indent="457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3pPr>
              <a:lvl4pPr marL="0" marR="0" indent="685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4pPr>
              <a:lvl5pPr marL="0" marR="0" indent="9144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5pPr>
              <a:lvl6pPr marL="0" marR="0" indent="11430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6pPr>
              <a:lvl7pPr marL="0" marR="0" indent="1371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7pPr>
              <a:lvl8pPr marL="0" marR="0" indent="1600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8pPr>
              <a:lvl9pPr marL="0" marR="0" indent="1828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 name="Freeform: Shape 7">
              <a:extLst>
                <a:ext uri="{FF2B5EF4-FFF2-40B4-BE49-F238E27FC236}">
                  <a16:creationId xmlns:a16="http://schemas.microsoft.com/office/drawing/2014/main" id="{8DB8FBE0-CC21-D63D-872F-A91364225E38}"/>
                </a:ext>
              </a:extLst>
            </p:cNvPr>
            <p:cNvSpPr/>
            <p:nvPr/>
          </p:nvSpPr>
          <p:spPr>
            <a:xfrm>
              <a:off x="0" y="6762371"/>
              <a:ext cx="7040880" cy="137160"/>
            </a:xfrm>
            <a:custGeom>
              <a:avLst/>
              <a:gdLst>
                <a:gd name="connsiteX0" fmla="*/ 0 w 5943600"/>
                <a:gd name="connsiteY0" fmla="*/ 0 h 137160"/>
                <a:gd name="connsiteX1" fmla="*/ 5875020 w 5943600"/>
                <a:gd name="connsiteY1" fmla="*/ 0 h 137160"/>
                <a:gd name="connsiteX2" fmla="*/ 5943600 w 5943600"/>
                <a:gd name="connsiteY2" fmla="*/ 68580 h 137160"/>
                <a:gd name="connsiteX3" fmla="*/ 5875020 w 5943600"/>
                <a:gd name="connsiteY3" fmla="*/ 137160 h 137160"/>
                <a:gd name="connsiteX4" fmla="*/ 0 w 5943600"/>
                <a:gd name="connsiteY4" fmla="*/ 137160 h 13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137160">
                  <a:moveTo>
                    <a:pt x="0" y="0"/>
                  </a:moveTo>
                  <a:lnTo>
                    <a:pt x="5875020" y="0"/>
                  </a:lnTo>
                  <a:cubicBezTo>
                    <a:pt x="5912896" y="0"/>
                    <a:pt x="5943600" y="30704"/>
                    <a:pt x="5943600" y="68580"/>
                  </a:cubicBezTo>
                  <a:cubicBezTo>
                    <a:pt x="5943600" y="106456"/>
                    <a:pt x="5912896" y="137160"/>
                    <a:pt x="5875020" y="137160"/>
                  </a:cubicBezTo>
                  <a:lnTo>
                    <a:pt x="0" y="137160"/>
                  </a:lnTo>
                  <a:close/>
                </a:path>
              </a:pathLst>
            </a:custGeom>
            <a:solidFill>
              <a:srgbClr val="00B0F0"/>
            </a:solidFill>
            <a:ln w="3175" cap="flat">
              <a:noFill/>
              <a:miter lim="400000"/>
            </a:ln>
            <a:effectLst/>
            <a:sp3d/>
          </p:spPr>
          <p:txBody>
            <a:bodyPr rot="0" spcFirstLastPara="1" vert="horz" wrap="square" lIns="38100" tIns="38100" rIns="38100" bIns="38100" numCol="1" spcCol="38100" rtlCol="0"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1pPr>
              <a:lvl2pPr marL="0" marR="0" indent="228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2pPr>
              <a:lvl3pPr marL="0" marR="0" indent="457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3pPr>
              <a:lvl4pPr marL="0" marR="0" indent="685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4pPr>
              <a:lvl5pPr marL="0" marR="0" indent="9144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5pPr>
              <a:lvl6pPr marL="0" marR="0" indent="11430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6pPr>
              <a:lvl7pPr marL="0" marR="0" indent="1371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7pPr>
              <a:lvl8pPr marL="0" marR="0" indent="1600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8pPr>
              <a:lvl9pPr marL="0" marR="0" indent="1828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grpSp>
    </p:spTree>
    <p:extLst>
      <p:ext uri="{BB962C8B-B14F-4D97-AF65-F5344CB8AC3E}">
        <p14:creationId xmlns:p14="http://schemas.microsoft.com/office/powerpoint/2010/main" val="2641190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5AC7E4-7643-614D-F6DF-9579FC1837D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4CF3C35E-7D19-399B-83F5-946E60C87659}"/>
              </a:ext>
            </a:extLst>
          </p:cNvPr>
          <p:cNvSpPr>
            <a:spLocks noGrp="1"/>
          </p:cNvSpPr>
          <p:nvPr>
            <p:ph type="ftr" sz="quarter" idx="11"/>
          </p:nvPr>
        </p:nvSpPr>
        <p:spPr/>
        <p:txBody>
          <a:bodyPr/>
          <a:lstStyle/>
          <a:p>
            <a:r>
              <a:rPr lang="en-US"/>
              <a:t>2025 All copyright</a:t>
            </a:r>
          </a:p>
        </p:txBody>
      </p:sp>
      <p:sp>
        <p:nvSpPr>
          <p:cNvPr id="4" name="Slide Number Placeholder 3">
            <a:extLst>
              <a:ext uri="{FF2B5EF4-FFF2-40B4-BE49-F238E27FC236}">
                <a16:creationId xmlns:a16="http://schemas.microsoft.com/office/drawing/2014/main" id="{ED791151-A42A-06D4-32FD-7246B873B87B}"/>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3367952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EBA2E-F6D0-6575-42BD-BD207810B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23112C-2FB0-A704-2077-718E2EEC3D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9ECE71-A4D8-0116-22B6-A31EF69289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F8295-597A-E11D-26A0-AF4430EBE22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B4B7414-2D8F-3652-63B4-791E0F6DBEBB}"/>
              </a:ext>
            </a:extLst>
          </p:cNvPr>
          <p:cNvSpPr>
            <a:spLocks noGrp="1"/>
          </p:cNvSpPr>
          <p:nvPr>
            <p:ph type="ftr" sz="quarter" idx="11"/>
          </p:nvPr>
        </p:nvSpPr>
        <p:spPr/>
        <p:txBody>
          <a:bodyPr/>
          <a:lstStyle/>
          <a:p>
            <a:r>
              <a:rPr lang="en-US"/>
              <a:t>2025 All copyright</a:t>
            </a:r>
          </a:p>
        </p:txBody>
      </p:sp>
      <p:sp>
        <p:nvSpPr>
          <p:cNvPr id="7" name="Slide Number Placeholder 6">
            <a:extLst>
              <a:ext uri="{FF2B5EF4-FFF2-40B4-BE49-F238E27FC236}">
                <a16:creationId xmlns:a16="http://schemas.microsoft.com/office/drawing/2014/main" id="{703C627C-1751-9607-9435-69F6203C3C9A}"/>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3417496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06FEA-E50E-0BCF-2D61-48670A35B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A3AF0-B29D-188C-E776-DE602A9E6F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644483-842B-E32E-D40E-E488919D12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6C4140-586C-7C97-F009-45FD7DEC02F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0E8C0E7-E3B5-6336-32FF-6F91235F7285}"/>
              </a:ext>
            </a:extLst>
          </p:cNvPr>
          <p:cNvSpPr>
            <a:spLocks noGrp="1"/>
          </p:cNvSpPr>
          <p:nvPr>
            <p:ph type="ftr" sz="quarter" idx="11"/>
          </p:nvPr>
        </p:nvSpPr>
        <p:spPr/>
        <p:txBody>
          <a:bodyPr/>
          <a:lstStyle/>
          <a:p>
            <a:r>
              <a:rPr lang="en-US"/>
              <a:t>2025 All copyright</a:t>
            </a:r>
          </a:p>
        </p:txBody>
      </p:sp>
      <p:sp>
        <p:nvSpPr>
          <p:cNvPr id="7" name="Slide Number Placeholder 6">
            <a:extLst>
              <a:ext uri="{FF2B5EF4-FFF2-40B4-BE49-F238E27FC236}">
                <a16:creationId xmlns:a16="http://schemas.microsoft.com/office/drawing/2014/main" id="{3DAD5E9D-93FC-7AC4-C6F2-826FBA391B5D}"/>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2452344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F2F72-4DAC-148D-F32A-011B1365A4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1188BE-0582-41D5-9D65-8F129F6226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AA2CC-3784-563C-794A-BC69C77E1AF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7621BCA-A0E8-A1CA-1EEB-CF69D4F903F7}"/>
              </a:ext>
            </a:extLst>
          </p:cNvPr>
          <p:cNvSpPr>
            <a:spLocks noGrp="1"/>
          </p:cNvSpPr>
          <p:nvPr>
            <p:ph type="ftr" sz="quarter" idx="11"/>
          </p:nvPr>
        </p:nvSpPr>
        <p:spPr/>
        <p:txBody>
          <a:bodyPr/>
          <a:lstStyle/>
          <a:p>
            <a:r>
              <a:rPr lang="en-US"/>
              <a:t>2025 All copyright</a:t>
            </a:r>
          </a:p>
        </p:txBody>
      </p:sp>
      <p:sp>
        <p:nvSpPr>
          <p:cNvPr id="6" name="Slide Number Placeholder 5">
            <a:extLst>
              <a:ext uri="{FF2B5EF4-FFF2-40B4-BE49-F238E27FC236}">
                <a16:creationId xmlns:a16="http://schemas.microsoft.com/office/drawing/2014/main" id="{2145C6D3-127F-C071-5F0E-809F1E84D27F}"/>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670100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4FD5CB-667B-7DCA-01D1-8B8E50591F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F95025-27D8-D67A-2DDE-1BA369B673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BF595-3FA5-A1A1-0270-CFEAC18E2E5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D61D8D9-84F6-3198-FEDB-0E9635BF08E4}"/>
              </a:ext>
            </a:extLst>
          </p:cNvPr>
          <p:cNvSpPr>
            <a:spLocks noGrp="1"/>
          </p:cNvSpPr>
          <p:nvPr>
            <p:ph type="ftr" sz="quarter" idx="11"/>
          </p:nvPr>
        </p:nvSpPr>
        <p:spPr/>
        <p:txBody>
          <a:bodyPr/>
          <a:lstStyle/>
          <a:p>
            <a:r>
              <a:rPr lang="en-US"/>
              <a:t>2025 All copyright</a:t>
            </a:r>
          </a:p>
        </p:txBody>
      </p:sp>
      <p:sp>
        <p:nvSpPr>
          <p:cNvPr id="6" name="Slide Number Placeholder 5">
            <a:extLst>
              <a:ext uri="{FF2B5EF4-FFF2-40B4-BE49-F238E27FC236}">
                <a16:creationId xmlns:a16="http://schemas.microsoft.com/office/drawing/2014/main" id="{94120091-3E47-C2A1-32E6-B75C63B02191}"/>
              </a:ext>
            </a:extLst>
          </p:cNvPr>
          <p:cNvSpPr>
            <a:spLocks noGrp="1"/>
          </p:cNvSpPr>
          <p:nvPr>
            <p:ph type="sldNum" sz="quarter" idx="12"/>
          </p:nvPr>
        </p:nvSpPr>
        <p:spPr/>
        <p:txBody>
          <a:bodyPr/>
          <a:lstStyle/>
          <a:p>
            <a:fld id="{EAB4B67D-FAB5-418D-B402-3ABE18EC9131}" type="slidenum">
              <a:rPr lang="en-US" smtClean="0"/>
              <a:t>‹N°›</a:t>
            </a:fld>
            <a:endParaRPr lang="en-US"/>
          </a:p>
        </p:txBody>
      </p:sp>
    </p:spTree>
    <p:extLst>
      <p:ext uri="{BB962C8B-B14F-4D97-AF65-F5344CB8AC3E}">
        <p14:creationId xmlns:p14="http://schemas.microsoft.com/office/powerpoint/2010/main" val="1112931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0BFCF90-1BC6-489B-AD62-CA6C80086AA3}"/>
              </a:ext>
            </a:extLst>
          </p:cNvPr>
          <p:cNvSpPr>
            <a:spLocks noGrp="1"/>
          </p:cNvSpPr>
          <p:nvPr>
            <p:ph type="pic" sz="quarter" idx="18" hasCustomPrompt="1"/>
          </p:nvPr>
        </p:nvSpPr>
        <p:spPr>
          <a:xfrm>
            <a:off x="-33242" y="6435"/>
            <a:ext cx="12225241" cy="3213101"/>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
        <p:nvSpPr>
          <p:cNvPr id="4" name="Picture Placeholder 3">
            <a:extLst>
              <a:ext uri="{FF2B5EF4-FFF2-40B4-BE49-F238E27FC236}">
                <a16:creationId xmlns:a16="http://schemas.microsoft.com/office/drawing/2014/main" id="{B8F74604-3B13-4D6C-99AA-626BA9231C51}"/>
              </a:ext>
            </a:extLst>
          </p:cNvPr>
          <p:cNvSpPr>
            <a:spLocks noGrp="1"/>
          </p:cNvSpPr>
          <p:nvPr>
            <p:ph type="pic" sz="quarter" idx="17" hasCustomPrompt="1"/>
          </p:nvPr>
        </p:nvSpPr>
        <p:spPr>
          <a:xfrm>
            <a:off x="7274118" y="6435"/>
            <a:ext cx="3670300" cy="3851965"/>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
        <p:nvSpPr>
          <p:cNvPr id="2" name="Footer Placeholder 1">
            <a:extLst>
              <a:ext uri="{FF2B5EF4-FFF2-40B4-BE49-F238E27FC236}">
                <a16:creationId xmlns:a16="http://schemas.microsoft.com/office/drawing/2014/main" id="{24DD388B-30B8-AA41-7291-DCDD593A2375}"/>
              </a:ext>
            </a:extLst>
          </p:cNvPr>
          <p:cNvSpPr>
            <a:spLocks noGrp="1"/>
          </p:cNvSpPr>
          <p:nvPr>
            <p:ph type="ftr" sz="quarter" idx="19"/>
          </p:nvPr>
        </p:nvSpPr>
        <p:spPr/>
        <p:txBody>
          <a:bodyPr/>
          <a:lstStyle/>
          <a:p>
            <a:r>
              <a:rPr lang="en-US"/>
              <a:t>2025 All copyright</a:t>
            </a:r>
            <a:endParaRPr lang="en-US" dirty="0"/>
          </a:p>
        </p:txBody>
      </p:sp>
      <p:sp>
        <p:nvSpPr>
          <p:cNvPr id="3" name="Slide Number Placeholder 2">
            <a:extLst>
              <a:ext uri="{FF2B5EF4-FFF2-40B4-BE49-F238E27FC236}">
                <a16:creationId xmlns:a16="http://schemas.microsoft.com/office/drawing/2014/main" id="{7D4A10AC-5122-0F46-B3E2-70D1440EECC4}"/>
              </a:ext>
            </a:extLst>
          </p:cNvPr>
          <p:cNvSpPr>
            <a:spLocks noGrp="1"/>
          </p:cNvSpPr>
          <p:nvPr>
            <p:ph type="sldNum" sz="quarter" idx="20"/>
          </p:nvPr>
        </p:nvSpPr>
        <p:spPr/>
        <p:txBody>
          <a:bodyPr/>
          <a:lstStyle/>
          <a:p>
            <a:fld id="{EAB4B67D-FAB5-418D-B402-3ABE18EC9131}" type="slidenum">
              <a:rPr lang="en-US" smtClean="0"/>
              <a:pPr/>
              <a:t>‹N°›</a:t>
            </a:fld>
            <a:endParaRPr lang="en-US" dirty="0"/>
          </a:p>
        </p:txBody>
      </p:sp>
    </p:spTree>
    <p:extLst>
      <p:ext uri="{BB962C8B-B14F-4D97-AF65-F5344CB8AC3E}">
        <p14:creationId xmlns:p14="http://schemas.microsoft.com/office/powerpoint/2010/main" val="3778064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263589" y="0"/>
            <a:ext cx="4889562" cy="4943474"/>
          </a:xfrm>
          <a:custGeom>
            <a:avLst/>
            <a:gdLst>
              <a:gd name="connsiteX0" fmla="*/ 1222391 w 4889562"/>
              <a:gd name="connsiteY0" fmla="*/ 0 h 4943474"/>
              <a:gd name="connsiteX1" fmla="*/ 4889562 w 4889562"/>
              <a:gd name="connsiteY1" fmla="*/ 0 h 4943474"/>
              <a:gd name="connsiteX2" fmla="*/ 3667172 w 4889562"/>
              <a:gd name="connsiteY2" fmla="*/ 4943474 h 4943474"/>
              <a:gd name="connsiteX3" fmla="*/ 0 w 4889562"/>
              <a:gd name="connsiteY3" fmla="*/ 4943474 h 4943474"/>
            </a:gdLst>
            <a:ahLst/>
            <a:cxnLst>
              <a:cxn ang="0">
                <a:pos x="connsiteX0" y="connsiteY0"/>
              </a:cxn>
              <a:cxn ang="0">
                <a:pos x="connsiteX1" y="connsiteY1"/>
              </a:cxn>
              <a:cxn ang="0">
                <a:pos x="connsiteX2" y="connsiteY2"/>
              </a:cxn>
              <a:cxn ang="0">
                <a:pos x="connsiteX3" y="connsiteY3"/>
              </a:cxn>
            </a:cxnLst>
            <a:rect l="l" t="t" r="r" b="b"/>
            <a:pathLst>
              <a:path w="4889562" h="4943474">
                <a:moveTo>
                  <a:pt x="1222391" y="0"/>
                </a:moveTo>
                <a:lnTo>
                  <a:pt x="4889562" y="0"/>
                </a:lnTo>
                <a:lnTo>
                  <a:pt x="3667172" y="4943474"/>
                </a:lnTo>
                <a:lnTo>
                  <a:pt x="0" y="4943474"/>
                </a:lnTo>
                <a:close/>
              </a:path>
            </a:pathLst>
          </a:custGeom>
          <a:pattFill prst="pct20">
            <a:fgClr>
              <a:schemeClr val="accent1"/>
            </a:fgClr>
            <a:bgClr>
              <a:schemeClr val="bg1"/>
            </a:bgClr>
          </a:pattFill>
        </p:spPr>
        <p:txBody>
          <a:bodyPr wrap="square">
            <a:noAutofit/>
          </a:bodyPr>
          <a:lstStyle/>
          <a:p>
            <a:endParaRPr lang="en-US"/>
          </a:p>
        </p:txBody>
      </p:sp>
      <p:sp>
        <p:nvSpPr>
          <p:cNvPr id="2" name="Footer Placeholder 1">
            <a:extLst>
              <a:ext uri="{FF2B5EF4-FFF2-40B4-BE49-F238E27FC236}">
                <a16:creationId xmlns:a16="http://schemas.microsoft.com/office/drawing/2014/main" id="{1F682B63-AA2A-6B10-C1E5-B76C9D19ECAC}"/>
              </a:ext>
            </a:extLst>
          </p:cNvPr>
          <p:cNvSpPr>
            <a:spLocks noGrp="1"/>
          </p:cNvSpPr>
          <p:nvPr>
            <p:ph type="ftr" sz="quarter" idx="11"/>
          </p:nvPr>
        </p:nvSpPr>
        <p:spPr/>
        <p:txBody>
          <a:bodyPr/>
          <a:lstStyle/>
          <a:p>
            <a:r>
              <a:rPr lang="en-US"/>
              <a:t>2025 All copyright</a:t>
            </a:r>
            <a:endParaRPr lang="en-US" dirty="0"/>
          </a:p>
        </p:txBody>
      </p:sp>
      <p:sp>
        <p:nvSpPr>
          <p:cNvPr id="3" name="Slide Number Placeholder 2">
            <a:extLst>
              <a:ext uri="{FF2B5EF4-FFF2-40B4-BE49-F238E27FC236}">
                <a16:creationId xmlns:a16="http://schemas.microsoft.com/office/drawing/2014/main" id="{54627B31-3806-2493-507D-8885B8BAA655}"/>
              </a:ext>
            </a:extLst>
          </p:cNvPr>
          <p:cNvSpPr>
            <a:spLocks noGrp="1"/>
          </p:cNvSpPr>
          <p:nvPr>
            <p:ph type="sldNum" sz="quarter" idx="12"/>
          </p:nvPr>
        </p:nvSpPr>
        <p:spPr/>
        <p:txBody>
          <a:bodyPr/>
          <a:lstStyle/>
          <a:p>
            <a:fld id="{EAB4B67D-FAB5-418D-B402-3ABE18EC9131}" type="slidenum">
              <a:rPr lang="en-US" smtClean="0"/>
              <a:pPr/>
              <a:t>‹N°›</a:t>
            </a:fld>
            <a:endParaRPr lang="en-US" dirty="0"/>
          </a:p>
        </p:txBody>
      </p:sp>
    </p:spTree>
    <p:extLst>
      <p:ext uri="{BB962C8B-B14F-4D97-AF65-F5344CB8AC3E}">
        <p14:creationId xmlns:p14="http://schemas.microsoft.com/office/powerpoint/2010/main" val="3951519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6" name="Freeform: Shape 50">
            <a:extLst>
              <a:ext uri="{FF2B5EF4-FFF2-40B4-BE49-F238E27FC236}">
                <a16:creationId xmlns:a16="http://schemas.microsoft.com/office/drawing/2014/main" id="{F39B0E84-153C-4CE3-8A9F-6C4718CC4B8B}"/>
              </a:ext>
            </a:extLst>
          </p:cNvPr>
          <p:cNvSpPr/>
          <p:nvPr userDrawn="1"/>
        </p:nvSpPr>
        <p:spPr>
          <a:xfrm>
            <a:off x="0" y="2239504"/>
            <a:ext cx="12192000" cy="1561104"/>
          </a:xfrm>
          <a:custGeom>
            <a:avLst/>
            <a:gdLst>
              <a:gd name="connsiteX0" fmla="*/ 0 w 12192000"/>
              <a:gd name="connsiteY0" fmla="*/ 0 h 1561104"/>
              <a:gd name="connsiteX1" fmla="*/ 12192000 w 12192000"/>
              <a:gd name="connsiteY1" fmla="*/ 0 h 1561104"/>
              <a:gd name="connsiteX2" fmla="*/ 12192000 w 12192000"/>
              <a:gd name="connsiteY2" fmla="*/ 1006060 h 1561104"/>
              <a:gd name="connsiteX3" fmla="*/ 12009829 w 12192000"/>
              <a:gd name="connsiteY3" fmla="*/ 1561104 h 1561104"/>
              <a:gd name="connsiteX4" fmla="*/ 0 w 12192000"/>
              <a:gd name="connsiteY4" fmla="*/ 1561104 h 156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561104">
                <a:moveTo>
                  <a:pt x="0" y="0"/>
                </a:moveTo>
                <a:lnTo>
                  <a:pt x="12192000" y="0"/>
                </a:lnTo>
                <a:lnTo>
                  <a:pt x="12192000" y="1006060"/>
                </a:lnTo>
                <a:lnTo>
                  <a:pt x="12009829" y="1561104"/>
                </a:lnTo>
                <a:lnTo>
                  <a:pt x="0" y="1561104"/>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274320" tIns="1828800" rIns="274320" bIns="0" rtlCol="0" anchor="t" anchorCtr="0">
            <a:noAutofit/>
          </a:bodyPr>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sp>
        <p:nvSpPr>
          <p:cNvPr id="7" name="Freeform: Shape 47">
            <a:extLst>
              <a:ext uri="{FF2B5EF4-FFF2-40B4-BE49-F238E27FC236}">
                <a16:creationId xmlns:a16="http://schemas.microsoft.com/office/drawing/2014/main" id="{C29D0A21-AF24-476A-84E1-C96B461097B4}"/>
              </a:ext>
            </a:extLst>
          </p:cNvPr>
          <p:cNvSpPr/>
          <p:nvPr userDrawn="1"/>
        </p:nvSpPr>
        <p:spPr>
          <a:xfrm>
            <a:off x="201478" y="3272589"/>
            <a:ext cx="11990522" cy="2975812"/>
          </a:xfrm>
          <a:custGeom>
            <a:avLst/>
            <a:gdLst>
              <a:gd name="connsiteX0" fmla="*/ 919848 w 11582400"/>
              <a:gd name="connsiteY0" fmla="*/ 0 h 2802619"/>
              <a:gd name="connsiteX1" fmla="*/ 11582400 w 11582400"/>
              <a:gd name="connsiteY1" fmla="*/ 0 h 2802619"/>
              <a:gd name="connsiteX2" fmla="*/ 11582400 w 11582400"/>
              <a:gd name="connsiteY2" fmla="*/ 2802619 h 2802619"/>
              <a:gd name="connsiteX3" fmla="*/ 0 w 11582400"/>
              <a:gd name="connsiteY3" fmla="*/ 2802619 h 2802619"/>
            </a:gdLst>
            <a:ahLst/>
            <a:cxnLst>
              <a:cxn ang="0">
                <a:pos x="connsiteX0" y="connsiteY0"/>
              </a:cxn>
              <a:cxn ang="0">
                <a:pos x="connsiteX1" y="connsiteY1"/>
              </a:cxn>
              <a:cxn ang="0">
                <a:pos x="connsiteX2" y="connsiteY2"/>
              </a:cxn>
              <a:cxn ang="0">
                <a:pos x="connsiteX3" y="connsiteY3"/>
              </a:cxn>
            </a:cxnLst>
            <a:rect l="l" t="t" r="r" b="b"/>
            <a:pathLst>
              <a:path w="11582400" h="2802619">
                <a:moveTo>
                  <a:pt x="919848" y="0"/>
                </a:moveTo>
                <a:lnTo>
                  <a:pt x="11582400" y="0"/>
                </a:lnTo>
                <a:lnTo>
                  <a:pt x="11582400" y="2802619"/>
                </a:lnTo>
                <a:lnTo>
                  <a:pt x="0" y="2802619"/>
                </a:lnTo>
                <a:close/>
              </a:path>
            </a:pathLst>
          </a:custGeom>
          <a:solidFill>
            <a:schemeClr val="bg1"/>
          </a:solidFill>
          <a:ln>
            <a:noFill/>
          </a:ln>
          <a:effectLst>
            <a:outerShdw blurRad="762000" dist="2540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74320" tIns="1828800" rIns="274320" bIns="0" rtlCol="0" anchor="t" anchorCtr="0">
            <a:noAutofit/>
          </a:bodyPr>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sp>
        <p:nvSpPr>
          <p:cNvPr id="29" name="Text Placeholder 28"/>
          <p:cNvSpPr>
            <a:spLocks noGrp="1"/>
          </p:cNvSpPr>
          <p:nvPr>
            <p:ph type="body" sz="quarter" idx="14" hasCustomPrompt="1"/>
          </p:nvPr>
        </p:nvSpPr>
        <p:spPr>
          <a:xfrm>
            <a:off x="1434626" y="2345144"/>
            <a:ext cx="1409700" cy="510269"/>
          </a:xfrm>
        </p:spPr>
        <p:txBody>
          <a:bodyPr tIns="0" bIns="0" anchor="ctr"/>
          <a:lstStyle>
            <a:lvl1pPr>
              <a:lnSpc>
                <a:spcPct val="100000"/>
              </a:lnSpc>
              <a:defRPr lang="en-US" sz="2000" i="1" kern="1200" smtClean="0">
                <a:solidFill>
                  <a:schemeClr val="bg1"/>
                </a:solidFill>
                <a:latin typeface="+mj-lt"/>
                <a:ea typeface="Open Sans" panose="020B0606030504020204" pitchFamily="34" charset="0"/>
                <a:cs typeface="Open Sans" panose="020B0606030504020204" pitchFamily="34" charset="0"/>
              </a:defRPr>
            </a:lvl1pPr>
          </a:lstStyle>
          <a:p>
            <a:pPr lvl="0"/>
            <a:r>
              <a:rPr lang="en-US" dirty="0"/>
              <a:t>Text Styles</a:t>
            </a:r>
          </a:p>
        </p:txBody>
      </p:sp>
      <p:sp>
        <p:nvSpPr>
          <p:cNvPr id="32" name="Text Placeholder 28"/>
          <p:cNvSpPr>
            <a:spLocks noGrp="1"/>
          </p:cNvSpPr>
          <p:nvPr>
            <p:ph type="body" sz="quarter" idx="16" hasCustomPrompt="1"/>
          </p:nvPr>
        </p:nvSpPr>
        <p:spPr>
          <a:xfrm>
            <a:off x="1458558" y="3747539"/>
            <a:ext cx="1521578" cy="2488559"/>
          </a:xfrm>
        </p:spPr>
        <p:txBody>
          <a:bodyPr tIns="0" bIns="0" anchor="t"/>
          <a:lstStyle>
            <a:lvl1pPr>
              <a:lnSpc>
                <a:spcPct val="130000"/>
              </a:lnSpc>
              <a:defRPr lang="en-US" sz="1200" kern="1200" smtClean="0">
                <a:solidFill>
                  <a:schemeClr val="tx1">
                    <a:lumMod val="65000"/>
                    <a:lumOff val="35000"/>
                  </a:schemeClr>
                </a:solidFill>
                <a:latin typeface="+mn-lt"/>
                <a:ea typeface="Roboto Condensed Light" panose="02000000000000000000" pitchFamily="2" charset="0"/>
                <a:cs typeface="Segoe UI Light" panose="020B0502040204020203" pitchFamily="34" charset="0"/>
              </a:defRPr>
            </a:lvl1pPr>
          </a:lstStyle>
          <a:p>
            <a:pPr lvl="0"/>
            <a:r>
              <a:rPr lang="en-US"/>
              <a:t>Text Styles</a:t>
            </a:r>
          </a:p>
        </p:txBody>
      </p:sp>
      <p:sp>
        <p:nvSpPr>
          <p:cNvPr id="33" name="Text Placeholder 28"/>
          <p:cNvSpPr>
            <a:spLocks noGrp="1"/>
          </p:cNvSpPr>
          <p:nvPr>
            <p:ph type="body" sz="quarter" idx="17" hasCustomPrompt="1"/>
          </p:nvPr>
        </p:nvSpPr>
        <p:spPr>
          <a:xfrm>
            <a:off x="3561379" y="2357446"/>
            <a:ext cx="1409700" cy="510269"/>
          </a:xfrm>
        </p:spPr>
        <p:txBody>
          <a:bodyPr tIns="0" bIns="0" anchor="ctr"/>
          <a:lstStyle>
            <a:lvl1pPr>
              <a:lnSpc>
                <a:spcPct val="100000"/>
              </a:lnSpc>
              <a:defRPr lang="en-US" sz="2000" i="1" kern="1200" smtClean="0">
                <a:solidFill>
                  <a:schemeClr val="bg1"/>
                </a:solidFill>
                <a:latin typeface="+mj-lt"/>
                <a:ea typeface="Open Sans" panose="020B0606030504020204" pitchFamily="34" charset="0"/>
                <a:cs typeface="Open Sans" panose="020B0606030504020204" pitchFamily="34" charset="0"/>
              </a:defRPr>
            </a:lvl1pPr>
          </a:lstStyle>
          <a:p>
            <a:pPr lvl="0"/>
            <a:r>
              <a:rPr lang="en-US"/>
              <a:t>Text Styles</a:t>
            </a:r>
          </a:p>
        </p:txBody>
      </p:sp>
      <p:sp>
        <p:nvSpPr>
          <p:cNvPr id="35" name="Text Placeholder 28"/>
          <p:cNvSpPr>
            <a:spLocks noGrp="1"/>
          </p:cNvSpPr>
          <p:nvPr>
            <p:ph type="body" sz="quarter" idx="19" hasCustomPrompt="1"/>
          </p:nvPr>
        </p:nvSpPr>
        <p:spPr>
          <a:xfrm>
            <a:off x="3585311" y="3759841"/>
            <a:ext cx="1521578" cy="2488559"/>
          </a:xfrm>
        </p:spPr>
        <p:txBody>
          <a:bodyPr tIns="0" bIns="0" anchor="t"/>
          <a:lstStyle>
            <a:lvl1pPr>
              <a:lnSpc>
                <a:spcPct val="130000"/>
              </a:lnSpc>
              <a:defRPr lang="en-US" sz="1200" kern="1200" smtClean="0">
                <a:solidFill>
                  <a:schemeClr val="tx1">
                    <a:lumMod val="65000"/>
                    <a:lumOff val="35000"/>
                  </a:schemeClr>
                </a:solidFill>
                <a:latin typeface="+mn-lt"/>
                <a:ea typeface="Roboto Condensed Light" panose="02000000000000000000" pitchFamily="2" charset="0"/>
                <a:cs typeface="Segoe UI Light" panose="020B0502040204020203" pitchFamily="34" charset="0"/>
              </a:defRPr>
            </a:lvl1pPr>
          </a:lstStyle>
          <a:p>
            <a:pPr lvl="0"/>
            <a:r>
              <a:rPr lang="en-US"/>
              <a:t>Text Styles</a:t>
            </a:r>
          </a:p>
        </p:txBody>
      </p:sp>
      <p:sp>
        <p:nvSpPr>
          <p:cNvPr id="36" name="Text Placeholder 28"/>
          <p:cNvSpPr>
            <a:spLocks noGrp="1"/>
          </p:cNvSpPr>
          <p:nvPr>
            <p:ph type="body" sz="quarter" idx="20" hasCustomPrompt="1"/>
          </p:nvPr>
        </p:nvSpPr>
        <p:spPr>
          <a:xfrm>
            <a:off x="5688132" y="2357446"/>
            <a:ext cx="1409700" cy="510269"/>
          </a:xfrm>
        </p:spPr>
        <p:txBody>
          <a:bodyPr tIns="0" bIns="0" anchor="ctr"/>
          <a:lstStyle>
            <a:lvl1pPr>
              <a:lnSpc>
                <a:spcPct val="100000"/>
              </a:lnSpc>
              <a:defRPr lang="en-US" sz="2000" i="1" kern="1200" smtClean="0">
                <a:solidFill>
                  <a:schemeClr val="bg1"/>
                </a:solidFill>
                <a:latin typeface="+mj-lt"/>
                <a:ea typeface="Open Sans" panose="020B0606030504020204" pitchFamily="34" charset="0"/>
                <a:cs typeface="Open Sans" panose="020B0606030504020204" pitchFamily="34" charset="0"/>
              </a:defRPr>
            </a:lvl1pPr>
          </a:lstStyle>
          <a:p>
            <a:pPr lvl="0"/>
            <a:r>
              <a:rPr lang="en-US"/>
              <a:t>Text Styles</a:t>
            </a:r>
          </a:p>
        </p:txBody>
      </p:sp>
      <p:sp>
        <p:nvSpPr>
          <p:cNvPr id="38" name="Text Placeholder 28"/>
          <p:cNvSpPr>
            <a:spLocks noGrp="1"/>
          </p:cNvSpPr>
          <p:nvPr>
            <p:ph type="body" sz="quarter" idx="22" hasCustomPrompt="1"/>
          </p:nvPr>
        </p:nvSpPr>
        <p:spPr>
          <a:xfrm>
            <a:off x="5712064" y="3759841"/>
            <a:ext cx="1521578" cy="2488559"/>
          </a:xfrm>
        </p:spPr>
        <p:txBody>
          <a:bodyPr tIns="0" bIns="0" anchor="t"/>
          <a:lstStyle>
            <a:lvl1pPr>
              <a:lnSpc>
                <a:spcPct val="130000"/>
              </a:lnSpc>
              <a:defRPr lang="en-US" sz="1200" kern="1200" smtClean="0">
                <a:solidFill>
                  <a:schemeClr val="tx1">
                    <a:lumMod val="65000"/>
                    <a:lumOff val="35000"/>
                  </a:schemeClr>
                </a:solidFill>
                <a:latin typeface="+mn-lt"/>
                <a:ea typeface="Roboto Condensed Light" panose="02000000000000000000" pitchFamily="2" charset="0"/>
                <a:cs typeface="Segoe UI Light" panose="020B0502040204020203" pitchFamily="34" charset="0"/>
              </a:defRPr>
            </a:lvl1pPr>
          </a:lstStyle>
          <a:p>
            <a:pPr lvl="0"/>
            <a:r>
              <a:rPr lang="en-US"/>
              <a:t>Text Styles</a:t>
            </a:r>
          </a:p>
        </p:txBody>
      </p:sp>
      <p:sp>
        <p:nvSpPr>
          <p:cNvPr id="39" name="Text Placeholder 28"/>
          <p:cNvSpPr>
            <a:spLocks noGrp="1"/>
          </p:cNvSpPr>
          <p:nvPr>
            <p:ph type="body" sz="quarter" idx="23" hasCustomPrompt="1"/>
          </p:nvPr>
        </p:nvSpPr>
        <p:spPr>
          <a:xfrm>
            <a:off x="7814885" y="2357446"/>
            <a:ext cx="1409700" cy="510269"/>
          </a:xfrm>
        </p:spPr>
        <p:txBody>
          <a:bodyPr tIns="0" bIns="0" anchor="ctr"/>
          <a:lstStyle>
            <a:lvl1pPr>
              <a:lnSpc>
                <a:spcPct val="100000"/>
              </a:lnSpc>
              <a:defRPr lang="en-US" sz="2000" i="1" kern="1200" smtClean="0">
                <a:solidFill>
                  <a:schemeClr val="bg1"/>
                </a:solidFill>
                <a:latin typeface="+mj-lt"/>
                <a:ea typeface="Open Sans" panose="020B0606030504020204" pitchFamily="34" charset="0"/>
                <a:cs typeface="Open Sans" panose="020B0606030504020204" pitchFamily="34" charset="0"/>
              </a:defRPr>
            </a:lvl1pPr>
          </a:lstStyle>
          <a:p>
            <a:pPr lvl="0"/>
            <a:r>
              <a:rPr lang="en-US"/>
              <a:t>Text Styles</a:t>
            </a:r>
          </a:p>
        </p:txBody>
      </p:sp>
      <p:sp>
        <p:nvSpPr>
          <p:cNvPr id="41" name="Text Placeholder 28"/>
          <p:cNvSpPr>
            <a:spLocks noGrp="1"/>
          </p:cNvSpPr>
          <p:nvPr>
            <p:ph type="body" sz="quarter" idx="25" hasCustomPrompt="1"/>
          </p:nvPr>
        </p:nvSpPr>
        <p:spPr>
          <a:xfrm>
            <a:off x="7838817" y="3759841"/>
            <a:ext cx="1521578" cy="2488559"/>
          </a:xfrm>
        </p:spPr>
        <p:txBody>
          <a:bodyPr tIns="0" bIns="0" anchor="t"/>
          <a:lstStyle>
            <a:lvl1pPr>
              <a:lnSpc>
                <a:spcPct val="130000"/>
              </a:lnSpc>
              <a:defRPr lang="en-US" sz="1200" kern="1200" smtClean="0">
                <a:solidFill>
                  <a:schemeClr val="tx1">
                    <a:lumMod val="65000"/>
                    <a:lumOff val="35000"/>
                  </a:schemeClr>
                </a:solidFill>
                <a:latin typeface="+mn-lt"/>
                <a:ea typeface="Roboto Condensed Light" panose="02000000000000000000" pitchFamily="2" charset="0"/>
                <a:cs typeface="Segoe UI Light" panose="020B0502040204020203" pitchFamily="34" charset="0"/>
              </a:defRPr>
            </a:lvl1pPr>
          </a:lstStyle>
          <a:p>
            <a:pPr lvl="0"/>
            <a:r>
              <a:rPr lang="en-US"/>
              <a:t>Text Styles</a:t>
            </a:r>
          </a:p>
        </p:txBody>
      </p:sp>
      <p:sp>
        <p:nvSpPr>
          <p:cNvPr id="42" name="Text Placeholder 28"/>
          <p:cNvSpPr>
            <a:spLocks noGrp="1"/>
          </p:cNvSpPr>
          <p:nvPr>
            <p:ph type="body" sz="quarter" idx="26" hasCustomPrompt="1"/>
          </p:nvPr>
        </p:nvSpPr>
        <p:spPr>
          <a:xfrm>
            <a:off x="9941638" y="2357446"/>
            <a:ext cx="1409700" cy="510269"/>
          </a:xfrm>
        </p:spPr>
        <p:txBody>
          <a:bodyPr tIns="0" bIns="0" anchor="ctr"/>
          <a:lstStyle>
            <a:lvl1pPr>
              <a:lnSpc>
                <a:spcPct val="100000"/>
              </a:lnSpc>
              <a:defRPr lang="en-US" sz="2000" i="1" kern="1200" smtClean="0">
                <a:solidFill>
                  <a:schemeClr val="bg1"/>
                </a:solidFill>
                <a:latin typeface="+mj-lt"/>
                <a:ea typeface="Open Sans" panose="020B0606030504020204" pitchFamily="34" charset="0"/>
                <a:cs typeface="Open Sans" panose="020B0606030504020204" pitchFamily="34" charset="0"/>
              </a:defRPr>
            </a:lvl1pPr>
          </a:lstStyle>
          <a:p>
            <a:pPr lvl="0"/>
            <a:r>
              <a:rPr lang="en-US"/>
              <a:t>Text Styles</a:t>
            </a:r>
          </a:p>
        </p:txBody>
      </p:sp>
      <p:sp>
        <p:nvSpPr>
          <p:cNvPr id="44" name="Text Placeholder 28"/>
          <p:cNvSpPr>
            <a:spLocks noGrp="1"/>
          </p:cNvSpPr>
          <p:nvPr>
            <p:ph type="body" sz="quarter" idx="28" hasCustomPrompt="1"/>
          </p:nvPr>
        </p:nvSpPr>
        <p:spPr>
          <a:xfrm>
            <a:off x="9965570" y="3759841"/>
            <a:ext cx="1521578" cy="2488559"/>
          </a:xfrm>
        </p:spPr>
        <p:txBody>
          <a:bodyPr tIns="0" bIns="0" anchor="t"/>
          <a:lstStyle>
            <a:lvl1pPr>
              <a:lnSpc>
                <a:spcPct val="130000"/>
              </a:lnSpc>
              <a:defRPr lang="en-US" sz="1200" kern="1200" smtClean="0">
                <a:solidFill>
                  <a:schemeClr val="tx1">
                    <a:lumMod val="65000"/>
                    <a:lumOff val="35000"/>
                  </a:schemeClr>
                </a:solidFill>
                <a:latin typeface="+mn-lt"/>
                <a:ea typeface="Roboto Condensed Light" panose="02000000000000000000" pitchFamily="2" charset="0"/>
                <a:cs typeface="Segoe UI Light" panose="020B0502040204020203" pitchFamily="34" charset="0"/>
              </a:defRPr>
            </a:lvl1pPr>
          </a:lstStyle>
          <a:p>
            <a:pPr lvl="0"/>
            <a:r>
              <a:rPr lang="en-US"/>
              <a:t>Text Styles</a:t>
            </a:r>
          </a:p>
        </p:txBody>
      </p:sp>
      <p:sp>
        <p:nvSpPr>
          <p:cNvPr id="2" name="Footer Placeholder 1">
            <a:extLst>
              <a:ext uri="{FF2B5EF4-FFF2-40B4-BE49-F238E27FC236}">
                <a16:creationId xmlns:a16="http://schemas.microsoft.com/office/drawing/2014/main" id="{313ABE6B-10BA-F0E1-B650-EEDE0C5B4625}"/>
              </a:ext>
            </a:extLst>
          </p:cNvPr>
          <p:cNvSpPr>
            <a:spLocks noGrp="1"/>
          </p:cNvSpPr>
          <p:nvPr>
            <p:ph type="ftr" sz="quarter" idx="29"/>
          </p:nvPr>
        </p:nvSpPr>
        <p:spPr/>
        <p:txBody>
          <a:bodyPr/>
          <a:lstStyle/>
          <a:p>
            <a:r>
              <a:rPr lang="en-US"/>
              <a:t>2025 All copyright</a:t>
            </a:r>
            <a:endParaRPr lang="en-US" dirty="0"/>
          </a:p>
        </p:txBody>
      </p:sp>
      <p:sp>
        <p:nvSpPr>
          <p:cNvPr id="8" name="Slide Number Placeholder 7">
            <a:extLst>
              <a:ext uri="{FF2B5EF4-FFF2-40B4-BE49-F238E27FC236}">
                <a16:creationId xmlns:a16="http://schemas.microsoft.com/office/drawing/2014/main" id="{EDDD7482-A8D5-C9A4-8E5E-A2212A5AE752}"/>
              </a:ext>
            </a:extLst>
          </p:cNvPr>
          <p:cNvSpPr>
            <a:spLocks noGrp="1"/>
          </p:cNvSpPr>
          <p:nvPr>
            <p:ph type="sldNum" sz="quarter" idx="30"/>
          </p:nvPr>
        </p:nvSpPr>
        <p:spPr/>
        <p:txBody>
          <a:bodyPr/>
          <a:lstStyle/>
          <a:p>
            <a:fld id="{EAB4B67D-FAB5-418D-B402-3ABE18EC9131}" type="slidenum">
              <a:rPr lang="en-US" smtClean="0"/>
              <a:pPr/>
              <a:t>‹N°›</a:t>
            </a:fld>
            <a:endParaRPr lang="en-US" dirty="0"/>
          </a:p>
        </p:txBody>
      </p:sp>
    </p:spTree>
    <p:extLst>
      <p:ext uri="{BB962C8B-B14F-4D97-AF65-F5344CB8AC3E}">
        <p14:creationId xmlns:p14="http://schemas.microsoft.com/office/powerpoint/2010/main" val="834021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 Layout 2">
    <p:spTree>
      <p:nvGrpSpPr>
        <p:cNvPr id="1" name=""/>
        <p:cNvGrpSpPr/>
        <p:nvPr/>
      </p:nvGrpSpPr>
      <p:grpSpPr>
        <a:xfrm>
          <a:off x="0" y="0"/>
          <a:ext cx="0" cy="0"/>
          <a:chOff x="0" y="0"/>
          <a:chExt cx="0" cy="0"/>
        </a:xfrm>
      </p:grpSpPr>
      <p:sp>
        <p:nvSpPr>
          <p:cNvPr id="7" name="Freeform 6"/>
          <p:cNvSpPr/>
          <p:nvPr userDrawn="1"/>
        </p:nvSpPr>
        <p:spPr>
          <a:xfrm flipH="1" flipV="1">
            <a:off x="-5" y="952581"/>
            <a:ext cx="8515354" cy="5367968"/>
          </a:xfrm>
          <a:custGeom>
            <a:avLst/>
            <a:gdLst>
              <a:gd name="connsiteX0" fmla="*/ 990600 w 7619999"/>
              <a:gd name="connsiteY0" fmla="*/ 0 h 3962400"/>
              <a:gd name="connsiteX1" fmla="*/ 7619999 w 7619999"/>
              <a:gd name="connsiteY1" fmla="*/ 0 h 3962400"/>
              <a:gd name="connsiteX2" fmla="*/ 7619999 w 7619999"/>
              <a:gd name="connsiteY2" fmla="*/ 3962400 h 3962400"/>
              <a:gd name="connsiteX3" fmla="*/ 0 w 7619999"/>
              <a:gd name="connsiteY3" fmla="*/ 3962400 h 3962400"/>
            </a:gdLst>
            <a:ahLst/>
            <a:cxnLst>
              <a:cxn ang="0">
                <a:pos x="connsiteX0" y="connsiteY0"/>
              </a:cxn>
              <a:cxn ang="0">
                <a:pos x="connsiteX1" y="connsiteY1"/>
              </a:cxn>
              <a:cxn ang="0">
                <a:pos x="connsiteX2" y="connsiteY2"/>
              </a:cxn>
              <a:cxn ang="0">
                <a:pos x="connsiteX3" y="connsiteY3"/>
              </a:cxn>
            </a:cxnLst>
            <a:rect l="l" t="t" r="r" b="b"/>
            <a:pathLst>
              <a:path w="7619999" h="3962400">
                <a:moveTo>
                  <a:pt x="990600" y="0"/>
                </a:moveTo>
                <a:lnTo>
                  <a:pt x="7619999" y="0"/>
                </a:lnTo>
                <a:lnTo>
                  <a:pt x="7619999" y="3962400"/>
                </a:lnTo>
                <a:lnTo>
                  <a:pt x="0" y="3962400"/>
                </a:lnTo>
                <a:close/>
              </a:path>
            </a:pathLst>
          </a:custGeom>
          <a:blipFill dpi="0" rotWithShape="0">
            <a:blip r:embed="rId2"/>
            <a:srcRect/>
            <a:stretch>
              <a:fillRect t="-2878" b="-28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flipH="1" flipV="1">
            <a:off x="-5" y="935829"/>
            <a:ext cx="8515354" cy="5384720"/>
          </a:xfrm>
          <a:custGeom>
            <a:avLst/>
            <a:gdLst>
              <a:gd name="connsiteX0" fmla="*/ 990600 w 7619999"/>
              <a:gd name="connsiteY0" fmla="*/ 0 h 3962400"/>
              <a:gd name="connsiteX1" fmla="*/ 7619999 w 7619999"/>
              <a:gd name="connsiteY1" fmla="*/ 0 h 3962400"/>
              <a:gd name="connsiteX2" fmla="*/ 7619999 w 7619999"/>
              <a:gd name="connsiteY2" fmla="*/ 3962400 h 3962400"/>
              <a:gd name="connsiteX3" fmla="*/ 0 w 7619999"/>
              <a:gd name="connsiteY3" fmla="*/ 3962400 h 3962400"/>
            </a:gdLst>
            <a:ahLst/>
            <a:cxnLst>
              <a:cxn ang="0">
                <a:pos x="connsiteX0" y="connsiteY0"/>
              </a:cxn>
              <a:cxn ang="0">
                <a:pos x="connsiteX1" y="connsiteY1"/>
              </a:cxn>
              <a:cxn ang="0">
                <a:pos x="connsiteX2" y="connsiteY2"/>
              </a:cxn>
              <a:cxn ang="0">
                <a:pos x="connsiteX3" y="connsiteY3"/>
              </a:cxn>
            </a:cxnLst>
            <a:rect l="l" t="t" r="r" b="b"/>
            <a:pathLst>
              <a:path w="7619999" h="3962400">
                <a:moveTo>
                  <a:pt x="990600" y="0"/>
                </a:moveTo>
                <a:lnTo>
                  <a:pt x="7619999" y="0"/>
                </a:lnTo>
                <a:lnTo>
                  <a:pt x="7619999" y="3962400"/>
                </a:lnTo>
                <a:lnTo>
                  <a:pt x="0" y="396240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r>
              <a:rPr lang="en-US"/>
              <a:t>2025 All copyright</a:t>
            </a:r>
          </a:p>
        </p:txBody>
      </p:sp>
      <p:sp>
        <p:nvSpPr>
          <p:cNvPr id="5" name="Slide Number Placeholder 4"/>
          <p:cNvSpPr>
            <a:spLocks noGrp="1"/>
          </p:cNvSpPr>
          <p:nvPr>
            <p:ph type="sldNum" sz="quarter" idx="12"/>
          </p:nvPr>
        </p:nvSpPr>
        <p:spPr/>
        <p:txBody>
          <a:bodyPr/>
          <a:lstStyle/>
          <a:p>
            <a:fld id="{16B1AA92-C1D1-48D9-91AA-E32C484270C7}" type="slidenum">
              <a:rPr lang="en-US" smtClean="0"/>
              <a:t>‹N°›</a:t>
            </a:fld>
            <a:endParaRPr lang="en-US"/>
          </a:p>
        </p:txBody>
      </p:sp>
      <p:sp>
        <p:nvSpPr>
          <p:cNvPr id="10" name="Right Triangle 9"/>
          <p:cNvSpPr/>
          <p:nvPr userDrawn="1"/>
        </p:nvSpPr>
        <p:spPr>
          <a:xfrm flipH="1">
            <a:off x="10245960" y="1543050"/>
            <a:ext cx="1946040" cy="4882352"/>
          </a:xfrm>
          <a:prstGeom prst="rtTriangl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p:cNvSpPr/>
          <p:nvPr userDrawn="1"/>
        </p:nvSpPr>
        <p:spPr>
          <a:xfrm>
            <a:off x="6096000" y="0"/>
            <a:ext cx="6676572" cy="6425402"/>
          </a:xfrm>
          <a:prstGeom prst="parallelogram">
            <a:avLst>
              <a:gd name="adj" fmla="val 3922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12192000" y="-210979"/>
            <a:ext cx="722001" cy="229361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7090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594485" y="2857500"/>
            <a:ext cx="4330066" cy="4000500"/>
          </a:xfrm>
          <a:custGeom>
            <a:avLst/>
            <a:gdLst>
              <a:gd name="connsiteX0" fmla="*/ 1000125 w 4330066"/>
              <a:gd name="connsiteY0" fmla="*/ 0 h 4000500"/>
              <a:gd name="connsiteX1" fmla="*/ 4330066 w 4330066"/>
              <a:gd name="connsiteY1" fmla="*/ 0 h 4000500"/>
              <a:gd name="connsiteX2" fmla="*/ 3329941 w 4330066"/>
              <a:gd name="connsiteY2" fmla="*/ 4000500 h 4000500"/>
              <a:gd name="connsiteX3" fmla="*/ 0 w 4330066"/>
              <a:gd name="connsiteY3" fmla="*/ 4000500 h 4000500"/>
            </a:gdLst>
            <a:ahLst/>
            <a:cxnLst>
              <a:cxn ang="0">
                <a:pos x="connsiteX0" y="connsiteY0"/>
              </a:cxn>
              <a:cxn ang="0">
                <a:pos x="connsiteX1" y="connsiteY1"/>
              </a:cxn>
              <a:cxn ang="0">
                <a:pos x="connsiteX2" y="connsiteY2"/>
              </a:cxn>
              <a:cxn ang="0">
                <a:pos x="connsiteX3" y="connsiteY3"/>
              </a:cxn>
            </a:cxnLst>
            <a:rect l="l" t="t" r="r" b="b"/>
            <a:pathLst>
              <a:path w="4330066" h="4000500">
                <a:moveTo>
                  <a:pt x="1000125" y="0"/>
                </a:moveTo>
                <a:lnTo>
                  <a:pt x="4330066" y="0"/>
                </a:lnTo>
                <a:lnTo>
                  <a:pt x="3329941" y="4000500"/>
                </a:lnTo>
                <a:lnTo>
                  <a:pt x="0" y="4000500"/>
                </a:lnTo>
                <a:close/>
              </a:path>
            </a:pathLst>
          </a:custGeom>
          <a:pattFill prst="pct20">
            <a:fgClr>
              <a:schemeClr val="accent1"/>
            </a:fgClr>
            <a:bgClr>
              <a:schemeClr val="bg1"/>
            </a:bgClr>
          </a:pattFill>
        </p:spPr>
        <p:txBody>
          <a:bodyPr wrap="square">
            <a:noAutofit/>
          </a:bodyPr>
          <a:lstStyle/>
          <a:p>
            <a:endParaRPr lang="en-US"/>
          </a:p>
        </p:txBody>
      </p:sp>
      <p:sp>
        <p:nvSpPr>
          <p:cNvPr id="6" name="Picture Placeholder 5"/>
          <p:cNvSpPr>
            <a:spLocks noGrp="1"/>
          </p:cNvSpPr>
          <p:nvPr>
            <p:ph type="pic" sz="quarter" idx="10"/>
          </p:nvPr>
        </p:nvSpPr>
        <p:spPr>
          <a:xfrm>
            <a:off x="1" y="0"/>
            <a:ext cx="3219451" cy="4000500"/>
          </a:xfrm>
          <a:custGeom>
            <a:avLst/>
            <a:gdLst>
              <a:gd name="connsiteX0" fmla="*/ 0 w 3219451"/>
              <a:gd name="connsiteY0" fmla="*/ 0 h 4000500"/>
              <a:gd name="connsiteX1" fmla="*/ 3219451 w 3219451"/>
              <a:gd name="connsiteY1" fmla="*/ 0 h 4000500"/>
              <a:gd name="connsiteX2" fmla="*/ 2219326 w 3219451"/>
              <a:gd name="connsiteY2" fmla="*/ 4000500 h 4000500"/>
              <a:gd name="connsiteX3" fmla="*/ 0 w 3219451"/>
              <a:gd name="connsiteY3" fmla="*/ 4000500 h 4000500"/>
            </a:gdLst>
            <a:ahLst/>
            <a:cxnLst>
              <a:cxn ang="0">
                <a:pos x="connsiteX0" y="connsiteY0"/>
              </a:cxn>
              <a:cxn ang="0">
                <a:pos x="connsiteX1" y="connsiteY1"/>
              </a:cxn>
              <a:cxn ang="0">
                <a:pos x="connsiteX2" y="connsiteY2"/>
              </a:cxn>
              <a:cxn ang="0">
                <a:pos x="connsiteX3" y="connsiteY3"/>
              </a:cxn>
            </a:cxnLst>
            <a:rect l="l" t="t" r="r" b="b"/>
            <a:pathLst>
              <a:path w="3219451" h="4000500">
                <a:moveTo>
                  <a:pt x="0" y="0"/>
                </a:moveTo>
                <a:lnTo>
                  <a:pt x="3219451" y="0"/>
                </a:lnTo>
                <a:lnTo>
                  <a:pt x="2219326" y="4000500"/>
                </a:lnTo>
                <a:lnTo>
                  <a:pt x="0" y="4000500"/>
                </a:lnTo>
                <a:close/>
              </a:path>
            </a:pathLst>
          </a:custGeom>
          <a:pattFill prst="pct20">
            <a:fgClr>
              <a:schemeClr val="accent1"/>
            </a:fgClr>
            <a:bgClr>
              <a:schemeClr val="bg1"/>
            </a:bgClr>
          </a:pattFill>
        </p:spPr>
        <p:txBody>
          <a:bodyPr wrap="square">
            <a:noAutofit/>
          </a:bodyPr>
          <a:lstStyle/>
          <a:p>
            <a:endParaRPr lang="en-US"/>
          </a:p>
        </p:txBody>
      </p:sp>
      <p:sp>
        <p:nvSpPr>
          <p:cNvPr id="2" name="Footer Placeholder 1">
            <a:extLst>
              <a:ext uri="{FF2B5EF4-FFF2-40B4-BE49-F238E27FC236}">
                <a16:creationId xmlns:a16="http://schemas.microsoft.com/office/drawing/2014/main" id="{A3E0597C-3900-A39E-5F71-CAC67D393B3C}"/>
              </a:ext>
            </a:extLst>
          </p:cNvPr>
          <p:cNvSpPr>
            <a:spLocks noGrp="1"/>
          </p:cNvSpPr>
          <p:nvPr>
            <p:ph type="ftr" sz="quarter" idx="12"/>
          </p:nvPr>
        </p:nvSpPr>
        <p:spPr/>
        <p:txBody>
          <a:bodyPr/>
          <a:lstStyle/>
          <a:p>
            <a:r>
              <a:rPr lang="en-US"/>
              <a:t>2025 All copyright</a:t>
            </a:r>
            <a:endParaRPr lang="en-US" dirty="0"/>
          </a:p>
        </p:txBody>
      </p:sp>
      <p:sp>
        <p:nvSpPr>
          <p:cNvPr id="3" name="Slide Number Placeholder 2">
            <a:extLst>
              <a:ext uri="{FF2B5EF4-FFF2-40B4-BE49-F238E27FC236}">
                <a16:creationId xmlns:a16="http://schemas.microsoft.com/office/drawing/2014/main" id="{1FA30BAB-17E9-3EEE-616C-D9C2DE5A2BD2}"/>
              </a:ext>
            </a:extLst>
          </p:cNvPr>
          <p:cNvSpPr>
            <a:spLocks noGrp="1"/>
          </p:cNvSpPr>
          <p:nvPr>
            <p:ph type="sldNum" sz="quarter" idx="13"/>
          </p:nvPr>
        </p:nvSpPr>
        <p:spPr/>
        <p:txBody>
          <a:bodyPr/>
          <a:lstStyle/>
          <a:p>
            <a:fld id="{EAB4B67D-FAB5-418D-B402-3ABE18EC9131}" type="slidenum">
              <a:rPr lang="en-US" smtClean="0"/>
              <a:pPr/>
              <a:t>‹N°›</a:t>
            </a:fld>
            <a:endParaRPr lang="en-US" dirty="0"/>
          </a:p>
        </p:txBody>
      </p:sp>
    </p:spTree>
    <p:extLst>
      <p:ext uri="{BB962C8B-B14F-4D97-AF65-F5344CB8AC3E}">
        <p14:creationId xmlns:p14="http://schemas.microsoft.com/office/powerpoint/2010/main" val="3109923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009650"/>
            <a:ext cx="5928360" cy="4853520"/>
          </a:xfrm>
          <a:custGeom>
            <a:avLst/>
            <a:gdLst>
              <a:gd name="connsiteX0" fmla="*/ 0 w 5295900"/>
              <a:gd name="connsiteY0" fmla="*/ 0 h 2857500"/>
              <a:gd name="connsiteX1" fmla="*/ 5295900 w 5295900"/>
              <a:gd name="connsiteY1" fmla="*/ 0 h 2857500"/>
              <a:gd name="connsiteX2" fmla="*/ 4581525 w 5295900"/>
              <a:gd name="connsiteY2" fmla="*/ 2857500 h 2857500"/>
              <a:gd name="connsiteX3" fmla="*/ 0 w 5295900"/>
              <a:gd name="connsiteY3" fmla="*/ 2857500 h 2857500"/>
            </a:gdLst>
            <a:ahLst/>
            <a:cxnLst>
              <a:cxn ang="0">
                <a:pos x="connsiteX0" y="connsiteY0"/>
              </a:cxn>
              <a:cxn ang="0">
                <a:pos x="connsiteX1" y="connsiteY1"/>
              </a:cxn>
              <a:cxn ang="0">
                <a:pos x="connsiteX2" y="connsiteY2"/>
              </a:cxn>
              <a:cxn ang="0">
                <a:pos x="connsiteX3" y="connsiteY3"/>
              </a:cxn>
            </a:cxnLst>
            <a:rect l="l" t="t" r="r" b="b"/>
            <a:pathLst>
              <a:path w="5295900" h="2857500">
                <a:moveTo>
                  <a:pt x="0" y="0"/>
                </a:moveTo>
                <a:lnTo>
                  <a:pt x="5295900" y="0"/>
                </a:lnTo>
                <a:lnTo>
                  <a:pt x="4581525" y="2857500"/>
                </a:lnTo>
                <a:lnTo>
                  <a:pt x="0" y="2857500"/>
                </a:lnTo>
                <a:close/>
              </a:path>
            </a:pathLst>
          </a:custGeom>
          <a:pattFill prst="pct20">
            <a:fgClr>
              <a:schemeClr val="accent1"/>
            </a:fgClr>
            <a:bgClr>
              <a:schemeClr val="bg1"/>
            </a:bgClr>
          </a:pattFill>
        </p:spPr>
        <p:txBody>
          <a:bodyPr wrap="square">
            <a:noAutofit/>
          </a:bodyPr>
          <a:lstStyle/>
          <a:p>
            <a:r>
              <a:rPr lang="en-US"/>
              <a:t>Click icon to add picture</a:t>
            </a:r>
          </a:p>
        </p:txBody>
      </p:sp>
      <p:sp>
        <p:nvSpPr>
          <p:cNvPr id="3" name="Footer Placeholder 2"/>
          <p:cNvSpPr>
            <a:spLocks noGrp="1"/>
          </p:cNvSpPr>
          <p:nvPr>
            <p:ph type="ftr" sz="quarter" idx="11"/>
          </p:nvPr>
        </p:nvSpPr>
        <p:spPr/>
        <p:txBody>
          <a:bodyPr/>
          <a:lstStyle/>
          <a:p>
            <a:r>
              <a:rPr lang="en-US"/>
              <a:t>2025 All copyright</a:t>
            </a:r>
          </a:p>
        </p:txBody>
      </p:sp>
      <p:sp>
        <p:nvSpPr>
          <p:cNvPr id="4" name="Slide Number Placeholder 3"/>
          <p:cNvSpPr>
            <a:spLocks noGrp="1"/>
          </p:cNvSpPr>
          <p:nvPr>
            <p:ph type="sldNum" sz="quarter" idx="12"/>
          </p:nvPr>
        </p:nvSpPr>
        <p:spPr/>
        <p:txBody>
          <a:bodyPr/>
          <a:lstStyle/>
          <a:p>
            <a:fld id="{16B1AA92-C1D1-48D9-91AA-E32C484270C7}" type="slidenum">
              <a:rPr lang="en-US" smtClean="0"/>
              <a:pPr/>
              <a:t>‹N°›</a:t>
            </a:fld>
            <a:endParaRPr lang="en-US"/>
          </a:p>
        </p:txBody>
      </p:sp>
      <p:sp>
        <p:nvSpPr>
          <p:cNvPr id="17" name="TextBox 16"/>
          <p:cNvSpPr txBox="1"/>
          <p:nvPr userDrawn="1"/>
        </p:nvSpPr>
        <p:spPr>
          <a:xfrm>
            <a:off x="6009142" y="2451644"/>
            <a:ext cx="1188146" cy="369332"/>
          </a:xfrm>
          <a:prstGeom prst="rect">
            <a:avLst/>
          </a:prstGeom>
          <a:noFill/>
        </p:spPr>
        <p:txBody>
          <a:bodyPr wrap="none" rtlCol="0">
            <a:spAutoFit/>
          </a:bodyPr>
          <a:lstStyle/>
          <a:p>
            <a:r>
              <a:rPr lang="en-US" dirty="0">
                <a:solidFill>
                  <a:srgbClr val="1F4E79"/>
                </a:solidFill>
                <a:latin typeface="+mj-lt"/>
              </a:rPr>
              <a:t>Location</a:t>
            </a:r>
          </a:p>
        </p:txBody>
      </p:sp>
      <p:sp>
        <p:nvSpPr>
          <p:cNvPr id="19" name="TextBox 18"/>
          <p:cNvSpPr txBox="1"/>
          <p:nvPr userDrawn="1"/>
        </p:nvSpPr>
        <p:spPr>
          <a:xfrm>
            <a:off x="5989578" y="4471544"/>
            <a:ext cx="835485" cy="369332"/>
          </a:xfrm>
          <a:prstGeom prst="rect">
            <a:avLst/>
          </a:prstGeom>
          <a:noFill/>
        </p:spPr>
        <p:txBody>
          <a:bodyPr wrap="none" rtlCol="0">
            <a:spAutoFit/>
          </a:bodyPr>
          <a:lstStyle/>
          <a:p>
            <a:r>
              <a:rPr lang="en-ID" dirty="0">
                <a:solidFill>
                  <a:srgbClr val="1F4E79"/>
                </a:solidFill>
                <a:latin typeface="+mj-lt"/>
              </a:rPr>
              <a:t>Email</a:t>
            </a:r>
            <a:endParaRPr lang="en-US" dirty="0">
              <a:solidFill>
                <a:srgbClr val="1F4E79"/>
              </a:solidFill>
              <a:latin typeface="+mj-lt"/>
            </a:endParaRPr>
          </a:p>
        </p:txBody>
      </p:sp>
      <p:cxnSp>
        <p:nvCxnSpPr>
          <p:cNvPr id="20" name="Straight Connector 19"/>
          <p:cNvCxnSpPr/>
          <p:nvPr userDrawn="1"/>
        </p:nvCxnSpPr>
        <p:spPr>
          <a:xfrm>
            <a:off x="6096000" y="2957085"/>
            <a:ext cx="2596523" cy="0"/>
          </a:xfrm>
          <a:prstGeom prst="line">
            <a:avLst/>
          </a:prstGeom>
          <a:ln w="254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6079688" y="4976985"/>
            <a:ext cx="2596523" cy="0"/>
          </a:xfrm>
          <a:prstGeom prst="line">
            <a:avLst/>
          </a:prstGeom>
          <a:ln w="254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Freeform: Shape 66">
            <a:extLst>
              <a:ext uri="{FF2B5EF4-FFF2-40B4-BE49-F238E27FC236}">
                <a16:creationId xmlns:a16="http://schemas.microsoft.com/office/drawing/2014/main" id="{A72BF5F2-3056-252A-059B-3D7AF5BB84ED}"/>
              </a:ext>
            </a:extLst>
          </p:cNvPr>
          <p:cNvSpPr/>
          <p:nvPr userDrawn="1"/>
        </p:nvSpPr>
        <p:spPr>
          <a:xfrm>
            <a:off x="8482292" y="2506016"/>
            <a:ext cx="224248" cy="224248"/>
          </a:xfrm>
          <a:custGeom>
            <a:avLst/>
            <a:gdLst>
              <a:gd name="connsiteX0" fmla="*/ 133350 w 266700"/>
              <a:gd name="connsiteY0" fmla="*/ 0 h 266700"/>
              <a:gd name="connsiteX1" fmla="*/ 0 w 266700"/>
              <a:gd name="connsiteY1" fmla="*/ 133350 h 266700"/>
              <a:gd name="connsiteX2" fmla="*/ 133350 w 266700"/>
              <a:gd name="connsiteY2" fmla="*/ 266700 h 266700"/>
              <a:gd name="connsiteX3" fmla="*/ 266700 w 266700"/>
              <a:gd name="connsiteY3" fmla="*/ 133350 h 266700"/>
              <a:gd name="connsiteX4" fmla="*/ 133350 w 266700"/>
              <a:gd name="connsiteY4" fmla="*/ 0 h 266700"/>
              <a:gd name="connsiteX5" fmla="*/ 142875 w 266700"/>
              <a:gd name="connsiteY5" fmla="*/ 142875 h 266700"/>
              <a:gd name="connsiteX6" fmla="*/ 186595 w 266700"/>
              <a:gd name="connsiteY6" fmla="*/ 142875 h 266700"/>
              <a:gd name="connsiteX7" fmla="*/ 142875 w 266700"/>
              <a:gd name="connsiteY7" fmla="*/ 229648 h 266700"/>
              <a:gd name="connsiteX8" fmla="*/ 142875 w 266700"/>
              <a:gd name="connsiteY8" fmla="*/ 123825 h 266700"/>
              <a:gd name="connsiteX9" fmla="*/ 142875 w 266700"/>
              <a:gd name="connsiteY9" fmla="*/ 36957 h 266700"/>
              <a:gd name="connsiteX10" fmla="*/ 186595 w 266700"/>
              <a:gd name="connsiteY10" fmla="*/ 123825 h 266700"/>
              <a:gd name="connsiteX11" fmla="*/ 123825 w 266700"/>
              <a:gd name="connsiteY11" fmla="*/ 123825 h 266700"/>
              <a:gd name="connsiteX12" fmla="*/ 81534 w 266700"/>
              <a:gd name="connsiteY12" fmla="*/ 123825 h 266700"/>
              <a:gd name="connsiteX13" fmla="*/ 123825 w 266700"/>
              <a:gd name="connsiteY13" fmla="*/ 38100 h 266700"/>
              <a:gd name="connsiteX14" fmla="*/ 123825 w 266700"/>
              <a:gd name="connsiteY14" fmla="*/ 142875 h 266700"/>
              <a:gd name="connsiteX15" fmla="*/ 123825 w 266700"/>
              <a:gd name="connsiteY15" fmla="*/ 228600 h 266700"/>
              <a:gd name="connsiteX16" fmla="*/ 81534 w 266700"/>
              <a:gd name="connsiteY16" fmla="*/ 142875 h 266700"/>
              <a:gd name="connsiteX17" fmla="*/ 62389 w 266700"/>
              <a:gd name="connsiteY17" fmla="*/ 123825 h 266700"/>
              <a:gd name="connsiteX18" fmla="*/ 21622 w 266700"/>
              <a:gd name="connsiteY18" fmla="*/ 123825 h 266700"/>
              <a:gd name="connsiteX19" fmla="*/ 111824 w 266700"/>
              <a:gd name="connsiteY19" fmla="*/ 23336 h 266700"/>
              <a:gd name="connsiteX20" fmla="*/ 62389 w 266700"/>
              <a:gd name="connsiteY20" fmla="*/ 123825 h 266700"/>
              <a:gd name="connsiteX21" fmla="*/ 62389 w 266700"/>
              <a:gd name="connsiteY21" fmla="*/ 142875 h 266700"/>
              <a:gd name="connsiteX22" fmla="*/ 112014 w 266700"/>
              <a:gd name="connsiteY22" fmla="*/ 243459 h 266700"/>
              <a:gd name="connsiteX23" fmla="*/ 21622 w 266700"/>
              <a:gd name="connsiteY23" fmla="*/ 142875 h 266700"/>
              <a:gd name="connsiteX24" fmla="*/ 205740 w 266700"/>
              <a:gd name="connsiteY24" fmla="*/ 142875 h 266700"/>
              <a:gd name="connsiteX25" fmla="*/ 245078 w 266700"/>
              <a:gd name="connsiteY25" fmla="*/ 142875 h 266700"/>
              <a:gd name="connsiteX26" fmla="*/ 156400 w 266700"/>
              <a:gd name="connsiteY26" fmla="*/ 243078 h 266700"/>
              <a:gd name="connsiteX27" fmla="*/ 205740 w 266700"/>
              <a:gd name="connsiteY27" fmla="*/ 142875 h 266700"/>
              <a:gd name="connsiteX28" fmla="*/ 205740 w 266700"/>
              <a:gd name="connsiteY28" fmla="*/ 123825 h 266700"/>
              <a:gd name="connsiteX29" fmla="*/ 156686 w 266700"/>
              <a:gd name="connsiteY29" fmla="*/ 23717 h 266700"/>
              <a:gd name="connsiteX30" fmla="*/ 245078 w 266700"/>
              <a:gd name="connsiteY30" fmla="*/ 12382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6700" h="266700">
                <a:moveTo>
                  <a:pt x="133350" y="0"/>
                </a:moveTo>
                <a:cubicBezTo>
                  <a:pt x="59703" y="0"/>
                  <a:pt x="0" y="59703"/>
                  <a:pt x="0" y="133350"/>
                </a:cubicBezTo>
                <a:cubicBezTo>
                  <a:pt x="0" y="206997"/>
                  <a:pt x="59703" y="266700"/>
                  <a:pt x="133350" y="266700"/>
                </a:cubicBezTo>
                <a:cubicBezTo>
                  <a:pt x="206997" y="266700"/>
                  <a:pt x="266700" y="206997"/>
                  <a:pt x="266700" y="133350"/>
                </a:cubicBezTo>
                <a:cubicBezTo>
                  <a:pt x="266700" y="59703"/>
                  <a:pt x="206997" y="0"/>
                  <a:pt x="133350" y="0"/>
                </a:cubicBezTo>
                <a:close/>
                <a:moveTo>
                  <a:pt x="142875" y="142875"/>
                </a:moveTo>
                <a:lnTo>
                  <a:pt x="186595" y="142875"/>
                </a:lnTo>
                <a:cubicBezTo>
                  <a:pt x="181616" y="175711"/>
                  <a:pt x="166302" y="206107"/>
                  <a:pt x="142875" y="229648"/>
                </a:cubicBezTo>
                <a:close/>
                <a:moveTo>
                  <a:pt x="142875" y="123825"/>
                </a:moveTo>
                <a:lnTo>
                  <a:pt x="142875" y="36957"/>
                </a:lnTo>
                <a:cubicBezTo>
                  <a:pt x="166326" y="60520"/>
                  <a:pt x="181642" y="90952"/>
                  <a:pt x="186595" y="123825"/>
                </a:cubicBezTo>
                <a:close/>
                <a:moveTo>
                  <a:pt x="123825" y="123825"/>
                </a:moveTo>
                <a:lnTo>
                  <a:pt x="81534" y="123825"/>
                </a:lnTo>
                <a:cubicBezTo>
                  <a:pt x="86271" y="91515"/>
                  <a:pt x="101069" y="61520"/>
                  <a:pt x="123825" y="38100"/>
                </a:cubicBezTo>
                <a:close/>
                <a:moveTo>
                  <a:pt x="123825" y="142875"/>
                </a:moveTo>
                <a:lnTo>
                  <a:pt x="123825" y="228600"/>
                </a:lnTo>
                <a:cubicBezTo>
                  <a:pt x="101112" y="205149"/>
                  <a:pt x="86320" y="175170"/>
                  <a:pt x="81534" y="142875"/>
                </a:cubicBezTo>
                <a:close/>
                <a:moveTo>
                  <a:pt x="62389" y="123825"/>
                </a:moveTo>
                <a:lnTo>
                  <a:pt x="21622" y="123825"/>
                </a:lnTo>
                <a:cubicBezTo>
                  <a:pt x="25850" y="73933"/>
                  <a:pt x="62676" y="32908"/>
                  <a:pt x="111824" y="23336"/>
                </a:cubicBezTo>
                <a:cubicBezTo>
                  <a:pt x="84670" y="50432"/>
                  <a:pt x="67282" y="85777"/>
                  <a:pt x="62389" y="123825"/>
                </a:cubicBezTo>
                <a:close/>
                <a:moveTo>
                  <a:pt x="62389" y="142875"/>
                </a:moveTo>
                <a:cubicBezTo>
                  <a:pt x="67286" y="180988"/>
                  <a:pt x="84748" y="216382"/>
                  <a:pt x="112014" y="243459"/>
                </a:cubicBezTo>
                <a:cubicBezTo>
                  <a:pt x="62794" y="233894"/>
                  <a:pt x="25894" y="192834"/>
                  <a:pt x="21622" y="142875"/>
                </a:cubicBezTo>
                <a:close/>
                <a:moveTo>
                  <a:pt x="205740" y="142875"/>
                </a:moveTo>
                <a:lnTo>
                  <a:pt x="245078" y="142875"/>
                </a:lnTo>
                <a:cubicBezTo>
                  <a:pt x="240907" y="192201"/>
                  <a:pt x="204854" y="232941"/>
                  <a:pt x="156400" y="243078"/>
                </a:cubicBezTo>
                <a:cubicBezTo>
                  <a:pt x="183540" y="216099"/>
                  <a:pt x="200903" y="180836"/>
                  <a:pt x="205740" y="142875"/>
                </a:cubicBezTo>
                <a:close/>
                <a:moveTo>
                  <a:pt x="205740" y="123825"/>
                </a:moveTo>
                <a:cubicBezTo>
                  <a:pt x="200864" y="85963"/>
                  <a:pt x="183619" y="50771"/>
                  <a:pt x="156686" y="23717"/>
                </a:cubicBezTo>
                <a:cubicBezTo>
                  <a:pt x="204996" y="33955"/>
                  <a:pt x="240902" y="74620"/>
                  <a:pt x="245078" y="123825"/>
                </a:cubicBezTo>
                <a:close/>
              </a:path>
            </a:pathLst>
          </a:custGeom>
          <a:solidFill>
            <a:srgbClr val="00A7E2"/>
          </a:solidFill>
          <a:ln w="9525" cap="flat">
            <a:noFill/>
            <a:prstDash val="solid"/>
            <a:miter/>
          </a:ln>
        </p:spPr>
        <p:txBody>
          <a:bodyPr rtlCol="0" anchor="ctr"/>
          <a:lstStyle/>
          <a:p>
            <a:endParaRPr lang="en-ID">
              <a:solidFill>
                <a:srgbClr val="00B0F0"/>
              </a:solidFill>
            </a:endParaRPr>
          </a:p>
        </p:txBody>
      </p:sp>
      <p:grpSp>
        <p:nvGrpSpPr>
          <p:cNvPr id="24" name="Group 23">
            <a:extLst>
              <a:ext uri="{FF2B5EF4-FFF2-40B4-BE49-F238E27FC236}">
                <a16:creationId xmlns:a16="http://schemas.microsoft.com/office/drawing/2014/main" id="{2EE7F53F-9C0F-4CFC-A607-D92A5FE9BEC4}"/>
              </a:ext>
            </a:extLst>
          </p:cNvPr>
          <p:cNvGrpSpPr>
            <a:grpSpLocks noChangeAspect="1"/>
          </p:cNvGrpSpPr>
          <p:nvPr userDrawn="1"/>
        </p:nvGrpSpPr>
        <p:grpSpPr>
          <a:xfrm>
            <a:off x="8274474" y="4562992"/>
            <a:ext cx="207818" cy="228600"/>
            <a:chOff x="7139558" y="5719343"/>
            <a:chExt cx="762000" cy="838200"/>
          </a:xfrm>
          <a:solidFill>
            <a:srgbClr val="00A7E2"/>
          </a:solidFill>
        </p:grpSpPr>
        <p:sp>
          <p:nvSpPr>
            <p:cNvPr id="25" name="Freeform: Shape 68">
              <a:extLst>
                <a:ext uri="{FF2B5EF4-FFF2-40B4-BE49-F238E27FC236}">
                  <a16:creationId xmlns:a16="http://schemas.microsoft.com/office/drawing/2014/main" id="{C4CF1F5A-A1CC-E9BA-12AC-6E47F425E185}"/>
                </a:ext>
              </a:extLst>
            </p:cNvPr>
            <p:cNvSpPr/>
            <p:nvPr/>
          </p:nvSpPr>
          <p:spPr>
            <a:xfrm>
              <a:off x="7386255" y="5928893"/>
              <a:ext cx="247650" cy="38100"/>
            </a:xfrm>
            <a:custGeom>
              <a:avLst/>
              <a:gdLst>
                <a:gd name="connsiteX0" fmla="*/ 0 w 247650"/>
                <a:gd name="connsiteY0" fmla="*/ 0 h 38100"/>
                <a:gd name="connsiteX1" fmla="*/ 247650 w 247650"/>
                <a:gd name="connsiteY1" fmla="*/ 0 h 38100"/>
                <a:gd name="connsiteX2" fmla="*/ 247650 w 247650"/>
                <a:gd name="connsiteY2" fmla="*/ 38100 h 38100"/>
                <a:gd name="connsiteX3" fmla="*/ 0 w 247650"/>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47650" h="38100">
                  <a:moveTo>
                    <a:pt x="0" y="0"/>
                  </a:moveTo>
                  <a:lnTo>
                    <a:pt x="247650" y="0"/>
                  </a:lnTo>
                  <a:lnTo>
                    <a:pt x="247650" y="38100"/>
                  </a:lnTo>
                  <a:lnTo>
                    <a:pt x="0" y="38100"/>
                  </a:lnTo>
                  <a:close/>
                </a:path>
              </a:pathLst>
            </a:custGeom>
            <a:grpFill/>
            <a:ln w="9525" cap="flat">
              <a:noFill/>
              <a:prstDash val="solid"/>
              <a:miter/>
            </a:ln>
          </p:spPr>
          <p:txBody>
            <a:bodyPr rtlCol="0" anchor="ctr"/>
            <a:lstStyle/>
            <a:p>
              <a:endParaRPr lang="en-ID">
                <a:solidFill>
                  <a:srgbClr val="00B0F0"/>
                </a:solidFill>
              </a:endParaRPr>
            </a:p>
          </p:txBody>
        </p:sp>
        <p:sp>
          <p:nvSpPr>
            <p:cNvPr id="26" name="Freeform: Shape 69">
              <a:extLst>
                <a:ext uri="{FF2B5EF4-FFF2-40B4-BE49-F238E27FC236}">
                  <a16:creationId xmlns:a16="http://schemas.microsoft.com/office/drawing/2014/main" id="{CFCF18B0-4955-B7C4-BFC4-0D7159E00C9E}"/>
                </a:ext>
              </a:extLst>
            </p:cNvPr>
            <p:cNvSpPr/>
            <p:nvPr/>
          </p:nvSpPr>
          <p:spPr>
            <a:xfrm>
              <a:off x="7386255" y="6005093"/>
              <a:ext cx="247650" cy="38100"/>
            </a:xfrm>
            <a:custGeom>
              <a:avLst/>
              <a:gdLst>
                <a:gd name="connsiteX0" fmla="*/ 0 w 247650"/>
                <a:gd name="connsiteY0" fmla="*/ 0 h 38100"/>
                <a:gd name="connsiteX1" fmla="*/ 247650 w 247650"/>
                <a:gd name="connsiteY1" fmla="*/ 0 h 38100"/>
                <a:gd name="connsiteX2" fmla="*/ 247650 w 247650"/>
                <a:gd name="connsiteY2" fmla="*/ 38100 h 38100"/>
                <a:gd name="connsiteX3" fmla="*/ 0 w 247650"/>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47650" h="38100">
                  <a:moveTo>
                    <a:pt x="0" y="0"/>
                  </a:moveTo>
                  <a:lnTo>
                    <a:pt x="247650" y="0"/>
                  </a:lnTo>
                  <a:lnTo>
                    <a:pt x="247650" y="38100"/>
                  </a:lnTo>
                  <a:lnTo>
                    <a:pt x="0" y="38100"/>
                  </a:lnTo>
                  <a:close/>
                </a:path>
              </a:pathLst>
            </a:custGeom>
            <a:grpFill/>
            <a:ln w="9525" cap="flat">
              <a:noFill/>
              <a:prstDash val="solid"/>
              <a:miter/>
            </a:ln>
          </p:spPr>
          <p:txBody>
            <a:bodyPr rtlCol="0" anchor="ctr"/>
            <a:lstStyle/>
            <a:p>
              <a:endParaRPr lang="en-ID">
                <a:solidFill>
                  <a:srgbClr val="00B0F0"/>
                </a:solidFill>
              </a:endParaRPr>
            </a:p>
          </p:txBody>
        </p:sp>
        <p:sp>
          <p:nvSpPr>
            <p:cNvPr id="27" name="Freeform: Shape 70">
              <a:extLst>
                <a:ext uri="{FF2B5EF4-FFF2-40B4-BE49-F238E27FC236}">
                  <a16:creationId xmlns:a16="http://schemas.microsoft.com/office/drawing/2014/main" id="{BFE411A6-C5D1-39C0-0B32-DA8B11D5A479}"/>
                </a:ext>
              </a:extLst>
            </p:cNvPr>
            <p:cNvSpPr/>
            <p:nvPr/>
          </p:nvSpPr>
          <p:spPr>
            <a:xfrm>
              <a:off x="7386255" y="6081293"/>
              <a:ext cx="247650" cy="38100"/>
            </a:xfrm>
            <a:custGeom>
              <a:avLst/>
              <a:gdLst>
                <a:gd name="connsiteX0" fmla="*/ 0 w 247650"/>
                <a:gd name="connsiteY0" fmla="*/ 0 h 38100"/>
                <a:gd name="connsiteX1" fmla="*/ 247650 w 247650"/>
                <a:gd name="connsiteY1" fmla="*/ 0 h 38100"/>
                <a:gd name="connsiteX2" fmla="*/ 247650 w 247650"/>
                <a:gd name="connsiteY2" fmla="*/ 38100 h 38100"/>
                <a:gd name="connsiteX3" fmla="*/ 0 w 247650"/>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47650" h="38100">
                  <a:moveTo>
                    <a:pt x="0" y="0"/>
                  </a:moveTo>
                  <a:lnTo>
                    <a:pt x="247650" y="0"/>
                  </a:lnTo>
                  <a:lnTo>
                    <a:pt x="247650" y="38100"/>
                  </a:lnTo>
                  <a:lnTo>
                    <a:pt x="0" y="38100"/>
                  </a:lnTo>
                  <a:close/>
                </a:path>
              </a:pathLst>
            </a:custGeom>
            <a:grpFill/>
            <a:ln w="9525" cap="flat">
              <a:noFill/>
              <a:prstDash val="solid"/>
              <a:miter/>
            </a:ln>
          </p:spPr>
          <p:txBody>
            <a:bodyPr rtlCol="0" anchor="ctr"/>
            <a:lstStyle/>
            <a:p>
              <a:endParaRPr lang="en-ID">
                <a:solidFill>
                  <a:srgbClr val="00B0F0"/>
                </a:solidFill>
              </a:endParaRPr>
            </a:p>
          </p:txBody>
        </p:sp>
        <p:sp>
          <p:nvSpPr>
            <p:cNvPr id="28" name="Freeform: Shape 71">
              <a:extLst>
                <a:ext uri="{FF2B5EF4-FFF2-40B4-BE49-F238E27FC236}">
                  <a16:creationId xmlns:a16="http://schemas.microsoft.com/office/drawing/2014/main" id="{5F5711F1-91C7-09C6-E2CC-AAF1E8575B8E}"/>
                </a:ext>
              </a:extLst>
            </p:cNvPr>
            <p:cNvSpPr/>
            <p:nvPr/>
          </p:nvSpPr>
          <p:spPr>
            <a:xfrm>
              <a:off x="7139558" y="5719343"/>
              <a:ext cx="762000" cy="838200"/>
            </a:xfrm>
            <a:custGeom>
              <a:avLst/>
              <a:gdLst>
                <a:gd name="connsiteX0" fmla="*/ 704850 w 762000"/>
                <a:gd name="connsiteY0" fmla="*/ 758190 h 838200"/>
                <a:gd name="connsiteX1" fmla="*/ 514350 w 762000"/>
                <a:gd name="connsiteY1" fmla="*/ 577215 h 838200"/>
                <a:gd name="connsiteX2" fmla="*/ 704850 w 762000"/>
                <a:gd name="connsiteY2" fmla="*/ 396240 h 838200"/>
                <a:gd name="connsiteX3" fmla="*/ 704850 w 762000"/>
                <a:gd name="connsiteY3" fmla="*/ 758190 h 838200"/>
                <a:gd name="connsiteX4" fmla="*/ 87630 w 762000"/>
                <a:gd name="connsiteY4" fmla="*/ 781050 h 838200"/>
                <a:gd name="connsiteX5" fmla="*/ 276225 w 762000"/>
                <a:gd name="connsiteY5" fmla="*/ 602933 h 838200"/>
                <a:gd name="connsiteX6" fmla="*/ 289560 w 762000"/>
                <a:gd name="connsiteY6" fmla="*/ 590550 h 838200"/>
                <a:gd name="connsiteX7" fmla="*/ 473393 w 762000"/>
                <a:gd name="connsiteY7" fmla="*/ 590550 h 838200"/>
                <a:gd name="connsiteX8" fmla="*/ 486728 w 762000"/>
                <a:gd name="connsiteY8" fmla="*/ 602933 h 838200"/>
                <a:gd name="connsiteX9" fmla="*/ 674370 w 762000"/>
                <a:gd name="connsiteY9" fmla="*/ 781050 h 838200"/>
                <a:gd name="connsiteX10" fmla="*/ 87630 w 762000"/>
                <a:gd name="connsiteY10" fmla="*/ 781050 h 838200"/>
                <a:gd name="connsiteX11" fmla="*/ 57150 w 762000"/>
                <a:gd name="connsiteY11" fmla="*/ 395288 h 838200"/>
                <a:gd name="connsiteX12" fmla="*/ 247650 w 762000"/>
                <a:gd name="connsiteY12" fmla="*/ 576263 h 838200"/>
                <a:gd name="connsiteX13" fmla="*/ 57150 w 762000"/>
                <a:gd name="connsiteY13" fmla="*/ 757238 h 838200"/>
                <a:gd name="connsiteX14" fmla="*/ 57150 w 762000"/>
                <a:gd name="connsiteY14" fmla="*/ 395288 h 838200"/>
                <a:gd name="connsiteX15" fmla="*/ 190500 w 762000"/>
                <a:gd name="connsiteY15" fmla="*/ 152400 h 838200"/>
                <a:gd name="connsiteX16" fmla="*/ 571500 w 762000"/>
                <a:gd name="connsiteY16" fmla="*/ 152400 h 838200"/>
                <a:gd name="connsiteX17" fmla="*/ 571500 w 762000"/>
                <a:gd name="connsiteY17" fmla="*/ 469583 h 838200"/>
                <a:gd name="connsiteX18" fmla="*/ 485775 w 762000"/>
                <a:gd name="connsiteY18" fmla="*/ 551498 h 838200"/>
                <a:gd name="connsiteX19" fmla="*/ 276225 w 762000"/>
                <a:gd name="connsiteY19" fmla="*/ 551498 h 838200"/>
                <a:gd name="connsiteX20" fmla="*/ 190500 w 762000"/>
                <a:gd name="connsiteY20" fmla="*/ 469583 h 838200"/>
                <a:gd name="connsiteX21" fmla="*/ 190500 w 762000"/>
                <a:gd name="connsiteY21" fmla="*/ 152400 h 838200"/>
                <a:gd name="connsiteX22" fmla="*/ 628650 w 762000"/>
                <a:gd name="connsiteY22" fmla="*/ 178118 h 838200"/>
                <a:gd name="connsiteX23" fmla="*/ 628650 w 762000"/>
                <a:gd name="connsiteY23" fmla="*/ 95250 h 838200"/>
                <a:gd name="connsiteX24" fmla="*/ 495300 w 762000"/>
                <a:gd name="connsiteY24" fmla="*/ 95250 h 838200"/>
                <a:gd name="connsiteX25" fmla="*/ 381000 w 762000"/>
                <a:gd name="connsiteY25" fmla="*/ 0 h 838200"/>
                <a:gd name="connsiteX26" fmla="*/ 266700 w 762000"/>
                <a:gd name="connsiteY26" fmla="*/ 95250 h 838200"/>
                <a:gd name="connsiteX27" fmla="*/ 133350 w 762000"/>
                <a:gd name="connsiteY27" fmla="*/ 95250 h 838200"/>
                <a:gd name="connsiteX28" fmla="*/ 133350 w 762000"/>
                <a:gd name="connsiteY28" fmla="*/ 179070 h 838200"/>
                <a:gd name="connsiteX29" fmla="*/ 0 w 762000"/>
                <a:gd name="connsiteY29" fmla="*/ 305753 h 838200"/>
                <a:gd name="connsiteX30" fmla="*/ 0 w 762000"/>
                <a:gd name="connsiteY30" fmla="*/ 838200 h 838200"/>
                <a:gd name="connsiteX31" fmla="*/ 762000 w 762000"/>
                <a:gd name="connsiteY31" fmla="*/ 838200 h 838200"/>
                <a:gd name="connsiteX32" fmla="*/ 762000 w 762000"/>
                <a:gd name="connsiteY32" fmla="*/ 305753 h 838200"/>
                <a:gd name="connsiteX33" fmla="*/ 628650 w 762000"/>
                <a:gd name="connsiteY33" fmla="*/ 178118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2000" h="838200">
                  <a:moveTo>
                    <a:pt x="704850" y="758190"/>
                  </a:moveTo>
                  <a:lnTo>
                    <a:pt x="514350" y="577215"/>
                  </a:lnTo>
                  <a:lnTo>
                    <a:pt x="704850" y="396240"/>
                  </a:lnTo>
                  <a:lnTo>
                    <a:pt x="704850" y="758190"/>
                  </a:lnTo>
                  <a:close/>
                  <a:moveTo>
                    <a:pt x="87630" y="781050"/>
                  </a:moveTo>
                  <a:lnTo>
                    <a:pt x="276225" y="602933"/>
                  </a:lnTo>
                  <a:lnTo>
                    <a:pt x="289560" y="590550"/>
                  </a:lnTo>
                  <a:cubicBezTo>
                    <a:pt x="340995" y="541973"/>
                    <a:pt x="421958" y="541973"/>
                    <a:pt x="473393" y="590550"/>
                  </a:cubicBezTo>
                  <a:lnTo>
                    <a:pt x="486728" y="602933"/>
                  </a:lnTo>
                  <a:lnTo>
                    <a:pt x="674370" y="781050"/>
                  </a:lnTo>
                  <a:lnTo>
                    <a:pt x="87630" y="781050"/>
                  </a:lnTo>
                  <a:close/>
                  <a:moveTo>
                    <a:pt x="57150" y="395288"/>
                  </a:moveTo>
                  <a:lnTo>
                    <a:pt x="247650" y="576263"/>
                  </a:lnTo>
                  <a:lnTo>
                    <a:pt x="57150" y="757238"/>
                  </a:lnTo>
                  <a:lnTo>
                    <a:pt x="57150" y="395288"/>
                  </a:lnTo>
                  <a:close/>
                  <a:moveTo>
                    <a:pt x="190500" y="152400"/>
                  </a:moveTo>
                  <a:lnTo>
                    <a:pt x="571500" y="152400"/>
                  </a:lnTo>
                  <a:lnTo>
                    <a:pt x="571500" y="469583"/>
                  </a:lnTo>
                  <a:lnTo>
                    <a:pt x="485775" y="551498"/>
                  </a:lnTo>
                  <a:cubicBezTo>
                    <a:pt x="423863" y="503873"/>
                    <a:pt x="338138" y="503873"/>
                    <a:pt x="276225" y="551498"/>
                  </a:cubicBezTo>
                  <a:lnTo>
                    <a:pt x="190500" y="469583"/>
                  </a:lnTo>
                  <a:lnTo>
                    <a:pt x="190500" y="152400"/>
                  </a:lnTo>
                  <a:close/>
                  <a:moveTo>
                    <a:pt x="628650" y="178118"/>
                  </a:moveTo>
                  <a:lnTo>
                    <a:pt x="628650" y="95250"/>
                  </a:lnTo>
                  <a:lnTo>
                    <a:pt x="495300" y="95250"/>
                  </a:lnTo>
                  <a:lnTo>
                    <a:pt x="381000" y="0"/>
                  </a:lnTo>
                  <a:lnTo>
                    <a:pt x="266700" y="95250"/>
                  </a:lnTo>
                  <a:lnTo>
                    <a:pt x="133350" y="95250"/>
                  </a:lnTo>
                  <a:lnTo>
                    <a:pt x="133350" y="179070"/>
                  </a:lnTo>
                  <a:lnTo>
                    <a:pt x="0" y="305753"/>
                  </a:lnTo>
                  <a:lnTo>
                    <a:pt x="0" y="838200"/>
                  </a:lnTo>
                  <a:lnTo>
                    <a:pt x="762000" y="838200"/>
                  </a:lnTo>
                  <a:lnTo>
                    <a:pt x="762000" y="305753"/>
                  </a:lnTo>
                  <a:lnTo>
                    <a:pt x="628650" y="178118"/>
                  </a:lnTo>
                  <a:close/>
                </a:path>
              </a:pathLst>
            </a:custGeom>
            <a:grpFill/>
            <a:ln w="9525" cap="flat">
              <a:noFill/>
              <a:prstDash val="solid"/>
              <a:miter/>
            </a:ln>
          </p:spPr>
          <p:txBody>
            <a:bodyPr rtlCol="0" anchor="ctr"/>
            <a:lstStyle/>
            <a:p>
              <a:endParaRPr lang="en-ID">
                <a:solidFill>
                  <a:srgbClr val="00B0F0"/>
                </a:solidFill>
              </a:endParaRPr>
            </a:p>
          </p:txBody>
        </p:sp>
      </p:grpSp>
      <p:sp>
        <p:nvSpPr>
          <p:cNvPr id="36" name="Text Placeholder 60">
            <a:extLst>
              <a:ext uri="{FF2B5EF4-FFF2-40B4-BE49-F238E27FC236}">
                <a16:creationId xmlns:a16="http://schemas.microsoft.com/office/drawing/2014/main" id="{C744B6B2-C5CF-12D6-3157-DF8F3D5AF469}"/>
              </a:ext>
            </a:extLst>
          </p:cNvPr>
          <p:cNvSpPr>
            <a:spLocks noGrp="1"/>
          </p:cNvSpPr>
          <p:nvPr>
            <p:ph type="body" sz="quarter" idx="27" hasCustomPrompt="1"/>
          </p:nvPr>
        </p:nvSpPr>
        <p:spPr>
          <a:xfrm>
            <a:off x="6096000" y="3132566"/>
            <a:ext cx="2610540" cy="995169"/>
          </a:xfrm>
        </p:spPr>
        <p:txBody>
          <a:bodyPr>
            <a:noAutofit/>
          </a:bodyPr>
          <a:lstStyle>
            <a:lvl1pPr marL="0" indent="0" algn="l">
              <a:lnSpc>
                <a:spcPct val="130000"/>
              </a:lnSpc>
              <a:buNone/>
              <a:defRPr lang="en-US" sz="1200" kern="1200" dirty="0">
                <a:solidFill>
                  <a:schemeClr val="tx1">
                    <a:lumMod val="65000"/>
                    <a:lumOff val="35000"/>
                  </a:schemeClr>
                </a:solidFill>
                <a:latin typeface="+mn-lt"/>
                <a:ea typeface="+mn-ea"/>
                <a:cs typeface="+mn-cs"/>
              </a:defRPr>
            </a:lvl1pPr>
          </a:lstStyle>
          <a:p>
            <a:pPr lvl="0"/>
            <a:r>
              <a:rPr lang="en-US" dirty="0"/>
              <a:t>Your text here</a:t>
            </a:r>
          </a:p>
        </p:txBody>
      </p:sp>
      <p:sp>
        <p:nvSpPr>
          <p:cNvPr id="38" name="Text Placeholder 60">
            <a:extLst>
              <a:ext uri="{FF2B5EF4-FFF2-40B4-BE49-F238E27FC236}">
                <a16:creationId xmlns:a16="http://schemas.microsoft.com/office/drawing/2014/main" id="{C744B6B2-C5CF-12D6-3157-DF8F3D5AF469}"/>
              </a:ext>
            </a:extLst>
          </p:cNvPr>
          <p:cNvSpPr>
            <a:spLocks noGrp="1"/>
          </p:cNvSpPr>
          <p:nvPr>
            <p:ph type="body" sz="quarter" idx="29" hasCustomPrompt="1"/>
          </p:nvPr>
        </p:nvSpPr>
        <p:spPr>
          <a:xfrm>
            <a:off x="6144410" y="5165277"/>
            <a:ext cx="2797494" cy="635398"/>
          </a:xfrm>
        </p:spPr>
        <p:txBody>
          <a:bodyPr>
            <a:noAutofit/>
          </a:bodyPr>
          <a:lstStyle>
            <a:lvl1pPr marL="0" indent="0" algn="l">
              <a:lnSpc>
                <a:spcPct val="100000"/>
              </a:lnSpc>
              <a:buNone/>
              <a:defRPr lang="en-US" sz="1200" kern="1200" dirty="0">
                <a:solidFill>
                  <a:schemeClr val="tx1">
                    <a:lumMod val="65000"/>
                    <a:lumOff val="35000"/>
                  </a:schemeClr>
                </a:solidFill>
                <a:latin typeface="+mn-lt"/>
                <a:ea typeface="+mn-ea"/>
                <a:cs typeface="+mn-cs"/>
              </a:defRPr>
            </a:lvl1pPr>
          </a:lstStyle>
          <a:p>
            <a:pPr lvl="0"/>
            <a:r>
              <a:rPr lang="en-US" dirty="0"/>
              <a:t>Your text here</a:t>
            </a:r>
          </a:p>
        </p:txBody>
      </p:sp>
      <p:sp>
        <p:nvSpPr>
          <p:cNvPr id="6" name="Text Placeholder 60">
            <a:extLst>
              <a:ext uri="{FF2B5EF4-FFF2-40B4-BE49-F238E27FC236}">
                <a16:creationId xmlns:a16="http://schemas.microsoft.com/office/drawing/2014/main" id="{ADEF7908-3D7F-3488-1376-6B16456A06A7}"/>
              </a:ext>
            </a:extLst>
          </p:cNvPr>
          <p:cNvSpPr>
            <a:spLocks noGrp="1"/>
          </p:cNvSpPr>
          <p:nvPr>
            <p:ph type="body" sz="quarter" idx="30" hasCustomPrompt="1"/>
          </p:nvPr>
        </p:nvSpPr>
        <p:spPr>
          <a:xfrm>
            <a:off x="9157954" y="3100858"/>
            <a:ext cx="2610540" cy="995169"/>
          </a:xfrm>
        </p:spPr>
        <p:txBody>
          <a:bodyPr>
            <a:noAutofit/>
          </a:bodyPr>
          <a:lstStyle>
            <a:lvl1pPr marL="0" indent="0" algn="l">
              <a:lnSpc>
                <a:spcPct val="130000"/>
              </a:lnSpc>
              <a:buNone/>
              <a:defRPr lang="en-US" sz="1200" kern="1200" dirty="0">
                <a:solidFill>
                  <a:schemeClr val="tx1">
                    <a:lumMod val="65000"/>
                    <a:lumOff val="35000"/>
                  </a:schemeClr>
                </a:solidFill>
                <a:latin typeface="+mn-lt"/>
                <a:ea typeface="+mn-ea"/>
                <a:cs typeface="+mn-cs"/>
              </a:defRPr>
            </a:lvl1pPr>
          </a:lstStyle>
          <a:p>
            <a:pPr lvl="0"/>
            <a:r>
              <a:rPr lang="en-US" dirty="0"/>
              <a:t>Your text here</a:t>
            </a:r>
          </a:p>
        </p:txBody>
      </p:sp>
    </p:spTree>
    <p:extLst>
      <p:ext uri="{BB962C8B-B14F-4D97-AF65-F5344CB8AC3E}">
        <p14:creationId xmlns:p14="http://schemas.microsoft.com/office/powerpoint/2010/main" val="791752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BE449-F178-101F-E3AE-6EBECEB1F968}"/>
              </a:ext>
            </a:extLst>
          </p:cNvPr>
          <p:cNvSpPr>
            <a:spLocks noGrp="1"/>
          </p:cNvSpPr>
          <p:nvPr>
            <p:ph type="title"/>
          </p:nvPr>
        </p:nvSpPr>
        <p:spPr>
          <a:xfrm>
            <a:off x="402956" y="365126"/>
            <a:ext cx="11391254" cy="365126"/>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12ED05A6-4C9C-7D5F-A9B9-4CEB1145652E}"/>
              </a:ext>
            </a:extLst>
          </p:cNvPr>
          <p:cNvSpPr>
            <a:spLocks noGrp="1"/>
          </p:cNvSpPr>
          <p:nvPr>
            <p:ph type="body" idx="1"/>
          </p:nvPr>
        </p:nvSpPr>
        <p:spPr>
          <a:xfrm>
            <a:off x="402956" y="957720"/>
            <a:ext cx="11391254" cy="5117616"/>
          </a:xfrm>
          <a:prstGeom prst="rect">
            <a:avLst/>
          </a:prstGeom>
        </p:spPr>
        <p:txBody>
          <a:bodyPr vert="horz" lIns="91440" tIns="45720" rIns="91440" bIns="45720" rtlCol="0">
            <a:noAutofit/>
          </a:bodyPr>
          <a:lstStyle/>
          <a:p>
            <a:pPr lvl="0"/>
            <a:r>
              <a:rPr lang="en-US" dirty="0"/>
              <a:t>Click to edit master text styles</a:t>
            </a:r>
          </a:p>
        </p:txBody>
      </p:sp>
      <p:sp>
        <p:nvSpPr>
          <p:cNvPr id="5" name="Footer Placeholder 4">
            <a:extLst>
              <a:ext uri="{FF2B5EF4-FFF2-40B4-BE49-F238E27FC236}">
                <a16:creationId xmlns:a16="http://schemas.microsoft.com/office/drawing/2014/main" id="{D2DBAE55-A6FD-1E77-FA3A-755FE6845307}"/>
              </a:ext>
            </a:extLst>
          </p:cNvPr>
          <p:cNvSpPr>
            <a:spLocks noGrp="1"/>
          </p:cNvSpPr>
          <p:nvPr>
            <p:ph type="ftr" sz="quarter" idx="3"/>
          </p:nvPr>
        </p:nvSpPr>
        <p:spPr>
          <a:xfrm>
            <a:off x="7504113" y="6418646"/>
            <a:ext cx="3802062"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r>
              <a:rPr lang="en-US"/>
              <a:t>2025 All copyright</a:t>
            </a:r>
            <a:endParaRPr lang="en-US" dirty="0"/>
          </a:p>
        </p:txBody>
      </p:sp>
      <p:grpSp>
        <p:nvGrpSpPr>
          <p:cNvPr id="7" name="Group 6">
            <a:extLst>
              <a:ext uri="{FF2B5EF4-FFF2-40B4-BE49-F238E27FC236}">
                <a16:creationId xmlns:a16="http://schemas.microsoft.com/office/drawing/2014/main" id="{306C27B8-CFF7-4AB5-ED50-E062F56DD0B3}"/>
              </a:ext>
            </a:extLst>
          </p:cNvPr>
          <p:cNvGrpSpPr/>
          <p:nvPr userDrawn="1"/>
        </p:nvGrpSpPr>
        <p:grpSpPr>
          <a:xfrm>
            <a:off x="0" y="6762371"/>
            <a:ext cx="12192000" cy="137160"/>
            <a:chOff x="0" y="6762371"/>
            <a:chExt cx="12192000" cy="137160"/>
          </a:xfrm>
        </p:grpSpPr>
        <p:sp>
          <p:nvSpPr>
            <p:cNvPr id="8" name="Rectangle 7">
              <a:extLst>
                <a:ext uri="{FF2B5EF4-FFF2-40B4-BE49-F238E27FC236}">
                  <a16:creationId xmlns:a16="http://schemas.microsoft.com/office/drawing/2014/main" id="{A7785AD1-2920-6E7B-BFD5-F9148EE50BF3}"/>
                </a:ext>
              </a:extLst>
            </p:cNvPr>
            <p:cNvSpPr/>
            <p:nvPr/>
          </p:nvSpPr>
          <p:spPr>
            <a:xfrm>
              <a:off x="0" y="6762371"/>
              <a:ext cx="12192000" cy="137160"/>
            </a:xfrm>
            <a:prstGeom prst="rect">
              <a:avLst/>
            </a:prstGeom>
            <a:solidFill>
              <a:srgbClr val="1F4E79"/>
            </a:solidFill>
            <a:ln w="3175" cap="flat">
              <a:noFill/>
              <a:miter lim="400000"/>
            </a:ln>
            <a:effectLst/>
            <a:sp3d/>
          </p:spPr>
          <p:txBody>
            <a:bodyPr rot="0" spcFirstLastPara="1" vert="horz" wrap="square" lIns="38100" tIns="38100" rIns="38100" bIns="381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1pPr>
              <a:lvl2pPr marL="0" marR="0" indent="228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2pPr>
              <a:lvl3pPr marL="0" marR="0" indent="457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3pPr>
              <a:lvl4pPr marL="0" marR="0" indent="685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4pPr>
              <a:lvl5pPr marL="0" marR="0" indent="9144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5pPr>
              <a:lvl6pPr marL="0" marR="0" indent="11430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6pPr>
              <a:lvl7pPr marL="0" marR="0" indent="1371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7pPr>
              <a:lvl8pPr marL="0" marR="0" indent="1600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8pPr>
              <a:lvl9pPr marL="0" marR="0" indent="1828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 name="Freeform: Shape 7">
              <a:extLst>
                <a:ext uri="{FF2B5EF4-FFF2-40B4-BE49-F238E27FC236}">
                  <a16:creationId xmlns:a16="http://schemas.microsoft.com/office/drawing/2014/main" id="{DA0B5240-73AB-542E-C582-D03C6BADBC99}"/>
                </a:ext>
              </a:extLst>
            </p:cNvPr>
            <p:cNvSpPr/>
            <p:nvPr/>
          </p:nvSpPr>
          <p:spPr>
            <a:xfrm>
              <a:off x="0" y="6762371"/>
              <a:ext cx="7040880" cy="137160"/>
            </a:xfrm>
            <a:custGeom>
              <a:avLst/>
              <a:gdLst>
                <a:gd name="connsiteX0" fmla="*/ 0 w 5943600"/>
                <a:gd name="connsiteY0" fmla="*/ 0 h 137160"/>
                <a:gd name="connsiteX1" fmla="*/ 5875020 w 5943600"/>
                <a:gd name="connsiteY1" fmla="*/ 0 h 137160"/>
                <a:gd name="connsiteX2" fmla="*/ 5943600 w 5943600"/>
                <a:gd name="connsiteY2" fmla="*/ 68580 h 137160"/>
                <a:gd name="connsiteX3" fmla="*/ 5875020 w 5943600"/>
                <a:gd name="connsiteY3" fmla="*/ 137160 h 137160"/>
                <a:gd name="connsiteX4" fmla="*/ 0 w 5943600"/>
                <a:gd name="connsiteY4" fmla="*/ 137160 h 13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137160">
                  <a:moveTo>
                    <a:pt x="0" y="0"/>
                  </a:moveTo>
                  <a:lnTo>
                    <a:pt x="5875020" y="0"/>
                  </a:lnTo>
                  <a:cubicBezTo>
                    <a:pt x="5912896" y="0"/>
                    <a:pt x="5943600" y="30704"/>
                    <a:pt x="5943600" y="68580"/>
                  </a:cubicBezTo>
                  <a:cubicBezTo>
                    <a:pt x="5943600" y="106456"/>
                    <a:pt x="5912896" y="137160"/>
                    <a:pt x="5875020" y="137160"/>
                  </a:cubicBezTo>
                  <a:lnTo>
                    <a:pt x="0" y="137160"/>
                  </a:lnTo>
                  <a:close/>
                </a:path>
              </a:pathLst>
            </a:custGeom>
            <a:solidFill>
              <a:srgbClr val="00B0F0"/>
            </a:solidFill>
            <a:ln w="3175" cap="flat">
              <a:noFill/>
              <a:miter lim="400000"/>
            </a:ln>
            <a:effectLst/>
            <a:sp3d/>
          </p:spPr>
          <p:txBody>
            <a:bodyPr rot="0" spcFirstLastPara="1" vert="horz" wrap="square" lIns="38100" tIns="38100" rIns="38100" bIns="38100" numCol="1" spcCol="38100" rtlCol="0"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1pPr>
              <a:lvl2pPr marL="0" marR="0" indent="228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2pPr>
              <a:lvl3pPr marL="0" marR="0" indent="457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3pPr>
              <a:lvl4pPr marL="0" marR="0" indent="685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4pPr>
              <a:lvl5pPr marL="0" marR="0" indent="9144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5pPr>
              <a:lvl6pPr marL="0" marR="0" indent="11430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6pPr>
              <a:lvl7pPr marL="0" marR="0" indent="13716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7pPr>
              <a:lvl8pPr marL="0" marR="0" indent="16002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8pPr>
              <a:lvl9pPr marL="0" marR="0" indent="1828800" algn="just" defTabSz="825500" rtl="0" fontAlgn="auto" latinLnBrk="0" hangingPunct="0">
                <a:lnSpc>
                  <a:spcPct val="120000"/>
                </a:lnSpc>
                <a:spcBef>
                  <a:spcPts val="0"/>
                </a:spcBef>
                <a:spcAft>
                  <a:spcPts val="0"/>
                </a:spcAft>
                <a:buClrTx/>
                <a:buSzTx/>
                <a:buFontTx/>
                <a:buNone/>
                <a:tabLst/>
                <a:defRPr kumimoji="0" sz="2400" b="0" i="0" u="none" strike="noStrike" cap="none" spc="0" normalizeH="0" baseline="0">
                  <a:ln>
                    <a:noFill/>
                  </a:ln>
                  <a:solidFill>
                    <a:srgbClr val="868A8D"/>
                  </a:solidFill>
                  <a:effectLst/>
                  <a:uFillTx/>
                  <a:latin typeface="Montserrat Light"/>
                  <a:ea typeface="Montserrat Light"/>
                  <a:cs typeface="Montserrat Light"/>
                  <a:sym typeface="Montserrat Light"/>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grpSp>
      <p:sp>
        <p:nvSpPr>
          <p:cNvPr id="10" name="Isosceles Triangle 9">
            <a:extLst>
              <a:ext uri="{FF2B5EF4-FFF2-40B4-BE49-F238E27FC236}">
                <a16:creationId xmlns:a16="http://schemas.microsoft.com/office/drawing/2014/main" id="{0A9B81D1-6560-B2C1-4364-88DDDA317B93}"/>
              </a:ext>
            </a:extLst>
          </p:cNvPr>
          <p:cNvSpPr/>
          <p:nvPr userDrawn="1"/>
        </p:nvSpPr>
        <p:spPr>
          <a:xfrm>
            <a:off x="11353800" y="6356350"/>
            <a:ext cx="673100" cy="501650"/>
          </a:xfrm>
          <a:prstGeom prst="triangle">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120C819-7408-C4D4-5D9D-43DF1974746B}"/>
              </a:ext>
            </a:extLst>
          </p:cNvPr>
          <p:cNvSpPr>
            <a:spLocks noGrp="1"/>
          </p:cNvSpPr>
          <p:nvPr>
            <p:ph type="sldNum" sz="quarter" idx="4"/>
          </p:nvPr>
        </p:nvSpPr>
        <p:spPr>
          <a:xfrm>
            <a:off x="11515724" y="6479350"/>
            <a:ext cx="346075" cy="365125"/>
          </a:xfrm>
          <a:prstGeom prst="rect">
            <a:avLst/>
          </a:prstGeom>
        </p:spPr>
        <p:txBody>
          <a:bodyPr vert="horz" lIns="91440" tIns="45720" rIns="91440" bIns="45720" rtlCol="0" anchor="ctr"/>
          <a:lstStyle>
            <a:lvl1pPr algn="ctr">
              <a:defRPr sz="1200">
                <a:solidFill>
                  <a:schemeClr val="bg1"/>
                </a:solidFill>
              </a:defRPr>
            </a:lvl1pPr>
          </a:lstStyle>
          <a:p>
            <a:fld id="{EAB4B67D-FAB5-418D-B402-3ABE18EC9131}" type="slidenum">
              <a:rPr lang="en-US" smtClean="0"/>
              <a:pPr/>
              <a:t>‹N°›</a:t>
            </a:fld>
            <a:endParaRPr lang="en-US" dirty="0"/>
          </a:p>
        </p:txBody>
      </p:sp>
    </p:spTree>
    <p:extLst>
      <p:ext uri="{BB962C8B-B14F-4D97-AF65-F5344CB8AC3E}">
        <p14:creationId xmlns:p14="http://schemas.microsoft.com/office/powerpoint/2010/main" val="2999770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5" r:id="rId14"/>
    <p:sldLayoutId id="2147483666" r:id="rId15"/>
    <p:sldLayoutId id="2147483667" r:id="rId16"/>
    <p:sldLayoutId id="2147483668" r:id="rId17"/>
  </p:sldLayoutIdLst>
  <p:hf hdr="0" dt="0"/>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11.xm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6.png"/><Relationship Id="rId3" Type="http://schemas.openxmlformats.org/officeDocument/2006/relationships/image" Target="../media/image5.png"/><Relationship Id="rId21" Type="http://schemas.openxmlformats.org/officeDocument/2006/relationships/slide" Target="slide11.xml"/><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7.jpg"/><Relationship Id="rId16" Type="http://schemas.openxmlformats.org/officeDocument/2006/relationships/image" Target="../media/image20.png"/><Relationship Id="rId20" Type="http://schemas.openxmlformats.org/officeDocument/2006/relationships/slide" Target="slide4.xml"/><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19" Type="http://schemas.openxmlformats.org/officeDocument/2006/relationships/slide" Target="slide2.xml"/><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image" Target="../media/image22.jpe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Layout" Target="../slideLayouts/slideLayout13.xml"/><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slide" Target="slide11.xml"/><Relationship Id="rId5" Type="http://schemas.openxmlformats.org/officeDocument/2006/relationships/slide" Target="slide4.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slide" Target="slide2.xml"/><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5" Type="http://schemas.openxmlformats.org/officeDocument/2006/relationships/slide" Target="slide11.xml"/><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slide" Target="slide4.xml"/></Relationships>
</file>

<file path=ppt/slides/_rels/slide8.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39.png"/><Relationship Id="rId7" Type="http://schemas.openxmlformats.org/officeDocument/2006/relationships/slide" Target="slide4.xml"/><Relationship Id="rId2" Type="http://schemas.openxmlformats.org/officeDocument/2006/relationships/image" Target="../media/image38.jpeg"/><Relationship Id="rId1" Type="http://schemas.openxmlformats.org/officeDocument/2006/relationships/slideLayout" Target="../slideLayouts/slideLayout13.xml"/><Relationship Id="rId6" Type="http://schemas.openxmlformats.org/officeDocument/2006/relationships/slide" Target="slide2.xml"/><Relationship Id="rId5" Type="http://schemas.openxmlformats.org/officeDocument/2006/relationships/image" Target="../media/image6.png"/><Relationship Id="rId4" Type="http://schemas.openxmlformats.org/officeDocument/2006/relationships/image" Target="../media/image40.svg"/></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15.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hyperlink" Target="https://markam-group.com/" TargetMode="External"/><Relationship Id="rId7" Type="http://schemas.openxmlformats.org/officeDocument/2006/relationships/slide" Target="slide4.xml"/><Relationship Id="rId2" Type="http://schemas.openxmlformats.org/officeDocument/2006/relationships/image" Target="../media/image41.jpg"/><Relationship Id="rId1" Type="http://schemas.openxmlformats.org/officeDocument/2006/relationships/slideLayout" Target="../slideLayouts/slideLayout16.xml"/><Relationship Id="rId6" Type="http://schemas.openxmlformats.org/officeDocument/2006/relationships/slide" Target="slide2.xml"/><Relationship Id="rId5" Type="http://schemas.openxmlformats.org/officeDocument/2006/relationships/image" Target="../media/image6.png"/><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11.xml"/><Relationship Id="rId2" Type="http://schemas.openxmlformats.org/officeDocument/2006/relationships/image" Target="../media/image43.jpeg"/><Relationship Id="rId1" Type="http://schemas.openxmlformats.org/officeDocument/2006/relationships/slideLayout" Target="../slideLayouts/slideLayout17.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a:extLst>
            <a:ext uri="{FF2B5EF4-FFF2-40B4-BE49-F238E27FC236}">
              <a16:creationId xmlns:a16="http://schemas.microsoft.com/office/drawing/2014/main" id="{D25C3CB0-2651-42AE-3B6C-D23F3CF8BED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A6BC6DD-8712-234D-1C41-A485F0F45DC2}"/>
              </a:ext>
            </a:extLst>
          </p:cNvPr>
          <p:cNvSpPr/>
          <p:nvPr/>
        </p:nvSpPr>
        <p:spPr>
          <a:xfrm>
            <a:off x="0" y="2836028"/>
            <a:ext cx="12192000" cy="4021972"/>
          </a:xfrm>
          <a:prstGeom prst="rect">
            <a:avLst/>
          </a:prstGeom>
          <a:gradFill flip="none" rotWithShape="1">
            <a:gsLst>
              <a:gs pos="11000">
                <a:srgbClr val="1F4E79"/>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B63C085-538C-977D-3E10-E8480C81DEE8}"/>
              </a:ext>
            </a:extLst>
          </p:cNvPr>
          <p:cNvSpPr/>
          <p:nvPr/>
        </p:nvSpPr>
        <p:spPr>
          <a:xfrm>
            <a:off x="1386348" y="6686551"/>
            <a:ext cx="9364730" cy="171449"/>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0508812-41EA-14F0-EE62-A55B3829C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2439" y="710210"/>
            <a:ext cx="6219221" cy="1535948"/>
          </a:xfrm>
          <a:prstGeom prst="rect">
            <a:avLst/>
          </a:prstGeom>
        </p:spPr>
      </p:pic>
    </p:spTree>
    <p:extLst>
      <p:ext uri="{BB962C8B-B14F-4D97-AF65-F5344CB8AC3E}">
        <p14:creationId xmlns:p14="http://schemas.microsoft.com/office/powerpoint/2010/main" val="3641433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Placeholder 35">
            <a:extLst>
              <a:ext uri="{FF2B5EF4-FFF2-40B4-BE49-F238E27FC236}">
                <a16:creationId xmlns:a16="http://schemas.microsoft.com/office/drawing/2014/main" id="{A787074F-4A7F-8656-0477-E5C3232626E6}"/>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t="26552" b="26552"/>
          <a:stretch>
            <a:fillRect/>
          </a:stretch>
        </p:blipFill>
        <p:spPr>
          <a:xfrm flipH="1">
            <a:off x="-2" y="6435"/>
            <a:ext cx="12192000" cy="3213101"/>
          </a:xfrm>
        </p:spPr>
      </p:pic>
      <p:sp>
        <p:nvSpPr>
          <p:cNvPr id="2" name="Rectangle 1">
            <a:extLst>
              <a:ext uri="{FF2B5EF4-FFF2-40B4-BE49-F238E27FC236}">
                <a16:creationId xmlns:a16="http://schemas.microsoft.com/office/drawing/2014/main" id="{C91845F2-5D25-4D04-AB8C-450110AAFE03}"/>
              </a:ext>
            </a:extLst>
          </p:cNvPr>
          <p:cNvSpPr/>
          <p:nvPr/>
        </p:nvSpPr>
        <p:spPr>
          <a:xfrm>
            <a:off x="0" y="3121611"/>
            <a:ext cx="12191999" cy="104360"/>
          </a:xfrm>
          <a:prstGeom prst="rect">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Parallelogram 5">
            <a:extLst>
              <a:ext uri="{FF2B5EF4-FFF2-40B4-BE49-F238E27FC236}">
                <a16:creationId xmlns:a16="http://schemas.microsoft.com/office/drawing/2014/main" id="{74FDEB72-6C07-4B82-9663-0F73D4F953A3}"/>
              </a:ext>
            </a:extLst>
          </p:cNvPr>
          <p:cNvSpPr/>
          <p:nvPr/>
        </p:nvSpPr>
        <p:spPr>
          <a:xfrm rot="10800000">
            <a:off x="6699135" y="1638298"/>
            <a:ext cx="4962717" cy="3613813"/>
          </a:xfrm>
          <a:prstGeom prst="parallelogram">
            <a:avLst/>
          </a:prstGeom>
          <a:solidFill>
            <a:srgbClr val="00B0F0"/>
          </a:solidFill>
          <a:ln>
            <a:noFill/>
          </a:ln>
          <a:effectLst>
            <a:outerShdw blurRad="258663" algn="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extBox 6">
            <a:extLst>
              <a:ext uri="{FF2B5EF4-FFF2-40B4-BE49-F238E27FC236}">
                <a16:creationId xmlns:a16="http://schemas.microsoft.com/office/drawing/2014/main" id="{0DE119F1-818F-4EA3-A443-46FDC0BE1DD6}"/>
              </a:ext>
            </a:extLst>
          </p:cNvPr>
          <p:cNvSpPr txBox="1"/>
          <p:nvPr/>
        </p:nvSpPr>
        <p:spPr>
          <a:xfrm>
            <a:off x="853882" y="3726001"/>
            <a:ext cx="4962717" cy="584775"/>
          </a:xfrm>
          <a:prstGeom prst="rect">
            <a:avLst/>
          </a:prstGeom>
          <a:noFill/>
        </p:spPr>
        <p:txBody>
          <a:bodyPr wrap="square" rtlCol="0">
            <a:spAutoFit/>
          </a:bodyPr>
          <a:lstStyle/>
          <a:p>
            <a:r>
              <a:rPr lang="en-US" sz="3200" b="1" dirty="0">
                <a:solidFill>
                  <a:srgbClr val="1F4E79"/>
                </a:solidFill>
                <a:latin typeface="+mj-lt"/>
                <a:ea typeface="Open Sans" panose="020B0606030504020204" pitchFamily="34" charset="0"/>
                <a:cs typeface="Catamaran ExtraBold" pitchFamily="2" charset="0"/>
              </a:rPr>
              <a:t>OUR MISSION</a:t>
            </a:r>
          </a:p>
        </p:txBody>
      </p:sp>
      <p:sp>
        <p:nvSpPr>
          <p:cNvPr id="15" name="TextBox 14">
            <a:extLst>
              <a:ext uri="{FF2B5EF4-FFF2-40B4-BE49-F238E27FC236}">
                <a16:creationId xmlns:a16="http://schemas.microsoft.com/office/drawing/2014/main" id="{FB0C3037-A26A-4E16-B8BA-2B8518B2F8A5}"/>
              </a:ext>
            </a:extLst>
          </p:cNvPr>
          <p:cNvSpPr txBox="1"/>
          <p:nvPr/>
        </p:nvSpPr>
        <p:spPr>
          <a:xfrm>
            <a:off x="1009650" y="4388643"/>
            <a:ext cx="5263389" cy="1728165"/>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Our mission is to responsibly discover, develop, and operate high-quality gold mining assets that deliver sustainable value for our shareholders, employees, communities, and the environment. We are committed to operational excellence, ethical business practices, and long-term growth through strategic investment, innovation, and the development of world-class mining projects.</a:t>
            </a:r>
          </a:p>
        </p:txBody>
      </p:sp>
      <p:sp>
        <p:nvSpPr>
          <p:cNvPr id="18" name="TextBox 17">
            <a:extLst>
              <a:ext uri="{FF2B5EF4-FFF2-40B4-BE49-F238E27FC236}">
                <a16:creationId xmlns:a16="http://schemas.microsoft.com/office/drawing/2014/main" id="{B634363A-06E5-43A5-8865-30ECA44DB077}"/>
              </a:ext>
            </a:extLst>
          </p:cNvPr>
          <p:cNvSpPr txBox="1"/>
          <p:nvPr/>
        </p:nvSpPr>
        <p:spPr>
          <a:xfrm>
            <a:off x="7348200" y="3156755"/>
            <a:ext cx="3599550" cy="1728165"/>
          </a:xfrm>
          <a:prstGeom prst="rect">
            <a:avLst/>
          </a:prstGeom>
          <a:noFill/>
        </p:spPr>
        <p:txBody>
          <a:bodyPr wrap="square" rtlCol="0">
            <a:spAutoFit/>
          </a:bodyPr>
          <a:lstStyle/>
          <a:p>
            <a:pPr algn="ctr">
              <a:lnSpc>
                <a:spcPct val="150000"/>
              </a:lnSpc>
            </a:pPr>
            <a:r>
              <a:rPr lang="en-US" sz="1200" dirty="0">
                <a:solidFill>
                  <a:schemeClr val="bg1"/>
                </a:solidFill>
                <a:ea typeface="Open Sans" pitchFamily="2" charset="0"/>
                <a:cs typeface="Open Sans" pitchFamily="2" charset="0"/>
              </a:rPr>
              <a:t>To be a leader in Gold asset development with innovative management and organization solutions, we aim to provide solutions from the investment to the production and the value creation of Gold Assets around the globe.</a:t>
            </a:r>
          </a:p>
        </p:txBody>
      </p:sp>
      <p:grpSp>
        <p:nvGrpSpPr>
          <p:cNvPr id="14" name="Group 13">
            <a:extLst>
              <a:ext uri="{FF2B5EF4-FFF2-40B4-BE49-F238E27FC236}">
                <a16:creationId xmlns:a16="http://schemas.microsoft.com/office/drawing/2014/main" id="{5C686B47-4D52-F5E2-1712-55E5BCE7227E}"/>
              </a:ext>
            </a:extLst>
          </p:cNvPr>
          <p:cNvGrpSpPr/>
          <p:nvPr/>
        </p:nvGrpSpPr>
        <p:grpSpPr>
          <a:xfrm>
            <a:off x="853882" y="3492719"/>
            <a:ext cx="1755495" cy="276999"/>
            <a:chOff x="853882" y="3736748"/>
            <a:chExt cx="1755495" cy="276999"/>
          </a:xfrm>
        </p:grpSpPr>
        <p:sp>
          <p:nvSpPr>
            <p:cNvPr id="16" name="TextBox 15">
              <a:extLst>
                <a:ext uri="{FF2B5EF4-FFF2-40B4-BE49-F238E27FC236}">
                  <a16:creationId xmlns:a16="http://schemas.microsoft.com/office/drawing/2014/main" id="{3277CB8F-55F9-450D-923E-7C0DDE33949E}"/>
                </a:ext>
              </a:extLst>
            </p:cNvPr>
            <p:cNvSpPr txBox="1"/>
            <p:nvPr/>
          </p:nvSpPr>
          <p:spPr>
            <a:xfrm>
              <a:off x="853882" y="3736748"/>
              <a:ext cx="1755495" cy="276999"/>
            </a:xfrm>
            <a:prstGeom prst="rect">
              <a:avLst/>
            </a:prstGeom>
            <a:noFill/>
          </p:spPr>
          <p:txBody>
            <a:bodyPr wrap="square" rtlCol="0">
              <a:spAutoFit/>
            </a:bodyPr>
            <a:lstStyle>
              <a:defPPr>
                <a:defRPr lang="en-US"/>
              </a:defPPr>
              <a:lvl1pPr>
                <a:defRPr sz="1200" b="0" spc="100">
                  <a:solidFill>
                    <a:srgbClr val="1BCB56"/>
                  </a:solidFill>
                  <a:latin typeface="Open Sans SemiBold" pitchFamily="2" charset="0"/>
                  <a:ea typeface="Open Sans SemiBold" pitchFamily="2" charset="0"/>
                  <a:cs typeface="Open Sans SemiBold" pitchFamily="2" charset="0"/>
                </a:defRPr>
              </a:lvl1pPr>
            </a:lstStyle>
            <a:p>
              <a:r>
                <a:rPr lang="en-US" dirty="0">
                  <a:solidFill>
                    <a:srgbClr val="00B0F0"/>
                  </a:solidFill>
                  <a:latin typeface="+mj-lt"/>
                </a:rPr>
                <a:t>About Us </a:t>
              </a:r>
            </a:p>
          </p:txBody>
        </p:sp>
        <p:sp>
          <p:nvSpPr>
            <p:cNvPr id="25" name="Freeform: Shape 24">
              <a:extLst>
                <a:ext uri="{FF2B5EF4-FFF2-40B4-BE49-F238E27FC236}">
                  <a16:creationId xmlns:a16="http://schemas.microsoft.com/office/drawing/2014/main" id="{FE56140F-E59D-4A33-B403-120E312B9EE4}"/>
                </a:ext>
              </a:extLst>
            </p:cNvPr>
            <p:cNvSpPr/>
            <p:nvPr/>
          </p:nvSpPr>
          <p:spPr>
            <a:xfrm>
              <a:off x="2127330" y="3808734"/>
              <a:ext cx="129479" cy="133026"/>
            </a:xfrm>
            <a:custGeom>
              <a:avLst/>
              <a:gdLst>
                <a:gd name="connsiteX0" fmla="*/ 353819 w 357131"/>
                <a:gd name="connsiteY0" fmla="*/ 233684 h 477250"/>
                <a:gd name="connsiteX1" fmla="*/ 194262 w 357131"/>
                <a:gd name="connsiteY1" fmla="*/ 6628 h 477250"/>
                <a:gd name="connsiteX2" fmla="*/ 184470 w 357131"/>
                <a:gd name="connsiteY2" fmla="*/ 1808 h 477250"/>
                <a:gd name="connsiteX3" fmla="*/ 2160 w 357131"/>
                <a:gd name="connsiteY3" fmla="*/ 1808 h 477250"/>
                <a:gd name="connsiteX4" fmla="*/ 164597 w 357131"/>
                <a:gd name="connsiteY4" fmla="*/ 233202 h 477250"/>
                <a:gd name="connsiteX5" fmla="*/ 164597 w 357131"/>
                <a:gd name="connsiteY5" fmla="*/ 243566 h 477250"/>
                <a:gd name="connsiteX6" fmla="*/ 5616 w 357131"/>
                <a:gd name="connsiteY6" fmla="*/ 476648 h 477250"/>
                <a:gd name="connsiteX7" fmla="*/ 187926 w 357131"/>
                <a:gd name="connsiteY7" fmla="*/ 476648 h 477250"/>
                <a:gd name="connsiteX8" fmla="*/ 198006 w 357131"/>
                <a:gd name="connsiteY8" fmla="*/ 471827 h 477250"/>
                <a:gd name="connsiteX9" fmla="*/ 353531 w 357131"/>
                <a:gd name="connsiteY9" fmla="*/ 243325 h 477250"/>
                <a:gd name="connsiteX10" fmla="*/ 353819 w 357131"/>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131" h="477250">
                  <a:moveTo>
                    <a:pt x="353819" y="233684"/>
                  </a:moveTo>
                  <a:lnTo>
                    <a:pt x="194262" y="6628"/>
                  </a:lnTo>
                  <a:cubicBezTo>
                    <a:pt x="192246" y="3736"/>
                    <a:pt x="188502" y="1808"/>
                    <a:pt x="184470" y="1808"/>
                  </a:cubicBezTo>
                  <a:lnTo>
                    <a:pt x="2160" y="1808"/>
                  </a:lnTo>
                  <a:lnTo>
                    <a:pt x="164597" y="233202"/>
                  </a:lnTo>
                  <a:cubicBezTo>
                    <a:pt x="166901" y="236335"/>
                    <a:pt x="166901" y="240433"/>
                    <a:pt x="164597" y="243566"/>
                  </a:cubicBezTo>
                  <a:lnTo>
                    <a:pt x="5616" y="476648"/>
                  </a:lnTo>
                  <a:lnTo>
                    <a:pt x="187926" y="476648"/>
                  </a:lnTo>
                  <a:cubicBezTo>
                    <a:pt x="191958" y="476648"/>
                    <a:pt x="195990" y="474719"/>
                    <a:pt x="198006" y="471827"/>
                  </a:cubicBezTo>
                  <a:lnTo>
                    <a:pt x="353531" y="243325"/>
                  </a:lnTo>
                  <a:cubicBezTo>
                    <a:pt x="355835" y="240192"/>
                    <a:pt x="355835" y="236576"/>
                    <a:pt x="353819" y="233684"/>
                  </a:cubicBezTo>
                  <a:close/>
                </a:path>
              </a:pathLst>
            </a:custGeom>
            <a:solidFill>
              <a:srgbClr val="00B0F0"/>
            </a:solidFill>
            <a:ln w="9525" cap="flat">
              <a:noFill/>
              <a:prstDash val="solid"/>
              <a:miter/>
            </a:ln>
          </p:spPr>
          <p:txBody>
            <a:bodyPr rtlCol="0" anchor="ctr"/>
            <a:lstStyle/>
            <a:p>
              <a:endParaRPr lang="en-ID"/>
            </a:p>
          </p:txBody>
        </p:sp>
        <p:sp>
          <p:nvSpPr>
            <p:cNvPr id="26" name="Freeform: Shape 25">
              <a:extLst>
                <a:ext uri="{FF2B5EF4-FFF2-40B4-BE49-F238E27FC236}">
                  <a16:creationId xmlns:a16="http://schemas.microsoft.com/office/drawing/2014/main" id="{4E59AE65-2CAE-42A2-A6E0-BCC002260135}"/>
                </a:ext>
              </a:extLst>
            </p:cNvPr>
            <p:cNvSpPr/>
            <p:nvPr/>
          </p:nvSpPr>
          <p:spPr>
            <a:xfrm>
              <a:off x="2026708" y="3808734"/>
              <a:ext cx="114861" cy="133026"/>
            </a:xfrm>
            <a:custGeom>
              <a:avLst/>
              <a:gdLst>
                <a:gd name="connsiteX0" fmla="*/ 314362 w 316810"/>
                <a:gd name="connsiteY0" fmla="*/ 233684 h 477250"/>
                <a:gd name="connsiteX1" fmla="*/ 154805 w 316810"/>
                <a:gd name="connsiteY1" fmla="*/ 6628 h 477250"/>
                <a:gd name="connsiteX2" fmla="*/ 145013 w 316810"/>
                <a:gd name="connsiteY2" fmla="*/ 1808 h 477250"/>
                <a:gd name="connsiteX3" fmla="*/ 2160 w 316810"/>
                <a:gd name="connsiteY3" fmla="*/ 1808 h 477250"/>
                <a:gd name="connsiteX4" fmla="*/ 164597 w 316810"/>
                <a:gd name="connsiteY4" fmla="*/ 233443 h 477250"/>
                <a:gd name="connsiteX5" fmla="*/ 164597 w 316810"/>
                <a:gd name="connsiteY5" fmla="*/ 243566 h 477250"/>
                <a:gd name="connsiteX6" fmla="*/ 5904 w 316810"/>
                <a:gd name="connsiteY6" fmla="*/ 476648 h 477250"/>
                <a:gd name="connsiteX7" fmla="*/ 148757 w 316810"/>
                <a:gd name="connsiteY7" fmla="*/ 476648 h 477250"/>
                <a:gd name="connsiteX8" fmla="*/ 158837 w 316810"/>
                <a:gd name="connsiteY8" fmla="*/ 471827 h 477250"/>
                <a:gd name="connsiteX9" fmla="*/ 314362 w 316810"/>
                <a:gd name="connsiteY9" fmla="*/ 243325 h 477250"/>
                <a:gd name="connsiteX10" fmla="*/ 314362 w 316810"/>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810" h="477250">
                  <a:moveTo>
                    <a:pt x="314362" y="233684"/>
                  </a:moveTo>
                  <a:lnTo>
                    <a:pt x="154805" y="6628"/>
                  </a:lnTo>
                  <a:cubicBezTo>
                    <a:pt x="152789" y="3736"/>
                    <a:pt x="149045" y="1808"/>
                    <a:pt x="145013" y="1808"/>
                  </a:cubicBezTo>
                  <a:lnTo>
                    <a:pt x="2160" y="1808"/>
                  </a:lnTo>
                  <a:lnTo>
                    <a:pt x="164597" y="233443"/>
                  </a:lnTo>
                  <a:cubicBezTo>
                    <a:pt x="166901" y="236576"/>
                    <a:pt x="166901" y="240433"/>
                    <a:pt x="164597" y="243566"/>
                  </a:cubicBezTo>
                  <a:lnTo>
                    <a:pt x="5904" y="476648"/>
                  </a:lnTo>
                  <a:lnTo>
                    <a:pt x="148757" y="476648"/>
                  </a:lnTo>
                  <a:cubicBezTo>
                    <a:pt x="152789" y="476648"/>
                    <a:pt x="156821" y="474719"/>
                    <a:pt x="158837" y="471827"/>
                  </a:cubicBezTo>
                  <a:lnTo>
                    <a:pt x="314362" y="243325"/>
                  </a:lnTo>
                  <a:cubicBezTo>
                    <a:pt x="316378" y="240192"/>
                    <a:pt x="316378" y="236576"/>
                    <a:pt x="314362" y="233684"/>
                  </a:cubicBezTo>
                  <a:close/>
                </a:path>
              </a:pathLst>
            </a:custGeom>
            <a:solidFill>
              <a:srgbClr val="00B0F0">
                <a:alpha val="75000"/>
              </a:srgbClr>
            </a:solidFill>
            <a:ln w="9525" cap="flat">
              <a:noFill/>
              <a:prstDash val="solid"/>
              <a:miter/>
            </a:ln>
          </p:spPr>
          <p:txBody>
            <a:bodyPr rtlCol="0" anchor="ctr"/>
            <a:lstStyle/>
            <a:p>
              <a:endParaRPr lang="en-ID"/>
            </a:p>
          </p:txBody>
        </p:sp>
        <p:sp>
          <p:nvSpPr>
            <p:cNvPr id="27" name="Freeform: Shape 26">
              <a:extLst>
                <a:ext uri="{FF2B5EF4-FFF2-40B4-BE49-F238E27FC236}">
                  <a16:creationId xmlns:a16="http://schemas.microsoft.com/office/drawing/2014/main" id="{921B94EA-BDE9-4383-8820-5F02A438B5A2}"/>
                </a:ext>
              </a:extLst>
            </p:cNvPr>
            <p:cNvSpPr/>
            <p:nvPr/>
          </p:nvSpPr>
          <p:spPr>
            <a:xfrm>
              <a:off x="1952295" y="3808734"/>
              <a:ext cx="86668" cy="133026"/>
            </a:xfrm>
            <a:custGeom>
              <a:avLst/>
              <a:gdLst>
                <a:gd name="connsiteX0" fmla="*/ 237463 w 239047"/>
                <a:gd name="connsiteY0" fmla="*/ 233684 h 477250"/>
                <a:gd name="connsiteX1" fmla="*/ 77906 w 239047"/>
                <a:gd name="connsiteY1" fmla="*/ 6628 h 477250"/>
                <a:gd name="connsiteX2" fmla="*/ 68114 w 239047"/>
                <a:gd name="connsiteY2" fmla="*/ 1808 h 477250"/>
                <a:gd name="connsiteX3" fmla="*/ 2160 w 239047"/>
                <a:gd name="connsiteY3" fmla="*/ 1808 h 477250"/>
                <a:gd name="connsiteX4" fmla="*/ 164597 w 239047"/>
                <a:gd name="connsiteY4" fmla="*/ 233443 h 477250"/>
                <a:gd name="connsiteX5" fmla="*/ 164597 w 239047"/>
                <a:gd name="connsiteY5" fmla="*/ 243566 h 477250"/>
                <a:gd name="connsiteX6" fmla="*/ 5904 w 239047"/>
                <a:gd name="connsiteY6" fmla="*/ 476648 h 477250"/>
                <a:gd name="connsiteX7" fmla="*/ 71858 w 239047"/>
                <a:gd name="connsiteY7" fmla="*/ 476648 h 477250"/>
                <a:gd name="connsiteX8" fmla="*/ 81939 w 239047"/>
                <a:gd name="connsiteY8" fmla="*/ 471827 h 477250"/>
                <a:gd name="connsiteX9" fmla="*/ 237463 w 239047"/>
                <a:gd name="connsiteY9" fmla="*/ 243325 h 477250"/>
                <a:gd name="connsiteX10" fmla="*/ 237463 w 239047"/>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047" h="477250">
                  <a:moveTo>
                    <a:pt x="237463" y="233684"/>
                  </a:moveTo>
                  <a:lnTo>
                    <a:pt x="77906" y="6628"/>
                  </a:lnTo>
                  <a:cubicBezTo>
                    <a:pt x="75890" y="3736"/>
                    <a:pt x="72146" y="1808"/>
                    <a:pt x="68114" y="1808"/>
                  </a:cubicBezTo>
                  <a:lnTo>
                    <a:pt x="2160" y="1808"/>
                  </a:lnTo>
                  <a:lnTo>
                    <a:pt x="164597" y="233443"/>
                  </a:lnTo>
                  <a:cubicBezTo>
                    <a:pt x="166901" y="236576"/>
                    <a:pt x="166901" y="240433"/>
                    <a:pt x="164597" y="243566"/>
                  </a:cubicBezTo>
                  <a:lnTo>
                    <a:pt x="5904" y="476648"/>
                  </a:lnTo>
                  <a:lnTo>
                    <a:pt x="71858" y="476648"/>
                  </a:lnTo>
                  <a:cubicBezTo>
                    <a:pt x="75890" y="476648"/>
                    <a:pt x="79923" y="474719"/>
                    <a:pt x="81939" y="471827"/>
                  </a:cubicBezTo>
                  <a:lnTo>
                    <a:pt x="237463" y="243325"/>
                  </a:lnTo>
                  <a:cubicBezTo>
                    <a:pt x="239480" y="240192"/>
                    <a:pt x="239480" y="236576"/>
                    <a:pt x="237463" y="233684"/>
                  </a:cubicBezTo>
                  <a:close/>
                </a:path>
              </a:pathLst>
            </a:custGeom>
            <a:solidFill>
              <a:srgbClr val="00B0F0">
                <a:alpha val="35000"/>
              </a:srgbClr>
            </a:solidFill>
            <a:ln w="9525" cap="flat">
              <a:noFill/>
              <a:prstDash val="solid"/>
              <a:miter/>
            </a:ln>
          </p:spPr>
          <p:txBody>
            <a:bodyPr rtlCol="0" anchor="ctr"/>
            <a:lstStyle/>
            <a:p>
              <a:endParaRPr lang="en-ID"/>
            </a:p>
          </p:txBody>
        </p:sp>
      </p:grpSp>
      <p:sp>
        <p:nvSpPr>
          <p:cNvPr id="13" name="TextBox 12">
            <a:extLst>
              <a:ext uri="{FF2B5EF4-FFF2-40B4-BE49-F238E27FC236}">
                <a16:creationId xmlns:a16="http://schemas.microsoft.com/office/drawing/2014/main" id="{2F9274A7-0B44-8689-F5A7-4BEAF1D37367}"/>
              </a:ext>
            </a:extLst>
          </p:cNvPr>
          <p:cNvSpPr txBox="1"/>
          <p:nvPr/>
        </p:nvSpPr>
        <p:spPr>
          <a:xfrm>
            <a:off x="7947337" y="2682571"/>
            <a:ext cx="2709959" cy="584775"/>
          </a:xfrm>
          <a:prstGeom prst="rect">
            <a:avLst/>
          </a:prstGeom>
          <a:noFill/>
        </p:spPr>
        <p:txBody>
          <a:bodyPr wrap="square" rtlCol="0">
            <a:spAutoFit/>
          </a:bodyPr>
          <a:lstStyle/>
          <a:p>
            <a:r>
              <a:rPr lang="en-US" sz="3200" b="1" dirty="0">
                <a:solidFill>
                  <a:schemeClr val="bg1"/>
                </a:solidFill>
                <a:latin typeface="+mj-lt"/>
                <a:ea typeface="Open Sans" panose="020B0606030504020204" pitchFamily="34" charset="0"/>
                <a:cs typeface="Catamaran ExtraBold" pitchFamily="2" charset="0"/>
              </a:rPr>
              <a:t>OUR VISION</a:t>
            </a:r>
          </a:p>
        </p:txBody>
      </p:sp>
      <p:pic>
        <p:nvPicPr>
          <p:cNvPr id="21" name="Picture1.png" descr="Picture1.png">
            <a:extLst>
              <a:ext uri="{FF2B5EF4-FFF2-40B4-BE49-F238E27FC236}">
                <a16:creationId xmlns:a16="http://schemas.microsoft.com/office/drawing/2014/main" id="{52BE18F8-C5A9-5E12-5085-E303E5502924}"/>
              </a:ext>
            </a:extLst>
          </p:cNvPr>
          <p:cNvPicPr>
            <a:picLocks noChangeAspect="1"/>
          </p:cNvPicPr>
          <p:nvPr/>
        </p:nvPicPr>
        <p:blipFill>
          <a:blip r:embed="rId3">
            <a:alphaModFix amt="60269"/>
          </a:blip>
          <a:srcRect b="1012"/>
          <a:stretch>
            <a:fillRect/>
          </a:stretch>
        </p:blipFill>
        <p:spPr>
          <a:xfrm rot="5407543" flipH="1" flipV="1">
            <a:off x="2420680" y="2296468"/>
            <a:ext cx="138306" cy="4037185"/>
          </a:xfrm>
          <a:prstGeom prst="rect">
            <a:avLst/>
          </a:prstGeom>
          <a:ln w="12700">
            <a:miter lim="400000"/>
          </a:ln>
        </p:spPr>
      </p:pic>
      <p:grpSp>
        <p:nvGrpSpPr>
          <p:cNvPr id="22" name="Graphic 47">
            <a:extLst>
              <a:ext uri="{FF2B5EF4-FFF2-40B4-BE49-F238E27FC236}">
                <a16:creationId xmlns:a16="http://schemas.microsoft.com/office/drawing/2014/main" id="{07028EDA-AE41-1AF0-410E-F875338B3263}"/>
              </a:ext>
            </a:extLst>
          </p:cNvPr>
          <p:cNvGrpSpPr/>
          <p:nvPr/>
        </p:nvGrpSpPr>
        <p:grpSpPr>
          <a:xfrm>
            <a:off x="816914" y="4422004"/>
            <a:ext cx="255211" cy="240352"/>
            <a:chOff x="5176839" y="2563359"/>
            <a:chExt cx="1838351" cy="1731318"/>
          </a:xfrm>
          <a:solidFill>
            <a:srgbClr val="00B0F0"/>
          </a:solidFill>
        </p:grpSpPr>
        <p:sp>
          <p:nvSpPr>
            <p:cNvPr id="23" name="Freeform: Shape 22">
              <a:extLst>
                <a:ext uri="{FF2B5EF4-FFF2-40B4-BE49-F238E27FC236}">
                  <a16:creationId xmlns:a16="http://schemas.microsoft.com/office/drawing/2014/main" id="{E3FE9C34-8FEF-B872-6955-5710E9487E1E}"/>
                </a:ext>
              </a:extLst>
            </p:cNvPr>
            <p:cNvSpPr/>
            <p:nvPr/>
          </p:nvSpPr>
          <p:spPr>
            <a:xfrm>
              <a:off x="5176839" y="2563359"/>
              <a:ext cx="1072381" cy="1731318"/>
            </a:xfrm>
            <a:custGeom>
              <a:avLst/>
              <a:gdLst>
                <a:gd name="connsiteX0" fmla="*/ 1058997 w 1072381"/>
                <a:gd name="connsiteY0" fmla="*/ 1032480 h 1731318"/>
                <a:gd name="connsiteX1" fmla="*/ 388961 w 1072381"/>
                <a:gd name="connsiteY1" fmla="*/ 613999 h 1731318"/>
                <a:gd name="connsiteX2" fmla="*/ 707991 w 1072381"/>
                <a:gd name="connsiteY2" fmla="*/ 140178 h 1731318"/>
                <a:gd name="connsiteX3" fmla="*/ 707991 w 1072381"/>
                <a:gd name="connsiteY3" fmla="*/ 66854 h 1731318"/>
                <a:gd name="connsiteX4" fmla="*/ 543342 w 1072381"/>
                <a:gd name="connsiteY4" fmla="*/ 14029 h 1731318"/>
                <a:gd name="connsiteX5" fmla="*/ 518434 w 1072381"/>
                <a:gd name="connsiteY5" fmla="*/ 1037 h 1731318"/>
                <a:gd name="connsiteX6" fmla="*/ 144092 w 1072381"/>
                <a:gd name="connsiteY6" fmla="*/ 409107 h 1731318"/>
                <a:gd name="connsiteX7" fmla="*/ 1731 w 1072381"/>
                <a:gd name="connsiteY7" fmla="*/ 1096212 h 1731318"/>
                <a:gd name="connsiteX8" fmla="*/ 741071 w 1072381"/>
                <a:gd name="connsiteY8" fmla="*/ 1713346 h 1731318"/>
                <a:gd name="connsiteX9" fmla="*/ 1058997 w 1072381"/>
                <a:gd name="connsiteY9" fmla="*/ 1032480 h 1731318"/>
                <a:gd name="connsiteX10" fmla="*/ 326467 w 1072381"/>
                <a:gd name="connsiteY10" fmla="*/ 1327145 h 1731318"/>
                <a:gd name="connsiteX11" fmla="*/ 326601 w 1072381"/>
                <a:gd name="connsiteY11" fmla="*/ 1326831 h 1731318"/>
                <a:gd name="connsiteX12" fmla="*/ 331554 w 1072381"/>
                <a:gd name="connsiteY12" fmla="*/ 1305990 h 1731318"/>
                <a:gd name="connsiteX13" fmla="*/ 345908 w 1072381"/>
                <a:gd name="connsiteY13" fmla="*/ 1328679 h 1731318"/>
                <a:gd name="connsiteX14" fmla="*/ 326410 w 1072381"/>
                <a:gd name="connsiteY14" fmla="*/ 1330251 h 1731318"/>
                <a:gd name="connsiteX15" fmla="*/ 326467 w 1072381"/>
                <a:gd name="connsiteY15" fmla="*/ 1327145 h 1731318"/>
                <a:gd name="connsiteX16" fmla="*/ 243657 w 1072381"/>
                <a:gd name="connsiteY16" fmla="*/ 462980 h 1731318"/>
                <a:gd name="connsiteX17" fmla="*/ 258611 w 1072381"/>
                <a:gd name="connsiteY17" fmla="*/ 466762 h 1731318"/>
                <a:gd name="connsiteX18" fmla="*/ 216501 w 1072381"/>
                <a:gd name="connsiteY18" fmla="*/ 560535 h 1731318"/>
                <a:gd name="connsiteX19" fmla="*/ 200975 w 1072381"/>
                <a:gd name="connsiteY19" fmla="*/ 558268 h 1731318"/>
                <a:gd name="connsiteX20" fmla="*/ 243657 w 1072381"/>
                <a:gd name="connsiteY20" fmla="*/ 462980 h 1731318"/>
                <a:gd name="connsiteX21" fmla="*/ 204385 w 1072381"/>
                <a:gd name="connsiteY21" fmla="*/ 1397707 h 1731318"/>
                <a:gd name="connsiteX22" fmla="*/ 243638 w 1072381"/>
                <a:gd name="connsiteY22" fmla="*/ 1434340 h 1731318"/>
                <a:gd name="connsiteX23" fmla="*/ 238361 w 1072381"/>
                <a:gd name="connsiteY23" fmla="*/ 1442855 h 1731318"/>
                <a:gd name="connsiteX24" fmla="*/ 204385 w 1072381"/>
                <a:gd name="connsiteY24" fmla="*/ 1397707 h 1731318"/>
                <a:gd name="connsiteX25" fmla="*/ 557496 w 1072381"/>
                <a:gd name="connsiteY25" fmla="*/ 1396440 h 1731318"/>
                <a:gd name="connsiteX26" fmla="*/ 522320 w 1072381"/>
                <a:gd name="connsiteY26" fmla="*/ 1328279 h 1731318"/>
                <a:gd name="connsiteX27" fmla="*/ 520549 w 1072381"/>
                <a:gd name="connsiteY27" fmla="*/ 1322792 h 1731318"/>
                <a:gd name="connsiteX28" fmla="*/ 515262 w 1072381"/>
                <a:gd name="connsiteY28" fmla="*/ 1296408 h 1731318"/>
                <a:gd name="connsiteX29" fmla="*/ 581213 w 1072381"/>
                <a:gd name="connsiteY29" fmla="*/ 1410327 h 1731318"/>
                <a:gd name="connsiteX30" fmla="*/ 557496 w 1072381"/>
                <a:gd name="connsiteY30" fmla="*/ 1396440 h 17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72381" h="1731318">
                  <a:moveTo>
                    <a:pt x="1058997" y="1032480"/>
                  </a:moveTo>
                  <a:cubicBezTo>
                    <a:pt x="995379" y="704868"/>
                    <a:pt x="695256" y="555982"/>
                    <a:pt x="388961" y="613999"/>
                  </a:cubicBezTo>
                  <a:cubicBezTo>
                    <a:pt x="424079" y="430186"/>
                    <a:pt x="596168" y="279891"/>
                    <a:pt x="707991" y="140178"/>
                  </a:cubicBezTo>
                  <a:cubicBezTo>
                    <a:pt x="723850" y="120366"/>
                    <a:pt x="732023" y="85523"/>
                    <a:pt x="707991" y="66854"/>
                  </a:cubicBezTo>
                  <a:cubicBezTo>
                    <a:pt x="649041" y="21058"/>
                    <a:pt x="594025" y="6799"/>
                    <a:pt x="543342" y="14029"/>
                  </a:cubicBezTo>
                  <a:cubicBezTo>
                    <a:pt x="539827" y="4409"/>
                    <a:pt x="530521" y="-2764"/>
                    <a:pt x="518434" y="1037"/>
                  </a:cubicBezTo>
                  <a:cubicBezTo>
                    <a:pt x="338535" y="57682"/>
                    <a:pt x="222035" y="249849"/>
                    <a:pt x="144092" y="409107"/>
                  </a:cubicBezTo>
                  <a:cubicBezTo>
                    <a:pt x="41241" y="619304"/>
                    <a:pt x="-10356" y="862640"/>
                    <a:pt x="1731" y="1096212"/>
                  </a:cubicBezTo>
                  <a:cubicBezTo>
                    <a:pt x="20791" y="1464448"/>
                    <a:pt x="349565" y="1815578"/>
                    <a:pt x="741071" y="1713346"/>
                  </a:cubicBezTo>
                  <a:cubicBezTo>
                    <a:pt x="1026888" y="1638718"/>
                    <a:pt x="1108013" y="1284912"/>
                    <a:pt x="1058997" y="1032480"/>
                  </a:cubicBezTo>
                  <a:close/>
                  <a:moveTo>
                    <a:pt x="326467" y="1327145"/>
                  </a:moveTo>
                  <a:cubicBezTo>
                    <a:pt x="326496" y="1327021"/>
                    <a:pt x="326572" y="1326945"/>
                    <a:pt x="326601" y="1326831"/>
                  </a:cubicBezTo>
                  <a:cubicBezTo>
                    <a:pt x="328391" y="1319925"/>
                    <a:pt x="329925" y="1312953"/>
                    <a:pt x="331554" y="1305990"/>
                  </a:cubicBezTo>
                  <a:cubicBezTo>
                    <a:pt x="336849" y="1312829"/>
                    <a:pt x="341660" y="1320421"/>
                    <a:pt x="345908" y="1328679"/>
                  </a:cubicBezTo>
                  <a:cubicBezTo>
                    <a:pt x="339193" y="1329555"/>
                    <a:pt x="332658" y="1330117"/>
                    <a:pt x="326410" y="1330251"/>
                  </a:cubicBezTo>
                  <a:cubicBezTo>
                    <a:pt x="326372" y="1329165"/>
                    <a:pt x="326505" y="1328193"/>
                    <a:pt x="326467" y="1327145"/>
                  </a:cubicBezTo>
                  <a:close/>
                  <a:moveTo>
                    <a:pt x="243657" y="462980"/>
                  </a:moveTo>
                  <a:cubicBezTo>
                    <a:pt x="248381" y="464999"/>
                    <a:pt x="253391" y="466276"/>
                    <a:pt x="258611" y="466762"/>
                  </a:cubicBezTo>
                  <a:cubicBezTo>
                    <a:pt x="243314" y="497432"/>
                    <a:pt x="229207" y="528636"/>
                    <a:pt x="216501" y="560535"/>
                  </a:cubicBezTo>
                  <a:cubicBezTo>
                    <a:pt x="211520" y="559097"/>
                    <a:pt x="206300" y="558259"/>
                    <a:pt x="200975" y="558268"/>
                  </a:cubicBezTo>
                  <a:cubicBezTo>
                    <a:pt x="213910" y="525979"/>
                    <a:pt x="228388" y="494308"/>
                    <a:pt x="243657" y="462980"/>
                  </a:cubicBezTo>
                  <a:close/>
                  <a:moveTo>
                    <a:pt x="204385" y="1397707"/>
                  </a:moveTo>
                  <a:cubicBezTo>
                    <a:pt x="216692" y="1410422"/>
                    <a:pt x="229893" y="1422605"/>
                    <a:pt x="243638" y="1434340"/>
                  </a:cubicBezTo>
                  <a:cubicBezTo>
                    <a:pt x="241580" y="1436997"/>
                    <a:pt x="239837" y="1439855"/>
                    <a:pt x="238361" y="1442855"/>
                  </a:cubicBezTo>
                  <a:cubicBezTo>
                    <a:pt x="226112" y="1428520"/>
                    <a:pt x="214548" y="1413623"/>
                    <a:pt x="204385" y="1397707"/>
                  </a:cubicBezTo>
                  <a:close/>
                  <a:moveTo>
                    <a:pt x="557496" y="1396440"/>
                  </a:moveTo>
                  <a:cubicBezTo>
                    <a:pt x="541723" y="1375847"/>
                    <a:pt x="529807" y="1353110"/>
                    <a:pt x="522320" y="1328279"/>
                  </a:cubicBezTo>
                  <a:cubicBezTo>
                    <a:pt x="522139" y="1326450"/>
                    <a:pt x="521539" y="1324621"/>
                    <a:pt x="520549" y="1322792"/>
                  </a:cubicBezTo>
                  <a:cubicBezTo>
                    <a:pt x="518244" y="1314249"/>
                    <a:pt x="516424" y="1305476"/>
                    <a:pt x="515262" y="1296408"/>
                  </a:cubicBezTo>
                  <a:cubicBezTo>
                    <a:pt x="541132" y="1331575"/>
                    <a:pt x="561925" y="1370741"/>
                    <a:pt x="581213" y="1410327"/>
                  </a:cubicBezTo>
                  <a:cubicBezTo>
                    <a:pt x="572898" y="1406527"/>
                    <a:pt x="565011" y="1401860"/>
                    <a:pt x="557496" y="139644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6997572-240F-3382-DDBF-205E89DE1709}"/>
                </a:ext>
              </a:extLst>
            </p:cNvPr>
            <p:cNvSpPr/>
            <p:nvPr/>
          </p:nvSpPr>
          <p:spPr>
            <a:xfrm>
              <a:off x="5986920" y="2602201"/>
              <a:ext cx="1028270" cy="1665125"/>
            </a:xfrm>
            <a:custGeom>
              <a:avLst/>
              <a:gdLst>
                <a:gd name="connsiteX0" fmla="*/ 308571 w 1028270"/>
                <a:gd name="connsiteY0" fmla="*/ 515912 h 1665125"/>
                <a:gd name="connsiteX1" fmla="*/ 506224 w 1028270"/>
                <a:gd name="connsiteY1" fmla="*/ 153409 h 1665125"/>
                <a:gd name="connsiteX2" fmla="*/ 489641 w 1028270"/>
                <a:gd name="connsiteY2" fmla="*/ 90163 h 1665125"/>
                <a:gd name="connsiteX3" fmla="*/ 365873 w 1028270"/>
                <a:gd name="connsiteY3" fmla="*/ 31975 h 1665125"/>
                <a:gd name="connsiteX4" fmla="*/ 284063 w 1028270"/>
                <a:gd name="connsiteY4" fmla="*/ 13249 h 1665125"/>
                <a:gd name="connsiteX5" fmla="*/ 127510 w 1028270"/>
                <a:gd name="connsiteY5" fmla="*/ 190090 h 1665125"/>
                <a:gd name="connsiteX6" fmla="*/ 7971 w 1028270"/>
                <a:gd name="connsiteY6" fmla="*/ 443493 h 1665125"/>
                <a:gd name="connsiteX7" fmla="*/ 12095 w 1028270"/>
                <a:gd name="connsiteY7" fmla="*/ 473945 h 1665125"/>
                <a:gd name="connsiteX8" fmla="*/ 5476 w 1028270"/>
                <a:gd name="connsiteY8" fmla="*/ 485365 h 1665125"/>
                <a:gd name="connsiteX9" fmla="*/ 20287 w 1028270"/>
                <a:gd name="connsiteY9" fmla="*/ 541858 h 1665125"/>
                <a:gd name="connsiteX10" fmla="*/ 342175 w 1028270"/>
                <a:gd name="connsiteY10" fmla="*/ 1117816 h 1665125"/>
                <a:gd name="connsiteX11" fmla="*/ 331897 w 1028270"/>
                <a:gd name="connsiteY11" fmla="*/ 1222876 h 1665125"/>
                <a:gd name="connsiteX12" fmla="*/ 206320 w 1028270"/>
                <a:gd name="connsiteY12" fmla="*/ 1557832 h 1665125"/>
                <a:gd name="connsiteX13" fmla="*/ 211311 w 1028270"/>
                <a:gd name="connsiteY13" fmla="*/ 1618964 h 1665125"/>
                <a:gd name="connsiteX14" fmla="*/ 241857 w 1028270"/>
                <a:gd name="connsiteY14" fmla="*/ 1644843 h 1665125"/>
                <a:gd name="connsiteX15" fmla="*/ 1025784 w 1028270"/>
                <a:gd name="connsiteY15" fmla="*/ 1146676 h 1665125"/>
                <a:gd name="connsiteX16" fmla="*/ 308571 w 1028270"/>
                <a:gd name="connsiteY16" fmla="*/ 515912 h 1665125"/>
                <a:gd name="connsiteX17" fmla="*/ 449607 w 1028270"/>
                <a:gd name="connsiteY17" fmla="*/ 1561852 h 1665125"/>
                <a:gd name="connsiteX18" fmla="*/ 453360 w 1028270"/>
                <a:gd name="connsiteY18" fmla="*/ 1558014 h 1665125"/>
                <a:gd name="connsiteX19" fmla="*/ 544933 w 1028270"/>
                <a:gd name="connsiteY19" fmla="*/ 1530429 h 1665125"/>
                <a:gd name="connsiteX20" fmla="*/ 545753 w 1028270"/>
                <a:gd name="connsiteY20" fmla="*/ 1534277 h 1665125"/>
                <a:gd name="connsiteX21" fmla="*/ 549934 w 1028270"/>
                <a:gd name="connsiteY21" fmla="*/ 1543764 h 1665125"/>
                <a:gd name="connsiteX22" fmla="*/ 449607 w 1028270"/>
                <a:gd name="connsiteY22" fmla="*/ 1561852 h 1665125"/>
                <a:gd name="connsiteX23" fmla="*/ 712564 w 1028270"/>
                <a:gd name="connsiteY23" fmla="*/ 854211 h 1665125"/>
                <a:gd name="connsiteX24" fmla="*/ 702858 w 1028270"/>
                <a:gd name="connsiteY24" fmla="*/ 873623 h 1665125"/>
                <a:gd name="connsiteX25" fmla="*/ 702296 w 1028270"/>
                <a:gd name="connsiteY25" fmla="*/ 868137 h 1665125"/>
                <a:gd name="connsiteX26" fmla="*/ 708763 w 1028270"/>
                <a:gd name="connsiteY26" fmla="*/ 826874 h 1665125"/>
                <a:gd name="connsiteX27" fmla="*/ 709983 w 1028270"/>
                <a:gd name="connsiteY27" fmla="*/ 827636 h 1665125"/>
                <a:gd name="connsiteX28" fmla="*/ 714564 w 1028270"/>
                <a:gd name="connsiteY28" fmla="*/ 851344 h 1665125"/>
                <a:gd name="connsiteX29" fmla="*/ 712564 w 1028270"/>
                <a:gd name="connsiteY29" fmla="*/ 854211 h 1665125"/>
                <a:gd name="connsiteX30" fmla="*/ 889681 w 1028270"/>
                <a:gd name="connsiteY30" fmla="*/ 1260110 h 1665125"/>
                <a:gd name="connsiteX31" fmla="*/ 889367 w 1028270"/>
                <a:gd name="connsiteY31" fmla="*/ 1233401 h 1665125"/>
                <a:gd name="connsiteX32" fmla="*/ 905083 w 1028270"/>
                <a:gd name="connsiteY32" fmla="*/ 1202931 h 1665125"/>
                <a:gd name="connsiteX33" fmla="*/ 889681 w 1028270"/>
                <a:gd name="connsiteY33" fmla="*/ 1260110 h 166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28270" h="1665125">
                  <a:moveTo>
                    <a:pt x="308571" y="515912"/>
                  </a:moveTo>
                  <a:cubicBezTo>
                    <a:pt x="343194" y="376066"/>
                    <a:pt x="437625" y="279530"/>
                    <a:pt x="506224" y="153409"/>
                  </a:cubicBezTo>
                  <a:cubicBezTo>
                    <a:pt x="517378" y="132902"/>
                    <a:pt x="512996" y="101012"/>
                    <a:pt x="489641" y="90163"/>
                  </a:cubicBezTo>
                  <a:cubicBezTo>
                    <a:pt x="446940" y="70323"/>
                    <a:pt x="408564" y="48310"/>
                    <a:pt x="365873" y="31975"/>
                  </a:cubicBezTo>
                  <a:cubicBezTo>
                    <a:pt x="352948" y="4419"/>
                    <a:pt x="313933" y="-13669"/>
                    <a:pt x="284063" y="13249"/>
                  </a:cubicBezTo>
                  <a:cubicBezTo>
                    <a:pt x="231247" y="60845"/>
                    <a:pt x="173582" y="121891"/>
                    <a:pt x="127510" y="190090"/>
                  </a:cubicBezTo>
                  <a:cubicBezTo>
                    <a:pt x="66417" y="265033"/>
                    <a:pt x="22544" y="355996"/>
                    <a:pt x="7971" y="443493"/>
                  </a:cubicBezTo>
                  <a:cubicBezTo>
                    <a:pt x="6247" y="453856"/>
                    <a:pt x="8038" y="464362"/>
                    <a:pt x="12095" y="473945"/>
                  </a:cubicBezTo>
                  <a:cubicBezTo>
                    <a:pt x="9895" y="477764"/>
                    <a:pt x="7685" y="481536"/>
                    <a:pt x="5476" y="485365"/>
                  </a:cubicBezTo>
                  <a:cubicBezTo>
                    <a:pt x="-5678" y="504691"/>
                    <a:pt x="675" y="530666"/>
                    <a:pt x="20287" y="541858"/>
                  </a:cubicBezTo>
                  <a:cubicBezTo>
                    <a:pt x="252830" y="674446"/>
                    <a:pt x="349023" y="890339"/>
                    <a:pt x="342175" y="1117816"/>
                  </a:cubicBezTo>
                  <a:cubicBezTo>
                    <a:pt x="330402" y="1151001"/>
                    <a:pt x="327411" y="1186843"/>
                    <a:pt x="331897" y="1222876"/>
                  </a:cubicBezTo>
                  <a:cubicBezTo>
                    <a:pt x="313076" y="1337348"/>
                    <a:pt x="269975" y="1451972"/>
                    <a:pt x="206320" y="1557832"/>
                  </a:cubicBezTo>
                  <a:cubicBezTo>
                    <a:pt x="192013" y="1581616"/>
                    <a:pt x="197347" y="1603876"/>
                    <a:pt x="211311" y="1618964"/>
                  </a:cubicBezTo>
                  <a:cubicBezTo>
                    <a:pt x="214968" y="1630870"/>
                    <a:pt x="224579" y="1640938"/>
                    <a:pt x="241857" y="1644843"/>
                  </a:cubicBezTo>
                  <a:cubicBezTo>
                    <a:pt x="612590" y="1728587"/>
                    <a:pt x="985560" y="1551165"/>
                    <a:pt x="1025784" y="1146676"/>
                  </a:cubicBezTo>
                  <a:cubicBezTo>
                    <a:pt x="1063217" y="770286"/>
                    <a:pt x="671130" y="453085"/>
                    <a:pt x="308571" y="515912"/>
                  </a:cubicBezTo>
                  <a:close/>
                  <a:moveTo>
                    <a:pt x="449607" y="1561852"/>
                  </a:moveTo>
                  <a:cubicBezTo>
                    <a:pt x="450912" y="1560623"/>
                    <a:pt x="452074" y="1559271"/>
                    <a:pt x="453360" y="1558014"/>
                  </a:cubicBezTo>
                  <a:cubicBezTo>
                    <a:pt x="487393" y="1555375"/>
                    <a:pt x="518502" y="1545812"/>
                    <a:pt x="544933" y="1530429"/>
                  </a:cubicBezTo>
                  <a:cubicBezTo>
                    <a:pt x="545238" y="1531743"/>
                    <a:pt x="545438" y="1532953"/>
                    <a:pt x="545753" y="1534277"/>
                  </a:cubicBezTo>
                  <a:cubicBezTo>
                    <a:pt x="546610" y="1537906"/>
                    <a:pt x="548458" y="1540659"/>
                    <a:pt x="549934" y="1543764"/>
                  </a:cubicBezTo>
                  <a:cubicBezTo>
                    <a:pt x="517225" y="1552079"/>
                    <a:pt x="483669" y="1558261"/>
                    <a:pt x="449607" y="1561852"/>
                  </a:cubicBezTo>
                  <a:close/>
                  <a:moveTo>
                    <a:pt x="712564" y="854211"/>
                  </a:moveTo>
                  <a:cubicBezTo>
                    <a:pt x="709049" y="860660"/>
                    <a:pt x="705963" y="867137"/>
                    <a:pt x="702858" y="873623"/>
                  </a:cubicBezTo>
                  <a:cubicBezTo>
                    <a:pt x="702610" y="871813"/>
                    <a:pt x="702572" y="869946"/>
                    <a:pt x="702296" y="868137"/>
                  </a:cubicBezTo>
                  <a:cubicBezTo>
                    <a:pt x="702763" y="854745"/>
                    <a:pt x="705125" y="840943"/>
                    <a:pt x="708763" y="826874"/>
                  </a:cubicBezTo>
                  <a:cubicBezTo>
                    <a:pt x="709154" y="827141"/>
                    <a:pt x="709592" y="827370"/>
                    <a:pt x="709983" y="827636"/>
                  </a:cubicBezTo>
                  <a:cubicBezTo>
                    <a:pt x="711850" y="835390"/>
                    <a:pt x="713374" y="843296"/>
                    <a:pt x="714564" y="851344"/>
                  </a:cubicBezTo>
                  <a:cubicBezTo>
                    <a:pt x="713945" y="852335"/>
                    <a:pt x="713145" y="853163"/>
                    <a:pt x="712564" y="854211"/>
                  </a:cubicBezTo>
                  <a:close/>
                  <a:moveTo>
                    <a:pt x="889681" y="1260110"/>
                  </a:moveTo>
                  <a:cubicBezTo>
                    <a:pt x="889824" y="1251270"/>
                    <a:pt x="889681" y="1242364"/>
                    <a:pt x="889367" y="1233401"/>
                  </a:cubicBezTo>
                  <a:cubicBezTo>
                    <a:pt x="895177" y="1223533"/>
                    <a:pt x="900530" y="1213409"/>
                    <a:pt x="905083" y="1202931"/>
                  </a:cubicBezTo>
                  <a:cubicBezTo>
                    <a:pt x="901349" y="1222943"/>
                    <a:pt x="895911" y="1241803"/>
                    <a:pt x="889681" y="1260110"/>
                  </a:cubicBezTo>
                  <a:close/>
                </a:path>
              </a:pathLst>
            </a:custGeom>
            <a:grpFill/>
            <a:ln w="9525" cap="flat">
              <a:noFill/>
              <a:prstDash val="solid"/>
              <a:miter/>
            </a:ln>
          </p:spPr>
          <p:txBody>
            <a:bodyPr rtlCol="0" anchor="ctr"/>
            <a:lstStyle/>
            <a:p>
              <a:endParaRPr lang="en-US"/>
            </a:p>
          </p:txBody>
        </p:sp>
      </p:grpSp>
      <p:grpSp>
        <p:nvGrpSpPr>
          <p:cNvPr id="28" name="Graphic 47">
            <a:extLst>
              <a:ext uri="{FF2B5EF4-FFF2-40B4-BE49-F238E27FC236}">
                <a16:creationId xmlns:a16="http://schemas.microsoft.com/office/drawing/2014/main" id="{43B570D4-23D2-2820-10E4-9060DCDB349D}"/>
              </a:ext>
            </a:extLst>
          </p:cNvPr>
          <p:cNvGrpSpPr/>
          <p:nvPr/>
        </p:nvGrpSpPr>
        <p:grpSpPr>
          <a:xfrm flipH="1">
            <a:off x="6079378" y="5734429"/>
            <a:ext cx="255211" cy="240352"/>
            <a:chOff x="5176839" y="2563359"/>
            <a:chExt cx="1838351" cy="1731318"/>
          </a:xfrm>
          <a:solidFill>
            <a:srgbClr val="00B0F0"/>
          </a:solidFill>
        </p:grpSpPr>
        <p:sp>
          <p:nvSpPr>
            <p:cNvPr id="29" name="Freeform: Shape 28">
              <a:extLst>
                <a:ext uri="{FF2B5EF4-FFF2-40B4-BE49-F238E27FC236}">
                  <a16:creationId xmlns:a16="http://schemas.microsoft.com/office/drawing/2014/main" id="{58E39982-390B-43A9-31AE-C4855212734A}"/>
                </a:ext>
              </a:extLst>
            </p:cNvPr>
            <p:cNvSpPr/>
            <p:nvPr/>
          </p:nvSpPr>
          <p:spPr>
            <a:xfrm>
              <a:off x="5176839" y="2563359"/>
              <a:ext cx="1072381" cy="1731318"/>
            </a:xfrm>
            <a:custGeom>
              <a:avLst/>
              <a:gdLst>
                <a:gd name="connsiteX0" fmla="*/ 1058997 w 1072381"/>
                <a:gd name="connsiteY0" fmla="*/ 1032480 h 1731318"/>
                <a:gd name="connsiteX1" fmla="*/ 388961 w 1072381"/>
                <a:gd name="connsiteY1" fmla="*/ 613999 h 1731318"/>
                <a:gd name="connsiteX2" fmla="*/ 707991 w 1072381"/>
                <a:gd name="connsiteY2" fmla="*/ 140178 h 1731318"/>
                <a:gd name="connsiteX3" fmla="*/ 707991 w 1072381"/>
                <a:gd name="connsiteY3" fmla="*/ 66854 h 1731318"/>
                <a:gd name="connsiteX4" fmla="*/ 543342 w 1072381"/>
                <a:gd name="connsiteY4" fmla="*/ 14029 h 1731318"/>
                <a:gd name="connsiteX5" fmla="*/ 518434 w 1072381"/>
                <a:gd name="connsiteY5" fmla="*/ 1037 h 1731318"/>
                <a:gd name="connsiteX6" fmla="*/ 144092 w 1072381"/>
                <a:gd name="connsiteY6" fmla="*/ 409107 h 1731318"/>
                <a:gd name="connsiteX7" fmla="*/ 1731 w 1072381"/>
                <a:gd name="connsiteY7" fmla="*/ 1096212 h 1731318"/>
                <a:gd name="connsiteX8" fmla="*/ 741071 w 1072381"/>
                <a:gd name="connsiteY8" fmla="*/ 1713346 h 1731318"/>
                <a:gd name="connsiteX9" fmla="*/ 1058997 w 1072381"/>
                <a:gd name="connsiteY9" fmla="*/ 1032480 h 1731318"/>
                <a:gd name="connsiteX10" fmla="*/ 326467 w 1072381"/>
                <a:gd name="connsiteY10" fmla="*/ 1327145 h 1731318"/>
                <a:gd name="connsiteX11" fmla="*/ 326601 w 1072381"/>
                <a:gd name="connsiteY11" fmla="*/ 1326831 h 1731318"/>
                <a:gd name="connsiteX12" fmla="*/ 331554 w 1072381"/>
                <a:gd name="connsiteY12" fmla="*/ 1305990 h 1731318"/>
                <a:gd name="connsiteX13" fmla="*/ 345908 w 1072381"/>
                <a:gd name="connsiteY13" fmla="*/ 1328679 h 1731318"/>
                <a:gd name="connsiteX14" fmla="*/ 326410 w 1072381"/>
                <a:gd name="connsiteY14" fmla="*/ 1330251 h 1731318"/>
                <a:gd name="connsiteX15" fmla="*/ 326467 w 1072381"/>
                <a:gd name="connsiteY15" fmla="*/ 1327145 h 1731318"/>
                <a:gd name="connsiteX16" fmla="*/ 243657 w 1072381"/>
                <a:gd name="connsiteY16" fmla="*/ 462980 h 1731318"/>
                <a:gd name="connsiteX17" fmla="*/ 258611 w 1072381"/>
                <a:gd name="connsiteY17" fmla="*/ 466762 h 1731318"/>
                <a:gd name="connsiteX18" fmla="*/ 216501 w 1072381"/>
                <a:gd name="connsiteY18" fmla="*/ 560535 h 1731318"/>
                <a:gd name="connsiteX19" fmla="*/ 200975 w 1072381"/>
                <a:gd name="connsiteY19" fmla="*/ 558268 h 1731318"/>
                <a:gd name="connsiteX20" fmla="*/ 243657 w 1072381"/>
                <a:gd name="connsiteY20" fmla="*/ 462980 h 1731318"/>
                <a:gd name="connsiteX21" fmla="*/ 204385 w 1072381"/>
                <a:gd name="connsiteY21" fmla="*/ 1397707 h 1731318"/>
                <a:gd name="connsiteX22" fmla="*/ 243638 w 1072381"/>
                <a:gd name="connsiteY22" fmla="*/ 1434340 h 1731318"/>
                <a:gd name="connsiteX23" fmla="*/ 238361 w 1072381"/>
                <a:gd name="connsiteY23" fmla="*/ 1442855 h 1731318"/>
                <a:gd name="connsiteX24" fmla="*/ 204385 w 1072381"/>
                <a:gd name="connsiteY24" fmla="*/ 1397707 h 1731318"/>
                <a:gd name="connsiteX25" fmla="*/ 557496 w 1072381"/>
                <a:gd name="connsiteY25" fmla="*/ 1396440 h 1731318"/>
                <a:gd name="connsiteX26" fmla="*/ 522320 w 1072381"/>
                <a:gd name="connsiteY26" fmla="*/ 1328279 h 1731318"/>
                <a:gd name="connsiteX27" fmla="*/ 520549 w 1072381"/>
                <a:gd name="connsiteY27" fmla="*/ 1322792 h 1731318"/>
                <a:gd name="connsiteX28" fmla="*/ 515262 w 1072381"/>
                <a:gd name="connsiteY28" fmla="*/ 1296408 h 1731318"/>
                <a:gd name="connsiteX29" fmla="*/ 581213 w 1072381"/>
                <a:gd name="connsiteY29" fmla="*/ 1410327 h 1731318"/>
                <a:gd name="connsiteX30" fmla="*/ 557496 w 1072381"/>
                <a:gd name="connsiteY30" fmla="*/ 1396440 h 17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72381" h="1731318">
                  <a:moveTo>
                    <a:pt x="1058997" y="1032480"/>
                  </a:moveTo>
                  <a:cubicBezTo>
                    <a:pt x="995379" y="704868"/>
                    <a:pt x="695256" y="555982"/>
                    <a:pt x="388961" y="613999"/>
                  </a:cubicBezTo>
                  <a:cubicBezTo>
                    <a:pt x="424079" y="430186"/>
                    <a:pt x="596168" y="279891"/>
                    <a:pt x="707991" y="140178"/>
                  </a:cubicBezTo>
                  <a:cubicBezTo>
                    <a:pt x="723850" y="120366"/>
                    <a:pt x="732023" y="85523"/>
                    <a:pt x="707991" y="66854"/>
                  </a:cubicBezTo>
                  <a:cubicBezTo>
                    <a:pt x="649041" y="21058"/>
                    <a:pt x="594025" y="6799"/>
                    <a:pt x="543342" y="14029"/>
                  </a:cubicBezTo>
                  <a:cubicBezTo>
                    <a:pt x="539827" y="4409"/>
                    <a:pt x="530521" y="-2764"/>
                    <a:pt x="518434" y="1037"/>
                  </a:cubicBezTo>
                  <a:cubicBezTo>
                    <a:pt x="338535" y="57682"/>
                    <a:pt x="222035" y="249849"/>
                    <a:pt x="144092" y="409107"/>
                  </a:cubicBezTo>
                  <a:cubicBezTo>
                    <a:pt x="41241" y="619304"/>
                    <a:pt x="-10356" y="862640"/>
                    <a:pt x="1731" y="1096212"/>
                  </a:cubicBezTo>
                  <a:cubicBezTo>
                    <a:pt x="20791" y="1464448"/>
                    <a:pt x="349565" y="1815578"/>
                    <a:pt x="741071" y="1713346"/>
                  </a:cubicBezTo>
                  <a:cubicBezTo>
                    <a:pt x="1026888" y="1638718"/>
                    <a:pt x="1108013" y="1284912"/>
                    <a:pt x="1058997" y="1032480"/>
                  </a:cubicBezTo>
                  <a:close/>
                  <a:moveTo>
                    <a:pt x="326467" y="1327145"/>
                  </a:moveTo>
                  <a:cubicBezTo>
                    <a:pt x="326496" y="1327021"/>
                    <a:pt x="326572" y="1326945"/>
                    <a:pt x="326601" y="1326831"/>
                  </a:cubicBezTo>
                  <a:cubicBezTo>
                    <a:pt x="328391" y="1319925"/>
                    <a:pt x="329925" y="1312953"/>
                    <a:pt x="331554" y="1305990"/>
                  </a:cubicBezTo>
                  <a:cubicBezTo>
                    <a:pt x="336849" y="1312829"/>
                    <a:pt x="341660" y="1320421"/>
                    <a:pt x="345908" y="1328679"/>
                  </a:cubicBezTo>
                  <a:cubicBezTo>
                    <a:pt x="339193" y="1329555"/>
                    <a:pt x="332658" y="1330117"/>
                    <a:pt x="326410" y="1330251"/>
                  </a:cubicBezTo>
                  <a:cubicBezTo>
                    <a:pt x="326372" y="1329165"/>
                    <a:pt x="326505" y="1328193"/>
                    <a:pt x="326467" y="1327145"/>
                  </a:cubicBezTo>
                  <a:close/>
                  <a:moveTo>
                    <a:pt x="243657" y="462980"/>
                  </a:moveTo>
                  <a:cubicBezTo>
                    <a:pt x="248381" y="464999"/>
                    <a:pt x="253391" y="466276"/>
                    <a:pt x="258611" y="466762"/>
                  </a:cubicBezTo>
                  <a:cubicBezTo>
                    <a:pt x="243314" y="497432"/>
                    <a:pt x="229207" y="528636"/>
                    <a:pt x="216501" y="560535"/>
                  </a:cubicBezTo>
                  <a:cubicBezTo>
                    <a:pt x="211520" y="559097"/>
                    <a:pt x="206300" y="558259"/>
                    <a:pt x="200975" y="558268"/>
                  </a:cubicBezTo>
                  <a:cubicBezTo>
                    <a:pt x="213910" y="525979"/>
                    <a:pt x="228388" y="494308"/>
                    <a:pt x="243657" y="462980"/>
                  </a:cubicBezTo>
                  <a:close/>
                  <a:moveTo>
                    <a:pt x="204385" y="1397707"/>
                  </a:moveTo>
                  <a:cubicBezTo>
                    <a:pt x="216692" y="1410422"/>
                    <a:pt x="229893" y="1422605"/>
                    <a:pt x="243638" y="1434340"/>
                  </a:cubicBezTo>
                  <a:cubicBezTo>
                    <a:pt x="241580" y="1436997"/>
                    <a:pt x="239837" y="1439855"/>
                    <a:pt x="238361" y="1442855"/>
                  </a:cubicBezTo>
                  <a:cubicBezTo>
                    <a:pt x="226112" y="1428520"/>
                    <a:pt x="214548" y="1413623"/>
                    <a:pt x="204385" y="1397707"/>
                  </a:cubicBezTo>
                  <a:close/>
                  <a:moveTo>
                    <a:pt x="557496" y="1396440"/>
                  </a:moveTo>
                  <a:cubicBezTo>
                    <a:pt x="541723" y="1375847"/>
                    <a:pt x="529807" y="1353110"/>
                    <a:pt x="522320" y="1328279"/>
                  </a:cubicBezTo>
                  <a:cubicBezTo>
                    <a:pt x="522139" y="1326450"/>
                    <a:pt x="521539" y="1324621"/>
                    <a:pt x="520549" y="1322792"/>
                  </a:cubicBezTo>
                  <a:cubicBezTo>
                    <a:pt x="518244" y="1314249"/>
                    <a:pt x="516424" y="1305476"/>
                    <a:pt x="515262" y="1296408"/>
                  </a:cubicBezTo>
                  <a:cubicBezTo>
                    <a:pt x="541132" y="1331575"/>
                    <a:pt x="561925" y="1370741"/>
                    <a:pt x="581213" y="1410327"/>
                  </a:cubicBezTo>
                  <a:cubicBezTo>
                    <a:pt x="572898" y="1406527"/>
                    <a:pt x="565011" y="1401860"/>
                    <a:pt x="557496" y="139644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130ED97-352D-4AAB-E818-A35B00DDFD4E}"/>
                </a:ext>
              </a:extLst>
            </p:cNvPr>
            <p:cNvSpPr/>
            <p:nvPr/>
          </p:nvSpPr>
          <p:spPr>
            <a:xfrm>
              <a:off x="5986920" y="2602201"/>
              <a:ext cx="1028270" cy="1665125"/>
            </a:xfrm>
            <a:custGeom>
              <a:avLst/>
              <a:gdLst>
                <a:gd name="connsiteX0" fmla="*/ 308571 w 1028270"/>
                <a:gd name="connsiteY0" fmla="*/ 515912 h 1665125"/>
                <a:gd name="connsiteX1" fmla="*/ 506224 w 1028270"/>
                <a:gd name="connsiteY1" fmla="*/ 153409 h 1665125"/>
                <a:gd name="connsiteX2" fmla="*/ 489641 w 1028270"/>
                <a:gd name="connsiteY2" fmla="*/ 90163 h 1665125"/>
                <a:gd name="connsiteX3" fmla="*/ 365873 w 1028270"/>
                <a:gd name="connsiteY3" fmla="*/ 31975 h 1665125"/>
                <a:gd name="connsiteX4" fmla="*/ 284063 w 1028270"/>
                <a:gd name="connsiteY4" fmla="*/ 13249 h 1665125"/>
                <a:gd name="connsiteX5" fmla="*/ 127510 w 1028270"/>
                <a:gd name="connsiteY5" fmla="*/ 190090 h 1665125"/>
                <a:gd name="connsiteX6" fmla="*/ 7971 w 1028270"/>
                <a:gd name="connsiteY6" fmla="*/ 443493 h 1665125"/>
                <a:gd name="connsiteX7" fmla="*/ 12095 w 1028270"/>
                <a:gd name="connsiteY7" fmla="*/ 473945 h 1665125"/>
                <a:gd name="connsiteX8" fmla="*/ 5476 w 1028270"/>
                <a:gd name="connsiteY8" fmla="*/ 485365 h 1665125"/>
                <a:gd name="connsiteX9" fmla="*/ 20287 w 1028270"/>
                <a:gd name="connsiteY9" fmla="*/ 541858 h 1665125"/>
                <a:gd name="connsiteX10" fmla="*/ 342175 w 1028270"/>
                <a:gd name="connsiteY10" fmla="*/ 1117816 h 1665125"/>
                <a:gd name="connsiteX11" fmla="*/ 331897 w 1028270"/>
                <a:gd name="connsiteY11" fmla="*/ 1222876 h 1665125"/>
                <a:gd name="connsiteX12" fmla="*/ 206320 w 1028270"/>
                <a:gd name="connsiteY12" fmla="*/ 1557832 h 1665125"/>
                <a:gd name="connsiteX13" fmla="*/ 211311 w 1028270"/>
                <a:gd name="connsiteY13" fmla="*/ 1618964 h 1665125"/>
                <a:gd name="connsiteX14" fmla="*/ 241857 w 1028270"/>
                <a:gd name="connsiteY14" fmla="*/ 1644843 h 1665125"/>
                <a:gd name="connsiteX15" fmla="*/ 1025784 w 1028270"/>
                <a:gd name="connsiteY15" fmla="*/ 1146676 h 1665125"/>
                <a:gd name="connsiteX16" fmla="*/ 308571 w 1028270"/>
                <a:gd name="connsiteY16" fmla="*/ 515912 h 1665125"/>
                <a:gd name="connsiteX17" fmla="*/ 449607 w 1028270"/>
                <a:gd name="connsiteY17" fmla="*/ 1561852 h 1665125"/>
                <a:gd name="connsiteX18" fmla="*/ 453360 w 1028270"/>
                <a:gd name="connsiteY18" fmla="*/ 1558014 h 1665125"/>
                <a:gd name="connsiteX19" fmla="*/ 544933 w 1028270"/>
                <a:gd name="connsiteY19" fmla="*/ 1530429 h 1665125"/>
                <a:gd name="connsiteX20" fmla="*/ 545753 w 1028270"/>
                <a:gd name="connsiteY20" fmla="*/ 1534277 h 1665125"/>
                <a:gd name="connsiteX21" fmla="*/ 549934 w 1028270"/>
                <a:gd name="connsiteY21" fmla="*/ 1543764 h 1665125"/>
                <a:gd name="connsiteX22" fmla="*/ 449607 w 1028270"/>
                <a:gd name="connsiteY22" fmla="*/ 1561852 h 1665125"/>
                <a:gd name="connsiteX23" fmla="*/ 712564 w 1028270"/>
                <a:gd name="connsiteY23" fmla="*/ 854211 h 1665125"/>
                <a:gd name="connsiteX24" fmla="*/ 702858 w 1028270"/>
                <a:gd name="connsiteY24" fmla="*/ 873623 h 1665125"/>
                <a:gd name="connsiteX25" fmla="*/ 702296 w 1028270"/>
                <a:gd name="connsiteY25" fmla="*/ 868137 h 1665125"/>
                <a:gd name="connsiteX26" fmla="*/ 708763 w 1028270"/>
                <a:gd name="connsiteY26" fmla="*/ 826874 h 1665125"/>
                <a:gd name="connsiteX27" fmla="*/ 709983 w 1028270"/>
                <a:gd name="connsiteY27" fmla="*/ 827636 h 1665125"/>
                <a:gd name="connsiteX28" fmla="*/ 714564 w 1028270"/>
                <a:gd name="connsiteY28" fmla="*/ 851344 h 1665125"/>
                <a:gd name="connsiteX29" fmla="*/ 712564 w 1028270"/>
                <a:gd name="connsiteY29" fmla="*/ 854211 h 1665125"/>
                <a:gd name="connsiteX30" fmla="*/ 889681 w 1028270"/>
                <a:gd name="connsiteY30" fmla="*/ 1260110 h 1665125"/>
                <a:gd name="connsiteX31" fmla="*/ 889367 w 1028270"/>
                <a:gd name="connsiteY31" fmla="*/ 1233401 h 1665125"/>
                <a:gd name="connsiteX32" fmla="*/ 905083 w 1028270"/>
                <a:gd name="connsiteY32" fmla="*/ 1202931 h 1665125"/>
                <a:gd name="connsiteX33" fmla="*/ 889681 w 1028270"/>
                <a:gd name="connsiteY33" fmla="*/ 1260110 h 166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28270" h="1665125">
                  <a:moveTo>
                    <a:pt x="308571" y="515912"/>
                  </a:moveTo>
                  <a:cubicBezTo>
                    <a:pt x="343194" y="376066"/>
                    <a:pt x="437625" y="279530"/>
                    <a:pt x="506224" y="153409"/>
                  </a:cubicBezTo>
                  <a:cubicBezTo>
                    <a:pt x="517378" y="132902"/>
                    <a:pt x="512996" y="101012"/>
                    <a:pt x="489641" y="90163"/>
                  </a:cubicBezTo>
                  <a:cubicBezTo>
                    <a:pt x="446940" y="70323"/>
                    <a:pt x="408564" y="48310"/>
                    <a:pt x="365873" y="31975"/>
                  </a:cubicBezTo>
                  <a:cubicBezTo>
                    <a:pt x="352948" y="4419"/>
                    <a:pt x="313933" y="-13669"/>
                    <a:pt x="284063" y="13249"/>
                  </a:cubicBezTo>
                  <a:cubicBezTo>
                    <a:pt x="231247" y="60845"/>
                    <a:pt x="173582" y="121891"/>
                    <a:pt x="127510" y="190090"/>
                  </a:cubicBezTo>
                  <a:cubicBezTo>
                    <a:pt x="66417" y="265033"/>
                    <a:pt x="22544" y="355996"/>
                    <a:pt x="7971" y="443493"/>
                  </a:cubicBezTo>
                  <a:cubicBezTo>
                    <a:pt x="6247" y="453856"/>
                    <a:pt x="8038" y="464362"/>
                    <a:pt x="12095" y="473945"/>
                  </a:cubicBezTo>
                  <a:cubicBezTo>
                    <a:pt x="9895" y="477764"/>
                    <a:pt x="7685" y="481536"/>
                    <a:pt x="5476" y="485365"/>
                  </a:cubicBezTo>
                  <a:cubicBezTo>
                    <a:pt x="-5678" y="504691"/>
                    <a:pt x="675" y="530666"/>
                    <a:pt x="20287" y="541858"/>
                  </a:cubicBezTo>
                  <a:cubicBezTo>
                    <a:pt x="252830" y="674446"/>
                    <a:pt x="349023" y="890339"/>
                    <a:pt x="342175" y="1117816"/>
                  </a:cubicBezTo>
                  <a:cubicBezTo>
                    <a:pt x="330402" y="1151001"/>
                    <a:pt x="327411" y="1186843"/>
                    <a:pt x="331897" y="1222876"/>
                  </a:cubicBezTo>
                  <a:cubicBezTo>
                    <a:pt x="313076" y="1337348"/>
                    <a:pt x="269975" y="1451972"/>
                    <a:pt x="206320" y="1557832"/>
                  </a:cubicBezTo>
                  <a:cubicBezTo>
                    <a:pt x="192013" y="1581616"/>
                    <a:pt x="197347" y="1603876"/>
                    <a:pt x="211311" y="1618964"/>
                  </a:cubicBezTo>
                  <a:cubicBezTo>
                    <a:pt x="214968" y="1630870"/>
                    <a:pt x="224579" y="1640938"/>
                    <a:pt x="241857" y="1644843"/>
                  </a:cubicBezTo>
                  <a:cubicBezTo>
                    <a:pt x="612590" y="1728587"/>
                    <a:pt x="985560" y="1551165"/>
                    <a:pt x="1025784" y="1146676"/>
                  </a:cubicBezTo>
                  <a:cubicBezTo>
                    <a:pt x="1063217" y="770286"/>
                    <a:pt x="671130" y="453085"/>
                    <a:pt x="308571" y="515912"/>
                  </a:cubicBezTo>
                  <a:close/>
                  <a:moveTo>
                    <a:pt x="449607" y="1561852"/>
                  </a:moveTo>
                  <a:cubicBezTo>
                    <a:pt x="450912" y="1560623"/>
                    <a:pt x="452074" y="1559271"/>
                    <a:pt x="453360" y="1558014"/>
                  </a:cubicBezTo>
                  <a:cubicBezTo>
                    <a:pt x="487393" y="1555375"/>
                    <a:pt x="518502" y="1545812"/>
                    <a:pt x="544933" y="1530429"/>
                  </a:cubicBezTo>
                  <a:cubicBezTo>
                    <a:pt x="545238" y="1531743"/>
                    <a:pt x="545438" y="1532953"/>
                    <a:pt x="545753" y="1534277"/>
                  </a:cubicBezTo>
                  <a:cubicBezTo>
                    <a:pt x="546610" y="1537906"/>
                    <a:pt x="548458" y="1540659"/>
                    <a:pt x="549934" y="1543764"/>
                  </a:cubicBezTo>
                  <a:cubicBezTo>
                    <a:pt x="517225" y="1552079"/>
                    <a:pt x="483669" y="1558261"/>
                    <a:pt x="449607" y="1561852"/>
                  </a:cubicBezTo>
                  <a:close/>
                  <a:moveTo>
                    <a:pt x="712564" y="854211"/>
                  </a:moveTo>
                  <a:cubicBezTo>
                    <a:pt x="709049" y="860660"/>
                    <a:pt x="705963" y="867137"/>
                    <a:pt x="702858" y="873623"/>
                  </a:cubicBezTo>
                  <a:cubicBezTo>
                    <a:pt x="702610" y="871813"/>
                    <a:pt x="702572" y="869946"/>
                    <a:pt x="702296" y="868137"/>
                  </a:cubicBezTo>
                  <a:cubicBezTo>
                    <a:pt x="702763" y="854745"/>
                    <a:pt x="705125" y="840943"/>
                    <a:pt x="708763" y="826874"/>
                  </a:cubicBezTo>
                  <a:cubicBezTo>
                    <a:pt x="709154" y="827141"/>
                    <a:pt x="709592" y="827370"/>
                    <a:pt x="709983" y="827636"/>
                  </a:cubicBezTo>
                  <a:cubicBezTo>
                    <a:pt x="711850" y="835390"/>
                    <a:pt x="713374" y="843296"/>
                    <a:pt x="714564" y="851344"/>
                  </a:cubicBezTo>
                  <a:cubicBezTo>
                    <a:pt x="713945" y="852335"/>
                    <a:pt x="713145" y="853163"/>
                    <a:pt x="712564" y="854211"/>
                  </a:cubicBezTo>
                  <a:close/>
                  <a:moveTo>
                    <a:pt x="889681" y="1260110"/>
                  </a:moveTo>
                  <a:cubicBezTo>
                    <a:pt x="889824" y="1251270"/>
                    <a:pt x="889681" y="1242364"/>
                    <a:pt x="889367" y="1233401"/>
                  </a:cubicBezTo>
                  <a:cubicBezTo>
                    <a:pt x="895177" y="1223533"/>
                    <a:pt x="900530" y="1213409"/>
                    <a:pt x="905083" y="1202931"/>
                  </a:cubicBezTo>
                  <a:cubicBezTo>
                    <a:pt x="901349" y="1222943"/>
                    <a:pt x="895911" y="1241803"/>
                    <a:pt x="889681" y="1260110"/>
                  </a:cubicBezTo>
                  <a:close/>
                </a:path>
              </a:pathLst>
            </a:custGeom>
            <a:grpFill/>
            <a:ln w="9525"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431B7C30-D72E-8099-69B3-4DC6B32AF064}"/>
              </a:ext>
            </a:extLst>
          </p:cNvPr>
          <p:cNvGrpSpPr/>
          <p:nvPr/>
        </p:nvGrpSpPr>
        <p:grpSpPr>
          <a:xfrm>
            <a:off x="8808720" y="1697101"/>
            <a:ext cx="1017483" cy="1109419"/>
            <a:chOff x="1222311" y="1961656"/>
            <a:chExt cx="4979668" cy="5429611"/>
          </a:xfrm>
          <a:solidFill>
            <a:schemeClr val="bg1"/>
          </a:solidFill>
        </p:grpSpPr>
        <p:sp>
          <p:nvSpPr>
            <p:cNvPr id="38" name="Isosceles Triangle 20">
              <a:extLst>
                <a:ext uri="{FF2B5EF4-FFF2-40B4-BE49-F238E27FC236}">
                  <a16:creationId xmlns:a16="http://schemas.microsoft.com/office/drawing/2014/main" id="{42B42013-FE82-2AEA-D31F-4E52B2CA4BC8}"/>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Isosceles Triangle 21">
              <a:extLst>
                <a:ext uri="{FF2B5EF4-FFF2-40B4-BE49-F238E27FC236}">
                  <a16:creationId xmlns:a16="http://schemas.microsoft.com/office/drawing/2014/main" id="{EB47178E-8EC8-329B-CCD9-4B286970859B}"/>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22">
              <a:extLst>
                <a:ext uri="{FF2B5EF4-FFF2-40B4-BE49-F238E27FC236}">
                  <a16:creationId xmlns:a16="http://schemas.microsoft.com/office/drawing/2014/main" id="{4885F38E-CD36-45E6-0247-75EA905EC132}"/>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23">
              <a:extLst>
                <a:ext uri="{FF2B5EF4-FFF2-40B4-BE49-F238E27FC236}">
                  <a16:creationId xmlns:a16="http://schemas.microsoft.com/office/drawing/2014/main" id="{3917F47C-44B9-085C-6B25-FC23DE07618F}"/>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Footer Placeholder 41">
            <a:extLst>
              <a:ext uri="{FF2B5EF4-FFF2-40B4-BE49-F238E27FC236}">
                <a16:creationId xmlns:a16="http://schemas.microsoft.com/office/drawing/2014/main" id="{A2251C58-863D-0DDF-D5E8-78B33397CC8D}"/>
              </a:ext>
            </a:extLst>
          </p:cNvPr>
          <p:cNvSpPr>
            <a:spLocks noGrp="1"/>
          </p:cNvSpPr>
          <p:nvPr>
            <p:ph type="ftr" sz="quarter" idx="19"/>
          </p:nvPr>
        </p:nvSpPr>
        <p:spPr/>
        <p:txBody>
          <a:bodyPr/>
          <a:lstStyle/>
          <a:p>
            <a:r>
              <a:rPr lang="en-US"/>
              <a:t>2025 All copyright</a:t>
            </a:r>
            <a:endParaRPr lang="en-US" dirty="0"/>
          </a:p>
        </p:txBody>
      </p:sp>
      <p:sp>
        <p:nvSpPr>
          <p:cNvPr id="43" name="Slide Number Placeholder 42">
            <a:extLst>
              <a:ext uri="{FF2B5EF4-FFF2-40B4-BE49-F238E27FC236}">
                <a16:creationId xmlns:a16="http://schemas.microsoft.com/office/drawing/2014/main" id="{AE6631E6-F5C5-4C13-C9E2-BD0B91CFEDFF}"/>
              </a:ext>
            </a:extLst>
          </p:cNvPr>
          <p:cNvSpPr>
            <a:spLocks noGrp="1"/>
          </p:cNvSpPr>
          <p:nvPr>
            <p:ph type="sldNum" sz="quarter" idx="20"/>
          </p:nvPr>
        </p:nvSpPr>
        <p:spPr/>
        <p:txBody>
          <a:bodyPr/>
          <a:lstStyle/>
          <a:p>
            <a:fld id="{EAB4B67D-FAB5-418D-B402-3ABE18EC9131}" type="slidenum">
              <a:rPr lang="en-US" smtClean="0"/>
              <a:pPr/>
              <a:t>2</a:t>
            </a:fld>
            <a:endParaRPr lang="en-US" dirty="0"/>
          </a:p>
        </p:txBody>
      </p:sp>
      <p:sp>
        <p:nvSpPr>
          <p:cNvPr id="3" name="Rectangle 2">
            <a:extLst>
              <a:ext uri="{FF2B5EF4-FFF2-40B4-BE49-F238E27FC236}">
                <a16:creationId xmlns:a16="http://schemas.microsoft.com/office/drawing/2014/main" id="{DDE979D1-CFAE-E7BD-06E4-1B1AA2DF9B06}"/>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5" name="Picture 4">
            <a:extLst>
              <a:ext uri="{FF2B5EF4-FFF2-40B4-BE49-F238E27FC236}">
                <a16:creationId xmlns:a16="http://schemas.microsoft.com/office/drawing/2014/main" id="{7712B597-F1B6-505B-8263-B79D089EC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10" name="Rectangle 9">
            <a:hlinkClick r:id="rId5" action="ppaction://hlinksldjump"/>
            <a:extLst>
              <a:ext uri="{FF2B5EF4-FFF2-40B4-BE49-F238E27FC236}">
                <a16:creationId xmlns:a16="http://schemas.microsoft.com/office/drawing/2014/main" id="{03AE8157-41B1-D19F-CA6F-8A56367A8BE6}"/>
              </a:ext>
            </a:extLst>
          </p:cNvPr>
          <p:cNvSpPr/>
          <p:nvPr/>
        </p:nvSpPr>
        <p:spPr>
          <a:xfrm>
            <a:off x="2025648" y="-3530"/>
            <a:ext cx="3383280"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ABOUT US</a:t>
            </a:r>
          </a:p>
        </p:txBody>
      </p:sp>
      <p:sp>
        <p:nvSpPr>
          <p:cNvPr id="11" name="Rectangle 10">
            <a:hlinkClick r:id="rId6" action="ppaction://hlinksldjump"/>
            <a:extLst>
              <a:ext uri="{FF2B5EF4-FFF2-40B4-BE49-F238E27FC236}">
                <a16:creationId xmlns:a16="http://schemas.microsoft.com/office/drawing/2014/main" id="{4C6D72FF-3EBE-30DD-7D87-610F3FCB09E2}"/>
              </a:ext>
            </a:extLst>
          </p:cNvPr>
          <p:cNvSpPr/>
          <p:nvPr/>
        </p:nvSpPr>
        <p:spPr>
          <a:xfrm>
            <a:off x="5410834" y="-3530"/>
            <a:ext cx="3397884"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WHAT WE DO</a:t>
            </a:r>
          </a:p>
        </p:txBody>
      </p:sp>
      <p:sp>
        <p:nvSpPr>
          <p:cNvPr id="12" name="Rectangle 11">
            <a:hlinkClick r:id="rId7" action="ppaction://hlinksldjump"/>
            <a:extLst>
              <a:ext uri="{FF2B5EF4-FFF2-40B4-BE49-F238E27FC236}">
                <a16:creationId xmlns:a16="http://schemas.microsoft.com/office/drawing/2014/main" id="{1E19CDF4-1857-EFD5-929E-8C8F2FB98EDA}"/>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chemeClr val="bg1">
                    <a:lumMod val="95000"/>
                  </a:schemeClr>
                </a:solidFill>
                <a:latin typeface="+mj-lt"/>
              </a:rPr>
              <a:t>CONTACT US</a:t>
            </a:r>
          </a:p>
        </p:txBody>
      </p:sp>
      <p:sp>
        <p:nvSpPr>
          <p:cNvPr id="20" name="Rectangle: Rounded Corners 2">
            <a:extLst>
              <a:ext uri="{FF2B5EF4-FFF2-40B4-BE49-F238E27FC236}">
                <a16:creationId xmlns:a16="http://schemas.microsoft.com/office/drawing/2014/main" id="{25470F42-64EE-6E2A-5964-8E0BA8612BAC}"/>
              </a:ext>
            </a:extLst>
          </p:cNvPr>
          <p:cNvSpPr/>
          <p:nvPr/>
        </p:nvSpPr>
        <p:spPr>
          <a:xfrm>
            <a:off x="3024602"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1144481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9000" b="-9000"/>
          </a:stretch>
        </a:blip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C5C18905-F7E8-79E8-4E57-F7E8C60D5704}"/>
              </a:ext>
            </a:extLst>
          </p:cNvPr>
          <p:cNvSpPr txBox="1"/>
          <p:nvPr/>
        </p:nvSpPr>
        <p:spPr>
          <a:xfrm>
            <a:off x="516537" y="1094335"/>
            <a:ext cx="4962717" cy="584775"/>
          </a:xfrm>
          <a:prstGeom prst="rect">
            <a:avLst/>
          </a:prstGeom>
          <a:noFill/>
        </p:spPr>
        <p:txBody>
          <a:bodyPr wrap="square" rtlCol="0">
            <a:spAutoFit/>
          </a:bodyPr>
          <a:lstStyle/>
          <a:p>
            <a:r>
              <a:rPr lang="en-US" sz="3200" b="1" dirty="0">
                <a:solidFill>
                  <a:srgbClr val="1F4E79"/>
                </a:solidFill>
                <a:latin typeface="+mj-lt"/>
                <a:ea typeface="Open Sans" panose="020B0606030504020204" pitchFamily="34" charset="0"/>
                <a:cs typeface="Catamaran ExtraBold" pitchFamily="2" charset="0"/>
              </a:rPr>
              <a:t>OUR VALUE</a:t>
            </a:r>
          </a:p>
        </p:txBody>
      </p:sp>
      <p:grpSp>
        <p:nvGrpSpPr>
          <p:cNvPr id="37" name="Group 36">
            <a:extLst>
              <a:ext uri="{FF2B5EF4-FFF2-40B4-BE49-F238E27FC236}">
                <a16:creationId xmlns:a16="http://schemas.microsoft.com/office/drawing/2014/main" id="{D1CDFBD0-EB8C-2918-5A99-5A82F260D32B}"/>
              </a:ext>
            </a:extLst>
          </p:cNvPr>
          <p:cNvGrpSpPr/>
          <p:nvPr/>
        </p:nvGrpSpPr>
        <p:grpSpPr>
          <a:xfrm>
            <a:off x="516537" y="861053"/>
            <a:ext cx="1755495" cy="276999"/>
            <a:chOff x="853882" y="3736748"/>
            <a:chExt cx="1755495" cy="276999"/>
          </a:xfrm>
        </p:grpSpPr>
        <p:sp>
          <p:nvSpPr>
            <p:cNvPr id="38" name="TextBox 37">
              <a:extLst>
                <a:ext uri="{FF2B5EF4-FFF2-40B4-BE49-F238E27FC236}">
                  <a16:creationId xmlns:a16="http://schemas.microsoft.com/office/drawing/2014/main" id="{C7AA7426-8C1D-2203-464B-645654D83F11}"/>
                </a:ext>
              </a:extLst>
            </p:cNvPr>
            <p:cNvSpPr txBox="1"/>
            <p:nvPr/>
          </p:nvSpPr>
          <p:spPr>
            <a:xfrm>
              <a:off x="853882" y="3736748"/>
              <a:ext cx="1755495" cy="276999"/>
            </a:xfrm>
            <a:prstGeom prst="rect">
              <a:avLst/>
            </a:prstGeom>
            <a:noFill/>
          </p:spPr>
          <p:txBody>
            <a:bodyPr wrap="square" rtlCol="0">
              <a:spAutoFit/>
            </a:bodyPr>
            <a:lstStyle>
              <a:defPPr>
                <a:defRPr lang="en-US"/>
              </a:defPPr>
              <a:lvl1pPr>
                <a:defRPr sz="1200" b="0" spc="100">
                  <a:solidFill>
                    <a:srgbClr val="1BCB56"/>
                  </a:solidFill>
                  <a:latin typeface="Open Sans SemiBold" pitchFamily="2" charset="0"/>
                  <a:ea typeface="Open Sans SemiBold" pitchFamily="2" charset="0"/>
                  <a:cs typeface="Open Sans SemiBold" pitchFamily="2" charset="0"/>
                </a:defRPr>
              </a:lvl1pPr>
            </a:lstStyle>
            <a:p>
              <a:r>
                <a:rPr lang="en-US" dirty="0">
                  <a:solidFill>
                    <a:srgbClr val="00B0F0"/>
                  </a:solidFill>
                  <a:latin typeface="+mj-lt"/>
                </a:rPr>
                <a:t>About Us </a:t>
              </a:r>
            </a:p>
          </p:txBody>
        </p:sp>
        <p:sp>
          <p:nvSpPr>
            <p:cNvPr id="39" name="Freeform: Shape 38">
              <a:extLst>
                <a:ext uri="{FF2B5EF4-FFF2-40B4-BE49-F238E27FC236}">
                  <a16:creationId xmlns:a16="http://schemas.microsoft.com/office/drawing/2014/main" id="{34F5F432-3AB2-D3EE-1885-F45615A6B6D5}"/>
                </a:ext>
              </a:extLst>
            </p:cNvPr>
            <p:cNvSpPr/>
            <p:nvPr/>
          </p:nvSpPr>
          <p:spPr>
            <a:xfrm>
              <a:off x="2127330" y="3808734"/>
              <a:ext cx="129479" cy="133026"/>
            </a:xfrm>
            <a:custGeom>
              <a:avLst/>
              <a:gdLst>
                <a:gd name="connsiteX0" fmla="*/ 353819 w 357131"/>
                <a:gd name="connsiteY0" fmla="*/ 233684 h 477250"/>
                <a:gd name="connsiteX1" fmla="*/ 194262 w 357131"/>
                <a:gd name="connsiteY1" fmla="*/ 6628 h 477250"/>
                <a:gd name="connsiteX2" fmla="*/ 184470 w 357131"/>
                <a:gd name="connsiteY2" fmla="*/ 1808 h 477250"/>
                <a:gd name="connsiteX3" fmla="*/ 2160 w 357131"/>
                <a:gd name="connsiteY3" fmla="*/ 1808 h 477250"/>
                <a:gd name="connsiteX4" fmla="*/ 164597 w 357131"/>
                <a:gd name="connsiteY4" fmla="*/ 233202 h 477250"/>
                <a:gd name="connsiteX5" fmla="*/ 164597 w 357131"/>
                <a:gd name="connsiteY5" fmla="*/ 243566 h 477250"/>
                <a:gd name="connsiteX6" fmla="*/ 5616 w 357131"/>
                <a:gd name="connsiteY6" fmla="*/ 476648 h 477250"/>
                <a:gd name="connsiteX7" fmla="*/ 187926 w 357131"/>
                <a:gd name="connsiteY7" fmla="*/ 476648 h 477250"/>
                <a:gd name="connsiteX8" fmla="*/ 198006 w 357131"/>
                <a:gd name="connsiteY8" fmla="*/ 471827 h 477250"/>
                <a:gd name="connsiteX9" fmla="*/ 353531 w 357131"/>
                <a:gd name="connsiteY9" fmla="*/ 243325 h 477250"/>
                <a:gd name="connsiteX10" fmla="*/ 353819 w 357131"/>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131" h="477250">
                  <a:moveTo>
                    <a:pt x="353819" y="233684"/>
                  </a:moveTo>
                  <a:lnTo>
                    <a:pt x="194262" y="6628"/>
                  </a:lnTo>
                  <a:cubicBezTo>
                    <a:pt x="192246" y="3736"/>
                    <a:pt x="188502" y="1808"/>
                    <a:pt x="184470" y="1808"/>
                  </a:cubicBezTo>
                  <a:lnTo>
                    <a:pt x="2160" y="1808"/>
                  </a:lnTo>
                  <a:lnTo>
                    <a:pt x="164597" y="233202"/>
                  </a:lnTo>
                  <a:cubicBezTo>
                    <a:pt x="166901" y="236335"/>
                    <a:pt x="166901" y="240433"/>
                    <a:pt x="164597" y="243566"/>
                  </a:cubicBezTo>
                  <a:lnTo>
                    <a:pt x="5616" y="476648"/>
                  </a:lnTo>
                  <a:lnTo>
                    <a:pt x="187926" y="476648"/>
                  </a:lnTo>
                  <a:cubicBezTo>
                    <a:pt x="191958" y="476648"/>
                    <a:pt x="195990" y="474719"/>
                    <a:pt x="198006" y="471827"/>
                  </a:cubicBezTo>
                  <a:lnTo>
                    <a:pt x="353531" y="243325"/>
                  </a:lnTo>
                  <a:cubicBezTo>
                    <a:pt x="355835" y="240192"/>
                    <a:pt x="355835" y="236576"/>
                    <a:pt x="353819" y="233684"/>
                  </a:cubicBezTo>
                  <a:close/>
                </a:path>
              </a:pathLst>
            </a:custGeom>
            <a:solidFill>
              <a:srgbClr val="00B0F0"/>
            </a:solidFill>
            <a:ln w="9525" cap="flat">
              <a:noFill/>
              <a:prstDash val="solid"/>
              <a:miter/>
            </a:ln>
          </p:spPr>
          <p:txBody>
            <a:bodyPr rtlCol="0" anchor="ctr"/>
            <a:lstStyle/>
            <a:p>
              <a:endParaRPr lang="en-ID"/>
            </a:p>
          </p:txBody>
        </p:sp>
        <p:sp>
          <p:nvSpPr>
            <p:cNvPr id="40" name="Freeform: Shape 39">
              <a:extLst>
                <a:ext uri="{FF2B5EF4-FFF2-40B4-BE49-F238E27FC236}">
                  <a16:creationId xmlns:a16="http://schemas.microsoft.com/office/drawing/2014/main" id="{1661FDA9-95BE-54E3-F9EA-2A037050F82B}"/>
                </a:ext>
              </a:extLst>
            </p:cNvPr>
            <p:cNvSpPr/>
            <p:nvPr/>
          </p:nvSpPr>
          <p:spPr>
            <a:xfrm>
              <a:off x="2026708" y="3808734"/>
              <a:ext cx="114861" cy="133026"/>
            </a:xfrm>
            <a:custGeom>
              <a:avLst/>
              <a:gdLst>
                <a:gd name="connsiteX0" fmla="*/ 314362 w 316810"/>
                <a:gd name="connsiteY0" fmla="*/ 233684 h 477250"/>
                <a:gd name="connsiteX1" fmla="*/ 154805 w 316810"/>
                <a:gd name="connsiteY1" fmla="*/ 6628 h 477250"/>
                <a:gd name="connsiteX2" fmla="*/ 145013 w 316810"/>
                <a:gd name="connsiteY2" fmla="*/ 1808 h 477250"/>
                <a:gd name="connsiteX3" fmla="*/ 2160 w 316810"/>
                <a:gd name="connsiteY3" fmla="*/ 1808 h 477250"/>
                <a:gd name="connsiteX4" fmla="*/ 164597 w 316810"/>
                <a:gd name="connsiteY4" fmla="*/ 233443 h 477250"/>
                <a:gd name="connsiteX5" fmla="*/ 164597 w 316810"/>
                <a:gd name="connsiteY5" fmla="*/ 243566 h 477250"/>
                <a:gd name="connsiteX6" fmla="*/ 5904 w 316810"/>
                <a:gd name="connsiteY6" fmla="*/ 476648 h 477250"/>
                <a:gd name="connsiteX7" fmla="*/ 148757 w 316810"/>
                <a:gd name="connsiteY7" fmla="*/ 476648 h 477250"/>
                <a:gd name="connsiteX8" fmla="*/ 158837 w 316810"/>
                <a:gd name="connsiteY8" fmla="*/ 471827 h 477250"/>
                <a:gd name="connsiteX9" fmla="*/ 314362 w 316810"/>
                <a:gd name="connsiteY9" fmla="*/ 243325 h 477250"/>
                <a:gd name="connsiteX10" fmla="*/ 314362 w 316810"/>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810" h="477250">
                  <a:moveTo>
                    <a:pt x="314362" y="233684"/>
                  </a:moveTo>
                  <a:lnTo>
                    <a:pt x="154805" y="6628"/>
                  </a:lnTo>
                  <a:cubicBezTo>
                    <a:pt x="152789" y="3736"/>
                    <a:pt x="149045" y="1808"/>
                    <a:pt x="145013" y="1808"/>
                  </a:cubicBezTo>
                  <a:lnTo>
                    <a:pt x="2160" y="1808"/>
                  </a:lnTo>
                  <a:lnTo>
                    <a:pt x="164597" y="233443"/>
                  </a:lnTo>
                  <a:cubicBezTo>
                    <a:pt x="166901" y="236576"/>
                    <a:pt x="166901" y="240433"/>
                    <a:pt x="164597" y="243566"/>
                  </a:cubicBezTo>
                  <a:lnTo>
                    <a:pt x="5904" y="476648"/>
                  </a:lnTo>
                  <a:lnTo>
                    <a:pt x="148757" y="476648"/>
                  </a:lnTo>
                  <a:cubicBezTo>
                    <a:pt x="152789" y="476648"/>
                    <a:pt x="156821" y="474719"/>
                    <a:pt x="158837" y="471827"/>
                  </a:cubicBezTo>
                  <a:lnTo>
                    <a:pt x="314362" y="243325"/>
                  </a:lnTo>
                  <a:cubicBezTo>
                    <a:pt x="316378" y="240192"/>
                    <a:pt x="316378" y="236576"/>
                    <a:pt x="314362" y="233684"/>
                  </a:cubicBezTo>
                  <a:close/>
                </a:path>
              </a:pathLst>
            </a:custGeom>
            <a:solidFill>
              <a:srgbClr val="00B0F0">
                <a:alpha val="75000"/>
              </a:srgbClr>
            </a:solidFill>
            <a:ln w="9525" cap="flat">
              <a:noFill/>
              <a:prstDash val="solid"/>
              <a:miter/>
            </a:ln>
          </p:spPr>
          <p:txBody>
            <a:bodyPr rtlCol="0" anchor="ctr"/>
            <a:lstStyle/>
            <a:p>
              <a:endParaRPr lang="en-ID"/>
            </a:p>
          </p:txBody>
        </p:sp>
        <p:sp>
          <p:nvSpPr>
            <p:cNvPr id="41" name="Freeform: Shape 40">
              <a:extLst>
                <a:ext uri="{FF2B5EF4-FFF2-40B4-BE49-F238E27FC236}">
                  <a16:creationId xmlns:a16="http://schemas.microsoft.com/office/drawing/2014/main" id="{F3FCBFBA-C113-F506-CA13-C597478AF987}"/>
                </a:ext>
              </a:extLst>
            </p:cNvPr>
            <p:cNvSpPr/>
            <p:nvPr/>
          </p:nvSpPr>
          <p:spPr>
            <a:xfrm>
              <a:off x="1952295" y="3808734"/>
              <a:ext cx="86668" cy="133026"/>
            </a:xfrm>
            <a:custGeom>
              <a:avLst/>
              <a:gdLst>
                <a:gd name="connsiteX0" fmla="*/ 237463 w 239047"/>
                <a:gd name="connsiteY0" fmla="*/ 233684 h 477250"/>
                <a:gd name="connsiteX1" fmla="*/ 77906 w 239047"/>
                <a:gd name="connsiteY1" fmla="*/ 6628 h 477250"/>
                <a:gd name="connsiteX2" fmla="*/ 68114 w 239047"/>
                <a:gd name="connsiteY2" fmla="*/ 1808 h 477250"/>
                <a:gd name="connsiteX3" fmla="*/ 2160 w 239047"/>
                <a:gd name="connsiteY3" fmla="*/ 1808 h 477250"/>
                <a:gd name="connsiteX4" fmla="*/ 164597 w 239047"/>
                <a:gd name="connsiteY4" fmla="*/ 233443 h 477250"/>
                <a:gd name="connsiteX5" fmla="*/ 164597 w 239047"/>
                <a:gd name="connsiteY5" fmla="*/ 243566 h 477250"/>
                <a:gd name="connsiteX6" fmla="*/ 5904 w 239047"/>
                <a:gd name="connsiteY6" fmla="*/ 476648 h 477250"/>
                <a:gd name="connsiteX7" fmla="*/ 71858 w 239047"/>
                <a:gd name="connsiteY7" fmla="*/ 476648 h 477250"/>
                <a:gd name="connsiteX8" fmla="*/ 81939 w 239047"/>
                <a:gd name="connsiteY8" fmla="*/ 471827 h 477250"/>
                <a:gd name="connsiteX9" fmla="*/ 237463 w 239047"/>
                <a:gd name="connsiteY9" fmla="*/ 243325 h 477250"/>
                <a:gd name="connsiteX10" fmla="*/ 237463 w 239047"/>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047" h="477250">
                  <a:moveTo>
                    <a:pt x="237463" y="233684"/>
                  </a:moveTo>
                  <a:lnTo>
                    <a:pt x="77906" y="6628"/>
                  </a:lnTo>
                  <a:cubicBezTo>
                    <a:pt x="75890" y="3736"/>
                    <a:pt x="72146" y="1808"/>
                    <a:pt x="68114" y="1808"/>
                  </a:cubicBezTo>
                  <a:lnTo>
                    <a:pt x="2160" y="1808"/>
                  </a:lnTo>
                  <a:lnTo>
                    <a:pt x="164597" y="233443"/>
                  </a:lnTo>
                  <a:cubicBezTo>
                    <a:pt x="166901" y="236576"/>
                    <a:pt x="166901" y="240433"/>
                    <a:pt x="164597" y="243566"/>
                  </a:cubicBezTo>
                  <a:lnTo>
                    <a:pt x="5904" y="476648"/>
                  </a:lnTo>
                  <a:lnTo>
                    <a:pt x="71858" y="476648"/>
                  </a:lnTo>
                  <a:cubicBezTo>
                    <a:pt x="75890" y="476648"/>
                    <a:pt x="79923" y="474719"/>
                    <a:pt x="81939" y="471827"/>
                  </a:cubicBezTo>
                  <a:lnTo>
                    <a:pt x="237463" y="243325"/>
                  </a:lnTo>
                  <a:cubicBezTo>
                    <a:pt x="239480" y="240192"/>
                    <a:pt x="239480" y="236576"/>
                    <a:pt x="237463" y="233684"/>
                  </a:cubicBezTo>
                  <a:close/>
                </a:path>
              </a:pathLst>
            </a:custGeom>
            <a:solidFill>
              <a:srgbClr val="00B0F0">
                <a:alpha val="35000"/>
              </a:srgbClr>
            </a:solidFill>
            <a:ln w="9525" cap="flat">
              <a:noFill/>
              <a:prstDash val="solid"/>
              <a:miter/>
            </a:ln>
          </p:spPr>
          <p:txBody>
            <a:bodyPr rtlCol="0" anchor="ctr"/>
            <a:lstStyle/>
            <a:p>
              <a:endParaRPr lang="en-ID"/>
            </a:p>
          </p:txBody>
        </p:sp>
      </p:grpSp>
      <p:pic>
        <p:nvPicPr>
          <p:cNvPr id="42" name="Picture1.png" descr="Picture1.png">
            <a:extLst>
              <a:ext uri="{FF2B5EF4-FFF2-40B4-BE49-F238E27FC236}">
                <a16:creationId xmlns:a16="http://schemas.microsoft.com/office/drawing/2014/main" id="{1D379F64-D786-A879-0CEE-2D74AAFA2B27}"/>
              </a:ext>
            </a:extLst>
          </p:cNvPr>
          <p:cNvPicPr>
            <a:picLocks noChangeAspect="1"/>
          </p:cNvPicPr>
          <p:nvPr/>
        </p:nvPicPr>
        <p:blipFill>
          <a:blip r:embed="rId3">
            <a:alphaModFix amt="60269"/>
          </a:blip>
          <a:srcRect b="1012"/>
          <a:stretch>
            <a:fillRect/>
          </a:stretch>
        </p:blipFill>
        <p:spPr>
          <a:xfrm rot="5407543" flipH="1" flipV="1">
            <a:off x="2083335" y="-262830"/>
            <a:ext cx="138306" cy="4037185"/>
          </a:xfrm>
          <a:prstGeom prst="rect">
            <a:avLst/>
          </a:prstGeom>
          <a:ln w="12700">
            <a:miter lim="400000"/>
          </a:ln>
        </p:spPr>
      </p:pic>
      <p:grpSp>
        <p:nvGrpSpPr>
          <p:cNvPr id="45" name="Group 44">
            <a:extLst>
              <a:ext uri="{FF2B5EF4-FFF2-40B4-BE49-F238E27FC236}">
                <a16:creationId xmlns:a16="http://schemas.microsoft.com/office/drawing/2014/main" id="{F40DA910-4D09-84EF-E907-200FCD963210}"/>
              </a:ext>
            </a:extLst>
          </p:cNvPr>
          <p:cNvGrpSpPr/>
          <p:nvPr/>
        </p:nvGrpSpPr>
        <p:grpSpPr>
          <a:xfrm flipV="1">
            <a:off x="3712645" y="3262140"/>
            <a:ext cx="4766710" cy="2383355"/>
            <a:chOff x="2861545" y="2218327"/>
            <a:chExt cx="6468910" cy="3234456"/>
          </a:xfrm>
        </p:grpSpPr>
        <p:sp>
          <p:nvSpPr>
            <p:cNvPr id="24" name="Freeform: Shape 23">
              <a:extLst>
                <a:ext uri="{FF2B5EF4-FFF2-40B4-BE49-F238E27FC236}">
                  <a16:creationId xmlns:a16="http://schemas.microsoft.com/office/drawing/2014/main" id="{4037989E-89AF-9722-802A-B8113CB8A18A}"/>
                </a:ext>
              </a:extLst>
            </p:cNvPr>
            <p:cNvSpPr/>
            <p:nvPr/>
          </p:nvSpPr>
          <p:spPr>
            <a:xfrm>
              <a:off x="2861545" y="2218327"/>
              <a:ext cx="6468910" cy="3234456"/>
            </a:xfrm>
            <a:custGeom>
              <a:avLst/>
              <a:gdLst>
                <a:gd name="connsiteX0" fmla="*/ 3234455 w 6468910"/>
                <a:gd name="connsiteY0" fmla="*/ 0 h 3234456"/>
                <a:gd name="connsiteX1" fmla="*/ 6468910 w 6468910"/>
                <a:gd name="connsiteY1" fmla="*/ 3234455 h 3234456"/>
                <a:gd name="connsiteX2" fmla="*/ 6468910 w 6468910"/>
                <a:gd name="connsiteY2" fmla="*/ 3234456 h 3234456"/>
                <a:gd name="connsiteX3" fmla="*/ 5296549 w 6468910"/>
                <a:gd name="connsiteY3" fmla="*/ 3234456 h 3234456"/>
                <a:gd name="connsiteX4" fmla="*/ 3234456 w 6468910"/>
                <a:gd name="connsiteY4" fmla="*/ 1172363 h 3234456"/>
                <a:gd name="connsiteX5" fmla="*/ 1172363 w 6468910"/>
                <a:gd name="connsiteY5" fmla="*/ 3234456 h 3234456"/>
                <a:gd name="connsiteX6" fmla="*/ 0 w 6468910"/>
                <a:gd name="connsiteY6" fmla="*/ 3234456 h 3234456"/>
                <a:gd name="connsiteX7" fmla="*/ 0 w 6468910"/>
                <a:gd name="connsiteY7" fmla="*/ 3234455 h 3234456"/>
                <a:gd name="connsiteX8" fmla="*/ 3234455 w 6468910"/>
                <a:gd name="connsiteY8" fmla="*/ 0 h 323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910" h="3234456">
                  <a:moveTo>
                    <a:pt x="3234455" y="0"/>
                  </a:moveTo>
                  <a:cubicBezTo>
                    <a:pt x="5020795" y="0"/>
                    <a:pt x="6468910" y="1448115"/>
                    <a:pt x="6468910" y="3234455"/>
                  </a:cubicBezTo>
                  <a:lnTo>
                    <a:pt x="6468910" y="3234456"/>
                  </a:lnTo>
                  <a:lnTo>
                    <a:pt x="5296549" y="3234456"/>
                  </a:lnTo>
                  <a:cubicBezTo>
                    <a:pt x="5296549" y="2095593"/>
                    <a:pt x="4373319" y="1172363"/>
                    <a:pt x="3234456" y="1172363"/>
                  </a:cubicBezTo>
                  <a:cubicBezTo>
                    <a:pt x="2095593" y="1172363"/>
                    <a:pt x="1172363" y="2095593"/>
                    <a:pt x="1172363" y="3234456"/>
                  </a:cubicBezTo>
                  <a:lnTo>
                    <a:pt x="0" y="3234456"/>
                  </a:lnTo>
                  <a:lnTo>
                    <a:pt x="0" y="3234455"/>
                  </a:lnTo>
                  <a:cubicBezTo>
                    <a:pt x="0" y="1448115"/>
                    <a:pt x="1448115" y="0"/>
                    <a:pt x="3234455" y="0"/>
                  </a:cubicBezTo>
                  <a:close/>
                </a:path>
              </a:pathLst>
            </a:custGeom>
            <a:solidFill>
              <a:schemeClr val="bg1">
                <a:lumMod val="85000"/>
                <a:alpha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nvGrpSpPr>
            <p:cNvPr id="44" name="Group 43">
              <a:extLst>
                <a:ext uri="{FF2B5EF4-FFF2-40B4-BE49-F238E27FC236}">
                  <a16:creationId xmlns:a16="http://schemas.microsoft.com/office/drawing/2014/main" id="{31F9B75B-AAA3-480C-ABB7-CC6DE78F9667}"/>
                </a:ext>
              </a:extLst>
            </p:cNvPr>
            <p:cNvGrpSpPr/>
            <p:nvPr/>
          </p:nvGrpSpPr>
          <p:grpSpPr>
            <a:xfrm>
              <a:off x="3096418" y="2414308"/>
              <a:ext cx="5999163" cy="3038475"/>
              <a:chOff x="3096418" y="2414308"/>
              <a:chExt cx="5999163" cy="3038475"/>
            </a:xfrm>
          </p:grpSpPr>
          <p:grpSp>
            <p:nvGrpSpPr>
              <p:cNvPr id="25" name="Group 24">
                <a:extLst>
                  <a:ext uri="{FF2B5EF4-FFF2-40B4-BE49-F238E27FC236}">
                    <a16:creationId xmlns:a16="http://schemas.microsoft.com/office/drawing/2014/main" id="{2CBEC6D7-CADB-90B9-028A-4F6629888C7F}"/>
                  </a:ext>
                </a:extLst>
              </p:cNvPr>
              <p:cNvGrpSpPr/>
              <p:nvPr/>
            </p:nvGrpSpPr>
            <p:grpSpPr>
              <a:xfrm>
                <a:off x="3096418" y="2414308"/>
                <a:ext cx="5999163" cy="3038475"/>
                <a:chOff x="3097213" y="398463"/>
                <a:chExt cx="5999163" cy="3038475"/>
              </a:xfrm>
            </p:grpSpPr>
            <p:sp>
              <p:nvSpPr>
                <p:cNvPr id="26" name="Freeform 5">
                  <a:extLst>
                    <a:ext uri="{FF2B5EF4-FFF2-40B4-BE49-F238E27FC236}">
                      <a16:creationId xmlns:a16="http://schemas.microsoft.com/office/drawing/2014/main" id="{95B20CE0-7333-CAEA-9C36-B0C27FC22AC0}"/>
                    </a:ext>
                  </a:extLst>
                </p:cNvPr>
                <p:cNvSpPr>
                  <a:spLocks/>
                </p:cNvSpPr>
                <p:nvPr/>
              </p:nvSpPr>
              <p:spPr bwMode="auto">
                <a:xfrm>
                  <a:off x="6467476" y="501650"/>
                  <a:ext cx="1504950" cy="1638300"/>
                </a:xfrm>
                <a:custGeom>
                  <a:avLst/>
                  <a:gdLst>
                    <a:gd name="T0" fmla="*/ 487 w 2415"/>
                    <a:gd name="T1" fmla="*/ 0 h 2624"/>
                    <a:gd name="T2" fmla="*/ 2415 w 2415"/>
                    <a:gd name="T3" fmla="*/ 934 h 2624"/>
                    <a:gd name="T4" fmla="*/ 1060 w 2415"/>
                    <a:gd name="T5" fmla="*/ 2624 h 2624"/>
                    <a:gd name="T6" fmla="*/ 0 w 2415"/>
                    <a:gd name="T7" fmla="*/ 2111 h 2624"/>
                    <a:gd name="T8" fmla="*/ 487 w 2415"/>
                    <a:gd name="T9" fmla="*/ 0 h 2624"/>
                  </a:gdLst>
                  <a:ahLst/>
                  <a:cxnLst>
                    <a:cxn ang="0">
                      <a:pos x="T0" y="T1"/>
                    </a:cxn>
                    <a:cxn ang="0">
                      <a:pos x="T2" y="T3"/>
                    </a:cxn>
                    <a:cxn ang="0">
                      <a:pos x="T4" y="T5"/>
                    </a:cxn>
                    <a:cxn ang="0">
                      <a:pos x="T6" y="T7"/>
                    </a:cxn>
                    <a:cxn ang="0">
                      <a:pos x="T8" y="T9"/>
                    </a:cxn>
                  </a:cxnLst>
                  <a:rect l="0" t="0" r="r" b="b"/>
                  <a:pathLst>
                    <a:path w="2415" h="2624">
                      <a:moveTo>
                        <a:pt x="487" y="0"/>
                      </a:moveTo>
                      <a:cubicBezTo>
                        <a:pt x="1192" y="163"/>
                        <a:pt x="1851" y="482"/>
                        <a:pt x="2415" y="934"/>
                      </a:cubicBezTo>
                      <a:lnTo>
                        <a:pt x="1060" y="2624"/>
                      </a:lnTo>
                      <a:cubicBezTo>
                        <a:pt x="750" y="2376"/>
                        <a:pt x="388" y="2200"/>
                        <a:pt x="0" y="2111"/>
                      </a:cubicBezTo>
                      <a:lnTo>
                        <a:pt x="487" y="0"/>
                      </a:lnTo>
                      <a:close/>
                    </a:path>
                  </a:pathLst>
                </a:custGeom>
                <a:solidFill>
                  <a:srgbClr val="1F4E7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6">
                  <a:extLst>
                    <a:ext uri="{FF2B5EF4-FFF2-40B4-BE49-F238E27FC236}">
                      <a16:creationId xmlns:a16="http://schemas.microsoft.com/office/drawing/2014/main" id="{818E1E7A-5D4C-8A6E-7C83-AAEEE17B6BB5}"/>
                    </a:ext>
                  </a:extLst>
                </p:cNvPr>
                <p:cNvSpPr>
                  <a:spLocks/>
                </p:cNvSpPr>
                <p:nvPr/>
              </p:nvSpPr>
              <p:spPr bwMode="auto">
                <a:xfrm>
                  <a:off x="7127876" y="1084263"/>
                  <a:ext cx="1673225" cy="1631950"/>
                </a:xfrm>
                <a:custGeom>
                  <a:avLst/>
                  <a:gdLst>
                    <a:gd name="T0" fmla="*/ 1355 w 2687"/>
                    <a:gd name="T1" fmla="*/ 0 h 2613"/>
                    <a:gd name="T2" fmla="*/ 2687 w 2687"/>
                    <a:gd name="T3" fmla="*/ 1678 h 2613"/>
                    <a:gd name="T4" fmla="*/ 733 w 2687"/>
                    <a:gd name="T5" fmla="*/ 2613 h 2613"/>
                    <a:gd name="T6" fmla="*/ 0 w 2687"/>
                    <a:gd name="T7" fmla="*/ 1690 h 2613"/>
                    <a:gd name="T8" fmla="*/ 1355 w 2687"/>
                    <a:gd name="T9" fmla="*/ 0 h 2613"/>
                  </a:gdLst>
                  <a:ahLst/>
                  <a:cxnLst>
                    <a:cxn ang="0">
                      <a:pos x="T0" y="T1"/>
                    </a:cxn>
                    <a:cxn ang="0">
                      <a:pos x="T2" y="T3"/>
                    </a:cxn>
                    <a:cxn ang="0">
                      <a:pos x="T4" y="T5"/>
                    </a:cxn>
                    <a:cxn ang="0">
                      <a:pos x="T6" y="T7"/>
                    </a:cxn>
                    <a:cxn ang="0">
                      <a:pos x="T8" y="T9"/>
                    </a:cxn>
                  </a:cxnLst>
                  <a:rect l="0" t="0" r="r" b="b"/>
                  <a:pathLst>
                    <a:path w="2687" h="2613">
                      <a:moveTo>
                        <a:pt x="1355" y="0"/>
                      </a:moveTo>
                      <a:cubicBezTo>
                        <a:pt x="1919" y="453"/>
                        <a:pt x="2374" y="1026"/>
                        <a:pt x="2687" y="1678"/>
                      </a:cubicBezTo>
                      <a:lnTo>
                        <a:pt x="733" y="2613"/>
                      </a:lnTo>
                      <a:cubicBezTo>
                        <a:pt x="561" y="2255"/>
                        <a:pt x="311" y="1939"/>
                        <a:pt x="0" y="1690"/>
                      </a:cubicBezTo>
                      <a:lnTo>
                        <a:pt x="1355" y="0"/>
                      </a:lnTo>
                      <a:close/>
                    </a:path>
                  </a:pathLst>
                </a:custGeom>
                <a:solidFill>
                  <a:srgbClr val="00B0F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BB6C0708-25DF-F3EE-66BD-C02F1F01EED6}"/>
                    </a:ext>
                  </a:extLst>
                </p:cNvPr>
                <p:cNvSpPr>
                  <a:spLocks/>
                </p:cNvSpPr>
                <p:nvPr/>
              </p:nvSpPr>
              <p:spPr bwMode="auto">
                <a:xfrm>
                  <a:off x="7585076" y="2132013"/>
                  <a:ext cx="1511300" cy="1304925"/>
                </a:xfrm>
                <a:custGeom>
                  <a:avLst/>
                  <a:gdLst>
                    <a:gd name="T0" fmla="*/ 1954 w 2427"/>
                    <a:gd name="T1" fmla="*/ 0 h 2090"/>
                    <a:gd name="T2" fmla="*/ 2425 w 2427"/>
                    <a:gd name="T3" fmla="*/ 2090 h 2090"/>
                    <a:gd name="T4" fmla="*/ 259 w 2427"/>
                    <a:gd name="T5" fmla="*/ 2085 h 2090"/>
                    <a:gd name="T6" fmla="*/ 0 w 2427"/>
                    <a:gd name="T7" fmla="*/ 935 h 2090"/>
                    <a:gd name="T8" fmla="*/ 1954 w 2427"/>
                    <a:gd name="T9" fmla="*/ 0 h 2090"/>
                  </a:gdLst>
                  <a:ahLst/>
                  <a:cxnLst>
                    <a:cxn ang="0">
                      <a:pos x="T0" y="T1"/>
                    </a:cxn>
                    <a:cxn ang="0">
                      <a:pos x="T2" y="T3"/>
                    </a:cxn>
                    <a:cxn ang="0">
                      <a:pos x="T4" y="T5"/>
                    </a:cxn>
                    <a:cxn ang="0">
                      <a:pos x="T6" y="T7"/>
                    </a:cxn>
                    <a:cxn ang="0">
                      <a:pos x="T8" y="T9"/>
                    </a:cxn>
                  </a:cxnLst>
                  <a:rect l="0" t="0" r="r" b="b"/>
                  <a:pathLst>
                    <a:path w="2427" h="2090">
                      <a:moveTo>
                        <a:pt x="1954" y="0"/>
                      </a:moveTo>
                      <a:cubicBezTo>
                        <a:pt x="2266" y="653"/>
                        <a:pt x="2427" y="1367"/>
                        <a:pt x="2425" y="2090"/>
                      </a:cubicBezTo>
                      <a:lnTo>
                        <a:pt x="259" y="2085"/>
                      </a:lnTo>
                      <a:cubicBezTo>
                        <a:pt x="260" y="1687"/>
                        <a:pt x="171" y="1294"/>
                        <a:pt x="0" y="935"/>
                      </a:cubicBezTo>
                      <a:lnTo>
                        <a:pt x="1954" y="0"/>
                      </a:lnTo>
                      <a:close/>
                    </a:path>
                  </a:pathLst>
                </a:custGeom>
                <a:solidFill>
                  <a:srgbClr val="1F4E7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15">
                  <a:extLst>
                    <a:ext uri="{FF2B5EF4-FFF2-40B4-BE49-F238E27FC236}">
                      <a16:creationId xmlns:a16="http://schemas.microsoft.com/office/drawing/2014/main" id="{CE352C1D-DB45-FDD4-1B0E-2C4139320861}"/>
                    </a:ext>
                  </a:extLst>
                </p:cNvPr>
                <p:cNvSpPr>
                  <a:spLocks/>
                </p:cNvSpPr>
                <p:nvPr/>
              </p:nvSpPr>
              <p:spPr bwMode="auto">
                <a:xfrm>
                  <a:off x="3097213" y="2119313"/>
                  <a:ext cx="1514475" cy="1306513"/>
                </a:xfrm>
                <a:custGeom>
                  <a:avLst/>
                  <a:gdLst>
                    <a:gd name="T0" fmla="*/ 0 w 2431"/>
                    <a:gd name="T1" fmla="*/ 2087 h 2093"/>
                    <a:gd name="T2" fmla="*/ 482 w 2431"/>
                    <a:gd name="T3" fmla="*/ 0 h 2093"/>
                    <a:gd name="T4" fmla="*/ 2431 w 2431"/>
                    <a:gd name="T5" fmla="*/ 945 h 2093"/>
                    <a:gd name="T6" fmla="*/ 2166 w 2431"/>
                    <a:gd name="T7" fmla="*/ 2093 h 2093"/>
                    <a:gd name="T8" fmla="*/ 0 w 2431"/>
                    <a:gd name="T9" fmla="*/ 2087 h 2093"/>
                  </a:gdLst>
                  <a:ahLst/>
                  <a:cxnLst>
                    <a:cxn ang="0">
                      <a:pos x="T0" y="T1"/>
                    </a:cxn>
                    <a:cxn ang="0">
                      <a:pos x="T2" y="T3"/>
                    </a:cxn>
                    <a:cxn ang="0">
                      <a:pos x="T4" y="T5"/>
                    </a:cxn>
                    <a:cxn ang="0">
                      <a:pos x="T6" y="T7"/>
                    </a:cxn>
                    <a:cxn ang="0">
                      <a:pos x="T8" y="T9"/>
                    </a:cxn>
                  </a:cxnLst>
                  <a:rect l="0" t="0" r="r" b="b"/>
                  <a:pathLst>
                    <a:path w="2431" h="2093">
                      <a:moveTo>
                        <a:pt x="0" y="2087"/>
                      </a:moveTo>
                      <a:cubicBezTo>
                        <a:pt x="2" y="1364"/>
                        <a:pt x="166" y="651"/>
                        <a:pt x="482" y="0"/>
                      </a:cubicBezTo>
                      <a:lnTo>
                        <a:pt x="2431" y="945"/>
                      </a:lnTo>
                      <a:cubicBezTo>
                        <a:pt x="2258" y="1302"/>
                        <a:pt x="2167" y="1695"/>
                        <a:pt x="2166" y="2093"/>
                      </a:cubicBezTo>
                      <a:lnTo>
                        <a:pt x="0" y="2087"/>
                      </a:lnTo>
                      <a:close/>
                    </a:path>
                  </a:pathLst>
                </a:custGeom>
                <a:solidFill>
                  <a:srgbClr val="1F4E7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6">
                  <a:extLst>
                    <a:ext uri="{FF2B5EF4-FFF2-40B4-BE49-F238E27FC236}">
                      <a16:creationId xmlns:a16="http://schemas.microsoft.com/office/drawing/2014/main" id="{D3378962-C29E-65E9-8250-6496982E618A}"/>
                    </a:ext>
                  </a:extLst>
                </p:cNvPr>
                <p:cNvSpPr>
                  <a:spLocks/>
                </p:cNvSpPr>
                <p:nvPr/>
              </p:nvSpPr>
              <p:spPr bwMode="auto">
                <a:xfrm>
                  <a:off x="3397251" y="1074738"/>
                  <a:ext cx="1674813" cy="1635125"/>
                </a:xfrm>
                <a:custGeom>
                  <a:avLst/>
                  <a:gdLst>
                    <a:gd name="T0" fmla="*/ 0 w 2686"/>
                    <a:gd name="T1" fmla="*/ 1672 h 2617"/>
                    <a:gd name="T2" fmla="*/ 1340 w 2686"/>
                    <a:gd name="T3" fmla="*/ 0 h 2617"/>
                    <a:gd name="T4" fmla="*/ 2686 w 2686"/>
                    <a:gd name="T5" fmla="*/ 1697 h 2617"/>
                    <a:gd name="T6" fmla="*/ 1949 w 2686"/>
                    <a:gd name="T7" fmla="*/ 2617 h 2617"/>
                    <a:gd name="T8" fmla="*/ 0 w 2686"/>
                    <a:gd name="T9" fmla="*/ 1672 h 2617"/>
                  </a:gdLst>
                  <a:ahLst/>
                  <a:cxnLst>
                    <a:cxn ang="0">
                      <a:pos x="T0" y="T1"/>
                    </a:cxn>
                    <a:cxn ang="0">
                      <a:pos x="T2" y="T3"/>
                    </a:cxn>
                    <a:cxn ang="0">
                      <a:pos x="T4" y="T5"/>
                    </a:cxn>
                    <a:cxn ang="0">
                      <a:pos x="T6" y="T7"/>
                    </a:cxn>
                    <a:cxn ang="0">
                      <a:pos x="T8" y="T9"/>
                    </a:cxn>
                  </a:cxnLst>
                  <a:rect l="0" t="0" r="r" b="b"/>
                  <a:pathLst>
                    <a:path w="2686" h="2617">
                      <a:moveTo>
                        <a:pt x="0" y="1672"/>
                      </a:moveTo>
                      <a:cubicBezTo>
                        <a:pt x="315" y="1021"/>
                        <a:pt x="773" y="450"/>
                        <a:pt x="1340" y="0"/>
                      </a:cubicBezTo>
                      <a:lnTo>
                        <a:pt x="2686" y="1697"/>
                      </a:lnTo>
                      <a:cubicBezTo>
                        <a:pt x="2374" y="1944"/>
                        <a:pt x="2123" y="2259"/>
                        <a:pt x="1949" y="2617"/>
                      </a:cubicBezTo>
                      <a:lnTo>
                        <a:pt x="0" y="1672"/>
                      </a:lnTo>
                      <a:close/>
                    </a:path>
                  </a:pathLst>
                </a:custGeom>
                <a:solidFill>
                  <a:srgbClr val="00B0F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7">
                  <a:extLst>
                    <a:ext uri="{FF2B5EF4-FFF2-40B4-BE49-F238E27FC236}">
                      <a16:creationId xmlns:a16="http://schemas.microsoft.com/office/drawing/2014/main" id="{8CC3C767-0D06-029D-C40D-E324CAF45522}"/>
                    </a:ext>
                  </a:extLst>
                </p:cNvPr>
                <p:cNvSpPr>
                  <a:spLocks/>
                </p:cNvSpPr>
                <p:nvPr/>
              </p:nvSpPr>
              <p:spPr bwMode="auto">
                <a:xfrm>
                  <a:off x="4232276" y="498475"/>
                  <a:ext cx="1501775" cy="1636713"/>
                </a:xfrm>
                <a:custGeom>
                  <a:avLst/>
                  <a:gdLst>
                    <a:gd name="T0" fmla="*/ 0 w 2409"/>
                    <a:gd name="T1" fmla="*/ 924 h 2621"/>
                    <a:gd name="T2" fmla="*/ 1932 w 2409"/>
                    <a:gd name="T3" fmla="*/ 0 h 2621"/>
                    <a:gd name="T4" fmla="*/ 2409 w 2409"/>
                    <a:gd name="T5" fmla="*/ 2113 h 2621"/>
                    <a:gd name="T6" fmla="*/ 1346 w 2409"/>
                    <a:gd name="T7" fmla="*/ 2621 h 2621"/>
                    <a:gd name="T8" fmla="*/ 0 w 2409"/>
                    <a:gd name="T9" fmla="*/ 924 h 2621"/>
                  </a:gdLst>
                  <a:ahLst/>
                  <a:cxnLst>
                    <a:cxn ang="0">
                      <a:pos x="T0" y="T1"/>
                    </a:cxn>
                    <a:cxn ang="0">
                      <a:pos x="T2" y="T3"/>
                    </a:cxn>
                    <a:cxn ang="0">
                      <a:pos x="T4" y="T5"/>
                    </a:cxn>
                    <a:cxn ang="0">
                      <a:pos x="T6" y="T7"/>
                    </a:cxn>
                    <a:cxn ang="0">
                      <a:pos x="T8" y="T9"/>
                    </a:cxn>
                  </a:cxnLst>
                  <a:rect l="0" t="0" r="r" b="b"/>
                  <a:pathLst>
                    <a:path w="2409" h="2621">
                      <a:moveTo>
                        <a:pt x="0" y="924"/>
                      </a:moveTo>
                      <a:cubicBezTo>
                        <a:pt x="566" y="475"/>
                        <a:pt x="1227" y="159"/>
                        <a:pt x="1932" y="0"/>
                      </a:cubicBezTo>
                      <a:lnTo>
                        <a:pt x="2409" y="2113"/>
                      </a:lnTo>
                      <a:cubicBezTo>
                        <a:pt x="2021" y="2200"/>
                        <a:pt x="1658" y="2374"/>
                        <a:pt x="1346" y="2621"/>
                      </a:cubicBezTo>
                      <a:lnTo>
                        <a:pt x="0" y="924"/>
                      </a:lnTo>
                      <a:close/>
                    </a:path>
                  </a:pathLst>
                </a:custGeom>
                <a:solidFill>
                  <a:srgbClr val="1F4E7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8">
                  <a:extLst>
                    <a:ext uri="{FF2B5EF4-FFF2-40B4-BE49-F238E27FC236}">
                      <a16:creationId xmlns:a16="http://schemas.microsoft.com/office/drawing/2014/main" id="{E96B9693-7A33-8AB6-52A6-2CBD3C2738D3}"/>
                    </a:ext>
                  </a:extLst>
                </p:cNvPr>
                <p:cNvSpPr>
                  <a:spLocks/>
                </p:cNvSpPr>
                <p:nvPr/>
              </p:nvSpPr>
              <p:spPr bwMode="auto">
                <a:xfrm>
                  <a:off x="5435601" y="398463"/>
                  <a:ext cx="1335088" cy="1420813"/>
                </a:xfrm>
                <a:custGeom>
                  <a:avLst/>
                  <a:gdLst>
                    <a:gd name="T0" fmla="*/ 0 w 2142"/>
                    <a:gd name="T1" fmla="*/ 160 h 2276"/>
                    <a:gd name="T2" fmla="*/ 2142 w 2142"/>
                    <a:gd name="T3" fmla="*/ 165 h 2276"/>
                    <a:gd name="T4" fmla="*/ 1655 w 2142"/>
                    <a:gd name="T5" fmla="*/ 2276 h 2276"/>
                    <a:gd name="T6" fmla="*/ 477 w 2142"/>
                    <a:gd name="T7" fmla="*/ 2273 h 2276"/>
                    <a:gd name="T8" fmla="*/ 0 w 2142"/>
                    <a:gd name="T9" fmla="*/ 160 h 2276"/>
                  </a:gdLst>
                  <a:ahLst/>
                  <a:cxnLst>
                    <a:cxn ang="0">
                      <a:pos x="T0" y="T1"/>
                    </a:cxn>
                    <a:cxn ang="0">
                      <a:pos x="T2" y="T3"/>
                    </a:cxn>
                    <a:cxn ang="0">
                      <a:pos x="T4" y="T5"/>
                    </a:cxn>
                    <a:cxn ang="0">
                      <a:pos x="T6" y="T7"/>
                    </a:cxn>
                    <a:cxn ang="0">
                      <a:pos x="T8" y="T9"/>
                    </a:cxn>
                  </a:cxnLst>
                  <a:rect l="0" t="0" r="r" b="b"/>
                  <a:pathLst>
                    <a:path w="2142" h="2276">
                      <a:moveTo>
                        <a:pt x="0" y="160"/>
                      </a:moveTo>
                      <a:cubicBezTo>
                        <a:pt x="705" y="0"/>
                        <a:pt x="1438" y="2"/>
                        <a:pt x="2142" y="165"/>
                      </a:cubicBezTo>
                      <a:lnTo>
                        <a:pt x="1655" y="2276"/>
                      </a:lnTo>
                      <a:cubicBezTo>
                        <a:pt x="1267" y="2186"/>
                        <a:pt x="865" y="2185"/>
                        <a:pt x="477" y="2273"/>
                      </a:cubicBezTo>
                      <a:lnTo>
                        <a:pt x="0" y="160"/>
                      </a:lnTo>
                      <a:close/>
                    </a:path>
                  </a:pathLst>
                </a:custGeom>
                <a:solidFill>
                  <a:srgbClr val="00B0F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3" name="Freeform: Shape 32">
                <a:extLst>
                  <a:ext uri="{FF2B5EF4-FFF2-40B4-BE49-F238E27FC236}">
                    <a16:creationId xmlns:a16="http://schemas.microsoft.com/office/drawing/2014/main" id="{E8DE5A98-2F75-95F3-9E7D-046FA7B160B0}"/>
                  </a:ext>
                </a:extLst>
              </p:cNvPr>
              <p:cNvSpPr/>
              <p:nvPr/>
            </p:nvSpPr>
            <p:spPr>
              <a:xfrm>
                <a:off x="4033907" y="3390690"/>
                <a:ext cx="4124186" cy="2062093"/>
              </a:xfrm>
              <a:custGeom>
                <a:avLst/>
                <a:gdLst>
                  <a:gd name="connsiteX0" fmla="*/ 2062093 w 4124186"/>
                  <a:gd name="connsiteY0" fmla="*/ 0 h 2062093"/>
                  <a:gd name="connsiteX1" fmla="*/ 4124186 w 4124186"/>
                  <a:gd name="connsiteY1" fmla="*/ 2062093 h 2062093"/>
                  <a:gd name="connsiteX2" fmla="*/ 3711660 w 4124186"/>
                  <a:gd name="connsiteY2" fmla="*/ 2062093 h 2062093"/>
                  <a:gd name="connsiteX3" fmla="*/ 3228905 w 4124186"/>
                  <a:gd name="connsiteY3" fmla="*/ 893977 h 2062093"/>
                  <a:gd name="connsiteX4" fmla="*/ 3229087 w 4124186"/>
                  <a:gd name="connsiteY4" fmla="*/ 893693 h 2062093"/>
                  <a:gd name="connsiteX5" fmla="*/ 2062093 w 4124186"/>
                  <a:gd name="connsiteY5" fmla="*/ 410102 h 2062093"/>
                  <a:gd name="connsiteX6" fmla="*/ 896253 w 4124186"/>
                  <a:gd name="connsiteY6" fmla="*/ 893693 h 2062093"/>
                  <a:gd name="connsiteX7" fmla="*/ 895280 w 4124186"/>
                  <a:gd name="connsiteY7" fmla="*/ 893977 h 2062093"/>
                  <a:gd name="connsiteX8" fmla="*/ 412525 w 4124186"/>
                  <a:gd name="connsiteY8" fmla="*/ 2062093 h 2062093"/>
                  <a:gd name="connsiteX9" fmla="*/ 0 w 4124186"/>
                  <a:gd name="connsiteY9" fmla="*/ 2062093 h 2062093"/>
                  <a:gd name="connsiteX10" fmla="*/ 2062093 w 4124186"/>
                  <a:gd name="connsiteY10" fmla="*/ 0 h 206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24186" h="2062093">
                    <a:moveTo>
                      <a:pt x="2062093" y="0"/>
                    </a:moveTo>
                    <a:cubicBezTo>
                      <a:pt x="3200956" y="0"/>
                      <a:pt x="4124186" y="923230"/>
                      <a:pt x="4124186" y="2062093"/>
                    </a:cubicBezTo>
                    <a:lnTo>
                      <a:pt x="3711660" y="2062093"/>
                    </a:lnTo>
                    <a:cubicBezTo>
                      <a:pt x="3711660" y="1624050"/>
                      <a:pt x="3537868" y="1204102"/>
                      <a:pt x="3228905" y="893977"/>
                    </a:cubicBezTo>
                    <a:lnTo>
                      <a:pt x="3229087" y="893693"/>
                    </a:lnTo>
                    <a:cubicBezTo>
                      <a:pt x="2919425" y="584195"/>
                      <a:pt x="2500105" y="410102"/>
                      <a:pt x="2062093" y="410102"/>
                    </a:cubicBezTo>
                    <a:cubicBezTo>
                      <a:pt x="1624903" y="410102"/>
                      <a:pt x="1205773" y="584195"/>
                      <a:pt x="896253" y="893693"/>
                    </a:cubicBezTo>
                    <a:lnTo>
                      <a:pt x="895280" y="893977"/>
                    </a:lnTo>
                    <a:cubicBezTo>
                      <a:pt x="586317" y="1204102"/>
                      <a:pt x="412525" y="1624050"/>
                      <a:pt x="412525" y="2062093"/>
                    </a:cubicBezTo>
                    <a:lnTo>
                      <a:pt x="0" y="2062093"/>
                    </a:lnTo>
                    <a:cubicBezTo>
                      <a:pt x="0" y="923230"/>
                      <a:pt x="923230" y="0"/>
                      <a:pt x="2062093" y="0"/>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6" name="TextBox 45">
            <a:extLst>
              <a:ext uri="{FF2B5EF4-FFF2-40B4-BE49-F238E27FC236}">
                <a16:creationId xmlns:a16="http://schemas.microsoft.com/office/drawing/2014/main" id="{81E35550-BCBA-CF08-3E1E-91A478C9D17D}"/>
              </a:ext>
            </a:extLst>
          </p:cNvPr>
          <p:cNvSpPr txBox="1"/>
          <p:nvPr/>
        </p:nvSpPr>
        <p:spPr>
          <a:xfrm>
            <a:off x="4078474" y="952825"/>
            <a:ext cx="7979778" cy="1174168"/>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We are committed to safe and responsible mining that creates enduring value. Guided by integrity, we operate with excellence, protect the environment, and invest in the communities where we work. We respect our people, foster innovation, and pursue sustainable growth to benefit our shareholders, partners, and future generations."</a:t>
            </a:r>
          </a:p>
        </p:txBody>
      </p:sp>
      <p:sp>
        <p:nvSpPr>
          <p:cNvPr id="48" name="TextBox 47">
            <a:extLst>
              <a:ext uri="{FF2B5EF4-FFF2-40B4-BE49-F238E27FC236}">
                <a16:creationId xmlns:a16="http://schemas.microsoft.com/office/drawing/2014/main" id="{EB5D5D35-3631-7F70-9B75-9A10A89817C9}"/>
              </a:ext>
            </a:extLst>
          </p:cNvPr>
          <p:cNvSpPr txBox="1"/>
          <p:nvPr/>
        </p:nvSpPr>
        <p:spPr>
          <a:xfrm>
            <a:off x="5112280" y="3311700"/>
            <a:ext cx="2022593" cy="830997"/>
          </a:xfrm>
          <a:prstGeom prst="rect">
            <a:avLst/>
          </a:prstGeom>
          <a:noFill/>
        </p:spPr>
        <p:txBody>
          <a:bodyPr wrap="square">
            <a:spAutoFit/>
          </a:bodyPr>
          <a:lstStyle/>
          <a:p>
            <a:pPr algn="ctr"/>
            <a:r>
              <a:rPr lang="en-US" sz="2400" dirty="0">
                <a:latin typeface="+mj-lt"/>
              </a:rPr>
              <a:t>Our Core Principles</a:t>
            </a:r>
          </a:p>
        </p:txBody>
      </p:sp>
      <p:sp>
        <p:nvSpPr>
          <p:cNvPr id="107" name="TextBox 106">
            <a:extLst>
              <a:ext uri="{FF2B5EF4-FFF2-40B4-BE49-F238E27FC236}">
                <a16:creationId xmlns:a16="http://schemas.microsoft.com/office/drawing/2014/main" id="{A4530784-A61F-00CA-553E-200091769AD1}"/>
              </a:ext>
            </a:extLst>
          </p:cNvPr>
          <p:cNvSpPr txBox="1"/>
          <p:nvPr/>
        </p:nvSpPr>
        <p:spPr>
          <a:xfrm>
            <a:off x="942114" y="3648316"/>
            <a:ext cx="2615724" cy="620170"/>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Protecting our people and communities above all else.</a:t>
            </a:r>
          </a:p>
        </p:txBody>
      </p:sp>
      <p:sp>
        <p:nvSpPr>
          <p:cNvPr id="109" name="TextBox 108">
            <a:extLst>
              <a:ext uri="{FF2B5EF4-FFF2-40B4-BE49-F238E27FC236}">
                <a16:creationId xmlns:a16="http://schemas.microsoft.com/office/drawing/2014/main" id="{BE32A7D2-CBCB-E39F-BF28-F304E395FA96}"/>
              </a:ext>
            </a:extLst>
          </p:cNvPr>
          <p:cNvSpPr txBox="1"/>
          <p:nvPr/>
        </p:nvSpPr>
        <p:spPr>
          <a:xfrm>
            <a:off x="942114" y="3385783"/>
            <a:ext cx="1648632" cy="369332"/>
          </a:xfrm>
          <a:prstGeom prst="rect">
            <a:avLst/>
          </a:prstGeom>
          <a:noFill/>
        </p:spPr>
        <p:txBody>
          <a:bodyPr wrap="square">
            <a:spAutoFit/>
          </a:bodyPr>
          <a:lstStyle/>
          <a:p>
            <a:r>
              <a:rPr lang="en-US" dirty="0">
                <a:solidFill>
                  <a:srgbClr val="1F4E79"/>
                </a:solidFill>
                <a:latin typeface="+mj-lt"/>
              </a:rPr>
              <a:t>Safety First </a:t>
            </a:r>
          </a:p>
        </p:txBody>
      </p:sp>
      <p:sp>
        <p:nvSpPr>
          <p:cNvPr id="116" name="Parallelogram 115">
            <a:extLst>
              <a:ext uri="{FF2B5EF4-FFF2-40B4-BE49-F238E27FC236}">
                <a16:creationId xmlns:a16="http://schemas.microsoft.com/office/drawing/2014/main" id="{1352099F-3CBC-2B03-3D87-68860A0BAE51}"/>
              </a:ext>
            </a:extLst>
          </p:cNvPr>
          <p:cNvSpPr/>
          <p:nvPr/>
        </p:nvSpPr>
        <p:spPr>
          <a:xfrm rot="10800000">
            <a:off x="1949909" y="2160648"/>
            <a:ext cx="8292182" cy="1132800"/>
          </a:xfrm>
          <a:prstGeom prst="parallelogram">
            <a:avLst>
              <a:gd name="adj" fmla="val 31480"/>
            </a:avLst>
          </a:prstGeom>
          <a:solidFill>
            <a:srgbClr val="00B0F0"/>
          </a:solidFill>
          <a:ln>
            <a:noFill/>
          </a:ln>
          <a:effectLst>
            <a:outerShdw blurRad="258663" algn="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8" name="TextBox 117">
            <a:extLst>
              <a:ext uri="{FF2B5EF4-FFF2-40B4-BE49-F238E27FC236}">
                <a16:creationId xmlns:a16="http://schemas.microsoft.com/office/drawing/2014/main" id="{FC374CBF-E573-F869-FB78-03C40C59686E}"/>
              </a:ext>
            </a:extLst>
          </p:cNvPr>
          <p:cNvSpPr txBox="1"/>
          <p:nvPr/>
        </p:nvSpPr>
        <p:spPr>
          <a:xfrm>
            <a:off x="2815065" y="2206741"/>
            <a:ext cx="6889881" cy="989502"/>
          </a:xfrm>
          <a:prstGeom prst="rect">
            <a:avLst/>
          </a:prstGeom>
          <a:noFill/>
        </p:spPr>
        <p:txBody>
          <a:bodyPr wrap="square">
            <a:spAutoFit/>
          </a:bodyPr>
          <a:lstStyle/>
          <a:p>
            <a:pPr algn="ctr">
              <a:lnSpc>
                <a:spcPct val="150000"/>
              </a:lnSpc>
            </a:pPr>
            <a:r>
              <a:rPr lang="en-US" sz="2800" i="1" dirty="0">
                <a:solidFill>
                  <a:schemeClr val="bg1"/>
                </a:solidFill>
                <a:effectLst>
                  <a:outerShdw blurRad="38100" dist="38100" dir="2700000" algn="tl">
                    <a:srgbClr val="000000">
                      <a:alpha val="43137"/>
                    </a:srgbClr>
                  </a:outerShdw>
                </a:effectLst>
                <a:latin typeface="+mj-lt"/>
              </a:rPr>
              <a:t>Safe. Responsible. Innovative</a:t>
            </a:r>
          </a:p>
          <a:p>
            <a:pPr algn="ctr">
              <a:lnSpc>
                <a:spcPct val="150000"/>
              </a:lnSpc>
            </a:pPr>
            <a:r>
              <a:rPr lang="en-US" sz="1200" dirty="0">
                <a:solidFill>
                  <a:schemeClr val="bg1"/>
                </a:solidFill>
              </a:rPr>
              <a:t>We mine with integrity, protect our world, and create lasting value for all.</a:t>
            </a:r>
          </a:p>
        </p:txBody>
      </p:sp>
      <p:sp>
        <p:nvSpPr>
          <p:cNvPr id="119" name="TextBox 118">
            <a:extLst>
              <a:ext uri="{FF2B5EF4-FFF2-40B4-BE49-F238E27FC236}">
                <a16:creationId xmlns:a16="http://schemas.microsoft.com/office/drawing/2014/main" id="{CC114655-4DCA-8543-7472-73D837F95EC5}"/>
              </a:ext>
            </a:extLst>
          </p:cNvPr>
          <p:cNvSpPr txBox="1"/>
          <p:nvPr/>
        </p:nvSpPr>
        <p:spPr>
          <a:xfrm>
            <a:off x="1342518" y="4708069"/>
            <a:ext cx="2615724" cy="620170"/>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Acting with transparency, ethics, and accountability.</a:t>
            </a:r>
          </a:p>
        </p:txBody>
      </p:sp>
      <p:sp>
        <p:nvSpPr>
          <p:cNvPr id="120" name="TextBox 119">
            <a:extLst>
              <a:ext uri="{FF2B5EF4-FFF2-40B4-BE49-F238E27FC236}">
                <a16:creationId xmlns:a16="http://schemas.microsoft.com/office/drawing/2014/main" id="{7FE6A5EE-A0A9-6AB7-E724-0C67B5357728}"/>
              </a:ext>
            </a:extLst>
          </p:cNvPr>
          <p:cNvSpPr txBox="1"/>
          <p:nvPr/>
        </p:nvSpPr>
        <p:spPr>
          <a:xfrm>
            <a:off x="1342518" y="4445536"/>
            <a:ext cx="1648632" cy="369332"/>
          </a:xfrm>
          <a:prstGeom prst="rect">
            <a:avLst/>
          </a:prstGeom>
          <a:noFill/>
        </p:spPr>
        <p:txBody>
          <a:bodyPr wrap="square">
            <a:spAutoFit/>
          </a:bodyPr>
          <a:lstStyle/>
          <a:p>
            <a:r>
              <a:rPr lang="en-US" dirty="0">
                <a:solidFill>
                  <a:srgbClr val="00B0F0"/>
                </a:solidFill>
                <a:latin typeface="+mj-lt"/>
              </a:rPr>
              <a:t>Integrity</a:t>
            </a:r>
          </a:p>
        </p:txBody>
      </p:sp>
      <p:sp>
        <p:nvSpPr>
          <p:cNvPr id="121" name="TextBox 120">
            <a:extLst>
              <a:ext uri="{FF2B5EF4-FFF2-40B4-BE49-F238E27FC236}">
                <a16:creationId xmlns:a16="http://schemas.microsoft.com/office/drawing/2014/main" id="{9067B115-5B03-D566-BDB9-8064A0F0F15E}"/>
              </a:ext>
            </a:extLst>
          </p:cNvPr>
          <p:cNvSpPr txBox="1"/>
          <p:nvPr/>
        </p:nvSpPr>
        <p:spPr>
          <a:xfrm>
            <a:off x="1823831" y="5701498"/>
            <a:ext cx="2615724" cy="620170"/>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Driving efficiency, innovation, and quality in every project.</a:t>
            </a:r>
          </a:p>
        </p:txBody>
      </p:sp>
      <p:sp>
        <p:nvSpPr>
          <p:cNvPr id="122" name="TextBox 121">
            <a:extLst>
              <a:ext uri="{FF2B5EF4-FFF2-40B4-BE49-F238E27FC236}">
                <a16:creationId xmlns:a16="http://schemas.microsoft.com/office/drawing/2014/main" id="{F56E9DA8-7CA8-3E52-14A8-94659AC6B6EB}"/>
              </a:ext>
            </a:extLst>
          </p:cNvPr>
          <p:cNvSpPr txBox="1"/>
          <p:nvPr/>
        </p:nvSpPr>
        <p:spPr>
          <a:xfrm>
            <a:off x="1823830" y="5438965"/>
            <a:ext cx="2965997" cy="369332"/>
          </a:xfrm>
          <a:prstGeom prst="rect">
            <a:avLst/>
          </a:prstGeom>
          <a:noFill/>
        </p:spPr>
        <p:txBody>
          <a:bodyPr wrap="square">
            <a:spAutoFit/>
          </a:bodyPr>
          <a:lstStyle/>
          <a:p>
            <a:r>
              <a:rPr lang="en-US" dirty="0">
                <a:solidFill>
                  <a:srgbClr val="1F4E79"/>
                </a:solidFill>
                <a:latin typeface="+mj-lt"/>
              </a:rPr>
              <a:t>Operational Excellence </a:t>
            </a:r>
          </a:p>
        </p:txBody>
      </p:sp>
      <p:sp>
        <p:nvSpPr>
          <p:cNvPr id="123" name="TextBox 122">
            <a:extLst>
              <a:ext uri="{FF2B5EF4-FFF2-40B4-BE49-F238E27FC236}">
                <a16:creationId xmlns:a16="http://schemas.microsoft.com/office/drawing/2014/main" id="{DCC77573-41B8-24C3-8726-12974C7FE2B9}"/>
              </a:ext>
            </a:extLst>
          </p:cNvPr>
          <p:cNvSpPr txBox="1"/>
          <p:nvPr/>
        </p:nvSpPr>
        <p:spPr>
          <a:xfrm>
            <a:off x="4567904" y="5915044"/>
            <a:ext cx="3194648" cy="620170"/>
          </a:xfrm>
          <a:prstGeom prst="rect">
            <a:avLst/>
          </a:prstGeom>
          <a:noFill/>
        </p:spPr>
        <p:txBody>
          <a:bodyPr wrap="square" rtlCol="0">
            <a:spAutoFit/>
          </a:bodyPr>
          <a:lstStyle/>
          <a:p>
            <a:pPr algn="ctr">
              <a:lnSpc>
                <a:spcPct val="150000"/>
              </a:lnSpc>
            </a:pPr>
            <a:r>
              <a:rPr lang="en-US" sz="1200" dirty="0">
                <a:solidFill>
                  <a:schemeClr val="tx1">
                    <a:lumMod val="65000"/>
                    <a:lumOff val="35000"/>
                  </a:schemeClr>
                </a:solidFill>
                <a:ea typeface="Open Sans" pitchFamily="2" charset="0"/>
                <a:cs typeface="Open Sans" pitchFamily="2" charset="0"/>
              </a:rPr>
              <a:t>Minimizing environmental impact and managing resources responsibly.</a:t>
            </a:r>
          </a:p>
        </p:txBody>
      </p:sp>
      <p:sp>
        <p:nvSpPr>
          <p:cNvPr id="124" name="TextBox 123">
            <a:extLst>
              <a:ext uri="{FF2B5EF4-FFF2-40B4-BE49-F238E27FC236}">
                <a16:creationId xmlns:a16="http://schemas.microsoft.com/office/drawing/2014/main" id="{CF5EFE77-8A8C-9CF3-D7C9-B0C85D1C2168}"/>
              </a:ext>
            </a:extLst>
          </p:cNvPr>
          <p:cNvSpPr txBox="1"/>
          <p:nvPr/>
        </p:nvSpPr>
        <p:spPr>
          <a:xfrm>
            <a:off x="5340912" y="5652511"/>
            <a:ext cx="1851750" cy="369332"/>
          </a:xfrm>
          <a:prstGeom prst="rect">
            <a:avLst/>
          </a:prstGeom>
          <a:noFill/>
        </p:spPr>
        <p:txBody>
          <a:bodyPr wrap="square">
            <a:spAutoFit/>
          </a:bodyPr>
          <a:lstStyle/>
          <a:p>
            <a:pPr algn="ctr"/>
            <a:r>
              <a:rPr lang="en-US" dirty="0">
                <a:solidFill>
                  <a:srgbClr val="00B0F0"/>
                </a:solidFill>
                <a:latin typeface="+mj-lt"/>
              </a:rPr>
              <a:t>Sustainability </a:t>
            </a:r>
          </a:p>
        </p:txBody>
      </p:sp>
      <p:sp>
        <p:nvSpPr>
          <p:cNvPr id="129" name="TextBox 128">
            <a:extLst>
              <a:ext uri="{FF2B5EF4-FFF2-40B4-BE49-F238E27FC236}">
                <a16:creationId xmlns:a16="http://schemas.microsoft.com/office/drawing/2014/main" id="{D816A200-0349-9060-35D4-DBFD6F7BE73D}"/>
              </a:ext>
            </a:extLst>
          </p:cNvPr>
          <p:cNvSpPr txBox="1"/>
          <p:nvPr/>
        </p:nvSpPr>
        <p:spPr>
          <a:xfrm>
            <a:off x="8949070" y="3648316"/>
            <a:ext cx="2923538" cy="620170"/>
          </a:xfrm>
          <a:prstGeom prst="rect">
            <a:avLst/>
          </a:prstGeom>
          <a:noFill/>
        </p:spPr>
        <p:txBody>
          <a:bodyPr wrap="square" rtlCol="0">
            <a:spAutoFit/>
          </a:bodyPr>
          <a:lstStyle/>
          <a:p>
            <a:pPr algn="r">
              <a:lnSpc>
                <a:spcPct val="150000"/>
              </a:lnSpc>
            </a:pPr>
            <a:r>
              <a:rPr lang="en-US" sz="1200" dirty="0">
                <a:solidFill>
                  <a:schemeClr val="tx1">
                    <a:lumMod val="65000"/>
                    <a:lumOff val="35000"/>
                  </a:schemeClr>
                </a:solidFill>
                <a:ea typeface="Open Sans" pitchFamily="2" charset="0"/>
                <a:cs typeface="Open Sans" pitchFamily="2" charset="0"/>
              </a:rPr>
              <a:t>Creating enduring economic and social benefits for all stakeholders.</a:t>
            </a:r>
          </a:p>
        </p:txBody>
      </p:sp>
      <p:sp>
        <p:nvSpPr>
          <p:cNvPr id="130" name="TextBox 129">
            <a:extLst>
              <a:ext uri="{FF2B5EF4-FFF2-40B4-BE49-F238E27FC236}">
                <a16:creationId xmlns:a16="http://schemas.microsoft.com/office/drawing/2014/main" id="{BC783BB1-413A-4BD6-1606-AB2D7075D78F}"/>
              </a:ext>
            </a:extLst>
          </p:cNvPr>
          <p:cNvSpPr txBox="1"/>
          <p:nvPr/>
        </p:nvSpPr>
        <p:spPr>
          <a:xfrm>
            <a:off x="9274814" y="3385783"/>
            <a:ext cx="2597794" cy="369332"/>
          </a:xfrm>
          <a:prstGeom prst="rect">
            <a:avLst/>
          </a:prstGeom>
          <a:noFill/>
        </p:spPr>
        <p:txBody>
          <a:bodyPr wrap="square">
            <a:spAutoFit/>
          </a:bodyPr>
          <a:lstStyle/>
          <a:p>
            <a:pPr algn="r"/>
            <a:r>
              <a:rPr lang="en-US" dirty="0">
                <a:solidFill>
                  <a:srgbClr val="1F4E79"/>
                </a:solidFill>
                <a:latin typeface="+mj-lt"/>
              </a:rPr>
              <a:t>Long-Term Value </a:t>
            </a:r>
          </a:p>
        </p:txBody>
      </p:sp>
      <p:sp>
        <p:nvSpPr>
          <p:cNvPr id="132" name="TextBox 131">
            <a:extLst>
              <a:ext uri="{FF2B5EF4-FFF2-40B4-BE49-F238E27FC236}">
                <a16:creationId xmlns:a16="http://schemas.microsoft.com/office/drawing/2014/main" id="{126615FC-9726-7499-4752-5326B4D24D94}"/>
              </a:ext>
            </a:extLst>
          </p:cNvPr>
          <p:cNvSpPr txBox="1"/>
          <p:nvPr/>
        </p:nvSpPr>
        <p:spPr>
          <a:xfrm>
            <a:off x="8773338" y="4708069"/>
            <a:ext cx="2615724" cy="620170"/>
          </a:xfrm>
          <a:prstGeom prst="rect">
            <a:avLst/>
          </a:prstGeom>
          <a:noFill/>
        </p:spPr>
        <p:txBody>
          <a:bodyPr wrap="square" rtlCol="0">
            <a:spAutoFit/>
          </a:bodyPr>
          <a:lstStyle/>
          <a:p>
            <a:pPr algn="r">
              <a:lnSpc>
                <a:spcPct val="150000"/>
              </a:lnSpc>
            </a:pPr>
            <a:r>
              <a:rPr lang="en-US" sz="1200" dirty="0">
                <a:solidFill>
                  <a:schemeClr val="tx1">
                    <a:lumMod val="65000"/>
                    <a:lumOff val="35000"/>
                  </a:schemeClr>
                </a:solidFill>
                <a:ea typeface="Open Sans" pitchFamily="2" charset="0"/>
                <a:cs typeface="Open Sans" pitchFamily="2" charset="0"/>
              </a:rPr>
              <a:t>Valuing diversity, fairness, and inclusion.</a:t>
            </a:r>
          </a:p>
        </p:txBody>
      </p:sp>
      <p:sp>
        <p:nvSpPr>
          <p:cNvPr id="133" name="TextBox 132">
            <a:extLst>
              <a:ext uri="{FF2B5EF4-FFF2-40B4-BE49-F238E27FC236}">
                <a16:creationId xmlns:a16="http://schemas.microsoft.com/office/drawing/2014/main" id="{CF056EC4-5285-CC4A-5B61-BF613BC1934A}"/>
              </a:ext>
            </a:extLst>
          </p:cNvPr>
          <p:cNvSpPr txBox="1"/>
          <p:nvPr/>
        </p:nvSpPr>
        <p:spPr>
          <a:xfrm>
            <a:off x="8155917" y="4445536"/>
            <a:ext cx="3233145" cy="369332"/>
          </a:xfrm>
          <a:prstGeom prst="rect">
            <a:avLst/>
          </a:prstGeom>
          <a:noFill/>
        </p:spPr>
        <p:txBody>
          <a:bodyPr wrap="square">
            <a:spAutoFit/>
          </a:bodyPr>
          <a:lstStyle/>
          <a:p>
            <a:pPr algn="r"/>
            <a:r>
              <a:rPr lang="en-US" dirty="0">
                <a:solidFill>
                  <a:srgbClr val="00B0F0"/>
                </a:solidFill>
                <a:latin typeface="+mj-lt"/>
              </a:rPr>
              <a:t>Respect For People </a:t>
            </a:r>
          </a:p>
        </p:txBody>
      </p:sp>
      <p:grpSp>
        <p:nvGrpSpPr>
          <p:cNvPr id="134" name="Group 133">
            <a:extLst>
              <a:ext uri="{FF2B5EF4-FFF2-40B4-BE49-F238E27FC236}">
                <a16:creationId xmlns:a16="http://schemas.microsoft.com/office/drawing/2014/main" id="{23DCEDFB-3B49-A612-7CA4-CBBF1F1C2A73}"/>
              </a:ext>
            </a:extLst>
          </p:cNvPr>
          <p:cNvGrpSpPr/>
          <p:nvPr/>
        </p:nvGrpSpPr>
        <p:grpSpPr>
          <a:xfrm>
            <a:off x="2032618" y="2102695"/>
            <a:ext cx="1429865" cy="1559063"/>
            <a:chOff x="1222312" y="1961658"/>
            <a:chExt cx="4979665" cy="5429620"/>
          </a:xfrm>
          <a:solidFill>
            <a:schemeClr val="bg1"/>
          </a:solidFill>
        </p:grpSpPr>
        <p:sp>
          <p:nvSpPr>
            <p:cNvPr id="135" name="Isosceles Triangle 20">
              <a:extLst>
                <a:ext uri="{FF2B5EF4-FFF2-40B4-BE49-F238E27FC236}">
                  <a16:creationId xmlns:a16="http://schemas.microsoft.com/office/drawing/2014/main" id="{5421DA4F-3D99-93B6-F5B8-B8AF985CA904}"/>
                </a:ext>
              </a:extLst>
            </p:cNvPr>
            <p:cNvSpPr/>
            <p:nvPr/>
          </p:nvSpPr>
          <p:spPr>
            <a:xfrm rot="13175798">
              <a:off x="1337179" y="1961658"/>
              <a:ext cx="1434606" cy="5429620"/>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Isosceles Triangle 21">
              <a:extLst>
                <a:ext uri="{FF2B5EF4-FFF2-40B4-BE49-F238E27FC236}">
                  <a16:creationId xmlns:a16="http://schemas.microsoft.com/office/drawing/2014/main" id="{70628788-39A6-6577-730A-C23274ACA05D}"/>
                </a:ext>
              </a:extLst>
            </p:cNvPr>
            <p:cNvSpPr/>
            <p:nvPr/>
          </p:nvSpPr>
          <p:spPr>
            <a:xfrm rot="14583702">
              <a:off x="2590262" y="3288850"/>
              <a:ext cx="825070" cy="3560970"/>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Isosceles Triangle 22">
              <a:extLst>
                <a:ext uri="{FF2B5EF4-FFF2-40B4-BE49-F238E27FC236}">
                  <a16:creationId xmlns:a16="http://schemas.microsoft.com/office/drawing/2014/main" id="{8B8858C2-A982-340A-97B5-A8EA7A392B0A}"/>
                </a:ext>
              </a:extLst>
            </p:cNvPr>
            <p:cNvSpPr/>
            <p:nvPr/>
          </p:nvSpPr>
          <p:spPr>
            <a:xfrm rot="15558521">
              <a:off x="3754896" y="4274575"/>
              <a:ext cx="648428" cy="2661801"/>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Isosceles Triangle 23">
              <a:extLst>
                <a:ext uri="{FF2B5EF4-FFF2-40B4-BE49-F238E27FC236}">
                  <a16:creationId xmlns:a16="http://schemas.microsoft.com/office/drawing/2014/main" id="{581F19E7-EAC2-16BA-7104-5B8FF599DE45}"/>
                </a:ext>
              </a:extLst>
            </p:cNvPr>
            <p:cNvSpPr/>
            <p:nvPr/>
          </p:nvSpPr>
          <p:spPr>
            <a:xfrm rot="17447786">
              <a:off x="5061807" y="5213712"/>
              <a:ext cx="367994" cy="1912347"/>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TextBox 139">
            <a:extLst>
              <a:ext uri="{FF2B5EF4-FFF2-40B4-BE49-F238E27FC236}">
                <a16:creationId xmlns:a16="http://schemas.microsoft.com/office/drawing/2014/main" id="{557AC9BE-EA0E-7294-5B23-3BE8789FF5A8}"/>
              </a:ext>
            </a:extLst>
          </p:cNvPr>
          <p:cNvSpPr txBox="1"/>
          <p:nvPr/>
        </p:nvSpPr>
        <p:spPr>
          <a:xfrm>
            <a:off x="8030112" y="5701498"/>
            <a:ext cx="2752187" cy="620170"/>
          </a:xfrm>
          <a:prstGeom prst="rect">
            <a:avLst/>
          </a:prstGeom>
          <a:noFill/>
        </p:spPr>
        <p:txBody>
          <a:bodyPr wrap="square" rtlCol="0">
            <a:spAutoFit/>
          </a:bodyPr>
          <a:lstStyle/>
          <a:p>
            <a:pPr algn="r">
              <a:lnSpc>
                <a:spcPct val="150000"/>
              </a:lnSpc>
            </a:pPr>
            <a:r>
              <a:rPr lang="en-US" sz="1200" dirty="0">
                <a:solidFill>
                  <a:schemeClr val="tx1">
                    <a:lumMod val="65000"/>
                    <a:lumOff val="35000"/>
                  </a:schemeClr>
                </a:solidFill>
                <a:ea typeface="Open Sans" pitchFamily="2" charset="0"/>
                <a:cs typeface="Open Sans" pitchFamily="2" charset="0"/>
              </a:rPr>
              <a:t>Building strong, respectful, and mutually beneficial relationships.</a:t>
            </a:r>
          </a:p>
        </p:txBody>
      </p:sp>
      <p:sp>
        <p:nvSpPr>
          <p:cNvPr id="141" name="TextBox 140">
            <a:extLst>
              <a:ext uri="{FF2B5EF4-FFF2-40B4-BE49-F238E27FC236}">
                <a16:creationId xmlns:a16="http://schemas.microsoft.com/office/drawing/2014/main" id="{70C44A49-597A-BFB5-7E84-1C08F1A90AA1}"/>
              </a:ext>
            </a:extLst>
          </p:cNvPr>
          <p:cNvSpPr txBox="1"/>
          <p:nvPr/>
        </p:nvSpPr>
        <p:spPr>
          <a:xfrm>
            <a:off x="7737186" y="5438965"/>
            <a:ext cx="3030354" cy="369332"/>
          </a:xfrm>
          <a:prstGeom prst="rect">
            <a:avLst/>
          </a:prstGeom>
          <a:noFill/>
        </p:spPr>
        <p:txBody>
          <a:bodyPr wrap="square">
            <a:spAutoFit/>
          </a:bodyPr>
          <a:lstStyle/>
          <a:p>
            <a:pPr algn="r"/>
            <a:r>
              <a:rPr lang="en-US" dirty="0">
                <a:solidFill>
                  <a:srgbClr val="1F4E79"/>
                </a:solidFill>
                <a:latin typeface="+mj-lt"/>
              </a:rPr>
              <a:t>Community Partnership </a:t>
            </a:r>
          </a:p>
        </p:txBody>
      </p:sp>
      <p:pic>
        <p:nvPicPr>
          <p:cNvPr id="167" name="Graphic 166">
            <a:extLst>
              <a:ext uri="{FF2B5EF4-FFF2-40B4-BE49-F238E27FC236}">
                <a16:creationId xmlns:a16="http://schemas.microsoft.com/office/drawing/2014/main" id="{E57BDD96-A40A-0D3F-5A73-8EAD0F82E4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5869" y="3524880"/>
            <a:ext cx="274320" cy="274320"/>
          </a:xfrm>
          <a:prstGeom prst="rect">
            <a:avLst/>
          </a:prstGeom>
        </p:spPr>
      </p:pic>
      <p:pic>
        <p:nvPicPr>
          <p:cNvPr id="169" name="Graphic 168">
            <a:extLst>
              <a:ext uri="{FF2B5EF4-FFF2-40B4-BE49-F238E27FC236}">
                <a16:creationId xmlns:a16="http://schemas.microsoft.com/office/drawing/2014/main" id="{3F58275D-E6BF-63FE-C4AB-2532FFC345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26085" y="3383313"/>
            <a:ext cx="320040" cy="320040"/>
          </a:xfrm>
          <a:prstGeom prst="rect">
            <a:avLst/>
          </a:prstGeom>
        </p:spPr>
      </p:pic>
      <p:pic>
        <p:nvPicPr>
          <p:cNvPr id="171" name="Graphic 170">
            <a:extLst>
              <a:ext uri="{FF2B5EF4-FFF2-40B4-BE49-F238E27FC236}">
                <a16:creationId xmlns:a16="http://schemas.microsoft.com/office/drawing/2014/main" id="{8DF4F754-AFC7-7C79-6519-54B56AA11A0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36522" y="4210828"/>
            <a:ext cx="320040" cy="320040"/>
          </a:xfrm>
          <a:prstGeom prst="rect">
            <a:avLst/>
          </a:prstGeom>
        </p:spPr>
      </p:pic>
      <p:pic>
        <p:nvPicPr>
          <p:cNvPr id="173" name="Graphic 172">
            <a:extLst>
              <a:ext uri="{FF2B5EF4-FFF2-40B4-BE49-F238E27FC236}">
                <a16:creationId xmlns:a16="http://schemas.microsoft.com/office/drawing/2014/main" id="{385A009D-569B-5238-9A43-7BD3010AC43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15395" y="4737597"/>
            <a:ext cx="320040" cy="320040"/>
          </a:xfrm>
          <a:prstGeom prst="rect">
            <a:avLst/>
          </a:prstGeom>
        </p:spPr>
      </p:pic>
      <p:pic>
        <p:nvPicPr>
          <p:cNvPr id="175" name="Graphic 174">
            <a:extLst>
              <a:ext uri="{FF2B5EF4-FFF2-40B4-BE49-F238E27FC236}">
                <a16:creationId xmlns:a16="http://schemas.microsoft.com/office/drawing/2014/main" id="{E0D2073A-AB49-730C-27D6-287CE19CE30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23219" y="4909097"/>
            <a:ext cx="320040" cy="320040"/>
          </a:xfrm>
          <a:prstGeom prst="rect">
            <a:avLst/>
          </a:prstGeom>
        </p:spPr>
      </p:pic>
      <p:pic>
        <p:nvPicPr>
          <p:cNvPr id="177" name="Graphic 176">
            <a:extLst>
              <a:ext uri="{FF2B5EF4-FFF2-40B4-BE49-F238E27FC236}">
                <a16:creationId xmlns:a16="http://schemas.microsoft.com/office/drawing/2014/main" id="{2E337125-A747-F06F-7FE9-B0CD92F6DFE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91792" y="4192478"/>
            <a:ext cx="320040" cy="320040"/>
          </a:xfrm>
          <a:prstGeom prst="rect">
            <a:avLst/>
          </a:prstGeom>
        </p:spPr>
      </p:pic>
      <p:pic>
        <p:nvPicPr>
          <p:cNvPr id="181" name="Graphic 180">
            <a:extLst>
              <a:ext uri="{FF2B5EF4-FFF2-40B4-BE49-F238E27FC236}">
                <a16:creationId xmlns:a16="http://schemas.microsoft.com/office/drawing/2014/main" id="{96AA1DD3-B080-1DE4-83C7-1D8F9E76A3D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144490" y="4694600"/>
            <a:ext cx="388166" cy="388166"/>
          </a:xfrm>
          <a:prstGeom prst="rect">
            <a:avLst/>
          </a:prstGeom>
        </p:spPr>
      </p:pic>
      <p:sp>
        <p:nvSpPr>
          <p:cNvPr id="182" name="Footer Placeholder 181">
            <a:extLst>
              <a:ext uri="{FF2B5EF4-FFF2-40B4-BE49-F238E27FC236}">
                <a16:creationId xmlns:a16="http://schemas.microsoft.com/office/drawing/2014/main" id="{60DC129E-94DF-79A7-CB8D-9FF15B982AD7}"/>
              </a:ext>
            </a:extLst>
          </p:cNvPr>
          <p:cNvSpPr>
            <a:spLocks noGrp="1"/>
          </p:cNvSpPr>
          <p:nvPr>
            <p:ph type="ftr" sz="quarter" idx="11"/>
          </p:nvPr>
        </p:nvSpPr>
        <p:spPr/>
        <p:txBody>
          <a:bodyPr/>
          <a:lstStyle/>
          <a:p>
            <a:r>
              <a:rPr lang="en-US"/>
              <a:t>2025 All copyright</a:t>
            </a:r>
          </a:p>
        </p:txBody>
      </p:sp>
      <p:sp>
        <p:nvSpPr>
          <p:cNvPr id="183" name="Slide Number Placeholder 182">
            <a:extLst>
              <a:ext uri="{FF2B5EF4-FFF2-40B4-BE49-F238E27FC236}">
                <a16:creationId xmlns:a16="http://schemas.microsoft.com/office/drawing/2014/main" id="{DBBBE752-A043-F312-016F-94D6DE83913C}"/>
              </a:ext>
            </a:extLst>
          </p:cNvPr>
          <p:cNvSpPr>
            <a:spLocks noGrp="1"/>
          </p:cNvSpPr>
          <p:nvPr>
            <p:ph type="sldNum" sz="quarter" idx="12"/>
          </p:nvPr>
        </p:nvSpPr>
        <p:spPr/>
        <p:txBody>
          <a:bodyPr/>
          <a:lstStyle/>
          <a:p>
            <a:fld id="{EAB4B67D-FAB5-418D-B402-3ABE18EC9131}" type="slidenum">
              <a:rPr lang="en-US" smtClean="0"/>
              <a:t>3</a:t>
            </a:fld>
            <a:endParaRPr lang="en-US"/>
          </a:p>
        </p:txBody>
      </p:sp>
      <p:sp>
        <p:nvSpPr>
          <p:cNvPr id="2" name="Rectangle 1">
            <a:extLst>
              <a:ext uri="{FF2B5EF4-FFF2-40B4-BE49-F238E27FC236}">
                <a16:creationId xmlns:a16="http://schemas.microsoft.com/office/drawing/2014/main" id="{C897EB79-6CF2-DDA0-9999-D352507D8940}"/>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3" name="Picture 2">
            <a:extLst>
              <a:ext uri="{FF2B5EF4-FFF2-40B4-BE49-F238E27FC236}">
                <a16:creationId xmlns:a16="http://schemas.microsoft.com/office/drawing/2014/main" id="{43B222A7-1FA0-0603-2760-FF14D77FA2A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4" name="Rectangle 3">
            <a:hlinkClick r:id="rId19" action="ppaction://hlinksldjump"/>
            <a:extLst>
              <a:ext uri="{FF2B5EF4-FFF2-40B4-BE49-F238E27FC236}">
                <a16:creationId xmlns:a16="http://schemas.microsoft.com/office/drawing/2014/main" id="{D0C6309C-6B6D-DC8D-9146-B1DB35BA1003}"/>
              </a:ext>
            </a:extLst>
          </p:cNvPr>
          <p:cNvSpPr/>
          <p:nvPr/>
        </p:nvSpPr>
        <p:spPr>
          <a:xfrm>
            <a:off x="2025648" y="-3530"/>
            <a:ext cx="3383280"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ABOUT US</a:t>
            </a:r>
          </a:p>
        </p:txBody>
      </p:sp>
      <p:sp>
        <p:nvSpPr>
          <p:cNvPr id="5" name="Rectangle 4">
            <a:hlinkClick r:id="rId20" action="ppaction://hlinksldjump"/>
            <a:extLst>
              <a:ext uri="{FF2B5EF4-FFF2-40B4-BE49-F238E27FC236}">
                <a16:creationId xmlns:a16="http://schemas.microsoft.com/office/drawing/2014/main" id="{73F97DC9-F7F1-30AA-1F3D-0319D4004A20}"/>
              </a:ext>
            </a:extLst>
          </p:cNvPr>
          <p:cNvSpPr/>
          <p:nvPr/>
        </p:nvSpPr>
        <p:spPr>
          <a:xfrm>
            <a:off x="5410834" y="-3530"/>
            <a:ext cx="3397884"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WHAT WE DO</a:t>
            </a:r>
          </a:p>
        </p:txBody>
      </p:sp>
      <p:sp>
        <p:nvSpPr>
          <p:cNvPr id="6" name="Rectangle 5">
            <a:hlinkClick r:id="rId21" action="ppaction://hlinksldjump"/>
            <a:extLst>
              <a:ext uri="{FF2B5EF4-FFF2-40B4-BE49-F238E27FC236}">
                <a16:creationId xmlns:a16="http://schemas.microsoft.com/office/drawing/2014/main" id="{3457FF8C-842B-D8A3-6D8B-A523EDD629A5}"/>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chemeClr val="bg1">
                    <a:lumMod val="95000"/>
                  </a:schemeClr>
                </a:solidFill>
                <a:latin typeface="+mj-lt"/>
              </a:rPr>
              <a:t>CONTACT US</a:t>
            </a:r>
          </a:p>
        </p:txBody>
      </p:sp>
      <p:sp>
        <p:nvSpPr>
          <p:cNvPr id="7" name="Rectangle: Rounded Corners 2">
            <a:extLst>
              <a:ext uri="{FF2B5EF4-FFF2-40B4-BE49-F238E27FC236}">
                <a16:creationId xmlns:a16="http://schemas.microsoft.com/office/drawing/2014/main" id="{212027C8-8378-8989-600A-2994DDFBDDC6}"/>
              </a:ext>
            </a:extLst>
          </p:cNvPr>
          <p:cNvSpPr/>
          <p:nvPr/>
        </p:nvSpPr>
        <p:spPr>
          <a:xfrm>
            <a:off x="3024602"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2850542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Placeholder 49">
            <a:extLst>
              <a:ext uri="{FF2B5EF4-FFF2-40B4-BE49-F238E27FC236}">
                <a16:creationId xmlns:a16="http://schemas.microsoft.com/office/drawing/2014/main" id="{B177E019-DCCF-F8D8-54D2-B6BE6F63E66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1856" r="2694"/>
          <a:stretch>
            <a:fillRect/>
          </a:stretch>
        </p:blipFill>
        <p:spPr>
          <a:xfrm>
            <a:off x="469900" y="779463"/>
            <a:ext cx="4891088" cy="4943475"/>
          </a:xfrm>
        </p:spPr>
      </p:pic>
      <p:sp>
        <p:nvSpPr>
          <p:cNvPr id="27" name="Freeform 26"/>
          <p:cNvSpPr/>
          <p:nvPr/>
        </p:nvSpPr>
        <p:spPr>
          <a:xfrm>
            <a:off x="3541" y="3993490"/>
            <a:ext cx="3383853" cy="2188634"/>
          </a:xfrm>
          <a:custGeom>
            <a:avLst/>
            <a:gdLst>
              <a:gd name="connsiteX0" fmla="*/ 0 w 3383853"/>
              <a:gd name="connsiteY0" fmla="*/ 0 h 2286001"/>
              <a:gd name="connsiteX1" fmla="*/ 3383853 w 3383853"/>
              <a:gd name="connsiteY1" fmla="*/ 0 h 2286001"/>
              <a:gd name="connsiteX2" fmla="*/ 2812353 w 3383853"/>
              <a:gd name="connsiteY2" fmla="*/ 2286001 h 2286001"/>
              <a:gd name="connsiteX3" fmla="*/ 0 w 3383853"/>
              <a:gd name="connsiteY3" fmla="*/ 2286001 h 2286001"/>
            </a:gdLst>
            <a:ahLst/>
            <a:cxnLst>
              <a:cxn ang="0">
                <a:pos x="connsiteX0" y="connsiteY0"/>
              </a:cxn>
              <a:cxn ang="0">
                <a:pos x="connsiteX1" y="connsiteY1"/>
              </a:cxn>
              <a:cxn ang="0">
                <a:pos x="connsiteX2" y="connsiteY2"/>
              </a:cxn>
              <a:cxn ang="0">
                <a:pos x="connsiteX3" y="connsiteY3"/>
              </a:cxn>
            </a:cxnLst>
            <a:rect l="l" t="t" r="r" b="b"/>
            <a:pathLst>
              <a:path w="3383853" h="2286001">
                <a:moveTo>
                  <a:pt x="0" y="0"/>
                </a:moveTo>
                <a:lnTo>
                  <a:pt x="3383853" y="0"/>
                </a:lnTo>
                <a:lnTo>
                  <a:pt x="2812353" y="2286001"/>
                </a:lnTo>
                <a:lnTo>
                  <a:pt x="0" y="2286001"/>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cxnSpLocks/>
          </p:cNvCxnSpPr>
          <p:nvPr/>
        </p:nvCxnSpPr>
        <p:spPr>
          <a:xfrm flipH="1">
            <a:off x="0" y="6342592"/>
            <a:ext cx="5209269" cy="0"/>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D270207D-CA74-DCD5-FCBF-53C65E80B69F}"/>
              </a:ext>
            </a:extLst>
          </p:cNvPr>
          <p:cNvGrpSpPr/>
          <p:nvPr/>
        </p:nvGrpSpPr>
        <p:grpSpPr>
          <a:xfrm>
            <a:off x="889519" y="4321526"/>
            <a:ext cx="1611896" cy="1757540"/>
            <a:chOff x="1222311" y="1961656"/>
            <a:chExt cx="4979668" cy="5429611"/>
          </a:xfrm>
          <a:solidFill>
            <a:schemeClr val="bg1"/>
          </a:solidFill>
        </p:grpSpPr>
        <p:sp>
          <p:nvSpPr>
            <p:cNvPr id="23" name="Isosceles Triangle 20">
              <a:extLst>
                <a:ext uri="{FF2B5EF4-FFF2-40B4-BE49-F238E27FC236}">
                  <a16:creationId xmlns:a16="http://schemas.microsoft.com/office/drawing/2014/main" id="{E3153E48-CBED-CB98-223E-487F947CB121}"/>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Isosceles Triangle 21">
              <a:extLst>
                <a:ext uri="{FF2B5EF4-FFF2-40B4-BE49-F238E27FC236}">
                  <a16:creationId xmlns:a16="http://schemas.microsoft.com/office/drawing/2014/main" id="{3D8733C7-24CB-65C3-B786-239F29174C89}"/>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2">
              <a:extLst>
                <a:ext uri="{FF2B5EF4-FFF2-40B4-BE49-F238E27FC236}">
                  <a16:creationId xmlns:a16="http://schemas.microsoft.com/office/drawing/2014/main" id="{F14FB7B9-0CDE-1C86-6898-42CD79E6C3FD}"/>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3">
              <a:extLst>
                <a:ext uri="{FF2B5EF4-FFF2-40B4-BE49-F238E27FC236}">
                  <a16:creationId xmlns:a16="http://schemas.microsoft.com/office/drawing/2014/main" id="{D42DB0DF-DDDB-B753-A053-DD162962A595}"/>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6400270B-AB7A-BA67-DFF6-BCCDD63F6B28}"/>
              </a:ext>
            </a:extLst>
          </p:cNvPr>
          <p:cNvSpPr txBox="1"/>
          <p:nvPr/>
        </p:nvSpPr>
        <p:spPr>
          <a:xfrm>
            <a:off x="5375335" y="1094335"/>
            <a:ext cx="6184819" cy="1077218"/>
          </a:xfrm>
          <a:prstGeom prst="rect">
            <a:avLst/>
          </a:prstGeom>
          <a:noFill/>
        </p:spPr>
        <p:txBody>
          <a:bodyPr wrap="square" rtlCol="0">
            <a:spAutoFit/>
          </a:bodyPr>
          <a:lstStyle/>
          <a:p>
            <a:r>
              <a:rPr lang="en-US" sz="3200" b="1" dirty="0">
                <a:solidFill>
                  <a:srgbClr val="1F4E79"/>
                </a:solidFill>
                <a:latin typeface="+mj-lt"/>
                <a:ea typeface="Open Sans" panose="020B0606030504020204" pitchFamily="34" charset="0"/>
                <a:cs typeface="Catamaran ExtraBold" pitchFamily="2" charset="0"/>
              </a:rPr>
              <a:t>WE DEVELOP 4 VERTICAL BUSINESSES:</a:t>
            </a:r>
          </a:p>
        </p:txBody>
      </p:sp>
      <p:grpSp>
        <p:nvGrpSpPr>
          <p:cNvPr id="31" name="Group 30">
            <a:extLst>
              <a:ext uri="{FF2B5EF4-FFF2-40B4-BE49-F238E27FC236}">
                <a16:creationId xmlns:a16="http://schemas.microsoft.com/office/drawing/2014/main" id="{4DE0D274-5AAB-1365-6583-6931AC22C07D}"/>
              </a:ext>
            </a:extLst>
          </p:cNvPr>
          <p:cNvGrpSpPr/>
          <p:nvPr/>
        </p:nvGrpSpPr>
        <p:grpSpPr>
          <a:xfrm>
            <a:off x="5375335" y="861053"/>
            <a:ext cx="1755495" cy="276999"/>
            <a:chOff x="516537" y="861053"/>
            <a:chExt cx="1755495" cy="276999"/>
          </a:xfrm>
        </p:grpSpPr>
        <p:sp>
          <p:nvSpPr>
            <p:cNvPr id="32" name="TextBox 31">
              <a:extLst>
                <a:ext uri="{FF2B5EF4-FFF2-40B4-BE49-F238E27FC236}">
                  <a16:creationId xmlns:a16="http://schemas.microsoft.com/office/drawing/2014/main" id="{745E81D3-68FD-5585-8945-9610E9AC87A3}"/>
                </a:ext>
              </a:extLst>
            </p:cNvPr>
            <p:cNvSpPr txBox="1"/>
            <p:nvPr/>
          </p:nvSpPr>
          <p:spPr>
            <a:xfrm>
              <a:off x="516537" y="861053"/>
              <a:ext cx="1755495" cy="276999"/>
            </a:xfrm>
            <a:prstGeom prst="rect">
              <a:avLst/>
            </a:prstGeom>
            <a:noFill/>
          </p:spPr>
          <p:txBody>
            <a:bodyPr wrap="square" rtlCol="0">
              <a:spAutoFit/>
            </a:bodyPr>
            <a:lstStyle>
              <a:defPPr>
                <a:defRPr lang="en-US"/>
              </a:defPPr>
              <a:lvl1pPr>
                <a:defRPr sz="1200" b="0" spc="100">
                  <a:solidFill>
                    <a:srgbClr val="1BCB56"/>
                  </a:solidFill>
                  <a:latin typeface="Open Sans SemiBold" pitchFamily="2" charset="0"/>
                  <a:ea typeface="Open Sans SemiBold" pitchFamily="2" charset="0"/>
                  <a:cs typeface="Open Sans SemiBold" pitchFamily="2" charset="0"/>
                </a:defRPr>
              </a:lvl1pPr>
            </a:lstStyle>
            <a:p>
              <a:r>
                <a:rPr lang="en-US" dirty="0">
                  <a:solidFill>
                    <a:srgbClr val="00B0F0"/>
                  </a:solidFill>
                  <a:latin typeface="+mj-lt"/>
                </a:rPr>
                <a:t>What We Do</a:t>
              </a:r>
            </a:p>
          </p:txBody>
        </p:sp>
        <p:sp>
          <p:nvSpPr>
            <p:cNvPr id="33" name="Freeform: Shape 32">
              <a:extLst>
                <a:ext uri="{FF2B5EF4-FFF2-40B4-BE49-F238E27FC236}">
                  <a16:creationId xmlns:a16="http://schemas.microsoft.com/office/drawing/2014/main" id="{5C6CEEE2-1419-ED6E-E71A-9835E074F85E}"/>
                </a:ext>
              </a:extLst>
            </p:cNvPr>
            <p:cNvSpPr/>
            <p:nvPr/>
          </p:nvSpPr>
          <p:spPr>
            <a:xfrm>
              <a:off x="2034427" y="933039"/>
              <a:ext cx="129479" cy="133026"/>
            </a:xfrm>
            <a:custGeom>
              <a:avLst/>
              <a:gdLst>
                <a:gd name="connsiteX0" fmla="*/ 353819 w 357131"/>
                <a:gd name="connsiteY0" fmla="*/ 233684 h 477250"/>
                <a:gd name="connsiteX1" fmla="*/ 194262 w 357131"/>
                <a:gd name="connsiteY1" fmla="*/ 6628 h 477250"/>
                <a:gd name="connsiteX2" fmla="*/ 184470 w 357131"/>
                <a:gd name="connsiteY2" fmla="*/ 1808 h 477250"/>
                <a:gd name="connsiteX3" fmla="*/ 2160 w 357131"/>
                <a:gd name="connsiteY3" fmla="*/ 1808 h 477250"/>
                <a:gd name="connsiteX4" fmla="*/ 164597 w 357131"/>
                <a:gd name="connsiteY4" fmla="*/ 233202 h 477250"/>
                <a:gd name="connsiteX5" fmla="*/ 164597 w 357131"/>
                <a:gd name="connsiteY5" fmla="*/ 243566 h 477250"/>
                <a:gd name="connsiteX6" fmla="*/ 5616 w 357131"/>
                <a:gd name="connsiteY6" fmla="*/ 476648 h 477250"/>
                <a:gd name="connsiteX7" fmla="*/ 187926 w 357131"/>
                <a:gd name="connsiteY7" fmla="*/ 476648 h 477250"/>
                <a:gd name="connsiteX8" fmla="*/ 198006 w 357131"/>
                <a:gd name="connsiteY8" fmla="*/ 471827 h 477250"/>
                <a:gd name="connsiteX9" fmla="*/ 353531 w 357131"/>
                <a:gd name="connsiteY9" fmla="*/ 243325 h 477250"/>
                <a:gd name="connsiteX10" fmla="*/ 353819 w 357131"/>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131" h="477250">
                  <a:moveTo>
                    <a:pt x="353819" y="233684"/>
                  </a:moveTo>
                  <a:lnTo>
                    <a:pt x="194262" y="6628"/>
                  </a:lnTo>
                  <a:cubicBezTo>
                    <a:pt x="192246" y="3736"/>
                    <a:pt x="188502" y="1808"/>
                    <a:pt x="184470" y="1808"/>
                  </a:cubicBezTo>
                  <a:lnTo>
                    <a:pt x="2160" y="1808"/>
                  </a:lnTo>
                  <a:lnTo>
                    <a:pt x="164597" y="233202"/>
                  </a:lnTo>
                  <a:cubicBezTo>
                    <a:pt x="166901" y="236335"/>
                    <a:pt x="166901" y="240433"/>
                    <a:pt x="164597" y="243566"/>
                  </a:cubicBezTo>
                  <a:lnTo>
                    <a:pt x="5616" y="476648"/>
                  </a:lnTo>
                  <a:lnTo>
                    <a:pt x="187926" y="476648"/>
                  </a:lnTo>
                  <a:cubicBezTo>
                    <a:pt x="191958" y="476648"/>
                    <a:pt x="195990" y="474719"/>
                    <a:pt x="198006" y="471827"/>
                  </a:cubicBezTo>
                  <a:lnTo>
                    <a:pt x="353531" y="243325"/>
                  </a:lnTo>
                  <a:cubicBezTo>
                    <a:pt x="355835" y="240192"/>
                    <a:pt x="355835" y="236576"/>
                    <a:pt x="353819" y="233684"/>
                  </a:cubicBezTo>
                  <a:close/>
                </a:path>
              </a:pathLst>
            </a:custGeom>
            <a:solidFill>
              <a:srgbClr val="00B0F0"/>
            </a:solidFill>
            <a:ln w="9525" cap="flat">
              <a:noFill/>
              <a:prstDash val="solid"/>
              <a:miter/>
            </a:ln>
          </p:spPr>
          <p:txBody>
            <a:bodyPr rtlCol="0" anchor="ctr"/>
            <a:lstStyle/>
            <a:p>
              <a:endParaRPr lang="en-ID"/>
            </a:p>
          </p:txBody>
        </p:sp>
        <p:sp>
          <p:nvSpPr>
            <p:cNvPr id="34" name="Freeform: Shape 33">
              <a:extLst>
                <a:ext uri="{FF2B5EF4-FFF2-40B4-BE49-F238E27FC236}">
                  <a16:creationId xmlns:a16="http://schemas.microsoft.com/office/drawing/2014/main" id="{9D6990F9-4E0B-F959-8CFF-61A4D276D793}"/>
                </a:ext>
              </a:extLst>
            </p:cNvPr>
            <p:cNvSpPr/>
            <p:nvPr/>
          </p:nvSpPr>
          <p:spPr>
            <a:xfrm>
              <a:off x="1933805" y="933039"/>
              <a:ext cx="114861" cy="133026"/>
            </a:xfrm>
            <a:custGeom>
              <a:avLst/>
              <a:gdLst>
                <a:gd name="connsiteX0" fmla="*/ 314362 w 316810"/>
                <a:gd name="connsiteY0" fmla="*/ 233684 h 477250"/>
                <a:gd name="connsiteX1" fmla="*/ 154805 w 316810"/>
                <a:gd name="connsiteY1" fmla="*/ 6628 h 477250"/>
                <a:gd name="connsiteX2" fmla="*/ 145013 w 316810"/>
                <a:gd name="connsiteY2" fmla="*/ 1808 h 477250"/>
                <a:gd name="connsiteX3" fmla="*/ 2160 w 316810"/>
                <a:gd name="connsiteY3" fmla="*/ 1808 h 477250"/>
                <a:gd name="connsiteX4" fmla="*/ 164597 w 316810"/>
                <a:gd name="connsiteY4" fmla="*/ 233443 h 477250"/>
                <a:gd name="connsiteX5" fmla="*/ 164597 w 316810"/>
                <a:gd name="connsiteY5" fmla="*/ 243566 h 477250"/>
                <a:gd name="connsiteX6" fmla="*/ 5904 w 316810"/>
                <a:gd name="connsiteY6" fmla="*/ 476648 h 477250"/>
                <a:gd name="connsiteX7" fmla="*/ 148757 w 316810"/>
                <a:gd name="connsiteY7" fmla="*/ 476648 h 477250"/>
                <a:gd name="connsiteX8" fmla="*/ 158837 w 316810"/>
                <a:gd name="connsiteY8" fmla="*/ 471827 h 477250"/>
                <a:gd name="connsiteX9" fmla="*/ 314362 w 316810"/>
                <a:gd name="connsiteY9" fmla="*/ 243325 h 477250"/>
                <a:gd name="connsiteX10" fmla="*/ 314362 w 316810"/>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810" h="477250">
                  <a:moveTo>
                    <a:pt x="314362" y="233684"/>
                  </a:moveTo>
                  <a:lnTo>
                    <a:pt x="154805" y="6628"/>
                  </a:lnTo>
                  <a:cubicBezTo>
                    <a:pt x="152789" y="3736"/>
                    <a:pt x="149045" y="1808"/>
                    <a:pt x="145013" y="1808"/>
                  </a:cubicBezTo>
                  <a:lnTo>
                    <a:pt x="2160" y="1808"/>
                  </a:lnTo>
                  <a:lnTo>
                    <a:pt x="164597" y="233443"/>
                  </a:lnTo>
                  <a:cubicBezTo>
                    <a:pt x="166901" y="236576"/>
                    <a:pt x="166901" y="240433"/>
                    <a:pt x="164597" y="243566"/>
                  </a:cubicBezTo>
                  <a:lnTo>
                    <a:pt x="5904" y="476648"/>
                  </a:lnTo>
                  <a:lnTo>
                    <a:pt x="148757" y="476648"/>
                  </a:lnTo>
                  <a:cubicBezTo>
                    <a:pt x="152789" y="476648"/>
                    <a:pt x="156821" y="474719"/>
                    <a:pt x="158837" y="471827"/>
                  </a:cubicBezTo>
                  <a:lnTo>
                    <a:pt x="314362" y="243325"/>
                  </a:lnTo>
                  <a:cubicBezTo>
                    <a:pt x="316378" y="240192"/>
                    <a:pt x="316378" y="236576"/>
                    <a:pt x="314362" y="233684"/>
                  </a:cubicBezTo>
                  <a:close/>
                </a:path>
              </a:pathLst>
            </a:custGeom>
            <a:solidFill>
              <a:srgbClr val="00B0F0">
                <a:alpha val="75000"/>
              </a:srgbClr>
            </a:solidFill>
            <a:ln w="9525" cap="flat">
              <a:noFill/>
              <a:prstDash val="solid"/>
              <a:miter/>
            </a:ln>
          </p:spPr>
          <p:txBody>
            <a:bodyPr rtlCol="0" anchor="ctr"/>
            <a:lstStyle/>
            <a:p>
              <a:endParaRPr lang="en-ID"/>
            </a:p>
          </p:txBody>
        </p:sp>
        <p:sp>
          <p:nvSpPr>
            <p:cNvPr id="35" name="Freeform: Shape 34">
              <a:extLst>
                <a:ext uri="{FF2B5EF4-FFF2-40B4-BE49-F238E27FC236}">
                  <a16:creationId xmlns:a16="http://schemas.microsoft.com/office/drawing/2014/main" id="{2E39E351-9CE8-E459-FEDE-9B142DF800EA}"/>
                </a:ext>
              </a:extLst>
            </p:cNvPr>
            <p:cNvSpPr/>
            <p:nvPr/>
          </p:nvSpPr>
          <p:spPr>
            <a:xfrm>
              <a:off x="1859392" y="933039"/>
              <a:ext cx="86668" cy="133026"/>
            </a:xfrm>
            <a:custGeom>
              <a:avLst/>
              <a:gdLst>
                <a:gd name="connsiteX0" fmla="*/ 237463 w 239047"/>
                <a:gd name="connsiteY0" fmla="*/ 233684 h 477250"/>
                <a:gd name="connsiteX1" fmla="*/ 77906 w 239047"/>
                <a:gd name="connsiteY1" fmla="*/ 6628 h 477250"/>
                <a:gd name="connsiteX2" fmla="*/ 68114 w 239047"/>
                <a:gd name="connsiteY2" fmla="*/ 1808 h 477250"/>
                <a:gd name="connsiteX3" fmla="*/ 2160 w 239047"/>
                <a:gd name="connsiteY3" fmla="*/ 1808 h 477250"/>
                <a:gd name="connsiteX4" fmla="*/ 164597 w 239047"/>
                <a:gd name="connsiteY4" fmla="*/ 233443 h 477250"/>
                <a:gd name="connsiteX5" fmla="*/ 164597 w 239047"/>
                <a:gd name="connsiteY5" fmla="*/ 243566 h 477250"/>
                <a:gd name="connsiteX6" fmla="*/ 5904 w 239047"/>
                <a:gd name="connsiteY6" fmla="*/ 476648 h 477250"/>
                <a:gd name="connsiteX7" fmla="*/ 71858 w 239047"/>
                <a:gd name="connsiteY7" fmla="*/ 476648 h 477250"/>
                <a:gd name="connsiteX8" fmla="*/ 81939 w 239047"/>
                <a:gd name="connsiteY8" fmla="*/ 471827 h 477250"/>
                <a:gd name="connsiteX9" fmla="*/ 237463 w 239047"/>
                <a:gd name="connsiteY9" fmla="*/ 243325 h 477250"/>
                <a:gd name="connsiteX10" fmla="*/ 237463 w 239047"/>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047" h="477250">
                  <a:moveTo>
                    <a:pt x="237463" y="233684"/>
                  </a:moveTo>
                  <a:lnTo>
                    <a:pt x="77906" y="6628"/>
                  </a:lnTo>
                  <a:cubicBezTo>
                    <a:pt x="75890" y="3736"/>
                    <a:pt x="72146" y="1808"/>
                    <a:pt x="68114" y="1808"/>
                  </a:cubicBezTo>
                  <a:lnTo>
                    <a:pt x="2160" y="1808"/>
                  </a:lnTo>
                  <a:lnTo>
                    <a:pt x="164597" y="233443"/>
                  </a:lnTo>
                  <a:cubicBezTo>
                    <a:pt x="166901" y="236576"/>
                    <a:pt x="166901" y="240433"/>
                    <a:pt x="164597" y="243566"/>
                  </a:cubicBezTo>
                  <a:lnTo>
                    <a:pt x="5904" y="476648"/>
                  </a:lnTo>
                  <a:lnTo>
                    <a:pt x="71858" y="476648"/>
                  </a:lnTo>
                  <a:cubicBezTo>
                    <a:pt x="75890" y="476648"/>
                    <a:pt x="79923" y="474719"/>
                    <a:pt x="81939" y="471827"/>
                  </a:cubicBezTo>
                  <a:lnTo>
                    <a:pt x="237463" y="243325"/>
                  </a:lnTo>
                  <a:cubicBezTo>
                    <a:pt x="239480" y="240192"/>
                    <a:pt x="239480" y="236576"/>
                    <a:pt x="237463" y="233684"/>
                  </a:cubicBezTo>
                  <a:close/>
                </a:path>
              </a:pathLst>
            </a:custGeom>
            <a:solidFill>
              <a:srgbClr val="00B0F0">
                <a:alpha val="35000"/>
              </a:srgbClr>
            </a:solidFill>
            <a:ln w="9525" cap="flat">
              <a:noFill/>
              <a:prstDash val="solid"/>
              <a:miter/>
            </a:ln>
          </p:spPr>
          <p:txBody>
            <a:bodyPr rtlCol="0" anchor="ctr"/>
            <a:lstStyle/>
            <a:p>
              <a:endParaRPr lang="en-ID"/>
            </a:p>
          </p:txBody>
        </p:sp>
      </p:grpSp>
      <p:pic>
        <p:nvPicPr>
          <p:cNvPr id="36" name="Picture1.png" descr="Picture1.png">
            <a:extLst>
              <a:ext uri="{FF2B5EF4-FFF2-40B4-BE49-F238E27FC236}">
                <a16:creationId xmlns:a16="http://schemas.microsoft.com/office/drawing/2014/main" id="{2EB3B0B1-6013-A249-402A-A9A28236F70B}"/>
              </a:ext>
            </a:extLst>
          </p:cNvPr>
          <p:cNvPicPr>
            <a:picLocks noChangeAspect="1"/>
          </p:cNvPicPr>
          <p:nvPr/>
        </p:nvPicPr>
        <p:blipFill>
          <a:blip r:embed="rId3">
            <a:alphaModFix amt="60269"/>
          </a:blip>
          <a:srcRect b="1012"/>
          <a:stretch>
            <a:fillRect/>
          </a:stretch>
        </p:blipFill>
        <p:spPr>
          <a:xfrm rot="5407543" flipH="1" flipV="1">
            <a:off x="6942134" y="246813"/>
            <a:ext cx="138306" cy="4037185"/>
          </a:xfrm>
          <a:prstGeom prst="rect">
            <a:avLst/>
          </a:prstGeom>
          <a:ln w="12700">
            <a:miter lim="400000"/>
          </a:ln>
        </p:spPr>
      </p:pic>
      <p:sp>
        <p:nvSpPr>
          <p:cNvPr id="37" name="TextBox 36">
            <a:extLst>
              <a:ext uri="{FF2B5EF4-FFF2-40B4-BE49-F238E27FC236}">
                <a16:creationId xmlns:a16="http://schemas.microsoft.com/office/drawing/2014/main" id="{FE682A9E-0D2C-F435-2292-C36ECE4B48FE}"/>
              </a:ext>
            </a:extLst>
          </p:cNvPr>
          <p:cNvSpPr txBox="1"/>
          <p:nvPr/>
        </p:nvSpPr>
        <p:spPr>
          <a:xfrm>
            <a:off x="5360199" y="3919797"/>
            <a:ext cx="6184819" cy="2005164"/>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We are a strategic investor in the gold mining sector, committed to partnering with companies where our involvement creates measurable impact. Beyond capital, we bring deep industry expertise, technical insight, and a global network to enhance project value, improve operational performance, and accelerate growth. We invest selectively, focusing on opportunities where our skills, experience, and relationships can unlock the full potential of mining assets — delivering sustainable returns for all stakeholders."</a:t>
            </a:r>
          </a:p>
        </p:txBody>
      </p:sp>
      <p:sp>
        <p:nvSpPr>
          <p:cNvPr id="38" name="TextBox 37">
            <a:extLst>
              <a:ext uri="{FF2B5EF4-FFF2-40B4-BE49-F238E27FC236}">
                <a16:creationId xmlns:a16="http://schemas.microsoft.com/office/drawing/2014/main" id="{250A2C09-5063-D59F-BED7-0978C6A772FC}"/>
              </a:ext>
            </a:extLst>
          </p:cNvPr>
          <p:cNvSpPr txBox="1"/>
          <p:nvPr/>
        </p:nvSpPr>
        <p:spPr>
          <a:xfrm>
            <a:off x="5334386" y="3242176"/>
            <a:ext cx="2757869" cy="677621"/>
          </a:xfrm>
          <a:prstGeom prst="rect">
            <a:avLst/>
          </a:prstGeom>
          <a:noFill/>
        </p:spPr>
        <p:txBody>
          <a:bodyPr wrap="square">
            <a:spAutoFit/>
          </a:bodyPr>
          <a:lstStyle/>
          <a:p>
            <a:pPr>
              <a:lnSpc>
                <a:spcPct val="150000"/>
              </a:lnSpc>
            </a:pPr>
            <a:r>
              <a:rPr lang="en-US" sz="2800" i="1" dirty="0">
                <a:solidFill>
                  <a:srgbClr val="1F4E79"/>
                </a:solidFill>
                <a:latin typeface="+mj-lt"/>
              </a:rPr>
              <a:t>INVESTMENT</a:t>
            </a:r>
            <a:endParaRPr lang="en-US" sz="1200" dirty="0">
              <a:solidFill>
                <a:srgbClr val="1F4E79"/>
              </a:solidFill>
            </a:endParaRPr>
          </a:p>
        </p:txBody>
      </p:sp>
      <p:sp>
        <p:nvSpPr>
          <p:cNvPr id="39" name="TextBox 38">
            <a:extLst>
              <a:ext uri="{FF2B5EF4-FFF2-40B4-BE49-F238E27FC236}">
                <a16:creationId xmlns:a16="http://schemas.microsoft.com/office/drawing/2014/main" id="{8C30678A-27FF-928C-F082-7392A463B934}"/>
              </a:ext>
            </a:extLst>
          </p:cNvPr>
          <p:cNvSpPr txBox="1"/>
          <p:nvPr/>
        </p:nvSpPr>
        <p:spPr>
          <a:xfrm>
            <a:off x="10223948" y="1968707"/>
            <a:ext cx="1736373" cy="1938992"/>
          </a:xfrm>
          <a:prstGeom prst="rect">
            <a:avLst/>
          </a:prstGeom>
          <a:noFill/>
        </p:spPr>
        <p:txBody>
          <a:bodyPr wrap="none" rtlCol="0">
            <a:spAutoFit/>
          </a:bodyPr>
          <a:lstStyle/>
          <a:p>
            <a:r>
              <a:rPr lang="en-US" sz="12000" dirty="0">
                <a:solidFill>
                  <a:schemeClr val="tx1">
                    <a:alpha val="9000"/>
                  </a:schemeClr>
                </a:solidFill>
                <a:latin typeface="+mj-lt"/>
              </a:rPr>
              <a:t>01</a:t>
            </a:r>
          </a:p>
        </p:txBody>
      </p:sp>
      <p:cxnSp>
        <p:nvCxnSpPr>
          <p:cNvPr id="40" name="Straight Connector 39">
            <a:extLst>
              <a:ext uri="{FF2B5EF4-FFF2-40B4-BE49-F238E27FC236}">
                <a16:creationId xmlns:a16="http://schemas.microsoft.com/office/drawing/2014/main" id="{2ACE9AB9-2CB8-D260-FBAB-91282F67D694}"/>
              </a:ext>
            </a:extLst>
          </p:cNvPr>
          <p:cNvCxnSpPr/>
          <p:nvPr/>
        </p:nvCxnSpPr>
        <p:spPr>
          <a:xfrm flipH="1">
            <a:off x="4595640" y="3885501"/>
            <a:ext cx="588180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pic>
        <p:nvPicPr>
          <p:cNvPr id="52" name="Graphic 51">
            <a:extLst>
              <a:ext uri="{FF2B5EF4-FFF2-40B4-BE49-F238E27FC236}">
                <a16:creationId xmlns:a16="http://schemas.microsoft.com/office/drawing/2014/main" id="{C66DAC07-7C11-51B4-B6C2-9BFF0978FB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17184" y="2478359"/>
            <a:ext cx="914400" cy="914400"/>
          </a:xfrm>
          <a:prstGeom prst="rect">
            <a:avLst/>
          </a:prstGeom>
        </p:spPr>
      </p:pic>
      <p:sp>
        <p:nvSpPr>
          <p:cNvPr id="53" name="Footer Placeholder 52">
            <a:extLst>
              <a:ext uri="{FF2B5EF4-FFF2-40B4-BE49-F238E27FC236}">
                <a16:creationId xmlns:a16="http://schemas.microsoft.com/office/drawing/2014/main" id="{A1CDF6EB-2740-73F0-EEC5-BA553A35E497}"/>
              </a:ext>
            </a:extLst>
          </p:cNvPr>
          <p:cNvSpPr>
            <a:spLocks noGrp="1"/>
          </p:cNvSpPr>
          <p:nvPr>
            <p:ph type="ftr" sz="quarter" idx="11"/>
          </p:nvPr>
        </p:nvSpPr>
        <p:spPr/>
        <p:txBody>
          <a:bodyPr/>
          <a:lstStyle/>
          <a:p>
            <a:r>
              <a:rPr lang="en-US"/>
              <a:t>2025 All copyright</a:t>
            </a:r>
            <a:endParaRPr lang="en-US" dirty="0"/>
          </a:p>
        </p:txBody>
      </p:sp>
      <p:sp>
        <p:nvSpPr>
          <p:cNvPr id="54" name="Slide Number Placeholder 53">
            <a:extLst>
              <a:ext uri="{FF2B5EF4-FFF2-40B4-BE49-F238E27FC236}">
                <a16:creationId xmlns:a16="http://schemas.microsoft.com/office/drawing/2014/main" id="{BD3E1510-9D98-9F11-4E76-0D64DDAD6596}"/>
              </a:ext>
            </a:extLst>
          </p:cNvPr>
          <p:cNvSpPr>
            <a:spLocks noGrp="1"/>
          </p:cNvSpPr>
          <p:nvPr>
            <p:ph type="sldNum" sz="quarter" idx="12"/>
          </p:nvPr>
        </p:nvSpPr>
        <p:spPr/>
        <p:txBody>
          <a:bodyPr/>
          <a:lstStyle/>
          <a:p>
            <a:fld id="{EAB4B67D-FAB5-418D-B402-3ABE18EC9131}" type="slidenum">
              <a:rPr lang="en-US" smtClean="0"/>
              <a:pPr/>
              <a:t>4</a:t>
            </a:fld>
            <a:endParaRPr lang="en-US" dirty="0"/>
          </a:p>
        </p:txBody>
      </p:sp>
      <p:sp>
        <p:nvSpPr>
          <p:cNvPr id="2" name="Rectangle 1">
            <a:extLst>
              <a:ext uri="{FF2B5EF4-FFF2-40B4-BE49-F238E27FC236}">
                <a16:creationId xmlns:a16="http://schemas.microsoft.com/office/drawing/2014/main" id="{ECCF363F-0BD7-4C1D-C3A8-338A501DDDB5}"/>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9" name="Picture 8">
            <a:extLst>
              <a:ext uri="{FF2B5EF4-FFF2-40B4-BE49-F238E27FC236}">
                <a16:creationId xmlns:a16="http://schemas.microsoft.com/office/drawing/2014/main" id="{A9C8B710-B23A-8F46-B013-C844AAF17C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10" name="Rectangle 9">
            <a:hlinkClick r:id="rId7" action="ppaction://hlinksldjump"/>
            <a:extLst>
              <a:ext uri="{FF2B5EF4-FFF2-40B4-BE49-F238E27FC236}">
                <a16:creationId xmlns:a16="http://schemas.microsoft.com/office/drawing/2014/main" id="{BDAC5AAC-1826-5CDE-7D11-EB7CB0A0CFE5}"/>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11" name="Rectangle 10">
            <a:hlinkClick r:id="rId8" action="ppaction://hlinksldjump"/>
            <a:extLst>
              <a:ext uri="{FF2B5EF4-FFF2-40B4-BE49-F238E27FC236}">
                <a16:creationId xmlns:a16="http://schemas.microsoft.com/office/drawing/2014/main" id="{636C978B-92C1-18DC-FD18-7EFEBAC5E5B7}"/>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13" name="Rectangle 12">
            <a:hlinkClick r:id="rId9" action="ppaction://hlinksldjump"/>
            <a:extLst>
              <a:ext uri="{FF2B5EF4-FFF2-40B4-BE49-F238E27FC236}">
                <a16:creationId xmlns:a16="http://schemas.microsoft.com/office/drawing/2014/main" id="{C98BB3B7-7AA5-DE4C-9469-CB550960BAB5}"/>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14" name="Rectangle: Rounded Corners 2">
            <a:extLst>
              <a:ext uri="{FF2B5EF4-FFF2-40B4-BE49-F238E27FC236}">
                <a16:creationId xmlns:a16="http://schemas.microsoft.com/office/drawing/2014/main" id="{CB522863-22BA-FF3C-3233-901AAC0754B5}"/>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222008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0C606-D0D4-974B-593B-9296904EC493}"/>
            </a:ext>
          </a:extLst>
        </p:cNvPr>
        <p:cNvGrpSpPr/>
        <p:nvPr/>
      </p:nvGrpSpPr>
      <p:grpSpPr>
        <a:xfrm>
          <a:off x="0" y="0"/>
          <a:ext cx="0" cy="0"/>
          <a:chOff x="0" y="0"/>
          <a:chExt cx="0" cy="0"/>
        </a:xfrm>
      </p:grpSpPr>
      <p:pic>
        <p:nvPicPr>
          <p:cNvPr id="42" name="Picture Placeholder 41">
            <a:extLst>
              <a:ext uri="{FF2B5EF4-FFF2-40B4-BE49-F238E27FC236}">
                <a16:creationId xmlns:a16="http://schemas.microsoft.com/office/drawing/2014/main" id="{87C84304-76EB-118F-A170-DF01CBAC6A5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031" r="17031"/>
          <a:stretch>
            <a:fillRect/>
          </a:stretch>
        </p:blipFill>
        <p:spPr>
          <a:xfrm>
            <a:off x="6980238" y="779463"/>
            <a:ext cx="4889500" cy="4943475"/>
          </a:xfrm>
        </p:spPr>
      </p:pic>
      <p:sp>
        <p:nvSpPr>
          <p:cNvPr id="27" name="Freeform 26">
            <a:extLst>
              <a:ext uri="{FF2B5EF4-FFF2-40B4-BE49-F238E27FC236}">
                <a16:creationId xmlns:a16="http://schemas.microsoft.com/office/drawing/2014/main" id="{1C926242-F393-936B-B980-157DF9FBAC46}"/>
              </a:ext>
            </a:extLst>
          </p:cNvPr>
          <p:cNvSpPr/>
          <p:nvPr/>
        </p:nvSpPr>
        <p:spPr>
          <a:xfrm flipH="1">
            <a:off x="8782006" y="3962400"/>
            <a:ext cx="3383853" cy="2188634"/>
          </a:xfrm>
          <a:custGeom>
            <a:avLst/>
            <a:gdLst>
              <a:gd name="connsiteX0" fmla="*/ 0 w 3383853"/>
              <a:gd name="connsiteY0" fmla="*/ 0 h 2286001"/>
              <a:gd name="connsiteX1" fmla="*/ 3383853 w 3383853"/>
              <a:gd name="connsiteY1" fmla="*/ 0 h 2286001"/>
              <a:gd name="connsiteX2" fmla="*/ 2812353 w 3383853"/>
              <a:gd name="connsiteY2" fmla="*/ 2286001 h 2286001"/>
              <a:gd name="connsiteX3" fmla="*/ 0 w 3383853"/>
              <a:gd name="connsiteY3" fmla="*/ 2286001 h 2286001"/>
            </a:gdLst>
            <a:ahLst/>
            <a:cxnLst>
              <a:cxn ang="0">
                <a:pos x="connsiteX0" y="connsiteY0"/>
              </a:cxn>
              <a:cxn ang="0">
                <a:pos x="connsiteX1" y="connsiteY1"/>
              </a:cxn>
              <a:cxn ang="0">
                <a:pos x="connsiteX2" y="connsiteY2"/>
              </a:cxn>
              <a:cxn ang="0">
                <a:pos x="connsiteX3" y="connsiteY3"/>
              </a:cxn>
            </a:cxnLst>
            <a:rect l="l" t="t" r="r" b="b"/>
            <a:pathLst>
              <a:path w="3383853" h="2286001">
                <a:moveTo>
                  <a:pt x="0" y="0"/>
                </a:moveTo>
                <a:lnTo>
                  <a:pt x="3383853" y="0"/>
                </a:lnTo>
                <a:lnTo>
                  <a:pt x="2812353" y="2286001"/>
                </a:lnTo>
                <a:lnTo>
                  <a:pt x="0" y="2286001"/>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3FFF7E9-2396-1315-B59C-0C9039EFC6D9}"/>
              </a:ext>
            </a:extLst>
          </p:cNvPr>
          <p:cNvCxnSpPr/>
          <p:nvPr/>
        </p:nvCxnSpPr>
        <p:spPr>
          <a:xfrm flipH="1">
            <a:off x="6982731" y="6342592"/>
            <a:ext cx="5209269" cy="0"/>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92FBDE9-5E48-CEC9-56CB-45FE7AEF0265}"/>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4" name="Picture 3">
            <a:extLst>
              <a:ext uri="{FF2B5EF4-FFF2-40B4-BE49-F238E27FC236}">
                <a16:creationId xmlns:a16="http://schemas.microsoft.com/office/drawing/2014/main" id="{0739A00E-9A7A-9420-7956-AC66E8F75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5" name="Rectangle 4">
            <a:extLst>
              <a:ext uri="{FF2B5EF4-FFF2-40B4-BE49-F238E27FC236}">
                <a16:creationId xmlns:a16="http://schemas.microsoft.com/office/drawing/2014/main" id="{A457D083-AED3-64FC-EAA5-B339D85DC827}"/>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6" name="Rectangle 5">
            <a:extLst>
              <a:ext uri="{FF2B5EF4-FFF2-40B4-BE49-F238E27FC236}">
                <a16:creationId xmlns:a16="http://schemas.microsoft.com/office/drawing/2014/main" id="{D98E153B-F3CB-6E54-FC8A-38FD5073013E}"/>
              </a:ext>
            </a:extLst>
          </p:cNvPr>
          <p:cNvSpPr/>
          <p:nvPr/>
        </p:nvSpPr>
        <p:spPr>
          <a:xfrm>
            <a:off x="5417184" y="-3530"/>
            <a:ext cx="3383280"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latin typeface="+mj-lt"/>
              </a:rPr>
              <a:t>WHAT WE DO</a:t>
            </a:r>
          </a:p>
        </p:txBody>
      </p:sp>
      <p:sp>
        <p:nvSpPr>
          <p:cNvPr id="7" name="Rectangle 6">
            <a:extLst>
              <a:ext uri="{FF2B5EF4-FFF2-40B4-BE49-F238E27FC236}">
                <a16:creationId xmlns:a16="http://schemas.microsoft.com/office/drawing/2014/main" id="{BB198B35-B464-216A-B427-F0CD6ADD7254}"/>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solidFill>
                  <a:schemeClr val="bg1">
                    <a:lumMod val="95000"/>
                  </a:schemeClr>
                </a:solidFill>
                <a:latin typeface="+mj-lt"/>
              </a:rPr>
              <a:t>CONTACT US</a:t>
            </a:r>
          </a:p>
        </p:txBody>
      </p:sp>
      <p:sp>
        <p:nvSpPr>
          <p:cNvPr id="8" name="Rectangle: Rounded Corners 2">
            <a:extLst>
              <a:ext uri="{FF2B5EF4-FFF2-40B4-BE49-F238E27FC236}">
                <a16:creationId xmlns:a16="http://schemas.microsoft.com/office/drawing/2014/main" id="{5BE70D8C-1D01-BA38-B4E2-6D7136585316}"/>
              </a:ext>
            </a:extLst>
          </p:cNvPr>
          <p:cNvSpPr/>
          <p:nvPr/>
        </p:nvSpPr>
        <p:spPr>
          <a:xfrm>
            <a:off x="6158248"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9" name="TextBox 8">
            <a:extLst>
              <a:ext uri="{FF2B5EF4-FFF2-40B4-BE49-F238E27FC236}">
                <a16:creationId xmlns:a16="http://schemas.microsoft.com/office/drawing/2014/main" id="{2C160883-BA28-378C-5F5C-330ABFB3455D}"/>
              </a:ext>
            </a:extLst>
          </p:cNvPr>
          <p:cNvSpPr txBox="1"/>
          <p:nvPr/>
        </p:nvSpPr>
        <p:spPr>
          <a:xfrm>
            <a:off x="527870" y="3799604"/>
            <a:ext cx="6451603" cy="2282163"/>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At AURA CAPITAL PARNERS, we specialize in financial advisory solutions tailored to the unique needs of the gold mining sector. With deep industry knowledge and strong relationships across global capital markets, we help mining companies raise capital, structure private equity deals, navigate public listings, and manage corporate restructuring.</a:t>
            </a:r>
          </a:p>
          <a:p>
            <a:pPr>
              <a:lnSpc>
                <a:spcPct val="150000"/>
              </a:lnSpc>
            </a:pPr>
            <a:r>
              <a:rPr lang="en-US" sz="1200" dirty="0">
                <a:solidFill>
                  <a:schemeClr val="tx1">
                    <a:lumMod val="65000"/>
                    <a:lumOff val="35000"/>
                  </a:schemeClr>
                </a:solidFill>
                <a:ea typeface="Open Sans" pitchFamily="2" charset="0"/>
                <a:cs typeface="Open Sans" pitchFamily="2" charset="0"/>
              </a:rPr>
              <a:t>Whether you're an early-stage explorer or a mid-tier producer, we deliver strategic, practical, and  investor-aligned advice to support your growth and </a:t>
            </a:r>
          </a:p>
          <a:p>
            <a:pPr>
              <a:lnSpc>
                <a:spcPct val="150000"/>
              </a:lnSpc>
            </a:pPr>
            <a:r>
              <a:rPr lang="en-US" sz="1200" dirty="0">
                <a:solidFill>
                  <a:schemeClr val="tx1">
                    <a:lumMod val="65000"/>
                    <a:lumOff val="35000"/>
                  </a:schemeClr>
                </a:solidFill>
                <a:ea typeface="Open Sans" pitchFamily="2" charset="0"/>
                <a:cs typeface="Open Sans" pitchFamily="2" charset="0"/>
              </a:rPr>
              <a:t>long-term success.</a:t>
            </a:r>
          </a:p>
        </p:txBody>
      </p:sp>
      <p:sp>
        <p:nvSpPr>
          <p:cNvPr id="10" name="TextBox 9">
            <a:extLst>
              <a:ext uri="{FF2B5EF4-FFF2-40B4-BE49-F238E27FC236}">
                <a16:creationId xmlns:a16="http://schemas.microsoft.com/office/drawing/2014/main" id="{70A3D550-8236-E9EB-6C00-E62DE4B12267}"/>
              </a:ext>
            </a:extLst>
          </p:cNvPr>
          <p:cNvSpPr txBox="1"/>
          <p:nvPr/>
        </p:nvSpPr>
        <p:spPr>
          <a:xfrm>
            <a:off x="543546" y="2210141"/>
            <a:ext cx="4926617" cy="677621"/>
          </a:xfrm>
          <a:prstGeom prst="rect">
            <a:avLst/>
          </a:prstGeom>
          <a:noFill/>
        </p:spPr>
        <p:txBody>
          <a:bodyPr wrap="square">
            <a:spAutoFit/>
          </a:bodyPr>
          <a:lstStyle/>
          <a:p>
            <a:pPr>
              <a:lnSpc>
                <a:spcPct val="150000"/>
              </a:lnSpc>
            </a:pPr>
            <a:r>
              <a:rPr lang="en-US" sz="2800" i="1" dirty="0">
                <a:solidFill>
                  <a:srgbClr val="1F4E79"/>
                </a:solidFill>
                <a:latin typeface="+mj-lt"/>
              </a:rPr>
              <a:t>FINANCIAL</a:t>
            </a:r>
            <a:r>
              <a:rPr lang="en-US" sz="2800" i="1" dirty="0">
                <a:solidFill>
                  <a:schemeClr val="bg1"/>
                </a:solidFill>
                <a:latin typeface="+mj-lt"/>
              </a:rPr>
              <a:t> </a:t>
            </a:r>
            <a:r>
              <a:rPr lang="en-US" sz="2800" i="1" dirty="0">
                <a:solidFill>
                  <a:srgbClr val="1F4E79"/>
                </a:solidFill>
                <a:latin typeface="+mj-lt"/>
              </a:rPr>
              <a:t>ADVISORY</a:t>
            </a:r>
          </a:p>
        </p:txBody>
      </p:sp>
      <p:sp>
        <p:nvSpPr>
          <p:cNvPr id="11" name="TextBox 10">
            <a:extLst>
              <a:ext uri="{FF2B5EF4-FFF2-40B4-BE49-F238E27FC236}">
                <a16:creationId xmlns:a16="http://schemas.microsoft.com/office/drawing/2014/main" id="{0369746E-338D-B125-160B-AB00D4894C62}"/>
              </a:ext>
            </a:extLst>
          </p:cNvPr>
          <p:cNvSpPr txBox="1"/>
          <p:nvPr/>
        </p:nvSpPr>
        <p:spPr>
          <a:xfrm>
            <a:off x="5485838" y="663709"/>
            <a:ext cx="2061783" cy="1938992"/>
          </a:xfrm>
          <a:prstGeom prst="rect">
            <a:avLst/>
          </a:prstGeom>
          <a:noFill/>
        </p:spPr>
        <p:txBody>
          <a:bodyPr wrap="none" rtlCol="0">
            <a:spAutoFit/>
          </a:bodyPr>
          <a:lstStyle/>
          <a:p>
            <a:r>
              <a:rPr lang="en-US" sz="12000" dirty="0">
                <a:solidFill>
                  <a:schemeClr val="tx1">
                    <a:alpha val="9000"/>
                  </a:schemeClr>
                </a:solidFill>
                <a:latin typeface="+mj-lt"/>
              </a:rPr>
              <a:t>02</a:t>
            </a:r>
          </a:p>
        </p:txBody>
      </p:sp>
      <p:sp>
        <p:nvSpPr>
          <p:cNvPr id="13" name="TextBox 12">
            <a:extLst>
              <a:ext uri="{FF2B5EF4-FFF2-40B4-BE49-F238E27FC236}">
                <a16:creationId xmlns:a16="http://schemas.microsoft.com/office/drawing/2014/main" id="{2ADAA03C-6FD5-609A-6410-922320B0425B}"/>
              </a:ext>
            </a:extLst>
          </p:cNvPr>
          <p:cNvSpPr txBox="1"/>
          <p:nvPr/>
        </p:nvSpPr>
        <p:spPr>
          <a:xfrm>
            <a:off x="527871" y="2835324"/>
            <a:ext cx="5509166" cy="646331"/>
          </a:xfrm>
          <a:prstGeom prst="rect">
            <a:avLst/>
          </a:prstGeom>
          <a:noFill/>
        </p:spPr>
        <p:txBody>
          <a:bodyPr wrap="square">
            <a:spAutoFit/>
          </a:bodyPr>
          <a:lstStyle/>
          <a:p>
            <a:r>
              <a:rPr lang="en-US" i="1" dirty="0">
                <a:solidFill>
                  <a:srgbClr val="00B0F0"/>
                </a:solidFill>
              </a:rPr>
              <a:t>Strategic Financial Advisory for the Gold Mining Industry</a:t>
            </a:r>
          </a:p>
        </p:txBody>
      </p:sp>
      <p:sp>
        <p:nvSpPr>
          <p:cNvPr id="14" name="TextBox 13">
            <a:extLst>
              <a:ext uri="{FF2B5EF4-FFF2-40B4-BE49-F238E27FC236}">
                <a16:creationId xmlns:a16="http://schemas.microsoft.com/office/drawing/2014/main" id="{BC8EF5F3-26CC-3595-F575-D14C9EF59A67}"/>
              </a:ext>
            </a:extLst>
          </p:cNvPr>
          <p:cNvSpPr txBox="1"/>
          <p:nvPr/>
        </p:nvSpPr>
        <p:spPr>
          <a:xfrm>
            <a:off x="527871" y="3470548"/>
            <a:ext cx="6587066" cy="327910"/>
          </a:xfrm>
          <a:prstGeom prst="rect">
            <a:avLst/>
          </a:prstGeom>
          <a:noFill/>
        </p:spPr>
        <p:txBody>
          <a:bodyPr wrap="square">
            <a:spAutoFit/>
          </a:bodyPr>
          <a:lstStyle/>
          <a:p>
            <a:pPr marL="0" marR="0">
              <a:lnSpc>
                <a:spcPct val="115000"/>
              </a:lnSpc>
              <a:spcAft>
                <a:spcPts val="800"/>
              </a:spcAft>
              <a:buNone/>
            </a:pPr>
            <a:r>
              <a:rPr lang="en-CA" sz="1400" i="1" kern="100" dirty="0">
                <a:effectLst/>
                <a:ea typeface="Aptos" panose="020B0004020202020204" pitchFamily="34" charset="0"/>
                <a:cs typeface="Times New Roman" panose="02020603050405020304" pitchFamily="18" charset="0"/>
              </a:rPr>
              <a:t>Unlocking Capital. Driving Growth. Navigating Complexity.</a:t>
            </a:r>
            <a:endParaRPr lang="en-US" sz="1400" i="1" kern="100" dirty="0">
              <a:effectLst/>
              <a:ea typeface="Aptos" panose="020B0004020202020204" pitchFamily="34" charset="0"/>
              <a:cs typeface="Times New Roman" panose="02020603050405020304" pitchFamily="18" charset="0"/>
            </a:endParaRPr>
          </a:p>
        </p:txBody>
      </p:sp>
      <p:grpSp>
        <p:nvGrpSpPr>
          <p:cNvPr id="22" name="Group 21">
            <a:extLst>
              <a:ext uri="{FF2B5EF4-FFF2-40B4-BE49-F238E27FC236}">
                <a16:creationId xmlns:a16="http://schemas.microsoft.com/office/drawing/2014/main" id="{827D3154-C25F-4A9C-47FB-48902FEA0E57}"/>
              </a:ext>
            </a:extLst>
          </p:cNvPr>
          <p:cNvGrpSpPr/>
          <p:nvPr/>
        </p:nvGrpSpPr>
        <p:grpSpPr>
          <a:xfrm>
            <a:off x="10052234" y="4321526"/>
            <a:ext cx="1611896" cy="1757540"/>
            <a:chOff x="1222311" y="1961656"/>
            <a:chExt cx="4979668" cy="5429611"/>
          </a:xfrm>
          <a:solidFill>
            <a:schemeClr val="bg1"/>
          </a:solidFill>
        </p:grpSpPr>
        <p:sp>
          <p:nvSpPr>
            <p:cNvPr id="24" name="Isosceles Triangle 20">
              <a:extLst>
                <a:ext uri="{FF2B5EF4-FFF2-40B4-BE49-F238E27FC236}">
                  <a16:creationId xmlns:a16="http://schemas.microsoft.com/office/drawing/2014/main" id="{F2B3CA29-B8EE-E0AC-FBA2-E3CAD7F44FD1}"/>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Isosceles Triangle 21">
              <a:extLst>
                <a:ext uri="{FF2B5EF4-FFF2-40B4-BE49-F238E27FC236}">
                  <a16:creationId xmlns:a16="http://schemas.microsoft.com/office/drawing/2014/main" id="{B37BD41C-B00A-A2EC-A700-FA1E21E0B11F}"/>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2">
              <a:extLst>
                <a:ext uri="{FF2B5EF4-FFF2-40B4-BE49-F238E27FC236}">
                  <a16:creationId xmlns:a16="http://schemas.microsoft.com/office/drawing/2014/main" id="{6DB3AE50-903D-A53C-9217-B46886356FB7}"/>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23">
              <a:extLst>
                <a:ext uri="{FF2B5EF4-FFF2-40B4-BE49-F238E27FC236}">
                  <a16:creationId xmlns:a16="http://schemas.microsoft.com/office/drawing/2014/main" id="{4DC90C84-487E-28F9-D3B2-15110C8B67A8}"/>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 name="Straight Connector 31">
            <a:extLst>
              <a:ext uri="{FF2B5EF4-FFF2-40B4-BE49-F238E27FC236}">
                <a16:creationId xmlns:a16="http://schemas.microsoft.com/office/drawing/2014/main" id="{A0549011-FDBF-8149-83D7-6D3D7CFCE0D6}"/>
              </a:ext>
            </a:extLst>
          </p:cNvPr>
          <p:cNvCxnSpPr>
            <a:cxnSpLocks/>
          </p:cNvCxnSpPr>
          <p:nvPr/>
        </p:nvCxnSpPr>
        <p:spPr>
          <a:xfrm flipH="1">
            <a:off x="0" y="2242031"/>
            <a:ext cx="567508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pic>
        <p:nvPicPr>
          <p:cNvPr id="44" name="Graphic 43">
            <a:extLst>
              <a:ext uri="{FF2B5EF4-FFF2-40B4-BE49-F238E27FC236}">
                <a16:creationId xmlns:a16="http://schemas.microsoft.com/office/drawing/2014/main" id="{2107A32D-7FFD-E667-0693-28703BDB43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6521" y="1191539"/>
            <a:ext cx="914400" cy="914400"/>
          </a:xfrm>
          <a:prstGeom prst="rect">
            <a:avLst/>
          </a:prstGeom>
        </p:spPr>
      </p:pic>
      <p:sp>
        <p:nvSpPr>
          <p:cNvPr id="45" name="Footer Placeholder 44">
            <a:extLst>
              <a:ext uri="{FF2B5EF4-FFF2-40B4-BE49-F238E27FC236}">
                <a16:creationId xmlns:a16="http://schemas.microsoft.com/office/drawing/2014/main" id="{B82D9E2D-F9E0-C3FE-1355-CC6ADE1B9283}"/>
              </a:ext>
            </a:extLst>
          </p:cNvPr>
          <p:cNvSpPr>
            <a:spLocks noGrp="1"/>
          </p:cNvSpPr>
          <p:nvPr>
            <p:ph type="ftr" sz="quarter" idx="11"/>
          </p:nvPr>
        </p:nvSpPr>
        <p:spPr/>
        <p:txBody>
          <a:bodyPr/>
          <a:lstStyle/>
          <a:p>
            <a:r>
              <a:rPr lang="en-US"/>
              <a:t>2025 All copyright</a:t>
            </a:r>
            <a:endParaRPr lang="en-US" dirty="0"/>
          </a:p>
        </p:txBody>
      </p:sp>
      <p:sp>
        <p:nvSpPr>
          <p:cNvPr id="46" name="Slide Number Placeholder 45">
            <a:extLst>
              <a:ext uri="{FF2B5EF4-FFF2-40B4-BE49-F238E27FC236}">
                <a16:creationId xmlns:a16="http://schemas.microsoft.com/office/drawing/2014/main" id="{B52E9249-629D-4764-363B-EB89D0B9CE34}"/>
              </a:ext>
            </a:extLst>
          </p:cNvPr>
          <p:cNvSpPr>
            <a:spLocks noGrp="1"/>
          </p:cNvSpPr>
          <p:nvPr>
            <p:ph type="sldNum" sz="quarter" idx="12"/>
          </p:nvPr>
        </p:nvSpPr>
        <p:spPr/>
        <p:txBody>
          <a:bodyPr/>
          <a:lstStyle/>
          <a:p>
            <a:fld id="{EAB4B67D-FAB5-418D-B402-3ABE18EC9131}" type="slidenum">
              <a:rPr lang="en-US" smtClean="0"/>
              <a:pPr/>
              <a:t>5</a:t>
            </a:fld>
            <a:endParaRPr lang="en-US" dirty="0"/>
          </a:p>
        </p:txBody>
      </p:sp>
    </p:spTree>
    <p:extLst>
      <p:ext uri="{BB962C8B-B14F-4D97-AF65-F5344CB8AC3E}">
        <p14:creationId xmlns:p14="http://schemas.microsoft.com/office/powerpoint/2010/main" val="19976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a:xfrm>
            <a:off x="1209513" y="2667067"/>
            <a:ext cx="1409700" cy="510269"/>
          </a:xfrm>
        </p:spPr>
        <p:txBody>
          <a:bodyPr/>
          <a:lstStyle/>
          <a:p>
            <a:r>
              <a:rPr lang="en-US" sz="1800" dirty="0"/>
              <a:t>Capital Raising:</a:t>
            </a:r>
          </a:p>
        </p:txBody>
      </p:sp>
      <p:sp>
        <p:nvSpPr>
          <p:cNvPr id="10" name="Text Placeholder 9"/>
          <p:cNvSpPr>
            <a:spLocks noGrp="1"/>
          </p:cNvSpPr>
          <p:nvPr>
            <p:ph type="body" sz="quarter" idx="16"/>
          </p:nvPr>
        </p:nvSpPr>
        <p:spPr>
          <a:xfrm>
            <a:off x="1233445" y="3468793"/>
            <a:ext cx="1845430" cy="2488559"/>
          </a:xfrm>
        </p:spPr>
        <p:txBody>
          <a:bodyPr/>
          <a:lstStyle/>
          <a:p>
            <a:pPr>
              <a:lnSpc>
                <a:spcPct val="150000"/>
              </a:lnSpc>
            </a:pPr>
            <a:r>
              <a:rPr lang="en-US" dirty="0"/>
              <a:t>We connect mining projects with the right investors—equity, debt, or hybrid—to fund exploration, development, or expansion</a:t>
            </a:r>
          </a:p>
        </p:txBody>
      </p:sp>
      <p:sp>
        <p:nvSpPr>
          <p:cNvPr id="11" name="Text Placeholder 10"/>
          <p:cNvSpPr>
            <a:spLocks noGrp="1"/>
          </p:cNvSpPr>
          <p:nvPr>
            <p:ph type="body" sz="quarter" idx="17"/>
          </p:nvPr>
        </p:nvSpPr>
        <p:spPr>
          <a:xfrm>
            <a:off x="3259766" y="2667067"/>
            <a:ext cx="2000369" cy="510269"/>
          </a:xfrm>
        </p:spPr>
        <p:txBody>
          <a:bodyPr/>
          <a:lstStyle/>
          <a:p>
            <a:r>
              <a:rPr lang="en-US" sz="1800" dirty="0"/>
              <a:t>Private Equity Advisory:</a:t>
            </a:r>
          </a:p>
        </p:txBody>
      </p:sp>
      <p:sp>
        <p:nvSpPr>
          <p:cNvPr id="13" name="Text Placeholder 12"/>
          <p:cNvSpPr>
            <a:spLocks noGrp="1"/>
          </p:cNvSpPr>
          <p:nvPr>
            <p:ph type="body" sz="quarter" idx="19"/>
          </p:nvPr>
        </p:nvSpPr>
        <p:spPr>
          <a:xfrm>
            <a:off x="3337235" y="3468793"/>
            <a:ext cx="1845430" cy="2488559"/>
          </a:xfrm>
        </p:spPr>
        <p:txBody>
          <a:bodyPr/>
          <a:lstStyle/>
          <a:p>
            <a:pPr>
              <a:lnSpc>
                <a:spcPct val="150000"/>
              </a:lnSpc>
            </a:pPr>
            <a:r>
              <a:rPr lang="en-US" dirty="0"/>
              <a:t>From structuring to deal execution, we guide clients through private equity transactions with aligned strategies and trusted investor networks.</a:t>
            </a:r>
          </a:p>
        </p:txBody>
      </p:sp>
      <p:sp>
        <p:nvSpPr>
          <p:cNvPr id="14" name="Text Placeholder 13"/>
          <p:cNvSpPr>
            <a:spLocks noGrp="1"/>
          </p:cNvSpPr>
          <p:nvPr>
            <p:ph type="body" sz="quarter" idx="20"/>
          </p:nvPr>
        </p:nvSpPr>
        <p:spPr>
          <a:xfrm>
            <a:off x="5503283" y="2558914"/>
            <a:ext cx="2547607" cy="510269"/>
          </a:xfrm>
        </p:spPr>
        <p:txBody>
          <a:bodyPr/>
          <a:lstStyle/>
          <a:p>
            <a:r>
              <a:rPr lang="en-US" sz="1800" dirty="0"/>
              <a:t>Mergers &amp; Acquisitions Advisory</a:t>
            </a:r>
          </a:p>
        </p:txBody>
      </p:sp>
      <p:sp>
        <p:nvSpPr>
          <p:cNvPr id="16" name="Text Placeholder 15"/>
          <p:cNvSpPr>
            <a:spLocks noGrp="1"/>
          </p:cNvSpPr>
          <p:nvPr>
            <p:ph type="body" sz="quarter" idx="22"/>
          </p:nvPr>
        </p:nvSpPr>
        <p:spPr>
          <a:xfrm>
            <a:off x="5527215" y="3468793"/>
            <a:ext cx="1976437" cy="2488559"/>
          </a:xfrm>
        </p:spPr>
        <p:txBody>
          <a:bodyPr/>
          <a:lstStyle/>
          <a:p>
            <a:pPr>
              <a:lnSpc>
                <a:spcPct val="150000"/>
              </a:lnSpc>
            </a:pPr>
            <a:r>
              <a:rPr lang="en-US" dirty="0"/>
              <a:t>We provide end-to-end M&amp;A advisory services tailored to the mining industry, with a focus on identifying value, mitigating risk, and executing strategic transactions that strengthen our clients’ portfolios. </a:t>
            </a:r>
          </a:p>
        </p:txBody>
      </p:sp>
      <p:sp>
        <p:nvSpPr>
          <p:cNvPr id="17" name="Text Placeholder 16"/>
          <p:cNvSpPr>
            <a:spLocks noGrp="1"/>
          </p:cNvSpPr>
          <p:nvPr>
            <p:ph type="body" sz="quarter" idx="23"/>
          </p:nvPr>
        </p:nvSpPr>
        <p:spPr>
          <a:xfrm>
            <a:off x="7634819" y="2667067"/>
            <a:ext cx="2155912" cy="510269"/>
          </a:xfrm>
        </p:spPr>
        <p:txBody>
          <a:bodyPr/>
          <a:lstStyle/>
          <a:p>
            <a:r>
              <a:rPr lang="en-US" sz="1800" dirty="0"/>
              <a:t>Public Listings (IPO/RTO):</a:t>
            </a:r>
          </a:p>
        </p:txBody>
      </p:sp>
      <p:sp>
        <p:nvSpPr>
          <p:cNvPr id="19" name="Text Placeholder 18"/>
          <p:cNvSpPr>
            <a:spLocks noGrp="1"/>
          </p:cNvSpPr>
          <p:nvPr>
            <p:ph type="body" sz="quarter" idx="25"/>
          </p:nvPr>
        </p:nvSpPr>
        <p:spPr>
          <a:xfrm>
            <a:off x="7731606" y="3468793"/>
            <a:ext cx="1845430" cy="2488559"/>
          </a:xfrm>
        </p:spPr>
        <p:txBody>
          <a:bodyPr/>
          <a:lstStyle/>
          <a:p>
            <a:pPr>
              <a:lnSpc>
                <a:spcPct val="150000"/>
              </a:lnSpc>
            </a:pPr>
            <a:r>
              <a:rPr lang="en-US" dirty="0"/>
              <a:t>Comprehensive listing support, including exchange selection, regulatory readiness, and capital market positioning.</a:t>
            </a:r>
          </a:p>
        </p:txBody>
      </p:sp>
      <p:sp>
        <p:nvSpPr>
          <p:cNvPr id="20" name="Text Placeholder 19"/>
          <p:cNvSpPr>
            <a:spLocks noGrp="1"/>
          </p:cNvSpPr>
          <p:nvPr>
            <p:ph type="body" sz="quarter" idx="26"/>
          </p:nvPr>
        </p:nvSpPr>
        <p:spPr>
          <a:xfrm>
            <a:off x="9684111" y="2667067"/>
            <a:ext cx="2250362" cy="510269"/>
          </a:xfrm>
        </p:spPr>
        <p:txBody>
          <a:bodyPr/>
          <a:lstStyle/>
          <a:p>
            <a:r>
              <a:rPr lang="en-US" sz="1800" dirty="0"/>
              <a:t>Board Representation:</a:t>
            </a:r>
          </a:p>
        </p:txBody>
      </p:sp>
      <p:sp>
        <p:nvSpPr>
          <p:cNvPr id="22" name="Text Placeholder 21"/>
          <p:cNvSpPr>
            <a:spLocks noGrp="1"/>
          </p:cNvSpPr>
          <p:nvPr>
            <p:ph type="body" sz="quarter" idx="28"/>
          </p:nvPr>
        </p:nvSpPr>
        <p:spPr>
          <a:xfrm>
            <a:off x="9708043" y="3468793"/>
            <a:ext cx="1845430" cy="2488559"/>
          </a:xfrm>
        </p:spPr>
        <p:txBody>
          <a:bodyPr/>
          <a:lstStyle/>
          <a:p>
            <a:pPr>
              <a:lnSpc>
                <a:spcPct val="150000"/>
              </a:lnSpc>
            </a:pPr>
            <a:r>
              <a:rPr lang="en-US" dirty="0"/>
              <a:t>Representing investors on board of public or private mining companies .</a:t>
            </a:r>
          </a:p>
        </p:txBody>
      </p:sp>
      <p:sp>
        <p:nvSpPr>
          <p:cNvPr id="24" name="Parallelogram 23">
            <a:extLst>
              <a:ext uri="{FF2B5EF4-FFF2-40B4-BE49-F238E27FC236}">
                <a16:creationId xmlns:a16="http://schemas.microsoft.com/office/drawing/2014/main" id="{DE7E5985-0755-4F64-BC4D-F8AA4B84E4BE}"/>
              </a:ext>
            </a:extLst>
          </p:cNvPr>
          <p:cNvSpPr/>
          <p:nvPr/>
        </p:nvSpPr>
        <p:spPr>
          <a:xfrm>
            <a:off x="1486555" y="1513343"/>
            <a:ext cx="1132658" cy="777500"/>
          </a:xfrm>
          <a:prstGeom prst="parallelogram">
            <a:avLst>
              <a:gd name="adj" fmla="val 32821"/>
            </a:avLst>
          </a:prstGeom>
          <a:solidFill>
            <a:srgbClr val="1F4E79"/>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828800" rIns="274320" bIns="0" rtlCol="0" anchor="t" anchorCtr="0"/>
          <a:lstStyle/>
          <a:p>
            <a:pPr>
              <a:spcBef>
                <a:spcPts val="2400"/>
              </a:spcBef>
            </a:pPr>
            <a:endParaRPr lang="en-ID" sz="1600" b="1" dirty="0">
              <a:solidFill>
                <a:srgbClr val="FFFFFF"/>
              </a:solidFill>
              <a:latin typeface="Segoe UI" panose="020B0502040204020203" pitchFamily="34" charset="0"/>
              <a:ea typeface="Open Sans" charset="0"/>
              <a:cs typeface="Segoe UI" panose="020B0502040204020203" pitchFamily="34" charset="0"/>
            </a:endParaRPr>
          </a:p>
        </p:txBody>
      </p:sp>
      <p:sp>
        <p:nvSpPr>
          <p:cNvPr id="39" name="Isosceles Triangle 38">
            <a:extLst>
              <a:ext uri="{FF2B5EF4-FFF2-40B4-BE49-F238E27FC236}">
                <a16:creationId xmlns:a16="http://schemas.microsoft.com/office/drawing/2014/main" id="{5465F6B0-DDE3-493C-98A8-D24C2FF0D811}"/>
              </a:ext>
            </a:extLst>
          </p:cNvPr>
          <p:cNvSpPr/>
          <p:nvPr/>
        </p:nvSpPr>
        <p:spPr>
          <a:xfrm rot="10800000">
            <a:off x="1273726" y="3373908"/>
            <a:ext cx="115261" cy="9936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Isosceles Triangle 39">
            <a:extLst>
              <a:ext uri="{FF2B5EF4-FFF2-40B4-BE49-F238E27FC236}">
                <a16:creationId xmlns:a16="http://schemas.microsoft.com/office/drawing/2014/main" id="{6D16425A-45B1-4AED-8AD8-BFDA9472A4DF}"/>
              </a:ext>
            </a:extLst>
          </p:cNvPr>
          <p:cNvSpPr/>
          <p:nvPr/>
        </p:nvSpPr>
        <p:spPr>
          <a:xfrm rot="10800000">
            <a:off x="3431054" y="3373908"/>
            <a:ext cx="115261" cy="9936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1" name="Isosceles Triangle 40">
            <a:extLst>
              <a:ext uri="{FF2B5EF4-FFF2-40B4-BE49-F238E27FC236}">
                <a16:creationId xmlns:a16="http://schemas.microsoft.com/office/drawing/2014/main" id="{EC2071AC-21F3-40C9-B007-80F684E05973}"/>
              </a:ext>
            </a:extLst>
          </p:cNvPr>
          <p:cNvSpPr/>
          <p:nvPr/>
        </p:nvSpPr>
        <p:spPr>
          <a:xfrm rot="10800000">
            <a:off x="5567497" y="3373908"/>
            <a:ext cx="115261" cy="9936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2" name="Isosceles Triangle 41">
            <a:extLst>
              <a:ext uri="{FF2B5EF4-FFF2-40B4-BE49-F238E27FC236}">
                <a16:creationId xmlns:a16="http://schemas.microsoft.com/office/drawing/2014/main" id="{00425A97-F3EA-453B-929C-4A206C8AC280}"/>
              </a:ext>
            </a:extLst>
          </p:cNvPr>
          <p:cNvSpPr/>
          <p:nvPr/>
        </p:nvSpPr>
        <p:spPr>
          <a:xfrm rot="10800000">
            <a:off x="7771887" y="3373908"/>
            <a:ext cx="115261" cy="9936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3" name="Isosceles Triangle 42">
            <a:extLst>
              <a:ext uri="{FF2B5EF4-FFF2-40B4-BE49-F238E27FC236}">
                <a16:creationId xmlns:a16="http://schemas.microsoft.com/office/drawing/2014/main" id="{7F5BA37B-F31E-4E36-AE02-E56A6986540D}"/>
              </a:ext>
            </a:extLst>
          </p:cNvPr>
          <p:cNvSpPr/>
          <p:nvPr/>
        </p:nvSpPr>
        <p:spPr>
          <a:xfrm rot="10800000">
            <a:off x="9748324" y="3373908"/>
            <a:ext cx="115261" cy="9936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4" name="TextBox 43">
            <a:extLst>
              <a:ext uri="{FF2B5EF4-FFF2-40B4-BE49-F238E27FC236}">
                <a16:creationId xmlns:a16="http://schemas.microsoft.com/office/drawing/2014/main" id="{0CA886D0-FB83-A8A5-3D3A-A66ABDDD6AAD}"/>
              </a:ext>
            </a:extLst>
          </p:cNvPr>
          <p:cNvSpPr txBox="1"/>
          <p:nvPr/>
        </p:nvSpPr>
        <p:spPr>
          <a:xfrm>
            <a:off x="586834" y="958724"/>
            <a:ext cx="5509166" cy="461665"/>
          </a:xfrm>
          <a:prstGeom prst="rect">
            <a:avLst/>
          </a:prstGeom>
          <a:noFill/>
        </p:spPr>
        <p:txBody>
          <a:bodyPr wrap="square">
            <a:spAutoFit/>
          </a:bodyPr>
          <a:lstStyle/>
          <a:p>
            <a:r>
              <a:rPr lang="en-US" sz="2400" i="1" dirty="0">
                <a:solidFill>
                  <a:srgbClr val="00B0F0"/>
                </a:solidFill>
              </a:rPr>
              <a:t>Our Services:</a:t>
            </a:r>
          </a:p>
        </p:txBody>
      </p:sp>
      <p:sp>
        <p:nvSpPr>
          <p:cNvPr id="45" name="Parallelogram 44">
            <a:extLst>
              <a:ext uri="{FF2B5EF4-FFF2-40B4-BE49-F238E27FC236}">
                <a16:creationId xmlns:a16="http://schemas.microsoft.com/office/drawing/2014/main" id="{094939B8-F6A2-3A9B-6056-380FF437C07E}"/>
              </a:ext>
            </a:extLst>
          </p:cNvPr>
          <p:cNvSpPr/>
          <p:nvPr/>
        </p:nvSpPr>
        <p:spPr>
          <a:xfrm>
            <a:off x="3488684" y="1513343"/>
            <a:ext cx="1132658" cy="777500"/>
          </a:xfrm>
          <a:prstGeom prst="parallelogram">
            <a:avLst>
              <a:gd name="adj" fmla="val 32821"/>
            </a:avLst>
          </a:prstGeom>
          <a:solidFill>
            <a:srgbClr val="1F4E79"/>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828800" rIns="274320" bIns="0" rtlCol="0" anchor="t" anchorCtr="0"/>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sp>
        <p:nvSpPr>
          <p:cNvPr id="46" name="Parallelogram 45">
            <a:extLst>
              <a:ext uri="{FF2B5EF4-FFF2-40B4-BE49-F238E27FC236}">
                <a16:creationId xmlns:a16="http://schemas.microsoft.com/office/drawing/2014/main" id="{92621A4F-67A3-8A58-5C1F-453D0CEE686F}"/>
              </a:ext>
            </a:extLst>
          </p:cNvPr>
          <p:cNvSpPr/>
          <p:nvPr/>
        </p:nvSpPr>
        <p:spPr>
          <a:xfrm>
            <a:off x="5589356" y="1513343"/>
            <a:ext cx="1132658" cy="777500"/>
          </a:xfrm>
          <a:prstGeom prst="parallelogram">
            <a:avLst>
              <a:gd name="adj" fmla="val 32821"/>
            </a:avLst>
          </a:prstGeom>
          <a:solidFill>
            <a:srgbClr val="1F4E79"/>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828800" rIns="274320" bIns="0" rtlCol="0" anchor="t" anchorCtr="0"/>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sp>
        <p:nvSpPr>
          <p:cNvPr id="47" name="Parallelogram 46">
            <a:extLst>
              <a:ext uri="{FF2B5EF4-FFF2-40B4-BE49-F238E27FC236}">
                <a16:creationId xmlns:a16="http://schemas.microsoft.com/office/drawing/2014/main" id="{DA61D861-BE1F-2611-AFE8-F05E658DF01D}"/>
              </a:ext>
            </a:extLst>
          </p:cNvPr>
          <p:cNvSpPr/>
          <p:nvPr/>
        </p:nvSpPr>
        <p:spPr>
          <a:xfrm>
            <a:off x="7838927" y="1513343"/>
            <a:ext cx="1132658" cy="777500"/>
          </a:xfrm>
          <a:prstGeom prst="parallelogram">
            <a:avLst>
              <a:gd name="adj" fmla="val 32821"/>
            </a:avLst>
          </a:prstGeom>
          <a:solidFill>
            <a:srgbClr val="1F4E79"/>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828800" rIns="274320" bIns="0" rtlCol="0" anchor="t" anchorCtr="0"/>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sp>
        <p:nvSpPr>
          <p:cNvPr id="48" name="Parallelogram 47">
            <a:extLst>
              <a:ext uri="{FF2B5EF4-FFF2-40B4-BE49-F238E27FC236}">
                <a16:creationId xmlns:a16="http://schemas.microsoft.com/office/drawing/2014/main" id="{CAF96FB9-C750-989C-7A6C-F9A31BE99C9C}"/>
              </a:ext>
            </a:extLst>
          </p:cNvPr>
          <p:cNvSpPr/>
          <p:nvPr/>
        </p:nvSpPr>
        <p:spPr>
          <a:xfrm>
            <a:off x="9863585" y="1513343"/>
            <a:ext cx="1132658" cy="777500"/>
          </a:xfrm>
          <a:prstGeom prst="parallelogram">
            <a:avLst>
              <a:gd name="adj" fmla="val 32821"/>
            </a:avLst>
          </a:prstGeom>
          <a:solidFill>
            <a:srgbClr val="1F4E79"/>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828800" rIns="274320" bIns="0" rtlCol="0" anchor="t" anchorCtr="0"/>
          <a:lstStyle/>
          <a:p>
            <a:pPr>
              <a:spcBef>
                <a:spcPts val="2400"/>
              </a:spcBef>
            </a:pPr>
            <a:endParaRPr lang="en-ID" sz="1600" b="1">
              <a:solidFill>
                <a:srgbClr val="FFFFFF"/>
              </a:solidFill>
              <a:latin typeface="Segoe UI" panose="020B0502040204020203" pitchFamily="34" charset="0"/>
              <a:ea typeface="Open Sans" charset="0"/>
              <a:cs typeface="Segoe UI" panose="020B0502040204020203" pitchFamily="34" charset="0"/>
            </a:endParaRPr>
          </a:p>
        </p:txBody>
      </p:sp>
      <p:pic>
        <p:nvPicPr>
          <p:cNvPr id="50" name="Picture1.png" descr="Picture1.png">
            <a:extLst>
              <a:ext uri="{FF2B5EF4-FFF2-40B4-BE49-F238E27FC236}">
                <a16:creationId xmlns:a16="http://schemas.microsoft.com/office/drawing/2014/main" id="{2193EC54-474B-9C5B-0954-E0945E2D7718}"/>
              </a:ext>
            </a:extLst>
          </p:cNvPr>
          <p:cNvPicPr>
            <a:picLocks noChangeAspect="1"/>
          </p:cNvPicPr>
          <p:nvPr/>
        </p:nvPicPr>
        <p:blipFill>
          <a:blip r:embed="rId2">
            <a:alphaModFix amt="60269"/>
          </a:blip>
          <a:srcRect b="1012"/>
          <a:stretch>
            <a:fillRect/>
          </a:stretch>
        </p:blipFill>
        <p:spPr>
          <a:xfrm rot="7543" flipH="1" flipV="1">
            <a:off x="3155979" y="1834556"/>
            <a:ext cx="138306" cy="4037185"/>
          </a:xfrm>
          <a:prstGeom prst="rect">
            <a:avLst/>
          </a:prstGeom>
          <a:ln w="12700">
            <a:miter lim="400000"/>
          </a:ln>
        </p:spPr>
      </p:pic>
      <p:pic>
        <p:nvPicPr>
          <p:cNvPr id="51" name="Picture1.png" descr="Picture1.png">
            <a:extLst>
              <a:ext uri="{FF2B5EF4-FFF2-40B4-BE49-F238E27FC236}">
                <a16:creationId xmlns:a16="http://schemas.microsoft.com/office/drawing/2014/main" id="{D32445D2-5DE0-4961-5E26-FA439DC8846E}"/>
              </a:ext>
            </a:extLst>
          </p:cNvPr>
          <p:cNvPicPr>
            <a:picLocks noChangeAspect="1"/>
          </p:cNvPicPr>
          <p:nvPr/>
        </p:nvPicPr>
        <p:blipFill>
          <a:blip r:embed="rId2">
            <a:alphaModFix amt="60269"/>
          </a:blip>
          <a:srcRect b="1012"/>
          <a:stretch>
            <a:fillRect/>
          </a:stretch>
        </p:blipFill>
        <p:spPr>
          <a:xfrm rot="7543" flipH="1" flipV="1">
            <a:off x="5327253" y="1834556"/>
            <a:ext cx="138306" cy="4037185"/>
          </a:xfrm>
          <a:prstGeom prst="rect">
            <a:avLst/>
          </a:prstGeom>
          <a:ln w="12700">
            <a:miter lim="400000"/>
          </a:ln>
        </p:spPr>
      </p:pic>
      <p:pic>
        <p:nvPicPr>
          <p:cNvPr id="52" name="Picture1.png" descr="Picture1.png">
            <a:extLst>
              <a:ext uri="{FF2B5EF4-FFF2-40B4-BE49-F238E27FC236}">
                <a16:creationId xmlns:a16="http://schemas.microsoft.com/office/drawing/2014/main" id="{0FC3C567-A7D4-9A11-9230-5742B673A413}"/>
              </a:ext>
            </a:extLst>
          </p:cNvPr>
          <p:cNvPicPr>
            <a:picLocks noChangeAspect="1"/>
          </p:cNvPicPr>
          <p:nvPr/>
        </p:nvPicPr>
        <p:blipFill>
          <a:blip r:embed="rId2">
            <a:alphaModFix amt="60269"/>
          </a:blip>
          <a:srcRect b="1012"/>
          <a:stretch>
            <a:fillRect/>
          </a:stretch>
        </p:blipFill>
        <p:spPr>
          <a:xfrm rot="7543" flipH="1" flipV="1">
            <a:off x="7550732" y="1834556"/>
            <a:ext cx="138306" cy="4037185"/>
          </a:xfrm>
          <a:prstGeom prst="rect">
            <a:avLst/>
          </a:prstGeom>
          <a:ln w="12700">
            <a:miter lim="400000"/>
          </a:ln>
        </p:spPr>
      </p:pic>
      <p:pic>
        <p:nvPicPr>
          <p:cNvPr id="53" name="Picture1.png" descr="Picture1.png">
            <a:extLst>
              <a:ext uri="{FF2B5EF4-FFF2-40B4-BE49-F238E27FC236}">
                <a16:creationId xmlns:a16="http://schemas.microsoft.com/office/drawing/2014/main" id="{FE0D2381-94FE-C6D4-8891-AB93AF6C7BD1}"/>
              </a:ext>
            </a:extLst>
          </p:cNvPr>
          <p:cNvPicPr>
            <a:picLocks noChangeAspect="1"/>
          </p:cNvPicPr>
          <p:nvPr/>
        </p:nvPicPr>
        <p:blipFill>
          <a:blip r:embed="rId2">
            <a:alphaModFix amt="60269"/>
          </a:blip>
          <a:srcRect b="1012"/>
          <a:stretch>
            <a:fillRect/>
          </a:stretch>
        </p:blipFill>
        <p:spPr>
          <a:xfrm rot="7543" flipH="1" flipV="1">
            <a:off x="9627047" y="1834556"/>
            <a:ext cx="138306" cy="4037185"/>
          </a:xfrm>
          <a:prstGeom prst="rect">
            <a:avLst/>
          </a:prstGeom>
          <a:ln w="12700">
            <a:miter lim="400000"/>
          </a:ln>
        </p:spPr>
      </p:pic>
      <p:sp>
        <p:nvSpPr>
          <p:cNvPr id="60" name="TextBox 59">
            <a:extLst>
              <a:ext uri="{FF2B5EF4-FFF2-40B4-BE49-F238E27FC236}">
                <a16:creationId xmlns:a16="http://schemas.microsoft.com/office/drawing/2014/main" id="{6A229CF3-75B4-2E0A-2DCC-00FCFF62F41D}"/>
              </a:ext>
            </a:extLst>
          </p:cNvPr>
          <p:cNvSpPr txBox="1"/>
          <p:nvPr/>
        </p:nvSpPr>
        <p:spPr>
          <a:xfrm>
            <a:off x="1817097" y="1759165"/>
            <a:ext cx="417102" cy="369332"/>
          </a:xfrm>
          <a:prstGeom prst="rect">
            <a:avLst/>
          </a:prstGeom>
          <a:noFill/>
        </p:spPr>
        <p:txBody>
          <a:bodyPr wrap="none" rtlCol="0">
            <a:spAutoFit/>
          </a:bodyPr>
          <a:lstStyle/>
          <a:p>
            <a:r>
              <a:rPr lang="en-US" dirty="0">
                <a:solidFill>
                  <a:schemeClr val="bg1"/>
                </a:solidFill>
                <a:latin typeface="+mj-lt"/>
              </a:rPr>
              <a:t>01</a:t>
            </a:r>
          </a:p>
        </p:txBody>
      </p:sp>
      <p:sp>
        <p:nvSpPr>
          <p:cNvPr id="61" name="TextBox 60">
            <a:extLst>
              <a:ext uri="{FF2B5EF4-FFF2-40B4-BE49-F238E27FC236}">
                <a16:creationId xmlns:a16="http://schemas.microsoft.com/office/drawing/2014/main" id="{9707BF22-A3DF-7E07-EEE8-2589FF1FE220}"/>
              </a:ext>
            </a:extLst>
          </p:cNvPr>
          <p:cNvSpPr txBox="1"/>
          <p:nvPr/>
        </p:nvSpPr>
        <p:spPr>
          <a:xfrm>
            <a:off x="3829436" y="1717427"/>
            <a:ext cx="466794" cy="369332"/>
          </a:xfrm>
          <a:prstGeom prst="rect">
            <a:avLst/>
          </a:prstGeom>
          <a:noFill/>
        </p:spPr>
        <p:txBody>
          <a:bodyPr wrap="none" rtlCol="0">
            <a:spAutoFit/>
          </a:bodyPr>
          <a:lstStyle/>
          <a:p>
            <a:r>
              <a:rPr lang="en-US" dirty="0">
                <a:solidFill>
                  <a:schemeClr val="bg1"/>
                </a:solidFill>
                <a:latin typeface="+mj-lt"/>
              </a:rPr>
              <a:t>02</a:t>
            </a:r>
          </a:p>
        </p:txBody>
      </p:sp>
      <p:sp>
        <p:nvSpPr>
          <p:cNvPr id="62" name="TextBox 61">
            <a:extLst>
              <a:ext uri="{FF2B5EF4-FFF2-40B4-BE49-F238E27FC236}">
                <a16:creationId xmlns:a16="http://schemas.microsoft.com/office/drawing/2014/main" id="{446D0B86-B71C-F5B2-98B2-D693C1CFD197}"/>
              </a:ext>
            </a:extLst>
          </p:cNvPr>
          <p:cNvSpPr txBox="1"/>
          <p:nvPr/>
        </p:nvSpPr>
        <p:spPr>
          <a:xfrm>
            <a:off x="5900941" y="1720122"/>
            <a:ext cx="471604" cy="369332"/>
          </a:xfrm>
          <a:prstGeom prst="rect">
            <a:avLst/>
          </a:prstGeom>
          <a:noFill/>
        </p:spPr>
        <p:txBody>
          <a:bodyPr wrap="none" rtlCol="0">
            <a:spAutoFit/>
          </a:bodyPr>
          <a:lstStyle/>
          <a:p>
            <a:r>
              <a:rPr lang="en-US" dirty="0">
                <a:solidFill>
                  <a:schemeClr val="bg1"/>
                </a:solidFill>
                <a:latin typeface="+mj-lt"/>
              </a:rPr>
              <a:t>03</a:t>
            </a:r>
          </a:p>
        </p:txBody>
      </p:sp>
      <p:sp>
        <p:nvSpPr>
          <p:cNvPr id="63" name="TextBox 62">
            <a:extLst>
              <a:ext uri="{FF2B5EF4-FFF2-40B4-BE49-F238E27FC236}">
                <a16:creationId xmlns:a16="http://schemas.microsoft.com/office/drawing/2014/main" id="{07014A29-0C58-6617-4488-FD09E8C37C0C}"/>
              </a:ext>
            </a:extLst>
          </p:cNvPr>
          <p:cNvSpPr txBox="1"/>
          <p:nvPr/>
        </p:nvSpPr>
        <p:spPr>
          <a:xfrm>
            <a:off x="8146679" y="1730966"/>
            <a:ext cx="486030" cy="369332"/>
          </a:xfrm>
          <a:prstGeom prst="rect">
            <a:avLst/>
          </a:prstGeom>
          <a:noFill/>
        </p:spPr>
        <p:txBody>
          <a:bodyPr wrap="none" rtlCol="0">
            <a:spAutoFit/>
          </a:bodyPr>
          <a:lstStyle/>
          <a:p>
            <a:r>
              <a:rPr lang="en-US" dirty="0">
                <a:solidFill>
                  <a:schemeClr val="bg1"/>
                </a:solidFill>
                <a:latin typeface="+mj-lt"/>
              </a:rPr>
              <a:t>04</a:t>
            </a:r>
          </a:p>
        </p:txBody>
      </p:sp>
      <p:sp>
        <p:nvSpPr>
          <p:cNvPr id="64" name="TextBox 63">
            <a:extLst>
              <a:ext uri="{FF2B5EF4-FFF2-40B4-BE49-F238E27FC236}">
                <a16:creationId xmlns:a16="http://schemas.microsoft.com/office/drawing/2014/main" id="{A9268CFA-8294-0DCB-BD67-43C560DEA260}"/>
              </a:ext>
            </a:extLst>
          </p:cNvPr>
          <p:cNvSpPr txBox="1"/>
          <p:nvPr/>
        </p:nvSpPr>
        <p:spPr>
          <a:xfrm>
            <a:off x="10172918" y="1732534"/>
            <a:ext cx="482824" cy="369332"/>
          </a:xfrm>
          <a:prstGeom prst="rect">
            <a:avLst/>
          </a:prstGeom>
          <a:noFill/>
        </p:spPr>
        <p:txBody>
          <a:bodyPr wrap="none" rtlCol="0">
            <a:spAutoFit/>
          </a:bodyPr>
          <a:lstStyle/>
          <a:p>
            <a:r>
              <a:rPr lang="en-US" dirty="0">
                <a:solidFill>
                  <a:schemeClr val="bg1"/>
                </a:solidFill>
                <a:latin typeface="+mj-lt"/>
              </a:rPr>
              <a:t>05</a:t>
            </a:r>
          </a:p>
        </p:txBody>
      </p:sp>
      <p:sp>
        <p:nvSpPr>
          <p:cNvPr id="65" name="Footer Placeholder 64">
            <a:extLst>
              <a:ext uri="{FF2B5EF4-FFF2-40B4-BE49-F238E27FC236}">
                <a16:creationId xmlns:a16="http://schemas.microsoft.com/office/drawing/2014/main" id="{AF5549D4-D3DF-570A-3819-05ACA1093F12}"/>
              </a:ext>
            </a:extLst>
          </p:cNvPr>
          <p:cNvSpPr>
            <a:spLocks noGrp="1"/>
          </p:cNvSpPr>
          <p:nvPr>
            <p:ph type="ftr" sz="quarter" idx="29"/>
          </p:nvPr>
        </p:nvSpPr>
        <p:spPr/>
        <p:txBody>
          <a:bodyPr/>
          <a:lstStyle/>
          <a:p>
            <a:r>
              <a:rPr lang="en-US"/>
              <a:t>2025 All copyright</a:t>
            </a:r>
            <a:endParaRPr lang="en-US" dirty="0"/>
          </a:p>
        </p:txBody>
      </p:sp>
      <p:sp>
        <p:nvSpPr>
          <p:cNvPr id="66" name="Slide Number Placeholder 65">
            <a:extLst>
              <a:ext uri="{FF2B5EF4-FFF2-40B4-BE49-F238E27FC236}">
                <a16:creationId xmlns:a16="http://schemas.microsoft.com/office/drawing/2014/main" id="{9F53AF8C-A209-486D-9705-6319AAA93D97}"/>
              </a:ext>
            </a:extLst>
          </p:cNvPr>
          <p:cNvSpPr>
            <a:spLocks noGrp="1"/>
          </p:cNvSpPr>
          <p:nvPr>
            <p:ph type="sldNum" sz="quarter" idx="30"/>
          </p:nvPr>
        </p:nvSpPr>
        <p:spPr/>
        <p:txBody>
          <a:bodyPr/>
          <a:lstStyle/>
          <a:p>
            <a:fld id="{EAB4B67D-FAB5-418D-B402-3ABE18EC9131}" type="slidenum">
              <a:rPr lang="en-US" smtClean="0"/>
              <a:pPr/>
              <a:t>6</a:t>
            </a:fld>
            <a:endParaRPr lang="en-US" dirty="0"/>
          </a:p>
        </p:txBody>
      </p:sp>
      <p:sp>
        <p:nvSpPr>
          <p:cNvPr id="9" name="Rectangle 8">
            <a:extLst>
              <a:ext uri="{FF2B5EF4-FFF2-40B4-BE49-F238E27FC236}">
                <a16:creationId xmlns:a16="http://schemas.microsoft.com/office/drawing/2014/main" id="{ED6FC791-54DF-C74B-69B4-F059618B2B7E}"/>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12" name="Picture 11">
            <a:extLst>
              <a:ext uri="{FF2B5EF4-FFF2-40B4-BE49-F238E27FC236}">
                <a16:creationId xmlns:a16="http://schemas.microsoft.com/office/drawing/2014/main" id="{FE5F9E5A-AF59-09B1-1A74-86F2C8E5D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15" name="Rectangle 14">
            <a:hlinkClick r:id="rId4" action="ppaction://hlinksldjump"/>
            <a:extLst>
              <a:ext uri="{FF2B5EF4-FFF2-40B4-BE49-F238E27FC236}">
                <a16:creationId xmlns:a16="http://schemas.microsoft.com/office/drawing/2014/main" id="{DD823D7A-0CFA-ACB5-E822-37BE640BBA0B}"/>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18" name="Rectangle 17">
            <a:hlinkClick r:id="rId5" action="ppaction://hlinksldjump"/>
            <a:extLst>
              <a:ext uri="{FF2B5EF4-FFF2-40B4-BE49-F238E27FC236}">
                <a16:creationId xmlns:a16="http://schemas.microsoft.com/office/drawing/2014/main" id="{12719C2B-39E8-4DCC-CCC5-DFC70402000E}"/>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21" name="Rectangle 20">
            <a:hlinkClick r:id="rId6" action="ppaction://hlinksldjump"/>
            <a:extLst>
              <a:ext uri="{FF2B5EF4-FFF2-40B4-BE49-F238E27FC236}">
                <a16:creationId xmlns:a16="http://schemas.microsoft.com/office/drawing/2014/main" id="{4C3540D7-94EE-718A-CAA1-2D9A3402F2DE}"/>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23" name="Rectangle: Rounded Corners 2">
            <a:extLst>
              <a:ext uri="{FF2B5EF4-FFF2-40B4-BE49-F238E27FC236}">
                <a16:creationId xmlns:a16="http://schemas.microsoft.com/office/drawing/2014/main" id="{487E9E09-57A4-AD0C-3470-7AABE609B3EB}"/>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1485067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0FEA-6EFC-EDBD-187B-FC7E745D57C8}"/>
            </a:ext>
          </a:extLst>
        </p:cNvPr>
        <p:cNvGrpSpPr/>
        <p:nvPr/>
      </p:nvGrpSpPr>
      <p:grpSpPr>
        <a:xfrm>
          <a:off x="0" y="0"/>
          <a:ext cx="0" cy="0"/>
          <a:chOff x="0" y="0"/>
          <a:chExt cx="0" cy="0"/>
        </a:xfrm>
      </p:grpSpPr>
      <p:sp>
        <p:nvSpPr>
          <p:cNvPr id="93" name="Footer Placeholder 92">
            <a:extLst>
              <a:ext uri="{FF2B5EF4-FFF2-40B4-BE49-F238E27FC236}">
                <a16:creationId xmlns:a16="http://schemas.microsoft.com/office/drawing/2014/main" id="{BD0CAFF0-BA45-4884-FC85-FFCC0086CA48}"/>
              </a:ext>
            </a:extLst>
          </p:cNvPr>
          <p:cNvSpPr>
            <a:spLocks noGrp="1"/>
          </p:cNvSpPr>
          <p:nvPr>
            <p:ph type="ftr" sz="quarter" idx="11"/>
          </p:nvPr>
        </p:nvSpPr>
        <p:spPr/>
        <p:txBody>
          <a:bodyPr/>
          <a:lstStyle/>
          <a:p>
            <a:r>
              <a:rPr lang="en-US"/>
              <a:t>2025 All copyright</a:t>
            </a:r>
          </a:p>
        </p:txBody>
      </p:sp>
      <p:sp>
        <p:nvSpPr>
          <p:cNvPr id="94" name="Slide Number Placeholder 93">
            <a:extLst>
              <a:ext uri="{FF2B5EF4-FFF2-40B4-BE49-F238E27FC236}">
                <a16:creationId xmlns:a16="http://schemas.microsoft.com/office/drawing/2014/main" id="{CAE76D7A-8292-76E9-1C3A-82439EC1DC4B}"/>
              </a:ext>
            </a:extLst>
          </p:cNvPr>
          <p:cNvSpPr>
            <a:spLocks noGrp="1"/>
          </p:cNvSpPr>
          <p:nvPr>
            <p:ph type="sldNum" sz="quarter" idx="12"/>
          </p:nvPr>
        </p:nvSpPr>
        <p:spPr/>
        <p:txBody>
          <a:bodyPr/>
          <a:lstStyle/>
          <a:p>
            <a:fld id="{EAB4B67D-FAB5-418D-B402-3ABE18EC9131}" type="slidenum">
              <a:rPr lang="en-US" smtClean="0"/>
              <a:t>7</a:t>
            </a:fld>
            <a:endParaRPr lang="en-US"/>
          </a:p>
        </p:txBody>
      </p:sp>
      <p:grpSp>
        <p:nvGrpSpPr>
          <p:cNvPr id="105" name="Group 104">
            <a:extLst>
              <a:ext uri="{FF2B5EF4-FFF2-40B4-BE49-F238E27FC236}">
                <a16:creationId xmlns:a16="http://schemas.microsoft.com/office/drawing/2014/main" id="{DED2DA2B-7710-5F80-9AFE-70D03FBA5E64}"/>
              </a:ext>
            </a:extLst>
          </p:cNvPr>
          <p:cNvGrpSpPr/>
          <p:nvPr/>
        </p:nvGrpSpPr>
        <p:grpSpPr>
          <a:xfrm>
            <a:off x="752955" y="974992"/>
            <a:ext cx="10686091" cy="5657397"/>
            <a:chOff x="1272962" y="974992"/>
            <a:chExt cx="10686091" cy="5657397"/>
          </a:xfrm>
        </p:grpSpPr>
        <p:sp>
          <p:nvSpPr>
            <p:cNvPr id="71" name="TextBox 70">
              <a:extLst>
                <a:ext uri="{FF2B5EF4-FFF2-40B4-BE49-F238E27FC236}">
                  <a16:creationId xmlns:a16="http://schemas.microsoft.com/office/drawing/2014/main" id="{3CD7028C-7F09-92B2-B345-ECFDE7EE9BF4}"/>
                </a:ext>
              </a:extLst>
            </p:cNvPr>
            <p:cNvSpPr txBox="1"/>
            <p:nvPr/>
          </p:nvSpPr>
          <p:spPr>
            <a:xfrm>
              <a:off x="2939741" y="974992"/>
              <a:ext cx="6175828" cy="497059"/>
            </a:xfrm>
            <a:prstGeom prst="rect">
              <a:avLst/>
            </a:prstGeom>
            <a:noFill/>
          </p:spPr>
          <p:txBody>
            <a:bodyPr wrap="square">
              <a:spAutoFit/>
            </a:bodyPr>
            <a:lstStyle/>
            <a:p>
              <a:pPr marL="0" marR="0" algn="ctr">
                <a:lnSpc>
                  <a:spcPct val="115000"/>
                </a:lnSpc>
                <a:spcAft>
                  <a:spcPts val="800"/>
                </a:spcAft>
                <a:buNone/>
              </a:pPr>
              <a:r>
                <a:rPr lang="en-CA" sz="2400" i="1" dirty="0">
                  <a:solidFill>
                    <a:srgbClr val="00B0F0"/>
                  </a:solidFill>
                </a:rPr>
                <a:t>Why Choose Us</a:t>
              </a:r>
              <a:endParaRPr lang="en-US" sz="2400" i="1" dirty="0">
                <a:solidFill>
                  <a:srgbClr val="00B0F0"/>
                </a:solidFill>
              </a:endParaRPr>
            </a:p>
          </p:txBody>
        </p:sp>
        <p:sp>
          <p:nvSpPr>
            <p:cNvPr id="2" name="Pie 51">
              <a:extLst>
                <a:ext uri="{FF2B5EF4-FFF2-40B4-BE49-F238E27FC236}">
                  <a16:creationId xmlns:a16="http://schemas.microsoft.com/office/drawing/2014/main" id="{88476036-F0CE-5283-B14B-9505D80A720C}"/>
                </a:ext>
              </a:extLst>
            </p:cNvPr>
            <p:cNvSpPr/>
            <p:nvPr/>
          </p:nvSpPr>
          <p:spPr>
            <a:xfrm>
              <a:off x="4377275" y="2964485"/>
              <a:ext cx="1772975" cy="1973428"/>
            </a:xfrm>
            <a:custGeom>
              <a:avLst/>
              <a:gdLst/>
              <a:ahLst/>
              <a:cxnLst>
                <a:cxn ang="0">
                  <a:pos x="wd2" y="hd2"/>
                </a:cxn>
                <a:cxn ang="5400000">
                  <a:pos x="wd2" y="hd2"/>
                </a:cxn>
                <a:cxn ang="10800000">
                  <a:pos x="wd2" y="hd2"/>
                </a:cxn>
                <a:cxn ang="16200000">
                  <a:pos x="wd2" y="hd2"/>
                </a:cxn>
              </a:cxnLst>
              <a:rect l="0" t="0" r="r" b="b"/>
              <a:pathLst>
                <a:path w="19929" h="21600" extrusionOk="0">
                  <a:moveTo>
                    <a:pt x="8160" y="21600"/>
                  </a:moveTo>
                  <a:cubicBezTo>
                    <a:pt x="1231" y="16663"/>
                    <a:pt x="-1671" y="7959"/>
                    <a:pt x="958" y="0"/>
                  </a:cubicBezTo>
                  <a:lnTo>
                    <a:pt x="19929" y="5942"/>
                  </a:lnTo>
                  <a:close/>
                </a:path>
              </a:pathLst>
            </a:custGeom>
            <a:solidFill>
              <a:srgbClr val="00B0F0"/>
            </a:solidFill>
            <a:ln w="12700" cap="flat">
              <a:noFill/>
              <a:miter lim="4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cs typeface="Helvetica"/>
              </a:endParaRPr>
            </a:p>
          </p:txBody>
        </p:sp>
        <p:sp>
          <p:nvSpPr>
            <p:cNvPr id="3" name="Pie 41">
              <a:extLst>
                <a:ext uri="{FF2B5EF4-FFF2-40B4-BE49-F238E27FC236}">
                  <a16:creationId xmlns:a16="http://schemas.microsoft.com/office/drawing/2014/main" id="{772E7094-93A7-89B1-E93E-DCF18EEE4EA4}"/>
                </a:ext>
              </a:extLst>
            </p:cNvPr>
            <p:cNvSpPr/>
            <p:nvPr/>
          </p:nvSpPr>
          <p:spPr>
            <a:xfrm>
              <a:off x="5099037" y="3507317"/>
              <a:ext cx="2075256" cy="1772712"/>
            </a:xfrm>
            <a:custGeom>
              <a:avLst/>
              <a:gdLst/>
              <a:ahLst/>
              <a:cxnLst>
                <a:cxn ang="0">
                  <a:pos x="wd2" y="hd2"/>
                </a:cxn>
                <a:cxn ang="5400000">
                  <a:pos x="wd2" y="hd2"/>
                </a:cxn>
                <a:cxn ang="10800000">
                  <a:pos x="wd2" y="hd2"/>
                </a:cxn>
                <a:cxn ang="16200000">
                  <a:pos x="wd2" y="hd2"/>
                </a:cxn>
              </a:cxnLst>
              <a:rect l="0" t="0" r="r" b="b"/>
              <a:pathLst>
                <a:path w="21600" h="20277" extrusionOk="0">
                  <a:moveTo>
                    <a:pt x="21600" y="16551"/>
                  </a:moveTo>
                  <a:cubicBezTo>
                    <a:pt x="15108" y="21600"/>
                    <a:pt x="6404" y="21510"/>
                    <a:pt x="0" y="16327"/>
                  </a:cubicBezTo>
                  <a:lnTo>
                    <a:pt x="10941" y="0"/>
                  </a:lnTo>
                  <a:close/>
                </a:path>
              </a:pathLst>
            </a:custGeom>
            <a:solidFill>
              <a:srgbClr val="1F4E79"/>
            </a:solidFill>
            <a:ln w="12700" cap="flat">
              <a:noFill/>
              <a:miter lim="4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cs typeface="Helvetica"/>
              </a:endParaRPr>
            </a:p>
          </p:txBody>
        </p:sp>
        <p:sp>
          <p:nvSpPr>
            <p:cNvPr id="4" name="Pie 31">
              <a:extLst>
                <a:ext uri="{FF2B5EF4-FFF2-40B4-BE49-F238E27FC236}">
                  <a16:creationId xmlns:a16="http://schemas.microsoft.com/office/drawing/2014/main" id="{15015FC6-4EB0-F2FC-BF95-F9BB2F76857A}"/>
                </a:ext>
              </a:extLst>
            </p:cNvPr>
            <p:cNvSpPr/>
            <p:nvPr/>
          </p:nvSpPr>
          <p:spPr>
            <a:xfrm>
              <a:off x="6150247" y="2964655"/>
              <a:ext cx="1772945" cy="1992899"/>
            </a:xfrm>
            <a:custGeom>
              <a:avLst/>
              <a:gdLst/>
              <a:ahLst/>
              <a:cxnLst>
                <a:cxn ang="0">
                  <a:pos x="wd2" y="hd2"/>
                </a:cxn>
                <a:cxn ang="5400000">
                  <a:pos x="wd2" y="hd2"/>
                </a:cxn>
                <a:cxn ang="10800000">
                  <a:pos x="wd2" y="hd2"/>
                </a:cxn>
                <a:cxn ang="16200000">
                  <a:pos x="wd2" y="hd2"/>
                </a:cxn>
              </a:cxnLst>
              <a:rect l="0" t="0" r="r" b="b"/>
              <a:pathLst>
                <a:path w="19890" h="21600" extrusionOk="0">
                  <a:moveTo>
                    <a:pt x="18934" y="0"/>
                  </a:moveTo>
                  <a:cubicBezTo>
                    <a:pt x="21600" y="8009"/>
                    <a:pt x="18562" y="16762"/>
                    <a:pt x="11438" y="21600"/>
                  </a:cubicBezTo>
                  <a:lnTo>
                    <a:pt x="0" y="5882"/>
                  </a:lnTo>
                  <a:close/>
                </a:path>
              </a:pathLst>
            </a:custGeom>
            <a:solidFill>
              <a:schemeClr val="bg1">
                <a:lumMod val="85000"/>
              </a:schemeClr>
            </a:solidFill>
            <a:ln w="12700" cap="flat">
              <a:noFill/>
              <a:miter lim="4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cs typeface="Helvetica"/>
              </a:endParaRPr>
            </a:p>
          </p:txBody>
        </p:sp>
        <p:sp>
          <p:nvSpPr>
            <p:cNvPr id="5" name="Pie 21">
              <a:extLst>
                <a:ext uri="{FF2B5EF4-FFF2-40B4-BE49-F238E27FC236}">
                  <a16:creationId xmlns:a16="http://schemas.microsoft.com/office/drawing/2014/main" id="{EE158378-4EC7-0E56-208B-EA3D44ABAF96}"/>
                </a:ext>
              </a:extLst>
            </p:cNvPr>
            <p:cNvSpPr/>
            <p:nvPr/>
          </p:nvSpPr>
          <p:spPr>
            <a:xfrm>
              <a:off x="6147026" y="1734675"/>
              <a:ext cx="1691822" cy="17801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922" y="6"/>
                    <a:pt x="9562" y="1518"/>
                    <a:pt x="13349" y="4140"/>
                  </a:cubicBezTo>
                  <a:cubicBezTo>
                    <a:pt x="17146" y="6768"/>
                    <a:pt x="20088" y="10513"/>
                    <a:pt x="21600" y="14976"/>
                  </a:cubicBezTo>
                  <a:lnTo>
                    <a:pt x="98" y="21600"/>
                  </a:lnTo>
                  <a:lnTo>
                    <a:pt x="0" y="0"/>
                  </a:lnTo>
                  <a:close/>
                </a:path>
              </a:pathLst>
            </a:custGeom>
            <a:solidFill>
              <a:srgbClr val="00B0F0"/>
            </a:solidFill>
            <a:ln w="12700" cap="flat">
              <a:noFill/>
              <a:miter lim="4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cs typeface="Helvetica"/>
              </a:endParaRPr>
            </a:p>
          </p:txBody>
        </p:sp>
        <p:sp>
          <p:nvSpPr>
            <p:cNvPr id="6" name="Pie 9">
              <a:extLst>
                <a:ext uri="{FF2B5EF4-FFF2-40B4-BE49-F238E27FC236}">
                  <a16:creationId xmlns:a16="http://schemas.microsoft.com/office/drawing/2014/main" id="{1D570894-2B47-B187-F721-5E39FDD9E68B}"/>
                </a:ext>
              </a:extLst>
            </p:cNvPr>
            <p:cNvSpPr/>
            <p:nvPr/>
          </p:nvSpPr>
          <p:spPr>
            <a:xfrm>
              <a:off x="4462924" y="1734584"/>
              <a:ext cx="1691513" cy="1774710"/>
            </a:xfrm>
            <a:custGeom>
              <a:avLst/>
              <a:gdLst/>
              <a:ahLst/>
              <a:cxnLst>
                <a:cxn ang="0">
                  <a:pos x="wd2" y="hd2"/>
                </a:cxn>
                <a:cxn ang="5400000">
                  <a:pos x="wd2" y="hd2"/>
                </a:cxn>
                <a:cxn ang="10800000">
                  <a:pos x="wd2" y="hd2"/>
                </a:cxn>
                <a:cxn ang="16200000">
                  <a:pos x="wd2" y="hd2"/>
                </a:cxn>
              </a:cxnLst>
              <a:rect l="0" t="0" r="r" b="b"/>
              <a:pathLst>
                <a:path w="21600" h="21600" extrusionOk="0">
                  <a:moveTo>
                    <a:pt x="0" y="14960"/>
                  </a:moveTo>
                  <a:cubicBezTo>
                    <a:pt x="1507" y="10502"/>
                    <a:pt x="4437" y="6762"/>
                    <a:pt x="8218" y="4136"/>
                  </a:cubicBezTo>
                  <a:cubicBezTo>
                    <a:pt x="11999" y="1511"/>
                    <a:pt x="16633" y="0"/>
                    <a:pt x="21547" y="0"/>
                  </a:cubicBezTo>
                  <a:lnTo>
                    <a:pt x="21600" y="21600"/>
                  </a:lnTo>
                  <a:lnTo>
                    <a:pt x="0" y="14960"/>
                  </a:lnTo>
                  <a:close/>
                </a:path>
              </a:pathLst>
            </a:custGeom>
            <a:solidFill>
              <a:srgbClr val="1F4E79"/>
            </a:solidFill>
            <a:ln w="12700" cap="flat">
              <a:noFill/>
              <a:miter lim="4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cs typeface="Helvetica"/>
              </a:endParaRPr>
            </a:p>
          </p:txBody>
        </p:sp>
        <p:sp>
          <p:nvSpPr>
            <p:cNvPr id="9" name="Oval 14">
              <a:extLst>
                <a:ext uri="{FF2B5EF4-FFF2-40B4-BE49-F238E27FC236}">
                  <a16:creationId xmlns:a16="http://schemas.microsoft.com/office/drawing/2014/main" id="{5CA45E23-B352-7E0D-F57E-967133128E1C}"/>
                </a:ext>
              </a:extLst>
            </p:cNvPr>
            <p:cNvSpPr/>
            <p:nvPr/>
          </p:nvSpPr>
          <p:spPr>
            <a:xfrm>
              <a:off x="4878004" y="1805607"/>
              <a:ext cx="538325" cy="538325"/>
            </a:xfrm>
            <a:prstGeom prst="ellipse">
              <a:avLst/>
            </a:prstGeom>
            <a:solidFill>
              <a:schemeClr val="bg1"/>
            </a:solidFill>
            <a:ln w="3175" cap="flat">
              <a:solidFill>
                <a:srgbClr val="F1F3F5"/>
              </a:solidFill>
              <a:prstDash val="solid"/>
              <a:miter lim="8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sp>
          <p:nvSpPr>
            <p:cNvPr id="15" name="Oval 24">
              <a:extLst>
                <a:ext uri="{FF2B5EF4-FFF2-40B4-BE49-F238E27FC236}">
                  <a16:creationId xmlns:a16="http://schemas.microsoft.com/office/drawing/2014/main" id="{7399FA68-4BFE-09AB-7DE7-E4542FD3F151}"/>
                </a:ext>
              </a:extLst>
            </p:cNvPr>
            <p:cNvSpPr/>
            <p:nvPr/>
          </p:nvSpPr>
          <p:spPr>
            <a:xfrm>
              <a:off x="6873997" y="1767844"/>
              <a:ext cx="538325" cy="538325"/>
            </a:xfrm>
            <a:prstGeom prst="ellipse">
              <a:avLst/>
            </a:prstGeom>
            <a:solidFill>
              <a:schemeClr val="bg1"/>
            </a:solidFill>
            <a:ln w="3175" cap="flat">
              <a:solidFill>
                <a:srgbClr val="F1F3F5"/>
              </a:solidFill>
              <a:prstDash val="solid"/>
              <a:miter lim="8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sp>
          <p:nvSpPr>
            <p:cNvPr id="21" name="Oval 34">
              <a:extLst>
                <a:ext uri="{FF2B5EF4-FFF2-40B4-BE49-F238E27FC236}">
                  <a16:creationId xmlns:a16="http://schemas.microsoft.com/office/drawing/2014/main" id="{DBAE5457-7145-2F62-2EEC-117F88481B23}"/>
                </a:ext>
              </a:extLst>
            </p:cNvPr>
            <p:cNvSpPr/>
            <p:nvPr/>
          </p:nvSpPr>
          <p:spPr>
            <a:xfrm>
              <a:off x="7527112" y="3802226"/>
              <a:ext cx="538325" cy="538325"/>
            </a:xfrm>
            <a:prstGeom prst="ellipse">
              <a:avLst/>
            </a:prstGeom>
            <a:solidFill>
              <a:schemeClr val="bg1"/>
            </a:solidFill>
            <a:ln w="3175" cap="flat">
              <a:solidFill>
                <a:srgbClr val="F1F3F5"/>
              </a:solidFill>
              <a:prstDash val="solid"/>
              <a:miter lim="8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sp>
          <p:nvSpPr>
            <p:cNvPr id="25" name="Oval 44">
              <a:extLst>
                <a:ext uri="{FF2B5EF4-FFF2-40B4-BE49-F238E27FC236}">
                  <a16:creationId xmlns:a16="http://schemas.microsoft.com/office/drawing/2014/main" id="{8F8B3AA8-9CAC-3B24-7492-F52B97CFA91A}"/>
                </a:ext>
              </a:extLst>
            </p:cNvPr>
            <p:cNvSpPr/>
            <p:nvPr/>
          </p:nvSpPr>
          <p:spPr>
            <a:xfrm>
              <a:off x="5863282" y="5011960"/>
              <a:ext cx="538325" cy="538325"/>
            </a:xfrm>
            <a:prstGeom prst="ellipse">
              <a:avLst/>
            </a:prstGeom>
            <a:solidFill>
              <a:schemeClr val="bg1"/>
            </a:solidFill>
            <a:ln w="3175" cap="flat">
              <a:solidFill>
                <a:srgbClr val="F1F3F5"/>
              </a:solidFill>
              <a:prstDash val="solid"/>
              <a:miter lim="8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sp>
          <p:nvSpPr>
            <p:cNvPr id="27" name="Oval 54">
              <a:extLst>
                <a:ext uri="{FF2B5EF4-FFF2-40B4-BE49-F238E27FC236}">
                  <a16:creationId xmlns:a16="http://schemas.microsoft.com/office/drawing/2014/main" id="{0882C288-D49F-40D1-78EA-4D5E81B35931}"/>
                </a:ext>
              </a:extLst>
            </p:cNvPr>
            <p:cNvSpPr/>
            <p:nvPr/>
          </p:nvSpPr>
          <p:spPr>
            <a:xfrm>
              <a:off x="4182497" y="3696675"/>
              <a:ext cx="538325" cy="538325"/>
            </a:xfrm>
            <a:prstGeom prst="ellipse">
              <a:avLst/>
            </a:prstGeom>
            <a:solidFill>
              <a:schemeClr val="bg1"/>
            </a:solidFill>
            <a:ln w="12700" cap="flat">
              <a:noFill/>
              <a:miter lim="4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D84047"/>
                  </a:solidFill>
                </a:defRPr>
              </a:pPr>
              <a:endParaRPr kumimoji="0" sz="1200" b="0" i="0" u="none" strike="noStrike" kern="1200" cap="none" spc="0" normalizeH="0" baseline="0" noProof="0">
                <a:ln>
                  <a:noFill/>
                </a:ln>
                <a:solidFill>
                  <a:srgbClr val="D84047"/>
                </a:solidFill>
                <a:effectLst/>
                <a:uLnTx/>
                <a:uFillTx/>
                <a:cs typeface="Helvetica"/>
              </a:endParaRPr>
            </a:p>
          </p:txBody>
        </p:sp>
        <p:grpSp>
          <p:nvGrpSpPr>
            <p:cNvPr id="69" name="Group 68">
              <a:extLst>
                <a:ext uri="{FF2B5EF4-FFF2-40B4-BE49-F238E27FC236}">
                  <a16:creationId xmlns:a16="http://schemas.microsoft.com/office/drawing/2014/main" id="{5A3727BE-47EC-2E52-B561-E51BF342EE97}"/>
                </a:ext>
              </a:extLst>
            </p:cNvPr>
            <p:cNvGrpSpPr/>
            <p:nvPr/>
          </p:nvGrpSpPr>
          <p:grpSpPr>
            <a:xfrm>
              <a:off x="4694194" y="2058197"/>
              <a:ext cx="2887416" cy="2887416"/>
              <a:chOff x="5211546" y="2798502"/>
              <a:chExt cx="1812496" cy="1812497"/>
            </a:xfrm>
          </p:grpSpPr>
          <p:sp>
            <p:nvSpPr>
              <p:cNvPr id="28" name="Oval 3">
                <a:extLst>
                  <a:ext uri="{FF2B5EF4-FFF2-40B4-BE49-F238E27FC236}">
                    <a16:creationId xmlns:a16="http://schemas.microsoft.com/office/drawing/2014/main" id="{898F5D34-0B2C-67C6-4862-34A8F2EC0203}"/>
                  </a:ext>
                </a:extLst>
              </p:cNvPr>
              <p:cNvSpPr/>
              <p:nvPr/>
            </p:nvSpPr>
            <p:spPr>
              <a:xfrm>
                <a:off x="5211546" y="2798502"/>
                <a:ext cx="1812496" cy="1812497"/>
              </a:xfrm>
              <a:prstGeom prst="ellipse">
                <a:avLst/>
              </a:prstGeom>
              <a:solidFill>
                <a:srgbClr val="FFFFFF">
                  <a:alpha val="30000"/>
                </a:srgbClr>
              </a:solidFill>
              <a:ln w="12700" cap="flat">
                <a:solidFill>
                  <a:srgbClr val="FFFFFF"/>
                </a:solidFill>
                <a:prstDash val="solid"/>
                <a:miter lim="800000"/>
              </a:ln>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sp>
            <p:nvSpPr>
              <p:cNvPr id="29" name="Oval 4">
                <a:extLst>
                  <a:ext uri="{FF2B5EF4-FFF2-40B4-BE49-F238E27FC236}">
                    <a16:creationId xmlns:a16="http://schemas.microsoft.com/office/drawing/2014/main" id="{C3E5AF19-411B-90FD-8807-655C44A2B374}"/>
                  </a:ext>
                </a:extLst>
              </p:cNvPr>
              <p:cNvSpPr/>
              <p:nvPr/>
            </p:nvSpPr>
            <p:spPr>
              <a:xfrm rot="2966243">
                <a:off x="5511605" y="3094658"/>
                <a:ext cx="1221659" cy="1221658"/>
              </a:xfrm>
              <a:prstGeom prst="ellipse">
                <a:avLst/>
              </a:prstGeom>
              <a:solidFill>
                <a:schemeClr val="bg1"/>
              </a:solidFill>
              <a:ln w="3175" cap="flat">
                <a:solidFill>
                  <a:srgbClr val="F1F3F5"/>
                </a:solidFill>
                <a:prstDash val="solid"/>
                <a:miter lim="800000"/>
              </a:ln>
              <a:effectLst>
                <a:outerShdw blurRad="63500" dist="42219" dir="2248246" rotWithShape="0">
                  <a:srgbClr val="000000">
                    <a:alpha val="40000"/>
                  </a:srgbClr>
                </a:outerShdw>
              </a:effectLst>
            </p:spPr>
            <p:txBody>
              <a:bodyPr wrap="square" lIns="45718" tIns="45718" rIns="45718" bIns="45718"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200" b="0" i="0" u="none" strike="noStrike" kern="1200" cap="none" spc="0" normalizeH="0" baseline="0" noProof="0">
                  <a:ln>
                    <a:noFill/>
                  </a:ln>
                  <a:solidFill>
                    <a:srgbClr val="FFFFFF"/>
                  </a:solidFill>
                  <a:effectLst/>
                  <a:uLnTx/>
                  <a:uFillTx/>
                  <a:cs typeface="Helvetica"/>
                </a:endParaRPr>
              </a:p>
            </p:txBody>
          </p:sp>
        </p:grpSp>
        <p:sp>
          <p:nvSpPr>
            <p:cNvPr id="60" name="TextBox 52">
              <a:extLst>
                <a:ext uri="{FF2B5EF4-FFF2-40B4-BE49-F238E27FC236}">
                  <a16:creationId xmlns:a16="http://schemas.microsoft.com/office/drawing/2014/main" id="{A6542C0E-AEA1-A58E-5A6C-FFE222A18F3D}"/>
                </a:ext>
              </a:extLst>
            </p:cNvPr>
            <p:cNvSpPr txBox="1"/>
            <p:nvPr/>
          </p:nvSpPr>
          <p:spPr>
            <a:xfrm>
              <a:off x="4877304" y="1905097"/>
              <a:ext cx="543332" cy="344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3600">
                  <a:solidFill>
                    <a:srgbClr val="643D7E"/>
                  </a:solidFill>
                  <a:latin typeface="Avenir Next Regular"/>
                  <a:ea typeface="Avenir Next Regular"/>
                  <a:cs typeface="Avenir Next Regular"/>
                  <a:sym typeface="Avenir Next Regula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chemeClr val="tx1"/>
                  </a:solidFill>
                  <a:effectLst/>
                  <a:uLnTx/>
                  <a:uFillTx/>
                  <a:latin typeface="+mj-lt"/>
                  <a:sym typeface="Avenir Next Regular"/>
                </a:rPr>
                <a:t>01</a:t>
              </a:r>
            </a:p>
          </p:txBody>
        </p:sp>
        <p:sp>
          <p:nvSpPr>
            <p:cNvPr id="61" name="TextBox 52">
              <a:extLst>
                <a:ext uri="{FF2B5EF4-FFF2-40B4-BE49-F238E27FC236}">
                  <a16:creationId xmlns:a16="http://schemas.microsoft.com/office/drawing/2014/main" id="{8DB4E212-FD91-5312-0CA2-39CAC09F573A}"/>
                </a:ext>
              </a:extLst>
            </p:cNvPr>
            <p:cNvSpPr txBox="1"/>
            <p:nvPr/>
          </p:nvSpPr>
          <p:spPr>
            <a:xfrm>
              <a:off x="6863984" y="1859946"/>
              <a:ext cx="568799"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3600">
                  <a:solidFill>
                    <a:srgbClr val="449AF8"/>
                  </a:solidFill>
                  <a:latin typeface="Avenir Next Regular"/>
                  <a:ea typeface="Avenir Next Regular"/>
                  <a:cs typeface="Avenir Next Regular"/>
                  <a:sym typeface="Avenir Next Regula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j-lt"/>
                  <a:sym typeface="Avenir Next Regular"/>
                </a:rPr>
                <a:t>05</a:t>
              </a:r>
              <a:endParaRPr kumimoji="0" sz="1800" b="0" i="0" u="none" strike="noStrike" kern="1200" cap="none" spc="0" normalizeH="0" baseline="0" noProof="0" dirty="0">
                <a:ln>
                  <a:noFill/>
                </a:ln>
                <a:solidFill>
                  <a:schemeClr val="tx1"/>
                </a:solidFill>
                <a:effectLst/>
                <a:uLnTx/>
                <a:uFillTx/>
                <a:latin typeface="+mj-lt"/>
                <a:sym typeface="Avenir Next Regular"/>
              </a:endParaRPr>
            </a:p>
          </p:txBody>
        </p:sp>
        <p:sp>
          <p:nvSpPr>
            <p:cNvPr id="62" name="TextBox 52">
              <a:extLst>
                <a:ext uri="{FF2B5EF4-FFF2-40B4-BE49-F238E27FC236}">
                  <a16:creationId xmlns:a16="http://schemas.microsoft.com/office/drawing/2014/main" id="{72D697E3-F479-E621-D9BB-69FC4602F0E1}"/>
                </a:ext>
              </a:extLst>
            </p:cNvPr>
            <p:cNvSpPr txBox="1"/>
            <p:nvPr/>
          </p:nvSpPr>
          <p:spPr>
            <a:xfrm>
              <a:off x="7508858" y="3909551"/>
              <a:ext cx="568799"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3600">
                  <a:solidFill>
                    <a:srgbClr val="8DBE3A"/>
                  </a:solidFill>
                  <a:latin typeface="Avenir Next Regular"/>
                  <a:ea typeface="Avenir Next Regular"/>
                  <a:cs typeface="Avenir Next Regular"/>
                  <a:sym typeface="Avenir Next Regula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j-lt"/>
                  <a:sym typeface="Avenir Next Regular"/>
                </a:rPr>
                <a:t>04</a:t>
              </a:r>
              <a:endParaRPr kumimoji="0" sz="1800" b="0" i="0" u="none" strike="noStrike" kern="1200" cap="none" spc="0" normalizeH="0" baseline="0" noProof="0" dirty="0">
                <a:ln>
                  <a:noFill/>
                </a:ln>
                <a:solidFill>
                  <a:schemeClr val="tx1"/>
                </a:solidFill>
                <a:effectLst/>
                <a:uLnTx/>
                <a:uFillTx/>
                <a:latin typeface="+mj-lt"/>
                <a:sym typeface="Avenir Next Regular"/>
              </a:endParaRPr>
            </a:p>
          </p:txBody>
        </p:sp>
        <p:sp>
          <p:nvSpPr>
            <p:cNvPr id="63" name="TextBox 52">
              <a:extLst>
                <a:ext uri="{FF2B5EF4-FFF2-40B4-BE49-F238E27FC236}">
                  <a16:creationId xmlns:a16="http://schemas.microsoft.com/office/drawing/2014/main" id="{310CF836-4622-674E-FF3E-57EE81355340}"/>
                </a:ext>
              </a:extLst>
            </p:cNvPr>
            <p:cNvSpPr txBox="1"/>
            <p:nvPr/>
          </p:nvSpPr>
          <p:spPr>
            <a:xfrm>
              <a:off x="5776841" y="5125764"/>
              <a:ext cx="686134"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3600">
                  <a:solidFill>
                    <a:srgbClr val="EF8F46"/>
                  </a:solidFill>
                  <a:latin typeface="Avenir Next Regular"/>
                  <a:ea typeface="Avenir Next Regular"/>
                  <a:cs typeface="Avenir Next Regular"/>
                  <a:sym typeface="Avenir Next Regula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j-lt"/>
                  <a:sym typeface="Avenir Next Regular"/>
                </a:rPr>
                <a:t>03</a:t>
              </a:r>
              <a:endParaRPr kumimoji="0" sz="1800" b="0" i="0" u="none" strike="noStrike" kern="1200" cap="none" spc="0" normalizeH="0" baseline="0" noProof="0" dirty="0">
                <a:ln>
                  <a:noFill/>
                </a:ln>
                <a:solidFill>
                  <a:schemeClr val="tx1"/>
                </a:solidFill>
                <a:effectLst/>
                <a:uLnTx/>
                <a:uFillTx/>
                <a:latin typeface="+mj-lt"/>
                <a:sym typeface="Avenir Next Regular"/>
              </a:endParaRPr>
            </a:p>
          </p:txBody>
        </p:sp>
        <p:sp>
          <p:nvSpPr>
            <p:cNvPr id="64" name="TextBox 52">
              <a:extLst>
                <a:ext uri="{FF2B5EF4-FFF2-40B4-BE49-F238E27FC236}">
                  <a16:creationId xmlns:a16="http://schemas.microsoft.com/office/drawing/2014/main" id="{0B40E6A9-F4A0-E00F-93EF-DF174D3CB4A7}"/>
                </a:ext>
              </a:extLst>
            </p:cNvPr>
            <p:cNvSpPr txBox="1"/>
            <p:nvPr/>
          </p:nvSpPr>
          <p:spPr>
            <a:xfrm>
              <a:off x="4114344" y="3793941"/>
              <a:ext cx="630125" cy="344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3600">
                  <a:solidFill>
                    <a:srgbClr val="D84047"/>
                  </a:solidFill>
                  <a:latin typeface="Avenir Next Regular"/>
                  <a:ea typeface="Avenir Next Regular"/>
                  <a:cs typeface="Avenir Next Regular"/>
                  <a:sym typeface="Avenir Next Regula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chemeClr val="tx1"/>
                  </a:solidFill>
                  <a:effectLst/>
                  <a:uLnTx/>
                  <a:uFillTx/>
                  <a:latin typeface="+mj-lt"/>
                  <a:sym typeface="Avenir Next Regular"/>
                </a:rPr>
                <a:t>05</a:t>
              </a:r>
            </a:p>
          </p:txBody>
        </p:sp>
        <p:grpSp>
          <p:nvGrpSpPr>
            <p:cNvPr id="72" name="Group 71">
              <a:extLst>
                <a:ext uri="{FF2B5EF4-FFF2-40B4-BE49-F238E27FC236}">
                  <a16:creationId xmlns:a16="http://schemas.microsoft.com/office/drawing/2014/main" id="{AEE017B2-6909-3635-A007-A60CAF457088}"/>
                </a:ext>
              </a:extLst>
            </p:cNvPr>
            <p:cNvGrpSpPr/>
            <p:nvPr/>
          </p:nvGrpSpPr>
          <p:grpSpPr>
            <a:xfrm>
              <a:off x="5612949" y="2774158"/>
              <a:ext cx="1251034" cy="1364072"/>
              <a:chOff x="1222311" y="1961656"/>
              <a:chExt cx="4979668" cy="5429611"/>
            </a:xfrm>
            <a:solidFill>
              <a:srgbClr val="00B0F0"/>
            </a:solidFill>
          </p:grpSpPr>
          <p:sp>
            <p:nvSpPr>
              <p:cNvPr id="73" name="Isosceles Triangle 20">
                <a:extLst>
                  <a:ext uri="{FF2B5EF4-FFF2-40B4-BE49-F238E27FC236}">
                    <a16:creationId xmlns:a16="http://schemas.microsoft.com/office/drawing/2014/main" id="{995C319A-7685-25A4-4C4A-100E17458A49}"/>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Isosceles Triangle 21">
                <a:extLst>
                  <a:ext uri="{FF2B5EF4-FFF2-40B4-BE49-F238E27FC236}">
                    <a16:creationId xmlns:a16="http://schemas.microsoft.com/office/drawing/2014/main" id="{06DDE034-DAD2-3B6A-BEC9-6F06285D00EF}"/>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22">
                <a:extLst>
                  <a:ext uri="{FF2B5EF4-FFF2-40B4-BE49-F238E27FC236}">
                    <a16:creationId xmlns:a16="http://schemas.microsoft.com/office/drawing/2014/main" id="{41FC8159-D866-7CD8-3BBD-9D058AC86B78}"/>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23">
                <a:extLst>
                  <a:ext uri="{FF2B5EF4-FFF2-40B4-BE49-F238E27FC236}">
                    <a16:creationId xmlns:a16="http://schemas.microsoft.com/office/drawing/2014/main" id="{0358F33A-27CF-C56C-7760-C92CF6D189A6}"/>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 name="TextBox 78">
              <a:extLst>
                <a:ext uri="{FF2B5EF4-FFF2-40B4-BE49-F238E27FC236}">
                  <a16:creationId xmlns:a16="http://schemas.microsoft.com/office/drawing/2014/main" id="{6D0B7FAA-9C9C-03AA-B061-1D51D95566F5}"/>
                </a:ext>
              </a:extLst>
            </p:cNvPr>
            <p:cNvSpPr txBox="1"/>
            <p:nvPr/>
          </p:nvSpPr>
          <p:spPr>
            <a:xfrm>
              <a:off x="1687907" y="2030999"/>
              <a:ext cx="2615724" cy="620170"/>
            </a:xfrm>
            <a:prstGeom prst="rect">
              <a:avLst/>
            </a:prstGeom>
            <a:noFill/>
          </p:spPr>
          <p:txBody>
            <a:bodyPr wrap="square" rtlCol="0">
              <a:spAutoFit/>
            </a:bodyPr>
            <a:lstStyle/>
            <a:p>
              <a:pPr algn="r">
                <a:lnSpc>
                  <a:spcPct val="150000"/>
                </a:lnSpc>
              </a:pPr>
              <a:r>
                <a:rPr lang="en-US" sz="1200" dirty="0">
                  <a:solidFill>
                    <a:schemeClr val="tx1">
                      <a:lumMod val="65000"/>
                      <a:lumOff val="35000"/>
                    </a:schemeClr>
                  </a:solidFill>
                  <a:ea typeface="Open Sans" pitchFamily="2" charset="0"/>
                  <a:cs typeface="Open Sans" pitchFamily="2" charset="0"/>
                </a:rPr>
                <a:t>100% dedicated to gold mining and natural resources</a:t>
              </a:r>
            </a:p>
          </p:txBody>
        </p:sp>
        <p:sp>
          <p:nvSpPr>
            <p:cNvPr id="80" name="TextBox 79">
              <a:extLst>
                <a:ext uri="{FF2B5EF4-FFF2-40B4-BE49-F238E27FC236}">
                  <a16:creationId xmlns:a16="http://schemas.microsoft.com/office/drawing/2014/main" id="{81BC88A9-546E-664D-502D-41A32DC19D97}"/>
                </a:ext>
              </a:extLst>
            </p:cNvPr>
            <p:cNvSpPr txBox="1"/>
            <p:nvPr/>
          </p:nvSpPr>
          <p:spPr>
            <a:xfrm>
              <a:off x="1687906" y="1768466"/>
              <a:ext cx="2579457" cy="369332"/>
            </a:xfrm>
            <a:prstGeom prst="rect">
              <a:avLst/>
            </a:prstGeom>
            <a:noFill/>
          </p:spPr>
          <p:txBody>
            <a:bodyPr wrap="square">
              <a:spAutoFit/>
            </a:bodyPr>
            <a:lstStyle/>
            <a:p>
              <a:pPr algn="r"/>
              <a:r>
                <a:rPr lang="en-US" dirty="0">
                  <a:solidFill>
                    <a:srgbClr val="1F4E79"/>
                  </a:solidFill>
                  <a:latin typeface="+mj-lt"/>
                </a:rPr>
                <a:t>Sector Focused: </a:t>
              </a:r>
            </a:p>
          </p:txBody>
        </p:sp>
        <p:sp>
          <p:nvSpPr>
            <p:cNvPr id="81" name="TextBox 80">
              <a:extLst>
                <a:ext uri="{FF2B5EF4-FFF2-40B4-BE49-F238E27FC236}">
                  <a16:creationId xmlns:a16="http://schemas.microsoft.com/office/drawing/2014/main" id="{AD0032DF-331D-F424-871A-072071076018}"/>
                </a:ext>
              </a:extLst>
            </p:cNvPr>
            <p:cNvSpPr txBox="1"/>
            <p:nvPr/>
          </p:nvSpPr>
          <p:spPr>
            <a:xfrm>
              <a:off x="1272962" y="4334885"/>
              <a:ext cx="2615724" cy="897169"/>
            </a:xfrm>
            <a:prstGeom prst="rect">
              <a:avLst/>
            </a:prstGeom>
            <a:noFill/>
          </p:spPr>
          <p:txBody>
            <a:bodyPr wrap="square" rtlCol="0">
              <a:spAutoFit/>
            </a:bodyPr>
            <a:lstStyle/>
            <a:p>
              <a:pPr algn="r">
                <a:lnSpc>
                  <a:spcPct val="150000"/>
                </a:lnSpc>
              </a:pPr>
              <a:r>
                <a:rPr lang="en-US" sz="1200" dirty="0">
                  <a:solidFill>
                    <a:schemeClr val="tx1">
                      <a:lumMod val="65000"/>
                      <a:lumOff val="35000"/>
                    </a:schemeClr>
                  </a:solidFill>
                  <a:ea typeface="Open Sans" pitchFamily="2" charset="0"/>
                  <a:cs typeface="Open Sans" pitchFamily="2" charset="0"/>
                </a:rPr>
                <a:t>Access to capital and partners across North America, Australia, Africa, and beyond</a:t>
              </a:r>
            </a:p>
          </p:txBody>
        </p:sp>
        <p:sp>
          <p:nvSpPr>
            <p:cNvPr id="82" name="TextBox 81">
              <a:extLst>
                <a:ext uri="{FF2B5EF4-FFF2-40B4-BE49-F238E27FC236}">
                  <a16:creationId xmlns:a16="http://schemas.microsoft.com/office/drawing/2014/main" id="{1A72AA96-CA5B-15F3-8C29-F7312CFE499A}"/>
                </a:ext>
              </a:extLst>
            </p:cNvPr>
            <p:cNvSpPr txBox="1"/>
            <p:nvPr/>
          </p:nvSpPr>
          <p:spPr>
            <a:xfrm>
              <a:off x="1558870" y="4072352"/>
              <a:ext cx="2329816" cy="369332"/>
            </a:xfrm>
            <a:prstGeom prst="rect">
              <a:avLst/>
            </a:prstGeom>
            <a:noFill/>
          </p:spPr>
          <p:txBody>
            <a:bodyPr wrap="square">
              <a:spAutoFit/>
            </a:bodyPr>
            <a:lstStyle/>
            <a:p>
              <a:pPr algn="r"/>
              <a:r>
                <a:rPr lang="en-US" dirty="0">
                  <a:solidFill>
                    <a:srgbClr val="00B0F0"/>
                  </a:solidFill>
                  <a:latin typeface="+mj-lt"/>
                </a:rPr>
                <a:t>Global Reach: </a:t>
              </a:r>
            </a:p>
          </p:txBody>
        </p:sp>
        <p:sp>
          <p:nvSpPr>
            <p:cNvPr id="83" name="TextBox 82">
              <a:extLst>
                <a:ext uri="{FF2B5EF4-FFF2-40B4-BE49-F238E27FC236}">
                  <a16:creationId xmlns:a16="http://schemas.microsoft.com/office/drawing/2014/main" id="{C34CC5A6-7CC8-5E25-E8CA-D2365A104E17}"/>
                </a:ext>
              </a:extLst>
            </p:cNvPr>
            <p:cNvSpPr txBox="1"/>
            <p:nvPr/>
          </p:nvSpPr>
          <p:spPr>
            <a:xfrm>
              <a:off x="4360184" y="6012219"/>
              <a:ext cx="3890203" cy="620170"/>
            </a:xfrm>
            <a:prstGeom prst="rect">
              <a:avLst/>
            </a:prstGeom>
            <a:noFill/>
          </p:spPr>
          <p:txBody>
            <a:bodyPr wrap="square" rtlCol="0">
              <a:spAutoFit/>
            </a:bodyPr>
            <a:lstStyle/>
            <a:p>
              <a:pPr algn="ctr">
                <a:lnSpc>
                  <a:spcPct val="150000"/>
                </a:lnSpc>
              </a:pPr>
              <a:r>
                <a:rPr lang="en-US" sz="1200" dirty="0">
                  <a:solidFill>
                    <a:schemeClr val="tx1">
                      <a:lumMod val="65000"/>
                      <a:lumOff val="35000"/>
                    </a:schemeClr>
                  </a:solidFill>
                  <a:ea typeface="Open Sans" pitchFamily="2" charset="0"/>
                  <a:cs typeface="Open Sans" pitchFamily="2" charset="0"/>
                </a:rPr>
                <a:t>Strong relationships with institutional investors, PE firms, and capital markets professionals</a:t>
              </a:r>
            </a:p>
          </p:txBody>
        </p:sp>
        <p:sp>
          <p:nvSpPr>
            <p:cNvPr id="84" name="TextBox 83">
              <a:extLst>
                <a:ext uri="{FF2B5EF4-FFF2-40B4-BE49-F238E27FC236}">
                  <a16:creationId xmlns:a16="http://schemas.microsoft.com/office/drawing/2014/main" id="{EC07047F-68AD-334E-01B0-7F601F77F456}"/>
                </a:ext>
              </a:extLst>
            </p:cNvPr>
            <p:cNvSpPr txBox="1"/>
            <p:nvPr/>
          </p:nvSpPr>
          <p:spPr>
            <a:xfrm>
              <a:off x="4912088" y="5749686"/>
              <a:ext cx="2669522" cy="369332"/>
            </a:xfrm>
            <a:prstGeom prst="rect">
              <a:avLst/>
            </a:prstGeom>
            <a:noFill/>
          </p:spPr>
          <p:txBody>
            <a:bodyPr wrap="square">
              <a:spAutoFit/>
            </a:bodyPr>
            <a:lstStyle/>
            <a:p>
              <a:pPr algn="ctr"/>
              <a:r>
                <a:rPr lang="en-US" dirty="0">
                  <a:solidFill>
                    <a:srgbClr val="1F4E79"/>
                  </a:solidFill>
                  <a:latin typeface="+mj-lt"/>
                </a:rPr>
                <a:t>Trusted Network: </a:t>
              </a:r>
            </a:p>
          </p:txBody>
        </p:sp>
        <p:sp>
          <p:nvSpPr>
            <p:cNvPr id="85" name="TextBox 84">
              <a:extLst>
                <a:ext uri="{FF2B5EF4-FFF2-40B4-BE49-F238E27FC236}">
                  <a16:creationId xmlns:a16="http://schemas.microsoft.com/office/drawing/2014/main" id="{B8CEC287-545E-CEB5-B119-81ED168945A4}"/>
                </a:ext>
              </a:extLst>
            </p:cNvPr>
            <p:cNvSpPr txBox="1"/>
            <p:nvPr/>
          </p:nvSpPr>
          <p:spPr>
            <a:xfrm>
              <a:off x="8198832" y="2257273"/>
              <a:ext cx="3580121" cy="1728165"/>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Toronto is leading the gold industry for financing and capital market activities. Abu Dhabi became during the last decade the investment place for the mining industry in the Middle East. Mauritius is positioned as a financial hub for the African mining industry</a:t>
              </a:r>
            </a:p>
          </p:txBody>
        </p:sp>
        <p:sp>
          <p:nvSpPr>
            <p:cNvPr id="86" name="TextBox 85">
              <a:extLst>
                <a:ext uri="{FF2B5EF4-FFF2-40B4-BE49-F238E27FC236}">
                  <a16:creationId xmlns:a16="http://schemas.microsoft.com/office/drawing/2014/main" id="{1DCF619C-58C7-9ED5-BCD3-CE47944509EA}"/>
                </a:ext>
              </a:extLst>
            </p:cNvPr>
            <p:cNvSpPr txBox="1"/>
            <p:nvPr/>
          </p:nvSpPr>
          <p:spPr>
            <a:xfrm>
              <a:off x="8152343" y="1731214"/>
              <a:ext cx="3806710" cy="646331"/>
            </a:xfrm>
            <a:prstGeom prst="rect">
              <a:avLst/>
            </a:prstGeom>
            <a:noFill/>
          </p:spPr>
          <p:txBody>
            <a:bodyPr wrap="square">
              <a:spAutoFit/>
            </a:bodyPr>
            <a:lstStyle/>
            <a:p>
              <a:r>
                <a:rPr lang="en-US" dirty="0">
                  <a:solidFill>
                    <a:srgbClr val="00B0F0"/>
                  </a:solidFill>
                  <a:latin typeface="+mj-lt"/>
                </a:rPr>
                <a:t>Our team based in Toronto, Abu Dhabi and Mauritius: </a:t>
              </a:r>
            </a:p>
          </p:txBody>
        </p:sp>
        <p:grpSp>
          <p:nvGrpSpPr>
            <p:cNvPr id="90" name="Group 89">
              <a:extLst>
                <a:ext uri="{FF2B5EF4-FFF2-40B4-BE49-F238E27FC236}">
                  <a16:creationId xmlns:a16="http://schemas.microsoft.com/office/drawing/2014/main" id="{87838C13-5408-F99D-972A-5C6949D94660}"/>
                </a:ext>
              </a:extLst>
            </p:cNvPr>
            <p:cNvGrpSpPr/>
            <p:nvPr/>
          </p:nvGrpSpPr>
          <p:grpSpPr>
            <a:xfrm>
              <a:off x="8034778" y="4598751"/>
              <a:ext cx="3282798" cy="882703"/>
              <a:chOff x="8397281" y="4219868"/>
              <a:chExt cx="3282798" cy="882703"/>
            </a:xfrm>
          </p:grpSpPr>
          <p:sp>
            <p:nvSpPr>
              <p:cNvPr id="88" name="TextBox 87">
                <a:extLst>
                  <a:ext uri="{FF2B5EF4-FFF2-40B4-BE49-F238E27FC236}">
                    <a16:creationId xmlns:a16="http://schemas.microsoft.com/office/drawing/2014/main" id="{509500D6-07AE-241F-9F76-AEE1053DB336}"/>
                  </a:ext>
                </a:extLst>
              </p:cNvPr>
              <p:cNvSpPr txBox="1"/>
              <p:nvPr/>
            </p:nvSpPr>
            <p:spPr>
              <a:xfrm>
                <a:off x="8397282" y="4482401"/>
                <a:ext cx="3282797" cy="620170"/>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Track record of successful deals, listings, and strategic outcomes</a:t>
                </a:r>
              </a:p>
            </p:txBody>
          </p:sp>
          <p:sp>
            <p:nvSpPr>
              <p:cNvPr id="89" name="TextBox 88">
                <a:extLst>
                  <a:ext uri="{FF2B5EF4-FFF2-40B4-BE49-F238E27FC236}">
                    <a16:creationId xmlns:a16="http://schemas.microsoft.com/office/drawing/2014/main" id="{73AA84DE-5702-92A6-885F-D7A19D31DF0C}"/>
                  </a:ext>
                </a:extLst>
              </p:cNvPr>
              <p:cNvSpPr txBox="1"/>
              <p:nvPr/>
            </p:nvSpPr>
            <p:spPr>
              <a:xfrm>
                <a:off x="8397281" y="4219868"/>
                <a:ext cx="2693535" cy="369332"/>
              </a:xfrm>
              <a:prstGeom prst="rect">
                <a:avLst/>
              </a:prstGeom>
              <a:noFill/>
            </p:spPr>
            <p:txBody>
              <a:bodyPr wrap="square">
                <a:spAutoFit/>
              </a:bodyPr>
              <a:lstStyle/>
              <a:p>
                <a:r>
                  <a:rPr lang="en-US" dirty="0">
                    <a:solidFill>
                      <a:schemeClr val="bg1">
                        <a:lumMod val="50000"/>
                      </a:schemeClr>
                    </a:solidFill>
                    <a:latin typeface="+mj-lt"/>
                  </a:rPr>
                  <a:t>Proven Experience: </a:t>
                </a:r>
              </a:p>
            </p:txBody>
          </p:sp>
        </p:grpSp>
        <p:pic>
          <p:nvPicPr>
            <p:cNvPr id="96" name="Graphic 95">
              <a:extLst>
                <a:ext uri="{FF2B5EF4-FFF2-40B4-BE49-F238E27FC236}">
                  <a16:creationId xmlns:a16="http://schemas.microsoft.com/office/drawing/2014/main" id="{B07B9711-056E-8A44-FA61-78AEE42445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0387" y="1265128"/>
              <a:ext cx="457200" cy="457200"/>
            </a:xfrm>
            <a:prstGeom prst="rect">
              <a:avLst/>
            </a:prstGeom>
          </p:spPr>
        </p:pic>
        <p:pic>
          <p:nvPicPr>
            <p:cNvPr id="98" name="Graphic 97">
              <a:extLst>
                <a:ext uri="{FF2B5EF4-FFF2-40B4-BE49-F238E27FC236}">
                  <a16:creationId xmlns:a16="http://schemas.microsoft.com/office/drawing/2014/main" id="{CC918426-3131-9CEB-3B5E-ADC5080D0C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7481" y="4194485"/>
              <a:ext cx="457200" cy="457200"/>
            </a:xfrm>
            <a:prstGeom prst="rect">
              <a:avLst/>
            </a:prstGeom>
          </p:spPr>
        </p:pic>
        <p:pic>
          <p:nvPicPr>
            <p:cNvPr id="100" name="Graphic 99">
              <a:extLst>
                <a:ext uri="{FF2B5EF4-FFF2-40B4-BE49-F238E27FC236}">
                  <a16:creationId xmlns:a16="http://schemas.microsoft.com/office/drawing/2014/main" id="{F61BFE5E-9046-96D1-5B3D-4442F2AD42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72289" y="5297302"/>
              <a:ext cx="457200" cy="457200"/>
            </a:xfrm>
            <a:prstGeom prst="rect">
              <a:avLst/>
            </a:prstGeom>
          </p:spPr>
        </p:pic>
        <p:pic>
          <p:nvPicPr>
            <p:cNvPr id="102" name="Graphic 101">
              <a:extLst>
                <a:ext uri="{FF2B5EF4-FFF2-40B4-BE49-F238E27FC236}">
                  <a16:creationId xmlns:a16="http://schemas.microsoft.com/office/drawing/2014/main" id="{0DE10EE9-27DF-0B6A-2C3B-7BDA116291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99308" y="3614188"/>
              <a:ext cx="457200" cy="457200"/>
            </a:xfrm>
            <a:prstGeom prst="rect">
              <a:avLst/>
            </a:prstGeom>
          </p:spPr>
        </p:pic>
        <p:pic>
          <p:nvPicPr>
            <p:cNvPr id="104" name="Graphic 103">
              <a:extLst>
                <a:ext uri="{FF2B5EF4-FFF2-40B4-BE49-F238E27FC236}">
                  <a16:creationId xmlns:a16="http://schemas.microsoft.com/office/drawing/2014/main" id="{6AB64CFE-2DAA-1BEF-48EA-318B181F7B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23272" y="1274596"/>
              <a:ext cx="457200" cy="457200"/>
            </a:xfrm>
            <a:prstGeom prst="rect">
              <a:avLst/>
            </a:prstGeom>
          </p:spPr>
        </p:pic>
      </p:grpSp>
      <p:sp>
        <p:nvSpPr>
          <p:cNvPr id="7" name="Rectangle 6">
            <a:extLst>
              <a:ext uri="{FF2B5EF4-FFF2-40B4-BE49-F238E27FC236}">
                <a16:creationId xmlns:a16="http://schemas.microsoft.com/office/drawing/2014/main" id="{72116947-22A6-2DEE-F7C1-0C564148B08E}"/>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8" name="Picture 7">
            <a:extLst>
              <a:ext uri="{FF2B5EF4-FFF2-40B4-BE49-F238E27FC236}">
                <a16:creationId xmlns:a16="http://schemas.microsoft.com/office/drawing/2014/main" id="{2E425B1C-2C82-BB0B-7879-96DB6A8CB8A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10" name="Rectangle 9">
            <a:hlinkClick r:id="rId13" action="ppaction://hlinksldjump"/>
            <a:extLst>
              <a:ext uri="{FF2B5EF4-FFF2-40B4-BE49-F238E27FC236}">
                <a16:creationId xmlns:a16="http://schemas.microsoft.com/office/drawing/2014/main" id="{03B954CE-F005-AB2F-AB14-7AFD53746C01}"/>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11" name="Rectangle 10">
            <a:hlinkClick r:id="rId14" action="ppaction://hlinksldjump"/>
            <a:extLst>
              <a:ext uri="{FF2B5EF4-FFF2-40B4-BE49-F238E27FC236}">
                <a16:creationId xmlns:a16="http://schemas.microsoft.com/office/drawing/2014/main" id="{BDF0DB5F-FBA9-6241-B44A-FA66ACF8DEDA}"/>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12" name="Rectangle 11">
            <a:hlinkClick r:id="rId15" action="ppaction://hlinksldjump"/>
            <a:extLst>
              <a:ext uri="{FF2B5EF4-FFF2-40B4-BE49-F238E27FC236}">
                <a16:creationId xmlns:a16="http://schemas.microsoft.com/office/drawing/2014/main" id="{032AF50D-1C16-D562-60F6-50B8B53779A9}"/>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13" name="Rectangle: Rounded Corners 2">
            <a:extLst>
              <a:ext uri="{FF2B5EF4-FFF2-40B4-BE49-F238E27FC236}">
                <a16:creationId xmlns:a16="http://schemas.microsoft.com/office/drawing/2014/main" id="{5B63ABD6-F0D4-EEAF-A13E-A55F651EEDBC}"/>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4019367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FDFC-DE4B-26F9-D68E-041BE664414E}"/>
            </a:ext>
          </a:extLst>
        </p:cNvPr>
        <p:cNvGrpSpPr/>
        <p:nvPr/>
      </p:nvGrpSpPr>
      <p:grpSpPr>
        <a:xfrm>
          <a:off x="0" y="0"/>
          <a:ext cx="0" cy="0"/>
          <a:chOff x="0" y="0"/>
          <a:chExt cx="0" cy="0"/>
        </a:xfrm>
      </p:grpSpPr>
      <p:cxnSp>
        <p:nvCxnSpPr>
          <p:cNvPr id="45" name="Straight Connector 44">
            <a:extLst>
              <a:ext uri="{FF2B5EF4-FFF2-40B4-BE49-F238E27FC236}">
                <a16:creationId xmlns:a16="http://schemas.microsoft.com/office/drawing/2014/main" id="{5E5753E1-E473-B555-FBE7-5AE1A31D4879}"/>
              </a:ext>
            </a:extLst>
          </p:cNvPr>
          <p:cNvCxnSpPr>
            <a:cxnSpLocks/>
          </p:cNvCxnSpPr>
          <p:nvPr/>
        </p:nvCxnSpPr>
        <p:spPr>
          <a:xfrm rot="5400000">
            <a:off x="1795372" y="2451451"/>
            <a:ext cx="0" cy="1895627"/>
          </a:xfrm>
          <a:prstGeom prst="line">
            <a:avLst/>
          </a:prstGeom>
          <a:ln w="22225" cap="rnd">
            <a:solidFill>
              <a:srgbClr val="1F4E79"/>
            </a:solidFill>
            <a:round/>
            <a:headEnd type="oval"/>
            <a:tailEnd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F6949F-F387-EA9F-ED45-8428A5BD4A1E}"/>
              </a:ext>
            </a:extLst>
          </p:cNvPr>
          <p:cNvCxnSpPr>
            <a:cxnSpLocks/>
            <a:endCxn id="40" idx="4"/>
          </p:cNvCxnSpPr>
          <p:nvPr/>
        </p:nvCxnSpPr>
        <p:spPr>
          <a:xfrm>
            <a:off x="7438766" y="4558201"/>
            <a:ext cx="0" cy="1895627"/>
          </a:xfrm>
          <a:prstGeom prst="line">
            <a:avLst/>
          </a:prstGeom>
          <a:ln w="19050" cap="rnd">
            <a:solidFill>
              <a:srgbClr val="1F4E79"/>
            </a:solidFill>
            <a:round/>
            <a:headEnd type="oval"/>
            <a:tailEnd w="lg" len="lg"/>
          </a:ln>
        </p:spPr>
        <p:style>
          <a:lnRef idx="1">
            <a:schemeClr val="accent1"/>
          </a:lnRef>
          <a:fillRef idx="0">
            <a:schemeClr val="accent1"/>
          </a:fillRef>
          <a:effectRef idx="0">
            <a:schemeClr val="accent1"/>
          </a:effectRef>
          <a:fontRef idx="minor">
            <a:schemeClr val="tx1"/>
          </a:fontRef>
        </p:style>
      </p:cxnSp>
      <p:pic>
        <p:nvPicPr>
          <p:cNvPr id="49" name="Picture Placeholder 48">
            <a:extLst>
              <a:ext uri="{FF2B5EF4-FFF2-40B4-BE49-F238E27FC236}">
                <a16:creationId xmlns:a16="http://schemas.microsoft.com/office/drawing/2014/main" id="{9686F204-34D0-D86B-37B3-C20B14C73DF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633" b="3633"/>
          <a:stretch>
            <a:fillRect/>
          </a:stretch>
        </p:blipFill>
        <p:spPr>
          <a:xfrm>
            <a:off x="7038975" y="779463"/>
            <a:ext cx="4889500" cy="2373312"/>
          </a:xfrm>
        </p:spPr>
      </p:pic>
      <p:sp>
        <p:nvSpPr>
          <p:cNvPr id="27" name="Freeform 26">
            <a:extLst>
              <a:ext uri="{FF2B5EF4-FFF2-40B4-BE49-F238E27FC236}">
                <a16:creationId xmlns:a16="http://schemas.microsoft.com/office/drawing/2014/main" id="{A0F586F7-8A85-6D6C-6AB9-61D58B157E3D}"/>
              </a:ext>
            </a:extLst>
          </p:cNvPr>
          <p:cNvSpPr/>
          <p:nvPr/>
        </p:nvSpPr>
        <p:spPr>
          <a:xfrm flipH="1">
            <a:off x="8808719" y="2334683"/>
            <a:ext cx="3383853" cy="1754067"/>
          </a:xfrm>
          <a:custGeom>
            <a:avLst/>
            <a:gdLst>
              <a:gd name="connsiteX0" fmla="*/ 0 w 3383853"/>
              <a:gd name="connsiteY0" fmla="*/ 0 h 2286001"/>
              <a:gd name="connsiteX1" fmla="*/ 3383853 w 3383853"/>
              <a:gd name="connsiteY1" fmla="*/ 0 h 2286001"/>
              <a:gd name="connsiteX2" fmla="*/ 2812353 w 3383853"/>
              <a:gd name="connsiteY2" fmla="*/ 2286001 h 2286001"/>
              <a:gd name="connsiteX3" fmla="*/ 0 w 3383853"/>
              <a:gd name="connsiteY3" fmla="*/ 2286001 h 2286001"/>
            </a:gdLst>
            <a:ahLst/>
            <a:cxnLst>
              <a:cxn ang="0">
                <a:pos x="connsiteX0" y="connsiteY0"/>
              </a:cxn>
              <a:cxn ang="0">
                <a:pos x="connsiteX1" y="connsiteY1"/>
              </a:cxn>
              <a:cxn ang="0">
                <a:pos x="connsiteX2" y="connsiteY2"/>
              </a:cxn>
              <a:cxn ang="0">
                <a:pos x="connsiteX3" y="connsiteY3"/>
              </a:cxn>
            </a:cxnLst>
            <a:rect l="l" t="t" r="r" b="b"/>
            <a:pathLst>
              <a:path w="3383853" h="2286001">
                <a:moveTo>
                  <a:pt x="0" y="0"/>
                </a:moveTo>
                <a:lnTo>
                  <a:pt x="3383853" y="0"/>
                </a:lnTo>
                <a:lnTo>
                  <a:pt x="2812353" y="2286001"/>
                </a:lnTo>
                <a:lnTo>
                  <a:pt x="0" y="2286001"/>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A0614F2-4036-1516-88E5-0A3201AD7D45}"/>
              </a:ext>
            </a:extLst>
          </p:cNvPr>
          <p:cNvCxnSpPr>
            <a:cxnSpLocks/>
          </p:cNvCxnSpPr>
          <p:nvPr/>
        </p:nvCxnSpPr>
        <p:spPr>
          <a:xfrm flipH="1">
            <a:off x="0" y="6342592"/>
            <a:ext cx="5209269" cy="0"/>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4E2CB184-E506-ECAC-EA6F-EC66F000D572}"/>
              </a:ext>
            </a:extLst>
          </p:cNvPr>
          <p:cNvGrpSpPr/>
          <p:nvPr/>
        </p:nvGrpSpPr>
        <p:grpSpPr>
          <a:xfrm>
            <a:off x="10248950" y="2412300"/>
            <a:ext cx="1611896" cy="1757540"/>
            <a:chOff x="1222311" y="1961656"/>
            <a:chExt cx="4979668" cy="5429611"/>
          </a:xfrm>
          <a:solidFill>
            <a:schemeClr val="bg1"/>
          </a:solidFill>
        </p:grpSpPr>
        <p:sp>
          <p:nvSpPr>
            <p:cNvPr id="10" name="Isosceles Triangle 20">
              <a:extLst>
                <a:ext uri="{FF2B5EF4-FFF2-40B4-BE49-F238E27FC236}">
                  <a16:creationId xmlns:a16="http://schemas.microsoft.com/office/drawing/2014/main" id="{7C48163C-CBC0-3476-7434-6D1ED1D4FA3B}"/>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sosceles Triangle 21">
              <a:extLst>
                <a:ext uri="{FF2B5EF4-FFF2-40B4-BE49-F238E27FC236}">
                  <a16:creationId xmlns:a16="http://schemas.microsoft.com/office/drawing/2014/main" id="{A7E3D055-F993-A7AE-DA4E-C7334F1F02B7}"/>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22">
              <a:extLst>
                <a:ext uri="{FF2B5EF4-FFF2-40B4-BE49-F238E27FC236}">
                  <a16:creationId xmlns:a16="http://schemas.microsoft.com/office/drawing/2014/main" id="{5CD1442E-2D1D-B68F-5147-354F66301AC4}"/>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23">
              <a:extLst>
                <a:ext uri="{FF2B5EF4-FFF2-40B4-BE49-F238E27FC236}">
                  <a16:creationId xmlns:a16="http://schemas.microsoft.com/office/drawing/2014/main" id="{189FF810-4948-B54D-BAF8-FE8B87CE124B}"/>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6318770F-3B04-E8ED-3E17-4C716619FC94}"/>
              </a:ext>
            </a:extLst>
          </p:cNvPr>
          <p:cNvSpPr txBox="1"/>
          <p:nvPr/>
        </p:nvSpPr>
        <p:spPr>
          <a:xfrm>
            <a:off x="1104718" y="3446018"/>
            <a:ext cx="5747679" cy="2836161"/>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We bring deep operational expertise across the full mining lifecycle—from exploration and feasibility through to production and closure. Our team has hands-on experience managing open-pit and underground gold mining operations in diverse jurisdictions, ensuring efficiency, safety, and compliance at every stage.</a:t>
            </a:r>
          </a:p>
          <a:p>
            <a:pPr>
              <a:lnSpc>
                <a:spcPct val="150000"/>
              </a:lnSpc>
            </a:pPr>
            <a:r>
              <a:rPr lang="en-US" sz="1200" dirty="0">
                <a:solidFill>
                  <a:schemeClr val="tx1">
                    <a:lumMod val="65000"/>
                    <a:lumOff val="35000"/>
                  </a:schemeClr>
                </a:solidFill>
                <a:ea typeface="Open Sans" pitchFamily="2" charset="0"/>
                <a:cs typeface="Open Sans" pitchFamily="2" charset="0"/>
              </a:rPr>
              <a:t>We work closely with technical teams, engineers, and geologists to assess assets, optimize production, and align operations with investor and stakeholder expectations. Whether supporting a ramp-up to commercial production or improving operating margins at producing sites, we deliver value through practical, results-driven guidance.</a:t>
            </a:r>
          </a:p>
        </p:txBody>
      </p:sp>
      <p:sp>
        <p:nvSpPr>
          <p:cNvPr id="38" name="TextBox 37">
            <a:extLst>
              <a:ext uri="{FF2B5EF4-FFF2-40B4-BE49-F238E27FC236}">
                <a16:creationId xmlns:a16="http://schemas.microsoft.com/office/drawing/2014/main" id="{57163B64-F2DD-0ACE-8799-577F1DE20F15}"/>
              </a:ext>
            </a:extLst>
          </p:cNvPr>
          <p:cNvSpPr txBox="1"/>
          <p:nvPr/>
        </p:nvSpPr>
        <p:spPr>
          <a:xfrm>
            <a:off x="533259" y="2379803"/>
            <a:ext cx="6210632" cy="677621"/>
          </a:xfrm>
          <a:prstGeom prst="rect">
            <a:avLst/>
          </a:prstGeom>
          <a:noFill/>
        </p:spPr>
        <p:txBody>
          <a:bodyPr wrap="square">
            <a:spAutoFit/>
          </a:bodyPr>
          <a:lstStyle/>
          <a:p>
            <a:pPr>
              <a:lnSpc>
                <a:spcPct val="150000"/>
              </a:lnSpc>
            </a:pPr>
            <a:r>
              <a:rPr lang="en-US" sz="2800" i="1" dirty="0">
                <a:solidFill>
                  <a:srgbClr val="1F4E79"/>
                </a:solidFill>
                <a:latin typeface="+mj-lt"/>
              </a:rPr>
              <a:t>RESTRUCTURING AND OPERATION</a:t>
            </a:r>
          </a:p>
        </p:txBody>
      </p:sp>
      <p:sp>
        <p:nvSpPr>
          <p:cNvPr id="39" name="TextBox 38">
            <a:extLst>
              <a:ext uri="{FF2B5EF4-FFF2-40B4-BE49-F238E27FC236}">
                <a16:creationId xmlns:a16="http://schemas.microsoft.com/office/drawing/2014/main" id="{E9B9C44C-52A6-1290-ECC7-A12603228F24}"/>
              </a:ext>
            </a:extLst>
          </p:cNvPr>
          <p:cNvSpPr txBox="1"/>
          <p:nvPr/>
        </p:nvSpPr>
        <p:spPr>
          <a:xfrm>
            <a:off x="5080982" y="763775"/>
            <a:ext cx="2100255" cy="1938992"/>
          </a:xfrm>
          <a:prstGeom prst="rect">
            <a:avLst/>
          </a:prstGeom>
          <a:noFill/>
        </p:spPr>
        <p:txBody>
          <a:bodyPr wrap="none" rtlCol="0">
            <a:spAutoFit/>
          </a:bodyPr>
          <a:lstStyle/>
          <a:p>
            <a:r>
              <a:rPr lang="en-US" sz="12000" dirty="0">
                <a:solidFill>
                  <a:schemeClr val="tx1">
                    <a:alpha val="9000"/>
                  </a:schemeClr>
                </a:solidFill>
                <a:latin typeface="+mj-lt"/>
              </a:rPr>
              <a:t>03</a:t>
            </a:r>
          </a:p>
        </p:txBody>
      </p:sp>
      <p:sp>
        <p:nvSpPr>
          <p:cNvPr id="16" name="TextBox 15">
            <a:extLst>
              <a:ext uri="{FF2B5EF4-FFF2-40B4-BE49-F238E27FC236}">
                <a16:creationId xmlns:a16="http://schemas.microsoft.com/office/drawing/2014/main" id="{4ABD03A1-84E2-1960-0BCE-447128B3AAEE}"/>
              </a:ext>
            </a:extLst>
          </p:cNvPr>
          <p:cNvSpPr txBox="1"/>
          <p:nvPr/>
        </p:nvSpPr>
        <p:spPr>
          <a:xfrm>
            <a:off x="1068180" y="3012800"/>
            <a:ext cx="5509166" cy="369332"/>
          </a:xfrm>
          <a:prstGeom prst="rect">
            <a:avLst/>
          </a:prstGeom>
          <a:noFill/>
        </p:spPr>
        <p:txBody>
          <a:bodyPr wrap="square">
            <a:spAutoFit/>
          </a:bodyPr>
          <a:lstStyle/>
          <a:p>
            <a:r>
              <a:rPr lang="en-US" i="1" dirty="0">
                <a:solidFill>
                  <a:srgbClr val="00B0F0"/>
                </a:solidFill>
              </a:rPr>
              <a:t>Gold Mining Operational Capacity</a:t>
            </a:r>
          </a:p>
        </p:txBody>
      </p:sp>
      <p:sp>
        <p:nvSpPr>
          <p:cNvPr id="18" name="TextBox 17">
            <a:extLst>
              <a:ext uri="{FF2B5EF4-FFF2-40B4-BE49-F238E27FC236}">
                <a16:creationId xmlns:a16="http://schemas.microsoft.com/office/drawing/2014/main" id="{2EB92BD9-01C5-E708-DFB7-091E52516CC0}"/>
              </a:ext>
            </a:extLst>
          </p:cNvPr>
          <p:cNvSpPr txBox="1"/>
          <p:nvPr/>
        </p:nvSpPr>
        <p:spPr>
          <a:xfrm>
            <a:off x="7153571" y="4188869"/>
            <a:ext cx="3081526" cy="369332"/>
          </a:xfrm>
          <a:prstGeom prst="rect">
            <a:avLst/>
          </a:prstGeom>
          <a:noFill/>
        </p:spPr>
        <p:txBody>
          <a:bodyPr wrap="square">
            <a:spAutoFit/>
          </a:bodyPr>
          <a:lstStyle/>
          <a:p>
            <a:r>
              <a:rPr lang="en-US" i="1" dirty="0">
                <a:solidFill>
                  <a:srgbClr val="00B0F0"/>
                </a:solidFill>
              </a:rPr>
              <a:t>Capabilities include:</a:t>
            </a:r>
          </a:p>
        </p:txBody>
      </p:sp>
      <p:sp>
        <p:nvSpPr>
          <p:cNvPr id="20" name="TextBox 19">
            <a:extLst>
              <a:ext uri="{FF2B5EF4-FFF2-40B4-BE49-F238E27FC236}">
                <a16:creationId xmlns:a16="http://schemas.microsoft.com/office/drawing/2014/main" id="{4D841B09-61D7-F34F-8F2B-1E66688B03B2}"/>
              </a:ext>
            </a:extLst>
          </p:cNvPr>
          <p:cNvSpPr txBox="1"/>
          <p:nvPr/>
        </p:nvSpPr>
        <p:spPr>
          <a:xfrm>
            <a:off x="7620973" y="4629772"/>
            <a:ext cx="4240854" cy="1861535"/>
          </a:xfrm>
          <a:prstGeom prst="rect">
            <a:avLst/>
          </a:prstGeom>
          <a:noFill/>
        </p:spPr>
        <p:txBody>
          <a:bodyPr wrap="square">
            <a:spAutoFit/>
          </a:bodyPr>
          <a:lstStyle/>
          <a:p>
            <a:pPr marR="0" lvl="0">
              <a:lnSpc>
                <a:spcPct val="150000"/>
              </a:lnSpc>
              <a:spcAft>
                <a:spcPts val="800"/>
              </a:spcAft>
              <a:buSzPts val="1000"/>
              <a:tabLst>
                <a:tab pos="457200" algn="l"/>
              </a:tabLst>
            </a:pPr>
            <a:r>
              <a:rPr lang="en-CA" sz="1200" kern="100" dirty="0">
                <a:effectLst/>
                <a:ea typeface="Aptos" panose="020B0004020202020204" pitchFamily="34" charset="0"/>
                <a:cs typeface="Times New Roman" panose="02020603050405020304" pitchFamily="18" charset="0"/>
              </a:rPr>
              <a:t>Operational assessment and diagnostics</a:t>
            </a:r>
            <a:endParaRPr lang="en-US" sz="1200" kern="100" dirty="0">
              <a:effectLst/>
              <a:ea typeface="Aptos" panose="020B0004020202020204" pitchFamily="34" charset="0"/>
              <a:cs typeface="Times New Roman" panose="02020603050405020304" pitchFamily="18" charset="0"/>
            </a:endParaRPr>
          </a:p>
          <a:p>
            <a:pPr marR="0" lvl="0">
              <a:lnSpc>
                <a:spcPct val="150000"/>
              </a:lnSpc>
              <a:spcAft>
                <a:spcPts val="800"/>
              </a:spcAft>
              <a:buSzPts val="1000"/>
              <a:tabLst>
                <a:tab pos="457200" algn="l"/>
              </a:tabLst>
            </a:pPr>
            <a:r>
              <a:rPr lang="en-CA" sz="1200" kern="100" dirty="0">
                <a:effectLst/>
                <a:ea typeface="Aptos" panose="020B0004020202020204" pitchFamily="34" charset="0"/>
                <a:cs typeface="Times New Roman" panose="02020603050405020304" pitchFamily="18" charset="0"/>
              </a:rPr>
              <a:t>Production planning and optimization</a:t>
            </a:r>
            <a:endParaRPr lang="en-US" sz="1200" kern="100" dirty="0">
              <a:effectLst/>
              <a:ea typeface="Aptos" panose="020B0004020202020204" pitchFamily="34" charset="0"/>
              <a:cs typeface="Times New Roman" panose="02020603050405020304" pitchFamily="18" charset="0"/>
            </a:endParaRPr>
          </a:p>
          <a:p>
            <a:pPr marR="0" lvl="0">
              <a:lnSpc>
                <a:spcPct val="150000"/>
              </a:lnSpc>
              <a:spcAft>
                <a:spcPts val="800"/>
              </a:spcAft>
              <a:buSzPts val="1000"/>
              <a:tabLst>
                <a:tab pos="457200" algn="l"/>
              </a:tabLst>
            </a:pPr>
            <a:r>
              <a:rPr lang="en-CA" sz="1200" kern="100" dirty="0">
                <a:effectLst/>
                <a:ea typeface="Aptos" panose="020B0004020202020204" pitchFamily="34" charset="0"/>
                <a:cs typeface="Times New Roman" panose="02020603050405020304" pitchFamily="18" charset="0"/>
              </a:rPr>
              <a:t>Cost control and efficiency programs</a:t>
            </a:r>
            <a:endParaRPr lang="en-US" sz="1200" kern="100" dirty="0">
              <a:effectLst/>
              <a:ea typeface="Aptos" panose="020B0004020202020204" pitchFamily="34" charset="0"/>
              <a:cs typeface="Times New Roman" panose="02020603050405020304" pitchFamily="18" charset="0"/>
            </a:endParaRPr>
          </a:p>
          <a:p>
            <a:pPr marR="0" lvl="0">
              <a:lnSpc>
                <a:spcPct val="150000"/>
              </a:lnSpc>
              <a:spcAft>
                <a:spcPts val="800"/>
              </a:spcAft>
              <a:buSzPts val="1000"/>
              <a:tabLst>
                <a:tab pos="457200" algn="l"/>
              </a:tabLst>
            </a:pPr>
            <a:r>
              <a:rPr lang="en-CA" sz="1200" kern="100" dirty="0">
                <a:effectLst/>
                <a:ea typeface="Aptos" panose="020B0004020202020204" pitchFamily="34" charset="0"/>
                <a:cs typeface="Times New Roman" panose="02020603050405020304" pitchFamily="18" charset="0"/>
              </a:rPr>
              <a:t>Environmental, social, and regulatory compliance</a:t>
            </a:r>
            <a:endParaRPr lang="en-US" sz="1200" kern="100" dirty="0">
              <a:effectLst/>
              <a:ea typeface="Aptos" panose="020B0004020202020204" pitchFamily="34" charset="0"/>
              <a:cs typeface="Times New Roman" panose="02020603050405020304" pitchFamily="18" charset="0"/>
            </a:endParaRPr>
          </a:p>
          <a:p>
            <a:pPr marR="0" lvl="0">
              <a:lnSpc>
                <a:spcPct val="150000"/>
              </a:lnSpc>
              <a:spcAft>
                <a:spcPts val="800"/>
              </a:spcAft>
              <a:buSzPts val="1000"/>
              <a:tabLst>
                <a:tab pos="457200" algn="l"/>
              </a:tabLst>
            </a:pPr>
            <a:r>
              <a:rPr lang="en-CA" sz="1200" kern="100" dirty="0">
                <a:effectLst/>
                <a:ea typeface="Aptos" panose="020B0004020202020204" pitchFamily="34" charset="0"/>
                <a:cs typeface="Times New Roman" panose="02020603050405020304" pitchFamily="18" charset="0"/>
              </a:rPr>
              <a:t>CapEx and OpEx planning for project scalability</a:t>
            </a:r>
            <a:endParaRPr lang="en-US" sz="1200" kern="100" dirty="0">
              <a:effectLst/>
              <a:ea typeface="Aptos" panose="020B0004020202020204" pitchFamily="34" charset="0"/>
              <a:cs typeface="Times New Roman" panose="02020603050405020304" pitchFamily="18" charset="0"/>
            </a:endParaRPr>
          </a:p>
        </p:txBody>
      </p:sp>
      <p:sp>
        <p:nvSpPr>
          <p:cNvPr id="21" name="Rectangle: Rounded Corners 2">
            <a:extLst>
              <a:ext uri="{FF2B5EF4-FFF2-40B4-BE49-F238E27FC236}">
                <a16:creationId xmlns:a16="http://schemas.microsoft.com/office/drawing/2014/main" id="{160422B3-7F9A-17B4-36F2-88459DDCCE13}"/>
              </a:ext>
            </a:extLst>
          </p:cNvPr>
          <p:cNvSpPr/>
          <p:nvPr/>
        </p:nvSpPr>
        <p:spPr>
          <a:xfrm>
            <a:off x="7347326" y="4721822"/>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22" name="Rectangle: Rounded Corners 2">
            <a:extLst>
              <a:ext uri="{FF2B5EF4-FFF2-40B4-BE49-F238E27FC236}">
                <a16:creationId xmlns:a16="http://schemas.microsoft.com/office/drawing/2014/main" id="{6C3CD64D-FA9E-E9B0-153E-DFDDB70021C5}"/>
              </a:ext>
            </a:extLst>
          </p:cNvPr>
          <p:cNvSpPr/>
          <p:nvPr/>
        </p:nvSpPr>
        <p:spPr>
          <a:xfrm>
            <a:off x="7347326" y="5099223"/>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24" name="Rectangle: Rounded Corners 2">
            <a:extLst>
              <a:ext uri="{FF2B5EF4-FFF2-40B4-BE49-F238E27FC236}">
                <a16:creationId xmlns:a16="http://schemas.microsoft.com/office/drawing/2014/main" id="{82007F74-4C68-50D4-1A9F-6C8C90AAD963}"/>
              </a:ext>
            </a:extLst>
          </p:cNvPr>
          <p:cNvSpPr/>
          <p:nvPr/>
        </p:nvSpPr>
        <p:spPr>
          <a:xfrm>
            <a:off x="7347326" y="5489798"/>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25" name="Rectangle: Rounded Corners 2">
            <a:extLst>
              <a:ext uri="{FF2B5EF4-FFF2-40B4-BE49-F238E27FC236}">
                <a16:creationId xmlns:a16="http://schemas.microsoft.com/office/drawing/2014/main" id="{B67A8F77-2412-0665-6462-F69064AFBED2}"/>
              </a:ext>
            </a:extLst>
          </p:cNvPr>
          <p:cNvSpPr/>
          <p:nvPr/>
        </p:nvSpPr>
        <p:spPr>
          <a:xfrm>
            <a:off x="7347326" y="5880373"/>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40" name="Rectangle: Rounded Corners 2">
            <a:extLst>
              <a:ext uri="{FF2B5EF4-FFF2-40B4-BE49-F238E27FC236}">
                <a16:creationId xmlns:a16="http://schemas.microsoft.com/office/drawing/2014/main" id="{9316F752-66A5-79A0-A6DE-F50E413E695E}"/>
              </a:ext>
            </a:extLst>
          </p:cNvPr>
          <p:cNvSpPr/>
          <p:nvPr/>
        </p:nvSpPr>
        <p:spPr>
          <a:xfrm>
            <a:off x="7347326" y="6270948"/>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44" name="Oval 34">
            <a:extLst>
              <a:ext uri="{FF2B5EF4-FFF2-40B4-BE49-F238E27FC236}">
                <a16:creationId xmlns:a16="http://schemas.microsoft.com/office/drawing/2014/main" id="{A84381C3-4A9C-78E5-257B-434CB6D0E53A}"/>
              </a:ext>
            </a:extLst>
          </p:cNvPr>
          <p:cNvSpPr/>
          <p:nvPr/>
        </p:nvSpPr>
        <p:spPr>
          <a:xfrm>
            <a:off x="612902" y="2994699"/>
            <a:ext cx="443274" cy="443274"/>
          </a:xfrm>
          <a:prstGeom prst="ellipse">
            <a:avLst/>
          </a:prstGeom>
          <a:solidFill>
            <a:schemeClr val="bg1"/>
          </a:solidFill>
          <a:ln w="3175" cap="flat">
            <a:solidFill>
              <a:srgbClr val="F1F3F5"/>
            </a:solidFill>
            <a:prstDash val="solid"/>
            <a:miter lim="800000"/>
          </a:ln>
          <a:effectLst>
            <a:outerShdw blurRad="88900" dist="42219" dir="2248246" rotWithShape="0">
              <a:srgbClr val="000000">
                <a:alpha val="19000"/>
              </a:srgbClr>
            </a:outerShdw>
          </a:effectLst>
        </p:spPr>
        <p:txBody>
          <a:bodyPr wrap="none" lIns="45718" tIns="45718" rIns="45718" bIns="45718" numCol="1"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r>
              <a:rPr kumimoji="0" lang="en-US" sz="1400" b="0" i="0" u="none" strike="noStrike" kern="1200" cap="none" spc="0" normalizeH="0" baseline="0" noProof="0" dirty="0">
                <a:ln>
                  <a:noFill/>
                </a:ln>
                <a:solidFill>
                  <a:srgbClr val="00B0F0"/>
                </a:solidFill>
                <a:uLnTx/>
                <a:uFillTx/>
                <a:cs typeface="Helvetica"/>
              </a:rPr>
              <a:t>01</a:t>
            </a:r>
            <a:endParaRPr kumimoji="0" sz="1400" b="0" i="0" u="none" strike="noStrike" kern="1200" cap="none" spc="0" normalizeH="0" baseline="0" noProof="0" dirty="0">
              <a:ln>
                <a:noFill/>
              </a:ln>
              <a:solidFill>
                <a:srgbClr val="00B0F0"/>
              </a:solidFill>
              <a:uLnTx/>
              <a:uFillTx/>
              <a:cs typeface="Helvetica"/>
            </a:endParaRPr>
          </a:p>
        </p:txBody>
      </p:sp>
      <p:cxnSp>
        <p:nvCxnSpPr>
          <p:cNvPr id="46" name="Straight Connector 45">
            <a:extLst>
              <a:ext uri="{FF2B5EF4-FFF2-40B4-BE49-F238E27FC236}">
                <a16:creationId xmlns:a16="http://schemas.microsoft.com/office/drawing/2014/main" id="{B6B8981E-6BAA-05ED-8C9E-04E6D9ED7E26}"/>
              </a:ext>
            </a:extLst>
          </p:cNvPr>
          <p:cNvCxnSpPr>
            <a:cxnSpLocks/>
          </p:cNvCxnSpPr>
          <p:nvPr/>
        </p:nvCxnSpPr>
        <p:spPr>
          <a:xfrm flipH="1">
            <a:off x="0" y="2347170"/>
            <a:ext cx="5660571"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pic>
        <p:nvPicPr>
          <p:cNvPr id="53" name="Graphic 52">
            <a:extLst>
              <a:ext uri="{FF2B5EF4-FFF2-40B4-BE49-F238E27FC236}">
                <a16:creationId xmlns:a16="http://schemas.microsoft.com/office/drawing/2014/main" id="{6FE31D6B-886D-7D10-6A3A-AB5759E594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9917" y="1162050"/>
            <a:ext cx="990823" cy="990823"/>
          </a:xfrm>
          <a:prstGeom prst="rect">
            <a:avLst/>
          </a:prstGeom>
        </p:spPr>
      </p:pic>
      <p:sp>
        <p:nvSpPr>
          <p:cNvPr id="54" name="Footer Placeholder 53">
            <a:extLst>
              <a:ext uri="{FF2B5EF4-FFF2-40B4-BE49-F238E27FC236}">
                <a16:creationId xmlns:a16="http://schemas.microsoft.com/office/drawing/2014/main" id="{5798A925-0465-4493-B7DC-C241F37439C5}"/>
              </a:ext>
            </a:extLst>
          </p:cNvPr>
          <p:cNvSpPr>
            <a:spLocks noGrp="1"/>
          </p:cNvSpPr>
          <p:nvPr>
            <p:ph type="ftr" sz="quarter" idx="11"/>
          </p:nvPr>
        </p:nvSpPr>
        <p:spPr/>
        <p:txBody>
          <a:bodyPr/>
          <a:lstStyle/>
          <a:p>
            <a:r>
              <a:rPr lang="en-US"/>
              <a:t>2025 All copyright</a:t>
            </a:r>
            <a:endParaRPr lang="en-US" dirty="0"/>
          </a:p>
        </p:txBody>
      </p:sp>
      <p:sp>
        <p:nvSpPr>
          <p:cNvPr id="55" name="Slide Number Placeholder 54">
            <a:extLst>
              <a:ext uri="{FF2B5EF4-FFF2-40B4-BE49-F238E27FC236}">
                <a16:creationId xmlns:a16="http://schemas.microsoft.com/office/drawing/2014/main" id="{59D3C147-9720-FD53-FB7D-633F37E4743D}"/>
              </a:ext>
            </a:extLst>
          </p:cNvPr>
          <p:cNvSpPr>
            <a:spLocks noGrp="1"/>
          </p:cNvSpPr>
          <p:nvPr>
            <p:ph type="sldNum" sz="quarter" idx="12"/>
          </p:nvPr>
        </p:nvSpPr>
        <p:spPr/>
        <p:txBody>
          <a:bodyPr/>
          <a:lstStyle/>
          <a:p>
            <a:fld id="{EAB4B67D-FAB5-418D-B402-3ABE18EC9131}" type="slidenum">
              <a:rPr lang="en-US" smtClean="0"/>
              <a:pPr/>
              <a:t>8</a:t>
            </a:fld>
            <a:endParaRPr lang="en-US" dirty="0"/>
          </a:p>
        </p:txBody>
      </p:sp>
      <p:sp>
        <p:nvSpPr>
          <p:cNvPr id="2" name="Rectangle 1">
            <a:extLst>
              <a:ext uri="{FF2B5EF4-FFF2-40B4-BE49-F238E27FC236}">
                <a16:creationId xmlns:a16="http://schemas.microsoft.com/office/drawing/2014/main" id="{788EC8F6-965F-B365-4048-2E75E0AA81E2}"/>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15" name="Picture 14">
            <a:extLst>
              <a:ext uri="{FF2B5EF4-FFF2-40B4-BE49-F238E27FC236}">
                <a16:creationId xmlns:a16="http://schemas.microsoft.com/office/drawing/2014/main" id="{783BA0DC-0462-83CF-386D-10FE4E779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17" name="Rectangle 16">
            <a:hlinkClick r:id="rId6" action="ppaction://hlinksldjump"/>
            <a:extLst>
              <a:ext uri="{FF2B5EF4-FFF2-40B4-BE49-F238E27FC236}">
                <a16:creationId xmlns:a16="http://schemas.microsoft.com/office/drawing/2014/main" id="{8ED8A696-2A4F-D971-AC4A-89CD66792964}"/>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19" name="Rectangle 18">
            <a:hlinkClick r:id="rId7" action="ppaction://hlinksldjump"/>
            <a:extLst>
              <a:ext uri="{FF2B5EF4-FFF2-40B4-BE49-F238E27FC236}">
                <a16:creationId xmlns:a16="http://schemas.microsoft.com/office/drawing/2014/main" id="{FC5724C1-6357-21D5-A279-CB8D5BB1F9F9}"/>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23" name="Rectangle 22">
            <a:hlinkClick r:id="rId8" action="ppaction://hlinksldjump"/>
            <a:extLst>
              <a:ext uri="{FF2B5EF4-FFF2-40B4-BE49-F238E27FC236}">
                <a16:creationId xmlns:a16="http://schemas.microsoft.com/office/drawing/2014/main" id="{15EA6FDC-7762-0975-A2D2-E6063254086D}"/>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26" name="Rectangle: Rounded Corners 2">
            <a:extLst>
              <a:ext uri="{FF2B5EF4-FFF2-40B4-BE49-F238E27FC236}">
                <a16:creationId xmlns:a16="http://schemas.microsoft.com/office/drawing/2014/main" id="{73EA85DB-A8EB-50D9-FE8E-44B587E8B982}"/>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168978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49">
            <a:extLst>
              <a:ext uri="{FF2B5EF4-FFF2-40B4-BE49-F238E27FC236}">
                <a16:creationId xmlns:a16="http://schemas.microsoft.com/office/drawing/2014/main" id="{BDFC5E1A-8315-B716-E010-C157C6A296E3}"/>
              </a:ext>
            </a:extLst>
          </p:cNvPr>
          <p:cNvCxnSpPr>
            <a:cxnSpLocks/>
          </p:cNvCxnSpPr>
          <p:nvPr/>
        </p:nvCxnSpPr>
        <p:spPr>
          <a:xfrm rot="5400000">
            <a:off x="1795372" y="1246766"/>
            <a:ext cx="0" cy="1895627"/>
          </a:xfrm>
          <a:prstGeom prst="line">
            <a:avLst/>
          </a:prstGeom>
          <a:ln w="22225" cap="rnd">
            <a:solidFill>
              <a:srgbClr val="1F4E79"/>
            </a:solidFill>
            <a:round/>
            <a:headEnd type="oval"/>
            <a:tailEnd w="lg" len="lg"/>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4E89882C-5C9A-5B4B-73E9-89DB49F26F8D}"/>
              </a:ext>
            </a:extLst>
          </p:cNvPr>
          <p:cNvSpPr txBox="1"/>
          <p:nvPr/>
        </p:nvSpPr>
        <p:spPr>
          <a:xfrm>
            <a:off x="1104719" y="2241333"/>
            <a:ext cx="4991282" cy="2836161"/>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ea typeface="Open Sans" pitchFamily="2" charset="0"/>
                <a:cs typeface="Open Sans" pitchFamily="2" charset="0"/>
              </a:rPr>
              <a:t>We specialize in strategic and financial restructuring for gold mining companies facing operational or financial challenges. Our approach combines industry-specific insight with capital market acumen, allowing us to design and implement turnaround strategies that stabilize businesses and position them for sustainable growth.</a:t>
            </a:r>
          </a:p>
          <a:p>
            <a:pPr>
              <a:lnSpc>
                <a:spcPct val="150000"/>
              </a:lnSpc>
            </a:pPr>
            <a:r>
              <a:rPr lang="en-US" sz="1200" dirty="0">
                <a:solidFill>
                  <a:schemeClr val="tx1">
                    <a:lumMod val="65000"/>
                    <a:lumOff val="35000"/>
                  </a:schemeClr>
                </a:solidFill>
                <a:ea typeface="Open Sans" pitchFamily="2" charset="0"/>
                <a:cs typeface="Open Sans" pitchFamily="2" charset="0"/>
              </a:rPr>
              <a:t>From distressed asset evaluations to recapitalization strategies, we provide comprehensive advisory services that align creditors, investors, and management toward common recovery goals.</a:t>
            </a:r>
          </a:p>
        </p:txBody>
      </p:sp>
      <p:sp>
        <p:nvSpPr>
          <p:cNvPr id="52" name="TextBox 51">
            <a:extLst>
              <a:ext uri="{FF2B5EF4-FFF2-40B4-BE49-F238E27FC236}">
                <a16:creationId xmlns:a16="http://schemas.microsoft.com/office/drawing/2014/main" id="{84A68150-7653-BA81-299C-A6548A02C1C6}"/>
              </a:ext>
            </a:extLst>
          </p:cNvPr>
          <p:cNvSpPr txBox="1"/>
          <p:nvPr/>
        </p:nvSpPr>
        <p:spPr>
          <a:xfrm>
            <a:off x="1068180" y="1808115"/>
            <a:ext cx="5509166" cy="369332"/>
          </a:xfrm>
          <a:prstGeom prst="rect">
            <a:avLst/>
          </a:prstGeom>
          <a:noFill/>
        </p:spPr>
        <p:txBody>
          <a:bodyPr wrap="square">
            <a:spAutoFit/>
          </a:bodyPr>
          <a:lstStyle/>
          <a:p>
            <a:r>
              <a:rPr lang="en-US" i="1" dirty="0">
                <a:solidFill>
                  <a:srgbClr val="00B0F0"/>
                </a:solidFill>
              </a:rPr>
              <a:t>Restructuring &amp; Turnaround Capabilities</a:t>
            </a:r>
          </a:p>
        </p:txBody>
      </p:sp>
      <p:sp>
        <p:nvSpPr>
          <p:cNvPr id="53" name="Oval 34">
            <a:extLst>
              <a:ext uri="{FF2B5EF4-FFF2-40B4-BE49-F238E27FC236}">
                <a16:creationId xmlns:a16="http://schemas.microsoft.com/office/drawing/2014/main" id="{BC4343C7-EA6F-386E-B331-22752E009825}"/>
              </a:ext>
            </a:extLst>
          </p:cNvPr>
          <p:cNvSpPr/>
          <p:nvPr/>
        </p:nvSpPr>
        <p:spPr>
          <a:xfrm>
            <a:off x="612902" y="1790014"/>
            <a:ext cx="443274" cy="443274"/>
          </a:xfrm>
          <a:prstGeom prst="ellipse">
            <a:avLst/>
          </a:prstGeom>
          <a:solidFill>
            <a:schemeClr val="bg1"/>
          </a:solidFill>
          <a:ln w="3175" cap="flat">
            <a:solidFill>
              <a:srgbClr val="F1F3F5"/>
            </a:solidFill>
            <a:prstDash val="solid"/>
            <a:miter lim="800000"/>
          </a:ln>
          <a:effectLst>
            <a:outerShdw blurRad="88900" dist="42219" dir="2248246" rotWithShape="0">
              <a:srgbClr val="000000">
                <a:alpha val="19000"/>
              </a:srgbClr>
            </a:outerShdw>
          </a:effectLst>
        </p:spPr>
        <p:txBody>
          <a:bodyPr wrap="none" lIns="45718" tIns="45718" rIns="45718" bIns="45718" numCol="1"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r>
              <a:rPr kumimoji="0" lang="en-US" sz="1400" b="0" i="0" u="none" strike="noStrike" kern="1200" cap="none" spc="0" normalizeH="0" baseline="0" noProof="0" dirty="0">
                <a:ln>
                  <a:noFill/>
                </a:ln>
                <a:solidFill>
                  <a:srgbClr val="00B0F0"/>
                </a:solidFill>
                <a:uLnTx/>
                <a:uFillTx/>
                <a:cs typeface="Helvetica"/>
              </a:rPr>
              <a:t>02</a:t>
            </a:r>
            <a:endParaRPr kumimoji="0" sz="1400" b="0" i="0" u="none" strike="noStrike" kern="1200" cap="none" spc="0" normalizeH="0" baseline="0" noProof="0" dirty="0">
              <a:ln>
                <a:noFill/>
              </a:ln>
              <a:solidFill>
                <a:srgbClr val="00B0F0"/>
              </a:solidFill>
              <a:uLnTx/>
              <a:uFillTx/>
              <a:cs typeface="Helvetica"/>
            </a:endParaRPr>
          </a:p>
        </p:txBody>
      </p:sp>
      <p:cxnSp>
        <p:nvCxnSpPr>
          <p:cNvPr id="54" name="Straight Connector 53">
            <a:extLst>
              <a:ext uri="{FF2B5EF4-FFF2-40B4-BE49-F238E27FC236}">
                <a16:creationId xmlns:a16="http://schemas.microsoft.com/office/drawing/2014/main" id="{70FE1F78-91CA-4F11-844B-4165FF0C786D}"/>
              </a:ext>
            </a:extLst>
          </p:cNvPr>
          <p:cNvCxnSpPr>
            <a:cxnSpLocks/>
            <a:endCxn id="61" idx="4"/>
          </p:cNvCxnSpPr>
          <p:nvPr/>
        </p:nvCxnSpPr>
        <p:spPr>
          <a:xfrm flipH="1">
            <a:off x="6970025" y="2770829"/>
            <a:ext cx="1231200" cy="3270586"/>
          </a:xfrm>
          <a:prstGeom prst="line">
            <a:avLst/>
          </a:prstGeom>
          <a:ln w="19050" cap="rnd">
            <a:solidFill>
              <a:srgbClr val="1F4E79"/>
            </a:solidFill>
            <a:round/>
            <a:headEnd type="oval"/>
            <a:tailEnd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D152193-79B8-8835-8934-9BFE523F9A17}"/>
              </a:ext>
            </a:extLst>
          </p:cNvPr>
          <p:cNvSpPr txBox="1"/>
          <p:nvPr/>
        </p:nvSpPr>
        <p:spPr>
          <a:xfrm>
            <a:off x="8044483" y="2292462"/>
            <a:ext cx="3081526" cy="369332"/>
          </a:xfrm>
          <a:prstGeom prst="rect">
            <a:avLst/>
          </a:prstGeom>
          <a:noFill/>
        </p:spPr>
        <p:txBody>
          <a:bodyPr wrap="square">
            <a:spAutoFit/>
          </a:bodyPr>
          <a:lstStyle/>
          <a:p>
            <a:r>
              <a:rPr lang="en-US" i="1" dirty="0">
                <a:solidFill>
                  <a:srgbClr val="00B0F0"/>
                </a:solidFill>
              </a:rPr>
              <a:t>Capabilities include:</a:t>
            </a:r>
          </a:p>
        </p:txBody>
      </p:sp>
      <p:sp>
        <p:nvSpPr>
          <p:cNvPr id="56" name="TextBox 55">
            <a:extLst>
              <a:ext uri="{FF2B5EF4-FFF2-40B4-BE49-F238E27FC236}">
                <a16:creationId xmlns:a16="http://schemas.microsoft.com/office/drawing/2014/main" id="{26F6B348-E662-DC4D-6D7E-E1E77F42F359}"/>
              </a:ext>
            </a:extLst>
          </p:cNvPr>
          <p:cNvSpPr txBox="1"/>
          <p:nvPr/>
        </p:nvSpPr>
        <p:spPr>
          <a:xfrm>
            <a:off x="8359420" y="2794885"/>
            <a:ext cx="2831891" cy="620170"/>
          </a:xfrm>
          <a:prstGeom prst="rect">
            <a:avLst/>
          </a:prstGeom>
          <a:noFill/>
        </p:spPr>
        <p:txBody>
          <a:bodyPr wrap="square">
            <a:spAutoFit/>
          </a:bodyPr>
          <a:lstStyle/>
          <a:p>
            <a:pPr marR="0" lvl="0">
              <a:lnSpc>
                <a:spcPct val="150000"/>
              </a:lnSpc>
              <a:spcAft>
                <a:spcPts val="800"/>
              </a:spcAft>
              <a:buSzPts val="1000"/>
              <a:tabLst>
                <a:tab pos="457200" algn="l"/>
              </a:tabLst>
            </a:pPr>
            <a:r>
              <a:rPr lang="en-US" sz="1200" kern="100" dirty="0">
                <a:solidFill>
                  <a:schemeClr val="tx1">
                    <a:lumMod val="65000"/>
                    <a:lumOff val="35000"/>
                  </a:schemeClr>
                </a:solidFill>
                <a:effectLst/>
                <a:ea typeface="Aptos" panose="020B0004020202020204" pitchFamily="34" charset="0"/>
                <a:cs typeface="Times New Roman" panose="02020603050405020304" pitchFamily="18" charset="0"/>
              </a:rPr>
              <a:t>Financial and operational restructuring</a:t>
            </a:r>
          </a:p>
        </p:txBody>
      </p:sp>
      <p:sp>
        <p:nvSpPr>
          <p:cNvPr id="57" name="Rectangle: Rounded Corners 2">
            <a:extLst>
              <a:ext uri="{FF2B5EF4-FFF2-40B4-BE49-F238E27FC236}">
                <a16:creationId xmlns:a16="http://schemas.microsoft.com/office/drawing/2014/main" id="{50D0983E-05BF-3C56-665C-335DEC991075}"/>
              </a:ext>
            </a:extLst>
          </p:cNvPr>
          <p:cNvSpPr/>
          <p:nvPr/>
        </p:nvSpPr>
        <p:spPr>
          <a:xfrm>
            <a:off x="8041066" y="2922090"/>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58" name="Rectangle: Rounded Corners 2">
            <a:extLst>
              <a:ext uri="{FF2B5EF4-FFF2-40B4-BE49-F238E27FC236}">
                <a16:creationId xmlns:a16="http://schemas.microsoft.com/office/drawing/2014/main" id="{5AB96DEF-A958-72FF-384F-92606B4332DA}"/>
              </a:ext>
            </a:extLst>
          </p:cNvPr>
          <p:cNvSpPr/>
          <p:nvPr/>
        </p:nvSpPr>
        <p:spPr>
          <a:xfrm>
            <a:off x="7747270" y="3641353"/>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59" name="Rectangle: Rounded Corners 2">
            <a:extLst>
              <a:ext uri="{FF2B5EF4-FFF2-40B4-BE49-F238E27FC236}">
                <a16:creationId xmlns:a16="http://schemas.microsoft.com/office/drawing/2014/main" id="{B089FC1D-2760-A641-D6BD-DA76A57BFABE}"/>
              </a:ext>
            </a:extLst>
          </p:cNvPr>
          <p:cNvSpPr/>
          <p:nvPr/>
        </p:nvSpPr>
        <p:spPr>
          <a:xfrm>
            <a:off x="7455327" y="4375041"/>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60" name="Rectangle: Rounded Corners 2">
            <a:extLst>
              <a:ext uri="{FF2B5EF4-FFF2-40B4-BE49-F238E27FC236}">
                <a16:creationId xmlns:a16="http://schemas.microsoft.com/office/drawing/2014/main" id="{6BD5FB34-75F3-12C6-2148-A7106A2885D5}"/>
              </a:ext>
            </a:extLst>
          </p:cNvPr>
          <p:cNvSpPr/>
          <p:nvPr/>
        </p:nvSpPr>
        <p:spPr>
          <a:xfrm>
            <a:off x="7186191" y="5115635"/>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61" name="Rectangle: Rounded Corners 2">
            <a:extLst>
              <a:ext uri="{FF2B5EF4-FFF2-40B4-BE49-F238E27FC236}">
                <a16:creationId xmlns:a16="http://schemas.microsoft.com/office/drawing/2014/main" id="{B7B9403E-E039-F468-5663-39E6F8450CD0}"/>
              </a:ext>
            </a:extLst>
          </p:cNvPr>
          <p:cNvSpPr/>
          <p:nvPr/>
        </p:nvSpPr>
        <p:spPr>
          <a:xfrm>
            <a:off x="6878585" y="5858535"/>
            <a:ext cx="182880" cy="182880"/>
          </a:xfrm>
          <a:prstGeom prst="ellipse">
            <a:avLst/>
          </a:prstGeom>
          <a:solidFill>
            <a:srgbClr val="00B0F0"/>
          </a:solidFill>
          <a:ln w="63500" cap="flat" cmpd="sng" algn="ctr">
            <a:solidFill>
              <a:schemeClr val="bg1"/>
            </a:solidFill>
            <a:prstDash val="solid"/>
            <a:miter lim="800000"/>
          </a:ln>
          <a:effectLst>
            <a:outerShdw blurRad="101600" sx="102000" sy="102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
        <p:nvSpPr>
          <p:cNvPr id="68" name="TextBox 67">
            <a:extLst>
              <a:ext uri="{FF2B5EF4-FFF2-40B4-BE49-F238E27FC236}">
                <a16:creationId xmlns:a16="http://schemas.microsoft.com/office/drawing/2014/main" id="{FA23D01C-0B90-D143-8D57-19C80348E469}"/>
              </a:ext>
            </a:extLst>
          </p:cNvPr>
          <p:cNvSpPr txBox="1"/>
          <p:nvPr/>
        </p:nvSpPr>
        <p:spPr>
          <a:xfrm>
            <a:off x="8018345" y="3487259"/>
            <a:ext cx="2831891" cy="620170"/>
          </a:xfrm>
          <a:prstGeom prst="rect">
            <a:avLst/>
          </a:prstGeom>
          <a:noFill/>
        </p:spPr>
        <p:txBody>
          <a:bodyPr wrap="square">
            <a:spAutoFit/>
          </a:bodyPr>
          <a:lstStyle/>
          <a:p>
            <a:pPr marR="0" lvl="0">
              <a:lnSpc>
                <a:spcPct val="150000"/>
              </a:lnSpc>
              <a:spcAft>
                <a:spcPts val="800"/>
              </a:spcAft>
              <a:buSzPts val="1000"/>
              <a:tabLst>
                <a:tab pos="457200" algn="l"/>
              </a:tabLst>
            </a:pPr>
            <a:r>
              <a:rPr lang="en-US" sz="1200" kern="100" dirty="0">
                <a:solidFill>
                  <a:schemeClr val="tx1">
                    <a:lumMod val="65000"/>
                    <a:lumOff val="35000"/>
                  </a:schemeClr>
                </a:solidFill>
                <a:effectLst/>
                <a:ea typeface="Aptos" panose="020B0004020202020204" pitchFamily="34" charset="0"/>
                <a:cs typeface="Times New Roman" panose="02020603050405020304" pitchFamily="18" charset="0"/>
              </a:rPr>
              <a:t>Balance sheet optimization and debt advisory</a:t>
            </a:r>
          </a:p>
        </p:txBody>
      </p:sp>
      <p:sp>
        <p:nvSpPr>
          <p:cNvPr id="69" name="TextBox 68">
            <a:extLst>
              <a:ext uri="{FF2B5EF4-FFF2-40B4-BE49-F238E27FC236}">
                <a16:creationId xmlns:a16="http://schemas.microsoft.com/office/drawing/2014/main" id="{5184AD1D-669D-E7F1-64BB-C8D6B5C995AD}"/>
              </a:ext>
            </a:extLst>
          </p:cNvPr>
          <p:cNvSpPr txBox="1"/>
          <p:nvPr/>
        </p:nvSpPr>
        <p:spPr>
          <a:xfrm>
            <a:off x="7775367" y="4277852"/>
            <a:ext cx="2831891" cy="620170"/>
          </a:xfrm>
          <a:prstGeom prst="rect">
            <a:avLst/>
          </a:prstGeom>
          <a:noFill/>
        </p:spPr>
        <p:txBody>
          <a:bodyPr wrap="square">
            <a:spAutoFit/>
          </a:bodyPr>
          <a:lstStyle/>
          <a:p>
            <a:pPr marR="0" lvl="0">
              <a:lnSpc>
                <a:spcPct val="150000"/>
              </a:lnSpc>
              <a:spcAft>
                <a:spcPts val="800"/>
              </a:spcAft>
              <a:buSzPts val="1000"/>
              <a:tabLst>
                <a:tab pos="457200" algn="l"/>
              </a:tabLst>
            </a:pPr>
            <a:r>
              <a:rPr lang="en-US" sz="1200" kern="100" dirty="0">
                <a:solidFill>
                  <a:schemeClr val="tx1">
                    <a:lumMod val="65000"/>
                    <a:lumOff val="35000"/>
                  </a:schemeClr>
                </a:solidFill>
                <a:effectLst/>
                <a:ea typeface="Aptos" panose="020B0004020202020204" pitchFamily="34" charset="0"/>
                <a:cs typeface="Times New Roman" panose="02020603050405020304" pitchFamily="18" charset="0"/>
              </a:rPr>
              <a:t>Asset divestitures and portfolio rationalization</a:t>
            </a:r>
          </a:p>
        </p:txBody>
      </p:sp>
      <p:sp>
        <p:nvSpPr>
          <p:cNvPr id="70" name="TextBox 69">
            <a:extLst>
              <a:ext uri="{FF2B5EF4-FFF2-40B4-BE49-F238E27FC236}">
                <a16:creationId xmlns:a16="http://schemas.microsoft.com/office/drawing/2014/main" id="{9103C100-0706-D60B-A7EE-0E828DABC997}"/>
              </a:ext>
            </a:extLst>
          </p:cNvPr>
          <p:cNvSpPr txBox="1"/>
          <p:nvPr/>
        </p:nvSpPr>
        <p:spPr>
          <a:xfrm>
            <a:off x="7434292" y="5019578"/>
            <a:ext cx="2831891" cy="620170"/>
          </a:xfrm>
          <a:prstGeom prst="rect">
            <a:avLst/>
          </a:prstGeom>
          <a:noFill/>
        </p:spPr>
        <p:txBody>
          <a:bodyPr wrap="square">
            <a:spAutoFit/>
          </a:bodyPr>
          <a:lstStyle/>
          <a:p>
            <a:pPr marR="0" lvl="0">
              <a:lnSpc>
                <a:spcPct val="150000"/>
              </a:lnSpc>
              <a:spcAft>
                <a:spcPts val="800"/>
              </a:spcAft>
              <a:buSzPts val="1000"/>
              <a:tabLst>
                <a:tab pos="457200" algn="l"/>
              </a:tabLst>
            </a:pPr>
            <a:r>
              <a:rPr lang="en-US" sz="1200" kern="100" dirty="0">
                <a:solidFill>
                  <a:schemeClr val="tx1">
                    <a:lumMod val="65000"/>
                    <a:lumOff val="35000"/>
                  </a:schemeClr>
                </a:solidFill>
                <a:effectLst/>
                <a:ea typeface="Aptos" panose="020B0004020202020204" pitchFamily="34" charset="0"/>
                <a:cs typeface="Times New Roman" panose="02020603050405020304" pitchFamily="18" charset="0"/>
              </a:rPr>
              <a:t>Crisis management and interim support</a:t>
            </a:r>
          </a:p>
        </p:txBody>
      </p:sp>
      <p:sp>
        <p:nvSpPr>
          <p:cNvPr id="71" name="TextBox 70">
            <a:extLst>
              <a:ext uri="{FF2B5EF4-FFF2-40B4-BE49-F238E27FC236}">
                <a16:creationId xmlns:a16="http://schemas.microsoft.com/office/drawing/2014/main" id="{550C60C6-D296-6D11-7740-001ADCEFF490}"/>
              </a:ext>
            </a:extLst>
          </p:cNvPr>
          <p:cNvSpPr txBox="1"/>
          <p:nvPr/>
        </p:nvSpPr>
        <p:spPr>
          <a:xfrm>
            <a:off x="7093217" y="5743930"/>
            <a:ext cx="2831891" cy="620170"/>
          </a:xfrm>
          <a:prstGeom prst="rect">
            <a:avLst/>
          </a:prstGeom>
          <a:noFill/>
        </p:spPr>
        <p:txBody>
          <a:bodyPr wrap="square">
            <a:spAutoFit/>
          </a:bodyPr>
          <a:lstStyle/>
          <a:p>
            <a:pPr marR="0" lvl="0">
              <a:lnSpc>
                <a:spcPct val="150000"/>
              </a:lnSpc>
              <a:spcAft>
                <a:spcPts val="800"/>
              </a:spcAft>
              <a:buSzPts val="1000"/>
              <a:tabLst>
                <a:tab pos="457200" algn="l"/>
              </a:tabLst>
            </a:pPr>
            <a:r>
              <a:rPr lang="en-US" sz="1200" kern="100" dirty="0">
                <a:solidFill>
                  <a:schemeClr val="tx1">
                    <a:lumMod val="65000"/>
                    <a:lumOff val="35000"/>
                  </a:schemeClr>
                </a:solidFill>
                <a:effectLst/>
                <a:ea typeface="Aptos" panose="020B0004020202020204" pitchFamily="34" charset="0"/>
                <a:cs typeface="Times New Roman" panose="02020603050405020304" pitchFamily="18" charset="0"/>
              </a:rPr>
              <a:t>Stakeholder negotiation and strategic communications</a:t>
            </a:r>
          </a:p>
        </p:txBody>
      </p:sp>
      <p:sp>
        <p:nvSpPr>
          <p:cNvPr id="74" name="Footer Placeholder 73">
            <a:extLst>
              <a:ext uri="{FF2B5EF4-FFF2-40B4-BE49-F238E27FC236}">
                <a16:creationId xmlns:a16="http://schemas.microsoft.com/office/drawing/2014/main" id="{9486D5B0-FCBB-EBF9-5DB3-1399A6D042CA}"/>
              </a:ext>
            </a:extLst>
          </p:cNvPr>
          <p:cNvSpPr>
            <a:spLocks noGrp="1"/>
          </p:cNvSpPr>
          <p:nvPr>
            <p:ph type="ftr" sz="quarter" idx="11"/>
          </p:nvPr>
        </p:nvSpPr>
        <p:spPr/>
        <p:txBody>
          <a:bodyPr/>
          <a:lstStyle/>
          <a:p>
            <a:r>
              <a:rPr lang="en-US"/>
              <a:t>2025 All copyright</a:t>
            </a:r>
          </a:p>
        </p:txBody>
      </p:sp>
      <p:sp>
        <p:nvSpPr>
          <p:cNvPr id="75" name="Slide Number Placeholder 74">
            <a:extLst>
              <a:ext uri="{FF2B5EF4-FFF2-40B4-BE49-F238E27FC236}">
                <a16:creationId xmlns:a16="http://schemas.microsoft.com/office/drawing/2014/main" id="{F6E77893-6C3A-448A-6C5B-ED564CAF6063}"/>
              </a:ext>
            </a:extLst>
          </p:cNvPr>
          <p:cNvSpPr>
            <a:spLocks noGrp="1"/>
          </p:cNvSpPr>
          <p:nvPr>
            <p:ph type="sldNum" sz="quarter" idx="12"/>
          </p:nvPr>
        </p:nvSpPr>
        <p:spPr/>
        <p:txBody>
          <a:bodyPr/>
          <a:lstStyle/>
          <a:p>
            <a:fld id="{16B1AA92-C1D1-48D9-91AA-E32C484270C7}" type="slidenum">
              <a:rPr lang="en-US" smtClean="0"/>
              <a:t>9</a:t>
            </a:fld>
            <a:endParaRPr lang="en-US"/>
          </a:p>
        </p:txBody>
      </p:sp>
      <p:sp>
        <p:nvSpPr>
          <p:cNvPr id="2" name="Rectangle 1">
            <a:extLst>
              <a:ext uri="{FF2B5EF4-FFF2-40B4-BE49-F238E27FC236}">
                <a16:creationId xmlns:a16="http://schemas.microsoft.com/office/drawing/2014/main" id="{681612A2-D13A-4CC8-476C-F17BD1B4894B}"/>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3" name="Picture 2">
            <a:extLst>
              <a:ext uri="{FF2B5EF4-FFF2-40B4-BE49-F238E27FC236}">
                <a16:creationId xmlns:a16="http://schemas.microsoft.com/office/drawing/2014/main" id="{B36748E6-3D57-8416-7530-0FA3C0007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4" name="Rectangle 3">
            <a:extLst>
              <a:ext uri="{FF2B5EF4-FFF2-40B4-BE49-F238E27FC236}">
                <a16:creationId xmlns:a16="http://schemas.microsoft.com/office/drawing/2014/main" id="{39C7A81D-8894-04DB-7192-8A9EF676D909}"/>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5" name="Rectangle 4">
            <a:hlinkClick r:id="rId3" action="ppaction://hlinksldjump"/>
            <a:extLst>
              <a:ext uri="{FF2B5EF4-FFF2-40B4-BE49-F238E27FC236}">
                <a16:creationId xmlns:a16="http://schemas.microsoft.com/office/drawing/2014/main" id="{0119C6E3-28DB-1BD7-33F8-A788868F3C2C}"/>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6" name="Rectangle 5">
            <a:hlinkClick r:id="rId4" action="ppaction://hlinksldjump"/>
            <a:extLst>
              <a:ext uri="{FF2B5EF4-FFF2-40B4-BE49-F238E27FC236}">
                <a16:creationId xmlns:a16="http://schemas.microsoft.com/office/drawing/2014/main" id="{713BC41E-C7AB-C007-BC18-8B5AD9E62C8C}"/>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7" name="Rectangle: Rounded Corners 2">
            <a:extLst>
              <a:ext uri="{FF2B5EF4-FFF2-40B4-BE49-F238E27FC236}">
                <a16:creationId xmlns:a16="http://schemas.microsoft.com/office/drawing/2014/main" id="{C70A4C0C-42C9-B69D-A331-E5ECED694E4F}"/>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890635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laceholder 43">
            <a:extLst>
              <a:ext uri="{FF2B5EF4-FFF2-40B4-BE49-F238E27FC236}">
                <a16:creationId xmlns:a16="http://schemas.microsoft.com/office/drawing/2014/main" id="{3F9BBAC2-8DC4-3FF3-27AA-466A0FBA966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2401" r="-2609"/>
          <a:stretch>
            <a:fillRect/>
          </a:stretch>
        </p:blipFill>
        <p:spPr>
          <a:xfrm>
            <a:off x="0" y="0"/>
            <a:ext cx="3219450" cy="3208338"/>
          </a:xfrm>
        </p:spPr>
      </p:pic>
      <p:cxnSp>
        <p:nvCxnSpPr>
          <p:cNvPr id="9" name="Straight Connector 8"/>
          <p:cNvCxnSpPr/>
          <p:nvPr/>
        </p:nvCxnSpPr>
        <p:spPr>
          <a:xfrm flipH="1">
            <a:off x="2621697" y="2242031"/>
            <a:ext cx="588180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Parallelogram 15"/>
          <p:cNvSpPr/>
          <p:nvPr/>
        </p:nvSpPr>
        <p:spPr>
          <a:xfrm>
            <a:off x="2543737" y="-3531"/>
            <a:ext cx="899885" cy="1625097"/>
          </a:xfrm>
          <a:prstGeom prst="parallelogram">
            <a:avLst>
              <a:gd name="adj" fmla="val 64171"/>
            </a:avLst>
          </a:prstGeom>
          <a:solidFill>
            <a:srgbClr val="00A7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327300" y="3167406"/>
            <a:ext cx="4112100" cy="1728165"/>
          </a:xfrm>
          <a:prstGeom prst="rect">
            <a:avLst/>
          </a:prstGeom>
          <a:noFill/>
        </p:spPr>
        <p:txBody>
          <a:bodyPr wrap="square" rtlCol="0">
            <a:spAutoFit/>
          </a:bodyPr>
          <a:lstStyle/>
          <a:p>
            <a:pPr>
              <a:lnSpc>
                <a:spcPct val="150000"/>
              </a:lnSpc>
            </a:pPr>
            <a:r>
              <a:rPr lang="en-US" sz="1200" dirty="0">
                <a:solidFill>
                  <a:schemeClr val="tx1">
                    <a:lumMod val="65000"/>
                    <a:lumOff val="35000"/>
                  </a:schemeClr>
                </a:solidFill>
              </a:rPr>
              <a:t>Our subsidiary Markam Group provides contract mining solutions and dry and wet lease of equipment for mining operations.</a:t>
            </a:r>
          </a:p>
          <a:p>
            <a:pPr>
              <a:lnSpc>
                <a:spcPct val="150000"/>
              </a:lnSpc>
            </a:pPr>
            <a:r>
              <a:rPr lang="en-US" sz="1200" dirty="0">
                <a:solidFill>
                  <a:schemeClr val="tx1">
                    <a:lumMod val="65000"/>
                    <a:lumOff val="35000"/>
                  </a:schemeClr>
                </a:solidFill>
              </a:rPr>
              <a:t>With operations in Africa and South America, Markam can provides the best solution to your logistics challenge in Mining operations</a:t>
            </a:r>
          </a:p>
        </p:txBody>
      </p:sp>
      <p:sp>
        <p:nvSpPr>
          <p:cNvPr id="15" name="Parallelogram 14"/>
          <p:cNvSpPr/>
          <p:nvPr/>
        </p:nvSpPr>
        <p:spPr>
          <a:xfrm>
            <a:off x="4775201" y="4484064"/>
            <a:ext cx="899885" cy="2231882"/>
          </a:xfrm>
          <a:prstGeom prst="parallelogram">
            <a:avLst>
              <a:gd name="adj" fmla="val 6417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0905BEF-89C4-0D02-5DC9-EF529D6FEE61}"/>
              </a:ext>
            </a:extLst>
          </p:cNvPr>
          <p:cNvSpPr txBox="1"/>
          <p:nvPr/>
        </p:nvSpPr>
        <p:spPr>
          <a:xfrm>
            <a:off x="3443622" y="2131430"/>
            <a:ext cx="6210632" cy="677621"/>
          </a:xfrm>
          <a:prstGeom prst="rect">
            <a:avLst/>
          </a:prstGeom>
          <a:noFill/>
        </p:spPr>
        <p:txBody>
          <a:bodyPr wrap="square">
            <a:spAutoFit/>
          </a:bodyPr>
          <a:lstStyle/>
          <a:p>
            <a:pPr>
              <a:lnSpc>
                <a:spcPct val="150000"/>
              </a:lnSpc>
            </a:pPr>
            <a:r>
              <a:rPr lang="en-US" sz="2800" i="1" dirty="0">
                <a:solidFill>
                  <a:srgbClr val="1F4E79"/>
                </a:solidFill>
                <a:latin typeface="+mj-lt"/>
              </a:rPr>
              <a:t>LOGISTICS</a:t>
            </a:r>
          </a:p>
        </p:txBody>
      </p:sp>
      <p:sp>
        <p:nvSpPr>
          <p:cNvPr id="10" name="TextBox 9">
            <a:extLst>
              <a:ext uri="{FF2B5EF4-FFF2-40B4-BE49-F238E27FC236}">
                <a16:creationId xmlns:a16="http://schemas.microsoft.com/office/drawing/2014/main" id="{C8BDDB47-1654-5F2E-D4C7-F64EC4F6D068}"/>
              </a:ext>
            </a:extLst>
          </p:cNvPr>
          <p:cNvSpPr txBox="1"/>
          <p:nvPr/>
        </p:nvSpPr>
        <p:spPr>
          <a:xfrm>
            <a:off x="7991345" y="718551"/>
            <a:ext cx="2196435" cy="1938992"/>
          </a:xfrm>
          <a:prstGeom prst="rect">
            <a:avLst/>
          </a:prstGeom>
          <a:noFill/>
        </p:spPr>
        <p:txBody>
          <a:bodyPr wrap="none" rtlCol="0">
            <a:spAutoFit/>
          </a:bodyPr>
          <a:lstStyle/>
          <a:p>
            <a:r>
              <a:rPr lang="en-US" sz="12000" dirty="0">
                <a:solidFill>
                  <a:schemeClr val="tx1">
                    <a:alpha val="9000"/>
                  </a:schemeClr>
                </a:solidFill>
                <a:latin typeface="+mj-lt"/>
              </a:rPr>
              <a:t>04</a:t>
            </a:r>
          </a:p>
        </p:txBody>
      </p:sp>
      <p:sp>
        <p:nvSpPr>
          <p:cNvPr id="20" name="TextBox 19">
            <a:hlinkClick r:id="rId3"/>
            <a:extLst>
              <a:ext uri="{FF2B5EF4-FFF2-40B4-BE49-F238E27FC236}">
                <a16:creationId xmlns:a16="http://schemas.microsoft.com/office/drawing/2014/main" id="{A4F9BDC3-A3E6-47AC-B495-5799BC185CA5}"/>
              </a:ext>
            </a:extLst>
          </p:cNvPr>
          <p:cNvSpPr txBox="1"/>
          <p:nvPr/>
        </p:nvSpPr>
        <p:spPr>
          <a:xfrm>
            <a:off x="6435953" y="5947630"/>
            <a:ext cx="3218301" cy="369332"/>
          </a:xfrm>
          <a:prstGeom prst="parallelogram">
            <a:avLst>
              <a:gd name="adj" fmla="val 80706"/>
            </a:avLst>
          </a:prstGeom>
          <a:solidFill>
            <a:srgbClr val="00B0F0"/>
          </a:solidFill>
        </p:spPr>
        <p:txBody>
          <a:bodyPr wrap="none" anchor="ctr">
            <a:noAutofit/>
          </a:bodyPr>
          <a:lstStyle/>
          <a:p>
            <a:pPr algn="ctr"/>
            <a:r>
              <a:rPr lang="en-US" sz="1200" dirty="0">
                <a:solidFill>
                  <a:srgbClr val="FFFFFF"/>
                </a:solidFill>
              </a:rPr>
              <a:t>www.markam-group.com</a:t>
            </a:r>
          </a:p>
        </p:txBody>
      </p:sp>
      <p:sp>
        <p:nvSpPr>
          <p:cNvPr id="27" name="Freeform 26">
            <a:extLst>
              <a:ext uri="{FF2B5EF4-FFF2-40B4-BE49-F238E27FC236}">
                <a16:creationId xmlns:a16="http://schemas.microsoft.com/office/drawing/2014/main" id="{68E3AC61-0291-AFDB-38E3-938BAD529764}"/>
              </a:ext>
            </a:extLst>
          </p:cNvPr>
          <p:cNvSpPr/>
          <p:nvPr/>
        </p:nvSpPr>
        <p:spPr>
          <a:xfrm flipH="1">
            <a:off x="9548100" y="4679724"/>
            <a:ext cx="2643900" cy="1459725"/>
          </a:xfrm>
          <a:custGeom>
            <a:avLst/>
            <a:gdLst>
              <a:gd name="connsiteX0" fmla="*/ 0 w 3383853"/>
              <a:gd name="connsiteY0" fmla="*/ 0 h 2286001"/>
              <a:gd name="connsiteX1" fmla="*/ 3383853 w 3383853"/>
              <a:gd name="connsiteY1" fmla="*/ 0 h 2286001"/>
              <a:gd name="connsiteX2" fmla="*/ 2812353 w 3383853"/>
              <a:gd name="connsiteY2" fmla="*/ 2286001 h 2286001"/>
              <a:gd name="connsiteX3" fmla="*/ 0 w 3383853"/>
              <a:gd name="connsiteY3" fmla="*/ 2286001 h 2286001"/>
            </a:gdLst>
            <a:ahLst/>
            <a:cxnLst>
              <a:cxn ang="0">
                <a:pos x="connsiteX0" y="connsiteY0"/>
              </a:cxn>
              <a:cxn ang="0">
                <a:pos x="connsiteX1" y="connsiteY1"/>
              </a:cxn>
              <a:cxn ang="0">
                <a:pos x="connsiteX2" y="connsiteY2"/>
              </a:cxn>
              <a:cxn ang="0">
                <a:pos x="connsiteX3" y="connsiteY3"/>
              </a:cxn>
            </a:cxnLst>
            <a:rect l="l" t="t" r="r" b="b"/>
            <a:pathLst>
              <a:path w="3383853" h="2286001">
                <a:moveTo>
                  <a:pt x="0" y="0"/>
                </a:moveTo>
                <a:lnTo>
                  <a:pt x="3383853" y="0"/>
                </a:lnTo>
                <a:lnTo>
                  <a:pt x="2812353" y="2286001"/>
                </a:lnTo>
                <a:lnTo>
                  <a:pt x="0" y="2286001"/>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C68F2F9E-E1BC-3C3B-20C4-8D07C752D3EB}"/>
              </a:ext>
            </a:extLst>
          </p:cNvPr>
          <p:cNvGrpSpPr/>
          <p:nvPr/>
        </p:nvGrpSpPr>
        <p:grpSpPr>
          <a:xfrm>
            <a:off x="10690987" y="4757923"/>
            <a:ext cx="1341411" cy="1462615"/>
            <a:chOff x="1222311" y="1961656"/>
            <a:chExt cx="4979668" cy="5429611"/>
          </a:xfrm>
          <a:solidFill>
            <a:schemeClr val="bg1"/>
          </a:solidFill>
        </p:grpSpPr>
        <p:sp>
          <p:nvSpPr>
            <p:cNvPr id="29" name="Isosceles Triangle 20">
              <a:extLst>
                <a:ext uri="{FF2B5EF4-FFF2-40B4-BE49-F238E27FC236}">
                  <a16:creationId xmlns:a16="http://schemas.microsoft.com/office/drawing/2014/main" id="{B53B8218-4501-421D-32B6-4483D2D3D69E}"/>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Isosceles Triangle 21">
              <a:extLst>
                <a:ext uri="{FF2B5EF4-FFF2-40B4-BE49-F238E27FC236}">
                  <a16:creationId xmlns:a16="http://schemas.microsoft.com/office/drawing/2014/main" id="{0A65965B-8A74-04B1-9D9F-076E3B826847}"/>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22">
              <a:extLst>
                <a:ext uri="{FF2B5EF4-FFF2-40B4-BE49-F238E27FC236}">
                  <a16:creationId xmlns:a16="http://schemas.microsoft.com/office/drawing/2014/main" id="{77A494D7-67C0-9079-60D0-4500B5019E63}"/>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23">
              <a:extLst>
                <a:ext uri="{FF2B5EF4-FFF2-40B4-BE49-F238E27FC236}">
                  <a16:creationId xmlns:a16="http://schemas.microsoft.com/office/drawing/2014/main" id="{55F5D0EC-46F8-BE53-9A5C-4F9441742022}"/>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0" name="Picture Placeholder 49">
            <a:extLst>
              <a:ext uri="{FF2B5EF4-FFF2-40B4-BE49-F238E27FC236}">
                <a16:creationId xmlns:a16="http://schemas.microsoft.com/office/drawing/2014/main" id="{756F3683-AC52-46D9-165D-A5E7B9BDD8E3}"/>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724" r="23150"/>
          <a:stretch>
            <a:fillRect/>
          </a:stretch>
        </p:blipFill>
        <p:spPr>
          <a:xfrm>
            <a:off x="1593850" y="2857500"/>
            <a:ext cx="4330700" cy="3792538"/>
          </a:xfrm>
        </p:spPr>
      </p:pic>
      <p:grpSp>
        <p:nvGrpSpPr>
          <p:cNvPr id="53" name="Graphic 51">
            <a:extLst>
              <a:ext uri="{FF2B5EF4-FFF2-40B4-BE49-F238E27FC236}">
                <a16:creationId xmlns:a16="http://schemas.microsoft.com/office/drawing/2014/main" id="{916A5B90-6EC1-5873-00AB-0607B5772D66}"/>
              </a:ext>
            </a:extLst>
          </p:cNvPr>
          <p:cNvGrpSpPr/>
          <p:nvPr/>
        </p:nvGrpSpPr>
        <p:grpSpPr>
          <a:xfrm>
            <a:off x="3686175" y="1189831"/>
            <a:ext cx="854463" cy="842962"/>
            <a:chOff x="3686175" y="1189831"/>
            <a:chExt cx="854463" cy="842962"/>
          </a:xfrm>
          <a:solidFill>
            <a:schemeClr val="bg1">
              <a:lumMod val="85000"/>
            </a:schemeClr>
          </a:solidFill>
        </p:grpSpPr>
        <p:sp>
          <p:nvSpPr>
            <p:cNvPr id="54" name="Freeform: Shape 53">
              <a:extLst>
                <a:ext uri="{FF2B5EF4-FFF2-40B4-BE49-F238E27FC236}">
                  <a16:creationId xmlns:a16="http://schemas.microsoft.com/office/drawing/2014/main" id="{71A5F318-E3C9-A8F7-E436-B15D35B82FF4}"/>
                </a:ext>
              </a:extLst>
            </p:cNvPr>
            <p:cNvSpPr/>
            <p:nvPr/>
          </p:nvSpPr>
          <p:spPr>
            <a:xfrm>
              <a:off x="4244402" y="1620061"/>
              <a:ext cx="283720" cy="384157"/>
            </a:xfrm>
            <a:custGeom>
              <a:avLst/>
              <a:gdLst>
                <a:gd name="connsiteX0" fmla="*/ 141860 w 283720"/>
                <a:gd name="connsiteY0" fmla="*/ 384158 h 384157"/>
                <a:gd name="connsiteX1" fmla="*/ 26860 w 283720"/>
                <a:gd name="connsiteY1" fmla="*/ 224923 h 384157"/>
                <a:gd name="connsiteX2" fmla="*/ 41548 w 283720"/>
                <a:gd name="connsiteY2" fmla="*/ 41558 h 384157"/>
                <a:gd name="connsiteX3" fmla="*/ 41548 w 283720"/>
                <a:gd name="connsiteY3" fmla="*/ 41558 h 384157"/>
                <a:gd name="connsiteX4" fmla="*/ 242149 w 283720"/>
                <a:gd name="connsiteY4" fmla="*/ 41533 h 384157"/>
                <a:gd name="connsiteX5" fmla="*/ 242173 w 283720"/>
                <a:gd name="connsiteY5" fmla="*/ 41558 h 384157"/>
                <a:gd name="connsiteX6" fmla="*/ 242173 w 283720"/>
                <a:gd name="connsiteY6" fmla="*/ 41558 h 384157"/>
                <a:gd name="connsiteX7" fmla="*/ 256860 w 283720"/>
                <a:gd name="connsiteY7" fmla="*/ 224923 h 38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20" h="384157">
                  <a:moveTo>
                    <a:pt x="141860" y="384158"/>
                  </a:moveTo>
                  <a:lnTo>
                    <a:pt x="26860" y="224923"/>
                  </a:lnTo>
                  <a:cubicBezTo>
                    <a:pt x="-13906" y="168479"/>
                    <a:pt x="-7684" y="90792"/>
                    <a:pt x="41548" y="41558"/>
                  </a:cubicBezTo>
                  <a:lnTo>
                    <a:pt x="41548" y="41558"/>
                  </a:lnTo>
                  <a:cubicBezTo>
                    <a:pt x="96936" y="-13844"/>
                    <a:pt x="186747" y="-13854"/>
                    <a:pt x="242149" y="41533"/>
                  </a:cubicBezTo>
                  <a:cubicBezTo>
                    <a:pt x="242157" y="41542"/>
                    <a:pt x="242164" y="41549"/>
                    <a:pt x="242173" y="41558"/>
                  </a:cubicBezTo>
                  <a:lnTo>
                    <a:pt x="242173" y="41558"/>
                  </a:lnTo>
                  <a:cubicBezTo>
                    <a:pt x="291405" y="90792"/>
                    <a:pt x="297627" y="168479"/>
                    <a:pt x="256860" y="224923"/>
                  </a:cubicBezTo>
                  <a:close/>
                </a:path>
              </a:pathLst>
            </a:custGeom>
            <a:solidFill>
              <a:schemeClr val="bg1">
                <a:lumMod val="85000"/>
              </a:schemeClr>
            </a:solidFill>
            <a:ln w="14288"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2CDDBF8-C51F-CD6F-4CD8-4A0A4609EED2}"/>
                </a:ext>
              </a:extLst>
            </p:cNvPr>
            <p:cNvSpPr/>
            <p:nvPr/>
          </p:nvSpPr>
          <p:spPr>
            <a:xfrm>
              <a:off x="4071937" y="1246981"/>
              <a:ext cx="142875" cy="142875"/>
            </a:xfrm>
            <a:custGeom>
              <a:avLst/>
              <a:gdLst>
                <a:gd name="connsiteX0" fmla="*/ 0 w 142875"/>
                <a:gd name="connsiteY0" fmla="*/ 0 h 142875"/>
                <a:gd name="connsiteX1" fmla="*/ 100013 w 142875"/>
                <a:gd name="connsiteY1" fmla="*/ 0 h 142875"/>
                <a:gd name="connsiteX2" fmla="*/ 142875 w 142875"/>
                <a:gd name="connsiteY2" fmla="*/ 42863 h 142875"/>
                <a:gd name="connsiteX3" fmla="*/ 142875 w 142875"/>
                <a:gd name="connsiteY3" fmla="*/ 142875 h 142875"/>
                <a:gd name="connsiteX4" fmla="*/ 0 w 142875"/>
                <a:gd name="connsiteY4" fmla="*/ 142875 h 142875"/>
                <a:gd name="connsiteX5" fmla="*/ 0 w 142875"/>
                <a:gd name="connsiteY5"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142875">
                  <a:moveTo>
                    <a:pt x="0" y="0"/>
                  </a:moveTo>
                  <a:lnTo>
                    <a:pt x="100013" y="0"/>
                  </a:lnTo>
                  <a:lnTo>
                    <a:pt x="142875" y="42863"/>
                  </a:lnTo>
                  <a:lnTo>
                    <a:pt x="142875" y="142875"/>
                  </a:lnTo>
                  <a:lnTo>
                    <a:pt x="0" y="142875"/>
                  </a:lnTo>
                  <a:lnTo>
                    <a:pt x="0" y="0"/>
                  </a:lnTo>
                  <a:close/>
                </a:path>
              </a:pathLst>
            </a:custGeom>
            <a:solidFill>
              <a:schemeClr val="bg1">
                <a:lumMod val="85000"/>
              </a:schemeClr>
            </a:solidFill>
            <a:ln w="14288"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786C249E-7D7B-02DF-7CB3-A6F738F46105}"/>
                </a:ext>
              </a:extLst>
            </p:cNvPr>
            <p:cNvSpPr/>
            <p:nvPr/>
          </p:nvSpPr>
          <p:spPr>
            <a:xfrm>
              <a:off x="4071937" y="1389856"/>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chemeClr val="bg1">
                <a:lumMod val="85000"/>
              </a:schemeClr>
            </a:solidFill>
            <a:ln w="14288"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7AB42B43-0E50-DA54-FF59-F651B6FB67DD}"/>
                </a:ext>
              </a:extLst>
            </p:cNvPr>
            <p:cNvSpPr/>
            <p:nvPr/>
          </p:nvSpPr>
          <p:spPr>
            <a:xfrm>
              <a:off x="3757612" y="1389856"/>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chemeClr val="bg1">
                <a:lumMod val="85000"/>
              </a:schemeClr>
            </a:solidFill>
            <a:ln w="14288"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F7F8ADD-5E50-5A96-5ED6-5C3DE2FB1D7F}"/>
                </a:ext>
              </a:extLst>
            </p:cNvPr>
            <p:cNvSpPr/>
            <p:nvPr/>
          </p:nvSpPr>
          <p:spPr>
            <a:xfrm>
              <a:off x="3700462" y="1189831"/>
              <a:ext cx="400050" cy="200025"/>
            </a:xfrm>
            <a:custGeom>
              <a:avLst/>
              <a:gdLst>
                <a:gd name="connsiteX0" fmla="*/ 0 w 400050"/>
                <a:gd name="connsiteY0" fmla="*/ 0 h 200025"/>
                <a:gd name="connsiteX1" fmla="*/ 400050 w 400050"/>
                <a:gd name="connsiteY1" fmla="*/ 0 h 200025"/>
                <a:gd name="connsiteX2" fmla="*/ 400050 w 400050"/>
                <a:gd name="connsiteY2" fmla="*/ 200025 h 200025"/>
                <a:gd name="connsiteX3" fmla="*/ 0 w 40005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400050" h="200025">
                  <a:moveTo>
                    <a:pt x="0" y="0"/>
                  </a:moveTo>
                  <a:lnTo>
                    <a:pt x="400050" y="0"/>
                  </a:lnTo>
                  <a:lnTo>
                    <a:pt x="400050" y="200025"/>
                  </a:lnTo>
                  <a:lnTo>
                    <a:pt x="0" y="200025"/>
                  </a:lnTo>
                  <a:close/>
                </a:path>
              </a:pathLst>
            </a:custGeom>
            <a:solidFill>
              <a:schemeClr val="bg1">
                <a:lumMod val="85000"/>
              </a:schemeClr>
            </a:solidFill>
            <a:ln w="14288"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30968956-4375-28D0-7CC6-F065722E3B0B}"/>
                </a:ext>
              </a:extLst>
            </p:cNvPr>
            <p:cNvSpPr/>
            <p:nvPr/>
          </p:nvSpPr>
          <p:spPr>
            <a:xfrm>
              <a:off x="4315839" y="1688279"/>
              <a:ext cx="142875" cy="142875"/>
            </a:xfrm>
            <a:custGeom>
              <a:avLst/>
              <a:gdLst>
                <a:gd name="connsiteX0" fmla="*/ 71437 w 142875"/>
                <a:gd name="connsiteY0" fmla="*/ 0 h 142875"/>
                <a:gd name="connsiteX1" fmla="*/ 142875 w 142875"/>
                <a:gd name="connsiteY1" fmla="*/ 71438 h 142875"/>
                <a:gd name="connsiteX2" fmla="*/ 142875 w 142875"/>
                <a:gd name="connsiteY2" fmla="*/ 71438 h 142875"/>
                <a:gd name="connsiteX3" fmla="*/ 71437 w 142875"/>
                <a:gd name="connsiteY3" fmla="*/ 142875 h 142875"/>
                <a:gd name="connsiteX4" fmla="*/ 71437 w 142875"/>
                <a:gd name="connsiteY4" fmla="*/ 142875 h 142875"/>
                <a:gd name="connsiteX5" fmla="*/ 0 w 142875"/>
                <a:gd name="connsiteY5" fmla="*/ 71438 h 142875"/>
                <a:gd name="connsiteX6" fmla="*/ 0 w 142875"/>
                <a:gd name="connsiteY6" fmla="*/ 71438 h 142875"/>
                <a:gd name="connsiteX7" fmla="*/ 71437 w 142875"/>
                <a:gd name="connsiteY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142875">
                  <a:moveTo>
                    <a:pt x="71437" y="0"/>
                  </a:moveTo>
                  <a:cubicBezTo>
                    <a:pt x="110891" y="0"/>
                    <a:pt x="142875" y="31984"/>
                    <a:pt x="142875" y="71438"/>
                  </a:cubicBezTo>
                  <a:lnTo>
                    <a:pt x="142875" y="71438"/>
                  </a:lnTo>
                  <a:cubicBezTo>
                    <a:pt x="142875" y="110891"/>
                    <a:pt x="110891" y="142875"/>
                    <a:pt x="71437" y="142875"/>
                  </a:cubicBezTo>
                  <a:lnTo>
                    <a:pt x="71437" y="142875"/>
                  </a:lnTo>
                  <a:cubicBezTo>
                    <a:pt x="31984" y="142875"/>
                    <a:pt x="0" y="110891"/>
                    <a:pt x="0" y="71438"/>
                  </a:cubicBezTo>
                  <a:lnTo>
                    <a:pt x="0" y="71438"/>
                  </a:lnTo>
                  <a:cubicBezTo>
                    <a:pt x="0" y="31984"/>
                    <a:pt x="31984" y="0"/>
                    <a:pt x="71437" y="0"/>
                  </a:cubicBezTo>
                  <a:close/>
                </a:path>
              </a:pathLst>
            </a:custGeom>
            <a:solidFill>
              <a:schemeClr val="bg1"/>
            </a:solidFill>
            <a:ln w="14288"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3CB71411-2DDA-EAC4-FC8B-0786E2B613E1}"/>
                </a:ext>
              </a:extLst>
            </p:cNvPr>
            <p:cNvSpPr/>
            <p:nvPr/>
          </p:nvSpPr>
          <p:spPr>
            <a:xfrm>
              <a:off x="3686175" y="1318418"/>
              <a:ext cx="854463" cy="714375"/>
            </a:xfrm>
            <a:custGeom>
              <a:avLst/>
              <a:gdLst>
                <a:gd name="connsiteX0" fmla="*/ 651124 w 854463"/>
                <a:gd name="connsiteY0" fmla="*/ 714375 h 714375"/>
                <a:gd name="connsiteX1" fmla="*/ 608262 w 854463"/>
                <a:gd name="connsiteY1" fmla="*/ 714375 h 714375"/>
                <a:gd name="connsiteX2" fmla="*/ 608262 w 854463"/>
                <a:gd name="connsiteY2" fmla="*/ 685800 h 714375"/>
                <a:gd name="connsiteX3" fmla="*/ 651124 w 854463"/>
                <a:gd name="connsiteY3" fmla="*/ 685800 h 714375"/>
                <a:gd name="connsiteX4" fmla="*/ 565399 w 854463"/>
                <a:gd name="connsiteY4" fmla="*/ 714375 h 714375"/>
                <a:gd name="connsiteX5" fmla="*/ 522537 w 854463"/>
                <a:gd name="connsiteY5" fmla="*/ 714375 h 714375"/>
                <a:gd name="connsiteX6" fmla="*/ 522537 w 854463"/>
                <a:gd name="connsiteY6" fmla="*/ 685800 h 714375"/>
                <a:gd name="connsiteX7" fmla="*/ 565399 w 854463"/>
                <a:gd name="connsiteY7" fmla="*/ 685800 h 714375"/>
                <a:gd name="connsiteX8" fmla="*/ 479674 w 854463"/>
                <a:gd name="connsiteY8" fmla="*/ 714375 h 714375"/>
                <a:gd name="connsiteX9" fmla="*/ 436812 w 854463"/>
                <a:gd name="connsiteY9" fmla="*/ 714375 h 714375"/>
                <a:gd name="connsiteX10" fmla="*/ 436812 w 854463"/>
                <a:gd name="connsiteY10" fmla="*/ 685800 h 714375"/>
                <a:gd name="connsiteX11" fmla="*/ 479674 w 854463"/>
                <a:gd name="connsiteY11" fmla="*/ 685800 h 714375"/>
                <a:gd name="connsiteX12" fmla="*/ 393949 w 854463"/>
                <a:gd name="connsiteY12" fmla="*/ 714375 h 714375"/>
                <a:gd name="connsiteX13" fmla="*/ 351087 w 854463"/>
                <a:gd name="connsiteY13" fmla="*/ 714375 h 714375"/>
                <a:gd name="connsiteX14" fmla="*/ 351087 w 854463"/>
                <a:gd name="connsiteY14" fmla="*/ 685800 h 714375"/>
                <a:gd name="connsiteX15" fmla="*/ 393949 w 854463"/>
                <a:gd name="connsiteY15" fmla="*/ 685800 h 714375"/>
                <a:gd name="connsiteX16" fmla="*/ 308224 w 854463"/>
                <a:gd name="connsiteY16" fmla="*/ 714375 h 714375"/>
                <a:gd name="connsiteX17" fmla="*/ 265362 w 854463"/>
                <a:gd name="connsiteY17" fmla="*/ 714375 h 714375"/>
                <a:gd name="connsiteX18" fmla="*/ 265362 w 854463"/>
                <a:gd name="connsiteY18" fmla="*/ 685800 h 714375"/>
                <a:gd name="connsiteX19" fmla="*/ 308224 w 854463"/>
                <a:gd name="connsiteY19" fmla="*/ 685800 h 714375"/>
                <a:gd name="connsiteX20" fmla="*/ 222499 w 854463"/>
                <a:gd name="connsiteY20" fmla="*/ 714375 h 714375"/>
                <a:gd name="connsiteX21" fmla="*/ 179637 w 854463"/>
                <a:gd name="connsiteY21" fmla="*/ 714375 h 714375"/>
                <a:gd name="connsiteX22" fmla="*/ 179637 w 854463"/>
                <a:gd name="connsiteY22" fmla="*/ 685800 h 714375"/>
                <a:gd name="connsiteX23" fmla="*/ 222499 w 854463"/>
                <a:gd name="connsiteY23" fmla="*/ 685800 h 714375"/>
                <a:gd name="connsiteX24" fmla="*/ 136774 w 854463"/>
                <a:gd name="connsiteY24" fmla="*/ 714375 h 714375"/>
                <a:gd name="connsiteX25" fmla="*/ 100013 w 854463"/>
                <a:gd name="connsiteY25" fmla="*/ 714375 h 714375"/>
                <a:gd name="connsiteX26" fmla="*/ 92869 w 854463"/>
                <a:gd name="connsiteY26" fmla="*/ 714132 h 714375"/>
                <a:gd name="connsiteX27" fmla="*/ 94855 w 854463"/>
                <a:gd name="connsiteY27" fmla="*/ 685557 h 714375"/>
                <a:gd name="connsiteX28" fmla="*/ 100013 w 854463"/>
                <a:gd name="connsiteY28" fmla="*/ 685800 h 714375"/>
                <a:gd name="connsiteX29" fmla="*/ 136774 w 854463"/>
                <a:gd name="connsiteY29" fmla="*/ 685800 h 714375"/>
                <a:gd name="connsiteX30" fmla="*/ 45949 w 854463"/>
                <a:gd name="connsiteY30" fmla="*/ 698516 h 714375"/>
                <a:gd name="connsiteX31" fmla="*/ 12230 w 854463"/>
                <a:gd name="connsiteY31" fmla="*/ 662326 h 714375"/>
                <a:gd name="connsiteX32" fmla="*/ 37290 w 854463"/>
                <a:gd name="connsiteY32" fmla="*/ 648653 h 714375"/>
                <a:gd name="connsiteX33" fmla="*/ 61436 w 854463"/>
                <a:gd name="connsiteY33" fmla="*/ 674513 h 714375"/>
                <a:gd name="connsiteX34" fmla="*/ 28575 w 854463"/>
                <a:gd name="connsiteY34" fmla="*/ 614363 h 714375"/>
                <a:gd name="connsiteX35" fmla="*/ 0 w 854463"/>
                <a:gd name="connsiteY35" fmla="*/ 614363 h 714375"/>
                <a:gd name="connsiteX36" fmla="*/ 12216 w 854463"/>
                <a:gd name="connsiteY36" fmla="*/ 566442 h 714375"/>
                <a:gd name="connsiteX37" fmla="*/ 37276 w 854463"/>
                <a:gd name="connsiteY37" fmla="*/ 580144 h 714375"/>
                <a:gd name="connsiteX38" fmla="*/ 28575 w 854463"/>
                <a:gd name="connsiteY38" fmla="*/ 614363 h 714375"/>
                <a:gd name="connsiteX39" fmla="*/ 61436 w 854463"/>
                <a:gd name="connsiteY39" fmla="*/ 554355 h 714375"/>
                <a:gd name="connsiteX40" fmla="*/ 45906 w 854463"/>
                <a:gd name="connsiteY40" fmla="*/ 530252 h 714375"/>
                <a:gd name="connsiteX41" fmla="*/ 92869 w 854463"/>
                <a:gd name="connsiteY41" fmla="*/ 514622 h 714375"/>
                <a:gd name="connsiteX42" fmla="*/ 94883 w 854463"/>
                <a:gd name="connsiteY42" fmla="*/ 543111 h 714375"/>
                <a:gd name="connsiteX43" fmla="*/ 61436 w 854463"/>
                <a:gd name="connsiteY43" fmla="*/ 554355 h 714375"/>
                <a:gd name="connsiteX44" fmla="*/ 351030 w 854463"/>
                <a:gd name="connsiteY44" fmla="*/ 542925 h 714375"/>
                <a:gd name="connsiteX45" fmla="*/ 308167 w 854463"/>
                <a:gd name="connsiteY45" fmla="*/ 542925 h 714375"/>
                <a:gd name="connsiteX46" fmla="*/ 308167 w 854463"/>
                <a:gd name="connsiteY46" fmla="*/ 514350 h 714375"/>
                <a:gd name="connsiteX47" fmla="*/ 351030 w 854463"/>
                <a:gd name="connsiteY47" fmla="*/ 514350 h 714375"/>
                <a:gd name="connsiteX48" fmla="*/ 265305 w 854463"/>
                <a:gd name="connsiteY48" fmla="*/ 542925 h 714375"/>
                <a:gd name="connsiteX49" fmla="*/ 222442 w 854463"/>
                <a:gd name="connsiteY49" fmla="*/ 542925 h 714375"/>
                <a:gd name="connsiteX50" fmla="*/ 222442 w 854463"/>
                <a:gd name="connsiteY50" fmla="*/ 514350 h 714375"/>
                <a:gd name="connsiteX51" fmla="*/ 265305 w 854463"/>
                <a:gd name="connsiteY51" fmla="*/ 514350 h 714375"/>
                <a:gd name="connsiteX52" fmla="*/ 179580 w 854463"/>
                <a:gd name="connsiteY52" fmla="*/ 542925 h 714375"/>
                <a:gd name="connsiteX53" fmla="*/ 136717 w 854463"/>
                <a:gd name="connsiteY53" fmla="*/ 542925 h 714375"/>
                <a:gd name="connsiteX54" fmla="*/ 136717 w 854463"/>
                <a:gd name="connsiteY54" fmla="*/ 514350 h 714375"/>
                <a:gd name="connsiteX55" fmla="*/ 179580 w 854463"/>
                <a:gd name="connsiteY55" fmla="*/ 514350 h 714375"/>
                <a:gd name="connsiteX56" fmla="*/ 395235 w 854463"/>
                <a:gd name="connsiteY56" fmla="*/ 542482 h 714375"/>
                <a:gd name="connsiteX57" fmla="*/ 392563 w 854463"/>
                <a:gd name="connsiteY57" fmla="*/ 514021 h 714375"/>
                <a:gd name="connsiteX58" fmla="*/ 425796 w 854463"/>
                <a:gd name="connsiteY58" fmla="*/ 502091 h 714375"/>
                <a:gd name="connsiteX59" fmla="*/ 441812 w 854463"/>
                <a:gd name="connsiteY59" fmla="*/ 525780 h 714375"/>
                <a:gd name="connsiteX60" fmla="*/ 395235 w 854463"/>
                <a:gd name="connsiteY60" fmla="*/ 542482 h 714375"/>
                <a:gd name="connsiteX61" fmla="*/ 474674 w 854463"/>
                <a:gd name="connsiteY61" fmla="*/ 488761 h 714375"/>
                <a:gd name="connsiteX62" fmla="*/ 449270 w 854463"/>
                <a:gd name="connsiteY62" fmla="*/ 475645 h 714375"/>
                <a:gd name="connsiteX63" fmla="*/ 457200 w 854463"/>
                <a:gd name="connsiteY63" fmla="*/ 442913 h 714375"/>
                <a:gd name="connsiteX64" fmla="*/ 457200 w 854463"/>
                <a:gd name="connsiteY64" fmla="*/ 441184 h 714375"/>
                <a:gd name="connsiteX65" fmla="*/ 485775 w 854463"/>
                <a:gd name="connsiteY65" fmla="*/ 440598 h 714375"/>
                <a:gd name="connsiteX66" fmla="*/ 485775 w 854463"/>
                <a:gd name="connsiteY66" fmla="*/ 443213 h 714375"/>
                <a:gd name="connsiteX67" fmla="*/ 474674 w 854463"/>
                <a:gd name="connsiteY67" fmla="*/ 488761 h 714375"/>
                <a:gd name="connsiteX68" fmla="*/ 447656 w 854463"/>
                <a:gd name="connsiteY68" fmla="*/ 407194 h 714375"/>
                <a:gd name="connsiteX69" fmla="*/ 422910 w 854463"/>
                <a:gd name="connsiteY69" fmla="*/ 381891 h 714375"/>
                <a:gd name="connsiteX70" fmla="*/ 437812 w 854463"/>
                <a:gd name="connsiteY70" fmla="*/ 357602 h 714375"/>
                <a:gd name="connsiteX71" fmla="*/ 472373 w 854463"/>
                <a:gd name="connsiteY71" fmla="*/ 392906 h 714375"/>
                <a:gd name="connsiteX72" fmla="*/ 389077 w 854463"/>
                <a:gd name="connsiteY72" fmla="*/ 371475 h 714375"/>
                <a:gd name="connsiteX73" fmla="*/ 385763 w 854463"/>
                <a:gd name="connsiteY73" fmla="*/ 371475 h 714375"/>
                <a:gd name="connsiteX74" fmla="*/ 347001 w 854463"/>
                <a:gd name="connsiteY74" fmla="*/ 371475 h 714375"/>
                <a:gd name="connsiteX75" fmla="*/ 347001 w 854463"/>
                <a:gd name="connsiteY75" fmla="*/ 342900 h 714375"/>
                <a:gd name="connsiteX76" fmla="*/ 385763 w 854463"/>
                <a:gd name="connsiteY76" fmla="*/ 342900 h 714375"/>
                <a:gd name="connsiteX77" fmla="*/ 390606 w 854463"/>
                <a:gd name="connsiteY77" fmla="*/ 343014 h 714375"/>
                <a:gd name="connsiteX78" fmla="*/ 304138 w 854463"/>
                <a:gd name="connsiteY78" fmla="*/ 371475 h 714375"/>
                <a:gd name="connsiteX79" fmla="*/ 261276 w 854463"/>
                <a:gd name="connsiteY79" fmla="*/ 371475 h 714375"/>
                <a:gd name="connsiteX80" fmla="*/ 261276 w 854463"/>
                <a:gd name="connsiteY80" fmla="*/ 342900 h 714375"/>
                <a:gd name="connsiteX81" fmla="*/ 304138 w 854463"/>
                <a:gd name="connsiteY81" fmla="*/ 342900 h 714375"/>
                <a:gd name="connsiteX82" fmla="*/ 216799 w 854463"/>
                <a:gd name="connsiteY82" fmla="*/ 370804 h 714375"/>
                <a:gd name="connsiteX83" fmla="*/ 170593 w 854463"/>
                <a:gd name="connsiteY83" fmla="*/ 352901 h 714375"/>
                <a:gd name="connsiteX84" fmla="*/ 187166 w 854463"/>
                <a:gd name="connsiteY84" fmla="*/ 329684 h 714375"/>
                <a:gd name="connsiteX85" fmla="*/ 220099 w 854463"/>
                <a:gd name="connsiteY85" fmla="*/ 342429 h 714375"/>
                <a:gd name="connsiteX86" fmla="*/ 138589 w 854463"/>
                <a:gd name="connsiteY86" fmla="*/ 315211 h 714375"/>
                <a:gd name="connsiteX87" fmla="*/ 128588 w 854463"/>
                <a:gd name="connsiteY87" fmla="*/ 271463 h 714375"/>
                <a:gd name="connsiteX88" fmla="*/ 128702 w 854463"/>
                <a:gd name="connsiteY88" fmla="*/ 266662 h 714375"/>
                <a:gd name="connsiteX89" fmla="*/ 157277 w 854463"/>
                <a:gd name="connsiteY89" fmla="*/ 268091 h 714375"/>
                <a:gd name="connsiteX90" fmla="*/ 157191 w 854463"/>
                <a:gd name="connsiteY90" fmla="*/ 271405 h 714375"/>
                <a:gd name="connsiteX91" fmla="*/ 164335 w 854463"/>
                <a:gd name="connsiteY91" fmla="*/ 302652 h 714375"/>
                <a:gd name="connsiteX92" fmla="*/ 167578 w 854463"/>
                <a:gd name="connsiteY92" fmla="*/ 234315 h 714375"/>
                <a:gd name="connsiteX93" fmla="*/ 143189 w 854463"/>
                <a:gd name="connsiteY93" fmla="*/ 219442 h 714375"/>
                <a:gd name="connsiteX94" fmla="*/ 178565 w 854463"/>
                <a:gd name="connsiteY94" fmla="*/ 184866 h 714375"/>
                <a:gd name="connsiteX95" fmla="*/ 192853 w 854463"/>
                <a:gd name="connsiteY95" fmla="*/ 209598 h 714375"/>
                <a:gd name="connsiteX96" fmla="*/ 167578 w 854463"/>
                <a:gd name="connsiteY96" fmla="*/ 234315 h 714375"/>
                <a:gd name="connsiteX97" fmla="*/ 226857 w 854463"/>
                <a:gd name="connsiteY97" fmla="*/ 200025 h 714375"/>
                <a:gd name="connsiteX98" fmla="*/ 226257 w 854463"/>
                <a:gd name="connsiteY98" fmla="*/ 171450 h 714375"/>
                <a:gd name="connsiteX99" fmla="*/ 269405 w 854463"/>
                <a:gd name="connsiteY99" fmla="*/ 171450 h 714375"/>
                <a:gd name="connsiteX100" fmla="*/ 269405 w 854463"/>
                <a:gd name="connsiteY100" fmla="*/ 200025 h 714375"/>
                <a:gd name="connsiteX101" fmla="*/ 757238 w 854463"/>
                <a:gd name="connsiteY101" fmla="*/ 200025 h 714375"/>
                <a:gd name="connsiteX102" fmla="*/ 740893 w 854463"/>
                <a:gd name="connsiteY102" fmla="*/ 200025 h 714375"/>
                <a:gd name="connsiteX103" fmla="*/ 740893 w 854463"/>
                <a:gd name="connsiteY103" fmla="*/ 171450 h 714375"/>
                <a:gd name="connsiteX104" fmla="*/ 757238 w 854463"/>
                <a:gd name="connsiteY104" fmla="*/ 171450 h 714375"/>
                <a:gd name="connsiteX105" fmla="*/ 778983 w 854463"/>
                <a:gd name="connsiteY105" fmla="*/ 168078 h 714375"/>
                <a:gd name="connsiteX106" fmla="*/ 787670 w 854463"/>
                <a:gd name="connsiteY106" fmla="*/ 195310 h 714375"/>
                <a:gd name="connsiteX107" fmla="*/ 757238 w 854463"/>
                <a:gd name="connsiteY107" fmla="*/ 200025 h 714375"/>
                <a:gd name="connsiteX108" fmla="*/ 698030 w 854463"/>
                <a:gd name="connsiteY108" fmla="*/ 200025 h 714375"/>
                <a:gd name="connsiteX109" fmla="*/ 655168 w 854463"/>
                <a:gd name="connsiteY109" fmla="*/ 200025 h 714375"/>
                <a:gd name="connsiteX110" fmla="*/ 655168 w 854463"/>
                <a:gd name="connsiteY110" fmla="*/ 171450 h 714375"/>
                <a:gd name="connsiteX111" fmla="*/ 698030 w 854463"/>
                <a:gd name="connsiteY111" fmla="*/ 171450 h 714375"/>
                <a:gd name="connsiteX112" fmla="*/ 612305 w 854463"/>
                <a:gd name="connsiteY112" fmla="*/ 200025 h 714375"/>
                <a:gd name="connsiteX113" fmla="*/ 569443 w 854463"/>
                <a:gd name="connsiteY113" fmla="*/ 200025 h 714375"/>
                <a:gd name="connsiteX114" fmla="*/ 569443 w 854463"/>
                <a:gd name="connsiteY114" fmla="*/ 171450 h 714375"/>
                <a:gd name="connsiteX115" fmla="*/ 612305 w 854463"/>
                <a:gd name="connsiteY115" fmla="*/ 171450 h 714375"/>
                <a:gd name="connsiteX116" fmla="*/ 526580 w 854463"/>
                <a:gd name="connsiteY116" fmla="*/ 200025 h 714375"/>
                <a:gd name="connsiteX117" fmla="*/ 483718 w 854463"/>
                <a:gd name="connsiteY117" fmla="*/ 200025 h 714375"/>
                <a:gd name="connsiteX118" fmla="*/ 483718 w 854463"/>
                <a:gd name="connsiteY118" fmla="*/ 171450 h 714375"/>
                <a:gd name="connsiteX119" fmla="*/ 526580 w 854463"/>
                <a:gd name="connsiteY119" fmla="*/ 171450 h 714375"/>
                <a:gd name="connsiteX120" fmla="*/ 440855 w 854463"/>
                <a:gd name="connsiteY120" fmla="*/ 200025 h 714375"/>
                <a:gd name="connsiteX121" fmla="*/ 397993 w 854463"/>
                <a:gd name="connsiteY121" fmla="*/ 200025 h 714375"/>
                <a:gd name="connsiteX122" fmla="*/ 397993 w 854463"/>
                <a:gd name="connsiteY122" fmla="*/ 171450 h 714375"/>
                <a:gd name="connsiteX123" fmla="*/ 440855 w 854463"/>
                <a:gd name="connsiteY123" fmla="*/ 171450 h 714375"/>
                <a:gd name="connsiteX124" fmla="*/ 355130 w 854463"/>
                <a:gd name="connsiteY124" fmla="*/ 200025 h 714375"/>
                <a:gd name="connsiteX125" fmla="*/ 312268 w 854463"/>
                <a:gd name="connsiteY125" fmla="*/ 200025 h 714375"/>
                <a:gd name="connsiteX126" fmla="*/ 312268 w 854463"/>
                <a:gd name="connsiteY126" fmla="*/ 171450 h 714375"/>
                <a:gd name="connsiteX127" fmla="*/ 355130 w 854463"/>
                <a:gd name="connsiteY127" fmla="*/ 171450 h 714375"/>
                <a:gd name="connsiteX128" fmla="*/ 829618 w 854463"/>
                <a:gd name="connsiteY128" fmla="*/ 169035 h 714375"/>
                <a:gd name="connsiteX129" fmla="*/ 808944 w 854463"/>
                <a:gd name="connsiteY129" fmla="*/ 149304 h 714375"/>
                <a:gd name="connsiteX130" fmla="*/ 826260 w 854463"/>
                <a:gd name="connsiteY130" fmla="*/ 118586 h 714375"/>
                <a:gd name="connsiteX131" fmla="*/ 853864 w 854463"/>
                <a:gd name="connsiteY131" fmla="*/ 125973 h 714375"/>
                <a:gd name="connsiteX132" fmla="*/ 829618 w 854463"/>
                <a:gd name="connsiteY132" fmla="*/ 169035 h 714375"/>
                <a:gd name="connsiteX133" fmla="*/ 826689 w 854463"/>
                <a:gd name="connsiteY133" fmla="*/ 83182 h 714375"/>
                <a:gd name="connsiteX134" fmla="*/ 810101 w 854463"/>
                <a:gd name="connsiteY134" fmla="*/ 51978 h 714375"/>
                <a:gd name="connsiteX135" fmla="*/ 831261 w 854463"/>
                <a:gd name="connsiteY135" fmla="*/ 32747 h 714375"/>
                <a:gd name="connsiteX136" fmla="*/ 854464 w 854463"/>
                <a:gd name="connsiteY136" fmla="*/ 76467 h 714375"/>
                <a:gd name="connsiteX137" fmla="*/ 780612 w 854463"/>
                <a:gd name="connsiteY137" fmla="*/ 32476 h 714375"/>
                <a:gd name="connsiteX138" fmla="*/ 757238 w 854463"/>
                <a:gd name="connsiteY138" fmla="*/ 28575 h 714375"/>
                <a:gd name="connsiteX139" fmla="*/ 742950 w 854463"/>
                <a:gd name="connsiteY139" fmla="*/ 28575 h 714375"/>
                <a:gd name="connsiteX140" fmla="*/ 742950 w 854463"/>
                <a:gd name="connsiteY140" fmla="*/ 0 h 714375"/>
                <a:gd name="connsiteX141" fmla="*/ 757238 w 854463"/>
                <a:gd name="connsiteY141" fmla="*/ 0 h 714375"/>
                <a:gd name="connsiteX142" fmla="*/ 789956 w 854463"/>
                <a:gd name="connsiteY142" fmla="*/ 5472 h 714375"/>
                <a:gd name="connsiteX143" fmla="*/ 700088 w 854463"/>
                <a:gd name="connsiteY143" fmla="*/ 28575 h 714375"/>
                <a:gd name="connsiteX144" fmla="*/ 657225 w 854463"/>
                <a:gd name="connsiteY144" fmla="*/ 28575 h 714375"/>
                <a:gd name="connsiteX145" fmla="*/ 657225 w 854463"/>
                <a:gd name="connsiteY145" fmla="*/ 0 h 714375"/>
                <a:gd name="connsiteX146" fmla="*/ 700088 w 854463"/>
                <a:gd name="connsiteY146" fmla="*/ 0 h 714375"/>
                <a:gd name="connsiteX147" fmla="*/ 614363 w 854463"/>
                <a:gd name="connsiteY147" fmla="*/ 28575 h 714375"/>
                <a:gd name="connsiteX148" fmla="*/ 571500 w 854463"/>
                <a:gd name="connsiteY148" fmla="*/ 28575 h 714375"/>
                <a:gd name="connsiteX149" fmla="*/ 571500 w 854463"/>
                <a:gd name="connsiteY149" fmla="*/ 0 h 714375"/>
                <a:gd name="connsiteX150" fmla="*/ 614363 w 854463"/>
                <a:gd name="connsiteY150"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854463" h="714375">
                  <a:moveTo>
                    <a:pt x="651124" y="714375"/>
                  </a:moveTo>
                  <a:lnTo>
                    <a:pt x="608262" y="714375"/>
                  </a:lnTo>
                  <a:lnTo>
                    <a:pt x="608262" y="685800"/>
                  </a:lnTo>
                  <a:lnTo>
                    <a:pt x="651124" y="685800"/>
                  </a:lnTo>
                  <a:close/>
                  <a:moveTo>
                    <a:pt x="565399" y="714375"/>
                  </a:moveTo>
                  <a:lnTo>
                    <a:pt x="522537" y="714375"/>
                  </a:lnTo>
                  <a:lnTo>
                    <a:pt x="522537" y="685800"/>
                  </a:lnTo>
                  <a:lnTo>
                    <a:pt x="565399" y="685800"/>
                  </a:lnTo>
                  <a:close/>
                  <a:moveTo>
                    <a:pt x="479674" y="714375"/>
                  </a:moveTo>
                  <a:lnTo>
                    <a:pt x="436812" y="714375"/>
                  </a:lnTo>
                  <a:lnTo>
                    <a:pt x="436812" y="685800"/>
                  </a:lnTo>
                  <a:lnTo>
                    <a:pt x="479674" y="685800"/>
                  </a:lnTo>
                  <a:close/>
                  <a:moveTo>
                    <a:pt x="393949" y="714375"/>
                  </a:moveTo>
                  <a:lnTo>
                    <a:pt x="351087" y="714375"/>
                  </a:lnTo>
                  <a:lnTo>
                    <a:pt x="351087" y="685800"/>
                  </a:lnTo>
                  <a:lnTo>
                    <a:pt x="393949" y="685800"/>
                  </a:lnTo>
                  <a:close/>
                  <a:moveTo>
                    <a:pt x="308224" y="714375"/>
                  </a:moveTo>
                  <a:lnTo>
                    <a:pt x="265362" y="714375"/>
                  </a:lnTo>
                  <a:lnTo>
                    <a:pt x="265362" y="685800"/>
                  </a:lnTo>
                  <a:lnTo>
                    <a:pt x="308224" y="685800"/>
                  </a:lnTo>
                  <a:close/>
                  <a:moveTo>
                    <a:pt x="222499" y="714375"/>
                  </a:moveTo>
                  <a:lnTo>
                    <a:pt x="179637" y="714375"/>
                  </a:lnTo>
                  <a:lnTo>
                    <a:pt x="179637" y="685800"/>
                  </a:lnTo>
                  <a:lnTo>
                    <a:pt x="222499" y="685800"/>
                  </a:lnTo>
                  <a:close/>
                  <a:moveTo>
                    <a:pt x="136774" y="714375"/>
                  </a:moveTo>
                  <a:lnTo>
                    <a:pt x="100013" y="714375"/>
                  </a:lnTo>
                  <a:cubicBezTo>
                    <a:pt x="97626" y="714375"/>
                    <a:pt x="95255" y="714289"/>
                    <a:pt x="92869" y="714132"/>
                  </a:cubicBezTo>
                  <a:lnTo>
                    <a:pt x="94855" y="685557"/>
                  </a:lnTo>
                  <a:cubicBezTo>
                    <a:pt x="96598" y="685800"/>
                    <a:pt x="98298" y="685800"/>
                    <a:pt x="100013" y="685800"/>
                  </a:cubicBezTo>
                  <a:lnTo>
                    <a:pt x="136774" y="685800"/>
                  </a:lnTo>
                  <a:close/>
                  <a:moveTo>
                    <a:pt x="45949" y="698516"/>
                  </a:moveTo>
                  <a:cubicBezTo>
                    <a:pt x="31880" y="689438"/>
                    <a:pt x="20292" y="677000"/>
                    <a:pt x="12230" y="662326"/>
                  </a:cubicBezTo>
                  <a:lnTo>
                    <a:pt x="37290" y="648653"/>
                  </a:lnTo>
                  <a:cubicBezTo>
                    <a:pt x="43081" y="659134"/>
                    <a:pt x="51377" y="668018"/>
                    <a:pt x="61436" y="674513"/>
                  </a:cubicBezTo>
                  <a:close/>
                  <a:moveTo>
                    <a:pt x="28575" y="614363"/>
                  </a:moveTo>
                  <a:lnTo>
                    <a:pt x="0" y="614363"/>
                  </a:lnTo>
                  <a:cubicBezTo>
                    <a:pt x="5" y="597619"/>
                    <a:pt x="4205" y="581144"/>
                    <a:pt x="12216" y="566442"/>
                  </a:cubicBezTo>
                  <a:lnTo>
                    <a:pt x="37276" y="580144"/>
                  </a:lnTo>
                  <a:cubicBezTo>
                    <a:pt x="31568" y="590647"/>
                    <a:pt x="28577" y="602410"/>
                    <a:pt x="28575" y="614363"/>
                  </a:cubicBezTo>
                  <a:close/>
                  <a:moveTo>
                    <a:pt x="61436" y="554355"/>
                  </a:moveTo>
                  <a:lnTo>
                    <a:pt x="45906" y="530252"/>
                  </a:lnTo>
                  <a:cubicBezTo>
                    <a:pt x="59998" y="521178"/>
                    <a:pt x="76150" y="515803"/>
                    <a:pt x="92869" y="514622"/>
                  </a:cubicBezTo>
                  <a:lnTo>
                    <a:pt x="94883" y="543111"/>
                  </a:lnTo>
                  <a:cubicBezTo>
                    <a:pt x="82968" y="543998"/>
                    <a:pt x="71467" y="547864"/>
                    <a:pt x="61436" y="554355"/>
                  </a:cubicBezTo>
                  <a:close/>
                  <a:moveTo>
                    <a:pt x="351030" y="542925"/>
                  </a:moveTo>
                  <a:lnTo>
                    <a:pt x="308167" y="542925"/>
                  </a:lnTo>
                  <a:lnTo>
                    <a:pt x="308167" y="514350"/>
                  </a:lnTo>
                  <a:lnTo>
                    <a:pt x="351030" y="514350"/>
                  </a:lnTo>
                  <a:close/>
                  <a:moveTo>
                    <a:pt x="265305" y="542925"/>
                  </a:moveTo>
                  <a:lnTo>
                    <a:pt x="222442" y="542925"/>
                  </a:lnTo>
                  <a:lnTo>
                    <a:pt x="222442" y="514350"/>
                  </a:lnTo>
                  <a:lnTo>
                    <a:pt x="265305" y="514350"/>
                  </a:lnTo>
                  <a:close/>
                  <a:moveTo>
                    <a:pt x="179580" y="542925"/>
                  </a:moveTo>
                  <a:lnTo>
                    <a:pt x="136717" y="542925"/>
                  </a:lnTo>
                  <a:lnTo>
                    <a:pt x="136717" y="514350"/>
                  </a:lnTo>
                  <a:lnTo>
                    <a:pt x="179580" y="514350"/>
                  </a:lnTo>
                  <a:close/>
                  <a:moveTo>
                    <a:pt x="395235" y="542482"/>
                  </a:moveTo>
                  <a:lnTo>
                    <a:pt x="392563" y="514021"/>
                  </a:lnTo>
                  <a:cubicBezTo>
                    <a:pt x="404465" y="512888"/>
                    <a:pt x="415891" y="508787"/>
                    <a:pt x="425796" y="502091"/>
                  </a:cubicBezTo>
                  <a:lnTo>
                    <a:pt x="441812" y="525780"/>
                  </a:lnTo>
                  <a:cubicBezTo>
                    <a:pt x="427926" y="535151"/>
                    <a:pt x="411913" y="540893"/>
                    <a:pt x="395235" y="542482"/>
                  </a:cubicBezTo>
                  <a:close/>
                  <a:moveTo>
                    <a:pt x="474674" y="488761"/>
                  </a:moveTo>
                  <a:lnTo>
                    <a:pt x="449270" y="475645"/>
                  </a:lnTo>
                  <a:cubicBezTo>
                    <a:pt x="454517" y="465534"/>
                    <a:pt x="457237" y="454304"/>
                    <a:pt x="457200" y="442913"/>
                  </a:cubicBezTo>
                  <a:lnTo>
                    <a:pt x="457200" y="441184"/>
                  </a:lnTo>
                  <a:lnTo>
                    <a:pt x="485775" y="440598"/>
                  </a:lnTo>
                  <a:lnTo>
                    <a:pt x="485775" y="443213"/>
                  </a:lnTo>
                  <a:cubicBezTo>
                    <a:pt x="485735" y="459060"/>
                    <a:pt x="481930" y="474672"/>
                    <a:pt x="474674" y="488761"/>
                  </a:cubicBezTo>
                  <a:close/>
                  <a:moveTo>
                    <a:pt x="447656" y="407194"/>
                  </a:moveTo>
                  <a:cubicBezTo>
                    <a:pt x="441627" y="396843"/>
                    <a:pt x="433124" y="388149"/>
                    <a:pt x="422910" y="381891"/>
                  </a:cubicBezTo>
                  <a:lnTo>
                    <a:pt x="437812" y="357602"/>
                  </a:lnTo>
                  <a:cubicBezTo>
                    <a:pt x="452089" y="366313"/>
                    <a:pt x="463968" y="378447"/>
                    <a:pt x="472373" y="392906"/>
                  </a:cubicBezTo>
                  <a:close/>
                  <a:moveTo>
                    <a:pt x="389077" y="371475"/>
                  </a:moveTo>
                  <a:cubicBezTo>
                    <a:pt x="388020" y="371475"/>
                    <a:pt x="386891" y="371475"/>
                    <a:pt x="385763" y="371475"/>
                  </a:cubicBezTo>
                  <a:lnTo>
                    <a:pt x="347001" y="371475"/>
                  </a:lnTo>
                  <a:lnTo>
                    <a:pt x="347001" y="342900"/>
                  </a:lnTo>
                  <a:lnTo>
                    <a:pt x="385763" y="342900"/>
                  </a:lnTo>
                  <a:cubicBezTo>
                    <a:pt x="387391" y="342900"/>
                    <a:pt x="389006" y="342900"/>
                    <a:pt x="390606" y="343014"/>
                  </a:cubicBezTo>
                  <a:close/>
                  <a:moveTo>
                    <a:pt x="304138" y="371475"/>
                  </a:moveTo>
                  <a:lnTo>
                    <a:pt x="261276" y="371475"/>
                  </a:lnTo>
                  <a:lnTo>
                    <a:pt x="261276" y="342900"/>
                  </a:lnTo>
                  <a:lnTo>
                    <a:pt x="304138" y="342900"/>
                  </a:lnTo>
                  <a:close/>
                  <a:moveTo>
                    <a:pt x="216799" y="370804"/>
                  </a:moveTo>
                  <a:cubicBezTo>
                    <a:pt x="200141" y="368796"/>
                    <a:pt x="184254" y="362641"/>
                    <a:pt x="170593" y="352901"/>
                  </a:cubicBezTo>
                  <a:lnTo>
                    <a:pt x="187166" y="329684"/>
                  </a:lnTo>
                  <a:cubicBezTo>
                    <a:pt x="196897" y="336634"/>
                    <a:pt x="208225" y="341017"/>
                    <a:pt x="220099" y="342429"/>
                  </a:cubicBezTo>
                  <a:close/>
                  <a:moveTo>
                    <a:pt x="138589" y="315211"/>
                  </a:moveTo>
                  <a:cubicBezTo>
                    <a:pt x="131955" y="301585"/>
                    <a:pt x="128533" y="286619"/>
                    <a:pt x="128588" y="271463"/>
                  </a:cubicBezTo>
                  <a:cubicBezTo>
                    <a:pt x="128588" y="269862"/>
                    <a:pt x="128588" y="268262"/>
                    <a:pt x="128702" y="266662"/>
                  </a:cubicBezTo>
                  <a:lnTo>
                    <a:pt x="157277" y="268091"/>
                  </a:lnTo>
                  <a:cubicBezTo>
                    <a:pt x="157277" y="269191"/>
                    <a:pt x="157191" y="270305"/>
                    <a:pt x="157191" y="271405"/>
                  </a:cubicBezTo>
                  <a:cubicBezTo>
                    <a:pt x="157154" y="282230"/>
                    <a:pt x="159599" y="292920"/>
                    <a:pt x="164335" y="302652"/>
                  </a:cubicBezTo>
                  <a:close/>
                  <a:moveTo>
                    <a:pt x="167578" y="234315"/>
                  </a:moveTo>
                  <a:lnTo>
                    <a:pt x="143189" y="219442"/>
                  </a:lnTo>
                  <a:cubicBezTo>
                    <a:pt x="151912" y="205146"/>
                    <a:pt x="164073" y="193259"/>
                    <a:pt x="178565" y="184866"/>
                  </a:cubicBezTo>
                  <a:lnTo>
                    <a:pt x="192853" y="209598"/>
                  </a:lnTo>
                  <a:cubicBezTo>
                    <a:pt x="182503" y="215606"/>
                    <a:pt x="173815" y="224101"/>
                    <a:pt x="167578" y="234315"/>
                  </a:cubicBezTo>
                  <a:close/>
                  <a:moveTo>
                    <a:pt x="226857" y="200025"/>
                  </a:moveTo>
                  <a:lnTo>
                    <a:pt x="226257" y="171450"/>
                  </a:lnTo>
                  <a:lnTo>
                    <a:pt x="269405" y="171450"/>
                  </a:lnTo>
                  <a:lnTo>
                    <a:pt x="269405" y="200025"/>
                  </a:lnTo>
                  <a:close/>
                  <a:moveTo>
                    <a:pt x="757238" y="200025"/>
                  </a:moveTo>
                  <a:lnTo>
                    <a:pt x="740893" y="200025"/>
                  </a:lnTo>
                  <a:lnTo>
                    <a:pt x="740893" y="171450"/>
                  </a:lnTo>
                  <a:lnTo>
                    <a:pt x="757238" y="171450"/>
                  </a:lnTo>
                  <a:cubicBezTo>
                    <a:pt x="764617" y="171459"/>
                    <a:pt x="771952" y="170321"/>
                    <a:pt x="778983" y="168078"/>
                  </a:cubicBezTo>
                  <a:lnTo>
                    <a:pt x="787670" y="195310"/>
                  </a:lnTo>
                  <a:cubicBezTo>
                    <a:pt x="777829" y="198441"/>
                    <a:pt x="767565" y="200031"/>
                    <a:pt x="757238" y="200025"/>
                  </a:cubicBezTo>
                  <a:close/>
                  <a:moveTo>
                    <a:pt x="698030" y="200025"/>
                  </a:moveTo>
                  <a:lnTo>
                    <a:pt x="655168" y="200025"/>
                  </a:lnTo>
                  <a:lnTo>
                    <a:pt x="655168" y="171450"/>
                  </a:lnTo>
                  <a:lnTo>
                    <a:pt x="698030" y="171450"/>
                  </a:lnTo>
                  <a:close/>
                  <a:moveTo>
                    <a:pt x="612305" y="200025"/>
                  </a:moveTo>
                  <a:lnTo>
                    <a:pt x="569443" y="200025"/>
                  </a:lnTo>
                  <a:lnTo>
                    <a:pt x="569443" y="171450"/>
                  </a:lnTo>
                  <a:lnTo>
                    <a:pt x="612305" y="171450"/>
                  </a:lnTo>
                  <a:close/>
                  <a:moveTo>
                    <a:pt x="526580" y="200025"/>
                  </a:moveTo>
                  <a:lnTo>
                    <a:pt x="483718" y="200025"/>
                  </a:lnTo>
                  <a:lnTo>
                    <a:pt x="483718" y="171450"/>
                  </a:lnTo>
                  <a:lnTo>
                    <a:pt x="526580" y="171450"/>
                  </a:lnTo>
                  <a:close/>
                  <a:moveTo>
                    <a:pt x="440855" y="200025"/>
                  </a:moveTo>
                  <a:lnTo>
                    <a:pt x="397993" y="200025"/>
                  </a:lnTo>
                  <a:lnTo>
                    <a:pt x="397993" y="171450"/>
                  </a:lnTo>
                  <a:lnTo>
                    <a:pt x="440855" y="171450"/>
                  </a:lnTo>
                  <a:close/>
                  <a:moveTo>
                    <a:pt x="355130" y="200025"/>
                  </a:moveTo>
                  <a:lnTo>
                    <a:pt x="312268" y="200025"/>
                  </a:lnTo>
                  <a:lnTo>
                    <a:pt x="312268" y="171450"/>
                  </a:lnTo>
                  <a:lnTo>
                    <a:pt x="355130" y="171450"/>
                  </a:lnTo>
                  <a:close/>
                  <a:moveTo>
                    <a:pt x="829618" y="169035"/>
                  </a:moveTo>
                  <a:lnTo>
                    <a:pt x="808944" y="149304"/>
                  </a:lnTo>
                  <a:cubicBezTo>
                    <a:pt x="817185" y="140668"/>
                    <a:pt x="823137" y="130108"/>
                    <a:pt x="826260" y="118586"/>
                  </a:cubicBezTo>
                  <a:lnTo>
                    <a:pt x="853864" y="125973"/>
                  </a:lnTo>
                  <a:cubicBezTo>
                    <a:pt x="849502" y="142125"/>
                    <a:pt x="841167" y="156930"/>
                    <a:pt x="829618" y="169035"/>
                  </a:cubicBezTo>
                  <a:close/>
                  <a:moveTo>
                    <a:pt x="826689" y="83182"/>
                  </a:moveTo>
                  <a:cubicBezTo>
                    <a:pt x="823860" y="71556"/>
                    <a:pt x="818157" y="60826"/>
                    <a:pt x="810101" y="51978"/>
                  </a:cubicBezTo>
                  <a:lnTo>
                    <a:pt x="831261" y="32747"/>
                  </a:lnTo>
                  <a:cubicBezTo>
                    <a:pt x="842525" y="45153"/>
                    <a:pt x="850503" y="60185"/>
                    <a:pt x="854464" y="76467"/>
                  </a:cubicBezTo>
                  <a:close/>
                  <a:moveTo>
                    <a:pt x="780612" y="32476"/>
                  </a:moveTo>
                  <a:cubicBezTo>
                    <a:pt x="773092" y="29884"/>
                    <a:pt x="765191" y="28565"/>
                    <a:pt x="757238" y="28575"/>
                  </a:cubicBezTo>
                  <a:lnTo>
                    <a:pt x="742950" y="28575"/>
                  </a:lnTo>
                  <a:lnTo>
                    <a:pt x="742950" y="0"/>
                  </a:lnTo>
                  <a:lnTo>
                    <a:pt x="757238" y="0"/>
                  </a:lnTo>
                  <a:cubicBezTo>
                    <a:pt x="768373" y="-13"/>
                    <a:pt x="779432" y="1836"/>
                    <a:pt x="789956" y="5472"/>
                  </a:cubicBezTo>
                  <a:close/>
                  <a:moveTo>
                    <a:pt x="700088" y="28575"/>
                  </a:moveTo>
                  <a:lnTo>
                    <a:pt x="657225" y="28575"/>
                  </a:lnTo>
                  <a:lnTo>
                    <a:pt x="657225" y="0"/>
                  </a:lnTo>
                  <a:lnTo>
                    <a:pt x="700088" y="0"/>
                  </a:lnTo>
                  <a:close/>
                  <a:moveTo>
                    <a:pt x="614363" y="28575"/>
                  </a:moveTo>
                  <a:lnTo>
                    <a:pt x="571500" y="28575"/>
                  </a:lnTo>
                  <a:lnTo>
                    <a:pt x="571500" y="0"/>
                  </a:lnTo>
                  <a:lnTo>
                    <a:pt x="614363" y="0"/>
                  </a:lnTo>
                  <a:close/>
                </a:path>
              </a:pathLst>
            </a:custGeom>
            <a:solidFill>
              <a:schemeClr val="bg1">
                <a:lumMod val="85000"/>
              </a:schemeClr>
            </a:solidFill>
            <a:ln w="14288" cap="flat">
              <a:noFill/>
              <a:prstDash val="solid"/>
              <a:miter/>
            </a:ln>
          </p:spPr>
          <p:txBody>
            <a:bodyPr rtlCol="0" anchor="ctr"/>
            <a:lstStyle/>
            <a:p>
              <a:endParaRPr lang="en-US"/>
            </a:p>
          </p:txBody>
        </p:sp>
      </p:grpSp>
      <p:sp>
        <p:nvSpPr>
          <p:cNvPr id="61" name="Footer Placeholder 60">
            <a:extLst>
              <a:ext uri="{FF2B5EF4-FFF2-40B4-BE49-F238E27FC236}">
                <a16:creationId xmlns:a16="http://schemas.microsoft.com/office/drawing/2014/main" id="{1F35DDC3-5E43-8AFF-0D96-A7561946C568}"/>
              </a:ext>
            </a:extLst>
          </p:cNvPr>
          <p:cNvSpPr>
            <a:spLocks noGrp="1"/>
          </p:cNvSpPr>
          <p:nvPr>
            <p:ph type="ftr" sz="quarter" idx="12"/>
          </p:nvPr>
        </p:nvSpPr>
        <p:spPr/>
        <p:txBody>
          <a:bodyPr/>
          <a:lstStyle/>
          <a:p>
            <a:r>
              <a:rPr lang="en-US"/>
              <a:t>2025 All copyright</a:t>
            </a:r>
            <a:endParaRPr lang="en-US" dirty="0"/>
          </a:p>
        </p:txBody>
      </p:sp>
      <p:sp>
        <p:nvSpPr>
          <p:cNvPr id="62" name="Slide Number Placeholder 61">
            <a:extLst>
              <a:ext uri="{FF2B5EF4-FFF2-40B4-BE49-F238E27FC236}">
                <a16:creationId xmlns:a16="http://schemas.microsoft.com/office/drawing/2014/main" id="{C4E7E2E9-CBBE-1E68-C620-385367A512E5}"/>
              </a:ext>
            </a:extLst>
          </p:cNvPr>
          <p:cNvSpPr>
            <a:spLocks noGrp="1"/>
          </p:cNvSpPr>
          <p:nvPr>
            <p:ph type="sldNum" sz="quarter" idx="13"/>
          </p:nvPr>
        </p:nvSpPr>
        <p:spPr/>
        <p:txBody>
          <a:bodyPr/>
          <a:lstStyle/>
          <a:p>
            <a:fld id="{EAB4B67D-FAB5-418D-B402-3ABE18EC9131}" type="slidenum">
              <a:rPr lang="en-US" smtClean="0"/>
              <a:pPr/>
              <a:t>10</a:t>
            </a:fld>
            <a:endParaRPr lang="en-US" dirty="0"/>
          </a:p>
        </p:txBody>
      </p:sp>
      <p:grpSp>
        <p:nvGrpSpPr>
          <p:cNvPr id="2" name="Group 1">
            <a:extLst>
              <a:ext uri="{FF2B5EF4-FFF2-40B4-BE49-F238E27FC236}">
                <a16:creationId xmlns:a16="http://schemas.microsoft.com/office/drawing/2014/main" id="{E79FC207-D64F-3E44-6D1F-0C3E4180998B}"/>
              </a:ext>
            </a:extLst>
          </p:cNvPr>
          <p:cNvGrpSpPr/>
          <p:nvPr/>
        </p:nvGrpSpPr>
        <p:grpSpPr>
          <a:xfrm>
            <a:off x="5807959" y="5305301"/>
            <a:ext cx="3237092" cy="805611"/>
            <a:chOff x="2173838" y="949401"/>
            <a:chExt cx="7672701" cy="1901221"/>
          </a:xfrm>
        </p:grpSpPr>
        <p:grpSp>
          <p:nvGrpSpPr>
            <p:cNvPr id="3" name="Group 2">
              <a:extLst>
                <a:ext uri="{FF2B5EF4-FFF2-40B4-BE49-F238E27FC236}">
                  <a16:creationId xmlns:a16="http://schemas.microsoft.com/office/drawing/2014/main" id="{F9431650-26D6-907B-481D-DD07232C29AD}"/>
                </a:ext>
              </a:extLst>
            </p:cNvPr>
            <p:cNvGrpSpPr>
              <a:grpSpLocks noChangeAspect="1"/>
            </p:cNvGrpSpPr>
            <p:nvPr/>
          </p:nvGrpSpPr>
          <p:grpSpPr>
            <a:xfrm>
              <a:off x="2173838" y="949401"/>
              <a:ext cx="1751257" cy="1901221"/>
              <a:chOff x="1060502" y="592829"/>
              <a:chExt cx="1512992" cy="1642556"/>
            </a:xfrm>
          </p:grpSpPr>
          <p:sp>
            <p:nvSpPr>
              <p:cNvPr id="7" name="Isosceles Triangle 20">
                <a:extLst>
                  <a:ext uri="{FF2B5EF4-FFF2-40B4-BE49-F238E27FC236}">
                    <a16:creationId xmlns:a16="http://schemas.microsoft.com/office/drawing/2014/main" id="{3A90908A-23D4-AB15-0F57-BEB20B11F9E1}"/>
                  </a:ext>
                </a:extLst>
              </p:cNvPr>
              <p:cNvSpPr/>
              <p:nvPr/>
            </p:nvSpPr>
            <p:spPr>
              <a:xfrm rot="13175798">
                <a:off x="1095402" y="592829"/>
                <a:ext cx="435883" cy="1642556"/>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Isosceles Triangle 21">
                <a:extLst>
                  <a:ext uri="{FF2B5EF4-FFF2-40B4-BE49-F238E27FC236}">
                    <a16:creationId xmlns:a16="http://schemas.microsoft.com/office/drawing/2014/main" id="{B4D54DDB-4423-AE68-76A1-75CD7D899939}"/>
                  </a:ext>
                </a:extLst>
              </p:cNvPr>
              <p:cNvSpPr/>
              <p:nvPr/>
            </p:nvSpPr>
            <p:spPr>
              <a:xfrm rot="14583702">
                <a:off x="1476675" y="991985"/>
                <a:ext cx="249598" cy="1081944"/>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22">
                <a:extLst>
                  <a:ext uri="{FF2B5EF4-FFF2-40B4-BE49-F238E27FC236}">
                    <a16:creationId xmlns:a16="http://schemas.microsoft.com/office/drawing/2014/main" id="{A3A87A73-61FA-A24C-DE7D-0A715E23EFC2}"/>
                  </a:ext>
                </a:extLst>
              </p:cNvPr>
              <p:cNvSpPr/>
              <p:nvPr/>
            </p:nvSpPr>
            <p:spPr>
              <a:xfrm rot="15558521">
                <a:off x="1830415" y="1290775"/>
                <a:ext cx="196161" cy="808747"/>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3">
                <a:extLst>
                  <a:ext uri="{FF2B5EF4-FFF2-40B4-BE49-F238E27FC236}">
                    <a16:creationId xmlns:a16="http://schemas.microsoft.com/office/drawing/2014/main" id="{3A09C899-A4BF-01D3-8BA3-280712D217EA}"/>
                  </a:ext>
                </a:extLst>
              </p:cNvPr>
              <p:cNvSpPr/>
              <p:nvPr/>
            </p:nvSpPr>
            <p:spPr>
              <a:xfrm rot="17447786">
                <a:off x="2227314" y="1575377"/>
                <a:ext cx="111324" cy="581037"/>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reeform: Shape 4">
              <a:extLst>
                <a:ext uri="{FF2B5EF4-FFF2-40B4-BE49-F238E27FC236}">
                  <a16:creationId xmlns:a16="http://schemas.microsoft.com/office/drawing/2014/main" id="{113F6E16-B3F1-8DDF-B9A2-52591B5544DB}"/>
                </a:ext>
              </a:extLst>
            </p:cNvPr>
            <p:cNvSpPr>
              <a:spLocks noChangeAspect="1"/>
            </p:cNvSpPr>
            <p:nvPr/>
          </p:nvSpPr>
          <p:spPr>
            <a:xfrm>
              <a:off x="4180708" y="1327230"/>
              <a:ext cx="5665831" cy="898081"/>
            </a:xfrm>
            <a:custGeom>
              <a:avLst/>
              <a:gdLst/>
              <a:ahLst/>
              <a:cxnLst/>
              <a:rect l="l" t="t" r="r" b="b"/>
              <a:pathLst>
                <a:path w="5931027" h="940117">
                  <a:moveTo>
                    <a:pt x="4372165" y="184023"/>
                  </a:moveTo>
                  <a:lnTo>
                    <a:pt x="4201593" y="588073"/>
                  </a:lnTo>
                  <a:lnTo>
                    <a:pt x="4551701" y="588073"/>
                  </a:lnTo>
                  <a:lnTo>
                    <a:pt x="4377499" y="184023"/>
                  </a:lnTo>
                  <a:close/>
                  <a:moveTo>
                    <a:pt x="1552765" y="184023"/>
                  </a:moveTo>
                  <a:lnTo>
                    <a:pt x="1382193" y="588073"/>
                  </a:lnTo>
                  <a:lnTo>
                    <a:pt x="1732301" y="588073"/>
                  </a:lnTo>
                  <a:lnTo>
                    <a:pt x="1558099" y="184023"/>
                  </a:lnTo>
                  <a:close/>
                  <a:moveTo>
                    <a:pt x="2332863" y="134683"/>
                  </a:moveTo>
                  <a:lnTo>
                    <a:pt x="2332863" y="432054"/>
                  </a:lnTo>
                  <a:lnTo>
                    <a:pt x="2543556" y="432054"/>
                  </a:lnTo>
                  <a:cubicBezTo>
                    <a:pt x="2604008" y="432054"/>
                    <a:pt x="2650014" y="419385"/>
                    <a:pt x="2681573" y="394049"/>
                  </a:cubicBezTo>
                  <a:cubicBezTo>
                    <a:pt x="2713132" y="368712"/>
                    <a:pt x="2728912" y="331597"/>
                    <a:pt x="2728912" y="282702"/>
                  </a:cubicBezTo>
                  <a:cubicBezTo>
                    <a:pt x="2728912" y="233807"/>
                    <a:pt x="2713132" y="196913"/>
                    <a:pt x="2681573" y="172021"/>
                  </a:cubicBezTo>
                  <a:cubicBezTo>
                    <a:pt x="2650014" y="147129"/>
                    <a:pt x="2604008" y="134683"/>
                    <a:pt x="2543556" y="134683"/>
                  </a:cubicBezTo>
                  <a:close/>
                  <a:moveTo>
                    <a:pt x="4981575" y="0"/>
                  </a:moveTo>
                  <a:lnTo>
                    <a:pt x="5132260" y="0"/>
                  </a:lnTo>
                  <a:lnTo>
                    <a:pt x="5456967" y="730904"/>
                  </a:lnTo>
                  <a:lnTo>
                    <a:pt x="5781675" y="0"/>
                  </a:lnTo>
                  <a:lnTo>
                    <a:pt x="5931027" y="0"/>
                  </a:lnTo>
                  <a:lnTo>
                    <a:pt x="5931027" y="940117"/>
                  </a:lnTo>
                  <a:lnTo>
                    <a:pt x="5775007" y="940117"/>
                  </a:lnTo>
                  <a:lnTo>
                    <a:pt x="5775007" y="348635"/>
                  </a:lnTo>
                  <a:lnTo>
                    <a:pt x="5506974" y="940117"/>
                  </a:lnTo>
                  <a:lnTo>
                    <a:pt x="5404294" y="940117"/>
                  </a:lnTo>
                  <a:lnTo>
                    <a:pt x="5137594" y="351577"/>
                  </a:lnTo>
                  <a:lnTo>
                    <a:pt x="5137594" y="940117"/>
                  </a:lnTo>
                  <a:lnTo>
                    <a:pt x="4981575" y="940117"/>
                  </a:lnTo>
                  <a:close/>
                  <a:moveTo>
                    <a:pt x="3094291" y="0"/>
                  </a:moveTo>
                  <a:lnTo>
                    <a:pt x="3266313" y="0"/>
                  </a:lnTo>
                  <a:lnTo>
                    <a:pt x="3266313" y="416052"/>
                  </a:lnTo>
                  <a:lnTo>
                    <a:pt x="3268979" y="416052"/>
                  </a:lnTo>
                  <a:lnTo>
                    <a:pt x="3678364" y="0"/>
                  </a:lnTo>
                  <a:lnTo>
                    <a:pt x="3886390" y="0"/>
                  </a:lnTo>
                  <a:lnTo>
                    <a:pt x="3433578" y="451581"/>
                  </a:lnTo>
                  <a:lnTo>
                    <a:pt x="3889347" y="910847"/>
                  </a:lnTo>
                  <a:lnTo>
                    <a:pt x="4301489" y="0"/>
                  </a:lnTo>
                  <a:lnTo>
                    <a:pt x="4445507" y="0"/>
                  </a:lnTo>
                  <a:lnTo>
                    <a:pt x="4876228" y="940117"/>
                  </a:lnTo>
                  <a:lnTo>
                    <a:pt x="4701539" y="940117"/>
                  </a:lnTo>
                  <a:lnTo>
                    <a:pt x="4607131" y="722757"/>
                  </a:lnTo>
                  <a:lnTo>
                    <a:pt x="4143867" y="722757"/>
                  </a:lnTo>
                  <a:lnTo>
                    <a:pt x="4049458" y="940117"/>
                  </a:lnTo>
                  <a:lnTo>
                    <a:pt x="3918394" y="940117"/>
                  </a:lnTo>
                  <a:lnTo>
                    <a:pt x="3876103" y="940117"/>
                  </a:lnTo>
                  <a:lnTo>
                    <a:pt x="3703701" y="940117"/>
                  </a:lnTo>
                  <a:lnTo>
                    <a:pt x="3268979" y="505396"/>
                  </a:lnTo>
                  <a:lnTo>
                    <a:pt x="3266313" y="505396"/>
                  </a:lnTo>
                  <a:lnTo>
                    <a:pt x="3266313" y="940117"/>
                  </a:lnTo>
                  <a:lnTo>
                    <a:pt x="3094291" y="940117"/>
                  </a:lnTo>
                  <a:close/>
                  <a:moveTo>
                    <a:pt x="2160841" y="0"/>
                  </a:moveTo>
                  <a:lnTo>
                    <a:pt x="2571559" y="0"/>
                  </a:lnTo>
                  <a:cubicBezTo>
                    <a:pt x="2674683" y="0"/>
                    <a:pt x="2754471" y="24447"/>
                    <a:pt x="2810922" y="73342"/>
                  </a:cubicBezTo>
                  <a:cubicBezTo>
                    <a:pt x="2867374" y="122237"/>
                    <a:pt x="2895599" y="190246"/>
                    <a:pt x="2895599" y="277368"/>
                  </a:cubicBezTo>
                  <a:cubicBezTo>
                    <a:pt x="2895599" y="335153"/>
                    <a:pt x="2882931" y="384492"/>
                    <a:pt x="2857595" y="425386"/>
                  </a:cubicBezTo>
                  <a:cubicBezTo>
                    <a:pt x="2832258" y="466280"/>
                    <a:pt x="2796032" y="497617"/>
                    <a:pt x="2748915" y="519398"/>
                  </a:cubicBezTo>
                  <a:cubicBezTo>
                    <a:pt x="2737135" y="524843"/>
                    <a:pt x="2724828" y="529608"/>
                    <a:pt x="2711993" y="533691"/>
                  </a:cubicBezTo>
                  <a:lnTo>
                    <a:pt x="2703782" y="535783"/>
                  </a:lnTo>
                  <a:lnTo>
                    <a:pt x="2723495" y="543234"/>
                  </a:lnTo>
                  <a:cubicBezTo>
                    <a:pt x="2731329" y="546901"/>
                    <a:pt x="2738913" y="551180"/>
                    <a:pt x="2746247" y="556069"/>
                  </a:cubicBezTo>
                  <a:cubicBezTo>
                    <a:pt x="2775585" y="575627"/>
                    <a:pt x="2799587" y="605409"/>
                    <a:pt x="2818256" y="645414"/>
                  </a:cubicBezTo>
                  <a:lnTo>
                    <a:pt x="2955607" y="940117"/>
                  </a:lnTo>
                  <a:lnTo>
                    <a:pt x="2766250" y="940117"/>
                  </a:lnTo>
                  <a:lnTo>
                    <a:pt x="2627566" y="634746"/>
                  </a:lnTo>
                  <a:cubicBezTo>
                    <a:pt x="2615120" y="603631"/>
                    <a:pt x="2596229" y="583184"/>
                    <a:pt x="2570893" y="573405"/>
                  </a:cubicBezTo>
                  <a:cubicBezTo>
                    <a:pt x="2545556" y="563626"/>
                    <a:pt x="2515108" y="558736"/>
                    <a:pt x="2479548" y="558736"/>
                  </a:cubicBezTo>
                  <a:lnTo>
                    <a:pt x="2332863" y="558736"/>
                  </a:lnTo>
                  <a:lnTo>
                    <a:pt x="2332863" y="940117"/>
                  </a:lnTo>
                  <a:lnTo>
                    <a:pt x="2160841" y="940117"/>
                  </a:lnTo>
                  <a:close/>
                  <a:moveTo>
                    <a:pt x="1482090" y="0"/>
                  </a:moveTo>
                  <a:lnTo>
                    <a:pt x="1626108" y="0"/>
                  </a:lnTo>
                  <a:lnTo>
                    <a:pt x="2056828" y="940117"/>
                  </a:lnTo>
                  <a:lnTo>
                    <a:pt x="1882140" y="940117"/>
                  </a:lnTo>
                  <a:lnTo>
                    <a:pt x="1787731" y="722757"/>
                  </a:lnTo>
                  <a:lnTo>
                    <a:pt x="1324467" y="722757"/>
                  </a:lnTo>
                  <a:lnTo>
                    <a:pt x="1230058" y="940117"/>
                  </a:lnTo>
                  <a:lnTo>
                    <a:pt x="1056703" y="940117"/>
                  </a:lnTo>
                  <a:close/>
                  <a:moveTo>
                    <a:pt x="0" y="0"/>
                  </a:moveTo>
                  <a:lnTo>
                    <a:pt x="150685" y="0"/>
                  </a:lnTo>
                  <a:lnTo>
                    <a:pt x="475393" y="730904"/>
                  </a:lnTo>
                  <a:lnTo>
                    <a:pt x="800100" y="0"/>
                  </a:lnTo>
                  <a:lnTo>
                    <a:pt x="949452" y="0"/>
                  </a:lnTo>
                  <a:lnTo>
                    <a:pt x="949452" y="940117"/>
                  </a:lnTo>
                  <a:lnTo>
                    <a:pt x="793432" y="940117"/>
                  </a:lnTo>
                  <a:lnTo>
                    <a:pt x="793432" y="348634"/>
                  </a:lnTo>
                  <a:lnTo>
                    <a:pt x="525399" y="940117"/>
                  </a:lnTo>
                  <a:lnTo>
                    <a:pt x="422719" y="940117"/>
                  </a:lnTo>
                  <a:lnTo>
                    <a:pt x="156019" y="351577"/>
                  </a:lnTo>
                  <a:lnTo>
                    <a:pt x="156019" y="940117"/>
                  </a:lnTo>
                  <a:lnTo>
                    <a:pt x="0" y="940117"/>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Rectangle 21">
            <a:extLst>
              <a:ext uri="{FF2B5EF4-FFF2-40B4-BE49-F238E27FC236}">
                <a16:creationId xmlns:a16="http://schemas.microsoft.com/office/drawing/2014/main" id="{20F24398-663C-C9AE-B27D-36AB127854F6}"/>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23" name="Picture 22">
            <a:extLst>
              <a:ext uri="{FF2B5EF4-FFF2-40B4-BE49-F238E27FC236}">
                <a16:creationId xmlns:a16="http://schemas.microsoft.com/office/drawing/2014/main" id="{15F7AAFE-9F02-76C7-8BBB-E05902083F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24" name="Rectangle 23">
            <a:hlinkClick r:id="rId6" action="ppaction://hlinksldjump"/>
            <a:extLst>
              <a:ext uri="{FF2B5EF4-FFF2-40B4-BE49-F238E27FC236}">
                <a16:creationId xmlns:a16="http://schemas.microsoft.com/office/drawing/2014/main" id="{740A6395-E0FB-05DB-F5A6-9429C5853A37}"/>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25" name="Rectangle 24">
            <a:hlinkClick r:id="rId7" action="ppaction://hlinksldjump"/>
            <a:extLst>
              <a:ext uri="{FF2B5EF4-FFF2-40B4-BE49-F238E27FC236}">
                <a16:creationId xmlns:a16="http://schemas.microsoft.com/office/drawing/2014/main" id="{87D1056E-E9FA-C5E3-E947-585117E2D362}"/>
              </a:ext>
            </a:extLst>
          </p:cNvPr>
          <p:cNvSpPr/>
          <p:nvPr/>
        </p:nvSpPr>
        <p:spPr>
          <a:xfrm>
            <a:off x="5410834" y="-3530"/>
            <a:ext cx="3397884"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WHAT WE DO</a:t>
            </a:r>
          </a:p>
        </p:txBody>
      </p:sp>
      <p:sp>
        <p:nvSpPr>
          <p:cNvPr id="26" name="Rectangle 25">
            <a:hlinkClick r:id="rId8" action="ppaction://hlinksldjump"/>
            <a:extLst>
              <a:ext uri="{FF2B5EF4-FFF2-40B4-BE49-F238E27FC236}">
                <a16:creationId xmlns:a16="http://schemas.microsoft.com/office/drawing/2014/main" id="{1205031B-A9CF-B589-296D-D4C30F9833BB}"/>
              </a:ext>
            </a:extLst>
          </p:cNvPr>
          <p:cNvSpPr/>
          <p:nvPr/>
        </p:nvSpPr>
        <p:spPr>
          <a:xfrm>
            <a:off x="8808720"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CONTACT US</a:t>
            </a:r>
          </a:p>
        </p:txBody>
      </p:sp>
      <p:sp>
        <p:nvSpPr>
          <p:cNvPr id="33" name="Rectangle: Rounded Corners 2">
            <a:extLst>
              <a:ext uri="{FF2B5EF4-FFF2-40B4-BE49-F238E27FC236}">
                <a16:creationId xmlns:a16="http://schemas.microsoft.com/office/drawing/2014/main" id="{C1151408-681A-5B40-8798-5A44A7A99DD7}"/>
              </a:ext>
            </a:extLst>
          </p:cNvPr>
          <p:cNvSpPr/>
          <p:nvPr/>
        </p:nvSpPr>
        <p:spPr>
          <a:xfrm>
            <a:off x="61582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2994334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icture Placeholder 4">
            <a:extLst>
              <a:ext uri="{FF2B5EF4-FFF2-40B4-BE49-F238E27FC236}">
                <a16:creationId xmlns:a16="http://schemas.microsoft.com/office/drawing/2014/main" id="{D61A82CA-4EB1-BE30-0447-67BBE15DAAF2}"/>
              </a:ext>
            </a:extLst>
          </p:cNvPr>
          <p:cNvSpPr txBox="1">
            <a:spLocks/>
          </p:cNvSpPr>
          <p:nvPr/>
        </p:nvSpPr>
        <p:spPr>
          <a:xfrm flipV="1">
            <a:off x="0" y="5709513"/>
            <a:ext cx="7108824" cy="339589"/>
          </a:xfrm>
          <a:custGeom>
            <a:avLst/>
            <a:gdLst>
              <a:gd name="connsiteX0" fmla="*/ 0 w 5295900"/>
              <a:gd name="connsiteY0" fmla="*/ 0 h 2857500"/>
              <a:gd name="connsiteX1" fmla="*/ 5295900 w 5295900"/>
              <a:gd name="connsiteY1" fmla="*/ 0 h 2857500"/>
              <a:gd name="connsiteX2" fmla="*/ 4581525 w 5295900"/>
              <a:gd name="connsiteY2" fmla="*/ 2857500 h 2857500"/>
              <a:gd name="connsiteX3" fmla="*/ 0 w 5295900"/>
              <a:gd name="connsiteY3" fmla="*/ 2857500 h 2857500"/>
            </a:gdLst>
            <a:ahLst/>
            <a:cxnLst>
              <a:cxn ang="0">
                <a:pos x="connsiteX0" y="connsiteY0"/>
              </a:cxn>
              <a:cxn ang="0">
                <a:pos x="connsiteX1" y="connsiteY1"/>
              </a:cxn>
              <a:cxn ang="0">
                <a:pos x="connsiteX2" y="connsiteY2"/>
              </a:cxn>
              <a:cxn ang="0">
                <a:pos x="connsiteX3" y="connsiteY3"/>
              </a:cxn>
            </a:cxnLst>
            <a:rect l="l" t="t" r="r" b="b"/>
            <a:pathLst>
              <a:path w="5295900" h="2857500">
                <a:moveTo>
                  <a:pt x="0" y="0"/>
                </a:moveTo>
                <a:lnTo>
                  <a:pt x="5295900" y="0"/>
                </a:lnTo>
                <a:lnTo>
                  <a:pt x="4581525" y="2857500"/>
                </a:lnTo>
                <a:lnTo>
                  <a:pt x="0" y="2857500"/>
                </a:lnTo>
                <a:close/>
              </a:path>
            </a:pathLst>
          </a:custGeom>
          <a:solidFill>
            <a:srgbClr val="1F4E79"/>
          </a:solidFill>
        </p:spPr>
        <p:txBody>
          <a:bodyPr vert="horz" wrap="square"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0" name="Picture Placeholder 9"/>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8464" r="508"/>
          <a:stretch>
            <a:fillRect/>
          </a:stretch>
        </p:blipFill>
        <p:spPr>
          <a:xfrm>
            <a:off x="0" y="1009650"/>
            <a:ext cx="5928360" cy="4853520"/>
          </a:xfrm>
        </p:spPr>
      </p:pic>
      <p:sp>
        <p:nvSpPr>
          <p:cNvPr id="4" name="Slide Number Placeholder 3"/>
          <p:cNvSpPr>
            <a:spLocks noGrp="1"/>
          </p:cNvSpPr>
          <p:nvPr>
            <p:ph type="sldNum" sz="quarter" idx="12"/>
          </p:nvPr>
        </p:nvSpPr>
        <p:spPr/>
        <p:txBody>
          <a:bodyPr/>
          <a:lstStyle/>
          <a:p>
            <a:fld id="{16B1AA92-C1D1-48D9-91AA-E32C484270C7}" type="slidenum">
              <a:rPr lang="en-US" smtClean="0"/>
              <a:pPr/>
              <a:t>11</a:t>
            </a:fld>
            <a:endParaRPr lang="en-US" dirty="0"/>
          </a:p>
        </p:txBody>
      </p:sp>
      <p:sp>
        <p:nvSpPr>
          <p:cNvPr id="7" name="Text Placeholder 6"/>
          <p:cNvSpPr>
            <a:spLocks noGrp="1"/>
          </p:cNvSpPr>
          <p:nvPr>
            <p:ph type="body" sz="quarter" idx="27"/>
          </p:nvPr>
        </p:nvSpPr>
        <p:spPr/>
        <p:txBody>
          <a:bodyPr/>
          <a:lstStyle/>
          <a:p>
            <a:r>
              <a:rPr lang="en-US" dirty="0"/>
              <a:t>100 King Street West</a:t>
            </a:r>
          </a:p>
          <a:p>
            <a:r>
              <a:rPr lang="en-US" dirty="0"/>
              <a:t>Toronto, Ontario M5X 1C7</a:t>
            </a:r>
          </a:p>
          <a:p>
            <a:r>
              <a:rPr lang="en-US" dirty="0"/>
              <a:t>CANADA</a:t>
            </a:r>
          </a:p>
        </p:txBody>
      </p:sp>
      <p:sp>
        <p:nvSpPr>
          <p:cNvPr id="9" name="Text Placeholder 8"/>
          <p:cNvSpPr>
            <a:spLocks noGrp="1"/>
          </p:cNvSpPr>
          <p:nvPr>
            <p:ph type="body" sz="quarter" idx="29"/>
          </p:nvPr>
        </p:nvSpPr>
        <p:spPr/>
        <p:txBody>
          <a:bodyPr/>
          <a:lstStyle/>
          <a:p>
            <a:r>
              <a:rPr lang="en-US" dirty="0"/>
              <a:t>info@aura-cp.com</a:t>
            </a:r>
          </a:p>
        </p:txBody>
      </p:sp>
      <p:sp>
        <p:nvSpPr>
          <p:cNvPr id="23" name="Text Placeholder 22">
            <a:extLst>
              <a:ext uri="{FF2B5EF4-FFF2-40B4-BE49-F238E27FC236}">
                <a16:creationId xmlns:a16="http://schemas.microsoft.com/office/drawing/2014/main" id="{ABD08002-1A3C-EA7E-7DDA-77C656DB994B}"/>
              </a:ext>
            </a:extLst>
          </p:cNvPr>
          <p:cNvSpPr>
            <a:spLocks noGrp="1"/>
          </p:cNvSpPr>
          <p:nvPr>
            <p:ph type="body" sz="quarter" idx="30"/>
          </p:nvPr>
        </p:nvSpPr>
        <p:spPr/>
        <p:txBody>
          <a:bodyPr/>
          <a:lstStyle/>
          <a:p>
            <a:r>
              <a:rPr lang="fr-FR" dirty="0"/>
              <a:t>310 Barkly Wharf </a:t>
            </a:r>
          </a:p>
          <a:p>
            <a:r>
              <a:rPr lang="fr-FR" dirty="0"/>
              <a:t>Le Caudan Waterfront</a:t>
            </a:r>
          </a:p>
          <a:p>
            <a:r>
              <a:rPr lang="fr-FR" dirty="0"/>
              <a:t>Port Louis</a:t>
            </a:r>
          </a:p>
          <a:p>
            <a:r>
              <a:rPr lang="fr-FR" dirty="0"/>
              <a:t>MAURITIUS</a:t>
            </a:r>
            <a:endParaRPr lang="en-US" dirty="0"/>
          </a:p>
        </p:txBody>
      </p:sp>
      <p:sp>
        <p:nvSpPr>
          <p:cNvPr id="24" name="TextBox 23">
            <a:extLst>
              <a:ext uri="{FF2B5EF4-FFF2-40B4-BE49-F238E27FC236}">
                <a16:creationId xmlns:a16="http://schemas.microsoft.com/office/drawing/2014/main" id="{BEC93F2D-01AE-EE35-31DC-34C3CECFEB78}"/>
              </a:ext>
            </a:extLst>
          </p:cNvPr>
          <p:cNvSpPr txBox="1"/>
          <p:nvPr/>
        </p:nvSpPr>
        <p:spPr>
          <a:xfrm>
            <a:off x="6119968" y="1313060"/>
            <a:ext cx="4962717" cy="584775"/>
          </a:xfrm>
          <a:prstGeom prst="rect">
            <a:avLst/>
          </a:prstGeom>
          <a:noFill/>
        </p:spPr>
        <p:txBody>
          <a:bodyPr wrap="square" rtlCol="0">
            <a:spAutoFit/>
          </a:bodyPr>
          <a:lstStyle/>
          <a:p>
            <a:r>
              <a:rPr lang="en-US" sz="3200" b="1" dirty="0">
                <a:solidFill>
                  <a:srgbClr val="1F4E79"/>
                </a:solidFill>
                <a:latin typeface="+mj-lt"/>
                <a:ea typeface="Open Sans" panose="020B0606030504020204" pitchFamily="34" charset="0"/>
                <a:cs typeface="Catamaran ExtraBold" pitchFamily="2" charset="0"/>
              </a:rPr>
              <a:t>CONTACT US</a:t>
            </a:r>
          </a:p>
        </p:txBody>
      </p:sp>
      <p:sp>
        <p:nvSpPr>
          <p:cNvPr id="27" name="Freeform: Shape 26">
            <a:extLst>
              <a:ext uri="{FF2B5EF4-FFF2-40B4-BE49-F238E27FC236}">
                <a16:creationId xmlns:a16="http://schemas.microsoft.com/office/drawing/2014/main" id="{34D1E718-C1A5-DFC6-CE4F-9EE43BA63668}"/>
              </a:ext>
            </a:extLst>
          </p:cNvPr>
          <p:cNvSpPr/>
          <p:nvPr/>
        </p:nvSpPr>
        <p:spPr>
          <a:xfrm>
            <a:off x="7393416" y="1151764"/>
            <a:ext cx="129479" cy="133026"/>
          </a:xfrm>
          <a:custGeom>
            <a:avLst/>
            <a:gdLst>
              <a:gd name="connsiteX0" fmla="*/ 353819 w 357131"/>
              <a:gd name="connsiteY0" fmla="*/ 233684 h 477250"/>
              <a:gd name="connsiteX1" fmla="*/ 194262 w 357131"/>
              <a:gd name="connsiteY1" fmla="*/ 6628 h 477250"/>
              <a:gd name="connsiteX2" fmla="*/ 184470 w 357131"/>
              <a:gd name="connsiteY2" fmla="*/ 1808 h 477250"/>
              <a:gd name="connsiteX3" fmla="*/ 2160 w 357131"/>
              <a:gd name="connsiteY3" fmla="*/ 1808 h 477250"/>
              <a:gd name="connsiteX4" fmla="*/ 164597 w 357131"/>
              <a:gd name="connsiteY4" fmla="*/ 233202 h 477250"/>
              <a:gd name="connsiteX5" fmla="*/ 164597 w 357131"/>
              <a:gd name="connsiteY5" fmla="*/ 243566 h 477250"/>
              <a:gd name="connsiteX6" fmla="*/ 5616 w 357131"/>
              <a:gd name="connsiteY6" fmla="*/ 476648 h 477250"/>
              <a:gd name="connsiteX7" fmla="*/ 187926 w 357131"/>
              <a:gd name="connsiteY7" fmla="*/ 476648 h 477250"/>
              <a:gd name="connsiteX8" fmla="*/ 198006 w 357131"/>
              <a:gd name="connsiteY8" fmla="*/ 471827 h 477250"/>
              <a:gd name="connsiteX9" fmla="*/ 353531 w 357131"/>
              <a:gd name="connsiteY9" fmla="*/ 243325 h 477250"/>
              <a:gd name="connsiteX10" fmla="*/ 353819 w 357131"/>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131" h="477250">
                <a:moveTo>
                  <a:pt x="353819" y="233684"/>
                </a:moveTo>
                <a:lnTo>
                  <a:pt x="194262" y="6628"/>
                </a:lnTo>
                <a:cubicBezTo>
                  <a:pt x="192246" y="3736"/>
                  <a:pt x="188502" y="1808"/>
                  <a:pt x="184470" y="1808"/>
                </a:cubicBezTo>
                <a:lnTo>
                  <a:pt x="2160" y="1808"/>
                </a:lnTo>
                <a:lnTo>
                  <a:pt x="164597" y="233202"/>
                </a:lnTo>
                <a:cubicBezTo>
                  <a:pt x="166901" y="236335"/>
                  <a:pt x="166901" y="240433"/>
                  <a:pt x="164597" y="243566"/>
                </a:cubicBezTo>
                <a:lnTo>
                  <a:pt x="5616" y="476648"/>
                </a:lnTo>
                <a:lnTo>
                  <a:pt x="187926" y="476648"/>
                </a:lnTo>
                <a:cubicBezTo>
                  <a:pt x="191958" y="476648"/>
                  <a:pt x="195990" y="474719"/>
                  <a:pt x="198006" y="471827"/>
                </a:cubicBezTo>
                <a:lnTo>
                  <a:pt x="353531" y="243325"/>
                </a:lnTo>
                <a:cubicBezTo>
                  <a:pt x="355835" y="240192"/>
                  <a:pt x="355835" y="236576"/>
                  <a:pt x="353819" y="233684"/>
                </a:cubicBezTo>
                <a:close/>
              </a:path>
            </a:pathLst>
          </a:custGeom>
          <a:solidFill>
            <a:srgbClr val="00B0F0"/>
          </a:solidFill>
          <a:ln w="9525" cap="flat">
            <a:noFill/>
            <a:prstDash val="solid"/>
            <a:miter/>
          </a:ln>
        </p:spPr>
        <p:txBody>
          <a:bodyPr rtlCol="0" anchor="ctr"/>
          <a:lstStyle/>
          <a:p>
            <a:endParaRPr lang="en-ID"/>
          </a:p>
        </p:txBody>
      </p:sp>
      <p:sp>
        <p:nvSpPr>
          <p:cNvPr id="28" name="Freeform: Shape 27">
            <a:extLst>
              <a:ext uri="{FF2B5EF4-FFF2-40B4-BE49-F238E27FC236}">
                <a16:creationId xmlns:a16="http://schemas.microsoft.com/office/drawing/2014/main" id="{CB94FD4F-C9A1-0707-DA5F-E92542873375}"/>
              </a:ext>
            </a:extLst>
          </p:cNvPr>
          <p:cNvSpPr/>
          <p:nvPr/>
        </p:nvSpPr>
        <p:spPr>
          <a:xfrm>
            <a:off x="7292794" y="1151764"/>
            <a:ext cx="114861" cy="133026"/>
          </a:xfrm>
          <a:custGeom>
            <a:avLst/>
            <a:gdLst>
              <a:gd name="connsiteX0" fmla="*/ 314362 w 316810"/>
              <a:gd name="connsiteY0" fmla="*/ 233684 h 477250"/>
              <a:gd name="connsiteX1" fmla="*/ 154805 w 316810"/>
              <a:gd name="connsiteY1" fmla="*/ 6628 h 477250"/>
              <a:gd name="connsiteX2" fmla="*/ 145013 w 316810"/>
              <a:gd name="connsiteY2" fmla="*/ 1808 h 477250"/>
              <a:gd name="connsiteX3" fmla="*/ 2160 w 316810"/>
              <a:gd name="connsiteY3" fmla="*/ 1808 h 477250"/>
              <a:gd name="connsiteX4" fmla="*/ 164597 w 316810"/>
              <a:gd name="connsiteY4" fmla="*/ 233443 h 477250"/>
              <a:gd name="connsiteX5" fmla="*/ 164597 w 316810"/>
              <a:gd name="connsiteY5" fmla="*/ 243566 h 477250"/>
              <a:gd name="connsiteX6" fmla="*/ 5904 w 316810"/>
              <a:gd name="connsiteY6" fmla="*/ 476648 h 477250"/>
              <a:gd name="connsiteX7" fmla="*/ 148757 w 316810"/>
              <a:gd name="connsiteY7" fmla="*/ 476648 h 477250"/>
              <a:gd name="connsiteX8" fmla="*/ 158837 w 316810"/>
              <a:gd name="connsiteY8" fmla="*/ 471827 h 477250"/>
              <a:gd name="connsiteX9" fmla="*/ 314362 w 316810"/>
              <a:gd name="connsiteY9" fmla="*/ 243325 h 477250"/>
              <a:gd name="connsiteX10" fmla="*/ 314362 w 316810"/>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810" h="477250">
                <a:moveTo>
                  <a:pt x="314362" y="233684"/>
                </a:moveTo>
                <a:lnTo>
                  <a:pt x="154805" y="6628"/>
                </a:lnTo>
                <a:cubicBezTo>
                  <a:pt x="152789" y="3736"/>
                  <a:pt x="149045" y="1808"/>
                  <a:pt x="145013" y="1808"/>
                </a:cubicBezTo>
                <a:lnTo>
                  <a:pt x="2160" y="1808"/>
                </a:lnTo>
                <a:lnTo>
                  <a:pt x="164597" y="233443"/>
                </a:lnTo>
                <a:cubicBezTo>
                  <a:pt x="166901" y="236576"/>
                  <a:pt x="166901" y="240433"/>
                  <a:pt x="164597" y="243566"/>
                </a:cubicBezTo>
                <a:lnTo>
                  <a:pt x="5904" y="476648"/>
                </a:lnTo>
                <a:lnTo>
                  <a:pt x="148757" y="476648"/>
                </a:lnTo>
                <a:cubicBezTo>
                  <a:pt x="152789" y="476648"/>
                  <a:pt x="156821" y="474719"/>
                  <a:pt x="158837" y="471827"/>
                </a:cubicBezTo>
                <a:lnTo>
                  <a:pt x="314362" y="243325"/>
                </a:lnTo>
                <a:cubicBezTo>
                  <a:pt x="316378" y="240192"/>
                  <a:pt x="316378" y="236576"/>
                  <a:pt x="314362" y="233684"/>
                </a:cubicBezTo>
                <a:close/>
              </a:path>
            </a:pathLst>
          </a:custGeom>
          <a:solidFill>
            <a:srgbClr val="00B0F0">
              <a:alpha val="75000"/>
            </a:srgbClr>
          </a:solidFill>
          <a:ln w="9525" cap="flat">
            <a:noFill/>
            <a:prstDash val="solid"/>
            <a:miter/>
          </a:ln>
        </p:spPr>
        <p:txBody>
          <a:bodyPr rtlCol="0" anchor="ctr"/>
          <a:lstStyle/>
          <a:p>
            <a:endParaRPr lang="en-ID"/>
          </a:p>
        </p:txBody>
      </p:sp>
      <p:sp>
        <p:nvSpPr>
          <p:cNvPr id="29" name="Freeform: Shape 28">
            <a:extLst>
              <a:ext uri="{FF2B5EF4-FFF2-40B4-BE49-F238E27FC236}">
                <a16:creationId xmlns:a16="http://schemas.microsoft.com/office/drawing/2014/main" id="{4EE2FE6C-6C99-B8FA-4E4A-FD747DBEA559}"/>
              </a:ext>
            </a:extLst>
          </p:cNvPr>
          <p:cNvSpPr/>
          <p:nvPr/>
        </p:nvSpPr>
        <p:spPr>
          <a:xfrm>
            <a:off x="7218381" y="1151764"/>
            <a:ext cx="86668" cy="133026"/>
          </a:xfrm>
          <a:custGeom>
            <a:avLst/>
            <a:gdLst>
              <a:gd name="connsiteX0" fmla="*/ 237463 w 239047"/>
              <a:gd name="connsiteY0" fmla="*/ 233684 h 477250"/>
              <a:gd name="connsiteX1" fmla="*/ 77906 w 239047"/>
              <a:gd name="connsiteY1" fmla="*/ 6628 h 477250"/>
              <a:gd name="connsiteX2" fmla="*/ 68114 w 239047"/>
              <a:gd name="connsiteY2" fmla="*/ 1808 h 477250"/>
              <a:gd name="connsiteX3" fmla="*/ 2160 w 239047"/>
              <a:gd name="connsiteY3" fmla="*/ 1808 h 477250"/>
              <a:gd name="connsiteX4" fmla="*/ 164597 w 239047"/>
              <a:gd name="connsiteY4" fmla="*/ 233443 h 477250"/>
              <a:gd name="connsiteX5" fmla="*/ 164597 w 239047"/>
              <a:gd name="connsiteY5" fmla="*/ 243566 h 477250"/>
              <a:gd name="connsiteX6" fmla="*/ 5904 w 239047"/>
              <a:gd name="connsiteY6" fmla="*/ 476648 h 477250"/>
              <a:gd name="connsiteX7" fmla="*/ 71858 w 239047"/>
              <a:gd name="connsiteY7" fmla="*/ 476648 h 477250"/>
              <a:gd name="connsiteX8" fmla="*/ 81939 w 239047"/>
              <a:gd name="connsiteY8" fmla="*/ 471827 h 477250"/>
              <a:gd name="connsiteX9" fmla="*/ 237463 w 239047"/>
              <a:gd name="connsiteY9" fmla="*/ 243325 h 477250"/>
              <a:gd name="connsiteX10" fmla="*/ 237463 w 239047"/>
              <a:gd name="connsiteY10" fmla="*/ 233684 h 47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047" h="477250">
                <a:moveTo>
                  <a:pt x="237463" y="233684"/>
                </a:moveTo>
                <a:lnTo>
                  <a:pt x="77906" y="6628"/>
                </a:lnTo>
                <a:cubicBezTo>
                  <a:pt x="75890" y="3736"/>
                  <a:pt x="72146" y="1808"/>
                  <a:pt x="68114" y="1808"/>
                </a:cubicBezTo>
                <a:lnTo>
                  <a:pt x="2160" y="1808"/>
                </a:lnTo>
                <a:lnTo>
                  <a:pt x="164597" y="233443"/>
                </a:lnTo>
                <a:cubicBezTo>
                  <a:pt x="166901" y="236576"/>
                  <a:pt x="166901" y="240433"/>
                  <a:pt x="164597" y="243566"/>
                </a:cubicBezTo>
                <a:lnTo>
                  <a:pt x="5904" y="476648"/>
                </a:lnTo>
                <a:lnTo>
                  <a:pt x="71858" y="476648"/>
                </a:lnTo>
                <a:cubicBezTo>
                  <a:pt x="75890" y="476648"/>
                  <a:pt x="79923" y="474719"/>
                  <a:pt x="81939" y="471827"/>
                </a:cubicBezTo>
                <a:lnTo>
                  <a:pt x="237463" y="243325"/>
                </a:lnTo>
                <a:cubicBezTo>
                  <a:pt x="239480" y="240192"/>
                  <a:pt x="239480" y="236576"/>
                  <a:pt x="237463" y="233684"/>
                </a:cubicBezTo>
                <a:close/>
              </a:path>
            </a:pathLst>
          </a:custGeom>
          <a:solidFill>
            <a:srgbClr val="00B0F0">
              <a:alpha val="35000"/>
            </a:srgbClr>
          </a:solidFill>
          <a:ln w="9525" cap="flat">
            <a:noFill/>
            <a:prstDash val="solid"/>
            <a:miter/>
          </a:ln>
        </p:spPr>
        <p:txBody>
          <a:bodyPr rtlCol="0" anchor="ctr"/>
          <a:lstStyle/>
          <a:p>
            <a:endParaRPr lang="en-ID"/>
          </a:p>
        </p:txBody>
      </p:sp>
      <p:pic>
        <p:nvPicPr>
          <p:cNvPr id="30" name="Picture1.png" descr="Picture1.png">
            <a:extLst>
              <a:ext uri="{FF2B5EF4-FFF2-40B4-BE49-F238E27FC236}">
                <a16:creationId xmlns:a16="http://schemas.microsoft.com/office/drawing/2014/main" id="{AE56EDAC-4BB7-9543-635D-4C5024D4C3F1}"/>
              </a:ext>
            </a:extLst>
          </p:cNvPr>
          <p:cNvPicPr>
            <a:picLocks noChangeAspect="1"/>
          </p:cNvPicPr>
          <p:nvPr/>
        </p:nvPicPr>
        <p:blipFill>
          <a:blip r:embed="rId3">
            <a:alphaModFix amt="60269"/>
          </a:blip>
          <a:srcRect b="1012"/>
          <a:stretch>
            <a:fillRect/>
          </a:stretch>
        </p:blipFill>
        <p:spPr>
          <a:xfrm rot="5407543" flipH="1" flipV="1">
            <a:off x="7686766" y="-116473"/>
            <a:ext cx="138306" cy="4037185"/>
          </a:xfrm>
          <a:prstGeom prst="rect">
            <a:avLst/>
          </a:prstGeom>
          <a:ln w="12700">
            <a:miter lim="400000"/>
          </a:ln>
        </p:spPr>
      </p:pic>
      <p:sp>
        <p:nvSpPr>
          <p:cNvPr id="38" name="Picture Placeholder 4">
            <a:extLst>
              <a:ext uri="{FF2B5EF4-FFF2-40B4-BE49-F238E27FC236}">
                <a16:creationId xmlns:a16="http://schemas.microsoft.com/office/drawing/2014/main" id="{BC6425A1-7968-8E90-99BE-32C0ADB91AA8}"/>
              </a:ext>
            </a:extLst>
          </p:cNvPr>
          <p:cNvSpPr txBox="1">
            <a:spLocks/>
          </p:cNvSpPr>
          <p:nvPr/>
        </p:nvSpPr>
        <p:spPr>
          <a:xfrm>
            <a:off x="0" y="994830"/>
            <a:ext cx="5928360" cy="4868340"/>
          </a:xfrm>
          <a:custGeom>
            <a:avLst/>
            <a:gdLst>
              <a:gd name="connsiteX0" fmla="*/ 0 w 5295900"/>
              <a:gd name="connsiteY0" fmla="*/ 0 h 2857500"/>
              <a:gd name="connsiteX1" fmla="*/ 5295900 w 5295900"/>
              <a:gd name="connsiteY1" fmla="*/ 0 h 2857500"/>
              <a:gd name="connsiteX2" fmla="*/ 4581525 w 5295900"/>
              <a:gd name="connsiteY2" fmla="*/ 2857500 h 2857500"/>
              <a:gd name="connsiteX3" fmla="*/ 0 w 5295900"/>
              <a:gd name="connsiteY3" fmla="*/ 2857500 h 2857500"/>
            </a:gdLst>
            <a:ahLst/>
            <a:cxnLst>
              <a:cxn ang="0">
                <a:pos x="connsiteX0" y="connsiteY0"/>
              </a:cxn>
              <a:cxn ang="0">
                <a:pos x="connsiteX1" y="connsiteY1"/>
              </a:cxn>
              <a:cxn ang="0">
                <a:pos x="connsiteX2" y="connsiteY2"/>
              </a:cxn>
              <a:cxn ang="0">
                <a:pos x="connsiteX3" y="connsiteY3"/>
              </a:cxn>
            </a:cxnLst>
            <a:rect l="l" t="t" r="r" b="b"/>
            <a:pathLst>
              <a:path w="5295900" h="2857500">
                <a:moveTo>
                  <a:pt x="0" y="0"/>
                </a:moveTo>
                <a:lnTo>
                  <a:pt x="5295900" y="0"/>
                </a:lnTo>
                <a:lnTo>
                  <a:pt x="4581525" y="2857500"/>
                </a:lnTo>
                <a:lnTo>
                  <a:pt x="0" y="2857500"/>
                </a:lnTo>
                <a:close/>
              </a:path>
            </a:pathLst>
          </a:custGeom>
          <a:gradFill>
            <a:gsLst>
              <a:gs pos="0">
                <a:srgbClr val="00A7E2"/>
              </a:gs>
              <a:gs pos="100000">
                <a:schemeClr val="bg1">
                  <a:alpha val="0"/>
                </a:schemeClr>
              </a:gs>
            </a:gsLst>
            <a:lin ang="16200000" scaled="1"/>
          </a:gradFill>
        </p:spPr>
        <p:txBody>
          <a:bodyPr vert="horz" wrap="square"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grpSp>
        <p:nvGrpSpPr>
          <p:cNvPr id="40" name="Group 39">
            <a:extLst>
              <a:ext uri="{FF2B5EF4-FFF2-40B4-BE49-F238E27FC236}">
                <a16:creationId xmlns:a16="http://schemas.microsoft.com/office/drawing/2014/main" id="{7335588C-3713-8CDA-5123-230AE0784BC3}"/>
              </a:ext>
            </a:extLst>
          </p:cNvPr>
          <p:cNvGrpSpPr/>
          <p:nvPr/>
        </p:nvGrpSpPr>
        <p:grpSpPr>
          <a:xfrm>
            <a:off x="1286653" y="1100850"/>
            <a:ext cx="3699550" cy="4033825"/>
            <a:chOff x="1222311" y="1961656"/>
            <a:chExt cx="4979668" cy="5429611"/>
          </a:xfrm>
          <a:solidFill>
            <a:schemeClr val="bg1"/>
          </a:solidFill>
        </p:grpSpPr>
        <p:sp>
          <p:nvSpPr>
            <p:cNvPr id="41" name="Isosceles Triangle 20">
              <a:extLst>
                <a:ext uri="{FF2B5EF4-FFF2-40B4-BE49-F238E27FC236}">
                  <a16:creationId xmlns:a16="http://schemas.microsoft.com/office/drawing/2014/main" id="{CE976104-0DC1-2EC1-7808-B1D61CA07D80}"/>
                </a:ext>
              </a:extLst>
            </p:cNvPr>
            <p:cNvSpPr/>
            <p:nvPr/>
          </p:nvSpPr>
          <p:spPr>
            <a:xfrm rot="13175798">
              <a:off x="1337177" y="1961656"/>
              <a:ext cx="1434606" cy="5429611"/>
            </a:xfrm>
            <a:custGeom>
              <a:avLst/>
              <a:gdLst>
                <a:gd name="connsiteX0" fmla="*/ 0 w 1219200"/>
                <a:gd name="connsiteY0" fmla="*/ 7234203 h 7234203"/>
                <a:gd name="connsiteX1" fmla="*/ 609600 w 1219200"/>
                <a:gd name="connsiteY1" fmla="*/ 0 h 7234203"/>
                <a:gd name="connsiteX2" fmla="*/ 1219200 w 1219200"/>
                <a:gd name="connsiteY2" fmla="*/ 7234203 h 7234203"/>
                <a:gd name="connsiteX3" fmla="*/ 0 w 1219200"/>
                <a:gd name="connsiteY3" fmla="*/ 7234203 h 7234203"/>
                <a:gd name="connsiteX0" fmla="*/ 0 w 1634072"/>
                <a:gd name="connsiteY0" fmla="*/ 7234203 h 7334061"/>
                <a:gd name="connsiteX1" fmla="*/ 609600 w 1634072"/>
                <a:gd name="connsiteY1" fmla="*/ 0 h 7334061"/>
                <a:gd name="connsiteX2" fmla="*/ 1634072 w 1634072"/>
                <a:gd name="connsiteY2" fmla="*/ 7334061 h 7334061"/>
                <a:gd name="connsiteX3" fmla="*/ 0 w 1634072"/>
                <a:gd name="connsiteY3" fmla="*/ 7234203 h 7334061"/>
                <a:gd name="connsiteX0" fmla="*/ 0 w 1936443"/>
                <a:gd name="connsiteY0" fmla="*/ 6677372 h 7334061"/>
                <a:gd name="connsiteX1" fmla="*/ 911971 w 1936443"/>
                <a:gd name="connsiteY1" fmla="*/ 0 h 7334061"/>
                <a:gd name="connsiteX2" fmla="*/ 1936443 w 1936443"/>
                <a:gd name="connsiteY2" fmla="*/ 7334061 h 7334061"/>
                <a:gd name="connsiteX3" fmla="*/ 0 w 1936443"/>
                <a:gd name="connsiteY3" fmla="*/ 6677372 h 7334061"/>
                <a:gd name="connsiteX0" fmla="*/ 0 w 1965167"/>
                <a:gd name="connsiteY0" fmla="*/ 6694952 h 7334061"/>
                <a:gd name="connsiteX1" fmla="*/ 940695 w 1965167"/>
                <a:gd name="connsiteY1" fmla="*/ 0 h 7334061"/>
                <a:gd name="connsiteX2" fmla="*/ 1965167 w 1965167"/>
                <a:gd name="connsiteY2" fmla="*/ 7334061 h 7334061"/>
                <a:gd name="connsiteX3" fmla="*/ 0 w 1965167"/>
                <a:gd name="connsiteY3" fmla="*/ 6694952 h 7334061"/>
                <a:gd name="connsiteX0" fmla="*/ 0 w 1949988"/>
                <a:gd name="connsiteY0" fmla="*/ 6713301 h 7334061"/>
                <a:gd name="connsiteX1" fmla="*/ 925516 w 1949988"/>
                <a:gd name="connsiteY1" fmla="*/ 0 h 7334061"/>
                <a:gd name="connsiteX2" fmla="*/ 1949988 w 1949988"/>
                <a:gd name="connsiteY2" fmla="*/ 7334061 h 7334061"/>
                <a:gd name="connsiteX3" fmla="*/ 0 w 1949988"/>
                <a:gd name="connsiteY3" fmla="*/ 6713301 h 7334061"/>
                <a:gd name="connsiteX0" fmla="*/ 0 w 1949988"/>
                <a:gd name="connsiteY0" fmla="*/ 6725942 h 7346702"/>
                <a:gd name="connsiteX1" fmla="*/ 970686 w 1949988"/>
                <a:gd name="connsiteY1" fmla="*/ 0 h 7346702"/>
                <a:gd name="connsiteX2" fmla="*/ 1949988 w 1949988"/>
                <a:gd name="connsiteY2" fmla="*/ 7346702 h 7346702"/>
                <a:gd name="connsiteX3" fmla="*/ 0 w 1949988"/>
                <a:gd name="connsiteY3" fmla="*/ 6725942 h 7346702"/>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 name="connsiteX0" fmla="*/ 0 w 1949988"/>
                <a:gd name="connsiteY0" fmla="*/ 6727459 h 7348219"/>
                <a:gd name="connsiteX1" fmla="*/ 972521 w 1949988"/>
                <a:gd name="connsiteY1" fmla="*/ 0 h 7348219"/>
                <a:gd name="connsiteX2" fmla="*/ 1949988 w 1949988"/>
                <a:gd name="connsiteY2" fmla="*/ 7348219 h 7348219"/>
                <a:gd name="connsiteX3" fmla="*/ 0 w 1949988"/>
                <a:gd name="connsiteY3" fmla="*/ 6727459 h 7348219"/>
              </a:gdLst>
              <a:ahLst/>
              <a:cxnLst>
                <a:cxn ang="0">
                  <a:pos x="connsiteX0" y="connsiteY0"/>
                </a:cxn>
                <a:cxn ang="0">
                  <a:pos x="connsiteX1" y="connsiteY1"/>
                </a:cxn>
                <a:cxn ang="0">
                  <a:pos x="connsiteX2" y="connsiteY2"/>
                </a:cxn>
                <a:cxn ang="0">
                  <a:pos x="connsiteX3" y="connsiteY3"/>
                </a:cxn>
              </a:cxnLst>
              <a:rect l="l" t="t" r="r" b="b"/>
              <a:pathLst>
                <a:path w="1949988" h="7348219">
                  <a:moveTo>
                    <a:pt x="0" y="6727459"/>
                  </a:moveTo>
                  <a:cubicBezTo>
                    <a:pt x="663174" y="4495051"/>
                    <a:pt x="806193" y="2182999"/>
                    <a:pt x="972521" y="0"/>
                  </a:cubicBezTo>
                  <a:lnTo>
                    <a:pt x="1949988" y="7348219"/>
                  </a:lnTo>
                  <a:lnTo>
                    <a:pt x="0" y="672745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Isosceles Triangle 21">
              <a:extLst>
                <a:ext uri="{FF2B5EF4-FFF2-40B4-BE49-F238E27FC236}">
                  <a16:creationId xmlns:a16="http://schemas.microsoft.com/office/drawing/2014/main" id="{D0C3A22F-4955-A789-73CA-47672141421D}"/>
                </a:ext>
              </a:extLst>
            </p:cNvPr>
            <p:cNvSpPr/>
            <p:nvPr/>
          </p:nvSpPr>
          <p:spPr>
            <a:xfrm rot="14583702">
              <a:off x="2590262" y="3288846"/>
              <a:ext cx="825070" cy="3560972"/>
            </a:xfrm>
            <a:custGeom>
              <a:avLst/>
              <a:gdLst>
                <a:gd name="connsiteX0" fmla="*/ 0 w 352425"/>
                <a:gd name="connsiteY0" fmla="*/ 4975261 h 4975261"/>
                <a:gd name="connsiteX1" fmla="*/ 176213 w 352425"/>
                <a:gd name="connsiteY1" fmla="*/ 0 h 4975261"/>
                <a:gd name="connsiteX2" fmla="*/ 352425 w 352425"/>
                <a:gd name="connsiteY2" fmla="*/ 4975261 h 4975261"/>
                <a:gd name="connsiteX3" fmla="*/ 0 w 352425"/>
                <a:gd name="connsiteY3" fmla="*/ 4975261 h 4975261"/>
                <a:gd name="connsiteX0" fmla="*/ 0 w 907008"/>
                <a:gd name="connsiteY0" fmla="*/ 4975261 h 4975261"/>
                <a:gd name="connsiteX1" fmla="*/ 176213 w 907008"/>
                <a:gd name="connsiteY1" fmla="*/ 0 h 4975261"/>
                <a:gd name="connsiteX2" fmla="*/ 907008 w 907008"/>
                <a:gd name="connsiteY2" fmla="*/ 4851080 h 4975261"/>
                <a:gd name="connsiteX3" fmla="*/ 0 w 907008"/>
                <a:gd name="connsiteY3" fmla="*/ 4975261 h 4975261"/>
                <a:gd name="connsiteX0" fmla="*/ 0 w 938885"/>
                <a:gd name="connsiteY0" fmla="*/ 4975261 h 4975261"/>
                <a:gd name="connsiteX1" fmla="*/ 176213 w 938885"/>
                <a:gd name="connsiteY1" fmla="*/ 0 h 4975261"/>
                <a:gd name="connsiteX2" fmla="*/ 938885 w 938885"/>
                <a:gd name="connsiteY2" fmla="*/ 4861937 h 4975261"/>
                <a:gd name="connsiteX3" fmla="*/ 0 w 938885"/>
                <a:gd name="connsiteY3" fmla="*/ 4975261 h 4975261"/>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01580"/>
                <a:gd name="connsiteY0" fmla="*/ 4937993 h 4937993"/>
                <a:gd name="connsiteX1" fmla="*/ 338908 w 1101580"/>
                <a:gd name="connsiteY1" fmla="*/ 0 h 4937993"/>
                <a:gd name="connsiteX2" fmla="*/ 1101580 w 1101580"/>
                <a:gd name="connsiteY2" fmla="*/ 4861937 h 4937993"/>
                <a:gd name="connsiteX3" fmla="*/ 0 w 1101580"/>
                <a:gd name="connsiteY3" fmla="*/ 4937993 h 4937993"/>
                <a:gd name="connsiteX0" fmla="*/ 0 w 1110971"/>
                <a:gd name="connsiteY0" fmla="*/ 4937993 h 4937993"/>
                <a:gd name="connsiteX1" fmla="*/ 338908 w 1110971"/>
                <a:gd name="connsiteY1" fmla="*/ 0 h 4937993"/>
                <a:gd name="connsiteX2" fmla="*/ 1101580 w 1110971"/>
                <a:gd name="connsiteY2" fmla="*/ 4861937 h 4937993"/>
                <a:gd name="connsiteX3" fmla="*/ 0 w 1110971"/>
                <a:gd name="connsiteY3" fmla="*/ 4937993 h 4937993"/>
                <a:gd name="connsiteX0" fmla="*/ 0 w 1110524"/>
                <a:gd name="connsiteY0" fmla="*/ 4840237 h 4840237"/>
                <a:gd name="connsiteX1" fmla="*/ 305258 w 1110524"/>
                <a:gd name="connsiteY1" fmla="*/ 0 h 4840237"/>
                <a:gd name="connsiteX2" fmla="*/ 1101580 w 1110524"/>
                <a:gd name="connsiteY2" fmla="*/ 4764181 h 4840237"/>
                <a:gd name="connsiteX3" fmla="*/ 0 w 1110524"/>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123"/>
                <a:gd name="connsiteY0" fmla="*/ 4840237 h 4840237"/>
                <a:gd name="connsiteX1" fmla="*/ 305258 w 1115123"/>
                <a:gd name="connsiteY1" fmla="*/ 0 h 4840237"/>
                <a:gd name="connsiteX2" fmla="*/ 1101580 w 1115123"/>
                <a:gd name="connsiteY2" fmla="*/ 4764181 h 4840237"/>
                <a:gd name="connsiteX3" fmla="*/ 0 w 1115123"/>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1115570"/>
                <a:gd name="connsiteY0" fmla="*/ 4840237 h 4840237"/>
                <a:gd name="connsiteX1" fmla="*/ 305258 w 1115570"/>
                <a:gd name="connsiteY1" fmla="*/ 0 h 4840237"/>
                <a:gd name="connsiteX2" fmla="*/ 1101580 w 1115570"/>
                <a:gd name="connsiteY2" fmla="*/ 4764181 h 4840237"/>
                <a:gd name="connsiteX3" fmla="*/ 0 w 1115570"/>
                <a:gd name="connsiteY3" fmla="*/ 4840237 h 4840237"/>
                <a:gd name="connsiteX0" fmla="*/ 0 w 934528"/>
                <a:gd name="connsiteY0" fmla="*/ 4840237 h 4840237"/>
                <a:gd name="connsiteX1" fmla="*/ 305258 w 934528"/>
                <a:gd name="connsiteY1" fmla="*/ 0 h 4840237"/>
                <a:gd name="connsiteX2" fmla="*/ 911534 w 934528"/>
                <a:gd name="connsiteY2" fmla="*/ 4838554 h 4840237"/>
                <a:gd name="connsiteX3" fmla="*/ 0 w 934528"/>
                <a:gd name="connsiteY3" fmla="*/ 4840237 h 4840237"/>
                <a:gd name="connsiteX0" fmla="*/ 0 w 1116616"/>
                <a:gd name="connsiteY0" fmla="*/ 4840237 h 4840237"/>
                <a:gd name="connsiteX1" fmla="*/ 305258 w 1116616"/>
                <a:gd name="connsiteY1" fmla="*/ 0 h 4840237"/>
                <a:gd name="connsiteX2" fmla="*/ 1102658 w 1116616"/>
                <a:gd name="connsiteY2" fmla="*/ 4762058 h 4840237"/>
                <a:gd name="connsiteX3" fmla="*/ 0 w 1116616"/>
                <a:gd name="connsiteY3" fmla="*/ 4840237 h 4840237"/>
              </a:gdLst>
              <a:ahLst/>
              <a:cxnLst>
                <a:cxn ang="0">
                  <a:pos x="connsiteX0" y="connsiteY0"/>
                </a:cxn>
                <a:cxn ang="0">
                  <a:pos x="connsiteX1" y="connsiteY1"/>
                </a:cxn>
                <a:cxn ang="0">
                  <a:pos x="connsiteX2" y="connsiteY2"/>
                </a:cxn>
                <a:cxn ang="0">
                  <a:pos x="connsiteX3" y="connsiteY3"/>
                </a:cxn>
              </a:cxnLst>
              <a:rect l="l" t="t" r="r" b="b"/>
              <a:pathLst>
                <a:path w="1116616" h="4840237">
                  <a:moveTo>
                    <a:pt x="0" y="4840237"/>
                  </a:moveTo>
                  <a:cubicBezTo>
                    <a:pt x="391565" y="3313554"/>
                    <a:pt x="395429" y="1577389"/>
                    <a:pt x="305258" y="0"/>
                  </a:cubicBezTo>
                  <a:cubicBezTo>
                    <a:pt x="825986" y="1579785"/>
                    <a:pt x="1194074" y="3049948"/>
                    <a:pt x="1102658" y="4762058"/>
                  </a:cubicBezTo>
                  <a:lnTo>
                    <a:pt x="0" y="48402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22">
              <a:extLst>
                <a:ext uri="{FF2B5EF4-FFF2-40B4-BE49-F238E27FC236}">
                  <a16:creationId xmlns:a16="http://schemas.microsoft.com/office/drawing/2014/main" id="{FDEAE4F9-73CD-9193-66A2-F81FD0951AE5}"/>
                </a:ext>
              </a:extLst>
            </p:cNvPr>
            <p:cNvSpPr/>
            <p:nvPr/>
          </p:nvSpPr>
          <p:spPr>
            <a:xfrm rot="15558521">
              <a:off x="3754899" y="4274569"/>
              <a:ext cx="648429" cy="2661802"/>
            </a:xfrm>
            <a:custGeom>
              <a:avLst/>
              <a:gdLst>
                <a:gd name="connsiteX0" fmla="*/ 0 w 609600"/>
                <a:gd name="connsiteY0" fmla="*/ 3323152 h 3323152"/>
                <a:gd name="connsiteX1" fmla="*/ 304800 w 609600"/>
                <a:gd name="connsiteY1" fmla="*/ 0 h 3323152"/>
                <a:gd name="connsiteX2" fmla="*/ 609600 w 609600"/>
                <a:gd name="connsiteY2" fmla="*/ 3323152 h 3323152"/>
                <a:gd name="connsiteX3" fmla="*/ 0 w 609600"/>
                <a:gd name="connsiteY3" fmla="*/ 3323152 h 3323152"/>
                <a:gd name="connsiteX0" fmla="*/ 0 w 304800"/>
                <a:gd name="connsiteY0" fmla="*/ 3323152 h 3323152"/>
                <a:gd name="connsiteX1" fmla="*/ 304800 w 304800"/>
                <a:gd name="connsiteY1" fmla="*/ 0 h 3323152"/>
                <a:gd name="connsiteX2" fmla="*/ 292697 w 304800"/>
                <a:gd name="connsiteY2" fmla="*/ 3256053 h 3323152"/>
                <a:gd name="connsiteX3" fmla="*/ 0 w 304800"/>
                <a:gd name="connsiteY3" fmla="*/ 3323152 h 3323152"/>
                <a:gd name="connsiteX0" fmla="*/ 0 w 546159"/>
                <a:gd name="connsiteY0" fmla="*/ 3323152 h 3325706"/>
                <a:gd name="connsiteX1" fmla="*/ 304800 w 546159"/>
                <a:gd name="connsiteY1" fmla="*/ 0 h 3325706"/>
                <a:gd name="connsiteX2" fmla="*/ 546111 w 546159"/>
                <a:gd name="connsiteY2" fmla="*/ 3325706 h 3325706"/>
                <a:gd name="connsiteX3" fmla="*/ 0 w 546159"/>
                <a:gd name="connsiteY3" fmla="*/ 3323152 h 3325706"/>
                <a:gd name="connsiteX0" fmla="*/ 0 w 777494"/>
                <a:gd name="connsiteY0" fmla="*/ 3611471 h 3611471"/>
                <a:gd name="connsiteX1" fmla="*/ 536135 w 777494"/>
                <a:gd name="connsiteY1" fmla="*/ 0 h 3611471"/>
                <a:gd name="connsiteX2" fmla="*/ 777446 w 777494"/>
                <a:gd name="connsiteY2" fmla="*/ 3325706 h 3611471"/>
                <a:gd name="connsiteX3" fmla="*/ 0 w 777494"/>
                <a:gd name="connsiteY3" fmla="*/ 3611471 h 3611471"/>
                <a:gd name="connsiteX0" fmla="*/ 0 w 645595"/>
                <a:gd name="connsiteY0" fmla="*/ 3611471 h 3611471"/>
                <a:gd name="connsiteX1" fmla="*/ 536135 w 645595"/>
                <a:gd name="connsiteY1" fmla="*/ 0 h 3611471"/>
                <a:gd name="connsiteX2" fmla="*/ 645494 w 645595"/>
                <a:gd name="connsiteY2" fmla="*/ 3215977 h 3611471"/>
                <a:gd name="connsiteX3" fmla="*/ 0 w 645595"/>
                <a:gd name="connsiteY3" fmla="*/ 3611471 h 3611471"/>
                <a:gd name="connsiteX0" fmla="*/ 0 w 764342"/>
                <a:gd name="connsiteY0" fmla="*/ 3611471 h 3611471"/>
                <a:gd name="connsiteX1" fmla="*/ 536135 w 764342"/>
                <a:gd name="connsiteY1" fmla="*/ 0 h 3611471"/>
                <a:gd name="connsiteX2" fmla="*/ 764291 w 764342"/>
                <a:gd name="connsiteY2" fmla="*/ 3318375 h 3611471"/>
                <a:gd name="connsiteX3" fmla="*/ 0 w 764342"/>
                <a:gd name="connsiteY3" fmla="*/ 3611471 h 3611471"/>
                <a:gd name="connsiteX0" fmla="*/ 0 w 776038"/>
                <a:gd name="connsiteY0" fmla="*/ 3611471 h 3611471"/>
                <a:gd name="connsiteX1" fmla="*/ 536135 w 776038"/>
                <a:gd name="connsiteY1" fmla="*/ 0 h 3611471"/>
                <a:gd name="connsiteX2" fmla="*/ 775990 w 776038"/>
                <a:gd name="connsiteY2" fmla="*/ 3320583 h 3611471"/>
                <a:gd name="connsiteX3" fmla="*/ 0 w 776038"/>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784929"/>
                <a:gd name="connsiteY0" fmla="*/ 3611471 h 3611471"/>
                <a:gd name="connsiteX1" fmla="*/ 536135 w 784929"/>
                <a:gd name="connsiteY1" fmla="*/ 0 h 3611471"/>
                <a:gd name="connsiteX2" fmla="*/ 775990 w 784929"/>
                <a:gd name="connsiteY2" fmla="*/ 3320583 h 3611471"/>
                <a:gd name="connsiteX3" fmla="*/ 0 w 784929"/>
                <a:gd name="connsiteY3" fmla="*/ 3611471 h 3611471"/>
                <a:gd name="connsiteX0" fmla="*/ 0 w 854554"/>
                <a:gd name="connsiteY0" fmla="*/ 3608019 h 3608019"/>
                <a:gd name="connsiteX1" fmla="*/ 605760 w 854554"/>
                <a:gd name="connsiteY1" fmla="*/ 0 h 3608019"/>
                <a:gd name="connsiteX2" fmla="*/ 845615 w 854554"/>
                <a:gd name="connsiteY2" fmla="*/ 3320583 h 3608019"/>
                <a:gd name="connsiteX3" fmla="*/ 0 w 854554"/>
                <a:gd name="connsiteY3" fmla="*/ 3608019 h 3608019"/>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788595"/>
                <a:gd name="connsiteY0" fmla="*/ 3618048 h 3618048"/>
                <a:gd name="connsiteX1" fmla="*/ 539801 w 788595"/>
                <a:gd name="connsiteY1" fmla="*/ 0 h 3618048"/>
                <a:gd name="connsiteX2" fmla="*/ 779656 w 788595"/>
                <a:gd name="connsiteY2" fmla="*/ 3320583 h 3618048"/>
                <a:gd name="connsiteX3" fmla="*/ 0 w 788595"/>
                <a:gd name="connsiteY3" fmla="*/ 3618048 h 3618048"/>
                <a:gd name="connsiteX0" fmla="*/ 0 w 877554"/>
                <a:gd name="connsiteY0" fmla="*/ 3618048 h 3618048"/>
                <a:gd name="connsiteX1" fmla="*/ 539801 w 877554"/>
                <a:gd name="connsiteY1" fmla="*/ 0 h 3618048"/>
                <a:gd name="connsiteX2" fmla="*/ 779656 w 877554"/>
                <a:gd name="connsiteY2" fmla="*/ 3320583 h 3618048"/>
                <a:gd name="connsiteX3" fmla="*/ 0 w 877554"/>
                <a:gd name="connsiteY3" fmla="*/ 3618048 h 3618048"/>
              </a:gdLst>
              <a:ahLst/>
              <a:cxnLst>
                <a:cxn ang="0">
                  <a:pos x="connsiteX0" y="connsiteY0"/>
                </a:cxn>
                <a:cxn ang="0">
                  <a:pos x="connsiteX1" y="connsiteY1"/>
                </a:cxn>
                <a:cxn ang="0">
                  <a:pos x="connsiteX2" y="connsiteY2"/>
                </a:cxn>
                <a:cxn ang="0">
                  <a:pos x="connsiteX3" y="connsiteY3"/>
                </a:cxn>
              </a:cxnLst>
              <a:rect l="l" t="t" r="r" b="b"/>
              <a:pathLst>
                <a:path w="877554" h="3618048">
                  <a:moveTo>
                    <a:pt x="0" y="3618048"/>
                  </a:moveTo>
                  <a:cubicBezTo>
                    <a:pt x="320432" y="2433710"/>
                    <a:pt x="517028" y="1199337"/>
                    <a:pt x="539801" y="0"/>
                  </a:cubicBezTo>
                  <a:cubicBezTo>
                    <a:pt x="851489" y="1043179"/>
                    <a:pt x="983956" y="2226999"/>
                    <a:pt x="779656" y="3320583"/>
                  </a:cubicBezTo>
                  <a:lnTo>
                    <a:pt x="0" y="36180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23">
              <a:extLst>
                <a:ext uri="{FF2B5EF4-FFF2-40B4-BE49-F238E27FC236}">
                  <a16:creationId xmlns:a16="http://schemas.microsoft.com/office/drawing/2014/main" id="{E7D27D0A-8E14-4F80-0857-678323C1CF22}"/>
                </a:ext>
              </a:extLst>
            </p:cNvPr>
            <p:cNvSpPr/>
            <p:nvPr/>
          </p:nvSpPr>
          <p:spPr>
            <a:xfrm rot="17447786">
              <a:off x="5061808" y="5213711"/>
              <a:ext cx="367993" cy="1912348"/>
            </a:xfrm>
            <a:custGeom>
              <a:avLst/>
              <a:gdLst>
                <a:gd name="connsiteX0" fmla="*/ 0 w 559104"/>
                <a:gd name="connsiteY0" fmla="*/ 2223873 h 2223873"/>
                <a:gd name="connsiteX1" fmla="*/ 279552 w 559104"/>
                <a:gd name="connsiteY1" fmla="*/ 0 h 2223873"/>
                <a:gd name="connsiteX2" fmla="*/ 559104 w 559104"/>
                <a:gd name="connsiteY2" fmla="*/ 2223873 h 2223873"/>
                <a:gd name="connsiteX3" fmla="*/ 0 w 559104"/>
                <a:gd name="connsiteY3" fmla="*/ 2223873 h 2223873"/>
                <a:gd name="connsiteX0" fmla="*/ 0 w 725237"/>
                <a:gd name="connsiteY0" fmla="*/ 2223873 h 2223873"/>
                <a:gd name="connsiteX1" fmla="*/ 279552 w 725237"/>
                <a:gd name="connsiteY1" fmla="*/ 0 h 2223873"/>
                <a:gd name="connsiteX2" fmla="*/ 725237 w 725237"/>
                <a:gd name="connsiteY2" fmla="*/ 1963793 h 2223873"/>
                <a:gd name="connsiteX3" fmla="*/ 0 w 725237"/>
                <a:gd name="connsiteY3" fmla="*/ 2223873 h 2223873"/>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616454 h 2616454"/>
                <a:gd name="connsiteX1" fmla="*/ 52338 w 498023"/>
                <a:gd name="connsiteY1" fmla="*/ 0 h 2616454"/>
                <a:gd name="connsiteX2" fmla="*/ 498023 w 498023"/>
                <a:gd name="connsiteY2" fmla="*/ 1963793 h 2616454"/>
                <a:gd name="connsiteX3" fmla="*/ 0 w 498023"/>
                <a:gd name="connsiteY3" fmla="*/ 2616454 h 2616454"/>
                <a:gd name="connsiteX0" fmla="*/ 0 w 498023"/>
                <a:gd name="connsiteY0" fmla="*/ 2576513 h 2576513"/>
                <a:gd name="connsiteX1" fmla="*/ 9771 w 498023"/>
                <a:gd name="connsiteY1" fmla="*/ 0 h 2576513"/>
                <a:gd name="connsiteX2" fmla="*/ 498023 w 498023"/>
                <a:gd name="connsiteY2" fmla="*/ 1923852 h 2576513"/>
                <a:gd name="connsiteX3" fmla="*/ 0 w 498023"/>
                <a:gd name="connsiteY3" fmla="*/ 2576513 h 2576513"/>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 name="connsiteX0" fmla="*/ 0 w 498023"/>
                <a:gd name="connsiteY0" fmla="*/ 2599358 h 2599358"/>
                <a:gd name="connsiteX1" fmla="*/ 52039 w 498023"/>
                <a:gd name="connsiteY1" fmla="*/ 0 h 2599358"/>
                <a:gd name="connsiteX2" fmla="*/ 498023 w 498023"/>
                <a:gd name="connsiteY2" fmla="*/ 1946697 h 2599358"/>
                <a:gd name="connsiteX3" fmla="*/ 0 w 498023"/>
                <a:gd name="connsiteY3" fmla="*/ 2599358 h 2599358"/>
              </a:gdLst>
              <a:ahLst/>
              <a:cxnLst>
                <a:cxn ang="0">
                  <a:pos x="connsiteX0" y="connsiteY0"/>
                </a:cxn>
                <a:cxn ang="0">
                  <a:pos x="connsiteX1" y="connsiteY1"/>
                </a:cxn>
                <a:cxn ang="0">
                  <a:pos x="connsiteX2" y="connsiteY2"/>
                </a:cxn>
                <a:cxn ang="0">
                  <a:pos x="connsiteX3" y="connsiteY3"/>
                </a:cxn>
              </a:cxnLst>
              <a:rect l="l" t="t" r="r" b="b"/>
              <a:pathLst>
                <a:path w="498023" h="2599358">
                  <a:moveTo>
                    <a:pt x="0" y="2599358"/>
                  </a:moveTo>
                  <a:cubicBezTo>
                    <a:pt x="58287" y="1718488"/>
                    <a:pt x="73892" y="850432"/>
                    <a:pt x="52039" y="0"/>
                  </a:cubicBezTo>
                  <a:cubicBezTo>
                    <a:pt x="276117" y="585162"/>
                    <a:pt x="442600" y="1260121"/>
                    <a:pt x="498023" y="1946697"/>
                  </a:cubicBezTo>
                  <a:lnTo>
                    <a:pt x="0" y="25993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ooter Placeholder 46">
            <a:extLst>
              <a:ext uri="{FF2B5EF4-FFF2-40B4-BE49-F238E27FC236}">
                <a16:creationId xmlns:a16="http://schemas.microsoft.com/office/drawing/2014/main" id="{C1A71272-7EC7-A23B-E4EC-777D79BDD9D5}"/>
              </a:ext>
            </a:extLst>
          </p:cNvPr>
          <p:cNvSpPr>
            <a:spLocks noGrp="1"/>
          </p:cNvSpPr>
          <p:nvPr>
            <p:ph type="ftr" sz="quarter" idx="11"/>
          </p:nvPr>
        </p:nvSpPr>
        <p:spPr/>
        <p:txBody>
          <a:bodyPr/>
          <a:lstStyle/>
          <a:p>
            <a:r>
              <a:rPr lang="en-US"/>
              <a:t>2025 All copyright</a:t>
            </a:r>
          </a:p>
        </p:txBody>
      </p:sp>
      <p:sp>
        <p:nvSpPr>
          <p:cNvPr id="3" name="Rectangle 2">
            <a:extLst>
              <a:ext uri="{FF2B5EF4-FFF2-40B4-BE49-F238E27FC236}">
                <a16:creationId xmlns:a16="http://schemas.microsoft.com/office/drawing/2014/main" id="{E81CE80D-F071-E0FC-AE6D-550D68958DAA}"/>
              </a:ext>
            </a:extLst>
          </p:cNvPr>
          <p:cNvSpPr/>
          <p:nvPr/>
        </p:nvSpPr>
        <p:spPr>
          <a:xfrm>
            <a:off x="0" y="-1"/>
            <a:ext cx="2025648" cy="61994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latin typeface="+mj-lt"/>
            </a:endParaRPr>
          </a:p>
        </p:txBody>
      </p:sp>
      <p:pic>
        <p:nvPicPr>
          <p:cNvPr id="5" name="Picture 4">
            <a:extLst>
              <a:ext uri="{FF2B5EF4-FFF2-40B4-BE49-F238E27FC236}">
                <a16:creationId xmlns:a16="http://schemas.microsoft.com/office/drawing/2014/main" id="{391DD307-614E-566F-59E7-2733DC3D98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22" y="144426"/>
            <a:ext cx="1599596" cy="412188"/>
          </a:xfrm>
          <a:prstGeom prst="rect">
            <a:avLst/>
          </a:prstGeom>
        </p:spPr>
      </p:pic>
      <p:sp>
        <p:nvSpPr>
          <p:cNvPr id="6" name="Rectangle 5">
            <a:hlinkClick r:id="rId5" action="ppaction://hlinksldjump"/>
            <a:extLst>
              <a:ext uri="{FF2B5EF4-FFF2-40B4-BE49-F238E27FC236}">
                <a16:creationId xmlns:a16="http://schemas.microsoft.com/office/drawing/2014/main" id="{89FC30A6-0B78-B881-D84E-6813600B9118}"/>
              </a:ext>
            </a:extLst>
          </p:cNvPr>
          <p:cNvSpPr/>
          <p:nvPr/>
        </p:nvSpPr>
        <p:spPr>
          <a:xfrm>
            <a:off x="2025648" y="-3530"/>
            <a:ext cx="3383280"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ABOUT US</a:t>
            </a:r>
          </a:p>
        </p:txBody>
      </p:sp>
      <p:sp>
        <p:nvSpPr>
          <p:cNvPr id="8" name="Rectangle 7">
            <a:hlinkClick r:id="rId6" action="ppaction://hlinksldjump"/>
            <a:extLst>
              <a:ext uri="{FF2B5EF4-FFF2-40B4-BE49-F238E27FC236}">
                <a16:creationId xmlns:a16="http://schemas.microsoft.com/office/drawing/2014/main" id="{155AA067-4FE4-9F07-055F-819285B482E6}"/>
              </a:ext>
            </a:extLst>
          </p:cNvPr>
          <p:cNvSpPr/>
          <p:nvPr/>
        </p:nvSpPr>
        <p:spPr>
          <a:xfrm>
            <a:off x="5410834" y="-3530"/>
            <a:ext cx="3397884" cy="623478"/>
          </a:xfrm>
          <a:prstGeom prst="rect">
            <a:avLst/>
          </a:prstGeom>
          <a:solidFill>
            <a:schemeClr val="bg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latin typeface="+mj-lt"/>
              </a:rPr>
              <a:t>WHAT WE DO</a:t>
            </a:r>
          </a:p>
        </p:txBody>
      </p:sp>
      <p:sp>
        <p:nvSpPr>
          <p:cNvPr id="16" name="Rectangle 15">
            <a:hlinkClick r:id="rId7" action="ppaction://hlinksldjump"/>
            <a:extLst>
              <a:ext uri="{FF2B5EF4-FFF2-40B4-BE49-F238E27FC236}">
                <a16:creationId xmlns:a16="http://schemas.microsoft.com/office/drawing/2014/main" id="{AFD062AB-40ED-CC67-0EA8-0DC971F54114}"/>
              </a:ext>
            </a:extLst>
          </p:cNvPr>
          <p:cNvSpPr/>
          <p:nvPr/>
        </p:nvSpPr>
        <p:spPr>
          <a:xfrm>
            <a:off x="8808720" y="-3530"/>
            <a:ext cx="3383280" cy="623478"/>
          </a:xfrm>
          <a:prstGeom prst="rect">
            <a:avLst/>
          </a:prstGeom>
          <a:solidFill>
            <a:srgbClr val="1F4E79"/>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B0F0"/>
                </a:solidFill>
                <a:effectLst>
                  <a:outerShdw blurRad="38100" dist="38100" dir="2700000" algn="tl">
                    <a:srgbClr val="000000">
                      <a:alpha val="43137"/>
                    </a:srgbClr>
                  </a:outerShdw>
                </a:effectLst>
                <a:latin typeface="+mj-lt"/>
              </a:rPr>
              <a:t>CONTACT US</a:t>
            </a:r>
          </a:p>
        </p:txBody>
      </p:sp>
      <p:sp>
        <p:nvSpPr>
          <p:cNvPr id="17" name="Rectangle: Rounded Corners 2">
            <a:extLst>
              <a:ext uri="{FF2B5EF4-FFF2-40B4-BE49-F238E27FC236}">
                <a16:creationId xmlns:a16="http://schemas.microsoft.com/office/drawing/2014/main" id="{22F0959C-FEB7-B763-0B58-5CEAB0F7A0AF}"/>
              </a:ext>
            </a:extLst>
          </p:cNvPr>
          <p:cNvSpPr/>
          <p:nvPr/>
        </p:nvSpPr>
        <p:spPr>
          <a:xfrm>
            <a:off x="9472947" y="246444"/>
            <a:ext cx="94835" cy="94835"/>
          </a:xfrm>
          <a:prstGeom prst="ellipse">
            <a:avLst/>
          </a:prstGeom>
          <a:solidFill>
            <a:srgbClr val="00B0F0"/>
          </a:solidFill>
          <a:ln w="38100" cap="flat" cmpd="sng" algn="ctr">
            <a:solidFill>
              <a:schemeClr val="bg1"/>
            </a:solidFill>
            <a:prstDash val="solid"/>
            <a:miter lim="800000"/>
          </a:ln>
          <a:effectLst>
            <a:outerShdw blurRad="1016000" dist="762000" dir="3000000" algn="t" rotWithShape="0">
              <a:sysClr val="windowText" lastClr="000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2134159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623</TotalTime>
  <Words>1146</Words>
  <Application>Microsoft Office PowerPoint</Application>
  <PresentationFormat>Grand écran</PresentationFormat>
  <Paragraphs>155</Paragraphs>
  <Slides>11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Aptos</vt:lpstr>
      <vt:lpstr>Arial</vt:lpstr>
      <vt:lpstr>Calibri</vt:lpstr>
      <vt:lpstr>Helvetica</vt:lpstr>
      <vt:lpstr>Helvetica Light</vt:lpstr>
      <vt:lpstr>Open Sans</vt:lpstr>
      <vt:lpstr>Poppins</vt:lpstr>
      <vt:lpstr>Poppins SemiBold</vt:lpstr>
      <vt:lpstr>Segoe UI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Arnaud LELOUVIER</cp:lastModifiedBy>
  <cp:revision>12</cp:revision>
  <dcterms:created xsi:type="dcterms:W3CDTF">2025-08-15T19:30:52Z</dcterms:created>
  <dcterms:modified xsi:type="dcterms:W3CDTF">2025-09-02T22:00:24Z</dcterms:modified>
</cp:coreProperties>
</file>