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0"/>
    <p:restoredTop sz="94608"/>
  </p:normalViewPr>
  <p:slideViewPr>
    <p:cSldViewPr snapToGrid="0">
      <p:cViewPr>
        <p:scale>
          <a:sx n="94" d="100"/>
          <a:sy n="94" d="100"/>
        </p:scale>
        <p:origin x="1040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53356-BF68-893C-867F-7F0AC7D70E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6C72FD-42B2-0F54-B3AE-5CD5411463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1027A-0AD6-8CC3-4513-03436D52B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C20A8-44FD-F2E2-5369-E9440BC4F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0EEF2-FECD-58D5-59B6-A4DCD6C24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5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5EB4F-B2EA-879C-779F-8CBD26DB4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73E14-8896-E1DA-F8AD-C323C8E5B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6ABA0-17E7-36B5-D076-D225C1B90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85D68-C73F-49E1-CCD9-B4FC04C64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E98CE-B340-875A-1D25-407FF795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9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831C4-E08C-D848-44F5-87A73A93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DD8F1-7AB5-4163-5E36-59A2E3309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08FAF-A060-C836-1C5E-9F8834766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05790-3170-8F88-347A-D7E006560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C047-5A9A-BBDC-A6C0-54004D09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8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FAA22-2E42-6E2B-6120-D7684110F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15B21-F7FC-B5E3-3A8A-0C3951432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69DCD-FF97-CE4E-B2A1-A6C5CE98C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983CF3-598B-52FC-40AD-82288D27D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193245-CB9D-F51E-E192-2764C9562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DF723-70C8-1B52-8138-4ADFAD600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19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C77C7-6589-4044-EDBB-14F30824C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A319D9-EFF5-CDE1-F4A3-4043952F1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AF023-C270-1E2C-CFCB-FC51E63C7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B987F4-8586-CDB3-4BD3-010C7DD286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E52EB3-B6B7-6303-DC7B-3CC7208C71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2F9199-F313-4FFC-6158-83910DF51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65FEB4-8481-0582-CB3C-1A522FA62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D678D1-BCF0-E83B-95EB-E7D004A0E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35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8F39-8B76-F999-1A44-93DA43A55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9D59CB-038A-DC05-F0DB-EA6A118C2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169E7F-0220-DA33-9E9E-A05A99A1E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5BE36F-0BD9-4939-55C2-4FE6785E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99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38D906-2463-DF87-5F1C-A9EECE6FB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CD5A3C-DA4E-1D73-08AB-BFEAB809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4CFAC-BF42-BDDD-F6D5-62C05CC11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45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273FD-BDB8-8308-F2EC-5B58860E6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D35FA-EF81-1DC9-4801-063836277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A0F0A-83EB-F578-6FE8-B3C7B8DFD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24E63-8B41-5B8F-E31A-A9C6DAC7D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A6004-7776-4B86-CFA4-94A63832E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132214-9F6A-B0DC-19DA-B85B088AE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945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8A04-67CC-C420-A4EF-3523C8BEA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AA905E-1D76-DAFE-29C3-65F30C58C9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08D99-34F0-B672-1654-EA15DEC9E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F405F-9A21-8E90-9F65-001738203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D39E19-619F-C1B8-8778-E5B91BD4A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2E7236-02E4-4EE5-86FA-13B604C41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57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F7410-58A8-606A-0463-BB500D3A9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A967FC-D09E-02CC-7D02-9F4B71B28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B2E48-E394-0DAF-FBEB-E4520576E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271E0-3D1A-A939-FF12-D6D01CCDA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D8F09-EAC9-2C8A-7753-E73406CA0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0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1FDF0F-170E-A1A5-1B26-3743C7BFD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6647F-E2D7-4D7B-EA98-9F15CBBDB0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938B9-7CDB-ED62-B80F-93ABD94D3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B31F0-346F-F19D-345B-6C7FFB698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65CAF-C7B2-DC6F-E822-1EF165CD3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37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08BA02-DE6C-658B-73D4-1B9B27229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267E0-4CAC-BF07-28B9-F2A89F7D6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0E02A-7865-5A33-BEFB-F5245EA42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6EE690-A9C9-334A-B686-FE0D534955EC}" type="datetimeFigureOut">
              <a:rPr lang="en-US" smtClean="0"/>
              <a:t>8/11/25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B8B8C-C3C2-6E16-BE70-8282020DA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5D1CC-C4ED-D259-B3B3-2E509DC524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428F4D-2307-A34C-9E63-EDA84384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9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of a person and a horse&#10;&#10;AI-generated content may be incorrect.">
            <a:extLst>
              <a:ext uri="{FF2B5EF4-FFF2-40B4-BE49-F238E27FC236}">
                <a16:creationId xmlns:a16="http://schemas.microsoft.com/office/drawing/2014/main" id="{2CC5455A-4E88-DC94-D331-5C2BFCE58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749" y="782954"/>
            <a:ext cx="6420502" cy="421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46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horse head and a person&#10;&#10;AI-generated content may be incorrect.">
            <a:extLst>
              <a:ext uri="{FF2B5EF4-FFF2-40B4-BE49-F238E27FC236}">
                <a16:creationId xmlns:a16="http://schemas.microsoft.com/office/drawing/2014/main" id="{C3260588-FD7E-6886-598C-E0575B432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526" y="300251"/>
            <a:ext cx="4301179" cy="40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45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on a black surface&#10;&#10;AI-generated content may be incorrect.">
            <a:extLst>
              <a:ext uri="{FF2B5EF4-FFF2-40B4-BE49-F238E27FC236}">
                <a16:creationId xmlns:a16="http://schemas.microsoft.com/office/drawing/2014/main" id="{F7C2273B-D34F-1A78-2287-E72363C83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893" y="29923"/>
            <a:ext cx="6769289" cy="600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0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C1815-1007-A38E-DB0C-5A9212A4F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riding a horse&#10;&#10;AI-generated content may be incorrect.">
            <a:extLst>
              <a:ext uri="{FF2B5EF4-FFF2-40B4-BE49-F238E27FC236}">
                <a16:creationId xmlns:a16="http://schemas.microsoft.com/office/drawing/2014/main" id="{12BBFA8D-501A-2E76-C64C-A11D8825A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102" y="288370"/>
            <a:ext cx="7439572" cy="530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4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E2C46-0DB2-2B77-89CA-077C9D972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logo of a horse and a horse&#10;&#10;AI-generated content may be incorrect.">
            <a:extLst>
              <a:ext uri="{FF2B5EF4-FFF2-40B4-BE49-F238E27FC236}">
                <a16:creationId xmlns:a16="http://schemas.microsoft.com/office/drawing/2014/main" id="{AD7D06A6-60C4-4F2F-B970-76357E189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001" y="267349"/>
            <a:ext cx="9165868" cy="602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53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26313-0DEA-774A-2004-403D96033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ogo for a massage therapy&#10;&#10;AI-generated content may be incorrect.">
            <a:extLst>
              <a:ext uri="{FF2B5EF4-FFF2-40B4-BE49-F238E27FC236}">
                <a16:creationId xmlns:a16="http://schemas.microsoft.com/office/drawing/2014/main" id="{32C2846A-DE7D-2116-4319-D36178537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663" y="0"/>
            <a:ext cx="7346004" cy="597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70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D4A8F-C5A8-2A7A-BDBA-5F9112350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logo for a massage therapy&#10;&#10;AI-generated content may be incorrect.">
            <a:extLst>
              <a:ext uri="{FF2B5EF4-FFF2-40B4-BE49-F238E27FC236}">
                <a16:creationId xmlns:a16="http://schemas.microsoft.com/office/drawing/2014/main" id="{3E673298-5B1F-D59F-F850-D3DA8702D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537" y="66336"/>
            <a:ext cx="6228392" cy="62680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AEE9A7D-19DE-E1C3-6235-8939252D40F7}"/>
              </a:ext>
            </a:extLst>
          </p:cNvPr>
          <p:cNvSpPr txBox="1"/>
          <p:nvPr/>
        </p:nvSpPr>
        <p:spPr>
          <a:xfrm>
            <a:off x="6867268" y="5682388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tiem-design.com</a:t>
            </a:r>
            <a:r>
              <a:rPr lang="en-US" dirty="0"/>
              <a:t>/project/equine-massage/</a:t>
            </a:r>
          </a:p>
        </p:txBody>
      </p:sp>
    </p:spTree>
    <p:extLst>
      <p:ext uri="{BB962C8B-B14F-4D97-AF65-F5344CB8AC3E}">
        <p14:creationId xmlns:p14="http://schemas.microsoft.com/office/powerpoint/2010/main" val="3357259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10</Words>
  <Application>Microsoft Macintosh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Paula Moore</dc:creator>
  <cp:lastModifiedBy>Paula Moore</cp:lastModifiedBy>
  <cp:revision>1</cp:revision>
  <dcterms:created xsi:type="dcterms:W3CDTF">2025-08-11T22:48:43Z</dcterms:created>
  <dcterms:modified xsi:type="dcterms:W3CDTF">2025-08-12T01:00:13Z</dcterms:modified>
</cp:coreProperties>
</file>