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147483592" r:id="rId3"/>
    <p:sldId id="2147483593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sv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509A2-B33F-9109-C880-C725281D70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D1C10A-B0C6-53BF-C27C-5248362D5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A3164-A13A-2555-2FE8-FDDD5C7CF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E299-8210-4268-BD5A-4FF35B4C9AC2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54FFE-E669-4850-040C-0AFBED28E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B197F-2E79-4732-91B5-29DA88733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EE2-F7D2-4A41-8678-EB1BC6B1D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93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A8DAD-1AD5-A2F4-84BF-C52A96A54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E9BFE-D37F-538C-DE65-FB7877DBD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50066-79D5-241A-C862-C8B871176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E299-8210-4268-BD5A-4FF35B4C9AC2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2EC8C-1447-F07B-BE89-59D172E32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DFDCA-D68F-B758-858C-97A3D339C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EE2-F7D2-4A41-8678-EB1BC6B1D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77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7CE1D-9897-D234-ED2F-102C81FEB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2A85C6-0080-FEA9-1AD4-D714A3206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C0C26-6EB6-53C7-F00C-DF13CB78C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E299-8210-4268-BD5A-4FF35B4C9AC2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88712-7F93-4BA5-98E9-23C644013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0CC67-68EA-2049-8B19-7BDEF7750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EE2-F7D2-4A41-8678-EB1BC6B1D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047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23CB2-6B64-C66C-DC88-D66D54231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DDCCE-4775-A1AA-4A48-A99E2E902F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CB95E-33EB-28BD-6729-EE0D3A116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31F16-EDBB-4B35-EF15-8454AC037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E299-8210-4268-BD5A-4FF35B4C9AC2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0ACF76-FCE0-FA7A-9B6D-E2749969E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251E5-E675-0412-A690-AA0214CC2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EE2-F7D2-4A41-8678-EB1BC6B1D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6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3703A-99EF-D128-B5F6-279D62C7D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42C49-695D-99AA-7257-C7E96498A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784D6-5C64-9C24-BE63-1DB1FBACBF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B281F-A39B-0CBF-73CE-CEB0068E8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BCCA61-EB23-1C4D-49C9-BD1D73CA3B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1C1858-32AC-0C2D-C8BF-939466599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E299-8210-4268-BD5A-4FF35B4C9AC2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256CF8-2870-A326-7BBA-324F07054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8D2C91-DE13-174F-F2AF-297354F41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EE2-F7D2-4A41-8678-EB1BC6B1D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212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A4ADE-5BE2-5EE5-6DC5-97E9808E2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58A870-D916-BBB7-D5C1-7F683DEF7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E299-8210-4268-BD5A-4FF35B4C9AC2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E80DBD-84D5-500E-E5B5-26EB5DCF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08A0E2-D0B2-D1DB-AD0B-1E51FAA0C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EE2-F7D2-4A41-8678-EB1BC6B1D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96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194CA2-0052-CAD3-E6CB-B9BC67625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E299-8210-4268-BD5A-4FF35B4C9AC2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61D801-2965-B898-E41C-12F86E875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E4BB19-EFB7-245E-0885-B2A676EFB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EE2-F7D2-4A41-8678-EB1BC6B1D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05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F03FB-2EBB-1526-2C20-851790D8A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70E58-AC0D-61FB-43A9-09C667AC2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34089-B9EA-A644-D18F-1C4708945A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BD932-25EE-5FD6-DB97-099B951AD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E299-8210-4268-BD5A-4FF35B4C9AC2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36D68-E922-F2FF-F6B7-B7B0FEB46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07A31-22B2-E794-A8E6-36FDBF00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EE2-F7D2-4A41-8678-EB1BC6B1D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07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0C352-D666-0871-0BDB-D3061AFB9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B5F17F-50A3-58A7-59C7-6CD969C162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52C29-6ECE-006B-32FF-CE51190DD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6EC30-983C-0F78-46CE-A1D142158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E299-8210-4268-BD5A-4FF35B4C9AC2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EF528C-D545-B667-4A56-198ECDFA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98707-E0B2-4C0E-0067-BC4333A97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EE2-F7D2-4A41-8678-EB1BC6B1D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1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17B74-84F3-3452-9FD9-7D0FE6EBB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A67356-82AC-FD9D-0EEF-9C1FFF64A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D3F9A-F4CB-AB7C-F062-338BE0CE9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E299-8210-4268-BD5A-4FF35B4C9AC2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3C8BC-3FEE-B7B6-9031-1A001A1E8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B505D-34C5-A2A3-C96A-B44281C16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EE2-F7D2-4A41-8678-EB1BC6B1D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49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CB05C2-6F20-848F-1251-AD0CEEF222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8DC63F-0547-73C7-CBE6-7F7C31A257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8CF8B-3FBB-7EE1-56C1-F7B97BD7D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E299-8210-4268-BD5A-4FF35B4C9AC2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00843-4DF0-D97D-815B-90FB752FE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36557-1FFB-DD84-68D1-002840549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EE2-F7D2-4A41-8678-EB1BC6B1D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00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49406C-54AA-BB4A-A894-DCE9A23B31DE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Proxima Nova Regular" panose="0200050603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5081891" cy="4351338"/>
          </a:xfrm>
        </p:spPr>
        <p:txBody>
          <a:bodyPr anchor="ctr">
            <a:normAutofit/>
          </a:bodyPr>
          <a:lstStyle>
            <a:lvl1pPr marL="0" indent="0" algn="l">
              <a:lnSpc>
                <a:spcPct val="80000"/>
              </a:lnSpc>
              <a:buNone/>
              <a:defRPr sz="3200" b="1" i="0">
                <a:solidFill>
                  <a:srgbClr val="C50F3C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613E1D2-5834-AD41-804E-D60728760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F86E1D-B041-3D46-9EA6-1DD6635C61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6A4804-8EDB-6D4D-B64B-E9206508601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614809" y="1189899"/>
            <a:ext cx="5150842" cy="4351338"/>
          </a:xfrm>
        </p:spPr>
        <p:txBody>
          <a:bodyPr anchor="ctr">
            <a:normAutofit/>
          </a:bodyPr>
          <a:lstStyle>
            <a:lvl1pPr marL="0" indent="0" algn="l">
              <a:lnSpc>
                <a:spcPct val="80000"/>
              </a:lnSpc>
              <a:buNone/>
              <a:defRPr sz="3200" b="0" i="0">
                <a:solidFill>
                  <a:schemeClr val="tx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777C60-735A-6242-A92B-3C5B7BA7ED40}"/>
              </a:ext>
            </a:extLst>
          </p:cNvPr>
          <p:cNvSpPr txBox="1">
            <a:spLocks/>
          </p:cNvSpPr>
          <p:nvPr userDrawn="1"/>
        </p:nvSpPr>
        <p:spPr>
          <a:xfrm>
            <a:off x="6614809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>
                <a:latin typeface="Trebuchet MS" panose="020B0703020202090204" pitchFamily="34" charset="0"/>
              </a:rPr>
              <a:t>Confidential &amp; Proprietary</a:t>
            </a:r>
          </a:p>
        </p:txBody>
      </p:sp>
    </p:spTree>
    <p:extLst>
      <p:ext uri="{BB962C8B-B14F-4D97-AF65-F5344CB8AC3E}">
        <p14:creationId xmlns:p14="http://schemas.microsoft.com/office/powerpoint/2010/main" val="4180222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778F8C-30DF-F842-ADEE-52BB756B5D43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90000"/>
              </a:lnSpc>
              <a:defRPr sz="45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31A395-5299-7D44-A1C5-492B77DA57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8880F-2D4A-9544-A50E-C5BA3EADCBB5}"/>
              </a:ext>
            </a:extLst>
          </p:cNvPr>
          <p:cNvSpPr txBox="1">
            <a:spLocks/>
          </p:cNvSpPr>
          <p:nvPr userDrawn="1"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solidFill>
                  <a:schemeClr val="tx2">
                    <a:lumMod val="75000"/>
                  </a:schemeClr>
                </a:solidFill>
                <a:latin typeface="Trebuchet MS" panose="020B0703020202090204" pitchFamily="34" charset="0"/>
              </a:rPr>
              <a:t>Confidential &amp; Proprietary</a:t>
            </a:r>
          </a:p>
        </p:txBody>
      </p:sp>
    </p:spTree>
    <p:extLst>
      <p:ext uri="{BB962C8B-B14F-4D97-AF65-F5344CB8AC3E}">
        <p14:creationId xmlns:p14="http://schemas.microsoft.com/office/powerpoint/2010/main" val="3156221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Bl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778F8C-30DF-F842-ADEE-52BB756B5D43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rgbClr val="203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90000"/>
              </a:lnSpc>
              <a:defRPr sz="45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31A395-5299-7D44-A1C5-492B77DA57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4591" y="6415616"/>
            <a:ext cx="196394" cy="2618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8880F-2D4A-9544-A50E-C5BA3EADCBB5}"/>
              </a:ext>
            </a:extLst>
          </p:cNvPr>
          <p:cNvSpPr txBox="1">
            <a:spLocks/>
          </p:cNvSpPr>
          <p:nvPr userDrawn="1"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&amp; Proprietary</a:t>
            </a:r>
          </a:p>
        </p:txBody>
      </p:sp>
    </p:spTree>
    <p:extLst>
      <p:ext uri="{BB962C8B-B14F-4D97-AF65-F5344CB8AC3E}">
        <p14:creationId xmlns:p14="http://schemas.microsoft.com/office/powerpoint/2010/main" val="2918647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C43CB4D-4DC3-CAD8-F3C3-6D384B568E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5537" y="1473428"/>
            <a:ext cx="4963925" cy="4256495"/>
          </a:xfrm>
        </p:spPr>
        <p:txBody>
          <a:bodyPr/>
          <a:lstStyle>
            <a:lvl3pPr>
              <a:defRPr sz="1050"/>
            </a:lvl3pPr>
            <a:lvl4pPr>
              <a:defRPr sz="1050" b="0" i="0">
                <a:latin typeface="Trebuchet MS" panose="020B0703020202090204" pitchFamily="34" charset="0"/>
              </a:defRPr>
            </a:lvl4pPr>
            <a:lvl5pPr>
              <a:defRPr sz="1050" b="0" i="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52735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+ Photo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BA1A0545-13E2-D1CF-3757-C0EA490615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39883" y="0"/>
            <a:ext cx="6252116" cy="68580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3E1CBD-1A22-C34C-8DC4-474E34B2CD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0" y="0"/>
            <a:ext cx="5939883" cy="6858000"/>
          </a:xfrm>
          <a:solidFill>
            <a:srgbClr val="C50F3C"/>
          </a:solidFill>
        </p:spPr>
        <p:txBody>
          <a:bodyPr lIns="914400" tIns="914400" rIns="914400" bIns="914400" anchor="ctr">
            <a:normAutofit/>
          </a:bodyPr>
          <a:lstStyle>
            <a:lvl1pPr marL="0" indent="0" algn="l">
              <a:lnSpc>
                <a:spcPct val="80000"/>
              </a:lnSpc>
              <a:buNone/>
              <a:defRPr sz="3200" b="1" i="0" spc="300">
                <a:solidFill>
                  <a:schemeClr val="bg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F1297E0-F251-915B-6AC0-855550D0906F}"/>
              </a:ext>
            </a:extLst>
          </p:cNvPr>
          <p:cNvSpPr txBox="1">
            <a:spLocks/>
          </p:cNvSpPr>
          <p:nvPr userDrawn="1"/>
        </p:nvSpPr>
        <p:spPr>
          <a:xfrm>
            <a:off x="60325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>
                <a:solidFill>
                  <a:schemeClr val="tx2">
                    <a:lumMod val="75000"/>
                  </a:schemeClr>
                </a:solidFill>
                <a:latin typeface="Trebuchet MS" panose="020B0703020202090204" pitchFamily="34" charset="0"/>
              </a:rPr>
              <a:t>Confidential &amp; Proprietary</a:t>
            </a:r>
          </a:p>
        </p:txBody>
      </p:sp>
    </p:spTree>
    <p:extLst>
      <p:ext uri="{BB962C8B-B14F-4D97-AF65-F5344CB8AC3E}">
        <p14:creationId xmlns:p14="http://schemas.microsoft.com/office/powerpoint/2010/main" val="383168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C43CB4D-4DC3-CAD8-F3C3-6D384B568E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5537" y="1473428"/>
            <a:ext cx="10972800" cy="4256495"/>
          </a:xfrm>
        </p:spPr>
        <p:txBody>
          <a:bodyPr/>
          <a:lstStyle>
            <a:lvl3pPr>
              <a:defRPr sz="1050"/>
            </a:lvl3pPr>
            <a:lvl4pPr>
              <a:defRPr sz="1050" b="0" i="0">
                <a:latin typeface="Trebuchet MS" panose="020B0703020202090204" pitchFamily="34" charset="0"/>
              </a:defRPr>
            </a:lvl4pPr>
            <a:lvl5pPr>
              <a:defRPr sz="1050" b="0" i="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99142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Blue with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5C0A2E-84ED-694A-8D40-40A9466155D7}"/>
              </a:ext>
            </a:extLst>
          </p:cNvPr>
          <p:cNvSpPr/>
          <p:nvPr userDrawn="1"/>
        </p:nvSpPr>
        <p:spPr>
          <a:xfrm>
            <a:off x="0" y="0"/>
            <a:ext cx="424978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753706-DED6-894F-BE2A-F4DA16AF10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EB27AF-DD57-7246-971E-7506C05081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6972" y="781844"/>
            <a:ext cx="7157992" cy="5294312"/>
          </a:xfrm>
        </p:spPr>
        <p:txBody>
          <a:bodyPr anchor="ctr"/>
          <a:lstStyle>
            <a:lvl1pPr marL="342900" marR="0" indent="-3429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Pct val="65000"/>
              <a:buFont typeface="Monaco" pitchFamily="2" charset="77"/>
              <a:buChar char="⎻"/>
              <a:tabLst/>
              <a:defRPr/>
            </a:lvl1pPr>
            <a:lvl2pPr marL="675958" marR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>
                <a:solidFill>
                  <a:schemeClr val="tx1"/>
                </a:solidFill>
              </a:defRPr>
            </a:lvl2pPr>
            <a:lvl3pPr marL="862012" marR="0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lvl3pPr>
            <a:lvl4pPr marL="1136332" marR="0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lvl4pPr>
            <a:lvl5pPr marL="1353503" marR="0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Pct val="65000"/>
              <a:buFont typeface="Monaco" pitchFamily="2" charset="77"/>
              <a:buChar char="⎻"/>
              <a:tabLst/>
              <a:defRPr/>
            </a:pPr>
            <a:r>
              <a:rPr kumimoji="0" lang="en-US" sz="2000" b="0" i="0" u="none" strike="noStrike" kern="1600" cap="none" spc="-50" normalizeH="0" baseline="0" noProof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Click to edit Master text styles</a:t>
            </a:r>
          </a:p>
          <a:p>
            <a:pPr marL="675958" marR="0" lvl="1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pPr>
            <a:r>
              <a:rPr kumimoji="0" lang="en-US" sz="1400" b="0" i="1" u="none" strike="noStrike" kern="1600" cap="none" spc="-50" normalizeH="0" baseline="0" noProof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Second level</a:t>
            </a:r>
          </a:p>
          <a:p>
            <a:pPr marL="862012" marR="0" lvl="2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pPr>
            <a:r>
              <a:rPr kumimoji="0" lang="en-US" sz="1050" b="0" i="0" u="none" strike="noStrike" kern="1600" cap="none" spc="-50" normalizeH="0" baseline="0" noProof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Third level</a:t>
            </a:r>
          </a:p>
          <a:p>
            <a:pPr marL="1136332" marR="0" lvl="3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pPr>
            <a:r>
              <a:rPr kumimoji="0" lang="en-US" sz="1050" b="0" i="0" u="none" strike="noStrike" kern="1600" cap="none" spc="-50" normalizeH="0" baseline="0" noProof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Fourth level</a:t>
            </a:r>
          </a:p>
          <a:p>
            <a:pPr marL="1353503" marR="0" lvl="4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pPr>
            <a:r>
              <a:rPr kumimoji="0" lang="en-US" sz="1050" b="0" i="0" u="none" strike="noStrike" kern="1600" cap="none" spc="-50" normalizeH="0" baseline="0" noProof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Fourth level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AEBCC2E-3AAA-C622-B822-23B43FAA11E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3397294" cy="4351338"/>
          </a:xfr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tabLst/>
              <a:defRPr sz="3600" b="1" i="0" spc="300">
                <a:solidFill>
                  <a:schemeClr val="bg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24048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Just Foot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E1FAF-85CD-FA4B-81FE-A9FD82D22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216341-DBB4-0D4B-B285-B706134D81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3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+ Photo -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BE951FC3-7F09-4F65-1F72-140C1EB548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008"/>
          <a:stretch/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3E1CBD-1A22-C34C-8DC4-474E34B2CD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0" y="0"/>
            <a:ext cx="5939883" cy="6858000"/>
          </a:xfrm>
          <a:solidFill>
            <a:schemeClr val="bg1">
              <a:lumMod val="95000"/>
            </a:schemeClr>
          </a:solidFill>
        </p:spPr>
        <p:txBody>
          <a:bodyPr lIns="914400" tIns="914400" rIns="914400" bIns="914400" anchor="ctr">
            <a:normAutofit/>
          </a:bodyPr>
          <a:lstStyle>
            <a:lvl1pPr marL="0" indent="0" algn="l">
              <a:lnSpc>
                <a:spcPct val="80000"/>
              </a:lnSpc>
              <a:buNone/>
              <a:defRPr sz="3200" b="1" i="0" spc="300">
                <a:solidFill>
                  <a:schemeClr val="tx2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521B521-B1ED-A6CA-C94C-1430DD0929B1}"/>
              </a:ext>
            </a:extLst>
          </p:cNvPr>
          <p:cNvSpPr txBox="1">
            <a:spLocks/>
          </p:cNvSpPr>
          <p:nvPr userDrawn="1"/>
        </p:nvSpPr>
        <p:spPr>
          <a:xfrm>
            <a:off x="609600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>
                <a:solidFill>
                  <a:schemeClr val="bg2"/>
                </a:solidFill>
                <a:latin typeface="Trebuchet MS" panose="020B0703020202090204" pitchFamily="34" charset="0"/>
              </a:rPr>
              <a:t>Confidential &amp; Proprietary</a:t>
            </a:r>
          </a:p>
        </p:txBody>
      </p:sp>
    </p:spTree>
    <p:extLst>
      <p:ext uri="{BB962C8B-B14F-4D97-AF65-F5344CB8AC3E}">
        <p14:creationId xmlns:p14="http://schemas.microsoft.com/office/powerpoint/2010/main" val="25825912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BF970B-3FB2-E84A-B70E-2F82C3C4236F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CA6249-8962-9949-96AE-7C11B8F0135F}"/>
              </a:ext>
            </a:extLst>
          </p:cNvPr>
          <p:cNvSpPr txBox="1">
            <a:spLocks/>
          </p:cNvSpPr>
          <p:nvPr userDrawn="1"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&amp; Proprietary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C43CB4D-4DC3-CAD8-F3C3-6D384B568E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5537" y="1473428"/>
            <a:ext cx="10972800" cy="4256495"/>
          </a:xfrm>
        </p:spPr>
        <p:txBody>
          <a:bodyPr/>
          <a:lstStyle>
            <a:lvl3pPr>
              <a:defRPr sz="1050"/>
            </a:lvl3pPr>
            <a:lvl4pPr>
              <a:defRPr sz="1050" b="0" i="0">
                <a:latin typeface="Trebuchet MS" panose="020B0703020202090204" pitchFamily="34" charset="0"/>
              </a:defRPr>
            </a:lvl4pPr>
            <a:lvl5pPr>
              <a:defRPr sz="1050" b="0" i="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6804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4E599E4-24CA-8B40-E3BB-201AA20CFD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850" y="1717268"/>
            <a:ext cx="5040630" cy="4256495"/>
          </a:xfrm>
        </p:spPr>
        <p:txBody>
          <a:bodyPr/>
          <a:lstStyle>
            <a:lvl3pPr>
              <a:defRPr sz="1050"/>
            </a:lvl3pPr>
            <a:lvl4pPr>
              <a:defRPr sz="1050" b="0" i="0">
                <a:latin typeface="Trebuchet MS" panose="020B0703020202090204" pitchFamily="34" charset="0"/>
              </a:defRPr>
            </a:lvl4pPr>
            <a:lvl5pPr>
              <a:defRPr sz="1050" b="0" i="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7F3630C-ADDD-57DB-0C94-CC9E108856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51930" y="1717268"/>
            <a:ext cx="5040630" cy="4256495"/>
          </a:xfrm>
        </p:spPr>
        <p:txBody>
          <a:bodyPr/>
          <a:lstStyle>
            <a:lvl3pPr>
              <a:defRPr sz="1050"/>
            </a:lvl3pPr>
            <a:lvl4pPr marL="1136332" marR="0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pple Symbols" panose="02000000000000000000" pitchFamily="2" charset="-79"/>
              <a:buChar char="⎺"/>
              <a:tabLst/>
              <a:defRPr lang="en-US" sz="1050" b="0" i="0" kern="1600" spc="-50" baseline="0" dirty="0" smtClean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1353503" marR="0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pple Symbols" panose="02000000000000000000" pitchFamily="2" charset="-79"/>
              <a:buChar char="⎺"/>
              <a:tabLst/>
              <a:defRPr lang="en-US" sz="1050" b="0" i="0" kern="1600" spc="-50" baseline="0" dirty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03774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0063486-B3BF-4FC3-7A96-FCFDB8C4FE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850" y="1717268"/>
            <a:ext cx="3323590" cy="4256495"/>
          </a:xfrm>
        </p:spPr>
        <p:txBody>
          <a:bodyPr/>
          <a:lstStyle>
            <a:lvl3pPr>
              <a:defRPr sz="1050" b="0" i="0">
                <a:latin typeface="Trebuchet MS" panose="020B0703020202090204" pitchFamily="34" charset="0"/>
              </a:defRPr>
            </a:lvl3pPr>
            <a:lvl4pPr>
              <a:defRPr sz="1050" b="0" i="0">
                <a:latin typeface="Trebuchet MS" panose="020B0703020202090204" pitchFamily="34" charset="0"/>
              </a:defRPr>
            </a:lvl4pPr>
            <a:lvl5pPr>
              <a:defRPr sz="1050" b="0" i="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74549F6-1B65-BD05-669B-7678E7380F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34205" y="1717268"/>
            <a:ext cx="3323590" cy="4256495"/>
          </a:xfrm>
        </p:spPr>
        <p:txBody>
          <a:bodyPr/>
          <a:lstStyle>
            <a:lvl3pPr>
              <a:defRPr sz="1050"/>
            </a:lvl3pPr>
            <a:lvl4pPr marL="1136332" marR="0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pple Symbols" panose="02000000000000000000" pitchFamily="2" charset="-79"/>
              <a:buChar char="⎺"/>
              <a:tabLst/>
              <a:defRPr lang="en-US" sz="1050" b="0" i="0" kern="1600" spc="-50" baseline="0" dirty="0" smtClean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1353503" marR="0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pple Symbols" panose="02000000000000000000" pitchFamily="2" charset="-79"/>
              <a:buChar char="⎺"/>
              <a:tabLst/>
              <a:defRPr lang="en-US" sz="1050" b="0" i="0" kern="1600" spc="-50" baseline="0" dirty="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8F6225C1-55F8-5F82-C6A2-FB2D6314A6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48650" y="1717268"/>
            <a:ext cx="3323590" cy="4256495"/>
          </a:xfrm>
        </p:spPr>
        <p:txBody>
          <a:bodyPr/>
          <a:lstStyle>
            <a:lvl3pPr>
              <a:defRPr sz="1050"/>
            </a:lvl3pPr>
            <a:lvl4pPr>
              <a:defRPr sz="1050" b="0" i="0">
                <a:latin typeface="Trebuchet MS" panose="020B0703020202090204" pitchFamily="34" charset="0"/>
              </a:defRPr>
            </a:lvl4pPr>
            <a:lvl5pPr>
              <a:defRPr sz="1050" b="0" i="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63960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14038CC-0F76-FCAA-930D-1B0DCBB9148A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CA6249-8962-9949-96AE-7C11B8F0135F}"/>
              </a:ext>
            </a:extLst>
          </p:cNvPr>
          <p:cNvSpPr txBox="1">
            <a:spLocks/>
          </p:cNvSpPr>
          <p:nvPr userDrawn="1"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&amp; Proprietary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C43CB4D-4DC3-CAD8-F3C3-6D384B568E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5537" y="1473428"/>
            <a:ext cx="4963925" cy="4256495"/>
          </a:xfrm>
        </p:spPr>
        <p:txBody>
          <a:bodyPr/>
          <a:lstStyle>
            <a:lvl3pPr>
              <a:defRPr sz="1050"/>
            </a:lvl3pPr>
            <a:lvl4pPr>
              <a:defRPr sz="1050" b="0" i="0">
                <a:latin typeface="Trebuchet MS" panose="020B0703020202090204" pitchFamily="34" charset="0"/>
              </a:defRPr>
            </a:lvl4pPr>
            <a:lvl5pPr>
              <a:defRPr sz="1050" b="0" i="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82492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- Side By 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91D0A4-F952-E844-8B2C-D3F8A2A9AD6F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3406140" cy="4351338"/>
          </a:xfr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3200" b="1" i="0">
                <a:solidFill>
                  <a:schemeClr val="accent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BB3B64-FFC3-D742-A6BD-5B3A9523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A09E-D67E-864E-8466-C38E88600C4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753706-DED6-894F-BE2A-F4DA16AF10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113FFD9-00BB-A343-8353-85DCCB1A6FE5}"/>
              </a:ext>
            </a:extLst>
          </p:cNvPr>
          <p:cNvCxnSpPr>
            <a:cxnSpLocks/>
          </p:cNvCxnSpPr>
          <p:nvPr userDrawn="1"/>
        </p:nvCxnSpPr>
        <p:spPr>
          <a:xfrm>
            <a:off x="4260501" y="1628503"/>
            <a:ext cx="0" cy="347472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8F56A3F-5A2F-DF4C-8531-9765BE13BE71}"/>
              </a:ext>
            </a:extLst>
          </p:cNvPr>
          <p:cNvSpPr txBox="1">
            <a:spLocks/>
          </p:cNvSpPr>
          <p:nvPr userDrawn="1"/>
        </p:nvSpPr>
        <p:spPr>
          <a:xfrm>
            <a:off x="4606972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>
                <a:latin typeface="Trebuchet MS" panose="020B0703020202090204" pitchFamily="34" charset="0"/>
              </a:rPr>
              <a:t>Confidential &amp; Proprietary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A7756E-620C-16A4-0DB5-FBA2075A7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75204" y="1189899"/>
            <a:ext cx="6817356" cy="4351337"/>
          </a:xfrm>
        </p:spPr>
        <p:txBody>
          <a:bodyPr anchor="ctr"/>
          <a:lstStyle>
            <a:lvl3pPr>
              <a:defRPr sz="1050"/>
            </a:lvl3pPr>
            <a:lvl4pPr>
              <a:defRPr sz="1050" b="0" i="1">
                <a:latin typeface="Georgia" panose="02040502050405020303" pitchFamily="18" charset="0"/>
              </a:defRPr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08067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Red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778F8C-30DF-F842-ADEE-52BB756B5D43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90000"/>
              </a:lnSpc>
              <a:defRPr sz="4500" b="1" i="0">
                <a:solidFill>
                  <a:srgbClr val="C50F3C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15627-71F4-D94E-9E76-16A5E0A7B8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699E1-1B62-794A-94A6-68D1CF83160F}"/>
              </a:ext>
            </a:extLst>
          </p:cNvPr>
          <p:cNvSpPr txBox="1">
            <a:spLocks/>
          </p:cNvSpPr>
          <p:nvPr userDrawn="1"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&amp; Proprietary</a:t>
            </a:r>
          </a:p>
        </p:txBody>
      </p:sp>
    </p:spTree>
    <p:extLst>
      <p:ext uri="{BB962C8B-B14F-4D97-AF65-F5344CB8AC3E}">
        <p14:creationId xmlns:p14="http://schemas.microsoft.com/office/powerpoint/2010/main" val="36122495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Comparis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49406C-54AA-BB4A-A894-DCE9A23B31DE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203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Proxima Nova Regular" panose="0200050603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5081891" cy="4351338"/>
          </a:xfrm>
          <a:ln>
            <a:noFill/>
          </a:ln>
        </p:spPr>
        <p:txBody>
          <a:bodyPr anchor="ctr">
            <a:normAutofit/>
          </a:bodyPr>
          <a:lstStyle>
            <a:lvl1pPr marL="0" indent="0" algn="l">
              <a:lnSpc>
                <a:spcPct val="80000"/>
              </a:lnSpc>
              <a:buNone/>
              <a:defRPr sz="3200" b="1" i="0">
                <a:ln>
                  <a:noFill/>
                </a:ln>
                <a:solidFill>
                  <a:schemeClr val="bg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613E1D2-5834-AD41-804E-D60728760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F86E1D-B041-3D46-9EA6-1DD6635C61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6A4804-8EDB-6D4D-B64B-E9206508601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614809" y="1189899"/>
            <a:ext cx="5150842" cy="4351338"/>
          </a:xfrm>
        </p:spPr>
        <p:txBody>
          <a:bodyPr anchor="ctr">
            <a:normAutofit/>
          </a:bodyPr>
          <a:lstStyle>
            <a:lvl1pPr marL="0" indent="0" algn="l">
              <a:lnSpc>
                <a:spcPct val="80000"/>
              </a:lnSpc>
              <a:buNone/>
              <a:defRPr sz="3200" b="0" i="0">
                <a:solidFill>
                  <a:schemeClr val="tx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777C60-735A-6242-A92B-3C5B7BA7ED40}"/>
              </a:ext>
            </a:extLst>
          </p:cNvPr>
          <p:cNvSpPr txBox="1">
            <a:spLocks/>
          </p:cNvSpPr>
          <p:nvPr userDrawn="1"/>
        </p:nvSpPr>
        <p:spPr>
          <a:xfrm>
            <a:off x="6614809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>
                <a:latin typeface="Trebuchet MS" panose="020B0703020202090204" pitchFamily="34" charset="0"/>
              </a:rPr>
              <a:t>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11788980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634AED-FE2D-5A49-9C4F-52E8C06D75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0"/>
            <a:ext cx="6095999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49406C-54AA-BB4A-A894-DCE9A23B31DE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Proxima Nova Regular" panose="02000506030000020004" pitchFamily="2" charset="0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613E1D2-5834-AD41-804E-D60728760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4" y="6400799"/>
            <a:ext cx="745915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F170BCB-3373-5549-9815-B668B2498165}"/>
              </a:ext>
            </a:extLst>
          </p:cNvPr>
          <p:cNvSpPr txBox="1">
            <a:spLocks/>
          </p:cNvSpPr>
          <p:nvPr userDrawn="1"/>
        </p:nvSpPr>
        <p:spPr>
          <a:xfrm>
            <a:off x="1707493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&amp; Proprietary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8C30483-00F3-D64E-AAE5-F07B9B5C01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4406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ECE671-F431-CD4B-9BF1-7FDB1F32755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5081891" cy="4351338"/>
          </a:xfrm>
        </p:spPr>
        <p:txBody>
          <a:bodyPr anchor="ctr">
            <a:normAutofit/>
          </a:bodyPr>
          <a:lstStyle>
            <a:lvl1pPr marL="0" indent="0" algn="l">
              <a:lnSpc>
                <a:spcPct val="80000"/>
              </a:lnSpc>
              <a:buNone/>
              <a:defRPr sz="3200" b="1" i="0">
                <a:solidFill>
                  <a:schemeClr val="accent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8185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1E92F5-019D-2CEA-30A9-AA91701640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0766"/>
            <a:ext cx="12192000" cy="686876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1C87027-AD57-CA7B-2E5D-EFBEC05756E7}"/>
              </a:ext>
            </a:extLst>
          </p:cNvPr>
          <p:cNvSpPr/>
          <p:nvPr userDrawn="1"/>
        </p:nvSpPr>
        <p:spPr>
          <a:xfrm>
            <a:off x="0" y="3896139"/>
            <a:ext cx="5709037" cy="2961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ADA1A5-B0C4-1924-D808-966F4A314D90}"/>
              </a:ext>
            </a:extLst>
          </p:cNvPr>
          <p:cNvSpPr txBox="1"/>
          <p:nvPr userDrawn="1"/>
        </p:nvSpPr>
        <p:spPr>
          <a:xfrm>
            <a:off x="986488" y="4915404"/>
            <a:ext cx="3620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>
                <a:solidFill>
                  <a:schemeClr val="bg1"/>
                </a:solidFill>
                <a:latin typeface="Trebuchet MS" panose="020B0703020202090204" pitchFamily="34" charset="0"/>
              </a:rPr>
              <a:t>Thank You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1D4A16-4CC2-0B29-08B2-CC552F44C21F}"/>
              </a:ext>
            </a:extLst>
          </p:cNvPr>
          <p:cNvSpPr/>
          <p:nvPr userDrawn="1"/>
        </p:nvSpPr>
        <p:spPr>
          <a:xfrm>
            <a:off x="10893287" y="-10766"/>
            <a:ext cx="1305813" cy="13098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8BC297-DF97-A048-C9B6-040047BE63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432"/>
          <a:stretch/>
        </p:blipFill>
        <p:spPr>
          <a:xfrm>
            <a:off x="11422788" y="502827"/>
            <a:ext cx="320473" cy="41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051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all Out + Imag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15E9F5-79A3-9AEC-9BBD-8846C5B115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00" y="-10766"/>
            <a:ext cx="12184900" cy="686876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533AC5-4A48-57CF-058A-306ADA3AE2BC}"/>
              </a:ext>
            </a:extLst>
          </p:cNvPr>
          <p:cNvSpPr/>
          <p:nvPr userDrawn="1"/>
        </p:nvSpPr>
        <p:spPr>
          <a:xfrm>
            <a:off x="0" y="3896139"/>
            <a:ext cx="10980751" cy="296186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1170B17-65A3-0499-2936-4EF5C7FF9B6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4023359"/>
            <a:ext cx="10125287" cy="2702560"/>
          </a:xfrm>
          <a:ln>
            <a:noFill/>
          </a:ln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4400" b="1" i="0">
                <a:ln>
                  <a:noFill/>
                </a:ln>
                <a:solidFill>
                  <a:schemeClr val="bg1"/>
                </a:solidFill>
                <a:latin typeface="Trebuchet MS" panose="020B0703020202090204" pitchFamily="34" charset="0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38480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Red with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5C0A2E-84ED-694A-8D40-40A9466155D7}"/>
              </a:ext>
            </a:extLst>
          </p:cNvPr>
          <p:cNvSpPr/>
          <p:nvPr userDrawn="1"/>
        </p:nvSpPr>
        <p:spPr>
          <a:xfrm>
            <a:off x="0" y="0"/>
            <a:ext cx="424978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6D08-DDAD-E54A-B358-69F6739D98F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95300" y="1189899"/>
            <a:ext cx="3397294" cy="4351338"/>
          </a:xfr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tabLst/>
              <a:defRPr sz="3600" b="1" i="0" spc="300">
                <a:solidFill>
                  <a:schemeClr val="bg1"/>
                </a:solidFill>
                <a:latin typeface="Trebuchet MS" panose="020B0703020202090204" pitchFamily="34" charset="0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753706-DED6-894F-BE2A-F4DA16AF10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EB27AF-DD57-7246-971E-7506C05081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6972" y="781844"/>
            <a:ext cx="7157992" cy="5294312"/>
          </a:xfrm>
        </p:spPr>
        <p:txBody>
          <a:bodyPr anchor="ctr"/>
          <a:lstStyle>
            <a:lvl1pPr marL="342900" marR="0" indent="-3429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Pct val="65000"/>
              <a:buFont typeface="Monaco" pitchFamily="2" charset="77"/>
              <a:buChar char="⎻"/>
              <a:tabLst/>
              <a:defRPr/>
            </a:lvl1pPr>
            <a:lvl2pPr marL="675958" marR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>
                <a:solidFill>
                  <a:schemeClr val="tx1"/>
                </a:solidFill>
              </a:defRPr>
            </a:lvl2pPr>
            <a:lvl3pPr marL="862012" marR="0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lvl3pPr>
            <a:lvl4pPr marL="1136332" marR="0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lvl4pPr>
            <a:lvl5pPr marL="1353503" marR="0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Pct val="65000"/>
              <a:buFont typeface="Monaco" pitchFamily="2" charset="77"/>
              <a:buChar char="⎻"/>
              <a:tabLst/>
              <a:defRPr/>
            </a:pPr>
            <a:r>
              <a:rPr kumimoji="0" lang="en-US" sz="2000" b="0" i="0" u="none" strike="noStrike" kern="1600" cap="none" spc="-50" normalizeH="0" baseline="0" noProof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Click to edit Master text styles</a:t>
            </a:r>
          </a:p>
          <a:p>
            <a:pPr marL="675958" marR="0" lvl="1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pPr>
            <a:r>
              <a:rPr kumimoji="0" lang="en-US" sz="1400" b="0" i="1" u="none" strike="noStrike" kern="1600" cap="none" spc="-50" normalizeH="0" baseline="0" noProof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Second level</a:t>
            </a:r>
          </a:p>
          <a:p>
            <a:pPr marL="862012" marR="0" lvl="2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pPr>
            <a:r>
              <a:rPr kumimoji="0" lang="en-US" sz="1050" b="0" i="0" u="none" strike="noStrike" kern="1600" cap="none" spc="-50" normalizeH="0" baseline="0" noProof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Third level</a:t>
            </a:r>
          </a:p>
          <a:p>
            <a:pPr marL="1136332" marR="0" lvl="3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pPr>
            <a:r>
              <a:rPr kumimoji="0" lang="en-US" sz="1050" b="0" i="0" u="none" strike="noStrike" kern="1600" cap="none" spc="-50" normalizeH="0" baseline="0" noProof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Fourth level</a:t>
            </a:r>
          </a:p>
          <a:p>
            <a:pPr marL="1353503" marR="0" lvl="4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pPr>
            <a:r>
              <a:rPr kumimoji="0" lang="en-US" sz="1050" b="0" i="0" u="none" strike="noStrike" kern="1600" cap="none" spc="-50" normalizeH="0" baseline="0" noProof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348405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lue">
    <p:bg>
      <p:bgPr>
        <a:solidFill>
          <a:srgbClr val="C50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43CA030-B9BB-F44B-87E8-9D88D615959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71CDD-03B6-5447-B8EF-BC2DD2AB7D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1658249"/>
            <a:ext cx="8992441" cy="2387600"/>
          </a:xfrm>
        </p:spPr>
        <p:txBody>
          <a:bodyPr anchor="b"/>
          <a:lstStyle>
            <a:lvl1pPr algn="l">
              <a:lnSpc>
                <a:spcPct val="90000"/>
              </a:lnSpc>
              <a:defRPr sz="5000" b="1" i="0" spc="0" baseline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72D1E-ECF6-C04B-874C-31D977FFD3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4077886"/>
            <a:ext cx="8992441" cy="1655762"/>
          </a:xfrm>
        </p:spPr>
        <p:txBody>
          <a:bodyPr anchor="t">
            <a:noAutofit/>
          </a:bodyPr>
          <a:lstStyle>
            <a:lvl1pPr marL="0" indent="0" algn="l">
              <a:lnSpc>
                <a:spcPct val="110000"/>
              </a:lnSpc>
              <a:buNone/>
              <a:defRPr sz="1500" b="0" i="0" kern="800" spc="300" baseline="0">
                <a:solidFill>
                  <a:schemeClr val="bg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0F7620-0E7C-AB48-9117-2E580F93F8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279" y="637899"/>
            <a:ext cx="1793826" cy="496752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67AF432-7319-80E4-0AA0-80DE30B6760D}"/>
              </a:ext>
            </a:extLst>
          </p:cNvPr>
          <p:cNvSpPr txBox="1">
            <a:spLocks/>
          </p:cNvSpPr>
          <p:nvPr userDrawn="1"/>
        </p:nvSpPr>
        <p:spPr>
          <a:xfrm>
            <a:off x="609600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>
                <a:solidFill>
                  <a:schemeClr val="accent1">
                    <a:lumMod val="20000"/>
                    <a:lumOff val="80000"/>
                    <a:alpha val="26973"/>
                  </a:schemeClr>
                </a:solidFill>
                <a:latin typeface="Trebuchet MS" panose="020B0703020202090204" pitchFamily="34" charset="0"/>
              </a:rPr>
              <a:t>Confidential &amp;  Proprietary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02D987-40AE-CBFF-B121-457365E42D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432"/>
          <a:stretch/>
        </p:blipFill>
        <p:spPr>
          <a:xfrm>
            <a:off x="11018994" y="5613108"/>
            <a:ext cx="800553" cy="102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166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Blu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778F8C-30DF-F842-ADEE-52BB756B5D43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9B4A-737F-9943-BA78-DDF26CE4B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302299"/>
            <a:ext cx="10515600" cy="4207548"/>
          </a:xfrm>
          <a:ln w="3175">
            <a:noFill/>
          </a:ln>
        </p:spPr>
        <p:txBody>
          <a:bodyPr anchor="ctr"/>
          <a:lstStyle>
            <a:lvl1pPr algn="l">
              <a:lnSpc>
                <a:spcPct val="90000"/>
              </a:lnSpc>
              <a:defRPr sz="4500"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15627-71F4-D94E-9E76-16A5E0A7B8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699E1-1B62-794A-94A6-68D1CF83160F}"/>
              </a:ext>
            </a:extLst>
          </p:cNvPr>
          <p:cNvSpPr txBox="1">
            <a:spLocks/>
          </p:cNvSpPr>
          <p:nvPr userDrawn="1"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3516126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C18520D-4510-1948-AD93-B5206D797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439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BF970B-3FB2-E84A-B70E-2F82C3C4236F}"/>
              </a:ext>
            </a:extLst>
          </p:cNvPr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D8113E-1FCA-604A-96E5-3BF77C5AC3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16" y="1942678"/>
            <a:ext cx="10972800" cy="4229524"/>
          </a:xfrm>
        </p:spPr>
        <p:txBody>
          <a:bodyPr/>
          <a:lstStyle>
            <a:lvl1pPr>
              <a:lnSpc>
                <a:spcPct val="110000"/>
              </a:lnSpc>
              <a:spcAft>
                <a:spcPts val="800"/>
              </a:spcAft>
              <a:defRPr/>
            </a:lvl1pPr>
            <a:lvl2pPr marL="15874" indent="0">
              <a:lnSpc>
                <a:spcPct val="110000"/>
              </a:lnSpc>
              <a:buNone/>
              <a:tabLst/>
              <a:defRPr sz="1800" b="0">
                <a:solidFill>
                  <a:schemeClr val="tx1"/>
                </a:solidFill>
              </a:defRPr>
            </a:lvl2pPr>
            <a:lvl3pPr marL="287331" indent="-169858">
              <a:lnSpc>
                <a:spcPct val="110000"/>
              </a:lnSpc>
              <a:tabLst/>
              <a:defRPr sz="1600"/>
            </a:lvl3pPr>
            <a:lvl4pPr marL="693721" indent="-169858">
              <a:lnSpc>
                <a:spcPct val="110000"/>
              </a:lnSpc>
              <a:tabLst/>
              <a:defRPr sz="14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17CF6A-808E-8C4F-9BE1-507266848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664785E-9D28-46DC-827A-9BD4D322C9F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CA6249-8962-9949-96AE-7C11B8F0135F}"/>
              </a:ext>
            </a:extLst>
          </p:cNvPr>
          <p:cNvSpPr txBox="1">
            <a:spLocks/>
          </p:cNvSpPr>
          <p:nvPr/>
        </p:nvSpPr>
        <p:spPr>
          <a:xfrm>
            <a:off x="4700337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i="0">
                <a:latin typeface="Trebuchet MS" panose="020B0703020202090204" pitchFamily="34" charset="0"/>
              </a:rPr>
              <a:t>Confidential – 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72371577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F3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F366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8728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F366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25185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60770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Cov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82723D7-6A76-434B-93CD-983DA254B9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125" b="3125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BB10CD-19E4-804D-835A-9BC2B69CFBDC}"/>
              </a:ext>
            </a:extLst>
          </p:cNvPr>
          <p:cNvCxnSpPr>
            <a:cxnSpLocks/>
          </p:cNvCxnSpPr>
          <p:nvPr userDrawn="1"/>
        </p:nvCxnSpPr>
        <p:spPr>
          <a:xfrm rot="16200000" flipH="1" flipV="1">
            <a:off x="3921819" y="-434338"/>
            <a:ext cx="0" cy="3528306"/>
          </a:xfrm>
          <a:prstGeom prst="line">
            <a:avLst/>
          </a:prstGeom>
          <a:ln w="25400" cap="rnd" cmpd="sng">
            <a:gradFill>
              <a:gsLst>
                <a:gs pos="38000">
                  <a:srgbClr val="F5F2EE"/>
                </a:gs>
                <a:gs pos="82000">
                  <a:schemeClr val="bg2"/>
                </a:gs>
                <a:gs pos="0">
                  <a:schemeClr val="bg2"/>
                </a:gs>
                <a:gs pos="99000">
                  <a:schemeClr val="accent1"/>
                </a:gs>
              </a:gsLst>
              <a:lin ang="5400000" scaled="1"/>
            </a:gradFill>
            <a:prstDash val="sysDot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DF42E9A3-E462-264D-AD96-D7797CED61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57992" y="2851921"/>
            <a:ext cx="9076018" cy="1154163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6598" b="0" i="0" cap="none" spc="100" baseline="0">
                <a:solidFill>
                  <a:schemeClr val="bg2"/>
                </a:solidFill>
                <a:latin typeface="League Gothic" pitchFamily="2" charset="77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/>
              <a:t>CHAPTER OPTION ONE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660F180-315F-9547-BD91-47B07A95D2C9}"/>
              </a:ext>
            </a:extLst>
          </p:cNvPr>
          <p:cNvCxnSpPr>
            <a:cxnSpLocks/>
          </p:cNvCxnSpPr>
          <p:nvPr userDrawn="1"/>
        </p:nvCxnSpPr>
        <p:spPr>
          <a:xfrm rot="16200000" flipH="1" flipV="1">
            <a:off x="3921819" y="3771903"/>
            <a:ext cx="0" cy="3528306"/>
          </a:xfrm>
          <a:prstGeom prst="line">
            <a:avLst/>
          </a:prstGeom>
          <a:ln w="25400" cap="rnd" cmpd="sng">
            <a:gradFill>
              <a:gsLst>
                <a:gs pos="38000">
                  <a:srgbClr val="F5F2EE"/>
                </a:gs>
                <a:gs pos="82000">
                  <a:schemeClr val="bg2"/>
                </a:gs>
                <a:gs pos="0">
                  <a:schemeClr val="bg2"/>
                </a:gs>
                <a:gs pos="99000">
                  <a:schemeClr val="accent1"/>
                </a:gs>
              </a:gsLst>
              <a:lin ang="5400000" scaled="1"/>
            </a:gradFill>
            <a:prstDash val="sysDot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2D88239-7F18-6A41-8325-7893E36D2C6C}"/>
              </a:ext>
            </a:extLst>
          </p:cNvPr>
          <p:cNvCxnSpPr>
            <a:cxnSpLocks/>
          </p:cNvCxnSpPr>
          <p:nvPr userDrawn="1"/>
        </p:nvCxnSpPr>
        <p:spPr>
          <a:xfrm rot="5400000" flipV="1">
            <a:off x="8270185" y="-434339"/>
            <a:ext cx="0" cy="3528306"/>
          </a:xfrm>
          <a:prstGeom prst="line">
            <a:avLst/>
          </a:prstGeom>
          <a:ln w="25400" cap="rnd" cmpd="sng">
            <a:gradFill>
              <a:gsLst>
                <a:gs pos="38000">
                  <a:srgbClr val="F5F2EE"/>
                </a:gs>
                <a:gs pos="82000">
                  <a:schemeClr val="bg2"/>
                </a:gs>
                <a:gs pos="0">
                  <a:schemeClr val="bg2"/>
                </a:gs>
                <a:gs pos="99000">
                  <a:schemeClr val="accent1"/>
                </a:gs>
              </a:gsLst>
              <a:lin ang="5400000" scaled="1"/>
            </a:gradFill>
            <a:prstDash val="sysDot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1BDE0C7-5782-154C-B0D5-9D7E24B770FE}"/>
              </a:ext>
            </a:extLst>
          </p:cNvPr>
          <p:cNvCxnSpPr>
            <a:cxnSpLocks/>
          </p:cNvCxnSpPr>
          <p:nvPr userDrawn="1"/>
        </p:nvCxnSpPr>
        <p:spPr>
          <a:xfrm rot="5400000" flipV="1">
            <a:off x="8270185" y="3771902"/>
            <a:ext cx="0" cy="3528306"/>
          </a:xfrm>
          <a:prstGeom prst="line">
            <a:avLst/>
          </a:prstGeom>
          <a:ln w="25400" cap="rnd" cmpd="sng">
            <a:gradFill>
              <a:gsLst>
                <a:gs pos="38000">
                  <a:srgbClr val="F5F2EE"/>
                </a:gs>
                <a:gs pos="82000">
                  <a:schemeClr val="bg2"/>
                </a:gs>
                <a:gs pos="0">
                  <a:schemeClr val="bg2"/>
                </a:gs>
                <a:gs pos="99000">
                  <a:schemeClr val="accent1"/>
                </a:gs>
              </a:gsLst>
              <a:lin ang="5400000" scaled="1"/>
            </a:gradFill>
            <a:prstDash val="sysDot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5E08F2E0-B435-B84A-B18C-44C46BC5ED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8538" y="1182354"/>
            <a:ext cx="294925" cy="29492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7D69CCD4-7A20-BA47-8F16-017915BA75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8538" y="5388594"/>
            <a:ext cx="294925" cy="2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9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60B3-6ACD-194D-9D44-C086FB470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516" y="365125"/>
            <a:ext cx="10972800" cy="987019"/>
          </a:xfrm>
        </p:spPr>
        <p:txBody>
          <a:bodyPr/>
          <a:lstStyle>
            <a:lvl1pPr algn="l">
              <a:lnSpc>
                <a:spcPct val="80000"/>
              </a:lnSpc>
              <a:defRPr b="1" i="0">
                <a:solidFill>
                  <a:schemeClr val="accent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E6AD-B7D4-B04A-86FE-7779FC9A2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65651" y="6408817"/>
            <a:ext cx="206592" cy="275456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CA6249-8962-9949-96AE-7C11B8F0135F}"/>
              </a:ext>
            </a:extLst>
          </p:cNvPr>
          <p:cNvSpPr txBox="1">
            <a:spLocks/>
          </p:cNvSpPr>
          <p:nvPr userDrawn="1"/>
        </p:nvSpPr>
        <p:spPr>
          <a:xfrm>
            <a:off x="9448800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i="0">
                <a:latin typeface="Trebuchet MS" panose="020B0603020202020204" pitchFamily="34" charset="0"/>
              </a:rPr>
              <a:t>Confidential – Internal Use Only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A962D1-DD8F-E50A-F3F4-BE8CBEB699D1}"/>
              </a:ext>
            </a:extLst>
          </p:cNvPr>
          <p:cNvSpPr/>
          <p:nvPr userDrawn="1"/>
        </p:nvSpPr>
        <p:spPr>
          <a:xfrm>
            <a:off x="5201174" y="6400799"/>
            <a:ext cx="1778466" cy="2914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892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67FE6ED-C6CC-EA8C-3082-6E5C591FD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11657" y="6348097"/>
            <a:ext cx="2162628" cy="4231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rgbClr val="1F1F1F"/>
                </a:solidFill>
                <a:latin typeface="Franklin Gothic Medium" panose="020B0603020102020204" pitchFamily="34" charset="0"/>
              </a:defRPr>
            </a:lvl1pPr>
          </a:lstStyle>
          <a:p>
            <a:fld id="{1B7279F3-9621-0B4C-998C-16FC299AC252}" type="slidenum">
              <a:rPr lang="en-ID" smtClean="0"/>
              <a:pPr/>
              <a:t>‹#›</a:t>
            </a:fld>
            <a:endParaRPr lang="en-ID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4ABE7C3A-7FE7-EEE0-4294-31DA08ADD7F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rgbClr val="1F1F1F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74F628-373A-FA3D-8768-56BB5F47886A}"/>
              </a:ext>
            </a:extLst>
          </p:cNvPr>
          <p:cNvSpPr txBox="1"/>
          <p:nvPr userDrawn="1"/>
        </p:nvSpPr>
        <p:spPr>
          <a:xfrm>
            <a:off x="1029903" y="65451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39785"/>
      </p:ext>
    </p:extLst>
  </p:cSld>
  <p:clrMapOvr>
    <a:masterClrMapping/>
  </p:clrMapOvr>
  <p:transition spd="slow" advClick="0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ag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7">
            <a:extLst>
              <a:ext uri="{FF2B5EF4-FFF2-40B4-BE49-F238E27FC236}">
                <a16:creationId xmlns:a16="http://schemas.microsoft.com/office/drawing/2014/main" id="{9F08FE4A-8FF6-9FF8-D112-89C0A60304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9918" y="340594"/>
            <a:ext cx="11312164" cy="8649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1">
                <a:solidFill>
                  <a:srgbClr val="384557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3" name="Text Placeholder 27">
            <a:extLst>
              <a:ext uri="{FF2B5EF4-FFF2-40B4-BE49-F238E27FC236}">
                <a16:creationId xmlns:a16="http://schemas.microsoft.com/office/drawing/2014/main" id="{64799A6A-15F8-3E0B-0CE0-6A26FC4FA8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9918" y="1482813"/>
            <a:ext cx="11312164" cy="44607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600" b="0" i="0">
                <a:solidFill>
                  <a:srgbClr val="384557"/>
                </a:solidFill>
                <a:latin typeface="+mn-lt"/>
              </a:defRPr>
            </a:lvl1pPr>
            <a:lvl2pPr marL="457189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 b="0" i="0">
                <a:solidFill>
                  <a:srgbClr val="384557"/>
                </a:solidFill>
                <a:latin typeface="Montserrat" pitchFamily="2" charset="77"/>
              </a:defRPr>
            </a:lvl2pPr>
            <a:lvl3pPr marL="914377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>
                <a:solidFill>
                  <a:srgbClr val="384557"/>
                </a:solidFill>
                <a:latin typeface="Montserrat" pitchFamily="2" charset="77"/>
              </a:defRPr>
            </a:lvl3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35519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Points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68D463D0-AEF8-E59B-F107-EECAB0A9DF22}"/>
              </a:ext>
            </a:extLst>
          </p:cNvPr>
          <p:cNvSpPr>
            <a:spLocks noGrp="1" noChangeAspect="1"/>
          </p:cNvSpPr>
          <p:nvPr>
            <p:ph type="body" sz="quarter" idx="40" hasCustomPrompt="1"/>
          </p:nvPr>
        </p:nvSpPr>
        <p:spPr>
          <a:xfrm flipH="1">
            <a:off x="3994795" y="1804811"/>
            <a:ext cx="1027488" cy="1027485"/>
          </a:xfrm>
          <a:prstGeom prst="arc">
            <a:avLst>
              <a:gd name="adj1" fmla="val 5402829"/>
              <a:gd name="adj2" fmla="val 17134"/>
            </a:avLst>
          </a:prstGeom>
          <a:ln w="12700">
            <a:solidFill>
              <a:schemeClr val="accent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buNone/>
              <a:defRPr lang="en-US" sz="1800" dirty="0"/>
            </a:lvl1pPr>
          </a:lstStyle>
          <a:p>
            <a:pPr marL="0" lvl="0" algn="ctr"/>
            <a:r>
              <a:rPr lang="en-US"/>
              <a:t> </a:t>
            </a:r>
          </a:p>
        </p:txBody>
      </p:sp>
      <p:sp>
        <p:nvSpPr>
          <p:cNvPr id="59" name="Text Placeholder 11">
            <a:extLst>
              <a:ext uri="{FF2B5EF4-FFF2-40B4-BE49-F238E27FC236}">
                <a16:creationId xmlns:a16="http://schemas.microsoft.com/office/drawing/2014/main" id="{467BC3C0-F941-32C8-425E-47021864777E}"/>
              </a:ext>
            </a:extLst>
          </p:cNvPr>
          <p:cNvSpPr>
            <a:spLocks noGrp="1" noChangeAspect="1"/>
          </p:cNvSpPr>
          <p:nvPr>
            <p:ph type="body" sz="quarter" idx="45" hasCustomPrompt="1"/>
          </p:nvPr>
        </p:nvSpPr>
        <p:spPr>
          <a:xfrm flipH="1" flipV="1">
            <a:off x="3222551" y="4342228"/>
            <a:ext cx="1022453" cy="1022451"/>
          </a:xfrm>
          <a:prstGeom prst="arc">
            <a:avLst>
              <a:gd name="adj1" fmla="val 5402829"/>
              <a:gd name="adj2" fmla="val 17134"/>
            </a:avLst>
          </a:prstGeom>
          <a:ln w="12700">
            <a:solidFill>
              <a:schemeClr val="accent3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buNone/>
              <a:defRPr lang="en-US" sz="1800" dirty="0"/>
            </a:lvl1pPr>
          </a:lstStyle>
          <a:p>
            <a:pPr marL="0" lvl="0" algn="ctr"/>
            <a:r>
              <a:rPr lang="en-US"/>
              <a:t> </a:t>
            </a:r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9A65B595-DD57-28FC-EC58-EEA34843DBE5}"/>
              </a:ext>
            </a:extLst>
          </p:cNvPr>
          <p:cNvSpPr>
            <a:spLocks noGrp="1" noChangeAspect="1"/>
          </p:cNvSpPr>
          <p:nvPr>
            <p:ph type="body" sz="quarter" idx="43" hasCustomPrompt="1"/>
          </p:nvPr>
        </p:nvSpPr>
        <p:spPr>
          <a:xfrm flipH="1" flipV="1">
            <a:off x="5986895" y="3648221"/>
            <a:ext cx="999467" cy="999464"/>
          </a:xfrm>
          <a:prstGeom prst="arc">
            <a:avLst>
              <a:gd name="adj1" fmla="val 5402829"/>
              <a:gd name="adj2" fmla="val 17134"/>
            </a:avLst>
          </a:prstGeom>
          <a:ln w="12700">
            <a:solidFill>
              <a:schemeClr val="accent2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buNone/>
              <a:defRPr lang="en-US" sz="1800" dirty="0"/>
            </a:lvl1pPr>
          </a:lstStyle>
          <a:p>
            <a:pPr marL="0" lvl="0" algn="ctr"/>
            <a:r>
              <a:rPr lang="en-US"/>
              <a:t> 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175C512D-B15C-6588-D779-9B0728DF229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 flipV="1">
            <a:off x="2" y="4137320"/>
            <a:ext cx="4447700" cy="1435069"/>
          </a:xfrm>
          <a:custGeom>
            <a:avLst/>
            <a:gdLst>
              <a:gd name="connsiteX0" fmla="*/ 2797624 w 3335775"/>
              <a:gd name="connsiteY0" fmla="*/ 1009612 h 1076302"/>
              <a:gd name="connsiteX1" fmla="*/ 2326163 w 3335775"/>
              <a:gd name="connsiteY1" fmla="*/ 538151 h 1076302"/>
              <a:gd name="connsiteX2" fmla="*/ 2797624 w 3335775"/>
              <a:gd name="connsiteY2" fmla="*/ 66690 h 1076302"/>
              <a:gd name="connsiteX3" fmla="*/ 3269085 w 3335775"/>
              <a:gd name="connsiteY3" fmla="*/ 538151 h 1076302"/>
              <a:gd name="connsiteX4" fmla="*/ 2797624 w 3335775"/>
              <a:gd name="connsiteY4" fmla="*/ 1009612 h 1076302"/>
              <a:gd name="connsiteX5" fmla="*/ 0 w 3335775"/>
              <a:gd name="connsiteY5" fmla="*/ 1076302 h 1076302"/>
              <a:gd name="connsiteX6" fmla="*/ 1336929 w 3335775"/>
              <a:gd name="connsiteY6" fmla="*/ 1076302 h 1076302"/>
              <a:gd name="connsiteX7" fmla="*/ 2797624 w 3335775"/>
              <a:gd name="connsiteY7" fmla="*/ 1076302 h 1076302"/>
              <a:gd name="connsiteX8" fmla="*/ 2806576 w 3335775"/>
              <a:gd name="connsiteY8" fmla="*/ 1076302 h 1076302"/>
              <a:gd name="connsiteX9" fmla="*/ 2806576 w 3335775"/>
              <a:gd name="connsiteY9" fmla="*/ 1075400 h 1076302"/>
              <a:gd name="connsiteX10" fmla="*/ 2906080 w 3335775"/>
              <a:gd name="connsiteY10" fmla="*/ 1065369 h 1076302"/>
              <a:gd name="connsiteX11" fmla="*/ 3335775 w 3335775"/>
              <a:gd name="connsiteY11" fmla="*/ 538151 h 1076302"/>
              <a:gd name="connsiteX12" fmla="*/ 2797624 w 3335775"/>
              <a:gd name="connsiteY12" fmla="*/ 0 h 1076302"/>
              <a:gd name="connsiteX13" fmla="*/ 2259473 w 3335775"/>
              <a:gd name="connsiteY13" fmla="*/ 538151 h 1076302"/>
              <a:gd name="connsiteX14" fmla="*/ 2301764 w 3335775"/>
              <a:gd name="connsiteY14" fmla="*/ 747624 h 1076302"/>
              <a:gd name="connsiteX15" fmla="*/ 2331268 w 3335775"/>
              <a:gd name="connsiteY15" fmla="*/ 801982 h 1076302"/>
              <a:gd name="connsiteX16" fmla="*/ 1336929 w 3335775"/>
              <a:gd name="connsiteY16" fmla="*/ 801982 h 1076302"/>
              <a:gd name="connsiteX17" fmla="*/ 0 w 3335775"/>
              <a:gd name="connsiteY17" fmla="*/ 801982 h 1076302"/>
              <a:gd name="connsiteX18" fmla="*/ 0 w 3335775"/>
              <a:gd name="connsiteY18" fmla="*/ 934570 h 1076302"/>
              <a:gd name="connsiteX19" fmla="*/ 1336929 w 3335775"/>
              <a:gd name="connsiteY19" fmla="*/ 934570 h 1076302"/>
              <a:gd name="connsiteX20" fmla="*/ 2436351 w 3335775"/>
              <a:gd name="connsiteY20" fmla="*/ 934570 h 1076302"/>
              <a:gd name="connsiteX21" fmla="*/ 2447434 w 3335775"/>
              <a:gd name="connsiteY21" fmla="*/ 943714 h 1076302"/>
              <a:gd name="connsiteX22" fmla="*/ 1336929 w 3335775"/>
              <a:gd name="connsiteY22" fmla="*/ 943714 h 1076302"/>
              <a:gd name="connsiteX23" fmla="*/ 0 w 3335775"/>
              <a:gd name="connsiteY23" fmla="*/ 943714 h 107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335775" h="1076302">
                <a:moveTo>
                  <a:pt x="2797624" y="1009612"/>
                </a:moveTo>
                <a:cubicBezTo>
                  <a:pt x="2537243" y="1009612"/>
                  <a:pt x="2326163" y="798532"/>
                  <a:pt x="2326163" y="538151"/>
                </a:cubicBezTo>
                <a:cubicBezTo>
                  <a:pt x="2326163" y="277770"/>
                  <a:pt x="2537243" y="66690"/>
                  <a:pt x="2797624" y="66690"/>
                </a:cubicBezTo>
                <a:cubicBezTo>
                  <a:pt x="3058005" y="66690"/>
                  <a:pt x="3269085" y="277770"/>
                  <a:pt x="3269085" y="538151"/>
                </a:cubicBezTo>
                <a:cubicBezTo>
                  <a:pt x="3269085" y="798532"/>
                  <a:pt x="3058005" y="1009612"/>
                  <a:pt x="2797624" y="1009612"/>
                </a:cubicBezTo>
                <a:close/>
                <a:moveTo>
                  <a:pt x="0" y="1076302"/>
                </a:moveTo>
                <a:lnTo>
                  <a:pt x="1336929" y="1076302"/>
                </a:lnTo>
                <a:lnTo>
                  <a:pt x="2797624" y="1076302"/>
                </a:lnTo>
                <a:lnTo>
                  <a:pt x="2806576" y="1076302"/>
                </a:lnTo>
                <a:lnTo>
                  <a:pt x="2806576" y="1075400"/>
                </a:lnTo>
                <a:lnTo>
                  <a:pt x="2906080" y="1065369"/>
                </a:lnTo>
                <a:cubicBezTo>
                  <a:pt x="3151307" y="1015188"/>
                  <a:pt x="3335775" y="798212"/>
                  <a:pt x="3335775" y="538151"/>
                </a:cubicBezTo>
                <a:cubicBezTo>
                  <a:pt x="3335775" y="240938"/>
                  <a:pt x="3094837" y="0"/>
                  <a:pt x="2797624" y="0"/>
                </a:cubicBezTo>
                <a:cubicBezTo>
                  <a:pt x="2500411" y="0"/>
                  <a:pt x="2259473" y="240938"/>
                  <a:pt x="2259473" y="538151"/>
                </a:cubicBezTo>
                <a:cubicBezTo>
                  <a:pt x="2259473" y="612454"/>
                  <a:pt x="2274532" y="683240"/>
                  <a:pt x="2301764" y="747624"/>
                </a:cubicBezTo>
                <a:lnTo>
                  <a:pt x="2331268" y="801982"/>
                </a:lnTo>
                <a:lnTo>
                  <a:pt x="1336929" y="801982"/>
                </a:lnTo>
                <a:lnTo>
                  <a:pt x="0" y="801982"/>
                </a:lnTo>
                <a:lnTo>
                  <a:pt x="0" y="934570"/>
                </a:lnTo>
                <a:lnTo>
                  <a:pt x="1336929" y="934570"/>
                </a:lnTo>
                <a:lnTo>
                  <a:pt x="2436351" y="934570"/>
                </a:lnTo>
                <a:lnTo>
                  <a:pt x="2447434" y="943714"/>
                </a:lnTo>
                <a:lnTo>
                  <a:pt x="1336929" y="943714"/>
                </a:lnTo>
                <a:lnTo>
                  <a:pt x="0" y="943714"/>
                </a:lnTo>
                <a:close/>
              </a:path>
            </a:pathLst>
          </a:custGeom>
          <a:solidFill>
            <a:schemeClr val="accent3"/>
          </a:solidFill>
          <a:ln w="0">
            <a:solidFill>
              <a:schemeClr val="bg1"/>
            </a:solidFill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latin typeface="Montserrat" pitchFamily="2" charset="77"/>
              </a:defRPr>
            </a:lvl1pPr>
            <a:lvl2pPr marL="457189" indent="0">
              <a:buNone/>
              <a:defRPr>
                <a:latin typeface="Montserrat" pitchFamily="2" charset="77"/>
              </a:defRPr>
            </a:lvl2pPr>
            <a:lvl3pPr marL="914377" indent="0">
              <a:buNone/>
              <a:defRPr>
                <a:latin typeface="Montserrat" pitchFamily="2" charset="77"/>
              </a:defRPr>
            </a:lvl3pPr>
            <a:lvl4pPr marL="1371566" indent="0">
              <a:buNone/>
              <a:defRPr>
                <a:latin typeface="Montserrat" pitchFamily="2" charset="77"/>
              </a:defRPr>
            </a:lvl4pPr>
            <a:lvl5pPr marL="1828754" indent="0">
              <a:buNone/>
              <a:defRPr>
                <a:latin typeface="Montserrat" pitchFamily="2" charset="77"/>
              </a:defRPr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id="{09B9B11F-57AA-5FD4-A249-5C488D597000}"/>
              </a:ext>
            </a:extLst>
          </p:cNvPr>
          <p:cNvSpPr>
            <a:spLocks noGrp="1" noChangeAspect="1"/>
          </p:cNvSpPr>
          <p:nvPr>
            <p:ph type="body" sz="quarter" idx="46" hasCustomPrompt="1"/>
          </p:nvPr>
        </p:nvSpPr>
        <p:spPr>
          <a:xfrm>
            <a:off x="3448791" y="4572289"/>
            <a:ext cx="581531" cy="581528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2133" b="1">
                <a:solidFill>
                  <a:schemeClr val="bg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FEF29000-655D-A8B8-B18C-82C73E685F1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 flipV="1">
            <a:off x="-1" y="3431820"/>
            <a:ext cx="7200552" cy="1435069"/>
          </a:xfrm>
          <a:custGeom>
            <a:avLst/>
            <a:gdLst>
              <a:gd name="connsiteX0" fmla="*/ 4862263 w 5400414"/>
              <a:gd name="connsiteY0" fmla="*/ 1009612 h 1076302"/>
              <a:gd name="connsiteX1" fmla="*/ 4390802 w 5400414"/>
              <a:gd name="connsiteY1" fmla="*/ 538151 h 1076302"/>
              <a:gd name="connsiteX2" fmla="*/ 4862263 w 5400414"/>
              <a:gd name="connsiteY2" fmla="*/ 66690 h 1076302"/>
              <a:gd name="connsiteX3" fmla="*/ 5333724 w 5400414"/>
              <a:gd name="connsiteY3" fmla="*/ 538151 h 1076302"/>
              <a:gd name="connsiteX4" fmla="*/ 4862263 w 5400414"/>
              <a:gd name="connsiteY4" fmla="*/ 1009612 h 1076302"/>
              <a:gd name="connsiteX5" fmla="*/ 0 w 5400414"/>
              <a:gd name="connsiteY5" fmla="*/ 1076302 h 1076302"/>
              <a:gd name="connsiteX6" fmla="*/ 1469647 w 5400414"/>
              <a:gd name="connsiteY6" fmla="*/ 1076302 h 1076302"/>
              <a:gd name="connsiteX7" fmla="*/ 3401568 w 5400414"/>
              <a:gd name="connsiteY7" fmla="*/ 1076302 h 1076302"/>
              <a:gd name="connsiteX8" fmla="*/ 4862263 w 5400414"/>
              <a:gd name="connsiteY8" fmla="*/ 1076302 h 1076302"/>
              <a:gd name="connsiteX9" fmla="*/ 4871215 w 5400414"/>
              <a:gd name="connsiteY9" fmla="*/ 1076302 h 1076302"/>
              <a:gd name="connsiteX10" fmla="*/ 4871215 w 5400414"/>
              <a:gd name="connsiteY10" fmla="*/ 1075400 h 1076302"/>
              <a:gd name="connsiteX11" fmla="*/ 4970719 w 5400414"/>
              <a:gd name="connsiteY11" fmla="*/ 1065369 h 1076302"/>
              <a:gd name="connsiteX12" fmla="*/ 5400414 w 5400414"/>
              <a:gd name="connsiteY12" fmla="*/ 538151 h 1076302"/>
              <a:gd name="connsiteX13" fmla="*/ 4862263 w 5400414"/>
              <a:gd name="connsiteY13" fmla="*/ 0 h 1076302"/>
              <a:gd name="connsiteX14" fmla="*/ 4324112 w 5400414"/>
              <a:gd name="connsiteY14" fmla="*/ 538151 h 1076302"/>
              <a:gd name="connsiteX15" fmla="*/ 4366403 w 5400414"/>
              <a:gd name="connsiteY15" fmla="*/ 747624 h 1076302"/>
              <a:gd name="connsiteX16" fmla="*/ 4395907 w 5400414"/>
              <a:gd name="connsiteY16" fmla="*/ 801982 h 1076302"/>
              <a:gd name="connsiteX17" fmla="*/ 3401568 w 5400414"/>
              <a:gd name="connsiteY17" fmla="*/ 801982 h 1076302"/>
              <a:gd name="connsiteX18" fmla="*/ 1469647 w 5400414"/>
              <a:gd name="connsiteY18" fmla="*/ 801982 h 1076302"/>
              <a:gd name="connsiteX19" fmla="*/ 0 w 5400414"/>
              <a:gd name="connsiteY19" fmla="*/ 801982 h 1076302"/>
              <a:gd name="connsiteX20" fmla="*/ 0 w 5400414"/>
              <a:gd name="connsiteY20" fmla="*/ 934570 h 1076302"/>
              <a:gd name="connsiteX21" fmla="*/ 1469647 w 5400414"/>
              <a:gd name="connsiteY21" fmla="*/ 934570 h 1076302"/>
              <a:gd name="connsiteX22" fmla="*/ 3401568 w 5400414"/>
              <a:gd name="connsiteY22" fmla="*/ 934570 h 1076302"/>
              <a:gd name="connsiteX23" fmla="*/ 4500990 w 5400414"/>
              <a:gd name="connsiteY23" fmla="*/ 934570 h 1076302"/>
              <a:gd name="connsiteX24" fmla="*/ 4512073 w 5400414"/>
              <a:gd name="connsiteY24" fmla="*/ 943714 h 1076302"/>
              <a:gd name="connsiteX25" fmla="*/ 3401568 w 5400414"/>
              <a:gd name="connsiteY25" fmla="*/ 943714 h 1076302"/>
              <a:gd name="connsiteX26" fmla="*/ 1469647 w 5400414"/>
              <a:gd name="connsiteY26" fmla="*/ 943714 h 1076302"/>
              <a:gd name="connsiteX27" fmla="*/ 0 w 5400414"/>
              <a:gd name="connsiteY27" fmla="*/ 943714 h 107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00414" h="1076302">
                <a:moveTo>
                  <a:pt x="4862263" y="1009612"/>
                </a:moveTo>
                <a:cubicBezTo>
                  <a:pt x="4601882" y="1009612"/>
                  <a:pt x="4390802" y="798532"/>
                  <a:pt x="4390802" y="538151"/>
                </a:cubicBezTo>
                <a:cubicBezTo>
                  <a:pt x="4390802" y="277770"/>
                  <a:pt x="4601882" y="66690"/>
                  <a:pt x="4862263" y="66690"/>
                </a:cubicBezTo>
                <a:cubicBezTo>
                  <a:pt x="5122644" y="66690"/>
                  <a:pt x="5333724" y="277770"/>
                  <a:pt x="5333724" y="538151"/>
                </a:cubicBezTo>
                <a:cubicBezTo>
                  <a:pt x="5333724" y="798532"/>
                  <a:pt x="5122644" y="1009612"/>
                  <a:pt x="4862263" y="1009612"/>
                </a:cubicBezTo>
                <a:close/>
                <a:moveTo>
                  <a:pt x="0" y="1076302"/>
                </a:moveTo>
                <a:lnTo>
                  <a:pt x="1469647" y="1076302"/>
                </a:lnTo>
                <a:lnTo>
                  <a:pt x="3401568" y="1076302"/>
                </a:lnTo>
                <a:lnTo>
                  <a:pt x="4862263" y="1076302"/>
                </a:lnTo>
                <a:lnTo>
                  <a:pt x="4871215" y="1076302"/>
                </a:lnTo>
                <a:lnTo>
                  <a:pt x="4871215" y="1075400"/>
                </a:lnTo>
                <a:lnTo>
                  <a:pt x="4970719" y="1065369"/>
                </a:lnTo>
                <a:cubicBezTo>
                  <a:pt x="5215946" y="1015188"/>
                  <a:pt x="5400414" y="798212"/>
                  <a:pt x="5400414" y="538151"/>
                </a:cubicBezTo>
                <a:cubicBezTo>
                  <a:pt x="5400414" y="240938"/>
                  <a:pt x="5159476" y="0"/>
                  <a:pt x="4862263" y="0"/>
                </a:cubicBezTo>
                <a:cubicBezTo>
                  <a:pt x="4565050" y="0"/>
                  <a:pt x="4324112" y="240938"/>
                  <a:pt x="4324112" y="538151"/>
                </a:cubicBezTo>
                <a:cubicBezTo>
                  <a:pt x="4324112" y="612454"/>
                  <a:pt x="4339171" y="683240"/>
                  <a:pt x="4366403" y="747624"/>
                </a:cubicBezTo>
                <a:lnTo>
                  <a:pt x="4395907" y="801982"/>
                </a:lnTo>
                <a:lnTo>
                  <a:pt x="3401568" y="801982"/>
                </a:lnTo>
                <a:lnTo>
                  <a:pt x="1469647" y="801982"/>
                </a:lnTo>
                <a:lnTo>
                  <a:pt x="0" y="801982"/>
                </a:lnTo>
                <a:lnTo>
                  <a:pt x="0" y="934570"/>
                </a:lnTo>
                <a:lnTo>
                  <a:pt x="1469647" y="934570"/>
                </a:lnTo>
                <a:lnTo>
                  <a:pt x="3401568" y="934570"/>
                </a:lnTo>
                <a:lnTo>
                  <a:pt x="4500990" y="934570"/>
                </a:lnTo>
                <a:lnTo>
                  <a:pt x="4512073" y="943714"/>
                </a:lnTo>
                <a:lnTo>
                  <a:pt x="3401568" y="943714"/>
                </a:lnTo>
                <a:lnTo>
                  <a:pt x="1469647" y="943714"/>
                </a:lnTo>
                <a:lnTo>
                  <a:pt x="0" y="943714"/>
                </a:lnTo>
                <a:close/>
              </a:path>
            </a:pathLst>
          </a:custGeom>
          <a:solidFill>
            <a:schemeClr val="accent2"/>
          </a:solidFill>
          <a:ln w="0">
            <a:solidFill>
              <a:schemeClr val="bg1"/>
            </a:solidFill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latin typeface="Montserrat" pitchFamily="2" charset="77"/>
              </a:defRPr>
            </a:lvl1pPr>
            <a:lvl2pPr marL="457189" indent="0">
              <a:buNone/>
              <a:defRPr>
                <a:latin typeface="Montserrat" pitchFamily="2" charset="77"/>
              </a:defRPr>
            </a:lvl2pPr>
            <a:lvl3pPr marL="914377" indent="0">
              <a:buNone/>
              <a:defRPr>
                <a:latin typeface="Montserrat" pitchFamily="2" charset="77"/>
              </a:defRPr>
            </a:lvl3pPr>
            <a:lvl4pPr marL="1371566" indent="0">
              <a:buNone/>
              <a:defRPr>
                <a:latin typeface="Montserrat" pitchFamily="2" charset="77"/>
              </a:defRPr>
            </a:lvl4pPr>
            <a:lvl5pPr marL="1828754" indent="0">
              <a:buNone/>
              <a:defRPr>
                <a:latin typeface="Montserrat" pitchFamily="2" charset="77"/>
              </a:defRPr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03170D75-9781-25B1-C797-256D5AD505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-18560" y="1602420"/>
            <a:ext cx="5241023" cy="1435069"/>
          </a:xfrm>
          <a:custGeom>
            <a:avLst/>
            <a:gdLst>
              <a:gd name="connsiteX0" fmla="*/ 3392616 w 3930767"/>
              <a:gd name="connsiteY0" fmla="*/ 66690 h 1076302"/>
              <a:gd name="connsiteX1" fmla="*/ 2921155 w 3930767"/>
              <a:gd name="connsiteY1" fmla="*/ 538151 h 1076302"/>
              <a:gd name="connsiteX2" fmla="*/ 3392616 w 3930767"/>
              <a:gd name="connsiteY2" fmla="*/ 1009612 h 1076302"/>
              <a:gd name="connsiteX3" fmla="*/ 3864077 w 3930767"/>
              <a:gd name="connsiteY3" fmla="*/ 538151 h 1076302"/>
              <a:gd name="connsiteX4" fmla="*/ 3392616 w 3930767"/>
              <a:gd name="connsiteY4" fmla="*/ 66690 h 1076302"/>
              <a:gd name="connsiteX5" fmla="*/ 3392616 w 3930767"/>
              <a:gd name="connsiteY5" fmla="*/ 0 h 1076302"/>
              <a:gd name="connsiteX6" fmla="*/ 3930767 w 3930767"/>
              <a:gd name="connsiteY6" fmla="*/ 538151 h 1076302"/>
              <a:gd name="connsiteX7" fmla="*/ 3501072 w 3930767"/>
              <a:gd name="connsiteY7" fmla="*/ 1065369 h 1076302"/>
              <a:gd name="connsiteX8" fmla="*/ 3401568 w 3930767"/>
              <a:gd name="connsiteY8" fmla="*/ 1075400 h 1076302"/>
              <a:gd name="connsiteX9" fmla="*/ 3401568 w 3930767"/>
              <a:gd name="connsiteY9" fmla="*/ 1076302 h 1076302"/>
              <a:gd name="connsiteX10" fmla="*/ 3392616 w 3930767"/>
              <a:gd name="connsiteY10" fmla="*/ 1076302 h 1076302"/>
              <a:gd name="connsiteX11" fmla="*/ 0 w 3930767"/>
              <a:gd name="connsiteY11" fmla="*/ 1076302 h 1076302"/>
              <a:gd name="connsiteX12" fmla="*/ 0 w 3930767"/>
              <a:gd name="connsiteY12" fmla="*/ 943714 h 1076302"/>
              <a:gd name="connsiteX13" fmla="*/ 3042426 w 3930767"/>
              <a:gd name="connsiteY13" fmla="*/ 943714 h 1076302"/>
              <a:gd name="connsiteX14" fmla="*/ 3031343 w 3930767"/>
              <a:gd name="connsiteY14" fmla="*/ 934570 h 1076302"/>
              <a:gd name="connsiteX15" fmla="*/ 0 w 3930767"/>
              <a:gd name="connsiteY15" fmla="*/ 934570 h 1076302"/>
              <a:gd name="connsiteX16" fmla="*/ 0 w 3930767"/>
              <a:gd name="connsiteY16" fmla="*/ 801982 h 1076302"/>
              <a:gd name="connsiteX17" fmla="*/ 2926260 w 3930767"/>
              <a:gd name="connsiteY17" fmla="*/ 801982 h 1076302"/>
              <a:gd name="connsiteX18" fmla="*/ 2896756 w 3930767"/>
              <a:gd name="connsiteY18" fmla="*/ 747624 h 1076302"/>
              <a:gd name="connsiteX19" fmla="*/ 2854465 w 3930767"/>
              <a:gd name="connsiteY19" fmla="*/ 538151 h 1076302"/>
              <a:gd name="connsiteX20" fmla="*/ 3392616 w 3930767"/>
              <a:gd name="connsiteY20" fmla="*/ 0 h 107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0767" h="1076302">
                <a:moveTo>
                  <a:pt x="3392616" y="66690"/>
                </a:moveTo>
                <a:cubicBezTo>
                  <a:pt x="3132235" y="66690"/>
                  <a:pt x="2921155" y="277770"/>
                  <a:pt x="2921155" y="538151"/>
                </a:cubicBezTo>
                <a:cubicBezTo>
                  <a:pt x="2921155" y="798532"/>
                  <a:pt x="3132235" y="1009612"/>
                  <a:pt x="3392616" y="1009612"/>
                </a:cubicBezTo>
                <a:cubicBezTo>
                  <a:pt x="3652997" y="1009612"/>
                  <a:pt x="3864077" y="798532"/>
                  <a:pt x="3864077" y="538151"/>
                </a:cubicBezTo>
                <a:cubicBezTo>
                  <a:pt x="3864077" y="277770"/>
                  <a:pt x="3652997" y="66690"/>
                  <a:pt x="3392616" y="66690"/>
                </a:cubicBezTo>
                <a:close/>
                <a:moveTo>
                  <a:pt x="3392616" y="0"/>
                </a:moveTo>
                <a:cubicBezTo>
                  <a:pt x="3689829" y="0"/>
                  <a:pt x="3930767" y="240938"/>
                  <a:pt x="3930767" y="538151"/>
                </a:cubicBezTo>
                <a:cubicBezTo>
                  <a:pt x="3930767" y="798212"/>
                  <a:pt x="3746299" y="1015188"/>
                  <a:pt x="3501072" y="1065369"/>
                </a:cubicBezTo>
                <a:lnTo>
                  <a:pt x="3401568" y="1075400"/>
                </a:lnTo>
                <a:lnTo>
                  <a:pt x="3401568" y="1076302"/>
                </a:lnTo>
                <a:lnTo>
                  <a:pt x="3392616" y="1076302"/>
                </a:lnTo>
                <a:lnTo>
                  <a:pt x="0" y="1076302"/>
                </a:lnTo>
                <a:lnTo>
                  <a:pt x="0" y="943714"/>
                </a:lnTo>
                <a:lnTo>
                  <a:pt x="3042426" y="943714"/>
                </a:lnTo>
                <a:lnTo>
                  <a:pt x="3031343" y="934570"/>
                </a:lnTo>
                <a:lnTo>
                  <a:pt x="0" y="934570"/>
                </a:lnTo>
                <a:lnTo>
                  <a:pt x="0" y="801982"/>
                </a:lnTo>
                <a:lnTo>
                  <a:pt x="2926260" y="801982"/>
                </a:lnTo>
                <a:lnTo>
                  <a:pt x="2896756" y="747624"/>
                </a:lnTo>
                <a:cubicBezTo>
                  <a:pt x="2869524" y="683240"/>
                  <a:pt x="2854465" y="612454"/>
                  <a:pt x="2854465" y="538151"/>
                </a:cubicBezTo>
                <a:cubicBezTo>
                  <a:pt x="2854465" y="240938"/>
                  <a:pt x="3095403" y="0"/>
                  <a:pt x="3392616" y="0"/>
                </a:cubicBezTo>
                <a:close/>
              </a:path>
            </a:pathLst>
          </a:custGeom>
          <a:solidFill>
            <a:schemeClr val="accent1"/>
          </a:solidFill>
          <a:ln w="0">
            <a:solidFill>
              <a:schemeClr val="bg1"/>
            </a:solidFill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>
                <a:latin typeface="Montserrat" pitchFamily="2" charset="77"/>
              </a:defRPr>
            </a:lvl1pPr>
            <a:lvl2pPr marL="457189" indent="0">
              <a:buNone/>
              <a:defRPr>
                <a:latin typeface="Montserrat" pitchFamily="2" charset="77"/>
              </a:defRPr>
            </a:lvl2pPr>
            <a:lvl3pPr marL="914377" indent="0">
              <a:buNone/>
              <a:defRPr>
                <a:latin typeface="Montserrat" pitchFamily="2" charset="77"/>
              </a:defRPr>
            </a:lvl3pPr>
            <a:lvl4pPr marL="1371566" indent="0">
              <a:buNone/>
              <a:defRPr>
                <a:latin typeface="Montserrat" pitchFamily="2" charset="77"/>
              </a:defRPr>
            </a:lvl4pPr>
            <a:lvl5pPr marL="1828754" indent="0">
              <a:buNone/>
              <a:defRPr>
                <a:latin typeface="Montserrat" pitchFamily="2" charset="77"/>
              </a:defRPr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5B8CEC16-F54B-F375-A630-B9AF24064481}"/>
              </a:ext>
            </a:extLst>
          </p:cNvPr>
          <p:cNvSpPr>
            <a:spLocks noGrp="1" noChangeAspect="1"/>
          </p:cNvSpPr>
          <p:nvPr>
            <p:ph type="body" sz="quarter" idx="39" hasCustomPrompt="1"/>
          </p:nvPr>
        </p:nvSpPr>
        <p:spPr>
          <a:xfrm>
            <a:off x="4223552" y="2037389"/>
            <a:ext cx="581531" cy="581528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2133" b="1">
                <a:solidFill>
                  <a:schemeClr val="bg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5" name="Text Placeholder 27">
            <a:extLst>
              <a:ext uri="{FF2B5EF4-FFF2-40B4-BE49-F238E27FC236}">
                <a16:creationId xmlns:a16="http://schemas.microsoft.com/office/drawing/2014/main" id="{482F737A-B4B0-07CD-6225-D3AABE490F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34845" y="1766913"/>
            <a:ext cx="6217236" cy="115824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600" b="0" i="0">
                <a:solidFill>
                  <a:srgbClr val="384557"/>
                </a:solidFill>
                <a:latin typeface="+mn-lt"/>
              </a:defRPr>
            </a:lvl1pPr>
            <a:lvl2pPr marL="457189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 b="0" i="0">
                <a:solidFill>
                  <a:srgbClr val="384557"/>
                </a:solidFill>
                <a:latin typeface="Montserrat" pitchFamily="2" charset="77"/>
              </a:defRPr>
            </a:lvl2pPr>
            <a:lvl3pPr marL="914377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>
                <a:solidFill>
                  <a:srgbClr val="384557"/>
                </a:solidFill>
                <a:latin typeface="Montserrat" pitchFamily="2" charset="77"/>
              </a:defRPr>
            </a:lvl3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6" name="Text Placeholder 27">
            <a:extLst>
              <a:ext uri="{FF2B5EF4-FFF2-40B4-BE49-F238E27FC236}">
                <a16:creationId xmlns:a16="http://schemas.microsoft.com/office/drawing/2014/main" id="{6F270325-B384-C757-0206-893DDA4C2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8275" y="3576959"/>
            <a:ext cx="4293805" cy="115406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600" b="0" i="0">
                <a:solidFill>
                  <a:srgbClr val="384557"/>
                </a:solidFill>
                <a:latin typeface="+mn-lt"/>
              </a:defRPr>
            </a:lvl1pPr>
            <a:lvl2pPr marL="457189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 b="0" i="0">
                <a:solidFill>
                  <a:srgbClr val="384557"/>
                </a:solidFill>
                <a:latin typeface="Montserrat" pitchFamily="2" charset="77"/>
              </a:defRPr>
            </a:lvl2pPr>
            <a:lvl3pPr marL="914377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>
                <a:solidFill>
                  <a:srgbClr val="384557"/>
                </a:solidFill>
                <a:latin typeface="Montserrat" pitchFamily="2" charset="77"/>
              </a:defRPr>
            </a:lvl3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4A738B85-E723-9B2D-5578-5B017420A0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05424" y="4913200"/>
            <a:ext cx="7046656" cy="115406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600" b="0" i="0">
                <a:solidFill>
                  <a:srgbClr val="384557"/>
                </a:solidFill>
                <a:latin typeface="+mn-lt"/>
              </a:defRPr>
            </a:lvl1pPr>
            <a:lvl2pPr marL="457189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 b="0" i="0">
                <a:solidFill>
                  <a:srgbClr val="384557"/>
                </a:solidFill>
                <a:latin typeface="Montserrat" pitchFamily="2" charset="77"/>
              </a:defRPr>
            </a:lvl2pPr>
            <a:lvl3pPr marL="914377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>
                <a:solidFill>
                  <a:srgbClr val="384557"/>
                </a:solidFill>
                <a:latin typeface="Montserrat" pitchFamily="2" charset="77"/>
              </a:defRPr>
            </a:lvl3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51" name="Text Placeholder 11">
            <a:extLst>
              <a:ext uri="{FF2B5EF4-FFF2-40B4-BE49-F238E27FC236}">
                <a16:creationId xmlns:a16="http://schemas.microsoft.com/office/drawing/2014/main" id="{4F42BB84-F04A-2AEA-4EF5-C07C5A010DE9}"/>
              </a:ext>
            </a:extLst>
          </p:cNvPr>
          <p:cNvSpPr>
            <a:spLocks noGrp="1" noChangeAspect="1"/>
          </p:cNvSpPr>
          <p:nvPr>
            <p:ph type="body" sz="quarter" idx="42" hasCustomPrompt="1"/>
          </p:nvPr>
        </p:nvSpPr>
        <p:spPr>
          <a:xfrm>
            <a:off x="6201641" y="3866789"/>
            <a:ext cx="581531" cy="581528"/>
          </a:xfrm>
          <a:prstGeom prst="ellipse">
            <a:avLst/>
          </a:prstGeom>
          <a:solidFill>
            <a:schemeClr val="accent2"/>
          </a:solidFill>
          <a:ln w="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2133" b="1">
                <a:solidFill>
                  <a:schemeClr val="bg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" name="Text Placeholder 27">
            <a:extLst>
              <a:ext uri="{FF2B5EF4-FFF2-40B4-BE49-F238E27FC236}">
                <a16:creationId xmlns:a16="http://schemas.microsoft.com/office/drawing/2014/main" id="{48D222A4-6056-560B-41F8-4A2DA35DEF8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9918" y="340594"/>
            <a:ext cx="11312164" cy="8649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1">
                <a:solidFill>
                  <a:srgbClr val="384557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76303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155D60-74F4-C51C-B09C-5DFFA509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F61EB4-E7C1-0A0A-473F-0773BA464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F8CC1-6861-13A2-EF6F-A4AA5AACE2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C5E299-8210-4268-BD5A-4FF35B4C9AC2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AE9C2-69B6-05C8-B6A2-D1D61572AC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AB456-4CAA-2F5C-8C27-009C34B0E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640EE2-F7D2-4A41-8678-EB1BC6B1D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6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5D506E-9CFA-5744-8CC1-366D985D6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924674" cy="9675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Master Slide Template – 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4A9B1D-8809-B740-A68B-9969B712A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942677"/>
            <a:ext cx="10924674" cy="4234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marL="1353503" marR="0" lvl="4" indent="-1714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C50E3C"/>
              </a:buClr>
              <a:buSzTx/>
              <a:buFont typeface="Apple Symbols" panose="02000000000000000000" pitchFamily="2" charset="-79"/>
              <a:buChar char="⎺"/>
              <a:tabLst/>
              <a:defRPr/>
            </a:pPr>
            <a:r>
              <a:rPr kumimoji="0" lang="en-US" sz="1050" b="0" i="0" u="none" strike="noStrike" kern="1600" cap="none" spc="-50" normalizeH="0" baseline="0" noProof="0">
                <a:ln>
                  <a:noFill/>
                </a:ln>
                <a:solidFill>
                  <a:srgbClr val="54565B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A8E2B-2B06-3049-8A99-94E0B3F72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bg2"/>
                </a:solidFill>
                <a:latin typeface="Trebuchet MS" panose="020B0703020202090204" pitchFamily="34" charset="0"/>
              </a:defRPr>
            </a:lvl1pPr>
          </a:lstStyle>
          <a:p>
            <a:fld id="{4BEAA09E-D67E-864E-8466-C38E88600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E30E70C-4F05-94FE-258B-F767DB050095}"/>
              </a:ext>
            </a:extLst>
          </p:cNvPr>
          <p:cNvSpPr txBox="1">
            <a:spLocks/>
          </p:cNvSpPr>
          <p:nvPr userDrawn="1"/>
        </p:nvSpPr>
        <p:spPr>
          <a:xfrm>
            <a:off x="9031438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0" i="0">
                <a:latin typeface="Trebuchet MS" panose="020B0703020202090204" pitchFamily="34" charset="0"/>
              </a:rPr>
              <a:t>Confidential &amp; Proprietary</a:t>
            </a:r>
          </a:p>
        </p:txBody>
      </p:sp>
    </p:spTree>
    <p:extLst>
      <p:ext uri="{BB962C8B-B14F-4D97-AF65-F5344CB8AC3E}">
        <p14:creationId xmlns:p14="http://schemas.microsoft.com/office/powerpoint/2010/main" val="168658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800" spc="0" baseline="0">
          <a:solidFill>
            <a:schemeClr val="accent1"/>
          </a:solidFill>
          <a:latin typeface="Trebuchet MS" panose="020B0703020202090204" pitchFamily="34" charset="0"/>
          <a:ea typeface="+mj-ea"/>
          <a:cs typeface="Trebuchet MS" panose="020B0703020202090204" pitchFamily="34" charset="0"/>
        </a:defRPr>
      </a:lvl1pPr>
    </p:titleStyle>
    <p:bodyStyle>
      <a:lvl1pPr marL="342900" marR="0" indent="-342900" algn="l" defTabSz="914400" rtl="0" eaLnBrk="1" fontAlgn="auto" latinLnBrk="0" hangingPunct="1">
        <a:lnSpc>
          <a:spcPct val="114000"/>
        </a:lnSpc>
        <a:spcBef>
          <a:spcPts val="0"/>
        </a:spcBef>
        <a:spcAft>
          <a:spcPts val="600"/>
        </a:spcAft>
        <a:buClr>
          <a:schemeClr val="tx2"/>
        </a:buClr>
        <a:buSzPct val="65000"/>
        <a:buFont typeface="Monaco" pitchFamily="2" charset="77"/>
        <a:buChar char="⎻"/>
        <a:tabLst/>
        <a:defRPr sz="2000" b="0" i="0" kern="1600" spc="-50" baseline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1pPr>
      <a:lvl2pPr marL="675958" marR="0" indent="-285750" algn="l" defTabSz="914400" rtl="0" eaLnBrk="1" fontAlgn="auto" latinLnBrk="0" hangingPunct="1">
        <a:lnSpc>
          <a:spcPct val="114000"/>
        </a:lnSpc>
        <a:spcBef>
          <a:spcPts val="0"/>
        </a:spcBef>
        <a:spcAft>
          <a:spcPts val="600"/>
        </a:spcAft>
        <a:buClr>
          <a:schemeClr val="tx2"/>
        </a:buClr>
        <a:buSzTx/>
        <a:buFont typeface="Arial" panose="020B0604020202020204" pitchFamily="34" charset="0"/>
        <a:buChar char="•"/>
        <a:tabLst/>
        <a:defRPr lang="en-US" sz="1400" b="0" i="1" kern="1600" spc="-50" baseline="0" dirty="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862012" marR="0" indent="-171450" algn="l" defTabSz="914400" rtl="0" eaLnBrk="1" fontAlgn="auto" latinLnBrk="0" hangingPunct="1">
        <a:lnSpc>
          <a:spcPct val="114000"/>
        </a:lnSpc>
        <a:spcBef>
          <a:spcPts val="0"/>
        </a:spcBef>
        <a:spcAft>
          <a:spcPts val="600"/>
        </a:spcAft>
        <a:buClr>
          <a:schemeClr val="tx2"/>
        </a:buClr>
        <a:buSzTx/>
        <a:buFont typeface="Courier New" panose="02070309020205020404" pitchFamily="49" charset="0"/>
        <a:buChar char="o"/>
        <a:tabLst/>
        <a:defRPr lang="en-US" sz="1050" b="0" i="0" kern="1600" spc="-50" baseline="0" dirty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3pPr>
      <a:lvl4pPr marL="1136332" marR="0" indent="-171450" algn="l" defTabSz="914400" rtl="0" eaLnBrk="1" fontAlgn="auto" latinLnBrk="0" hangingPunct="1">
        <a:lnSpc>
          <a:spcPct val="114000"/>
        </a:lnSpc>
        <a:spcBef>
          <a:spcPts val="0"/>
        </a:spcBef>
        <a:spcAft>
          <a:spcPts val="600"/>
        </a:spcAft>
        <a:buClr>
          <a:srgbClr val="C50E3C"/>
        </a:buClr>
        <a:buSzTx/>
        <a:buFont typeface="Wingdings" pitchFamily="2" charset="2"/>
        <a:buChar char="§"/>
        <a:tabLst/>
        <a:defRPr lang="en-US" sz="1050" b="0" i="0" kern="1600" spc="-50" baseline="0" dirty="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4pPr>
      <a:lvl5pPr marL="1353503" marR="0" indent="-171450" algn="l" defTabSz="914400" rtl="0" eaLnBrk="1" fontAlgn="auto" latinLnBrk="0" hangingPunct="1">
        <a:lnSpc>
          <a:spcPct val="114000"/>
        </a:lnSpc>
        <a:spcBef>
          <a:spcPts val="0"/>
        </a:spcBef>
        <a:spcAft>
          <a:spcPts val="600"/>
        </a:spcAft>
        <a:buClr>
          <a:schemeClr val="tx2"/>
        </a:buClr>
        <a:buSzTx/>
        <a:buFont typeface="Apple Symbols" panose="02000000000000000000" pitchFamily="2" charset="-79"/>
        <a:buChar char="⎺"/>
        <a:tabLst/>
        <a:defRPr sz="1050" b="0" i="0" kern="1600" spc="-50" baseline="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400300" indent="-1714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pple Symbols" panose="02000000000000000000" pitchFamily="2" charset="-79"/>
        <a:buChar char="⎺"/>
        <a:defRPr sz="1050" b="0" i="1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1AC1E-705B-2007-A300-19013C34B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FB9A6C7B-2141-8E80-CC59-57893FD64FA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85092" y="6414598"/>
            <a:ext cx="197659" cy="263651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64FFBC55-9A40-6A26-BCE3-C5F5EECE3D70}"/>
              </a:ext>
            </a:extLst>
          </p:cNvPr>
          <p:cNvSpPr txBox="1"/>
          <p:nvPr/>
        </p:nvSpPr>
        <p:spPr>
          <a:xfrm>
            <a:off x="5456935" y="6471310"/>
            <a:ext cx="12306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-10" normalizeH="0" baseline="0" noProof="0">
                <a:ln>
                  <a:noFill/>
                </a:ln>
                <a:solidFill>
                  <a:srgbClr val="C5C9C5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Confidential</a:t>
            </a:r>
            <a:r>
              <a:rPr kumimoji="0" sz="800" b="0" i="0" u="none" strike="noStrike" kern="1200" cap="none" spc="-5" normalizeH="0" baseline="0" noProof="0">
                <a:ln>
                  <a:noFill/>
                </a:ln>
                <a:solidFill>
                  <a:srgbClr val="C5C9C5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C5C9C5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&amp;</a:t>
            </a:r>
            <a:r>
              <a:rPr kumimoji="0" sz="800" b="0" i="0" u="none" strike="noStrike" kern="1200" cap="none" spc="40" normalizeH="0" baseline="0" noProof="0">
                <a:ln>
                  <a:noFill/>
                </a:ln>
                <a:solidFill>
                  <a:srgbClr val="C5C9C5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800" b="0" i="0" u="none" strike="noStrike" kern="1200" cap="none" spc="-10" normalizeH="0" baseline="0" noProof="0">
                <a:ln>
                  <a:noFill/>
                </a:ln>
                <a:solidFill>
                  <a:srgbClr val="C5C9C5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Proprietary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srgbClr val="54565B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F7DCBBA-6F37-C7C8-826B-0A93CB0663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00733" y="2880697"/>
            <a:ext cx="9093768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500">
                <a:solidFill>
                  <a:srgbClr val="FFFFFF"/>
                </a:solidFill>
              </a:rPr>
              <a:t>Next Steps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893C7DD-EEF8-4739-8DBF-82C5CF4347B4}"/>
              </a:ext>
            </a:extLst>
          </p:cNvPr>
          <p:cNvSpPr txBox="1">
            <a:spLocks/>
          </p:cNvSpPr>
          <p:nvPr/>
        </p:nvSpPr>
        <p:spPr>
          <a:xfrm>
            <a:off x="211015" y="6400799"/>
            <a:ext cx="2743200" cy="29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>
              <a:defRPr sz="800" b="0" i="0">
                <a:solidFill>
                  <a:schemeClr val="tx1">
                    <a:lumMod val="40000"/>
                    <a:lumOff val="60000"/>
                  </a:schemeClr>
                </a:solidFill>
                <a:latin typeface="Trebuchet MS" panose="020B070302020209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AA09E-D67E-864E-8466-C38E88600C4F}" type="slidenum"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54565B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54565B">
                  <a:lumMod val="40000"/>
                  <a:lumOff val="60000"/>
                </a:srgbClr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854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DD0787-5F0E-20D8-D584-30166008B1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Graphic 4" descr="Badge 1 with solid fill">
            <a:extLst>
              <a:ext uri="{FF2B5EF4-FFF2-40B4-BE49-F238E27FC236}">
                <a16:creationId xmlns:a16="http://schemas.microsoft.com/office/drawing/2014/main" id="{9F8DCE25-175A-8113-4A34-E8B16366D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6568" y="1426464"/>
            <a:ext cx="914400" cy="914400"/>
          </a:xfrm>
          <a:prstGeom prst="rect">
            <a:avLst/>
          </a:prstGeom>
        </p:spPr>
      </p:pic>
      <p:pic>
        <p:nvPicPr>
          <p:cNvPr id="7" name="Graphic 6" descr="Badge with solid fill">
            <a:extLst>
              <a:ext uri="{FF2B5EF4-FFF2-40B4-BE49-F238E27FC236}">
                <a16:creationId xmlns:a16="http://schemas.microsoft.com/office/drawing/2014/main" id="{02D8E2DB-03FF-81A3-79B6-C1230E8E53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96568" y="2514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283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6D473591-0F9A-8132-8E9A-F717891D0C95}"/>
              </a:ext>
            </a:extLst>
          </p:cNvPr>
          <p:cNvSpPr txBox="1"/>
          <p:nvPr/>
        </p:nvSpPr>
        <p:spPr>
          <a:xfrm>
            <a:off x="1373953" y="633966"/>
            <a:ext cx="9883006" cy="57708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54565B"/>
                </a:solidFill>
                <a:latin typeface="Arial" panose="020B0604020202020204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54565B"/>
                </a:solidFill>
                <a:latin typeface="Arial" panose="020B0604020202020204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54565B"/>
                </a:solidFill>
                <a:latin typeface="Arial" panose="020B0604020202020204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54565B"/>
                </a:solidFill>
                <a:latin typeface="Arial" panose="020B0604020202020204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54565B"/>
                </a:solidFill>
                <a:latin typeface="Arial" panose="020B0604020202020204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54565B"/>
                </a:solidFill>
                <a:latin typeface="Arial" panose="020B0604020202020204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54565B"/>
                </a:solidFill>
                <a:latin typeface="Arial" panose="020B0604020202020204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54565B"/>
                </a:solidFill>
                <a:latin typeface="Arial" panose="020B0604020202020204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54565B"/>
                </a:solidFill>
                <a:latin typeface="Arial" panose="020B0604020202020204"/>
              </a:defRPr>
            </a:lvl9pPr>
          </a:lstStyle>
          <a:p>
            <a:pPr>
              <a:lnSpc>
                <a:spcPct val="113000"/>
              </a:lnSpc>
              <a:buClrTx/>
              <a:buSzTx/>
              <a:defRPr/>
            </a:pPr>
            <a:endParaRPr lang="en-US" dirty="0">
              <a:solidFill>
                <a:srgbClr val="000000">
                  <a:lumMod val="95000"/>
                  <a:lumOff val="5000"/>
                </a:srgbClr>
              </a:solidFill>
              <a:cs typeface="Calibri"/>
            </a:endParaRPr>
          </a:p>
          <a:p>
            <a:pPr marL="342900" indent="-342900">
              <a:lnSpc>
                <a:spcPct val="113000"/>
              </a:lnSpc>
              <a:buFontTx/>
              <a:buAutoNum type="arabicPeriod"/>
              <a:defRPr/>
            </a:pPr>
            <a:r>
              <a:rPr lang="en-US" dirty="0">
                <a:solidFill>
                  <a:srgbClr val="000000">
                    <a:lumMod val="95000"/>
                    <a:lumOff val="5000"/>
                  </a:srgbClr>
                </a:solidFill>
                <a:ea typeface="Aptos" panose="020B0004020202020204" pitchFamily="34" charset="0"/>
                <a:cs typeface="Aptos" panose="020B0004020202020204" pitchFamily="34" charset="0"/>
              </a:rPr>
              <a:t>2026 Orion Select Savings: Gilead to confirm how Orion Select savings will be leveraged and if savings will be returned to brands</a:t>
            </a:r>
          </a:p>
          <a:p>
            <a:pPr marL="800100" lvl="1" indent="-342900">
              <a:lnSpc>
                <a:spcPct val="113000"/>
              </a:lnSpc>
              <a:buFont typeface="Arial"/>
              <a:buChar char="•"/>
              <a:defRPr/>
            </a:pPr>
            <a:r>
              <a:rPr lang="en-US" dirty="0">
                <a:solidFill>
                  <a:srgbClr val="000000">
                    <a:lumMod val="95000"/>
                    <a:lumOff val="5000"/>
                  </a:srgbClr>
                </a:solidFill>
                <a:ea typeface="Aptos" panose="020B0004020202020204" pitchFamily="34" charset="0"/>
                <a:cs typeface="Aptos" panose="020B0004020202020204" pitchFamily="34" charset="0"/>
              </a:rPr>
              <a:t>Timing:  ASAP </a:t>
            </a:r>
          </a:p>
          <a:p>
            <a:pPr marL="1257300" lvl="2" indent="-342900">
              <a:lnSpc>
                <a:spcPct val="113000"/>
              </a:lnSpc>
              <a:buFont typeface="Arial"/>
              <a:buChar char="•"/>
              <a:defRPr/>
            </a:pPr>
            <a:r>
              <a:rPr lang="en-US" dirty="0">
                <a:solidFill>
                  <a:srgbClr val="000000">
                    <a:lumMod val="95000"/>
                    <a:lumOff val="5000"/>
                  </a:srgbClr>
                </a:solidFill>
                <a:ea typeface="Aptos" panose="020B0004020202020204" pitchFamily="34" charset="0"/>
                <a:cs typeface="Aptos" panose="020B0004020202020204" pitchFamily="34" charset="0"/>
              </a:rPr>
              <a:t>to ensure there is sufficient time to educate brand teams on the new savings opportunity prior to Upfront commitment</a:t>
            </a:r>
          </a:p>
          <a:p>
            <a:pPr marL="800100" lvl="1" indent="-342900">
              <a:lnSpc>
                <a:spcPct val="112999"/>
              </a:lnSpc>
              <a:buFont typeface="Arial"/>
              <a:buChar char="•"/>
              <a:defRPr/>
            </a:pPr>
            <a:endParaRPr lang="en-US" sz="1000" dirty="0">
              <a:solidFill>
                <a:srgbClr val="000000">
                  <a:lumMod val="95000"/>
                  <a:lumOff val="5000"/>
                </a:srgbClr>
              </a:solidFill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lnSpc>
                <a:spcPct val="112999"/>
              </a:lnSpc>
              <a:buFontTx/>
              <a:buAutoNum type="arabicPeriod"/>
              <a:defRPr/>
            </a:pPr>
            <a:r>
              <a:rPr lang="en-US" dirty="0">
                <a:solidFill>
                  <a:srgbClr val="000000">
                    <a:lumMod val="95000"/>
                    <a:lumOff val="5000"/>
                  </a:srgbClr>
                </a:solidFill>
                <a:cs typeface="Arial"/>
              </a:rPr>
              <a:t>2026 Hard Savings Allocation/Distribution:  Gilead to confirm % of savings that brand teams will receive in 2026</a:t>
            </a:r>
            <a:endParaRPr lang="en-US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marL="800100" lvl="1" indent="-342900">
              <a:lnSpc>
                <a:spcPct val="112999"/>
              </a:lnSpc>
              <a:buFont typeface="Arial"/>
              <a:buChar char="•"/>
              <a:defRPr/>
            </a:pPr>
            <a:r>
              <a:rPr lang="en-US" dirty="0">
                <a:solidFill>
                  <a:srgbClr val="000000">
                    <a:lumMod val="95000"/>
                    <a:lumOff val="5000"/>
                  </a:srgbClr>
                </a:solidFill>
                <a:cs typeface="Arial" panose="020B0604020202020204"/>
              </a:rPr>
              <a:t>Timing: by September</a:t>
            </a:r>
          </a:p>
          <a:p>
            <a:pPr marL="1257300" lvl="2" indent="-342900">
              <a:lnSpc>
                <a:spcPct val="112999"/>
              </a:lnSpc>
              <a:buFont typeface="Arial"/>
              <a:buChar char="•"/>
              <a:defRPr/>
            </a:pPr>
            <a:r>
              <a:rPr lang="en-US" dirty="0">
                <a:solidFill>
                  <a:srgbClr val="000000">
                    <a:lumMod val="95000"/>
                    <a:lumOff val="5000"/>
                  </a:srgbClr>
                </a:solidFill>
                <a:cs typeface="Arial" panose="020B0604020202020204"/>
              </a:rPr>
              <a:t>as brand teams will be presenting tactical plans in October</a:t>
            </a:r>
          </a:p>
          <a:p>
            <a:pPr marL="800100" lvl="1" indent="-342900">
              <a:lnSpc>
                <a:spcPct val="113000"/>
              </a:lnSpc>
              <a:buFont typeface="Arial"/>
              <a:buChar char="•"/>
              <a:defRPr/>
            </a:pPr>
            <a:endParaRPr lang="en-US" sz="1000" dirty="0">
              <a:solidFill>
                <a:srgbClr val="000000">
                  <a:lumMod val="95000"/>
                  <a:lumOff val="5000"/>
                </a:srgbClr>
              </a:solidFill>
              <a:cs typeface="Arial"/>
            </a:endParaRPr>
          </a:p>
          <a:p>
            <a:pPr marL="342900" indent="-342900">
              <a:lnSpc>
                <a:spcPct val="113000"/>
              </a:lnSpc>
              <a:buFontTx/>
              <a:buAutoNum type="arabicPeriod"/>
              <a:defRPr/>
            </a:pPr>
            <a:r>
              <a:rPr lang="en-US" dirty="0">
                <a:solidFill>
                  <a:srgbClr val="000000">
                    <a:lumMod val="95000"/>
                    <a:lumOff val="5000"/>
                  </a:srgbClr>
                </a:solidFill>
              </a:rPr>
              <a:t>2026 Staffing &amp; Scope Approach: IW, DSO and Procurement to begin discussions</a:t>
            </a:r>
            <a:endParaRPr lang="en-US" dirty="0">
              <a:solidFill>
                <a:srgbClr val="000000">
                  <a:lumMod val="95000"/>
                  <a:lumOff val="5000"/>
                </a:srgbClr>
              </a:solidFill>
              <a:cs typeface="Arial"/>
            </a:endParaRPr>
          </a:p>
          <a:p>
            <a:pPr marL="800100" lvl="1" indent="-342900">
              <a:lnSpc>
                <a:spcPct val="112999"/>
              </a:lnSpc>
              <a:buFont typeface="Arial"/>
              <a:buChar char="•"/>
              <a:defRPr/>
            </a:pPr>
            <a:r>
              <a:rPr lang="en-US" dirty="0">
                <a:solidFill>
                  <a:srgbClr val="000000">
                    <a:lumMod val="95000"/>
                    <a:lumOff val="5000"/>
                  </a:srgbClr>
                </a:solidFill>
              </a:rPr>
              <a:t>Timing:  Q325</a:t>
            </a:r>
            <a:endParaRPr lang="en-US" dirty="0">
              <a:solidFill>
                <a:srgbClr val="000000">
                  <a:lumMod val="95000"/>
                  <a:lumOff val="5000"/>
                </a:srgbClr>
              </a:solidFill>
              <a:cs typeface="Arial"/>
            </a:endParaRPr>
          </a:p>
          <a:p>
            <a:pPr marL="342900" indent="-342900">
              <a:lnSpc>
                <a:spcPct val="113000"/>
              </a:lnSpc>
              <a:buFontTx/>
              <a:buAutoNum type="arabicPeriod"/>
              <a:defRPr/>
            </a:pPr>
            <a:endParaRPr lang="en-US" sz="1000" dirty="0">
              <a:solidFill>
                <a:srgbClr val="000000">
                  <a:lumMod val="95000"/>
                  <a:lumOff val="5000"/>
                </a:srgbClr>
              </a:solidFill>
              <a:cs typeface="Arial"/>
            </a:endParaRPr>
          </a:p>
          <a:p>
            <a:pPr marL="342900" indent="-342900">
              <a:lnSpc>
                <a:spcPct val="113000"/>
              </a:lnSpc>
              <a:buFontTx/>
              <a:buAutoNum type="arabicPeriod"/>
              <a:defRPr/>
            </a:pPr>
            <a:r>
              <a:rPr lang="en-US" dirty="0">
                <a:solidFill>
                  <a:srgbClr val="000000">
                    <a:lumMod val="95000"/>
                    <a:lumOff val="5000"/>
                  </a:srgbClr>
                </a:solidFill>
              </a:rPr>
              <a:t>2026 and Beyond Contract Extension Proposal: IW and Gilead to begin discussions </a:t>
            </a:r>
          </a:p>
          <a:p>
            <a:pPr marL="800100" lvl="1" indent="-342900">
              <a:lnSpc>
                <a:spcPct val="112999"/>
              </a:lnSpc>
              <a:buFont typeface="Arial"/>
              <a:buChar char="•"/>
              <a:defRPr/>
            </a:pPr>
            <a:r>
              <a:rPr lang="en-US" dirty="0">
                <a:solidFill>
                  <a:srgbClr val="000000">
                    <a:lumMod val="95000"/>
                    <a:lumOff val="5000"/>
                  </a:srgbClr>
                </a:solidFill>
              </a:rPr>
              <a:t>Timing:  Q325</a:t>
            </a:r>
            <a:endParaRPr lang="en-US" dirty="0">
              <a:solidFill>
                <a:srgbClr val="000000">
                  <a:lumMod val="95000"/>
                  <a:lumOff val="5000"/>
                </a:srgbClr>
              </a:solidFill>
              <a:cs typeface="Arial"/>
            </a:endParaRPr>
          </a:p>
          <a:p>
            <a:pPr marL="342900" indent="-342900">
              <a:lnSpc>
                <a:spcPct val="112999"/>
              </a:lnSpc>
              <a:buFontTx/>
              <a:buAutoNum type="arabicPeriod"/>
              <a:defRPr/>
            </a:pPr>
            <a:endParaRPr lang="en-US" sz="1000" dirty="0">
              <a:solidFill>
                <a:srgbClr val="000000">
                  <a:lumMod val="95000"/>
                  <a:lumOff val="5000"/>
                </a:srgbClr>
              </a:solidFill>
              <a:cs typeface="Arial"/>
            </a:endParaRPr>
          </a:p>
          <a:p>
            <a:pPr>
              <a:lnSpc>
                <a:spcPct val="113000"/>
              </a:lnSpc>
              <a:defRPr/>
            </a:pPr>
            <a:endParaRPr lang="en-US" dirty="0">
              <a:solidFill>
                <a:srgbClr val="000000">
                  <a:lumMod val="95000"/>
                  <a:lumOff val="5000"/>
                </a:srgbClr>
              </a:solidFill>
              <a:cs typeface="Arial"/>
            </a:endParaRPr>
          </a:p>
          <a:p>
            <a:pPr>
              <a:lnSpc>
                <a:spcPct val="113000"/>
              </a:lnSpc>
              <a:defRPr/>
            </a:pPr>
            <a:endParaRPr lang="en-US" dirty="0">
              <a:solidFill>
                <a:srgbClr val="000000">
                  <a:lumMod val="95000"/>
                  <a:lumOff val="5000"/>
                </a:srgb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789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reating Possible 2022">
  <a:themeElements>
    <a:clrScheme name="Custom 19">
      <a:dk1>
        <a:srgbClr val="54565B"/>
      </a:dk1>
      <a:lt1>
        <a:srgbClr val="FFFFFF"/>
      </a:lt1>
      <a:dk2>
        <a:srgbClr val="C50E3C"/>
      </a:dk2>
      <a:lt2>
        <a:srgbClr val="C6CAC6"/>
      </a:lt2>
      <a:accent1>
        <a:srgbClr val="203661"/>
      </a:accent1>
      <a:accent2>
        <a:srgbClr val="3C587F"/>
      </a:accent2>
      <a:accent3>
        <a:srgbClr val="8DC1C5"/>
      </a:accent3>
      <a:accent4>
        <a:srgbClr val="688C38"/>
      </a:accent4>
      <a:accent5>
        <a:srgbClr val="AEB618"/>
      </a:accent5>
      <a:accent6>
        <a:srgbClr val="000000"/>
      </a:accent6>
      <a:hlink>
        <a:srgbClr val="3A6C8A"/>
      </a:hlink>
      <a:folHlink>
        <a:srgbClr val="8F7F9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118</Words>
  <Application>Microsoft Office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9" baseType="lpstr">
      <vt:lpstr>Apple Symbols</vt:lpstr>
      <vt:lpstr>Aptos</vt:lpstr>
      <vt:lpstr>Aptos Display</vt:lpstr>
      <vt:lpstr>Arial</vt:lpstr>
      <vt:lpstr>Calibri</vt:lpstr>
      <vt:lpstr>Courier New</vt:lpstr>
      <vt:lpstr>Franklin Gothic Medium</vt:lpstr>
      <vt:lpstr>Georgia</vt:lpstr>
      <vt:lpstr>League Gothic</vt:lpstr>
      <vt:lpstr>Monaco</vt:lpstr>
      <vt:lpstr>Montserrat</vt:lpstr>
      <vt:lpstr>Proxima Nova Regular</vt:lpstr>
      <vt:lpstr>Trebuchet MS</vt:lpstr>
      <vt:lpstr>Wingdings</vt:lpstr>
      <vt:lpstr>Office Theme</vt:lpstr>
      <vt:lpstr>Creating Possible 2022</vt:lpstr>
      <vt:lpstr>Next Steps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White, Katie (NYC-INI)</dc:creator>
  <cp:lastModifiedBy>White, Katie (NYC-INI)</cp:lastModifiedBy>
  <cp:revision>1</cp:revision>
  <dcterms:created xsi:type="dcterms:W3CDTF">2025-08-10T18:11:31Z</dcterms:created>
  <dcterms:modified xsi:type="dcterms:W3CDTF">2025-08-10T18:19:35Z</dcterms:modified>
</cp:coreProperties>
</file>