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4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95"/>
  </p:normalViewPr>
  <p:slideViewPr>
    <p:cSldViewPr snapToGrid="0">
      <p:cViewPr varScale="1">
        <p:scale>
          <a:sx n="106" d="100"/>
          <a:sy n="106" d="100"/>
        </p:scale>
        <p:origin x="133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3B64C-7A92-4E41-8EC0-6B1FDEAA1525}" type="datetimeFigureOut">
              <a:rPr lang="en-US" smtClean="0"/>
              <a:t>7/26/25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15DDF-FA33-8D40-AA39-2F78F5B93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89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E5771-F7E5-0105-1EB7-381034ECE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21D03D-6B1B-EC18-59B4-3D60567BD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867262-B0FF-BD1E-FA62-53BB2327EF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364BF-DA70-800A-1BD6-0EF15E54AE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B6EA68-9BCE-134E-9AA2-7B675C3B49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743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DBBAC-CCE6-3AB5-D0C9-ECF3FDBD43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31FF63-AC1F-1371-EB9F-B573EC2B31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1FF89-80F4-8E3D-4516-FFE565E36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3AC42-3CA1-AE43-B923-FFF746FA3C2D}" type="datetimeFigureOut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B5B3C2-72E7-508A-3FB0-6472DF3E1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AB1348-4099-F2BC-07FF-1D08B3A94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5FB1-BAB4-C54B-9BED-57C652A2A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55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D3532-2689-9F09-34AB-3269BE202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9B5D3-CBF1-E96D-A95F-1031B0C6F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B1199-7BD4-1B66-E7E5-F6BF04D03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3AC42-3CA1-AE43-B923-FFF746FA3C2D}" type="datetimeFigureOut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1F296-F47C-29A7-9A15-3D6C0F386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63B48-BE9B-DA21-732C-1862FF5C1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5FB1-BAB4-C54B-9BED-57C652A2A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672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E5112-3525-D585-9969-474942EC3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603100-946F-D74D-E307-E2622B7EB9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BDAA05-7957-8738-9594-614C8E98F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3AC42-3CA1-AE43-B923-FFF746FA3C2D}" type="datetimeFigureOut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915CD0-F463-F7A1-4AE8-18041AD1C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CDD79-4A4E-BA8E-B87A-3C938150B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5FB1-BAB4-C54B-9BED-57C652A2A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8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642E6-46CD-9F52-2476-F49B1CEE6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EC2C5-77BB-988C-57AF-C682972B54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57DBEE-4B9C-FB89-333A-D2D48CF6C7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1D78A-281C-4C25-C1A5-093D23ABD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3AC42-3CA1-AE43-B923-FFF746FA3C2D}" type="datetimeFigureOut">
              <a:rPr lang="en-US" smtClean="0"/>
              <a:t>7/26/25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3127E-DA3C-81E5-0AE2-AFDD555FB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8553F3-8FE3-2453-558B-B631ACB09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5FB1-BAB4-C54B-9BED-57C652A2A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438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38BF2-233B-9CD5-7E4A-FB3E4A2DB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5A0A2B-2662-F2A7-7240-C8950ECE6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7FF9BE-ED3E-66C7-6B19-8D9E6C075D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F4270E-154D-1540-BFCA-24E13D469B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E2EB02-FA4C-1A2A-6838-EDF7B03C4C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85FF7B-08A3-010A-9A64-D7702B533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3AC42-3CA1-AE43-B923-FFF746FA3C2D}" type="datetimeFigureOut">
              <a:rPr lang="en-US" smtClean="0"/>
              <a:t>7/26/25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DAD5DD-BA53-8FEB-D79A-569311A1E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E19C12-2C4E-6128-F5F4-C595E6714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5FB1-BAB4-C54B-9BED-57C652A2A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410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57016-95B2-4036-09EC-62470B4A4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583C48-AEB1-E8BE-B3E2-0F8633227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3AC42-3CA1-AE43-B923-FFF746FA3C2D}" type="datetimeFigureOut">
              <a:rPr lang="en-US" smtClean="0"/>
              <a:t>7/26/25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C4E71C-6C26-A800-96D9-67F30C85E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6A99E1-E581-597D-BED1-A8495DAF6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5FB1-BAB4-C54B-9BED-57C652A2A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06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0D480F-360E-F399-5FF3-83FC4912C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3AC42-3CA1-AE43-B923-FFF746FA3C2D}" type="datetimeFigureOut">
              <a:rPr lang="en-US" smtClean="0"/>
              <a:t>7/26/25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7BBBBF-B1DC-BA8B-425C-1B71BB6D3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76F7AE-F50D-8073-C1E3-4C2FCD6B6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5FB1-BAB4-C54B-9BED-57C652A2A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90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96C99-5EB6-0665-3589-4C786888D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D33FB-138E-EB6C-FBCF-D16E20983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D933D-1127-5684-30FF-8A09BA90E0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5E956-93A9-3FF4-3E78-5CFA0F70A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3AC42-3CA1-AE43-B923-FFF746FA3C2D}" type="datetimeFigureOut">
              <a:rPr lang="en-US" smtClean="0"/>
              <a:t>7/26/25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99F870-AE68-3F3F-1BBE-AD646FD22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8E6398-05C4-93A5-333E-F0D3A0E4F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5FB1-BAB4-C54B-9BED-57C652A2A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48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3A2C1-225D-85AB-F079-C30FCDFEB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F024CA-99BA-2457-6671-8CC292DB29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B7771B-8978-4563-6971-08E0045A8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070CD1-054D-D6A9-7858-FC3D18B86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3AC42-3CA1-AE43-B923-FFF746FA3C2D}" type="datetimeFigureOut">
              <a:rPr lang="en-US" smtClean="0"/>
              <a:t>7/26/25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C09649-D7C3-1AEA-B2DF-CA815E82D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17FB5D-FE7A-D03B-9F9E-09E959C70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5FB1-BAB4-C54B-9BED-57C652A2A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343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95447-986C-2151-C956-50DBDCAE5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F22732-F511-3953-6112-523E35855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7DDE6-18C7-D7E6-B28F-F4762415F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3AC42-3CA1-AE43-B923-FFF746FA3C2D}" type="datetimeFigureOut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20690-ECC2-C39F-F763-B82E9BC75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2DD7BC-57E2-736C-D4B8-391A3DD80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5FB1-BAB4-C54B-9BED-57C652A2A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43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96302C0-6C28-4FF1-362E-A05B928C13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8A9BD-2D8A-6A36-89EE-260C1FD873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D78F13-096B-53F6-87AE-FABDAEFDC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D3AC42-3CA1-AE43-B923-FFF746FA3C2D}" type="datetimeFigureOut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D0F57-58E8-323D-8DEA-05E65BF5E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CF1FE5-0195-2EE3-5276-54687A2A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55FB1-BAB4-C54B-9BED-57C652A2A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304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6943F4-8923-51A6-1F30-30676CC22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B28811-00B0-41C2-D8FF-247316ABCD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64F9A6-0B44-A86A-5733-A51623D46E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D3AC42-3CA1-AE43-B923-FFF746FA3C2D}" type="datetimeFigureOut">
              <a:rPr lang="en-US" smtClean="0"/>
              <a:t>7/26/25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DACEF-F846-BB2D-6046-7C54C92E6A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FCFB25-7ED6-2885-DA95-8C30743E78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855FB1-BAB4-C54B-9BED-57C652A2A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62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98C8C-406C-9277-5DD6-87A63C75A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D8B61-31E1-733C-01EA-351290B85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7940" y="975962"/>
            <a:ext cx="6616011" cy="3138056"/>
          </a:xfrm>
        </p:spPr>
        <p:txBody>
          <a:bodyPr anchor="ctr">
            <a:normAutofit/>
          </a:bodyPr>
          <a:lstStyle/>
          <a:p>
            <a:pPr algn="ctr"/>
            <a:r>
              <a:rPr lang="en-US" sz="9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HIDDEN </a:t>
            </a:r>
            <a:br>
              <a:rPr lang="en-US" sz="7200" dirty="0">
                <a:solidFill>
                  <a:schemeClr val="tx2">
                    <a:lumMod val="75000"/>
                    <a:lumOff val="25000"/>
                  </a:schemeClr>
                </a:solidFill>
              </a:rPr>
            </a:br>
            <a:r>
              <a:rPr lang="en-US" sz="6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IN PLAIN SIGHT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326018-5413-EDD0-21E6-342AC0D032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8049" y="2623423"/>
            <a:ext cx="6616011" cy="4076699"/>
          </a:xfrm>
        </p:spPr>
        <p:txBody>
          <a:bodyPr anchor="ctr">
            <a:noAutofit/>
          </a:bodyPr>
          <a:lstStyle/>
          <a:p>
            <a:r>
              <a:rPr lang="en-US" sz="40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3 Key Factors Your Doctor Is Told To Ignore That Are Slowly Killing You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C57970-694C-D750-BEC0-C48F84781CFA}"/>
              </a:ext>
            </a:extLst>
          </p:cNvPr>
          <p:cNvSpPr txBox="1"/>
          <p:nvPr/>
        </p:nvSpPr>
        <p:spPr>
          <a:xfrm>
            <a:off x="-180109" y="5917957"/>
            <a:ext cx="123721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“When you’re ready to look better, feel better, and age slower so you can get the most </a:t>
            </a:r>
          </a:p>
          <a:p>
            <a:pPr algn="ctr"/>
            <a:r>
              <a:rPr lang="en-US" sz="25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out of life and feel young again, this book is for you”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75E351-39B1-41B1-9A17-A11411E5BA0C}"/>
              </a:ext>
            </a:extLst>
          </p:cNvPr>
          <p:cNvSpPr txBox="1"/>
          <p:nvPr/>
        </p:nvSpPr>
        <p:spPr>
          <a:xfrm>
            <a:off x="77205" y="-42290"/>
            <a:ext cx="1218664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i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“</a:t>
            </a:r>
            <a:r>
              <a:rPr lang="en-US" sz="25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One of the most important books on hormone health this past decade. </a:t>
            </a:r>
          </a:p>
          <a:p>
            <a:pPr algn="ctr"/>
            <a:r>
              <a:rPr lang="en-US" sz="2500" i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Will be seen as a landmark for health and healing. A must-read.”</a:t>
            </a:r>
          </a:p>
        </p:txBody>
      </p:sp>
    </p:spTree>
    <p:extLst>
      <p:ext uri="{BB962C8B-B14F-4D97-AF65-F5344CB8AC3E}">
        <p14:creationId xmlns:p14="http://schemas.microsoft.com/office/powerpoint/2010/main" val="190867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82</Words>
  <Application>Microsoft Macintosh PowerPoint</Application>
  <PresentationFormat>Widescreen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HIDDEN  IN PLAIN SIGHT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Kyl Smith</dc:creator>
  <cp:lastModifiedBy>Dr. Kyl Smith</cp:lastModifiedBy>
  <cp:revision>1</cp:revision>
  <dcterms:created xsi:type="dcterms:W3CDTF">2025-07-26T18:17:15Z</dcterms:created>
  <dcterms:modified xsi:type="dcterms:W3CDTF">2025-07-26T18:21:38Z</dcterms:modified>
</cp:coreProperties>
</file>