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9"/>
  </p:notesMasterIdLst>
  <p:sldIdLst>
    <p:sldId id="256" r:id="rId3"/>
    <p:sldId id="495" r:id="rId4"/>
    <p:sldId id="478" r:id="rId5"/>
    <p:sldId id="479" r:id="rId6"/>
    <p:sldId id="480" r:id="rId7"/>
    <p:sldId id="481" r:id="rId8"/>
    <p:sldId id="482" r:id="rId9"/>
    <p:sldId id="483" r:id="rId10"/>
    <p:sldId id="466" r:id="rId11"/>
    <p:sldId id="273" r:id="rId12"/>
    <p:sldId id="465" r:id="rId13"/>
    <p:sldId id="468" r:id="rId14"/>
    <p:sldId id="469" r:id="rId15"/>
    <p:sldId id="470" r:id="rId16"/>
    <p:sldId id="471" r:id="rId17"/>
    <p:sldId id="472" r:id="rId18"/>
    <p:sldId id="473" r:id="rId19"/>
    <p:sldId id="474" r:id="rId20"/>
    <p:sldId id="475" r:id="rId21"/>
    <p:sldId id="476" r:id="rId22"/>
    <p:sldId id="477" r:id="rId23"/>
    <p:sldId id="284" r:id="rId24"/>
    <p:sldId id="422" r:id="rId25"/>
    <p:sldId id="257" r:id="rId26"/>
    <p:sldId id="382" r:id="rId27"/>
    <p:sldId id="324" r:id="rId28"/>
    <p:sldId id="319" r:id="rId29"/>
    <p:sldId id="270" r:id="rId30"/>
    <p:sldId id="432" r:id="rId31"/>
    <p:sldId id="434" r:id="rId32"/>
    <p:sldId id="394" r:id="rId33"/>
    <p:sldId id="449" r:id="rId34"/>
    <p:sldId id="372" r:id="rId35"/>
    <p:sldId id="310" r:id="rId36"/>
    <p:sldId id="464" r:id="rId37"/>
    <p:sldId id="375" r:id="rId38"/>
    <p:sldId id="390" r:id="rId39"/>
    <p:sldId id="391" r:id="rId40"/>
    <p:sldId id="392" r:id="rId41"/>
    <p:sldId id="286" r:id="rId42"/>
    <p:sldId id="340" r:id="rId43"/>
    <p:sldId id="428" r:id="rId44"/>
    <p:sldId id="453" r:id="rId45"/>
    <p:sldId id="430" r:id="rId46"/>
    <p:sldId id="452" r:id="rId47"/>
    <p:sldId id="431" r:id="rId48"/>
    <p:sldId id="292" r:id="rId49"/>
    <p:sldId id="293" r:id="rId50"/>
    <p:sldId id="421" r:id="rId51"/>
    <p:sldId id="484" r:id="rId52"/>
    <p:sldId id="488" r:id="rId53"/>
    <p:sldId id="485" r:id="rId54"/>
    <p:sldId id="487" r:id="rId55"/>
    <p:sldId id="489" r:id="rId56"/>
    <p:sldId id="491" r:id="rId57"/>
    <p:sldId id="486" r:id="rId58"/>
    <p:sldId id="344" r:id="rId59"/>
    <p:sldId id="426" r:id="rId60"/>
    <p:sldId id="440" r:id="rId61"/>
    <p:sldId id="441" r:id="rId62"/>
    <p:sldId id="403" r:id="rId63"/>
    <p:sldId id="417" r:id="rId64"/>
    <p:sldId id="407" r:id="rId65"/>
    <p:sldId id="451" r:id="rId66"/>
    <p:sldId id="408" r:id="rId67"/>
    <p:sldId id="409" r:id="rId68"/>
    <p:sldId id="404" r:id="rId69"/>
    <p:sldId id="405" r:id="rId70"/>
    <p:sldId id="406" r:id="rId71"/>
    <p:sldId id="455" r:id="rId72"/>
    <p:sldId id="327" r:id="rId73"/>
    <p:sldId id="399" r:id="rId74"/>
    <p:sldId id="400" r:id="rId75"/>
    <p:sldId id="493" r:id="rId76"/>
    <p:sldId id="325" r:id="rId77"/>
    <p:sldId id="494" r:id="rId78"/>
  </p:sldIdLst>
  <p:sldSz cx="9144000" cy="6858000" type="screen4x3"/>
  <p:notesSz cx="7102475" cy="9388475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PHANIE BECKER" initials="SB" lastIdx="1" clrIdx="0">
    <p:extLst>
      <p:ext uri="{19B8F6BF-5375-455C-9EA6-DF929625EA0E}">
        <p15:presenceInfo xmlns:p15="http://schemas.microsoft.com/office/powerpoint/2012/main" userId="STEPHANIE BECK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DD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44" autoAdjust="0"/>
    <p:restoredTop sz="93186" autoAdjust="0"/>
  </p:normalViewPr>
  <p:slideViewPr>
    <p:cSldViewPr>
      <p:cViewPr varScale="1">
        <p:scale>
          <a:sx n="68" d="100"/>
          <a:sy n="68" d="100"/>
        </p:scale>
        <p:origin x="852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tableStyles" Target="tableStyle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commentAuthors" Target="commentAuthor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esktop\INFORME%20FINAL%20CHILTERRA\5.AN&#193;LISIS%20MASTITIS%20CL&#205;NICA_%20CHILTERR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esktop\INFORME%20FINAL%20CHILTERRA\4.AN&#193;LISIS%20RCS%20INDIVIDUALES_CHILTERRA%20-%20copi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G:\PAOLA\Desktop\BIOGENESIS%20PAO\1.G.T\INFORME%20FINAL%20CHILTERRA\3.AN&#193;LISIS%20RCS%20DE%20ESTANQUE_CHILTERRA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G:\PAOLA\Desktop\BIOGENESIS%20PAO\1.G.T\INFORME%20FINAL%20CHILTERRA\4.AN&#193;LISIS%20PRODUCCIONES%20AM%20INDIVIDUALES_CHILTERRA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G:\PAOLA\Desktop\BIOGENESIS%20PAO\1.G.T\INFORME%20FINAL%20CHILTERRA\4.AN&#193;LISIS%20RCS%20INDIVIDUALES_CHILTERRA%20-%20copi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25"/>
    </mc:Choice>
    <mc:Fallback>
      <c:style val="25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CL" dirty="0" err="1"/>
              <a:t>Clinical</a:t>
            </a:r>
            <a:r>
              <a:rPr lang="es-CL" dirty="0"/>
              <a:t> mastitis</a:t>
            </a:r>
            <a:r>
              <a:rPr lang="es-CL" baseline="0" dirty="0"/>
              <a:t> </a:t>
            </a:r>
            <a:r>
              <a:rPr lang="es-CL" baseline="0" dirty="0" err="1"/>
              <a:t>incidence</a:t>
            </a:r>
            <a:endParaRPr lang="es-CL" dirty="0"/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Hoja1!$AB$3</c:f>
              <c:strCache>
                <c:ptCount val="1"/>
                <c:pt idx="0">
                  <c:v>Vacas con Cow Guard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Hoja1!$AA$4:$AA$10</c:f>
              <c:strCache>
                <c:ptCount val="7"/>
                <c:pt idx="0">
                  <c:v>AGO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DIC</c:v>
                </c:pt>
                <c:pt idx="5">
                  <c:v>ENE</c:v>
                </c:pt>
                <c:pt idx="6">
                  <c:v>FEB</c:v>
                </c:pt>
              </c:strCache>
            </c:strRef>
          </c:cat>
          <c:val>
            <c:numRef>
              <c:f>Hoja1!$AB$4:$AB$10</c:f>
              <c:numCache>
                <c:formatCode>0.00</c:formatCode>
                <c:ptCount val="7"/>
                <c:pt idx="0">
                  <c:v>0.15189873417721519</c:v>
                </c:pt>
                <c:pt idx="1">
                  <c:v>0.39215686274509803</c:v>
                </c:pt>
                <c:pt idx="2">
                  <c:v>0.17427675148135238</c:v>
                </c:pt>
                <c:pt idx="3">
                  <c:v>0.1717032967032967</c:v>
                </c:pt>
                <c:pt idx="4">
                  <c:v>0</c:v>
                </c:pt>
                <c:pt idx="5">
                  <c:v>6.9613644274277756E-2</c:v>
                </c:pt>
                <c:pt idx="6">
                  <c:v>7.1073205401563616E-2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21-494E-8787-31295398CAED}"/>
            </c:ext>
          </c:extLst>
        </c:ser>
        <c:ser>
          <c:idx val="1"/>
          <c:order val="1"/>
          <c:tx>
            <c:strRef>
              <c:f>Hoja1!$AC$3</c:f>
              <c:strCache>
                <c:ptCount val="1"/>
                <c:pt idx="0">
                  <c:v>Vacas con Yodados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Hoja1!$AA$4:$AA$10</c:f>
              <c:strCache>
                <c:ptCount val="7"/>
                <c:pt idx="0">
                  <c:v>AGO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DIC</c:v>
                </c:pt>
                <c:pt idx="5">
                  <c:v>ENE</c:v>
                </c:pt>
                <c:pt idx="6">
                  <c:v>FEB</c:v>
                </c:pt>
              </c:strCache>
            </c:strRef>
          </c:cat>
          <c:val>
            <c:numRef>
              <c:f>Hoja1!$AC$4:$AC$10</c:f>
              <c:numCache>
                <c:formatCode>0.00</c:formatCode>
                <c:ptCount val="7"/>
                <c:pt idx="0">
                  <c:v>1.0083036773428233</c:v>
                </c:pt>
                <c:pt idx="1">
                  <c:v>0.87886893389377152</c:v>
                </c:pt>
                <c:pt idx="2">
                  <c:v>2.2889305816135086</c:v>
                </c:pt>
                <c:pt idx="3">
                  <c:v>1.0603290676416819</c:v>
                </c:pt>
                <c:pt idx="4">
                  <c:v>0.8733624454148472</c:v>
                </c:pt>
                <c:pt idx="5">
                  <c:v>0.54308472121650975</c:v>
                </c:pt>
                <c:pt idx="6">
                  <c:v>0.33569563595673257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F21-494E-8787-31295398CA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8700176"/>
        <c:axId val="198708336"/>
      </c:lineChart>
      <c:catAx>
        <c:axId val="1987001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8708336"/>
        <c:crosses val="autoZero"/>
        <c:auto val="1"/>
        <c:lblAlgn val="ctr"/>
        <c:lblOffset val="100"/>
        <c:noMultiLvlLbl val="0"/>
      </c:catAx>
      <c:valAx>
        <c:axId val="198708336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1987001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bg1"/>
          </a:solidFill>
        </a:defRPr>
      </a:pPr>
      <a:endParaRPr lang="es-C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CL" dirty="0"/>
              <a:t>% of </a:t>
            </a:r>
            <a:r>
              <a:rPr lang="es-CL" dirty="0" err="1"/>
              <a:t>cows</a:t>
            </a:r>
            <a:r>
              <a:rPr lang="es-CL" dirty="0"/>
              <a:t> </a:t>
            </a:r>
            <a:r>
              <a:rPr lang="es-CL" dirty="0" err="1"/>
              <a:t>with</a:t>
            </a:r>
            <a:r>
              <a:rPr lang="es-CL" dirty="0"/>
              <a:t> CCS </a:t>
            </a:r>
            <a:r>
              <a:rPr lang="es-CL" dirty="0" err="1"/>
              <a:t>higher</a:t>
            </a:r>
            <a:r>
              <a:rPr lang="es-CL" baseline="0" dirty="0"/>
              <a:t> </a:t>
            </a:r>
            <a:r>
              <a:rPr lang="es-CL" baseline="0" dirty="0" err="1"/>
              <a:t>than</a:t>
            </a:r>
            <a:r>
              <a:rPr lang="es-CL" baseline="0" dirty="0"/>
              <a:t>  1</a:t>
            </a:r>
            <a:r>
              <a:rPr lang="es-CL" dirty="0"/>
              <a:t>.000.000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'RESUMEN FINAL'!$C$33</c:f>
              <c:strCache>
                <c:ptCount val="1"/>
                <c:pt idx="0">
                  <c:v>Vacas Cow Guard &gt;1MM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'RESUMEN FINAL'!$D$32:$J$32</c:f>
              <c:strCache>
                <c:ptCount val="7"/>
                <c:pt idx="0">
                  <c:v>AGO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DIC</c:v>
                </c:pt>
                <c:pt idx="5">
                  <c:v>ENE</c:v>
                </c:pt>
                <c:pt idx="6">
                  <c:v>FEB</c:v>
                </c:pt>
              </c:strCache>
            </c:strRef>
          </c:cat>
          <c:val>
            <c:numRef>
              <c:f>'RESUMEN FINAL'!$D$33:$J$33</c:f>
              <c:numCache>
                <c:formatCode>General</c:formatCode>
                <c:ptCount val="7"/>
                <c:pt idx="2">
                  <c:v>2.2944550669216062</c:v>
                </c:pt>
                <c:pt idx="3">
                  <c:v>2.5139664804469275</c:v>
                </c:pt>
                <c:pt idx="4">
                  <c:v>2.5304592314901595</c:v>
                </c:pt>
                <c:pt idx="5">
                  <c:v>3.3563218390804597</c:v>
                </c:pt>
                <c:pt idx="6">
                  <c:v>5.3978594695207072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F0-4021-B4D9-A1429591BD85}"/>
            </c:ext>
          </c:extLst>
        </c:ser>
        <c:ser>
          <c:idx val="1"/>
          <c:order val="1"/>
          <c:tx>
            <c:strRef>
              <c:f>'RESUMEN FINAL'!$C$34</c:f>
              <c:strCache>
                <c:ptCount val="1"/>
                <c:pt idx="0">
                  <c:v>Vacas Yodados &gt;1MM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'RESUMEN FINAL'!$D$32:$J$32</c:f>
              <c:strCache>
                <c:ptCount val="7"/>
                <c:pt idx="0">
                  <c:v>AGO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DIC</c:v>
                </c:pt>
                <c:pt idx="5">
                  <c:v>ENE</c:v>
                </c:pt>
                <c:pt idx="6">
                  <c:v>FEB</c:v>
                </c:pt>
              </c:strCache>
            </c:strRef>
          </c:cat>
          <c:val>
            <c:numRef>
              <c:f>'RESUMEN FINAL'!$D$34:$J$34</c:f>
              <c:numCache>
                <c:formatCode>General</c:formatCode>
                <c:ptCount val="7"/>
                <c:pt idx="2">
                  <c:v>5.2428681572860452</c:v>
                </c:pt>
                <c:pt idx="3">
                  <c:v>4.8780487804878048</c:v>
                </c:pt>
                <c:pt idx="4">
                  <c:v>5.1028481012658231</c:v>
                </c:pt>
                <c:pt idx="5">
                  <c:v>6.3360881542699721</c:v>
                </c:pt>
                <c:pt idx="6">
                  <c:v>5.2505010020040084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F0-4021-B4D9-A1429591BD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947216"/>
        <c:axId val="70949936"/>
      </c:lineChart>
      <c:catAx>
        <c:axId val="709472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0949936"/>
        <c:crosses val="autoZero"/>
        <c:auto val="1"/>
        <c:lblAlgn val="ctr"/>
        <c:lblOffset val="100"/>
        <c:noMultiLvlLbl val="0"/>
      </c:catAx>
      <c:valAx>
        <c:axId val="709499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09472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bg1"/>
          </a:solidFill>
        </a:defRPr>
      </a:pPr>
      <a:endParaRPr lang="es-CL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25"/>
    </mc:Choice>
    <mc:Fallback>
      <c:style val="25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ES" dirty="0" err="1"/>
              <a:t>Tank</a:t>
            </a:r>
            <a:r>
              <a:rPr lang="es-ES" dirty="0"/>
              <a:t> </a:t>
            </a:r>
            <a:r>
              <a:rPr lang="es-ES" dirty="0" err="1"/>
              <a:t>milk</a:t>
            </a:r>
            <a:r>
              <a:rPr lang="es-ES" dirty="0"/>
              <a:t> CCS /</a:t>
            </a:r>
            <a:r>
              <a:rPr lang="es-ES" dirty="0" err="1"/>
              <a:t>day</a:t>
            </a:r>
            <a:r>
              <a:rPr lang="es-ES" dirty="0"/>
              <a:t> 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'POND. GENERAL'!$V$26</c:f>
              <c:strCache>
                <c:ptCount val="1"/>
                <c:pt idx="0">
                  <c:v>Salas con Cow Guard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'POND. GENERAL'!$W$25:$AD$25</c:f>
              <c:strCache>
                <c:ptCount val="8"/>
                <c:pt idx="0">
                  <c:v>AGO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DIC</c:v>
                </c:pt>
                <c:pt idx="5">
                  <c:v>ENE</c:v>
                </c:pt>
                <c:pt idx="6">
                  <c:v>FEB</c:v>
                </c:pt>
                <c:pt idx="7">
                  <c:v>MAR</c:v>
                </c:pt>
              </c:strCache>
            </c:strRef>
          </c:cat>
          <c:val>
            <c:numRef>
              <c:f>'POND. GENERAL'!$W$26:$AD$26</c:f>
              <c:numCache>
                <c:formatCode>#,##0</c:formatCode>
                <c:ptCount val="8"/>
                <c:pt idx="0">
                  <c:v>259324.67272307529</c:v>
                </c:pt>
                <c:pt idx="1">
                  <c:v>196881.98813911399</c:v>
                </c:pt>
                <c:pt idx="2">
                  <c:v>155842.26432470675</c:v>
                </c:pt>
                <c:pt idx="3">
                  <c:v>165215.74301939513</c:v>
                </c:pt>
                <c:pt idx="4">
                  <c:v>184159</c:v>
                </c:pt>
                <c:pt idx="5">
                  <c:v>243422</c:v>
                </c:pt>
                <c:pt idx="6">
                  <c:v>263528.75</c:v>
                </c:pt>
                <c:pt idx="7">
                  <c:v>268773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91-4DB3-87EF-8F216FE9050B}"/>
            </c:ext>
          </c:extLst>
        </c:ser>
        <c:ser>
          <c:idx val="1"/>
          <c:order val="1"/>
          <c:tx>
            <c:strRef>
              <c:f>'POND. GENERAL'!$V$27</c:f>
              <c:strCache>
                <c:ptCount val="1"/>
                <c:pt idx="0">
                  <c:v>Salas con Yodados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'POND. GENERAL'!$W$25:$AD$25</c:f>
              <c:strCache>
                <c:ptCount val="8"/>
                <c:pt idx="0">
                  <c:v>AGO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DIC</c:v>
                </c:pt>
                <c:pt idx="5">
                  <c:v>ENE</c:v>
                </c:pt>
                <c:pt idx="6">
                  <c:v>FEB</c:v>
                </c:pt>
                <c:pt idx="7">
                  <c:v>MAR</c:v>
                </c:pt>
              </c:strCache>
            </c:strRef>
          </c:cat>
          <c:val>
            <c:numRef>
              <c:f>'POND. GENERAL'!$W$27:$AD$27</c:f>
              <c:numCache>
                <c:formatCode>#,##0</c:formatCode>
                <c:ptCount val="8"/>
                <c:pt idx="0">
                  <c:v>248605.14590829067</c:v>
                </c:pt>
                <c:pt idx="1">
                  <c:v>198908.90211180924</c:v>
                </c:pt>
                <c:pt idx="2">
                  <c:v>220154.88586580943</c:v>
                </c:pt>
                <c:pt idx="3">
                  <c:v>230449.58545295775</c:v>
                </c:pt>
                <c:pt idx="4">
                  <c:v>243550.25</c:v>
                </c:pt>
                <c:pt idx="5">
                  <c:v>298429.25</c:v>
                </c:pt>
                <c:pt idx="6">
                  <c:v>345546.5</c:v>
                </c:pt>
                <c:pt idx="7">
                  <c:v>357929.33333333331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E91-4DB3-87EF-8F216FE905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432016"/>
        <c:axId val="385432560"/>
      </c:lineChart>
      <c:catAx>
        <c:axId val="3854320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85432560"/>
        <c:crosses val="autoZero"/>
        <c:auto val="1"/>
        <c:lblAlgn val="ctr"/>
        <c:lblOffset val="100"/>
        <c:noMultiLvlLbl val="0"/>
      </c:catAx>
      <c:valAx>
        <c:axId val="38543256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3854320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bg1"/>
          </a:solidFill>
        </a:defRPr>
      </a:pPr>
      <a:endParaRPr lang="es-CL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ES"/>
              <a:t>Producción am (L/vaca)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'RESUMEN FINAL'!$B$6</c:f>
              <c:strCache>
                <c:ptCount val="1"/>
                <c:pt idx="0">
                  <c:v>Salas con Cow Guard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'RESUMEN FINAL'!$C$5:$I$5</c:f>
              <c:strCache>
                <c:ptCount val="7"/>
                <c:pt idx="0">
                  <c:v>AGO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DIC</c:v>
                </c:pt>
                <c:pt idx="5">
                  <c:v>ENE</c:v>
                </c:pt>
                <c:pt idx="6">
                  <c:v>FEB</c:v>
                </c:pt>
              </c:strCache>
            </c:strRef>
          </c:cat>
          <c:val>
            <c:numRef>
              <c:f>'RESUMEN FINAL'!$C$6:$I$6</c:f>
              <c:numCache>
                <c:formatCode>General</c:formatCode>
                <c:ptCount val="7"/>
                <c:pt idx="2" formatCode="0.0">
                  <c:v>12.751554280248788</c:v>
                </c:pt>
                <c:pt idx="3" formatCode="0.0">
                  <c:v>13.079925477410361</c:v>
                </c:pt>
                <c:pt idx="4" formatCode="0.0">
                  <c:v>10.990201593999043</c:v>
                </c:pt>
                <c:pt idx="5" formatCode="0.0">
                  <c:v>8.4309567617295329</c:v>
                </c:pt>
                <c:pt idx="6" formatCode="0.0">
                  <c:v>7.09343575418995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EF-4519-9ED8-40F394A4413B}"/>
            </c:ext>
          </c:extLst>
        </c:ser>
        <c:ser>
          <c:idx val="1"/>
          <c:order val="1"/>
          <c:tx>
            <c:strRef>
              <c:f>'RESUMEN FINAL'!$B$7</c:f>
              <c:strCache>
                <c:ptCount val="1"/>
                <c:pt idx="0">
                  <c:v>Salas con Yodados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'RESUMEN FINAL'!$C$5:$I$5</c:f>
              <c:strCache>
                <c:ptCount val="7"/>
                <c:pt idx="0">
                  <c:v>AGO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DIC</c:v>
                </c:pt>
                <c:pt idx="5">
                  <c:v>ENE</c:v>
                </c:pt>
                <c:pt idx="6">
                  <c:v>FEB</c:v>
                </c:pt>
              </c:strCache>
            </c:strRef>
          </c:cat>
          <c:val>
            <c:numRef>
              <c:f>'RESUMEN FINAL'!$C$7:$I$7</c:f>
              <c:numCache>
                <c:formatCode>General</c:formatCode>
                <c:ptCount val="7"/>
                <c:pt idx="2" formatCode="0.0">
                  <c:v>12.147859622059437</c:v>
                </c:pt>
                <c:pt idx="3" formatCode="0.0">
                  <c:v>12.221040000000016</c:v>
                </c:pt>
                <c:pt idx="4" formatCode="0.0">
                  <c:v>10.102215189873423</c:v>
                </c:pt>
                <c:pt idx="5" formatCode="0.0">
                  <c:v>7.4838976377952875</c:v>
                </c:pt>
                <c:pt idx="6" formatCode="0.0">
                  <c:v>6.9383072603289282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EF-4519-9ED8-40F394A441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425488"/>
        <c:axId val="385431472"/>
      </c:lineChart>
      <c:catAx>
        <c:axId val="3854254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85431472"/>
        <c:crosses val="autoZero"/>
        <c:auto val="1"/>
        <c:lblAlgn val="ctr"/>
        <c:lblOffset val="100"/>
        <c:noMultiLvlLbl val="0"/>
      </c:catAx>
      <c:valAx>
        <c:axId val="385431472"/>
        <c:scaling>
          <c:orientation val="minMax"/>
          <c:min val="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85425488"/>
        <c:crosses val="autoZero"/>
        <c:crossBetween val="between"/>
        <c:majorUnit val="1"/>
      </c:valAx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bg1"/>
          </a:solidFill>
        </a:defRPr>
      </a:pPr>
      <a:endParaRPr lang="es-CL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ES" dirty="0"/>
              <a:t>% of </a:t>
            </a:r>
            <a:r>
              <a:rPr lang="es-ES" dirty="0" err="1"/>
              <a:t>cows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CCS </a:t>
            </a:r>
            <a:r>
              <a:rPr lang="es-ES" dirty="0" err="1"/>
              <a:t>lower</a:t>
            </a:r>
            <a:r>
              <a:rPr lang="es-ES" dirty="0"/>
              <a:t> </a:t>
            </a:r>
            <a:r>
              <a:rPr lang="es-ES" dirty="0" err="1"/>
              <a:t>than</a:t>
            </a:r>
            <a:r>
              <a:rPr lang="es-ES" dirty="0"/>
              <a:t> 200.000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'RESUMEN FINAL'!$C$27</c:f>
              <c:strCache>
                <c:ptCount val="1"/>
                <c:pt idx="0">
                  <c:v>Vacas Cow Guard &lt;200.000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'RESUMEN FINAL'!$D$25:$J$25</c:f>
              <c:strCache>
                <c:ptCount val="7"/>
                <c:pt idx="0">
                  <c:v>AGO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DIC</c:v>
                </c:pt>
                <c:pt idx="5">
                  <c:v>ENE</c:v>
                </c:pt>
                <c:pt idx="6">
                  <c:v>FEB</c:v>
                </c:pt>
              </c:strCache>
            </c:strRef>
          </c:cat>
          <c:val>
            <c:numRef>
              <c:f>'RESUMEN FINAL'!$D$27:$J$27</c:f>
              <c:numCache>
                <c:formatCode>General</c:formatCode>
                <c:ptCount val="7"/>
                <c:pt idx="2" formatCode="0.0">
                  <c:v>86.567877629063091</c:v>
                </c:pt>
                <c:pt idx="3" formatCode="0.0">
                  <c:v>87.616387337057731</c:v>
                </c:pt>
                <c:pt idx="4" formatCode="0.0">
                  <c:v>86.082474226804123</c:v>
                </c:pt>
                <c:pt idx="5" formatCode="0.0">
                  <c:v>79.034482758620683</c:v>
                </c:pt>
                <c:pt idx="6" formatCode="0.0">
                  <c:v>68.310842252210335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9B-456F-B7EC-0C16A5DEA5CC}"/>
            </c:ext>
          </c:extLst>
        </c:ser>
        <c:ser>
          <c:idx val="2"/>
          <c:order val="1"/>
          <c:tx>
            <c:strRef>
              <c:f>'RESUMEN FINAL'!#¡REF!</c:f>
              <c:strCache>
                <c:ptCount val="1"/>
                <c:pt idx="0">
                  <c:v>#REF!</c:v>
                </c:pt>
              </c:strCache>
            </c:strRef>
          </c:tx>
          <c:marker>
            <c:symbol val="none"/>
          </c:marker>
          <c:cat>
            <c:strRef>
              <c:f>'RESUMEN FINAL'!$D$25:$J$25</c:f>
              <c:strCache>
                <c:ptCount val="7"/>
                <c:pt idx="0">
                  <c:v>AGO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DIC</c:v>
                </c:pt>
                <c:pt idx="5">
                  <c:v>ENE</c:v>
                </c:pt>
                <c:pt idx="6">
                  <c:v>FEB</c:v>
                </c:pt>
              </c:strCache>
            </c:strRef>
          </c:cat>
          <c:val>
            <c:numRef>
              <c:f>'RESUMEN FINAL'!#¡REF!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9B-456F-B7EC-0C16A5DEA5CC}"/>
            </c:ext>
          </c:extLst>
        </c:ser>
        <c:ser>
          <c:idx val="4"/>
          <c:order val="2"/>
          <c:tx>
            <c:strRef>
              <c:f>'RESUMEN FINAL'!$C$29</c:f>
              <c:strCache>
                <c:ptCount val="1"/>
                <c:pt idx="0">
                  <c:v>Vacas Yodados &lt;200.000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'RESUMEN FINAL'!$D$25:$J$25</c:f>
              <c:strCache>
                <c:ptCount val="7"/>
                <c:pt idx="0">
                  <c:v>AGO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DIC</c:v>
                </c:pt>
                <c:pt idx="5">
                  <c:v>ENE</c:v>
                </c:pt>
                <c:pt idx="6">
                  <c:v>FEB</c:v>
                </c:pt>
              </c:strCache>
            </c:strRef>
          </c:cat>
          <c:val>
            <c:numRef>
              <c:f>'RESUMEN FINAL'!$D$29:$J$29</c:f>
              <c:numCache>
                <c:formatCode>General</c:formatCode>
                <c:ptCount val="7"/>
                <c:pt idx="2" formatCode="0.0">
                  <c:v>79.568234387047028</c:v>
                </c:pt>
                <c:pt idx="3" formatCode="0.0">
                  <c:v>78.808476609356262</c:v>
                </c:pt>
                <c:pt idx="4" formatCode="0.0">
                  <c:v>76.265822784810126</c:v>
                </c:pt>
                <c:pt idx="5" formatCode="0.0">
                  <c:v>68.398268398268399</c:v>
                </c:pt>
                <c:pt idx="6" formatCode="0.0">
                  <c:v>68.777555110220447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9B-456F-B7EC-0C16A5DEA5CC}"/>
            </c:ext>
          </c:extLst>
        </c:ser>
        <c:ser>
          <c:idx val="5"/>
          <c:order val="3"/>
          <c:tx>
            <c:strRef>
              <c:f>'RESUMEN FINAL'!$C$30</c:f>
              <c:strCache>
                <c:ptCount val="1"/>
              </c:strCache>
            </c:strRef>
          </c:tx>
          <c:marker>
            <c:symbol val="none"/>
          </c:marker>
          <c:cat>
            <c:strRef>
              <c:f>'RESUMEN FINAL'!$D$25:$J$25</c:f>
              <c:strCache>
                <c:ptCount val="7"/>
                <c:pt idx="0">
                  <c:v>AGO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DIC</c:v>
                </c:pt>
                <c:pt idx="5">
                  <c:v>ENE</c:v>
                </c:pt>
                <c:pt idx="6">
                  <c:v>FEB</c:v>
                </c:pt>
              </c:strCache>
            </c:strRef>
          </c:cat>
          <c:val>
            <c:numRef>
              <c:f>'RESUMEN FINAL'!$D$30:$J$30</c:f>
              <c:numCache>
                <c:formatCode>General</c:formatCode>
                <c:ptCount val="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39B-456F-B7EC-0C16A5DEA5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2186048"/>
        <c:axId val="107682016"/>
      </c:lineChart>
      <c:catAx>
        <c:axId val="512186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07682016"/>
        <c:crosses val="autoZero"/>
        <c:auto val="1"/>
        <c:lblAlgn val="ctr"/>
        <c:lblOffset val="100"/>
        <c:noMultiLvlLbl val="0"/>
      </c:catAx>
      <c:valAx>
        <c:axId val="107682016"/>
        <c:scaling>
          <c:orientation val="minMax"/>
          <c:max val="90"/>
          <c:min val="6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121860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bg1"/>
          </a:solidFill>
        </a:defRPr>
      </a:pPr>
      <a:endParaRPr lang="es-CL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38.jpg"/><Relationship Id="rId4" Type="http://schemas.openxmlformats.org/officeDocument/2006/relationships/image" Target="../media/image41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image" Target="../media/image50.jpg"/><Relationship Id="rId5" Type="http://schemas.openxmlformats.org/officeDocument/2006/relationships/image" Target="../media/image54.jpg"/><Relationship Id="rId4" Type="http://schemas.openxmlformats.org/officeDocument/2006/relationships/image" Target="../media/image53.jpe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38.jpg"/><Relationship Id="rId4" Type="http://schemas.openxmlformats.org/officeDocument/2006/relationships/image" Target="../media/image41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image" Target="../media/image50.jpg"/><Relationship Id="rId5" Type="http://schemas.openxmlformats.org/officeDocument/2006/relationships/image" Target="../media/image54.jpg"/><Relationship Id="rId4" Type="http://schemas.openxmlformats.org/officeDocument/2006/relationships/image" Target="../media/image53.jpe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D09862-2516-4886-863D-51AF0376F8D0}" type="doc">
      <dgm:prSet loTypeId="urn:microsoft.com/office/officeart/2005/8/layout/vList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L"/>
        </a:p>
      </dgm:t>
    </dgm:pt>
    <dgm:pt modelId="{E4092CE0-FA30-4B65-94B7-E4A3D440742D}">
      <dgm:prSet phldrT="[Texto]" custT="1"/>
      <dgm:spPr/>
      <dgm:t>
        <a:bodyPr/>
        <a:lstStyle/>
        <a:p>
          <a:pPr algn="ctr"/>
          <a:r>
            <a:rPr lang="en-US" sz="1600" b="1" dirty="0">
              <a:solidFill>
                <a:schemeClr val="tx1">
                  <a:lumMod val="95000"/>
                  <a:lumOff val="5000"/>
                </a:schemeClr>
              </a:solidFill>
            </a:rPr>
            <a:t>1st and only in the world whose active ingredient is 100% copper</a:t>
          </a:r>
          <a:endParaRPr lang="es-CL" sz="16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24E9165A-4B44-4897-ADF8-FB1DC939A32C}" type="parTrans" cxnId="{738F69B9-D9A4-4A9E-A4C4-8DED3F549F08}">
      <dgm:prSet/>
      <dgm:spPr/>
      <dgm:t>
        <a:bodyPr/>
        <a:lstStyle/>
        <a:p>
          <a:pPr algn="ctr"/>
          <a:endParaRPr lang="es-CL" sz="1600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6D232A5D-187E-4A3C-818D-D9E94488F166}" type="sibTrans" cxnId="{738F69B9-D9A4-4A9E-A4C4-8DED3F549F08}">
      <dgm:prSet/>
      <dgm:spPr/>
      <dgm:t>
        <a:bodyPr/>
        <a:lstStyle/>
        <a:p>
          <a:pPr algn="ctr"/>
          <a:endParaRPr lang="es-CL" sz="1600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6E9A3A1E-5505-4E24-8015-1605C6BB9535}">
      <dgm:prSet phldrT="[Texto]" custT="1"/>
      <dgm:spPr/>
      <dgm:t>
        <a:bodyPr/>
        <a:lstStyle/>
        <a:p>
          <a:pPr algn="ctr"/>
          <a:r>
            <a:rPr lang="en-US" sz="1600" b="1" dirty="0">
              <a:solidFill>
                <a:schemeClr val="tx1">
                  <a:lumMod val="95000"/>
                  <a:lumOff val="5000"/>
                </a:schemeClr>
              </a:solidFill>
            </a:rPr>
            <a:t>1st and only in the world certified for use in organic agriculture (100% organic)</a:t>
          </a:r>
          <a:endParaRPr lang="es-CL" sz="16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3A2C38D9-7CA4-4983-8FE1-69B0549E335F}" type="parTrans" cxnId="{6A26A7AC-A0D0-4F1B-9EED-C76C8CE8B1E4}">
      <dgm:prSet/>
      <dgm:spPr/>
      <dgm:t>
        <a:bodyPr/>
        <a:lstStyle/>
        <a:p>
          <a:pPr algn="ctr"/>
          <a:endParaRPr lang="es-CL" sz="1600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5CD2EE2C-829E-4EDA-B89F-3157D3DB73BE}" type="sibTrans" cxnId="{6A26A7AC-A0D0-4F1B-9EED-C76C8CE8B1E4}">
      <dgm:prSet/>
      <dgm:spPr/>
      <dgm:t>
        <a:bodyPr/>
        <a:lstStyle/>
        <a:p>
          <a:pPr algn="ctr"/>
          <a:endParaRPr lang="es-CL" sz="1600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4A17CA98-6C6E-49D3-BC56-9546AA5EFAD9}">
      <dgm:prSet phldrT="[Texto]" custT="1"/>
      <dgm:spPr/>
      <dgm:t>
        <a:bodyPr/>
        <a:lstStyle/>
        <a:p>
          <a:pPr algn="ctr"/>
          <a:r>
            <a:rPr lang="en-US" sz="1600" b="1" dirty="0">
              <a:solidFill>
                <a:schemeClr val="tx1">
                  <a:lumMod val="95000"/>
                  <a:lumOff val="5000"/>
                </a:schemeClr>
              </a:solidFill>
            </a:rPr>
            <a:t>With scientific studies (U. de Chile, U. Austral de Chile and INTA Argentina)</a:t>
          </a:r>
          <a:endParaRPr lang="es-CL" sz="16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7DD131E5-686D-469A-AEC4-C91882F34E80}" type="parTrans" cxnId="{5282F9F9-E9A8-4F14-9B48-0C55C5D18C10}">
      <dgm:prSet/>
      <dgm:spPr/>
      <dgm:t>
        <a:bodyPr/>
        <a:lstStyle/>
        <a:p>
          <a:pPr algn="ctr"/>
          <a:endParaRPr lang="es-CL" sz="1600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54C73B13-CC18-4C89-8F91-43C097DCCBF5}" type="sibTrans" cxnId="{5282F9F9-E9A8-4F14-9B48-0C55C5D18C10}">
      <dgm:prSet/>
      <dgm:spPr/>
      <dgm:t>
        <a:bodyPr/>
        <a:lstStyle/>
        <a:p>
          <a:pPr algn="ctr"/>
          <a:endParaRPr lang="es-CL" sz="1600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573D3ADC-9973-4A85-AEC5-9D252020E094}">
      <dgm:prSet phldrT="[Texto]" custT="1"/>
      <dgm:spPr/>
      <dgm:t>
        <a:bodyPr/>
        <a:lstStyle/>
        <a:p>
          <a:pPr algn="ctr"/>
          <a:r>
            <a:rPr lang="en-US" sz="1600" b="1" dirty="0">
              <a:solidFill>
                <a:schemeClr val="tx1">
                  <a:lumMod val="95000"/>
                  <a:lumOff val="5000"/>
                </a:schemeClr>
              </a:solidFill>
            </a:rPr>
            <a:t>Unique in Chile with scientific publications (Paper: Frontiers of Microbiology)</a:t>
          </a:r>
          <a:endParaRPr lang="es-CL" sz="16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8B4D6E3D-2125-4EDC-9D59-307D0505622C}" type="parTrans" cxnId="{34C081FA-66DA-4FAB-8D83-9C4332B22826}">
      <dgm:prSet/>
      <dgm:spPr/>
      <dgm:t>
        <a:bodyPr/>
        <a:lstStyle/>
        <a:p>
          <a:pPr algn="ctr"/>
          <a:endParaRPr lang="es-CL" sz="1600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B909E2DC-88E3-4BE4-AE08-C490E713DE63}" type="sibTrans" cxnId="{34C081FA-66DA-4FAB-8D83-9C4332B22826}">
      <dgm:prSet/>
      <dgm:spPr/>
      <dgm:t>
        <a:bodyPr/>
        <a:lstStyle/>
        <a:p>
          <a:pPr algn="ctr"/>
          <a:endParaRPr lang="es-CL" sz="1600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A89BE926-1A6A-49A6-91AB-E034A6B1CED7}">
      <dgm:prSet custT="1"/>
      <dgm:spPr/>
      <dgm:t>
        <a:bodyPr/>
        <a:lstStyle/>
        <a:p>
          <a:pPr algn="ctr"/>
          <a:r>
            <a:rPr lang="en-US" sz="1600" b="1" dirty="0">
              <a:solidFill>
                <a:schemeClr val="tx1">
                  <a:lumMod val="95000"/>
                  <a:lumOff val="5000"/>
                </a:schemeClr>
              </a:solidFill>
            </a:rPr>
            <a:t>Unique in Chile and the world with patented intellectual property (Patented as original innovation</a:t>
          </a:r>
          <a:r>
            <a:rPr lang="es-CL" sz="1600" b="1" dirty="0">
              <a:solidFill>
                <a:schemeClr val="tx1">
                  <a:lumMod val="95000"/>
                  <a:lumOff val="5000"/>
                </a:schemeClr>
              </a:solidFill>
            </a:rPr>
            <a:t>) </a:t>
          </a:r>
        </a:p>
      </dgm:t>
    </dgm:pt>
    <dgm:pt modelId="{3FE7948E-FE82-4657-A86C-A8C38E325727}" type="parTrans" cxnId="{8170D9FB-4B10-4DB7-A894-EAEC0A789C46}">
      <dgm:prSet/>
      <dgm:spPr/>
      <dgm:t>
        <a:bodyPr/>
        <a:lstStyle/>
        <a:p>
          <a:endParaRPr lang="es-CL" sz="1600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1C8BCD89-06B7-4F46-BF21-1CCEBBD1CD59}" type="sibTrans" cxnId="{8170D9FB-4B10-4DB7-A894-EAEC0A789C46}">
      <dgm:prSet/>
      <dgm:spPr/>
      <dgm:t>
        <a:bodyPr/>
        <a:lstStyle/>
        <a:p>
          <a:endParaRPr lang="es-CL" sz="1600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3B12CCF9-2DFD-43C1-8DED-210ADB7410CB}" type="pres">
      <dgm:prSet presAssocID="{F9D09862-2516-4886-863D-51AF0376F8D0}" presName="linear" presStyleCnt="0">
        <dgm:presLayoutVars>
          <dgm:dir/>
          <dgm:resizeHandles val="exact"/>
        </dgm:presLayoutVars>
      </dgm:prSet>
      <dgm:spPr/>
    </dgm:pt>
    <dgm:pt modelId="{9595FF65-28E0-44AC-897E-24FD423CCD72}" type="pres">
      <dgm:prSet presAssocID="{E4092CE0-FA30-4B65-94B7-E4A3D440742D}" presName="comp" presStyleCnt="0"/>
      <dgm:spPr/>
    </dgm:pt>
    <dgm:pt modelId="{BC4D4AA2-78D0-43FE-ADC7-164DFAD99990}" type="pres">
      <dgm:prSet presAssocID="{E4092CE0-FA30-4B65-94B7-E4A3D440742D}" presName="box" presStyleLbl="node1" presStyleIdx="0" presStyleCnt="5" custLinFactNeighborX="63123" custLinFactNeighborY="1903"/>
      <dgm:spPr/>
    </dgm:pt>
    <dgm:pt modelId="{5F07518D-86B5-4E63-9B7A-EA22DD0D2696}" type="pres">
      <dgm:prSet presAssocID="{E4092CE0-FA30-4B65-94B7-E4A3D440742D}" presName="img" presStyleLbl="fgImgPlace1" presStyleIdx="0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1DE34C4D-36EB-4AE8-BCCB-6E1635FD9E2D}" type="pres">
      <dgm:prSet presAssocID="{E4092CE0-FA30-4B65-94B7-E4A3D440742D}" presName="text" presStyleLbl="node1" presStyleIdx="0" presStyleCnt="5">
        <dgm:presLayoutVars>
          <dgm:bulletEnabled val="1"/>
        </dgm:presLayoutVars>
      </dgm:prSet>
      <dgm:spPr/>
    </dgm:pt>
    <dgm:pt modelId="{5D47D41C-AFAC-45D4-8B0B-3D1F5D7B08D1}" type="pres">
      <dgm:prSet presAssocID="{6D232A5D-187E-4A3C-818D-D9E94488F166}" presName="spacer" presStyleCnt="0"/>
      <dgm:spPr/>
    </dgm:pt>
    <dgm:pt modelId="{93EE5DFB-3216-4F81-8106-D7829E36CFB8}" type="pres">
      <dgm:prSet presAssocID="{6E9A3A1E-5505-4E24-8015-1605C6BB9535}" presName="comp" presStyleCnt="0"/>
      <dgm:spPr/>
    </dgm:pt>
    <dgm:pt modelId="{6B4D7EC6-1A8C-4900-A967-C45C88C2DC13}" type="pres">
      <dgm:prSet presAssocID="{6E9A3A1E-5505-4E24-8015-1605C6BB9535}" presName="box" presStyleLbl="node1" presStyleIdx="1" presStyleCnt="5" custLinFactNeighborX="1578" custLinFactNeighborY="3986"/>
      <dgm:spPr/>
    </dgm:pt>
    <dgm:pt modelId="{4811591B-72B6-4D78-9A4E-F43EC87A9F68}" type="pres">
      <dgm:prSet presAssocID="{6E9A3A1E-5505-4E24-8015-1605C6BB9535}" presName="img" presStyleLbl="fgImgPlace1" presStyleIdx="1" presStyleCnt="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A2E5F9C8-F39E-4D3F-942D-2111EC4D60C0}" type="pres">
      <dgm:prSet presAssocID="{6E9A3A1E-5505-4E24-8015-1605C6BB9535}" presName="text" presStyleLbl="node1" presStyleIdx="1" presStyleCnt="5">
        <dgm:presLayoutVars>
          <dgm:bulletEnabled val="1"/>
        </dgm:presLayoutVars>
      </dgm:prSet>
      <dgm:spPr/>
    </dgm:pt>
    <dgm:pt modelId="{A838DA78-1C32-4FD2-96CA-0BFE09E523E0}" type="pres">
      <dgm:prSet presAssocID="{5CD2EE2C-829E-4EDA-B89F-3157D3DB73BE}" presName="spacer" presStyleCnt="0"/>
      <dgm:spPr/>
    </dgm:pt>
    <dgm:pt modelId="{8DA01B68-78A2-46F0-92F1-E57F4456075F}" type="pres">
      <dgm:prSet presAssocID="{A89BE926-1A6A-49A6-91AB-E034A6B1CED7}" presName="comp" presStyleCnt="0"/>
      <dgm:spPr/>
    </dgm:pt>
    <dgm:pt modelId="{1E24D1A3-271D-4630-81AA-6BD31A289327}" type="pres">
      <dgm:prSet presAssocID="{A89BE926-1A6A-49A6-91AB-E034A6B1CED7}" presName="box" presStyleLbl="node1" presStyleIdx="2" presStyleCnt="5"/>
      <dgm:spPr/>
    </dgm:pt>
    <dgm:pt modelId="{C7EE6807-7411-4BC3-9B82-2C2002CDF62D}" type="pres">
      <dgm:prSet presAssocID="{A89BE926-1A6A-49A6-91AB-E034A6B1CED7}" presName="img" presStyleLbl="fgImgPlace1" presStyleIdx="2" presStyleCnt="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6F7CB3BB-15C4-4891-8985-C1F654028234}" type="pres">
      <dgm:prSet presAssocID="{A89BE926-1A6A-49A6-91AB-E034A6B1CED7}" presName="text" presStyleLbl="node1" presStyleIdx="2" presStyleCnt="5">
        <dgm:presLayoutVars>
          <dgm:bulletEnabled val="1"/>
        </dgm:presLayoutVars>
      </dgm:prSet>
      <dgm:spPr/>
    </dgm:pt>
    <dgm:pt modelId="{D750FEA4-52AD-4F3F-A018-097D04D4E732}" type="pres">
      <dgm:prSet presAssocID="{1C8BCD89-06B7-4F46-BF21-1CCEBBD1CD59}" presName="spacer" presStyleCnt="0"/>
      <dgm:spPr/>
    </dgm:pt>
    <dgm:pt modelId="{921C7E89-3058-4341-B25A-917A812404D5}" type="pres">
      <dgm:prSet presAssocID="{4A17CA98-6C6E-49D3-BC56-9546AA5EFAD9}" presName="comp" presStyleCnt="0"/>
      <dgm:spPr/>
    </dgm:pt>
    <dgm:pt modelId="{23C9D7F3-224C-4C28-B153-DDB15CDEBF8F}" type="pres">
      <dgm:prSet presAssocID="{4A17CA98-6C6E-49D3-BC56-9546AA5EFAD9}" presName="box" presStyleLbl="node1" presStyleIdx="3" presStyleCnt="5"/>
      <dgm:spPr/>
    </dgm:pt>
    <dgm:pt modelId="{2A666C7E-2A74-4B13-A9A7-B52A1DF7D470}" type="pres">
      <dgm:prSet presAssocID="{4A17CA98-6C6E-49D3-BC56-9546AA5EFAD9}" presName="img" presStyleLbl="fgImgPlace1" presStyleIdx="3" presStyleCnt="5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33BBAF29-8B11-407F-B809-699B32C8F293}" type="pres">
      <dgm:prSet presAssocID="{4A17CA98-6C6E-49D3-BC56-9546AA5EFAD9}" presName="text" presStyleLbl="node1" presStyleIdx="3" presStyleCnt="5">
        <dgm:presLayoutVars>
          <dgm:bulletEnabled val="1"/>
        </dgm:presLayoutVars>
      </dgm:prSet>
      <dgm:spPr/>
    </dgm:pt>
    <dgm:pt modelId="{01A6A76B-F4DE-404A-9A0B-5CEA5B536A99}" type="pres">
      <dgm:prSet presAssocID="{54C73B13-CC18-4C89-8F91-43C097DCCBF5}" presName="spacer" presStyleCnt="0"/>
      <dgm:spPr/>
    </dgm:pt>
    <dgm:pt modelId="{E6D12929-D7EB-4E0D-93A5-F9B59B304D61}" type="pres">
      <dgm:prSet presAssocID="{573D3ADC-9973-4A85-AEC5-9D252020E094}" presName="comp" presStyleCnt="0"/>
      <dgm:spPr/>
    </dgm:pt>
    <dgm:pt modelId="{79C52EB2-DA34-4301-AA4B-9536433124F0}" type="pres">
      <dgm:prSet presAssocID="{573D3ADC-9973-4A85-AEC5-9D252020E094}" presName="box" presStyleLbl="node1" presStyleIdx="4" presStyleCnt="5"/>
      <dgm:spPr/>
    </dgm:pt>
    <dgm:pt modelId="{7CE32811-85FA-477B-A8FD-48CB0063B3E9}" type="pres">
      <dgm:prSet presAssocID="{573D3ADC-9973-4A85-AEC5-9D252020E094}" presName="img" presStyleLbl="fgImgPlace1" presStyleIdx="4" presStyleCnt="5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D76FC147-279F-4525-A3EB-ACA115A0F3B5}" type="pres">
      <dgm:prSet presAssocID="{573D3ADC-9973-4A85-AEC5-9D252020E094}" presName="text" presStyleLbl="node1" presStyleIdx="4" presStyleCnt="5">
        <dgm:presLayoutVars>
          <dgm:bulletEnabled val="1"/>
        </dgm:presLayoutVars>
      </dgm:prSet>
      <dgm:spPr/>
    </dgm:pt>
  </dgm:ptLst>
  <dgm:cxnLst>
    <dgm:cxn modelId="{1ABAE401-0DAD-4E72-86D9-68A856A4C535}" type="presOf" srcId="{6E9A3A1E-5505-4E24-8015-1605C6BB9535}" destId="{6B4D7EC6-1A8C-4900-A967-C45C88C2DC13}" srcOrd="0" destOrd="0" presId="urn:microsoft.com/office/officeart/2005/8/layout/vList4"/>
    <dgm:cxn modelId="{7E02484F-60CF-4630-9645-403A39C2D9E6}" type="presOf" srcId="{4A17CA98-6C6E-49D3-BC56-9546AA5EFAD9}" destId="{23C9D7F3-224C-4C28-B153-DDB15CDEBF8F}" srcOrd="0" destOrd="0" presId="urn:microsoft.com/office/officeart/2005/8/layout/vList4"/>
    <dgm:cxn modelId="{CE0A2A51-CE42-4471-9FA6-A64FBCAC4B0F}" type="presOf" srcId="{E4092CE0-FA30-4B65-94B7-E4A3D440742D}" destId="{BC4D4AA2-78D0-43FE-ADC7-164DFAD99990}" srcOrd="0" destOrd="0" presId="urn:microsoft.com/office/officeart/2005/8/layout/vList4"/>
    <dgm:cxn modelId="{6D8E6488-8EDC-4DB8-9A70-5E475134D9E4}" type="presOf" srcId="{E4092CE0-FA30-4B65-94B7-E4A3D440742D}" destId="{1DE34C4D-36EB-4AE8-BCCB-6E1635FD9E2D}" srcOrd="1" destOrd="0" presId="urn:microsoft.com/office/officeart/2005/8/layout/vList4"/>
    <dgm:cxn modelId="{9A2D259A-0656-44B9-B55F-D64B5B314F60}" type="presOf" srcId="{F9D09862-2516-4886-863D-51AF0376F8D0}" destId="{3B12CCF9-2DFD-43C1-8DED-210ADB7410CB}" srcOrd="0" destOrd="0" presId="urn:microsoft.com/office/officeart/2005/8/layout/vList4"/>
    <dgm:cxn modelId="{83A5E9A3-E25F-4677-8CDD-776FED5B72CB}" type="presOf" srcId="{4A17CA98-6C6E-49D3-BC56-9546AA5EFAD9}" destId="{33BBAF29-8B11-407F-B809-699B32C8F293}" srcOrd="1" destOrd="0" presId="urn:microsoft.com/office/officeart/2005/8/layout/vList4"/>
    <dgm:cxn modelId="{6A26A7AC-A0D0-4F1B-9EED-C76C8CE8B1E4}" srcId="{F9D09862-2516-4886-863D-51AF0376F8D0}" destId="{6E9A3A1E-5505-4E24-8015-1605C6BB9535}" srcOrd="1" destOrd="0" parTransId="{3A2C38D9-7CA4-4983-8FE1-69B0549E335F}" sibTransId="{5CD2EE2C-829E-4EDA-B89F-3157D3DB73BE}"/>
    <dgm:cxn modelId="{738F69B9-D9A4-4A9E-A4C4-8DED3F549F08}" srcId="{F9D09862-2516-4886-863D-51AF0376F8D0}" destId="{E4092CE0-FA30-4B65-94B7-E4A3D440742D}" srcOrd="0" destOrd="0" parTransId="{24E9165A-4B44-4897-ADF8-FB1DC939A32C}" sibTransId="{6D232A5D-187E-4A3C-818D-D9E94488F166}"/>
    <dgm:cxn modelId="{802B73D3-1D25-4934-9023-09316A2D6E85}" type="presOf" srcId="{573D3ADC-9973-4A85-AEC5-9D252020E094}" destId="{D76FC147-279F-4525-A3EB-ACA115A0F3B5}" srcOrd="1" destOrd="0" presId="urn:microsoft.com/office/officeart/2005/8/layout/vList4"/>
    <dgm:cxn modelId="{45FA3AE1-42A0-4A46-B0DE-961E5C62928E}" type="presOf" srcId="{6E9A3A1E-5505-4E24-8015-1605C6BB9535}" destId="{A2E5F9C8-F39E-4D3F-942D-2111EC4D60C0}" srcOrd="1" destOrd="0" presId="urn:microsoft.com/office/officeart/2005/8/layout/vList4"/>
    <dgm:cxn modelId="{90B145E3-3159-4C3D-8DF5-C331E7DBC83B}" type="presOf" srcId="{A89BE926-1A6A-49A6-91AB-E034A6B1CED7}" destId="{6F7CB3BB-15C4-4891-8985-C1F654028234}" srcOrd="1" destOrd="0" presId="urn:microsoft.com/office/officeart/2005/8/layout/vList4"/>
    <dgm:cxn modelId="{1C40B2E6-F92C-4F00-A1E7-0624E3E12A55}" type="presOf" srcId="{A89BE926-1A6A-49A6-91AB-E034A6B1CED7}" destId="{1E24D1A3-271D-4630-81AA-6BD31A289327}" srcOrd="0" destOrd="0" presId="urn:microsoft.com/office/officeart/2005/8/layout/vList4"/>
    <dgm:cxn modelId="{5282F9F9-E9A8-4F14-9B48-0C55C5D18C10}" srcId="{F9D09862-2516-4886-863D-51AF0376F8D0}" destId="{4A17CA98-6C6E-49D3-BC56-9546AA5EFAD9}" srcOrd="3" destOrd="0" parTransId="{7DD131E5-686D-469A-AEC4-C91882F34E80}" sibTransId="{54C73B13-CC18-4C89-8F91-43C097DCCBF5}"/>
    <dgm:cxn modelId="{34C081FA-66DA-4FAB-8D83-9C4332B22826}" srcId="{F9D09862-2516-4886-863D-51AF0376F8D0}" destId="{573D3ADC-9973-4A85-AEC5-9D252020E094}" srcOrd="4" destOrd="0" parTransId="{8B4D6E3D-2125-4EDC-9D59-307D0505622C}" sibTransId="{B909E2DC-88E3-4BE4-AE08-C490E713DE63}"/>
    <dgm:cxn modelId="{8170D9FB-4B10-4DB7-A894-EAEC0A789C46}" srcId="{F9D09862-2516-4886-863D-51AF0376F8D0}" destId="{A89BE926-1A6A-49A6-91AB-E034A6B1CED7}" srcOrd="2" destOrd="0" parTransId="{3FE7948E-FE82-4657-A86C-A8C38E325727}" sibTransId="{1C8BCD89-06B7-4F46-BF21-1CCEBBD1CD59}"/>
    <dgm:cxn modelId="{1671ACFF-39E2-4DD0-ACE4-3BC21A9DF2FA}" type="presOf" srcId="{573D3ADC-9973-4A85-AEC5-9D252020E094}" destId="{79C52EB2-DA34-4301-AA4B-9536433124F0}" srcOrd="0" destOrd="0" presId="urn:microsoft.com/office/officeart/2005/8/layout/vList4"/>
    <dgm:cxn modelId="{1916FE27-4E79-4599-8441-06B07580A5BF}" type="presParOf" srcId="{3B12CCF9-2DFD-43C1-8DED-210ADB7410CB}" destId="{9595FF65-28E0-44AC-897E-24FD423CCD72}" srcOrd="0" destOrd="0" presId="urn:microsoft.com/office/officeart/2005/8/layout/vList4"/>
    <dgm:cxn modelId="{50129E19-5812-4B57-8A4E-F755260D047E}" type="presParOf" srcId="{9595FF65-28E0-44AC-897E-24FD423CCD72}" destId="{BC4D4AA2-78D0-43FE-ADC7-164DFAD99990}" srcOrd="0" destOrd="0" presId="urn:microsoft.com/office/officeart/2005/8/layout/vList4"/>
    <dgm:cxn modelId="{AECE77E1-BAC8-4FF5-B4BC-25392CD4BBDA}" type="presParOf" srcId="{9595FF65-28E0-44AC-897E-24FD423CCD72}" destId="{5F07518D-86B5-4E63-9B7A-EA22DD0D2696}" srcOrd="1" destOrd="0" presId="urn:microsoft.com/office/officeart/2005/8/layout/vList4"/>
    <dgm:cxn modelId="{57EC4A6A-8F60-474A-9C18-B3A2F77C38AA}" type="presParOf" srcId="{9595FF65-28E0-44AC-897E-24FD423CCD72}" destId="{1DE34C4D-36EB-4AE8-BCCB-6E1635FD9E2D}" srcOrd="2" destOrd="0" presId="urn:microsoft.com/office/officeart/2005/8/layout/vList4"/>
    <dgm:cxn modelId="{E1DE4938-FD2C-401C-BA22-CEF449E3C398}" type="presParOf" srcId="{3B12CCF9-2DFD-43C1-8DED-210ADB7410CB}" destId="{5D47D41C-AFAC-45D4-8B0B-3D1F5D7B08D1}" srcOrd="1" destOrd="0" presId="urn:microsoft.com/office/officeart/2005/8/layout/vList4"/>
    <dgm:cxn modelId="{1E13B42E-D19C-413E-B741-D281F8A32ABD}" type="presParOf" srcId="{3B12CCF9-2DFD-43C1-8DED-210ADB7410CB}" destId="{93EE5DFB-3216-4F81-8106-D7829E36CFB8}" srcOrd="2" destOrd="0" presId="urn:microsoft.com/office/officeart/2005/8/layout/vList4"/>
    <dgm:cxn modelId="{CA13E471-891D-41DB-9037-1291F3586116}" type="presParOf" srcId="{93EE5DFB-3216-4F81-8106-D7829E36CFB8}" destId="{6B4D7EC6-1A8C-4900-A967-C45C88C2DC13}" srcOrd="0" destOrd="0" presId="urn:microsoft.com/office/officeart/2005/8/layout/vList4"/>
    <dgm:cxn modelId="{8C77D36B-5B91-4AF1-8CD0-63D814546373}" type="presParOf" srcId="{93EE5DFB-3216-4F81-8106-D7829E36CFB8}" destId="{4811591B-72B6-4D78-9A4E-F43EC87A9F68}" srcOrd="1" destOrd="0" presId="urn:microsoft.com/office/officeart/2005/8/layout/vList4"/>
    <dgm:cxn modelId="{84A51468-67B8-4CA7-BA02-AE54D491E09A}" type="presParOf" srcId="{93EE5DFB-3216-4F81-8106-D7829E36CFB8}" destId="{A2E5F9C8-F39E-4D3F-942D-2111EC4D60C0}" srcOrd="2" destOrd="0" presId="urn:microsoft.com/office/officeart/2005/8/layout/vList4"/>
    <dgm:cxn modelId="{DEDA491E-B861-494D-81CA-1609ACCEDD34}" type="presParOf" srcId="{3B12CCF9-2DFD-43C1-8DED-210ADB7410CB}" destId="{A838DA78-1C32-4FD2-96CA-0BFE09E523E0}" srcOrd="3" destOrd="0" presId="urn:microsoft.com/office/officeart/2005/8/layout/vList4"/>
    <dgm:cxn modelId="{C42985B6-EBBC-4D1F-B35F-70066362F19F}" type="presParOf" srcId="{3B12CCF9-2DFD-43C1-8DED-210ADB7410CB}" destId="{8DA01B68-78A2-46F0-92F1-E57F4456075F}" srcOrd="4" destOrd="0" presId="urn:microsoft.com/office/officeart/2005/8/layout/vList4"/>
    <dgm:cxn modelId="{F66C28CE-944E-4559-B9FE-C6FBD0E763DE}" type="presParOf" srcId="{8DA01B68-78A2-46F0-92F1-E57F4456075F}" destId="{1E24D1A3-271D-4630-81AA-6BD31A289327}" srcOrd="0" destOrd="0" presId="urn:microsoft.com/office/officeart/2005/8/layout/vList4"/>
    <dgm:cxn modelId="{6433DF1A-2450-4120-A3F6-38496267596C}" type="presParOf" srcId="{8DA01B68-78A2-46F0-92F1-E57F4456075F}" destId="{C7EE6807-7411-4BC3-9B82-2C2002CDF62D}" srcOrd="1" destOrd="0" presId="urn:microsoft.com/office/officeart/2005/8/layout/vList4"/>
    <dgm:cxn modelId="{BDD52F44-C3D0-49D4-8DE2-D90FCA57E7D4}" type="presParOf" srcId="{8DA01B68-78A2-46F0-92F1-E57F4456075F}" destId="{6F7CB3BB-15C4-4891-8985-C1F654028234}" srcOrd="2" destOrd="0" presId="urn:microsoft.com/office/officeart/2005/8/layout/vList4"/>
    <dgm:cxn modelId="{921A26ED-D1A2-4C36-9A96-A5084DAC352A}" type="presParOf" srcId="{3B12CCF9-2DFD-43C1-8DED-210ADB7410CB}" destId="{D750FEA4-52AD-4F3F-A018-097D04D4E732}" srcOrd="5" destOrd="0" presId="urn:microsoft.com/office/officeart/2005/8/layout/vList4"/>
    <dgm:cxn modelId="{6932AD6E-D976-4B00-A40D-AF8502717212}" type="presParOf" srcId="{3B12CCF9-2DFD-43C1-8DED-210ADB7410CB}" destId="{921C7E89-3058-4341-B25A-917A812404D5}" srcOrd="6" destOrd="0" presId="urn:microsoft.com/office/officeart/2005/8/layout/vList4"/>
    <dgm:cxn modelId="{64BF28C2-B020-4F6A-BF16-FCE4A497EF21}" type="presParOf" srcId="{921C7E89-3058-4341-B25A-917A812404D5}" destId="{23C9D7F3-224C-4C28-B153-DDB15CDEBF8F}" srcOrd="0" destOrd="0" presId="urn:microsoft.com/office/officeart/2005/8/layout/vList4"/>
    <dgm:cxn modelId="{8E7CDB7B-69E6-4F97-96BC-7AF4AE10F9D6}" type="presParOf" srcId="{921C7E89-3058-4341-B25A-917A812404D5}" destId="{2A666C7E-2A74-4B13-A9A7-B52A1DF7D470}" srcOrd="1" destOrd="0" presId="urn:microsoft.com/office/officeart/2005/8/layout/vList4"/>
    <dgm:cxn modelId="{82973D1C-4421-46EA-9D50-7E2253FA06FD}" type="presParOf" srcId="{921C7E89-3058-4341-B25A-917A812404D5}" destId="{33BBAF29-8B11-407F-B809-699B32C8F293}" srcOrd="2" destOrd="0" presId="urn:microsoft.com/office/officeart/2005/8/layout/vList4"/>
    <dgm:cxn modelId="{9EB97BCB-258C-4B9A-9124-C0E39D8C30A0}" type="presParOf" srcId="{3B12CCF9-2DFD-43C1-8DED-210ADB7410CB}" destId="{01A6A76B-F4DE-404A-9A0B-5CEA5B536A99}" srcOrd="7" destOrd="0" presId="urn:microsoft.com/office/officeart/2005/8/layout/vList4"/>
    <dgm:cxn modelId="{A561C8EA-3EA1-44F3-9789-1A7483C1DD76}" type="presParOf" srcId="{3B12CCF9-2DFD-43C1-8DED-210ADB7410CB}" destId="{E6D12929-D7EB-4E0D-93A5-F9B59B304D61}" srcOrd="8" destOrd="0" presId="urn:microsoft.com/office/officeart/2005/8/layout/vList4"/>
    <dgm:cxn modelId="{9D00D1FA-7B46-4D57-BB14-05F5FE5545FE}" type="presParOf" srcId="{E6D12929-D7EB-4E0D-93A5-F9B59B304D61}" destId="{79C52EB2-DA34-4301-AA4B-9536433124F0}" srcOrd="0" destOrd="0" presId="urn:microsoft.com/office/officeart/2005/8/layout/vList4"/>
    <dgm:cxn modelId="{26047D5F-B037-4FEC-A1DD-9D926A995896}" type="presParOf" srcId="{E6D12929-D7EB-4E0D-93A5-F9B59B304D61}" destId="{7CE32811-85FA-477B-A8FD-48CB0063B3E9}" srcOrd="1" destOrd="0" presId="urn:microsoft.com/office/officeart/2005/8/layout/vList4"/>
    <dgm:cxn modelId="{D81E2C07-8D9E-499E-A03B-A9469E51C03B}" type="presParOf" srcId="{E6D12929-D7EB-4E0D-93A5-F9B59B304D61}" destId="{D76FC147-279F-4525-A3EB-ACA115A0F3B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93EE44-5D24-4F52-9303-57A4B9EE2B85}" type="doc">
      <dgm:prSet loTypeId="urn:microsoft.com/office/officeart/2005/8/layout/vList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L"/>
        </a:p>
      </dgm:t>
    </dgm:pt>
    <dgm:pt modelId="{59E05542-8897-4800-8654-FF5A6623D9ED}">
      <dgm:prSet phldrT="[Texto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bg2">
                  <a:lumMod val="10000"/>
                </a:schemeClr>
              </a:solidFill>
            </a:rPr>
            <a:t>Low efficacy other active ingredients:</a:t>
          </a:r>
          <a:endParaRPr lang="es-CL" dirty="0">
            <a:solidFill>
              <a:schemeClr val="bg2">
                <a:lumMod val="10000"/>
              </a:schemeClr>
            </a:solidFill>
          </a:endParaRPr>
        </a:p>
      </dgm:t>
    </dgm:pt>
    <dgm:pt modelId="{95D520D0-C0F5-4DE9-ADB2-8082E3482F14}" type="parTrans" cxnId="{A915139B-6337-4F99-87A7-E4F27AA7B903}">
      <dgm:prSet/>
      <dgm:spPr/>
      <dgm:t>
        <a:bodyPr/>
        <a:lstStyle/>
        <a:p>
          <a:endParaRPr lang="es-CL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84D4B73B-D0ED-493C-AD3E-2C49CC838379}" type="sibTrans" cxnId="{A915139B-6337-4F99-87A7-E4F27AA7B903}">
      <dgm:prSet/>
      <dgm:spPr/>
      <dgm:t>
        <a:bodyPr/>
        <a:lstStyle/>
        <a:p>
          <a:endParaRPr lang="es-CL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55EB6947-DA7F-4487-8759-333A19CBA3ED}">
      <dgm:prSet phldrT="[Texto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s-CL" dirty="0" err="1">
              <a:solidFill>
                <a:schemeClr val="tx1">
                  <a:lumMod val="65000"/>
                  <a:lumOff val="35000"/>
                </a:schemeClr>
              </a:solidFill>
            </a:rPr>
            <a:t>Iodine</a:t>
          </a:r>
          <a:endParaRPr lang="es-CL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725F2273-1562-4FE1-B16B-9EF67D0C3CC8}" type="parTrans" cxnId="{F0B66C9F-0F36-4C10-8149-D74C18A8128C}">
      <dgm:prSet/>
      <dgm:spPr/>
      <dgm:t>
        <a:bodyPr/>
        <a:lstStyle/>
        <a:p>
          <a:endParaRPr lang="es-CL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6A2C273E-0123-4263-9B0C-D5E4BA2F2658}" type="sibTrans" cxnId="{F0B66C9F-0F36-4C10-8149-D74C18A8128C}">
      <dgm:prSet/>
      <dgm:spPr/>
      <dgm:t>
        <a:bodyPr/>
        <a:lstStyle/>
        <a:p>
          <a:endParaRPr lang="es-CL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EDEB1A81-E065-4FE1-B73D-A3394E2FFCED}">
      <dgm:prSet phldrT="[Texto]"/>
      <dgm:spPr/>
      <dgm:t>
        <a:bodyPr/>
        <a:lstStyle/>
        <a:p>
          <a:r>
            <a:rPr lang="es-CL" b="0" i="0" dirty="0" err="1">
              <a:solidFill>
                <a:schemeClr val="bg2">
                  <a:lumMod val="10000"/>
                </a:schemeClr>
              </a:solidFill>
            </a:rPr>
            <a:t>Bacterial</a:t>
          </a:r>
          <a:r>
            <a:rPr lang="es-CL" b="0" i="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es-CL" b="0" i="0" dirty="0" err="1">
              <a:solidFill>
                <a:schemeClr val="bg2">
                  <a:lumMod val="10000"/>
                </a:schemeClr>
              </a:solidFill>
            </a:rPr>
            <a:t>resistance</a:t>
          </a:r>
          <a:r>
            <a:rPr lang="es-CL" b="0" i="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es-CL" b="0" i="0" dirty="0" err="1">
              <a:solidFill>
                <a:schemeClr val="bg2">
                  <a:lumMod val="10000"/>
                </a:schemeClr>
              </a:solidFill>
            </a:rPr>
            <a:t>other</a:t>
          </a:r>
          <a:r>
            <a:rPr lang="es-CL" b="0" i="0" dirty="0">
              <a:solidFill>
                <a:schemeClr val="bg2">
                  <a:lumMod val="10000"/>
                </a:schemeClr>
              </a:solidFill>
            </a:rPr>
            <a:t> active </a:t>
          </a:r>
          <a:r>
            <a:rPr lang="es-CL" b="0" i="0" dirty="0" err="1">
              <a:solidFill>
                <a:schemeClr val="bg2">
                  <a:lumMod val="10000"/>
                </a:schemeClr>
              </a:solidFill>
            </a:rPr>
            <a:t>ingredients</a:t>
          </a:r>
          <a:r>
            <a:rPr lang="es-CL" b="0" i="0" dirty="0">
              <a:solidFill>
                <a:schemeClr val="bg2">
                  <a:lumMod val="10000"/>
                </a:schemeClr>
              </a:solidFill>
            </a:rPr>
            <a:t>:</a:t>
          </a:r>
          <a:endParaRPr lang="es-CL" dirty="0">
            <a:solidFill>
              <a:schemeClr val="bg2">
                <a:lumMod val="10000"/>
              </a:schemeClr>
            </a:solidFill>
          </a:endParaRPr>
        </a:p>
      </dgm:t>
    </dgm:pt>
    <dgm:pt modelId="{8F8EC729-992D-43FA-BA62-77F1A57989C8}" type="parTrans" cxnId="{3512482B-5A92-499B-AC75-C061DCC66EC0}">
      <dgm:prSet/>
      <dgm:spPr/>
      <dgm:t>
        <a:bodyPr/>
        <a:lstStyle/>
        <a:p>
          <a:endParaRPr lang="es-CL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4D54A842-3989-41AF-A6AD-99B783928A7F}" type="sibTrans" cxnId="{3512482B-5A92-499B-AC75-C061DCC66EC0}">
      <dgm:prSet/>
      <dgm:spPr/>
      <dgm:t>
        <a:bodyPr/>
        <a:lstStyle/>
        <a:p>
          <a:endParaRPr lang="es-CL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FFDE1F87-A9D9-4CB9-A6DD-E936408F59BF}">
      <dgm:prSet phldrT="[Texto]"/>
      <dgm:spPr/>
      <dgm:t>
        <a:bodyPr/>
        <a:lstStyle/>
        <a:p>
          <a:r>
            <a:rPr lang="es-CL" dirty="0" err="1">
              <a:solidFill>
                <a:schemeClr val="tx1">
                  <a:lumMod val="65000"/>
                  <a:lumOff val="35000"/>
                </a:schemeClr>
              </a:solidFill>
            </a:rPr>
            <a:t>Iodine</a:t>
          </a:r>
          <a:endParaRPr lang="es-CL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9AADF6C0-4E06-4867-BE36-3618C028D45C}" type="parTrans" cxnId="{C85BEA82-4736-45C0-9CA6-AAEB510EB08F}">
      <dgm:prSet/>
      <dgm:spPr/>
      <dgm:t>
        <a:bodyPr/>
        <a:lstStyle/>
        <a:p>
          <a:endParaRPr lang="es-CL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AB4E3ACC-5273-4BDB-98CF-06231F489580}" type="sibTrans" cxnId="{C85BEA82-4736-45C0-9CA6-AAEB510EB08F}">
      <dgm:prSet/>
      <dgm:spPr/>
      <dgm:t>
        <a:bodyPr/>
        <a:lstStyle/>
        <a:p>
          <a:endParaRPr lang="es-CL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560622A1-4F42-4679-8A7F-BAAEBAD6B359}">
      <dgm:prSet phldrT="[Texto]"/>
      <dgm:spPr/>
      <dgm:t>
        <a:bodyPr/>
        <a:lstStyle/>
        <a:p>
          <a:r>
            <a:rPr lang="es-CL" dirty="0" err="1">
              <a:solidFill>
                <a:schemeClr val="tx1">
                  <a:lumMod val="65000"/>
                  <a:lumOff val="35000"/>
                </a:schemeClr>
              </a:solidFill>
            </a:rPr>
            <a:t>Clorhexidine</a:t>
          </a:r>
          <a:r>
            <a:rPr lang="es-CL" dirty="0">
              <a:solidFill>
                <a:schemeClr val="tx1">
                  <a:lumMod val="65000"/>
                  <a:lumOff val="35000"/>
                </a:schemeClr>
              </a:solidFill>
            </a:rPr>
            <a:t>, </a:t>
          </a:r>
          <a:r>
            <a:rPr lang="es-CL" dirty="0" err="1">
              <a:solidFill>
                <a:schemeClr val="tx1">
                  <a:lumMod val="65000"/>
                  <a:lumOff val="35000"/>
                </a:schemeClr>
              </a:solidFill>
            </a:rPr>
            <a:t>Lactic</a:t>
          </a:r>
          <a:r>
            <a:rPr lang="es-CL" dirty="0">
              <a:solidFill>
                <a:schemeClr val="tx1">
                  <a:lumMod val="65000"/>
                  <a:lumOff val="35000"/>
                </a:schemeClr>
              </a:solidFill>
            </a:rPr>
            <a:t> </a:t>
          </a:r>
          <a:r>
            <a:rPr lang="es-CL" dirty="0" err="1">
              <a:solidFill>
                <a:schemeClr val="tx1">
                  <a:lumMod val="65000"/>
                  <a:lumOff val="35000"/>
                </a:schemeClr>
              </a:solidFill>
            </a:rPr>
            <a:t>acid</a:t>
          </a:r>
          <a:r>
            <a:rPr lang="es-CL" dirty="0">
              <a:solidFill>
                <a:schemeClr val="tx1">
                  <a:lumMod val="65000"/>
                  <a:lumOff val="35000"/>
                </a:schemeClr>
              </a:solidFill>
            </a:rPr>
            <a:t>, </a:t>
          </a:r>
          <a:r>
            <a:rPr lang="es-CL" dirty="0" err="1">
              <a:solidFill>
                <a:schemeClr val="tx1">
                  <a:lumMod val="65000"/>
                  <a:lumOff val="35000"/>
                </a:schemeClr>
              </a:solidFill>
            </a:rPr>
            <a:t>hydrogen</a:t>
          </a:r>
          <a:r>
            <a:rPr lang="es-CL" dirty="0">
              <a:solidFill>
                <a:schemeClr val="tx1">
                  <a:lumMod val="65000"/>
                  <a:lumOff val="35000"/>
                </a:schemeClr>
              </a:solidFill>
            </a:rPr>
            <a:t> </a:t>
          </a:r>
          <a:r>
            <a:rPr lang="es-CL" dirty="0" err="1">
              <a:solidFill>
                <a:schemeClr val="tx1">
                  <a:lumMod val="65000"/>
                  <a:lumOff val="35000"/>
                </a:schemeClr>
              </a:solidFill>
            </a:rPr>
            <a:t>peroxid</a:t>
          </a:r>
          <a:r>
            <a:rPr lang="es-CL" dirty="0">
              <a:solidFill>
                <a:schemeClr val="tx1">
                  <a:lumMod val="65000"/>
                  <a:lumOff val="35000"/>
                </a:schemeClr>
              </a:solidFill>
            </a:rPr>
            <a:t>, </a:t>
          </a:r>
          <a:r>
            <a:rPr lang="es-CL" dirty="0" err="1">
              <a:solidFill>
                <a:schemeClr val="tx1">
                  <a:lumMod val="65000"/>
                  <a:lumOff val="35000"/>
                </a:schemeClr>
              </a:solidFill>
            </a:rPr>
            <a:t>others</a:t>
          </a:r>
          <a:endParaRPr lang="es-CL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3548180B-2E41-49AA-9219-10D805BF3B6E}" type="parTrans" cxnId="{02AF5287-B9DF-40A4-A6E4-A84B2DCC6CFF}">
      <dgm:prSet/>
      <dgm:spPr/>
      <dgm:t>
        <a:bodyPr/>
        <a:lstStyle/>
        <a:p>
          <a:endParaRPr lang="es-CL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23469A7A-CD8F-47A6-89DE-844A6C7F131A}" type="sibTrans" cxnId="{02AF5287-B9DF-40A4-A6E4-A84B2DCC6CFF}">
      <dgm:prSet/>
      <dgm:spPr/>
      <dgm:t>
        <a:bodyPr/>
        <a:lstStyle/>
        <a:p>
          <a:endParaRPr lang="es-CL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6C15CDD1-6983-4628-B992-38975E7FC980}">
      <dgm:prSet phldrT="[Texto]"/>
      <dgm:spPr/>
      <dgm:t>
        <a:bodyPr/>
        <a:lstStyle/>
        <a:p>
          <a:r>
            <a:rPr lang="es-CL" dirty="0" err="1">
              <a:solidFill>
                <a:schemeClr val="tx1"/>
              </a:solidFill>
            </a:rPr>
            <a:t>Bacterial</a:t>
          </a:r>
          <a:r>
            <a:rPr lang="es-CL" dirty="0">
              <a:solidFill>
                <a:schemeClr val="tx1"/>
              </a:solidFill>
            </a:rPr>
            <a:t> </a:t>
          </a:r>
          <a:r>
            <a:rPr lang="es-CL" dirty="0" err="1">
              <a:solidFill>
                <a:schemeClr val="tx1"/>
              </a:solidFill>
            </a:rPr>
            <a:t>antibiotic</a:t>
          </a:r>
          <a:r>
            <a:rPr lang="es-CL" dirty="0">
              <a:solidFill>
                <a:schemeClr val="tx1"/>
              </a:solidFill>
            </a:rPr>
            <a:t> </a:t>
          </a:r>
          <a:r>
            <a:rPr lang="es-CL" dirty="0" err="1">
              <a:solidFill>
                <a:schemeClr val="tx1"/>
              </a:solidFill>
            </a:rPr>
            <a:t>resistance</a:t>
          </a:r>
          <a:r>
            <a:rPr lang="es-CL" dirty="0">
              <a:solidFill>
                <a:schemeClr val="tx1"/>
              </a:solidFill>
            </a:rPr>
            <a:t>:</a:t>
          </a:r>
        </a:p>
      </dgm:t>
    </dgm:pt>
    <dgm:pt modelId="{81E8171C-7AB1-4794-AE62-8FBEA2120EC0}" type="parTrans" cxnId="{354CE31C-C5CC-4DCF-91D5-52F83027976C}">
      <dgm:prSet/>
      <dgm:spPr/>
      <dgm:t>
        <a:bodyPr/>
        <a:lstStyle/>
        <a:p>
          <a:endParaRPr lang="es-CL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D547E259-7E22-4CBE-A30B-2122006590F4}" type="sibTrans" cxnId="{354CE31C-C5CC-4DCF-91D5-52F83027976C}">
      <dgm:prSet/>
      <dgm:spPr/>
      <dgm:t>
        <a:bodyPr/>
        <a:lstStyle/>
        <a:p>
          <a:endParaRPr lang="es-CL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510C1C2C-34D3-4ACA-A067-7AF7B29A9A6A}">
      <dgm:prSet phldrT="[Texto]"/>
      <dgm:spPr/>
      <dgm:t>
        <a:bodyPr/>
        <a:lstStyle/>
        <a:p>
          <a:r>
            <a:rPr lang="es-CL" dirty="0">
              <a:solidFill>
                <a:schemeClr val="tx1">
                  <a:lumMod val="75000"/>
                  <a:lumOff val="25000"/>
                </a:schemeClr>
              </a:solidFill>
            </a:rPr>
            <a:t>Poor efective </a:t>
          </a:r>
          <a:r>
            <a:rPr lang="es-CL" dirty="0" err="1">
              <a:solidFill>
                <a:schemeClr val="tx1">
                  <a:lumMod val="75000"/>
                  <a:lumOff val="25000"/>
                </a:schemeClr>
              </a:solidFill>
            </a:rPr>
            <a:t>of</a:t>
          </a:r>
          <a:r>
            <a:rPr lang="es-CL" dirty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es-CL" dirty="0" err="1">
              <a:solidFill>
                <a:schemeClr val="tx1">
                  <a:lumMod val="75000"/>
                  <a:lumOff val="25000"/>
                </a:schemeClr>
              </a:solidFill>
            </a:rPr>
            <a:t>antibiotics</a:t>
          </a:r>
          <a:endParaRPr lang="es-CL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2523C798-D38E-4907-89F7-2001C09DB5FC}" type="parTrans" cxnId="{EB6ED53C-E69C-4A53-B518-08F49C0CBCE7}">
      <dgm:prSet/>
      <dgm:spPr/>
      <dgm:t>
        <a:bodyPr/>
        <a:lstStyle/>
        <a:p>
          <a:endParaRPr lang="es-CL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73B2E321-12D3-4E2C-9856-D5CE547113C7}" type="sibTrans" cxnId="{EB6ED53C-E69C-4A53-B518-08F49C0CBCE7}">
      <dgm:prSet/>
      <dgm:spPr/>
      <dgm:t>
        <a:bodyPr/>
        <a:lstStyle/>
        <a:p>
          <a:endParaRPr lang="es-CL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97E76892-8FC3-4529-948C-17FE4A078B7B}">
      <dgm:prSet phldrT="[Texto]"/>
      <dgm:spPr/>
      <dgm:t>
        <a:bodyPr/>
        <a:lstStyle/>
        <a:p>
          <a:r>
            <a:rPr lang="es-CL" dirty="0">
              <a:solidFill>
                <a:schemeClr val="tx1"/>
              </a:solidFill>
            </a:rPr>
            <a:t>Poor </a:t>
          </a:r>
          <a:r>
            <a:rPr lang="es-CL" dirty="0" err="1">
              <a:solidFill>
                <a:schemeClr val="tx1"/>
              </a:solidFill>
            </a:rPr>
            <a:t>teat</a:t>
          </a:r>
          <a:r>
            <a:rPr lang="es-CL" dirty="0">
              <a:solidFill>
                <a:schemeClr val="tx1"/>
              </a:solidFill>
            </a:rPr>
            <a:t> </a:t>
          </a:r>
          <a:r>
            <a:rPr lang="es-CL" dirty="0" err="1">
              <a:solidFill>
                <a:schemeClr val="tx1"/>
              </a:solidFill>
            </a:rPr>
            <a:t>condition</a:t>
          </a:r>
          <a:r>
            <a:rPr lang="es-CL" dirty="0">
              <a:solidFill>
                <a:schemeClr val="tx1"/>
              </a:solidFill>
            </a:rPr>
            <a:t>: </a:t>
          </a:r>
        </a:p>
      </dgm:t>
    </dgm:pt>
    <dgm:pt modelId="{C2515D12-CAB1-402A-8777-5B0AF80C5613}" type="parTrans" cxnId="{82443BF8-0EA6-4C73-9EA7-91D166818850}">
      <dgm:prSet/>
      <dgm:spPr/>
      <dgm:t>
        <a:bodyPr/>
        <a:lstStyle/>
        <a:p>
          <a:endParaRPr lang="es-CL"/>
        </a:p>
      </dgm:t>
    </dgm:pt>
    <dgm:pt modelId="{DA5ED434-883D-47C4-A86E-1EA99DD6EA51}" type="sibTrans" cxnId="{82443BF8-0EA6-4C73-9EA7-91D166818850}">
      <dgm:prSet/>
      <dgm:spPr/>
      <dgm:t>
        <a:bodyPr/>
        <a:lstStyle/>
        <a:p>
          <a:endParaRPr lang="es-CL"/>
        </a:p>
      </dgm:t>
    </dgm:pt>
    <dgm:pt modelId="{90E89F10-E3A8-4B0C-81CE-3157633AF319}">
      <dgm:prSet phldrT="[Texto]"/>
      <dgm:spPr/>
      <dgm:t>
        <a:bodyPr/>
        <a:lstStyle/>
        <a:p>
          <a:r>
            <a:rPr lang="es-CL" dirty="0">
              <a:solidFill>
                <a:schemeClr val="tx1">
                  <a:lumMod val="75000"/>
                  <a:lumOff val="25000"/>
                </a:schemeClr>
              </a:solidFill>
            </a:rPr>
            <a:t>Skin: </a:t>
          </a:r>
          <a:r>
            <a:rPr lang="es-CL" dirty="0" err="1">
              <a:solidFill>
                <a:schemeClr val="tx1">
                  <a:lumMod val="75000"/>
                  <a:lumOff val="25000"/>
                </a:schemeClr>
              </a:solidFill>
            </a:rPr>
            <a:t>Cracks</a:t>
          </a:r>
          <a:r>
            <a:rPr lang="es-CL" dirty="0">
              <a:solidFill>
                <a:schemeClr val="tx1">
                  <a:lumMod val="75000"/>
                  <a:lumOff val="25000"/>
                </a:schemeClr>
              </a:solidFill>
            </a:rPr>
            <a:t>, </a:t>
          </a:r>
          <a:r>
            <a:rPr lang="es-CL" dirty="0" err="1">
              <a:solidFill>
                <a:schemeClr val="tx1">
                  <a:lumMod val="75000"/>
                  <a:lumOff val="25000"/>
                </a:schemeClr>
              </a:solidFill>
            </a:rPr>
            <a:t>wrinkles</a:t>
          </a:r>
          <a:endParaRPr lang="es-CL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9BC48C30-E462-4011-9AED-B2711DFA7291}" type="parTrans" cxnId="{BEC573CE-1558-495C-86A7-F340C17C8597}">
      <dgm:prSet/>
      <dgm:spPr/>
      <dgm:t>
        <a:bodyPr/>
        <a:lstStyle/>
        <a:p>
          <a:endParaRPr lang="es-CL"/>
        </a:p>
      </dgm:t>
    </dgm:pt>
    <dgm:pt modelId="{1E88AAE3-8AC9-4919-9C90-A2C41A104E9B}" type="sibTrans" cxnId="{BEC573CE-1558-495C-86A7-F340C17C8597}">
      <dgm:prSet/>
      <dgm:spPr/>
      <dgm:t>
        <a:bodyPr/>
        <a:lstStyle/>
        <a:p>
          <a:endParaRPr lang="es-CL"/>
        </a:p>
      </dgm:t>
    </dgm:pt>
    <dgm:pt modelId="{1C47E10D-5815-4490-9FA0-21B2DCD6B7A2}">
      <dgm:prSet phldrT="[Texto]"/>
      <dgm:spPr/>
      <dgm:t>
        <a:bodyPr/>
        <a:lstStyle/>
        <a:p>
          <a:r>
            <a:rPr lang="es-CL" b="0" i="0" dirty="0" err="1">
              <a:solidFill>
                <a:schemeClr val="tx1">
                  <a:lumMod val="75000"/>
                  <a:lumOff val="25000"/>
                </a:schemeClr>
              </a:solidFill>
            </a:rPr>
            <a:t>Sphincter</a:t>
          </a:r>
          <a:r>
            <a:rPr lang="es-CL" dirty="0">
              <a:solidFill>
                <a:schemeClr val="tx1">
                  <a:lumMod val="75000"/>
                  <a:lumOff val="25000"/>
                </a:schemeClr>
              </a:solidFill>
            </a:rPr>
            <a:t>: </a:t>
          </a:r>
          <a:r>
            <a:rPr lang="es-CL" dirty="0" err="1">
              <a:solidFill>
                <a:schemeClr val="tx1">
                  <a:lumMod val="75000"/>
                  <a:lumOff val="25000"/>
                </a:schemeClr>
              </a:solidFill>
            </a:rPr>
            <a:t>Parakeratosis</a:t>
          </a:r>
          <a:r>
            <a:rPr lang="es-CL" dirty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</a:p>
      </dgm:t>
    </dgm:pt>
    <dgm:pt modelId="{938FCDA5-7C97-45E3-8138-3CF44063A1C9}" type="parTrans" cxnId="{14BE090F-1177-4E97-BF0C-655F677E9A62}">
      <dgm:prSet/>
      <dgm:spPr/>
      <dgm:t>
        <a:bodyPr/>
        <a:lstStyle/>
        <a:p>
          <a:endParaRPr lang="es-CL"/>
        </a:p>
      </dgm:t>
    </dgm:pt>
    <dgm:pt modelId="{D503AD4C-5DA2-4A55-9B4F-FCADAF46B746}" type="sibTrans" cxnId="{14BE090F-1177-4E97-BF0C-655F677E9A62}">
      <dgm:prSet/>
      <dgm:spPr/>
      <dgm:t>
        <a:bodyPr/>
        <a:lstStyle/>
        <a:p>
          <a:endParaRPr lang="es-CL"/>
        </a:p>
      </dgm:t>
    </dgm:pt>
    <dgm:pt modelId="{C8C60B94-069A-4103-BEE0-666DF762738A}">
      <dgm:prSet phldrT="[Texto]"/>
      <dgm:spPr/>
      <dgm:t>
        <a:bodyPr/>
        <a:lstStyle/>
        <a:p>
          <a:r>
            <a:rPr lang="es-CL" dirty="0" err="1">
              <a:solidFill>
                <a:schemeClr val="tx1">
                  <a:lumMod val="75000"/>
                  <a:lumOff val="25000"/>
                </a:schemeClr>
              </a:solidFill>
            </a:rPr>
            <a:t>Excessive</a:t>
          </a:r>
          <a:r>
            <a:rPr lang="es-CL" dirty="0">
              <a:solidFill>
                <a:schemeClr val="tx1">
                  <a:lumMod val="75000"/>
                  <a:lumOff val="25000"/>
                </a:schemeClr>
              </a:solidFill>
            </a:rPr>
            <a:t> use of </a:t>
          </a:r>
          <a:r>
            <a:rPr lang="es-CL" dirty="0" err="1">
              <a:solidFill>
                <a:schemeClr val="tx1">
                  <a:lumMod val="75000"/>
                  <a:lumOff val="25000"/>
                </a:schemeClr>
              </a:solidFill>
            </a:rPr>
            <a:t>anitbiotics</a:t>
          </a:r>
          <a:endParaRPr lang="es-CL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00C908A8-79DD-4A54-8E17-B9D46EF1005C}" type="sibTrans" cxnId="{441EA006-8DA0-429E-A089-A2870D389010}">
      <dgm:prSet/>
      <dgm:spPr/>
      <dgm:t>
        <a:bodyPr/>
        <a:lstStyle/>
        <a:p>
          <a:endParaRPr lang="es-CL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1EE31633-9ADA-4610-B458-E29B1206CFDC}" type="parTrans" cxnId="{441EA006-8DA0-429E-A089-A2870D389010}">
      <dgm:prSet/>
      <dgm:spPr/>
      <dgm:t>
        <a:bodyPr/>
        <a:lstStyle/>
        <a:p>
          <a:endParaRPr lang="es-CL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877DB723-D9B2-43E9-A101-46BCAF6E8889}">
      <dgm:prSet/>
      <dgm:spPr/>
      <dgm:t>
        <a:bodyPr/>
        <a:lstStyle/>
        <a:p>
          <a:r>
            <a:rPr lang="es-CL" dirty="0" err="1">
              <a:solidFill>
                <a:schemeClr val="tx1">
                  <a:lumMod val="65000"/>
                  <a:lumOff val="35000"/>
                </a:schemeClr>
              </a:solidFill>
            </a:rPr>
            <a:t>Clorhexidine</a:t>
          </a:r>
          <a:r>
            <a:rPr lang="es-CL" dirty="0">
              <a:solidFill>
                <a:schemeClr val="tx1">
                  <a:lumMod val="65000"/>
                  <a:lumOff val="35000"/>
                </a:schemeClr>
              </a:solidFill>
            </a:rPr>
            <a:t>, </a:t>
          </a:r>
          <a:r>
            <a:rPr lang="es-CL" dirty="0" err="1">
              <a:solidFill>
                <a:schemeClr val="tx1">
                  <a:lumMod val="65000"/>
                  <a:lumOff val="35000"/>
                </a:schemeClr>
              </a:solidFill>
            </a:rPr>
            <a:t>Lactic</a:t>
          </a:r>
          <a:r>
            <a:rPr lang="es-CL" dirty="0">
              <a:solidFill>
                <a:schemeClr val="tx1">
                  <a:lumMod val="65000"/>
                  <a:lumOff val="35000"/>
                </a:schemeClr>
              </a:solidFill>
            </a:rPr>
            <a:t> </a:t>
          </a:r>
          <a:r>
            <a:rPr lang="es-CL" dirty="0" err="1">
              <a:solidFill>
                <a:schemeClr val="tx1">
                  <a:lumMod val="65000"/>
                  <a:lumOff val="35000"/>
                </a:schemeClr>
              </a:solidFill>
            </a:rPr>
            <a:t>acid</a:t>
          </a:r>
          <a:r>
            <a:rPr lang="es-CL" dirty="0">
              <a:solidFill>
                <a:schemeClr val="tx1">
                  <a:lumMod val="65000"/>
                  <a:lumOff val="35000"/>
                </a:schemeClr>
              </a:solidFill>
            </a:rPr>
            <a:t>, </a:t>
          </a:r>
          <a:r>
            <a:rPr lang="es-CL" dirty="0" err="1">
              <a:solidFill>
                <a:schemeClr val="tx1">
                  <a:lumMod val="65000"/>
                  <a:lumOff val="35000"/>
                </a:schemeClr>
              </a:solidFill>
            </a:rPr>
            <a:t>hydrogen</a:t>
          </a:r>
          <a:r>
            <a:rPr lang="es-CL" dirty="0">
              <a:solidFill>
                <a:schemeClr val="tx1">
                  <a:lumMod val="65000"/>
                  <a:lumOff val="35000"/>
                </a:schemeClr>
              </a:solidFill>
            </a:rPr>
            <a:t> </a:t>
          </a:r>
          <a:r>
            <a:rPr lang="es-CL" dirty="0" err="1">
              <a:solidFill>
                <a:schemeClr val="tx1">
                  <a:lumMod val="65000"/>
                  <a:lumOff val="35000"/>
                </a:schemeClr>
              </a:solidFill>
            </a:rPr>
            <a:t>peroxid</a:t>
          </a:r>
          <a:r>
            <a:rPr lang="es-CL" dirty="0">
              <a:solidFill>
                <a:schemeClr val="tx1">
                  <a:lumMod val="65000"/>
                  <a:lumOff val="35000"/>
                </a:schemeClr>
              </a:solidFill>
            </a:rPr>
            <a:t>, </a:t>
          </a:r>
          <a:r>
            <a:rPr lang="es-CL" dirty="0" err="1">
              <a:solidFill>
                <a:schemeClr val="tx1">
                  <a:lumMod val="65000"/>
                  <a:lumOff val="35000"/>
                </a:schemeClr>
              </a:solidFill>
            </a:rPr>
            <a:t>others</a:t>
          </a:r>
          <a:endParaRPr lang="es-CL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A757F8E8-E816-4CFF-88F1-4F922709F648}" type="parTrans" cxnId="{8BA2D1BF-2F71-4FA5-BF68-12E91763B46C}">
      <dgm:prSet/>
      <dgm:spPr/>
      <dgm:t>
        <a:bodyPr/>
        <a:lstStyle/>
        <a:p>
          <a:endParaRPr lang="es-CL"/>
        </a:p>
      </dgm:t>
    </dgm:pt>
    <dgm:pt modelId="{1E799980-14E3-44C3-89DF-85F7BF6A8F60}" type="sibTrans" cxnId="{8BA2D1BF-2F71-4FA5-BF68-12E91763B46C}">
      <dgm:prSet/>
      <dgm:spPr/>
      <dgm:t>
        <a:bodyPr/>
        <a:lstStyle/>
        <a:p>
          <a:endParaRPr lang="es-CL"/>
        </a:p>
      </dgm:t>
    </dgm:pt>
    <dgm:pt modelId="{AF1AC876-5E63-415D-942C-60009425E28B}" type="pres">
      <dgm:prSet presAssocID="{9593EE44-5D24-4F52-9303-57A4B9EE2B85}" presName="linear" presStyleCnt="0">
        <dgm:presLayoutVars>
          <dgm:dir/>
          <dgm:resizeHandles val="exact"/>
        </dgm:presLayoutVars>
      </dgm:prSet>
      <dgm:spPr/>
    </dgm:pt>
    <dgm:pt modelId="{8925BE34-7BF4-4A83-9138-14FF99F0E43D}" type="pres">
      <dgm:prSet presAssocID="{59E05542-8897-4800-8654-FF5A6623D9ED}" presName="comp" presStyleCnt="0"/>
      <dgm:spPr/>
    </dgm:pt>
    <dgm:pt modelId="{61FAF539-A35F-4D94-893B-09F22C8B714A}" type="pres">
      <dgm:prSet presAssocID="{59E05542-8897-4800-8654-FF5A6623D9ED}" presName="box" presStyleLbl="node1" presStyleIdx="0" presStyleCnt="4"/>
      <dgm:spPr/>
    </dgm:pt>
    <dgm:pt modelId="{03731F87-B0CC-4A09-9424-134065CA6A98}" type="pres">
      <dgm:prSet presAssocID="{59E05542-8897-4800-8654-FF5A6623D9ED}" presName="img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</dgm:spPr>
    </dgm:pt>
    <dgm:pt modelId="{3BF7A1CC-004A-418B-979C-93F5A8C8C91C}" type="pres">
      <dgm:prSet presAssocID="{59E05542-8897-4800-8654-FF5A6623D9ED}" presName="text" presStyleLbl="node1" presStyleIdx="0" presStyleCnt="4">
        <dgm:presLayoutVars>
          <dgm:bulletEnabled val="1"/>
        </dgm:presLayoutVars>
      </dgm:prSet>
      <dgm:spPr/>
    </dgm:pt>
    <dgm:pt modelId="{6CBFD8BB-88F1-485F-B5F4-773017DB32BE}" type="pres">
      <dgm:prSet presAssocID="{84D4B73B-D0ED-493C-AD3E-2C49CC838379}" presName="spacer" presStyleCnt="0"/>
      <dgm:spPr/>
    </dgm:pt>
    <dgm:pt modelId="{D3E67EB8-B6F8-4EDB-B9B8-391390CD02C0}" type="pres">
      <dgm:prSet presAssocID="{EDEB1A81-E065-4FE1-B73D-A3394E2FFCED}" presName="comp" presStyleCnt="0"/>
      <dgm:spPr/>
    </dgm:pt>
    <dgm:pt modelId="{AB356419-5415-415B-B8F8-FDBC46EBC6EA}" type="pres">
      <dgm:prSet presAssocID="{EDEB1A81-E065-4FE1-B73D-A3394E2FFCED}" presName="box" presStyleLbl="node1" presStyleIdx="1" presStyleCnt="4" custLinFactNeighborX="-4751" custLinFactNeighborY="1698"/>
      <dgm:spPr/>
    </dgm:pt>
    <dgm:pt modelId="{A69F1FAE-3F81-4777-953D-D89AA101425E}" type="pres">
      <dgm:prSet presAssocID="{EDEB1A81-E065-4FE1-B73D-A3394E2FFCED}" presName="img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1D7AB086-7ED5-4514-8E1E-2B657B1D4258}" type="pres">
      <dgm:prSet presAssocID="{EDEB1A81-E065-4FE1-B73D-A3394E2FFCED}" presName="text" presStyleLbl="node1" presStyleIdx="1" presStyleCnt="4">
        <dgm:presLayoutVars>
          <dgm:bulletEnabled val="1"/>
        </dgm:presLayoutVars>
      </dgm:prSet>
      <dgm:spPr/>
    </dgm:pt>
    <dgm:pt modelId="{0315B1AD-FCD3-4717-BA61-806AB2373D2D}" type="pres">
      <dgm:prSet presAssocID="{4D54A842-3989-41AF-A6AD-99B783928A7F}" presName="spacer" presStyleCnt="0"/>
      <dgm:spPr/>
    </dgm:pt>
    <dgm:pt modelId="{DF1FB98B-CEE1-480D-B25E-E8115DF4F919}" type="pres">
      <dgm:prSet presAssocID="{6C15CDD1-6983-4628-B992-38975E7FC980}" presName="comp" presStyleCnt="0"/>
      <dgm:spPr/>
    </dgm:pt>
    <dgm:pt modelId="{46397965-AAC9-4D1A-B276-454DFF2BF19D}" type="pres">
      <dgm:prSet presAssocID="{6C15CDD1-6983-4628-B992-38975E7FC980}" presName="box" presStyleLbl="node1" presStyleIdx="2" presStyleCnt="4" custLinFactNeighborX="-167" custLinFactNeighborY="-2515"/>
      <dgm:spPr/>
    </dgm:pt>
    <dgm:pt modelId="{2D97FCD6-E3A7-4C7A-B9C2-A09C5A73A6F1}" type="pres">
      <dgm:prSet presAssocID="{6C15CDD1-6983-4628-B992-38975E7FC980}" presName="img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0" b="-20000"/>
          </a:stretch>
        </a:blipFill>
      </dgm:spPr>
    </dgm:pt>
    <dgm:pt modelId="{BB9FEC52-7256-47C6-A18B-3EF2508F3A1F}" type="pres">
      <dgm:prSet presAssocID="{6C15CDD1-6983-4628-B992-38975E7FC980}" presName="text" presStyleLbl="node1" presStyleIdx="2" presStyleCnt="4">
        <dgm:presLayoutVars>
          <dgm:bulletEnabled val="1"/>
        </dgm:presLayoutVars>
      </dgm:prSet>
      <dgm:spPr/>
    </dgm:pt>
    <dgm:pt modelId="{1DA00816-78A3-487C-9C62-8C6349B03BA1}" type="pres">
      <dgm:prSet presAssocID="{D547E259-7E22-4CBE-A30B-2122006590F4}" presName="spacer" presStyleCnt="0"/>
      <dgm:spPr/>
    </dgm:pt>
    <dgm:pt modelId="{79852489-70D1-4424-9AF4-8F1ADD5C6231}" type="pres">
      <dgm:prSet presAssocID="{97E76892-8FC3-4529-948C-17FE4A078B7B}" presName="comp" presStyleCnt="0"/>
      <dgm:spPr/>
    </dgm:pt>
    <dgm:pt modelId="{FF12F740-7119-4AA1-91B8-2DCBA6AE5154}" type="pres">
      <dgm:prSet presAssocID="{97E76892-8FC3-4529-948C-17FE4A078B7B}" presName="box" presStyleLbl="node1" presStyleIdx="3" presStyleCnt="4"/>
      <dgm:spPr/>
    </dgm:pt>
    <dgm:pt modelId="{B04060C7-948A-4496-90CC-A6DE8EC9C002}" type="pres">
      <dgm:prSet presAssocID="{97E76892-8FC3-4529-948C-17FE4A078B7B}" presName="img" presStyleLbl="fgImgPlac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</dgm:pt>
    <dgm:pt modelId="{5C26BFC3-5ECC-4000-8069-486CC397300D}" type="pres">
      <dgm:prSet presAssocID="{97E76892-8FC3-4529-948C-17FE4A078B7B}" presName="text" presStyleLbl="node1" presStyleIdx="3" presStyleCnt="4">
        <dgm:presLayoutVars>
          <dgm:bulletEnabled val="1"/>
        </dgm:presLayoutVars>
      </dgm:prSet>
      <dgm:spPr/>
    </dgm:pt>
  </dgm:ptLst>
  <dgm:cxnLst>
    <dgm:cxn modelId="{441EA006-8DA0-429E-A089-A2870D389010}" srcId="{6C15CDD1-6983-4628-B992-38975E7FC980}" destId="{C8C60B94-069A-4103-BEE0-666DF762738A}" srcOrd="0" destOrd="0" parTransId="{1EE31633-9ADA-4610-B458-E29B1206CFDC}" sibTransId="{00C908A8-79DD-4A54-8E17-B9D46EF1005C}"/>
    <dgm:cxn modelId="{9B1A8207-231B-4801-A0F3-3A21C4732CCD}" type="presOf" srcId="{55EB6947-DA7F-4487-8759-333A19CBA3ED}" destId="{3BF7A1CC-004A-418B-979C-93F5A8C8C91C}" srcOrd="1" destOrd="1" presId="urn:microsoft.com/office/officeart/2005/8/layout/vList4"/>
    <dgm:cxn modelId="{14BE090F-1177-4E97-BF0C-655F677E9A62}" srcId="{97E76892-8FC3-4529-948C-17FE4A078B7B}" destId="{1C47E10D-5815-4490-9FA0-21B2DCD6B7A2}" srcOrd="1" destOrd="0" parTransId="{938FCDA5-7C97-45E3-8138-3CF44063A1C9}" sibTransId="{D503AD4C-5DA2-4A55-9B4F-FCADAF46B746}"/>
    <dgm:cxn modelId="{354CE31C-C5CC-4DCF-91D5-52F83027976C}" srcId="{9593EE44-5D24-4F52-9303-57A4B9EE2B85}" destId="{6C15CDD1-6983-4628-B992-38975E7FC980}" srcOrd="2" destOrd="0" parTransId="{81E8171C-7AB1-4794-AE62-8FBEA2120EC0}" sibTransId="{D547E259-7E22-4CBE-A30B-2122006590F4}"/>
    <dgm:cxn modelId="{39E21C26-A1EE-48A1-A3ED-5A957BCD058C}" type="presOf" srcId="{560622A1-4F42-4679-8A7F-BAAEBAD6B359}" destId="{AB356419-5415-415B-B8F8-FDBC46EBC6EA}" srcOrd="0" destOrd="2" presId="urn:microsoft.com/office/officeart/2005/8/layout/vList4"/>
    <dgm:cxn modelId="{4629E126-1AE4-4BBA-B179-7F1696FB924F}" type="presOf" srcId="{59E05542-8897-4800-8654-FF5A6623D9ED}" destId="{3BF7A1CC-004A-418B-979C-93F5A8C8C91C}" srcOrd="1" destOrd="0" presId="urn:microsoft.com/office/officeart/2005/8/layout/vList4"/>
    <dgm:cxn modelId="{3512482B-5A92-499B-AC75-C061DCC66EC0}" srcId="{9593EE44-5D24-4F52-9303-57A4B9EE2B85}" destId="{EDEB1A81-E065-4FE1-B73D-A3394E2FFCED}" srcOrd="1" destOrd="0" parTransId="{8F8EC729-992D-43FA-BA62-77F1A57989C8}" sibTransId="{4D54A842-3989-41AF-A6AD-99B783928A7F}"/>
    <dgm:cxn modelId="{A2755138-35FE-4F49-928A-E5EA2975E690}" type="presOf" srcId="{90E89F10-E3A8-4B0C-81CE-3157633AF319}" destId="{5C26BFC3-5ECC-4000-8069-486CC397300D}" srcOrd="1" destOrd="1" presId="urn:microsoft.com/office/officeart/2005/8/layout/vList4"/>
    <dgm:cxn modelId="{EB6ED53C-E69C-4A53-B518-08F49C0CBCE7}" srcId="{6C15CDD1-6983-4628-B992-38975E7FC980}" destId="{510C1C2C-34D3-4ACA-A067-7AF7B29A9A6A}" srcOrd="1" destOrd="0" parTransId="{2523C798-D38E-4907-89F7-2001C09DB5FC}" sibTransId="{73B2E321-12D3-4E2C-9856-D5CE547113C7}"/>
    <dgm:cxn modelId="{7B156B46-7932-4CF4-9853-9DC672928160}" type="presOf" srcId="{6C15CDD1-6983-4628-B992-38975E7FC980}" destId="{46397965-AAC9-4D1A-B276-454DFF2BF19D}" srcOrd="0" destOrd="0" presId="urn:microsoft.com/office/officeart/2005/8/layout/vList4"/>
    <dgm:cxn modelId="{4870E450-8802-476D-A7D7-F680B0D9879B}" type="presOf" srcId="{97E76892-8FC3-4529-948C-17FE4A078B7B}" destId="{FF12F740-7119-4AA1-91B8-2DCBA6AE5154}" srcOrd="0" destOrd="0" presId="urn:microsoft.com/office/officeart/2005/8/layout/vList4"/>
    <dgm:cxn modelId="{06A34A75-7026-47B5-BD51-6A08484EAE82}" type="presOf" srcId="{510C1C2C-34D3-4ACA-A067-7AF7B29A9A6A}" destId="{46397965-AAC9-4D1A-B276-454DFF2BF19D}" srcOrd="0" destOrd="2" presId="urn:microsoft.com/office/officeart/2005/8/layout/vList4"/>
    <dgm:cxn modelId="{02F7F556-73B1-4942-B3F3-E6B303C4842E}" type="presOf" srcId="{59E05542-8897-4800-8654-FF5A6623D9ED}" destId="{61FAF539-A35F-4D94-893B-09F22C8B714A}" srcOrd="0" destOrd="0" presId="urn:microsoft.com/office/officeart/2005/8/layout/vList4"/>
    <dgm:cxn modelId="{081E4659-E40A-4FD9-815B-3CBA7BAAD6D2}" type="presOf" srcId="{97E76892-8FC3-4529-948C-17FE4A078B7B}" destId="{5C26BFC3-5ECC-4000-8069-486CC397300D}" srcOrd="1" destOrd="0" presId="urn:microsoft.com/office/officeart/2005/8/layout/vList4"/>
    <dgm:cxn modelId="{4EBD8559-A4A2-4852-AFC5-AF4850C35340}" type="presOf" srcId="{FFDE1F87-A9D9-4CB9-A6DD-E936408F59BF}" destId="{1D7AB086-7ED5-4514-8E1E-2B657B1D4258}" srcOrd="1" destOrd="1" presId="urn:microsoft.com/office/officeart/2005/8/layout/vList4"/>
    <dgm:cxn modelId="{C85BEA82-4736-45C0-9CA6-AAEB510EB08F}" srcId="{EDEB1A81-E065-4FE1-B73D-A3394E2FFCED}" destId="{FFDE1F87-A9D9-4CB9-A6DD-E936408F59BF}" srcOrd="0" destOrd="0" parTransId="{9AADF6C0-4E06-4867-BE36-3618C028D45C}" sibTransId="{AB4E3ACC-5273-4BDB-98CF-06231F489580}"/>
    <dgm:cxn modelId="{02AF5287-B9DF-40A4-A6E4-A84B2DCC6CFF}" srcId="{EDEB1A81-E065-4FE1-B73D-A3394E2FFCED}" destId="{560622A1-4F42-4679-8A7F-BAAEBAD6B359}" srcOrd="1" destOrd="0" parTransId="{3548180B-2E41-49AA-9219-10D805BF3B6E}" sibTransId="{23469A7A-CD8F-47A6-89DE-844A6C7F131A}"/>
    <dgm:cxn modelId="{EF1B438D-E240-485B-9DB1-DA2899664A1D}" type="presOf" srcId="{90E89F10-E3A8-4B0C-81CE-3157633AF319}" destId="{FF12F740-7119-4AA1-91B8-2DCBA6AE5154}" srcOrd="0" destOrd="1" presId="urn:microsoft.com/office/officeart/2005/8/layout/vList4"/>
    <dgm:cxn modelId="{853F138E-47E9-4906-85D7-79507C277392}" type="presOf" srcId="{877DB723-D9B2-43E9-A101-46BCAF6E8889}" destId="{61FAF539-A35F-4D94-893B-09F22C8B714A}" srcOrd="0" destOrd="2" presId="urn:microsoft.com/office/officeart/2005/8/layout/vList4"/>
    <dgm:cxn modelId="{D5503091-DAC5-4BB9-A563-07F8DFA711CD}" type="presOf" srcId="{C8C60B94-069A-4103-BEE0-666DF762738A}" destId="{46397965-AAC9-4D1A-B276-454DFF2BF19D}" srcOrd="0" destOrd="1" presId="urn:microsoft.com/office/officeart/2005/8/layout/vList4"/>
    <dgm:cxn modelId="{4A4C1C99-79B4-4DDD-B52E-AB9A5C509DE5}" type="presOf" srcId="{9593EE44-5D24-4F52-9303-57A4B9EE2B85}" destId="{AF1AC876-5E63-415D-942C-60009425E28B}" srcOrd="0" destOrd="0" presId="urn:microsoft.com/office/officeart/2005/8/layout/vList4"/>
    <dgm:cxn modelId="{63F5CF9A-1500-40E1-BF53-4022D8C86FD3}" type="presOf" srcId="{55EB6947-DA7F-4487-8759-333A19CBA3ED}" destId="{61FAF539-A35F-4D94-893B-09F22C8B714A}" srcOrd="0" destOrd="1" presId="urn:microsoft.com/office/officeart/2005/8/layout/vList4"/>
    <dgm:cxn modelId="{A915139B-6337-4F99-87A7-E4F27AA7B903}" srcId="{9593EE44-5D24-4F52-9303-57A4B9EE2B85}" destId="{59E05542-8897-4800-8654-FF5A6623D9ED}" srcOrd="0" destOrd="0" parTransId="{95D520D0-C0F5-4DE9-ADB2-8082E3482F14}" sibTransId="{84D4B73B-D0ED-493C-AD3E-2C49CC838379}"/>
    <dgm:cxn modelId="{F0B66C9F-0F36-4C10-8149-D74C18A8128C}" srcId="{59E05542-8897-4800-8654-FF5A6623D9ED}" destId="{55EB6947-DA7F-4487-8759-333A19CBA3ED}" srcOrd="0" destOrd="0" parTransId="{725F2273-1562-4FE1-B16B-9EF67D0C3CC8}" sibTransId="{6A2C273E-0123-4263-9B0C-D5E4BA2F2658}"/>
    <dgm:cxn modelId="{169E76A1-A069-4421-BE62-4A991B5BFCE4}" type="presOf" srcId="{560622A1-4F42-4679-8A7F-BAAEBAD6B359}" destId="{1D7AB086-7ED5-4514-8E1E-2B657B1D4258}" srcOrd="1" destOrd="2" presId="urn:microsoft.com/office/officeart/2005/8/layout/vList4"/>
    <dgm:cxn modelId="{49F62FB4-BC5E-4188-9A25-2C566FDD37C5}" type="presOf" srcId="{FFDE1F87-A9D9-4CB9-A6DD-E936408F59BF}" destId="{AB356419-5415-415B-B8F8-FDBC46EBC6EA}" srcOrd="0" destOrd="1" presId="urn:microsoft.com/office/officeart/2005/8/layout/vList4"/>
    <dgm:cxn modelId="{D2F9F2BC-D8A0-4FDE-8CDA-9AD51A0CFB5B}" type="presOf" srcId="{C8C60B94-069A-4103-BEE0-666DF762738A}" destId="{BB9FEC52-7256-47C6-A18B-3EF2508F3A1F}" srcOrd="1" destOrd="1" presId="urn:microsoft.com/office/officeart/2005/8/layout/vList4"/>
    <dgm:cxn modelId="{8BA2D1BF-2F71-4FA5-BF68-12E91763B46C}" srcId="{59E05542-8897-4800-8654-FF5A6623D9ED}" destId="{877DB723-D9B2-43E9-A101-46BCAF6E8889}" srcOrd="1" destOrd="0" parTransId="{A757F8E8-E816-4CFF-88F1-4F922709F648}" sibTransId="{1E799980-14E3-44C3-89DF-85F7BF6A8F60}"/>
    <dgm:cxn modelId="{4A08E4C2-643E-42DA-B22F-8BAA34A8B6D0}" type="presOf" srcId="{EDEB1A81-E065-4FE1-B73D-A3394E2FFCED}" destId="{AB356419-5415-415B-B8F8-FDBC46EBC6EA}" srcOrd="0" destOrd="0" presId="urn:microsoft.com/office/officeart/2005/8/layout/vList4"/>
    <dgm:cxn modelId="{94920DCA-F607-437D-949E-9CA9E21A15C7}" type="presOf" srcId="{6C15CDD1-6983-4628-B992-38975E7FC980}" destId="{BB9FEC52-7256-47C6-A18B-3EF2508F3A1F}" srcOrd="1" destOrd="0" presId="urn:microsoft.com/office/officeart/2005/8/layout/vList4"/>
    <dgm:cxn modelId="{BEC573CE-1558-495C-86A7-F340C17C8597}" srcId="{97E76892-8FC3-4529-948C-17FE4A078B7B}" destId="{90E89F10-E3A8-4B0C-81CE-3157633AF319}" srcOrd="0" destOrd="0" parTransId="{9BC48C30-E462-4011-9AED-B2711DFA7291}" sibTransId="{1E88AAE3-8AC9-4919-9C90-A2C41A104E9B}"/>
    <dgm:cxn modelId="{657942D0-F153-4C93-AE59-A99C856DD695}" type="presOf" srcId="{1C47E10D-5815-4490-9FA0-21B2DCD6B7A2}" destId="{5C26BFC3-5ECC-4000-8069-486CC397300D}" srcOrd="1" destOrd="2" presId="urn:microsoft.com/office/officeart/2005/8/layout/vList4"/>
    <dgm:cxn modelId="{74EFB3D5-D207-4140-9E4C-E7A37D7DC455}" type="presOf" srcId="{510C1C2C-34D3-4ACA-A067-7AF7B29A9A6A}" destId="{BB9FEC52-7256-47C6-A18B-3EF2508F3A1F}" srcOrd="1" destOrd="2" presId="urn:microsoft.com/office/officeart/2005/8/layout/vList4"/>
    <dgm:cxn modelId="{7FDCF2EB-8F4F-461F-AA5F-BCFBDE1E8DD1}" type="presOf" srcId="{877DB723-D9B2-43E9-A101-46BCAF6E8889}" destId="{3BF7A1CC-004A-418B-979C-93F5A8C8C91C}" srcOrd="1" destOrd="2" presId="urn:microsoft.com/office/officeart/2005/8/layout/vList4"/>
    <dgm:cxn modelId="{F2D8FBEE-AA52-4FD1-9E67-A67058CD26CE}" type="presOf" srcId="{1C47E10D-5815-4490-9FA0-21B2DCD6B7A2}" destId="{FF12F740-7119-4AA1-91B8-2DCBA6AE5154}" srcOrd="0" destOrd="2" presId="urn:microsoft.com/office/officeart/2005/8/layout/vList4"/>
    <dgm:cxn modelId="{E9CF46F5-695F-4AC2-899E-D5CD9D422AE3}" type="presOf" srcId="{EDEB1A81-E065-4FE1-B73D-A3394E2FFCED}" destId="{1D7AB086-7ED5-4514-8E1E-2B657B1D4258}" srcOrd="1" destOrd="0" presId="urn:microsoft.com/office/officeart/2005/8/layout/vList4"/>
    <dgm:cxn modelId="{82443BF8-0EA6-4C73-9EA7-91D166818850}" srcId="{9593EE44-5D24-4F52-9303-57A4B9EE2B85}" destId="{97E76892-8FC3-4529-948C-17FE4A078B7B}" srcOrd="3" destOrd="0" parTransId="{C2515D12-CAB1-402A-8777-5B0AF80C5613}" sibTransId="{DA5ED434-883D-47C4-A86E-1EA99DD6EA51}"/>
    <dgm:cxn modelId="{90683DF8-40E2-4AA3-9AF7-FFF1F1DA4276}" type="presParOf" srcId="{AF1AC876-5E63-415D-942C-60009425E28B}" destId="{8925BE34-7BF4-4A83-9138-14FF99F0E43D}" srcOrd="0" destOrd="0" presId="urn:microsoft.com/office/officeart/2005/8/layout/vList4"/>
    <dgm:cxn modelId="{D46AF88A-0ED9-43C8-BC11-ED9C09AE0479}" type="presParOf" srcId="{8925BE34-7BF4-4A83-9138-14FF99F0E43D}" destId="{61FAF539-A35F-4D94-893B-09F22C8B714A}" srcOrd="0" destOrd="0" presId="urn:microsoft.com/office/officeart/2005/8/layout/vList4"/>
    <dgm:cxn modelId="{C6AA10BA-B4E1-445A-9978-3CD405B6DF45}" type="presParOf" srcId="{8925BE34-7BF4-4A83-9138-14FF99F0E43D}" destId="{03731F87-B0CC-4A09-9424-134065CA6A98}" srcOrd="1" destOrd="0" presId="urn:microsoft.com/office/officeart/2005/8/layout/vList4"/>
    <dgm:cxn modelId="{5C57368C-F5B0-4262-97AA-5F8EF3A418C5}" type="presParOf" srcId="{8925BE34-7BF4-4A83-9138-14FF99F0E43D}" destId="{3BF7A1CC-004A-418B-979C-93F5A8C8C91C}" srcOrd="2" destOrd="0" presId="urn:microsoft.com/office/officeart/2005/8/layout/vList4"/>
    <dgm:cxn modelId="{A2C6B8C9-C22F-4559-8931-A8C3F308771B}" type="presParOf" srcId="{AF1AC876-5E63-415D-942C-60009425E28B}" destId="{6CBFD8BB-88F1-485F-B5F4-773017DB32BE}" srcOrd="1" destOrd="0" presId="urn:microsoft.com/office/officeart/2005/8/layout/vList4"/>
    <dgm:cxn modelId="{4422EF8F-9836-4AF9-A5C3-9D549A6530D4}" type="presParOf" srcId="{AF1AC876-5E63-415D-942C-60009425E28B}" destId="{D3E67EB8-B6F8-4EDB-B9B8-391390CD02C0}" srcOrd="2" destOrd="0" presId="urn:microsoft.com/office/officeart/2005/8/layout/vList4"/>
    <dgm:cxn modelId="{41E43022-AD13-4256-AEEA-5B3ED11786AF}" type="presParOf" srcId="{D3E67EB8-B6F8-4EDB-B9B8-391390CD02C0}" destId="{AB356419-5415-415B-B8F8-FDBC46EBC6EA}" srcOrd="0" destOrd="0" presId="urn:microsoft.com/office/officeart/2005/8/layout/vList4"/>
    <dgm:cxn modelId="{E3156ED1-BB7B-4E23-979F-E270EEBC310C}" type="presParOf" srcId="{D3E67EB8-B6F8-4EDB-B9B8-391390CD02C0}" destId="{A69F1FAE-3F81-4777-953D-D89AA101425E}" srcOrd="1" destOrd="0" presId="urn:microsoft.com/office/officeart/2005/8/layout/vList4"/>
    <dgm:cxn modelId="{B947828B-3025-4D33-8996-52702C1FFC23}" type="presParOf" srcId="{D3E67EB8-B6F8-4EDB-B9B8-391390CD02C0}" destId="{1D7AB086-7ED5-4514-8E1E-2B657B1D4258}" srcOrd="2" destOrd="0" presId="urn:microsoft.com/office/officeart/2005/8/layout/vList4"/>
    <dgm:cxn modelId="{2D37D724-9E40-4734-8259-0FE24197FE07}" type="presParOf" srcId="{AF1AC876-5E63-415D-942C-60009425E28B}" destId="{0315B1AD-FCD3-4717-BA61-806AB2373D2D}" srcOrd="3" destOrd="0" presId="urn:microsoft.com/office/officeart/2005/8/layout/vList4"/>
    <dgm:cxn modelId="{7CA082CC-B1E3-4BB6-8D15-CAD2E3315965}" type="presParOf" srcId="{AF1AC876-5E63-415D-942C-60009425E28B}" destId="{DF1FB98B-CEE1-480D-B25E-E8115DF4F919}" srcOrd="4" destOrd="0" presId="urn:microsoft.com/office/officeart/2005/8/layout/vList4"/>
    <dgm:cxn modelId="{AE5B04F2-D868-46E8-A3C8-E34FF87D75BE}" type="presParOf" srcId="{DF1FB98B-CEE1-480D-B25E-E8115DF4F919}" destId="{46397965-AAC9-4D1A-B276-454DFF2BF19D}" srcOrd="0" destOrd="0" presId="urn:microsoft.com/office/officeart/2005/8/layout/vList4"/>
    <dgm:cxn modelId="{32C8051C-BC61-467C-B64A-EB37D6265C22}" type="presParOf" srcId="{DF1FB98B-CEE1-480D-B25E-E8115DF4F919}" destId="{2D97FCD6-E3A7-4C7A-B9C2-A09C5A73A6F1}" srcOrd="1" destOrd="0" presId="urn:microsoft.com/office/officeart/2005/8/layout/vList4"/>
    <dgm:cxn modelId="{BE129F06-9D85-4647-8A6A-1AA558815870}" type="presParOf" srcId="{DF1FB98B-CEE1-480D-B25E-E8115DF4F919}" destId="{BB9FEC52-7256-47C6-A18B-3EF2508F3A1F}" srcOrd="2" destOrd="0" presId="urn:microsoft.com/office/officeart/2005/8/layout/vList4"/>
    <dgm:cxn modelId="{72BDA1FB-E8A1-4399-B725-21979C1225C9}" type="presParOf" srcId="{AF1AC876-5E63-415D-942C-60009425E28B}" destId="{1DA00816-78A3-487C-9C62-8C6349B03BA1}" srcOrd="5" destOrd="0" presId="urn:microsoft.com/office/officeart/2005/8/layout/vList4"/>
    <dgm:cxn modelId="{C095CCAF-CC03-47F5-B09B-03A820C75D6C}" type="presParOf" srcId="{AF1AC876-5E63-415D-942C-60009425E28B}" destId="{79852489-70D1-4424-9AF4-8F1ADD5C6231}" srcOrd="6" destOrd="0" presId="urn:microsoft.com/office/officeart/2005/8/layout/vList4"/>
    <dgm:cxn modelId="{D1B4ED3D-81DC-4A19-BEA2-FA358A6F2832}" type="presParOf" srcId="{79852489-70D1-4424-9AF4-8F1ADD5C6231}" destId="{FF12F740-7119-4AA1-91B8-2DCBA6AE5154}" srcOrd="0" destOrd="0" presId="urn:microsoft.com/office/officeart/2005/8/layout/vList4"/>
    <dgm:cxn modelId="{D060BF81-A924-4C86-83CF-9946EACC0143}" type="presParOf" srcId="{79852489-70D1-4424-9AF4-8F1ADD5C6231}" destId="{B04060C7-948A-4496-90CC-A6DE8EC9C002}" srcOrd="1" destOrd="0" presId="urn:microsoft.com/office/officeart/2005/8/layout/vList4"/>
    <dgm:cxn modelId="{11ECF79F-5F34-4F30-9E1E-CFB1D95878B8}" type="presParOf" srcId="{79852489-70D1-4424-9AF4-8F1ADD5C6231}" destId="{5C26BFC3-5ECC-4000-8069-486CC397300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66AA4E-E411-48DA-B8EC-FDB07DCA9E89}" type="doc">
      <dgm:prSet loTypeId="urn:microsoft.com/office/officeart/2005/8/layout/hList7" loCatId="process" qsTypeId="urn:microsoft.com/office/officeart/2005/8/quickstyle/simple1" qsCatId="simple" csTypeId="urn:microsoft.com/office/officeart/2005/8/colors/colorful5" csCatId="colorful" phldr="1"/>
      <dgm:spPr/>
    </dgm:pt>
    <dgm:pt modelId="{4FF4DEC3-ED26-42DB-9EB9-77F4B2F93C39}">
      <dgm:prSet phldrT="[Texto]"/>
      <dgm:spPr/>
      <dgm:t>
        <a:bodyPr/>
        <a:lstStyle/>
        <a:p>
          <a:r>
            <a:rPr lang="en-US" b="1" i="0" dirty="0">
              <a:solidFill>
                <a:schemeClr val="tx1">
                  <a:lumMod val="95000"/>
                  <a:lumOff val="5000"/>
                </a:schemeClr>
              </a:solidFill>
            </a:rPr>
            <a:t>Regenerates tissues and heals wounds</a:t>
          </a:r>
          <a:endParaRPr lang="es-CL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748EF560-BC56-4EF9-AC4F-AC4DD8BCF916}" type="parTrans" cxnId="{7CC956DB-ACCA-4513-8C29-CC8915BC6A6D}">
      <dgm:prSet/>
      <dgm:spPr/>
      <dgm:t>
        <a:bodyPr/>
        <a:lstStyle/>
        <a:p>
          <a:endParaRPr lang="es-CL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68C05F17-7A73-488C-BA28-57F2C6C4DE28}" type="sibTrans" cxnId="{7CC956DB-ACCA-4513-8C29-CC8915BC6A6D}">
      <dgm:prSet/>
      <dgm:spPr/>
      <dgm:t>
        <a:bodyPr/>
        <a:lstStyle/>
        <a:p>
          <a:endParaRPr lang="es-CL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26EAAE2C-8D93-4DED-AB49-5F8837D83E8E}">
      <dgm:prSet phldrT="[Texto]"/>
      <dgm:spPr/>
      <dgm:t>
        <a:bodyPr/>
        <a:lstStyle/>
        <a:p>
          <a:r>
            <a:rPr lang="es-CL" b="1" dirty="0" err="1">
              <a:solidFill>
                <a:schemeClr val="tx1">
                  <a:lumMod val="95000"/>
                  <a:lumOff val="5000"/>
                </a:schemeClr>
              </a:solidFill>
            </a:rPr>
            <a:t>Bactericide</a:t>
          </a:r>
          <a:endParaRPr lang="es-CL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7EC99347-EE61-4796-AC45-7013A8A54EFA}" type="parTrans" cxnId="{895F8C4D-F7A1-4B74-89D8-78E956DED935}">
      <dgm:prSet/>
      <dgm:spPr/>
      <dgm:t>
        <a:bodyPr/>
        <a:lstStyle/>
        <a:p>
          <a:endParaRPr lang="es-CL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5BEBBD3B-634B-4D0F-AED9-FCFB21F3232F}" type="sibTrans" cxnId="{895F8C4D-F7A1-4B74-89D8-78E956DED935}">
      <dgm:prSet/>
      <dgm:spPr/>
      <dgm:t>
        <a:bodyPr/>
        <a:lstStyle/>
        <a:p>
          <a:endParaRPr lang="es-CL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DABE269C-89CB-4355-AE60-633258DF7AC1}">
      <dgm:prSet phldrT="[Texto]"/>
      <dgm:spPr/>
      <dgm:t>
        <a:bodyPr/>
        <a:lstStyle/>
        <a:p>
          <a:r>
            <a:rPr lang="es-CL" b="1" dirty="0" err="1">
              <a:solidFill>
                <a:schemeClr val="tx1">
                  <a:lumMod val="95000"/>
                  <a:lumOff val="5000"/>
                </a:schemeClr>
              </a:solidFill>
            </a:rPr>
            <a:t>Bacteriostatic</a:t>
          </a:r>
          <a:endParaRPr lang="es-CL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51F5FE59-E933-4B01-A6F1-E09341449892}" type="parTrans" cxnId="{C8EBD049-3BD3-40E1-972C-DAD654931DC0}">
      <dgm:prSet/>
      <dgm:spPr/>
      <dgm:t>
        <a:bodyPr/>
        <a:lstStyle/>
        <a:p>
          <a:endParaRPr lang="es-CL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E8A942A2-007B-4C64-96FF-3A8067944BB8}" type="sibTrans" cxnId="{C8EBD049-3BD3-40E1-972C-DAD654931DC0}">
      <dgm:prSet/>
      <dgm:spPr/>
      <dgm:t>
        <a:bodyPr/>
        <a:lstStyle/>
        <a:p>
          <a:endParaRPr lang="es-CL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2C00510D-C530-4CE3-9C22-F8A7FB4C461B}">
      <dgm:prSet phldrT="[Texto]"/>
      <dgm:spPr/>
      <dgm:t>
        <a:bodyPr/>
        <a:lstStyle/>
        <a:p>
          <a:r>
            <a:rPr lang="es-CL" b="1" dirty="0" err="1">
              <a:solidFill>
                <a:schemeClr val="tx1">
                  <a:lumMod val="95000"/>
                  <a:lumOff val="5000"/>
                </a:schemeClr>
              </a:solidFill>
            </a:rPr>
            <a:t>Attacks</a:t>
          </a:r>
          <a:r>
            <a:rPr lang="es-CL" b="1" dirty="0">
              <a:solidFill>
                <a:schemeClr val="tx1">
                  <a:lumMod val="95000"/>
                  <a:lumOff val="5000"/>
                </a:schemeClr>
              </a:solidFill>
            </a:rPr>
            <a:t> Bacteria, </a:t>
          </a:r>
          <a:r>
            <a:rPr lang="es-CL" b="1" dirty="0" err="1">
              <a:solidFill>
                <a:schemeClr val="tx1">
                  <a:lumMod val="95000"/>
                  <a:lumOff val="5000"/>
                </a:schemeClr>
              </a:solidFill>
            </a:rPr>
            <a:t>Viruses</a:t>
          </a:r>
          <a:r>
            <a:rPr lang="es-CL" b="1" dirty="0">
              <a:solidFill>
                <a:schemeClr val="tx1">
                  <a:lumMod val="95000"/>
                  <a:lumOff val="5000"/>
                </a:schemeClr>
              </a:solidFill>
            </a:rPr>
            <a:t>, </a:t>
          </a:r>
          <a:r>
            <a:rPr lang="es-CL" b="1" dirty="0" err="1">
              <a:solidFill>
                <a:schemeClr val="tx1">
                  <a:lumMod val="95000"/>
                  <a:lumOff val="5000"/>
                </a:schemeClr>
              </a:solidFill>
            </a:rPr>
            <a:t>Fungi</a:t>
          </a:r>
          <a:r>
            <a:rPr lang="es-CL" b="1" dirty="0">
              <a:solidFill>
                <a:schemeClr val="tx1">
                  <a:lumMod val="95000"/>
                  <a:lumOff val="5000"/>
                </a:schemeClr>
              </a:solidFill>
            </a:rPr>
            <a:t>, </a:t>
          </a:r>
          <a:r>
            <a:rPr lang="es-CL" b="1" dirty="0" err="1">
              <a:solidFill>
                <a:schemeClr val="tx1">
                  <a:lumMod val="95000"/>
                  <a:lumOff val="5000"/>
                </a:schemeClr>
              </a:solidFill>
            </a:rPr>
            <a:t>Algae</a:t>
          </a:r>
          <a:endParaRPr lang="es-CL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3EB8ABF0-F4AD-47E3-9898-FE813B96BADA}" type="parTrans" cxnId="{93CDB8DE-080E-432C-A1B2-319CC1E3C7EF}">
      <dgm:prSet/>
      <dgm:spPr/>
      <dgm:t>
        <a:bodyPr/>
        <a:lstStyle/>
        <a:p>
          <a:endParaRPr lang="es-CL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01FA4656-00DF-4BCF-8477-B2AFB8CA8BC3}" type="sibTrans" cxnId="{93CDB8DE-080E-432C-A1B2-319CC1E3C7EF}">
      <dgm:prSet/>
      <dgm:spPr/>
      <dgm:t>
        <a:bodyPr/>
        <a:lstStyle/>
        <a:p>
          <a:endParaRPr lang="es-CL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7826E0FB-4A16-41A6-90F7-2C9FE4A6C692}">
      <dgm:prSet phldrT="[Texto]"/>
      <dgm:spPr/>
      <dgm:t>
        <a:bodyPr/>
        <a:lstStyle/>
        <a:p>
          <a:r>
            <a:rPr lang="en-US" b="1" dirty="0">
              <a:solidFill>
                <a:schemeClr val="tx1">
                  <a:lumMod val="95000"/>
                  <a:lumOff val="5000"/>
                </a:schemeClr>
              </a:solidFill>
            </a:rPr>
            <a:t>It is not inactivated in the presence of organic matter</a:t>
          </a:r>
          <a:endParaRPr lang="es-CL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4A84D4D3-49A1-4B6B-8320-05C8EB5845A7}" type="parTrans" cxnId="{F837091F-3201-4B4F-817A-0F504A026DEC}">
      <dgm:prSet/>
      <dgm:spPr/>
      <dgm:t>
        <a:bodyPr/>
        <a:lstStyle/>
        <a:p>
          <a:endParaRPr lang="es-CL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94E90EEB-C121-4D97-B482-663219ECA132}" type="sibTrans" cxnId="{F837091F-3201-4B4F-817A-0F504A026DEC}">
      <dgm:prSet/>
      <dgm:spPr/>
      <dgm:t>
        <a:bodyPr/>
        <a:lstStyle/>
        <a:p>
          <a:endParaRPr lang="es-CL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B3695CBC-DB0A-438D-90DF-22F949FC5F5F}" type="pres">
      <dgm:prSet presAssocID="{3766AA4E-E411-48DA-B8EC-FDB07DCA9E89}" presName="Name0" presStyleCnt="0">
        <dgm:presLayoutVars>
          <dgm:dir/>
          <dgm:resizeHandles val="exact"/>
        </dgm:presLayoutVars>
      </dgm:prSet>
      <dgm:spPr/>
    </dgm:pt>
    <dgm:pt modelId="{B4BB1F9F-8141-4161-87F3-C3D87A237409}" type="pres">
      <dgm:prSet presAssocID="{3766AA4E-E411-48DA-B8EC-FDB07DCA9E89}" presName="fgShape" presStyleLbl="fgShp" presStyleIdx="0" presStyleCnt="1" custLinFactNeighborX="266" custLinFactNeighborY="-2469"/>
      <dgm:spPr/>
    </dgm:pt>
    <dgm:pt modelId="{9814EB0E-610E-457F-BD46-C96645514118}" type="pres">
      <dgm:prSet presAssocID="{3766AA4E-E411-48DA-B8EC-FDB07DCA9E89}" presName="linComp" presStyleCnt="0"/>
      <dgm:spPr/>
    </dgm:pt>
    <dgm:pt modelId="{39D8BAF4-983F-4B7D-AE35-0EE9D67E0937}" type="pres">
      <dgm:prSet presAssocID="{4FF4DEC3-ED26-42DB-9EB9-77F4B2F93C39}" presName="compNode" presStyleCnt="0"/>
      <dgm:spPr/>
    </dgm:pt>
    <dgm:pt modelId="{30B85723-EFC7-4AA9-8BB0-C0514CCDC7DE}" type="pres">
      <dgm:prSet presAssocID="{4FF4DEC3-ED26-42DB-9EB9-77F4B2F93C39}" presName="bkgdShape" presStyleLbl="node1" presStyleIdx="0" presStyleCnt="5"/>
      <dgm:spPr/>
    </dgm:pt>
    <dgm:pt modelId="{29E35C2E-C575-4484-8AD6-D9257F18B6E7}" type="pres">
      <dgm:prSet presAssocID="{4FF4DEC3-ED26-42DB-9EB9-77F4B2F93C39}" presName="nodeTx" presStyleLbl="node1" presStyleIdx="0" presStyleCnt="5">
        <dgm:presLayoutVars>
          <dgm:bulletEnabled val="1"/>
        </dgm:presLayoutVars>
      </dgm:prSet>
      <dgm:spPr/>
    </dgm:pt>
    <dgm:pt modelId="{87527216-2C91-40BC-9531-5BA0272E74B9}" type="pres">
      <dgm:prSet presAssocID="{4FF4DEC3-ED26-42DB-9EB9-77F4B2F93C39}" presName="invisiNode" presStyleLbl="node1" presStyleIdx="0" presStyleCnt="5"/>
      <dgm:spPr/>
    </dgm:pt>
    <dgm:pt modelId="{2B315A43-0F22-4FDE-AC74-032443567FBD}" type="pres">
      <dgm:prSet presAssocID="{4FF4DEC3-ED26-42DB-9EB9-77F4B2F93C39}" presName="imagNode" presStyleLbl="f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</dgm:pt>
    <dgm:pt modelId="{DEA6E115-0093-4BA9-B45A-EC879A4C1790}" type="pres">
      <dgm:prSet presAssocID="{68C05F17-7A73-488C-BA28-57F2C6C4DE28}" presName="sibTrans" presStyleLbl="sibTrans2D1" presStyleIdx="0" presStyleCnt="0"/>
      <dgm:spPr/>
    </dgm:pt>
    <dgm:pt modelId="{DA36F3E2-D2CD-44E3-ADE6-D5F21629B1BF}" type="pres">
      <dgm:prSet presAssocID="{26EAAE2C-8D93-4DED-AB49-5F8837D83E8E}" presName="compNode" presStyleCnt="0"/>
      <dgm:spPr/>
    </dgm:pt>
    <dgm:pt modelId="{7C981F08-FF73-4A2F-A328-1111CE4716FD}" type="pres">
      <dgm:prSet presAssocID="{26EAAE2C-8D93-4DED-AB49-5F8837D83E8E}" presName="bkgdShape" presStyleLbl="node1" presStyleIdx="1" presStyleCnt="5"/>
      <dgm:spPr/>
    </dgm:pt>
    <dgm:pt modelId="{8C259B63-7553-4A98-9CA8-96F3D720924B}" type="pres">
      <dgm:prSet presAssocID="{26EAAE2C-8D93-4DED-AB49-5F8837D83E8E}" presName="nodeTx" presStyleLbl="node1" presStyleIdx="1" presStyleCnt="5">
        <dgm:presLayoutVars>
          <dgm:bulletEnabled val="1"/>
        </dgm:presLayoutVars>
      </dgm:prSet>
      <dgm:spPr/>
    </dgm:pt>
    <dgm:pt modelId="{F31261CF-706E-4B52-BC2A-B53F7D3A4F54}" type="pres">
      <dgm:prSet presAssocID="{26EAAE2C-8D93-4DED-AB49-5F8837D83E8E}" presName="invisiNode" presStyleLbl="node1" presStyleIdx="1" presStyleCnt="5"/>
      <dgm:spPr/>
    </dgm:pt>
    <dgm:pt modelId="{2581360D-C49B-4AFA-8D46-9E25C5640D07}" type="pres">
      <dgm:prSet presAssocID="{26EAAE2C-8D93-4DED-AB49-5F8837D83E8E}" presName="imagNode" presStyleLbl="fgImgPlac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9066E78-FCDA-41EF-B3D2-86320AD8CD13}" type="pres">
      <dgm:prSet presAssocID="{5BEBBD3B-634B-4D0F-AED9-FCFB21F3232F}" presName="sibTrans" presStyleLbl="sibTrans2D1" presStyleIdx="0" presStyleCnt="0"/>
      <dgm:spPr/>
    </dgm:pt>
    <dgm:pt modelId="{61BE4E93-CF77-491B-96CC-A48B09807936}" type="pres">
      <dgm:prSet presAssocID="{DABE269C-89CB-4355-AE60-633258DF7AC1}" presName="compNode" presStyleCnt="0"/>
      <dgm:spPr/>
    </dgm:pt>
    <dgm:pt modelId="{A83AF3C3-4A95-4DA9-BB9F-75B86E727DBD}" type="pres">
      <dgm:prSet presAssocID="{DABE269C-89CB-4355-AE60-633258DF7AC1}" presName="bkgdShape" presStyleLbl="node1" presStyleIdx="2" presStyleCnt="5"/>
      <dgm:spPr/>
    </dgm:pt>
    <dgm:pt modelId="{DF26E8A5-DDB6-4926-AAE7-D9B989D79AC4}" type="pres">
      <dgm:prSet presAssocID="{DABE269C-89CB-4355-AE60-633258DF7AC1}" presName="nodeTx" presStyleLbl="node1" presStyleIdx="2" presStyleCnt="5">
        <dgm:presLayoutVars>
          <dgm:bulletEnabled val="1"/>
        </dgm:presLayoutVars>
      </dgm:prSet>
      <dgm:spPr/>
    </dgm:pt>
    <dgm:pt modelId="{D771F66C-3C90-4460-A428-22DE6309D954}" type="pres">
      <dgm:prSet presAssocID="{DABE269C-89CB-4355-AE60-633258DF7AC1}" presName="invisiNode" presStyleLbl="node1" presStyleIdx="2" presStyleCnt="5"/>
      <dgm:spPr/>
    </dgm:pt>
    <dgm:pt modelId="{DAAAA1A1-72D1-43E2-93E1-319AF6E429FF}" type="pres">
      <dgm:prSet presAssocID="{DABE269C-89CB-4355-AE60-633258DF7AC1}" presName="imagNode" presStyleLbl="fgImgPlace1" presStyleIdx="2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</dgm:spPr>
    </dgm:pt>
    <dgm:pt modelId="{B9F6CB61-41F8-4D6F-9C53-69C177257CDB}" type="pres">
      <dgm:prSet presAssocID="{E8A942A2-007B-4C64-96FF-3A8067944BB8}" presName="sibTrans" presStyleLbl="sibTrans2D1" presStyleIdx="0" presStyleCnt="0"/>
      <dgm:spPr/>
    </dgm:pt>
    <dgm:pt modelId="{BF9DCBB2-9258-42D4-868F-0FCC7B908264}" type="pres">
      <dgm:prSet presAssocID="{2C00510D-C530-4CE3-9C22-F8A7FB4C461B}" presName="compNode" presStyleCnt="0"/>
      <dgm:spPr/>
    </dgm:pt>
    <dgm:pt modelId="{D491009A-96AD-438F-874D-87E5FDE736C6}" type="pres">
      <dgm:prSet presAssocID="{2C00510D-C530-4CE3-9C22-F8A7FB4C461B}" presName="bkgdShape" presStyleLbl="node1" presStyleIdx="3" presStyleCnt="5" custLinFactNeighborX="1036" custLinFactNeighborY="3704"/>
      <dgm:spPr/>
    </dgm:pt>
    <dgm:pt modelId="{F99E0DE5-32F7-456E-AA85-09601686D815}" type="pres">
      <dgm:prSet presAssocID="{2C00510D-C530-4CE3-9C22-F8A7FB4C461B}" presName="nodeTx" presStyleLbl="node1" presStyleIdx="3" presStyleCnt="5">
        <dgm:presLayoutVars>
          <dgm:bulletEnabled val="1"/>
        </dgm:presLayoutVars>
      </dgm:prSet>
      <dgm:spPr/>
    </dgm:pt>
    <dgm:pt modelId="{E2B0249F-CBF8-4CC3-853B-1FC0707F5FBD}" type="pres">
      <dgm:prSet presAssocID="{2C00510D-C530-4CE3-9C22-F8A7FB4C461B}" presName="invisiNode" presStyleLbl="node1" presStyleIdx="3" presStyleCnt="5"/>
      <dgm:spPr/>
    </dgm:pt>
    <dgm:pt modelId="{C9348ACD-38EB-48BF-B342-643D6E951A7C}" type="pres">
      <dgm:prSet presAssocID="{2C00510D-C530-4CE3-9C22-F8A7FB4C461B}" presName="imagNode" presStyleLbl="fgImgPlace1" presStyleIdx="3" presStyleCnt="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  <dgm:pt modelId="{62A2C531-A642-4948-8307-52620988BCE8}" type="pres">
      <dgm:prSet presAssocID="{01FA4656-00DF-4BCF-8477-B2AFB8CA8BC3}" presName="sibTrans" presStyleLbl="sibTrans2D1" presStyleIdx="0" presStyleCnt="0"/>
      <dgm:spPr/>
    </dgm:pt>
    <dgm:pt modelId="{2B3F5A53-0274-4691-87F1-4F18D753B78E}" type="pres">
      <dgm:prSet presAssocID="{7826E0FB-4A16-41A6-90F7-2C9FE4A6C692}" presName="compNode" presStyleCnt="0"/>
      <dgm:spPr/>
    </dgm:pt>
    <dgm:pt modelId="{72B730D5-7D3F-4EFF-B913-03530B9C85EF}" type="pres">
      <dgm:prSet presAssocID="{7826E0FB-4A16-41A6-90F7-2C9FE4A6C692}" presName="bkgdShape" presStyleLbl="node1" presStyleIdx="4" presStyleCnt="5"/>
      <dgm:spPr/>
    </dgm:pt>
    <dgm:pt modelId="{DBE192C6-6019-4483-BB16-99C540B98A7C}" type="pres">
      <dgm:prSet presAssocID="{7826E0FB-4A16-41A6-90F7-2C9FE4A6C692}" presName="nodeTx" presStyleLbl="node1" presStyleIdx="4" presStyleCnt="5">
        <dgm:presLayoutVars>
          <dgm:bulletEnabled val="1"/>
        </dgm:presLayoutVars>
      </dgm:prSet>
      <dgm:spPr/>
    </dgm:pt>
    <dgm:pt modelId="{79D5D037-9657-4F76-AEB7-4D2F7F0289E6}" type="pres">
      <dgm:prSet presAssocID="{7826E0FB-4A16-41A6-90F7-2C9FE4A6C692}" presName="invisiNode" presStyleLbl="node1" presStyleIdx="4" presStyleCnt="5"/>
      <dgm:spPr/>
    </dgm:pt>
    <dgm:pt modelId="{0BA589F1-5A05-4D71-8752-3720511109A0}" type="pres">
      <dgm:prSet presAssocID="{7826E0FB-4A16-41A6-90F7-2C9FE4A6C692}" presName="imagNode" presStyleLbl="fgImgPlace1" presStyleIdx="4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</dgm:pt>
  </dgm:ptLst>
  <dgm:cxnLst>
    <dgm:cxn modelId="{3B7A3102-C2F0-46E8-BE73-4D9CB218E15B}" type="presOf" srcId="{DABE269C-89CB-4355-AE60-633258DF7AC1}" destId="{A83AF3C3-4A95-4DA9-BB9F-75B86E727DBD}" srcOrd="0" destOrd="0" presId="urn:microsoft.com/office/officeart/2005/8/layout/hList7"/>
    <dgm:cxn modelId="{76BA910F-CD07-4501-A7F7-D6356D9703E2}" type="presOf" srcId="{7826E0FB-4A16-41A6-90F7-2C9FE4A6C692}" destId="{DBE192C6-6019-4483-BB16-99C540B98A7C}" srcOrd="1" destOrd="0" presId="urn:microsoft.com/office/officeart/2005/8/layout/hList7"/>
    <dgm:cxn modelId="{474DB316-39A2-4EC3-87C2-A5F6D445E470}" type="presOf" srcId="{2C00510D-C530-4CE3-9C22-F8A7FB4C461B}" destId="{F99E0DE5-32F7-456E-AA85-09601686D815}" srcOrd="1" destOrd="0" presId="urn:microsoft.com/office/officeart/2005/8/layout/hList7"/>
    <dgm:cxn modelId="{8652571A-C26B-4D5C-98F9-3D6A6B5D6A4F}" type="presOf" srcId="{7826E0FB-4A16-41A6-90F7-2C9FE4A6C692}" destId="{72B730D5-7D3F-4EFF-B913-03530B9C85EF}" srcOrd="0" destOrd="0" presId="urn:microsoft.com/office/officeart/2005/8/layout/hList7"/>
    <dgm:cxn modelId="{F837091F-3201-4B4F-817A-0F504A026DEC}" srcId="{3766AA4E-E411-48DA-B8EC-FDB07DCA9E89}" destId="{7826E0FB-4A16-41A6-90F7-2C9FE4A6C692}" srcOrd="4" destOrd="0" parTransId="{4A84D4D3-49A1-4B6B-8320-05C8EB5845A7}" sibTransId="{94E90EEB-C121-4D97-B482-663219ECA132}"/>
    <dgm:cxn modelId="{E3D6AB20-84B5-4A9C-8242-3AB0AB5B2144}" type="presOf" srcId="{26EAAE2C-8D93-4DED-AB49-5F8837D83E8E}" destId="{7C981F08-FF73-4A2F-A328-1111CE4716FD}" srcOrd="0" destOrd="0" presId="urn:microsoft.com/office/officeart/2005/8/layout/hList7"/>
    <dgm:cxn modelId="{D545613B-2EB0-42E6-9253-E066F55EF8C8}" type="presOf" srcId="{2C00510D-C530-4CE3-9C22-F8A7FB4C461B}" destId="{D491009A-96AD-438F-874D-87E5FDE736C6}" srcOrd="0" destOrd="0" presId="urn:microsoft.com/office/officeart/2005/8/layout/hList7"/>
    <dgm:cxn modelId="{BEA1275F-9513-4790-80A3-AE4961CC9A9D}" type="presOf" srcId="{68C05F17-7A73-488C-BA28-57F2C6C4DE28}" destId="{DEA6E115-0093-4BA9-B45A-EC879A4C1790}" srcOrd="0" destOrd="0" presId="urn:microsoft.com/office/officeart/2005/8/layout/hList7"/>
    <dgm:cxn modelId="{A7702A41-735E-4AF5-B91C-4566E7C56606}" type="presOf" srcId="{01FA4656-00DF-4BCF-8477-B2AFB8CA8BC3}" destId="{62A2C531-A642-4948-8307-52620988BCE8}" srcOrd="0" destOrd="0" presId="urn:microsoft.com/office/officeart/2005/8/layout/hList7"/>
    <dgm:cxn modelId="{C8EBD049-3BD3-40E1-972C-DAD654931DC0}" srcId="{3766AA4E-E411-48DA-B8EC-FDB07DCA9E89}" destId="{DABE269C-89CB-4355-AE60-633258DF7AC1}" srcOrd="2" destOrd="0" parTransId="{51F5FE59-E933-4B01-A6F1-E09341449892}" sibTransId="{E8A942A2-007B-4C64-96FF-3A8067944BB8}"/>
    <dgm:cxn modelId="{895F8C4D-F7A1-4B74-89D8-78E956DED935}" srcId="{3766AA4E-E411-48DA-B8EC-FDB07DCA9E89}" destId="{26EAAE2C-8D93-4DED-AB49-5F8837D83E8E}" srcOrd="1" destOrd="0" parTransId="{7EC99347-EE61-4796-AC45-7013A8A54EFA}" sibTransId="{5BEBBD3B-634B-4D0F-AED9-FCFB21F3232F}"/>
    <dgm:cxn modelId="{AA569E8B-E7D5-47B2-B889-D3830CF6FC6D}" type="presOf" srcId="{5BEBBD3B-634B-4D0F-AED9-FCFB21F3232F}" destId="{A9066E78-FCDA-41EF-B3D2-86320AD8CD13}" srcOrd="0" destOrd="0" presId="urn:microsoft.com/office/officeart/2005/8/layout/hList7"/>
    <dgm:cxn modelId="{D0CB1ABC-2574-41A3-A048-E61355370AC3}" type="presOf" srcId="{E8A942A2-007B-4C64-96FF-3A8067944BB8}" destId="{B9F6CB61-41F8-4D6F-9C53-69C177257CDB}" srcOrd="0" destOrd="0" presId="urn:microsoft.com/office/officeart/2005/8/layout/hList7"/>
    <dgm:cxn modelId="{E71C8ECA-DA67-40C3-A202-0F2FD2F25F06}" type="presOf" srcId="{4FF4DEC3-ED26-42DB-9EB9-77F4B2F93C39}" destId="{30B85723-EFC7-4AA9-8BB0-C0514CCDC7DE}" srcOrd="0" destOrd="0" presId="urn:microsoft.com/office/officeart/2005/8/layout/hList7"/>
    <dgm:cxn modelId="{C12CB7D2-EDE5-4F2E-A5A8-61EFB4AC11EF}" type="presOf" srcId="{26EAAE2C-8D93-4DED-AB49-5F8837D83E8E}" destId="{8C259B63-7553-4A98-9CA8-96F3D720924B}" srcOrd="1" destOrd="0" presId="urn:microsoft.com/office/officeart/2005/8/layout/hList7"/>
    <dgm:cxn modelId="{8AC9AAD5-492D-4A82-BC3F-65F01B1EDA1A}" type="presOf" srcId="{DABE269C-89CB-4355-AE60-633258DF7AC1}" destId="{DF26E8A5-DDB6-4926-AAE7-D9B989D79AC4}" srcOrd="1" destOrd="0" presId="urn:microsoft.com/office/officeart/2005/8/layout/hList7"/>
    <dgm:cxn modelId="{7CC956DB-ACCA-4513-8C29-CC8915BC6A6D}" srcId="{3766AA4E-E411-48DA-B8EC-FDB07DCA9E89}" destId="{4FF4DEC3-ED26-42DB-9EB9-77F4B2F93C39}" srcOrd="0" destOrd="0" parTransId="{748EF560-BC56-4EF9-AC4F-AC4DD8BCF916}" sibTransId="{68C05F17-7A73-488C-BA28-57F2C6C4DE28}"/>
    <dgm:cxn modelId="{93CDB8DE-080E-432C-A1B2-319CC1E3C7EF}" srcId="{3766AA4E-E411-48DA-B8EC-FDB07DCA9E89}" destId="{2C00510D-C530-4CE3-9C22-F8A7FB4C461B}" srcOrd="3" destOrd="0" parTransId="{3EB8ABF0-F4AD-47E3-9898-FE813B96BADA}" sibTransId="{01FA4656-00DF-4BCF-8477-B2AFB8CA8BC3}"/>
    <dgm:cxn modelId="{7D33ACF2-8284-4687-9EA2-E6CC481C7DEC}" type="presOf" srcId="{4FF4DEC3-ED26-42DB-9EB9-77F4B2F93C39}" destId="{29E35C2E-C575-4484-8AD6-D9257F18B6E7}" srcOrd="1" destOrd="0" presId="urn:microsoft.com/office/officeart/2005/8/layout/hList7"/>
    <dgm:cxn modelId="{93C8B3FA-618D-4DC0-A707-A269B4D5AD6A}" type="presOf" srcId="{3766AA4E-E411-48DA-B8EC-FDB07DCA9E89}" destId="{B3695CBC-DB0A-438D-90DF-22F949FC5F5F}" srcOrd="0" destOrd="0" presId="urn:microsoft.com/office/officeart/2005/8/layout/hList7"/>
    <dgm:cxn modelId="{0C57EDFA-0085-41BE-AE32-208D063956D2}" type="presParOf" srcId="{B3695CBC-DB0A-438D-90DF-22F949FC5F5F}" destId="{B4BB1F9F-8141-4161-87F3-C3D87A237409}" srcOrd="0" destOrd="0" presId="urn:microsoft.com/office/officeart/2005/8/layout/hList7"/>
    <dgm:cxn modelId="{05300CE6-651F-4B16-9A38-39DAB3208267}" type="presParOf" srcId="{B3695CBC-DB0A-438D-90DF-22F949FC5F5F}" destId="{9814EB0E-610E-457F-BD46-C96645514118}" srcOrd="1" destOrd="0" presId="urn:microsoft.com/office/officeart/2005/8/layout/hList7"/>
    <dgm:cxn modelId="{788ED80E-E81D-4A37-949B-41FF585D971E}" type="presParOf" srcId="{9814EB0E-610E-457F-BD46-C96645514118}" destId="{39D8BAF4-983F-4B7D-AE35-0EE9D67E0937}" srcOrd="0" destOrd="0" presId="urn:microsoft.com/office/officeart/2005/8/layout/hList7"/>
    <dgm:cxn modelId="{B7106D1C-C475-4653-A44F-6DD60803B5FD}" type="presParOf" srcId="{39D8BAF4-983F-4B7D-AE35-0EE9D67E0937}" destId="{30B85723-EFC7-4AA9-8BB0-C0514CCDC7DE}" srcOrd="0" destOrd="0" presId="urn:microsoft.com/office/officeart/2005/8/layout/hList7"/>
    <dgm:cxn modelId="{9296497E-CDA5-478A-8998-94EF1BE53A3C}" type="presParOf" srcId="{39D8BAF4-983F-4B7D-AE35-0EE9D67E0937}" destId="{29E35C2E-C575-4484-8AD6-D9257F18B6E7}" srcOrd="1" destOrd="0" presId="urn:microsoft.com/office/officeart/2005/8/layout/hList7"/>
    <dgm:cxn modelId="{2FD8401F-F84D-41DC-ABA0-C249ADC55973}" type="presParOf" srcId="{39D8BAF4-983F-4B7D-AE35-0EE9D67E0937}" destId="{87527216-2C91-40BC-9531-5BA0272E74B9}" srcOrd="2" destOrd="0" presId="urn:microsoft.com/office/officeart/2005/8/layout/hList7"/>
    <dgm:cxn modelId="{DC04545E-8ECE-45F2-B4D9-C92B89FC3ECC}" type="presParOf" srcId="{39D8BAF4-983F-4B7D-AE35-0EE9D67E0937}" destId="{2B315A43-0F22-4FDE-AC74-032443567FBD}" srcOrd="3" destOrd="0" presId="urn:microsoft.com/office/officeart/2005/8/layout/hList7"/>
    <dgm:cxn modelId="{039F4D00-F892-43C9-A010-F3945C7D56AD}" type="presParOf" srcId="{9814EB0E-610E-457F-BD46-C96645514118}" destId="{DEA6E115-0093-4BA9-B45A-EC879A4C1790}" srcOrd="1" destOrd="0" presId="urn:microsoft.com/office/officeart/2005/8/layout/hList7"/>
    <dgm:cxn modelId="{031C8877-693E-410B-9D4D-8D0770FD9B63}" type="presParOf" srcId="{9814EB0E-610E-457F-BD46-C96645514118}" destId="{DA36F3E2-D2CD-44E3-ADE6-D5F21629B1BF}" srcOrd="2" destOrd="0" presId="urn:microsoft.com/office/officeart/2005/8/layout/hList7"/>
    <dgm:cxn modelId="{7A52CD35-DC50-4D23-A82C-6CC82C1A450A}" type="presParOf" srcId="{DA36F3E2-D2CD-44E3-ADE6-D5F21629B1BF}" destId="{7C981F08-FF73-4A2F-A328-1111CE4716FD}" srcOrd="0" destOrd="0" presId="urn:microsoft.com/office/officeart/2005/8/layout/hList7"/>
    <dgm:cxn modelId="{1734128F-8380-4BE6-8D71-0A8D57AA33DE}" type="presParOf" srcId="{DA36F3E2-D2CD-44E3-ADE6-D5F21629B1BF}" destId="{8C259B63-7553-4A98-9CA8-96F3D720924B}" srcOrd="1" destOrd="0" presId="urn:microsoft.com/office/officeart/2005/8/layout/hList7"/>
    <dgm:cxn modelId="{67E96384-3235-4F08-AEDB-A9CB909F4E80}" type="presParOf" srcId="{DA36F3E2-D2CD-44E3-ADE6-D5F21629B1BF}" destId="{F31261CF-706E-4B52-BC2A-B53F7D3A4F54}" srcOrd="2" destOrd="0" presId="urn:microsoft.com/office/officeart/2005/8/layout/hList7"/>
    <dgm:cxn modelId="{47C3EA13-64CC-47B7-AAFD-877A94631465}" type="presParOf" srcId="{DA36F3E2-D2CD-44E3-ADE6-D5F21629B1BF}" destId="{2581360D-C49B-4AFA-8D46-9E25C5640D07}" srcOrd="3" destOrd="0" presId="urn:microsoft.com/office/officeart/2005/8/layout/hList7"/>
    <dgm:cxn modelId="{EB091F61-013B-4E44-93B9-7A354F88B90D}" type="presParOf" srcId="{9814EB0E-610E-457F-BD46-C96645514118}" destId="{A9066E78-FCDA-41EF-B3D2-86320AD8CD13}" srcOrd="3" destOrd="0" presId="urn:microsoft.com/office/officeart/2005/8/layout/hList7"/>
    <dgm:cxn modelId="{B4A53D23-CC1D-402D-8793-3BF544973612}" type="presParOf" srcId="{9814EB0E-610E-457F-BD46-C96645514118}" destId="{61BE4E93-CF77-491B-96CC-A48B09807936}" srcOrd="4" destOrd="0" presId="urn:microsoft.com/office/officeart/2005/8/layout/hList7"/>
    <dgm:cxn modelId="{B1BEEEBD-D832-42BD-86B5-1F337CE87EC3}" type="presParOf" srcId="{61BE4E93-CF77-491B-96CC-A48B09807936}" destId="{A83AF3C3-4A95-4DA9-BB9F-75B86E727DBD}" srcOrd="0" destOrd="0" presId="urn:microsoft.com/office/officeart/2005/8/layout/hList7"/>
    <dgm:cxn modelId="{23D957F5-B616-414C-B704-0238B17D44C3}" type="presParOf" srcId="{61BE4E93-CF77-491B-96CC-A48B09807936}" destId="{DF26E8A5-DDB6-4926-AAE7-D9B989D79AC4}" srcOrd="1" destOrd="0" presId="urn:microsoft.com/office/officeart/2005/8/layout/hList7"/>
    <dgm:cxn modelId="{BD172546-F586-41B0-A318-4805B41C14A9}" type="presParOf" srcId="{61BE4E93-CF77-491B-96CC-A48B09807936}" destId="{D771F66C-3C90-4460-A428-22DE6309D954}" srcOrd="2" destOrd="0" presId="urn:microsoft.com/office/officeart/2005/8/layout/hList7"/>
    <dgm:cxn modelId="{CA1D73B4-0EE0-4F23-A3AA-49F37D83593B}" type="presParOf" srcId="{61BE4E93-CF77-491B-96CC-A48B09807936}" destId="{DAAAA1A1-72D1-43E2-93E1-319AF6E429FF}" srcOrd="3" destOrd="0" presId="urn:microsoft.com/office/officeart/2005/8/layout/hList7"/>
    <dgm:cxn modelId="{EF9B9CBF-F2AE-447E-919A-57A5D14B310C}" type="presParOf" srcId="{9814EB0E-610E-457F-BD46-C96645514118}" destId="{B9F6CB61-41F8-4D6F-9C53-69C177257CDB}" srcOrd="5" destOrd="0" presId="urn:microsoft.com/office/officeart/2005/8/layout/hList7"/>
    <dgm:cxn modelId="{E87ACB0F-328E-4447-AC02-EC49E983AA8A}" type="presParOf" srcId="{9814EB0E-610E-457F-BD46-C96645514118}" destId="{BF9DCBB2-9258-42D4-868F-0FCC7B908264}" srcOrd="6" destOrd="0" presId="urn:microsoft.com/office/officeart/2005/8/layout/hList7"/>
    <dgm:cxn modelId="{2AB574AF-6FFD-43FA-8110-F8B67EE90643}" type="presParOf" srcId="{BF9DCBB2-9258-42D4-868F-0FCC7B908264}" destId="{D491009A-96AD-438F-874D-87E5FDE736C6}" srcOrd="0" destOrd="0" presId="urn:microsoft.com/office/officeart/2005/8/layout/hList7"/>
    <dgm:cxn modelId="{9E842F5D-2294-46CC-A16D-2519E68BF929}" type="presParOf" srcId="{BF9DCBB2-9258-42D4-868F-0FCC7B908264}" destId="{F99E0DE5-32F7-456E-AA85-09601686D815}" srcOrd="1" destOrd="0" presId="urn:microsoft.com/office/officeart/2005/8/layout/hList7"/>
    <dgm:cxn modelId="{1C8B44DD-2793-406B-86BA-05A8F6E9BB6A}" type="presParOf" srcId="{BF9DCBB2-9258-42D4-868F-0FCC7B908264}" destId="{E2B0249F-CBF8-4CC3-853B-1FC0707F5FBD}" srcOrd="2" destOrd="0" presId="urn:microsoft.com/office/officeart/2005/8/layout/hList7"/>
    <dgm:cxn modelId="{50DF4E73-E0C1-443D-A066-BED45CE1FD5D}" type="presParOf" srcId="{BF9DCBB2-9258-42D4-868F-0FCC7B908264}" destId="{C9348ACD-38EB-48BF-B342-643D6E951A7C}" srcOrd="3" destOrd="0" presId="urn:microsoft.com/office/officeart/2005/8/layout/hList7"/>
    <dgm:cxn modelId="{5B7F8058-595D-491C-87C8-BAFA9040AA05}" type="presParOf" srcId="{9814EB0E-610E-457F-BD46-C96645514118}" destId="{62A2C531-A642-4948-8307-52620988BCE8}" srcOrd="7" destOrd="0" presId="urn:microsoft.com/office/officeart/2005/8/layout/hList7"/>
    <dgm:cxn modelId="{B301139C-BE94-4778-97B2-D3A4DF48605C}" type="presParOf" srcId="{9814EB0E-610E-457F-BD46-C96645514118}" destId="{2B3F5A53-0274-4691-87F1-4F18D753B78E}" srcOrd="8" destOrd="0" presId="urn:microsoft.com/office/officeart/2005/8/layout/hList7"/>
    <dgm:cxn modelId="{242014E9-3C11-4BB2-85D7-360E912415C1}" type="presParOf" srcId="{2B3F5A53-0274-4691-87F1-4F18D753B78E}" destId="{72B730D5-7D3F-4EFF-B913-03530B9C85EF}" srcOrd="0" destOrd="0" presId="urn:microsoft.com/office/officeart/2005/8/layout/hList7"/>
    <dgm:cxn modelId="{3BBA1FF3-2EFA-4262-B553-6D2BF37AF2CC}" type="presParOf" srcId="{2B3F5A53-0274-4691-87F1-4F18D753B78E}" destId="{DBE192C6-6019-4483-BB16-99C540B98A7C}" srcOrd="1" destOrd="0" presId="urn:microsoft.com/office/officeart/2005/8/layout/hList7"/>
    <dgm:cxn modelId="{5894A288-E60B-4805-A3C9-82684D002665}" type="presParOf" srcId="{2B3F5A53-0274-4691-87F1-4F18D753B78E}" destId="{79D5D037-9657-4F76-AEB7-4D2F7F0289E6}" srcOrd="2" destOrd="0" presId="urn:microsoft.com/office/officeart/2005/8/layout/hList7"/>
    <dgm:cxn modelId="{57AD58F0-F4E2-48C4-9ED5-BD9DEC151D6A}" type="presParOf" srcId="{2B3F5A53-0274-4691-87F1-4F18D753B78E}" destId="{0BA589F1-5A05-4D71-8752-3720511109A0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8F98CC8-6339-438C-B608-DAE54A3CE230}" type="doc">
      <dgm:prSet loTypeId="urn:microsoft.com/office/officeart/2005/8/layout/list1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CL"/>
        </a:p>
      </dgm:t>
    </dgm:pt>
    <dgm:pt modelId="{1EE2AA86-500F-4FB1-8C56-A626D544D8F9}">
      <dgm:prSet phldrT="[Texto]"/>
      <dgm:spPr/>
      <dgm:t>
        <a:bodyPr/>
        <a:lstStyle/>
        <a:p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CITUC - INTA - U. de Chile </a:t>
          </a:r>
        </a:p>
        <a:p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Guillermo Figueroa G.</a:t>
          </a:r>
        </a:p>
      </dgm:t>
    </dgm:pt>
    <dgm:pt modelId="{2E18273C-1E1B-4FE8-9CCE-9EFB10460872}" type="parTrans" cxnId="{9CDFEC07-F8D6-4933-90B7-CE28FBCB1176}">
      <dgm:prSet/>
      <dgm:spPr/>
      <dgm:t>
        <a:bodyPr/>
        <a:lstStyle/>
        <a:p>
          <a:endParaRPr lang="es-CL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E1D6E520-DF04-48EB-8DE4-62AD35F13880}" type="sibTrans" cxnId="{9CDFEC07-F8D6-4933-90B7-CE28FBCB1176}">
      <dgm:prSet/>
      <dgm:spPr/>
      <dgm:t>
        <a:bodyPr/>
        <a:lstStyle/>
        <a:p>
          <a:endParaRPr lang="es-CL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8194B35E-A482-4783-8D63-6EDEFA521CC5}">
      <dgm:prSet phldrT="[Texto]"/>
      <dgm:spPr/>
      <dgm:t>
        <a:bodyPr/>
        <a:lstStyle/>
        <a:p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U. Austral de Chile</a:t>
          </a:r>
        </a:p>
        <a:p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Miguel Salgado A.</a:t>
          </a:r>
        </a:p>
      </dgm:t>
    </dgm:pt>
    <dgm:pt modelId="{2881073A-B7D1-421D-A570-D6DA2D5A7F29}" type="parTrans" cxnId="{874CFF9F-B210-4AD5-8AC4-EBE595EBD788}">
      <dgm:prSet/>
      <dgm:spPr/>
      <dgm:t>
        <a:bodyPr/>
        <a:lstStyle/>
        <a:p>
          <a:endParaRPr lang="es-CL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D2206592-107C-480E-987A-34F1AABCCB08}" type="sibTrans" cxnId="{874CFF9F-B210-4AD5-8AC4-EBE595EBD788}">
      <dgm:prSet/>
      <dgm:spPr/>
      <dgm:t>
        <a:bodyPr/>
        <a:lstStyle/>
        <a:p>
          <a:endParaRPr lang="es-CL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7DF07E1F-94D6-440E-BD89-217418D3220D}">
      <dgm:prSet phldrT="[Texto]"/>
      <dgm:spPr/>
      <dgm:t>
        <a:bodyPr/>
        <a:lstStyle/>
        <a:p>
          <a:r>
            <a:rPr lang="es-CL" b="1">
              <a:solidFill>
                <a:schemeClr val="tx1">
                  <a:lumMod val="85000"/>
                  <a:lumOff val="15000"/>
                </a:schemeClr>
              </a:solidFill>
            </a:rPr>
            <a:t>INTA Argentina </a:t>
          </a:r>
        </a:p>
        <a:p>
          <a:r>
            <a:rPr lang="es-CL" b="1">
              <a:solidFill>
                <a:schemeClr val="tx1">
                  <a:lumMod val="85000"/>
                  <a:lumOff val="15000"/>
                </a:schemeClr>
              </a:solidFill>
            </a:rPr>
            <a:t>Luis Calvinho</a:t>
          </a:r>
          <a:endParaRPr lang="es-CL" b="1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CA4F3808-885B-4D53-8965-40957B0FAF6E}" type="parTrans" cxnId="{7ECD453B-408F-47CD-A5EE-2C8A243B12D1}">
      <dgm:prSet/>
      <dgm:spPr/>
      <dgm:t>
        <a:bodyPr/>
        <a:lstStyle/>
        <a:p>
          <a:endParaRPr lang="es-CL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6C360128-E512-4634-9BDA-AE821DCCE452}" type="sibTrans" cxnId="{7ECD453B-408F-47CD-A5EE-2C8A243B12D1}">
      <dgm:prSet/>
      <dgm:spPr/>
      <dgm:t>
        <a:bodyPr/>
        <a:lstStyle/>
        <a:p>
          <a:endParaRPr lang="es-CL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182AFAAC-EF8E-4ABB-A7C0-C0CAC6345FF5}">
      <dgm:prSet/>
      <dgm:spPr/>
      <dgm:t>
        <a:bodyPr/>
        <a:lstStyle/>
        <a:p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Financed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</a:t>
          </a:r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by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</a:t>
          </a:r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government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</a:t>
          </a:r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founds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(FIA):, </a:t>
          </a:r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Cow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</a:t>
          </a:r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Guard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 </a:t>
          </a:r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winner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of </a:t>
          </a:r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inovation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</a:t>
          </a:r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competition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2012</a:t>
          </a:r>
        </a:p>
      </dgm:t>
    </dgm:pt>
    <dgm:pt modelId="{42C2BCF8-860C-47A8-BC6A-18C2AF116E87}" type="parTrans" cxnId="{B40A8659-99B6-4A1A-92BF-B2B33EB7D692}">
      <dgm:prSet/>
      <dgm:spPr/>
      <dgm:t>
        <a:bodyPr/>
        <a:lstStyle/>
        <a:p>
          <a:endParaRPr lang="es-CL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429E285C-CD46-44C6-A816-0125906A3305}" type="sibTrans" cxnId="{B40A8659-99B6-4A1A-92BF-B2B33EB7D692}">
      <dgm:prSet/>
      <dgm:spPr/>
      <dgm:t>
        <a:bodyPr/>
        <a:lstStyle/>
        <a:p>
          <a:endParaRPr lang="es-CL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44EB511D-448D-40D3-BBAA-E963E05C726D}">
      <dgm:prSet/>
      <dgm:spPr/>
      <dgm:t>
        <a:bodyPr/>
        <a:lstStyle/>
        <a:p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Supported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</a:t>
          </a:r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by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CODELCO </a:t>
          </a:r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Lab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(1 </a:t>
          </a:r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year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)</a:t>
          </a:r>
        </a:p>
      </dgm:t>
    </dgm:pt>
    <dgm:pt modelId="{20A34EDD-4270-4FA0-B3C1-726A8FC5555F}" type="parTrans" cxnId="{273DD078-3B0D-4AAF-ABD3-7CB1B8AE9E75}">
      <dgm:prSet/>
      <dgm:spPr/>
      <dgm:t>
        <a:bodyPr/>
        <a:lstStyle/>
        <a:p>
          <a:endParaRPr lang="es-CL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9661500A-9D69-40DB-A19A-F050B899F268}" type="sibTrans" cxnId="{273DD078-3B0D-4AAF-ABD3-7CB1B8AE9E75}">
      <dgm:prSet/>
      <dgm:spPr/>
      <dgm:t>
        <a:bodyPr/>
        <a:lstStyle/>
        <a:p>
          <a:endParaRPr lang="es-CL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256FD1E9-12C6-4CBD-99C9-C5EED6E5016F}">
      <dgm:prSet/>
      <dgm:spPr/>
      <dgm:t>
        <a:bodyPr/>
        <a:lstStyle/>
        <a:p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Supported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</a:t>
          </a:r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by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 CODELCO </a:t>
          </a:r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Lab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(6 </a:t>
          </a:r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months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)</a:t>
          </a:r>
        </a:p>
      </dgm:t>
    </dgm:pt>
    <dgm:pt modelId="{1F33BAE6-0075-49FD-B960-A7ADAF654550}" type="parTrans" cxnId="{D45AE13D-19A9-4E0A-A28A-DBE55306AC6E}">
      <dgm:prSet/>
      <dgm:spPr/>
      <dgm:t>
        <a:bodyPr/>
        <a:lstStyle/>
        <a:p>
          <a:endParaRPr lang="es-CL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49F23D11-5FC9-4E7A-B13B-33D1EEF3FFE0}" type="sibTrans" cxnId="{D45AE13D-19A9-4E0A-A28A-DBE55306AC6E}">
      <dgm:prSet/>
      <dgm:spPr/>
      <dgm:t>
        <a:bodyPr/>
        <a:lstStyle/>
        <a:p>
          <a:endParaRPr lang="es-CL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B70C23B3-093F-4F63-B611-0A655F83E9CC}">
      <dgm:prSet/>
      <dgm:spPr/>
      <dgm:t>
        <a:bodyPr/>
        <a:lstStyle/>
        <a:p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Study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5: Mastitis control In-vivo&gt; </a:t>
          </a:r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efficiency</a:t>
          </a:r>
          <a:endParaRPr lang="es-CL" b="1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9A1D7042-2983-495E-8C6D-0EA9864A290C}" type="parTrans" cxnId="{09DA9756-370B-458E-8FD6-7AF0C3FFCDE5}">
      <dgm:prSet/>
      <dgm:spPr/>
      <dgm:t>
        <a:bodyPr/>
        <a:lstStyle/>
        <a:p>
          <a:endParaRPr lang="es-CL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C16F158E-A96C-4A00-96B9-CF3CA64A7CCD}" type="sibTrans" cxnId="{09DA9756-370B-458E-8FD6-7AF0C3FFCDE5}">
      <dgm:prSet/>
      <dgm:spPr/>
      <dgm:t>
        <a:bodyPr/>
        <a:lstStyle/>
        <a:p>
          <a:endParaRPr lang="es-CL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D6AB29BF-20CD-4CBA-8024-FC68BBB3D749}">
      <dgm:prSet/>
      <dgm:spPr/>
      <dgm:t>
        <a:bodyPr/>
        <a:lstStyle/>
        <a:p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Study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1:  Formula </a:t>
          </a:r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development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&gt;  </a:t>
          </a:r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Stable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formulas</a:t>
          </a:r>
        </a:p>
      </dgm:t>
    </dgm:pt>
    <dgm:pt modelId="{21B46D90-0F49-4DB5-BB20-E081B32E7D55}" type="parTrans" cxnId="{8BD729CA-8204-4554-92F8-C40F915A9CF6}">
      <dgm:prSet/>
      <dgm:spPr/>
      <dgm:t>
        <a:bodyPr/>
        <a:lstStyle/>
        <a:p>
          <a:endParaRPr lang="es-CL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F441D439-EFB4-4D33-86C0-6B4FE0EEFD97}" type="sibTrans" cxnId="{8BD729CA-8204-4554-92F8-C40F915A9CF6}">
      <dgm:prSet/>
      <dgm:spPr/>
      <dgm:t>
        <a:bodyPr/>
        <a:lstStyle/>
        <a:p>
          <a:endParaRPr lang="es-CL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3FD938F-BC94-4784-958A-C9B1076FF7F5}">
      <dgm:prSet/>
      <dgm:spPr/>
      <dgm:t>
        <a:bodyPr/>
        <a:lstStyle/>
        <a:p>
          <a:r>
            <a:rPr lang="en-US" dirty="0"/>
            <a:t>Industrial test: Analysis comparison of productive results between cows treated with </a:t>
          </a:r>
          <a:r>
            <a:rPr lang="en-US" dirty="0" err="1"/>
            <a:t>Yodo</a:t>
          </a:r>
          <a:r>
            <a:rPr lang="en-US" dirty="0"/>
            <a:t> and Cow Guard (6,000 cows in milking) &gt;  </a:t>
          </a:r>
          <a:r>
            <a:rPr lang="en-US" b="0" i="0" dirty="0"/>
            <a:t>Cows with Cow Guard had lower incidence of clinical mastitis and higher daily production</a:t>
          </a:r>
          <a:endParaRPr lang="es-CL" b="1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559EF4AE-34CD-4CEA-A726-D1A41D9EE0DA}" type="parTrans" cxnId="{588DDF72-6901-4030-972D-99DFEDFBDF8F}">
      <dgm:prSet/>
      <dgm:spPr/>
      <dgm:t>
        <a:bodyPr/>
        <a:lstStyle/>
        <a:p>
          <a:endParaRPr lang="es-CL"/>
        </a:p>
      </dgm:t>
    </dgm:pt>
    <dgm:pt modelId="{366DAE2D-8518-4C2D-8CF4-531B38E3B180}" type="sibTrans" cxnId="{588DDF72-6901-4030-972D-99DFEDFBDF8F}">
      <dgm:prSet/>
      <dgm:spPr/>
      <dgm:t>
        <a:bodyPr/>
        <a:lstStyle/>
        <a:p>
          <a:endParaRPr lang="es-CL"/>
        </a:p>
      </dgm:t>
    </dgm:pt>
    <dgm:pt modelId="{668D30E7-5145-46BB-8F5D-88620E2331A7}">
      <dgm:prSet/>
      <dgm:spPr/>
      <dgm:t>
        <a:bodyPr/>
        <a:lstStyle/>
        <a:p>
          <a:r>
            <a:rPr lang="en-US" b="0" i="0" dirty="0"/>
            <a:t>Study: Comparative analysis between Cow Guard and other products of the Argentine market &gt; Cow Guard generates much greater control of major mastitis-causing bacteria compared to other proven products</a:t>
          </a:r>
          <a:endParaRPr lang="es-CL" b="1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8E68970-26C6-4E94-B3F7-4EC42D18A9E8}" type="parTrans" cxnId="{45C0E487-7A12-46FF-94EF-DD8C060866D8}">
      <dgm:prSet/>
      <dgm:spPr/>
      <dgm:t>
        <a:bodyPr/>
        <a:lstStyle/>
        <a:p>
          <a:endParaRPr lang="es-CL"/>
        </a:p>
      </dgm:t>
    </dgm:pt>
    <dgm:pt modelId="{827B12B7-6461-436A-A8CA-3763689D9D58}" type="sibTrans" cxnId="{45C0E487-7A12-46FF-94EF-DD8C060866D8}">
      <dgm:prSet/>
      <dgm:spPr/>
      <dgm:t>
        <a:bodyPr/>
        <a:lstStyle/>
        <a:p>
          <a:endParaRPr lang="es-CL"/>
        </a:p>
      </dgm:t>
    </dgm:pt>
    <dgm:pt modelId="{6AE60BA6-D3EF-4553-8E54-F9482D2CBF59}">
      <dgm:prSet/>
      <dgm:spPr/>
      <dgm:t>
        <a:bodyPr/>
        <a:lstStyle/>
        <a:p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3 </a:t>
          </a:r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years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of </a:t>
          </a:r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studies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(NMC C </a:t>
          </a:r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Protocol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):</a:t>
          </a:r>
        </a:p>
      </dgm:t>
    </dgm:pt>
    <dgm:pt modelId="{218A0831-C95E-4446-8324-AE31FB77D607}" type="parTrans" cxnId="{52B0F3DF-9A48-4E00-B7E4-5B2D983D7A3F}">
      <dgm:prSet/>
      <dgm:spPr/>
      <dgm:t>
        <a:bodyPr/>
        <a:lstStyle/>
        <a:p>
          <a:endParaRPr lang="es-CL"/>
        </a:p>
      </dgm:t>
    </dgm:pt>
    <dgm:pt modelId="{A52890F7-E456-4D15-8EF2-048E8D97E942}" type="sibTrans" cxnId="{52B0F3DF-9A48-4E00-B7E4-5B2D983D7A3F}">
      <dgm:prSet/>
      <dgm:spPr/>
      <dgm:t>
        <a:bodyPr/>
        <a:lstStyle/>
        <a:p>
          <a:endParaRPr lang="es-CL"/>
        </a:p>
      </dgm:t>
    </dgm:pt>
    <dgm:pt modelId="{8D5A2B31-7888-4B9F-8F8D-4C41250C54BA}">
      <dgm:prSet/>
      <dgm:spPr/>
      <dgm:t>
        <a:bodyPr/>
        <a:lstStyle/>
        <a:p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Study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2: Bacteria control In-vitro &gt; High </a:t>
          </a:r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effectiveness</a:t>
          </a:r>
          <a:endParaRPr lang="es-CL" b="1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558C9581-9056-4329-9774-C53124C0CB91}" type="parTrans" cxnId="{7EA33918-826A-4249-A36D-005CF11245A9}">
      <dgm:prSet/>
      <dgm:spPr/>
      <dgm:t>
        <a:bodyPr/>
        <a:lstStyle/>
        <a:p>
          <a:endParaRPr lang="es-CL"/>
        </a:p>
      </dgm:t>
    </dgm:pt>
    <dgm:pt modelId="{806CAAF4-2AE4-46AD-9E85-60E2263790FE}" type="sibTrans" cxnId="{7EA33918-826A-4249-A36D-005CF11245A9}">
      <dgm:prSet/>
      <dgm:spPr/>
      <dgm:t>
        <a:bodyPr/>
        <a:lstStyle/>
        <a:p>
          <a:endParaRPr lang="es-CL"/>
        </a:p>
      </dgm:t>
    </dgm:pt>
    <dgm:pt modelId="{42F69D00-10B4-4033-8571-7D0E67ABF526}">
      <dgm:prSet/>
      <dgm:spPr/>
      <dgm:t>
        <a:bodyPr/>
        <a:lstStyle/>
        <a:p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Study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3: Animal </a:t>
          </a:r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welfare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&gt; R</a:t>
          </a:r>
          <a:r>
            <a:rPr lang="en-US" b="1" i="0" dirty="0" err="1">
              <a:solidFill>
                <a:schemeClr val="tx1">
                  <a:lumMod val="95000"/>
                  <a:lumOff val="5000"/>
                </a:schemeClr>
              </a:solidFill>
            </a:rPr>
            <a:t>egenerates</a:t>
          </a:r>
          <a:r>
            <a:rPr lang="en-US" b="1" i="0" dirty="0">
              <a:solidFill>
                <a:schemeClr val="tx1">
                  <a:lumMod val="95000"/>
                  <a:lumOff val="5000"/>
                </a:schemeClr>
              </a:solidFill>
            </a:rPr>
            <a:t> tissues and heals wounds (high power)</a:t>
          </a:r>
          <a:endParaRPr lang="es-CL" b="1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2FB6AB80-D1E8-4C0E-93BA-A661258DC1EF}" type="parTrans" cxnId="{82CCEB29-4AE4-4CC9-8633-08CA1C4F9BB7}">
      <dgm:prSet/>
      <dgm:spPr/>
      <dgm:t>
        <a:bodyPr/>
        <a:lstStyle/>
        <a:p>
          <a:endParaRPr lang="es-CL"/>
        </a:p>
      </dgm:t>
    </dgm:pt>
    <dgm:pt modelId="{331A01EA-59DE-4D1A-B69E-B76D07205260}" type="sibTrans" cxnId="{82CCEB29-4AE4-4CC9-8633-08CA1C4F9BB7}">
      <dgm:prSet/>
      <dgm:spPr/>
      <dgm:t>
        <a:bodyPr/>
        <a:lstStyle/>
        <a:p>
          <a:endParaRPr lang="es-CL"/>
        </a:p>
      </dgm:t>
    </dgm:pt>
    <dgm:pt modelId="{4DC07EC8-BF0F-402C-AB20-26ABF4EB8FDD}">
      <dgm:prSet/>
      <dgm:spPr/>
      <dgm:t>
        <a:bodyPr/>
        <a:lstStyle/>
        <a:p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Study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4: </a:t>
          </a:r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Food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safety &gt;  Non-</a:t>
          </a:r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harmful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</a:t>
          </a:r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milk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</a:t>
          </a:r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for</a:t>
          </a:r>
          <a:r>
            <a:rPr lang="es-CL" b="1" dirty="0">
              <a:solidFill>
                <a:schemeClr val="tx1">
                  <a:lumMod val="85000"/>
                  <a:lumOff val="15000"/>
                </a:schemeClr>
              </a:solidFill>
            </a:rPr>
            <a:t> </a:t>
          </a:r>
          <a:r>
            <a:rPr lang="es-CL" b="1" dirty="0" err="1">
              <a:solidFill>
                <a:schemeClr val="tx1">
                  <a:lumMod val="85000"/>
                  <a:lumOff val="15000"/>
                </a:schemeClr>
              </a:solidFill>
            </a:rPr>
            <a:t>consumption</a:t>
          </a:r>
          <a:endParaRPr lang="es-CL" b="1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B98CC942-5ECD-496B-8FA0-8D0368C43923}" type="parTrans" cxnId="{54A792FC-9D78-4D1B-B5B1-86625D3D3316}">
      <dgm:prSet/>
      <dgm:spPr/>
      <dgm:t>
        <a:bodyPr/>
        <a:lstStyle/>
        <a:p>
          <a:endParaRPr lang="es-CL"/>
        </a:p>
      </dgm:t>
    </dgm:pt>
    <dgm:pt modelId="{7EE1A908-2605-4077-A158-EDE5BECF16FC}" type="sibTrans" cxnId="{54A792FC-9D78-4D1B-B5B1-86625D3D3316}">
      <dgm:prSet/>
      <dgm:spPr/>
      <dgm:t>
        <a:bodyPr/>
        <a:lstStyle/>
        <a:p>
          <a:endParaRPr lang="es-CL"/>
        </a:p>
      </dgm:t>
    </dgm:pt>
    <dgm:pt modelId="{A84D2E8E-E86A-4DD1-BCED-923735BA2D1A}" type="pres">
      <dgm:prSet presAssocID="{38F98CC8-6339-438C-B608-DAE54A3CE230}" presName="linear" presStyleCnt="0">
        <dgm:presLayoutVars>
          <dgm:dir/>
          <dgm:animLvl val="lvl"/>
          <dgm:resizeHandles val="exact"/>
        </dgm:presLayoutVars>
      </dgm:prSet>
      <dgm:spPr/>
    </dgm:pt>
    <dgm:pt modelId="{571A47DD-CEE3-48B8-B1BE-70CECB01678A}" type="pres">
      <dgm:prSet presAssocID="{1EE2AA86-500F-4FB1-8C56-A626D544D8F9}" presName="parentLin" presStyleCnt="0"/>
      <dgm:spPr/>
    </dgm:pt>
    <dgm:pt modelId="{33CA7A1D-5C66-4D37-ACED-AB2C27A8E0E3}" type="pres">
      <dgm:prSet presAssocID="{1EE2AA86-500F-4FB1-8C56-A626D544D8F9}" presName="parentLeftMargin" presStyleLbl="node1" presStyleIdx="0" presStyleCnt="3"/>
      <dgm:spPr/>
    </dgm:pt>
    <dgm:pt modelId="{E16FDDA1-B6F8-4848-A94C-0EABDA63F7BC}" type="pres">
      <dgm:prSet presAssocID="{1EE2AA86-500F-4FB1-8C56-A626D544D8F9}" presName="parentText" presStyleLbl="node1" presStyleIdx="0" presStyleCnt="3" custScaleY="157424">
        <dgm:presLayoutVars>
          <dgm:chMax val="0"/>
          <dgm:bulletEnabled val="1"/>
        </dgm:presLayoutVars>
      </dgm:prSet>
      <dgm:spPr/>
    </dgm:pt>
    <dgm:pt modelId="{303CC964-1FCD-483E-B85F-73717FA24747}" type="pres">
      <dgm:prSet presAssocID="{1EE2AA86-500F-4FB1-8C56-A626D544D8F9}" presName="negativeSpace" presStyleCnt="0"/>
      <dgm:spPr/>
    </dgm:pt>
    <dgm:pt modelId="{4AD06B71-44FA-4D67-86E5-FC001A144976}" type="pres">
      <dgm:prSet presAssocID="{1EE2AA86-500F-4FB1-8C56-A626D544D8F9}" presName="childText" presStyleLbl="conFgAcc1" presStyleIdx="0" presStyleCnt="3">
        <dgm:presLayoutVars>
          <dgm:bulletEnabled val="1"/>
        </dgm:presLayoutVars>
      </dgm:prSet>
      <dgm:spPr/>
    </dgm:pt>
    <dgm:pt modelId="{CC2BD673-8EEA-479A-8531-22F477E2E236}" type="pres">
      <dgm:prSet presAssocID="{E1D6E520-DF04-48EB-8DE4-62AD35F13880}" presName="spaceBetweenRectangles" presStyleCnt="0"/>
      <dgm:spPr/>
    </dgm:pt>
    <dgm:pt modelId="{20358119-A077-4B4C-BFA9-53FC6B58839E}" type="pres">
      <dgm:prSet presAssocID="{8194B35E-A482-4783-8D63-6EDEFA521CC5}" presName="parentLin" presStyleCnt="0"/>
      <dgm:spPr/>
    </dgm:pt>
    <dgm:pt modelId="{65457554-DF39-454F-AC8E-20779204828B}" type="pres">
      <dgm:prSet presAssocID="{8194B35E-A482-4783-8D63-6EDEFA521CC5}" presName="parentLeftMargin" presStyleLbl="node1" presStyleIdx="0" presStyleCnt="3"/>
      <dgm:spPr/>
    </dgm:pt>
    <dgm:pt modelId="{16374416-DCC4-4C42-9BA1-BDCD5D7F018A}" type="pres">
      <dgm:prSet presAssocID="{8194B35E-A482-4783-8D63-6EDEFA521CC5}" presName="parentText" presStyleLbl="node1" presStyleIdx="1" presStyleCnt="3" custScaleY="145897">
        <dgm:presLayoutVars>
          <dgm:chMax val="0"/>
          <dgm:bulletEnabled val="1"/>
        </dgm:presLayoutVars>
      </dgm:prSet>
      <dgm:spPr/>
    </dgm:pt>
    <dgm:pt modelId="{75976F5A-04EB-4940-8D7D-A9352E78332E}" type="pres">
      <dgm:prSet presAssocID="{8194B35E-A482-4783-8D63-6EDEFA521CC5}" presName="negativeSpace" presStyleCnt="0"/>
      <dgm:spPr/>
    </dgm:pt>
    <dgm:pt modelId="{22446C7F-29E3-40E0-8D94-D3C8713F0204}" type="pres">
      <dgm:prSet presAssocID="{8194B35E-A482-4783-8D63-6EDEFA521CC5}" presName="childText" presStyleLbl="conFgAcc1" presStyleIdx="1" presStyleCnt="3">
        <dgm:presLayoutVars>
          <dgm:bulletEnabled val="1"/>
        </dgm:presLayoutVars>
      </dgm:prSet>
      <dgm:spPr/>
    </dgm:pt>
    <dgm:pt modelId="{D5942613-C408-430F-A074-499A5C036443}" type="pres">
      <dgm:prSet presAssocID="{D2206592-107C-480E-987A-34F1AABCCB08}" presName="spaceBetweenRectangles" presStyleCnt="0"/>
      <dgm:spPr/>
    </dgm:pt>
    <dgm:pt modelId="{C389EE5A-A2C3-4E09-9464-3629A191F257}" type="pres">
      <dgm:prSet presAssocID="{7DF07E1F-94D6-440E-BD89-217418D3220D}" presName="parentLin" presStyleCnt="0"/>
      <dgm:spPr/>
    </dgm:pt>
    <dgm:pt modelId="{68E6CE02-91F3-4DBD-A0FB-5499294F4948}" type="pres">
      <dgm:prSet presAssocID="{7DF07E1F-94D6-440E-BD89-217418D3220D}" presName="parentLeftMargin" presStyleLbl="node1" presStyleIdx="1" presStyleCnt="3"/>
      <dgm:spPr/>
    </dgm:pt>
    <dgm:pt modelId="{AAED4F69-FDC6-4C40-9F35-C30460F3969C}" type="pres">
      <dgm:prSet presAssocID="{7DF07E1F-94D6-440E-BD89-217418D3220D}" presName="parentText" presStyleLbl="node1" presStyleIdx="2" presStyleCnt="3" custScaleY="172730">
        <dgm:presLayoutVars>
          <dgm:chMax val="0"/>
          <dgm:bulletEnabled val="1"/>
        </dgm:presLayoutVars>
      </dgm:prSet>
      <dgm:spPr/>
    </dgm:pt>
    <dgm:pt modelId="{C2408655-4D59-49FA-BC0B-E3CFA7616D38}" type="pres">
      <dgm:prSet presAssocID="{7DF07E1F-94D6-440E-BD89-217418D3220D}" presName="negativeSpace" presStyleCnt="0"/>
      <dgm:spPr/>
    </dgm:pt>
    <dgm:pt modelId="{8AF43D30-A183-4FD8-A567-D1F91112C353}" type="pres">
      <dgm:prSet presAssocID="{7DF07E1F-94D6-440E-BD89-217418D3220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CDFEC07-F8D6-4933-90B7-CE28FBCB1176}" srcId="{38F98CC8-6339-438C-B608-DAE54A3CE230}" destId="{1EE2AA86-500F-4FB1-8C56-A626D544D8F9}" srcOrd="0" destOrd="0" parTransId="{2E18273C-1E1B-4FE8-9CCE-9EFB10460872}" sibTransId="{E1D6E520-DF04-48EB-8DE4-62AD35F13880}"/>
    <dgm:cxn modelId="{7EA33918-826A-4249-A36D-005CF11245A9}" srcId="{1EE2AA86-500F-4FB1-8C56-A626D544D8F9}" destId="{8D5A2B31-7888-4B9F-8F8D-4C41250C54BA}" srcOrd="3" destOrd="0" parTransId="{558C9581-9056-4329-9774-C53124C0CB91}" sibTransId="{806CAAF4-2AE4-46AD-9E85-60E2263790FE}"/>
    <dgm:cxn modelId="{4D7A991A-8B43-4770-92B2-4C1832B60EFE}" type="presOf" srcId="{44EB511D-448D-40D3-BBAA-E963E05C726D}" destId="{22446C7F-29E3-40E0-8D94-D3C8713F0204}" srcOrd="0" destOrd="0" presId="urn:microsoft.com/office/officeart/2005/8/layout/list1"/>
    <dgm:cxn modelId="{5562D328-D5F1-46D3-BCB9-5A413C1E072D}" type="presOf" srcId="{42F69D00-10B4-4033-8571-7D0E67ABF526}" destId="{4AD06B71-44FA-4D67-86E5-FC001A144976}" srcOrd="0" destOrd="4" presId="urn:microsoft.com/office/officeart/2005/8/layout/list1"/>
    <dgm:cxn modelId="{82CCEB29-4AE4-4CC9-8633-08CA1C4F9BB7}" srcId="{1EE2AA86-500F-4FB1-8C56-A626D544D8F9}" destId="{42F69D00-10B4-4033-8571-7D0E67ABF526}" srcOrd="4" destOrd="0" parTransId="{2FB6AB80-D1E8-4C0E-93BA-A661258DC1EF}" sibTransId="{331A01EA-59DE-4D1A-B69E-B76D07205260}"/>
    <dgm:cxn modelId="{6DEA692D-1DCE-43AD-A3A2-56DCB15DD61B}" type="presOf" srcId="{B70C23B3-093F-4F63-B611-0A655F83E9CC}" destId="{4AD06B71-44FA-4D67-86E5-FC001A144976}" srcOrd="0" destOrd="6" presId="urn:microsoft.com/office/officeart/2005/8/layout/list1"/>
    <dgm:cxn modelId="{BA6DBB2F-DE48-45D1-927D-9DC62EF89B09}" type="presOf" srcId="{1EE2AA86-500F-4FB1-8C56-A626D544D8F9}" destId="{33CA7A1D-5C66-4D37-ACED-AB2C27A8E0E3}" srcOrd="0" destOrd="0" presId="urn:microsoft.com/office/officeart/2005/8/layout/list1"/>
    <dgm:cxn modelId="{7ECD453B-408F-47CD-A5EE-2C8A243B12D1}" srcId="{38F98CC8-6339-438C-B608-DAE54A3CE230}" destId="{7DF07E1F-94D6-440E-BD89-217418D3220D}" srcOrd="2" destOrd="0" parTransId="{CA4F3808-885B-4D53-8965-40957B0FAF6E}" sibTransId="{6C360128-E512-4634-9BDA-AE821DCCE452}"/>
    <dgm:cxn modelId="{D45AE13D-19A9-4E0A-A28A-DBE55306AC6E}" srcId="{7DF07E1F-94D6-440E-BD89-217418D3220D}" destId="{256FD1E9-12C6-4CBD-99C9-C5EED6E5016F}" srcOrd="0" destOrd="0" parTransId="{1F33BAE6-0075-49FD-B960-A7ADAF654550}" sibTransId="{49F23D11-5FC9-4E7A-B13B-33D1EEF3FFE0}"/>
    <dgm:cxn modelId="{E8ABAE3E-E772-4C36-8063-B78D39DB8E6B}" type="presOf" srcId="{668D30E7-5145-46BB-8F5D-88620E2331A7}" destId="{8AF43D30-A183-4FD8-A567-D1F91112C353}" srcOrd="0" destOrd="1" presId="urn:microsoft.com/office/officeart/2005/8/layout/list1"/>
    <dgm:cxn modelId="{AC7D0167-07BB-49BF-BCC3-F6F84DAFF41C}" type="presOf" srcId="{4DC07EC8-BF0F-402C-AB20-26ABF4EB8FDD}" destId="{4AD06B71-44FA-4D67-86E5-FC001A144976}" srcOrd="0" destOrd="5" presId="urn:microsoft.com/office/officeart/2005/8/layout/list1"/>
    <dgm:cxn modelId="{AD735D52-F269-4F0C-A7EE-91958549A7B6}" type="presOf" srcId="{8194B35E-A482-4783-8D63-6EDEFA521CC5}" destId="{65457554-DF39-454F-AC8E-20779204828B}" srcOrd="0" destOrd="0" presId="urn:microsoft.com/office/officeart/2005/8/layout/list1"/>
    <dgm:cxn modelId="{588DDF72-6901-4030-972D-99DFEDFBDF8F}" srcId="{8194B35E-A482-4783-8D63-6EDEFA521CC5}" destId="{33FD938F-BC94-4784-958A-C9B1076FF7F5}" srcOrd="1" destOrd="0" parTransId="{559EF4AE-34CD-4CEA-A726-D1A41D9EE0DA}" sibTransId="{366DAE2D-8518-4C2D-8CF4-531B38E3B180}"/>
    <dgm:cxn modelId="{09DA9756-370B-458E-8FD6-7AF0C3FFCDE5}" srcId="{1EE2AA86-500F-4FB1-8C56-A626D544D8F9}" destId="{B70C23B3-093F-4F63-B611-0A655F83E9CC}" srcOrd="6" destOrd="0" parTransId="{9A1D7042-2983-495E-8C6D-0EA9864A290C}" sibTransId="{C16F158E-A96C-4A00-96B9-CF3CA64A7CCD}"/>
    <dgm:cxn modelId="{273DD078-3B0D-4AAF-ABD3-7CB1B8AE9E75}" srcId="{8194B35E-A482-4783-8D63-6EDEFA521CC5}" destId="{44EB511D-448D-40D3-BBAA-E963E05C726D}" srcOrd="0" destOrd="0" parTransId="{20A34EDD-4270-4FA0-B3C1-726A8FC5555F}" sibTransId="{9661500A-9D69-40DB-A19A-F050B899F268}"/>
    <dgm:cxn modelId="{B40A8659-99B6-4A1A-92BF-B2B33EB7D692}" srcId="{1EE2AA86-500F-4FB1-8C56-A626D544D8F9}" destId="{182AFAAC-EF8E-4ABB-A7C0-C0CAC6345FF5}" srcOrd="0" destOrd="0" parTransId="{42C2BCF8-860C-47A8-BC6A-18C2AF116E87}" sibTransId="{429E285C-CD46-44C6-A816-0125906A3305}"/>
    <dgm:cxn modelId="{1B6D887A-7ABD-4B66-BEC0-17459B137550}" type="presOf" srcId="{38F98CC8-6339-438C-B608-DAE54A3CE230}" destId="{A84D2E8E-E86A-4DD1-BCED-923735BA2D1A}" srcOrd="0" destOrd="0" presId="urn:microsoft.com/office/officeart/2005/8/layout/list1"/>
    <dgm:cxn modelId="{E8171580-7063-4174-910D-79DEF76F1E86}" type="presOf" srcId="{8D5A2B31-7888-4B9F-8F8D-4C41250C54BA}" destId="{4AD06B71-44FA-4D67-86E5-FC001A144976}" srcOrd="0" destOrd="3" presId="urn:microsoft.com/office/officeart/2005/8/layout/list1"/>
    <dgm:cxn modelId="{2E2E9987-43E0-434C-A627-E1405B39B2F9}" type="presOf" srcId="{182AFAAC-EF8E-4ABB-A7C0-C0CAC6345FF5}" destId="{4AD06B71-44FA-4D67-86E5-FC001A144976}" srcOrd="0" destOrd="0" presId="urn:microsoft.com/office/officeart/2005/8/layout/list1"/>
    <dgm:cxn modelId="{45C0E487-7A12-46FF-94EF-DD8C060866D8}" srcId="{7DF07E1F-94D6-440E-BD89-217418D3220D}" destId="{668D30E7-5145-46BB-8F5D-88620E2331A7}" srcOrd="1" destOrd="0" parTransId="{38E68970-26C6-4E94-B3F7-4EC42D18A9E8}" sibTransId="{827B12B7-6461-436A-A8CA-3763689D9D58}"/>
    <dgm:cxn modelId="{2B2CED94-3668-4159-873D-B95DE3080072}" type="presOf" srcId="{6AE60BA6-D3EF-4553-8E54-F9482D2CBF59}" destId="{4AD06B71-44FA-4D67-86E5-FC001A144976}" srcOrd="0" destOrd="1" presId="urn:microsoft.com/office/officeart/2005/8/layout/list1"/>
    <dgm:cxn modelId="{63D70798-3432-44D9-8DFD-C77CA367623F}" type="presOf" srcId="{8194B35E-A482-4783-8D63-6EDEFA521CC5}" destId="{16374416-DCC4-4C42-9BA1-BDCD5D7F018A}" srcOrd="1" destOrd="0" presId="urn:microsoft.com/office/officeart/2005/8/layout/list1"/>
    <dgm:cxn modelId="{65707E9F-CBC7-4F50-8120-E142B2F8DFB7}" type="presOf" srcId="{7DF07E1F-94D6-440E-BD89-217418D3220D}" destId="{AAED4F69-FDC6-4C40-9F35-C30460F3969C}" srcOrd="1" destOrd="0" presId="urn:microsoft.com/office/officeart/2005/8/layout/list1"/>
    <dgm:cxn modelId="{874CFF9F-B210-4AD5-8AC4-EBE595EBD788}" srcId="{38F98CC8-6339-438C-B608-DAE54A3CE230}" destId="{8194B35E-A482-4783-8D63-6EDEFA521CC5}" srcOrd="1" destOrd="0" parTransId="{2881073A-B7D1-421D-A570-D6DA2D5A7F29}" sibTransId="{D2206592-107C-480E-987A-34F1AABCCB08}"/>
    <dgm:cxn modelId="{C5B245A9-A001-4714-AE2F-3222BE05DFBB}" type="presOf" srcId="{256FD1E9-12C6-4CBD-99C9-C5EED6E5016F}" destId="{8AF43D30-A183-4FD8-A567-D1F91112C353}" srcOrd="0" destOrd="0" presId="urn:microsoft.com/office/officeart/2005/8/layout/list1"/>
    <dgm:cxn modelId="{50376BA9-2524-46AE-9703-45F263D787C1}" type="presOf" srcId="{1EE2AA86-500F-4FB1-8C56-A626D544D8F9}" destId="{E16FDDA1-B6F8-4848-A94C-0EABDA63F7BC}" srcOrd="1" destOrd="0" presId="urn:microsoft.com/office/officeart/2005/8/layout/list1"/>
    <dgm:cxn modelId="{C67D70A9-5082-4AAA-911F-F559B09A4849}" type="presOf" srcId="{7DF07E1F-94D6-440E-BD89-217418D3220D}" destId="{68E6CE02-91F3-4DBD-A0FB-5499294F4948}" srcOrd="0" destOrd="0" presId="urn:microsoft.com/office/officeart/2005/8/layout/list1"/>
    <dgm:cxn modelId="{2D2775AE-B747-4276-AFDE-FB4E032488CF}" type="presOf" srcId="{D6AB29BF-20CD-4CBA-8024-FC68BBB3D749}" destId="{4AD06B71-44FA-4D67-86E5-FC001A144976}" srcOrd="0" destOrd="2" presId="urn:microsoft.com/office/officeart/2005/8/layout/list1"/>
    <dgm:cxn modelId="{8BD729CA-8204-4554-92F8-C40F915A9CF6}" srcId="{1EE2AA86-500F-4FB1-8C56-A626D544D8F9}" destId="{D6AB29BF-20CD-4CBA-8024-FC68BBB3D749}" srcOrd="2" destOrd="0" parTransId="{21B46D90-0F49-4DB5-BB20-E081B32E7D55}" sibTransId="{F441D439-EFB4-4D33-86C0-6B4FE0EEFD97}"/>
    <dgm:cxn modelId="{48E3B3CC-E007-408F-A1BE-828CFDC2FC7E}" type="presOf" srcId="{33FD938F-BC94-4784-958A-C9B1076FF7F5}" destId="{22446C7F-29E3-40E0-8D94-D3C8713F0204}" srcOrd="0" destOrd="1" presId="urn:microsoft.com/office/officeart/2005/8/layout/list1"/>
    <dgm:cxn modelId="{52B0F3DF-9A48-4E00-B7E4-5B2D983D7A3F}" srcId="{1EE2AA86-500F-4FB1-8C56-A626D544D8F9}" destId="{6AE60BA6-D3EF-4553-8E54-F9482D2CBF59}" srcOrd="1" destOrd="0" parTransId="{218A0831-C95E-4446-8324-AE31FB77D607}" sibTransId="{A52890F7-E456-4D15-8EF2-048E8D97E942}"/>
    <dgm:cxn modelId="{54A792FC-9D78-4D1B-B5B1-86625D3D3316}" srcId="{1EE2AA86-500F-4FB1-8C56-A626D544D8F9}" destId="{4DC07EC8-BF0F-402C-AB20-26ABF4EB8FDD}" srcOrd="5" destOrd="0" parTransId="{B98CC942-5ECD-496B-8FA0-8D0368C43923}" sibTransId="{7EE1A908-2605-4077-A158-EDE5BECF16FC}"/>
    <dgm:cxn modelId="{E358B57A-8EA7-4E79-B740-7102C8AC5B8E}" type="presParOf" srcId="{A84D2E8E-E86A-4DD1-BCED-923735BA2D1A}" destId="{571A47DD-CEE3-48B8-B1BE-70CECB01678A}" srcOrd="0" destOrd="0" presId="urn:microsoft.com/office/officeart/2005/8/layout/list1"/>
    <dgm:cxn modelId="{D5DDF14B-19A9-4B59-9A6B-081AC26E9585}" type="presParOf" srcId="{571A47DD-CEE3-48B8-B1BE-70CECB01678A}" destId="{33CA7A1D-5C66-4D37-ACED-AB2C27A8E0E3}" srcOrd="0" destOrd="0" presId="urn:microsoft.com/office/officeart/2005/8/layout/list1"/>
    <dgm:cxn modelId="{C88A9635-964A-4156-B0A2-C5D049BA88ED}" type="presParOf" srcId="{571A47DD-CEE3-48B8-B1BE-70CECB01678A}" destId="{E16FDDA1-B6F8-4848-A94C-0EABDA63F7BC}" srcOrd="1" destOrd="0" presId="urn:microsoft.com/office/officeart/2005/8/layout/list1"/>
    <dgm:cxn modelId="{F2D238FE-7942-400C-872C-21EAF141BD04}" type="presParOf" srcId="{A84D2E8E-E86A-4DD1-BCED-923735BA2D1A}" destId="{303CC964-1FCD-483E-B85F-73717FA24747}" srcOrd="1" destOrd="0" presId="urn:microsoft.com/office/officeart/2005/8/layout/list1"/>
    <dgm:cxn modelId="{57DE50A0-4894-45BA-83E6-2D6F91EB4380}" type="presParOf" srcId="{A84D2E8E-E86A-4DD1-BCED-923735BA2D1A}" destId="{4AD06B71-44FA-4D67-86E5-FC001A144976}" srcOrd="2" destOrd="0" presId="urn:microsoft.com/office/officeart/2005/8/layout/list1"/>
    <dgm:cxn modelId="{3F97F4F0-4481-443F-B380-9C54184B4C44}" type="presParOf" srcId="{A84D2E8E-E86A-4DD1-BCED-923735BA2D1A}" destId="{CC2BD673-8EEA-479A-8531-22F477E2E236}" srcOrd="3" destOrd="0" presId="urn:microsoft.com/office/officeart/2005/8/layout/list1"/>
    <dgm:cxn modelId="{9692E4C3-7E1E-4439-A7F2-2B51ABC705D4}" type="presParOf" srcId="{A84D2E8E-E86A-4DD1-BCED-923735BA2D1A}" destId="{20358119-A077-4B4C-BFA9-53FC6B58839E}" srcOrd="4" destOrd="0" presId="urn:microsoft.com/office/officeart/2005/8/layout/list1"/>
    <dgm:cxn modelId="{70C50DE6-0CF4-44E9-88FC-6D53D80C6889}" type="presParOf" srcId="{20358119-A077-4B4C-BFA9-53FC6B58839E}" destId="{65457554-DF39-454F-AC8E-20779204828B}" srcOrd="0" destOrd="0" presId="urn:microsoft.com/office/officeart/2005/8/layout/list1"/>
    <dgm:cxn modelId="{C44C442E-CE62-4BB8-84D1-5423B2704971}" type="presParOf" srcId="{20358119-A077-4B4C-BFA9-53FC6B58839E}" destId="{16374416-DCC4-4C42-9BA1-BDCD5D7F018A}" srcOrd="1" destOrd="0" presId="urn:microsoft.com/office/officeart/2005/8/layout/list1"/>
    <dgm:cxn modelId="{A00BAFE6-3EF9-407E-8A1C-8034AC4C5040}" type="presParOf" srcId="{A84D2E8E-E86A-4DD1-BCED-923735BA2D1A}" destId="{75976F5A-04EB-4940-8D7D-A9352E78332E}" srcOrd="5" destOrd="0" presId="urn:microsoft.com/office/officeart/2005/8/layout/list1"/>
    <dgm:cxn modelId="{6945007C-E254-4CE8-A014-E03612F5CBFA}" type="presParOf" srcId="{A84D2E8E-E86A-4DD1-BCED-923735BA2D1A}" destId="{22446C7F-29E3-40E0-8D94-D3C8713F0204}" srcOrd="6" destOrd="0" presId="urn:microsoft.com/office/officeart/2005/8/layout/list1"/>
    <dgm:cxn modelId="{72C05F15-B928-40B7-BECE-0A8FEF1F3351}" type="presParOf" srcId="{A84D2E8E-E86A-4DD1-BCED-923735BA2D1A}" destId="{D5942613-C408-430F-A074-499A5C036443}" srcOrd="7" destOrd="0" presId="urn:microsoft.com/office/officeart/2005/8/layout/list1"/>
    <dgm:cxn modelId="{E71F3D4A-BD83-49D4-B31A-9A38868DDB78}" type="presParOf" srcId="{A84D2E8E-E86A-4DD1-BCED-923735BA2D1A}" destId="{C389EE5A-A2C3-4E09-9464-3629A191F257}" srcOrd="8" destOrd="0" presId="urn:microsoft.com/office/officeart/2005/8/layout/list1"/>
    <dgm:cxn modelId="{01F4354C-553C-4B2C-8276-300CA9D56037}" type="presParOf" srcId="{C389EE5A-A2C3-4E09-9464-3629A191F257}" destId="{68E6CE02-91F3-4DBD-A0FB-5499294F4948}" srcOrd="0" destOrd="0" presId="urn:microsoft.com/office/officeart/2005/8/layout/list1"/>
    <dgm:cxn modelId="{7688FC23-D94F-4D11-ADAA-8DDAF7A075F3}" type="presParOf" srcId="{C389EE5A-A2C3-4E09-9464-3629A191F257}" destId="{AAED4F69-FDC6-4C40-9F35-C30460F3969C}" srcOrd="1" destOrd="0" presId="urn:microsoft.com/office/officeart/2005/8/layout/list1"/>
    <dgm:cxn modelId="{0EDF2FA0-71DC-4837-AB7E-588E6CC8A760}" type="presParOf" srcId="{A84D2E8E-E86A-4DD1-BCED-923735BA2D1A}" destId="{C2408655-4D59-49FA-BC0B-E3CFA7616D38}" srcOrd="9" destOrd="0" presId="urn:microsoft.com/office/officeart/2005/8/layout/list1"/>
    <dgm:cxn modelId="{E4BE22D7-FD1B-4F71-94BE-B790BDFA6F80}" type="presParOf" srcId="{A84D2E8E-E86A-4DD1-BCED-923735BA2D1A}" destId="{8AF43D30-A183-4FD8-A567-D1F91112C35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416792E-A000-4F52-814E-9F8E6E72C741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1AEB43D6-2822-4313-8FB7-9DF5B6079F5B}">
      <dgm:prSet phldrT="[Texto]"/>
      <dgm:spPr/>
      <dgm:t>
        <a:bodyPr/>
        <a:lstStyle/>
        <a:p>
          <a:r>
            <a:rPr lang="es-CL" b="1" dirty="0" err="1">
              <a:solidFill>
                <a:schemeClr val="tx1"/>
              </a:solidFill>
            </a:rPr>
            <a:t>Easier</a:t>
          </a:r>
          <a:r>
            <a:rPr lang="es-CL" b="1" dirty="0">
              <a:solidFill>
                <a:schemeClr val="tx1"/>
              </a:solidFill>
            </a:rPr>
            <a:t> </a:t>
          </a:r>
        </a:p>
        <a:p>
          <a:r>
            <a:rPr lang="es-CL" b="1" dirty="0" err="1">
              <a:solidFill>
                <a:schemeClr val="tx1"/>
              </a:solidFill>
            </a:rPr>
            <a:t>teat</a:t>
          </a:r>
          <a:r>
            <a:rPr lang="es-CL" b="1" dirty="0">
              <a:solidFill>
                <a:schemeClr val="tx1"/>
              </a:solidFill>
            </a:rPr>
            <a:t> </a:t>
          </a:r>
          <a:r>
            <a:rPr lang="es-CL" b="1" dirty="0" err="1">
              <a:solidFill>
                <a:schemeClr val="tx1"/>
              </a:solidFill>
            </a:rPr>
            <a:t>cleaning</a:t>
          </a:r>
          <a:endParaRPr lang="es-CL" b="1" dirty="0">
            <a:solidFill>
              <a:schemeClr val="tx1"/>
            </a:solidFill>
          </a:endParaRPr>
        </a:p>
      </dgm:t>
    </dgm:pt>
    <dgm:pt modelId="{1ADD91A5-F110-44F1-9AC2-239A0D158FB3}" type="parTrans" cxnId="{79CB0ACF-0CBE-4007-BF90-039FC751D454}">
      <dgm:prSet/>
      <dgm:spPr/>
      <dgm:t>
        <a:bodyPr/>
        <a:lstStyle/>
        <a:p>
          <a:endParaRPr lang="es-CL" b="1">
            <a:solidFill>
              <a:schemeClr val="tx1"/>
            </a:solidFill>
          </a:endParaRPr>
        </a:p>
      </dgm:t>
    </dgm:pt>
    <dgm:pt modelId="{B5FEC7CC-7454-49E8-83B2-4050D91A1F0A}" type="sibTrans" cxnId="{79CB0ACF-0CBE-4007-BF90-039FC751D454}">
      <dgm:prSet/>
      <dgm:spPr/>
      <dgm:t>
        <a:bodyPr/>
        <a:lstStyle/>
        <a:p>
          <a:endParaRPr lang="es-CL" b="1">
            <a:solidFill>
              <a:schemeClr val="tx1"/>
            </a:solidFill>
          </a:endParaRPr>
        </a:p>
      </dgm:t>
    </dgm:pt>
    <dgm:pt modelId="{2EE0D725-2928-400D-9D80-F5ADE5ABD0C2}">
      <dgm:prSet phldrT="[Texto]"/>
      <dgm:spPr/>
      <dgm:t>
        <a:bodyPr/>
        <a:lstStyle/>
        <a:p>
          <a:r>
            <a:rPr lang="es-CL" b="1" dirty="0" err="1">
              <a:solidFill>
                <a:schemeClr val="tx1">
                  <a:lumMod val="95000"/>
                  <a:lumOff val="5000"/>
                </a:schemeClr>
              </a:solidFill>
            </a:rPr>
            <a:t>Shorter</a:t>
          </a:r>
          <a:r>
            <a:rPr lang="es-CL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s-CL" b="1" dirty="0" err="1">
              <a:solidFill>
                <a:schemeClr val="tx1">
                  <a:lumMod val="95000"/>
                  <a:lumOff val="5000"/>
                </a:schemeClr>
              </a:solidFill>
            </a:rPr>
            <a:t>teat</a:t>
          </a:r>
          <a:r>
            <a:rPr lang="es-CL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s-CL" b="1" dirty="0" err="1">
              <a:solidFill>
                <a:schemeClr val="tx1">
                  <a:lumMod val="95000"/>
                  <a:lumOff val="5000"/>
                </a:schemeClr>
              </a:solidFill>
            </a:rPr>
            <a:t>preparation</a:t>
          </a:r>
          <a:r>
            <a:rPr lang="es-CL" b="1" dirty="0">
              <a:solidFill>
                <a:schemeClr val="tx1">
                  <a:lumMod val="95000"/>
                  <a:lumOff val="5000"/>
                </a:schemeClr>
              </a:solidFill>
            </a:rPr>
            <a:t> time</a:t>
          </a:r>
        </a:p>
      </dgm:t>
    </dgm:pt>
    <dgm:pt modelId="{C346EDE4-EA06-473E-83F6-9F4EC2D4D042}" type="parTrans" cxnId="{C799A945-C842-419F-8AD1-B61471E71FE4}">
      <dgm:prSet/>
      <dgm:spPr/>
      <dgm:t>
        <a:bodyPr/>
        <a:lstStyle/>
        <a:p>
          <a:endParaRPr lang="es-CL" b="1">
            <a:solidFill>
              <a:schemeClr val="tx1"/>
            </a:solidFill>
          </a:endParaRPr>
        </a:p>
      </dgm:t>
    </dgm:pt>
    <dgm:pt modelId="{20FB57A1-DFB1-424F-8C94-F46705062705}" type="sibTrans" cxnId="{C799A945-C842-419F-8AD1-B61471E71FE4}">
      <dgm:prSet/>
      <dgm:spPr/>
      <dgm:t>
        <a:bodyPr/>
        <a:lstStyle/>
        <a:p>
          <a:endParaRPr lang="es-CL" b="1">
            <a:solidFill>
              <a:schemeClr val="tx1"/>
            </a:solidFill>
          </a:endParaRPr>
        </a:p>
      </dgm:t>
    </dgm:pt>
    <dgm:pt modelId="{2F1C7DE9-0465-4085-9F8A-DD95A4D1D9AD}">
      <dgm:prSet phldrT="[Texto]"/>
      <dgm:spPr/>
      <dgm:t>
        <a:bodyPr/>
        <a:lstStyle/>
        <a:p>
          <a:r>
            <a:rPr lang="es-CL" b="1" dirty="0" err="1">
              <a:solidFill>
                <a:schemeClr val="tx1"/>
              </a:solidFill>
            </a:rPr>
            <a:t>Shorter</a:t>
          </a:r>
          <a:r>
            <a:rPr lang="es-CL" b="1" dirty="0">
              <a:solidFill>
                <a:schemeClr val="tx1"/>
              </a:solidFill>
            </a:rPr>
            <a:t> </a:t>
          </a:r>
          <a:r>
            <a:rPr lang="es-CL" b="1" dirty="0" err="1">
              <a:solidFill>
                <a:schemeClr val="tx1"/>
              </a:solidFill>
            </a:rPr>
            <a:t>milking</a:t>
          </a:r>
          <a:r>
            <a:rPr lang="es-CL" b="1" dirty="0">
              <a:solidFill>
                <a:schemeClr val="tx1"/>
              </a:solidFill>
            </a:rPr>
            <a:t> time</a:t>
          </a:r>
        </a:p>
      </dgm:t>
    </dgm:pt>
    <dgm:pt modelId="{75C448F1-9156-44A5-A2D5-98FB7F222EEF}" type="parTrans" cxnId="{91D9E650-490D-421A-A950-5814B9002138}">
      <dgm:prSet/>
      <dgm:spPr/>
      <dgm:t>
        <a:bodyPr/>
        <a:lstStyle/>
        <a:p>
          <a:endParaRPr lang="es-CL" b="1">
            <a:solidFill>
              <a:schemeClr val="tx1"/>
            </a:solidFill>
          </a:endParaRPr>
        </a:p>
      </dgm:t>
    </dgm:pt>
    <dgm:pt modelId="{CEB93AB6-30FB-4FA1-8489-8403930BFB75}" type="sibTrans" cxnId="{91D9E650-490D-421A-A950-5814B9002138}">
      <dgm:prSet/>
      <dgm:spPr/>
      <dgm:t>
        <a:bodyPr/>
        <a:lstStyle/>
        <a:p>
          <a:endParaRPr lang="es-CL" b="1">
            <a:solidFill>
              <a:schemeClr val="tx1"/>
            </a:solidFill>
          </a:endParaRPr>
        </a:p>
      </dgm:t>
    </dgm:pt>
    <dgm:pt modelId="{A7D0224C-78D7-4900-8E6E-B7C2A5502873}" type="pres">
      <dgm:prSet presAssocID="{1416792E-A000-4F52-814E-9F8E6E72C741}" presName="CompostProcess" presStyleCnt="0">
        <dgm:presLayoutVars>
          <dgm:dir/>
          <dgm:resizeHandles val="exact"/>
        </dgm:presLayoutVars>
      </dgm:prSet>
      <dgm:spPr/>
    </dgm:pt>
    <dgm:pt modelId="{EB9147E4-E727-42F0-82EB-5E92695322B0}" type="pres">
      <dgm:prSet presAssocID="{1416792E-A000-4F52-814E-9F8E6E72C741}" presName="arrow" presStyleLbl="bgShp" presStyleIdx="0" presStyleCnt="1" custLinFactNeighborX="59334" custLinFactNeighborY="82214"/>
      <dgm:spPr/>
    </dgm:pt>
    <dgm:pt modelId="{EE6AAF08-DEED-4D8D-AD4E-B9BA2213EE3F}" type="pres">
      <dgm:prSet presAssocID="{1416792E-A000-4F52-814E-9F8E6E72C741}" presName="linearProcess" presStyleCnt="0"/>
      <dgm:spPr/>
    </dgm:pt>
    <dgm:pt modelId="{1C3C149E-576F-4105-9528-2B45C6DD9D28}" type="pres">
      <dgm:prSet presAssocID="{1AEB43D6-2822-4313-8FB7-9DF5B6079F5B}" presName="textNode" presStyleLbl="node1" presStyleIdx="0" presStyleCnt="3">
        <dgm:presLayoutVars>
          <dgm:bulletEnabled val="1"/>
        </dgm:presLayoutVars>
      </dgm:prSet>
      <dgm:spPr/>
    </dgm:pt>
    <dgm:pt modelId="{BABB1117-240C-4EFA-8B0C-33DD816F199F}" type="pres">
      <dgm:prSet presAssocID="{B5FEC7CC-7454-49E8-83B2-4050D91A1F0A}" presName="sibTrans" presStyleCnt="0"/>
      <dgm:spPr/>
    </dgm:pt>
    <dgm:pt modelId="{C738CE38-2490-4A4A-99CD-C41C74873C21}" type="pres">
      <dgm:prSet presAssocID="{2EE0D725-2928-400D-9D80-F5ADE5ABD0C2}" presName="textNode" presStyleLbl="node1" presStyleIdx="1" presStyleCnt="3">
        <dgm:presLayoutVars>
          <dgm:bulletEnabled val="1"/>
        </dgm:presLayoutVars>
      </dgm:prSet>
      <dgm:spPr/>
    </dgm:pt>
    <dgm:pt modelId="{F39C7C7B-F5E3-4A8E-9412-655BC55A1DF6}" type="pres">
      <dgm:prSet presAssocID="{20FB57A1-DFB1-424F-8C94-F46705062705}" presName="sibTrans" presStyleCnt="0"/>
      <dgm:spPr/>
    </dgm:pt>
    <dgm:pt modelId="{D9F9199D-8FAE-4BE4-A632-FE3E40B072AE}" type="pres">
      <dgm:prSet presAssocID="{2F1C7DE9-0465-4085-9F8A-DD95A4D1D9AD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5D246B08-D01E-4343-A339-E9CFFA8FDD57}" type="presOf" srcId="{2F1C7DE9-0465-4085-9F8A-DD95A4D1D9AD}" destId="{D9F9199D-8FAE-4BE4-A632-FE3E40B072AE}" srcOrd="0" destOrd="0" presId="urn:microsoft.com/office/officeart/2005/8/layout/hProcess9"/>
    <dgm:cxn modelId="{C799A945-C842-419F-8AD1-B61471E71FE4}" srcId="{1416792E-A000-4F52-814E-9F8E6E72C741}" destId="{2EE0D725-2928-400D-9D80-F5ADE5ABD0C2}" srcOrd="1" destOrd="0" parTransId="{C346EDE4-EA06-473E-83F6-9F4EC2D4D042}" sibTransId="{20FB57A1-DFB1-424F-8C94-F46705062705}"/>
    <dgm:cxn modelId="{F7443746-CBF3-4C3D-B45A-86D24A171A64}" type="presOf" srcId="{1AEB43D6-2822-4313-8FB7-9DF5B6079F5B}" destId="{1C3C149E-576F-4105-9528-2B45C6DD9D28}" srcOrd="0" destOrd="0" presId="urn:microsoft.com/office/officeart/2005/8/layout/hProcess9"/>
    <dgm:cxn modelId="{FD35C64E-C11C-44AD-860D-E965726C2A30}" type="presOf" srcId="{2EE0D725-2928-400D-9D80-F5ADE5ABD0C2}" destId="{C738CE38-2490-4A4A-99CD-C41C74873C21}" srcOrd="0" destOrd="0" presId="urn:microsoft.com/office/officeart/2005/8/layout/hProcess9"/>
    <dgm:cxn modelId="{91D9E650-490D-421A-A950-5814B9002138}" srcId="{1416792E-A000-4F52-814E-9F8E6E72C741}" destId="{2F1C7DE9-0465-4085-9F8A-DD95A4D1D9AD}" srcOrd="2" destOrd="0" parTransId="{75C448F1-9156-44A5-A2D5-98FB7F222EEF}" sibTransId="{CEB93AB6-30FB-4FA1-8489-8403930BFB75}"/>
    <dgm:cxn modelId="{4E63FF54-F6C0-4DC3-9447-6735A2BC0DBA}" type="presOf" srcId="{1416792E-A000-4F52-814E-9F8E6E72C741}" destId="{A7D0224C-78D7-4900-8E6E-B7C2A5502873}" srcOrd="0" destOrd="0" presId="urn:microsoft.com/office/officeart/2005/8/layout/hProcess9"/>
    <dgm:cxn modelId="{79CB0ACF-0CBE-4007-BF90-039FC751D454}" srcId="{1416792E-A000-4F52-814E-9F8E6E72C741}" destId="{1AEB43D6-2822-4313-8FB7-9DF5B6079F5B}" srcOrd="0" destOrd="0" parTransId="{1ADD91A5-F110-44F1-9AC2-239A0D158FB3}" sibTransId="{B5FEC7CC-7454-49E8-83B2-4050D91A1F0A}"/>
    <dgm:cxn modelId="{7D0336D3-F24C-477D-BED2-9B04C3169E9E}" type="presParOf" srcId="{A7D0224C-78D7-4900-8E6E-B7C2A5502873}" destId="{EB9147E4-E727-42F0-82EB-5E92695322B0}" srcOrd="0" destOrd="0" presId="urn:microsoft.com/office/officeart/2005/8/layout/hProcess9"/>
    <dgm:cxn modelId="{32091499-6DDF-42AB-8B42-10451D43D7C3}" type="presParOf" srcId="{A7D0224C-78D7-4900-8E6E-B7C2A5502873}" destId="{EE6AAF08-DEED-4D8D-AD4E-B9BA2213EE3F}" srcOrd="1" destOrd="0" presId="urn:microsoft.com/office/officeart/2005/8/layout/hProcess9"/>
    <dgm:cxn modelId="{2BEDB4CA-75D7-40B8-A1DE-4DB5AC66780E}" type="presParOf" srcId="{EE6AAF08-DEED-4D8D-AD4E-B9BA2213EE3F}" destId="{1C3C149E-576F-4105-9528-2B45C6DD9D28}" srcOrd="0" destOrd="0" presId="urn:microsoft.com/office/officeart/2005/8/layout/hProcess9"/>
    <dgm:cxn modelId="{ECFBF27E-52B3-43FC-8BA9-C47F7F1C5748}" type="presParOf" srcId="{EE6AAF08-DEED-4D8D-AD4E-B9BA2213EE3F}" destId="{BABB1117-240C-4EFA-8B0C-33DD816F199F}" srcOrd="1" destOrd="0" presId="urn:microsoft.com/office/officeart/2005/8/layout/hProcess9"/>
    <dgm:cxn modelId="{64818664-F04C-4F28-B18E-06B953D75DFA}" type="presParOf" srcId="{EE6AAF08-DEED-4D8D-AD4E-B9BA2213EE3F}" destId="{C738CE38-2490-4A4A-99CD-C41C74873C21}" srcOrd="2" destOrd="0" presId="urn:microsoft.com/office/officeart/2005/8/layout/hProcess9"/>
    <dgm:cxn modelId="{EBCFA7E7-A667-4157-851A-321B897C2039}" type="presParOf" srcId="{EE6AAF08-DEED-4D8D-AD4E-B9BA2213EE3F}" destId="{F39C7C7B-F5E3-4A8E-9412-655BC55A1DF6}" srcOrd="3" destOrd="0" presId="urn:microsoft.com/office/officeart/2005/8/layout/hProcess9"/>
    <dgm:cxn modelId="{327E2481-64D4-4D23-BB46-DBADC3B354F1}" type="presParOf" srcId="{EE6AAF08-DEED-4D8D-AD4E-B9BA2213EE3F}" destId="{D9F9199D-8FAE-4BE4-A632-FE3E40B072A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416792E-A000-4F52-814E-9F8E6E72C741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1AEB43D6-2822-4313-8FB7-9DF5B6079F5B}">
      <dgm:prSet phldrT="[Texto]" custT="1"/>
      <dgm:spPr/>
      <dgm:t>
        <a:bodyPr/>
        <a:lstStyle/>
        <a:p>
          <a:r>
            <a:rPr lang="es-CL" sz="1600" b="1" dirty="0" err="1">
              <a:solidFill>
                <a:schemeClr val="tx1"/>
              </a:solidFill>
            </a:rPr>
            <a:t>Milks</a:t>
          </a:r>
          <a:r>
            <a:rPr lang="es-CL" sz="1600" b="1" dirty="0">
              <a:solidFill>
                <a:schemeClr val="tx1"/>
              </a:solidFill>
            </a:rPr>
            <a:t> </a:t>
          </a:r>
          <a:r>
            <a:rPr lang="es-CL" sz="1600" b="1" dirty="0" err="1">
              <a:solidFill>
                <a:schemeClr val="tx1"/>
              </a:solidFill>
            </a:rPr>
            <a:t>without</a:t>
          </a:r>
          <a:r>
            <a:rPr lang="es-CL" sz="1600" b="1" dirty="0">
              <a:solidFill>
                <a:schemeClr val="tx1"/>
              </a:solidFill>
            </a:rPr>
            <a:t> </a:t>
          </a:r>
          <a:r>
            <a:rPr lang="es-CL" sz="1600" b="1" dirty="0" err="1">
              <a:solidFill>
                <a:schemeClr val="tx1"/>
              </a:solidFill>
            </a:rPr>
            <a:t>pain</a:t>
          </a:r>
          <a:endParaRPr lang="es-CL" sz="1600" b="1" dirty="0">
            <a:solidFill>
              <a:schemeClr val="tx1"/>
            </a:solidFill>
          </a:endParaRPr>
        </a:p>
      </dgm:t>
    </dgm:pt>
    <dgm:pt modelId="{1ADD91A5-F110-44F1-9AC2-239A0D158FB3}" type="parTrans" cxnId="{79CB0ACF-0CBE-4007-BF90-039FC751D454}">
      <dgm:prSet/>
      <dgm:spPr/>
      <dgm:t>
        <a:bodyPr/>
        <a:lstStyle/>
        <a:p>
          <a:endParaRPr lang="es-CL" sz="1800" b="1">
            <a:solidFill>
              <a:schemeClr val="tx1"/>
            </a:solidFill>
          </a:endParaRPr>
        </a:p>
      </dgm:t>
    </dgm:pt>
    <dgm:pt modelId="{B5FEC7CC-7454-49E8-83B2-4050D91A1F0A}" type="sibTrans" cxnId="{79CB0ACF-0CBE-4007-BF90-039FC751D454}">
      <dgm:prSet/>
      <dgm:spPr/>
      <dgm:t>
        <a:bodyPr/>
        <a:lstStyle/>
        <a:p>
          <a:endParaRPr lang="es-CL" sz="1800" b="1">
            <a:solidFill>
              <a:schemeClr val="tx1"/>
            </a:solidFill>
          </a:endParaRPr>
        </a:p>
      </dgm:t>
    </dgm:pt>
    <dgm:pt modelId="{2EE0D725-2928-400D-9D80-F5ADE5ABD0C2}">
      <dgm:prSet phldrT="[Texto]" custT="1"/>
      <dgm:spPr/>
      <dgm:t>
        <a:bodyPr/>
        <a:lstStyle/>
        <a:p>
          <a:r>
            <a:rPr lang="es-CL" sz="1600" b="1" dirty="0" err="1">
              <a:solidFill>
                <a:schemeClr val="tx1">
                  <a:lumMod val="95000"/>
                  <a:lumOff val="5000"/>
                </a:schemeClr>
              </a:solidFill>
            </a:rPr>
            <a:t>Higher</a:t>
          </a:r>
          <a:r>
            <a:rPr lang="es-CL" sz="1600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s-CL" sz="1600" b="1" dirty="0" err="1">
              <a:solidFill>
                <a:schemeClr val="tx1">
                  <a:lumMod val="95000"/>
                  <a:lumOff val="5000"/>
                </a:schemeClr>
              </a:solidFill>
            </a:rPr>
            <a:t>milk</a:t>
          </a:r>
          <a:r>
            <a:rPr lang="es-CL" sz="1600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s-CL" sz="1600" b="1" dirty="0" err="1">
              <a:solidFill>
                <a:schemeClr val="tx1">
                  <a:lumMod val="95000"/>
                  <a:lumOff val="5000"/>
                </a:schemeClr>
              </a:solidFill>
            </a:rPr>
            <a:t>drop</a:t>
          </a:r>
          <a:endParaRPr lang="es-CL" sz="16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C346EDE4-EA06-473E-83F6-9F4EC2D4D042}" type="parTrans" cxnId="{C799A945-C842-419F-8AD1-B61471E71FE4}">
      <dgm:prSet/>
      <dgm:spPr/>
      <dgm:t>
        <a:bodyPr/>
        <a:lstStyle/>
        <a:p>
          <a:endParaRPr lang="es-CL" sz="1800" b="1">
            <a:solidFill>
              <a:schemeClr val="tx1"/>
            </a:solidFill>
          </a:endParaRPr>
        </a:p>
      </dgm:t>
    </dgm:pt>
    <dgm:pt modelId="{20FB57A1-DFB1-424F-8C94-F46705062705}" type="sibTrans" cxnId="{C799A945-C842-419F-8AD1-B61471E71FE4}">
      <dgm:prSet/>
      <dgm:spPr/>
      <dgm:t>
        <a:bodyPr/>
        <a:lstStyle/>
        <a:p>
          <a:endParaRPr lang="es-CL" sz="1800" b="1">
            <a:solidFill>
              <a:schemeClr val="tx1"/>
            </a:solidFill>
          </a:endParaRPr>
        </a:p>
      </dgm:t>
    </dgm:pt>
    <dgm:pt modelId="{2F1C7DE9-0465-4085-9F8A-DD95A4D1D9AD}">
      <dgm:prSet phldrT="[Texto]" custT="1"/>
      <dgm:spPr/>
      <dgm:t>
        <a:bodyPr/>
        <a:lstStyle/>
        <a:p>
          <a:r>
            <a:rPr lang="es-CL" sz="1200" b="1" dirty="0" err="1">
              <a:solidFill>
                <a:schemeClr val="tx1">
                  <a:lumMod val="95000"/>
                  <a:lumOff val="5000"/>
                </a:schemeClr>
              </a:solidFill>
            </a:rPr>
            <a:t>Higher</a:t>
          </a:r>
          <a:r>
            <a:rPr lang="es-CL" sz="1200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s-CL" sz="1200" b="1" dirty="0" err="1">
              <a:solidFill>
                <a:schemeClr val="tx1">
                  <a:lumMod val="95000"/>
                  <a:lumOff val="5000"/>
                </a:schemeClr>
              </a:solidFill>
            </a:rPr>
            <a:t>production</a:t>
          </a:r>
          <a:r>
            <a:rPr lang="es-CL" sz="1200" b="1" dirty="0">
              <a:solidFill>
                <a:schemeClr val="tx1">
                  <a:lumMod val="95000"/>
                  <a:lumOff val="5000"/>
                </a:schemeClr>
              </a:solidFill>
            </a:rPr>
            <a:t> and </a:t>
          </a:r>
          <a:r>
            <a:rPr lang="es-CL" sz="1200" b="1" dirty="0" err="1">
              <a:solidFill>
                <a:schemeClr val="tx1">
                  <a:lumMod val="95000"/>
                  <a:lumOff val="5000"/>
                </a:schemeClr>
              </a:solidFill>
            </a:rPr>
            <a:t>lower</a:t>
          </a:r>
          <a:r>
            <a:rPr lang="es-CL" sz="1200" b="1" dirty="0">
              <a:solidFill>
                <a:schemeClr val="tx1">
                  <a:lumMod val="95000"/>
                  <a:lumOff val="5000"/>
                </a:schemeClr>
              </a:solidFill>
            </a:rPr>
            <a:t> mastitis</a:t>
          </a:r>
        </a:p>
      </dgm:t>
    </dgm:pt>
    <dgm:pt modelId="{75C448F1-9156-44A5-A2D5-98FB7F222EEF}" type="parTrans" cxnId="{91D9E650-490D-421A-A950-5814B9002138}">
      <dgm:prSet/>
      <dgm:spPr/>
      <dgm:t>
        <a:bodyPr/>
        <a:lstStyle/>
        <a:p>
          <a:endParaRPr lang="es-CL" sz="1800" b="1">
            <a:solidFill>
              <a:schemeClr val="tx1"/>
            </a:solidFill>
          </a:endParaRPr>
        </a:p>
      </dgm:t>
    </dgm:pt>
    <dgm:pt modelId="{CEB93AB6-30FB-4FA1-8489-8403930BFB75}" type="sibTrans" cxnId="{91D9E650-490D-421A-A950-5814B9002138}">
      <dgm:prSet/>
      <dgm:spPr/>
      <dgm:t>
        <a:bodyPr/>
        <a:lstStyle/>
        <a:p>
          <a:endParaRPr lang="es-CL" sz="1800" b="1">
            <a:solidFill>
              <a:schemeClr val="tx1"/>
            </a:solidFill>
          </a:endParaRPr>
        </a:p>
      </dgm:t>
    </dgm:pt>
    <dgm:pt modelId="{A7D0224C-78D7-4900-8E6E-B7C2A5502873}" type="pres">
      <dgm:prSet presAssocID="{1416792E-A000-4F52-814E-9F8E6E72C741}" presName="CompostProcess" presStyleCnt="0">
        <dgm:presLayoutVars>
          <dgm:dir/>
          <dgm:resizeHandles val="exact"/>
        </dgm:presLayoutVars>
      </dgm:prSet>
      <dgm:spPr/>
    </dgm:pt>
    <dgm:pt modelId="{EB9147E4-E727-42F0-82EB-5E92695322B0}" type="pres">
      <dgm:prSet presAssocID="{1416792E-A000-4F52-814E-9F8E6E72C741}" presName="arrow" presStyleLbl="bgShp" presStyleIdx="0" presStyleCnt="1" custLinFactNeighborX="59334" custLinFactNeighborY="82214"/>
      <dgm:spPr/>
    </dgm:pt>
    <dgm:pt modelId="{EE6AAF08-DEED-4D8D-AD4E-B9BA2213EE3F}" type="pres">
      <dgm:prSet presAssocID="{1416792E-A000-4F52-814E-9F8E6E72C741}" presName="linearProcess" presStyleCnt="0"/>
      <dgm:spPr/>
    </dgm:pt>
    <dgm:pt modelId="{1C3C149E-576F-4105-9528-2B45C6DD9D28}" type="pres">
      <dgm:prSet presAssocID="{1AEB43D6-2822-4313-8FB7-9DF5B6079F5B}" presName="textNode" presStyleLbl="node1" presStyleIdx="0" presStyleCnt="3">
        <dgm:presLayoutVars>
          <dgm:bulletEnabled val="1"/>
        </dgm:presLayoutVars>
      </dgm:prSet>
      <dgm:spPr/>
    </dgm:pt>
    <dgm:pt modelId="{BABB1117-240C-4EFA-8B0C-33DD816F199F}" type="pres">
      <dgm:prSet presAssocID="{B5FEC7CC-7454-49E8-83B2-4050D91A1F0A}" presName="sibTrans" presStyleCnt="0"/>
      <dgm:spPr/>
    </dgm:pt>
    <dgm:pt modelId="{C738CE38-2490-4A4A-99CD-C41C74873C21}" type="pres">
      <dgm:prSet presAssocID="{2EE0D725-2928-400D-9D80-F5ADE5ABD0C2}" presName="textNode" presStyleLbl="node1" presStyleIdx="1" presStyleCnt="3">
        <dgm:presLayoutVars>
          <dgm:bulletEnabled val="1"/>
        </dgm:presLayoutVars>
      </dgm:prSet>
      <dgm:spPr/>
    </dgm:pt>
    <dgm:pt modelId="{F39C7C7B-F5E3-4A8E-9412-655BC55A1DF6}" type="pres">
      <dgm:prSet presAssocID="{20FB57A1-DFB1-424F-8C94-F46705062705}" presName="sibTrans" presStyleCnt="0"/>
      <dgm:spPr/>
    </dgm:pt>
    <dgm:pt modelId="{D9F9199D-8FAE-4BE4-A632-FE3E40B072AE}" type="pres">
      <dgm:prSet presAssocID="{2F1C7DE9-0465-4085-9F8A-DD95A4D1D9AD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C799A945-C842-419F-8AD1-B61471E71FE4}" srcId="{1416792E-A000-4F52-814E-9F8E6E72C741}" destId="{2EE0D725-2928-400D-9D80-F5ADE5ABD0C2}" srcOrd="1" destOrd="0" parTransId="{C346EDE4-EA06-473E-83F6-9F4EC2D4D042}" sibTransId="{20FB57A1-DFB1-424F-8C94-F46705062705}"/>
    <dgm:cxn modelId="{91D9E650-490D-421A-A950-5814B9002138}" srcId="{1416792E-A000-4F52-814E-9F8E6E72C741}" destId="{2F1C7DE9-0465-4085-9F8A-DD95A4D1D9AD}" srcOrd="2" destOrd="0" parTransId="{75C448F1-9156-44A5-A2D5-98FB7F222EEF}" sibTransId="{CEB93AB6-30FB-4FA1-8489-8403930BFB75}"/>
    <dgm:cxn modelId="{3D883152-AD5E-4AE0-B1BC-F359B4432A47}" type="presOf" srcId="{2EE0D725-2928-400D-9D80-F5ADE5ABD0C2}" destId="{C738CE38-2490-4A4A-99CD-C41C74873C21}" srcOrd="0" destOrd="0" presId="urn:microsoft.com/office/officeart/2005/8/layout/hProcess9"/>
    <dgm:cxn modelId="{F0A361B2-5C90-42DA-A8BB-013AD5E5692F}" type="presOf" srcId="{1416792E-A000-4F52-814E-9F8E6E72C741}" destId="{A7D0224C-78D7-4900-8E6E-B7C2A5502873}" srcOrd="0" destOrd="0" presId="urn:microsoft.com/office/officeart/2005/8/layout/hProcess9"/>
    <dgm:cxn modelId="{79CB0ACF-0CBE-4007-BF90-039FC751D454}" srcId="{1416792E-A000-4F52-814E-9F8E6E72C741}" destId="{1AEB43D6-2822-4313-8FB7-9DF5B6079F5B}" srcOrd="0" destOrd="0" parTransId="{1ADD91A5-F110-44F1-9AC2-239A0D158FB3}" sibTransId="{B5FEC7CC-7454-49E8-83B2-4050D91A1F0A}"/>
    <dgm:cxn modelId="{778335D1-076A-4337-A9E7-7972DF81CE39}" type="presOf" srcId="{2F1C7DE9-0465-4085-9F8A-DD95A4D1D9AD}" destId="{D9F9199D-8FAE-4BE4-A632-FE3E40B072AE}" srcOrd="0" destOrd="0" presId="urn:microsoft.com/office/officeart/2005/8/layout/hProcess9"/>
    <dgm:cxn modelId="{D34923F2-D6DD-46C4-8C57-FF94B3262E0C}" type="presOf" srcId="{1AEB43D6-2822-4313-8FB7-9DF5B6079F5B}" destId="{1C3C149E-576F-4105-9528-2B45C6DD9D28}" srcOrd="0" destOrd="0" presId="urn:microsoft.com/office/officeart/2005/8/layout/hProcess9"/>
    <dgm:cxn modelId="{655CA1A8-A280-4AAA-A37F-8776537CDFA3}" type="presParOf" srcId="{A7D0224C-78D7-4900-8E6E-B7C2A5502873}" destId="{EB9147E4-E727-42F0-82EB-5E92695322B0}" srcOrd="0" destOrd="0" presId="urn:microsoft.com/office/officeart/2005/8/layout/hProcess9"/>
    <dgm:cxn modelId="{CC9919B6-4C8F-4712-ABDF-8087BA67D215}" type="presParOf" srcId="{A7D0224C-78D7-4900-8E6E-B7C2A5502873}" destId="{EE6AAF08-DEED-4D8D-AD4E-B9BA2213EE3F}" srcOrd="1" destOrd="0" presId="urn:microsoft.com/office/officeart/2005/8/layout/hProcess9"/>
    <dgm:cxn modelId="{3F88368D-8BA2-4406-A4E1-E406F2BED933}" type="presParOf" srcId="{EE6AAF08-DEED-4D8D-AD4E-B9BA2213EE3F}" destId="{1C3C149E-576F-4105-9528-2B45C6DD9D28}" srcOrd="0" destOrd="0" presId="urn:microsoft.com/office/officeart/2005/8/layout/hProcess9"/>
    <dgm:cxn modelId="{D8A2CAA5-E1E2-4D8F-9D2E-CFDF34CD123C}" type="presParOf" srcId="{EE6AAF08-DEED-4D8D-AD4E-B9BA2213EE3F}" destId="{BABB1117-240C-4EFA-8B0C-33DD816F199F}" srcOrd="1" destOrd="0" presId="urn:microsoft.com/office/officeart/2005/8/layout/hProcess9"/>
    <dgm:cxn modelId="{C9C51200-C068-4D96-977B-4602A8323AE2}" type="presParOf" srcId="{EE6AAF08-DEED-4D8D-AD4E-B9BA2213EE3F}" destId="{C738CE38-2490-4A4A-99CD-C41C74873C21}" srcOrd="2" destOrd="0" presId="urn:microsoft.com/office/officeart/2005/8/layout/hProcess9"/>
    <dgm:cxn modelId="{AAA8D0CE-9250-4A06-81E7-C8E75B884AC0}" type="presParOf" srcId="{EE6AAF08-DEED-4D8D-AD4E-B9BA2213EE3F}" destId="{F39C7C7B-F5E3-4A8E-9412-655BC55A1DF6}" srcOrd="3" destOrd="0" presId="urn:microsoft.com/office/officeart/2005/8/layout/hProcess9"/>
    <dgm:cxn modelId="{BA577AA7-3EE1-4161-A57F-AABBF3449B92}" type="presParOf" srcId="{EE6AAF08-DEED-4D8D-AD4E-B9BA2213EE3F}" destId="{D9F9199D-8FAE-4BE4-A632-FE3E40B072A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89BF0D0-1D82-4362-A364-8E8EE2A0D9EB}" type="doc">
      <dgm:prSet loTypeId="urn:microsoft.com/office/officeart/2005/8/layout/pList2" loCatId="list" qsTypeId="urn:microsoft.com/office/officeart/2005/8/quickstyle/simple1" qsCatId="simple" csTypeId="urn:microsoft.com/office/officeart/2005/8/colors/colorful5" csCatId="colorful" phldr="1"/>
      <dgm:spPr/>
    </dgm:pt>
    <dgm:pt modelId="{483392E3-33B4-4FEA-8E15-021443F31102}">
      <dgm:prSet phldrT="[Texto]"/>
      <dgm:spPr/>
      <dgm:t>
        <a:bodyPr/>
        <a:lstStyle/>
        <a:p>
          <a:endParaRPr lang="es-CL" b="1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r>
            <a:rPr lang="en-US" b="1" dirty="0">
              <a:solidFill>
                <a:schemeClr val="tx1">
                  <a:lumMod val="75000"/>
                  <a:lumOff val="25000"/>
                </a:schemeClr>
              </a:solidFill>
            </a:rPr>
            <a:t>Higher profitability of dairy production</a:t>
          </a:r>
          <a:endParaRPr lang="es-CL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4449BAE-DF5A-40A8-9AAE-CAF06E375E1A}" type="parTrans" cxnId="{D5B89D8D-BBD6-4281-86C3-A75F33DC16A6}">
      <dgm:prSet/>
      <dgm:spPr/>
      <dgm:t>
        <a:bodyPr/>
        <a:lstStyle/>
        <a:p>
          <a:endParaRPr lang="es-CL">
            <a:solidFill>
              <a:schemeClr val="tx1"/>
            </a:solidFill>
          </a:endParaRPr>
        </a:p>
      </dgm:t>
    </dgm:pt>
    <dgm:pt modelId="{7BF6ACAE-6921-47E7-8F86-1B962F17058E}" type="sibTrans" cxnId="{D5B89D8D-BBD6-4281-86C3-A75F33DC16A6}">
      <dgm:prSet/>
      <dgm:spPr/>
      <dgm:t>
        <a:bodyPr/>
        <a:lstStyle/>
        <a:p>
          <a:endParaRPr lang="es-CL">
            <a:solidFill>
              <a:schemeClr val="tx1"/>
            </a:solidFill>
          </a:endParaRPr>
        </a:p>
      </dgm:t>
    </dgm:pt>
    <dgm:pt modelId="{5097D2F8-2B82-4247-A23C-7FA17A50FE97}">
      <dgm:prSet phldrT="[Texto]"/>
      <dgm:spPr/>
      <dgm:t>
        <a:bodyPr/>
        <a:lstStyle/>
        <a:p>
          <a:endParaRPr lang="es-CL" b="1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r>
            <a:rPr lang="en-US" b="1" dirty="0">
              <a:solidFill>
                <a:schemeClr val="tx1">
                  <a:lumMod val="75000"/>
                  <a:lumOff val="25000"/>
                </a:schemeClr>
              </a:solidFill>
            </a:rPr>
            <a:t>Improvement of animal welfare and protection of the environment</a:t>
          </a:r>
          <a:endParaRPr lang="es-CL" b="1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endParaRPr lang="es-CL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A480AB37-9DF2-49BA-80D9-57906A4CB200}" type="parTrans" cxnId="{31FE403C-4655-4187-B100-F7D88800E410}">
      <dgm:prSet/>
      <dgm:spPr/>
      <dgm:t>
        <a:bodyPr/>
        <a:lstStyle/>
        <a:p>
          <a:endParaRPr lang="es-CL">
            <a:solidFill>
              <a:schemeClr val="tx1"/>
            </a:solidFill>
          </a:endParaRPr>
        </a:p>
      </dgm:t>
    </dgm:pt>
    <dgm:pt modelId="{4948D66C-9B5C-4264-9A7F-F476007B0E1B}" type="sibTrans" cxnId="{31FE403C-4655-4187-B100-F7D88800E410}">
      <dgm:prSet/>
      <dgm:spPr/>
      <dgm:t>
        <a:bodyPr/>
        <a:lstStyle/>
        <a:p>
          <a:endParaRPr lang="es-CL">
            <a:solidFill>
              <a:schemeClr val="tx1"/>
            </a:solidFill>
          </a:endParaRPr>
        </a:p>
      </dgm:t>
    </dgm:pt>
    <dgm:pt modelId="{BE1360A7-0CBE-4AB4-9D0A-F7E68D54214E}">
      <dgm:prSet phldrT="[Texto]"/>
      <dgm:spPr/>
      <dgm:t>
        <a:bodyPr/>
        <a:lstStyle/>
        <a:p>
          <a:endParaRPr lang="es-CL" b="1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r>
            <a:rPr lang="en-US" b="1" dirty="0">
              <a:solidFill>
                <a:schemeClr val="tx1">
                  <a:lumMod val="75000"/>
                  <a:lumOff val="25000"/>
                </a:schemeClr>
              </a:solidFill>
            </a:rPr>
            <a:t>Improvement of the welfare of workers and owners</a:t>
          </a:r>
          <a:endParaRPr lang="es-CL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3D244D83-3F6F-4AB8-B4BE-DAE605113D44}" type="parTrans" cxnId="{9E7982EC-53BE-4DA4-9923-812CD71EB9A7}">
      <dgm:prSet/>
      <dgm:spPr/>
      <dgm:t>
        <a:bodyPr/>
        <a:lstStyle/>
        <a:p>
          <a:endParaRPr lang="es-CL">
            <a:solidFill>
              <a:schemeClr val="tx1"/>
            </a:solidFill>
          </a:endParaRPr>
        </a:p>
      </dgm:t>
    </dgm:pt>
    <dgm:pt modelId="{2843F712-C2BA-434A-BB75-95BD0966008C}" type="sibTrans" cxnId="{9E7982EC-53BE-4DA4-9923-812CD71EB9A7}">
      <dgm:prSet/>
      <dgm:spPr/>
      <dgm:t>
        <a:bodyPr/>
        <a:lstStyle/>
        <a:p>
          <a:endParaRPr lang="es-CL">
            <a:solidFill>
              <a:schemeClr val="tx1"/>
            </a:solidFill>
          </a:endParaRPr>
        </a:p>
      </dgm:t>
    </dgm:pt>
    <dgm:pt modelId="{E3ECD970-107E-401A-BE64-FF7A1FCDEEEB}" type="pres">
      <dgm:prSet presAssocID="{F89BF0D0-1D82-4362-A364-8E8EE2A0D9EB}" presName="Name0" presStyleCnt="0">
        <dgm:presLayoutVars>
          <dgm:dir/>
          <dgm:resizeHandles val="exact"/>
        </dgm:presLayoutVars>
      </dgm:prSet>
      <dgm:spPr/>
    </dgm:pt>
    <dgm:pt modelId="{1928EA32-2F03-4369-A237-951A137F6A4D}" type="pres">
      <dgm:prSet presAssocID="{F89BF0D0-1D82-4362-A364-8E8EE2A0D9EB}" presName="bkgdShp" presStyleLbl="alignAccFollowNode1" presStyleIdx="0" presStyleCnt="1"/>
      <dgm:spPr/>
    </dgm:pt>
    <dgm:pt modelId="{9DEC5E1A-78CD-40D0-B694-DDE5F9EC22D0}" type="pres">
      <dgm:prSet presAssocID="{F89BF0D0-1D82-4362-A364-8E8EE2A0D9EB}" presName="linComp" presStyleCnt="0"/>
      <dgm:spPr/>
    </dgm:pt>
    <dgm:pt modelId="{C02762D8-0115-4DCC-B40A-2286091DDBC9}" type="pres">
      <dgm:prSet presAssocID="{483392E3-33B4-4FEA-8E15-021443F31102}" presName="compNode" presStyleCnt="0"/>
      <dgm:spPr/>
    </dgm:pt>
    <dgm:pt modelId="{6A263960-1A01-4908-969D-6DA9BE803061}" type="pres">
      <dgm:prSet presAssocID="{483392E3-33B4-4FEA-8E15-021443F31102}" presName="node" presStyleLbl="node1" presStyleIdx="0" presStyleCnt="3" custScaleY="98653" custLinFactX="100000" custLinFactNeighborX="122111" custLinFactNeighborY="305">
        <dgm:presLayoutVars>
          <dgm:bulletEnabled val="1"/>
        </dgm:presLayoutVars>
      </dgm:prSet>
      <dgm:spPr/>
    </dgm:pt>
    <dgm:pt modelId="{0E92FA21-B299-4D87-B935-C2D5F2E634E4}" type="pres">
      <dgm:prSet presAssocID="{483392E3-33B4-4FEA-8E15-021443F31102}" presName="invisiNode" presStyleLbl="node1" presStyleIdx="0" presStyleCnt="3"/>
      <dgm:spPr/>
    </dgm:pt>
    <dgm:pt modelId="{48AC8462-E001-48D2-87F9-E0CAFAC335FB}" type="pres">
      <dgm:prSet presAssocID="{483392E3-33B4-4FEA-8E15-021443F31102}" presName="imagNode" presStyleLbl="fgImgPlace1" presStyleIdx="0" presStyleCnt="3" custLinFactX="100000" custLinFactNeighborX="122111" custLinFactNeighborY="137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91AEE6BE-54B1-46D8-8F44-13616A41E17E}" type="pres">
      <dgm:prSet presAssocID="{7BF6ACAE-6921-47E7-8F86-1B962F17058E}" presName="sibTrans" presStyleLbl="sibTrans2D1" presStyleIdx="0" presStyleCnt="0"/>
      <dgm:spPr/>
    </dgm:pt>
    <dgm:pt modelId="{2D6CD0CD-7F3D-4423-8548-00AD1F5B5B36}" type="pres">
      <dgm:prSet presAssocID="{5097D2F8-2B82-4247-A23C-7FA17A50FE97}" presName="compNode" presStyleCnt="0"/>
      <dgm:spPr/>
    </dgm:pt>
    <dgm:pt modelId="{8BEF555E-DD63-4365-90C1-BCB6B527A63D}" type="pres">
      <dgm:prSet presAssocID="{5097D2F8-2B82-4247-A23C-7FA17A50FE97}" presName="node" presStyleLbl="node1" presStyleIdx="1" presStyleCnt="3" custLinFactX="-9020" custLinFactNeighborX="-100000" custLinFactNeighborY="305">
        <dgm:presLayoutVars>
          <dgm:bulletEnabled val="1"/>
        </dgm:presLayoutVars>
      </dgm:prSet>
      <dgm:spPr/>
    </dgm:pt>
    <dgm:pt modelId="{A2E939C7-4C6E-442F-831F-A344D6CF6F56}" type="pres">
      <dgm:prSet presAssocID="{5097D2F8-2B82-4247-A23C-7FA17A50FE97}" presName="invisiNode" presStyleLbl="node1" presStyleIdx="1" presStyleCnt="3"/>
      <dgm:spPr/>
    </dgm:pt>
    <dgm:pt modelId="{E61CCE1E-3EA6-4616-90BB-ED2B5FEE393A}" type="pres">
      <dgm:prSet presAssocID="{5097D2F8-2B82-4247-A23C-7FA17A50FE97}" presName="imagNode" presStyleLbl="fgImgPlace1" presStyleIdx="1" presStyleCnt="3" custLinFactX="-9020" custLinFactNeighborX="-100000" custLinFactNeighborY="1371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8486E46B-429A-436D-AB84-93D5DAB45336}" type="pres">
      <dgm:prSet presAssocID="{4948D66C-9B5C-4264-9A7F-F476007B0E1B}" presName="sibTrans" presStyleLbl="sibTrans2D1" presStyleIdx="0" presStyleCnt="0"/>
      <dgm:spPr/>
    </dgm:pt>
    <dgm:pt modelId="{C594850F-0494-48F3-A672-FF1C734BCCF1}" type="pres">
      <dgm:prSet presAssocID="{BE1360A7-0CBE-4AB4-9D0A-F7E68D54214E}" presName="compNode" presStyleCnt="0"/>
      <dgm:spPr/>
    </dgm:pt>
    <dgm:pt modelId="{03AA1BD8-B953-4685-895D-88C8FB8A2D03}" type="pres">
      <dgm:prSet presAssocID="{BE1360A7-0CBE-4AB4-9D0A-F7E68D54214E}" presName="node" presStyleLbl="node1" presStyleIdx="2" presStyleCnt="3" custLinFactX="-8455" custLinFactNeighborX="-100000" custLinFactNeighborY="305">
        <dgm:presLayoutVars>
          <dgm:bulletEnabled val="1"/>
        </dgm:presLayoutVars>
      </dgm:prSet>
      <dgm:spPr/>
    </dgm:pt>
    <dgm:pt modelId="{06D2ED59-0A6D-4639-B36D-EBE0C01357A1}" type="pres">
      <dgm:prSet presAssocID="{BE1360A7-0CBE-4AB4-9D0A-F7E68D54214E}" presName="invisiNode" presStyleLbl="node1" presStyleIdx="2" presStyleCnt="3"/>
      <dgm:spPr/>
    </dgm:pt>
    <dgm:pt modelId="{001897D2-7DDD-4D0B-862F-3401940DA6F5}" type="pres">
      <dgm:prSet presAssocID="{BE1360A7-0CBE-4AB4-9D0A-F7E68D54214E}" presName="imagNode" presStyleLbl="fgImgPlace1" presStyleIdx="2" presStyleCnt="3" custLinFactX="-8455" custLinFactNeighborX="-100000" custLinFactNeighborY="1371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31FE403C-4655-4187-B100-F7D88800E410}" srcId="{F89BF0D0-1D82-4362-A364-8E8EE2A0D9EB}" destId="{5097D2F8-2B82-4247-A23C-7FA17A50FE97}" srcOrd="1" destOrd="0" parTransId="{A480AB37-9DF2-49BA-80D9-57906A4CB200}" sibTransId="{4948D66C-9B5C-4264-9A7F-F476007B0E1B}"/>
    <dgm:cxn modelId="{D5B89D8D-BBD6-4281-86C3-A75F33DC16A6}" srcId="{F89BF0D0-1D82-4362-A364-8E8EE2A0D9EB}" destId="{483392E3-33B4-4FEA-8E15-021443F31102}" srcOrd="0" destOrd="0" parTransId="{64449BAE-DF5A-40A8-9AAE-CAF06E375E1A}" sibTransId="{7BF6ACAE-6921-47E7-8F86-1B962F17058E}"/>
    <dgm:cxn modelId="{E632BCA1-5061-4823-A505-087F0E19BB7A}" type="presOf" srcId="{4948D66C-9B5C-4264-9A7F-F476007B0E1B}" destId="{8486E46B-429A-436D-AB84-93D5DAB45336}" srcOrd="0" destOrd="0" presId="urn:microsoft.com/office/officeart/2005/8/layout/pList2"/>
    <dgm:cxn modelId="{E2BE0AAD-E5B8-41A7-963C-28731C580CAC}" type="presOf" srcId="{7BF6ACAE-6921-47E7-8F86-1B962F17058E}" destId="{91AEE6BE-54B1-46D8-8F44-13616A41E17E}" srcOrd="0" destOrd="0" presId="urn:microsoft.com/office/officeart/2005/8/layout/pList2"/>
    <dgm:cxn modelId="{BB483BE5-B555-4B87-9006-41937D6886DB}" type="presOf" srcId="{F89BF0D0-1D82-4362-A364-8E8EE2A0D9EB}" destId="{E3ECD970-107E-401A-BE64-FF7A1FCDEEEB}" srcOrd="0" destOrd="0" presId="urn:microsoft.com/office/officeart/2005/8/layout/pList2"/>
    <dgm:cxn modelId="{546101E8-5EB8-4CA7-8F8B-671944255BF2}" type="presOf" srcId="{BE1360A7-0CBE-4AB4-9D0A-F7E68D54214E}" destId="{03AA1BD8-B953-4685-895D-88C8FB8A2D03}" srcOrd="0" destOrd="0" presId="urn:microsoft.com/office/officeart/2005/8/layout/pList2"/>
    <dgm:cxn modelId="{9E7982EC-53BE-4DA4-9923-812CD71EB9A7}" srcId="{F89BF0D0-1D82-4362-A364-8E8EE2A0D9EB}" destId="{BE1360A7-0CBE-4AB4-9D0A-F7E68D54214E}" srcOrd="2" destOrd="0" parTransId="{3D244D83-3F6F-4AB8-B4BE-DAE605113D44}" sibTransId="{2843F712-C2BA-434A-BB75-95BD0966008C}"/>
    <dgm:cxn modelId="{B18F15F8-34B2-47FA-B9BD-473E2DB0C2BA}" type="presOf" srcId="{483392E3-33B4-4FEA-8E15-021443F31102}" destId="{6A263960-1A01-4908-969D-6DA9BE803061}" srcOrd="0" destOrd="0" presId="urn:microsoft.com/office/officeart/2005/8/layout/pList2"/>
    <dgm:cxn modelId="{F7FDCAFD-FA72-4580-B870-07C1959C2CF6}" type="presOf" srcId="{5097D2F8-2B82-4247-A23C-7FA17A50FE97}" destId="{8BEF555E-DD63-4365-90C1-BCB6B527A63D}" srcOrd="0" destOrd="0" presId="urn:microsoft.com/office/officeart/2005/8/layout/pList2"/>
    <dgm:cxn modelId="{71EB4814-7DB9-4CDD-87BC-1DF06986DEF8}" type="presParOf" srcId="{E3ECD970-107E-401A-BE64-FF7A1FCDEEEB}" destId="{1928EA32-2F03-4369-A237-951A137F6A4D}" srcOrd="0" destOrd="0" presId="urn:microsoft.com/office/officeart/2005/8/layout/pList2"/>
    <dgm:cxn modelId="{6C7F6289-1484-43F7-8230-2CA62D138D5E}" type="presParOf" srcId="{E3ECD970-107E-401A-BE64-FF7A1FCDEEEB}" destId="{9DEC5E1A-78CD-40D0-B694-DDE5F9EC22D0}" srcOrd="1" destOrd="0" presId="urn:microsoft.com/office/officeart/2005/8/layout/pList2"/>
    <dgm:cxn modelId="{BFE7E114-CD2C-48BE-8B98-5146F75D2009}" type="presParOf" srcId="{9DEC5E1A-78CD-40D0-B694-DDE5F9EC22D0}" destId="{C02762D8-0115-4DCC-B40A-2286091DDBC9}" srcOrd="0" destOrd="0" presId="urn:microsoft.com/office/officeart/2005/8/layout/pList2"/>
    <dgm:cxn modelId="{6D1AC13D-4DC2-4C87-A515-C52E93D1882C}" type="presParOf" srcId="{C02762D8-0115-4DCC-B40A-2286091DDBC9}" destId="{6A263960-1A01-4908-969D-6DA9BE803061}" srcOrd="0" destOrd="0" presId="urn:microsoft.com/office/officeart/2005/8/layout/pList2"/>
    <dgm:cxn modelId="{90B4FAA9-202D-4001-B32B-905A929D0A16}" type="presParOf" srcId="{C02762D8-0115-4DCC-B40A-2286091DDBC9}" destId="{0E92FA21-B299-4D87-B935-C2D5F2E634E4}" srcOrd="1" destOrd="0" presId="urn:microsoft.com/office/officeart/2005/8/layout/pList2"/>
    <dgm:cxn modelId="{22647A8A-175F-438E-8549-A5ED07866732}" type="presParOf" srcId="{C02762D8-0115-4DCC-B40A-2286091DDBC9}" destId="{48AC8462-E001-48D2-87F9-E0CAFAC335FB}" srcOrd="2" destOrd="0" presId="urn:microsoft.com/office/officeart/2005/8/layout/pList2"/>
    <dgm:cxn modelId="{E6DA26B1-259E-46ED-9C1D-132820A2C50E}" type="presParOf" srcId="{9DEC5E1A-78CD-40D0-B694-DDE5F9EC22D0}" destId="{91AEE6BE-54B1-46D8-8F44-13616A41E17E}" srcOrd="1" destOrd="0" presId="urn:microsoft.com/office/officeart/2005/8/layout/pList2"/>
    <dgm:cxn modelId="{EF930DE9-13B9-4C10-B799-E89A5C0249CD}" type="presParOf" srcId="{9DEC5E1A-78CD-40D0-B694-DDE5F9EC22D0}" destId="{2D6CD0CD-7F3D-4423-8548-00AD1F5B5B36}" srcOrd="2" destOrd="0" presId="urn:microsoft.com/office/officeart/2005/8/layout/pList2"/>
    <dgm:cxn modelId="{25E126B0-8E75-4BB7-AA5B-20F8114946E4}" type="presParOf" srcId="{2D6CD0CD-7F3D-4423-8548-00AD1F5B5B36}" destId="{8BEF555E-DD63-4365-90C1-BCB6B527A63D}" srcOrd="0" destOrd="0" presId="urn:microsoft.com/office/officeart/2005/8/layout/pList2"/>
    <dgm:cxn modelId="{C4CEA00D-166A-4ECD-9C42-CC0F76C4AE1F}" type="presParOf" srcId="{2D6CD0CD-7F3D-4423-8548-00AD1F5B5B36}" destId="{A2E939C7-4C6E-442F-831F-A344D6CF6F56}" srcOrd="1" destOrd="0" presId="urn:microsoft.com/office/officeart/2005/8/layout/pList2"/>
    <dgm:cxn modelId="{1077FC9F-7782-4818-8D55-FC3B452001AA}" type="presParOf" srcId="{2D6CD0CD-7F3D-4423-8548-00AD1F5B5B36}" destId="{E61CCE1E-3EA6-4616-90BB-ED2B5FEE393A}" srcOrd="2" destOrd="0" presId="urn:microsoft.com/office/officeart/2005/8/layout/pList2"/>
    <dgm:cxn modelId="{BAD1F208-3BEE-46B8-8A75-900F7E356CD0}" type="presParOf" srcId="{9DEC5E1A-78CD-40D0-B694-DDE5F9EC22D0}" destId="{8486E46B-429A-436D-AB84-93D5DAB45336}" srcOrd="3" destOrd="0" presId="urn:microsoft.com/office/officeart/2005/8/layout/pList2"/>
    <dgm:cxn modelId="{58C0F914-4387-4FB7-8BE2-82BACD751FCD}" type="presParOf" srcId="{9DEC5E1A-78CD-40D0-B694-DDE5F9EC22D0}" destId="{C594850F-0494-48F3-A672-FF1C734BCCF1}" srcOrd="4" destOrd="0" presId="urn:microsoft.com/office/officeart/2005/8/layout/pList2"/>
    <dgm:cxn modelId="{85DA1CE8-31D5-43BC-A0FC-870B8A44878F}" type="presParOf" srcId="{C594850F-0494-48F3-A672-FF1C734BCCF1}" destId="{03AA1BD8-B953-4685-895D-88C8FB8A2D03}" srcOrd="0" destOrd="0" presId="urn:microsoft.com/office/officeart/2005/8/layout/pList2"/>
    <dgm:cxn modelId="{9DCB4D9A-F979-4EB1-AB26-CC18691C556F}" type="presParOf" srcId="{C594850F-0494-48F3-A672-FF1C734BCCF1}" destId="{06D2ED59-0A6D-4639-B36D-EBE0C01357A1}" srcOrd="1" destOrd="0" presId="urn:microsoft.com/office/officeart/2005/8/layout/pList2"/>
    <dgm:cxn modelId="{F28FDE90-8CB9-4472-9AE4-5A00045E3691}" type="presParOf" srcId="{C594850F-0494-48F3-A672-FF1C734BCCF1}" destId="{001897D2-7DDD-4D0B-862F-3401940DA6F5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FBB2C9B-4D5C-4FE4-AA86-8F29B650C12E}" type="doc">
      <dgm:prSet loTypeId="urn:microsoft.com/office/officeart/2005/8/layout/hList1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s-CL"/>
        </a:p>
      </dgm:t>
    </dgm:pt>
    <dgm:pt modelId="{81950E46-3F8F-4D18-A496-B3BF8B675746}">
      <dgm:prSet phldrT="[Texto]" custT="1"/>
      <dgm:spPr/>
      <dgm:t>
        <a:bodyPr/>
        <a:lstStyle/>
        <a:p>
          <a:r>
            <a:rPr lang="es-CL" sz="2000" b="1" dirty="0">
              <a:solidFill>
                <a:schemeClr val="tx1">
                  <a:lumMod val="75000"/>
                  <a:lumOff val="25000"/>
                </a:schemeClr>
              </a:solidFill>
            </a:rPr>
            <a:t>95% </a:t>
          </a:r>
        </a:p>
        <a:p>
          <a:r>
            <a:rPr lang="es-CL" sz="2000" b="1" dirty="0" err="1">
              <a:solidFill>
                <a:schemeClr val="tx1">
                  <a:lumMod val="75000"/>
                  <a:lumOff val="25000"/>
                </a:schemeClr>
              </a:solidFill>
            </a:rPr>
            <a:t>less</a:t>
          </a:r>
          <a:endParaRPr lang="es-CL" sz="2000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E8B6EEA-4A65-4CFE-8390-4DDA4E98EF5F}" type="parTrans" cxnId="{1447227D-29BB-4861-8B2A-F95469111799}">
      <dgm:prSet/>
      <dgm:spPr/>
      <dgm:t>
        <a:bodyPr/>
        <a:lstStyle/>
        <a:p>
          <a:endParaRPr lang="es-CL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D15C7C86-FF82-4928-8082-4B27582E17D1}" type="sibTrans" cxnId="{1447227D-29BB-4861-8B2A-F95469111799}">
      <dgm:prSet/>
      <dgm:spPr/>
      <dgm:t>
        <a:bodyPr/>
        <a:lstStyle/>
        <a:p>
          <a:endParaRPr lang="es-CL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46EEF616-6373-4D6A-9FE1-87B2D199E091}">
      <dgm:prSet phldrT="[Texto]" custT="1"/>
      <dgm:spPr/>
      <dgm:t>
        <a:bodyPr/>
        <a:lstStyle/>
        <a:p>
          <a:pPr algn="ctr"/>
          <a:r>
            <a:rPr lang="es-CL" sz="1800" b="0" dirty="0" err="1">
              <a:solidFill>
                <a:schemeClr val="tx1">
                  <a:lumMod val="75000"/>
                  <a:lumOff val="25000"/>
                </a:schemeClr>
              </a:solidFill>
            </a:rPr>
            <a:t>Clinical</a:t>
          </a:r>
          <a:r>
            <a:rPr lang="es-CL" sz="1800" b="0" dirty="0">
              <a:solidFill>
                <a:schemeClr val="tx1">
                  <a:lumMod val="75000"/>
                  <a:lumOff val="25000"/>
                </a:schemeClr>
              </a:solidFill>
            </a:rPr>
            <a:t> mastitis </a:t>
          </a:r>
          <a:r>
            <a:rPr lang="es-CL" sz="1800" b="0" dirty="0" err="1">
              <a:solidFill>
                <a:schemeClr val="tx1">
                  <a:lumMod val="75000"/>
                  <a:lumOff val="25000"/>
                </a:schemeClr>
              </a:solidFill>
            </a:rPr>
            <a:t>incidence</a:t>
          </a:r>
          <a:endParaRPr lang="es-CL" sz="1800" b="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1C919C59-D817-4317-8CDA-E971B45FC881}" type="parTrans" cxnId="{144503EE-21F3-4A4B-BC45-12E9CF3937F6}">
      <dgm:prSet/>
      <dgm:spPr/>
      <dgm:t>
        <a:bodyPr/>
        <a:lstStyle/>
        <a:p>
          <a:endParaRPr lang="es-CL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8A519B6-0381-4752-8483-9149803FA69E}" type="sibTrans" cxnId="{144503EE-21F3-4A4B-BC45-12E9CF3937F6}">
      <dgm:prSet/>
      <dgm:spPr/>
      <dgm:t>
        <a:bodyPr/>
        <a:lstStyle/>
        <a:p>
          <a:endParaRPr lang="es-CL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80B46FD-5793-40BA-81B2-71D460F7E368}">
      <dgm:prSet phldrT="[Texto]" custT="1"/>
      <dgm:spPr/>
      <dgm:t>
        <a:bodyPr/>
        <a:lstStyle/>
        <a:p>
          <a:r>
            <a:rPr lang="es-CL" sz="2000" b="1" dirty="0">
              <a:solidFill>
                <a:schemeClr val="tx1">
                  <a:lumMod val="75000"/>
                  <a:lumOff val="25000"/>
                </a:schemeClr>
              </a:solidFill>
            </a:rPr>
            <a:t>86% </a:t>
          </a:r>
        </a:p>
        <a:p>
          <a:r>
            <a:rPr lang="es-CL" sz="2000" b="1" dirty="0" err="1">
              <a:solidFill>
                <a:schemeClr val="tx1">
                  <a:lumMod val="75000"/>
                  <a:lumOff val="25000"/>
                </a:schemeClr>
              </a:solidFill>
            </a:rPr>
            <a:t>less</a:t>
          </a:r>
          <a:endParaRPr lang="es-CL" sz="2000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52B338C2-E720-4E36-948E-FD845D087FDC}" type="parTrans" cxnId="{BBBA4D1F-64DE-47A8-A8C2-38F4EE829820}">
      <dgm:prSet/>
      <dgm:spPr/>
      <dgm:t>
        <a:bodyPr/>
        <a:lstStyle/>
        <a:p>
          <a:endParaRPr lang="es-CL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828CA1A9-3322-4609-B339-4EB8C4629F02}" type="sibTrans" cxnId="{BBBA4D1F-64DE-47A8-A8C2-38F4EE829820}">
      <dgm:prSet/>
      <dgm:spPr/>
      <dgm:t>
        <a:bodyPr/>
        <a:lstStyle/>
        <a:p>
          <a:endParaRPr lang="es-CL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E40B2FE5-D5BC-43FF-97BF-91F7D98A7125}">
      <dgm:prSet phldrT="[Texto]" custT="1"/>
      <dgm:spPr/>
      <dgm:t>
        <a:bodyPr/>
        <a:lstStyle/>
        <a:p>
          <a:pPr algn="ctr"/>
          <a:r>
            <a:rPr lang="es-CL" sz="1800" b="0" dirty="0">
              <a:solidFill>
                <a:schemeClr val="tx1">
                  <a:lumMod val="75000"/>
                  <a:lumOff val="25000"/>
                </a:schemeClr>
              </a:solidFill>
            </a:rPr>
            <a:t>Mastitis </a:t>
          </a:r>
          <a:r>
            <a:rPr lang="es-CL" sz="1800" b="0" dirty="0" err="1">
              <a:solidFill>
                <a:schemeClr val="tx1">
                  <a:lumMod val="75000"/>
                  <a:lumOff val="25000"/>
                </a:schemeClr>
              </a:solidFill>
            </a:rPr>
            <a:t>treatment</a:t>
          </a:r>
          <a:r>
            <a:rPr lang="es-CL" sz="1800" b="0" dirty="0">
              <a:solidFill>
                <a:schemeClr val="tx1">
                  <a:lumMod val="75000"/>
                  <a:lumOff val="25000"/>
                </a:schemeClr>
              </a:solidFill>
            </a:rPr>
            <a:t> expenses</a:t>
          </a:r>
        </a:p>
      </dgm:t>
    </dgm:pt>
    <dgm:pt modelId="{190D6256-B3AC-41F4-833E-7296C58A188E}" type="parTrans" cxnId="{B7DF2AD1-5A39-46C2-AD13-137989D85E89}">
      <dgm:prSet/>
      <dgm:spPr/>
      <dgm:t>
        <a:bodyPr/>
        <a:lstStyle/>
        <a:p>
          <a:endParaRPr lang="es-CL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D63A5DF5-A382-4D24-97D7-16FAD7F9553B}" type="sibTrans" cxnId="{B7DF2AD1-5A39-46C2-AD13-137989D85E89}">
      <dgm:prSet/>
      <dgm:spPr/>
      <dgm:t>
        <a:bodyPr/>
        <a:lstStyle/>
        <a:p>
          <a:endParaRPr lang="es-CL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5F2B3B97-4DFA-4B20-83CA-80F8B90DADED}">
      <dgm:prSet phldrT="[Texto]" custT="1"/>
      <dgm:spPr/>
      <dgm:t>
        <a:bodyPr/>
        <a:lstStyle/>
        <a:p>
          <a:r>
            <a:rPr lang="es-CL" sz="2000" b="1" dirty="0">
              <a:solidFill>
                <a:schemeClr val="tx1">
                  <a:lumMod val="75000"/>
                  <a:lumOff val="25000"/>
                </a:schemeClr>
              </a:solidFill>
            </a:rPr>
            <a:t>85% </a:t>
          </a:r>
        </a:p>
        <a:p>
          <a:r>
            <a:rPr lang="es-CL" sz="2000" b="1" dirty="0" err="1">
              <a:solidFill>
                <a:schemeClr val="tx1">
                  <a:lumMod val="75000"/>
                  <a:lumOff val="25000"/>
                </a:schemeClr>
              </a:solidFill>
            </a:rPr>
            <a:t>less</a:t>
          </a:r>
          <a:endParaRPr lang="es-CL" sz="2000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1AFB7EC2-DF02-43A6-972D-F17CFDDED5F0}" type="parTrans" cxnId="{47D46446-A0D6-40E0-A3D4-F5973F19A322}">
      <dgm:prSet/>
      <dgm:spPr/>
      <dgm:t>
        <a:bodyPr/>
        <a:lstStyle/>
        <a:p>
          <a:endParaRPr lang="es-CL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C93480D1-585D-4373-B35A-68EF8DB18ABB}" type="sibTrans" cxnId="{47D46446-A0D6-40E0-A3D4-F5973F19A322}">
      <dgm:prSet/>
      <dgm:spPr/>
      <dgm:t>
        <a:bodyPr/>
        <a:lstStyle/>
        <a:p>
          <a:endParaRPr lang="es-CL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8EFD1558-A8A3-4CAB-96F6-F92F9773D8E9}">
      <dgm:prSet phldrT="[Texto]" custT="1"/>
      <dgm:spPr/>
      <dgm:t>
        <a:bodyPr/>
        <a:lstStyle/>
        <a:p>
          <a:pPr algn="ctr"/>
          <a:r>
            <a:rPr lang="en-US" sz="1800" dirty="0"/>
            <a:t>Losses due to death and culling of cows due to mastitis</a:t>
          </a:r>
          <a:endParaRPr lang="es-CL" sz="1800" b="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DCA1878-FC5A-4F5D-AF43-70488FB3B124}" type="parTrans" cxnId="{C6FB6014-DD18-49F0-8630-401DAFEC0F00}">
      <dgm:prSet/>
      <dgm:spPr/>
      <dgm:t>
        <a:bodyPr/>
        <a:lstStyle/>
        <a:p>
          <a:endParaRPr lang="es-CL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FC23108-DFA1-4024-8F33-77E4E13E8DD9}" type="sibTrans" cxnId="{C6FB6014-DD18-49F0-8630-401DAFEC0F00}">
      <dgm:prSet/>
      <dgm:spPr/>
      <dgm:t>
        <a:bodyPr/>
        <a:lstStyle/>
        <a:p>
          <a:endParaRPr lang="es-CL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CD1063B0-0592-4792-A290-226D794D9A6C}">
      <dgm:prSet phldrT="[Texto]" custT="1"/>
      <dgm:spPr/>
      <dgm:t>
        <a:bodyPr/>
        <a:lstStyle/>
        <a:p>
          <a:r>
            <a:rPr lang="es-CL" sz="2000" b="1" dirty="0">
              <a:solidFill>
                <a:schemeClr val="tx1">
                  <a:lumMod val="75000"/>
                  <a:lumOff val="25000"/>
                </a:schemeClr>
              </a:solidFill>
            </a:rPr>
            <a:t>80% </a:t>
          </a:r>
        </a:p>
        <a:p>
          <a:r>
            <a:rPr lang="es-CL" sz="2000" b="1" dirty="0" err="1">
              <a:solidFill>
                <a:schemeClr val="tx1">
                  <a:lumMod val="75000"/>
                  <a:lumOff val="25000"/>
                </a:schemeClr>
              </a:solidFill>
            </a:rPr>
            <a:t>less</a:t>
          </a:r>
          <a:endParaRPr lang="es-CL" sz="2000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70596B1F-9CBC-43F2-B6C9-3658C44DEAD6}" type="parTrans" cxnId="{32FD6F72-F997-4F0D-8C42-5E315A7C75F1}">
      <dgm:prSet/>
      <dgm:spPr/>
      <dgm:t>
        <a:bodyPr/>
        <a:lstStyle/>
        <a:p>
          <a:endParaRPr lang="es-CL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B04A039-FDA8-49D8-8F96-BBFF57B749B8}" type="sibTrans" cxnId="{32FD6F72-F997-4F0D-8C42-5E315A7C75F1}">
      <dgm:prSet/>
      <dgm:spPr/>
      <dgm:t>
        <a:bodyPr/>
        <a:lstStyle/>
        <a:p>
          <a:endParaRPr lang="es-CL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36E01048-54A1-4C35-929A-B2CD6CD3EAC1}">
      <dgm:prSet phldrT="[Texto]" custT="1"/>
      <dgm:spPr/>
      <dgm:t>
        <a:bodyPr/>
        <a:lstStyle/>
        <a:p>
          <a:r>
            <a:rPr lang="es-CL" sz="2000" b="1" dirty="0">
              <a:solidFill>
                <a:schemeClr val="tx1">
                  <a:lumMod val="75000"/>
                  <a:lumOff val="25000"/>
                </a:schemeClr>
              </a:solidFill>
            </a:rPr>
            <a:t>100% </a:t>
          </a:r>
        </a:p>
        <a:p>
          <a:r>
            <a:rPr lang="es-CL" sz="2000" b="1" dirty="0" err="1">
              <a:solidFill>
                <a:schemeClr val="tx1">
                  <a:lumMod val="75000"/>
                  <a:lumOff val="25000"/>
                </a:schemeClr>
              </a:solidFill>
            </a:rPr>
            <a:t>less</a:t>
          </a:r>
          <a:endParaRPr lang="es-CL" sz="2000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B31712DF-1546-4767-A607-74D7842D6C3B}" type="parTrans" cxnId="{A4690B9E-C803-4C5E-925A-0554F246F664}">
      <dgm:prSet/>
      <dgm:spPr/>
      <dgm:t>
        <a:bodyPr/>
        <a:lstStyle/>
        <a:p>
          <a:endParaRPr lang="es-CL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22849454-6AF7-4EAC-B3EE-47CA71D13529}" type="sibTrans" cxnId="{A4690B9E-C803-4C5E-925A-0554F246F664}">
      <dgm:prSet/>
      <dgm:spPr/>
      <dgm:t>
        <a:bodyPr/>
        <a:lstStyle/>
        <a:p>
          <a:endParaRPr lang="es-CL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6544BFD-E6E1-4207-84AE-F0CE50ED8035}">
      <dgm:prSet custT="1"/>
      <dgm:spPr/>
      <dgm:t>
        <a:bodyPr/>
        <a:lstStyle/>
        <a:p>
          <a:pPr algn="ctr"/>
          <a:r>
            <a:rPr lang="es-CL" sz="1800" b="0" dirty="0" err="1">
              <a:solidFill>
                <a:schemeClr val="tx1">
                  <a:lumMod val="75000"/>
                  <a:lumOff val="25000"/>
                </a:schemeClr>
              </a:solidFill>
            </a:rPr>
            <a:t>Discarding</a:t>
          </a:r>
          <a:r>
            <a:rPr lang="es-CL" sz="1800" b="0" dirty="0">
              <a:solidFill>
                <a:schemeClr val="tx1">
                  <a:lumMod val="75000"/>
                  <a:lumOff val="25000"/>
                </a:schemeClr>
              </a:solidFill>
            </a:rPr>
            <a:t> of </a:t>
          </a:r>
          <a:r>
            <a:rPr lang="es-CL" sz="1800" b="0" dirty="0" err="1">
              <a:solidFill>
                <a:schemeClr val="tx1">
                  <a:lumMod val="75000"/>
                  <a:lumOff val="25000"/>
                </a:schemeClr>
              </a:solidFill>
            </a:rPr>
            <a:t>milk</a:t>
          </a:r>
          <a:endParaRPr lang="es-CL" sz="1800" b="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51F164F2-2F25-456F-848B-C8D1B2504D7D}" type="parTrans" cxnId="{98E6B9F3-8292-4252-B4B3-0BFA0FC19E96}">
      <dgm:prSet/>
      <dgm:spPr/>
      <dgm:t>
        <a:bodyPr/>
        <a:lstStyle/>
        <a:p>
          <a:endParaRPr lang="es-CL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BA1D1282-DAF6-4EA5-8BCD-11792FFB00C5}" type="sibTrans" cxnId="{98E6B9F3-8292-4252-B4B3-0BFA0FC19E96}">
      <dgm:prSet/>
      <dgm:spPr/>
      <dgm:t>
        <a:bodyPr/>
        <a:lstStyle/>
        <a:p>
          <a:endParaRPr lang="es-CL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D54D673B-1963-48AF-B0D6-8E55C9E495E7}">
      <dgm:prSet custT="1"/>
      <dgm:spPr/>
      <dgm:t>
        <a:bodyPr/>
        <a:lstStyle/>
        <a:p>
          <a:pPr algn="ctr"/>
          <a:r>
            <a:rPr lang="en-US" sz="2000" dirty="0"/>
            <a:t>Loss of milk quality bonus</a:t>
          </a:r>
          <a:endParaRPr lang="es-CL" sz="2000" b="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9561A155-845A-441F-888C-B6F478F489F7}" type="parTrans" cxnId="{9F94376C-A9D7-45EE-863C-C71E0F0A63A8}">
      <dgm:prSet/>
      <dgm:spPr/>
      <dgm:t>
        <a:bodyPr/>
        <a:lstStyle/>
        <a:p>
          <a:endParaRPr lang="es-CL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5D7FE0D8-1D82-48D6-97CD-0EC4D554A764}" type="sibTrans" cxnId="{9F94376C-A9D7-45EE-863C-C71E0F0A63A8}">
      <dgm:prSet/>
      <dgm:spPr/>
      <dgm:t>
        <a:bodyPr/>
        <a:lstStyle/>
        <a:p>
          <a:endParaRPr lang="es-CL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7B2D5833-B67F-4690-86C5-DBC1904A7C43}" type="pres">
      <dgm:prSet presAssocID="{6FBB2C9B-4D5C-4FE4-AA86-8F29B650C12E}" presName="Name0" presStyleCnt="0">
        <dgm:presLayoutVars>
          <dgm:dir/>
          <dgm:animLvl val="lvl"/>
          <dgm:resizeHandles val="exact"/>
        </dgm:presLayoutVars>
      </dgm:prSet>
      <dgm:spPr/>
    </dgm:pt>
    <dgm:pt modelId="{DFFD28AD-5A7B-4D48-83A2-34DC00853422}" type="pres">
      <dgm:prSet presAssocID="{81950E46-3F8F-4D18-A496-B3BF8B675746}" presName="composite" presStyleCnt="0"/>
      <dgm:spPr/>
    </dgm:pt>
    <dgm:pt modelId="{E3D1CCC5-977B-4212-BE43-855E6F11290A}" type="pres">
      <dgm:prSet presAssocID="{81950E46-3F8F-4D18-A496-B3BF8B675746}" presName="parTx" presStyleLbl="alignNode1" presStyleIdx="0" presStyleCnt="5" custScaleX="114060" custScaleY="148139" custLinFactNeighborX="-290" custLinFactNeighborY="-58119">
        <dgm:presLayoutVars>
          <dgm:chMax val="0"/>
          <dgm:chPref val="0"/>
          <dgm:bulletEnabled val="1"/>
        </dgm:presLayoutVars>
      </dgm:prSet>
      <dgm:spPr/>
    </dgm:pt>
    <dgm:pt modelId="{79D42238-6184-4CBE-A379-A910F387B4D1}" type="pres">
      <dgm:prSet presAssocID="{81950E46-3F8F-4D18-A496-B3BF8B675746}" presName="desTx" presStyleLbl="alignAccFollowNode1" presStyleIdx="0" presStyleCnt="5">
        <dgm:presLayoutVars>
          <dgm:bulletEnabled val="1"/>
        </dgm:presLayoutVars>
      </dgm:prSet>
      <dgm:spPr/>
    </dgm:pt>
    <dgm:pt modelId="{0A5A791D-0B64-496E-98FA-F7C2F7DBF6BE}" type="pres">
      <dgm:prSet presAssocID="{D15C7C86-FF82-4928-8082-4B27582E17D1}" presName="space" presStyleCnt="0"/>
      <dgm:spPr/>
    </dgm:pt>
    <dgm:pt modelId="{57AF4669-EE71-45FD-B23F-50E77535997F}" type="pres">
      <dgm:prSet presAssocID="{680B46FD-5793-40BA-81B2-71D460F7E368}" presName="composite" presStyleCnt="0"/>
      <dgm:spPr/>
    </dgm:pt>
    <dgm:pt modelId="{B0775EF1-013E-4934-8536-9A4E2D1795A0}" type="pres">
      <dgm:prSet presAssocID="{680B46FD-5793-40BA-81B2-71D460F7E368}" presName="parTx" presStyleLbl="alignNode1" presStyleIdx="1" presStyleCnt="5" custScaleX="114060" custScaleY="148139" custLinFactNeighborX="-290" custLinFactNeighborY="-58119">
        <dgm:presLayoutVars>
          <dgm:chMax val="0"/>
          <dgm:chPref val="0"/>
          <dgm:bulletEnabled val="1"/>
        </dgm:presLayoutVars>
      </dgm:prSet>
      <dgm:spPr/>
    </dgm:pt>
    <dgm:pt modelId="{54BC0EFE-4C8E-4665-A96C-10D54824874D}" type="pres">
      <dgm:prSet presAssocID="{680B46FD-5793-40BA-81B2-71D460F7E368}" presName="desTx" presStyleLbl="alignAccFollowNode1" presStyleIdx="1" presStyleCnt="5">
        <dgm:presLayoutVars>
          <dgm:bulletEnabled val="1"/>
        </dgm:presLayoutVars>
      </dgm:prSet>
      <dgm:spPr/>
    </dgm:pt>
    <dgm:pt modelId="{5FD0B669-412B-4F6D-B878-EF7C0AA42A3D}" type="pres">
      <dgm:prSet presAssocID="{828CA1A9-3322-4609-B339-4EB8C4629F02}" presName="space" presStyleCnt="0"/>
      <dgm:spPr/>
    </dgm:pt>
    <dgm:pt modelId="{0227F94C-40CB-4C4F-9D62-E955F178C8FF}" type="pres">
      <dgm:prSet presAssocID="{5F2B3B97-4DFA-4B20-83CA-80F8B90DADED}" presName="composite" presStyleCnt="0"/>
      <dgm:spPr/>
    </dgm:pt>
    <dgm:pt modelId="{146678EB-F707-4459-B2A3-8F91186AB00C}" type="pres">
      <dgm:prSet presAssocID="{5F2B3B97-4DFA-4B20-83CA-80F8B90DADED}" presName="parTx" presStyleLbl="alignNode1" presStyleIdx="2" presStyleCnt="5" custScaleX="114060" custScaleY="148139" custLinFactNeighborX="-290" custLinFactNeighborY="-58119">
        <dgm:presLayoutVars>
          <dgm:chMax val="0"/>
          <dgm:chPref val="0"/>
          <dgm:bulletEnabled val="1"/>
        </dgm:presLayoutVars>
      </dgm:prSet>
      <dgm:spPr/>
    </dgm:pt>
    <dgm:pt modelId="{192AB0BB-9EC0-40F3-BA43-B37C03E398DC}" type="pres">
      <dgm:prSet presAssocID="{5F2B3B97-4DFA-4B20-83CA-80F8B90DADED}" presName="desTx" presStyleLbl="alignAccFollowNode1" presStyleIdx="2" presStyleCnt="5">
        <dgm:presLayoutVars>
          <dgm:bulletEnabled val="1"/>
        </dgm:presLayoutVars>
      </dgm:prSet>
      <dgm:spPr/>
    </dgm:pt>
    <dgm:pt modelId="{1553C504-4DB0-405A-87D7-E12E9F540B7A}" type="pres">
      <dgm:prSet presAssocID="{C93480D1-585D-4373-B35A-68EF8DB18ABB}" presName="space" presStyleCnt="0"/>
      <dgm:spPr/>
    </dgm:pt>
    <dgm:pt modelId="{9088E597-B6B0-4B55-80CA-55F7292D7D6B}" type="pres">
      <dgm:prSet presAssocID="{CD1063B0-0592-4792-A290-226D794D9A6C}" presName="composite" presStyleCnt="0"/>
      <dgm:spPr/>
    </dgm:pt>
    <dgm:pt modelId="{DC8DFE1C-A36E-408D-AFC8-E89DC67F39B4}" type="pres">
      <dgm:prSet presAssocID="{CD1063B0-0592-4792-A290-226D794D9A6C}" presName="parTx" presStyleLbl="alignNode1" presStyleIdx="3" presStyleCnt="5" custScaleX="114060" custScaleY="148139" custLinFactNeighborX="-290" custLinFactNeighborY="-58119">
        <dgm:presLayoutVars>
          <dgm:chMax val="0"/>
          <dgm:chPref val="0"/>
          <dgm:bulletEnabled val="1"/>
        </dgm:presLayoutVars>
      </dgm:prSet>
      <dgm:spPr/>
    </dgm:pt>
    <dgm:pt modelId="{9E3C3A97-F330-490D-A15E-F1C5426B334C}" type="pres">
      <dgm:prSet presAssocID="{CD1063B0-0592-4792-A290-226D794D9A6C}" presName="desTx" presStyleLbl="alignAccFollowNode1" presStyleIdx="3" presStyleCnt="5">
        <dgm:presLayoutVars>
          <dgm:bulletEnabled val="1"/>
        </dgm:presLayoutVars>
      </dgm:prSet>
      <dgm:spPr/>
    </dgm:pt>
    <dgm:pt modelId="{4B142AFD-C9B6-4E36-BAE1-FC16DC9574FC}" type="pres">
      <dgm:prSet presAssocID="{FB04A039-FDA8-49D8-8F96-BBFF57B749B8}" presName="space" presStyleCnt="0"/>
      <dgm:spPr/>
    </dgm:pt>
    <dgm:pt modelId="{45544D4D-582A-42F8-A4EC-0F26691FFE24}" type="pres">
      <dgm:prSet presAssocID="{36E01048-54A1-4C35-929A-B2CD6CD3EAC1}" presName="composite" presStyleCnt="0"/>
      <dgm:spPr/>
    </dgm:pt>
    <dgm:pt modelId="{FA371F15-18CF-4AA6-96DB-A96E5635F9E8}" type="pres">
      <dgm:prSet presAssocID="{36E01048-54A1-4C35-929A-B2CD6CD3EAC1}" presName="parTx" presStyleLbl="alignNode1" presStyleIdx="4" presStyleCnt="5" custScaleX="114060" custScaleY="148139" custLinFactNeighborX="-290" custLinFactNeighborY="-58119">
        <dgm:presLayoutVars>
          <dgm:chMax val="0"/>
          <dgm:chPref val="0"/>
          <dgm:bulletEnabled val="1"/>
        </dgm:presLayoutVars>
      </dgm:prSet>
      <dgm:spPr/>
    </dgm:pt>
    <dgm:pt modelId="{C1DD680A-CCC9-495A-B48E-759FC2C09496}" type="pres">
      <dgm:prSet presAssocID="{36E01048-54A1-4C35-929A-B2CD6CD3EAC1}" presName="desTx" presStyleLbl="alignAccFollowNode1" presStyleIdx="4" presStyleCnt="5">
        <dgm:presLayoutVars>
          <dgm:bulletEnabled val="1"/>
        </dgm:presLayoutVars>
      </dgm:prSet>
      <dgm:spPr/>
    </dgm:pt>
  </dgm:ptLst>
  <dgm:cxnLst>
    <dgm:cxn modelId="{F1ADF403-7F7D-4247-A094-CFEC5B2389AB}" type="presOf" srcId="{E40B2FE5-D5BC-43FF-97BF-91F7D98A7125}" destId="{54BC0EFE-4C8E-4665-A96C-10D54824874D}" srcOrd="0" destOrd="0" presId="urn:microsoft.com/office/officeart/2005/8/layout/hList1"/>
    <dgm:cxn modelId="{C6FB6014-DD18-49F0-8630-401DAFEC0F00}" srcId="{5F2B3B97-4DFA-4B20-83CA-80F8B90DADED}" destId="{8EFD1558-A8A3-4CAB-96F6-F92F9773D8E9}" srcOrd="0" destOrd="0" parTransId="{6DCA1878-FC5A-4F5D-AF43-70488FB3B124}" sibTransId="{FFC23108-DFA1-4024-8F33-77E4E13E8DD9}"/>
    <dgm:cxn modelId="{BBBA4D1F-64DE-47A8-A8C2-38F4EE829820}" srcId="{6FBB2C9B-4D5C-4FE4-AA86-8F29B650C12E}" destId="{680B46FD-5793-40BA-81B2-71D460F7E368}" srcOrd="1" destOrd="0" parTransId="{52B338C2-E720-4E36-948E-FD845D087FDC}" sibTransId="{828CA1A9-3322-4609-B339-4EB8C4629F02}"/>
    <dgm:cxn modelId="{00C47521-5447-459E-90E0-DA4D7D253CA2}" type="presOf" srcId="{81950E46-3F8F-4D18-A496-B3BF8B675746}" destId="{E3D1CCC5-977B-4212-BE43-855E6F11290A}" srcOrd="0" destOrd="0" presId="urn:microsoft.com/office/officeart/2005/8/layout/hList1"/>
    <dgm:cxn modelId="{0D728B2E-DE94-4EC4-8D47-C7596897620D}" type="presOf" srcId="{D54D673B-1963-48AF-B0D6-8E55C9E495E7}" destId="{C1DD680A-CCC9-495A-B48E-759FC2C09496}" srcOrd="0" destOrd="0" presId="urn:microsoft.com/office/officeart/2005/8/layout/hList1"/>
    <dgm:cxn modelId="{44531D5F-6A14-4CC7-99B2-5BEB9F666941}" type="presOf" srcId="{36E01048-54A1-4C35-929A-B2CD6CD3EAC1}" destId="{FA371F15-18CF-4AA6-96DB-A96E5635F9E8}" srcOrd="0" destOrd="0" presId="urn:microsoft.com/office/officeart/2005/8/layout/hList1"/>
    <dgm:cxn modelId="{4337E245-A48B-46F0-91FC-C1278389EA87}" type="presOf" srcId="{46EEF616-6373-4D6A-9FE1-87B2D199E091}" destId="{79D42238-6184-4CBE-A379-A910F387B4D1}" srcOrd="0" destOrd="0" presId="urn:microsoft.com/office/officeart/2005/8/layout/hList1"/>
    <dgm:cxn modelId="{47D46446-A0D6-40E0-A3D4-F5973F19A322}" srcId="{6FBB2C9B-4D5C-4FE4-AA86-8F29B650C12E}" destId="{5F2B3B97-4DFA-4B20-83CA-80F8B90DADED}" srcOrd="2" destOrd="0" parTransId="{1AFB7EC2-DF02-43A6-972D-F17CFDDED5F0}" sibTransId="{C93480D1-585D-4373-B35A-68EF8DB18ABB}"/>
    <dgm:cxn modelId="{FF473147-0F9B-4D25-A038-4CC168477B99}" type="presOf" srcId="{6FBB2C9B-4D5C-4FE4-AA86-8F29B650C12E}" destId="{7B2D5833-B67F-4690-86C5-DBC1904A7C43}" srcOrd="0" destOrd="0" presId="urn:microsoft.com/office/officeart/2005/8/layout/hList1"/>
    <dgm:cxn modelId="{9F94376C-A9D7-45EE-863C-C71E0F0A63A8}" srcId="{36E01048-54A1-4C35-929A-B2CD6CD3EAC1}" destId="{D54D673B-1963-48AF-B0D6-8E55C9E495E7}" srcOrd="0" destOrd="0" parTransId="{9561A155-845A-441F-888C-B6F478F489F7}" sibTransId="{5D7FE0D8-1D82-48D6-97CD-0EC4D554A764}"/>
    <dgm:cxn modelId="{32FD6F72-F997-4F0D-8C42-5E315A7C75F1}" srcId="{6FBB2C9B-4D5C-4FE4-AA86-8F29B650C12E}" destId="{CD1063B0-0592-4792-A290-226D794D9A6C}" srcOrd="3" destOrd="0" parTransId="{70596B1F-9CBC-43F2-B6C9-3658C44DEAD6}" sibTransId="{FB04A039-FDA8-49D8-8F96-BBFF57B749B8}"/>
    <dgm:cxn modelId="{2888CC57-72C8-422A-A4C4-DE0E3A353F72}" type="presOf" srcId="{66544BFD-E6E1-4207-84AE-F0CE50ED8035}" destId="{9E3C3A97-F330-490D-A15E-F1C5426B334C}" srcOrd="0" destOrd="0" presId="urn:microsoft.com/office/officeart/2005/8/layout/hList1"/>
    <dgm:cxn modelId="{1447227D-29BB-4861-8B2A-F95469111799}" srcId="{6FBB2C9B-4D5C-4FE4-AA86-8F29B650C12E}" destId="{81950E46-3F8F-4D18-A496-B3BF8B675746}" srcOrd="0" destOrd="0" parTransId="{6E8B6EEA-4A65-4CFE-8390-4DDA4E98EF5F}" sibTransId="{D15C7C86-FF82-4928-8082-4B27582E17D1}"/>
    <dgm:cxn modelId="{A0D6B18D-E9E4-418F-BBA1-313CD5B6FDD4}" type="presOf" srcId="{8EFD1558-A8A3-4CAB-96F6-F92F9773D8E9}" destId="{192AB0BB-9EC0-40F3-BA43-B37C03E398DC}" srcOrd="0" destOrd="0" presId="urn:microsoft.com/office/officeart/2005/8/layout/hList1"/>
    <dgm:cxn modelId="{5DFDC391-BA1E-47D2-A7FA-BCCCC84E9255}" type="presOf" srcId="{CD1063B0-0592-4792-A290-226D794D9A6C}" destId="{DC8DFE1C-A36E-408D-AFC8-E89DC67F39B4}" srcOrd="0" destOrd="0" presId="urn:microsoft.com/office/officeart/2005/8/layout/hList1"/>
    <dgm:cxn modelId="{A4690B9E-C803-4C5E-925A-0554F246F664}" srcId="{6FBB2C9B-4D5C-4FE4-AA86-8F29B650C12E}" destId="{36E01048-54A1-4C35-929A-B2CD6CD3EAC1}" srcOrd="4" destOrd="0" parTransId="{B31712DF-1546-4767-A607-74D7842D6C3B}" sibTransId="{22849454-6AF7-4EAC-B3EE-47CA71D13529}"/>
    <dgm:cxn modelId="{35B4F7B8-E1B8-47EF-B0B5-580BE8BD728D}" type="presOf" srcId="{680B46FD-5793-40BA-81B2-71D460F7E368}" destId="{B0775EF1-013E-4934-8536-9A4E2D1795A0}" srcOrd="0" destOrd="0" presId="urn:microsoft.com/office/officeart/2005/8/layout/hList1"/>
    <dgm:cxn modelId="{B7DF2AD1-5A39-46C2-AD13-137989D85E89}" srcId="{680B46FD-5793-40BA-81B2-71D460F7E368}" destId="{E40B2FE5-D5BC-43FF-97BF-91F7D98A7125}" srcOrd="0" destOrd="0" parTransId="{190D6256-B3AC-41F4-833E-7296C58A188E}" sibTransId="{D63A5DF5-A382-4D24-97D7-16FAD7F9553B}"/>
    <dgm:cxn modelId="{144503EE-21F3-4A4B-BC45-12E9CF3937F6}" srcId="{81950E46-3F8F-4D18-A496-B3BF8B675746}" destId="{46EEF616-6373-4D6A-9FE1-87B2D199E091}" srcOrd="0" destOrd="0" parTransId="{1C919C59-D817-4317-8CDA-E971B45FC881}" sibTransId="{F8A519B6-0381-4752-8483-9149803FA69E}"/>
    <dgm:cxn modelId="{98E6B9F3-8292-4252-B4B3-0BFA0FC19E96}" srcId="{CD1063B0-0592-4792-A290-226D794D9A6C}" destId="{66544BFD-E6E1-4207-84AE-F0CE50ED8035}" srcOrd="0" destOrd="0" parTransId="{51F164F2-2F25-456F-848B-C8D1B2504D7D}" sibTransId="{BA1D1282-DAF6-4EA5-8BCD-11792FFB00C5}"/>
    <dgm:cxn modelId="{D99D2DFD-C2AC-4998-A73A-EE4D18EEE6B3}" type="presOf" srcId="{5F2B3B97-4DFA-4B20-83CA-80F8B90DADED}" destId="{146678EB-F707-4459-B2A3-8F91186AB00C}" srcOrd="0" destOrd="0" presId="urn:microsoft.com/office/officeart/2005/8/layout/hList1"/>
    <dgm:cxn modelId="{805CBDFD-88FF-406E-B9E0-E0F399AF61B6}" type="presParOf" srcId="{7B2D5833-B67F-4690-86C5-DBC1904A7C43}" destId="{DFFD28AD-5A7B-4D48-83A2-34DC00853422}" srcOrd="0" destOrd="0" presId="urn:microsoft.com/office/officeart/2005/8/layout/hList1"/>
    <dgm:cxn modelId="{F2EC680D-EF9D-4A15-B614-DFC7F17B85E5}" type="presParOf" srcId="{DFFD28AD-5A7B-4D48-83A2-34DC00853422}" destId="{E3D1CCC5-977B-4212-BE43-855E6F11290A}" srcOrd="0" destOrd="0" presId="urn:microsoft.com/office/officeart/2005/8/layout/hList1"/>
    <dgm:cxn modelId="{332C5585-CEB3-44E9-A92F-14886FE5F4CD}" type="presParOf" srcId="{DFFD28AD-5A7B-4D48-83A2-34DC00853422}" destId="{79D42238-6184-4CBE-A379-A910F387B4D1}" srcOrd="1" destOrd="0" presId="urn:microsoft.com/office/officeart/2005/8/layout/hList1"/>
    <dgm:cxn modelId="{F9FE0F79-C8B7-4FCC-A676-9B5C64B180FD}" type="presParOf" srcId="{7B2D5833-B67F-4690-86C5-DBC1904A7C43}" destId="{0A5A791D-0B64-496E-98FA-F7C2F7DBF6BE}" srcOrd="1" destOrd="0" presId="urn:microsoft.com/office/officeart/2005/8/layout/hList1"/>
    <dgm:cxn modelId="{4BF7A536-B278-40C7-A0A3-5C8A2E47BDFE}" type="presParOf" srcId="{7B2D5833-B67F-4690-86C5-DBC1904A7C43}" destId="{57AF4669-EE71-45FD-B23F-50E77535997F}" srcOrd="2" destOrd="0" presId="urn:microsoft.com/office/officeart/2005/8/layout/hList1"/>
    <dgm:cxn modelId="{8DB3381C-B02C-43BA-B862-E9021372A5AD}" type="presParOf" srcId="{57AF4669-EE71-45FD-B23F-50E77535997F}" destId="{B0775EF1-013E-4934-8536-9A4E2D1795A0}" srcOrd="0" destOrd="0" presId="urn:microsoft.com/office/officeart/2005/8/layout/hList1"/>
    <dgm:cxn modelId="{F10E4B7C-BE93-4E0A-839D-A76A348263F5}" type="presParOf" srcId="{57AF4669-EE71-45FD-B23F-50E77535997F}" destId="{54BC0EFE-4C8E-4665-A96C-10D54824874D}" srcOrd="1" destOrd="0" presId="urn:microsoft.com/office/officeart/2005/8/layout/hList1"/>
    <dgm:cxn modelId="{235BCE54-E665-40C3-BC9A-BD35C82957B5}" type="presParOf" srcId="{7B2D5833-B67F-4690-86C5-DBC1904A7C43}" destId="{5FD0B669-412B-4F6D-B878-EF7C0AA42A3D}" srcOrd="3" destOrd="0" presId="urn:microsoft.com/office/officeart/2005/8/layout/hList1"/>
    <dgm:cxn modelId="{ECF49C8F-7646-4F7E-8A27-FBF3D04EAD3B}" type="presParOf" srcId="{7B2D5833-B67F-4690-86C5-DBC1904A7C43}" destId="{0227F94C-40CB-4C4F-9D62-E955F178C8FF}" srcOrd="4" destOrd="0" presId="urn:microsoft.com/office/officeart/2005/8/layout/hList1"/>
    <dgm:cxn modelId="{339B8394-22BB-48C5-B0A5-6B14808A5576}" type="presParOf" srcId="{0227F94C-40CB-4C4F-9D62-E955F178C8FF}" destId="{146678EB-F707-4459-B2A3-8F91186AB00C}" srcOrd="0" destOrd="0" presId="urn:microsoft.com/office/officeart/2005/8/layout/hList1"/>
    <dgm:cxn modelId="{6EE10849-BE4D-463F-A1EE-B5F3FC3524B1}" type="presParOf" srcId="{0227F94C-40CB-4C4F-9D62-E955F178C8FF}" destId="{192AB0BB-9EC0-40F3-BA43-B37C03E398DC}" srcOrd="1" destOrd="0" presId="urn:microsoft.com/office/officeart/2005/8/layout/hList1"/>
    <dgm:cxn modelId="{DE43122D-36A1-4E31-9F9B-CA178D55E2B9}" type="presParOf" srcId="{7B2D5833-B67F-4690-86C5-DBC1904A7C43}" destId="{1553C504-4DB0-405A-87D7-E12E9F540B7A}" srcOrd="5" destOrd="0" presId="urn:microsoft.com/office/officeart/2005/8/layout/hList1"/>
    <dgm:cxn modelId="{17420EA9-D67A-4314-A92E-817575A6D226}" type="presParOf" srcId="{7B2D5833-B67F-4690-86C5-DBC1904A7C43}" destId="{9088E597-B6B0-4B55-80CA-55F7292D7D6B}" srcOrd="6" destOrd="0" presId="urn:microsoft.com/office/officeart/2005/8/layout/hList1"/>
    <dgm:cxn modelId="{1479D0DA-C5DC-4B34-A809-7E040386BF69}" type="presParOf" srcId="{9088E597-B6B0-4B55-80CA-55F7292D7D6B}" destId="{DC8DFE1C-A36E-408D-AFC8-E89DC67F39B4}" srcOrd="0" destOrd="0" presId="urn:microsoft.com/office/officeart/2005/8/layout/hList1"/>
    <dgm:cxn modelId="{3531B23C-D0B2-442A-80F6-D985DC94E396}" type="presParOf" srcId="{9088E597-B6B0-4B55-80CA-55F7292D7D6B}" destId="{9E3C3A97-F330-490D-A15E-F1C5426B334C}" srcOrd="1" destOrd="0" presId="urn:microsoft.com/office/officeart/2005/8/layout/hList1"/>
    <dgm:cxn modelId="{D2705C03-5D81-4478-A961-6331B199B637}" type="presParOf" srcId="{7B2D5833-B67F-4690-86C5-DBC1904A7C43}" destId="{4B142AFD-C9B6-4E36-BAE1-FC16DC9574FC}" srcOrd="7" destOrd="0" presId="urn:microsoft.com/office/officeart/2005/8/layout/hList1"/>
    <dgm:cxn modelId="{DD09688B-122F-422D-9207-C025B6E22C78}" type="presParOf" srcId="{7B2D5833-B67F-4690-86C5-DBC1904A7C43}" destId="{45544D4D-582A-42F8-A4EC-0F26691FFE24}" srcOrd="8" destOrd="0" presId="urn:microsoft.com/office/officeart/2005/8/layout/hList1"/>
    <dgm:cxn modelId="{3E737AFB-24B4-42FC-BCFA-5063C2D6FB81}" type="presParOf" srcId="{45544D4D-582A-42F8-A4EC-0F26691FFE24}" destId="{FA371F15-18CF-4AA6-96DB-A96E5635F9E8}" srcOrd="0" destOrd="0" presId="urn:microsoft.com/office/officeart/2005/8/layout/hList1"/>
    <dgm:cxn modelId="{AAAAB48A-CE35-4B29-ADE9-82B652263B6D}" type="presParOf" srcId="{45544D4D-582A-42F8-A4EC-0F26691FFE24}" destId="{C1DD680A-CCC9-495A-B48E-759FC2C0949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4D4AA2-78D0-43FE-ADC7-164DFAD99990}">
      <dsp:nvSpPr>
        <dsp:cNvPr id="0" name=""/>
        <dsp:cNvSpPr/>
      </dsp:nvSpPr>
      <dsp:spPr>
        <a:xfrm>
          <a:off x="0" y="17045"/>
          <a:ext cx="5371220" cy="89574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1st and only in the world whose active ingredient is 100% copper</a:t>
          </a:r>
          <a:endParaRPr lang="es-CL" sz="16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1163818" y="17045"/>
        <a:ext cx="4207401" cy="895741"/>
      </dsp:txXfrm>
    </dsp:sp>
    <dsp:sp modelId="{5F07518D-86B5-4E63-9B7A-EA22DD0D2696}">
      <dsp:nvSpPr>
        <dsp:cNvPr id="0" name=""/>
        <dsp:cNvSpPr/>
      </dsp:nvSpPr>
      <dsp:spPr>
        <a:xfrm>
          <a:off x="89574" y="89574"/>
          <a:ext cx="1074244" cy="71659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4D7EC6-1A8C-4900-A967-C45C88C2DC13}">
      <dsp:nvSpPr>
        <dsp:cNvPr id="0" name=""/>
        <dsp:cNvSpPr/>
      </dsp:nvSpPr>
      <dsp:spPr>
        <a:xfrm>
          <a:off x="0" y="1021019"/>
          <a:ext cx="5371220" cy="895741"/>
        </a:xfrm>
        <a:prstGeom prst="roundRect">
          <a:avLst>
            <a:gd name="adj" fmla="val 10000"/>
          </a:avLst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1st and only in the world certified for use in organic agriculture (100% organic)</a:t>
          </a:r>
          <a:endParaRPr lang="es-CL" sz="16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1163818" y="1021019"/>
        <a:ext cx="4207401" cy="895741"/>
      </dsp:txXfrm>
    </dsp:sp>
    <dsp:sp modelId="{4811591B-72B6-4D78-9A4E-F43EC87A9F68}">
      <dsp:nvSpPr>
        <dsp:cNvPr id="0" name=""/>
        <dsp:cNvSpPr/>
      </dsp:nvSpPr>
      <dsp:spPr>
        <a:xfrm>
          <a:off x="89574" y="1074889"/>
          <a:ext cx="1074244" cy="71659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24D1A3-271D-4630-81AA-6BD31A289327}">
      <dsp:nvSpPr>
        <dsp:cNvPr id="0" name=""/>
        <dsp:cNvSpPr/>
      </dsp:nvSpPr>
      <dsp:spPr>
        <a:xfrm>
          <a:off x="0" y="1970630"/>
          <a:ext cx="5371220" cy="895741"/>
        </a:xfrm>
        <a:prstGeom prst="roundRect">
          <a:avLst>
            <a:gd name="adj" fmla="val 1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Unique in Chile and the world with patented intellectual property (Patented as original innovation</a:t>
          </a:r>
          <a:r>
            <a:rPr lang="es-CL" sz="16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) </a:t>
          </a:r>
        </a:p>
      </dsp:txBody>
      <dsp:txXfrm>
        <a:off x="1163818" y="1970630"/>
        <a:ext cx="4207401" cy="895741"/>
      </dsp:txXfrm>
    </dsp:sp>
    <dsp:sp modelId="{C7EE6807-7411-4BC3-9B82-2C2002CDF62D}">
      <dsp:nvSpPr>
        <dsp:cNvPr id="0" name=""/>
        <dsp:cNvSpPr/>
      </dsp:nvSpPr>
      <dsp:spPr>
        <a:xfrm>
          <a:off x="89574" y="2060205"/>
          <a:ext cx="1074244" cy="71659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C9D7F3-224C-4C28-B153-DDB15CDEBF8F}">
      <dsp:nvSpPr>
        <dsp:cNvPr id="0" name=""/>
        <dsp:cNvSpPr/>
      </dsp:nvSpPr>
      <dsp:spPr>
        <a:xfrm>
          <a:off x="0" y="2955946"/>
          <a:ext cx="5371220" cy="895741"/>
        </a:xfrm>
        <a:prstGeom prst="roundRect">
          <a:avLst>
            <a:gd name="adj" fmla="val 10000"/>
          </a:avLst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With scientific studies (U. de Chile, U. Austral de Chile and INTA Argentina)</a:t>
          </a:r>
          <a:endParaRPr lang="es-CL" sz="16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1163818" y="2955946"/>
        <a:ext cx="4207401" cy="895741"/>
      </dsp:txXfrm>
    </dsp:sp>
    <dsp:sp modelId="{2A666C7E-2A74-4B13-A9A7-B52A1DF7D470}">
      <dsp:nvSpPr>
        <dsp:cNvPr id="0" name=""/>
        <dsp:cNvSpPr/>
      </dsp:nvSpPr>
      <dsp:spPr>
        <a:xfrm>
          <a:off x="89574" y="3045520"/>
          <a:ext cx="1074244" cy="71659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C52EB2-DA34-4301-AA4B-9536433124F0}">
      <dsp:nvSpPr>
        <dsp:cNvPr id="0" name=""/>
        <dsp:cNvSpPr/>
      </dsp:nvSpPr>
      <dsp:spPr>
        <a:xfrm>
          <a:off x="0" y="3941261"/>
          <a:ext cx="5371220" cy="895741"/>
        </a:xfrm>
        <a:prstGeom prst="roundRect">
          <a:avLst>
            <a:gd name="adj" fmla="val 1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Unique in Chile with scientific publications (Paper: Frontiers of Microbiology)</a:t>
          </a:r>
          <a:endParaRPr lang="es-CL" sz="16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1163818" y="3941261"/>
        <a:ext cx="4207401" cy="895741"/>
      </dsp:txXfrm>
    </dsp:sp>
    <dsp:sp modelId="{7CE32811-85FA-477B-A8FD-48CB0063B3E9}">
      <dsp:nvSpPr>
        <dsp:cNvPr id="0" name=""/>
        <dsp:cNvSpPr/>
      </dsp:nvSpPr>
      <dsp:spPr>
        <a:xfrm>
          <a:off x="89574" y="4030835"/>
          <a:ext cx="1074244" cy="71659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FAF539-A35F-4D94-893B-09F22C8B714A}">
      <dsp:nvSpPr>
        <dsp:cNvPr id="0" name=""/>
        <dsp:cNvSpPr/>
      </dsp:nvSpPr>
      <dsp:spPr>
        <a:xfrm>
          <a:off x="0" y="0"/>
          <a:ext cx="7080448" cy="1191939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bg2">
                  <a:lumMod val="10000"/>
                </a:schemeClr>
              </a:solidFill>
            </a:rPr>
            <a:t>Low efficacy other active ingredients:</a:t>
          </a:r>
          <a:endParaRPr lang="es-CL" sz="2300" kern="1200" dirty="0">
            <a:solidFill>
              <a:schemeClr val="bg2">
                <a:lumMod val="10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800" kern="1200" dirty="0" err="1">
              <a:solidFill>
                <a:schemeClr val="tx1">
                  <a:lumMod val="65000"/>
                  <a:lumOff val="35000"/>
                </a:schemeClr>
              </a:solidFill>
            </a:rPr>
            <a:t>Iodine</a:t>
          </a:r>
          <a:endParaRPr lang="es-CL" sz="18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800" kern="1200" dirty="0" err="1">
              <a:solidFill>
                <a:schemeClr val="tx1">
                  <a:lumMod val="65000"/>
                  <a:lumOff val="35000"/>
                </a:schemeClr>
              </a:solidFill>
            </a:rPr>
            <a:t>Clorhexidine</a:t>
          </a:r>
          <a:r>
            <a:rPr lang="es-CL" sz="1800" kern="1200" dirty="0">
              <a:solidFill>
                <a:schemeClr val="tx1">
                  <a:lumMod val="65000"/>
                  <a:lumOff val="35000"/>
                </a:schemeClr>
              </a:solidFill>
            </a:rPr>
            <a:t>, </a:t>
          </a:r>
          <a:r>
            <a:rPr lang="es-CL" sz="1800" kern="1200" dirty="0" err="1">
              <a:solidFill>
                <a:schemeClr val="tx1">
                  <a:lumMod val="65000"/>
                  <a:lumOff val="35000"/>
                </a:schemeClr>
              </a:solidFill>
            </a:rPr>
            <a:t>Lactic</a:t>
          </a:r>
          <a:r>
            <a:rPr lang="es-CL" sz="1800" kern="1200" dirty="0">
              <a:solidFill>
                <a:schemeClr val="tx1">
                  <a:lumMod val="65000"/>
                  <a:lumOff val="35000"/>
                </a:schemeClr>
              </a:solidFill>
            </a:rPr>
            <a:t> </a:t>
          </a:r>
          <a:r>
            <a:rPr lang="es-CL" sz="1800" kern="1200" dirty="0" err="1">
              <a:solidFill>
                <a:schemeClr val="tx1">
                  <a:lumMod val="65000"/>
                  <a:lumOff val="35000"/>
                </a:schemeClr>
              </a:solidFill>
            </a:rPr>
            <a:t>acid</a:t>
          </a:r>
          <a:r>
            <a:rPr lang="es-CL" sz="1800" kern="1200" dirty="0">
              <a:solidFill>
                <a:schemeClr val="tx1">
                  <a:lumMod val="65000"/>
                  <a:lumOff val="35000"/>
                </a:schemeClr>
              </a:solidFill>
            </a:rPr>
            <a:t>, </a:t>
          </a:r>
          <a:r>
            <a:rPr lang="es-CL" sz="1800" kern="1200" dirty="0" err="1">
              <a:solidFill>
                <a:schemeClr val="tx1">
                  <a:lumMod val="65000"/>
                  <a:lumOff val="35000"/>
                </a:schemeClr>
              </a:solidFill>
            </a:rPr>
            <a:t>hydrogen</a:t>
          </a:r>
          <a:r>
            <a:rPr lang="es-CL" sz="1800" kern="1200" dirty="0">
              <a:solidFill>
                <a:schemeClr val="tx1">
                  <a:lumMod val="65000"/>
                  <a:lumOff val="35000"/>
                </a:schemeClr>
              </a:solidFill>
            </a:rPr>
            <a:t> </a:t>
          </a:r>
          <a:r>
            <a:rPr lang="es-CL" sz="1800" kern="1200" dirty="0" err="1">
              <a:solidFill>
                <a:schemeClr val="tx1">
                  <a:lumMod val="65000"/>
                  <a:lumOff val="35000"/>
                </a:schemeClr>
              </a:solidFill>
            </a:rPr>
            <a:t>peroxid</a:t>
          </a:r>
          <a:r>
            <a:rPr lang="es-CL" sz="1800" kern="1200" dirty="0">
              <a:solidFill>
                <a:schemeClr val="tx1">
                  <a:lumMod val="65000"/>
                  <a:lumOff val="35000"/>
                </a:schemeClr>
              </a:solidFill>
            </a:rPr>
            <a:t>, </a:t>
          </a:r>
          <a:r>
            <a:rPr lang="es-CL" sz="1800" kern="1200" dirty="0" err="1">
              <a:solidFill>
                <a:schemeClr val="tx1">
                  <a:lumMod val="65000"/>
                  <a:lumOff val="35000"/>
                </a:schemeClr>
              </a:solidFill>
            </a:rPr>
            <a:t>others</a:t>
          </a:r>
          <a:endParaRPr lang="es-CL" sz="18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1535283" y="0"/>
        <a:ext cx="5545164" cy="1191939"/>
      </dsp:txXfrm>
    </dsp:sp>
    <dsp:sp modelId="{03731F87-B0CC-4A09-9424-134065CA6A98}">
      <dsp:nvSpPr>
        <dsp:cNvPr id="0" name=""/>
        <dsp:cNvSpPr/>
      </dsp:nvSpPr>
      <dsp:spPr>
        <a:xfrm>
          <a:off x="119193" y="119193"/>
          <a:ext cx="1416089" cy="95355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356419-5415-415B-B8F8-FDBC46EBC6EA}">
      <dsp:nvSpPr>
        <dsp:cNvPr id="0" name=""/>
        <dsp:cNvSpPr/>
      </dsp:nvSpPr>
      <dsp:spPr>
        <a:xfrm>
          <a:off x="0" y="1331372"/>
          <a:ext cx="7080448" cy="1191939"/>
        </a:xfrm>
        <a:prstGeom prst="roundRect">
          <a:avLst>
            <a:gd name="adj" fmla="val 10000"/>
          </a:avLst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300" b="0" i="0" kern="1200" dirty="0" err="1">
              <a:solidFill>
                <a:schemeClr val="bg2">
                  <a:lumMod val="10000"/>
                </a:schemeClr>
              </a:solidFill>
            </a:rPr>
            <a:t>Bacterial</a:t>
          </a:r>
          <a:r>
            <a:rPr lang="es-CL" sz="2300" b="0" i="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es-CL" sz="2300" b="0" i="0" kern="1200" dirty="0" err="1">
              <a:solidFill>
                <a:schemeClr val="bg2">
                  <a:lumMod val="10000"/>
                </a:schemeClr>
              </a:solidFill>
            </a:rPr>
            <a:t>resistance</a:t>
          </a:r>
          <a:r>
            <a:rPr lang="es-CL" sz="2300" b="0" i="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es-CL" sz="2300" b="0" i="0" kern="1200" dirty="0" err="1">
              <a:solidFill>
                <a:schemeClr val="bg2">
                  <a:lumMod val="10000"/>
                </a:schemeClr>
              </a:solidFill>
            </a:rPr>
            <a:t>other</a:t>
          </a:r>
          <a:r>
            <a:rPr lang="es-CL" sz="2300" b="0" i="0" kern="1200" dirty="0">
              <a:solidFill>
                <a:schemeClr val="bg2">
                  <a:lumMod val="10000"/>
                </a:schemeClr>
              </a:solidFill>
            </a:rPr>
            <a:t> active </a:t>
          </a:r>
          <a:r>
            <a:rPr lang="es-CL" sz="2300" b="0" i="0" kern="1200" dirty="0" err="1">
              <a:solidFill>
                <a:schemeClr val="bg2">
                  <a:lumMod val="10000"/>
                </a:schemeClr>
              </a:solidFill>
            </a:rPr>
            <a:t>ingredients</a:t>
          </a:r>
          <a:r>
            <a:rPr lang="es-CL" sz="2300" b="0" i="0" kern="1200" dirty="0">
              <a:solidFill>
                <a:schemeClr val="bg2">
                  <a:lumMod val="10000"/>
                </a:schemeClr>
              </a:solidFill>
            </a:rPr>
            <a:t>:</a:t>
          </a:r>
          <a:endParaRPr lang="es-CL" sz="2300" kern="1200" dirty="0">
            <a:solidFill>
              <a:schemeClr val="bg2">
                <a:lumMod val="10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800" kern="1200" dirty="0" err="1">
              <a:solidFill>
                <a:schemeClr val="tx1">
                  <a:lumMod val="65000"/>
                  <a:lumOff val="35000"/>
                </a:schemeClr>
              </a:solidFill>
            </a:rPr>
            <a:t>Iodine</a:t>
          </a:r>
          <a:endParaRPr lang="es-CL" sz="18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800" kern="1200" dirty="0" err="1">
              <a:solidFill>
                <a:schemeClr val="tx1">
                  <a:lumMod val="65000"/>
                  <a:lumOff val="35000"/>
                </a:schemeClr>
              </a:solidFill>
            </a:rPr>
            <a:t>Clorhexidine</a:t>
          </a:r>
          <a:r>
            <a:rPr lang="es-CL" sz="1800" kern="1200" dirty="0">
              <a:solidFill>
                <a:schemeClr val="tx1">
                  <a:lumMod val="65000"/>
                  <a:lumOff val="35000"/>
                </a:schemeClr>
              </a:solidFill>
            </a:rPr>
            <a:t>, </a:t>
          </a:r>
          <a:r>
            <a:rPr lang="es-CL" sz="1800" kern="1200" dirty="0" err="1">
              <a:solidFill>
                <a:schemeClr val="tx1">
                  <a:lumMod val="65000"/>
                  <a:lumOff val="35000"/>
                </a:schemeClr>
              </a:solidFill>
            </a:rPr>
            <a:t>Lactic</a:t>
          </a:r>
          <a:r>
            <a:rPr lang="es-CL" sz="1800" kern="1200" dirty="0">
              <a:solidFill>
                <a:schemeClr val="tx1">
                  <a:lumMod val="65000"/>
                  <a:lumOff val="35000"/>
                </a:schemeClr>
              </a:solidFill>
            </a:rPr>
            <a:t> </a:t>
          </a:r>
          <a:r>
            <a:rPr lang="es-CL" sz="1800" kern="1200" dirty="0" err="1">
              <a:solidFill>
                <a:schemeClr val="tx1">
                  <a:lumMod val="65000"/>
                  <a:lumOff val="35000"/>
                </a:schemeClr>
              </a:solidFill>
            </a:rPr>
            <a:t>acid</a:t>
          </a:r>
          <a:r>
            <a:rPr lang="es-CL" sz="1800" kern="1200" dirty="0">
              <a:solidFill>
                <a:schemeClr val="tx1">
                  <a:lumMod val="65000"/>
                  <a:lumOff val="35000"/>
                </a:schemeClr>
              </a:solidFill>
            </a:rPr>
            <a:t>, </a:t>
          </a:r>
          <a:r>
            <a:rPr lang="es-CL" sz="1800" kern="1200" dirty="0" err="1">
              <a:solidFill>
                <a:schemeClr val="tx1">
                  <a:lumMod val="65000"/>
                  <a:lumOff val="35000"/>
                </a:schemeClr>
              </a:solidFill>
            </a:rPr>
            <a:t>hydrogen</a:t>
          </a:r>
          <a:r>
            <a:rPr lang="es-CL" sz="1800" kern="1200" dirty="0">
              <a:solidFill>
                <a:schemeClr val="tx1">
                  <a:lumMod val="65000"/>
                  <a:lumOff val="35000"/>
                </a:schemeClr>
              </a:solidFill>
            </a:rPr>
            <a:t> </a:t>
          </a:r>
          <a:r>
            <a:rPr lang="es-CL" sz="1800" kern="1200" dirty="0" err="1">
              <a:solidFill>
                <a:schemeClr val="tx1">
                  <a:lumMod val="65000"/>
                  <a:lumOff val="35000"/>
                </a:schemeClr>
              </a:solidFill>
            </a:rPr>
            <a:t>peroxid</a:t>
          </a:r>
          <a:r>
            <a:rPr lang="es-CL" sz="1800" kern="1200" dirty="0">
              <a:solidFill>
                <a:schemeClr val="tx1">
                  <a:lumMod val="65000"/>
                  <a:lumOff val="35000"/>
                </a:schemeClr>
              </a:solidFill>
            </a:rPr>
            <a:t>, </a:t>
          </a:r>
          <a:r>
            <a:rPr lang="es-CL" sz="1800" kern="1200" dirty="0" err="1">
              <a:solidFill>
                <a:schemeClr val="tx1">
                  <a:lumMod val="65000"/>
                  <a:lumOff val="35000"/>
                </a:schemeClr>
              </a:solidFill>
            </a:rPr>
            <a:t>others</a:t>
          </a:r>
          <a:endParaRPr lang="es-CL" sz="18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1535283" y="1331372"/>
        <a:ext cx="5545164" cy="1191939"/>
      </dsp:txXfrm>
    </dsp:sp>
    <dsp:sp modelId="{A69F1FAE-3F81-4777-953D-D89AA101425E}">
      <dsp:nvSpPr>
        <dsp:cNvPr id="0" name=""/>
        <dsp:cNvSpPr/>
      </dsp:nvSpPr>
      <dsp:spPr>
        <a:xfrm>
          <a:off x="119193" y="1430327"/>
          <a:ext cx="1416089" cy="95355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397965-AAC9-4D1A-B276-454DFF2BF19D}">
      <dsp:nvSpPr>
        <dsp:cNvPr id="0" name=""/>
        <dsp:cNvSpPr/>
      </dsp:nvSpPr>
      <dsp:spPr>
        <a:xfrm>
          <a:off x="0" y="2592289"/>
          <a:ext cx="7080448" cy="1191939"/>
        </a:xfrm>
        <a:prstGeom prst="roundRect">
          <a:avLst>
            <a:gd name="adj" fmla="val 10000"/>
          </a:avLst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300" kern="1200" dirty="0" err="1">
              <a:solidFill>
                <a:schemeClr val="tx1"/>
              </a:solidFill>
            </a:rPr>
            <a:t>Bacterial</a:t>
          </a:r>
          <a:r>
            <a:rPr lang="es-CL" sz="2300" kern="1200" dirty="0">
              <a:solidFill>
                <a:schemeClr val="tx1"/>
              </a:solidFill>
            </a:rPr>
            <a:t> </a:t>
          </a:r>
          <a:r>
            <a:rPr lang="es-CL" sz="2300" kern="1200" dirty="0" err="1">
              <a:solidFill>
                <a:schemeClr val="tx1"/>
              </a:solidFill>
            </a:rPr>
            <a:t>antibiotic</a:t>
          </a:r>
          <a:r>
            <a:rPr lang="es-CL" sz="2300" kern="1200" dirty="0">
              <a:solidFill>
                <a:schemeClr val="tx1"/>
              </a:solidFill>
            </a:rPr>
            <a:t> </a:t>
          </a:r>
          <a:r>
            <a:rPr lang="es-CL" sz="2300" kern="1200" dirty="0" err="1">
              <a:solidFill>
                <a:schemeClr val="tx1"/>
              </a:solidFill>
            </a:rPr>
            <a:t>resistance</a:t>
          </a:r>
          <a:r>
            <a:rPr lang="es-CL" sz="2300" kern="1200" dirty="0">
              <a:solidFill>
                <a:schemeClr val="tx1"/>
              </a:solidFill>
            </a:rPr>
            <a:t>: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800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Excessive</a:t>
          </a:r>
          <a:r>
            <a:rPr lang="es-CL" sz="1800" kern="1200" dirty="0">
              <a:solidFill>
                <a:schemeClr val="tx1">
                  <a:lumMod val="75000"/>
                  <a:lumOff val="25000"/>
                </a:schemeClr>
              </a:solidFill>
            </a:rPr>
            <a:t> use of </a:t>
          </a:r>
          <a:r>
            <a:rPr lang="es-CL" sz="1800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anitbiotics</a:t>
          </a:r>
          <a:endParaRPr lang="es-CL" sz="18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800" kern="1200" dirty="0">
              <a:solidFill>
                <a:schemeClr val="tx1">
                  <a:lumMod val="75000"/>
                  <a:lumOff val="25000"/>
                </a:schemeClr>
              </a:solidFill>
            </a:rPr>
            <a:t>Poor efective </a:t>
          </a:r>
          <a:r>
            <a:rPr lang="es-CL" sz="1800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of</a:t>
          </a:r>
          <a:r>
            <a:rPr lang="es-CL" sz="1800" kern="1200" dirty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es-CL" sz="1800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antibiotics</a:t>
          </a:r>
          <a:endParaRPr lang="es-CL" sz="18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1535283" y="2592289"/>
        <a:ext cx="5545164" cy="1191939"/>
      </dsp:txXfrm>
    </dsp:sp>
    <dsp:sp modelId="{2D97FCD6-E3A7-4C7A-B9C2-A09C5A73A6F1}">
      <dsp:nvSpPr>
        <dsp:cNvPr id="0" name=""/>
        <dsp:cNvSpPr/>
      </dsp:nvSpPr>
      <dsp:spPr>
        <a:xfrm>
          <a:off x="119193" y="2741460"/>
          <a:ext cx="1416089" cy="95355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0" b="-2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12F740-7119-4AA1-91B8-2DCBA6AE5154}">
      <dsp:nvSpPr>
        <dsp:cNvPr id="0" name=""/>
        <dsp:cNvSpPr/>
      </dsp:nvSpPr>
      <dsp:spPr>
        <a:xfrm>
          <a:off x="0" y="3933399"/>
          <a:ext cx="7080448" cy="1191939"/>
        </a:xfrm>
        <a:prstGeom prst="roundRect">
          <a:avLst>
            <a:gd name="adj" fmla="val 1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300" kern="1200" dirty="0">
              <a:solidFill>
                <a:schemeClr val="tx1"/>
              </a:solidFill>
            </a:rPr>
            <a:t>Poor </a:t>
          </a:r>
          <a:r>
            <a:rPr lang="es-CL" sz="2300" kern="1200" dirty="0" err="1">
              <a:solidFill>
                <a:schemeClr val="tx1"/>
              </a:solidFill>
            </a:rPr>
            <a:t>teat</a:t>
          </a:r>
          <a:r>
            <a:rPr lang="es-CL" sz="2300" kern="1200" dirty="0">
              <a:solidFill>
                <a:schemeClr val="tx1"/>
              </a:solidFill>
            </a:rPr>
            <a:t> </a:t>
          </a:r>
          <a:r>
            <a:rPr lang="es-CL" sz="2300" kern="1200" dirty="0" err="1">
              <a:solidFill>
                <a:schemeClr val="tx1"/>
              </a:solidFill>
            </a:rPr>
            <a:t>condition</a:t>
          </a:r>
          <a:r>
            <a:rPr lang="es-CL" sz="2300" kern="1200" dirty="0">
              <a:solidFill>
                <a:schemeClr val="tx1"/>
              </a:solidFill>
            </a:rPr>
            <a:t>: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800" kern="1200" dirty="0">
              <a:solidFill>
                <a:schemeClr val="tx1">
                  <a:lumMod val="75000"/>
                  <a:lumOff val="25000"/>
                </a:schemeClr>
              </a:solidFill>
            </a:rPr>
            <a:t>Skin: </a:t>
          </a:r>
          <a:r>
            <a:rPr lang="es-CL" sz="1800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Cracks</a:t>
          </a:r>
          <a:r>
            <a:rPr lang="es-CL" sz="1800" kern="1200" dirty="0">
              <a:solidFill>
                <a:schemeClr val="tx1">
                  <a:lumMod val="75000"/>
                  <a:lumOff val="25000"/>
                </a:schemeClr>
              </a:solidFill>
            </a:rPr>
            <a:t>, </a:t>
          </a:r>
          <a:r>
            <a:rPr lang="es-CL" sz="1800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wrinkles</a:t>
          </a:r>
          <a:endParaRPr lang="es-CL" sz="18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800" b="0" i="0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Sphincter</a:t>
          </a:r>
          <a:r>
            <a:rPr lang="es-CL" sz="1800" kern="1200" dirty="0">
              <a:solidFill>
                <a:schemeClr val="tx1">
                  <a:lumMod val="75000"/>
                  <a:lumOff val="25000"/>
                </a:schemeClr>
              </a:solidFill>
            </a:rPr>
            <a:t>: </a:t>
          </a:r>
          <a:r>
            <a:rPr lang="es-CL" sz="1800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Parakeratosis</a:t>
          </a:r>
          <a:r>
            <a:rPr lang="es-CL" sz="1800" kern="1200" dirty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</a:p>
      </dsp:txBody>
      <dsp:txXfrm>
        <a:off x="1535283" y="3933399"/>
        <a:ext cx="5545164" cy="1191939"/>
      </dsp:txXfrm>
    </dsp:sp>
    <dsp:sp modelId="{B04060C7-948A-4496-90CC-A6DE8EC9C002}">
      <dsp:nvSpPr>
        <dsp:cNvPr id="0" name=""/>
        <dsp:cNvSpPr/>
      </dsp:nvSpPr>
      <dsp:spPr>
        <a:xfrm>
          <a:off x="119193" y="4052593"/>
          <a:ext cx="1416089" cy="95355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B85723-EFC7-4AA9-8BB0-C0514CCDC7DE}">
      <dsp:nvSpPr>
        <dsp:cNvPr id="0" name=""/>
        <dsp:cNvSpPr/>
      </dsp:nvSpPr>
      <dsp:spPr>
        <a:xfrm>
          <a:off x="0" y="0"/>
          <a:ext cx="1656674" cy="388843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solidFill>
                <a:schemeClr val="tx1">
                  <a:lumMod val="95000"/>
                  <a:lumOff val="5000"/>
                </a:schemeClr>
              </a:solidFill>
            </a:rPr>
            <a:t>Regenerates tissues and heals wounds</a:t>
          </a:r>
          <a:endParaRPr lang="es-CL" sz="18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0" y="1555372"/>
        <a:ext cx="1656674" cy="1555372"/>
      </dsp:txXfrm>
    </dsp:sp>
    <dsp:sp modelId="{2B315A43-0F22-4FDE-AC74-032443567FBD}">
      <dsp:nvSpPr>
        <dsp:cNvPr id="0" name=""/>
        <dsp:cNvSpPr/>
      </dsp:nvSpPr>
      <dsp:spPr>
        <a:xfrm>
          <a:off x="180913" y="233305"/>
          <a:ext cx="1294847" cy="129484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81F08-FF73-4A2F-A328-1111CE4716FD}">
      <dsp:nvSpPr>
        <dsp:cNvPr id="0" name=""/>
        <dsp:cNvSpPr/>
      </dsp:nvSpPr>
      <dsp:spPr>
        <a:xfrm>
          <a:off x="1706375" y="0"/>
          <a:ext cx="1656674" cy="3888432"/>
        </a:xfrm>
        <a:prstGeom prst="roundRect">
          <a:avLst>
            <a:gd name="adj" fmla="val 10000"/>
          </a:avLst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8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Bactericide</a:t>
          </a:r>
          <a:endParaRPr lang="es-CL" sz="18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1706375" y="1555372"/>
        <a:ext cx="1656674" cy="1555372"/>
      </dsp:txXfrm>
    </dsp:sp>
    <dsp:sp modelId="{2581360D-C49B-4AFA-8D46-9E25C5640D07}">
      <dsp:nvSpPr>
        <dsp:cNvPr id="0" name=""/>
        <dsp:cNvSpPr/>
      </dsp:nvSpPr>
      <dsp:spPr>
        <a:xfrm>
          <a:off x="1887288" y="233305"/>
          <a:ext cx="1294847" cy="1294847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3AF3C3-4A95-4DA9-BB9F-75B86E727DBD}">
      <dsp:nvSpPr>
        <dsp:cNvPr id="0" name=""/>
        <dsp:cNvSpPr/>
      </dsp:nvSpPr>
      <dsp:spPr>
        <a:xfrm>
          <a:off x="3412750" y="0"/>
          <a:ext cx="1656674" cy="3888432"/>
        </a:xfrm>
        <a:prstGeom prst="roundRect">
          <a:avLst>
            <a:gd name="adj" fmla="val 1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8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Bacteriostatic</a:t>
          </a:r>
          <a:endParaRPr lang="es-CL" sz="18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3412750" y="1555372"/>
        <a:ext cx="1656674" cy="1555372"/>
      </dsp:txXfrm>
    </dsp:sp>
    <dsp:sp modelId="{DAAAA1A1-72D1-43E2-93E1-319AF6E429FF}">
      <dsp:nvSpPr>
        <dsp:cNvPr id="0" name=""/>
        <dsp:cNvSpPr/>
      </dsp:nvSpPr>
      <dsp:spPr>
        <a:xfrm>
          <a:off x="3593664" y="233305"/>
          <a:ext cx="1294847" cy="1294847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91009A-96AD-438F-874D-87E5FDE736C6}">
      <dsp:nvSpPr>
        <dsp:cNvPr id="0" name=""/>
        <dsp:cNvSpPr/>
      </dsp:nvSpPr>
      <dsp:spPr>
        <a:xfrm>
          <a:off x="5136288" y="0"/>
          <a:ext cx="1656674" cy="3888432"/>
        </a:xfrm>
        <a:prstGeom prst="roundRect">
          <a:avLst>
            <a:gd name="adj" fmla="val 10000"/>
          </a:avLst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8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Attacks</a:t>
          </a:r>
          <a:r>
            <a:rPr lang="es-CL" sz="18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Bacteria, </a:t>
          </a:r>
          <a:r>
            <a:rPr lang="es-CL" sz="18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Viruses</a:t>
          </a:r>
          <a:r>
            <a:rPr lang="es-CL" sz="18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, </a:t>
          </a:r>
          <a:r>
            <a:rPr lang="es-CL" sz="18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Fungi</a:t>
          </a:r>
          <a:r>
            <a:rPr lang="es-CL" sz="18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, </a:t>
          </a:r>
          <a:r>
            <a:rPr lang="es-CL" sz="18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Algae</a:t>
          </a:r>
          <a:endParaRPr lang="es-CL" sz="18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5136288" y="1555372"/>
        <a:ext cx="1656674" cy="1555372"/>
      </dsp:txXfrm>
    </dsp:sp>
    <dsp:sp modelId="{C9348ACD-38EB-48BF-B342-643D6E951A7C}">
      <dsp:nvSpPr>
        <dsp:cNvPr id="0" name=""/>
        <dsp:cNvSpPr/>
      </dsp:nvSpPr>
      <dsp:spPr>
        <a:xfrm>
          <a:off x="5300039" y="233305"/>
          <a:ext cx="1294847" cy="1294847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B730D5-7D3F-4EFF-B913-03530B9C85EF}">
      <dsp:nvSpPr>
        <dsp:cNvPr id="0" name=""/>
        <dsp:cNvSpPr/>
      </dsp:nvSpPr>
      <dsp:spPr>
        <a:xfrm>
          <a:off x="6825500" y="0"/>
          <a:ext cx="1656674" cy="3888432"/>
        </a:xfrm>
        <a:prstGeom prst="roundRect">
          <a:avLst>
            <a:gd name="adj" fmla="val 1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It is not inactivated in the presence of organic matter</a:t>
          </a:r>
          <a:endParaRPr lang="es-CL" sz="18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6825500" y="1555372"/>
        <a:ext cx="1656674" cy="1555372"/>
      </dsp:txXfrm>
    </dsp:sp>
    <dsp:sp modelId="{0BA589F1-5A05-4D71-8752-3720511109A0}">
      <dsp:nvSpPr>
        <dsp:cNvPr id="0" name=""/>
        <dsp:cNvSpPr/>
      </dsp:nvSpPr>
      <dsp:spPr>
        <a:xfrm>
          <a:off x="7006414" y="233305"/>
          <a:ext cx="1294847" cy="1294847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BB1F9F-8141-4161-87F3-C3D87A237409}">
      <dsp:nvSpPr>
        <dsp:cNvPr id="0" name=""/>
        <dsp:cNvSpPr/>
      </dsp:nvSpPr>
      <dsp:spPr>
        <a:xfrm>
          <a:off x="360044" y="3096344"/>
          <a:ext cx="7803601" cy="583264"/>
        </a:xfrm>
        <a:prstGeom prst="left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D06B71-44FA-4D67-86E5-FC001A144976}">
      <dsp:nvSpPr>
        <dsp:cNvPr id="0" name=""/>
        <dsp:cNvSpPr/>
      </dsp:nvSpPr>
      <dsp:spPr>
        <a:xfrm>
          <a:off x="0" y="525575"/>
          <a:ext cx="8028384" cy="1701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3092" tIns="249936" rIns="623092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Financed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</a:t>
          </a: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by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</a:t>
          </a: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government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</a:t>
          </a: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founds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(FIA):, </a:t>
          </a: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Cow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</a:t>
          </a: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Guard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 </a:t>
          </a: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winner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of </a:t>
          </a: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inovation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</a:t>
          </a: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competition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2012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3 </a:t>
          </a: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years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of </a:t>
          </a: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studies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(NMC C </a:t>
          </a: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Protocol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):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Study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1:  Formula </a:t>
          </a: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development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&gt;  </a:t>
          </a: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Stable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formulas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Study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2: Bacteria control In-vitro &gt; High </a:t>
          </a: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effectiveness</a:t>
          </a:r>
          <a:endParaRPr lang="es-CL" sz="1200" b="1" kern="1200" dirty="0">
            <a:solidFill>
              <a:schemeClr val="tx1">
                <a:lumMod val="85000"/>
                <a:lumOff val="15000"/>
              </a:schemeClr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Study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3: Animal </a:t>
          </a: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welfare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&gt; R</a:t>
          </a:r>
          <a:r>
            <a:rPr lang="en-US" sz="1200" b="1" i="0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egenerates</a:t>
          </a:r>
          <a:r>
            <a:rPr lang="en-US" sz="1200" b="1" i="0" kern="1200" dirty="0">
              <a:solidFill>
                <a:schemeClr val="tx1">
                  <a:lumMod val="95000"/>
                  <a:lumOff val="5000"/>
                </a:schemeClr>
              </a:solidFill>
            </a:rPr>
            <a:t> tissues and heals wounds (high power)</a:t>
          </a:r>
          <a:endParaRPr lang="es-CL" sz="1200" b="1" kern="1200" dirty="0">
            <a:solidFill>
              <a:schemeClr val="tx1">
                <a:lumMod val="85000"/>
                <a:lumOff val="15000"/>
              </a:schemeClr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Study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4: </a:t>
          </a: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Food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safety &gt;  Non-</a:t>
          </a: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harmful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</a:t>
          </a: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milk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</a:t>
          </a: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for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</a:t>
          </a: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consumption</a:t>
          </a:r>
          <a:endParaRPr lang="es-CL" sz="1200" b="1" kern="1200" dirty="0">
            <a:solidFill>
              <a:schemeClr val="tx1">
                <a:lumMod val="85000"/>
                <a:lumOff val="15000"/>
              </a:schemeClr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Study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5: Mastitis control In-vivo&gt; </a:t>
          </a: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efficiency</a:t>
          </a:r>
          <a:endParaRPr lang="es-CL" sz="1200" b="1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0" y="525575"/>
        <a:ext cx="8028384" cy="1701000"/>
      </dsp:txXfrm>
    </dsp:sp>
    <dsp:sp modelId="{E16FDDA1-B6F8-4848-A94C-0EABDA63F7BC}">
      <dsp:nvSpPr>
        <dsp:cNvPr id="0" name=""/>
        <dsp:cNvSpPr/>
      </dsp:nvSpPr>
      <dsp:spPr>
        <a:xfrm>
          <a:off x="401419" y="145036"/>
          <a:ext cx="5619868" cy="557658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2418" tIns="0" rIns="212418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CITUC - INTA - U. de Chile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Guillermo Figueroa G.</a:t>
          </a:r>
        </a:p>
      </dsp:txBody>
      <dsp:txXfrm>
        <a:off x="428642" y="172259"/>
        <a:ext cx="5565422" cy="503212"/>
      </dsp:txXfrm>
    </dsp:sp>
    <dsp:sp modelId="{22446C7F-29E3-40E0-8D94-D3C8713F0204}">
      <dsp:nvSpPr>
        <dsp:cNvPr id="0" name=""/>
        <dsp:cNvSpPr/>
      </dsp:nvSpPr>
      <dsp:spPr>
        <a:xfrm>
          <a:off x="0" y="2631080"/>
          <a:ext cx="8028384" cy="1039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3092" tIns="249936" rIns="623092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Supported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</a:t>
          </a: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by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CODELCO </a:t>
          </a: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Lab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(1 </a:t>
          </a: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year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Industrial test: Analysis comparison of productive results between cows treated with </a:t>
          </a:r>
          <a:r>
            <a:rPr lang="en-US" sz="1200" kern="1200" dirty="0" err="1"/>
            <a:t>Yodo</a:t>
          </a:r>
          <a:r>
            <a:rPr lang="en-US" sz="1200" kern="1200" dirty="0"/>
            <a:t> and Cow Guard (6,000 cows in milking) &gt;  </a:t>
          </a:r>
          <a:r>
            <a:rPr lang="en-US" sz="1200" b="0" i="0" kern="1200" dirty="0"/>
            <a:t>Cows with Cow Guard had lower incidence of clinical mastitis and higher daily production</a:t>
          </a:r>
          <a:endParaRPr lang="es-CL" sz="1200" b="1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0" y="2631080"/>
        <a:ext cx="8028384" cy="1039500"/>
      </dsp:txXfrm>
    </dsp:sp>
    <dsp:sp modelId="{16374416-DCC4-4C42-9BA1-BDCD5D7F018A}">
      <dsp:nvSpPr>
        <dsp:cNvPr id="0" name=""/>
        <dsp:cNvSpPr/>
      </dsp:nvSpPr>
      <dsp:spPr>
        <a:xfrm>
          <a:off x="401419" y="2291375"/>
          <a:ext cx="5619868" cy="516825"/>
        </a:xfrm>
        <a:prstGeom prst="round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2418" tIns="0" rIns="212418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U. Austral de Chile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Miguel Salgado A.</a:t>
          </a:r>
        </a:p>
      </dsp:txBody>
      <dsp:txXfrm>
        <a:off x="426648" y="2316604"/>
        <a:ext cx="5569410" cy="466367"/>
      </dsp:txXfrm>
    </dsp:sp>
    <dsp:sp modelId="{8AF43D30-A183-4FD8-A567-D1F91112C353}">
      <dsp:nvSpPr>
        <dsp:cNvPr id="0" name=""/>
        <dsp:cNvSpPr/>
      </dsp:nvSpPr>
      <dsp:spPr>
        <a:xfrm>
          <a:off x="0" y="4170139"/>
          <a:ext cx="8028384" cy="869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3092" tIns="249936" rIns="623092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Supported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</a:t>
          </a: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by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 CODELCO </a:t>
          </a: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Lab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 (6 </a:t>
          </a:r>
          <a:r>
            <a:rPr lang="es-CL" sz="12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months</a:t>
          </a:r>
          <a:r>
            <a:rPr lang="es-CL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0" i="0" kern="1200" dirty="0"/>
            <a:t>Study: Comparative analysis between Cow Guard and other products of the Argentine market &gt; Cow Guard generates much greater control of major mastitis-causing bacteria compared to other proven products</a:t>
          </a:r>
          <a:endParaRPr lang="es-CL" sz="1200" b="1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0" y="4170139"/>
        <a:ext cx="8028384" cy="869400"/>
      </dsp:txXfrm>
    </dsp:sp>
    <dsp:sp modelId="{AAED4F69-FDC6-4C40-9F35-C30460F3969C}">
      <dsp:nvSpPr>
        <dsp:cNvPr id="0" name=""/>
        <dsp:cNvSpPr/>
      </dsp:nvSpPr>
      <dsp:spPr>
        <a:xfrm>
          <a:off x="401419" y="3735380"/>
          <a:ext cx="5619868" cy="611878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2418" tIns="0" rIns="212418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200" b="1" kern="1200">
              <a:solidFill>
                <a:schemeClr val="tx1">
                  <a:lumMod val="85000"/>
                  <a:lumOff val="15000"/>
                </a:schemeClr>
              </a:solidFill>
            </a:rPr>
            <a:t>INTA Argentina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200" b="1" kern="1200">
              <a:solidFill>
                <a:schemeClr val="tx1">
                  <a:lumMod val="85000"/>
                  <a:lumOff val="15000"/>
                </a:schemeClr>
              </a:solidFill>
            </a:rPr>
            <a:t>Luis Calvinho</a:t>
          </a:r>
          <a:endParaRPr lang="es-CL" sz="1200" b="1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431288" y="3765249"/>
        <a:ext cx="5560130" cy="5521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9147E4-E727-42F0-82EB-5E92695322B0}">
      <dsp:nvSpPr>
        <dsp:cNvPr id="0" name=""/>
        <dsp:cNvSpPr/>
      </dsp:nvSpPr>
      <dsp:spPr>
        <a:xfrm>
          <a:off x="914399" y="0"/>
          <a:ext cx="5181600" cy="2560020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3C149E-576F-4105-9528-2B45C6DD9D28}">
      <dsp:nvSpPr>
        <dsp:cNvPr id="0" name=""/>
        <dsp:cNvSpPr/>
      </dsp:nvSpPr>
      <dsp:spPr>
        <a:xfrm>
          <a:off x="1302" y="768006"/>
          <a:ext cx="1952252" cy="102400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b="1" kern="1200" dirty="0" err="1">
              <a:solidFill>
                <a:schemeClr val="tx1"/>
              </a:solidFill>
            </a:rPr>
            <a:t>Easier</a:t>
          </a:r>
          <a:r>
            <a:rPr lang="es-CL" sz="1900" b="1" kern="1200" dirty="0">
              <a:solidFill>
                <a:schemeClr val="tx1"/>
              </a:solidFill>
            </a:rPr>
            <a:t>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b="1" kern="1200" dirty="0" err="1">
              <a:solidFill>
                <a:schemeClr val="tx1"/>
              </a:solidFill>
            </a:rPr>
            <a:t>teat</a:t>
          </a:r>
          <a:r>
            <a:rPr lang="es-CL" sz="1900" b="1" kern="1200" dirty="0">
              <a:solidFill>
                <a:schemeClr val="tx1"/>
              </a:solidFill>
            </a:rPr>
            <a:t> </a:t>
          </a:r>
          <a:r>
            <a:rPr lang="es-CL" sz="1900" b="1" kern="1200" dirty="0" err="1">
              <a:solidFill>
                <a:schemeClr val="tx1"/>
              </a:solidFill>
            </a:rPr>
            <a:t>cleaning</a:t>
          </a:r>
          <a:endParaRPr lang="es-CL" sz="1900" b="1" kern="1200" dirty="0">
            <a:solidFill>
              <a:schemeClr val="tx1"/>
            </a:solidFill>
          </a:endParaRPr>
        </a:p>
      </dsp:txBody>
      <dsp:txXfrm>
        <a:off x="51290" y="817994"/>
        <a:ext cx="1852276" cy="924032"/>
      </dsp:txXfrm>
    </dsp:sp>
    <dsp:sp modelId="{C738CE38-2490-4A4A-99CD-C41C74873C21}">
      <dsp:nvSpPr>
        <dsp:cNvPr id="0" name=""/>
        <dsp:cNvSpPr/>
      </dsp:nvSpPr>
      <dsp:spPr>
        <a:xfrm>
          <a:off x="2071873" y="768006"/>
          <a:ext cx="1952252" cy="1024008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Shorter</a:t>
          </a:r>
          <a:r>
            <a:rPr lang="es-CL" sz="19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s-CL" sz="19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teat</a:t>
          </a:r>
          <a:r>
            <a:rPr lang="es-CL" sz="19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s-CL" sz="19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preparation</a:t>
          </a:r>
          <a:r>
            <a:rPr lang="es-CL" sz="19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time</a:t>
          </a:r>
        </a:p>
      </dsp:txBody>
      <dsp:txXfrm>
        <a:off x="2121861" y="817994"/>
        <a:ext cx="1852276" cy="924032"/>
      </dsp:txXfrm>
    </dsp:sp>
    <dsp:sp modelId="{D9F9199D-8FAE-4BE4-A632-FE3E40B072AE}">
      <dsp:nvSpPr>
        <dsp:cNvPr id="0" name=""/>
        <dsp:cNvSpPr/>
      </dsp:nvSpPr>
      <dsp:spPr>
        <a:xfrm>
          <a:off x="4142444" y="768006"/>
          <a:ext cx="1952252" cy="1024008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b="1" kern="1200" dirty="0" err="1">
              <a:solidFill>
                <a:schemeClr val="tx1"/>
              </a:solidFill>
            </a:rPr>
            <a:t>Shorter</a:t>
          </a:r>
          <a:r>
            <a:rPr lang="es-CL" sz="1900" b="1" kern="1200" dirty="0">
              <a:solidFill>
                <a:schemeClr val="tx1"/>
              </a:solidFill>
            </a:rPr>
            <a:t> </a:t>
          </a:r>
          <a:r>
            <a:rPr lang="es-CL" sz="1900" b="1" kern="1200" dirty="0" err="1">
              <a:solidFill>
                <a:schemeClr val="tx1"/>
              </a:solidFill>
            </a:rPr>
            <a:t>milking</a:t>
          </a:r>
          <a:r>
            <a:rPr lang="es-CL" sz="1900" b="1" kern="1200" dirty="0">
              <a:solidFill>
                <a:schemeClr val="tx1"/>
              </a:solidFill>
            </a:rPr>
            <a:t> time</a:t>
          </a:r>
        </a:p>
      </dsp:txBody>
      <dsp:txXfrm>
        <a:off x="4192432" y="817994"/>
        <a:ext cx="1852276" cy="92403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9147E4-E727-42F0-82EB-5E92695322B0}">
      <dsp:nvSpPr>
        <dsp:cNvPr id="0" name=""/>
        <dsp:cNvSpPr/>
      </dsp:nvSpPr>
      <dsp:spPr>
        <a:xfrm>
          <a:off x="898517" y="0"/>
          <a:ext cx="5091600" cy="2432701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3C149E-576F-4105-9528-2B45C6DD9D28}">
      <dsp:nvSpPr>
        <dsp:cNvPr id="0" name=""/>
        <dsp:cNvSpPr/>
      </dsp:nvSpPr>
      <dsp:spPr>
        <a:xfrm>
          <a:off x="0" y="729810"/>
          <a:ext cx="1797035" cy="9730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600" b="1" kern="1200" dirty="0" err="1">
              <a:solidFill>
                <a:schemeClr val="tx1"/>
              </a:solidFill>
            </a:rPr>
            <a:t>Milks</a:t>
          </a:r>
          <a:r>
            <a:rPr lang="es-CL" sz="1600" b="1" kern="1200" dirty="0">
              <a:solidFill>
                <a:schemeClr val="tx1"/>
              </a:solidFill>
            </a:rPr>
            <a:t> </a:t>
          </a:r>
          <a:r>
            <a:rPr lang="es-CL" sz="1600" b="1" kern="1200" dirty="0" err="1">
              <a:solidFill>
                <a:schemeClr val="tx1"/>
              </a:solidFill>
            </a:rPr>
            <a:t>without</a:t>
          </a:r>
          <a:r>
            <a:rPr lang="es-CL" sz="1600" b="1" kern="1200" dirty="0">
              <a:solidFill>
                <a:schemeClr val="tx1"/>
              </a:solidFill>
            </a:rPr>
            <a:t> </a:t>
          </a:r>
          <a:r>
            <a:rPr lang="es-CL" sz="1600" b="1" kern="1200" dirty="0" err="1">
              <a:solidFill>
                <a:schemeClr val="tx1"/>
              </a:solidFill>
            </a:rPr>
            <a:t>pain</a:t>
          </a:r>
          <a:endParaRPr lang="es-CL" sz="1600" b="1" kern="1200" dirty="0">
            <a:solidFill>
              <a:schemeClr val="tx1"/>
            </a:solidFill>
          </a:endParaRPr>
        </a:p>
      </dsp:txBody>
      <dsp:txXfrm>
        <a:off x="47502" y="777312"/>
        <a:ext cx="1702031" cy="878076"/>
      </dsp:txXfrm>
    </dsp:sp>
    <dsp:sp modelId="{C738CE38-2490-4A4A-99CD-C41C74873C21}">
      <dsp:nvSpPr>
        <dsp:cNvPr id="0" name=""/>
        <dsp:cNvSpPr/>
      </dsp:nvSpPr>
      <dsp:spPr>
        <a:xfrm>
          <a:off x="2096541" y="729810"/>
          <a:ext cx="1797035" cy="973080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6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Higher</a:t>
          </a:r>
          <a:r>
            <a:rPr lang="es-CL" sz="16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s-CL" sz="16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milk</a:t>
          </a:r>
          <a:r>
            <a:rPr lang="es-CL" sz="16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s-CL" sz="16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drop</a:t>
          </a:r>
          <a:endParaRPr lang="es-CL" sz="16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2144043" y="777312"/>
        <a:ext cx="1702031" cy="878076"/>
      </dsp:txXfrm>
    </dsp:sp>
    <dsp:sp modelId="{D9F9199D-8FAE-4BE4-A632-FE3E40B072AE}">
      <dsp:nvSpPr>
        <dsp:cNvPr id="0" name=""/>
        <dsp:cNvSpPr/>
      </dsp:nvSpPr>
      <dsp:spPr>
        <a:xfrm>
          <a:off x="4193082" y="729810"/>
          <a:ext cx="1797035" cy="973080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2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Higher</a:t>
          </a:r>
          <a:r>
            <a:rPr lang="es-CL" sz="12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s-CL" sz="12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production</a:t>
          </a:r>
          <a:r>
            <a:rPr lang="es-CL" sz="12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and </a:t>
          </a:r>
          <a:r>
            <a:rPr lang="es-CL" sz="12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lower</a:t>
          </a:r>
          <a:r>
            <a:rPr lang="es-CL" sz="12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mastitis</a:t>
          </a:r>
        </a:p>
      </dsp:txBody>
      <dsp:txXfrm>
        <a:off x="4240584" y="777312"/>
        <a:ext cx="1702031" cy="87807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28EA32-2F03-4369-A237-951A137F6A4D}">
      <dsp:nvSpPr>
        <dsp:cNvPr id="0" name=""/>
        <dsp:cNvSpPr/>
      </dsp:nvSpPr>
      <dsp:spPr>
        <a:xfrm>
          <a:off x="0" y="0"/>
          <a:ext cx="8424936" cy="2073830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AC8462-E001-48D2-87F9-E0CAFAC335FB}">
      <dsp:nvSpPr>
        <dsp:cNvPr id="0" name=""/>
        <dsp:cNvSpPr/>
      </dsp:nvSpPr>
      <dsp:spPr>
        <a:xfrm>
          <a:off x="5749606" y="305896"/>
          <a:ext cx="2474824" cy="152080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263960-1A01-4908-969D-6DA9BE803061}">
      <dsp:nvSpPr>
        <dsp:cNvPr id="0" name=""/>
        <dsp:cNvSpPr/>
      </dsp:nvSpPr>
      <dsp:spPr>
        <a:xfrm rot="10800000">
          <a:off x="5749606" y="2107167"/>
          <a:ext cx="2474824" cy="2500539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21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Higher profitability of dairy production</a:t>
          </a:r>
          <a:endParaRPr lang="es-CL" sz="21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 rot="10800000">
        <a:off x="5825715" y="2107167"/>
        <a:ext cx="2322606" cy="2424430"/>
      </dsp:txXfrm>
    </dsp:sp>
    <dsp:sp modelId="{E61CCE1E-3EA6-4616-90BB-ED2B5FEE393A}">
      <dsp:nvSpPr>
        <dsp:cNvPr id="0" name=""/>
        <dsp:cNvSpPr/>
      </dsp:nvSpPr>
      <dsp:spPr>
        <a:xfrm>
          <a:off x="277001" y="297361"/>
          <a:ext cx="2474824" cy="152080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EF555E-DD63-4365-90C1-BCB6B527A63D}">
      <dsp:nvSpPr>
        <dsp:cNvPr id="0" name=""/>
        <dsp:cNvSpPr/>
      </dsp:nvSpPr>
      <dsp:spPr>
        <a:xfrm rot="10800000">
          <a:off x="277001" y="2073830"/>
          <a:ext cx="2474824" cy="2534681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21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Improvement of animal welfare and protection of the environment</a:t>
          </a:r>
          <a:endParaRPr lang="es-CL" sz="21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21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 rot="10800000">
        <a:off x="353110" y="2073830"/>
        <a:ext cx="2322606" cy="2458572"/>
      </dsp:txXfrm>
    </dsp:sp>
    <dsp:sp modelId="{001897D2-7DDD-4D0B-862F-3401940DA6F5}">
      <dsp:nvSpPr>
        <dsp:cNvPr id="0" name=""/>
        <dsp:cNvSpPr/>
      </dsp:nvSpPr>
      <dsp:spPr>
        <a:xfrm>
          <a:off x="3013291" y="297361"/>
          <a:ext cx="2474824" cy="152080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AA1BD8-B953-4685-895D-88C8FB8A2D03}">
      <dsp:nvSpPr>
        <dsp:cNvPr id="0" name=""/>
        <dsp:cNvSpPr/>
      </dsp:nvSpPr>
      <dsp:spPr>
        <a:xfrm rot="10800000">
          <a:off x="3013291" y="2073830"/>
          <a:ext cx="2474824" cy="2534681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21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Improvement of the welfare of workers and owners</a:t>
          </a:r>
          <a:endParaRPr lang="es-CL" sz="21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 rot="10800000">
        <a:off x="3089400" y="2073830"/>
        <a:ext cx="2322606" cy="245857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D1CCC5-977B-4212-BE43-855E6F11290A}">
      <dsp:nvSpPr>
        <dsp:cNvPr id="0" name=""/>
        <dsp:cNvSpPr/>
      </dsp:nvSpPr>
      <dsp:spPr>
        <a:xfrm>
          <a:off x="2652" y="2210234"/>
          <a:ext cx="1597449" cy="82989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95%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b="1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less</a:t>
          </a:r>
          <a:endParaRPr lang="es-CL" sz="20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2652" y="2210234"/>
        <a:ext cx="1597449" cy="829895"/>
      </dsp:txXfrm>
    </dsp:sp>
    <dsp:sp modelId="{79D42238-6184-4CBE-A379-A910F387B4D1}">
      <dsp:nvSpPr>
        <dsp:cNvPr id="0" name=""/>
        <dsp:cNvSpPr/>
      </dsp:nvSpPr>
      <dsp:spPr>
        <a:xfrm>
          <a:off x="105171" y="3230879"/>
          <a:ext cx="1400534" cy="281088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800" b="0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Clinical</a:t>
          </a:r>
          <a:r>
            <a:rPr lang="es-CL" sz="1800" b="0" kern="1200" dirty="0">
              <a:solidFill>
                <a:schemeClr val="tx1">
                  <a:lumMod val="75000"/>
                  <a:lumOff val="25000"/>
                </a:schemeClr>
              </a:solidFill>
            </a:rPr>
            <a:t> mastitis </a:t>
          </a:r>
          <a:r>
            <a:rPr lang="es-CL" sz="1800" b="0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incidence</a:t>
          </a:r>
          <a:endParaRPr lang="es-CL" sz="1800" b="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105171" y="3230879"/>
        <a:ext cx="1400534" cy="2810880"/>
      </dsp:txXfrm>
    </dsp:sp>
    <dsp:sp modelId="{B0775EF1-013E-4934-8536-9A4E2D1795A0}">
      <dsp:nvSpPr>
        <dsp:cNvPr id="0" name=""/>
        <dsp:cNvSpPr/>
      </dsp:nvSpPr>
      <dsp:spPr>
        <a:xfrm>
          <a:off x="1796176" y="2210234"/>
          <a:ext cx="1597449" cy="829895"/>
        </a:xfrm>
        <a:prstGeom prst="rect">
          <a:avLst/>
        </a:prstGeom>
        <a:gradFill rotWithShape="0">
          <a:gsLst>
            <a:gs pos="0">
              <a:schemeClr val="accent5">
                <a:hueOff val="-2483469"/>
                <a:satOff val="9953"/>
                <a:lumOff val="2157"/>
                <a:alphaOff val="0"/>
                <a:shade val="51000"/>
                <a:satMod val="130000"/>
              </a:schemeClr>
            </a:gs>
            <a:gs pos="80000">
              <a:schemeClr val="accent5">
                <a:hueOff val="-2483469"/>
                <a:satOff val="9953"/>
                <a:lumOff val="2157"/>
                <a:alphaOff val="0"/>
                <a:shade val="93000"/>
                <a:satMod val="130000"/>
              </a:schemeClr>
            </a:gs>
            <a:gs pos="100000">
              <a:schemeClr val="accent5">
                <a:hueOff val="-2483469"/>
                <a:satOff val="9953"/>
                <a:lumOff val="2157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-2483469"/>
              <a:satOff val="9953"/>
              <a:lumOff val="215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86%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b="1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less</a:t>
          </a:r>
          <a:endParaRPr lang="es-CL" sz="20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1796176" y="2210234"/>
        <a:ext cx="1597449" cy="829895"/>
      </dsp:txXfrm>
    </dsp:sp>
    <dsp:sp modelId="{54BC0EFE-4C8E-4665-A96C-10D54824874D}">
      <dsp:nvSpPr>
        <dsp:cNvPr id="0" name=""/>
        <dsp:cNvSpPr/>
      </dsp:nvSpPr>
      <dsp:spPr>
        <a:xfrm>
          <a:off x="1898696" y="3230879"/>
          <a:ext cx="1400534" cy="2810880"/>
        </a:xfrm>
        <a:prstGeom prst="rect">
          <a:avLst/>
        </a:prstGeom>
        <a:solidFill>
          <a:schemeClr val="accent5">
            <a:tint val="40000"/>
            <a:alpha val="90000"/>
            <a:hueOff val="-2685120"/>
            <a:satOff val="12063"/>
            <a:lumOff val="829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2685120"/>
              <a:satOff val="12063"/>
              <a:lumOff val="82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800" b="0" kern="1200" dirty="0">
              <a:solidFill>
                <a:schemeClr val="tx1">
                  <a:lumMod val="75000"/>
                  <a:lumOff val="25000"/>
                </a:schemeClr>
              </a:solidFill>
            </a:rPr>
            <a:t>Mastitis </a:t>
          </a:r>
          <a:r>
            <a:rPr lang="es-CL" sz="1800" b="0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treatment</a:t>
          </a:r>
          <a:r>
            <a:rPr lang="es-CL" sz="1800" b="0" kern="1200" dirty="0">
              <a:solidFill>
                <a:schemeClr val="tx1">
                  <a:lumMod val="75000"/>
                  <a:lumOff val="25000"/>
                </a:schemeClr>
              </a:solidFill>
            </a:rPr>
            <a:t> expenses</a:t>
          </a:r>
        </a:p>
      </dsp:txBody>
      <dsp:txXfrm>
        <a:off x="1898696" y="3230879"/>
        <a:ext cx="1400534" cy="2810880"/>
      </dsp:txXfrm>
    </dsp:sp>
    <dsp:sp modelId="{146678EB-F707-4459-B2A3-8F91186AB00C}">
      <dsp:nvSpPr>
        <dsp:cNvPr id="0" name=""/>
        <dsp:cNvSpPr/>
      </dsp:nvSpPr>
      <dsp:spPr>
        <a:xfrm>
          <a:off x="3589701" y="2210234"/>
          <a:ext cx="1597449" cy="829895"/>
        </a:xfrm>
        <a:prstGeom prst="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85%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b="1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less</a:t>
          </a:r>
          <a:endParaRPr lang="es-CL" sz="20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3589701" y="2210234"/>
        <a:ext cx="1597449" cy="829895"/>
      </dsp:txXfrm>
    </dsp:sp>
    <dsp:sp modelId="{192AB0BB-9EC0-40F3-BA43-B37C03E398DC}">
      <dsp:nvSpPr>
        <dsp:cNvPr id="0" name=""/>
        <dsp:cNvSpPr/>
      </dsp:nvSpPr>
      <dsp:spPr>
        <a:xfrm>
          <a:off x="3692220" y="3230879"/>
          <a:ext cx="1400534" cy="2810880"/>
        </a:xfrm>
        <a:prstGeom prst="rect">
          <a:avLst/>
        </a:prstGeom>
        <a:solidFill>
          <a:schemeClr val="accent5">
            <a:tint val="40000"/>
            <a:alpha val="90000"/>
            <a:hueOff val="-5370241"/>
            <a:satOff val="24126"/>
            <a:lumOff val="1658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5370241"/>
              <a:satOff val="24126"/>
              <a:lumOff val="165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Losses due to death and culling of cows due to mastitis</a:t>
          </a:r>
          <a:endParaRPr lang="es-CL" sz="1800" b="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3692220" y="3230879"/>
        <a:ext cx="1400534" cy="2810880"/>
      </dsp:txXfrm>
    </dsp:sp>
    <dsp:sp modelId="{DC8DFE1C-A36E-408D-AFC8-E89DC67F39B4}">
      <dsp:nvSpPr>
        <dsp:cNvPr id="0" name=""/>
        <dsp:cNvSpPr/>
      </dsp:nvSpPr>
      <dsp:spPr>
        <a:xfrm>
          <a:off x="5383225" y="2210234"/>
          <a:ext cx="1597449" cy="829895"/>
        </a:xfrm>
        <a:prstGeom prst="rect">
          <a:avLst/>
        </a:prstGeom>
        <a:gradFill rotWithShape="0">
          <a:gsLst>
            <a:gs pos="0">
              <a:schemeClr val="accent5">
                <a:hueOff val="-7450407"/>
                <a:satOff val="29858"/>
                <a:lumOff val="6471"/>
                <a:alphaOff val="0"/>
                <a:shade val="51000"/>
                <a:satMod val="130000"/>
              </a:schemeClr>
            </a:gs>
            <a:gs pos="80000">
              <a:schemeClr val="accent5">
                <a:hueOff val="-7450407"/>
                <a:satOff val="29858"/>
                <a:lumOff val="6471"/>
                <a:alphaOff val="0"/>
                <a:shade val="93000"/>
                <a:satMod val="130000"/>
              </a:schemeClr>
            </a:gs>
            <a:gs pos="100000">
              <a:schemeClr val="accent5">
                <a:hueOff val="-7450407"/>
                <a:satOff val="29858"/>
                <a:lumOff val="6471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-7450407"/>
              <a:satOff val="29858"/>
              <a:lumOff val="647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80%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b="1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less</a:t>
          </a:r>
          <a:endParaRPr lang="es-CL" sz="20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5383225" y="2210234"/>
        <a:ext cx="1597449" cy="829895"/>
      </dsp:txXfrm>
    </dsp:sp>
    <dsp:sp modelId="{9E3C3A97-F330-490D-A15E-F1C5426B334C}">
      <dsp:nvSpPr>
        <dsp:cNvPr id="0" name=""/>
        <dsp:cNvSpPr/>
      </dsp:nvSpPr>
      <dsp:spPr>
        <a:xfrm>
          <a:off x="5485744" y="3230879"/>
          <a:ext cx="1400534" cy="2810880"/>
        </a:xfrm>
        <a:prstGeom prst="rect">
          <a:avLst/>
        </a:prstGeom>
        <a:solidFill>
          <a:schemeClr val="accent5">
            <a:tint val="40000"/>
            <a:alpha val="90000"/>
            <a:hueOff val="-8055361"/>
            <a:satOff val="36190"/>
            <a:lumOff val="2488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8055361"/>
              <a:satOff val="36190"/>
              <a:lumOff val="248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800" b="0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Discarding</a:t>
          </a:r>
          <a:r>
            <a:rPr lang="es-CL" sz="1800" b="0" kern="1200" dirty="0">
              <a:solidFill>
                <a:schemeClr val="tx1">
                  <a:lumMod val="75000"/>
                  <a:lumOff val="25000"/>
                </a:schemeClr>
              </a:solidFill>
            </a:rPr>
            <a:t> of </a:t>
          </a:r>
          <a:r>
            <a:rPr lang="es-CL" sz="1800" b="0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milk</a:t>
          </a:r>
          <a:endParaRPr lang="es-CL" sz="1800" b="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5485744" y="3230879"/>
        <a:ext cx="1400534" cy="2810880"/>
      </dsp:txXfrm>
    </dsp:sp>
    <dsp:sp modelId="{FA371F15-18CF-4AA6-96DB-A96E5635F9E8}">
      <dsp:nvSpPr>
        <dsp:cNvPr id="0" name=""/>
        <dsp:cNvSpPr/>
      </dsp:nvSpPr>
      <dsp:spPr>
        <a:xfrm>
          <a:off x="7176749" y="2210234"/>
          <a:ext cx="1597449" cy="829895"/>
        </a:xfrm>
        <a:prstGeom prst="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100%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b="1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less</a:t>
          </a:r>
          <a:endParaRPr lang="es-CL" sz="20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7176749" y="2210234"/>
        <a:ext cx="1597449" cy="829895"/>
      </dsp:txXfrm>
    </dsp:sp>
    <dsp:sp modelId="{C1DD680A-CCC9-495A-B48E-759FC2C09496}">
      <dsp:nvSpPr>
        <dsp:cNvPr id="0" name=""/>
        <dsp:cNvSpPr/>
      </dsp:nvSpPr>
      <dsp:spPr>
        <a:xfrm>
          <a:off x="7279268" y="3230879"/>
          <a:ext cx="1400534" cy="2810880"/>
        </a:xfrm>
        <a:prstGeom prst="rect">
          <a:avLst/>
        </a:prstGeom>
        <a:solidFill>
          <a:schemeClr val="accent5">
            <a:tint val="40000"/>
            <a:alpha val="90000"/>
            <a:hueOff val="-10740482"/>
            <a:satOff val="48253"/>
            <a:lumOff val="3317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10740482"/>
              <a:satOff val="48253"/>
              <a:lumOff val="331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Loss of milk quality bonus</a:t>
          </a:r>
          <a:endParaRPr lang="es-CL" sz="2000" b="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7279268" y="3230879"/>
        <a:ext cx="1400534" cy="28108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0.17533</cdr:x>
      <cdr:y>0.87448</cdr:y>
    </cdr:from>
    <cdr:to>
      <cdr:x>0.80745</cdr:x>
      <cdr:y>1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D0A008FC-DAE3-0BF0-C701-126251721BD3}"/>
            </a:ext>
          </a:extLst>
        </cdr:cNvPr>
        <cdr:cNvSpPr txBox="1"/>
      </cdr:nvSpPr>
      <cdr:spPr>
        <a:xfrm xmlns:a="http://schemas.openxmlformats.org/drawingml/2006/main">
          <a:off x="1477968" y="3010085"/>
          <a:ext cx="5328592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s-CL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56F56813-D390-4F8A-ADA2-DA85F91DE678}" type="datetimeFigureOut">
              <a:rPr lang="es-CL" smtClean="0"/>
              <a:t>14-11-2022</a:t>
            </a:fld>
            <a:endParaRPr lang="es-C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s-C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377B2BE2-EA5E-4C78-9652-331F78EBC70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62214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7B2BE2-EA5E-4C78-9652-331F78EBC70F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4625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7B2BE2-EA5E-4C78-9652-331F78EBC70F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0732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8:notes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0" name="Google Shape;29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7B2BE2-EA5E-4C78-9652-331F78EBC70F}" type="slidenum">
              <a:rPr lang="es-CL" smtClean="0"/>
              <a:t>11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202378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7B2BE2-EA5E-4C78-9652-331F78EBC70F}" type="slidenum">
              <a:rPr lang="es-CL" smtClean="0"/>
              <a:t>12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742678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7B2BE2-EA5E-4C78-9652-331F78EBC70F}" type="slidenum">
              <a:rPr lang="es-CL" smtClean="0"/>
              <a:t>13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57936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7B2BE2-EA5E-4C78-9652-331F78EBC70F}" type="slidenum">
              <a:rPr lang="es-CL" smtClean="0"/>
              <a:t>14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499129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7B2BE2-EA5E-4C78-9652-331F78EBC70F}" type="slidenum">
              <a:rPr lang="es-CL" smtClean="0"/>
              <a:t>15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268088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7B2BE2-EA5E-4C78-9652-331F78EBC70F}" type="slidenum">
              <a:rPr lang="es-CL" smtClean="0"/>
              <a:t>16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582728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7B2BE2-EA5E-4C78-9652-331F78EBC70F}" type="slidenum">
              <a:rPr lang="es-CL" smtClean="0"/>
              <a:t>17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109628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7B2BE2-EA5E-4C78-9652-331F78EBC70F}" type="slidenum">
              <a:rPr lang="es-CL" smtClean="0"/>
              <a:t>18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280131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7B2BE2-EA5E-4C78-9652-331F78EBC70F}" type="slidenum">
              <a:rPr lang="es-CL" smtClean="0"/>
              <a:t>19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530354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7B2BE2-EA5E-4C78-9652-331F78EBC70F}" type="slidenum">
              <a:rPr lang="es-CL" smtClean="0"/>
              <a:t>20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741634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7B2BE2-EA5E-4C78-9652-331F78EBC70F}" type="slidenum">
              <a:rPr lang="es-CL" smtClean="0"/>
              <a:t>21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505038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9:notes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6" name="Google Shape;446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7B2BE2-EA5E-4C78-9652-331F78EBC70F}" type="slidenum">
              <a:rPr lang="es-CL" smtClean="0"/>
              <a:t>23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90891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 err="1"/>
              <a:t>Cow</a:t>
            </a:r>
            <a:r>
              <a:rPr lang="es-CL" dirty="0"/>
              <a:t> </a:t>
            </a:r>
            <a:r>
              <a:rPr lang="es-CL" dirty="0" err="1"/>
              <a:t>Guard</a:t>
            </a:r>
            <a:r>
              <a:rPr lang="es-CL" dirty="0"/>
              <a:t>: Resolviendo problemas de la industria lechera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7B2BE2-EA5E-4C78-9652-331F78EBC70F}" type="slidenum">
              <a:rPr lang="es-CL" smtClean="0"/>
              <a:t>24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253224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 err="1"/>
              <a:t>Cow</a:t>
            </a:r>
            <a:r>
              <a:rPr lang="es-CL" dirty="0"/>
              <a:t> </a:t>
            </a:r>
            <a:r>
              <a:rPr lang="es-CL" dirty="0" err="1"/>
              <a:t>Guard</a:t>
            </a:r>
            <a:r>
              <a:rPr lang="es-CL" dirty="0"/>
              <a:t>: Resolviendo problemas de la industria lechera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7B2BE2-EA5E-4C78-9652-331F78EBC70F}" type="slidenum">
              <a:rPr lang="es-CL" smtClean="0"/>
              <a:t>25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253224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 err="1"/>
              <a:t>Cow</a:t>
            </a:r>
            <a:r>
              <a:rPr lang="es-CL" dirty="0"/>
              <a:t> </a:t>
            </a:r>
            <a:r>
              <a:rPr lang="es-CL" dirty="0" err="1"/>
              <a:t>Guard</a:t>
            </a:r>
            <a:r>
              <a:rPr lang="es-CL" dirty="0"/>
              <a:t>: Resolviendo problemas de la industria lechera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7B2BE2-EA5E-4C78-9652-331F78EBC70F}" type="slidenum">
              <a:rPr lang="es-CL" smtClean="0"/>
              <a:t>26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253224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 err="1"/>
              <a:t>Cow</a:t>
            </a:r>
            <a:r>
              <a:rPr lang="es-CL" dirty="0"/>
              <a:t> </a:t>
            </a:r>
            <a:r>
              <a:rPr lang="es-CL" dirty="0" err="1"/>
              <a:t>Guard</a:t>
            </a:r>
            <a:r>
              <a:rPr lang="es-CL" dirty="0"/>
              <a:t>: Resolviendo problemas de la industria lechera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7B2BE2-EA5E-4C78-9652-331F78EBC70F}" type="slidenum">
              <a:rPr lang="es-CL" smtClean="0"/>
              <a:t>27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253224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7B2BE2-EA5E-4C78-9652-331F78EBC70F}" type="slidenum">
              <a:rPr lang="es-CL" smtClean="0"/>
              <a:t>30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90891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31:notes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1" name="Google Shape;471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7B2BE2-EA5E-4C78-9652-331F78EBC70F}" type="slidenum">
              <a:rPr lang="es-CL" smtClean="0"/>
              <a:t>42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90891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37:notes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1" name="Google Shape;541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38:notes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1" name="Google Shape;561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7B2BE2-EA5E-4C78-9652-331F78EBC70F}" type="slidenum">
              <a:rPr lang="es-CL" smtClean="0"/>
              <a:t>58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90891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66:notes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56" name="Google Shape;856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649600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69:notes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8" name="Google Shape;878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70:notes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5" name="Google Shape;885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77660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5A168-702A-4412-AD2C-42581417E070}" type="datetimeFigureOut">
              <a:rPr lang="es-CL" smtClean="0"/>
              <a:t>14-11-2022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96ED7-09F2-41B7-8FEC-F1F7061691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0605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4000"/>
    </mc:Choice>
    <mc:Fallback xmlns="">
      <p:transition spd="slow" advTm="4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5A168-702A-4412-AD2C-42581417E070}" type="datetimeFigureOut">
              <a:rPr lang="es-CL" smtClean="0"/>
              <a:t>14-11-2022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96ED7-09F2-41B7-8FEC-F1F7061691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4822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4000"/>
    </mc:Choice>
    <mc:Fallback xmlns="">
      <p:transition spd="slow" advTm="4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5A168-702A-4412-AD2C-42581417E070}" type="datetimeFigureOut">
              <a:rPr lang="es-CL" smtClean="0"/>
              <a:t>14-11-2022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96ED7-09F2-41B7-8FEC-F1F7061691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01506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4000"/>
    </mc:Choice>
    <mc:Fallback xmlns="">
      <p:transition spd="slow" advTm="4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5A168-702A-4412-AD2C-42581417E070}" type="datetimeFigureOut">
              <a:rPr lang="es-CL" smtClean="0"/>
              <a:t>14-11-2022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96ED7-09F2-41B7-8FEC-F1F7061691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2660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4000"/>
    </mc:Choice>
    <mc:Fallback xmlns="">
      <p:transition spd="slow" advTm="4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5A168-702A-4412-AD2C-42581417E070}" type="datetimeFigureOut">
              <a:rPr lang="es-CL" smtClean="0"/>
              <a:t>14-11-2022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96ED7-09F2-41B7-8FEC-F1F7061691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2692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4000"/>
    </mc:Choice>
    <mc:Fallback xmlns="">
      <p:transition spd="slow" advTm="4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5A168-702A-4412-AD2C-42581417E070}" type="datetimeFigureOut">
              <a:rPr lang="es-CL" smtClean="0"/>
              <a:t>14-11-2022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96ED7-09F2-41B7-8FEC-F1F7061691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0680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4000"/>
    </mc:Choice>
    <mc:Fallback xmlns="">
      <p:transition spd="slow" advTm="4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5A168-702A-4412-AD2C-42581417E070}" type="datetimeFigureOut">
              <a:rPr lang="es-CL" smtClean="0"/>
              <a:t>14-11-2022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96ED7-09F2-41B7-8FEC-F1F7061691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0523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4000"/>
    </mc:Choice>
    <mc:Fallback xmlns="">
      <p:transition spd="slow" advTm="4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5A168-702A-4412-AD2C-42581417E070}" type="datetimeFigureOut">
              <a:rPr lang="es-CL" smtClean="0"/>
              <a:t>14-11-2022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96ED7-09F2-41B7-8FEC-F1F7061691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4905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4000"/>
    </mc:Choice>
    <mc:Fallback xmlns="">
      <p:transition spd="slow" advTm="4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5A168-702A-4412-AD2C-42581417E070}" type="datetimeFigureOut">
              <a:rPr lang="es-CL" smtClean="0"/>
              <a:t>14-11-2022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96ED7-09F2-41B7-8FEC-F1F7061691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5498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4000"/>
    </mc:Choice>
    <mc:Fallback xmlns="">
      <p:transition spd="slow" advTm="4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5A168-702A-4412-AD2C-42581417E070}" type="datetimeFigureOut">
              <a:rPr lang="es-CL" smtClean="0"/>
              <a:t>14-11-2022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96ED7-09F2-41B7-8FEC-F1F7061691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6116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4000"/>
    </mc:Choice>
    <mc:Fallback xmlns="">
      <p:transition spd="slow" advTm="4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5A168-702A-4412-AD2C-42581417E070}" type="datetimeFigureOut">
              <a:rPr lang="es-CL" smtClean="0"/>
              <a:t>14-11-2022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96ED7-09F2-41B7-8FEC-F1F7061691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4090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4000"/>
    </mc:Choice>
    <mc:Fallback xmlns="">
      <p:transition spd="slow" advTm="4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Diapositiva de títul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7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62225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Título y objeto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40293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Encabezado de secció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4450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Dos objeto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7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7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851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Comparació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01976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Sólo el título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99721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En blanco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87600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Contenido con título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8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8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31190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Imagen con título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8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8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336561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Título y texto vertical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8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82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8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8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63550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Título vertical y texto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83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8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8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8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707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5A168-702A-4412-AD2C-42581417E070}" type="datetimeFigureOut">
              <a:rPr lang="es-CL" smtClean="0"/>
              <a:t>14-11-2022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96ED7-09F2-41B7-8FEC-F1F7061691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09048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7000" advTm="4000"/>
    </mc:Choice>
    <mc:Fallback xmlns="">
      <p:transition spd="slow" advTm="4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7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7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7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7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295650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g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.pn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13" Type="http://schemas.openxmlformats.org/officeDocument/2006/relationships/diagramColors" Target="../diagrams/colors6.xml"/><Relationship Id="rId3" Type="http://schemas.openxmlformats.org/officeDocument/2006/relationships/image" Target="../media/image61.png"/><Relationship Id="rId7" Type="http://schemas.openxmlformats.org/officeDocument/2006/relationships/diagramQuickStyle" Target="../diagrams/quickStyle5.xml"/><Relationship Id="rId12" Type="http://schemas.openxmlformats.org/officeDocument/2006/relationships/diagramQuickStyle" Target="../diagrams/quickStyle6.xml"/><Relationship Id="rId2" Type="http://schemas.openxmlformats.org/officeDocument/2006/relationships/image" Target="../media/image4.png"/><Relationship Id="rId16" Type="http://schemas.microsoft.com/office/2007/relationships/hdphoto" Target="../media/hdphoto4.wdp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11" Type="http://schemas.openxmlformats.org/officeDocument/2006/relationships/diagramLayout" Target="../diagrams/layout6.xml"/><Relationship Id="rId5" Type="http://schemas.openxmlformats.org/officeDocument/2006/relationships/diagramData" Target="../diagrams/data5.xml"/><Relationship Id="rId15" Type="http://schemas.openxmlformats.org/officeDocument/2006/relationships/image" Target="../media/image62.png"/><Relationship Id="rId10" Type="http://schemas.openxmlformats.org/officeDocument/2006/relationships/diagramData" Target="../diagrams/data6.xml"/><Relationship Id="rId4" Type="http://schemas.microsoft.com/office/2007/relationships/hdphoto" Target="../media/hdphoto3.wdp"/><Relationship Id="rId9" Type="http://schemas.microsoft.com/office/2007/relationships/diagramDrawing" Target="../diagrams/drawing5.xml"/><Relationship Id="rId14" Type="http://schemas.microsoft.com/office/2007/relationships/diagramDrawing" Target="../diagrams/drawing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81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4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7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31639" y="980728"/>
            <a:ext cx="6434657" cy="3920389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251520" y="4725144"/>
            <a:ext cx="9144000" cy="1296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D4B4"/>
              </a:buClr>
              <a:buSzPts val="1800"/>
              <a:buFont typeface="Calibri"/>
              <a:buNone/>
            </a:pPr>
            <a:br>
              <a:rPr lang="es-CL" sz="1800" dirty="0">
                <a:solidFill>
                  <a:srgbClr val="FBD4B4"/>
                </a:solidFill>
              </a:rPr>
            </a:br>
            <a:br>
              <a:rPr lang="es-CL" sz="1800" dirty="0">
                <a:solidFill>
                  <a:srgbClr val="21DDAC"/>
                </a:solidFill>
              </a:rPr>
            </a:br>
            <a:r>
              <a:rPr lang="en-US" sz="3200" dirty="0">
                <a:solidFill>
                  <a:srgbClr val="21DDAC"/>
                </a:solidFill>
                <a:latin typeface="Calibri titulos "/>
              </a:rPr>
              <a:t>The first copper-based organic in the world.</a:t>
            </a:r>
            <a:br>
              <a:rPr lang="es-CL" sz="3200" dirty="0">
                <a:solidFill>
                  <a:srgbClr val="FBD4B4"/>
                </a:solidFill>
                <a:latin typeface="Calibri titulos "/>
              </a:rPr>
            </a:br>
            <a:br>
              <a:rPr lang="es-CL" sz="3200" dirty="0">
                <a:solidFill>
                  <a:srgbClr val="FBD4B4"/>
                </a:solidFill>
                <a:latin typeface="Calibri titulos "/>
              </a:rPr>
            </a:br>
            <a:br>
              <a:rPr lang="es-CL" sz="1800" dirty="0">
                <a:solidFill>
                  <a:srgbClr val="FBD4B4"/>
                </a:solidFill>
              </a:rPr>
            </a:br>
            <a:endParaRPr sz="1800" dirty="0">
              <a:solidFill>
                <a:srgbClr val="FBD4B4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FFC7259-B367-E43C-4EF0-5EE8664F0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468" y="-243408"/>
            <a:ext cx="9274936" cy="474818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2EEAD79-FDA1-3848-BA09-573583804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65104"/>
            <a:ext cx="9144000" cy="249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547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8403" y="3356992"/>
            <a:ext cx="7772400" cy="1470025"/>
          </a:xfrm>
        </p:spPr>
        <p:txBody>
          <a:bodyPr>
            <a:normAutofit fontScale="90000"/>
          </a:bodyPr>
          <a:lstStyle/>
          <a:p>
            <a:br>
              <a:rPr lang="es-CL" sz="4000" b="1" dirty="0">
                <a:solidFill>
                  <a:schemeClr val="bg1">
                    <a:lumMod val="65000"/>
                  </a:schemeClr>
                </a:solidFill>
              </a:rPr>
            </a:br>
            <a:br>
              <a:rPr lang="es-CL" sz="4000" b="1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s-CL" sz="4000" b="1" dirty="0" err="1">
                <a:solidFill>
                  <a:srgbClr val="21DDAC"/>
                </a:solidFill>
                <a:latin typeface="Calibri titulos "/>
                <a:cs typeface="Calibri" panose="020F0502020204030204" pitchFamily="34" charset="0"/>
              </a:rPr>
              <a:t>Formulation</a:t>
            </a:r>
            <a:r>
              <a:rPr lang="es-CL" sz="4000" b="1" dirty="0">
                <a:solidFill>
                  <a:srgbClr val="21DDAC"/>
                </a:solidFill>
                <a:latin typeface="Calibri titulos "/>
                <a:cs typeface="Calibri" panose="020F0502020204030204" pitchFamily="34" charset="0"/>
              </a:rPr>
              <a:t> </a:t>
            </a:r>
            <a:br>
              <a:rPr lang="es-CL" sz="4000" b="1" dirty="0">
                <a:solidFill>
                  <a:srgbClr val="21DDAC"/>
                </a:solidFill>
                <a:latin typeface="Calibri titulos "/>
                <a:cs typeface="Calibri" panose="020F0502020204030204" pitchFamily="34" charset="0"/>
              </a:rPr>
            </a:br>
            <a:r>
              <a:rPr lang="es-CL" sz="4000" b="1" dirty="0" err="1">
                <a:solidFill>
                  <a:srgbClr val="21DDAC"/>
                </a:solidFill>
                <a:latin typeface="Calibri titulos "/>
                <a:cs typeface="Calibri" panose="020F0502020204030204" pitchFamily="34" charset="0"/>
              </a:rPr>
              <a:t>Teat</a:t>
            </a:r>
            <a:r>
              <a:rPr lang="es-CL" sz="4000" b="1" dirty="0">
                <a:solidFill>
                  <a:srgbClr val="21DDAC"/>
                </a:solidFill>
                <a:latin typeface="Calibri titulos "/>
                <a:cs typeface="Calibri" panose="020F0502020204030204" pitchFamily="34" charset="0"/>
              </a:rPr>
              <a:t> </a:t>
            </a:r>
            <a:r>
              <a:rPr lang="es-CL" sz="4000" b="1" dirty="0" err="1">
                <a:solidFill>
                  <a:srgbClr val="21DDAC"/>
                </a:solidFill>
                <a:latin typeface="Calibri titulos "/>
                <a:cs typeface="Calibri" panose="020F0502020204030204" pitchFamily="34" charset="0"/>
              </a:rPr>
              <a:t>protectors</a:t>
            </a:r>
            <a:r>
              <a:rPr lang="es-CL" sz="4000" b="1" dirty="0">
                <a:solidFill>
                  <a:srgbClr val="21DDAC"/>
                </a:solidFill>
                <a:latin typeface="Calibri titulos 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196752"/>
            <a:ext cx="4037654" cy="2459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40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1064757" cy="648715"/>
          </a:xfrm>
          <a:prstGeom prst="rect">
            <a:avLst/>
          </a:prstGeom>
        </p:spPr>
      </p:pic>
      <p:sp>
        <p:nvSpPr>
          <p:cNvPr id="3" name="AutoShape 2" descr="Resultado de imagen para ques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AutoShape 4" descr="Resultado de imagen para questi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783898" y="-186333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CL" sz="4000" b="1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s-CL" sz="3300" dirty="0">
                <a:solidFill>
                  <a:srgbClr val="21DDAC"/>
                </a:solidFill>
              </a:rPr>
              <a:t>Formula </a:t>
            </a:r>
            <a:r>
              <a:rPr lang="es-CL" sz="3300" dirty="0" err="1">
                <a:solidFill>
                  <a:srgbClr val="21DDAC"/>
                </a:solidFill>
              </a:rPr>
              <a:t>Cow</a:t>
            </a:r>
            <a:r>
              <a:rPr lang="es-CL" sz="3300" dirty="0">
                <a:solidFill>
                  <a:srgbClr val="21DDAC"/>
                </a:solidFill>
              </a:rPr>
              <a:t> </a:t>
            </a:r>
            <a:r>
              <a:rPr lang="es-CL" sz="3300" dirty="0" err="1">
                <a:solidFill>
                  <a:srgbClr val="21DDAC"/>
                </a:solidFill>
              </a:rPr>
              <a:t>Guard</a:t>
            </a:r>
            <a:endParaRPr lang="es-CL" sz="3300" dirty="0">
              <a:solidFill>
                <a:srgbClr val="21DDAC"/>
              </a:solidFill>
            </a:endParaRPr>
          </a:p>
        </p:txBody>
      </p:sp>
      <p:pic>
        <p:nvPicPr>
          <p:cNvPr id="1026" name="Picture 2" descr="C:\Users\Usuario\Google Drive\BIOGENESIS DPTO TÉCNICO\1.DOCUMENTOS ADM Y FINANZAS\1.REGISTROS GERENTE TÉCNICO\GENERAL\1. I+D\2.DESARROLLO\DISEÑOS\Fotografías Cow Guard\FOTOGRAFIAS COW GUARD\ORIGINALES_8 FOTOGRAFIAS\DSC_0556_stand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75" y="3573016"/>
            <a:ext cx="4181123" cy="27866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 descr="C:\Users\Usuario\Google Drive\BIOGENESIS DPTO TÉCNICO\1.DOCUMENTOS ADM Y FINANZAS\1.REGISTROS GERENTE TÉCNICO\GENERAL\1. I+D\2.DESARROLLO\DISEÑOS\Fotografías Cow Guard\FOTOGRAFIAS COW GUARD\ORIGINALES_8 FOTOGRAFIAS\DSC_04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564690"/>
            <a:ext cx="3952951" cy="26351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7 CuadroTexto"/>
          <p:cNvSpPr txBox="1"/>
          <p:nvPr/>
        </p:nvSpPr>
        <p:spPr>
          <a:xfrm>
            <a:off x="692832" y="1779005"/>
            <a:ext cx="349005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L" sz="2800" u="sng" dirty="0">
                <a:solidFill>
                  <a:srgbClr val="21DDAC"/>
                </a:solidFill>
              </a:rPr>
              <a:t>Active </a:t>
            </a:r>
            <a:r>
              <a:rPr lang="es-CL" sz="2800" u="sng" dirty="0" err="1">
                <a:solidFill>
                  <a:srgbClr val="21DDAC"/>
                </a:solidFill>
              </a:rPr>
              <a:t>principle</a:t>
            </a:r>
            <a:endParaRPr lang="es-CL" sz="2800" u="sng" dirty="0">
              <a:solidFill>
                <a:srgbClr val="21DDAC"/>
              </a:solidFill>
            </a:endParaRPr>
          </a:p>
          <a:p>
            <a:pPr algn="ctr"/>
            <a:r>
              <a:rPr lang="es-CL" sz="2800" dirty="0">
                <a:solidFill>
                  <a:srgbClr val="21DDAC"/>
                </a:solidFill>
              </a:rPr>
              <a:t>100% </a:t>
            </a:r>
          </a:p>
          <a:p>
            <a:pPr algn="ctr"/>
            <a:r>
              <a:rPr lang="es-CL" sz="2800" dirty="0" err="1">
                <a:solidFill>
                  <a:srgbClr val="21DDAC"/>
                </a:solidFill>
              </a:rPr>
              <a:t>Copper</a:t>
            </a:r>
            <a:r>
              <a:rPr lang="es-CL" sz="2800" dirty="0">
                <a:solidFill>
                  <a:srgbClr val="21DDAC"/>
                </a:solidFill>
              </a:rPr>
              <a:t> </a:t>
            </a:r>
            <a:r>
              <a:rPr lang="es-CL" sz="2800" dirty="0" err="1">
                <a:solidFill>
                  <a:srgbClr val="21DDAC"/>
                </a:solidFill>
              </a:rPr>
              <a:t>nanoparticles</a:t>
            </a:r>
            <a:r>
              <a:rPr lang="es-CL" sz="2800" dirty="0">
                <a:solidFill>
                  <a:srgbClr val="21DDAC"/>
                </a:solidFill>
              </a:rPr>
              <a:t>..</a:t>
            </a:r>
            <a:endParaRPr lang="es-CL" sz="1400" dirty="0">
              <a:solidFill>
                <a:srgbClr val="21DDAC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300998" y="4797152"/>
            <a:ext cx="32641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L" sz="2800" dirty="0">
                <a:solidFill>
                  <a:srgbClr val="21DDAC"/>
                </a:solidFill>
              </a:rPr>
              <a:t>mixer in a </a:t>
            </a:r>
            <a:r>
              <a:rPr lang="es-CL" sz="2800" dirty="0" err="1">
                <a:solidFill>
                  <a:srgbClr val="21DDAC"/>
                </a:solidFill>
              </a:rPr>
              <a:t>liquid</a:t>
            </a:r>
            <a:r>
              <a:rPr lang="es-CL" sz="2800" dirty="0">
                <a:solidFill>
                  <a:srgbClr val="21DDAC"/>
                </a:solidFill>
              </a:rPr>
              <a:t> base</a:t>
            </a:r>
            <a:endParaRPr lang="es-CL" sz="1400" dirty="0">
              <a:solidFill>
                <a:srgbClr val="21DDAC"/>
              </a:solidFill>
            </a:endParaRPr>
          </a:p>
        </p:txBody>
      </p:sp>
      <p:pic>
        <p:nvPicPr>
          <p:cNvPr id="11" name="Picture 2" descr="Resultado de imagen para cop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768" y="3206813"/>
            <a:ext cx="1710706" cy="1617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232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3200" dirty="0">
                <a:solidFill>
                  <a:srgbClr val="21DDAC"/>
                </a:solidFill>
              </a:rPr>
              <a:t>  </a:t>
            </a:r>
            <a:r>
              <a:rPr lang="es-CL" sz="3200" dirty="0" err="1">
                <a:solidFill>
                  <a:srgbClr val="21DDAC"/>
                </a:solidFill>
              </a:rPr>
              <a:t>Aplication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form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1064757" cy="648715"/>
          </a:xfrm>
          <a:prstGeom prst="rect">
            <a:avLst/>
          </a:prstGeom>
        </p:spPr>
      </p:pic>
      <p:sp>
        <p:nvSpPr>
          <p:cNvPr id="3" name="AutoShape 2" descr="Resultado de imagen para ques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5" name="AutoShape 4" descr="Resultado de imagen para questi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7" name="Picture 3" descr="C:\Users\Usuario\Google Drive\BIOGENESIS DPTO TÉCNICO\1.DOCUMENTOS ADM Y FINANZAS\1.REGISTROS GERENTE TÉCNICO\GENERAL\1. I+D\2.DESARROLLO\DISEÑOS\fotos codelco\ima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08" y="1312633"/>
            <a:ext cx="7827723" cy="52184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8421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1064757" cy="648715"/>
          </a:xfrm>
          <a:prstGeom prst="rect">
            <a:avLst/>
          </a:prstGeom>
        </p:spPr>
      </p:pic>
      <p:sp>
        <p:nvSpPr>
          <p:cNvPr id="3" name="AutoShape 2" descr="Resultado de imagen para ques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5" name="AutoShape 4" descr="Resultado de imagen para questi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783898" y="-186333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CL" sz="4000" dirty="0">
                <a:solidFill>
                  <a:srgbClr val="21DDAC"/>
                </a:solidFill>
              </a:rPr>
            </a:br>
            <a:r>
              <a:rPr lang="es-CL" sz="3300" dirty="0">
                <a:solidFill>
                  <a:srgbClr val="21DDAC"/>
                </a:solidFill>
              </a:rPr>
              <a:t>Fórmula </a:t>
            </a:r>
            <a:r>
              <a:rPr lang="es-CL" sz="3300" dirty="0" err="1">
                <a:solidFill>
                  <a:srgbClr val="21DDAC"/>
                </a:solidFill>
              </a:rPr>
              <a:t>Cow</a:t>
            </a:r>
            <a:r>
              <a:rPr lang="es-CL" sz="3300" dirty="0">
                <a:solidFill>
                  <a:srgbClr val="21DDAC"/>
                </a:solidFill>
              </a:rPr>
              <a:t> </a:t>
            </a:r>
            <a:r>
              <a:rPr lang="es-CL" sz="3300" dirty="0" err="1">
                <a:solidFill>
                  <a:srgbClr val="21DDAC"/>
                </a:solidFill>
              </a:rPr>
              <a:t>Guard</a:t>
            </a:r>
            <a:endParaRPr lang="es-CL" sz="3300" dirty="0">
              <a:solidFill>
                <a:srgbClr val="21DDAC"/>
              </a:solidFill>
            </a:endParaRPr>
          </a:p>
        </p:txBody>
      </p:sp>
      <p:pic>
        <p:nvPicPr>
          <p:cNvPr id="1027" name="Picture 3" descr="C:\Users\Usuario\Google Drive\BIOGENESIS DPTO TÉCNICO\1.DOCUMENTOS ADM Y FINANZAS\1.REGISTROS GERENTE TÉCNICO\GENERAL\1. I+D\2.DESARROLLO\DISEÑOS\Fotografías Cow Guard\FOTOGRAFIAS COW GUARD\ORIGINALES_8 FOTOGRAFIAS\DSC_04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18"/>
          <a:stretch/>
        </p:blipFill>
        <p:spPr bwMode="auto">
          <a:xfrm>
            <a:off x="307975" y="1607752"/>
            <a:ext cx="2942097" cy="48397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1467171300"/>
              </p:ext>
            </p:extLst>
          </p:nvPr>
        </p:nvGraphicFramePr>
        <p:xfrm>
          <a:off x="3380048" y="1607201"/>
          <a:ext cx="5371220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AutoShape 2" descr="Resultado de imagen para awar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7" name="AutoShape 4" descr="Resultado de imagen para award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93226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               </a:t>
            </a:r>
            <a:r>
              <a:rPr lang="es-CL" sz="3200" dirty="0" err="1">
                <a:solidFill>
                  <a:srgbClr val="21DDAC"/>
                </a:solidFill>
              </a:rPr>
              <a:t>Cow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Guard</a:t>
            </a:r>
            <a:r>
              <a:rPr lang="es-CL" sz="3200" dirty="0">
                <a:solidFill>
                  <a:srgbClr val="21DDAC"/>
                </a:solidFill>
              </a:rPr>
              <a:t> Formula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963143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L" dirty="0">
                <a:solidFill>
                  <a:srgbClr val="21DDAC"/>
                </a:solidFill>
              </a:rPr>
              <a:t>     </a:t>
            </a:r>
            <a:r>
              <a:rPr lang="es-CL" dirty="0" err="1">
                <a:solidFill>
                  <a:srgbClr val="21DDAC"/>
                </a:solidFill>
              </a:rPr>
              <a:t>Produced</a:t>
            </a:r>
            <a:r>
              <a:rPr lang="es-CL" dirty="0">
                <a:solidFill>
                  <a:srgbClr val="21DDAC"/>
                </a:solidFill>
              </a:rPr>
              <a:t> </a:t>
            </a:r>
            <a:r>
              <a:rPr lang="es-CL" dirty="0" err="1">
                <a:solidFill>
                  <a:srgbClr val="21DDAC"/>
                </a:solidFill>
              </a:rPr>
              <a:t>under</a:t>
            </a:r>
            <a:r>
              <a:rPr lang="es-CL" dirty="0">
                <a:solidFill>
                  <a:srgbClr val="21DDAC"/>
                </a:solidFill>
              </a:rPr>
              <a:t> </a:t>
            </a:r>
            <a:r>
              <a:rPr lang="es-CL" dirty="0" err="1">
                <a:solidFill>
                  <a:srgbClr val="21DDAC"/>
                </a:solidFill>
              </a:rPr>
              <a:t>standardized</a:t>
            </a:r>
            <a:r>
              <a:rPr lang="es-CL" dirty="0">
                <a:solidFill>
                  <a:srgbClr val="21DDAC"/>
                </a:solidFill>
              </a:rPr>
              <a:t> </a:t>
            </a:r>
            <a:r>
              <a:rPr lang="es-CL" dirty="0" err="1">
                <a:solidFill>
                  <a:srgbClr val="21DDAC"/>
                </a:solidFill>
              </a:rPr>
              <a:t>processes</a:t>
            </a:r>
            <a:endParaRPr lang="es-CL" dirty="0">
              <a:solidFill>
                <a:srgbClr val="21DDAC"/>
              </a:solidFill>
            </a:endParaRPr>
          </a:p>
          <a:p>
            <a:pPr marL="0" indent="0">
              <a:buNone/>
            </a:pPr>
            <a:endParaRPr lang="es-CL" dirty="0">
              <a:solidFill>
                <a:srgbClr val="21DDAC"/>
              </a:solidFill>
            </a:endParaRPr>
          </a:p>
          <a:p>
            <a:pPr marL="0" indent="0">
              <a:buNone/>
            </a:pPr>
            <a:r>
              <a:rPr lang="es-CL" dirty="0">
                <a:solidFill>
                  <a:srgbClr val="21DDAC"/>
                </a:solidFill>
              </a:rPr>
              <a:t>                                                    </a:t>
            </a:r>
          </a:p>
          <a:p>
            <a:pPr marL="0" indent="0">
              <a:buNone/>
            </a:pPr>
            <a:r>
              <a:rPr lang="es-CL" dirty="0">
                <a:solidFill>
                  <a:srgbClr val="21DDAC"/>
                </a:solidFill>
              </a:rPr>
              <a:t>                                                    ISO </a:t>
            </a:r>
            <a:r>
              <a:rPr lang="es-CL" dirty="0" err="1">
                <a:solidFill>
                  <a:srgbClr val="21DDAC"/>
                </a:solidFill>
              </a:rPr>
              <a:t>certification</a:t>
            </a:r>
            <a:r>
              <a:rPr lang="es-CL" dirty="0">
                <a:solidFill>
                  <a:srgbClr val="21DDAC"/>
                </a:solidFill>
              </a:rPr>
              <a:t>                     </a:t>
            </a:r>
          </a:p>
          <a:p>
            <a:pPr marL="0" indent="0">
              <a:buNone/>
            </a:pPr>
            <a:r>
              <a:rPr lang="es-CL" dirty="0">
                <a:solidFill>
                  <a:srgbClr val="21DDAC"/>
                </a:solidFill>
              </a:rPr>
              <a:t>                                                     ISO 9001-2015</a:t>
            </a:r>
          </a:p>
          <a:p>
            <a:pPr algn="r"/>
            <a:endParaRPr lang="es-CL" dirty="0">
              <a:solidFill>
                <a:srgbClr val="21DDAC"/>
              </a:solidFill>
            </a:endParaRPr>
          </a:p>
          <a:p>
            <a:endParaRPr lang="es-CL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1064757" cy="648715"/>
          </a:xfrm>
          <a:prstGeom prst="rect">
            <a:avLst/>
          </a:prstGeom>
        </p:spPr>
      </p:pic>
      <p:grpSp>
        <p:nvGrpSpPr>
          <p:cNvPr id="8" name="7 Grupo"/>
          <p:cNvGrpSpPr/>
          <p:nvPr/>
        </p:nvGrpSpPr>
        <p:grpSpPr>
          <a:xfrm>
            <a:off x="2000577" y="2780928"/>
            <a:ext cx="1908413" cy="1584176"/>
            <a:chOff x="1043608" y="546539"/>
            <a:chExt cx="7272809" cy="5930708"/>
          </a:xfrm>
        </p:grpSpPr>
        <p:pic>
          <p:nvPicPr>
            <p:cNvPr id="9" name="Picture 2" descr="C:\Users\Usuario\Desktop\DISEÑOS\Logos corporativos 2017\Logos originales extragrandes\Biogenesis\logo_biogenesis-04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8" b="-4"/>
            <a:stretch/>
          </p:blipFill>
          <p:spPr bwMode="auto">
            <a:xfrm>
              <a:off x="1315453" y="4471236"/>
              <a:ext cx="7000964" cy="20060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3" descr="C:\Users\Usuario\Desktop\DISEÑOS\Logos corporativos 2017\Logos originales extragrandes\Biogenesis\logo_biogenesis(cobre)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169"/>
            <a:stretch/>
          </p:blipFill>
          <p:spPr bwMode="auto">
            <a:xfrm>
              <a:off x="1043608" y="546539"/>
              <a:ext cx="7272809" cy="39246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0" name="Picture 2" descr="Resultado de imagen para sg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9957" y1="34633" x2="9740" y2="26835"/>
                        <a14:foregroundMark x1="64286" y1="87385" x2="60823" y2="84404"/>
                        <a14:foregroundMark x1="70779" y1="88532" x2="70563" y2="83716"/>
                        <a14:foregroundMark x1="85714" y1="87156" x2="82251" y2="84633"/>
                        <a14:foregroundMark x1="5844" y1="52752" x2="8442" y2="52064"/>
                        <a14:foregroundMark x1="8225" y1="56193" x2="7359" y2="58257"/>
                        <a14:foregroundMark x1="7359" y1="62844" x2="9740" y2="61468"/>
                        <a14:foregroundMark x1="14286" y1="68578" x2="12338" y2="69725"/>
                        <a14:foregroundMark x1="13853" y1="75917" x2="15801" y2="73853"/>
                        <a14:foregroundMark x1="17965" y1="79587" x2="19048" y2="77752"/>
                        <a14:foregroundMark x1="23593" y1="84633" x2="25108" y2="81881"/>
                        <a14:foregroundMark x1="6935" y1="42180" x2="7159" y2="35545"/>
                        <a14:foregroundMark x1="35570" y1="10190" x2="34004" y2="6398"/>
                        <a14:foregroundMark x1="86801" y1="65640" x2="82550" y2="35545"/>
                        <a14:foregroundMark x1="89709" y1="76540" x2="89933" y2="91469"/>
                        <a14:backgroundMark x1="54113" y1="10092" x2="54545" y2="6651"/>
                        <a14:backgroundMark x1="59740" y1="11697" x2="60823" y2="8486"/>
                        <a14:backgroundMark x1="70563" y1="16972" x2="72078" y2="14679"/>
                        <a14:backgroundMark x1="72727" y1="19266" x2="74459" y2="17431"/>
                        <a14:backgroundMark x1="18831" y1="81193" x2="20779" y2="79128"/>
                        <a14:backgroundMark x1="14719" y1="77064" x2="16667" y2="75688"/>
                        <a14:backgroundMark x1="14286" y1="70872" x2="14286" y2="70872"/>
                        <a14:backgroundMark x1="89286" y1="94151" x2="89286" y2="94151"/>
                        <a14:backgroundMark x1="23043" y1="16351" x2="23043" y2="16351"/>
                        <a14:backgroundMark x1="51007" y1="5924" x2="51007" y2="5924"/>
                        <a14:backgroundMark x1="56600" y1="8531" x2="57494" y2="87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832" y="4512536"/>
            <a:ext cx="1856530" cy="175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021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76" y="281615"/>
            <a:ext cx="1064757" cy="648715"/>
          </a:xfrm>
          <a:prstGeom prst="rect">
            <a:avLst/>
          </a:prstGeom>
        </p:spPr>
      </p:pic>
      <p:sp>
        <p:nvSpPr>
          <p:cNvPr id="3" name="AutoShape 2" descr="Resultado de imagen para ques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5" name="AutoShape 4" descr="Resultado de imagen para questi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473485" y="71914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SAG </a:t>
            </a:r>
            <a:r>
              <a:rPr lang="es-CL" sz="3200" dirty="0" err="1">
                <a:solidFill>
                  <a:srgbClr val="21DDAC"/>
                </a:solidFill>
              </a:rPr>
              <a:t>classification</a:t>
            </a:r>
            <a:r>
              <a:rPr lang="es-CL" sz="3200" dirty="0">
                <a:solidFill>
                  <a:srgbClr val="21DDAC"/>
                </a:solidFill>
              </a:rPr>
              <a:t> (</a:t>
            </a:r>
            <a:r>
              <a:rPr lang="es-CL" sz="3200" dirty="0" err="1">
                <a:solidFill>
                  <a:srgbClr val="21DDAC"/>
                </a:solidFill>
              </a:rPr>
              <a:t>Agriculture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Minister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of</a:t>
            </a:r>
            <a:r>
              <a:rPr lang="es-CL" sz="3200" dirty="0">
                <a:solidFill>
                  <a:srgbClr val="21DDAC"/>
                </a:solidFill>
              </a:rPr>
              <a:t> Chile)</a:t>
            </a:r>
          </a:p>
        </p:txBody>
      </p:sp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1249362"/>
              </p:ext>
            </p:extLst>
          </p:nvPr>
        </p:nvGraphicFramePr>
        <p:xfrm>
          <a:off x="267969" y="1844824"/>
          <a:ext cx="8529565" cy="373995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05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5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59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5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59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30805">
                <a:tc>
                  <a:txBody>
                    <a:bodyPr/>
                    <a:lstStyle/>
                    <a:p>
                      <a:pPr algn="ctr"/>
                      <a:r>
                        <a:rPr lang="es-CL" sz="2000" dirty="0">
                          <a:solidFill>
                            <a:schemeClr val="tx1"/>
                          </a:solidFill>
                        </a:rPr>
                        <a:t>Brand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2000" b="1" dirty="0" err="1">
                          <a:solidFill>
                            <a:schemeClr val="tx1"/>
                          </a:solidFill>
                        </a:rPr>
                        <a:t>Tipe</a:t>
                      </a:r>
                      <a:r>
                        <a:rPr lang="es-CL" sz="2000" b="1" baseline="0" dirty="0">
                          <a:solidFill>
                            <a:schemeClr val="tx1"/>
                          </a:solidFill>
                        </a:rPr>
                        <a:t> of </a:t>
                      </a:r>
                      <a:r>
                        <a:rPr lang="es-CL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CL" sz="2000" b="1" dirty="0" err="1">
                          <a:solidFill>
                            <a:schemeClr val="tx1"/>
                          </a:solidFill>
                        </a:rPr>
                        <a:t>Product</a:t>
                      </a:r>
                      <a:endParaRPr lang="es-CL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2000" b="1" dirty="0">
                          <a:solidFill>
                            <a:schemeClr val="tx1"/>
                          </a:solidFill>
                        </a:rPr>
                        <a:t>Active </a:t>
                      </a:r>
                      <a:r>
                        <a:rPr lang="es-CL" sz="2000" b="1" dirty="0" err="1">
                          <a:solidFill>
                            <a:schemeClr val="tx1"/>
                          </a:solidFill>
                        </a:rPr>
                        <a:t>principle</a:t>
                      </a:r>
                      <a:r>
                        <a:rPr lang="es-CL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CL" sz="2000" b="1" dirty="0" err="1">
                          <a:solidFill>
                            <a:schemeClr val="tx1"/>
                          </a:solidFill>
                        </a:rPr>
                        <a:t>classification</a:t>
                      </a:r>
                      <a:endParaRPr lang="es-CL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2000" b="1" dirty="0">
                          <a:solidFill>
                            <a:schemeClr val="tx1"/>
                          </a:solidFill>
                        </a:rPr>
                        <a:t>Clasificación</a:t>
                      </a:r>
                      <a:r>
                        <a:rPr lang="es-CL" sz="2000" b="1" baseline="0" dirty="0">
                          <a:solidFill>
                            <a:schemeClr val="tx1"/>
                          </a:solidFill>
                        </a:rPr>
                        <a:t> del producto por el SAG</a:t>
                      </a:r>
                      <a:endParaRPr lang="es-CL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1" dirty="0" err="1">
                          <a:solidFill>
                            <a:schemeClr val="tx1"/>
                          </a:solidFill>
                        </a:rPr>
                        <a:t>Does</a:t>
                      </a:r>
                      <a:r>
                        <a:rPr lang="es-CL" sz="1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CL" sz="1800" b="1" dirty="0" err="1">
                          <a:solidFill>
                            <a:schemeClr val="tx1"/>
                          </a:solidFill>
                        </a:rPr>
                        <a:t>require</a:t>
                      </a:r>
                      <a:r>
                        <a:rPr lang="es-CL" sz="1800" b="1" dirty="0">
                          <a:solidFill>
                            <a:schemeClr val="tx1"/>
                          </a:solidFill>
                        </a:rPr>
                        <a:t> SAG </a:t>
                      </a:r>
                      <a:r>
                        <a:rPr lang="es-CL" sz="1800" b="1" dirty="0" err="1">
                          <a:solidFill>
                            <a:schemeClr val="tx1"/>
                          </a:solidFill>
                        </a:rPr>
                        <a:t>Registration</a:t>
                      </a:r>
                      <a:r>
                        <a:rPr lang="es-CL" sz="1800" b="1" dirty="0">
                          <a:solidFill>
                            <a:schemeClr val="tx1"/>
                          </a:solidFill>
                        </a:rPr>
                        <a:t> (as </a:t>
                      </a:r>
                      <a:r>
                        <a:rPr lang="es-CL" sz="1800" b="1" dirty="0" err="1">
                          <a:solidFill>
                            <a:schemeClr val="tx1"/>
                          </a:solidFill>
                        </a:rPr>
                        <a:t>pharmacological</a:t>
                      </a:r>
                      <a:r>
                        <a:rPr lang="es-CL" sz="1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CL" sz="1800" b="1" dirty="0" err="1">
                          <a:solidFill>
                            <a:schemeClr val="tx1"/>
                          </a:solidFill>
                        </a:rPr>
                        <a:t>product</a:t>
                      </a:r>
                      <a:r>
                        <a:rPr lang="es-CL" sz="1800" b="1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es-CL" sz="1800" b="1" dirty="0" err="1">
                          <a:solidFill>
                            <a:schemeClr val="tx1"/>
                          </a:solidFill>
                        </a:rPr>
                        <a:t>to</a:t>
                      </a:r>
                      <a:r>
                        <a:rPr lang="es-CL" sz="1800" b="1" dirty="0">
                          <a:solidFill>
                            <a:schemeClr val="tx1"/>
                          </a:solidFill>
                        </a:rPr>
                        <a:t> be </a:t>
                      </a:r>
                      <a:r>
                        <a:rPr lang="es-CL" sz="1800" b="1" dirty="0" err="1">
                          <a:solidFill>
                            <a:schemeClr val="tx1"/>
                          </a:solidFill>
                        </a:rPr>
                        <a:t>used</a:t>
                      </a:r>
                      <a:r>
                        <a:rPr lang="es-CL" sz="1800" b="1" dirty="0">
                          <a:solidFill>
                            <a:schemeClr val="tx1"/>
                          </a:solidFill>
                        </a:rPr>
                        <a:t> in PABCO </a:t>
                      </a:r>
                      <a:r>
                        <a:rPr lang="es-CL" sz="1800" b="1" dirty="0" err="1">
                          <a:solidFill>
                            <a:schemeClr val="tx1"/>
                          </a:solidFill>
                        </a:rPr>
                        <a:t>dairy</a:t>
                      </a:r>
                      <a:r>
                        <a:rPr lang="es-CL" sz="1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CL" sz="1800" b="1" dirty="0" err="1">
                          <a:solidFill>
                            <a:schemeClr val="tx1"/>
                          </a:solidFill>
                        </a:rPr>
                        <a:t>farms</a:t>
                      </a:r>
                      <a:r>
                        <a:rPr lang="es-CL" sz="18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9435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2000" dirty="0"/>
                        <a:t>Protector de pezón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2000" dirty="0"/>
                        <a:t>Mineral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2000" dirty="0" err="1"/>
                        <a:t>Organic</a:t>
                      </a:r>
                      <a:r>
                        <a:rPr lang="es-CL" sz="2000" dirty="0"/>
                        <a:t>/ </a:t>
                      </a:r>
                      <a:r>
                        <a:rPr lang="es-CL" sz="2000" dirty="0" err="1"/>
                        <a:t>Cosmetic</a:t>
                      </a:r>
                      <a:endParaRPr lang="es-CL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2000" dirty="0" err="1"/>
                        <a:t>Does</a:t>
                      </a:r>
                      <a:r>
                        <a:rPr lang="es-CL" sz="2000" dirty="0"/>
                        <a:t> </a:t>
                      </a:r>
                      <a:r>
                        <a:rPr lang="es-CL" sz="2000" dirty="0" err="1"/>
                        <a:t>not</a:t>
                      </a:r>
                      <a:r>
                        <a:rPr lang="es-CL" sz="2000" dirty="0"/>
                        <a:t> </a:t>
                      </a:r>
                      <a:r>
                        <a:rPr lang="es-CL" sz="2000" dirty="0" err="1"/>
                        <a:t>require</a:t>
                      </a:r>
                      <a:endParaRPr lang="es-CL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8841">
                <a:tc>
                  <a:txBody>
                    <a:bodyPr/>
                    <a:lstStyle/>
                    <a:p>
                      <a:pPr algn="ctr"/>
                      <a:r>
                        <a:rPr lang="es-CL" b="1" dirty="0" err="1">
                          <a:solidFill>
                            <a:schemeClr val="tx1"/>
                          </a:solidFill>
                        </a:rPr>
                        <a:t>Other</a:t>
                      </a:r>
                      <a:endParaRPr lang="es-CL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CL" b="1" dirty="0" err="1">
                          <a:solidFill>
                            <a:schemeClr val="tx1"/>
                          </a:solidFill>
                        </a:rPr>
                        <a:t>products</a:t>
                      </a:r>
                      <a:endParaRPr lang="es-CL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2000" dirty="0" err="1"/>
                        <a:t>Dipping</a:t>
                      </a:r>
                      <a:r>
                        <a:rPr lang="es-CL" sz="2000" dirty="0"/>
                        <a:t>/ </a:t>
                      </a:r>
                      <a:r>
                        <a:rPr lang="es-CL" sz="2000" dirty="0" err="1"/>
                        <a:t>Disinfectant</a:t>
                      </a:r>
                      <a:endParaRPr lang="es-CL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2000" dirty="0" err="1"/>
                        <a:t>Disinfectant</a:t>
                      </a:r>
                      <a:endParaRPr lang="es-CL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2000" dirty="0" err="1"/>
                        <a:t>Drug</a:t>
                      </a:r>
                      <a:r>
                        <a:rPr lang="es-CL" sz="2000" dirty="0"/>
                        <a:t>/</a:t>
                      </a:r>
                    </a:p>
                    <a:p>
                      <a:pPr algn="ctr"/>
                      <a:r>
                        <a:rPr lang="es-CL" sz="2000" dirty="0"/>
                        <a:t>Medicine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2000" dirty="0" err="1"/>
                        <a:t>Require</a:t>
                      </a:r>
                      <a:endParaRPr lang="es-CL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8" name="1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75" y="4005064"/>
            <a:ext cx="1064757" cy="64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400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                   </a:t>
            </a:r>
            <a:r>
              <a:rPr lang="es-CL" sz="3200" dirty="0" err="1">
                <a:solidFill>
                  <a:srgbClr val="21DDAC"/>
                </a:solidFill>
              </a:rPr>
              <a:t>Presentations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1064757" cy="648715"/>
          </a:xfrm>
          <a:prstGeom prst="rect">
            <a:avLst/>
          </a:prstGeom>
        </p:spPr>
      </p:pic>
      <p:pic>
        <p:nvPicPr>
          <p:cNvPr id="2050" name="Picture 2" descr="C:\Users\Usuario\Google Drive\BIOGENESIS DPTO TÉCNICO\1.DOCUMENTOS ADM Y FINANZAS\1.REGISTROS GERENTE TÉCNICO\GENERAL\1. I+D\2.DESARROLLO\DISEÑOS\Fotografías Cow Guard\Fotos\Fotos tambores\PB19028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"/>
          <a:stretch/>
        </p:blipFill>
        <p:spPr bwMode="auto">
          <a:xfrm>
            <a:off x="783898" y="1484784"/>
            <a:ext cx="5609487" cy="46985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6516216" y="2996952"/>
            <a:ext cx="2304256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2800" dirty="0">
                <a:solidFill>
                  <a:srgbClr val="21DDAC"/>
                </a:solidFill>
              </a:rPr>
              <a:t>220 Kg</a:t>
            </a:r>
          </a:p>
          <a:p>
            <a:r>
              <a:rPr lang="es-CL" sz="2800" dirty="0">
                <a:solidFill>
                  <a:srgbClr val="21DDAC"/>
                </a:solidFill>
              </a:rPr>
              <a:t>60 Kg</a:t>
            </a:r>
          </a:p>
        </p:txBody>
      </p:sp>
    </p:spTree>
    <p:extLst>
      <p:ext uri="{BB962C8B-B14F-4D97-AF65-F5344CB8AC3E}">
        <p14:creationId xmlns:p14="http://schemas.microsoft.com/office/powerpoint/2010/main" val="172003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8"/>
          <p:cNvSpPr txBox="1"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DDAC"/>
              </a:buClr>
              <a:buSzPts val="4400"/>
              <a:buFont typeface="Calibri"/>
              <a:buNone/>
            </a:pPr>
            <a:r>
              <a:rPr lang="es-CL" sz="3200" dirty="0" err="1">
                <a:solidFill>
                  <a:srgbClr val="21DDAC"/>
                </a:solidFill>
                <a:latin typeface="Calibri titulos"/>
                <a:cs typeface="Calibri Light" panose="020F0302020204030204" pitchFamily="34" charset="0"/>
              </a:rPr>
              <a:t>Distribution</a:t>
            </a:r>
            <a:r>
              <a:rPr lang="es-CL" sz="3200" dirty="0">
                <a:solidFill>
                  <a:srgbClr val="21DDAC"/>
                </a:solidFill>
                <a:latin typeface="Calibri titulos"/>
                <a:cs typeface="Calibri Light" panose="020F0302020204030204" pitchFamily="34" charset="0"/>
              </a:rPr>
              <a:t> </a:t>
            </a:r>
            <a:r>
              <a:rPr lang="es-CL" sz="3200" dirty="0" err="1">
                <a:solidFill>
                  <a:srgbClr val="21DDAC"/>
                </a:solidFill>
                <a:latin typeface="Calibri titulos"/>
                <a:cs typeface="Calibri Light" panose="020F0302020204030204" pitchFamily="34" charset="0"/>
              </a:rPr>
              <a:t>to</a:t>
            </a:r>
            <a:r>
              <a:rPr lang="es-CL" sz="3200" dirty="0">
                <a:solidFill>
                  <a:srgbClr val="21DDAC"/>
                </a:solidFill>
                <a:latin typeface="Calibri titulos"/>
                <a:cs typeface="Calibri Light" panose="020F0302020204030204" pitchFamily="34" charset="0"/>
              </a:rPr>
              <a:t> </a:t>
            </a:r>
            <a:r>
              <a:rPr lang="es-CL" sz="3200" dirty="0" err="1">
                <a:solidFill>
                  <a:srgbClr val="21DDAC"/>
                </a:solidFill>
                <a:latin typeface="Calibri titulos"/>
                <a:cs typeface="Calibri Light" panose="020F0302020204030204" pitchFamily="34" charset="0"/>
              </a:rPr>
              <a:t>Milking</a:t>
            </a:r>
            <a:r>
              <a:rPr lang="es-CL" sz="3200" dirty="0">
                <a:solidFill>
                  <a:srgbClr val="21DDAC"/>
                </a:solidFill>
                <a:latin typeface="Calibri titulos"/>
                <a:cs typeface="Calibri Light" panose="020F0302020204030204" pitchFamily="34" charset="0"/>
              </a:rPr>
              <a:t> </a:t>
            </a:r>
            <a:r>
              <a:rPr lang="es-CL" sz="3200" dirty="0" err="1">
                <a:solidFill>
                  <a:srgbClr val="21DDAC"/>
                </a:solidFill>
                <a:latin typeface="Calibri titulos"/>
                <a:cs typeface="Calibri Light" panose="020F0302020204030204" pitchFamily="34" charset="0"/>
              </a:rPr>
              <a:t>Parlors</a:t>
            </a:r>
            <a:endParaRPr sz="3200" dirty="0">
              <a:solidFill>
                <a:srgbClr val="21DDAC"/>
              </a:solidFill>
              <a:latin typeface="Calibri titulos"/>
              <a:cs typeface="Calibri Light" panose="020F0302020204030204" pitchFamily="34" charset="0"/>
            </a:endParaRPr>
          </a:p>
        </p:txBody>
      </p:sp>
      <p:pic>
        <p:nvPicPr>
          <p:cNvPr id="293" name="Google Shape;293;p1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39552" y="1124744"/>
            <a:ext cx="8229600" cy="2861071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18"/>
          <p:cNvSpPr txBox="1"/>
          <p:nvPr/>
        </p:nvSpPr>
        <p:spPr>
          <a:xfrm>
            <a:off x="462046" y="4581128"/>
            <a:ext cx="8652791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DDAC"/>
              </a:buClr>
              <a:buSzPts val="2400"/>
              <a:buFont typeface="Noto Sans Symbols"/>
              <a:buChar char="❖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Refilling of 220 kg drums or 1000 kg bins directly in the </a:t>
            </a:r>
            <a:r>
              <a:rPr lang="en-US" sz="2400" kern="0" dirty="0">
                <a:solidFill>
                  <a:srgbClr val="21DDAC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dairy parlor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.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21DDAC"/>
              </a:solidFill>
              <a:effectLst/>
              <a:uLnTx/>
              <a:uFillTx/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DDAC"/>
              </a:buClr>
              <a:buSzPts val="2400"/>
              <a:buFont typeface="Noto Sans Symbols"/>
              <a:buChar char="❖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Accurate discharge through flow meter gun.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DDAC"/>
              </a:buClr>
              <a:buSzPts val="2400"/>
              <a:buFont typeface="Noto Sans Symbols"/>
              <a:buChar char="❖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Avoid contamination with accumulation of plastics (Drums).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21DDAC"/>
              </a:solidFill>
              <a:effectLst/>
              <a:uLnTx/>
              <a:uFillTx/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DDAC"/>
              </a:buClr>
              <a:buSzPts val="2400"/>
              <a:buFont typeface="Noto Sans Symbols"/>
              <a:buChar char="❖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Better supply.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21DDAC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8403" y="3356992"/>
            <a:ext cx="7772400" cy="1470025"/>
          </a:xfrm>
        </p:spPr>
        <p:txBody>
          <a:bodyPr>
            <a:normAutofit/>
          </a:bodyPr>
          <a:lstStyle/>
          <a:p>
            <a:br>
              <a:rPr lang="es-CL" sz="4000" b="1" dirty="0">
                <a:solidFill>
                  <a:srgbClr val="21DDAC"/>
                </a:solidFill>
              </a:rPr>
            </a:br>
            <a:r>
              <a:rPr lang="es-CL" sz="4000" b="1" dirty="0" err="1">
                <a:solidFill>
                  <a:srgbClr val="21DDAC"/>
                </a:solidFill>
              </a:rPr>
              <a:t>Cow</a:t>
            </a:r>
            <a:r>
              <a:rPr lang="es-CL" sz="4000" b="1" dirty="0">
                <a:solidFill>
                  <a:srgbClr val="21DDAC"/>
                </a:solidFill>
              </a:rPr>
              <a:t> </a:t>
            </a:r>
            <a:r>
              <a:rPr lang="es-CL" sz="4000" b="1" dirty="0" err="1">
                <a:solidFill>
                  <a:srgbClr val="21DDAC"/>
                </a:solidFill>
              </a:rPr>
              <a:t>Guard</a:t>
            </a:r>
            <a:r>
              <a:rPr lang="es-CL" sz="4000" b="1" dirty="0">
                <a:solidFill>
                  <a:srgbClr val="21DDAC"/>
                </a:solidFill>
              </a:rPr>
              <a:t> Line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196752"/>
            <a:ext cx="4037654" cy="2459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24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              </a:t>
            </a:r>
            <a:r>
              <a:rPr lang="es-CL" sz="3200" dirty="0" err="1">
                <a:solidFill>
                  <a:srgbClr val="21DDAC"/>
                </a:solidFill>
              </a:rPr>
              <a:t>Cow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Guard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Dry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Cow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1064757" cy="648715"/>
          </a:xfrm>
          <a:prstGeom prst="rect">
            <a:avLst/>
          </a:prstGeom>
        </p:spPr>
      </p:pic>
      <p:pic>
        <p:nvPicPr>
          <p:cNvPr id="9218" name="Picture 2" descr="C:\Users\Usuario\Google Drive\BIOGENESIS DPTO TÉCNICO\1.DOCUMENTOS ADM Y FINANZAS\1.REGISTROS GERENTE TÉCNICO\GENERAL\1. I+D\2.DESARROLLO\DISEÑOS\Fotografías Cow Guard\Fotos\Fotos tambores\Envase Cow Guard Vaca Seca 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6" b="-43"/>
          <a:stretch/>
        </p:blipFill>
        <p:spPr bwMode="auto">
          <a:xfrm>
            <a:off x="799922" y="1865656"/>
            <a:ext cx="2310233" cy="39460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9" name="8 Grupo"/>
          <p:cNvGrpSpPr/>
          <p:nvPr/>
        </p:nvGrpSpPr>
        <p:grpSpPr>
          <a:xfrm>
            <a:off x="3419872" y="2022962"/>
            <a:ext cx="2592288" cy="3671752"/>
            <a:chOff x="-2916832" y="980728"/>
            <a:chExt cx="3328005" cy="4693936"/>
          </a:xfrm>
        </p:grpSpPr>
        <p:pic>
          <p:nvPicPr>
            <p:cNvPr id="10" name="Picture 3" descr="C:\Users\Usuario\Google Drive\BIOGENESIS DPTO TÉCNICO\1.DOCUMENTOS ADM Y FINANZAS\1.REGISTROS GERENTE TÉCNICO\GENERAL\1. I+D\2.DESARROLLO\DISEÑOS\Fotografías Cow Guard\Sesion dippineras\IMG_20160812_155407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52"/>
            <a:stretch/>
          </p:blipFill>
          <p:spPr bwMode="auto">
            <a:xfrm>
              <a:off x="-2916832" y="980728"/>
              <a:ext cx="3328005" cy="469393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11" name="10 Elipse"/>
            <p:cNvSpPr/>
            <p:nvPr/>
          </p:nvSpPr>
          <p:spPr>
            <a:xfrm rot="870854">
              <a:off x="-1978214" y="1637488"/>
              <a:ext cx="1554073" cy="1210127"/>
            </a:xfrm>
            <a:prstGeom prst="ellipse">
              <a:avLst/>
            </a:prstGeom>
            <a:blipFill>
              <a:blip r:embed="rId6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40000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13" name="1 Título"/>
          <p:cNvSpPr txBox="1">
            <a:spLocks/>
          </p:cNvSpPr>
          <p:nvPr/>
        </p:nvSpPr>
        <p:spPr>
          <a:xfrm>
            <a:off x="6228184" y="3154586"/>
            <a:ext cx="2304256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2800" dirty="0">
                <a:solidFill>
                  <a:srgbClr val="21DDAC"/>
                </a:solidFill>
              </a:rPr>
              <a:t>2.500 ppm </a:t>
            </a:r>
            <a:r>
              <a:rPr lang="es-CL" sz="2800" dirty="0" err="1">
                <a:solidFill>
                  <a:srgbClr val="21DDAC"/>
                </a:solidFill>
              </a:rPr>
              <a:t>Copper</a:t>
            </a:r>
            <a:endParaRPr lang="es-CL" sz="2800" dirty="0">
              <a:solidFill>
                <a:srgbClr val="21DDAC"/>
              </a:solidFill>
            </a:endParaRPr>
          </a:p>
          <a:p>
            <a:endParaRPr lang="es-CL" sz="2800" dirty="0">
              <a:solidFill>
                <a:srgbClr val="21DDAC"/>
              </a:solidFill>
            </a:endParaRPr>
          </a:p>
          <a:p>
            <a:r>
              <a:rPr lang="es-CL" sz="2000" dirty="0" err="1">
                <a:solidFill>
                  <a:srgbClr val="21DDAC"/>
                </a:solidFill>
              </a:rPr>
              <a:t>Barrier</a:t>
            </a:r>
            <a:r>
              <a:rPr lang="es-CL" sz="2000" dirty="0">
                <a:solidFill>
                  <a:srgbClr val="21DDAC"/>
                </a:solidFill>
              </a:rPr>
              <a:t> </a:t>
            </a:r>
            <a:r>
              <a:rPr lang="es-CL" sz="2000" dirty="0" err="1">
                <a:solidFill>
                  <a:srgbClr val="21DDAC"/>
                </a:solidFill>
              </a:rPr>
              <a:t>former</a:t>
            </a:r>
            <a:r>
              <a:rPr lang="es-CL" sz="2000" dirty="0">
                <a:solidFill>
                  <a:srgbClr val="21DDAC"/>
                </a:solidFill>
              </a:rPr>
              <a:t> (film)</a:t>
            </a:r>
          </a:p>
          <a:p>
            <a:endParaRPr lang="es-CL" sz="2000" dirty="0">
              <a:solidFill>
                <a:srgbClr val="21DDAC"/>
              </a:solidFill>
            </a:endParaRPr>
          </a:p>
          <a:p>
            <a:r>
              <a:rPr lang="es-CL" sz="2000" dirty="0" err="1">
                <a:solidFill>
                  <a:srgbClr val="21DDAC"/>
                </a:solidFill>
              </a:rPr>
              <a:t>Duration</a:t>
            </a:r>
            <a:r>
              <a:rPr lang="es-CL" sz="2000" dirty="0">
                <a:solidFill>
                  <a:srgbClr val="21DDAC"/>
                </a:solidFill>
              </a:rPr>
              <a:t>: </a:t>
            </a:r>
          </a:p>
          <a:p>
            <a:r>
              <a:rPr lang="es-CL" sz="2000" dirty="0">
                <a:solidFill>
                  <a:srgbClr val="21DDAC"/>
                </a:solidFill>
              </a:rPr>
              <a:t>3 </a:t>
            </a:r>
            <a:r>
              <a:rPr lang="es-CL" sz="2000" dirty="0" err="1">
                <a:solidFill>
                  <a:srgbClr val="21DDAC"/>
                </a:solidFill>
              </a:rPr>
              <a:t>weeks</a:t>
            </a:r>
            <a:endParaRPr lang="es-CL" sz="2000" dirty="0">
              <a:solidFill>
                <a:srgbClr val="21DDAC"/>
              </a:solidFill>
            </a:endParaRPr>
          </a:p>
          <a:p>
            <a:endParaRPr lang="es-CL" sz="2000" dirty="0">
              <a:solidFill>
                <a:srgbClr val="21DDAC"/>
              </a:solidFill>
            </a:endParaRPr>
          </a:p>
          <a:p>
            <a:r>
              <a:rPr lang="es-CL" sz="2000" dirty="0">
                <a:solidFill>
                  <a:srgbClr val="21DDAC"/>
                </a:solidFill>
              </a:rPr>
              <a:t>Use: </a:t>
            </a:r>
            <a:r>
              <a:rPr lang="es-CL" sz="2000" dirty="0" err="1">
                <a:solidFill>
                  <a:srgbClr val="21DDAC"/>
                </a:solidFill>
              </a:rPr>
              <a:t>Dry</a:t>
            </a:r>
            <a:r>
              <a:rPr lang="es-CL" sz="2000" dirty="0">
                <a:solidFill>
                  <a:srgbClr val="21DDAC"/>
                </a:solidFill>
              </a:rPr>
              <a:t> </a:t>
            </a:r>
            <a:r>
              <a:rPr lang="es-CL" sz="2000" dirty="0" err="1">
                <a:solidFill>
                  <a:srgbClr val="21DDAC"/>
                </a:solidFill>
              </a:rPr>
              <a:t>period</a:t>
            </a:r>
            <a:endParaRPr lang="es-CL" sz="2000" dirty="0">
              <a:solidFill>
                <a:srgbClr val="21DD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81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              </a:t>
            </a:r>
            <a:r>
              <a:rPr lang="es-CL" sz="3200" dirty="0" err="1">
                <a:solidFill>
                  <a:srgbClr val="21DDAC"/>
                </a:solidFill>
              </a:rPr>
              <a:t>Cow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Guard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Dry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cow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1064757" cy="648715"/>
          </a:xfrm>
          <a:prstGeom prst="rect">
            <a:avLst/>
          </a:prstGeom>
        </p:spPr>
      </p:pic>
      <p:pic>
        <p:nvPicPr>
          <p:cNvPr id="9219" name="Picture 3" descr="C:\Users\Usuario\Google Drive\BIOGENESIS DPTO TÉCNICO\1.DOCUMENTOS ADM Y FINANZAS\1.REGISTROS GERENTE TÉCNICO\GENERAL\1. I+D\2.DESARROLLO\DISEÑOS\Fotografías Cow Guard\Fotos\Vaca Seca\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" b="-86"/>
          <a:stretch/>
        </p:blipFill>
        <p:spPr bwMode="auto">
          <a:xfrm>
            <a:off x="733111" y="1926352"/>
            <a:ext cx="2883696" cy="3624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 descr="Imagen relacionada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2" b="-26"/>
          <a:stretch/>
        </p:blipFill>
        <p:spPr bwMode="auto">
          <a:xfrm>
            <a:off x="3855296" y="1916832"/>
            <a:ext cx="4621403" cy="36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52539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              </a:t>
            </a:r>
            <a:r>
              <a:rPr lang="es-CL" sz="3200" dirty="0" err="1">
                <a:solidFill>
                  <a:srgbClr val="21DDAC"/>
                </a:solidFill>
              </a:rPr>
              <a:t>Cow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Guard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Foam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1064757" cy="648715"/>
          </a:xfrm>
          <a:prstGeom prst="rect">
            <a:avLst/>
          </a:prstGeom>
        </p:spPr>
      </p:pic>
      <p:grpSp>
        <p:nvGrpSpPr>
          <p:cNvPr id="3" name="2 Grupo"/>
          <p:cNvGrpSpPr/>
          <p:nvPr/>
        </p:nvGrpSpPr>
        <p:grpSpPr>
          <a:xfrm>
            <a:off x="760908" y="1484784"/>
            <a:ext cx="4706914" cy="4896544"/>
            <a:chOff x="2217677" y="1885138"/>
            <a:chExt cx="4161525" cy="4284476"/>
          </a:xfrm>
        </p:grpSpPr>
        <p:pic>
          <p:nvPicPr>
            <p:cNvPr id="12290" name="Picture 2" descr="C:\Users\Usuario\Google Drive\BIOGENESIS DPTO TÉCNICO\1.DOCUMENTOS ADM Y FINANZAS\1.REGISTROS GERENTE TÉCNICO\GENERAL\1. I+D\2.DESARROLLO\DISEÑOS\Fotografías Cow Guard\Sesion dippineras\IMG_20160812_155444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33"/>
            <a:stretch/>
          </p:blipFill>
          <p:spPr bwMode="auto">
            <a:xfrm>
              <a:off x="2217677" y="1948526"/>
              <a:ext cx="1683165" cy="422108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2291" name="Picture 3" descr="C:\Users\Usuario\Google Drive\BIOGENESIS DPTO TÉCNICO\1.DOCUMENTOS ADM Y FINANZAS\1.REGISTROS GERENTE TÉCNICO\GENERAL\1. I+D\2.DESARROLLO\DISEÑOS\Fotografías Cow Guard\Sesion dippineras\IMG_20160812_155456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"/>
            <a:stretch/>
          </p:blipFill>
          <p:spPr bwMode="auto">
            <a:xfrm>
              <a:off x="4152654" y="1885138"/>
              <a:ext cx="2226548" cy="428447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7" name="1 Título"/>
          <p:cNvSpPr txBox="1">
            <a:spLocks/>
          </p:cNvSpPr>
          <p:nvPr/>
        </p:nvSpPr>
        <p:spPr>
          <a:xfrm>
            <a:off x="6228184" y="2924944"/>
            <a:ext cx="2304256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2800" dirty="0">
                <a:solidFill>
                  <a:srgbClr val="21DDAC"/>
                </a:solidFill>
              </a:rPr>
              <a:t>1.500 ppm </a:t>
            </a:r>
            <a:r>
              <a:rPr lang="es-CL" sz="2800" dirty="0" err="1">
                <a:solidFill>
                  <a:srgbClr val="21DDAC"/>
                </a:solidFill>
              </a:rPr>
              <a:t>Copper</a:t>
            </a:r>
            <a:endParaRPr lang="es-CL" sz="2800" dirty="0">
              <a:solidFill>
                <a:srgbClr val="21DDAC"/>
              </a:solidFill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6266474" y="4023519"/>
            <a:ext cx="2304256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2000" dirty="0">
                <a:solidFill>
                  <a:srgbClr val="21DDAC"/>
                </a:solidFill>
              </a:rPr>
              <a:t>Uso: </a:t>
            </a:r>
            <a:r>
              <a:rPr lang="es-CL" sz="2000" dirty="0" err="1">
                <a:solidFill>
                  <a:srgbClr val="21DDAC"/>
                </a:solidFill>
              </a:rPr>
              <a:t>Before</a:t>
            </a:r>
            <a:r>
              <a:rPr lang="es-CL" sz="2000" dirty="0">
                <a:solidFill>
                  <a:srgbClr val="21DDAC"/>
                </a:solidFill>
              </a:rPr>
              <a:t>  </a:t>
            </a:r>
            <a:r>
              <a:rPr lang="es-CL" sz="2000" dirty="0" err="1">
                <a:solidFill>
                  <a:srgbClr val="21DDAC"/>
                </a:solidFill>
              </a:rPr>
              <a:t>milking</a:t>
            </a:r>
            <a:endParaRPr lang="es-CL" sz="2000" dirty="0">
              <a:solidFill>
                <a:srgbClr val="21DD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580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                </a:t>
            </a:r>
            <a:r>
              <a:rPr lang="es-CL" sz="3200" dirty="0" err="1">
                <a:solidFill>
                  <a:srgbClr val="21DDAC"/>
                </a:solidFill>
              </a:rPr>
              <a:t>Cow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Guard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Foam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1064757" cy="648715"/>
          </a:xfrm>
          <a:prstGeom prst="rect">
            <a:avLst/>
          </a:prstGeom>
        </p:spPr>
      </p:pic>
      <p:grpSp>
        <p:nvGrpSpPr>
          <p:cNvPr id="5" name="4 Grupo"/>
          <p:cNvGrpSpPr/>
          <p:nvPr/>
        </p:nvGrpSpPr>
        <p:grpSpPr>
          <a:xfrm>
            <a:off x="162752" y="1630110"/>
            <a:ext cx="8800862" cy="4023319"/>
            <a:chOff x="360442" y="1844824"/>
            <a:chExt cx="8275427" cy="3546440"/>
          </a:xfrm>
        </p:grpSpPr>
        <p:grpSp>
          <p:nvGrpSpPr>
            <p:cNvPr id="3" name="2 Grupo"/>
            <p:cNvGrpSpPr/>
            <p:nvPr/>
          </p:nvGrpSpPr>
          <p:grpSpPr>
            <a:xfrm>
              <a:off x="360442" y="1844824"/>
              <a:ext cx="5112568" cy="3384376"/>
              <a:chOff x="389454" y="1870244"/>
              <a:chExt cx="5406682" cy="3945204"/>
            </a:xfrm>
          </p:grpSpPr>
          <p:pic>
            <p:nvPicPr>
              <p:cNvPr id="4099" name="Picture 3" descr="C:\Users\Usuario\Google Drive\BIOGENESIS DPTO TÉCNICO\1.DOCUMENTOS ADM Y FINANZAS\1.REGISTROS GERENTE TÉCNICO\GENERAL\1. I+D\2.DESARROLLO\DISEÑOS\Fotografías Cow Guard\Sesion dippineras\IMG_20170505_172607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3"/>
              <a:stretch/>
            </p:blipFill>
            <p:spPr bwMode="auto">
              <a:xfrm>
                <a:off x="389454" y="1870245"/>
                <a:ext cx="2633285" cy="3936352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4101" name="Picture 5" descr="C:\Users\Usuario\AppData\Local\Temp\Rar$DR05.594\IMG_20170508_094736.jp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1" b="2"/>
              <a:stretch/>
            </p:blipFill>
            <p:spPr bwMode="auto">
              <a:xfrm>
                <a:off x="3278038" y="1870244"/>
                <a:ext cx="2518098" cy="3945204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</p:grpSp>
        <p:pic>
          <p:nvPicPr>
            <p:cNvPr id="4103" name="Picture 7" descr="Resultado de imagen para teat foam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5"/>
            <a:stretch/>
          </p:blipFill>
          <p:spPr bwMode="auto">
            <a:xfrm>
              <a:off x="5683541" y="1844824"/>
              <a:ext cx="2952328" cy="354644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</p:spTree>
    <p:extLst>
      <p:ext uri="{BB962C8B-B14F-4D97-AF65-F5344CB8AC3E}">
        <p14:creationId xmlns:p14="http://schemas.microsoft.com/office/powerpoint/2010/main" val="184825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           </a:t>
            </a:r>
            <a:r>
              <a:rPr lang="es-CL" sz="3200" dirty="0" err="1">
                <a:solidFill>
                  <a:srgbClr val="21DDAC"/>
                </a:solidFill>
              </a:rPr>
              <a:t>Cow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Guard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Pre-milking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1064757" cy="648715"/>
          </a:xfrm>
          <a:prstGeom prst="rect">
            <a:avLst/>
          </a:prstGeom>
        </p:spPr>
      </p:pic>
      <p:grpSp>
        <p:nvGrpSpPr>
          <p:cNvPr id="3" name="2 Grupo"/>
          <p:cNvGrpSpPr/>
          <p:nvPr/>
        </p:nvGrpSpPr>
        <p:grpSpPr>
          <a:xfrm>
            <a:off x="798059" y="1628800"/>
            <a:ext cx="4205989" cy="4684768"/>
            <a:chOff x="2120134" y="1964837"/>
            <a:chExt cx="3727997" cy="3813043"/>
          </a:xfrm>
        </p:grpSpPr>
        <p:pic>
          <p:nvPicPr>
            <p:cNvPr id="11266" name="Picture 2" descr="C:\Users\Usuario\Google Drive\BIOGENESIS DPTO TÉCNICO\1.DOCUMENTOS ADM Y FINANZAS\1.REGISTROS GERENTE TÉCNICO\GENERAL\1. I+D\2.DESARROLLO\DISEÑOS\Fotografías Cow Guard\Sesion dippineras\IMG_20160812_155354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"/>
            <a:stretch/>
          </p:blipFill>
          <p:spPr bwMode="auto">
            <a:xfrm>
              <a:off x="2120134" y="1964837"/>
              <a:ext cx="1275514" cy="381304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1267" name="Picture 3" descr="C:\Users\Usuario\Google Drive\BIOGENESIS DPTO TÉCNICO\1.DOCUMENTOS ADM Y FINANZAS\1.REGISTROS GERENTE TÉCNICO\GENERAL\1. I+D\2.DESARROLLO\DISEÑOS\Fotografías Cow Guard\Sesion dippineras\IMG_20160812_155407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5" b="29"/>
            <a:stretch/>
          </p:blipFill>
          <p:spPr bwMode="auto">
            <a:xfrm>
              <a:off x="3514493" y="1964837"/>
              <a:ext cx="2333638" cy="375378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7" name="1 Título"/>
          <p:cNvSpPr txBox="1">
            <a:spLocks/>
          </p:cNvSpPr>
          <p:nvPr/>
        </p:nvSpPr>
        <p:spPr>
          <a:xfrm>
            <a:off x="6228184" y="2924944"/>
            <a:ext cx="2304256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2800" dirty="0">
                <a:solidFill>
                  <a:srgbClr val="21DDAC"/>
                </a:solidFill>
              </a:rPr>
              <a:t>2.500 ppm </a:t>
            </a:r>
            <a:r>
              <a:rPr lang="es-CL" sz="2800" dirty="0" err="1">
                <a:solidFill>
                  <a:srgbClr val="21DDAC"/>
                </a:solidFill>
              </a:rPr>
              <a:t>Copper</a:t>
            </a:r>
            <a:endParaRPr lang="es-CL" sz="2800" dirty="0">
              <a:solidFill>
                <a:srgbClr val="21DDAC"/>
              </a:solidFill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6266474" y="4023519"/>
            <a:ext cx="2304256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2000" dirty="0">
                <a:solidFill>
                  <a:srgbClr val="21DDAC"/>
                </a:solidFill>
              </a:rPr>
              <a:t>Use: </a:t>
            </a:r>
            <a:r>
              <a:rPr lang="es-CL" sz="2000" dirty="0" err="1">
                <a:solidFill>
                  <a:srgbClr val="21DDAC"/>
                </a:solidFill>
              </a:rPr>
              <a:t>Before</a:t>
            </a:r>
            <a:r>
              <a:rPr lang="es-CL" sz="2000" dirty="0">
                <a:solidFill>
                  <a:srgbClr val="21DDAC"/>
                </a:solidFill>
              </a:rPr>
              <a:t> </a:t>
            </a:r>
            <a:r>
              <a:rPr lang="es-CL" sz="2000" dirty="0" err="1">
                <a:solidFill>
                  <a:srgbClr val="21DDAC"/>
                </a:solidFill>
              </a:rPr>
              <a:t>milking</a:t>
            </a:r>
            <a:endParaRPr lang="es-CL" sz="2000" dirty="0">
              <a:solidFill>
                <a:srgbClr val="21DD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9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            </a:t>
            </a:r>
            <a:r>
              <a:rPr lang="es-CL" sz="3200" dirty="0" err="1">
                <a:solidFill>
                  <a:srgbClr val="21DDAC"/>
                </a:solidFill>
              </a:rPr>
              <a:t>Cow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Guard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Pre-milking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1064757" cy="648715"/>
          </a:xfrm>
          <a:prstGeom prst="rect">
            <a:avLst/>
          </a:prstGeom>
        </p:spPr>
      </p:pic>
      <p:pic>
        <p:nvPicPr>
          <p:cNvPr id="7" name="Picture 3" descr="C:\Users\Usuario\Google Drive\BIOGENESIS DPTO TÉCNICO\1.DOCUMENTOS ADM Y FINANZAS\1.REGISTROS GERENTE TÉCNICO\GENERAL\1. I+D\2.DESARROLLO\DISEÑOS\fotos codelco\imag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08" y="1312633"/>
            <a:ext cx="7827723" cy="52184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8780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                  </a:t>
            </a:r>
            <a:r>
              <a:rPr lang="es-CL" sz="3200" dirty="0" err="1">
                <a:solidFill>
                  <a:srgbClr val="21DDAC"/>
                </a:solidFill>
              </a:rPr>
              <a:t>Cow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Guard</a:t>
            </a:r>
            <a:r>
              <a:rPr lang="es-CL" sz="3200" dirty="0">
                <a:solidFill>
                  <a:srgbClr val="21DDAC"/>
                </a:solidFill>
              </a:rPr>
              <a:t> Gel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1064757" cy="648715"/>
          </a:xfrm>
          <a:prstGeom prst="rect">
            <a:avLst/>
          </a:prstGeom>
        </p:spPr>
      </p:pic>
      <p:grpSp>
        <p:nvGrpSpPr>
          <p:cNvPr id="3" name="2 Grupo"/>
          <p:cNvGrpSpPr/>
          <p:nvPr/>
        </p:nvGrpSpPr>
        <p:grpSpPr>
          <a:xfrm>
            <a:off x="761184" y="1484784"/>
            <a:ext cx="4832168" cy="4675994"/>
            <a:chOff x="2073391" y="1868325"/>
            <a:chExt cx="4316164" cy="4005064"/>
          </a:xfrm>
        </p:grpSpPr>
        <p:pic>
          <p:nvPicPr>
            <p:cNvPr id="10242" name="Picture 2" descr="C:\Users\Usuario\Google Drive\BIOGENESIS DPTO TÉCNICO\1.DOCUMENTOS ADM Y FINANZAS\1.REGISTROS GERENTE TÉCNICO\GENERAL\1. I+D\2.DESARROLLO\DISEÑOS\Fotografías Cow Guard\Sesion dippineras\IMG_20160812_155316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03"/>
            <a:stretch/>
          </p:blipFill>
          <p:spPr bwMode="auto">
            <a:xfrm>
              <a:off x="2073391" y="1868325"/>
              <a:ext cx="1646901" cy="400506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0243" name="Picture 3" descr="C:\Users\Usuario\Google Drive\BIOGENESIS DPTO TÉCNICO\1.DOCUMENTOS ADM Y FINANZAS\1.REGISTROS GERENTE TÉCNICO\GENERAL\1. I+D\2.DESARROLLO\DISEÑOS\Fotografías Cow Guard\Sesion dippineras\IMG_20160812_155327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"/>
            <a:stretch/>
          </p:blipFill>
          <p:spPr bwMode="auto">
            <a:xfrm>
              <a:off x="3885729" y="1868325"/>
              <a:ext cx="2503826" cy="400506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7" name="1 Título"/>
          <p:cNvSpPr txBox="1">
            <a:spLocks/>
          </p:cNvSpPr>
          <p:nvPr/>
        </p:nvSpPr>
        <p:spPr>
          <a:xfrm>
            <a:off x="6228184" y="2924944"/>
            <a:ext cx="2304256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2800" dirty="0">
                <a:solidFill>
                  <a:srgbClr val="21DDAC"/>
                </a:solidFill>
              </a:rPr>
              <a:t>5.000 ppm </a:t>
            </a:r>
            <a:r>
              <a:rPr lang="es-CL" sz="2800" dirty="0" err="1">
                <a:solidFill>
                  <a:srgbClr val="21DDAC"/>
                </a:solidFill>
              </a:rPr>
              <a:t>Copper</a:t>
            </a:r>
            <a:endParaRPr lang="es-CL" sz="2800" dirty="0">
              <a:solidFill>
                <a:srgbClr val="21DDAC"/>
              </a:solidFill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6266474" y="4023519"/>
            <a:ext cx="2304256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2000" dirty="0">
                <a:solidFill>
                  <a:srgbClr val="21DDAC"/>
                </a:solidFill>
              </a:rPr>
              <a:t>Use: </a:t>
            </a:r>
            <a:r>
              <a:rPr lang="es-CL" sz="2000" dirty="0" err="1">
                <a:solidFill>
                  <a:srgbClr val="21DDAC"/>
                </a:solidFill>
              </a:rPr>
              <a:t>After</a:t>
            </a:r>
            <a:r>
              <a:rPr lang="es-CL" sz="2000" dirty="0">
                <a:solidFill>
                  <a:srgbClr val="21DDAC"/>
                </a:solidFill>
              </a:rPr>
              <a:t> </a:t>
            </a:r>
            <a:r>
              <a:rPr lang="es-CL" sz="2000" dirty="0" err="1">
                <a:solidFill>
                  <a:srgbClr val="21DDAC"/>
                </a:solidFill>
              </a:rPr>
              <a:t>milking</a:t>
            </a:r>
            <a:endParaRPr lang="es-CL" sz="2000" dirty="0">
              <a:solidFill>
                <a:srgbClr val="21DD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72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                  </a:t>
            </a:r>
            <a:r>
              <a:rPr lang="es-CL" sz="3200" dirty="0" err="1">
                <a:solidFill>
                  <a:srgbClr val="21DDAC"/>
                </a:solidFill>
              </a:rPr>
              <a:t>Cow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Guard</a:t>
            </a:r>
            <a:r>
              <a:rPr lang="es-CL" sz="3200" dirty="0">
                <a:solidFill>
                  <a:srgbClr val="21DDAC"/>
                </a:solidFill>
              </a:rPr>
              <a:t> Gel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1064757" cy="648715"/>
          </a:xfrm>
          <a:prstGeom prst="rect">
            <a:avLst/>
          </a:prstGeom>
        </p:spPr>
      </p:pic>
      <p:pic>
        <p:nvPicPr>
          <p:cNvPr id="8194" name="Picture 2" descr="C:\Users\Usuario\Google Drive\BIOGENESIS DPTO TÉCNICO\1.DOCUMENTOS ADM Y FINANZAS\1.REGISTROS GERENTE TÉCNICO\GENERAL\1. I+D\2.DESARROLLO\DISEÑOS\Fotografías Cow Guard\Fotos\CON COBRE\Con Cobre 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" b="-22"/>
          <a:stretch/>
        </p:blipFill>
        <p:spPr bwMode="auto">
          <a:xfrm>
            <a:off x="1115616" y="1197395"/>
            <a:ext cx="6825952" cy="5008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01867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              </a:t>
            </a:r>
            <a:r>
              <a:rPr lang="es-CL" sz="3200" dirty="0" err="1">
                <a:solidFill>
                  <a:srgbClr val="21DDAC"/>
                </a:solidFill>
              </a:rPr>
              <a:t>Cow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Guard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Barrier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1064757" cy="648715"/>
          </a:xfrm>
          <a:prstGeom prst="rect">
            <a:avLst/>
          </a:prstGeom>
        </p:spPr>
      </p:pic>
      <p:grpSp>
        <p:nvGrpSpPr>
          <p:cNvPr id="3" name="2 Grupo"/>
          <p:cNvGrpSpPr/>
          <p:nvPr/>
        </p:nvGrpSpPr>
        <p:grpSpPr>
          <a:xfrm>
            <a:off x="783898" y="1417984"/>
            <a:ext cx="4481648" cy="4623878"/>
            <a:chOff x="2008682" y="1772816"/>
            <a:chExt cx="3815555" cy="4265712"/>
          </a:xfrm>
        </p:grpSpPr>
        <p:pic>
          <p:nvPicPr>
            <p:cNvPr id="4104" name="Picture 8" descr="C:\Users\Usuario\Google Drive\BIOGENESIS DPTO TÉCNICO\1.DOCUMENTOS ADM Y FINANZAS\1.REGISTROS GERENTE TÉCNICO\GENERAL\1. I+D\2.DESARROLLO\DISEÑOS\Fotografías Cow Guard\Sesion dippineras\IMG_20160812_155244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"/>
            <a:stretch/>
          </p:blipFill>
          <p:spPr bwMode="auto">
            <a:xfrm>
              <a:off x="2008682" y="1772816"/>
              <a:ext cx="1304144" cy="426571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4105" name="Picture 9" descr="C:\Users\Usuario\Google Drive\BIOGENESIS DPTO TÉCNICO\1.DOCUMENTOS ADM Y FINANZAS\1.REGISTROS GERENTE TÉCNICO\GENERAL\1. I+D\2.DESARROLLO\DISEÑOS\Fotografías Cow Guard\Sesion dippineras\IMG_20160812_155250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88" r="-95" b="15439"/>
            <a:stretch/>
          </p:blipFill>
          <p:spPr bwMode="auto">
            <a:xfrm>
              <a:off x="3491880" y="1777622"/>
              <a:ext cx="2332357" cy="426090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10" name="1 Título"/>
          <p:cNvSpPr txBox="1">
            <a:spLocks/>
          </p:cNvSpPr>
          <p:nvPr/>
        </p:nvSpPr>
        <p:spPr>
          <a:xfrm>
            <a:off x="6012160" y="3045847"/>
            <a:ext cx="2304256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2800" dirty="0">
                <a:solidFill>
                  <a:srgbClr val="21DDAC"/>
                </a:solidFill>
              </a:rPr>
              <a:t>5.000 ppm </a:t>
            </a:r>
            <a:r>
              <a:rPr lang="es-CL" sz="2800" dirty="0" err="1">
                <a:solidFill>
                  <a:srgbClr val="21DDAC"/>
                </a:solidFill>
              </a:rPr>
              <a:t>Copper</a:t>
            </a:r>
            <a:endParaRPr lang="es-CL" sz="2800" dirty="0">
              <a:solidFill>
                <a:srgbClr val="21DDAC"/>
              </a:solidFill>
            </a:endParaRPr>
          </a:p>
          <a:p>
            <a:endParaRPr lang="es-CL" sz="2800" dirty="0">
              <a:solidFill>
                <a:srgbClr val="21DDAC"/>
              </a:solidFill>
            </a:endParaRPr>
          </a:p>
          <a:p>
            <a:r>
              <a:rPr lang="es-CL" sz="2000" dirty="0" err="1">
                <a:solidFill>
                  <a:srgbClr val="21DDAC"/>
                </a:solidFill>
              </a:rPr>
              <a:t>Barrier</a:t>
            </a:r>
            <a:r>
              <a:rPr lang="es-CL" sz="2000" dirty="0">
                <a:solidFill>
                  <a:srgbClr val="21DDAC"/>
                </a:solidFill>
              </a:rPr>
              <a:t> </a:t>
            </a:r>
            <a:r>
              <a:rPr lang="es-CL" sz="2000" dirty="0" err="1">
                <a:solidFill>
                  <a:srgbClr val="21DDAC"/>
                </a:solidFill>
              </a:rPr>
              <a:t>former</a:t>
            </a:r>
            <a:r>
              <a:rPr lang="es-CL" sz="2000" dirty="0">
                <a:solidFill>
                  <a:srgbClr val="21DDAC"/>
                </a:solidFill>
              </a:rPr>
              <a:t> (film)</a:t>
            </a:r>
          </a:p>
          <a:p>
            <a:endParaRPr lang="es-CL" sz="2000" dirty="0">
              <a:solidFill>
                <a:srgbClr val="21DDAC"/>
              </a:solidFill>
            </a:endParaRPr>
          </a:p>
          <a:p>
            <a:r>
              <a:rPr lang="es-CL" sz="2000" dirty="0" err="1">
                <a:solidFill>
                  <a:srgbClr val="21DDAC"/>
                </a:solidFill>
              </a:rPr>
              <a:t>Duration</a:t>
            </a:r>
            <a:r>
              <a:rPr lang="es-CL" sz="2000" dirty="0">
                <a:solidFill>
                  <a:srgbClr val="21DDAC"/>
                </a:solidFill>
              </a:rPr>
              <a:t>: </a:t>
            </a:r>
          </a:p>
          <a:p>
            <a:r>
              <a:rPr lang="es-CL" sz="2000" dirty="0" err="1">
                <a:solidFill>
                  <a:srgbClr val="21DDAC"/>
                </a:solidFill>
              </a:rPr>
              <a:t>Until</a:t>
            </a:r>
            <a:r>
              <a:rPr lang="es-CL" sz="2000" dirty="0">
                <a:solidFill>
                  <a:srgbClr val="21DDAC"/>
                </a:solidFill>
              </a:rPr>
              <a:t> </a:t>
            </a:r>
            <a:r>
              <a:rPr lang="es-CL" sz="2000" dirty="0" err="1">
                <a:solidFill>
                  <a:srgbClr val="21DDAC"/>
                </a:solidFill>
              </a:rPr>
              <a:t>next</a:t>
            </a:r>
            <a:r>
              <a:rPr lang="es-CL" sz="2000" dirty="0">
                <a:solidFill>
                  <a:srgbClr val="21DDAC"/>
                </a:solidFill>
              </a:rPr>
              <a:t> </a:t>
            </a:r>
            <a:r>
              <a:rPr lang="es-CL" sz="2000" dirty="0" err="1">
                <a:solidFill>
                  <a:srgbClr val="21DDAC"/>
                </a:solidFill>
              </a:rPr>
              <a:t>milking</a:t>
            </a:r>
            <a:endParaRPr lang="es-CL" sz="2000" dirty="0">
              <a:solidFill>
                <a:srgbClr val="21DDAC"/>
              </a:solidFill>
            </a:endParaRPr>
          </a:p>
          <a:p>
            <a:endParaRPr lang="es-CL" sz="2000" dirty="0">
              <a:solidFill>
                <a:srgbClr val="21DD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683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    </a:t>
            </a:r>
            <a:r>
              <a:rPr lang="es-CL" sz="3200" dirty="0" err="1">
                <a:solidFill>
                  <a:srgbClr val="21DDAC"/>
                </a:solidFill>
              </a:rPr>
              <a:t>Cow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Guard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Barrier</a:t>
            </a:r>
            <a:r>
              <a:rPr lang="es-CL" sz="3200" dirty="0">
                <a:solidFill>
                  <a:srgbClr val="21DDAC"/>
                </a:solidFill>
              </a:rPr>
              <a:t> (</a:t>
            </a:r>
            <a:r>
              <a:rPr lang="es-CL" sz="3200" dirty="0" err="1">
                <a:solidFill>
                  <a:srgbClr val="21DDAC"/>
                </a:solidFill>
              </a:rPr>
              <a:t>theat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sealant</a:t>
            </a:r>
            <a:r>
              <a:rPr lang="es-CL" sz="3200" dirty="0">
                <a:solidFill>
                  <a:srgbClr val="21DDAC"/>
                </a:solidFill>
              </a:rPr>
              <a:t>)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1064757" cy="648715"/>
          </a:xfrm>
          <a:prstGeom prst="rect">
            <a:avLst/>
          </a:prstGeom>
        </p:spPr>
      </p:pic>
      <p:pic>
        <p:nvPicPr>
          <p:cNvPr id="4105" name="Picture 9" descr="C:\Users\Usuario\Google Drive\BIOGENESIS DPTO TÉCNICO\1.DOCUMENTOS ADM Y FINANZAS\1.REGISTROS GERENTE TÉCNICO\GENERAL\1. I+D\2.DESARROLLO\DISEÑOS\Fotografías Cow Guard\Sesion dippineras\IMG_20160812_15525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44"/>
          <a:stretch/>
        </p:blipFill>
        <p:spPr bwMode="auto">
          <a:xfrm>
            <a:off x="1403648" y="1529336"/>
            <a:ext cx="2149021" cy="4526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Shape 290" descr="Sellador de piel.JPG"/>
          <p:cNvPicPr preferRelativeResize="0"/>
          <p:nvPr/>
        </p:nvPicPr>
        <p:blipFill rotWithShape="1">
          <a:blip r:embed="rId5">
            <a:alphaModFix/>
          </a:blip>
          <a:srcRect r="-54" b="131"/>
          <a:stretch/>
        </p:blipFill>
        <p:spPr>
          <a:xfrm rot="5400000" flipH="1">
            <a:off x="3835280" y="2150968"/>
            <a:ext cx="4499248" cy="33108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9931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3200"/>
              <a:buFont typeface="Calibri"/>
              <a:buNone/>
            </a:pPr>
            <a:r>
              <a:rPr lang="es-CL" sz="3200" dirty="0">
                <a:solidFill>
                  <a:srgbClr val="21DDAC"/>
                </a:solidFill>
                <a:latin typeface="Calibri titulos "/>
              </a:rPr>
              <a:t>                             High performance</a:t>
            </a:r>
            <a:endParaRPr sz="3200" dirty="0">
              <a:solidFill>
                <a:srgbClr val="21DDAC"/>
              </a:solidFill>
              <a:latin typeface="Calibri titulos "/>
            </a:endParaRPr>
          </a:p>
        </p:txBody>
      </p:sp>
      <p:pic>
        <p:nvPicPr>
          <p:cNvPr id="449" name="Google Shape;44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520" y="548680"/>
            <a:ext cx="1064757" cy="64871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50" name="Google Shape;450;p29"/>
          <p:cNvGraphicFramePr/>
          <p:nvPr>
            <p:extLst>
              <p:ext uri="{D42A27DB-BD31-4B8C-83A1-F6EECF244321}">
                <p14:modId xmlns:p14="http://schemas.microsoft.com/office/powerpoint/2010/main" val="1234164700"/>
              </p:ext>
            </p:extLst>
          </p:nvPr>
        </p:nvGraphicFramePr>
        <p:xfrm>
          <a:off x="544034" y="3933056"/>
          <a:ext cx="8142766" cy="2088232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0713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13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2058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s-CL" sz="2400" dirty="0" err="1"/>
                        <a:t>Average</a:t>
                      </a:r>
                      <a:r>
                        <a:rPr lang="es-CL" sz="2400" dirty="0"/>
                        <a:t> </a:t>
                      </a:r>
                      <a:r>
                        <a:rPr lang="es-CL" sz="2400" dirty="0" err="1"/>
                        <a:t>spending</a:t>
                      </a:r>
                      <a:endParaRPr sz="2400" b="0" u="none" strike="noStrike" cap="none" dirty="0">
                        <a:solidFill>
                          <a:srgbClr val="262626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21DD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05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s-CL" sz="2400" b="0" u="none" strike="noStrike" cap="none" dirty="0" err="1">
                          <a:solidFill>
                            <a:srgbClr val="262626"/>
                          </a:solidFill>
                        </a:rPr>
                        <a:t>Cow</a:t>
                      </a:r>
                      <a:r>
                        <a:rPr lang="es-CL" sz="2400" b="0" u="none" strike="noStrike" cap="none" dirty="0">
                          <a:solidFill>
                            <a:srgbClr val="262626"/>
                          </a:solidFill>
                        </a:rPr>
                        <a:t>/</a:t>
                      </a:r>
                      <a:r>
                        <a:rPr lang="es-CL" sz="2400" b="0" u="none" strike="noStrike" cap="none" dirty="0" err="1">
                          <a:solidFill>
                            <a:srgbClr val="262626"/>
                          </a:solidFill>
                        </a:rPr>
                        <a:t>milk</a:t>
                      </a:r>
                      <a:endParaRPr sz="2400" b="0" u="none" strike="noStrike" cap="none" dirty="0">
                        <a:solidFill>
                          <a:srgbClr val="262626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21DD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s-CL" sz="2400" b="0" u="none" strike="noStrike" cap="none" dirty="0">
                          <a:solidFill>
                            <a:srgbClr val="262626"/>
                          </a:solidFill>
                        </a:rPr>
                        <a:t>8,2 </a:t>
                      </a:r>
                      <a:r>
                        <a:rPr lang="es-CL" sz="2400" b="0" u="none" strike="noStrike" cap="none" dirty="0" err="1">
                          <a:solidFill>
                            <a:srgbClr val="262626"/>
                          </a:solidFill>
                        </a:rPr>
                        <a:t>mL</a:t>
                      </a:r>
                      <a:endParaRPr sz="2400" b="0" u="none" strike="noStrike" cap="none" dirty="0">
                        <a:solidFill>
                          <a:srgbClr val="262626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21DD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05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b="0" u="none" strike="noStrike" cap="none" dirty="0">
                          <a:solidFill>
                            <a:srgbClr val="262626"/>
                          </a:solidFill>
                        </a:rPr>
                        <a:t>Cow/day (2 </a:t>
                      </a:r>
                      <a:r>
                        <a:rPr lang="en-US" sz="2400" b="0" u="none" strike="noStrike" cap="none" dirty="0" err="1">
                          <a:solidFill>
                            <a:srgbClr val="262626"/>
                          </a:solidFill>
                        </a:rPr>
                        <a:t>milkings</a:t>
                      </a:r>
                      <a:r>
                        <a:rPr lang="en-US" sz="2400" b="0" u="none" strike="noStrike" cap="none" dirty="0">
                          <a:solidFill>
                            <a:srgbClr val="262626"/>
                          </a:solidFill>
                        </a:rPr>
                        <a:t>/day)</a:t>
                      </a:r>
                      <a:endParaRPr sz="2400" b="0" u="none" strike="noStrike" cap="none" dirty="0">
                        <a:solidFill>
                          <a:srgbClr val="262626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21DD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s-CL" sz="2400" b="0" u="none" strike="noStrike" cap="none">
                          <a:solidFill>
                            <a:srgbClr val="262626"/>
                          </a:solidFill>
                        </a:rPr>
                        <a:t>16,4 mL</a:t>
                      </a:r>
                      <a:endParaRPr sz="2400" b="0" u="none" strike="noStrike" cap="none">
                        <a:solidFill>
                          <a:srgbClr val="262626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21DD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05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b="0" u="none" strike="noStrike" cap="none" dirty="0">
                          <a:solidFill>
                            <a:srgbClr val="262626"/>
                          </a:solidFill>
                        </a:rPr>
                        <a:t>Cow/month (2 </a:t>
                      </a:r>
                      <a:r>
                        <a:rPr lang="en-US" sz="2400" b="0" u="none" strike="noStrike" cap="none" dirty="0" err="1">
                          <a:solidFill>
                            <a:srgbClr val="262626"/>
                          </a:solidFill>
                        </a:rPr>
                        <a:t>milkings</a:t>
                      </a:r>
                      <a:r>
                        <a:rPr lang="en-US" sz="2400" b="0" u="none" strike="noStrike" cap="none" dirty="0">
                          <a:solidFill>
                            <a:srgbClr val="262626"/>
                          </a:solidFill>
                        </a:rPr>
                        <a:t>/day)</a:t>
                      </a:r>
                      <a:endParaRPr sz="2400" b="0" u="none" strike="noStrike" cap="none" dirty="0">
                        <a:solidFill>
                          <a:srgbClr val="262626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21DD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s-CL" sz="2400" b="0" u="none" strike="noStrike" cap="none" dirty="0">
                          <a:solidFill>
                            <a:srgbClr val="262626"/>
                          </a:solidFill>
                        </a:rPr>
                        <a:t>500 </a:t>
                      </a:r>
                      <a:r>
                        <a:rPr lang="es-CL" sz="2400" b="0" u="none" strike="noStrike" cap="none" dirty="0" err="1">
                          <a:solidFill>
                            <a:srgbClr val="262626"/>
                          </a:solidFill>
                        </a:rPr>
                        <a:t>mL</a:t>
                      </a:r>
                      <a:endParaRPr sz="2400" b="0" u="none" strike="noStrike" cap="none" dirty="0">
                        <a:solidFill>
                          <a:srgbClr val="262626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21DD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51" name="Google Shape;451;p29"/>
          <p:cNvSpPr txBox="1"/>
          <p:nvPr/>
        </p:nvSpPr>
        <p:spPr>
          <a:xfrm>
            <a:off x="685800" y="1700808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2400"/>
              <a:buFont typeface="Wingdings" panose="05000000000000000000" pitchFamily="2" charset="2"/>
              <a:buChar char="v"/>
              <a:tabLst/>
              <a:defRPr/>
            </a:pPr>
            <a:r>
              <a:rPr lang="es-CL" sz="2800" kern="0" dirty="0">
                <a:solidFill>
                  <a:srgbClr val="21DDAC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kumimoji="0" lang="es-C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igh</a:t>
            </a:r>
            <a:r>
              <a:rPr kumimoji="0" lang="es-CL" sz="28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s-C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viscosity</a:t>
            </a:r>
            <a:endParaRPr kumimoji="0" lang="es-CL" sz="2800" b="0" i="0" u="none" strike="noStrike" kern="0" cap="none" spc="0" normalizeH="0" baseline="0" noProof="0" dirty="0">
              <a:ln>
                <a:noFill/>
              </a:ln>
              <a:solidFill>
                <a:srgbClr val="21DDAC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2400"/>
              <a:buFont typeface="Wingdings" panose="05000000000000000000" pitchFamily="2" charset="2"/>
              <a:buChar char="v"/>
              <a:tabLst/>
              <a:defRPr/>
            </a:pPr>
            <a:r>
              <a:rPr kumimoji="0" lang="es-CL" sz="28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High </a:t>
            </a:r>
            <a:r>
              <a:rPr kumimoji="0" lang="es-C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adhesion</a:t>
            </a:r>
            <a:r>
              <a:rPr kumimoji="0" lang="es-CL" sz="28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s-C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kumimoji="0" lang="es-CL" sz="28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s-C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teat</a:t>
            </a:r>
            <a:endParaRPr kumimoji="0" lang="es-CL" sz="2800" b="0" i="0" u="none" strike="noStrike" kern="0" cap="none" spc="0" normalizeH="0" baseline="0" noProof="0" dirty="0">
              <a:ln>
                <a:noFill/>
              </a:ln>
              <a:solidFill>
                <a:srgbClr val="21DDAC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2400"/>
              <a:buFont typeface="Wingdings" panose="05000000000000000000" pitchFamily="2" charset="2"/>
              <a:buChar char="v"/>
              <a:tabLst/>
              <a:defRPr/>
            </a:pPr>
            <a:r>
              <a:rPr lang="es-CL" sz="2800" kern="0" dirty="0">
                <a:solidFill>
                  <a:srgbClr val="21DDAC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kumimoji="0" lang="es-C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ow</a:t>
            </a:r>
            <a:r>
              <a:rPr kumimoji="0" lang="es-CL" sz="28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s-C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drip</a:t>
            </a:r>
            <a:endParaRPr kumimoji="0" lang="es-CL" sz="2800" b="0" i="0" u="none" strike="noStrike" kern="0" cap="none" spc="0" normalizeH="0" baseline="0" noProof="0" dirty="0">
              <a:ln>
                <a:noFill/>
              </a:ln>
              <a:solidFill>
                <a:srgbClr val="21DDAC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996952"/>
            <a:ext cx="7772400" cy="1464839"/>
          </a:xfrm>
        </p:spPr>
        <p:txBody>
          <a:bodyPr>
            <a:normAutofit/>
          </a:bodyPr>
          <a:lstStyle/>
          <a:p>
            <a:br>
              <a:rPr lang="es-CL" sz="4000" b="1" dirty="0">
                <a:solidFill>
                  <a:srgbClr val="21DDAC"/>
                </a:solidFill>
              </a:rPr>
            </a:br>
            <a:r>
              <a:rPr lang="es-CL" sz="4000" b="1" dirty="0" err="1">
                <a:solidFill>
                  <a:srgbClr val="21DDAC"/>
                </a:solidFill>
              </a:rPr>
              <a:t>Origin</a:t>
            </a:r>
            <a:r>
              <a:rPr lang="es-CL" sz="4000" b="1" dirty="0">
                <a:solidFill>
                  <a:srgbClr val="21DDAC"/>
                </a:solidFill>
              </a:rPr>
              <a:t> 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73" y="969013"/>
            <a:ext cx="4037654" cy="2459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83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          </a:t>
            </a:r>
            <a:r>
              <a:rPr lang="es-CL" sz="3200" dirty="0" err="1">
                <a:solidFill>
                  <a:srgbClr val="21DDAC"/>
                </a:solidFill>
              </a:rPr>
              <a:t>Dairy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farms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problems</a:t>
            </a:r>
            <a:r>
              <a:rPr lang="es-CL" sz="3200" dirty="0">
                <a:solidFill>
                  <a:srgbClr val="21DDAC"/>
                </a:solidFill>
              </a:rPr>
              <a:t>: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1064757" cy="648715"/>
          </a:xfrm>
          <a:prstGeom prst="rect">
            <a:avLst/>
          </a:prstGeom>
        </p:spPr>
      </p:pic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2237610866"/>
              </p:ext>
            </p:extLst>
          </p:nvPr>
        </p:nvGraphicFramePr>
        <p:xfrm>
          <a:off x="1043608" y="1412776"/>
          <a:ext cx="7080448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82819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            Poor </a:t>
            </a:r>
            <a:r>
              <a:rPr lang="es-CL" sz="3200" dirty="0" err="1">
                <a:solidFill>
                  <a:srgbClr val="21DDAC"/>
                </a:solidFill>
              </a:rPr>
              <a:t>teat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condition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93" y="521780"/>
            <a:ext cx="1064757" cy="648715"/>
          </a:xfrm>
          <a:prstGeom prst="rect">
            <a:avLst/>
          </a:prstGeom>
        </p:spPr>
      </p:pic>
      <p:pic>
        <p:nvPicPr>
          <p:cNvPr id="9218" name="Picture 2" descr="C:\Users\Usuario\Google Drive\BIOGENESIS DPTO TÉCNICO\1.DOCUMENTOS ADM Y FINANZAS\1.REGISTROS GERENTE TÉCNICO\GENERAL\1. I+D\2.DESARROLLO\DISEÑOS\Fotografías Cow Guard\Fotos\CON JODO\IMG-20170508-WA000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9" b="-63"/>
          <a:stretch/>
        </p:blipFill>
        <p:spPr bwMode="auto">
          <a:xfrm>
            <a:off x="498789" y="1578072"/>
            <a:ext cx="3944440" cy="43021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219" name="Picture 3" descr="C:\Users\Usuario\Google Drive\BIOGENESIS DPTO TÉCNICO\1.DOCUMENTOS ADM Y FINANZAS\1.REGISTROS GERENTE TÉCNICO\GENERAL\1. I+D\2.DESARROLLO\DISEÑOS\Fotografías Cow Guard\Fotos\CON JODO\IMG-20170508-WA000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6" b="-64"/>
          <a:stretch/>
        </p:blipFill>
        <p:spPr bwMode="auto">
          <a:xfrm>
            <a:off x="4716016" y="1556793"/>
            <a:ext cx="3766712" cy="43021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7527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       U</a:t>
            </a:r>
            <a:r>
              <a:rPr lang="en-US" sz="3200" dirty="0">
                <a:solidFill>
                  <a:srgbClr val="21DDAC"/>
                </a:solidFill>
              </a:rPr>
              <a:t>se of copper in ancient times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1064757" cy="648715"/>
          </a:xfrm>
          <a:prstGeom prst="rect">
            <a:avLst/>
          </a:prstGeom>
        </p:spPr>
      </p:pic>
      <p:pic>
        <p:nvPicPr>
          <p:cNvPr id="6146" name="Picture 2" descr="Resultado de imagen para ollas de cob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340768"/>
            <a:ext cx="5616624" cy="52577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78753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              Use of </a:t>
            </a:r>
            <a:r>
              <a:rPr lang="es-CL" sz="3200" dirty="0" err="1">
                <a:solidFill>
                  <a:srgbClr val="21DDAC"/>
                </a:solidFill>
              </a:rPr>
              <a:t>copper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today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1064757" cy="648715"/>
          </a:xfrm>
          <a:prstGeom prst="rect">
            <a:avLst/>
          </a:prstGeom>
        </p:spPr>
      </p:pic>
      <p:pic>
        <p:nvPicPr>
          <p:cNvPr id="5" name="Picture 4" descr="Resultado de imagen para cobre antimicrobian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91" y="1197394"/>
            <a:ext cx="4928576" cy="251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Resultado de imagen para cobre antimicrobian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301" y="1197395"/>
            <a:ext cx="3501295" cy="208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Resultado de imagen para cobre antimicrobiano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"/>
          <a:stretch/>
        </p:blipFill>
        <p:spPr bwMode="auto">
          <a:xfrm>
            <a:off x="3995936" y="4149080"/>
            <a:ext cx="2173508" cy="242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esultado de imagen para cobre antimicrobian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288" y="3357952"/>
            <a:ext cx="2508308" cy="3230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esultado de imagen para cobre hospital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" b="59"/>
          <a:stretch/>
        </p:blipFill>
        <p:spPr bwMode="auto">
          <a:xfrm>
            <a:off x="241291" y="3785989"/>
            <a:ext cx="3659329" cy="280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4306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         </a:t>
            </a:r>
            <a:r>
              <a:rPr lang="es-CL" sz="3200" dirty="0" err="1">
                <a:solidFill>
                  <a:srgbClr val="21DDAC"/>
                </a:solidFill>
              </a:rPr>
              <a:t>Characteristics</a:t>
            </a:r>
            <a:r>
              <a:rPr lang="es-CL" sz="3200" dirty="0">
                <a:solidFill>
                  <a:srgbClr val="21DDAC"/>
                </a:solidFill>
              </a:rPr>
              <a:t> of </a:t>
            </a:r>
            <a:r>
              <a:rPr lang="es-CL" sz="3200" dirty="0" err="1">
                <a:solidFill>
                  <a:srgbClr val="21DDAC"/>
                </a:solidFill>
              </a:rPr>
              <a:t>copper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1064757" cy="648715"/>
          </a:xfrm>
          <a:prstGeom prst="rect">
            <a:avLst/>
          </a:prstGeom>
        </p:spPr>
      </p:pic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962660285"/>
              </p:ext>
            </p:extLst>
          </p:nvPr>
        </p:nvGraphicFramePr>
        <p:xfrm>
          <a:off x="251520" y="1844824"/>
          <a:ext cx="8482176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1192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     </a:t>
            </a:r>
            <a:r>
              <a:rPr lang="es-CL" sz="3200" dirty="0" err="1">
                <a:solidFill>
                  <a:srgbClr val="21DDAC"/>
                </a:solidFill>
              </a:rPr>
              <a:t>Cow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Guard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Scientific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Studies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1064757" cy="648715"/>
          </a:xfrm>
          <a:prstGeom prst="rect">
            <a:avLst/>
          </a:prstGeom>
        </p:spPr>
      </p:pic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1406430621"/>
              </p:ext>
            </p:extLst>
          </p:nvPr>
        </p:nvGraphicFramePr>
        <p:xfrm>
          <a:off x="611560" y="1412776"/>
          <a:ext cx="8028384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6088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924944"/>
            <a:ext cx="7772400" cy="1470025"/>
          </a:xfrm>
        </p:spPr>
        <p:txBody>
          <a:bodyPr>
            <a:normAutofit/>
          </a:bodyPr>
          <a:lstStyle/>
          <a:p>
            <a:br>
              <a:rPr lang="es-CL" sz="4000" b="1" dirty="0">
                <a:solidFill>
                  <a:srgbClr val="21DDAC"/>
                </a:solidFill>
              </a:rPr>
            </a:br>
            <a:r>
              <a:rPr lang="es-CL" sz="4000" b="1" dirty="0" err="1">
                <a:solidFill>
                  <a:srgbClr val="21DDAC"/>
                </a:solidFill>
              </a:rPr>
              <a:t>Cow</a:t>
            </a:r>
            <a:r>
              <a:rPr lang="es-CL" sz="4000" b="1" dirty="0">
                <a:solidFill>
                  <a:srgbClr val="21DDAC"/>
                </a:solidFill>
              </a:rPr>
              <a:t> </a:t>
            </a:r>
            <a:r>
              <a:rPr lang="es-CL" sz="4000" b="1" dirty="0" err="1">
                <a:solidFill>
                  <a:srgbClr val="21DDAC"/>
                </a:solidFill>
              </a:rPr>
              <a:t>Guard</a:t>
            </a:r>
            <a:r>
              <a:rPr lang="es-CL" sz="4000" b="1" dirty="0">
                <a:solidFill>
                  <a:srgbClr val="21DDAC"/>
                </a:solidFill>
              </a:rPr>
              <a:t> </a:t>
            </a:r>
            <a:r>
              <a:rPr lang="es-CL" sz="4000" b="1" dirty="0" err="1">
                <a:solidFill>
                  <a:srgbClr val="21DDAC"/>
                </a:solidFill>
              </a:rPr>
              <a:t>benefits</a:t>
            </a:r>
            <a:endParaRPr lang="es-CL" sz="4000" b="1" dirty="0">
              <a:solidFill>
                <a:srgbClr val="21DDAC"/>
              </a:solidFill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73" y="896580"/>
            <a:ext cx="4037654" cy="2459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85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         </a:t>
            </a:r>
            <a:r>
              <a:rPr lang="es-CL" sz="3200" dirty="0" err="1">
                <a:solidFill>
                  <a:srgbClr val="21DDAC"/>
                </a:solidFill>
              </a:rPr>
              <a:t>Protects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the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environment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1064757" cy="648715"/>
          </a:xfrm>
          <a:prstGeom prst="rect">
            <a:avLst/>
          </a:prstGeom>
        </p:spPr>
      </p:pic>
      <p:pic>
        <p:nvPicPr>
          <p:cNvPr id="1026" name="Picture 2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772816"/>
            <a:ext cx="4248472" cy="24168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646229" y="450912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CL" sz="2400" dirty="0">
                <a:solidFill>
                  <a:srgbClr val="21DDAC"/>
                </a:solidFill>
              </a:rPr>
            </a:br>
            <a:r>
              <a:rPr lang="es-CL" sz="2400" dirty="0">
                <a:solidFill>
                  <a:srgbClr val="21DDAC"/>
                </a:solidFill>
              </a:rPr>
              <a:t>100% </a:t>
            </a:r>
            <a:r>
              <a:rPr lang="es-CL" sz="2400" dirty="0" err="1">
                <a:solidFill>
                  <a:srgbClr val="21DDAC"/>
                </a:solidFill>
              </a:rPr>
              <a:t>Organic</a:t>
            </a:r>
            <a:endParaRPr lang="es-CL" sz="2400" dirty="0">
              <a:solidFill>
                <a:srgbClr val="21DDAC"/>
              </a:solidFill>
            </a:endParaRPr>
          </a:p>
          <a:p>
            <a:r>
              <a:rPr lang="es-CL" sz="2400" dirty="0">
                <a:solidFill>
                  <a:srgbClr val="21DDAC"/>
                </a:solidFill>
              </a:rPr>
              <a:t>100% Biodegradable</a:t>
            </a:r>
          </a:p>
          <a:p>
            <a:r>
              <a:rPr lang="es-CL" sz="2400" dirty="0">
                <a:solidFill>
                  <a:srgbClr val="21DDAC"/>
                </a:solidFill>
              </a:rPr>
              <a:t>100% </a:t>
            </a:r>
            <a:r>
              <a:rPr lang="es-CL" sz="2400" dirty="0" err="1">
                <a:solidFill>
                  <a:srgbClr val="21DDAC"/>
                </a:solidFill>
              </a:rPr>
              <a:t>Safe</a:t>
            </a:r>
            <a:endParaRPr lang="es-CL" sz="2400" dirty="0">
              <a:solidFill>
                <a:srgbClr val="21DDAC"/>
              </a:solidFill>
            </a:endParaRPr>
          </a:p>
          <a:p>
            <a:r>
              <a:rPr lang="es-CL" sz="2400" dirty="0" err="1">
                <a:solidFill>
                  <a:srgbClr val="21DDAC"/>
                </a:solidFill>
              </a:rPr>
              <a:t>It</a:t>
            </a:r>
            <a:r>
              <a:rPr lang="es-CL" sz="2400" dirty="0">
                <a:solidFill>
                  <a:srgbClr val="21DDAC"/>
                </a:solidFill>
              </a:rPr>
              <a:t> </a:t>
            </a:r>
            <a:r>
              <a:rPr lang="es-CL" sz="2400" dirty="0" err="1">
                <a:solidFill>
                  <a:srgbClr val="21DDAC"/>
                </a:solidFill>
              </a:rPr>
              <a:t>does</a:t>
            </a:r>
            <a:r>
              <a:rPr lang="es-CL" sz="2400" dirty="0">
                <a:solidFill>
                  <a:srgbClr val="21DDAC"/>
                </a:solidFill>
              </a:rPr>
              <a:t> </a:t>
            </a:r>
            <a:r>
              <a:rPr lang="es-CL" sz="2400" dirty="0" err="1">
                <a:solidFill>
                  <a:srgbClr val="21DDAC"/>
                </a:solidFill>
              </a:rPr>
              <a:t>not</a:t>
            </a:r>
            <a:r>
              <a:rPr lang="es-CL" sz="2400" dirty="0">
                <a:solidFill>
                  <a:srgbClr val="21DDAC"/>
                </a:solidFill>
              </a:rPr>
              <a:t> </a:t>
            </a:r>
            <a:r>
              <a:rPr lang="es-CL" sz="2400" dirty="0" err="1">
                <a:solidFill>
                  <a:srgbClr val="21DDAC"/>
                </a:solidFill>
              </a:rPr>
              <a:t>contaminates</a:t>
            </a:r>
            <a:r>
              <a:rPr lang="es-CL" sz="2400" dirty="0">
                <a:solidFill>
                  <a:srgbClr val="21DDAC"/>
                </a:solidFill>
              </a:rPr>
              <a:t> </a:t>
            </a:r>
            <a:r>
              <a:rPr lang="es-CL" sz="2400" dirty="0" err="1">
                <a:solidFill>
                  <a:srgbClr val="21DDAC"/>
                </a:solidFill>
              </a:rPr>
              <a:t>the</a:t>
            </a:r>
            <a:r>
              <a:rPr lang="es-CL" sz="2400" dirty="0">
                <a:solidFill>
                  <a:srgbClr val="21DDAC"/>
                </a:solidFill>
              </a:rPr>
              <a:t> </a:t>
            </a:r>
            <a:r>
              <a:rPr lang="es-CL" sz="2400" dirty="0" err="1">
                <a:solidFill>
                  <a:srgbClr val="21DDAC"/>
                </a:solidFill>
              </a:rPr>
              <a:t>environment</a:t>
            </a:r>
            <a:endParaRPr lang="es-CL" sz="2400" dirty="0">
              <a:solidFill>
                <a:srgbClr val="21DD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0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</a:t>
            </a:r>
            <a:r>
              <a:rPr lang="es-CL" sz="3200" dirty="0" err="1">
                <a:solidFill>
                  <a:srgbClr val="21DDAC"/>
                </a:solidFill>
              </a:rPr>
              <a:t>Does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not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generate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copper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waste</a:t>
            </a:r>
            <a:r>
              <a:rPr lang="es-CL" sz="3200" dirty="0">
                <a:solidFill>
                  <a:srgbClr val="21DDAC"/>
                </a:solidFill>
              </a:rPr>
              <a:t> in </a:t>
            </a:r>
            <a:r>
              <a:rPr lang="es-CL" sz="3200" dirty="0" err="1">
                <a:solidFill>
                  <a:srgbClr val="21DDAC"/>
                </a:solidFill>
              </a:rPr>
              <a:t>milk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1064757" cy="648715"/>
          </a:xfrm>
          <a:prstGeom prst="rect">
            <a:avLst/>
          </a:prstGeom>
        </p:spPr>
      </p:pic>
      <p:grpSp>
        <p:nvGrpSpPr>
          <p:cNvPr id="3" name="2 Grupo"/>
          <p:cNvGrpSpPr/>
          <p:nvPr/>
        </p:nvGrpSpPr>
        <p:grpSpPr>
          <a:xfrm>
            <a:off x="2040178" y="873037"/>
            <a:ext cx="5256584" cy="3991284"/>
            <a:chOff x="1043608" y="548680"/>
            <a:chExt cx="7263073" cy="5863492"/>
          </a:xfrm>
        </p:grpSpPr>
        <p:pic>
          <p:nvPicPr>
            <p:cNvPr id="14" name="Picture 2" descr="C:\Users\Usuario\Google Drive\BIOGENESIS DPTO TÉCNICO\1.DOCUMENTOS ADM Y FINANZAS\1.REGISTROS GERENTE TÉCNICO\GENERAL\1. I+D\2.DESARROLLO\DISEÑOS\FOTOGRAFIAS COW GUARD\ORIGINALES_8 FOTOGRAFIAS\DSC_0432_stand (2)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608" y="1570038"/>
              <a:ext cx="7263073" cy="484213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17" name="16 Arco"/>
            <p:cNvSpPr/>
            <p:nvPr/>
          </p:nvSpPr>
          <p:spPr>
            <a:xfrm flipV="1">
              <a:off x="3203623" y="548680"/>
              <a:ext cx="1908796" cy="5040560"/>
            </a:xfrm>
            <a:prstGeom prst="arc">
              <a:avLst>
                <a:gd name="adj1" fmla="val 9197228"/>
                <a:gd name="adj2" fmla="val 1710051"/>
              </a:avLst>
            </a:prstGeom>
            <a:ln w="381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7" name="1 Título"/>
          <p:cNvSpPr txBox="1">
            <a:spLocks/>
          </p:cNvSpPr>
          <p:nvPr/>
        </p:nvSpPr>
        <p:spPr>
          <a:xfrm>
            <a:off x="782270" y="483933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CL" sz="2400" dirty="0">
                <a:solidFill>
                  <a:srgbClr val="21DDAC"/>
                </a:solidFill>
              </a:rPr>
            </a:br>
            <a:r>
              <a:rPr lang="es-CL" sz="2400" dirty="0" err="1">
                <a:solidFill>
                  <a:srgbClr val="21DDAC"/>
                </a:solidFill>
              </a:rPr>
              <a:t>Safe</a:t>
            </a:r>
            <a:r>
              <a:rPr lang="es-CL" sz="2400" dirty="0">
                <a:solidFill>
                  <a:srgbClr val="21DDAC"/>
                </a:solidFill>
              </a:rPr>
              <a:t> </a:t>
            </a:r>
            <a:r>
              <a:rPr lang="es-CL" sz="2400" dirty="0" err="1">
                <a:solidFill>
                  <a:srgbClr val="21DDAC"/>
                </a:solidFill>
              </a:rPr>
              <a:t>milk</a:t>
            </a:r>
            <a:endParaRPr lang="es-CL" sz="2400" dirty="0">
              <a:solidFill>
                <a:srgbClr val="21DDAC"/>
              </a:solidFill>
            </a:endParaRPr>
          </a:p>
          <a:p>
            <a:r>
              <a:rPr lang="es-CL" sz="2400" dirty="0" err="1">
                <a:solidFill>
                  <a:srgbClr val="21DDAC"/>
                </a:solidFill>
              </a:rPr>
              <a:t>Safe</a:t>
            </a:r>
            <a:r>
              <a:rPr lang="es-CL" sz="2400" dirty="0">
                <a:solidFill>
                  <a:srgbClr val="21DDAC"/>
                </a:solidFill>
              </a:rPr>
              <a:t> </a:t>
            </a:r>
            <a:r>
              <a:rPr lang="es-CL" sz="2400" dirty="0" err="1">
                <a:solidFill>
                  <a:srgbClr val="21DDAC"/>
                </a:solidFill>
              </a:rPr>
              <a:t>milk</a:t>
            </a:r>
            <a:r>
              <a:rPr lang="es-CL" sz="2400" dirty="0">
                <a:solidFill>
                  <a:srgbClr val="21DDAC"/>
                </a:solidFill>
              </a:rPr>
              <a:t> </a:t>
            </a:r>
            <a:r>
              <a:rPr lang="es-CL" sz="2400" dirty="0" err="1">
                <a:solidFill>
                  <a:srgbClr val="21DDAC"/>
                </a:solidFill>
              </a:rPr>
              <a:t>for</a:t>
            </a:r>
            <a:r>
              <a:rPr lang="es-CL" sz="2400" dirty="0">
                <a:solidFill>
                  <a:srgbClr val="21DDAC"/>
                </a:solidFill>
              </a:rPr>
              <a:t> human </a:t>
            </a:r>
            <a:r>
              <a:rPr lang="es-CL" sz="2400" dirty="0" err="1">
                <a:solidFill>
                  <a:srgbClr val="21DDAC"/>
                </a:solidFill>
              </a:rPr>
              <a:t>consumption</a:t>
            </a:r>
            <a:endParaRPr lang="es-CL" sz="2400" dirty="0">
              <a:solidFill>
                <a:srgbClr val="21DDAC"/>
              </a:solidFill>
            </a:endParaRPr>
          </a:p>
          <a:p>
            <a:r>
              <a:rPr lang="es-CL" sz="2400" dirty="0" err="1">
                <a:solidFill>
                  <a:srgbClr val="21DDAC"/>
                </a:solidFill>
              </a:rPr>
              <a:t>Milk</a:t>
            </a:r>
            <a:r>
              <a:rPr lang="es-CL" sz="2400" dirty="0">
                <a:solidFill>
                  <a:srgbClr val="21DDAC"/>
                </a:solidFill>
              </a:rPr>
              <a:t> free of </a:t>
            </a:r>
            <a:r>
              <a:rPr lang="es-CL" sz="2400" dirty="0" err="1">
                <a:solidFill>
                  <a:srgbClr val="21DDAC"/>
                </a:solidFill>
              </a:rPr>
              <a:t>toxic</a:t>
            </a:r>
            <a:r>
              <a:rPr lang="es-CL" sz="2400" dirty="0">
                <a:solidFill>
                  <a:srgbClr val="21DDAC"/>
                </a:solidFill>
              </a:rPr>
              <a:t> </a:t>
            </a:r>
            <a:r>
              <a:rPr lang="es-CL" sz="2400" dirty="0" err="1">
                <a:solidFill>
                  <a:srgbClr val="21DDAC"/>
                </a:solidFill>
              </a:rPr>
              <a:t>substances</a:t>
            </a:r>
            <a:r>
              <a:rPr lang="es-CL" sz="2400" dirty="0">
                <a:solidFill>
                  <a:srgbClr val="21DDAC"/>
                </a:solidFill>
              </a:rPr>
              <a:t> and </a:t>
            </a:r>
            <a:r>
              <a:rPr lang="es-CL" sz="2400" dirty="0" err="1">
                <a:solidFill>
                  <a:srgbClr val="21DDAC"/>
                </a:solidFill>
              </a:rPr>
              <a:t>Nonylphenol</a:t>
            </a:r>
            <a:r>
              <a:rPr lang="es-CL" sz="2400" dirty="0">
                <a:solidFill>
                  <a:srgbClr val="21DDAC"/>
                </a:solidFill>
              </a:rPr>
              <a:t>/N </a:t>
            </a:r>
            <a:r>
              <a:rPr lang="es-CL" sz="2400" dirty="0" err="1">
                <a:solidFill>
                  <a:srgbClr val="21DDAC"/>
                </a:solidFill>
              </a:rPr>
              <a:t>ethoxylate</a:t>
            </a:r>
            <a:r>
              <a:rPr lang="es-CL" sz="2400" dirty="0">
                <a:solidFill>
                  <a:srgbClr val="21DDAC"/>
                </a:solidFill>
              </a:rPr>
              <a:t> (NP/NPE).</a:t>
            </a:r>
          </a:p>
        </p:txBody>
      </p:sp>
    </p:spTree>
    <p:extLst>
      <p:ext uri="{BB962C8B-B14F-4D97-AF65-F5344CB8AC3E}">
        <p14:creationId xmlns:p14="http://schemas.microsoft.com/office/powerpoint/2010/main" val="275033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 </a:t>
            </a:r>
            <a:r>
              <a:rPr lang="en-US" sz="3200" dirty="0">
                <a:solidFill>
                  <a:srgbClr val="21DDAC"/>
                </a:solidFill>
              </a:rPr>
              <a:t>Does not inactivate with organic matter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1064757" cy="648715"/>
          </a:xfrm>
          <a:prstGeom prst="rect">
            <a:avLst/>
          </a:prstGeom>
        </p:spPr>
      </p:pic>
      <p:sp>
        <p:nvSpPr>
          <p:cNvPr id="6" name="5 Elipse"/>
          <p:cNvSpPr/>
          <p:nvPr/>
        </p:nvSpPr>
        <p:spPr>
          <a:xfrm>
            <a:off x="1345345" y="1772816"/>
            <a:ext cx="2232248" cy="648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err="1">
                <a:solidFill>
                  <a:schemeClr val="tx1"/>
                </a:solidFill>
              </a:rPr>
              <a:t>Iodine</a:t>
            </a:r>
            <a:endParaRPr lang="es-CL" dirty="0">
              <a:solidFill>
                <a:schemeClr val="tx1"/>
              </a:solidFill>
            </a:endParaRPr>
          </a:p>
        </p:txBody>
      </p:sp>
      <p:sp>
        <p:nvSpPr>
          <p:cNvPr id="15" name="14 Elipse"/>
          <p:cNvSpPr/>
          <p:nvPr/>
        </p:nvSpPr>
        <p:spPr>
          <a:xfrm>
            <a:off x="5652120" y="1772816"/>
            <a:ext cx="2232248" cy="648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err="1">
                <a:solidFill>
                  <a:schemeClr val="tx1"/>
                </a:solidFill>
              </a:rPr>
              <a:t>Cow</a:t>
            </a:r>
            <a:r>
              <a:rPr lang="es-CL" dirty="0">
                <a:solidFill>
                  <a:schemeClr val="tx1"/>
                </a:solidFill>
              </a:rPr>
              <a:t> </a:t>
            </a:r>
            <a:r>
              <a:rPr lang="es-CL" dirty="0" err="1">
                <a:solidFill>
                  <a:schemeClr val="tx1"/>
                </a:solidFill>
              </a:rPr>
              <a:t>Guard</a:t>
            </a:r>
            <a:r>
              <a:rPr lang="es-CL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3" name="Picture 2" descr="Resultado de imagen para vacas barr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" b="45"/>
          <a:stretch/>
        </p:blipFill>
        <p:spPr bwMode="auto">
          <a:xfrm>
            <a:off x="622778" y="2780928"/>
            <a:ext cx="3660913" cy="24883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Picture 2" descr="Resultado de imagen para vacas barr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" b="45"/>
          <a:stretch/>
        </p:blipFill>
        <p:spPr bwMode="auto">
          <a:xfrm>
            <a:off x="4930890" y="2780928"/>
            <a:ext cx="3660913" cy="24883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1 Título"/>
          <p:cNvSpPr txBox="1">
            <a:spLocks/>
          </p:cNvSpPr>
          <p:nvPr/>
        </p:nvSpPr>
        <p:spPr>
          <a:xfrm>
            <a:off x="1057313" y="5445224"/>
            <a:ext cx="2808312" cy="8288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2400" dirty="0">
                <a:solidFill>
                  <a:schemeClr val="bg1">
                    <a:lumMod val="65000"/>
                  </a:schemeClr>
                </a:solidFill>
              </a:rPr>
              <a:t>Active </a:t>
            </a:r>
            <a:r>
              <a:rPr lang="es-CL" sz="2400" dirty="0" err="1">
                <a:solidFill>
                  <a:schemeClr val="bg1">
                    <a:lumMod val="65000"/>
                  </a:schemeClr>
                </a:solidFill>
              </a:rPr>
              <a:t>only</a:t>
            </a:r>
            <a:r>
              <a:rPr lang="es-CL" sz="2400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  <a:p>
            <a:r>
              <a:rPr lang="es-CL" sz="2400" dirty="0">
                <a:solidFill>
                  <a:schemeClr val="bg1">
                    <a:lumMod val="65000"/>
                  </a:schemeClr>
                </a:solidFill>
              </a:rPr>
              <a:t>0,5 </a:t>
            </a:r>
            <a:r>
              <a:rPr lang="es-CL" sz="2400" dirty="0" err="1">
                <a:solidFill>
                  <a:schemeClr val="bg1">
                    <a:lumMod val="65000"/>
                  </a:schemeClr>
                </a:solidFill>
              </a:rPr>
              <a:t>to</a:t>
            </a:r>
            <a:r>
              <a:rPr lang="es-CL" sz="2400" dirty="0">
                <a:solidFill>
                  <a:schemeClr val="bg1">
                    <a:lumMod val="65000"/>
                  </a:schemeClr>
                </a:solidFill>
              </a:rPr>
              <a:t> 2 </a:t>
            </a:r>
            <a:r>
              <a:rPr lang="es-CL" sz="2400" dirty="0" err="1">
                <a:solidFill>
                  <a:schemeClr val="bg1">
                    <a:lumMod val="65000"/>
                  </a:schemeClr>
                </a:solidFill>
              </a:rPr>
              <a:t>hours</a:t>
            </a:r>
            <a:endParaRPr lang="es-CL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1 Título"/>
          <p:cNvSpPr txBox="1">
            <a:spLocks/>
          </p:cNvSpPr>
          <p:nvPr/>
        </p:nvSpPr>
        <p:spPr>
          <a:xfrm>
            <a:off x="5373670" y="5445223"/>
            <a:ext cx="2808312" cy="8288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2400" dirty="0" err="1">
                <a:solidFill>
                  <a:schemeClr val="bg1">
                    <a:lumMod val="65000"/>
                  </a:schemeClr>
                </a:solidFill>
              </a:rPr>
              <a:t>It</a:t>
            </a:r>
            <a:r>
              <a:rPr lang="es-CL" sz="2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s-CL" sz="2400" dirty="0" err="1">
                <a:solidFill>
                  <a:schemeClr val="bg1">
                    <a:lumMod val="65000"/>
                  </a:schemeClr>
                </a:solidFill>
              </a:rPr>
              <a:t>is</a:t>
            </a:r>
            <a:r>
              <a:rPr lang="es-CL" sz="2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s-CL" sz="2400" dirty="0" err="1">
                <a:solidFill>
                  <a:schemeClr val="bg1">
                    <a:lumMod val="65000"/>
                  </a:schemeClr>
                </a:solidFill>
              </a:rPr>
              <a:t>never</a:t>
            </a:r>
            <a:r>
              <a:rPr lang="es-CL" sz="2400" dirty="0">
                <a:solidFill>
                  <a:schemeClr val="bg1">
                    <a:lumMod val="65000"/>
                  </a:schemeClr>
                </a:solidFill>
              </a:rPr>
              <a:t> inactive</a:t>
            </a:r>
          </a:p>
        </p:txBody>
      </p:sp>
    </p:spTree>
    <p:extLst>
      <p:ext uri="{BB962C8B-B14F-4D97-AF65-F5344CB8AC3E}">
        <p14:creationId xmlns:p14="http://schemas.microsoft.com/office/powerpoint/2010/main" val="62445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1064757" cy="648715"/>
          </a:xfrm>
          <a:prstGeom prst="rect">
            <a:avLst/>
          </a:prstGeom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453512" y="3015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3200" dirty="0" err="1">
                <a:solidFill>
                  <a:srgbClr val="21DDAC"/>
                </a:solidFill>
              </a:rPr>
              <a:t>Smooth</a:t>
            </a:r>
            <a:r>
              <a:rPr lang="es-CL" sz="3200" dirty="0">
                <a:solidFill>
                  <a:srgbClr val="21DDAC"/>
                </a:solidFill>
              </a:rPr>
              <a:t>, </a:t>
            </a:r>
            <a:r>
              <a:rPr lang="es-CL" sz="3200" dirty="0" err="1">
                <a:solidFill>
                  <a:srgbClr val="21DDAC"/>
                </a:solidFill>
              </a:rPr>
              <a:t>healthy</a:t>
            </a:r>
            <a:r>
              <a:rPr lang="es-CL" sz="3200" dirty="0">
                <a:solidFill>
                  <a:srgbClr val="21DDAC"/>
                </a:solidFill>
              </a:rPr>
              <a:t> and </a:t>
            </a:r>
            <a:r>
              <a:rPr lang="es-CL" sz="3200" dirty="0" err="1">
                <a:solidFill>
                  <a:srgbClr val="21DDAC"/>
                </a:solidFill>
              </a:rPr>
              <a:t>functional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</a:p>
          <a:p>
            <a:r>
              <a:rPr lang="es-CL" sz="3200" dirty="0">
                <a:solidFill>
                  <a:srgbClr val="21DDAC"/>
                </a:solidFill>
              </a:rPr>
              <a:t>Skin and </a:t>
            </a:r>
            <a:r>
              <a:rPr lang="es-CL" sz="3200" dirty="0" err="1">
                <a:solidFill>
                  <a:srgbClr val="21DDAC"/>
                </a:solidFill>
              </a:rPr>
              <a:t>Sphincter</a:t>
            </a:r>
            <a:endParaRPr lang="es-CL" sz="3200" dirty="0">
              <a:solidFill>
                <a:srgbClr val="21DDAC"/>
              </a:solidFill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1369324" y="1711223"/>
            <a:ext cx="6397975" cy="4248470"/>
            <a:chOff x="4467496" y="3284983"/>
            <a:chExt cx="4278560" cy="2470149"/>
          </a:xfrm>
        </p:grpSpPr>
        <p:pic>
          <p:nvPicPr>
            <p:cNvPr id="9" name="Shape 127" descr="C:\Users\Daniela Berríos\Desktop\BIOGENESIS\Nueva carpeta\Nueva carpeta\GEDC2562.JPG"/>
            <p:cNvPicPr preferRelativeResize="0"/>
            <p:nvPr/>
          </p:nvPicPr>
          <p:blipFill rotWithShape="1">
            <a:blip r:embed="rId3">
              <a:alphaModFix/>
            </a:blip>
            <a:srcRect r="-254"/>
            <a:stretch/>
          </p:blipFill>
          <p:spPr>
            <a:xfrm>
              <a:off x="4467496" y="3284983"/>
              <a:ext cx="1149532" cy="247014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0" name="Shape 128" descr="C:\Users\Daniela Berríos\Desktop\PENDRIVE\FOTOS STA MARTA\tiempo 22-13.jpg"/>
            <p:cNvPicPr preferRelativeResize="0"/>
            <p:nvPr/>
          </p:nvPicPr>
          <p:blipFill rotWithShape="1">
            <a:blip r:embed="rId4">
              <a:alphaModFix/>
            </a:blip>
            <a:srcRect r="150"/>
            <a:stretch/>
          </p:blipFill>
          <p:spPr>
            <a:xfrm>
              <a:off x="5855082" y="3284983"/>
              <a:ext cx="1390660" cy="247014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1" name="Shape 129" descr="C:\Users\Daniela Berríos\Desktop\BIOGENESIS\Nueva carpeta\GEDC2369.JPG"/>
            <p:cNvPicPr preferRelativeResize="0"/>
            <p:nvPr/>
          </p:nvPicPr>
          <p:blipFill rotWithShape="1">
            <a:blip r:embed="rId5">
              <a:alphaModFix/>
            </a:blip>
            <a:srcRect r="103" b="41"/>
            <a:stretch/>
          </p:blipFill>
          <p:spPr>
            <a:xfrm>
              <a:off x="7507043" y="3284983"/>
              <a:ext cx="1239013" cy="247014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</p:spTree>
    <p:extLst>
      <p:ext uri="{BB962C8B-B14F-4D97-AF65-F5344CB8AC3E}">
        <p14:creationId xmlns:p14="http://schemas.microsoft.com/office/powerpoint/2010/main" val="15868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1064757" cy="648715"/>
          </a:xfrm>
          <a:prstGeom prst="rect">
            <a:avLst/>
          </a:prstGeom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416328" y="3015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3200" dirty="0">
                <a:solidFill>
                  <a:srgbClr val="21DDAC"/>
                </a:solidFill>
              </a:rPr>
              <a:t>   </a:t>
            </a:r>
            <a:r>
              <a:rPr lang="es-CL" sz="3200" dirty="0" err="1">
                <a:solidFill>
                  <a:srgbClr val="21DDAC"/>
                </a:solidFill>
              </a:rPr>
              <a:t>Healthy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teat</a:t>
            </a:r>
            <a:r>
              <a:rPr lang="es-CL" sz="3200" dirty="0">
                <a:solidFill>
                  <a:srgbClr val="21DDAC"/>
                </a:solidFill>
              </a:rPr>
              <a:t>, skin and </a:t>
            </a:r>
            <a:r>
              <a:rPr lang="es-CL" sz="3200" dirty="0" err="1">
                <a:solidFill>
                  <a:srgbClr val="21DDAC"/>
                </a:solidFill>
              </a:rPr>
              <a:t>sphincter</a:t>
            </a:r>
            <a:endParaRPr lang="es-CL" sz="3200" dirty="0">
              <a:solidFill>
                <a:srgbClr val="21DDAC"/>
              </a:solidFill>
            </a:endParaRPr>
          </a:p>
        </p:txBody>
      </p:sp>
      <p:sp>
        <p:nvSpPr>
          <p:cNvPr id="2" name="AutoShape 2" descr="Resultado de imagen para reloj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3" name="AutoShape 4" descr="Resultado de imagen para reloj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15" name="AutoShape 6" descr="Resultado de imagen para reloj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16" name="AutoShape 8" descr="Resultado de imagen para reloj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17" name="AutoShape 10" descr="Resultado de imagen para reloj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18" name="AutoShape 12" descr="Resultado de imagen para reloj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19" name="AutoShape 14" descr="Imagen relacionada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4333" y1="23667" x2="18667" y2="18333"/>
                        <a14:foregroundMark x1="23000" y1="14333" x2="41667" y2="5667"/>
                        <a14:foregroundMark x1="43000" y1="5667" x2="55333" y2="5000"/>
                        <a14:foregroundMark x1="57333" y1="5333" x2="70000" y2="9000"/>
                        <a14:foregroundMark x1="71000" y1="9667" x2="78333" y2="14333"/>
                        <a14:foregroundMark x1="80667" y1="15333" x2="87667" y2="24000"/>
                        <a14:foregroundMark x1="88667" y1="26333" x2="92333" y2="33333"/>
                        <a14:foregroundMark x1="93333" y1="35333" x2="95000" y2="43333"/>
                        <a14:foregroundMark x1="95000" y1="49000" x2="94000" y2="60333"/>
                        <a14:foregroundMark x1="93000" y1="64667" x2="89667" y2="72000"/>
                        <a14:foregroundMark x1="87667" y1="73667" x2="82333" y2="81667"/>
                        <a14:foregroundMark x1="79000" y1="85333" x2="71667" y2="89000"/>
                        <a14:foregroundMark x1="70667" y1="89667" x2="62667" y2="92667"/>
                        <a14:foregroundMark x1="14000" y1="23333" x2="10000" y2="30667"/>
                        <a14:foregroundMark x1="10000" y1="30667" x2="6667" y2="38333"/>
                        <a14:foregroundMark x1="7000" y1="37667" x2="5333" y2="52000"/>
                        <a14:foregroundMark x1="5333" y1="52333" x2="6667" y2="59000"/>
                        <a14:foregroundMark x1="6667" y1="59000" x2="8667" y2="65333"/>
                        <a14:foregroundMark x1="9000" y1="66667" x2="11333" y2="72333"/>
                        <a14:foregroundMark x1="12333" y1="73667" x2="16667" y2="79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324" y="4833851"/>
            <a:ext cx="1209870" cy="1209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0" name="19 Diagrama"/>
          <p:cNvGraphicFramePr/>
          <p:nvPr>
            <p:extLst>
              <p:ext uri="{D42A27DB-BD31-4B8C-83A1-F6EECF244321}">
                <p14:modId xmlns:p14="http://schemas.microsoft.com/office/powerpoint/2010/main" val="1858029438"/>
              </p:ext>
            </p:extLst>
          </p:nvPr>
        </p:nvGraphicFramePr>
        <p:xfrm>
          <a:off x="484282" y="4200814"/>
          <a:ext cx="6096000" cy="25600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23" name="22 Diagrama"/>
          <p:cNvGraphicFramePr/>
          <p:nvPr>
            <p:extLst>
              <p:ext uri="{D42A27DB-BD31-4B8C-83A1-F6EECF244321}">
                <p14:modId xmlns:p14="http://schemas.microsoft.com/office/powerpoint/2010/main" val="2998060848"/>
              </p:ext>
            </p:extLst>
          </p:nvPr>
        </p:nvGraphicFramePr>
        <p:xfrm>
          <a:off x="589723" y="1408127"/>
          <a:ext cx="5990118" cy="24327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21" name="AutoShape 17" descr="Resultado de imagen para estanque de leche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2067" name="Picture 19" descr="Resultado de imagen para estanque de leche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182" b="100000" l="253" r="977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162" y="1942971"/>
            <a:ext cx="1990726" cy="138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834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chemeClr val="bg1">
                    <a:lumMod val="65000"/>
                  </a:schemeClr>
                </a:solidFill>
              </a:rPr>
              <a:t>                   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1064757" cy="648715"/>
          </a:xfrm>
          <a:prstGeom prst="rect">
            <a:avLst/>
          </a:prstGeom>
        </p:spPr>
      </p:pic>
      <p:sp>
        <p:nvSpPr>
          <p:cNvPr id="14" name="1 Título"/>
          <p:cNvSpPr txBox="1">
            <a:spLocks/>
          </p:cNvSpPr>
          <p:nvPr/>
        </p:nvSpPr>
        <p:spPr>
          <a:xfrm>
            <a:off x="577612" y="3015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            </a:t>
            </a:r>
            <a:r>
              <a:rPr lang="es-CL" sz="3200" dirty="0" err="1">
                <a:solidFill>
                  <a:srgbClr val="21DDAC"/>
                </a:solidFill>
              </a:rPr>
              <a:t>Clinical</a:t>
            </a:r>
            <a:r>
              <a:rPr lang="es-CL" sz="3200" dirty="0">
                <a:solidFill>
                  <a:srgbClr val="21DDAC"/>
                </a:solidFill>
              </a:rPr>
              <a:t> mastitis control</a:t>
            </a:r>
          </a:p>
        </p:txBody>
      </p:sp>
      <p:sp>
        <p:nvSpPr>
          <p:cNvPr id="16" name="15 Flecha abajo"/>
          <p:cNvSpPr/>
          <p:nvPr/>
        </p:nvSpPr>
        <p:spPr>
          <a:xfrm>
            <a:off x="2194152" y="5649235"/>
            <a:ext cx="512440" cy="648072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5362" name="Picture 2" descr="Resultado de imagen para mastitis clini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348188"/>
            <a:ext cx="6667500" cy="37528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17F09975-ABC8-46B8-9AD0-3988272D7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14 CuadroTexto">
            <a:extLst>
              <a:ext uri="{FF2B5EF4-FFF2-40B4-BE49-F238E27FC236}">
                <a16:creationId xmlns:a16="http://schemas.microsoft.com/office/drawing/2014/main" id="{5D66F318-A554-40B2-90E5-8DB7D2043A68}"/>
              </a:ext>
            </a:extLst>
          </p:cNvPr>
          <p:cNvSpPr txBox="1"/>
          <p:nvPr/>
        </p:nvSpPr>
        <p:spPr>
          <a:xfrm>
            <a:off x="2555776" y="5615601"/>
            <a:ext cx="5237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L" sz="2800" dirty="0">
              <a:solidFill>
                <a:srgbClr val="21DDAC"/>
              </a:solidFill>
            </a:endParaRPr>
          </a:p>
        </p:txBody>
      </p:sp>
      <p:sp>
        <p:nvSpPr>
          <p:cNvPr id="12" name="14 CuadroTexto">
            <a:extLst>
              <a:ext uri="{FF2B5EF4-FFF2-40B4-BE49-F238E27FC236}">
                <a16:creationId xmlns:a16="http://schemas.microsoft.com/office/drawing/2014/main" id="{69C036A3-1EF0-44BA-B29F-00633E50F939}"/>
              </a:ext>
            </a:extLst>
          </p:cNvPr>
          <p:cNvSpPr txBox="1"/>
          <p:nvPr/>
        </p:nvSpPr>
        <p:spPr>
          <a:xfrm>
            <a:off x="2357177" y="5807721"/>
            <a:ext cx="5237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solidFill>
                  <a:srgbClr val="21DDAC"/>
                </a:solidFill>
              </a:rPr>
              <a:t>New cases clinical mastitis</a:t>
            </a:r>
            <a:endParaRPr lang="es-CL" sz="2800" dirty="0">
              <a:solidFill>
                <a:srgbClr val="21DD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53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47" y="255770"/>
            <a:ext cx="1064757" cy="648715"/>
          </a:xfrm>
          <a:prstGeom prst="rect">
            <a:avLst/>
          </a:prstGeom>
        </p:spPr>
      </p:pic>
      <p:pic>
        <p:nvPicPr>
          <p:cNvPr id="5" name="Shape 125" descr="C:\Users\La\Desktop\udder-168821_64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4226" y="1988840"/>
            <a:ext cx="2967329" cy="2169241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sp>
        <p:nvSpPr>
          <p:cNvPr id="14" name="1 Título"/>
          <p:cNvSpPr txBox="1">
            <a:spLocks/>
          </p:cNvSpPr>
          <p:nvPr/>
        </p:nvSpPr>
        <p:spPr>
          <a:xfrm>
            <a:off x="457200" y="70267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L" sz="3200" dirty="0">
                <a:solidFill>
                  <a:srgbClr val="21DDAC"/>
                </a:solidFill>
              </a:rPr>
              <a:t>        </a:t>
            </a:r>
            <a:r>
              <a:rPr lang="es-CL" sz="3200" dirty="0" err="1">
                <a:solidFill>
                  <a:srgbClr val="21DDAC"/>
                </a:solidFill>
              </a:rPr>
              <a:t>Decrease</a:t>
            </a:r>
            <a:r>
              <a:rPr lang="es-CL" sz="3200" dirty="0">
                <a:solidFill>
                  <a:srgbClr val="21DDAC"/>
                </a:solidFill>
              </a:rPr>
              <a:t> in individual </a:t>
            </a:r>
            <a:r>
              <a:rPr lang="es-CL" sz="3200" dirty="0" err="1">
                <a:solidFill>
                  <a:srgbClr val="21DDAC"/>
                </a:solidFill>
              </a:rPr>
              <a:t>somatic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cell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count</a:t>
            </a:r>
            <a:endParaRPr lang="es-CL" sz="3200" dirty="0">
              <a:solidFill>
                <a:srgbClr val="21DDAC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1582981" y="4918682"/>
            <a:ext cx="1759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L" sz="2800" dirty="0">
                <a:solidFill>
                  <a:srgbClr val="21DDAC"/>
                </a:solidFill>
              </a:rPr>
              <a:t>CCS in </a:t>
            </a:r>
            <a:r>
              <a:rPr lang="es-CL" sz="2800" dirty="0" err="1">
                <a:solidFill>
                  <a:srgbClr val="21DDAC"/>
                </a:solidFill>
              </a:rPr>
              <a:t>cow</a:t>
            </a:r>
            <a:endParaRPr lang="es-CL" sz="2800" dirty="0">
              <a:solidFill>
                <a:srgbClr val="21DDAC"/>
              </a:solidFill>
            </a:endParaRPr>
          </a:p>
        </p:txBody>
      </p:sp>
      <p:sp>
        <p:nvSpPr>
          <p:cNvPr id="16" name="15 Flecha abajo"/>
          <p:cNvSpPr/>
          <p:nvPr/>
        </p:nvSpPr>
        <p:spPr>
          <a:xfrm>
            <a:off x="979243" y="4935758"/>
            <a:ext cx="512440" cy="648072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8" name="Picture 4" descr="Resultado de imagen para milk tank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-3"/>
          <a:stretch/>
        </p:blipFill>
        <p:spPr bwMode="auto">
          <a:xfrm>
            <a:off x="5004047" y="1962689"/>
            <a:ext cx="3231288" cy="21953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8 CuadroTexto"/>
          <p:cNvSpPr txBox="1"/>
          <p:nvPr/>
        </p:nvSpPr>
        <p:spPr>
          <a:xfrm>
            <a:off x="6284388" y="4981108"/>
            <a:ext cx="18057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L" sz="2800" dirty="0">
                <a:solidFill>
                  <a:srgbClr val="21DDAC"/>
                </a:solidFill>
              </a:rPr>
              <a:t>CCS in </a:t>
            </a:r>
            <a:r>
              <a:rPr lang="es-CL" sz="2800" dirty="0" err="1">
                <a:solidFill>
                  <a:srgbClr val="21DDAC"/>
                </a:solidFill>
              </a:rPr>
              <a:t>tank</a:t>
            </a:r>
            <a:endParaRPr lang="es-CL" sz="2800" dirty="0">
              <a:solidFill>
                <a:srgbClr val="21DDAC"/>
              </a:solidFill>
            </a:endParaRPr>
          </a:p>
        </p:txBody>
      </p:sp>
      <p:sp>
        <p:nvSpPr>
          <p:cNvPr id="10" name="9 Flecha abajo"/>
          <p:cNvSpPr/>
          <p:nvPr/>
        </p:nvSpPr>
        <p:spPr>
          <a:xfrm>
            <a:off x="5396039" y="4918682"/>
            <a:ext cx="512440" cy="648072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96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8093" y="52740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       </a:t>
            </a:r>
            <a:r>
              <a:rPr lang="es-CL" sz="3200" dirty="0" err="1">
                <a:solidFill>
                  <a:srgbClr val="21DDAC"/>
                </a:solidFill>
              </a:rPr>
              <a:t>Cows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with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higher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production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53" y="309925"/>
            <a:ext cx="1064757" cy="648715"/>
          </a:xfrm>
          <a:prstGeom prst="rect">
            <a:avLst/>
          </a:prstGeom>
        </p:spPr>
      </p:pic>
      <p:sp>
        <p:nvSpPr>
          <p:cNvPr id="14" name="1 Título"/>
          <p:cNvSpPr txBox="1">
            <a:spLocks/>
          </p:cNvSpPr>
          <p:nvPr/>
        </p:nvSpPr>
        <p:spPr>
          <a:xfrm>
            <a:off x="609600" y="3015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       </a:t>
            </a:r>
          </a:p>
        </p:txBody>
      </p:sp>
      <p:pic>
        <p:nvPicPr>
          <p:cNvPr id="18434" name="Picture 2" descr="Resultado de imagen para happy co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43808" y="1695974"/>
            <a:ext cx="1636630" cy="987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Elipse"/>
          <p:cNvSpPr/>
          <p:nvPr/>
        </p:nvSpPr>
        <p:spPr>
          <a:xfrm>
            <a:off x="430952" y="1737972"/>
            <a:ext cx="2232248" cy="648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err="1">
                <a:solidFill>
                  <a:schemeClr val="tx1"/>
                </a:solidFill>
              </a:rPr>
              <a:t>Iodine</a:t>
            </a:r>
            <a:endParaRPr lang="es-CL" dirty="0">
              <a:solidFill>
                <a:schemeClr val="tx1"/>
              </a:solidFill>
            </a:endParaRPr>
          </a:p>
        </p:txBody>
      </p:sp>
      <p:sp>
        <p:nvSpPr>
          <p:cNvPr id="10" name="9 Elipse"/>
          <p:cNvSpPr/>
          <p:nvPr/>
        </p:nvSpPr>
        <p:spPr>
          <a:xfrm>
            <a:off x="467544" y="4186244"/>
            <a:ext cx="2232248" cy="648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err="1">
                <a:solidFill>
                  <a:schemeClr val="tx1"/>
                </a:solidFill>
              </a:rPr>
              <a:t>Cow</a:t>
            </a:r>
            <a:r>
              <a:rPr lang="es-CL" dirty="0">
                <a:solidFill>
                  <a:schemeClr val="tx1"/>
                </a:solidFill>
              </a:rPr>
              <a:t> </a:t>
            </a:r>
            <a:r>
              <a:rPr lang="es-CL" dirty="0" err="1">
                <a:solidFill>
                  <a:schemeClr val="tx1"/>
                </a:solidFill>
              </a:rPr>
              <a:t>Guard</a:t>
            </a:r>
            <a:r>
              <a:rPr lang="es-CL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1" name="Picture 2" descr="Resultado de imagen para happy co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72848" y="4016476"/>
            <a:ext cx="1636630" cy="987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errar corchete"/>
          <p:cNvSpPr/>
          <p:nvPr/>
        </p:nvSpPr>
        <p:spPr>
          <a:xfrm rot="5400000">
            <a:off x="5898691" y="1342432"/>
            <a:ext cx="162018" cy="2520281"/>
          </a:xfrm>
          <a:prstGeom prst="rightBracket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16 Cerrar corchete"/>
          <p:cNvSpPr/>
          <p:nvPr/>
        </p:nvSpPr>
        <p:spPr>
          <a:xfrm rot="5400000">
            <a:off x="6694608" y="2697247"/>
            <a:ext cx="169542" cy="4119641"/>
          </a:xfrm>
          <a:prstGeom prst="rightBracket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5203565" y="2690558"/>
            <a:ext cx="15234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L" sz="2800" dirty="0" err="1">
                <a:solidFill>
                  <a:srgbClr val="21DDAC"/>
                </a:solidFill>
              </a:rPr>
              <a:t>Lactation</a:t>
            </a:r>
            <a:endParaRPr lang="es-CL" sz="2800" dirty="0">
              <a:solidFill>
                <a:srgbClr val="21DDAC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5708162" y="4841837"/>
            <a:ext cx="2142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dirty="0" err="1">
                <a:solidFill>
                  <a:srgbClr val="21DDAC"/>
                </a:solidFill>
              </a:rPr>
              <a:t>Lactation</a:t>
            </a:r>
            <a:endParaRPr lang="es-CL" sz="2800" dirty="0">
              <a:solidFill>
                <a:srgbClr val="21DDAC"/>
              </a:solidFill>
            </a:endParaRPr>
          </a:p>
        </p:txBody>
      </p:sp>
      <p:sp>
        <p:nvSpPr>
          <p:cNvPr id="6" name="5 Forma libre"/>
          <p:cNvSpPr/>
          <p:nvPr/>
        </p:nvSpPr>
        <p:spPr>
          <a:xfrm>
            <a:off x="4724400" y="2062008"/>
            <a:ext cx="2515441" cy="540564"/>
          </a:xfrm>
          <a:custGeom>
            <a:avLst/>
            <a:gdLst>
              <a:gd name="connsiteX0" fmla="*/ 0 w 1654551"/>
              <a:gd name="connsiteY0" fmla="*/ 794486 h 877143"/>
              <a:gd name="connsiteX1" fmla="*/ 734518 w 1654551"/>
              <a:gd name="connsiteY1" fmla="*/ 7 h 877143"/>
              <a:gd name="connsiteX2" fmla="*/ 1558977 w 1654551"/>
              <a:gd name="connsiteY2" fmla="*/ 779496 h 877143"/>
              <a:gd name="connsiteX3" fmla="*/ 1603948 w 1654551"/>
              <a:gd name="connsiteY3" fmla="*/ 839456 h 877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4551" h="877143">
                <a:moveTo>
                  <a:pt x="0" y="794486"/>
                </a:moveTo>
                <a:cubicBezTo>
                  <a:pt x="237344" y="398495"/>
                  <a:pt x="474689" y="2505"/>
                  <a:pt x="734518" y="7"/>
                </a:cubicBezTo>
                <a:cubicBezTo>
                  <a:pt x="994347" y="-2491"/>
                  <a:pt x="1414072" y="639588"/>
                  <a:pt x="1558977" y="779496"/>
                </a:cubicBezTo>
                <a:cubicBezTo>
                  <a:pt x="1703882" y="919404"/>
                  <a:pt x="1653915" y="879430"/>
                  <a:pt x="1603948" y="839456"/>
                </a:cubicBezTo>
              </a:path>
            </a:pathLst>
          </a:cu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1" name="20 Forma libre"/>
          <p:cNvSpPr/>
          <p:nvPr/>
        </p:nvSpPr>
        <p:spPr>
          <a:xfrm>
            <a:off x="4724400" y="3394156"/>
            <a:ext cx="4114800" cy="1292603"/>
          </a:xfrm>
          <a:custGeom>
            <a:avLst/>
            <a:gdLst>
              <a:gd name="connsiteX0" fmla="*/ 0 w 1654551"/>
              <a:gd name="connsiteY0" fmla="*/ 794486 h 877143"/>
              <a:gd name="connsiteX1" fmla="*/ 734518 w 1654551"/>
              <a:gd name="connsiteY1" fmla="*/ 7 h 877143"/>
              <a:gd name="connsiteX2" fmla="*/ 1558977 w 1654551"/>
              <a:gd name="connsiteY2" fmla="*/ 779496 h 877143"/>
              <a:gd name="connsiteX3" fmla="*/ 1603948 w 1654551"/>
              <a:gd name="connsiteY3" fmla="*/ 839456 h 877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4551" h="877143">
                <a:moveTo>
                  <a:pt x="0" y="794486"/>
                </a:moveTo>
                <a:cubicBezTo>
                  <a:pt x="237344" y="398495"/>
                  <a:pt x="474689" y="2505"/>
                  <a:pt x="734518" y="7"/>
                </a:cubicBezTo>
                <a:cubicBezTo>
                  <a:pt x="994347" y="-2491"/>
                  <a:pt x="1414072" y="639588"/>
                  <a:pt x="1558977" y="779496"/>
                </a:cubicBezTo>
                <a:cubicBezTo>
                  <a:pt x="1703882" y="919404"/>
                  <a:pt x="1653915" y="879430"/>
                  <a:pt x="1603948" y="839456"/>
                </a:cubicBezTo>
              </a:path>
            </a:pathLst>
          </a:cu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-1933886" y="5365057"/>
            <a:ext cx="184730" cy="3077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endParaRPr lang="es-C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550688" y="5414279"/>
            <a:ext cx="4347424" cy="13407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err="1">
                <a:solidFill>
                  <a:srgbClr val="21DDAC"/>
                </a:solidFill>
              </a:rPr>
              <a:t>Cow</a:t>
            </a:r>
            <a:r>
              <a:rPr lang="es-CL" dirty="0">
                <a:solidFill>
                  <a:srgbClr val="21DDAC"/>
                </a:solidFill>
              </a:rPr>
              <a:t> </a:t>
            </a:r>
            <a:r>
              <a:rPr lang="es-CL" dirty="0" err="1">
                <a:solidFill>
                  <a:srgbClr val="21DDAC"/>
                </a:solidFill>
              </a:rPr>
              <a:t>guard</a:t>
            </a:r>
            <a:r>
              <a:rPr lang="es-CL" dirty="0">
                <a:solidFill>
                  <a:srgbClr val="21DDAC"/>
                </a:solidFill>
              </a:rPr>
              <a:t> </a:t>
            </a:r>
            <a:r>
              <a:rPr lang="es-CL" dirty="0" err="1">
                <a:solidFill>
                  <a:srgbClr val="21DDAC"/>
                </a:solidFill>
              </a:rPr>
              <a:t>cows</a:t>
            </a:r>
            <a:r>
              <a:rPr lang="es-CL" dirty="0">
                <a:solidFill>
                  <a:srgbClr val="21DDAC"/>
                </a:solidFill>
              </a:rPr>
              <a:t> produce more </a:t>
            </a:r>
            <a:r>
              <a:rPr lang="es-CL" dirty="0" err="1">
                <a:solidFill>
                  <a:srgbClr val="21DDAC"/>
                </a:solidFill>
              </a:rPr>
              <a:t>milk</a:t>
            </a:r>
            <a:endParaRPr lang="es-CL" dirty="0">
              <a:solidFill>
                <a:srgbClr val="21DDAC"/>
              </a:solidFill>
            </a:endParaRPr>
          </a:p>
          <a:p>
            <a:pPr algn="ctr"/>
            <a:r>
              <a:rPr lang="es-CL" dirty="0">
                <a:solidFill>
                  <a:srgbClr val="21DDAC"/>
                </a:solidFill>
              </a:rPr>
              <a:t>1,14L/</a:t>
            </a:r>
            <a:r>
              <a:rPr lang="es-CL" dirty="0" err="1">
                <a:solidFill>
                  <a:srgbClr val="21DDAC"/>
                </a:solidFill>
              </a:rPr>
              <a:t>day</a:t>
            </a:r>
            <a:r>
              <a:rPr lang="es-CL" dirty="0">
                <a:solidFill>
                  <a:srgbClr val="21DDAC"/>
                </a:solidFill>
              </a:rPr>
              <a:t> </a:t>
            </a:r>
          </a:p>
          <a:p>
            <a:pPr algn="ctr"/>
            <a:r>
              <a:rPr lang="es-CL" dirty="0">
                <a:solidFill>
                  <a:srgbClr val="21DDAC"/>
                </a:solidFill>
              </a:rPr>
              <a:t>347,7L/</a:t>
            </a:r>
            <a:r>
              <a:rPr lang="es-CL" dirty="0" err="1">
                <a:solidFill>
                  <a:srgbClr val="21DDAC"/>
                </a:solidFill>
              </a:rPr>
              <a:t>season</a:t>
            </a:r>
            <a:r>
              <a:rPr lang="es-CL" dirty="0">
                <a:solidFill>
                  <a:srgbClr val="21DDAC"/>
                </a:solidFill>
              </a:rPr>
              <a:t>(10 </a:t>
            </a:r>
            <a:r>
              <a:rPr lang="es-CL" sz="1400" dirty="0" err="1">
                <a:solidFill>
                  <a:srgbClr val="21DDAC"/>
                </a:solidFill>
              </a:rPr>
              <a:t>months</a:t>
            </a:r>
            <a:r>
              <a:rPr lang="es-CL" sz="1400" dirty="0">
                <a:solidFill>
                  <a:srgbClr val="21DDAC"/>
                </a:solidFill>
              </a:rPr>
              <a:t>)</a:t>
            </a:r>
          </a:p>
          <a:p>
            <a:pPr algn="ctr"/>
            <a:r>
              <a:rPr lang="es-CL" sz="1200" dirty="0">
                <a:solidFill>
                  <a:srgbClr val="21DDAC"/>
                </a:solidFill>
              </a:rPr>
              <a:t>(Industrial </a:t>
            </a:r>
            <a:r>
              <a:rPr lang="es-CL" sz="1200" dirty="0" err="1">
                <a:solidFill>
                  <a:srgbClr val="21DDAC"/>
                </a:solidFill>
              </a:rPr>
              <a:t>Pilot</a:t>
            </a:r>
            <a:r>
              <a:rPr lang="es-CL" sz="1200" dirty="0">
                <a:solidFill>
                  <a:srgbClr val="21DDAC"/>
                </a:solidFill>
              </a:rPr>
              <a:t> </a:t>
            </a:r>
            <a:r>
              <a:rPr lang="es-CL" sz="1200" dirty="0" err="1">
                <a:solidFill>
                  <a:srgbClr val="21DDAC"/>
                </a:solidFill>
              </a:rPr>
              <a:t>study_Year</a:t>
            </a:r>
            <a:r>
              <a:rPr lang="es-CL" sz="1200" dirty="0">
                <a:solidFill>
                  <a:srgbClr val="21DDAC"/>
                </a:solidFill>
              </a:rPr>
              <a:t> 2016_6000 M.C.) </a:t>
            </a:r>
          </a:p>
        </p:txBody>
      </p:sp>
    </p:spTree>
    <p:extLst>
      <p:ext uri="{BB962C8B-B14F-4D97-AF65-F5344CB8AC3E}">
        <p14:creationId xmlns:p14="http://schemas.microsoft.com/office/powerpoint/2010/main" val="385938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chemeClr val="bg1">
                    <a:lumMod val="65000"/>
                  </a:schemeClr>
                </a:solidFill>
              </a:rPr>
              <a:t>                   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07756"/>
            <a:ext cx="1064757" cy="648715"/>
          </a:xfrm>
          <a:prstGeom prst="rect">
            <a:avLst/>
          </a:prstGeom>
        </p:spPr>
      </p:pic>
      <p:sp>
        <p:nvSpPr>
          <p:cNvPr id="14" name="1 Título"/>
          <p:cNvSpPr txBox="1">
            <a:spLocks/>
          </p:cNvSpPr>
          <p:nvPr/>
        </p:nvSpPr>
        <p:spPr>
          <a:xfrm>
            <a:off x="609600" y="52515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              </a:t>
            </a:r>
            <a:r>
              <a:rPr lang="es-CL" sz="3200" dirty="0" err="1">
                <a:solidFill>
                  <a:srgbClr val="21DDAC"/>
                </a:solidFill>
              </a:rPr>
              <a:t>Longer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life</a:t>
            </a:r>
            <a:r>
              <a:rPr lang="es-CL" sz="3200" dirty="0">
                <a:solidFill>
                  <a:srgbClr val="21DDAC"/>
                </a:solidFill>
              </a:rPr>
              <a:t> of </a:t>
            </a:r>
            <a:r>
              <a:rPr lang="es-CL" sz="3200" dirty="0" err="1">
                <a:solidFill>
                  <a:srgbClr val="21DDAC"/>
                </a:solidFill>
              </a:rPr>
              <a:t>cows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18434" name="Picture 2" descr="Resultado de imagen para happy co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85485" y="1819072"/>
            <a:ext cx="1636630" cy="987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Elipse"/>
          <p:cNvSpPr/>
          <p:nvPr/>
        </p:nvSpPr>
        <p:spPr>
          <a:xfrm>
            <a:off x="467544" y="1988840"/>
            <a:ext cx="2232248" cy="648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err="1">
                <a:solidFill>
                  <a:schemeClr val="tx1"/>
                </a:solidFill>
              </a:rPr>
              <a:t>Iodine</a:t>
            </a:r>
            <a:endParaRPr lang="es-CL" dirty="0">
              <a:solidFill>
                <a:schemeClr val="tx1"/>
              </a:solidFill>
            </a:endParaRPr>
          </a:p>
        </p:txBody>
      </p:sp>
      <p:sp>
        <p:nvSpPr>
          <p:cNvPr id="10" name="9 Elipse"/>
          <p:cNvSpPr/>
          <p:nvPr/>
        </p:nvSpPr>
        <p:spPr>
          <a:xfrm>
            <a:off x="467544" y="4437112"/>
            <a:ext cx="2232248" cy="648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err="1">
                <a:solidFill>
                  <a:schemeClr val="tx1"/>
                </a:solidFill>
              </a:rPr>
              <a:t>Cow</a:t>
            </a:r>
            <a:r>
              <a:rPr lang="es-CL" dirty="0">
                <a:solidFill>
                  <a:schemeClr val="tx1"/>
                </a:solidFill>
              </a:rPr>
              <a:t> </a:t>
            </a:r>
            <a:r>
              <a:rPr lang="es-CL" dirty="0" err="1">
                <a:solidFill>
                  <a:schemeClr val="tx1"/>
                </a:solidFill>
              </a:rPr>
              <a:t>Guard</a:t>
            </a:r>
            <a:r>
              <a:rPr lang="es-CL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1" name="Picture 2" descr="Resultado de imagen para happy co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80312" y="4267344"/>
            <a:ext cx="1636630" cy="987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errar corchete"/>
          <p:cNvSpPr/>
          <p:nvPr/>
        </p:nvSpPr>
        <p:spPr>
          <a:xfrm rot="5400000">
            <a:off x="4362650" y="1729879"/>
            <a:ext cx="162018" cy="2520281"/>
          </a:xfrm>
          <a:prstGeom prst="rightBracket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16 Cerrar corchete"/>
          <p:cNvSpPr/>
          <p:nvPr/>
        </p:nvSpPr>
        <p:spPr>
          <a:xfrm rot="5400000">
            <a:off x="5610062" y="2839506"/>
            <a:ext cx="162020" cy="5015109"/>
          </a:xfrm>
          <a:prstGeom prst="rightBracket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3148089" y="3078005"/>
            <a:ext cx="25623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L" sz="2800" dirty="0" err="1">
                <a:solidFill>
                  <a:srgbClr val="21DDAC"/>
                </a:solidFill>
              </a:rPr>
              <a:t>Years</a:t>
            </a:r>
            <a:r>
              <a:rPr lang="es-CL" sz="2800" dirty="0">
                <a:solidFill>
                  <a:srgbClr val="21DDAC"/>
                </a:solidFill>
              </a:rPr>
              <a:t>/</a:t>
            </a:r>
            <a:r>
              <a:rPr lang="es-CL" sz="2800" dirty="0" err="1">
                <a:solidFill>
                  <a:srgbClr val="21DDAC"/>
                </a:solidFill>
              </a:rPr>
              <a:t>Lactations</a:t>
            </a:r>
            <a:endParaRPr lang="es-CL" sz="2800" dirty="0">
              <a:solidFill>
                <a:srgbClr val="21DDAC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4409890" y="5435591"/>
            <a:ext cx="25623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L" sz="2800" dirty="0" err="1">
                <a:solidFill>
                  <a:srgbClr val="21DDAC"/>
                </a:solidFill>
              </a:rPr>
              <a:t>Years</a:t>
            </a:r>
            <a:r>
              <a:rPr lang="es-CL" sz="2800" dirty="0">
                <a:solidFill>
                  <a:srgbClr val="21DDAC"/>
                </a:solidFill>
              </a:rPr>
              <a:t>/</a:t>
            </a:r>
            <a:r>
              <a:rPr lang="es-CL" sz="2800" dirty="0" err="1">
                <a:solidFill>
                  <a:srgbClr val="21DDAC"/>
                </a:solidFill>
              </a:rPr>
              <a:t>Lactations</a:t>
            </a:r>
            <a:endParaRPr lang="es-CL" sz="2800" dirty="0">
              <a:solidFill>
                <a:srgbClr val="21DD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807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" name="Google Shape;473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520" y="228600"/>
            <a:ext cx="1064757" cy="648715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31"/>
          <p:cNvSpPr txBox="1"/>
          <p:nvPr/>
        </p:nvSpPr>
        <p:spPr>
          <a:xfrm>
            <a:off x="457200" y="36747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DDAC"/>
              </a:buClr>
              <a:buSzPts val="3200"/>
              <a:buFont typeface="Calibri"/>
              <a:buNone/>
              <a:tabLst/>
              <a:defRPr/>
            </a:pPr>
            <a:r>
              <a:rPr lang="es-CL" sz="2800" kern="0" dirty="0">
                <a:solidFill>
                  <a:srgbClr val="21DDAC"/>
                </a:solidFill>
                <a:latin typeface="Arial"/>
                <a:ea typeface="Arial"/>
                <a:cs typeface="Arial"/>
                <a:sym typeface="Arial"/>
              </a:rPr>
              <a:t>More</a:t>
            </a:r>
            <a:r>
              <a:rPr kumimoji="0" lang="es-CL" sz="28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s-C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benefits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21DDAC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75" name="Google Shape;475;p31"/>
          <p:cNvGrpSpPr/>
          <p:nvPr/>
        </p:nvGrpSpPr>
        <p:grpSpPr>
          <a:xfrm>
            <a:off x="1619672" y="1510475"/>
            <a:ext cx="5760640" cy="5078823"/>
            <a:chOff x="1236205" y="0"/>
            <a:chExt cx="4778298" cy="5144762"/>
          </a:xfrm>
        </p:grpSpPr>
        <p:sp>
          <p:nvSpPr>
            <p:cNvPr id="476" name="Google Shape;476;p31"/>
            <p:cNvSpPr/>
            <p:nvPr/>
          </p:nvSpPr>
          <p:spPr>
            <a:xfrm>
              <a:off x="1288360" y="0"/>
              <a:ext cx="1852114" cy="1028952"/>
            </a:xfrm>
            <a:prstGeom prst="roundRect">
              <a:avLst>
                <a:gd name="adj" fmla="val 10000"/>
              </a:avLst>
            </a:prstGeom>
            <a:solidFill>
              <a:srgbClr val="CDE1E8">
                <a:alpha val="89411"/>
              </a:srgbClr>
            </a:solidFill>
            <a:ln w="9525" cap="flat" cmpd="sng">
              <a:solidFill>
                <a:srgbClr val="CDE1E8">
                  <a:alpha val="89411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31"/>
            <p:cNvSpPr txBox="1"/>
            <p:nvPr/>
          </p:nvSpPr>
          <p:spPr>
            <a:xfrm>
              <a:off x="1318497" y="30137"/>
              <a:ext cx="1791840" cy="968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0475" tIns="110475" rIns="110475" bIns="1104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  <a:tabLst/>
                <a:defRPr/>
              </a:pPr>
              <a:r>
                <a:rPr kumimoji="0" lang="es-CL" sz="29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Cost</a:t>
              </a:r>
              <a:endParaRPr kumimoji="0" sz="29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31"/>
            <p:cNvSpPr/>
            <p:nvPr/>
          </p:nvSpPr>
          <p:spPr>
            <a:xfrm>
              <a:off x="3963637" y="0"/>
              <a:ext cx="1852114" cy="1028952"/>
            </a:xfrm>
            <a:prstGeom prst="roundRect">
              <a:avLst>
                <a:gd name="adj" fmla="val 10000"/>
              </a:avLst>
            </a:prstGeom>
            <a:solidFill>
              <a:srgbClr val="CCEFD6">
                <a:alpha val="89411"/>
              </a:srgbClr>
            </a:solidFill>
            <a:ln w="9525" cap="flat" cmpd="sng">
              <a:solidFill>
                <a:srgbClr val="CCEFD6">
                  <a:alpha val="89411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31"/>
            <p:cNvSpPr txBox="1"/>
            <p:nvPr/>
          </p:nvSpPr>
          <p:spPr>
            <a:xfrm>
              <a:off x="3993774" y="30137"/>
              <a:ext cx="1791840" cy="968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0475" tIns="110475" rIns="110475" bIns="1104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  <a:tabLst/>
                <a:defRPr/>
              </a:pPr>
              <a:r>
                <a:rPr kumimoji="0" lang="es-CL" sz="29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Benefits</a:t>
              </a:r>
              <a:endParaRPr kumimoji="0" sz="29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p31"/>
            <p:cNvSpPr/>
            <p:nvPr/>
          </p:nvSpPr>
          <p:spPr>
            <a:xfrm>
              <a:off x="3166198" y="4373048"/>
              <a:ext cx="771714" cy="771714"/>
            </a:xfrm>
            <a:prstGeom prst="triangle">
              <a:avLst>
                <a:gd name="adj" fmla="val 50000"/>
              </a:avLst>
            </a:prstGeom>
            <a:solidFill>
              <a:srgbClr val="E9F5CB">
                <a:alpha val="89411"/>
              </a:srgbClr>
            </a:solidFill>
            <a:ln w="9525" cap="flat" cmpd="sng">
              <a:solidFill>
                <a:srgbClr val="E9F5CB">
                  <a:alpha val="89411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31"/>
            <p:cNvSpPr/>
            <p:nvPr/>
          </p:nvSpPr>
          <p:spPr>
            <a:xfrm rot="240000">
              <a:off x="1236205" y="4042360"/>
              <a:ext cx="4631700" cy="323880"/>
            </a:xfrm>
            <a:prstGeom prst="rect">
              <a:avLst/>
            </a:prstGeom>
            <a:solidFill>
              <a:srgbClr val="FBDACB">
                <a:alpha val="89411"/>
              </a:srgbClr>
            </a:solidFill>
            <a:ln w="9525" cap="flat" cmpd="sng">
              <a:solidFill>
                <a:srgbClr val="FBDACB">
                  <a:alpha val="89411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31"/>
            <p:cNvSpPr/>
            <p:nvPr/>
          </p:nvSpPr>
          <p:spPr>
            <a:xfrm rot="240000">
              <a:off x="4022123" y="3458877"/>
              <a:ext cx="1838037" cy="634756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27869E"/>
                </a:gs>
                <a:gs pos="80000">
                  <a:srgbClr val="34B0D0"/>
                </a:gs>
                <a:gs pos="100000">
                  <a:srgbClr val="30B3D4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31"/>
            <p:cNvSpPr txBox="1"/>
            <p:nvPr/>
          </p:nvSpPr>
          <p:spPr>
            <a:xfrm rot="240000">
              <a:off x="4053109" y="3489863"/>
              <a:ext cx="1776065" cy="572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lang="es-CL" sz="1600" kern="0" dirty="0">
                  <a:solidFill>
                    <a:srgbClr val="262626"/>
                  </a:solidFill>
                  <a:latin typeface="Calibri"/>
                  <a:ea typeface="Calibri"/>
                  <a:cs typeface="Calibri"/>
                  <a:sym typeface="Calibri"/>
                </a:rPr>
                <a:t>Low</a:t>
              </a:r>
              <a:r>
                <a:rPr kumimoji="0" lang="es-CL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s-CL" sz="1600" kern="0" dirty="0" err="1">
                  <a:solidFill>
                    <a:srgbClr val="262626"/>
                  </a:solidFill>
                  <a:latin typeface="Calibri"/>
                  <a:ea typeface="Calibri"/>
                  <a:cs typeface="Calibri"/>
                  <a:sym typeface="Calibri"/>
                </a:rPr>
                <a:t>Working</a:t>
              </a:r>
              <a:r>
                <a:rPr lang="es-CL" sz="1600" kern="0" dirty="0">
                  <a:solidFill>
                    <a:srgbClr val="262626"/>
                  </a:solidFill>
                  <a:latin typeface="Calibri"/>
                  <a:ea typeface="Calibri"/>
                  <a:cs typeface="Calibri"/>
                  <a:sym typeface="Calibri"/>
                </a:rPr>
                <a:t> time</a:t>
              </a: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4" name="Google Shape;484;p31"/>
            <p:cNvSpPr/>
            <p:nvPr/>
          </p:nvSpPr>
          <p:spPr>
            <a:xfrm rot="240000">
              <a:off x="4073570" y="2779769"/>
              <a:ext cx="1838037" cy="634756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24A96A"/>
                </a:gs>
                <a:gs pos="80000">
                  <a:srgbClr val="2FDF8C"/>
                </a:gs>
                <a:gs pos="100000">
                  <a:srgbClr val="2DE38D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31"/>
            <p:cNvSpPr txBox="1"/>
            <p:nvPr/>
          </p:nvSpPr>
          <p:spPr>
            <a:xfrm rot="240000">
              <a:off x="4104556" y="2810755"/>
              <a:ext cx="1776065" cy="572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s-CL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More </a:t>
              </a:r>
              <a:r>
                <a:rPr kumimoji="0" lang="es-CL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Production</a:t>
              </a: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6" name="Google Shape;486;p31"/>
            <p:cNvSpPr/>
            <p:nvPr/>
          </p:nvSpPr>
          <p:spPr>
            <a:xfrm rot="240000">
              <a:off x="4125018" y="2100660"/>
              <a:ext cx="1838037" cy="634756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39B520"/>
                </a:gs>
                <a:gs pos="80000">
                  <a:srgbClr val="4CED2B"/>
                </a:gs>
                <a:gs pos="100000">
                  <a:srgbClr val="4AF228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31"/>
            <p:cNvSpPr txBox="1"/>
            <p:nvPr/>
          </p:nvSpPr>
          <p:spPr>
            <a:xfrm rot="240000">
              <a:off x="4156004" y="2131646"/>
              <a:ext cx="1776065" cy="572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lang="es-CL" sz="1600" kern="0" dirty="0">
                  <a:solidFill>
                    <a:srgbClr val="262626"/>
                  </a:solidFill>
                  <a:latin typeface="Calibri"/>
                  <a:ea typeface="Calibri"/>
                  <a:cs typeface="Calibri"/>
                  <a:sym typeface="Calibri"/>
                </a:rPr>
                <a:t>Low </a:t>
              </a:r>
              <a:r>
                <a:rPr kumimoji="0" lang="es-CL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Milk</a:t>
              </a:r>
              <a:r>
                <a:rPr kumimoji="0" lang="es-CL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kumimoji="0" lang="es-CL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discard</a:t>
              </a:r>
              <a:r>
                <a:rPr kumimoji="0" lang="es-CL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8" name="Google Shape;488;p31"/>
            <p:cNvSpPr/>
            <p:nvPr/>
          </p:nvSpPr>
          <p:spPr>
            <a:xfrm rot="240000">
              <a:off x="4176466" y="1421551"/>
              <a:ext cx="1838037" cy="634756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A8BF1F"/>
                </a:gs>
                <a:gs pos="80000">
                  <a:srgbClr val="DDFB28"/>
                </a:gs>
                <a:gs pos="100000">
                  <a:srgbClr val="E1FF25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31"/>
            <p:cNvSpPr txBox="1"/>
            <p:nvPr/>
          </p:nvSpPr>
          <p:spPr>
            <a:xfrm rot="240000">
              <a:off x="4137629" y="1436365"/>
              <a:ext cx="1776065" cy="572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s-CL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Low expenses </a:t>
              </a:r>
              <a:r>
                <a:rPr kumimoji="0" lang="es-CL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tretmeant</a:t>
              </a: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31"/>
            <p:cNvSpPr/>
            <p:nvPr/>
          </p:nvSpPr>
          <p:spPr>
            <a:xfrm rot="240000">
              <a:off x="1346846" y="3273666"/>
              <a:ext cx="1838037" cy="634756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C8691E"/>
                </a:gs>
                <a:gs pos="80000">
                  <a:srgbClr val="FF8C27"/>
                </a:gs>
                <a:gs pos="100000">
                  <a:srgbClr val="FF8B23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31"/>
            <p:cNvSpPr txBox="1"/>
            <p:nvPr/>
          </p:nvSpPr>
          <p:spPr>
            <a:xfrm rot="240000">
              <a:off x="1377832" y="3304652"/>
              <a:ext cx="1776065" cy="572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s-CL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More </a:t>
              </a:r>
              <a:r>
                <a:rPr kumimoji="0" lang="es-CL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value</a:t>
              </a:r>
              <a:r>
                <a:rPr kumimoji="0" lang="es-CL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kumimoji="0" lang="es-CL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added</a:t>
              </a: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5D06994-B7C7-4F5F-BF89-FF66DCF7D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3083" y="436723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                        </a:t>
            </a:r>
            <a:r>
              <a:rPr lang="es-CL" sz="3200" dirty="0" err="1">
                <a:solidFill>
                  <a:srgbClr val="21DDAC"/>
                </a:solidFill>
              </a:rPr>
              <a:t>Benefits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61" y="232277"/>
            <a:ext cx="1064757" cy="648715"/>
          </a:xfrm>
          <a:prstGeom prst="rect">
            <a:avLst/>
          </a:prstGeom>
        </p:spPr>
      </p:pic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1537063245"/>
              </p:ext>
            </p:extLst>
          </p:nvPr>
        </p:nvGraphicFramePr>
        <p:xfrm>
          <a:off x="262561" y="1628800"/>
          <a:ext cx="8424936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9365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068960"/>
            <a:ext cx="7772400" cy="1470025"/>
          </a:xfrm>
        </p:spPr>
        <p:txBody>
          <a:bodyPr>
            <a:normAutofit/>
          </a:bodyPr>
          <a:lstStyle/>
          <a:p>
            <a:br>
              <a:rPr lang="es-CL" sz="4000" b="1" dirty="0">
                <a:solidFill>
                  <a:srgbClr val="21DDAC"/>
                </a:solidFill>
              </a:rPr>
            </a:br>
            <a:r>
              <a:rPr lang="es-CL" sz="4000" b="1" dirty="0" err="1">
                <a:solidFill>
                  <a:srgbClr val="21DDAC"/>
                </a:solidFill>
              </a:rPr>
              <a:t>Results</a:t>
            </a:r>
            <a:endParaRPr lang="es-CL" sz="4000" b="1" dirty="0">
              <a:solidFill>
                <a:srgbClr val="21DDAC"/>
              </a:solidFill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73" y="897005"/>
            <a:ext cx="4037654" cy="2459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12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64" y="213005"/>
            <a:ext cx="1064757" cy="648715"/>
          </a:xfrm>
          <a:prstGeom prst="rect">
            <a:avLst/>
          </a:prstGeom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611560" y="142190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Day 0                                         Day 5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464836" y="50382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3200" dirty="0">
                <a:solidFill>
                  <a:srgbClr val="21DDAC"/>
                </a:solidFill>
              </a:rPr>
              <a:t>  </a:t>
            </a:r>
            <a:r>
              <a:rPr lang="es-CL" sz="3200" dirty="0" err="1">
                <a:solidFill>
                  <a:srgbClr val="21DDAC"/>
                </a:solidFill>
              </a:rPr>
              <a:t>Tissue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regeneration</a:t>
            </a:r>
            <a:endParaRPr lang="es-CL" sz="3200" dirty="0">
              <a:solidFill>
                <a:srgbClr val="21DDAC"/>
              </a:solidFill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5940152" y="55172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L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*</a:t>
            </a:r>
            <a:r>
              <a:rPr lang="es-CL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Cow</a:t>
            </a:r>
            <a:r>
              <a:rPr lang="es-CL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CL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Guard</a:t>
            </a:r>
            <a:r>
              <a:rPr lang="es-CL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Barrera</a:t>
            </a:r>
          </a:p>
        </p:txBody>
      </p:sp>
      <p:pic>
        <p:nvPicPr>
          <p:cNvPr id="2050" name="Picture 2" descr="D:\Pezones\012637812\27.01.17\IMG_073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" b="20"/>
          <a:stretch/>
        </p:blipFill>
        <p:spPr bwMode="auto">
          <a:xfrm>
            <a:off x="163119" y="2564904"/>
            <a:ext cx="4362365" cy="32177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1" name="Picture 3" descr="D:\Pezones\012637812\01.02.17\IMG_091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" b="64"/>
          <a:stretch/>
        </p:blipFill>
        <p:spPr bwMode="auto">
          <a:xfrm>
            <a:off x="4579636" y="2582297"/>
            <a:ext cx="4392487" cy="32003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844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56" y="213005"/>
            <a:ext cx="1064757" cy="648715"/>
          </a:xfrm>
          <a:prstGeom prst="rect">
            <a:avLst/>
          </a:prstGeom>
        </p:spPr>
      </p:pic>
      <p:pic>
        <p:nvPicPr>
          <p:cNvPr id="5" name="4 Imagen" descr="C:\Users\Karen LÓPEZ Ceballos\Desktop\Pezones Agricola Buena Esperanza\Nueva carpeta\7652\18.01.2017\IMG_0512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"/>
          <a:stretch/>
        </p:blipFill>
        <p:spPr bwMode="auto">
          <a:xfrm>
            <a:off x="123735" y="2542311"/>
            <a:ext cx="4388814" cy="3240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5 Imagen" descr="C:\Users\Karen LÓPEZ Ceballos\Desktop\Pezones Agricola Buena Esperanza\Nueva carpeta\7652\28.01.2017\IMG_0793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"/>
          <a:stretch/>
        </p:blipFill>
        <p:spPr bwMode="auto">
          <a:xfrm>
            <a:off x="4575367" y="2542311"/>
            <a:ext cx="4392488" cy="32629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611560" y="142190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Day 0                                         Day 5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484865" y="47360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3200" dirty="0">
                <a:solidFill>
                  <a:srgbClr val="21DDAC"/>
                </a:solidFill>
              </a:rPr>
              <a:t>  </a:t>
            </a:r>
            <a:r>
              <a:rPr lang="es-CL" sz="3200" dirty="0" err="1">
                <a:solidFill>
                  <a:srgbClr val="21DDAC"/>
                </a:solidFill>
              </a:rPr>
              <a:t>Tissue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regeneration</a:t>
            </a:r>
            <a:endParaRPr lang="es-CL" sz="3200" dirty="0">
              <a:solidFill>
                <a:srgbClr val="21DDAC"/>
              </a:solidFill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5940152" y="55172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L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*</a:t>
            </a:r>
            <a:r>
              <a:rPr lang="es-CL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Cow</a:t>
            </a:r>
            <a:r>
              <a:rPr lang="es-CL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CL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Guard</a:t>
            </a:r>
            <a:r>
              <a:rPr lang="es-CL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Barrera</a:t>
            </a:r>
          </a:p>
        </p:txBody>
      </p:sp>
    </p:spTree>
    <p:extLst>
      <p:ext uri="{BB962C8B-B14F-4D97-AF65-F5344CB8AC3E}">
        <p14:creationId xmlns:p14="http://schemas.microsoft.com/office/powerpoint/2010/main" val="124712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04" y="224322"/>
            <a:ext cx="1064757" cy="648715"/>
          </a:xfrm>
          <a:prstGeom prst="rect">
            <a:avLst/>
          </a:prstGeom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611560" y="142190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Day 0                                         Day 5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457200" y="4609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3200" dirty="0">
                <a:solidFill>
                  <a:srgbClr val="21DDAC"/>
                </a:solidFill>
              </a:rPr>
              <a:t>  </a:t>
            </a:r>
            <a:r>
              <a:rPr lang="es-CL" sz="3200" dirty="0" err="1">
                <a:solidFill>
                  <a:srgbClr val="21DDAC"/>
                </a:solidFill>
              </a:rPr>
              <a:t>Tissue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regeneration</a:t>
            </a:r>
            <a:endParaRPr lang="es-CL" sz="3200" dirty="0">
              <a:solidFill>
                <a:srgbClr val="21DDAC"/>
              </a:solidFill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5940152" y="55172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L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*</a:t>
            </a:r>
            <a:r>
              <a:rPr lang="es-CL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Cow</a:t>
            </a:r>
            <a:r>
              <a:rPr lang="es-CL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CL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Guard</a:t>
            </a:r>
            <a:r>
              <a:rPr lang="es-CL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Barrera</a:t>
            </a:r>
          </a:p>
        </p:txBody>
      </p:sp>
      <p:pic>
        <p:nvPicPr>
          <p:cNvPr id="1026" name="Picture 2" descr="D:\Pezones\012638100\27.01.17\IMG_07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65"/>
          <a:stretch/>
        </p:blipFill>
        <p:spPr bwMode="auto">
          <a:xfrm>
            <a:off x="168892" y="2610832"/>
            <a:ext cx="4388814" cy="32147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 descr="D:\Pezones\012638100\01.02.17\IMG_097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0"/>
          <a:stretch/>
        </p:blipFill>
        <p:spPr bwMode="auto">
          <a:xfrm>
            <a:off x="4574700" y="2610831"/>
            <a:ext cx="4392488" cy="32147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9746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53" y="244108"/>
            <a:ext cx="1064757" cy="648715"/>
          </a:xfrm>
          <a:prstGeom prst="rect">
            <a:avLst/>
          </a:prstGeom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499557" y="39987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3200" dirty="0" err="1">
                <a:solidFill>
                  <a:srgbClr val="21DDAC"/>
                </a:solidFill>
              </a:rPr>
              <a:t>Level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Regeneration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of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the</a:t>
            </a:r>
            <a:r>
              <a:rPr lang="es-CL" sz="3200" dirty="0">
                <a:solidFill>
                  <a:srgbClr val="21DDAC"/>
                </a:solidFill>
              </a:rPr>
              <a:t> skin.   </a:t>
            </a:r>
          </a:p>
        </p:txBody>
      </p:sp>
      <p:grpSp>
        <p:nvGrpSpPr>
          <p:cNvPr id="2" name="1 Grupo"/>
          <p:cNvGrpSpPr/>
          <p:nvPr/>
        </p:nvGrpSpPr>
        <p:grpSpPr>
          <a:xfrm>
            <a:off x="808631" y="1340768"/>
            <a:ext cx="7363768" cy="4892800"/>
            <a:chOff x="443673" y="1663908"/>
            <a:chExt cx="7363768" cy="4892800"/>
          </a:xfrm>
        </p:grpSpPr>
        <p:pic>
          <p:nvPicPr>
            <p:cNvPr id="10242" name="Picture 2" descr="C:\Users\Usuario\Google Drive\BIOGENESIS DPTO TÉCNICO\1.DOCUMENTOS ADM Y FINANZAS\1.REGISTROS GERENTE TÉCNICO\GENERAL\1. I+D\2.DESARROLLO\DISEÑOS\Fotografías Cow Guard\Fotos\CON JODO\IMG-20170508-WA0002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40"/>
            <a:stretch/>
          </p:blipFill>
          <p:spPr bwMode="auto">
            <a:xfrm>
              <a:off x="443673" y="4165028"/>
              <a:ext cx="3805725" cy="239168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0243" name="Picture 3" descr="C:\Users\Usuario\Google Drive\BIOGENESIS DPTO TÉCNICO\1.DOCUMENTOS ADM Y FINANZAS\1.REGISTROS GERENTE TÉCNICO\GENERAL\1. I+D\2.DESARROLLO\DISEÑOS\Fotografías Cow Guard\Fotos\Evolcion Cow Guard\IMG-20170508-WA0010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"/>
            <a:stretch/>
          </p:blipFill>
          <p:spPr bwMode="auto">
            <a:xfrm>
              <a:off x="453512" y="1663908"/>
              <a:ext cx="3795886" cy="243290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0244" name="Picture 4" descr="C:\Users\Usuario\Google Drive\BIOGENESIS DPTO TÉCNICO\1.DOCUMENTOS ADM Y FINANZAS\1.REGISTROS GERENTE TÉCNICO\GENERAL\1. I+D\2.DESARROLLO\DISEÑOS\Fotografías Cow Guard\Fotos\Evolcion Cow Guard\IMG-20170508-WA0017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22" b="97"/>
            <a:stretch/>
          </p:blipFill>
          <p:spPr bwMode="auto">
            <a:xfrm>
              <a:off x="4427984" y="1709078"/>
              <a:ext cx="3379457" cy="484763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84BF39F3-189F-443F-3F2E-D82CF6AFDB39}"/>
              </a:ext>
            </a:extLst>
          </p:cNvPr>
          <p:cNvCxnSpPr/>
          <p:nvPr/>
        </p:nvCxnSpPr>
        <p:spPr>
          <a:xfrm flipH="1">
            <a:off x="6482670" y="2636912"/>
            <a:ext cx="1329690" cy="13681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C387E65F-081C-1912-9EEC-E7554EE8D219}"/>
              </a:ext>
            </a:extLst>
          </p:cNvPr>
          <p:cNvCxnSpPr/>
          <p:nvPr/>
        </p:nvCxnSpPr>
        <p:spPr>
          <a:xfrm flipH="1">
            <a:off x="3491880" y="2060848"/>
            <a:ext cx="864096" cy="7200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B9F3B95E-C566-5297-1629-C27173A99A58}"/>
              </a:ext>
            </a:extLst>
          </p:cNvPr>
          <p:cNvCxnSpPr>
            <a:cxnSpLocks/>
          </p:cNvCxnSpPr>
          <p:nvPr/>
        </p:nvCxnSpPr>
        <p:spPr>
          <a:xfrm flipH="1">
            <a:off x="1547664" y="4437112"/>
            <a:ext cx="864096" cy="6006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889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" name="Google Shape;543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6702" y="192704"/>
            <a:ext cx="1064757" cy="648715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37"/>
          <p:cNvSpPr txBox="1"/>
          <p:nvPr/>
        </p:nvSpPr>
        <p:spPr>
          <a:xfrm>
            <a:off x="457200" y="410034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3200"/>
              <a:buFont typeface="Calibri"/>
              <a:buNone/>
              <a:tabLst/>
              <a:defRPr/>
            </a:pPr>
            <a:r>
              <a:rPr kumimoji="0" lang="es-CL" sz="3200" b="0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kumimoji="0" lang="es-CL" sz="3200" b="0" i="0" u="none" strike="noStrike" kern="0" cap="none" spc="0" normalizeH="0" baseline="0" noProof="0" dirty="0" err="1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Evolution</a:t>
            </a:r>
            <a:r>
              <a:rPr kumimoji="0" lang="es-CL" sz="32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21DDAC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5" name="Google Shape;545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88696" y="1918692"/>
            <a:ext cx="1064757" cy="648715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37"/>
          <p:cNvSpPr/>
          <p:nvPr/>
        </p:nvSpPr>
        <p:spPr>
          <a:xfrm rot="5400000">
            <a:off x="3381283" y="278600"/>
            <a:ext cx="162023" cy="4739638"/>
          </a:xfrm>
          <a:prstGeom prst="rightBracket">
            <a:avLst>
              <a:gd name="adj" fmla="val 8333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37"/>
          <p:cNvSpPr txBox="1"/>
          <p:nvPr/>
        </p:nvSpPr>
        <p:spPr>
          <a:xfrm>
            <a:off x="5410363" y="2729436"/>
            <a:ext cx="843501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lang="es-CL" sz="2800" kern="0" dirty="0">
                <a:solidFill>
                  <a:srgbClr val="21DDAC"/>
                </a:solidFill>
                <a:latin typeface="Calibri"/>
                <a:ea typeface="Arial"/>
                <a:cs typeface="Calibri"/>
                <a:sym typeface="Calibri"/>
              </a:rPr>
              <a:t>Day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s-CL" sz="28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3-15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p37"/>
          <p:cNvSpPr txBox="1"/>
          <p:nvPr/>
        </p:nvSpPr>
        <p:spPr>
          <a:xfrm>
            <a:off x="256702" y="2720510"/>
            <a:ext cx="1671548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lang="es-MX" sz="2800" kern="0" dirty="0">
                <a:solidFill>
                  <a:srgbClr val="21DDAC"/>
                </a:solidFill>
                <a:latin typeface="Calibri"/>
                <a:ea typeface="Arial"/>
                <a:cs typeface="Calibri"/>
                <a:sym typeface="Calibri"/>
              </a:rPr>
              <a:t>P</a:t>
            </a:r>
            <a:r>
              <a:rPr lang="es-CL" sz="2800" kern="0" dirty="0" err="1">
                <a:solidFill>
                  <a:srgbClr val="21DDAC"/>
                </a:solidFill>
                <a:latin typeface="Calibri"/>
                <a:ea typeface="Arial"/>
                <a:cs typeface="Calibri"/>
                <a:sym typeface="Calibri"/>
              </a:rPr>
              <a:t>reviuos</a:t>
            </a:r>
            <a:r>
              <a:rPr lang="es-CL" sz="2800" kern="0" dirty="0">
                <a:solidFill>
                  <a:srgbClr val="21DDAC"/>
                </a:solidFill>
                <a:latin typeface="Calibri"/>
                <a:ea typeface="Arial"/>
                <a:cs typeface="Calibri"/>
                <a:sym typeface="Calibri"/>
              </a:rPr>
              <a:t> </a:t>
            </a:r>
            <a:r>
              <a:rPr lang="es-CL" sz="2800" kern="0" dirty="0" err="1">
                <a:solidFill>
                  <a:srgbClr val="21DDAC"/>
                </a:solidFill>
                <a:latin typeface="Calibri"/>
                <a:ea typeface="Arial"/>
                <a:cs typeface="Calibri"/>
                <a:sym typeface="Calibri"/>
              </a:rPr>
              <a:t>day</a:t>
            </a:r>
            <a:r>
              <a:rPr lang="es-CL" sz="2800" kern="0" dirty="0">
                <a:solidFill>
                  <a:srgbClr val="21DDAC"/>
                </a:solidFill>
                <a:latin typeface="Calibri"/>
                <a:ea typeface="Arial"/>
                <a:cs typeface="Calibri"/>
                <a:sym typeface="Calibri"/>
              </a:rPr>
              <a:t>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37"/>
          <p:cNvSpPr/>
          <p:nvPr/>
        </p:nvSpPr>
        <p:spPr>
          <a:xfrm rot="5400000">
            <a:off x="4598668" y="1495988"/>
            <a:ext cx="155853" cy="2311038"/>
          </a:xfrm>
          <a:prstGeom prst="rightBracket">
            <a:avLst>
              <a:gd name="adj" fmla="val 8333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37"/>
          <p:cNvSpPr txBox="1"/>
          <p:nvPr/>
        </p:nvSpPr>
        <p:spPr>
          <a:xfrm>
            <a:off x="2699792" y="1395472"/>
            <a:ext cx="1872208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s-C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Initiation</a:t>
            </a:r>
            <a:r>
              <a:rPr kumimoji="0" lang="es-CL" sz="2800" b="0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37"/>
          <p:cNvSpPr txBox="1"/>
          <p:nvPr/>
        </p:nvSpPr>
        <p:spPr>
          <a:xfrm>
            <a:off x="3089153" y="2747904"/>
            <a:ext cx="761500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s-CL" sz="28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Day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s-CL" sz="28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0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37"/>
          <p:cNvSpPr/>
          <p:nvPr/>
        </p:nvSpPr>
        <p:spPr>
          <a:xfrm rot="5400000">
            <a:off x="7126549" y="1280910"/>
            <a:ext cx="154090" cy="2742961"/>
          </a:xfrm>
          <a:prstGeom prst="rightBracket">
            <a:avLst>
              <a:gd name="adj" fmla="val 8333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37"/>
          <p:cNvSpPr/>
          <p:nvPr/>
        </p:nvSpPr>
        <p:spPr>
          <a:xfrm rot="5400000">
            <a:off x="4598668" y="2652723"/>
            <a:ext cx="155853" cy="2311038"/>
          </a:xfrm>
          <a:prstGeom prst="rightBracket">
            <a:avLst>
              <a:gd name="adj" fmla="val 8333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37"/>
          <p:cNvSpPr txBox="1"/>
          <p:nvPr/>
        </p:nvSpPr>
        <p:spPr>
          <a:xfrm>
            <a:off x="3191497" y="3730315"/>
            <a:ext cx="2925950" cy="79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DDAC"/>
              </a:buClr>
              <a:buSzPts val="1800"/>
              <a:buFont typeface="Calibri"/>
              <a:buNone/>
              <a:tabLst/>
              <a:defRPr/>
            </a:pPr>
            <a:r>
              <a:rPr kumimoji="0" lang="es-CL" sz="18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Change </a:t>
            </a:r>
            <a:r>
              <a:rPr kumimoji="0" lang="es-CL" sz="1800" b="0" i="0" u="none" strike="noStrike" kern="0" cap="none" spc="0" normalizeH="0" baseline="0" noProof="0" dirty="0" err="1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kumimoji="0" lang="es-CL" sz="18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skin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21DDAC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37"/>
          <p:cNvSpPr/>
          <p:nvPr/>
        </p:nvSpPr>
        <p:spPr>
          <a:xfrm rot="5400000">
            <a:off x="6331945" y="3854970"/>
            <a:ext cx="155853" cy="1155518"/>
          </a:xfrm>
          <a:prstGeom prst="rightBracket">
            <a:avLst>
              <a:gd name="adj" fmla="val 8333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37"/>
          <p:cNvSpPr txBox="1"/>
          <p:nvPr/>
        </p:nvSpPr>
        <p:spPr>
          <a:xfrm>
            <a:off x="4946896" y="4408402"/>
            <a:ext cx="2925950" cy="79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DDAC"/>
              </a:buClr>
              <a:buSzPts val="1800"/>
              <a:buFont typeface="Calibri"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err="1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kumimoji="0" lang="es-MX" sz="18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crease </a:t>
            </a:r>
            <a:r>
              <a:rPr lang="es-MX" kern="0" dirty="0">
                <a:solidFill>
                  <a:srgbClr val="21DDAC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kumimoji="0" lang="es-MX" sz="1800" b="0" i="0" u="none" strike="noStrike" kern="0" cap="none" spc="0" normalizeH="0" baseline="0" noProof="0" dirty="0" err="1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linical</a:t>
            </a:r>
            <a:r>
              <a:rPr kumimoji="0" lang="es-MX" sz="18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MX" kern="0" dirty="0">
                <a:solidFill>
                  <a:srgbClr val="21DDAC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kumimoji="0" lang="es-MX" sz="1800" b="0" i="0" u="none" strike="noStrike" kern="0" cap="none" spc="0" normalizeH="0" baseline="0" noProof="0" dirty="0" err="1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astitis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21DDAC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37"/>
          <p:cNvSpPr/>
          <p:nvPr/>
        </p:nvSpPr>
        <p:spPr>
          <a:xfrm rot="5400000">
            <a:off x="7703425" y="4406770"/>
            <a:ext cx="155855" cy="1587444"/>
          </a:xfrm>
          <a:prstGeom prst="rightBracket">
            <a:avLst>
              <a:gd name="adj" fmla="val 8333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37"/>
          <p:cNvSpPr txBox="1"/>
          <p:nvPr/>
        </p:nvSpPr>
        <p:spPr>
          <a:xfrm>
            <a:off x="6318377" y="5256713"/>
            <a:ext cx="2925950" cy="79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DDAC"/>
              </a:buClr>
              <a:buSzPts val="1800"/>
              <a:buFont typeface="Calibri"/>
              <a:buNone/>
              <a:tabLst/>
              <a:defRPr/>
            </a:pPr>
            <a:r>
              <a:rPr kumimoji="0" lang="es-CL" sz="18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RCS </a:t>
            </a:r>
            <a:r>
              <a:rPr kumimoji="0" lang="es-CL" sz="1800" b="0" i="0" u="none" strike="noStrike" kern="0" cap="none" spc="0" normalizeH="0" baseline="0" noProof="0" dirty="0" err="1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decrease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" name="Google Shape;563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1576" y="266981"/>
            <a:ext cx="1064757" cy="648715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38"/>
          <p:cNvSpPr txBox="1"/>
          <p:nvPr/>
        </p:nvSpPr>
        <p:spPr>
          <a:xfrm>
            <a:off x="617320" y="67617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3200"/>
              <a:buFont typeface="Calibri"/>
              <a:buNone/>
              <a:tabLst/>
              <a:defRPr/>
            </a:pPr>
            <a:r>
              <a:rPr kumimoji="0" lang="es-CL" sz="3200" b="0" i="0" u="none" strike="noStrike" kern="0" cap="none" spc="0" normalizeH="0" baseline="0" noProof="0" dirty="0" err="1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Chronic</a:t>
            </a:r>
            <a:r>
              <a:rPr kumimoji="0" lang="es-CL" sz="32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mastitis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21DDAC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38"/>
          <p:cNvSpPr txBox="1"/>
          <p:nvPr/>
        </p:nvSpPr>
        <p:spPr>
          <a:xfrm>
            <a:off x="1276333" y="1988840"/>
            <a:ext cx="6583982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s-CL" sz="2400" b="0" i="0" u="none" strike="noStrike" kern="0" cap="none" spc="0" normalizeH="0" baseline="0" noProof="0" dirty="0" err="1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Chronic</a:t>
            </a:r>
            <a:r>
              <a:rPr kumimoji="0" lang="es-CL" sz="24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clinical mastitis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s-CL" sz="24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CL" sz="2400" kern="0" dirty="0">
                <a:solidFill>
                  <a:srgbClr val="21DDAC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kumimoji="0" lang="es-CL" sz="2400" b="0" i="0" u="none" strike="noStrike" kern="0" cap="none" spc="0" normalizeH="0" baseline="0" noProof="0" dirty="0" err="1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ubclinical</a:t>
            </a:r>
            <a:r>
              <a:rPr kumimoji="0" lang="es-CL" sz="24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mastitis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21DDAC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s-CL" sz="2400" b="0" i="0" u="none" strike="noStrike" kern="0" cap="none" spc="0" normalizeH="0" baseline="0" noProof="0" dirty="0" err="1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Cow</a:t>
            </a:r>
            <a:r>
              <a:rPr kumimoji="0" lang="es-CL" sz="24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s-CL" sz="2400" b="0" i="0" u="none" strike="noStrike" kern="0" cap="none" spc="0" normalizeH="0" baseline="0" noProof="0" dirty="0" err="1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Guard</a:t>
            </a:r>
            <a:r>
              <a:rPr kumimoji="0" lang="es-CL" sz="24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does not deal with these cases since</a:t>
            </a:r>
            <a:r>
              <a:rPr kumimoji="0" lang="es-CL" sz="24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: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s-CL" sz="2400" b="0" i="0" u="none" strike="noStrike" kern="0" cap="none" spc="0" normalizeH="0" baseline="0" noProof="0" dirty="0" err="1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Cow</a:t>
            </a:r>
            <a:r>
              <a:rPr kumimoji="0" lang="es-CL" sz="24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s-CL" sz="2400" b="0" i="0" u="none" strike="noStrike" kern="0" cap="none" spc="0" normalizeH="0" baseline="0" noProof="0" dirty="0" err="1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Guard</a:t>
            </a:r>
            <a:r>
              <a:rPr kumimoji="0" lang="es-CL" sz="24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does not enter the mammary gland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s-CL" sz="2400" b="0" i="0" u="none" strike="noStrike" kern="0" cap="none" spc="0" normalizeH="0" baseline="0" noProof="0" dirty="0" err="1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Cow</a:t>
            </a:r>
            <a:r>
              <a:rPr kumimoji="0" lang="es-CL" sz="24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s-CL" sz="2400" b="0" i="0" u="none" strike="noStrike" kern="0" cap="none" spc="0" normalizeH="0" baseline="0" noProof="0" dirty="0" err="1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Guard</a:t>
            </a:r>
            <a:r>
              <a:rPr kumimoji="0" lang="es-CL" sz="24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is a preventative </a:t>
            </a:r>
            <a:r>
              <a:rPr lang="en-US" sz="2400" kern="0" dirty="0">
                <a:solidFill>
                  <a:srgbClr val="21DDAC"/>
                </a:solidFill>
                <a:latin typeface="Calibri"/>
                <a:ea typeface="Calibri"/>
                <a:cs typeface="Calibri"/>
                <a:sym typeface="Calibri"/>
              </a:rPr>
              <a:t>teat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shield,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1DDAC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not a treatment.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38"/>
          <p:cNvSpPr/>
          <p:nvPr/>
        </p:nvSpPr>
        <p:spPr>
          <a:xfrm rot="5400000">
            <a:off x="4388302" y="794071"/>
            <a:ext cx="360042" cy="4500499"/>
          </a:xfrm>
          <a:prstGeom prst="rightBrace">
            <a:avLst>
              <a:gd name="adj1" fmla="val 8333"/>
              <a:gd name="adj2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83" y="224322"/>
            <a:ext cx="1064757" cy="648715"/>
          </a:xfrm>
          <a:prstGeom prst="rect">
            <a:avLst/>
          </a:prstGeom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506080" y="58728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3200" dirty="0" err="1">
                <a:solidFill>
                  <a:srgbClr val="21DDAC"/>
                </a:solidFill>
              </a:rPr>
              <a:t>Our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clients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have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achieved</a:t>
            </a:r>
            <a:r>
              <a:rPr lang="es-CL" sz="3200" dirty="0">
                <a:solidFill>
                  <a:srgbClr val="21DDAC"/>
                </a:solidFill>
              </a:rPr>
              <a:t>...</a:t>
            </a:r>
          </a:p>
        </p:txBody>
      </p:sp>
      <p:graphicFrame>
        <p:nvGraphicFramePr>
          <p:cNvPr id="12" name="11 Diagrama"/>
          <p:cNvGraphicFramePr/>
          <p:nvPr>
            <p:extLst>
              <p:ext uri="{D42A27DB-BD31-4B8C-83A1-F6EECF244321}">
                <p14:modId xmlns:p14="http://schemas.microsoft.com/office/powerpoint/2010/main" val="943747485"/>
              </p:ext>
            </p:extLst>
          </p:nvPr>
        </p:nvGraphicFramePr>
        <p:xfrm>
          <a:off x="228393" y="0"/>
          <a:ext cx="8784975" cy="8577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0461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89" y="201235"/>
            <a:ext cx="1064757" cy="648715"/>
          </a:xfrm>
          <a:prstGeom prst="rect">
            <a:avLst/>
          </a:prstGeom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529208" y="3991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3200" dirty="0">
                <a:solidFill>
                  <a:srgbClr val="21DDAC"/>
                </a:solidFill>
              </a:rPr>
              <a:t>         Industrial </a:t>
            </a:r>
            <a:r>
              <a:rPr lang="es-CL" sz="3200" dirty="0" err="1">
                <a:solidFill>
                  <a:srgbClr val="21DDAC"/>
                </a:solidFill>
              </a:rPr>
              <a:t>pilot</a:t>
            </a:r>
            <a:r>
              <a:rPr lang="es-CL" sz="3200" dirty="0">
                <a:solidFill>
                  <a:srgbClr val="21DDAC"/>
                </a:solidFill>
              </a:rPr>
              <a:t>...</a:t>
            </a:r>
            <a:r>
              <a:rPr lang="es-CL" sz="3200" dirty="0" err="1">
                <a:solidFill>
                  <a:srgbClr val="21DDAC"/>
                </a:solidFill>
              </a:rPr>
              <a:t>Cow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Guard</a:t>
            </a:r>
            <a:r>
              <a:rPr lang="es-CL" sz="3200" dirty="0">
                <a:solidFill>
                  <a:srgbClr val="21DDAC"/>
                </a:solidFill>
              </a:rPr>
              <a:t> vs </a:t>
            </a:r>
            <a:r>
              <a:rPr lang="es-CL" sz="3200" dirty="0" err="1">
                <a:solidFill>
                  <a:srgbClr val="21DDAC"/>
                </a:solidFill>
              </a:rPr>
              <a:t>Iodine</a:t>
            </a:r>
            <a:r>
              <a:rPr lang="es-CL" sz="3200" dirty="0">
                <a:solidFill>
                  <a:srgbClr val="21DDAC"/>
                </a:solidFill>
              </a:rPr>
              <a:t> 5000</a:t>
            </a:r>
          </a:p>
        </p:txBody>
      </p:sp>
      <p:sp>
        <p:nvSpPr>
          <p:cNvPr id="5" name="3 CuadroTexto"/>
          <p:cNvSpPr txBox="1"/>
          <p:nvPr/>
        </p:nvSpPr>
        <p:spPr>
          <a:xfrm>
            <a:off x="683568" y="5665169"/>
            <a:ext cx="79208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>
                <a:solidFill>
                  <a:schemeClr val="bg1"/>
                </a:solidFill>
              </a:rPr>
              <a:t>Proportions</a:t>
            </a:r>
            <a:r>
              <a:rPr lang="es-CL" dirty="0">
                <a:solidFill>
                  <a:schemeClr val="bg1"/>
                </a:solidFill>
              </a:rPr>
              <a:t> test </a:t>
            </a:r>
            <a:r>
              <a:rPr lang="es-CL" dirty="0" err="1">
                <a:solidFill>
                  <a:schemeClr val="bg1"/>
                </a:solidFill>
              </a:rPr>
              <a:t>with</a:t>
            </a:r>
            <a:r>
              <a:rPr lang="es-CL" dirty="0">
                <a:solidFill>
                  <a:schemeClr val="bg1"/>
                </a:solidFill>
              </a:rPr>
              <a:t> </a:t>
            </a:r>
            <a:r>
              <a:rPr lang="es-CL" dirty="0" err="1">
                <a:solidFill>
                  <a:schemeClr val="bg1"/>
                </a:solidFill>
              </a:rPr>
              <a:t>two-tailed</a:t>
            </a:r>
            <a:r>
              <a:rPr lang="es-CL" dirty="0">
                <a:solidFill>
                  <a:schemeClr val="bg1"/>
                </a:solidFill>
              </a:rPr>
              <a:t> Z </a:t>
            </a:r>
            <a:r>
              <a:rPr lang="es-CL" dirty="0" err="1">
                <a:solidFill>
                  <a:schemeClr val="bg1"/>
                </a:solidFill>
              </a:rPr>
              <a:t>statistic</a:t>
            </a:r>
            <a:r>
              <a:rPr lang="es-CL" dirty="0">
                <a:solidFill>
                  <a:schemeClr val="bg1"/>
                </a:solidFill>
              </a:rPr>
              <a:t>:</a:t>
            </a:r>
          </a:p>
          <a:p>
            <a:r>
              <a:rPr lang="es-CL" dirty="0">
                <a:solidFill>
                  <a:schemeClr val="bg1"/>
                </a:solidFill>
              </a:rPr>
              <a:t>P &lt;0,05 (P&lt;0,00000000)</a:t>
            </a:r>
          </a:p>
          <a:p>
            <a:r>
              <a:rPr lang="es-CL" dirty="0" err="1">
                <a:solidFill>
                  <a:schemeClr val="bg1"/>
                </a:solidFill>
              </a:rPr>
              <a:t>Significant</a:t>
            </a:r>
            <a:r>
              <a:rPr lang="es-CL" dirty="0">
                <a:solidFill>
                  <a:schemeClr val="bg1"/>
                </a:solidFill>
              </a:rPr>
              <a:t> </a:t>
            </a:r>
            <a:r>
              <a:rPr lang="es-CL" dirty="0" err="1">
                <a:solidFill>
                  <a:schemeClr val="bg1"/>
                </a:solidFill>
              </a:rPr>
              <a:t>difference</a:t>
            </a:r>
            <a:endParaRPr lang="es-CL" dirty="0">
              <a:solidFill>
                <a:schemeClr val="bg1"/>
              </a:solidFill>
            </a:endParaRPr>
          </a:p>
          <a:p>
            <a:pPr algn="r"/>
            <a:r>
              <a:rPr lang="es-CL" sz="1600" dirty="0" err="1">
                <a:solidFill>
                  <a:schemeClr val="bg1"/>
                </a:solidFill>
              </a:rPr>
              <a:t>Source</a:t>
            </a:r>
            <a:r>
              <a:rPr lang="es-CL" sz="1600" dirty="0">
                <a:solidFill>
                  <a:schemeClr val="bg1"/>
                </a:solidFill>
              </a:rPr>
              <a:t>: Universidad Austral de Chile</a:t>
            </a:r>
          </a:p>
        </p:txBody>
      </p:sp>
      <p:graphicFrame>
        <p:nvGraphicFramePr>
          <p:cNvPr id="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3973847"/>
              </p:ext>
            </p:extLst>
          </p:nvPr>
        </p:nvGraphicFramePr>
        <p:xfrm>
          <a:off x="2555776" y="1444537"/>
          <a:ext cx="4320480" cy="320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2 CuadroTexto"/>
          <p:cNvSpPr txBox="1"/>
          <p:nvPr/>
        </p:nvSpPr>
        <p:spPr>
          <a:xfrm>
            <a:off x="6388830" y="5260558"/>
            <a:ext cx="123841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CL" dirty="0" err="1">
                <a:solidFill>
                  <a:schemeClr val="tx1"/>
                </a:solidFill>
              </a:rPr>
              <a:t>Dif</a:t>
            </a:r>
            <a:r>
              <a:rPr lang="es-CL" dirty="0">
                <a:solidFill>
                  <a:schemeClr val="tx1"/>
                </a:solidFill>
              </a:rPr>
              <a:t>. 83,73%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45CD15F-451F-9643-9BAB-9256287818FB}"/>
              </a:ext>
            </a:extLst>
          </p:cNvPr>
          <p:cNvSpPr txBox="1"/>
          <p:nvPr/>
        </p:nvSpPr>
        <p:spPr>
          <a:xfrm>
            <a:off x="2983262" y="4696700"/>
            <a:ext cx="3833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</a:rPr>
              <a:t>                </a:t>
            </a:r>
            <a:r>
              <a:rPr lang="es-CL" dirty="0" err="1">
                <a:solidFill>
                  <a:schemeClr val="bg1"/>
                </a:solidFill>
              </a:rPr>
              <a:t>Cows</a:t>
            </a:r>
            <a:r>
              <a:rPr lang="es-CL" dirty="0">
                <a:solidFill>
                  <a:schemeClr val="bg1"/>
                </a:solidFill>
              </a:rPr>
              <a:t> </a:t>
            </a:r>
            <a:r>
              <a:rPr lang="es-CL" dirty="0" err="1">
                <a:solidFill>
                  <a:schemeClr val="bg1"/>
                </a:solidFill>
              </a:rPr>
              <a:t>Cow</a:t>
            </a:r>
            <a:r>
              <a:rPr lang="es-CL" dirty="0">
                <a:solidFill>
                  <a:schemeClr val="bg1"/>
                </a:solidFill>
              </a:rPr>
              <a:t> </a:t>
            </a:r>
            <a:r>
              <a:rPr lang="es-CL" dirty="0" err="1">
                <a:solidFill>
                  <a:schemeClr val="bg1"/>
                </a:solidFill>
              </a:rPr>
              <a:t>Guard</a:t>
            </a:r>
            <a:endParaRPr lang="es-CL" dirty="0">
              <a:solidFill>
                <a:schemeClr val="bg1"/>
              </a:solidFill>
            </a:endParaRPr>
          </a:p>
          <a:p>
            <a:r>
              <a:rPr lang="es-CL" dirty="0">
                <a:solidFill>
                  <a:schemeClr val="bg1"/>
                </a:solidFill>
              </a:rPr>
              <a:t>                </a:t>
            </a:r>
            <a:r>
              <a:rPr lang="es-CL" dirty="0" err="1">
                <a:solidFill>
                  <a:schemeClr val="bg1"/>
                </a:solidFill>
              </a:rPr>
              <a:t>Cows</a:t>
            </a:r>
            <a:r>
              <a:rPr lang="es-CL" dirty="0">
                <a:solidFill>
                  <a:schemeClr val="bg1"/>
                </a:solidFill>
              </a:rPr>
              <a:t> </a:t>
            </a:r>
            <a:r>
              <a:rPr lang="es-CL" dirty="0" err="1">
                <a:solidFill>
                  <a:schemeClr val="bg1"/>
                </a:solidFill>
              </a:rPr>
              <a:t>Iodine</a:t>
            </a:r>
            <a:r>
              <a:rPr lang="es-CL" dirty="0">
                <a:solidFill>
                  <a:schemeClr val="bg1"/>
                </a:solidFill>
              </a:rPr>
              <a:t> 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5AFBD034-3F50-F7C7-E9D8-C147CD8B6CBC}"/>
              </a:ext>
            </a:extLst>
          </p:cNvPr>
          <p:cNvCxnSpPr/>
          <p:nvPr/>
        </p:nvCxnSpPr>
        <p:spPr>
          <a:xfrm>
            <a:off x="3275856" y="4869160"/>
            <a:ext cx="44867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60D75014-8D6B-B78C-4F9B-BB7B4073BCE4}"/>
              </a:ext>
            </a:extLst>
          </p:cNvPr>
          <p:cNvCxnSpPr>
            <a:cxnSpLocks/>
          </p:cNvCxnSpPr>
          <p:nvPr/>
        </p:nvCxnSpPr>
        <p:spPr>
          <a:xfrm flipH="1">
            <a:off x="3275855" y="5260558"/>
            <a:ext cx="448677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896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4513"/>
            <a:ext cx="1064757" cy="648715"/>
          </a:xfrm>
          <a:prstGeom prst="rect">
            <a:avLst/>
          </a:prstGeom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453512" y="43189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3200" dirty="0">
                <a:solidFill>
                  <a:srgbClr val="21DDAC"/>
                </a:solidFill>
              </a:rPr>
              <a:t>         Industrial </a:t>
            </a:r>
            <a:r>
              <a:rPr lang="es-CL" sz="3200" dirty="0" err="1">
                <a:solidFill>
                  <a:srgbClr val="21DDAC"/>
                </a:solidFill>
              </a:rPr>
              <a:t>pilot</a:t>
            </a:r>
            <a:r>
              <a:rPr lang="es-CL" sz="3200" dirty="0">
                <a:solidFill>
                  <a:srgbClr val="21DDAC"/>
                </a:solidFill>
              </a:rPr>
              <a:t>...</a:t>
            </a:r>
            <a:r>
              <a:rPr lang="es-CL" sz="3200" dirty="0" err="1">
                <a:solidFill>
                  <a:srgbClr val="21DDAC"/>
                </a:solidFill>
              </a:rPr>
              <a:t>Cow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Guard</a:t>
            </a:r>
            <a:r>
              <a:rPr lang="es-CL" sz="3200" dirty="0">
                <a:solidFill>
                  <a:srgbClr val="21DDAC"/>
                </a:solidFill>
              </a:rPr>
              <a:t> vs </a:t>
            </a:r>
            <a:r>
              <a:rPr lang="es-CL" sz="3200" dirty="0" err="1">
                <a:solidFill>
                  <a:srgbClr val="21DDAC"/>
                </a:solidFill>
              </a:rPr>
              <a:t>Iodine</a:t>
            </a:r>
            <a:r>
              <a:rPr lang="es-CL" sz="3200" dirty="0">
                <a:solidFill>
                  <a:srgbClr val="21DDAC"/>
                </a:solidFill>
              </a:rPr>
              <a:t> 5000</a:t>
            </a:r>
          </a:p>
        </p:txBody>
      </p:sp>
      <p:graphicFrame>
        <p:nvGraphicFramePr>
          <p:cNvPr id="5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3388598"/>
              </p:ext>
            </p:extLst>
          </p:nvPr>
        </p:nvGraphicFramePr>
        <p:xfrm>
          <a:off x="395536" y="1628800"/>
          <a:ext cx="7992888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3949841" y="6021288"/>
            <a:ext cx="1236942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1800" dirty="0" err="1"/>
              <a:t>Dif</a:t>
            </a:r>
            <a:r>
              <a:rPr lang="es-CL" sz="1800" dirty="0"/>
              <a:t>. 39,86%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5A7C854-039E-CE39-17C1-2AE7FD9378AB}"/>
              </a:ext>
            </a:extLst>
          </p:cNvPr>
          <p:cNvSpPr txBox="1"/>
          <p:nvPr/>
        </p:nvSpPr>
        <p:spPr>
          <a:xfrm>
            <a:off x="1316277" y="5404574"/>
            <a:ext cx="6208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</a:rPr>
              <a:t>                </a:t>
            </a:r>
            <a:r>
              <a:rPr lang="es-CL" dirty="0" err="1">
                <a:solidFill>
                  <a:schemeClr val="bg1"/>
                </a:solidFill>
              </a:rPr>
              <a:t>Cows</a:t>
            </a:r>
            <a:r>
              <a:rPr lang="es-CL" dirty="0">
                <a:solidFill>
                  <a:schemeClr val="bg1"/>
                </a:solidFill>
              </a:rPr>
              <a:t> </a:t>
            </a:r>
            <a:r>
              <a:rPr lang="es-CL" dirty="0" err="1">
                <a:solidFill>
                  <a:schemeClr val="bg1"/>
                </a:solidFill>
              </a:rPr>
              <a:t>Cow</a:t>
            </a:r>
            <a:r>
              <a:rPr lang="es-CL" dirty="0">
                <a:solidFill>
                  <a:schemeClr val="bg1"/>
                </a:solidFill>
              </a:rPr>
              <a:t> </a:t>
            </a:r>
            <a:r>
              <a:rPr lang="es-CL" dirty="0" err="1">
                <a:solidFill>
                  <a:schemeClr val="bg1"/>
                </a:solidFill>
              </a:rPr>
              <a:t>Guard</a:t>
            </a:r>
            <a:r>
              <a:rPr lang="es-CL" dirty="0">
                <a:solidFill>
                  <a:schemeClr val="bg1"/>
                </a:solidFill>
              </a:rPr>
              <a:t>  &gt; 1 MM               </a:t>
            </a:r>
            <a:r>
              <a:rPr lang="es-CL" dirty="0" err="1">
                <a:solidFill>
                  <a:schemeClr val="bg1"/>
                </a:solidFill>
              </a:rPr>
              <a:t>Cows</a:t>
            </a:r>
            <a:r>
              <a:rPr lang="es-CL" dirty="0">
                <a:solidFill>
                  <a:schemeClr val="bg1"/>
                </a:solidFill>
              </a:rPr>
              <a:t> </a:t>
            </a:r>
            <a:r>
              <a:rPr lang="es-CL" dirty="0" err="1">
                <a:solidFill>
                  <a:schemeClr val="bg1"/>
                </a:solidFill>
              </a:rPr>
              <a:t>Iodine</a:t>
            </a:r>
            <a:r>
              <a:rPr lang="es-CL" dirty="0">
                <a:solidFill>
                  <a:schemeClr val="bg1"/>
                </a:solidFill>
              </a:rPr>
              <a:t>  &gt; 1 MM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FD4066DE-AF2E-9849-C888-FCB696E45480}"/>
              </a:ext>
            </a:extLst>
          </p:cNvPr>
          <p:cNvCxnSpPr>
            <a:cxnSpLocks/>
          </p:cNvCxnSpPr>
          <p:nvPr/>
        </p:nvCxnSpPr>
        <p:spPr>
          <a:xfrm>
            <a:off x="1691680" y="5589240"/>
            <a:ext cx="43204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C30810C3-514A-5BF3-2AED-DAEA528B83ED}"/>
              </a:ext>
            </a:extLst>
          </p:cNvPr>
          <p:cNvCxnSpPr>
            <a:cxnSpLocks/>
          </p:cNvCxnSpPr>
          <p:nvPr/>
        </p:nvCxnSpPr>
        <p:spPr>
          <a:xfrm>
            <a:off x="4788024" y="5589240"/>
            <a:ext cx="50405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6852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42" y="216132"/>
            <a:ext cx="1064757" cy="648715"/>
          </a:xfrm>
          <a:prstGeom prst="rect">
            <a:avLst/>
          </a:prstGeom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453512" y="3015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3200" dirty="0">
                <a:solidFill>
                  <a:srgbClr val="21DDAC"/>
                </a:solidFill>
              </a:rPr>
              <a:t>         Industrial </a:t>
            </a:r>
            <a:r>
              <a:rPr lang="es-CL" sz="3200" dirty="0" err="1">
                <a:solidFill>
                  <a:srgbClr val="21DDAC"/>
                </a:solidFill>
              </a:rPr>
              <a:t>pilot</a:t>
            </a:r>
            <a:r>
              <a:rPr lang="es-CL" sz="3200" dirty="0">
                <a:solidFill>
                  <a:srgbClr val="21DDAC"/>
                </a:solidFill>
              </a:rPr>
              <a:t>...</a:t>
            </a:r>
            <a:r>
              <a:rPr lang="es-CL" sz="3200" dirty="0" err="1">
                <a:solidFill>
                  <a:srgbClr val="21DDAC"/>
                </a:solidFill>
              </a:rPr>
              <a:t>Cow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Guard</a:t>
            </a:r>
            <a:r>
              <a:rPr lang="es-CL" sz="3200" dirty="0">
                <a:solidFill>
                  <a:srgbClr val="21DDAC"/>
                </a:solidFill>
              </a:rPr>
              <a:t> vs </a:t>
            </a:r>
            <a:r>
              <a:rPr lang="es-CL" sz="3200" dirty="0" err="1">
                <a:solidFill>
                  <a:srgbClr val="21DDAC"/>
                </a:solidFill>
              </a:rPr>
              <a:t>Iodine</a:t>
            </a:r>
            <a:r>
              <a:rPr lang="es-CL" sz="3200" dirty="0">
                <a:solidFill>
                  <a:srgbClr val="21DDAC"/>
                </a:solidFill>
              </a:rPr>
              <a:t> 5000</a:t>
            </a:r>
          </a:p>
        </p:txBody>
      </p:sp>
      <p:graphicFrame>
        <p:nvGraphicFramePr>
          <p:cNvPr id="11" name="Chart 7"/>
          <p:cNvGraphicFramePr/>
          <p:nvPr>
            <p:extLst>
              <p:ext uri="{D42A27DB-BD31-4B8C-83A1-F6EECF244321}">
                <p14:modId xmlns:p14="http://schemas.microsoft.com/office/powerpoint/2010/main" val="3553406923"/>
              </p:ext>
            </p:extLst>
          </p:nvPr>
        </p:nvGraphicFramePr>
        <p:xfrm>
          <a:off x="210594" y="1428157"/>
          <a:ext cx="8715435" cy="3873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3 CuadroTexto"/>
          <p:cNvSpPr txBox="1"/>
          <p:nvPr/>
        </p:nvSpPr>
        <p:spPr>
          <a:xfrm>
            <a:off x="4178466" y="6151153"/>
            <a:ext cx="1278492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CL" dirty="0" err="1"/>
              <a:t>Dif</a:t>
            </a:r>
            <a:r>
              <a:rPr lang="es-CL" dirty="0"/>
              <a:t>. 39,86%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FD8FEBA-1338-92E5-ABC1-6237591A0033}"/>
              </a:ext>
            </a:extLst>
          </p:cNvPr>
          <p:cNvSpPr txBox="1"/>
          <p:nvPr/>
        </p:nvSpPr>
        <p:spPr>
          <a:xfrm>
            <a:off x="1835696" y="5517232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</a:rPr>
              <a:t>            </a:t>
            </a:r>
            <a:r>
              <a:rPr lang="es-CL" dirty="0" err="1">
                <a:solidFill>
                  <a:schemeClr val="bg1"/>
                </a:solidFill>
              </a:rPr>
              <a:t>Parlor</a:t>
            </a:r>
            <a:r>
              <a:rPr lang="es-CL" dirty="0">
                <a:solidFill>
                  <a:schemeClr val="bg1"/>
                </a:solidFill>
              </a:rPr>
              <a:t> </a:t>
            </a:r>
            <a:r>
              <a:rPr lang="es-CL" dirty="0" err="1">
                <a:solidFill>
                  <a:schemeClr val="bg1"/>
                </a:solidFill>
              </a:rPr>
              <a:t>with</a:t>
            </a:r>
            <a:r>
              <a:rPr lang="es-CL" dirty="0">
                <a:solidFill>
                  <a:schemeClr val="bg1"/>
                </a:solidFill>
              </a:rPr>
              <a:t> </a:t>
            </a:r>
            <a:r>
              <a:rPr lang="es-CL" dirty="0" err="1">
                <a:solidFill>
                  <a:schemeClr val="bg1"/>
                </a:solidFill>
              </a:rPr>
              <a:t>Cow</a:t>
            </a:r>
            <a:r>
              <a:rPr lang="es-CL" dirty="0">
                <a:solidFill>
                  <a:schemeClr val="bg1"/>
                </a:solidFill>
              </a:rPr>
              <a:t> </a:t>
            </a:r>
            <a:r>
              <a:rPr lang="es-CL" dirty="0" err="1">
                <a:solidFill>
                  <a:schemeClr val="bg1"/>
                </a:solidFill>
              </a:rPr>
              <a:t>Guard</a:t>
            </a:r>
            <a:r>
              <a:rPr lang="es-CL" dirty="0">
                <a:solidFill>
                  <a:schemeClr val="bg1"/>
                </a:solidFill>
              </a:rPr>
              <a:t>                     </a:t>
            </a:r>
            <a:r>
              <a:rPr lang="es-CL" dirty="0" err="1">
                <a:solidFill>
                  <a:schemeClr val="bg1"/>
                </a:solidFill>
              </a:rPr>
              <a:t>Parlor</a:t>
            </a:r>
            <a:r>
              <a:rPr lang="es-CL" dirty="0">
                <a:solidFill>
                  <a:schemeClr val="bg1"/>
                </a:solidFill>
              </a:rPr>
              <a:t> </a:t>
            </a:r>
            <a:r>
              <a:rPr lang="es-CL" dirty="0" err="1">
                <a:solidFill>
                  <a:schemeClr val="bg1"/>
                </a:solidFill>
              </a:rPr>
              <a:t>with</a:t>
            </a:r>
            <a:r>
              <a:rPr lang="es-CL" dirty="0">
                <a:solidFill>
                  <a:schemeClr val="bg1"/>
                </a:solidFill>
              </a:rPr>
              <a:t> </a:t>
            </a:r>
            <a:r>
              <a:rPr lang="es-CL" dirty="0" err="1">
                <a:solidFill>
                  <a:schemeClr val="bg1"/>
                </a:solidFill>
              </a:rPr>
              <a:t>Iodine</a:t>
            </a:r>
            <a:r>
              <a:rPr lang="es-CL" dirty="0">
                <a:solidFill>
                  <a:schemeClr val="bg1"/>
                </a:solidFill>
              </a:rPr>
              <a:t>  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4086DF4D-1DF5-8515-DE66-A671751FD232}"/>
              </a:ext>
            </a:extLst>
          </p:cNvPr>
          <p:cNvCxnSpPr/>
          <p:nvPr/>
        </p:nvCxnSpPr>
        <p:spPr>
          <a:xfrm>
            <a:off x="1979712" y="5698522"/>
            <a:ext cx="50405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F70464C4-95A7-6F5D-86FB-E9EE12A891A9}"/>
              </a:ext>
            </a:extLst>
          </p:cNvPr>
          <p:cNvCxnSpPr/>
          <p:nvPr/>
        </p:nvCxnSpPr>
        <p:spPr>
          <a:xfrm>
            <a:off x="5096324" y="5698522"/>
            <a:ext cx="52170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551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44" y="224322"/>
            <a:ext cx="1064757" cy="648715"/>
          </a:xfrm>
          <a:prstGeom prst="rect">
            <a:avLst/>
          </a:prstGeom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453512" y="3015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3200" dirty="0">
                <a:solidFill>
                  <a:srgbClr val="21DDAC"/>
                </a:solidFill>
              </a:rPr>
              <a:t>         Industrial </a:t>
            </a:r>
            <a:r>
              <a:rPr lang="es-CL" sz="3200" dirty="0" err="1">
                <a:solidFill>
                  <a:srgbClr val="21DDAC"/>
                </a:solidFill>
              </a:rPr>
              <a:t>pilot</a:t>
            </a:r>
            <a:r>
              <a:rPr lang="es-CL" sz="3200" dirty="0">
                <a:solidFill>
                  <a:srgbClr val="21DDAC"/>
                </a:solidFill>
              </a:rPr>
              <a:t>...</a:t>
            </a:r>
            <a:r>
              <a:rPr lang="es-CL" sz="3200" dirty="0" err="1">
                <a:solidFill>
                  <a:srgbClr val="21DDAC"/>
                </a:solidFill>
              </a:rPr>
              <a:t>Cow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Guard</a:t>
            </a:r>
            <a:r>
              <a:rPr lang="es-CL" sz="3200" dirty="0">
                <a:solidFill>
                  <a:srgbClr val="21DDAC"/>
                </a:solidFill>
              </a:rPr>
              <a:t> vs </a:t>
            </a:r>
            <a:r>
              <a:rPr lang="es-CL" sz="3200" dirty="0" err="1">
                <a:solidFill>
                  <a:srgbClr val="21DDAC"/>
                </a:solidFill>
              </a:rPr>
              <a:t>Iodine</a:t>
            </a:r>
            <a:r>
              <a:rPr lang="es-CL" sz="3200" dirty="0">
                <a:solidFill>
                  <a:srgbClr val="21DDAC"/>
                </a:solidFill>
              </a:rPr>
              <a:t> 5000</a:t>
            </a:r>
          </a:p>
        </p:txBody>
      </p:sp>
      <p:graphicFrame>
        <p:nvGraphicFramePr>
          <p:cNvPr id="5" name="1 Gráfico"/>
          <p:cNvGraphicFramePr/>
          <p:nvPr>
            <p:extLst>
              <p:ext uri="{D42A27DB-BD31-4B8C-83A1-F6EECF244321}">
                <p14:modId xmlns:p14="http://schemas.microsoft.com/office/powerpoint/2010/main" val="3569063334"/>
              </p:ext>
            </p:extLst>
          </p:nvPr>
        </p:nvGraphicFramePr>
        <p:xfrm>
          <a:off x="378417" y="1744189"/>
          <a:ext cx="8429683" cy="2963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2 CuadroTexto"/>
          <p:cNvSpPr txBox="1"/>
          <p:nvPr/>
        </p:nvSpPr>
        <p:spPr>
          <a:xfrm>
            <a:off x="668823" y="5085184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</a:rPr>
              <a:t>Test: GLIMM (</a:t>
            </a:r>
            <a:r>
              <a:rPr lang="es-CL" dirty="0" err="1">
                <a:solidFill>
                  <a:schemeClr val="bg1"/>
                </a:solidFill>
              </a:rPr>
              <a:t>Generalized</a:t>
            </a:r>
            <a:r>
              <a:rPr lang="es-CL" dirty="0">
                <a:solidFill>
                  <a:schemeClr val="bg1"/>
                </a:solidFill>
              </a:rPr>
              <a:t> lineal </a:t>
            </a:r>
            <a:r>
              <a:rPr lang="es-CL" dirty="0" err="1">
                <a:solidFill>
                  <a:schemeClr val="bg1"/>
                </a:solidFill>
              </a:rPr>
              <a:t>mixed</a:t>
            </a:r>
            <a:r>
              <a:rPr lang="es-CL" dirty="0">
                <a:solidFill>
                  <a:schemeClr val="bg1"/>
                </a:solidFill>
              </a:rPr>
              <a:t> </a:t>
            </a:r>
            <a:r>
              <a:rPr lang="es-CL" dirty="0" err="1">
                <a:solidFill>
                  <a:schemeClr val="bg1"/>
                </a:solidFill>
              </a:rPr>
              <a:t>model</a:t>
            </a:r>
            <a:r>
              <a:rPr lang="es-CL" dirty="0">
                <a:solidFill>
                  <a:schemeClr val="bg1"/>
                </a:solidFill>
              </a:rPr>
              <a:t>), variable rebaño  y número de parto como variables aleatorias (</a:t>
            </a:r>
            <a:r>
              <a:rPr lang="es-CL" dirty="0" err="1">
                <a:solidFill>
                  <a:schemeClr val="bg1"/>
                </a:solidFill>
              </a:rPr>
              <a:t>random</a:t>
            </a:r>
            <a:r>
              <a:rPr lang="es-CL" dirty="0">
                <a:solidFill>
                  <a:schemeClr val="bg1"/>
                </a:solidFill>
              </a:rPr>
              <a:t> </a:t>
            </a:r>
            <a:r>
              <a:rPr lang="es-CL" dirty="0" err="1">
                <a:solidFill>
                  <a:schemeClr val="bg1"/>
                </a:solidFill>
              </a:rPr>
              <a:t>effect</a:t>
            </a:r>
            <a:r>
              <a:rPr lang="es-CL" dirty="0">
                <a:solidFill>
                  <a:schemeClr val="bg1"/>
                </a:solidFill>
              </a:rPr>
              <a:t>).</a:t>
            </a:r>
          </a:p>
          <a:p>
            <a:r>
              <a:rPr lang="es-CL" dirty="0">
                <a:solidFill>
                  <a:schemeClr val="bg1"/>
                </a:solidFill>
              </a:rPr>
              <a:t>3.18 (IC 95% 1.47-6.88)</a:t>
            </a:r>
          </a:p>
          <a:p>
            <a:r>
              <a:rPr lang="es-CL" dirty="0">
                <a:solidFill>
                  <a:schemeClr val="bg1"/>
                </a:solidFill>
              </a:rPr>
              <a:t>Diferencia significativa</a:t>
            </a:r>
          </a:p>
          <a:p>
            <a:pPr algn="r"/>
            <a:r>
              <a:rPr lang="es-CL" dirty="0">
                <a:solidFill>
                  <a:schemeClr val="bg1"/>
                </a:solidFill>
              </a:rPr>
              <a:t>Reference: Universidad Austral de Chile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9D3BC6F-2E6C-E5EC-FE81-764D686D4F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3063" y="4708139"/>
            <a:ext cx="6340390" cy="493820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8564966-70B4-12A7-B810-FFC37808FF6E}"/>
              </a:ext>
            </a:extLst>
          </p:cNvPr>
          <p:cNvCxnSpPr/>
          <p:nvPr/>
        </p:nvCxnSpPr>
        <p:spPr>
          <a:xfrm>
            <a:off x="1547664" y="4941168"/>
            <a:ext cx="50405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FC7900FB-C835-F67A-2D35-30E61D42BB80}"/>
              </a:ext>
            </a:extLst>
          </p:cNvPr>
          <p:cNvCxnSpPr>
            <a:cxnSpLocks/>
          </p:cNvCxnSpPr>
          <p:nvPr/>
        </p:nvCxnSpPr>
        <p:spPr>
          <a:xfrm>
            <a:off x="4788024" y="4955281"/>
            <a:ext cx="50405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47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2842"/>
            <a:ext cx="1064757" cy="648715"/>
          </a:xfrm>
          <a:prstGeom prst="rect">
            <a:avLst/>
          </a:prstGeom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453512" y="3015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3200" dirty="0">
                <a:solidFill>
                  <a:srgbClr val="21DDAC"/>
                </a:solidFill>
              </a:rPr>
              <a:t>         Industrial </a:t>
            </a:r>
            <a:r>
              <a:rPr lang="es-CL" sz="3200" dirty="0" err="1">
                <a:solidFill>
                  <a:srgbClr val="21DDAC"/>
                </a:solidFill>
              </a:rPr>
              <a:t>pilot</a:t>
            </a:r>
            <a:r>
              <a:rPr lang="es-CL" sz="3200" dirty="0">
                <a:solidFill>
                  <a:srgbClr val="21DDAC"/>
                </a:solidFill>
              </a:rPr>
              <a:t>...</a:t>
            </a:r>
            <a:r>
              <a:rPr lang="es-CL" sz="3200" dirty="0" err="1">
                <a:solidFill>
                  <a:srgbClr val="21DDAC"/>
                </a:solidFill>
              </a:rPr>
              <a:t>Cow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Guard</a:t>
            </a:r>
            <a:r>
              <a:rPr lang="es-CL" sz="3200" dirty="0">
                <a:solidFill>
                  <a:srgbClr val="21DDAC"/>
                </a:solidFill>
              </a:rPr>
              <a:t> vs </a:t>
            </a:r>
            <a:r>
              <a:rPr lang="es-CL" sz="3200" dirty="0" err="1">
                <a:solidFill>
                  <a:srgbClr val="21DDAC"/>
                </a:solidFill>
              </a:rPr>
              <a:t>Iodine</a:t>
            </a:r>
            <a:r>
              <a:rPr lang="es-CL" sz="3200" dirty="0">
                <a:solidFill>
                  <a:srgbClr val="21DDAC"/>
                </a:solidFill>
              </a:rPr>
              <a:t> 5000</a:t>
            </a:r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625609"/>
          </a:xfrm>
        </p:spPr>
        <p:txBody>
          <a:bodyPr>
            <a:normAutofit/>
          </a:bodyPr>
          <a:lstStyle/>
          <a:p>
            <a:pPr marL="118872" indent="0">
              <a:buNone/>
            </a:pPr>
            <a:r>
              <a:rPr lang="es-ES" sz="2400" u="sng" dirty="0" err="1">
                <a:solidFill>
                  <a:schemeClr val="bg1">
                    <a:lumMod val="85000"/>
                  </a:schemeClr>
                </a:solidFill>
              </a:rPr>
              <a:t>Cow</a:t>
            </a:r>
            <a:r>
              <a:rPr lang="es-ES" sz="2400" u="sng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s-ES" sz="2400" u="sng" dirty="0" err="1">
                <a:solidFill>
                  <a:schemeClr val="bg1">
                    <a:lumMod val="85000"/>
                  </a:schemeClr>
                </a:solidFill>
              </a:rPr>
              <a:t>Guard</a:t>
            </a:r>
            <a:r>
              <a:rPr lang="es-ES" sz="2400" u="sng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s-ES" sz="2400" u="sng" dirty="0" err="1">
                <a:solidFill>
                  <a:schemeClr val="bg1">
                    <a:lumMod val="85000"/>
                  </a:schemeClr>
                </a:solidFill>
              </a:rPr>
              <a:t>improvement</a:t>
            </a:r>
            <a:r>
              <a:rPr lang="es-ES" sz="2400" u="sng" dirty="0">
                <a:solidFill>
                  <a:schemeClr val="bg1">
                    <a:lumMod val="85000"/>
                  </a:schemeClr>
                </a:solidFill>
              </a:rPr>
              <a:t>: </a:t>
            </a:r>
          </a:p>
          <a:p>
            <a:pPr marL="118872" indent="0">
              <a:buNone/>
            </a:pPr>
            <a:endParaRPr lang="es-ES" sz="2400" u="sng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s-ES" sz="2400" dirty="0">
                <a:solidFill>
                  <a:schemeClr val="bg1">
                    <a:lumMod val="85000"/>
                  </a:schemeClr>
                </a:solidFill>
              </a:rPr>
              <a:t>Clinical mastitis </a:t>
            </a:r>
            <a:r>
              <a:rPr lang="es-ES" sz="2400" dirty="0" err="1">
                <a:solidFill>
                  <a:schemeClr val="bg1">
                    <a:lumMod val="85000"/>
                  </a:schemeClr>
                </a:solidFill>
              </a:rPr>
              <a:t>incidence</a:t>
            </a:r>
            <a:r>
              <a:rPr lang="es-ES" sz="2400" dirty="0">
                <a:solidFill>
                  <a:schemeClr val="bg1">
                    <a:lumMod val="85000"/>
                  </a:schemeClr>
                </a:solidFill>
              </a:rPr>
              <a:t>: 83,73% </a:t>
            </a:r>
            <a:r>
              <a:rPr lang="es-ES" sz="2400" dirty="0" err="1">
                <a:solidFill>
                  <a:schemeClr val="bg1">
                    <a:lumMod val="85000"/>
                  </a:schemeClr>
                </a:solidFill>
              </a:rPr>
              <a:t>lower</a:t>
            </a:r>
            <a:endParaRPr lang="es-ES" sz="24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s-ES" sz="2400" dirty="0" err="1">
                <a:solidFill>
                  <a:schemeClr val="bg1">
                    <a:lumMod val="85000"/>
                  </a:schemeClr>
                </a:solidFill>
              </a:rPr>
              <a:t>Milk</a:t>
            </a:r>
            <a:r>
              <a:rPr lang="es-ES" sz="24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s-ES" sz="2400" dirty="0" err="1">
                <a:solidFill>
                  <a:schemeClr val="bg1">
                    <a:lumMod val="85000"/>
                  </a:schemeClr>
                </a:solidFill>
              </a:rPr>
              <a:t>losses</a:t>
            </a:r>
            <a:r>
              <a:rPr lang="es-ES" sz="24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s-ES" sz="2400" dirty="0" err="1">
                <a:solidFill>
                  <a:schemeClr val="bg1">
                    <a:lumMod val="85000"/>
                  </a:schemeClr>
                </a:solidFill>
              </a:rPr>
              <a:t>by</a:t>
            </a:r>
            <a:r>
              <a:rPr lang="es-ES" sz="24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s-ES" sz="2400" dirty="0" err="1">
                <a:solidFill>
                  <a:schemeClr val="bg1">
                    <a:lumMod val="85000"/>
                  </a:schemeClr>
                </a:solidFill>
              </a:rPr>
              <a:t>clinical</a:t>
            </a:r>
            <a:r>
              <a:rPr lang="es-ES" sz="2400" dirty="0">
                <a:solidFill>
                  <a:schemeClr val="bg1">
                    <a:lumMod val="85000"/>
                  </a:schemeClr>
                </a:solidFill>
              </a:rPr>
              <a:t> mastitis: 84,64% </a:t>
            </a:r>
            <a:r>
              <a:rPr lang="es-ES" sz="2400" dirty="0" err="1">
                <a:solidFill>
                  <a:schemeClr val="bg1">
                    <a:lumMod val="85000"/>
                  </a:schemeClr>
                </a:solidFill>
              </a:rPr>
              <a:t>lower</a:t>
            </a:r>
            <a:endParaRPr lang="es-ES" sz="24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s-ES" sz="2400" dirty="0" err="1">
                <a:solidFill>
                  <a:schemeClr val="bg1">
                    <a:lumMod val="85000"/>
                  </a:schemeClr>
                </a:solidFill>
              </a:rPr>
              <a:t>Milk</a:t>
            </a:r>
            <a:r>
              <a:rPr lang="es-ES" sz="24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s-ES" sz="2400" dirty="0" err="1">
                <a:solidFill>
                  <a:schemeClr val="bg1">
                    <a:lumMod val="85000"/>
                  </a:schemeClr>
                </a:solidFill>
              </a:rPr>
              <a:t>tank</a:t>
            </a:r>
            <a:r>
              <a:rPr lang="es-ES" sz="2400" dirty="0">
                <a:solidFill>
                  <a:schemeClr val="bg1">
                    <a:lumMod val="85000"/>
                  </a:schemeClr>
                </a:solidFill>
              </a:rPr>
              <a:t> CCS: 18,21% </a:t>
            </a:r>
            <a:r>
              <a:rPr lang="es-ES" sz="2400" dirty="0" err="1">
                <a:solidFill>
                  <a:schemeClr val="bg1">
                    <a:lumMod val="85000"/>
                  </a:schemeClr>
                </a:solidFill>
              </a:rPr>
              <a:t>lower</a:t>
            </a:r>
            <a:endParaRPr lang="es-ES" sz="24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s-ES" sz="2400" dirty="0">
                <a:solidFill>
                  <a:schemeClr val="bg1">
                    <a:lumMod val="85000"/>
                  </a:schemeClr>
                </a:solidFill>
              </a:rPr>
              <a:t>8,46% more </a:t>
            </a:r>
            <a:r>
              <a:rPr lang="es-ES" sz="2400" dirty="0" err="1">
                <a:solidFill>
                  <a:schemeClr val="bg1">
                    <a:lumMod val="85000"/>
                  </a:schemeClr>
                </a:solidFill>
              </a:rPr>
              <a:t>healthy</a:t>
            </a:r>
            <a:r>
              <a:rPr lang="es-ES" sz="24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s-ES" sz="2400" dirty="0" err="1">
                <a:solidFill>
                  <a:schemeClr val="bg1">
                    <a:lumMod val="85000"/>
                  </a:schemeClr>
                </a:solidFill>
              </a:rPr>
              <a:t>cows</a:t>
            </a:r>
            <a:r>
              <a:rPr lang="es-ES" sz="2400" dirty="0">
                <a:solidFill>
                  <a:schemeClr val="bg1">
                    <a:lumMod val="85000"/>
                  </a:schemeClr>
                </a:solidFill>
              </a:rPr>
              <a:t> (RCS&lt;200.000)</a:t>
            </a:r>
          </a:p>
          <a:p>
            <a:r>
              <a:rPr lang="es-ES" sz="2400" dirty="0">
                <a:solidFill>
                  <a:schemeClr val="bg1">
                    <a:lumMod val="85000"/>
                  </a:schemeClr>
                </a:solidFill>
              </a:rPr>
              <a:t>39,86% </a:t>
            </a:r>
            <a:r>
              <a:rPr lang="es-ES" sz="2400" dirty="0" err="1">
                <a:solidFill>
                  <a:schemeClr val="bg1">
                    <a:lumMod val="85000"/>
                  </a:schemeClr>
                </a:solidFill>
              </a:rPr>
              <a:t>less</a:t>
            </a:r>
            <a:r>
              <a:rPr lang="es-ES" sz="24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s-ES" sz="2400" dirty="0" err="1">
                <a:solidFill>
                  <a:schemeClr val="bg1">
                    <a:lumMod val="85000"/>
                  </a:schemeClr>
                </a:solidFill>
              </a:rPr>
              <a:t>cows</a:t>
            </a:r>
            <a:r>
              <a:rPr lang="es-ES" sz="24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s-ES" sz="2400" dirty="0" err="1">
                <a:solidFill>
                  <a:schemeClr val="bg1">
                    <a:lumMod val="85000"/>
                  </a:schemeClr>
                </a:solidFill>
              </a:rPr>
              <a:t>with</a:t>
            </a:r>
            <a:r>
              <a:rPr lang="es-ES" sz="24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s-ES" sz="2400" dirty="0" err="1">
                <a:solidFill>
                  <a:schemeClr val="bg1">
                    <a:lumMod val="85000"/>
                  </a:schemeClr>
                </a:solidFill>
              </a:rPr>
              <a:t>severe</a:t>
            </a:r>
            <a:r>
              <a:rPr lang="es-ES" sz="24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s-ES" sz="2400" dirty="0" err="1">
                <a:solidFill>
                  <a:schemeClr val="bg1">
                    <a:lumMod val="85000"/>
                  </a:schemeClr>
                </a:solidFill>
              </a:rPr>
              <a:t>subclinical</a:t>
            </a:r>
            <a:r>
              <a:rPr lang="es-ES" sz="2400" dirty="0">
                <a:solidFill>
                  <a:schemeClr val="bg1">
                    <a:lumMod val="85000"/>
                  </a:schemeClr>
                </a:solidFill>
              </a:rPr>
              <a:t> mastitis</a:t>
            </a:r>
          </a:p>
          <a:p>
            <a:r>
              <a:rPr lang="es-ES" sz="2400" dirty="0">
                <a:solidFill>
                  <a:schemeClr val="bg1">
                    <a:lumMod val="85000"/>
                  </a:schemeClr>
                </a:solidFill>
              </a:rPr>
              <a:t>6,56% </a:t>
            </a:r>
            <a:r>
              <a:rPr lang="es-ES" sz="2400" dirty="0" err="1">
                <a:solidFill>
                  <a:schemeClr val="bg1">
                    <a:lumMod val="85000"/>
                  </a:schemeClr>
                </a:solidFill>
              </a:rPr>
              <a:t>higher</a:t>
            </a:r>
            <a:r>
              <a:rPr lang="es-ES" sz="24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s-ES" sz="2400" dirty="0" err="1">
                <a:solidFill>
                  <a:schemeClr val="bg1">
                    <a:lumMod val="85000"/>
                  </a:schemeClr>
                </a:solidFill>
              </a:rPr>
              <a:t>production</a:t>
            </a:r>
            <a:endParaRPr lang="es-ES" sz="2400" dirty="0">
              <a:solidFill>
                <a:schemeClr val="bg1">
                  <a:lumMod val="85000"/>
                </a:schemeClr>
              </a:solidFill>
            </a:endParaRPr>
          </a:p>
          <a:p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13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6546"/>
            <a:ext cx="1064757" cy="648715"/>
          </a:xfrm>
          <a:prstGeom prst="rect">
            <a:avLst/>
          </a:prstGeom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457200" y="34329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3200" dirty="0">
                <a:solidFill>
                  <a:srgbClr val="21DDAC"/>
                </a:solidFill>
              </a:rPr>
              <a:t>         Industrial </a:t>
            </a:r>
            <a:r>
              <a:rPr lang="es-CL" sz="3200" dirty="0" err="1">
                <a:solidFill>
                  <a:srgbClr val="21DDAC"/>
                </a:solidFill>
              </a:rPr>
              <a:t>pilot</a:t>
            </a:r>
            <a:r>
              <a:rPr lang="es-CL" sz="3200" dirty="0">
                <a:solidFill>
                  <a:srgbClr val="21DDAC"/>
                </a:solidFill>
              </a:rPr>
              <a:t>...</a:t>
            </a:r>
            <a:r>
              <a:rPr lang="es-CL" sz="3200" dirty="0" err="1">
                <a:solidFill>
                  <a:srgbClr val="21DDAC"/>
                </a:solidFill>
              </a:rPr>
              <a:t>Cow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Guard</a:t>
            </a:r>
            <a:r>
              <a:rPr lang="es-CL" sz="3200" dirty="0">
                <a:solidFill>
                  <a:srgbClr val="21DDAC"/>
                </a:solidFill>
              </a:rPr>
              <a:t> vs </a:t>
            </a:r>
            <a:r>
              <a:rPr lang="es-CL" sz="3200" dirty="0" err="1">
                <a:solidFill>
                  <a:srgbClr val="21DDAC"/>
                </a:solidFill>
              </a:rPr>
              <a:t>Iodine</a:t>
            </a:r>
            <a:r>
              <a:rPr lang="es-CL" sz="3200" dirty="0">
                <a:solidFill>
                  <a:srgbClr val="21DDAC"/>
                </a:solidFill>
              </a:rPr>
              <a:t> 5000</a:t>
            </a:r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8435280" cy="4625609"/>
          </a:xfrm>
        </p:spPr>
        <p:txBody>
          <a:bodyPr>
            <a:normAutofit fontScale="85000" lnSpcReduction="10000"/>
          </a:bodyPr>
          <a:lstStyle/>
          <a:p>
            <a:r>
              <a:rPr lang="es-CL" dirty="0" err="1">
                <a:solidFill>
                  <a:schemeClr val="bg1"/>
                </a:solidFill>
              </a:rPr>
              <a:t>Prevention</a:t>
            </a:r>
            <a:r>
              <a:rPr lang="es-CL" dirty="0">
                <a:solidFill>
                  <a:schemeClr val="bg1"/>
                </a:solidFill>
              </a:rPr>
              <a:t> </a:t>
            </a:r>
            <a:r>
              <a:rPr lang="es-CL" dirty="0" err="1">
                <a:solidFill>
                  <a:schemeClr val="bg1"/>
                </a:solidFill>
              </a:rPr>
              <a:t>spending</a:t>
            </a:r>
            <a:r>
              <a:rPr lang="es-CL" dirty="0">
                <a:solidFill>
                  <a:schemeClr val="bg1"/>
                </a:solidFill>
              </a:rPr>
              <a:t> </a:t>
            </a:r>
            <a:r>
              <a:rPr lang="es-CL" dirty="0" err="1">
                <a:solidFill>
                  <a:schemeClr val="bg1"/>
                </a:solidFill>
              </a:rPr>
              <a:t>cow</a:t>
            </a: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season</a:t>
            </a:r>
            <a:r>
              <a:rPr lang="es-CL" dirty="0">
                <a:solidFill>
                  <a:schemeClr val="bg1"/>
                </a:solidFill>
              </a:rPr>
              <a:t>: </a:t>
            </a:r>
          </a:p>
          <a:p>
            <a:pPr>
              <a:buFontTx/>
              <a:buChar char="-"/>
            </a:pPr>
            <a:r>
              <a:rPr lang="es-CL" dirty="0" err="1">
                <a:solidFill>
                  <a:schemeClr val="bg1"/>
                </a:solidFill>
              </a:rPr>
              <a:t>Cow</a:t>
            </a:r>
            <a:r>
              <a:rPr lang="es-CL" dirty="0">
                <a:solidFill>
                  <a:schemeClr val="bg1"/>
                </a:solidFill>
              </a:rPr>
              <a:t> </a:t>
            </a:r>
            <a:r>
              <a:rPr lang="es-CL" dirty="0" err="1">
                <a:solidFill>
                  <a:schemeClr val="bg1"/>
                </a:solidFill>
              </a:rPr>
              <a:t>Guard</a:t>
            </a:r>
            <a:r>
              <a:rPr lang="es-CL" dirty="0">
                <a:solidFill>
                  <a:schemeClr val="bg1"/>
                </a:solidFill>
              </a:rPr>
              <a:t>                               US$ 14,54/</a:t>
            </a:r>
            <a:r>
              <a:rPr lang="es-CL" dirty="0" err="1">
                <a:solidFill>
                  <a:schemeClr val="bg1"/>
                </a:solidFill>
              </a:rPr>
              <a:t>cow</a:t>
            </a: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season</a:t>
            </a:r>
            <a:endParaRPr lang="es-CL" dirty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es-CL" dirty="0" err="1">
                <a:solidFill>
                  <a:schemeClr val="bg1"/>
                </a:solidFill>
              </a:rPr>
              <a:t>Iodine</a:t>
            </a:r>
            <a:r>
              <a:rPr lang="es-CL" dirty="0">
                <a:solidFill>
                  <a:schemeClr val="bg1"/>
                </a:solidFill>
              </a:rPr>
              <a:t>                                    US$ 12,59/</a:t>
            </a:r>
            <a:r>
              <a:rPr lang="es-CL" dirty="0" err="1">
                <a:solidFill>
                  <a:schemeClr val="bg1"/>
                </a:solidFill>
              </a:rPr>
              <a:t>cow</a:t>
            </a: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season</a:t>
            </a:r>
            <a:endParaRPr lang="es-CL" dirty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endParaRPr lang="es-CL" dirty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endParaRPr lang="es-CL" dirty="0">
              <a:solidFill>
                <a:schemeClr val="bg1"/>
              </a:solidFill>
            </a:endParaRPr>
          </a:p>
          <a:p>
            <a:r>
              <a:rPr lang="es-CL" dirty="0" err="1">
                <a:solidFill>
                  <a:schemeClr val="bg1"/>
                </a:solidFill>
              </a:rPr>
              <a:t>Higher</a:t>
            </a:r>
            <a:r>
              <a:rPr lang="es-CL" dirty="0">
                <a:solidFill>
                  <a:schemeClr val="bg1"/>
                </a:solidFill>
              </a:rPr>
              <a:t> </a:t>
            </a:r>
            <a:r>
              <a:rPr lang="es-CL" dirty="0" err="1">
                <a:solidFill>
                  <a:schemeClr val="bg1"/>
                </a:solidFill>
              </a:rPr>
              <a:t>production</a:t>
            </a:r>
            <a:r>
              <a:rPr lang="es-CL" dirty="0">
                <a:solidFill>
                  <a:schemeClr val="bg1"/>
                </a:solidFill>
              </a:rPr>
              <a:t> </a:t>
            </a:r>
            <a:r>
              <a:rPr lang="es-CL" dirty="0" err="1">
                <a:solidFill>
                  <a:schemeClr val="bg1"/>
                </a:solidFill>
              </a:rPr>
              <a:t>with</a:t>
            </a:r>
            <a:r>
              <a:rPr lang="es-CL" dirty="0">
                <a:solidFill>
                  <a:schemeClr val="bg1"/>
                </a:solidFill>
              </a:rPr>
              <a:t> </a:t>
            </a:r>
            <a:r>
              <a:rPr lang="es-CL" dirty="0" err="1">
                <a:solidFill>
                  <a:schemeClr val="bg1"/>
                </a:solidFill>
              </a:rPr>
              <a:t>Cow</a:t>
            </a:r>
            <a:r>
              <a:rPr lang="es-CL" dirty="0">
                <a:solidFill>
                  <a:schemeClr val="bg1"/>
                </a:solidFill>
              </a:rPr>
              <a:t> </a:t>
            </a:r>
            <a:r>
              <a:rPr lang="es-CL" dirty="0" err="1">
                <a:solidFill>
                  <a:schemeClr val="bg1"/>
                </a:solidFill>
              </a:rPr>
              <a:t>Guard</a:t>
            </a:r>
            <a:r>
              <a:rPr lang="es-CL" dirty="0">
                <a:solidFill>
                  <a:schemeClr val="bg1"/>
                </a:solidFill>
              </a:rPr>
              <a:t>:      </a:t>
            </a:r>
          </a:p>
          <a:p>
            <a:pPr marL="118872" indent="0">
              <a:buNone/>
            </a:pPr>
            <a:r>
              <a:rPr lang="es-CL" dirty="0">
                <a:solidFill>
                  <a:schemeClr val="bg1"/>
                </a:solidFill>
              </a:rPr>
              <a:t>                                                                   1,14L /</a:t>
            </a:r>
            <a:r>
              <a:rPr lang="es-CL" dirty="0" err="1">
                <a:solidFill>
                  <a:schemeClr val="bg1"/>
                </a:solidFill>
              </a:rPr>
              <a:t>cow</a:t>
            </a: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day</a:t>
            </a:r>
            <a:r>
              <a:rPr lang="es-CL" dirty="0">
                <a:solidFill>
                  <a:schemeClr val="bg1"/>
                </a:solidFill>
              </a:rPr>
              <a:t>                                                               </a:t>
            </a:r>
          </a:p>
          <a:p>
            <a:pPr marL="118872" indent="0">
              <a:buNone/>
            </a:pPr>
            <a:r>
              <a:rPr lang="es-CL" dirty="0">
                <a:solidFill>
                  <a:schemeClr val="bg1"/>
                </a:solidFill>
              </a:rPr>
              <a:t>                                                                 347,7L/</a:t>
            </a:r>
            <a:r>
              <a:rPr lang="es-CL" dirty="0" err="1">
                <a:solidFill>
                  <a:schemeClr val="bg1"/>
                </a:solidFill>
              </a:rPr>
              <a:t>cow</a:t>
            </a: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season</a:t>
            </a:r>
            <a:endParaRPr lang="es-CL" dirty="0">
              <a:solidFill>
                <a:schemeClr val="bg1"/>
              </a:solidFill>
            </a:endParaRPr>
          </a:p>
          <a:p>
            <a:pPr marL="118872" indent="0">
              <a:buNone/>
            </a:pPr>
            <a:r>
              <a:rPr lang="es-CL" dirty="0">
                <a:solidFill>
                  <a:schemeClr val="bg1"/>
                </a:solidFill>
              </a:rPr>
              <a:t>                                                       US$ 103,05/</a:t>
            </a:r>
            <a:r>
              <a:rPr lang="es-CL" dirty="0" err="1">
                <a:solidFill>
                  <a:schemeClr val="bg1"/>
                </a:solidFill>
              </a:rPr>
              <a:t>cow</a:t>
            </a: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season</a:t>
            </a:r>
            <a:endParaRPr lang="es-CL" dirty="0">
              <a:solidFill>
                <a:schemeClr val="bg1"/>
              </a:solidFill>
            </a:endParaRPr>
          </a:p>
          <a:p>
            <a:pPr marL="118872" indent="0" algn="r">
              <a:buNone/>
            </a:pPr>
            <a:r>
              <a:rPr lang="es-CL" dirty="0">
                <a:solidFill>
                  <a:schemeClr val="bg1"/>
                </a:solidFill>
              </a:rPr>
              <a:t>US$ 618.16,54/6.000 </a:t>
            </a:r>
            <a:r>
              <a:rPr lang="es-CL" dirty="0" err="1">
                <a:solidFill>
                  <a:schemeClr val="bg1"/>
                </a:solidFill>
              </a:rPr>
              <a:t>Cows</a:t>
            </a: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Season</a:t>
            </a:r>
            <a:endParaRPr lang="es-CL" dirty="0">
              <a:solidFill>
                <a:schemeClr val="bg1"/>
              </a:solidFill>
            </a:endParaRPr>
          </a:p>
          <a:p>
            <a:pPr marL="118872" indent="0">
              <a:buNone/>
            </a:pPr>
            <a:endParaRPr lang="es-CL" dirty="0">
              <a:solidFill>
                <a:schemeClr val="bg1"/>
              </a:solidFill>
            </a:endParaRPr>
          </a:p>
          <a:p>
            <a:pPr marL="118872" indent="0">
              <a:buNone/>
            </a:pP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6" name="4 CuadroTexto"/>
          <p:cNvSpPr txBox="1"/>
          <p:nvPr/>
        </p:nvSpPr>
        <p:spPr>
          <a:xfrm>
            <a:off x="2411724" y="3518310"/>
            <a:ext cx="3866123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CL" dirty="0" err="1"/>
              <a:t>Higher</a:t>
            </a:r>
            <a:r>
              <a:rPr lang="es-CL" dirty="0"/>
              <a:t> </a:t>
            </a:r>
            <a:r>
              <a:rPr lang="es-CL" dirty="0" err="1"/>
              <a:t>Inversion</a:t>
            </a:r>
            <a:r>
              <a:rPr lang="es-CL" dirty="0"/>
              <a:t>: US$ 1,95/</a:t>
            </a:r>
            <a:r>
              <a:rPr lang="es-CL" dirty="0" err="1"/>
              <a:t>cow</a:t>
            </a:r>
            <a:r>
              <a:rPr lang="es-CL" dirty="0"/>
              <a:t>/</a:t>
            </a:r>
            <a:r>
              <a:rPr lang="es-CL" dirty="0" err="1"/>
              <a:t>season</a:t>
            </a:r>
            <a:endParaRPr lang="es-CL" dirty="0"/>
          </a:p>
        </p:txBody>
      </p:sp>
      <p:sp>
        <p:nvSpPr>
          <p:cNvPr id="7" name="5 CuadroTexto"/>
          <p:cNvSpPr txBox="1"/>
          <p:nvPr/>
        </p:nvSpPr>
        <p:spPr>
          <a:xfrm>
            <a:off x="539552" y="6362122"/>
            <a:ext cx="779668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CL" dirty="0" err="1"/>
              <a:t>For</a:t>
            </a:r>
            <a:r>
              <a:rPr lang="es-CL" dirty="0"/>
              <a:t> </a:t>
            </a:r>
            <a:r>
              <a:rPr lang="es-CL" dirty="0" err="1"/>
              <a:t>each</a:t>
            </a:r>
            <a:r>
              <a:rPr lang="es-CL" dirty="0"/>
              <a:t> dólar </a:t>
            </a:r>
            <a:r>
              <a:rPr lang="es-CL" dirty="0" err="1"/>
              <a:t>spended</a:t>
            </a:r>
            <a:r>
              <a:rPr lang="es-CL" dirty="0"/>
              <a:t> in </a:t>
            </a:r>
            <a:r>
              <a:rPr lang="es-CL" dirty="0" err="1"/>
              <a:t>Cow</a:t>
            </a:r>
            <a:r>
              <a:rPr lang="es-CL" dirty="0"/>
              <a:t> </a:t>
            </a:r>
            <a:r>
              <a:rPr lang="es-CL" dirty="0" err="1"/>
              <a:t>Guard</a:t>
            </a:r>
            <a:r>
              <a:rPr lang="es-CL" dirty="0"/>
              <a:t>, </a:t>
            </a:r>
            <a:r>
              <a:rPr lang="es-CL" dirty="0" err="1"/>
              <a:t>above</a:t>
            </a:r>
            <a:r>
              <a:rPr lang="es-CL" dirty="0"/>
              <a:t> </a:t>
            </a:r>
            <a:r>
              <a:rPr lang="es-CL" dirty="0" err="1"/>
              <a:t>iodine</a:t>
            </a:r>
            <a:r>
              <a:rPr lang="es-CL" dirty="0"/>
              <a:t> </a:t>
            </a:r>
            <a:r>
              <a:rPr lang="es-CL" dirty="0" err="1"/>
              <a:t>product</a:t>
            </a:r>
            <a:r>
              <a:rPr lang="es-CL" dirty="0"/>
              <a:t>, </a:t>
            </a:r>
            <a:r>
              <a:rPr lang="es-CL" dirty="0" err="1"/>
              <a:t>enter</a:t>
            </a:r>
            <a:r>
              <a:rPr lang="es-CL" dirty="0"/>
              <a:t> US$7,09 extra</a:t>
            </a:r>
          </a:p>
        </p:txBody>
      </p:sp>
    </p:spTree>
    <p:extLst>
      <p:ext uri="{BB962C8B-B14F-4D97-AF65-F5344CB8AC3E}">
        <p14:creationId xmlns:p14="http://schemas.microsoft.com/office/powerpoint/2010/main" val="12891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35" y="108865"/>
            <a:ext cx="1064757" cy="648715"/>
          </a:xfrm>
          <a:prstGeom prst="rect">
            <a:avLst/>
          </a:prstGeom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453512" y="3015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3200" dirty="0">
                <a:solidFill>
                  <a:srgbClr val="21DDAC"/>
                </a:solidFill>
              </a:rPr>
              <a:t>         Industrial </a:t>
            </a:r>
            <a:r>
              <a:rPr lang="es-CL" sz="3200" dirty="0" err="1">
                <a:solidFill>
                  <a:srgbClr val="21DDAC"/>
                </a:solidFill>
              </a:rPr>
              <a:t>pilot</a:t>
            </a:r>
            <a:r>
              <a:rPr lang="es-CL" sz="3200" dirty="0">
                <a:solidFill>
                  <a:srgbClr val="21DDAC"/>
                </a:solidFill>
              </a:rPr>
              <a:t>...</a:t>
            </a:r>
            <a:r>
              <a:rPr lang="es-CL" sz="3200" dirty="0" err="1">
                <a:solidFill>
                  <a:srgbClr val="21DDAC"/>
                </a:solidFill>
              </a:rPr>
              <a:t>Cow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Guard</a:t>
            </a:r>
            <a:r>
              <a:rPr lang="es-CL" sz="3200" dirty="0">
                <a:solidFill>
                  <a:srgbClr val="21DDAC"/>
                </a:solidFill>
              </a:rPr>
              <a:t> vs </a:t>
            </a:r>
            <a:r>
              <a:rPr lang="es-CL" sz="3200" dirty="0" err="1">
                <a:solidFill>
                  <a:srgbClr val="21DDAC"/>
                </a:solidFill>
              </a:rPr>
              <a:t>Iodine</a:t>
            </a:r>
            <a:r>
              <a:rPr lang="es-CL" sz="3200" dirty="0">
                <a:solidFill>
                  <a:srgbClr val="21DDAC"/>
                </a:solidFill>
              </a:rPr>
              <a:t> 5000</a:t>
            </a:r>
          </a:p>
        </p:txBody>
      </p:sp>
      <p:graphicFrame>
        <p:nvGraphicFramePr>
          <p:cNvPr id="7" name="4 Gráfico"/>
          <p:cNvGraphicFramePr/>
          <p:nvPr>
            <p:extLst>
              <p:ext uri="{D42A27DB-BD31-4B8C-83A1-F6EECF244321}">
                <p14:modId xmlns:p14="http://schemas.microsoft.com/office/powerpoint/2010/main" val="936956230"/>
              </p:ext>
            </p:extLst>
          </p:nvPr>
        </p:nvGraphicFramePr>
        <p:xfrm>
          <a:off x="263352" y="1447737"/>
          <a:ext cx="8501123" cy="3709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4 CuadroTexto"/>
          <p:cNvSpPr txBox="1"/>
          <p:nvPr/>
        </p:nvSpPr>
        <p:spPr>
          <a:xfrm>
            <a:off x="3982767" y="6093296"/>
            <a:ext cx="117109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CL" dirty="0" err="1"/>
              <a:t>Dif</a:t>
            </a:r>
            <a:r>
              <a:rPr lang="es-CL" dirty="0"/>
              <a:t>. 8,46%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9A5638E-0D00-D84F-8419-EB6B2F0A8B5E}"/>
              </a:ext>
            </a:extLst>
          </p:cNvPr>
          <p:cNvSpPr txBox="1"/>
          <p:nvPr/>
        </p:nvSpPr>
        <p:spPr>
          <a:xfrm>
            <a:off x="1830686" y="5373989"/>
            <a:ext cx="5909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</a:rPr>
              <a:t>      </a:t>
            </a:r>
            <a:r>
              <a:rPr lang="es-CL" dirty="0" err="1">
                <a:solidFill>
                  <a:schemeClr val="bg1"/>
                </a:solidFill>
              </a:rPr>
              <a:t>Cows</a:t>
            </a:r>
            <a:r>
              <a:rPr lang="es-CL" dirty="0">
                <a:solidFill>
                  <a:schemeClr val="bg1"/>
                </a:solidFill>
              </a:rPr>
              <a:t> </a:t>
            </a:r>
            <a:r>
              <a:rPr lang="es-CL" dirty="0" err="1">
                <a:solidFill>
                  <a:schemeClr val="bg1"/>
                </a:solidFill>
              </a:rPr>
              <a:t>Cow</a:t>
            </a:r>
            <a:r>
              <a:rPr lang="es-CL" dirty="0">
                <a:solidFill>
                  <a:schemeClr val="bg1"/>
                </a:solidFill>
              </a:rPr>
              <a:t> </a:t>
            </a:r>
            <a:r>
              <a:rPr lang="es-CL" dirty="0" err="1">
                <a:solidFill>
                  <a:schemeClr val="bg1"/>
                </a:solidFill>
              </a:rPr>
              <a:t>Guard</a:t>
            </a:r>
            <a:r>
              <a:rPr lang="es-CL" dirty="0">
                <a:solidFill>
                  <a:schemeClr val="bg1"/>
                </a:solidFill>
              </a:rPr>
              <a:t> &lt; 200.000              </a:t>
            </a:r>
            <a:r>
              <a:rPr lang="es-CL" dirty="0" err="1">
                <a:solidFill>
                  <a:schemeClr val="bg1"/>
                </a:solidFill>
              </a:rPr>
              <a:t>Cows</a:t>
            </a:r>
            <a:r>
              <a:rPr lang="es-CL" dirty="0">
                <a:solidFill>
                  <a:schemeClr val="bg1"/>
                </a:solidFill>
              </a:rPr>
              <a:t> </a:t>
            </a:r>
            <a:r>
              <a:rPr lang="es-CL" dirty="0" err="1">
                <a:solidFill>
                  <a:schemeClr val="bg1"/>
                </a:solidFill>
              </a:rPr>
              <a:t>Iodine</a:t>
            </a:r>
            <a:r>
              <a:rPr lang="es-CL" dirty="0">
                <a:solidFill>
                  <a:schemeClr val="bg1"/>
                </a:solidFill>
              </a:rPr>
              <a:t> &lt; 200.000 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67E2E13-3939-D623-6F12-A5B5075F8821}"/>
              </a:ext>
            </a:extLst>
          </p:cNvPr>
          <p:cNvCxnSpPr>
            <a:cxnSpLocks/>
          </p:cNvCxnSpPr>
          <p:nvPr/>
        </p:nvCxnSpPr>
        <p:spPr>
          <a:xfrm>
            <a:off x="1522148" y="5562556"/>
            <a:ext cx="61707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BE466254-7D77-6285-4069-1522C16DED7A}"/>
              </a:ext>
            </a:extLst>
          </p:cNvPr>
          <p:cNvCxnSpPr>
            <a:cxnSpLocks/>
          </p:cNvCxnSpPr>
          <p:nvPr/>
        </p:nvCxnSpPr>
        <p:spPr>
          <a:xfrm>
            <a:off x="4901829" y="5558655"/>
            <a:ext cx="50405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731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</a:t>
            </a:r>
            <a:r>
              <a:rPr lang="es-CL" sz="3200" dirty="0" err="1">
                <a:solidFill>
                  <a:srgbClr val="21DDAC"/>
                </a:solidFill>
              </a:rPr>
              <a:t>History</a:t>
            </a:r>
            <a:endParaRPr lang="es-CL" sz="3200" dirty="0">
              <a:solidFill>
                <a:srgbClr val="21DDAC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2011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Start</a:t>
            </a:r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 of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trials</a:t>
            </a:r>
            <a:endParaRPr lang="es-CL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2012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Innovation</a:t>
            </a:r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 Project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Government</a:t>
            </a:r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 FIA</a:t>
            </a:r>
          </a:p>
          <a:p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2012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Start</a:t>
            </a:r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 of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scientific</a:t>
            </a:r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validation</a:t>
            </a:r>
            <a:endParaRPr lang="es-CL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2012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Start</a:t>
            </a:r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 of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invention</a:t>
            </a:r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patent</a:t>
            </a:r>
            <a:endParaRPr lang="es-CL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2014 Codelco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Lab</a:t>
            </a:r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 –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Biogenesis</a:t>
            </a:r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 Animal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Health</a:t>
            </a:r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 Ltda.</a:t>
            </a:r>
          </a:p>
          <a:p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2015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Scientific</a:t>
            </a:r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validation</a:t>
            </a:r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finished</a:t>
            </a:r>
            <a:endParaRPr lang="es-CL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2015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Invention</a:t>
            </a:r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patent</a:t>
            </a:r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finished</a:t>
            </a:r>
            <a:endParaRPr lang="es-CL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2016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National</a:t>
            </a:r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certification</a:t>
            </a:r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: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Organic</a:t>
            </a:r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product</a:t>
            </a:r>
            <a:endParaRPr lang="es-CL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2016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Scientific</a:t>
            </a:r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validation</a:t>
            </a:r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 INTA Argentina ( NMC C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Protocol</a:t>
            </a:r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2016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Scientific</a:t>
            </a:r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validation</a:t>
            </a:r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: Industrial trial</a:t>
            </a:r>
          </a:p>
          <a:p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2017 Internacional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certification</a:t>
            </a:r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  ISO 9001-2008</a:t>
            </a:r>
          </a:p>
          <a:p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2017 International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certification</a:t>
            </a:r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Organic</a:t>
            </a:r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 producto</a:t>
            </a:r>
          </a:p>
          <a:p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2022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Aplication</a:t>
            </a:r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 in 60.000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dairy</a:t>
            </a:r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s-CL" dirty="0" err="1">
                <a:solidFill>
                  <a:schemeClr val="bg1">
                    <a:lumMod val="65000"/>
                  </a:schemeClr>
                </a:solidFill>
              </a:rPr>
              <a:t>cows</a:t>
            </a:r>
            <a:r>
              <a:rPr lang="es-CL" dirty="0">
                <a:solidFill>
                  <a:schemeClr val="bg1">
                    <a:lumMod val="65000"/>
                  </a:schemeClr>
                </a:solidFill>
              </a:rPr>
              <a:t> in Chile. </a:t>
            </a:r>
          </a:p>
          <a:p>
            <a:endParaRPr lang="es-CL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2076"/>
            <a:ext cx="1064757" cy="64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23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2993734"/>
            <a:ext cx="7772400" cy="1470025"/>
          </a:xfrm>
        </p:spPr>
        <p:txBody>
          <a:bodyPr>
            <a:normAutofit/>
          </a:bodyPr>
          <a:lstStyle/>
          <a:p>
            <a:br>
              <a:rPr lang="es-CL" sz="4000" b="1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s-CL" sz="4000" b="1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CL" sz="4000" b="1" dirty="0" err="1">
                <a:solidFill>
                  <a:srgbClr val="21DDAC"/>
                </a:solidFill>
              </a:rPr>
              <a:t>Annexes</a:t>
            </a:r>
            <a:endParaRPr lang="es-CL" sz="4000" b="1" dirty="0">
              <a:solidFill>
                <a:srgbClr val="21DDAC"/>
              </a:solidFill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73" y="1268760"/>
            <a:ext cx="4037654" cy="2459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6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</a:t>
            </a:r>
            <a:r>
              <a:rPr lang="en-US" sz="3200" dirty="0">
                <a:solidFill>
                  <a:srgbClr val="21DDAC"/>
                </a:solidFill>
              </a:rPr>
              <a:t>Patented formula as an innovation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7423"/>
            <a:ext cx="1064757" cy="648715"/>
          </a:xfrm>
          <a:prstGeom prst="rect">
            <a:avLst/>
          </a:prstGeom>
        </p:spPr>
      </p:pic>
      <p:grpSp>
        <p:nvGrpSpPr>
          <p:cNvPr id="3" name="2 Grupo"/>
          <p:cNvGrpSpPr/>
          <p:nvPr/>
        </p:nvGrpSpPr>
        <p:grpSpPr>
          <a:xfrm>
            <a:off x="2496312" y="1171430"/>
            <a:ext cx="4047609" cy="5414083"/>
            <a:chOff x="2496312" y="1171430"/>
            <a:chExt cx="4047609" cy="5414083"/>
          </a:xfrm>
        </p:grpSpPr>
        <p:pic>
          <p:nvPicPr>
            <p:cNvPr id="5123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7" b="-62"/>
            <a:stretch/>
          </p:blipFill>
          <p:spPr bwMode="auto">
            <a:xfrm>
              <a:off x="2496312" y="1171430"/>
              <a:ext cx="4035982" cy="320611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46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58" b="-84"/>
            <a:stretch/>
          </p:blipFill>
          <p:spPr bwMode="auto">
            <a:xfrm>
              <a:off x="2507939" y="4402680"/>
              <a:ext cx="4035982" cy="218283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0525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</a:t>
            </a:r>
            <a:r>
              <a:rPr lang="en-US" sz="3200" dirty="0">
                <a:solidFill>
                  <a:srgbClr val="21DDAC"/>
                </a:solidFill>
              </a:rPr>
              <a:t>Patented formula as an innovation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73" y="179345"/>
            <a:ext cx="1064757" cy="648715"/>
          </a:xfrm>
          <a:prstGeom prst="rect">
            <a:avLst/>
          </a:prstGeom>
        </p:spPr>
      </p:pic>
      <p:grpSp>
        <p:nvGrpSpPr>
          <p:cNvPr id="3" name="2 Grupo"/>
          <p:cNvGrpSpPr/>
          <p:nvPr/>
        </p:nvGrpSpPr>
        <p:grpSpPr>
          <a:xfrm>
            <a:off x="2496312" y="1171430"/>
            <a:ext cx="4047609" cy="5414083"/>
            <a:chOff x="2496312" y="1171430"/>
            <a:chExt cx="4047609" cy="5414083"/>
          </a:xfrm>
        </p:grpSpPr>
        <p:pic>
          <p:nvPicPr>
            <p:cNvPr id="5123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7" b="-62"/>
            <a:stretch/>
          </p:blipFill>
          <p:spPr bwMode="auto">
            <a:xfrm>
              <a:off x="2496312" y="1171430"/>
              <a:ext cx="4035982" cy="320611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46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58" b="-84"/>
            <a:stretch/>
          </p:blipFill>
          <p:spPr bwMode="auto">
            <a:xfrm>
              <a:off x="2507939" y="4402680"/>
              <a:ext cx="4035982" cy="218283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7170" name="Picture 2" descr="C:\Users\Usuario\Desktop\patente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0"/>
          <a:stretch/>
        </p:blipFill>
        <p:spPr bwMode="auto">
          <a:xfrm>
            <a:off x="251520" y="2039865"/>
            <a:ext cx="8701520" cy="383740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88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</a:t>
            </a:r>
            <a:r>
              <a:rPr lang="es-CL" sz="3200" dirty="0" err="1">
                <a:solidFill>
                  <a:srgbClr val="21DDAC"/>
                </a:solidFill>
              </a:rPr>
              <a:t>Innovation</a:t>
            </a:r>
            <a:r>
              <a:rPr lang="es-CL" sz="3200" dirty="0">
                <a:solidFill>
                  <a:srgbClr val="21DDAC"/>
                </a:solidFill>
              </a:rPr>
              <a:t> Project </a:t>
            </a:r>
            <a:r>
              <a:rPr lang="es-CL" sz="3200" dirty="0" err="1">
                <a:solidFill>
                  <a:srgbClr val="21DDAC"/>
                </a:solidFill>
              </a:rPr>
              <a:t>Winner</a:t>
            </a:r>
            <a:r>
              <a:rPr lang="es-CL" sz="3200" dirty="0">
                <a:solidFill>
                  <a:srgbClr val="21DDAC"/>
                </a:solidFill>
              </a:rPr>
              <a:t> 2012-2013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36" y="197423"/>
            <a:ext cx="1064757" cy="648715"/>
          </a:xfrm>
          <a:prstGeom prst="rect">
            <a:avLst/>
          </a:prstGeom>
        </p:spPr>
      </p:pic>
      <p:pic>
        <p:nvPicPr>
          <p:cNvPr id="7" name="Picture 2" descr="C:\Users\La\Desktop\fia fcha proyect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8655778" cy="3829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18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15616" y="37901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CINUT-INTA </a:t>
            </a:r>
            <a:r>
              <a:rPr lang="es-CL" sz="3200" dirty="0" err="1">
                <a:solidFill>
                  <a:srgbClr val="21DDAC"/>
                </a:solidFill>
              </a:rPr>
              <a:t>Scientific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Study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3995"/>
            <a:ext cx="1064757" cy="648715"/>
          </a:xfrm>
          <a:prstGeom prst="rect">
            <a:avLst/>
          </a:prstGeom>
        </p:spPr>
      </p:pic>
      <p:pic>
        <p:nvPicPr>
          <p:cNvPr id="6" name="Picture 2" descr="C:\Users\Usuario\Desktop\estudio cinetífic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23" y="1556792"/>
            <a:ext cx="8669011" cy="474285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03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     </a:t>
            </a:r>
            <a:r>
              <a:rPr lang="es-CL" sz="3200" dirty="0" err="1">
                <a:solidFill>
                  <a:srgbClr val="21DDAC"/>
                </a:solidFill>
              </a:rPr>
              <a:t>Food</a:t>
            </a:r>
            <a:r>
              <a:rPr lang="es-CL" sz="3200" dirty="0">
                <a:solidFill>
                  <a:srgbClr val="21DDAC"/>
                </a:solidFill>
              </a:rPr>
              <a:t> safety </a:t>
            </a:r>
            <a:r>
              <a:rPr lang="es-CL" sz="3200" dirty="0" err="1">
                <a:solidFill>
                  <a:srgbClr val="21DDAC"/>
                </a:solidFill>
              </a:rPr>
              <a:t>scientific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study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1938"/>
            <a:ext cx="1064757" cy="648715"/>
          </a:xfrm>
          <a:prstGeom prst="rect">
            <a:avLst/>
          </a:prstGeom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" b="-10"/>
          <a:stretch/>
        </p:blipFill>
        <p:spPr bwMode="auto">
          <a:xfrm>
            <a:off x="2483768" y="1210852"/>
            <a:ext cx="3860565" cy="52498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88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        </a:t>
            </a:r>
            <a:r>
              <a:rPr lang="es-CL" sz="3200" dirty="0" err="1">
                <a:solidFill>
                  <a:srgbClr val="21DDAC"/>
                </a:solidFill>
              </a:rPr>
              <a:t>Food</a:t>
            </a:r>
            <a:r>
              <a:rPr lang="es-CL" sz="3200" dirty="0">
                <a:solidFill>
                  <a:srgbClr val="21DDAC"/>
                </a:solidFill>
              </a:rPr>
              <a:t> safety </a:t>
            </a:r>
            <a:r>
              <a:rPr lang="es-CL" sz="3200" dirty="0" err="1">
                <a:solidFill>
                  <a:srgbClr val="21DDAC"/>
                </a:solidFill>
              </a:rPr>
              <a:t>scientific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study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82" y="183307"/>
            <a:ext cx="1064757" cy="648715"/>
          </a:xfrm>
          <a:prstGeom prst="rect">
            <a:avLst/>
          </a:prstGeom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" b="-10"/>
          <a:stretch/>
        </p:blipFill>
        <p:spPr bwMode="auto">
          <a:xfrm>
            <a:off x="2483768" y="1210852"/>
            <a:ext cx="3860565" cy="52498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2" t="19494" r="9165" b="16703"/>
          <a:stretch/>
        </p:blipFill>
        <p:spPr bwMode="auto">
          <a:xfrm>
            <a:off x="255256" y="1772816"/>
            <a:ext cx="8667029" cy="3740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866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16277" y="301537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Industrial </a:t>
            </a:r>
            <a:r>
              <a:rPr lang="es-CL" sz="3200" dirty="0" err="1">
                <a:solidFill>
                  <a:srgbClr val="21DDAC"/>
                </a:solidFill>
              </a:rPr>
              <a:t>scientific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study</a:t>
            </a:r>
            <a:endParaRPr lang="es-CL" sz="3200" dirty="0">
              <a:solidFill>
                <a:srgbClr val="21DDAC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21DDAC"/>
                </a:solidFill>
              </a:rPr>
              <a:t>Scientific study: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21DDAC"/>
                </a:solidFill>
              </a:rPr>
              <a:t>industry comparison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21DDAC"/>
                </a:solidFill>
              </a:rPr>
              <a:t>Iodine-Cow Guard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21DDAC"/>
                </a:solidFill>
              </a:rPr>
              <a:t>6,000 O.V, Year 2016.</a:t>
            </a:r>
            <a:endParaRPr lang="es-CL" sz="24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69" y="224322"/>
            <a:ext cx="1064757" cy="648715"/>
          </a:xfrm>
          <a:prstGeom prst="rect">
            <a:avLst/>
          </a:prstGeom>
        </p:spPr>
      </p:pic>
      <p:grpSp>
        <p:nvGrpSpPr>
          <p:cNvPr id="5" name="4 Grupo"/>
          <p:cNvGrpSpPr/>
          <p:nvPr/>
        </p:nvGrpSpPr>
        <p:grpSpPr>
          <a:xfrm>
            <a:off x="4570759" y="981395"/>
            <a:ext cx="4135570" cy="5880582"/>
            <a:chOff x="4568274" y="1052736"/>
            <a:chExt cx="4135570" cy="5880582"/>
          </a:xfrm>
        </p:grpSpPr>
        <p:pic>
          <p:nvPicPr>
            <p:cNvPr id="11266" name="Picture 2" descr="C:\Users\Usuario\Desktop\A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03" t="-6090" r="5697" b="-1"/>
            <a:stretch/>
          </p:blipFill>
          <p:spPr bwMode="auto">
            <a:xfrm>
              <a:off x="4568274" y="1052736"/>
              <a:ext cx="4135570" cy="41044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67" name="Picture 3" descr="C:\Users\Usuario\Desktop\B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"/>
            <a:stretch/>
          </p:blipFill>
          <p:spPr bwMode="auto">
            <a:xfrm>
              <a:off x="4568274" y="5157191"/>
              <a:ext cx="4135570" cy="17761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10 Rectángulo"/>
          <p:cNvSpPr/>
          <p:nvPr/>
        </p:nvSpPr>
        <p:spPr>
          <a:xfrm>
            <a:off x="4570759" y="1169829"/>
            <a:ext cx="4135570" cy="55715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4570759" y="6741368"/>
            <a:ext cx="4135570" cy="12060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60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4136" y="3210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chemeClr val="bg1">
                    <a:lumMod val="65000"/>
                  </a:schemeClr>
                </a:solidFill>
              </a:rPr>
              <a:t>         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CL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Estudio científico:</a:t>
            </a:r>
          </a:p>
          <a:p>
            <a:pPr marL="0" indent="0">
              <a:buNone/>
            </a:pPr>
            <a:r>
              <a:rPr lang="es-CL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Comparación industrial</a:t>
            </a:r>
          </a:p>
          <a:p>
            <a:pPr marL="0" indent="0">
              <a:buNone/>
            </a:pPr>
            <a:r>
              <a:rPr lang="es-CL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Yodo-</a:t>
            </a:r>
            <a:r>
              <a:rPr lang="es-CL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Cow</a:t>
            </a:r>
            <a:r>
              <a:rPr lang="es-CL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CL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Guard</a:t>
            </a:r>
            <a:endParaRPr lang="es-CL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s-CL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6.000 V.O.</a:t>
            </a:r>
          </a:p>
          <a:p>
            <a:pPr marL="0" indent="0">
              <a:buNone/>
            </a:pPr>
            <a:r>
              <a:rPr lang="es-CL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Año 2016</a:t>
            </a:r>
          </a:p>
          <a:p>
            <a:endParaRPr lang="es-CL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79" y="270433"/>
            <a:ext cx="1064757" cy="648715"/>
          </a:xfrm>
          <a:prstGeom prst="rect">
            <a:avLst/>
          </a:prstGeom>
        </p:spPr>
      </p:pic>
      <p:grpSp>
        <p:nvGrpSpPr>
          <p:cNvPr id="5" name="4 Grupo"/>
          <p:cNvGrpSpPr/>
          <p:nvPr/>
        </p:nvGrpSpPr>
        <p:grpSpPr>
          <a:xfrm>
            <a:off x="4570759" y="981395"/>
            <a:ext cx="4135570" cy="5880582"/>
            <a:chOff x="4568274" y="1052736"/>
            <a:chExt cx="4135570" cy="5880582"/>
          </a:xfrm>
        </p:grpSpPr>
        <p:pic>
          <p:nvPicPr>
            <p:cNvPr id="11266" name="Picture 2" descr="C:\Users\Usuario\Desktop\A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03" t="-6090" r="5697" b="-1"/>
            <a:stretch/>
          </p:blipFill>
          <p:spPr bwMode="auto">
            <a:xfrm>
              <a:off x="4568274" y="1052736"/>
              <a:ext cx="4135570" cy="41044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67" name="Picture 3" descr="C:\Users\Usuario\Desktop\B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"/>
            <a:stretch/>
          </p:blipFill>
          <p:spPr bwMode="auto">
            <a:xfrm>
              <a:off x="4568274" y="5157191"/>
              <a:ext cx="4135570" cy="17761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6 Rectángulo"/>
          <p:cNvSpPr/>
          <p:nvPr/>
        </p:nvSpPr>
        <p:spPr>
          <a:xfrm>
            <a:off x="4570759" y="1169829"/>
            <a:ext cx="4135570" cy="5571539"/>
          </a:xfrm>
          <a:prstGeom prst="rect">
            <a:avLst/>
          </a:prstGeom>
          <a:solidFill>
            <a:schemeClr val="accent6">
              <a:alpha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Picture 3" descr="C:\Users\Usuario\Desktop\B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"/>
          <a:stretch/>
        </p:blipFill>
        <p:spPr bwMode="auto">
          <a:xfrm>
            <a:off x="251520" y="1484784"/>
            <a:ext cx="8136904" cy="3494603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F41F84AB-B845-4B18-8ACF-2B50D90DC0FB}"/>
              </a:ext>
            </a:extLst>
          </p:cNvPr>
          <p:cNvSpPr txBox="1"/>
          <p:nvPr/>
        </p:nvSpPr>
        <p:spPr>
          <a:xfrm>
            <a:off x="2195736" y="594791"/>
            <a:ext cx="71648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3200" dirty="0">
                <a:solidFill>
                  <a:srgbClr val="21DDAC"/>
                </a:solidFill>
                <a:latin typeface="+mj-lt"/>
              </a:rPr>
              <a:t>Industrial</a:t>
            </a:r>
            <a:r>
              <a:rPr lang="es-CL" sz="1600" dirty="0">
                <a:solidFill>
                  <a:srgbClr val="21DDAC"/>
                </a:solidFill>
                <a:latin typeface="+mj-lt"/>
              </a:rPr>
              <a:t> </a:t>
            </a:r>
            <a:r>
              <a:rPr lang="es-CL" sz="3200" dirty="0" err="1">
                <a:solidFill>
                  <a:srgbClr val="21DDAC"/>
                </a:solidFill>
                <a:latin typeface="+mj-lt"/>
              </a:rPr>
              <a:t>scientific</a:t>
            </a:r>
            <a:r>
              <a:rPr lang="es-CL" sz="3200" dirty="0">
                <a:solidFill>
                  <a:srgbClr val="21DDAC"/>
                </a:solidFill>
                <a:latin typeface="+mj-lt"/>
              </a:rPr>
              <a:t> </a:t>
            </a:r>
            <a:r>
              <a:rPr lang="es-CL" sz="3200" dirty="0" err="1">
                <a:solidFill>
                  <a:srgbClr val="21DDAC"/>
                </a:solidFill>
                <a:latin typeface="+mj-lt"/>
              </a:rPr>
              <a:t>study</a:t>
            </a:r>
            <a:endParaRPr lang="es-CL" sz="1600" dirty="0">
              <a:solidFill>
                <a:srgbClr val="21DDA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4408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63688" y="274638"/>
            <a:ext cx="6923112" cy="1143000"/>
          </a:xfrm>
        </p:spPr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3200" dirty="0">
                <a:solidFill>
                  <a:srgbClr val="21DDAC"/>
                </a:solidFill>
              </a:rPr>
              <a:t>Scientific Study 1st Scientific publication (paper)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2667"/>
            <a:ext cx="1064757" cy="648715"/>
          </a:xfrm>
          <a:prstGeom prst="rect">
            <a:avLst/>
          </a:prstGeom>
        </p:spPr>
      </p:pic>
      <p:pic>
        <p:nvPicPr>
          <p:cNvPr id="5122" name="Picture 2" descr="C:\Users\Usuario\Desktop\pap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521" y="1484784"/>
            <a:ext cx="3981193" cy="51845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640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24663" y="402363"/>
            <a:ext cx="7370523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rgbClr val="21DDAC"/>
                </a:solidFill>
              </a:rPr>
              <a:t>Scientific Study 1st Scientific publication (paper)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67" y="197423"/>
            <a:ext cx="1064757" cy="648715"/>
          </a:xfrm>
          <a:prstGeom prst="rect">
            <a:avLst/>
          </a:prstGeom>
        </p:spPr>
      </p:pic>
      <p:pic>
        <p:nvPicPr>
          <p:cNvPr id="5122" name="Picture 2" descr="C:\Users\Usuario\Desktop\paper.pn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521" y="1484784"/>
            <a:ext cx="3981193" cy="51845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Usuario\Desktop\paperres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4"/>
          <a:stretch/>
        </p:blipFill>
        <p:spPr bwMode="auto">
          <a:xfrm>
            <a:off x="247784" y="1988840"/>
            <a:ext cx="8714251" cy="323562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506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16465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rgbClr val="21DDAC"/>
                </a:solidFill>
              </a:rPr>
              <a:t>          INTA Argentina </a:t>
            </a:r>
            <a:r>
              <a:rPr lang="es-CL" sz="3200" dirty="0" err="1">
                <a:solidFill>
                  <a:srgbClr val="21DDAC"/>
                </a:solidFill>
              </a:rPr>
              <a:t>Scientific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Study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9697"/>
            <a:ext cx="1064757" cy="648715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11" b="-10"/>
          <a:stretch/>
        </p:blipFill>
        <p:spPr bwMode="auto">
          <a:xfrm>
            <a:off x="1047964" y="1726058"/>
            <a:ext cx="3350949" cy="4627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8" b="63"/>
          <a:stretch/>
        </p:blipFill>
        <p:spPr bwMode="auto">
          <a:xfrm>
            <a:off x="4788023" y="1726057"/>
            <a:ext cx="3278081" cy="4627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505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0865" y="44692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s-CL" sz="3200" dirty="0">
                <a:solidFill>
                  <a:schemeClr val="bg1">
                    <a:lumMod val="65000"/>
                  </a:schemeClr>
                </a:solidFill>
              </a:rPr>
              <a:t>          </a:t>
            </a:r>
            <a:r>
              <a:rPr lang="es-CL" sz="3200" dirty="0">
                <a:solidFill>
                  <a:srgbClr val="21DDAC"/>
                </a:solidFill>
              </a:rPr>
              <a:t>INTA Argentina </a:t>
            </a:r>
            <a:r>
              <a:rPr lang="es-CL" sz="3200" dirty="0" err="1">
                <a:solidFill>
                  <a:srgbClr val="21DDAC"/>
                </a:solidFill>
              </a:rPr>
              <a:t>Scientific</a:t>
            </a:r>
            <a:r>
              <a:rPr lang="es-CL" sz="3200" dirty="0">
                <a:solidFill>
                  <a:srgbClr val="21DDAC"/>
                </a:solidFill>
              </a:rPr>
              <a:t> </a:t>
            </a:r>
            <a:r>
              <a:rPr lang="es-CL" sz="3200" dirty="0" err="1">
                <a:solidFill>
                  <a:srgbClr val="21DDAC"/>
                </a:solidFill>
              </a:rPr>
              <a:t>Study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87" y="274638"/>
            <a:ext cx="1064757" cy="648715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11" b="-10"/>
          <a:stretch/>
        </p:blipFill>
        <p:spPr bwMode="auto">
          <a:xfrm>
            <a:off x="1047964" y="1726058"/>
            <a:ext cx="3350949" cy="4627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8" b="63"/>
          <a:stretch/>
        </p:blipFill>
        <p:spPr bwMode="auto">
          <a:xfrm>
            <a:off x="4788023" y="1726057"/>
            <a:ext cx="3278081" cy="4627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6" b="-70"/>
          <a:stretch/>
        </p:blipFill>
        <p:spPr bwMode="auto">
          <a:xfrm>
            <a:off x="1343244" y="1461725"/>
            <a:ext cx="6421582" cy="5156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Elipse"/>
          <p:cNvSpPr/>
          <p:nvPr/>
        </p:nvSpPr>
        <p:spPr>
          <a:xfrm>
            <a:off x="5935152" y="4365104"/>
            <a:ext cx="1170511" cy="19888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8 Elipse"/>
          <p:cNvSpPr/>
          <p:nvPr/>
        </p:nvSpPr>
        <p:spPr>
          <a:xfrm>
            <a:off x="5868144" y="1556792"/>
            <a:ext cx="1304528" cy="26356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6827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advTm="288000" spd="slow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6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3200"/>
              <a:buFont typeface="Calibri"/>
              <a:buNone/>
            </a:pPr>
            <a:r>
              <a:rPr lang="es-CL" sz="3200" dirty="0">
                <a:solidFill>
                  <a:srgbClr val="A5A5A5"/>
                </a:solidFill>
              </a:rPr>
              <a:t>                         </a:t>
            </a:r>
            <a:r>
              <a:rPr lang="es-CL" sz="3200" dirty="0" err="1">
                <a:solidFill>
                  <a:srgbClr val="21DDAC"/>
                </a:solidFill>
              </a:rPr>
              <a:t>Authorization</a:t>
            </a:r>
            <a:r>
              <a:rPr lang="es-CL" sz="3200" dirty="0">
                <a:solidFill>
                  <a:srgbClr val="21DDAC"/>
                </a:solidFill>
              </a:rPr>
              <a:t>  SAG</a:t>
            </a:r>
            <a:endParaRPr sz="3200" dirty="0">
              <a:solidFill>
                <a:srgbClr val="21DDAC"/>
              </a:solidFill>
            </a:endParaRPr>
          </a:p>
        </p:txBody>
      </p:sp>
      <p:pic>
        <p:nvPicPr>
          <p:cNvPr id="859" name="Google Shape;859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512" y="138192"/>
            <a:ext cx="1064757" cy="648715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6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DDAC"/>
              </a:buClr>
              <a:buSzPts val="2400"/>
              <a:buChar char="•"/>
            </a:pPr>
            <a:r>
              <a:rPr lang="es-CL" sz="2400" dirty="0" err="1">
                <a:solidFill>
                  <a:srgbClr val="21DDAC"/>
                </a:solidFill>
              </a:rPr>
              <a:t>Resolution</a:t>
            </a:r>
            <a:r>
              <a:rPr lang="es-CL" sz="2400" dirty="0">
                <a:solidFill>
                  <a:srgbClr val="21DDAC"/>
                </a:solidFill>
              </a:rPr>
              <a:t> SAG 2011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21DDAC"/>
              </a:buClr>
              <a:buSzPts val="2400"/>
              <a:buChar char="•"/>
            </a:pPr>
            <a:r>
              <a:rPr lang="es-CL" sz="2400" dirty="0" err="1">
                <a:solidFill>
                  <a:srgbClr val="21DDAC"/>
                </a:solidFill>
              </a:rPr>
              <a:t>Resolution</a:t>
            </a:r>
            <a:r>
              <a:rPr lang="es-CL" sz="2400" dirty="0">
                <a:solidFill>
                  <a:srgbClr val="21DDAC"/>
                </a:solidFill>
              </a:rPr>
              <a:t> SAG 2012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21DDAC"/>
              </a:buClr>
              <a:buSzPts val="2400"/>
              <a:buChar char="•"/>
            </a:pPr>
            <a:r>
              <a:rPr lang="es-CL" sz="2400" dirty="0" err="1">
                <a:solidFill>
                  <a:srgbClr val="21DDAC"/>
                </a:solidFill>
              </a:rPr>
              <a:t>Certificate</a:t>
            </a:r>
            <a:r>
              <a:rPr lang="es-CL" sz="2400" dirty="0">
                <a:solidFill>
                  <a:srgbClr val="21DDAC"/>
                </a:solidFill>
              </a:rPr>
              <a:t> SAG 2016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21DDAC"/>
              </a:buClr>
              <a:buSzPts val="2400"/>
              <a:buChar char="•"/>
            </a:pPr>
            <a:r>
              <a:rPr lang="es-CL" sz="2400" dirty="0" err="1">
                <a:solidFill>
                  <a:srgbClr val="21DDAC"/>
                </a:solidFill>
              </a:rPr>
              <a:t>Certificate</a:t>
            </a:r>
            <a:r>
              <a:rPr lang="es-CL" sz="2400" dirty="0">
                <a:solidFill>
                  <a:srgbClr val="21DDAC"/>
                </a:solidFill>
              </a:rPr>
              <a:t> SAG 2017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21DDAC"/>
              </a:buClr>
              <a:buSzPts val="2400"/>
              <a:buChar char="•"/>
            </a:pPr>
            <a:r>
              <a:rPr lang="es-CL" sz="2400" dirty="0" err="1">
                <a:solidFill>
                  <a:srgbClr val="21DDAC"/>
                </a:solidFill>
              </a:rPr>
              <a:t>Certificate</a:t>
            </a:r>
            <a:r>
              <a:rPr lang="es-CL" sz="2400" dirty="0">
                <a:solidFill>
                  <a:srgbClr val="21DDAC"/>
                </a:solidFill>
              </a:rPr>
              <a:t> SAG 2018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21DDAC"/>
              </a:buClr>
              <a:buSzPts val="2400"/>
              <a:buChar char="•"/>
            </a:pPr>
            <a:r>
              <a:rPr lang="es-CL" sz="2400" dirty="0" err="1">
                <a:solidFill>
                  <a:srgbClr val="21DDAC"/>
                </a:solidFill>
              </a:rPr>
              <a:t>Certificate</a:t>
            </a:r>
            <a:r>
              <a:rPr lang="es-CL" sz="2400" dirty="0">
                <a:solidFill>
                  <a:srgbClr val="21DDAC"/>
                </a:solidFill>
              </a:rPr>
              <a:t> SAG 2019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21DDAC"/>
              </a:buClr>
              <a:buSzPts val="2400"/>
              <a:buChar char="•"/>
            </a:pPr>
            <a:r>
              <a:rPr lang="es-CL" sz="2400" dirty="0" err="1">
                <a:solidFill>
                  <a:srgbClr val="21DDAC"/>
                </a:solidFill>
              </a:rPr>
              <a:t>Certificate</a:t>
            </a:r>
            <a:r>
              <a:rPr lang="es-CL" sz="2400" dirty="0">
                <a:solidFill>
                  <a:srgbClr val="21DDAC"/>
                </a:solidFill>
              </a:rPr>
              <a:t> SAG 2020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21DDAC"/>
              </a:buClr>
              <a:buSzPts val="2400"/>
              <a:buChar char="•"/>
            </a:pPr>
            <a:r>
              <a:rPr lang="es-CL" sz="2400" dirty="0" err="1">
                <a:solidFill>
                  <a:srgbClr val="21DDAC"/>
                </a:solidFill>
              </a:rPr>
              <a:t>Certificate</a:t>
            </a:r>
            <a:r>
              <a:rPr lang="es-CL" sz="2400" dirty="0">
                <a:solidFill>
                  <a:srgbClr val="21DDAC"/>
                </a:solidFill>
              </a:rPr>
              <a:t> SAG 2021</a:t>
            </a:r>
            <a:endParaRPr sz="2400" dirty="0">
              <a:solidFill>
                <a:srgbClr val="21DDAC"/>
              </a:solidFill>
            </a:endParaRPr>
          </a:p>
          <a:p>
            <a:pPr marL="342900" lvl="0" indent="-1905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solidFill>
                <a:srgbClr val="21DDAC"/>
              </a:solidFill>
            </a:endParaRPr>
          </a:p>
          <a:p>
            <a:pPr marL="342900" lvl="0" indent="-1905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solidFill>
                <a:srgbClr val="21DDAC"/>
              </a:solidFill>
            </a:endParaRPr>
          </a:p>
          <a:p>
            <a:pPr marL="342900" lvl="0" indent="-1905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solidFill>
                <a:srgbClr val="21DDAC"/>
              </a:solidFill>
            </a:endParaRPr>
          </a:p>
          <a:p>
            <a:pPr marL="342900" lvl="0" indent="-1905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solidFill>
                <a:srgbClr val="21DDAC"/>
              </a:solidFill>
            </a:endParaRPr>
          </a:p>
          <a:p>
            <a:pPr marL="342900" lvl="0" indent="-1905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solidFill>
                <a:srgbClr val="595959"/>
              </a:solidFill>
            </a:endParaRPr>
          </a:p>
          <a:p>
            <a:pPr marL="342900" lvl="0" indent="-1905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solidFill>
                <a:srgbClr val="3F3F3F"/>
              </a:solidFill>
            </a:endParaRPr>
          </a:p>
        </p:txBody>
      </p:sp>
      <p:pic>
        <p:nvPicPr>
          <p:cNvPr id="861" name="Google Shape;861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44008" y="1772816"/>
            <a:ext cx="3456384" cy="44824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684008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16276" y="274638"/>
            <a:ext cx="7370523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rgbClr val="21DDAC"/>
                </a:solidFill>
              </a:rPr>
              <a:t>SAG Inputs approved for national organic agriculture, Chile.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0" y="172667"/>
            <a:ext cx="1064757" cy="648715"/>
          </a:xfrm>
          <a:prstGeom prst="rect">
            <a:avLst/>
          </a:prstGeom>
        </p:spPr>
      </p:pic>
      <p:pic>
        <p:nvPicPr>
          <p:cNvPr id="1026" name="Picture 2" descr="C:\Users\Usuario\Google Drive\BIOGENESIS DPTO TÉCNICO\1.DOCUMENTOS ADM Y FINANZAS\1.REGISTROS GERENTE TÉCNICO\GENERAL\1. I+D\2.DESARROLLO\INFORMACIÓN TÉCNICA PRODS\INFO TECNICA 2017\Línea Cow Guard\SAG\Listado Orgánicos SAG_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340768"/>
            <a:ext cx="8313637" cy="551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275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16276" y="274638"/>
            <a:ext cx="7370523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rgbClr val="21DDAC"/>
                </a:solidFill>
              </a:rPr>
              <a:t>SAG Inputs approved for national organic agriculture, Chile.</a:t>
            </a:r>
            <a:endParaRPr lang="es-CL" sz="3200" dirty="0">
              <a:solidFill>
                <a:srgbClr val="21DDAC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1" y="151445"/>
            <a:ext cx="1064757" cy="648715"/>
          </a:xfrm>
          <a:prstGeom prst="rect">
            <a:avLst/>
          </a:prstGeom>
        </p:spPr>
      </p:pic>
      <p:pic>
        <p:nvPicPr>
          <p:cNvPr id="2050" name="Picture 2" descr="C:\Users\Usuario\Google Drive\BIOGENESIS DPTO TÉCNICO\1.DOCUMENTOS ADM Y FINANZAS\1.REGISTROS GERENTE TÉCNICO\GENERAL\1. I+D\2.DESARROLLO\INFORMACIÓN TÉCNICA PRODS\INFO TECNICA 2017\Línea Cow Guard\SAG\Listado Orgánicos SAG_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07232"/>
            <a:ext cx="8143038" cy="4874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82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000" advTm="288000"/>
    </mc:Choice>
    <mc:Fallback xmlns="">
      <p:transition spd="slow" advTm="28800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69"/>
          <p:cNvSpPr txBox="1">
            <a:spLocks noGrp="1"/>
          </p:cNvSpPr>
          <p:nvPr>
            <p:ph type="title"/>
          </p:nvPr>
        </p:nvSpPr>
        <p:spPr>
          <a:xfrm>
            <a:off x="1115616" y="3015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3200"/>
              <a:buFont typeface="Calibri"/>
              <a:buNone/>
            </a:pPr>
            <a:r>
              <a:rPr lang="es-CL" sz="3200" dirty="0">
                <a:solidFill>
                  <a:srgbClr val="A5A5A5"/>
                </a:solidFill>
              </a:rPr>
              <a:t>           </a:t>
            </a:r>
            <a:r>
              <a:rPr lang="es-CL" sz="3200" dirty="0" err="1">
                <a:solidFill>
                  <a:srgbClr val="21DDAC"/>
                </a:solidFill>
              </a:rPr>
              <a:t>Certification</a:t>
            </a:r>
            <a:r>
              <a:rPr lang="es-CL" sz="3200" dirty="0">
                <a:solidFill>
                  <a:srgbClr val="21DDAC"/>
                </a:solidFill>
              </a:rPr>
              <a:t> ISO 9001-2015</a:t>
            </a:r>
            <a:endParaRPr sz="3200" dirty="0">
              <a:solidFill>
                <a:srgbClr val="21DDAC"/>
              </a:solidFill>
            </a:endParaRPr>
          </a:p>
        </p:txBody>
      </p:sp>
      <p:pic>
        <p:nvPicPr>
          <p:cNvPr id="881" name="Google Shape;881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520" y="188640"/>
            <a:ext cx="1064757" cy="648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2" name="Google Shape;882;p69" descr="C:\Users\steph\Desktop\IMG-20200303-WA0014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83768" y="1556792"/>
            <a:ext cx="3744416" cy="44644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70"/>
          <p:cNvSpPr txBox="1">
            <a:spLocks noGrp="1"/>
          </p:cNvSpPr>
          <p:nvPr>
            <p:ph type="title"/>
          </p:nvPr>
        </p:nvSpPr>
        <p:spPr>
          <a:xfrm>
            <a:off x="467544" y="1484784"/>
            <a:ext cx="8229600" cy="43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DDAC"/>
              </a:buClr>
              <a:buSzPct val="100000"/>
              <a:buFont typeface="Calibri"/>
              <a:buNone/>
            </a:pPr>
            <a:r>
              <a:rPr lang="es-CL" sz="2700" dirty="0">
                <a:solidFill>
                  <a:srgbClr val="21DDAC"/>
                </a:solidFill>
              </a:rPr>
              <a:t>	</a:t>
            </a:r>
            <a:r>
              <a:rPr lang="en-US" sz="2700" dirty="0">
                <a:solidFill>
                  <a:srgbClr val="21DDAC"/>
                </a:solidFill>
              </a:rPr>
              <a:t>Certified by </a:t>
            </a:r>
            <a:r>
              <a:rPr lang="en-US" sz="2700" dirty="0" err="1">
                <a:solidFill>
                  <a:srgbClr val="21DDAC"/>
                </a:solidFill>
              </a:rPr>
              <a:t>Kiwa</a:t>
            </a:r>
            <a:r>
              <a:rPr lang="en-US" sz="2700" dirty="0">
                <a:solidFill>
                  <a:srgbClr val="21DDAC"/>
                </a:solidFill>
              </a:rPr>
              <a:t> BCS </a:t>
            </a:r>
            <a:r>
              <a:rPr lang="en-US" sz="2700" dirty="0" err="1">
                <a:solidFill>
                  <a:srgbClr val="21DDAC"/>
                </a:solidFill>
              </a:rPr>
              <a:t>Öko-Garantie</a:t>
            </a:r>
            <a:r>
              <a:rPr lang="en-US" sz="2700" dirty="0">
                <a:solidFill>
                  <a:srgbClr val="21DDAC"/>
                </a:solidFill>
              </a:rPr>
              <a:t> GmbH;, Nuremberg, Germany, use in organic farming.</a:t>
            </a:r>
            <a:r>
              <a:rPr lang="es-CL" dirty="0"/>
              <a:t>compatibilidad para el uso en agricultura ecológica, 2017</a:t>
            </a:r>
            <a:endParaRPr dirty="0"/>
          </a:p>
        </p:txBody>
      </p:sp>
      <p:pic>
        <p:nvPicPr>
          <p:cNvPr id="888" name="Google Shape;888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7784" y="1772816"/>
            <a:ext cx="3447851" cy="4824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A20BE49-8617-2CCF-9F5B-2A6619C608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116632"/>
            <a:ext cx="1066892" cy="646232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31639" y="980728"/>
            <a:ext cx="6434657" cy="3920389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0" y="4869160"/>
            <a:ext cx="9144000" cy="1296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D4B4"/>
              </a:buClr>
              <a:buSzPts val="1800"/>
              <a:buFont typeface="Calibri"/>
              <a:buNone/>
            </a:pPr>
            <a:br>
              <a:rPr lang="es-CL" sz="1800" dirty="0">
                <a:solidFill>
                  <a:srgbClr val="FBD4B4"/>
                </a:solidFill>
              </a:rPr>
            </a:br>
            <a:br>
              <a:rPr lang="es-CL" sz="1800" dirty="0">
                <a:solidFill>
                  <a:srgbClr val="21DDAC"/>
                </a:solidFill>
              </a:rPr>
            </a:br>
            <a:br>
              <a:rPr lang="es-CL" sz="1800" dirty="0">
                <a:solidFill>
                  <a:srgbClr val="FBD4B4"/>
                </a:solidFill>
              </a:rPr>
            </a:br>
            <a:br>
              <a:rPr lang="es-CL" sz="1800" dirty="0">
                <a:solidFill>
                  <a:srgbClr val="FBD4B4"/>
                </a:solidFill>
              </a:rPr>
            </a:br>
            <a:br>
              <a:rPr lang="es-CL" sz="1800" dirty="0">
                <a:solidFill>
                  <a:srgbClr val="FBD4B4"/>
                </a:solidFill>
              </a:rPr>
            </a:br>
            <a:endParaRPr sz="1800" dirty="0">
              <a:solidFill>
                <a:srgbClr val="FBD4B4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9D53C48-5C61-4BF0-A2B0-794F99F37200}"/>
              </a:ext>
            </a:extLst>
          </p:cNvPr>
          <p:cNvSpPr txBox="1"/>
          <p:nvPr/>
        </p:nvSpPr>
        <p:spPr>
          <a:xfrm>
            <a:off x="1043608" y="5055567"/>
            <a:ext cx="8244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21DDAC"/>
                </a:solidFill>
              </a:rPr>
              <a:t>The world's first copper-based organic teat shield.</a:t>
            </a:r>
            <a:endParaRPr lang="es-CL" sz="2400" dirty="0">
              <a:solidFill>
                <a:srgbClr val="21DD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5040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15001</TotalTime>
  <Words>1714</Words>
  <Application>Microsoft Office PowerPoint</Application>
  <PresentationFormat>Presentación en pantalla (4:3)</PresentationFormat>
  <Paragraphs>369</Paragraphs>
  <Slides>76</Slides>
  <Notes>31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76</vt:i4>
      </vt:variant>
    </vt:vector>
  </HeadingPairs>
  <TitlesOfParts>
    <vt:vector size="84" baseType="lpstr">
      <vt:lpstr>Arial</vt:lpstr>
      <vt:lpstr>Calibri</vt:lpstr>
      <vt:lpstr>Calibri titulos</vt:lpstr>
      <vt:lpstr>Calibri titulos </vt:lpstr>
      <vt:lpstr>Noto Sans Symbols</vt:lpstr>
      <vt:lpstr>Wingdings</vt:lpstr>
      <vt:lpstr>Tema de Office</vt:lpstr>
      <vt:lpstr>1_Tema de Office</vt:lpstr>
      <vt:lpstr>  The first copper-based organic in the world.   </vt:lpstr>
      <vt:lpstr>Presentación de PowerPoint</vt:lpstr>
      <vt:lpstr>  Formulation  Teat protectors </vt:lpstr>
      <vt:lpstr>Presentación de PowerPoint</vt:lpstr>
      <vt:lpstr>  Aplication form </vt:lpstr>
      <vt:lpstr>Presentación de PowerPoint</vt:lpstr>
      <vt:lpstr>                           Cow Guard Formula</vt:lpstr>
      <vt:lpstr> SAG classification (Agriculture Minister of Chile)</vt:lpstr>
      <vt:lpstr>                               Presentations</vt:lpstr>
      <vt:lpstr>Distribution to Milking Parlors</vt:lpstr>
      <vt:lpstr> Cow Guard Line</vt:lpstr>
      <vt:lpstr>                          Cow Guard Dry Cow</vt:lpstr>
      <vt:lpstr>                          Cow Guard Dry cow</vt:lpstr>
      <vt:lpstr>                          Cow Guard Foam</vt:lpstr>
      <vt:lpstr>                            Cow Guard Foam</vt:lpstr>
      <vt:lpstr>                       Cow Guard Pre-milking</vt:lpstr>
      <vt:lpstr>                        Cow Guard Pre-milking</vt:lpstr>
      <vt:lpstr>                              Cow Guard Gel</vt:lpstr>
      <vt:lpstr>                              Cow Guard Gel</vt:lpstr>
      <vt:lpstr>                          Cow Guard Barrier</vt:lpstr>
      <vt:lpstr>                Cow Guard Barrier (theat sealant)</vt:lpstr>
      <vt:lpstr>                             High performance</vt:lpstr>
      <vt:lpstr> Origin </vt:lpstr>
      <vt:lpstr>                      Dairy farms problems:</vt:lpstr>
      <vt:lpstr>                        Poor teat condition </vt:lpstr>
      <vt:lpstr>                   Use of copper in ancient times</vt:lpstr>
      <vt:lpstr>                          Use of copper today</vt:lpstr>
      <vt:lpstr>                     Characteristics of copper</vt:lpstr>
      <vt:lpstr>                 Cow Guard Scientific Studies</vt:lpstr>
      <vt:lpstr> Cow Guard benefits</vt:lpstr>
      <vt:lpstr>                     Protects the environment</vt:lpstr>
      <vt:lpstr>           Does not generate copper waste in milk</vt:lpstr>
      <vt:lpstr>             Does not inactivate with organic matter</vt:lpstr>
      <vt:lpstr>Presentación de PowerPoint</vt:lpstr>
      <vt:lpstr>Presentación de PowerPoint</vt:lpstr>
      <vt:lpstr>                   </vt:lpstr>
      <vt:lpstr>                   </vt:lpstr>
      <vt:lpstr>                   Cows with higher production</vt:lpstr>
      <vt:lpstr>                   </vt:lpstr>
      <vt:lpstr>Presentación de PowerPoint</vt:lpstr>
      <vt:lpstr>                                    Benefits</vt:lpstr>
      <vt:lpstr> Results</vt:lpstr>
      <vt:lpstr>            Day 0                                         Day 5</vt:lpstr>
      <vt:lpstr>            Day 0                                         Day 5</vt:lpstr>
      <vt:lpstr>            Day 0                                         Day 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        History</vt:lpstr>
      <vt:lpstr>   Annexes</vt:lpstr>
      <vt:lpstr>            Patented formula as an innovation</vt:lpstr>
      <vt:lpstr>          Patented formula as an innovation</vt:lpstr>
      <vt:lpstr>          Innovation Project Winner 2012-2013</vt:lpstr>
      <vt:lpstr>          CINUT-INTA Scientific Study</vt:lpstr>
      <vt:lpstr>                 Food safety scientific study</vt:lpstr>
      <vt:lpstr>                  Food safety scientific study</vt:lpstr>
      <vt:lpstr>          Industrial scientific study</vt:lpstr>
      <vt:lpstr>          </vt:lpstr>
      <vt:lpstr> Scientific Study 1st Scientific publication (paper)</vt:lpstr>
      <vt:lpstr>Scientific Study 1st Scientific publication (paper)</vt:lpstr>
      <vt:lpstr>          INTA Argentina Scientific Study</vt:lpstr>
      <vt:lpstr>          INTA Argentina Scientific Study</vt:lpstr>
      <vt:lpstr>                         Authorization  SAG</vt:lpstr>
      <vt:lpstr>SAG Inputs approved for national organic agriculture, Chile.</vt:lpstr>
      <vt:lpstr>SAG Inputs approved for national organic agriculture, Chile.</vt:lpstr>
      <vt:lpstr>           Certification ISO 9001-2015</vt:lpstr>
      <vt:lpstr> Certified by Kiwa BCS Öko-Garantie GmbH;, Nuremberg, Germany, use in organic farming.compatibilidad para el uso en agricultura ecológica, 2017</vt:lpstr>
      <vt:lpstr>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Biogenesis Animal Health</dc:title>
  <dc:creator>Usuario</dc:creator>
  <cp:keywords>Presentación Línea Cow Guard 2017</cp:keywords>
  <cp:lastModifiedBy>STEPHANIE BECKER</cp:lastModifiedBy>
  <cp:revision>488</cp:revision>
  <cp:lastPrinted>2017-06-01T16:03:19Z</cp:lastPrinted>
  <dcterms:created xsi:type="dcterms:W3CDTF">2017-01-31T16:59:57Z</dcterms:created>
  <dcterms:modified xsi:type="dcterms:W3CDTF">2022-11-15T15:34:16Z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9146639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S9.1.2</vt:lpwstr>
  </property>
</Properties>
</file>