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78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60DE4-0EFA-BC60-2ABF-DC018BB5F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965F3-142E-E8B5-E6AC-1E9F8BE86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8C611-4FB1-7AFE-A54B-9A0E1FEEE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9DF5D-5EF5-1DFC-B929-5213F661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26BBB-415D-339C-2196-E22B154B7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6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79694-864D-6372-3AD8-EB311CDD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B1863-E405-7554-92D6-4C82C1279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1EDC1-E1CB-E7D6-C532-DECB5D09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81E9B-BD5F-C9B5-EB70-ECD9A8865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3DB0B-782B-DEA4-D809-C24FD346E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3E670-F2C8-0E48-3EA7-00AEB01A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90A27-9C01-745D-4145-970199297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BD50A-F589-8DFA-2BC6-D6EFCF80C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61789-83A7-1B98-F83E-9B73DFE26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9AEDD-9B3E-640C-CC34-61458CA8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9D234-C1F1-151B-5310-A5F5AE88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FD26A-0A1D-F08A-07D1-CFD4D1FD8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C98DEE-3B9B-5EEA-5CE9-BCC4430B8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AA311-D412-6652-9C54-CAF1133DB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DBA24-CFC7-CFB3-347C-203B75609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F04CF-75D5-B630-7790-24285EBA2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15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F9E2-88F3-4518-5117-9993319EA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38A57-9972-AE9D-6FFB-B39B89ECD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D52E6-1CA7-F5D3-4385-AAAAD65C0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85312-07AD-E672-1E3C-E7B8315B3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45E09-E64A-7390-FA30-955226FE91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978F3-358A-D18A-875C-1C5D94D2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5066D-572D-FBD4-566E-AEBEA6BFF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F9B1C-3D78-7943-1B86-3166CB55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9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5A708-DCA0-FA0A-0886-32D4530A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0D328-8758-52F4-8D9E-45ED6B63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E758D-CB76-3642-4D5A-C43A1C34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80F74-947C-A8BC-E9D3-89C242B6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2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06767-EB89-5F9E-8E73-DD49E10B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A95C9-714A-9755-1205-C14C4ECD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E116E-3AA1-2B12-27BD-39FDADC52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50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A4A4-660C-02DE-8E1A-715CAC0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C7EAB-6071-2C31-24FF-45BA079E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7CF17-1082-A356-95C7-F5276FEAA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30735-5D77-668D-2B18-91FE5B5AE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B0423-7BEF-2BC5-5F42-3A9B6B57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F62BB-2CB3-2F35-0FED-90923FB8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1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51EAC-2C0F-DAF7-5955-851327DA5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9FBB7B-14A1-749F-922C-3D8F93090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3D0C6-2161-6B36-81C5-37A8BC209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35F60D-655E-CFEE-3509-F4774E6A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BE366-DA9F-10BE-CA1E-B89CF800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EA322-8509-CE19-FBFA-C10EC4C9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1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BE971-BDA0-A31F-C936-4D4F3AB1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BEFDE3-82CD-ACF3-1B48-3DBDCB50C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2AE20-DBDC-C720-3AC9-A85D1DC56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C9718-14E7-1E4C-260F-AEB77EAD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37016-6415-7519-F356-75B71645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64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6DBF1-2092-AA25-1722-89FEAD26F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ECB0A4-1709-3E72-CC8B-C802E5B02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F005-2226-71A7-5283-45DE6BAB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0A6F2-5374-DEE0-C0BC-CD090490A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63C13-FDA7-E7A5-05E0-C92548C2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7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D94ECB-7493-1959-E2BE-1DCB30C1F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0C6DA-55EF-4218-BBC3-EC046A417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D142F-D098-1582-72D5-6A88E0AD7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5C5BF6-4D30-4390-90B9-94FF8F7711A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32726-053F-F8AA-BB23-7861F9D17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46D7F-ABE7-A2B4-4F2D-C7354118D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9C58-2134-4EC1-9B21-C5B2FB6F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0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D12B63-3D5A-5A8C-7848-D6606596DCC3}"/>
              </a:ext>
            </a:extLst>
          </p:cNvPr>
          <p:cNvSpPr txBox="1"/>
          <p:nvPr/>
        </p:nvSpPr>
        <p:spPr>
          <a:xfrm>
            <a:off x="643095" y="643095"/>
            <a:ext cx="6089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Instrument Sans" pitchFamily="2" charset="0"/>
              </a:rPr>
              <a:t>Inspiration Visuals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2F1E6F-1530-7B45-A6A5-54AD31FA8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95" y="1447523"/>
            <a:ext cx="4956725" cy="2104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600F7F-CAEA-AF3C-97F9-9AF2931AB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164" y="27072"/>
            <a:ext cx="3565836" cy="3908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FB4AAD-F2ED-5EE7-A258-55D602C32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5" y="3551603"/>
            <a:ext cx="6150926" cy="2859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B3BA7E-09F6-3EB9-ADF2-FE860F2D0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9027" y="3935881"/>
            <a:ext cx="1371791" cy="1181265"/>
          </a:xfrm>
          <a:prstGeom prst="rect">
            <a:avLst/>
          </a:prstGeom>
        </p:spPr>
      </p:pic>
      <p:pic>
        <p:nvPicPr>
          <p:cNvPr id="1028" name="Picture 4" descr="Beautiful Roman Shell Accent Designs">
            <a:extLst>
              <a:ext uri="{FF2B5EF4-FFF2-40B4-BE49-F238E27FC236}">
                <a16:creationId xmlns:a16="http://schemas.microsoft.com/office/drawing/2014/main" id="{6BEFE6DB-ADB2-9CE1-0E02-791ACACA3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3" r="1784" b="24746"/>
          <a:stretch>
            <a:fillRect/>
          </a:stretch>
        </p:blipFill>
        <p:spPr bwMode="auto">
          <a:xfrm>
            <a:off x="5364805" y="297813"/>
            <a:ext cx="3554908" cy="210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lternative investment firm">
            <a:extLst>
              <a:ext uri="{FF2B5EF4-FFF2-40B4-BE49-F238E27FC236}">
                <a16:creationId xmlns:a16="http://schemas.microsoft.com/office/drawing/2014/main" id="{FAA283E7-4E1A-A5D4-E35E-D20D3CC35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31" y="4883761"/>
            <a:ext cx="1527087" cy="152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Rooster: the hidden gem on the Greek island Antiparos | News | Luxe  Magazine">
            <a:extLst>
              <a:ext uri="{FF2B5EF4-FFF2-40B4-BE49-F238E27FC236}">
                <a16:creationId xmlns:a16="http://schemas.microsoft.com/office/drawing/2014/main" id="{8EE0294C-B70E-A205-FC82-055B8FAB5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75765"/>
            <a:ext cx="4044060" cy="269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t Prints of Clouded Leopards by ...">
            <a:extLst>
              <a:ext uri="{FF2B5EF4-FFF2-40B4-BE49-F238E27FC236}">
                <a16:creationId xmlns:a16="http://schemas.microsoft.com/office/drawing/2014/main" id="{89E02C44-C219-85EB-72D3-815535014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2286000"/>
            <a:ext cx="2000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our Seasons Hotels and Resorts - Wikipedia">
            <a:extLst>
              <a:ext uri="{FF2B5EF4-FFF2-40B4-BE49-F238E27FC236}">
                <a16:creationId xmlns:a16="http://schemas.microsoft.com/office/drawing/2014/main" id="{1735FD15-0F37-48D5-95E7-5AB38797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529" y="6062718"/>
            <a:ext cx="1340674" cy="62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man Careers">
            <a:extLst>
              <a:ext uri="{FF2B5EF4-FFF2-40B4-BE49-F238E27FC236}">
                <a16:creationId xmlns:a16="http://schemas.microsoft.com/office/drawing/2014/main" id="{6199CDBF-6690-805E-C10C-B8CEEC7B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1" y="5853910"/>
            <a:ext cx="2231370" cy="94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hillips | LinkedIn">
            <a:extLst>
              <a:ext uri="{FF2B5EF4-FFF2-40B4-BE49-F238E27FC236}">
                <a16:creationId xmlns:a16="http://schemas.microsoft.com/office/drawing/2014/main" id="{ADD67044-92A8-05D2-91DD-262532780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971" y="4400280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89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B7666F-BE25-A617-D8A6-AE49F701C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23" y="1142681"/>
            <a:ext cx="3000794" cy="45726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E5BD2F-AB1E-D767-A0D6-7EC00C72B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5" y="931095"/>
            <a:ext cx="4095750" cy="2162175"/>
          </a:xfrm>
          <a:prstGeom prst="rect">
            <a:avLst/>
          </a:prstGeom>
        </p:spPr>
      </p:pic>
      <p:pic>
        <p:nvPicPr>
          <p:cNvPr id="2050" name="Picture 2" descr="Midtown NYC Hotel | Boutique | Times ...">
            <a:extLst>
              <a:ext uri="{FF2B5EF4-FFF2-40B4-BE49-F238E27FC236}">
                <a16:creationId xmlns:a16="http://schemas.microsoft.com/office/drawing/2014/main" id="{948E3CD5-E3A6-6F4E-168A-DF2844D9D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908" y="922512"/>
            <a:ext cx="2271362" cy="227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Bar Revered for Its Old-Fashioned Charm and Witty Murals - The New York  Times">
            <a:extLst>
              <a:ext uri="{FF2B5EF4-FFF2-40B4-BE49-F238E27FC236}">
                <a16:creationId xmlns:a16="http://schemas.microsoft.com/office/drawing/2014/main" id="{F0F8313F-8BB8-DCBC-1113-38A747D6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873" y="3193874"/>
            <a:ext cx="5184949" cy="345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505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Instrument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Berg</dc:creator>
  <cp:lastModifiedBy>Emily Berg</cp:lastModifiedBy>
  <cp:revision>1</cp:revision>
  <dcterms:created xsi:type="dcterms:W3CDTF">2025-06-10T00:20:51Z</dcterms:created>
  <dcterms:modified xsi:type="dcterms:W3CDTF">2025-06-10T00:49:49Z</dcterms:modified>
</cp:coreProperties>
</file>