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notesMasterIdLst>
    <p:notesMasterId r:id="rId19"/>
  </p:notesMasterIdLst>
  <p:sldIdLst>
    <p:sldId id="341" r:id="rId5"/>
    <p:sldId id="337" r:id="rId6"/>
    <p:sldId id="317" r:id="rId7"/>
    <p:sldId id="330" r:id="rId8"/>
    <p:sldId id="327" r:id="rId9"/>
    <p:sldId id="328" r:id="rId10"/>
    <p:sldId id="329" r:id="rId11"/>
    <p:sldId id="335" r:id="rId12"/>
    <p:sldId id="333" r:id="rId13"/>
    <p:sldId id="332" r:id="rId14"/>
    <p:sldId id="339" r:id="rId15"/>
    <p:sldId id="340" r:id="rId16"/>
    <p:sldId id="331" r:id="rId17"/>
    <p:sldId id="336" r:id="rId18"/>
  </p:sldIdLst>
  <p:sldSz cx="9144000" cy="6858000" type="screen4x3"/>
  <p:notesSz cx="70104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2344"/>
    <a:srgbClr val="EF5025"/>
    <a:srgbClr val="B7D8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27" autoAdjust="0"/>
    <p:restoredTop sz="90598" autoAdjust="0"/>
  </p:normalViewPr>
  <p:slideViewPr>
    <p:cSldViewPr>
      <p:cViewPr varScale="1">
        <p:scale>
          <a:sx n="76" d="100"/>
          <a:sy n="76" d="100"/>
        </p:scale>
        <p:origin x="166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57896"/>
          </a:xfrm>
          <a:prstGeom prst="rect">
            <a:avLst/>
          </a:prstGeom>
        </p:spPr>
        <p:txBody>
          <a:bodyPr vert="horz" lIns="92296" tIns="46149" rIns="92296" bIns="4614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57896"/>
          </a:xfrm>
          <a:prstGeom prst="rect">
            <a:avLst/>
          </a:prstGeom>
        </p:spPr>
        <p:txBody>
          <a:bodyPr vert="horz" lIns="92296" tIns="46149" rIns="92296" bIns="4614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0E46FF5-B620-4E6A-B2A0-56D7C673B60D}" type="datetimeFigureOut">
              <a:rPr lang="en-US"/>
              <a:pPr>
                <a:defRPr/>
              </a:pPr>
              <a:t>12/1/2021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92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6" tIns="46149" rIns="92296" bIns="4614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343825"/>
            <a:ext cx="5607691" cy="4114877"/>
          </a:xfrm>
          <a:prstGeom prst="rect">
            <a:avLst/>
          </a:prstGeom>
        </p:spPr>
        <p:txBody>
          <a:bodyPr vert="horz" lIns="92296" tIns="46149" rIns="92296" bIns="46149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4557"/>
            <a:ext cx="3038155" cy="457896"/>
          </a:xfrm>
          <a:prstGeom prst="rect">
            <a:avLst/>
          </a:prstGeom>
        </p:spPr>
        <p:txBody>
          <a:bodyPr vert="horz" lIns="92296" tIns="46149" rIns="92296" bIns="4614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684557"/>
            <a:ext cx="3038155" cy="457896"/>
          </a:xfrm>
          <a:prstGeom prst="rect">
            <a:avLst/>
          </a:prstGeom>
        </p:spPr>
        <p:txBody>
          <a:bodyPr vert="horz" lIns="92296" tIns="46149" rIns="92296" bIns="4614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8522AE6-1074-4E81-8F4C-4332D67965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0667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6350" y="-12700"/>
            <a:ext cx="9090025" cy="687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15875" y="-6350"/>
            <a:ext cx="8809038" cy="694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3006091"/>
            <a:ext cx="7620000" cy="1005839"/>
          </a:xfrm>
        </p:spPr>
        <p:txBody>
          <a:bodyPr anchor="ctr"/>
          <a:lstStyle>
            <a:lvl1pPr marL="0" indent="0" algn="ctr">
              <a:buNone/>
              <a:defRPr sz="2000" baseline="0">
                <a:solidFill>
                  <a:schemeClr val="accent5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idx="10"/>
          </p:nvPr>
        </p:nvSpPr>
        <p:spPr>
          <a:xfrm>
            <a:off x="2095815" y="4089170"/>
            <a:ext cx="6171570" cy="554182"/>
          </a:xfrm>
        </p:spPr>
        <p:txBody>
          <a:bodyPr anchor="ctr"/>
          <a:lstStyle>
            <a:lvl1pPr marL="0" indent="0" algn="ctr">
              <a:buNone/>
              <a:defRPr sz="2000" baseline="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311333" y="1836420"/>
            <a:ext cx="7680267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8600"/>
            <a:ext cx="5111750" cy="5897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9144000" cy="1143000"/>
            </a:xfrm>
            <a:prstGeom prst="rect">
              <a:avLst/>
            </a:prstGeom>
            <a:ln/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pic>
          <p:nvPicPr>
            <p:cNvPr id="1030" name="Picture 8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311945" y="5245874"/>
              <a:ext cx="2644959" cy="1435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0" name="Straight Connector 9"/>
            <p:cNvCxnSpPr/>
            <p:nvPr/>
          </p:nvCxnSpPr>
          <p:spPr>
            <a:xfrm>
              <a:off x="66675" y="0"/>
              <a:ext cx="0" cy="6858000"/>
            </a:xfrm>
            <a:prstGeom prst="line">
              <a:avLst/>
            </a:prstGeom>
            <a:ln w="149225">
              <a:solidFill>
                <a:srgbClr val="1E9A9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01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394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1" r:id="rId2"/>
    <p:sldLayoutId id="2147483793" r:id="rId3"/>
    <p:sldLayoutId id="2147483790" r:id="rId4"/>
    <p:sldLayoutId id="2147483789" r:id="rId5"/>
    <p:sldLayoutId id="2147483788" r:id="rId6"/>
    <p:sldLayoutId id="2147483787" r:id="rId7"/>
    <p:sldLayoutId id="2147483786" r:id="rId8"/>
    <p:sldLayoutId id="2147483785" r:id="rId9"/>
    <p:sldLayoutId id="2147483784" r:id="rId10"/>
    <p:sldLayoutId id="21474837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30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653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87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98021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866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887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44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/>
          </p:nvPr>
        </p:nvSpPr>
        <p:spPr>
          <a:xfrm>
            <a:off x="-1524000" y="4119"/>
            <a:ext cx="8229600" cy="1143000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787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685800" y="76200"/>
            <a:ext cx="8229600" cy="1143000"/>
          </a:xfrm>
        </p:spPr>
        <p:txBody>
          <a:bodyPr/>
          <a:lstStyle/>
          <a:p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544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23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94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5597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457200" y="5715000"/>
            <a:ext cx="4114800" cy="0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059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B7D888"/>
      </a:accent1>
      <a:accent2>
        <a:srgbClr val="1E9A96"/>
      </a:accent2>
      <a:accent3>
        <a:srgbClr val="8E2344"/>
      </a:accent3>
      <a:accent4>
        <a:srgbClr val="EF5025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25BCC7DAC59448A506B610458BE779" ma:contentTypeVersion="0" ma:contentTypeDescription="Create a new document." ma:contentTypeScope="" ma:versionID="655f7f5b367cf43beef9be7cd6cc2f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5AE07AE-0E55-4BC4-AC16-97E951CBE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B8CF1B5-1ABA-4484-862C-C8B1D0A3D7D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851ED05-D05C-47C2-A4F7-548F012496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2849</TotalTime>
  <Words>0</Words>
  <Application>Microsoft Office PowerPoint</Application>
  <PresentationFormat>On-screen Show (4:3)</PresentationFormat>
  <Paragraphs>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COCC CUSTOMER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GFA Federal Credit Union</dc:title>
  <dc:creator>Kelli Mason</dc:creator>
  <cp:lastModifiedBy>Jennifer Darby</cp:lastModifiedBy>
  <cp:revision>213</cp:revision>
  <cp:lastPrinted>2015-02-03T22:20:03Z</cp:lastPrinted>
  <dcterms:created xsi:type="dcterms:W3CDTF">2013-04-04T19:23:31Z</dcterms:created>
  <dcterms:modified xsi:type="dcterms:W3CDTF">2021-12-01T20:32:34Z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0x010100E925BCC7DAC59448A506B610458BE779</vt:lpwstr>
  </property>
</Properties>
</file>