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09EF8-33BA-84E4-E079-A02515566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A4525-2BA1-8A49-7DA6-890878CA7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BD8A-C91E-A3B9-E9A3-2F82CA2F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3257A-031C-1F55-A709-CE4DD7BA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61ECD-A35D-3DF3-9741-4A624FB6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24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0151E-2053-D280-A1F5-415F054BB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0658A-7753-FD55-2CDC-872B716DD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6A287-E45E-40EB-E88F-95C316AF4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C5CFC-7F09-5F66-250D-7C68A0E2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6E9B7-99FC-817A-F7F5-D72164CB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2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C51D-EEB5-DF07-B32A-7B1E94AD2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661D8-346D-666B-4D54-12E146CDA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A4994-F6FA-5EF8-43D5-082220A5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379D3-B9F6-9507-0EEE-DA2930C8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D4472-20CD-0A78-FDD5-D2B09450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4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AC37-813F-8E57-C1AB-4F6B407D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49A1-445F-1A30-9408-7FFD3BECE3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5182C-9D7E-52F6-EB0F-FBB874BDD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2F915-0F2C-5D4C-B991-1F68890C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3CC60-3302-0E3C-7342-CB5C2791A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4D41C-1B6F-0F4D-D42F-E9E2D28E7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5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DD2C-161D-2C03-D56E-1911E612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DBCB0-ED15-155A-D0F8-DC4B9904E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6A3B5-C185-58E9-E9A4-E3A955FBF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1E3F37-D91B-014C-4F5B-51BE271867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C8CB4A-0937-F1CC-8754-9CFE5C847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A5D493-F8DF-9E75-1B9E-6222557B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98EC81-9EEE-7AAC-9CA9-63E4A24A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94326D-4105-AD0D-5950-446654A3A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1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3F1B-CDC0-DFB3-2A7A-F701515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1D616-8216-8544-77CA-DCD6DB67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56AFA-655E-918B-85B7-011DA2D4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281F8-D1D0-8915-BE04-DE111634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2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2D6C7-D764-37A6-E4D9-45EB7332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80D7D-7F53-9851-4531-A0C087B9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B90D3-30E0-3EA1-A8AC-80FBC9C4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63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C731-ADDE-152F-CFBA-800FB0B2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94A39-746E-9AEF-A33F-D3EE68F17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FC284-D8A5-F75C-F43A-C79938F5B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582730-586F-0C08-4DE4-D7C9CD2A5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8016F-93F8-8BDD-097C-96C7093C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82623-9D14-4056-9837-A0C2E4A5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2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930E0-FEB7-8FC9-181D-1D637B60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CA51E3-CEF6-97A5-9ED0-8DA16F47D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C1217-88FF-43D1-1E4B-A456B503A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262BD5-2CA6-D34D-D28A-5C540DA96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59986-7FD1-03FD-5207-22D0E478B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C25E2-2EBD-6A06-8CBB-D3CB769B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62B6A-B518-6F0D-492F-C81452EA1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623909-3486-F444-6EBF-566D2C4A3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78A0D-D709-B8AB-268E-6498D751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08D7C-272F-E78D-D6A1-49626D1C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E06B-4EAE-F3B4-24DD-33A2E91F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4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A560DA-D6F3-5E64-9C84-794DF0CF7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DA74E-2F2A-1A15-915C-41303C602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E6411-958F-39CD-04FB-CD4C4469F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EB1CD-1577-3E57-C8A7-1AF233C6E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BE22-3D9F-AEB8-A1E4-4D32824B9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6CAB3-B7AB-5F9C-3E73-1543C4C58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75D8E-DC62-6FE0-71C1-1E8E253A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1AC04-5A03-C012-9368-FEF44E4BAB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7924F-30AE-492D-A966-D0A098943666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723C8-87F0-CEA7-45E7-A528C3EAA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5030A-E9A0-927C-F423-C8F947CFE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CE0F7F-63A7-44D7-AB0E-9CD8CF127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3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E29ED-948D-D126-A7F7-4B86F651A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EADB9D-ADFC-2B52-F6BC-91061158B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903" y="55367"/>
            <a:ext cx="1675426" cy="36882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D96C0B-4EF0-E2E6-D310-633EF4CFE77F}"/>
              </a:ext>
            </a:extLst>
          </p:cNvPr>
          <p:cNvSpPr/>
          <p:nvPr/>
        </p:nvSpPr>
        <p:spPr>
          <a:xfrm>
            <a:off x="2064774" y="3763296"/>
            <a:ext cx="7907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Live The Eucharist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D45D51-A016-EC81-7296-3373D81A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864" y="4733837"/>
            <a:ext cx="3254242" cy="20626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E93590-3FF9-69E0-F3F5-AE8284263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56" y="5350437"/>
            <a:ext cx="3751481" cy="14365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353B77-16ED-2BA9-293F-EC9730511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356" y="5779311"/>
            <a:ext cx="2555298" cy="956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A7AF84-9381-B850-1103-33B88E596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1409" y="5822399"/>
            <a:ext cx="1093835" cy="8239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E7443-7733-576D-8B09-ADE9AD9ED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1449" y="302473"/>
            <a:ext cx="3074415" cy="35485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88E25A-2ACB-4A75-4D8C-FB0606955A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6039" y="261627"/>
            <a:ext cx="3074415" cy="35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9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Tonaszuck</dc:creator>
  <cp:lastModifiedBy>David Tonaszuck</cp:lastModifiedBy>
  <cp:revision>4</cp:revision>
  <dcterms:created xsi:type="dcterms:W3CDTF">2025-05-03T10:34:11Z</dcterms:created>
  <dcterms:modified xsi:type="dcterms:W3CDTF">2025-05-03T10:59:21Z</dcterms:modified>
</cp:coreProperties>
</file>