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659" r:id="rId5"/>
    <p:sldMasterId id="2147483695" r:id="rId6"/>
    <p:sldMasterId id="2147483708" r:id="rId7"/>
  </p:sldMasterIdLst>
  <p:notesMasterIdLst>
    <p:notesMasterId r:id="rId12"/>
  </p:notesMasterIdLst>
  <p:sldIdLst>
    <p:sldId id="3902" r:id="rId8"/>
    <p:sldId id="3925" r:id="rId9"/>
    <p:sldId id="3923" r:id="rId10"/>
    <p:sldId id="3924" r:id="rId11"/>
  </p:sldIdLst>
  <p:sldSz cx="12192000" cy="6858000"/>
  <p:notesSz cx="9926638" cy="6797675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8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EEB62F-FB9A-718A-AFF9-9DEEA9659C6D}" name="Otas Meironas" initials="OM" userId="S::otas.meironas@sintef.no::36c387d3-abdc-4a6e-a7b2-73ccf17b1f20" providerId="AD"/>
  <p188:author id="{FF43057D-96AC-577E-8327-B7C2C9579153}" name="Ragnhild Halvorsrud" initials="RH" userId="S::ragnhild.halvorsrud@sintef.no::917ea340-fd63-490f-a7db-68428d24cf32" providerId="AD"/>
  <p188:author id="{DAC231D0-A76F-9220-2FFA-2328B084A3C0}" name="Otas Meironas" initials="" userId="S::Otas.Meironas@sintef.no::36c387d3-abdc-4a6e-a7b2-73ccf17b1f2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gnhild Halvorsrud" initials="RH" lastIdx="1" clrIdx="0">
    <p:extLst>
      <p:ext uri="{19B8F6BF-5375-455C-9EA6-DF929625EA0E}">
        <p15:presenceInfo xmlns:p15="http://schemas.microsoft.com/office/powerpoint/2012/main" userId="S::ragnhild.halvorsrud@sintef.no::917ea340-fd63-490f-a7db-68428d24cf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6B00"/>
    <a:srgbClr val="F27900"/>
    <a:srgbClr val="FF9933"/>
    <a:srgbClr val="C5CCFF"/>
    <a:srgbClr val="2E75B6"/>
    <a:srgbClr val="DCE6F2"/>
    <a:srgbClr val="C55A1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F9B7F0-1187-4341-8B35-13B080DB7813}" v="111" dt="2025-05-19T08:17:13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73" autoAdjust="0"/>
    <p:restoredTop sz="94660"/>
  </p:normalViewPr>
  <p:slideViewPr>
    <p:cSldViewPr snapToGrid="0">
      <p:cViewPr>
        <p:scale>
          <a:sx n="100" d="100"/>
          <a:sy n="100" d="100"/>
        </p:scale>
        <p:origin x="3268" y="380"/>
      </p:cViewPr>
      <p:guideLst>
        <p:guide orient="horz" pos="2137"/>
        <p:guide pos="8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nhild Halvorsrud" userId="917ea340-fd63-490f-a7db-68428d24cf32" providerId="ADAL" clId="{F0F9B7F0-1187-4341-8B35-13B080DB7813}"/>
    <pc:docChg chg="undo redo custSel addSld delSld modSld">
      <pc:chgData name="Ragnhild Halvorsrud" userId="917ea340-fd63-490f-a7db-68428d24cf32" providerId="ADAL" clId="{F0F9B7F0-1187-4341-8B35-13B080DB7813}" dt="2025-05-19T08:17:13.564" v="6923" actId="1076"/>
      <pc:docMkLst>
        <pc:docMk/>
      </pc:docMkLst>
      <pc:sldChg chg="addSp modSp mod">
        <pc:chgData name="Ragnhild Halvorsrud" userId="917ea340-fd63-490f-a7db-68428d24cf32" providerId="ADAL" clId="{F0F9B7F0-1187-4341-8B35-13B080DB7813}" dt="2025-05-19T07:45:04.099" v="6724" actId="6549"/>
        <pc:sldMkLst>
          <pc:docMk/>
          <pc:sldMk cId="2551670608" sldId="3902"/>
        </pc:sldMkLst>
        <pc:spChg chg="mod">
          <ac:chgData name="Ragnhild Halvorsrud" userId="917ea340-fd63-490f-a7db-68428d24cf32" providerId="ADAL" clId="{F0F9B7F0-1187-4341-8B35-13B080DB7813}" dt="2025-05-19T07:24:44.380" v="6442" actId="14100"/>
          <ac:spMkLst>
            <pc:docMk/>
            <pc:sldMk cId="2551670608" sldId="3902"/>
            <ac:spMk id="2" creationId="{52456730-9CCD-4717-BE03-D62C6887A2F1}"/>
          </ac:spMkLst>
        </pc:spChg>
        <pc:spChg chg="mod">
          <ac:chgData name="Ragnhild Halvorsrud" userId="917ea340-fd63-490f-a7db-68428d24cf32" providerId="ADAL" clId="{F0F9B7F0-1187-4341-8B35-13B080DB7813}" dt="2025-05-19T07:45:04.099" v="6724" actId="6549"/>
          <ac:spMkLst>
            <pc:docMk/>
            <pc:sldMk cId="2551670608" sldId="3902"/>
            <ac:spMk id="3" creationId="{BB7EEA35-A974-41C3-B310-23E12C424753}"/>
          </ac:spMkLst>
        </pc:spChg>
        <pc:spChg chg="add mod">
          <ac:chgData name="Ragnhild Halvorsrud" userId="917ea340-fd63-490f-a7db-68428d24cf32" providerId="ADAL" clId="{F0F9B7F0-1187-4341-8B35-13B080DB7813}" dt="2025-05-19T07:25:40.771" v="6543" actId="20577"/>
          <ac:spMkLst>
            <pc:docMk/>
            <pc:sldMk cId="2551670608" sldId="3902"/>
            <ac:spMk id="5" creationId="{E5B2812F-8C99-D693-5ED6-B8A55EA22887}"/>
          </ac:spMkLst>
        </pc:spChg>
        <pc:picChg chg="add mod">
          <ac:chgData name="Ragnhild Halvorsrud" userId="917ea340-fd63-490f-a7db-68428d24cf32" providerId="ADAL" clId="{F0F9B7F0-1187-4341-8B35-13B080DB7813}" dt="2025-05-19T07:25:03.143" v="6446" actId="1076"/>
          <ac:picMkLst>
            <pc:docMk/>
            <pc:sldMk cId="2551670608" sldId="3902"/>
            <ac:picMk id="4" creationId="{6C445DB2-8AA0-B7FE-BF33-51F9B06DB7F0}"/>
          </ac:picMkLst>
        </pc:picChg>
      </pc:sldChg>
      <pc:sldChg chg="del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377873727" sldId="3911"/>
        </pc:sldMkLst>
      </pc:sldChg>
      <pc:sldChg chg="addSp modSp del mod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2283938490" sldId="3912"/>
        </pc:sldMkLst>
      </pc:sldChg>
      <pc:sldChg chg="modSp del mod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1087990798" sldId="3915"/>
        </pc:sldMkLst>
      </pc:sldChg>
      <pc:sldChg chg="del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1491115895" sldId="3917"/>
        </pc:sldMkLst>
      </pc:sldChg>
      <pc:sldChg chg="del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2964943904" sldId="3918"/>
        </pc:sldMkLst>
      </pc:sldChg>
      <pc:sldChg chg="del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727546627" sldId="3919"/>
        </pc:sldMkLst>
      </pc:sldChg>
      <pc:sldChg chg="add del">
        <pc:chgData name="Ragnhild Halvorsrud" userId="917ea340-fd63-490f-a7db-68428d24cf32" providerId="ADAL" clId="{F0F9B7F0-1187-4341-8B35-13B080DB7813}" dt="2025-05-13T12:16:10.424" v="90" actId="47"/>
        <pc:sldMkLst>
          <pc:docMk/>
          <pc:sldMk cId="530823885" sldId="3920"/>
        </pc:sldMkLst>
      </pc:sldChg>
      <pc:sldChg chg="del">
        <pc:chgData name="Ragnhild Halvorsrud" userId="917ea340-fd63-490f-a7db-68428d24cf32" providerId="ADAL" clId="{F0F9B7F0-1187-4341-8B35-13B080DB7813}" dt="2025-05-13T12:14:54.720" v="19" actId="47"/>
        <pc:sldMkLst>
          <pc:docMk/>
          <pc:sldMk cId="3390783433" sldId="3920"/>
        </pc:sldMkLst>
      </pc:sldChg>
      <pc:sldChg chg="add del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3719182886" sldId="3921"/>
        </pc:sldMkLst>
      </pc:sldChg>
      <pc:sldChg chg="addSp modSp new del mod">
        <pc:chgData name="Ragnhild Halvorsrud" userId="917ea340-fd63-490f-a7db-68428d24cf32" providerId="ADAL" clId="{F0F9B7F0-1187-4341-8B35-13B080DB7813}" dt="2025-05-19T08:12:04.912" v="6731" actId="47"/>
        <pc:sldMkLst>
          <pc:docMk/>
          <pc:sldMk cId="1456067971" sldId="3922"/>
        </pc:sldMkLst>
      </pc:sldChg>
      <pc:sldChg chg="new del">
        <pc:chgData name="Ragnhild Halvorsrud" userId="917ea340-fd63-490f-a7db-68428d24cf32" providerId="ADAL" clId="{F0F9B7F0-1187-4341-8B35-13B080DB7813}" dt="2025-05-13T12:16:32.726" v="92" actId="47"/>
        <pc:sldMkLst>
          <pc:docMk/>
          <pc:sldMk cId="2550522073" sldId="3922"/>
        </pc:sldMkLst>
      </pc:sldChg>
      <pc:sldChg chg="addSp delSp modSp add mod">
        <pc:chgData name="Ragnhild Halvorsrud" userId="917ea340-fd63-490f-a7db-68428d24cf32" providerId="ADAL" clId="{F0F9B7F0-1187-4341-8B35-13B080DB7813}" dt="2025-05-19T08:17:13.564" v="6923" actId="1076"/>
        <pc:sldMkLst>
          <pc:docMk/>
          <pc:sldMk cId="1721028380" sldId="3923"/>
        </pc:sldMkLst>
        <pc:spChg chg="mod">
          <ac:chgData name="Ragnhild Halvorsrud" userId="917ea340-fd63-490f-a7db-68428d24cf32" providerId="ADAL" clId="{F0F9B7F0-1187-4341-8B35-13B080DB7813}" dt="2025-05-13T13:13:56.940" v="3243" actId="14100"/>
          <ac:spMkLst>
            <pc:docMk/>
            <pc:sldMk cId="1721028380" sldId="3923"/>
            <ac:spMk id="2" creationId="{A8D709BF-1C28-97DB-EB0D-9CC9805308FE}"/>
          </ac:spMkLst>
        </pc:spChg>
        <pc:spChg chg="add mod">
          <ac:chgData name="Ragnhild Halvorsrud" userId="917ea340-fd63-490f-a7db-68428d24cf32" providerId="ADAL" clId="{F0F9B7F0-1187-4341-8B35-13B080DB7813}" dt="2025-05-19T06:51:55.549" v="6174" actId="1076"/>
          <ac:spMkLst>
            <pc:docMk/>
            <pc:sldMk cId="1721028380" sldId="3923"/>
            <ac:spMk id="3" creationId="{64A2A244-28AB-9EA4-B963-5CF89339030C}"/>
          </ac:spMkLst>
        </pc:spChg>
        <pc:spChg chg="add del mod">
          <ac:chgData name="Ragnhild Halvorsrud" userId="917ea340-fd63-490f-a7db-68428d24cf32" providerId="ADAL" clId="{F0F9B7F0-1187-4341-8B35-13B080DB7813}" dt="2025-05-19T06:54:07.098" v="6195" actId="21"/>
          <ac:spMkLst>
            <pc:docMk/>
            <pc:sldMk cId="1721028380" sldId="3923"/>
            <ac:spMk id="5" creationId="{F932348C-6C13-3724-4F3B-96CE087BE401}"/>
          </ac:spMkLst>
        </pc:spChg>
        <pc:spChg chg="add mod">
          <ac:chgData name="Ragnhild Halvorsrud" userId="917ea340-fd63-490f-a7db-68428d24cf32" providerId="ADAL" clId="{F0F9B7F0-1187-4341-8B35-13B080DB7813}" dt="2025-05-13T13:19:39.776" v="3515" actId="6549"/>
          <ac:spMkLst>
            <pc:docMk/>
            <pc:sldMk cId="1721028380" sldId="3923"/>
            <ac:spMk id="7" creationId="{FFABB606-A680-8CDA-9FC3-796622E9978C}"/>
          </ac:spMkLst>
        </pc:spChg>
        <pc:spChg chg="add mod">
          <ac:chgData name="Ragnhild Halvorsrud" userId="917ea340-fd63-490f-a7db-68428d24cf32" providerId="ADAL" clId="{F0F9B7F0-1187-4341-8B35-13B080DB7813}" dt="2025-05-13T13:20:16.115" v="3564" actId="6549"/>
          <ac:spMkLst>
            <pc:docMk/>
            <pc:sldMk cId="1721028380" sldId="3923"/>
            <ac:spMk id="9" creationId="{0D670C52-3747-95B2-4067-57D5EFEA674A}"/>
          </ac:spMkLst>
        </pc:spChg>
        <pc:spChg chg="add mod">
          <ac:chgData name="Ragnhild Halvorsrud" userId="917ea340-fd63-490f-a7db-68428d24cf32" providerId="ADAL" clId="{F0F9B7F0-1187-4341-8B35-13B080DB7813}" dt="2025-05-13T12:37:35.863" v="1520" actId="20577"/>
          <ac:spMkLst>
            <pc:docMk/>
            <pc:sldMk cId="1721028380" sldId="3923"/>
            <ac:spMk id="11" creationId="{D8DB30F6-FEA7-7DFF-A92C-9D3B50B6407F}"/>
          </ac:spMkLst>
        </pc:spChg>
        <pc:spChg chg="add mod">
          <ac:chgData name="Ragnhild Halvorsrud" userId="917ea340-fd63-490f-a7db-68428d24cf32" providerId="ADAL" clId="{F0F9B7F0-1187-4341-8B35-13B080DB7813}" dt="2025-05-19T07:11:02.999" v="6402" actId="20577"/>
          <ac:spMkLst>
            <pc:docMk/>
            <pc:sldMk cId="1721028380" sldId="3923"/>
            <ac:spMk id="13" creationId="{03FCB77C-AE62-8924-88CD-5C874899916B}"/>
          </ac:spMkLst>
        </pc:spChg>
        <pc:spChg chg="add mod">
          <ac:chgData name="Ragnhild Halvorsrud" userId="917ea340-fd63-490f-a7db-68428d24cf32" providerId="ADAL" clId="{F0F9B7F0-1187-4341-8B35-13B080DB7813}" dt="2025-05-13T12:38:14.231" v="1530" actId="20577"/>
          <ac:spMkLst>
            <pc:docMk/>
            <pc:sldMk cId="1721028380" sldId="3923"/>
            <ac:spMk id="15" creationId="{B344D8A4-ADC0-27A1-CCF5-CDEEF49A30FD}"/>
          </ac:spMkLst>
        </pc:spChg>
        <pc:spChg chg="add mod">
          <ac:chgData name="Ragnhild Halvorsrud" userId="917ea340-fd63-490f-a7db-68428d24cf32" providerId="ADAL" clId="{F0F9B7F0-1187-4341-8B35-13B080DB7813}" dt="2025-05-13T13:28:23.024" v="3770" actId="20577"/>
          <ac:spMkLst>
            <pc:docMk/>
            <pc:sldMk cId="1721028380" sldId="3923"/>
            <ac:spMk id="17" creationId="{3FD214B9-CDE0-7527-C747-04915BCE2FD5}"/>
          </ac:spMkLst>
        </pc:spChg>
        <pc:spChg chg="add mod">
          <ac:chgData name="Ragnhild Halvorsrud" userId="917ea340-fd63-490f-a7db-68428d24cf32" providerId="ADAL" clId="{F0F9B7F0-1187-4341-8B35-13B080DB7813}" dt="2025-05-19T06:50:35.756" v="6172" actId="20577"/>
          <ac:spMkLst>
            <pc:docMk/>
            <pc:sldMk cId="1721028380" sldId="3923"/>
            <ac:spMk id="35" creationId="{AA258EF7-B2AE-9D79-DD64-912BA1FE796E}"/>
          </ac:spMkLst>
        </pc:spChg>
        <pc:spChg chg="add mod">
          <ac:chgData name="Ragnhild Halvorsrud" userId="917ea340-fd63-490f-a7db-68428d24cf32" providerId="ADAL" clId="{F0F9B7F0-1187-4341-8B35-13B080DB7813}" dt="2025-05-19T07:02:01.311" v="6317" actId="1076"/>
          <ac:spMkLst>
            <pc:docMk/>
            <pc:sldMk cId="1721028380" sldId="3923"/>
            <ac:spMk id="39" creationId="{DE7B7F1D-0390-19B0-EF22-A3B446F5DDA0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43" creationId="{CD536AF2-32BD-B138-74DC-E0C686EA01F6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45" creationId="{62DEFC4B-C167-A689-FA01-A6E08A33DC01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46" creationId="{508C073A-0E14-B7EC-F94C-6E2F7AF35053}"/>
          </ac:spMkLst>
        </pc:spChg>
        <pc:spChg chg="add mod">
          <ac:chgData name="Ragnhild Halvorsrud" userId="917ea340-fd63-490f-a7db-68428d24cf32" providerId="ADAL" clId="{F0F9B7F0-1187-4341-8B35-13B080DB7813}" dt="2025-05-13T13:29:33.849" v="3833" actId="1076"/>
          <ac:spMkLst>
            <pc:docMk/>
            <pc:sldMk cId="1721028380" sldId="3923"/>
            <ac:spMk id="47" creationId="{FE5F92CD-39E4-EAC9-28E5-988F2DC47A86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50" creationId="{F34E4B98-B664-EE62-5496-DF522E68FE3A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52" creationId="{D1A36A2E-B0A7-EB85-784F-E3C9FB0EFCED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53" creationId="{0A4C5C37-CEB9-A909-C6F1-F6C76A1954D4}"/>
          </ac:spMkLst>
        </pc:spChg>
        <pc:spChg chg="mod">
          <ac:chgData name="Ragnhild Halvorsrud" userId="917ea340-fd63-490f-a7db-68428d24cf32" providerId="ADAL" clId="{F0F9B7F0-1187-4341-8B35-13B080DB7813}" dt="2025-05-19T07:02:10.863" v="6338" actId="1035"/>
          <ac:spMkLst>
            <pc:docMk/>
            <pc:sldMk cId="1721028380" sldId="3923"/>
            <ac:spMk id="55" creationId="{9F972D9F-F91D-9606-3B50-0CDB42257A0E}"/>
          </ac:spMkLst>
        </pc:spChg>
        <pc:spChg chg="add mod">
          <ac:chgData name="Ragnhild Halvorsrud" userId="917ea340-fd63-490f-a7db-68428d24cf32" providerId="ADAL" clId="{F0F9B7F0-1187-4341-8B35-13B080DB7813}" dt="2025-05-19T07:02:01.311" v="6317" actId="1076"/>
          <ac:spMkLst>
            <pc:docMk/>
            <pc:sldMk cId="1721028380" sldId="3923"/>
            <ac:spMk id="56" creationId="{DEE0E4FF-D686-8283-B566-F73D370993E0}"/>
          </ac:spMkLst>
        </pc:spChg>
        <pc:spChg chg="add mod">
          <ac:chgData name="Ragnhild Halvorsrud" userId="917ea340-fd63-490f-a7db-68428d24cf32" providerId="ADAL" clId="{F0F9B7F0-1187-4341-8B35-13B080DB7813}" dt="2025-05-19T07:02:33.108" v="6342" actId="1076"/>
          <ac:spMkLst>
            <pc:docMk/>
            <pc:sldMk cId="1721028380" sldId="3923"/>
            <ac:spMk id="57" creationId="{22E22974-A220-A460-ED38-F524323A9737}"/>
          </ac:spMkLst>
        </pc:spChg>
        <pc:spChg chg="add mod">
          <ac:chgData name="Ragnhild Halvorsrud" userId="917ea340-fd63-490f-a7db-68428d24cf32" providerId="ADAL" clId="{F0F9B7F0-1187-4341-8B35-13B080DB7813}" dt="2025-05-13T12:37:18.038" v="1475" actId="20577"/>
          <ac:spMkLst>
            <pc:docMk/>
            <pc:sldMk cId="1721028380" sldId="3923"/>
            <ac:spMk id="65" creationId="{7B300BF3-3EC2-D35F-F309-E476162CA9F8}"/>
          </ac:spMkLst>
        </pc:spChg>
        <pc:spChg chg="add mod">
          <ac:chgData name="Ragnhild Halvorsrud" userId="917ea340-fd63-490f-a7db-68428d24cf32" providerId="ADAL" clId="{F0F9B7F0-1187-4341-8B35-13B080DB7813}" dt="2025-05-19T08:16:50.399" v="6907" actId="1035"/>
          <ac:spMkLst>
            <pc:docMk/>
            <pc:sldMk cId="1721028380" sldId="3923"/>
            <ac:spMk id="67" creationId="{4D427236-EBF1-4440-61CA-36D85A8F1182}"/>
          </ac:spMkLst>
        </pc:spChg>
        <pc:spChg chg="add mod">
          <ac:chgData name="Ragnhild Halvorsrud" userId="917ea340-fd63-490f-a7db-68428d24cf32" providerId="ADAL" clId="{F0F9B7F0-1187-4341-8B35-13B080DB7813}" dt="2025-05-19T08:16:50.399" v="6907" actId="1035"/>
          <ac:spMkLst>
            <pc:docMk/>
            <pc:sldMk cId="1721028380" sldId="3923"/>
            <ac:spMk id="69" creationId="{F3795D98-F602-F56E-A076-FB5F53246EED}"/>
          </ac:spMkLst>
        </pc:spChg>
        <pc:spChg chg="add mod">
          <ac:chgData name="Ragnhild Halvorsrud" userId="917ea340-fd63-490f-a7db-68428d24cf32" providerId="ADAL" clId="{F0F9B7F0-1187-4341-8B35-13B080DB7813}" dt="2025-05-19T08:16:50.399" v="6907" actId="1035"/>
          <ac:spMkLst>
            <pc:docMk/>
            <pc:sldMk cId="1721028380" sldId="3923"/>
            <ac:spMk id="71" creationId="{27A22975-3026-4B05-0093-07AA51E483AB}"/>
          </ac:spMkLst>
        </pc:spChg>
        <pc:spChg chg="mod">
          <ac:chgData name="Ragnhild Halvorsrud" userId="917ea340-fd63-490f-a7db-68428d24cf32" providerId="ADAL" clId="{F0F9B7F0-1187-4341-8B35-13B080DB7813}" dt="2025-05-13T13:01:04.188" v="3227" actId="14100"/>
          <ac:spMkLst>
            <pc:docMk/>
            <pc:sldMk cId="1721028380" sldId="3923"/>
            <ac:spMk id="72" creationId="{59848459-FEDD-74D8-C6FE-325665ECEC63}"/>
          </ac:spMkLst>
        </pc:spChg>
        <pc:spChg chg="add mod">
          <ac:chgData name="Ragnhild Halvorsrud" userId="917ea340-fd63-490f-a7db-68428d24cf32" providerId="ADAL" clId="{F0F9B7F0-1187-4341-8B35-13B080DB7813}" dt="2025-05-19T08:16:50.399" v="6907" actId="1035"/>
          <ac:spMkLst>
            <pc:docMk/>
            <pc:sldMk cId="1721028380" sldId="3923"/>
            <ac:spMk id="75" creationId="{FDE65147-B182-DE1A-E4A4-FE9EF7F996AA}"/>
          </ac:spMkLst>
        </pc:spChg>
        <pc:spChg chg="add mod">
          <ac:chgData name="Ragnhild Halvorsrud" userId="917ea340-fd63-490f-a7db-68428d24cf32" providerId="ADAL" clId="{F0F9B7F0-1187-4341-8B35-13B080DB7813}" dt="2025-05-19T08:17:11.428" v="6922" actId="14100"/>
          <ac:spMkLst>
            <pc:docMk/>
            <pc:sldMk cId="1721028380" sldId="3923"/>
            <ac:spMk id="81" creationId="{0BF1253A-45D1-9D17-9047-8A0DEE5763D9}"/>
          </ac:spMkLst>
        </pc:spChg>
        <pc:spChg chg="add mod">
          <ac:chgData name="Ragnhild Halvorsrud" userId="917ea340-fd63-490f-a7db-68428d24cf32" providerId="ADAL" clId="{F0F9B7F0-1187-4341-8B35-13B080DB7813}" dt="2025-05-13T12:59:55.013" v="3217" actId="1076"/>
          <ac:spMkLst>
            <pc:docMk/>
            <pc:sldMk cId="1721028380" sldId="3923"/>
            <ac:spMk id="84" creationId="{C135F2F3-544B-6758-0139-AA139212E508}"/>
          </ac:spMkLst>
        </pc:spChg>
        <pc:spChg chg="add mod">
          <ac:chgData name="Ragnhild Halvorsrud" userId="917ea340-fd63-490f-a7db-68428d24cf32" providerId="ADAL" clId="{F0F9B7F0-1187-4341-8B35-13B080DB7813}" dt="2025-05-19T08:16:50.399" v="6907" actId="1035"/>
          <ac:spMkLst>
            <pc:docMk/>
            <pc:sldMk cId="1721028380" sldId="3923"/>
            <ac:spMk id="87" creationId="{5463AA24-0AF0-44C6-239A-542A1DE65A06}"/>
          </ac:spMkLst>
        </pc:spChg>
        <pc:picChg chg="mod">
          <ac:chgData name="Ragnhild Halvorsrud" userId="917ea340-fd63-490f-a7db-68428d24cf32" providerId="ADAL" clId="{F0F9B7F0-1187-4341-8B35-13B080DB7813}" dt="2025-05-13T12:23:39.590" v="340" actId="14100"/>
          <ac:picMkLst>
            <pc:docMk/>
            <pc:sldMk cId="1721028380" sldId="3923"/>
            <ac:picMk id="4" creationId="{CE7F20BE-1405-C332-F959-5CA2C02C31A6}"/>
          </ac:picMkLst>
        </pc:picChg>
        <pc:picChg chg="mod">
          <ac:chgData name="Ragnhild Halvorsrud" userId="917ea340-fd63-490f-a7db-68428d24cf32" providerId="ADAL" clId="{F0F9B7F0-1187-4341-8B35-13B080DB7813}" dt="2025-05-19T07:02:10.863" v="6338" actId="1035"/>
          <ac:picMkLst>
            <pc:docMk/>
            <pc:sldMk cId="1721028380" sldId="3923"/>
            <ac:picMk id="8" creationId="{EC7C08A7-EE1E-E3A6-8E29-D2CDC816C53D}"/>
          </ac:picMkLst>
        </pc:picChg>
        <pc:picChg chg="mod">
          <ac:chgData name="Ragnhild Halvorsrud" userId="917ea340-fd63-490f-a7db-68428d24cf32" providerId="ADAL" clId="{F0F9B7F0-1187-4341-8B35-13B080DB7813}" dt="2025-05-13T13:21:41.962" v="3677" actId="14100"/>
          <ac:picMkLst>
            <pc:docMk/>
            <pc:sldMk cId="1721028380" sldId="3923"/>
            <ac:picMk id="14" creationId="{E5AE562D-B2A2-1798-12CE-237736D56CB8}"/>
          </ac:picMkLst>
        </pc:picChg>
        <pc:picChg chg="mod">
          <ac:chgData name="Ragnhild Halvorsrud" userId="917ea340-fd63-490f-a7db-68428d24cf32" providerId="ADAL" clId="{F0F9B7F0-1187-4341-8B35-13B080DB7813}" dt="2025-05-13T13:41:04.514" v="4042" actId="1036"/>
          <ac:picMkLst>
            <pc:docMk/>
            <pc:sldMk cId="1721028380" sldId="3923"/>
            <ac:picMk id="36" creationId="{D2020B45-3316-53AE-62D7-C94C7A01CF5A}"/>
          </ac:picMkLst>
        </pc:picChg>
        <pc:picChg chg="add mod">
          <ac:chgData name="Ragnhild Halvorsrud" userId="917ea340-fd63-490f-a7db-68428d24cf32" providerId="ADAL" clId="{F0F9B7F0-1187-4341-8B35-13B080DB7813}" dt="2025-05-13T13:29:35.361" v="3834" actId="1076"/>
          <ac:picMkLst>
            <pc:docMk/>
            <pc:sldMk cId="1721028380" sldId="3923"/>
            <ac:picMk id="37" creationId="{DE2C85E4-09B4-E061-E001-D4B87598C512}"/>
          </ac:picMkLst>
        </pc:picChg>
        <pc:picChg chg="mod">
          <ac:chgData name="Ragnhild Halvorsrud" userId="917ea340-fd63-490f-a7db-68428d24cf32" providerId="ADAL" clId="{F0F9B7F0-1187-4341-8B35-13B080DB7813}" dt="2025-05-13T13:40:37.300" v="4024" actId="1076"/>
          <ac:picMkLst>
            <pc:docMk/>
            <pc:sldMk cId="1721028380" sldId="3923"/>
            <ac:picMk id="41" creationId="{71A9471C-2ED3-B161-0D92-CA86ABDDAB4B}"/>
          </ac:picMkLst>
        </pc:picChg>
        <pc:picChg chg="mod">
          <ac:chgData name="Ragnhild Halvorsrud" userId="917ea340-fd63-490f-a7db-68428d24cf32" providerId="ADAL" clId="{F0F9B7F0-1187-4341-8B35-13B080DB7813}" dt="2025-05-13T13:41:04.514" v="4042" actId="1036"/>
          <ac:picMkLst>
            <pc:docMk/>
            <pc:sldMk cId="1721028380" sldId="3923"/>
            <ac:picMk id="42" creationId="{FF6000E1-95E6-2343-5E48-436D85A71FD9}"/>
          </ac:picMkLst>
        </pc:picChg>
        <pc:picChg chg="mod">
          <ac:chgData name="Ragnhild Halvorsrud" userId="917ea340-fd63-490f-a7db-68428d24cf32" providerId="ADAL" clId="{F0F9B7F0-1187-4341-8B35-13B080DB7813}" dt="2025-05-13T13:40:37.300" v="4024" actId="1076"/>
          <ac:picMkLst>
            <pc:docMk/>
            <pc:sldMk cId="1721028380" sldId="3923"/>
            <ac:picMk id="44" creationId="{851ADC03-D358-798C-4BFF-E4F27BF67BD6}"/>
          </ac:picMkLst>
        </pc:picChg>
        <pc:picChg chg="mod">
          <ac:chgData name="Ragnhild Halvorsrud" userId="917ea340-fd63-490f-a7db-68428d24cf32" providerId="ADAL" clId="{F0F9B7F0-1187-4341-8B35-13B080DB7813}" dt="2025-05-13T13:40:43.712" v="4025" actId="1076"/>
          <ac:picMkLst>
            <pc:docMk/>
            <pc:sldMk cId="1721028380" sldId="3923"/>
            <ac:picMk id="48" creationId="{35CA9207-B171-DD1D-A6F5-E98DE9B0EA2F}"/>
          </ac:picMkLst>
        </pc:picChg>
        <pc:picChg chg="mod">
          <ac:chgData name="Ragnhild Halvorsrud" userId="917ea340-fd63-490f-a7db-68428d24cf32" providerId="ADAL" clId="{F0F9B7F0-1187-4341-8B35-13B080DB7813}" dt="2025-05-19T07:02:10.863" v="6338" actId="1035"/>
          <ac:picMkLst>
            <pc:docMk/>
            <pc:sldMk cId="1721028380" sldId="3923"/>
            <ac:picMk id="49" creationId="{21236907-DD95-6ECB-A2B5-FF0CC5EB5A7D}"/>
          </ac:picMkLst>
        </pc:picChg>
        <pc:picChg chg="mod">
          <ac:chgData name="Ragnhild Halvorsrud" userId="917ea340-fd63-490f-a7db-68428d24cf32" providerId="ADAL" clId="{F0F9B7F0-1187-4341-8B35-13B080DB7813}" dt="2025-05-19T07:02:10.863" v="6338" actId="1035"/>
          <ac:picMkLst>
            <pc:docMk/>
            <pc:sldMk cId="1721028380" sldId="3923"/>
            <ac:picMk id="51" creationId="{BAC71990-7871-D83B-4320-6F97C9248B93}"/>
          </ac:picMkLst>
        </pc:picChg>
        <pc:picChg chg="add mod">
          <ac:chgData name="Ragnhild Halvorsrud" userId="917ea340-fd63-490f-a7db-68428d24cf32" providerId="ADAL" clId="{F0F9B7F0-1187-4341-8B35-13B080DB7813}" dt="2025-05-13T12:52:41.945" v="2725" actId="1076"/>
          <ac:picMkLst>
            <pc:docMk/>
            <pc:sldMk cId="1721028380" sldId="3923"/>
            <ac:picMk id="83" creationId="{9807D104-998D-8370-5BDD-74F33AC1B217}"/>
          </ac:picMkLst>
        </pc:picChg>
        <pc:picChg chg="add mod">
          <ac:chgData name="Ragnhild Halvorsrud" userId="917ea340-fd63-490f-a7db-68428d24cf32" providerId="ADAL" clId="{F0F9B7F0-1187-4341-8B35-13B080DB7813}" dt="2025-05-19T08:16:50.399" v="6907" actId="1035"/>
          <ac:picMkLst>
            <pc:docMk/>
            <pc:sldMk cId="1721028380" sldId="3923"/>
            <ac:picMk id="86" creationId="{BD6E9AC2-6E4A-ECBA-2BAE-3B4633EDBC0F}"/>
          </ac:picMkLst>
        </pc:picChg>
        <pc:picChg chg="add mod">
          <ac:chgData name="Ragnhild Halvorsrud" userId="917ea340-fd63-490f-a7db-68428d24cf32" providerId="ADAL" clId="{F0F9B7F0-1187-4341-8B35-13B080DB7813}" dt="2025-05-19T08:17:13.564" v="6923" actId="1076"/>
          <ac:picMkLst>
            <pc:docMk/>
            <pc:sldMk cId="1721028380" sldId="3923"/>
            <ac:picMk id="1026" creationId="{6C463907-F252-DE3A-CAAE-9313F2F5BC2B}"/>
          </ac:picMkLst>
        </pc:picChg>
        <pc:cxnChg chg="add mod">
          <ac:chgData name="Ragnhild Halvorsrud" userId="917ea340-fd63-490f-a7db-68428d24cf32" providerId="ADAL" clId="{F0F9B7F0-1187-4341-8B35-13B080DB7813}" dt="2025-05-13T13:27:34.765" v="3698" actId="1076"/>
          <ac:cxnSpMkLst>
            <pc:docMk/>
            <pc:sldMk cId="1721028380" sldId="3923"/>
            <ac:cxnSpMk id="33" creationId="{0A0B4272-AD27-4570-2A08-50BAC993B11A}"/>
          </ac:cxnSpMkLst>
        </pc:cxnChg>
      </pc:sldChg>
      <pc:sldChg chg="addSp delSp modSp add mod">
        <pc:chgData name="Ragnhild Halvorsrud" userId="917ea340-fd63-490f-a7db-68428d24cf32" providerId="ADAL" clId="{F0F9B7F0-1187-4341-8B35-13B080DB7813}" dt="2025-05-19T06:53:27.252" v="6194" actId="14100"/>
        <pc:sldMkLst>
          <pc:docMk/>
          <pc:sldMk cId="6567556" sldId="3924"/>
        </pc:sldMkLst>
        <pc:spChg chg="add mod">
          <ac:chgData name="Ragnhild Halvorsrud" userId="917ea340-fd63-490f-a7db-68428d24cf32" providerId="ADAL" clId="{F0F9B7F0-1187-4341-8B35-13B080DB7813}" dt="2025-05-13T13:52:01.912" v="4560" actId="20577"/>
          <ac:spMkLst>
            <pc:docMk/>
            <pc:sldMk cId="6567556" sldId="3924"/>
            <ac:spMk id="3" creationId="{A0A19C06-92FA-FE48-DACF-5EBFFAF09BB3}"/>
          </ac:spMkLst>
        </pc:spChg>
        <pc:spChg chg="add mod">
          <ac:chgData name="Ragnhild Halvorsrud" userId="917ea340-fd63-490f-a7db-68428d24cf32" providerId="ADAL" clId="{F0F9B7F0-1187-4341-8B35-13B080DB7813}" dt="2025-05-19T06:53:27.252" v="6194" actId="14100"/>
          <ac:spMkLst>
            <pc:docMk/>
            <pc:sldMk cId="6567556" sldId="3924"/>
            <ac:spMk id="5" creationId="{F09BB4AD-4D8C-36D7-3C4C-880D69800EFF}"/>
          </ac:spMkLst>
        </pc:spChg>
        <pc:spChg chg="add mod">
          <ac:chgData name="Ragnhild Halvorsrud" userId="917ea340-fd63-490f-a7db-68428d24cf32" providerId="ADAL" clId="{F0F9B7F0-1187-4341-8B35-13B080DB7813}" dt="2025-05-13T13:54:45.234" v="4812" actId="20577"/>
          <ac:spMkLst>
            <pc:docMk/>
            <pc:sldMk cId="6567556" sldId="3924"/>
            <ac:spMk id="7" creationId="{31C7B22C-7098-0664-3413-5E362A1581EA}"/>
          </ac:spMkLst>
        </pc:spChg>
        <pc:spChg chg="add 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9" creationId="{B941370E-8DCF-AF4E-313C-792A7F1036D8}"/>
          </ac:spMkLst>
        </pc:spChg>
        <pc:spChg chg="add 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11" creationId="{BCE1E9AB-372B-8D1A-43F4-DB5B39A93C3A}"/>
          </ac:spMkLst>
        </pc:spChg>
        <pc:spChg chg="add 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13" creationId="{F7FB44FD-232E-9FF0-0C15-02DD7E73522C}"/>
          </ac:spMkLst>
        </pc:spChg>
        <pc:spChg chg="add mod">
          <ac:chgData name="Ragnhild Halvorsrud" userId="917ea340-fd63-490f-a7db-68428d24cf32" providerId="ADAL" clId="{F0F9B7F0-1187-4341-8B35-13B080DB7813}" dt="2025-05-13T13:58:35.383" v="5040" actId="1076"/>
          <ac:spMkLst>
            <pc:docMk/>
            <pc:sldMk cId="6567556" sldId="3924"/>
            <ac:spMk id="15" creationId="{587F12A1-C9A1-E8C4-52DD-CB988A468F4E}"/>
          </ac:spMkLst>
        </pc:spChg>
        <pc:spChg chg="add mod">
          <ac:chgData name="Ragnhild Halvorsrud" userId="917ea340-fd63-490f-a7db-68428d24cf32" providerId="ADAL" clId="{F0F9B7F0-1187-4341-8B35-13B080DB7813}" dt="2025-05-13T14:02:36.449" v="5301" actId="20577"/>
          <ac:spMkLst>
            <pc:docMk/>
            <pc:sldMk cId="6567556" sldId="3924"/>
            <ac:spMk id="35" creationId="{E866622A-2F34-A920-DC66-BC9DB249873F}"/>
          </ac:spMkLst>
        </pc:spChg>
        <pc:spChg chg="add mod">
          <ac:chgData name="Ragnhild Halvorsrud" userId="917ea340-fd63-490f-a7db-68428d24cf32" providerId="ADAL" clId="{F0F9B7F0-1187-4341-8B35-13B080DB7813}" dt="2025-05-13T14:04:24.517" v="5410" actId="1076"/>
          <ac:spMkLst>
            <pc:docMk/>
            <pc:sldMk cId="6567556" sldId="3924"/>
            <ac:spMk id="37" creationId="{2003AE8C-44F5-D4B8-C619-6C53F9349275}"/>
          </ac:spMkLst>
        </pc:spChg>
        <pc:spChg chg="add mod">
          <ac:chgData name="Ragnhild Halvorsrud" userId="917ea340-fd63-490f-a7db-68428d24cf32" providerId="ADAL" clId="{F0F9B7F0-1187-4341-8B35-13B080DB7813}" dt="2025-05-13T14:08:27.422" v="5633" actId="14100"/>
          <ac:spMkLst>
            <pc:docMk/>
            <pc:sldMk cId="6567556" sldId="3924"/>
            <ac:spMk id="38" creationId="{FDAE71B7-FB22-855E-26B1-90A5EA7FAF46}"/>
          </ac:spMkLst>
        </pc:spChg>
        <pc:spChg chg="add mod">
          <ac:chgData name="Ragnhild Halvorsrud" userId="917ea340-fd63-490f-a7db-68428d24cf32" providerId="ADAL" clId="{F0F9B7F0-1187-4341-8B35-13B080DB7813}" dt="2025-05-13T14:10:57.569" v="5914" actId="1076"/>
          <ac:spMkLst>
            <pc:docMk/>
            <pc:sldMk cId="6567556" sldId="3924"/>
            <ac:spMk id="40" creationId="{0355C93A-E30A-8A4A-A6E3-A461935420C5}"/>
          </ac:spMkLst>
        </pc:spChg>
        <pc:spChg chg="add mod">
          <ac:chgData name="Ragnhild Halvorsrud" userId="917ea340-fd63-490f-a7db-68428d24cf32" providerId="ADAL" clId="{F0F9B7F0-1187-4341-8B35-13B080DB7813}" dt="2025-05-13T14:10:57.569" v="5914" actId="1076"/>
          <ac:spMkLst>
            <pc:docMk/>
            <pc:sldMk cId="6567556" sldId="3924"/>
            <ac:spMk id="41" creationId="{EA5F9995-C132-34FE-5F4D-004FFCA8AA93}"/>
          </ac:spMkLst>
        </pc:spChg>
        <pc:spChg chg="add mod">
          <ac:chgData name="Ragnhild Halvorsrud" userId="917ea340-fd63-490f-a7db-68428d24cf32" providerId="ADAL" clId="{F0F9B7F0-1187-4341-8B35-13B080DB7813}" dt="2025-05-13T14:11:55.297" v="5974" actId="1076"/>
          <ac:spMkLst>
            <pc:docMk/>
            <pc:sldMk cId="6567556" sldId="3924"/>
            <ac:spMk id="42" creationId="{FD0607DF-B4AB-4F30-7CB5-A835D83DAA61}"/>
          </ac:spMkLst>
        </pc:spChg>
        <pc:spChg chg="add mod">
          <ac:chgData name="Ragnhild Halvorsrud" userId="917ea340-fd63-490f-a7db-68428d24cf32" providerId="ADAL" clId="{F0F9B7F0-1187-4341-8B35-13B080DB7813}" dt="2025-05-13T14:10:57.569" v="5914" actId="1076"/>
          <ac:spMkLst>
            <pc:docMk/>
            <pc:sldMk cId="6567556" sldId="3924"/>
            <ac:spMk id="43" creationId="{BF642595-D4DC-BCFF-03D1-BD2952D5DAD3}"/>
          </ac:spMkLst>
        </pc:spChg>
        <pc:spChg chg="add mod">
          <ac:chgData name="Ragnhild Halvorsrud" userId="917ea340-fd63-490f-a7db-68428d24cf32" providerId="ADAL" clId="{F0F9B7F0-1187-4341-8B35-13B080DB7813}" dt="2025-05-13T14:10:40.857" v="5910" actId="1076"/>
          <ac:spMkLst>
            <pc:docMk/>
            <pc:sldMk cId="6567556" sldId="3924"/>
            <ac:spMk id="44" creationId="{2A7AC3FC-89E9-DCD1-DB43-041D6243A2E3}"/>
          </ac:spMkLst>
        </pc:spChg>
        <pc:spChg chg="add mod">
          <ac:chgData name="Ragnhild Halvorsrud" userId="917ea340-fd63-490f-a7db-68428d24cf32" providerId="ADAL" clId="{F0F9B7F0-1187-4341-8B35-13B080DB7813}" dt="2025-05-13T14:13:05.093" v="6132" actId="1076"/>
          <ac:spMkLst>
            <pc:docMk/>
            <pc:sldMk cId="6567556" sldId="3924"/>
            <ac:spMk id="45" creationId="{1712CB70-C973-D811-CE99-4B10EFCE6A2B}"/>
          </ac:spMkLst>
        </pc:spChg>
        <pc:spChg chg="add mod">
          <ac:chgData name="Ragnhild Halvorsrud" userId="917ea340-fd63-490f-a7db-68428d24cf32" providerId="ADAL" clId="{F0F9B7F0-1187-4341-8B35-13B080DB7813}" dt="2025-05-13T14:13:36.187" v="6158" actId="20577"/>
          <ac:spMkLst>
            <pc:docMk/>
            <pc:sldMk cId="6567556" sldId="3924"/>
            <ac:spMk id="46" creationId="{B4D75634-A7AE-7F5E-76C8-08455A91E510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73" creationId="{AA71E5FE-A664-5383-9991-B6D7F6EAB494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74" creationId="{98AA4CDA-91A9-60AB-6530-327587AA9D69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76" creationId="{755FD6DA-ABB7-9C84-E9A1-791835E16882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78" creationId="{D32CF1C5-65AA-9A8C-A749-7EDF7E0A40E9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82" creationId="{182AF509-EF2D-30F4-ED69-7221B4C34369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88" creationId="{FE0EFC0E-410B-D88E-C423-DE56B1AF8E0D}"/>
          </ac:spMkLst>
        </pc:spChg>
        <pc:spChg chg="mod">
          <ac:chgData name="Ragnhild Halvorsrud" userId="917ea340-fd63-490f-a7db-68428d24cf32" providerId="ADAL" clId="{F0F9B7F0-1187-4341-8B35-13B080DB7813}" dt="2025-05-13T13:56:12.170" v="4950" actId="1037"/>
          <ac:spMkLst>
            <pc:docMk/>
            <pc:sldMk cId="6567556" sldId="3924"/>
            <ac:spMk id="92" creationId="{C5CDB145-B482-4432-582A-8AEE563692FA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99" creationId="{FD54B9CE-613E-8189-7C04-2F58A28801FC}"/>
          </ac:spMkLst>
        </pc:spChg>
        <pc:spChg chg="mod">
          <ac:chgData name="Ragnhild Halvorsrud" userId="917ea340-fd63-490f-a7db-68428d24cf32" providerId="ADAL" clId="{F0F9B7F0-1187-4341-8B35-13B080DB7813}" dt="2025-05-13T14:02:25.032" v="5292" actId="20577"/>
          <ac:spMkLst>
            <pc:docMk/>
            <pc:sldMk cId="6567556" sldId="3924"/>
            <ac:spMk id="101" creationId="{5B35AD7E-83E4-7C67-CA11-E78E9FC323B8}"/>
          </ac:spMkLst>
        </pc:spChg>
        <pc:spChg chg="mod">
          <ac:chgData name="Ragnhild Halvorsrud" userId="917ea340-fd63-490f-a7db-68428d24cf32" providerId="ADAL" clId="{F0F9B7F0-1187-4341-8B35-13B080DB7813}" dt="2025-05-13T13:56:17.529" v="4995" actId="1037"/>
          <ac:spMkLst>
            <pc:docMk/>
            <pc:sldMk cId="6567556" sldId="3924"/>
            <ac:spMk id="106" creationId="{E183110C-42B0-44EF-5E32-337606EA6B75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118" creationId="{13E1EBA3-96A3-11FA-D076-965BC8B65F42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119" creationId="{8D6471E0-5AC9-454D-826A-58F7B854E2EE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121" creationId="{F9E31398-D320-BA13-7006-4814AA6D6223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122" creationId="{85AA3E63-7037-2D49-B701-3A74359FDAA1}"/>
          </ac:spMkLst>
        </pc:spChg>
        <pc:spChg chg="mod">
          <ac:chgData name="Ragnhild Halvorsrud" userId="917ea340-fd63-490f-a7db-68428d24cf32" providerId="ADAL" clId="{F0F9B7F0-1187-4341-8B35-13B080DB7813}" dt="2025-05-13T14:07:09.792" v="5571" actId="1076"/>
          <ac:spMkLst>
            <pc:docMk/>
            <pc:sldMk cId="6567556" sldId="3924"/>
            <ac:spMk id="123" creationId="{FC707D25-2D41-E284-081B-21F9120054F9}"/>
          </ac:spMkLst>
        </pc:spChg>
        <pc:picChg chg="mod">
          <ac:chgData name="Ragnhild Halvorsrud" userId="917ea340-fd63-490f-a7db-68428d24cf32" providerId="ADAL" clId="{F0F9B7F0-1187-4341-8B35-13B080DB7813}" dt="2025-05-13T14:07:09.792" v="5571" actId="1076"/>
          <ac:picMkLst>
            <pc:docMk/>
            <pc:sldMk cId="6567556" sldId="3924"/>
            <ac:picMk id="4" creationId="{F39636C2-822B-5778-C4D1-B6FC52900CF8}"/>
          </ac:picMkLst>
        </pc:picChg>
        <pc:picChg chg="mod">
          <ac:chgData name="Ragnhild Halvorsrud" userId="917ea340-fd63-490f-a7db-68428d24cf32" providerId="ADAL" clId="{F0F9B7F0-1187-4341-8B35-13B080DB7813}" dt="2025-05-13T14:11:45.487" v="5973" actId="1076"/>
          <ac:picMkLst>
            <pc:docMk/>
            <pc:sldMk cId="6567556" sldId="3924"/>
            <ac:picMk id="8" creationId="{2C1537A8-6DB0-D053-6DDA-808D4E07F585}"/>
          </ac:picMkLst>
        </pc:picChg>
        <pc:picChg chg="mod">
          <ac:chgData name="Ragnhild Halvorsrud" userId="917ea340-fd63-490f-a7db-68428d24cf32" providerId="ADAL" clId="{F0F9B7F0-1187-4341-8B35-13B080DB7813}" dt="2025-05-13T14:11:40.575" v="5972" actId="1076"/>
          <ac:picMkLst>
            <pc:docMk/>
            <pc:sldMk cId="6567556" sldId="3924"/>
            <ac:picMk id="10" creationId="{CA119127-1611-5844-B9E5-C23439692EAA}"/>
          </ac:picMkLst>
        </pc:picChg>
        <pc:picChg chg="mod">
          <ac:chgData name="Ragnhild Halvorsrud" userId="917ea340-fd63-490f-a7db-68428d24cf32" providerId="ADAL" clId="{F0F9B7F0-1187-4341-8B35-13B080DB7813}" dt="2025-05-13T14:11:40.575" v="5972" actId="1076"/>
          <ac:picMkLst>
            <pc:docMk/>
            <pc:sldMk cId="6567556" sldId="3924"/>
            <ac:picMk id="12" creationId="{E0E462BB-E5E7-A307-A785-D8BD28CE9AC8}"/>
          </ac:picMkLst>
        </pc:picChg>
        <pc:picChg chg="mod">
          <ac:chgData name="Ragnhild Halvorsrud" userId="917ea340-fd63-490f-a7db-68428d24cf32" providerId="ADAL" clId="{F0F9B7F0-1187-4341-8B35-13B080DB7813}" dt="2025-05-13T14:04:07.427" v="5402" actId="1076"/>
          <ac:picMkLst>
            <pc:docMk/>
            <pc:sldMk cId="6567556" sldId="3924"/>
            <ac:picMk id="14" creationId="{8D099CC2-FFBA-3DAF-59A0-DA3E5F382AEB}"/>
          </ac:picMkLst>
        </pc:picChg>
        <pc:picChg chg="mod">
          <ac:chgData name="Ragnhild Halvorsrud" userId="917ea340-fd63-490f-a7db-68428d24cf32" providerId="ADAL" clId="{F0F9B7F0-1187-4341-8B35-13B080DB7813}" dt="2025-05-13T14:11:45.487" v="5973" actId="1076"/>
          <ac:picMkLst>
            <pc:docMk/>
            <pc:sldMk cId="6567556" sldId="3924"/>
            <ac:picMk id="18" creationId="{7B6C39BC-AA65-5DD3-9D02-20F86DA78548}"/>
          </ac:picMkLst>
        </pc:picChg>
        <pc:picChg chg="mod">
          <ac:chgData name="Ragnhild Halvorsrud" userId="917ea340-fd63-490f-a7db-68428d24cf32" providerId="ADAL" clId="{F0F9B7F0-1187-4341-8B35-13B080DB7813}" dt="2025-05-13T14:11:45.487" v="5973" actId="1076"/>
          <ac:picMkLst>
            <pc:docMk/>
            <pc:sldMk cId="6567556" sldId="3924"/>
            <ac:picMk id="20" creationId="{9C4958F9-69AF-A0E0-A644-30A4178208FE}"/>
          </ac:picMkLst>
        </pc:picChg>
        <pc:picChg chg="mod">
          <ac:chgData name="Ragnhild Halvorsrud" userId="917ea340-fd63-490f-a7db-68428d24cf32" providerId="ADAL" clId="{F0F9B7F0-1187-4341-8B35-13B080DB7813}" dt="2025-05-13T14:06:08.178" v="5487" actId="1076"/>
          <ac:picMkLst>
            <pc:docMk/>
            <pc:sldMk cId="6567556" sldId="3924"/>
            <ac:picMk id="24" creationId="{D3650810-F6C4-56FE-1580-BAA4D4ACA7F4}"/>
          </ac:picMkLst>
        </pc:picChg>
        <pc:picChg chg="mod">
          <ac:chgData name="Ragnhild Halvorsrud" userId="917ea340-fd63-490f-a7db-68428d24cf32" providerId="ADAL" clId="{F0F9B7F0-1187-4341-8B35-13B080DB7813}" dt="2025-05-13T14:10:57.569" v="5914" actId="1076"/>
          <ac:picMkLst>
            <pc:docMk/>
            <pc:sldMk cId="6567556" sldId="3924"/>
            <ac:picMk id="26" creationId="{33B08163-E65C-F5E5-51BF-77DA940AB1C8}"/>
          </ac:picMkLst>
        </pc:picChg>
        <pc:picChg chg="mod">
          <ac:chgData name="Ragnhild Halvorsrud" userId="917ea340-fd63-490f-a7db-68428d24cf32" providerId="ADAL" clId="{F0F9B7F0-1187-4341-8B35-13B080DB7813}" dt="2025-05-13T14:10:57.569" v="5914" actId="1076"/>
          <ac:picMkLst>
            <pc:docMk/>
            <pc:sldMk cId="6567556" sldId="3924"/>
            <ac:picMk id="28" creationId="{8655F0A1-3D4E-50C4-9C94-DB6DD45C4E5E}"/>
          </ac:picMkLst>
        </pc:picChg>
        <pc:picChg chg="mod">
          <ac:chgData name="Ragnhild Halvorsrud" userId="917ea340-fd63-490f-a7db-68428d24cf32" providerId="ADAL" clId="{F0F9B7F0-1187-4341-8B35-13B080DB7813}" dt="2025-05-13T14:10:57.569" v="5914" actId="1076"/>
          <ac:picMkLst>
            <pc:docMk/>
            <pc:sldMk cId="6567556" sldId="3924"/>
            <ac:picMk id="30" creationId="{FF0EDE61-3548-E07C-DF47-214E3C34C9D3}"/>
          </ac:picMkLst>
        </pc:picChg>
        <pc:picChg chg="add mod">
          <ac:chgData name="Ragnhild Halvorsrud" userId="917ea340-fd63-490f-a7db-68428d24cf32" providerId="ADAL" clId="{F0F9B7F0-1187-4341-8B35-13B080DB7813}" dt="2025-05-13T14:10:10.332" v="5839" actId="1076"/>
          <ac:picMkLst>
            <pc:docMk/>
            <pc:sldMk cId="6567556" sldId="3924"/>
            <ac:picMk id="31" creationId="{3F7E7EDE-B261-4D82-B588-E1AF31E63B58}"/>
          </ac:picMkLst>
        </pc:picChg>
        <pc:picChg chg="add mod">
          <ac:chgData name="Ragnhild Halvorsrud" userId="917ea340-fd63-490f-a7db-68428d24cf32" providerId="ADAL" clId="{F0F9B7F0-1187-4341-8B35-13B080DB7813}" dt="2025-05-13T14:03:51.398" v="5400" actId="1076"/>
          <ac:picMkLst>
            <pc:docMk/>
            <pc:sldMk cId="6567556" sldId="3924"/>
            <ac:picMk id="33" creationId="{12BFF87F-F83F-3D01-6609-DAB1EC1BF8A1}"/>
          </ac:picMkLst>
        </pc:picChg>
        <pc:picChg chg="mod">
          <ac:chgData name="Ragnhild Halvorsrud" userId="917ea340-fd63-490f-a7db-68428d24cf32" providerId="ADAL" clId="{F0F9B7F0-1187-4341-8B35-13B080DB7813}" dt="2025-05-13T14:07:13.711" v="5572" actId="1076"/>
          <ac:picMkLst>
            <pc:docMk/>
            <pc:sldMk cId="6567556" sldId="3924"/>
            <ac:picMk id="98" creationId="{577CEEDE-235D-52D7-D2B2-E12E4DCBB11C}"/>
          </ac:picMkLst>
        </pc:picChg>
        <pc:picChg chg="mod">
          <ac:chgData name="Ragnhild Halvorsrud" userId="917ea340-fd63-490f-a7db-68428d24cf32" providerId="ADAL" clId="{F0F9B7F0-1187-4341-8B35-13B080DB7813}" dt="2025-05-13T14:02:43.784" v="5302" actId="1076"/>
          <ac:picMkLst>
            <pc:docMk/>
            <pc:sldMk cId="6567556" sldId="3924"/>
            <ac:picMk id="107" creationId="{E0F09875-3D03-A2D1-9CFD-9C1DC64D6108}"/>
          </ac:picMkLst>
        </pc:picChg>
      </pc:sldChg>
      <pc:sldChg chg="addSp delSp modSp new mod">
        <pc:chgData name="Ragnhild Halvorsrud" userId="917ea340-fd63-490f-a7db-68428d24cf32" providerId="ADAL" clId="{F0F9B7F0-1187-4341-8B35-13B080DB7813}" dt="2025-05-19T08:16:11.615" v="6890" actId="6549"/>
        <pc:sldMkLst>
          <pc:docMk/>
          <pc:sldMk cId="1558537492" sldId="3925"/>
        </pc:sldMkLst>
        <pc:spChg chg="mod">
          <ac:chgData name="Ragnhild Halvorsrud" userId="917ea340-fd63-490f-a7db-68428d24cf32" providerId="ADAL" clId="{F0F9B7F0-1187-4341-8B35-13B080DB7813}" dt="2025-05-19T06:54:43.005" v="6206" actId="20577"/>
          <ac:spMkLst>
            <pc:docMk/>
            <pc:sldMk cId="1558537492" sldId="3925"/>
            <ac:spMk id="2" creationId="{1171B8E5-BACE-42B8-370E-2984B3368880}"/>
          </ac:spMkLst>
        </pc:spChg>
        <pc:spChg chg="add del">
          <ac:chgData name="Ragnhild Halvorsrud" userId="917ea340-fd63-490f-a7db-68428d24cf32" providerId="ADAL" clId="{F0F9B7F0-1187-4341-8B35-13B080DB7813}" dt="2025-05-19T06:54:31.874" v="6201"/>
          <ac:spMkLst>
            <pc:docMk/>
            <pc:sldMk cId="1558537492" sldId="3925"/>
            <ac:spMk id="3" creationId="{871E0265-BC50-E34F-8CE2-54584D89FC65}"/>
          </ac:spMkLst>
        </pc:spChg>
        <pc:spChg chg="add mod">
          <ac:chgData name="Ragnhild Halvorsrud" userId="917ea340-fd63-490f-a7db-68428d24cf32" providerId="ADAL" clId="{F0F9B7F0-1187-4341-8B35-13B080DB7813}" dt="2025-05-19T06:54:28.404" v="6198"/>
          <ac:spMkLst>
            <pc:docMk/>
            <pc:sldMk cId="1558537492" sldId="3925"/>
            <ac:spMk id="5" creationId="{F932348C-6C13-3724-4F3B-96CE087BE401}"/>
          </ac:spMkLst>
        </pc:spChg>
        <pc:spChg chg="add mod">
          <ac:chgData name="Ragnhild Halvorsrud" userId="917ea340-fd63-490f-a7db-68428d24cf32" providerId="ADAL" clId="{F0F9B7F0-1187-4341-8B35-13B080DB7813}" dt="2025-05-19T08:16:11.615" v="6890" actId="6549"/>
          <ac:spMkLst>
            <pc:docMk/>
            <pc:sldMk cId="1558537492" sldId="3925"/>
            <ac:spMk id="6" creationId="{8E445B5F-A1C7-CEA4-6311-6CFA6519238C}"/>
          </ac:spMkLst>
        </pc:spChg>
        <pc:picChg chg="add mod">
          <ac:chgData name="Ragnhild Halvorsrud" userId="917ea340-fd63-490f-a7db-68428d24cf32" providerId="ADAL" clId="{F0F9B7F0-1187-4341-8B35-13B080DB7813}" dt="2025-05-19T06:54:29.942" v="6200"/>
          <ac:picMkLst>
            <pc:docMk/>
            <pc:sldMk cId="1558537492" sldId="3925"/>
            <ac:picMk id="4" creationId="{51C478B5-37BB-D423-BDCD-13166F367F3F}"/>
          </ac:picMkLst>
        </pc:picChg>
      </pc:sldChg>
    </pc:docChg>
  </pc:docChgLst>
  <pc:docChgLst>
    <pc:chgData name="Ragnhild Halvorsrud" userId="917ea340-fd63-490f-a7db-68428d24cf32" providerId="ADAL" clId="{9D06357B-429B-486A-870A-1378D33A77C7}"/>
    <pc:docChg chg="undo redo custSel addSld delSld modSld sldOrd">
      <pc:chgData name="Ragnhild Halvorsrud" userId="917ea340-fd63-490f-a7db-68428d24cf32" providerId="ADAL" clId="{9D06357B-429B-486A-870A-1378D33A77C7}" dt="2025-03-31T15:06:36.983" v="7466" actId="20577"/>
      <pc:docMkLst>
        <pc:docMk/>
      </pc:docMkLst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3429883047" sldId="515"/>
        </pc:sldMkLst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3593208001" sldId="3845"/>
        </pc:sldMkLst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342827268" sldId="3850"/>
        </pc:sldMkLst>
      </pc:sldChg>
      <pc:sldChg chg="del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838556750" sldId="3851"/>
        </pc:sldMkLst>
      </pc:sldChg>
      <pc:sldChg chg="addSp delSp 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1930253603" sldId="3853"/>
        </pc:sldMkLst>
      </pc:sldChg>
      <pc:sldChg chg="addSp delSp modSp mod">
        <pc:chgData name="Ragnhild Halvorsrud" userId="917ea340-fd63-490f-a7db-68428d24cf32" providerId="ADAL" clId="{9D06357B-429B-486A-870A-1378D33A77C7}" dt="2025-03-31T14:51:53.290" v="7369" actId="27636"/>
        <pc:sldMkLst>
          <pc:docMk/>
          <pc:sldMk cId="2551670608" sldId="3902"/>
        </pc:sldMkLst>
        <pc:spChg chg="mod">
          <ac:chgData name="Ragnhild Halvorsrud" userId="917ea340-fd63-490f-a7db-68428d24cf32" providerId="ADAL" clId="{9D06357B-429B-486A-870A-1378D33A77C7}" dt="2025-03-31T11:36:30.468" v="1241" actId="20577"/>
          <ac:spMkLst>
            <pc:docMk/>
            <pc:sldMk cId="2551670608" sldId="3902"/>
            <ac:spMk id="2" creationId="{52456730-9CCD-4717-BE03-D62C6887A2F1}"/>
          </ac:spMkLst>
        </pc:spChg>
        <pc:spChg chg="mod">
          <ac:chgData name="Ragnhild Halvorsrud" userId="917ea340-fd63-490f-a7db-68428d24cf32" providerId="ADAL" clId="{9D06357B-429B-486A-870A-1378D33A77C7}" dt="2025-03-31T14:51:53.290" v="7369" actId="27636"/>
          <ac:spMkLst>
            <pc:docMk/>
            <pc:sldMk cId="2551670608" sldId="3902"/>
            <ac:spMk id="3" creationId="{BB7EEA35-A974-41C3-B310-23E12C424753}"/>
          </ac:spMkLst>
        </pc:spChg>
      </pc:sldChg>
      <pc:sldChg chg="del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17163607" sldId="3908"/>
        </pc:sldMkLst>
      </pc:sldChg>
      <pc:sldChg chg="modSp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1857757840" sldId="3909"/>
        </pc:sldMkLst>
      </pc:sldChg>
      <pc:sldChg chg="addSp delSp modSp add del mo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919926455" sldId="3910"/>
        </pc:sldMkLst>
      </pc:sldChg>
      <pc:sldChg chg="addSp delSp modSp new mod">
        <pc:chgData name="Ragnhild Halvorsrud" userId="917ea340-fd63-490f-a7db-68428d24cf32" providerId="ADAL" clId="{9D06357B-429B-486A-870A-1378D33A77C7}" dt="2025-03-31T15:04:38.744" v="7376" actId="478"/>
        <pc:sldMkLst>
          <pc:docMk/>
          <pc:sldMk cId="377873727" sldId="3911"/>
        </pc:sldMkLst>
      </pc:sldChg>
      <pc:sldChg chg="addSp delSp modSp add mod">
        <pc:chgData name="Ragnhild Halvorsrud" userId="917ea340-fd63-490f-a7db-68428d24cf32" providerId="ADAL" clId="{9D06357B-429B-486A-870A-1378D33A77C7}" dt="2025-03-31T15:04:45.133" v="7379" actId="478"/>
        <pc:sldMkLst>
          <pc:docMk/>
          <pc:sldMk cId="2283938490" sldId="3912"/>
        </pc:sldMkLst>
      </pc:sldChg>
      <pc:sldChg chg="delSp modSp add del mod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2815992405" sldId="3913"/>
        </pc:sldMkLst>
      </pc:sldChg>
      <pc:sldChg chg="add del ord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600803776" sldId="3914"/>
        </pc:sldMkLst>
      </pc:sldChg>
      <pc:sldChg chg="addSp delSp modSp add mod ord">
        <pc:chgData name="Ragnhild Halvorsrud" userId="917ea340-fd63-490f-a7db-68428d24cf32" providerId="ADAL" clId="{9D06357B-429B-486A-870A-1378D33A77C7}" dt="2025-03-31T15:04:42.956" v="7378" actId="478"/>
        <pc:sldMkLst>
          <pc:docMk/>
          <pc:sldMk cId="1087990798" sldId="3915"/>
        </pc:sldMkLst>
      </pc:sldChg>
      <pc:sldChg chg="add del">
        <pc:chgData name="Ragnhild Halvorsrud" userId="917ea340-fd63-490f-a7db-68428d24cf32" providerId="ADAL" clId="{9D06357B-429B-486A-870A-1378D33A77C7}" dt="2025-03-31T14:50:25.691" v="7299" actId="47"/>
        <pc:sldMkLst>
          <pc:docMk/>
          <pc:sldMk cId="713313424" sldId="3916"/>
        </pc:sldMkLst>
      </pc:sldChg>
      <pc:sldChg chg="addSp delSp modSp add mod ord">
        <pc:chgData name="Ragnhild Halvorsrud" userId="917ea340-fd63-490f-a7db-68428d24cf32" providerId="ADAL" clId="{9D06357B-429B-486A-870A-1378D33A77C7}" dt="2025-03-31T15:05:12.781" v="7383" actId="20577"/>
        <pc:sldMkLst>
          <pc:docMk/>
          <pc:sldMk cId="1491115895" sldId="3917"/>
        </pc:sldMkLst>
      </pc:sldChg>
      <pc:sldChg chg="addSp delSp modSp add mod">
        <pc:chgData name="Ragnhild Halvorsrud" userId="917ea340-fd63-490f-a7db-68428d24cf32" providerId="ADAL" clId="{9D06357B-429B-486A-870A-1378D33A77C7}" dt="2025-03-31T15:06:09.724" v="7461" actId="6549"/>
        <pc:sldMkLst>
          <pc:docMk/>
          <pc:sldMk cId="2964943904" sldId="3918"/>
        </pc:sldMkLst>
      </pc:sldChg>
      <pc:sldChg chg="addSp delSp modSp new mod chgLayout">
        <pc:chgData name="Ragnhild Halvorsrud" userId="917ea340-fd63-490f-a7db-68428d24cf32" providerId="ADAL" clId="{9D06357B-429B-486A-870A-1378D33A77C7}" dt="2025-03-31T15:06:36.983" v="7466" actId="20577"/>
        <pc:sldMkLst>
          <pc:docMk/>
          <pc:sldMk cId="727546627" sldId="3919"/>
        </pc:sldMkLst>
      </pc:sldChg>
      <pc:sldChg chg="new">
        <pc:chgData name="Ragnhild Halvorsrud" userId="917ea340-fd63-490f-a7db-68428d24cf32" providerId="ADAL" clId="{9D06357B-429B-486A-870A-1378D33A77C7}" dt="2025-03-31T14:12:51.750" v="5952" actId="680"/>
        <pc:sldMkLst>
          <pc:docMk/>
          <pc:sldMk cId="3390783433" sldId="3920"/>
        </pc:sldMkLst>
      </pc:sldChg>
    </pc:docChg>
  </pc:docChgLst>
  <pc:docChgLst>
    <pc:chgData name="Otas Meironas" userId="S::otas.meironas@sintef.no::36c387d3-abdc-4a6e-a7b2-73ccf17b1f20" providerId="AD" clId="Web-{A2371C35-33AC-B884-F3DB-76AECB2BB1D2}"/>
    <pc:docChg chg="mod modSld">
      <pc:chgData name="Otas Meironas" userId="S::otas.meironas@sintef.no::36c387d3-abdc-4a6e-a7b2-73ccf17b1f20" providerId="AD" clId="Web-{A2371C35-33AC-B884-F3DB-76AECB2BB1D2}" dt="2025-03-27T17:51:48.563" v="74" actId="1076"/>
      <pc:docMkLst>
        <pc:docMk/>
      </pc:docMkLst>
      <pc:sldChg chg="modSp">
        <pc:chgData name="Otas Meironas" userId="S::otas.meironas@sintef.no::36c387d3-abdc-4a6e-a7b2-73ccf17b1f20" providerId="AD" clId="Web-{A2371C35-33AC-B884-F3DB-76AECB2BB1D2}" dt="2025-03-27T13:40:49.972" v="11" actId="1076"/>
        <pc:sldMkLst>
          <pc:docMk/>
          <pc:sldMk cId="3429883047" sldId="515"/>
        </pc:sldMkLst>
      </pc:sldChg>
      <pc:sldChg chg="addSp modSp">
        <pc:chgData name="Otas Meironas" userId="S::otas.meironas@sintef.no::36c387d3-abdc-4a6e-a7b2-73ccf17b1f20" providerId="AD" clId="Web-{A2371C35-33AC-B884-F3DB-76AECB2BB1D2}" dt="2025-03-27T17:44:18.834" v="32" actId="1076"/>
        <pc:sldMkLst>
          <pc:docMk/>
          <pc:sldMk cId="3593208001" sldId="3845"/>
        </pc:sldMkLst>
      </pc:sldChg>
      <pc:sldChg chg="addSp delSp modSp">
        <pc:chgData name="Otas Meironas" userId="S::otas.meironas@sintef.no::36c387d3-abdc-4a6e-a7b2-73ccf17b1f20" providerId="AD" clId="Web-{A2371C35-33AC-B884-F3DB-76AECB2BB1D2}" dt="2025-03-27T17:51:48.563" v="74" actId="1076"/>
        <pc:sldMkLst>
          <pc:docMk/>
          <pc:sldMk cId="2342827268" sldId="3850"/>
        </pc:sldMkLst>
      </pc:sldChg>
      <pc:sldChg chg="delSp modSp">
        <pc:chgData name="Otas Meironas" userId="S::otas.meironas@sintef.no::36c387d3-abdc-4a6e-a7b2-73ccf17b1f20" providerId="AD" clId="Web-{A2371C35-33AC-B884-F3DB-76AECB2BB1D2}" dt="2025-03-27T17:50:03.776" v="68" actId="1076"/>
        <pc:sldMkLst>
          <pc:docMk/>
          <pc:sldMk cId="919926455" sldId="3910"/>
        </pc:sldMkLst>
      </pc:sldChg>
    </pc:docChg>
  </pc:docChgLst>
  <pc:docChgLst>
    <pc:chgData name="Ragnhild Halvorsrud" userId="917ea340-fd63-490f-a7db-68428d24cf32" providerId="ADAL" clId="{B6A6A373-2A52-4DBC-83A1-2AFECA6F9643}"/>
    <pc:docChg chg="custSel delSld modSld">
      <pc:chgData name="Ragnhild Halvorsrud" userId="917ea340-fd63-490f-a7db-68428d24cf32" providerId="ADAL" clId="{B6A6A373-2A52-4DBC-83A1-2AFECA6F9643}" dt="2025-03-21T13:13:16.988" v="53" actId="478"/>
      <pc:docMkLst>
        <pc:docMk/>
      </pc:docMkLst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383236736" sldId="26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3604413" sldId="28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54915029" sldId="30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368193645" sldId="30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36939185" sldId="31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712641721" sldId="31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354399800" sldId="32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289709259" sldId="32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84371230" sldId="32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928397763" sldId="32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798570404" sldId="32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50887840" sldId="32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914516005" sldId="32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27551718" sldId="33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61468127" sldId="33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3353486" sldId="33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310047686" sldId="33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69790786" sldId="338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631767867" sldId="33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144016086" sldId="34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235173361" sldId="34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907751505" sldId="34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004757535" sldId="34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789940293" sldId="35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640238206" sldId="351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89226241" sldId="35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469847683" sldId="35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06795351" sldId="35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925119570" sldId="35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379909486" sldId="357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608883126" sldId="50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219094029" sldId="81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457281138" sldId="819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171053499" sldId="3816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827135051" sldId="3822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3799732921" sldId="3824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281950369" sldId="3825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726726941" sldId="3826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62988178" sldId="3827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380712103" sldId="3828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595431798" sldId="3834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730552170" sldId="3895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741365015" sldId="3899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1857662194" sldId="3900"/>
        </pc:sldMkLst>
      </pc:sldChg>
      <pc:sldChg chg="addSp delSp modSp mod">
        <pc:chgData name="Ragnhild Halvorsrud" userId="917ea340-fd63-490f-a7db-68428d24cf32" providerId="ADAL" clId="{B6A6A373-2A52-4DBC-83A1-2AFECA6F9643}" dt="2025-03-21T13:13:16.988" v="53" actId="478"/>
        <pc:sldMkLst>
          <pc:docMk/>
          <pc:sldMk cId="2551670608" sldId="3902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197768611" sldId="390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951066814" sldId="3904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3582462942" sldId="390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66725649" sldId="390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590719622" sldId="3910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711709349" sldId="3913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46370714" sldId="3915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811144726" sldId="3916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1608175486" sldId="3917"/>
        </pc:sldMkLst>
      </pc:sldChg>
      <pc:sldChg chg="del">
        <pc:chgData name="Ragnhild Halvorsrud" userId="917ea340-fd63-490f-a7db-68428d24cf32" providerId="ADAL" clId="{B6A6A373-2A52-4DBC-83A1-2AFECA6F9643}" dt="2025-03-21T12:24:54.317" v="1" actId="47"/>
        <pc:sldMkLst>
          <pc:docMk/>
          <pc:sldMk cId="2636866699" sldId="3918"/>
        </pc:sldMkLst>
      </pc:sldChg>
      <pc:sldChg chg="del">
        <pc:chgData name="Ragnhild Halvorsrud" userId="917ea340-fd63-490f-a7db-68428d24cf32" providerId="ADAL" clId="{B6A6A373-2A52-4DBC-83A1-2AFECA6F9643}" dt="2025-03-21T12:24:29.473" v="0" actId="47"/>
        <pc:sldMkLst>
          <pc:docMk/>
          <pc:sldMk cId="2059548175" sldId="39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C034-CD78-49B0-BCA6-1A6DED00F80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418-C684-4945-99FD-AD67B519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0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7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54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731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309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886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462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04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1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85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2" y="259864"/>
            <a:ext cx="9001711" cy="8882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2849D3A4-3BA9-4547-8B74-94D9629D3B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703785-6E94-444E-A01C-DD8D6D67F97F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2631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295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3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520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00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58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6715276" y="907674"/>
            <a:ext cx="4986948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048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65263" y="2700338"/>
            <a:ext cx="4654854" cy="3420428"/>
          </a:xfrm>
        </p:spPr>
        <p:txBody>
          <a:bodyPr>
            <a:noAutofit/>
          </a:bodyPr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965264" y="907674"/>
            <a:ext cx="4654853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3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1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635070" y="2700338"/>
            <a:ext cx="4320821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40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blå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0" y="2700338"/>
            <a:ext cx="5980773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7075892" y="2700338"/>
            <a:ext cx="2880000" cy="3420428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027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5635070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5635070" y="3285410"/>
            <a:ext cx="4320821" cy="2835355"/>
          </a:xfrm>
        </p:spPr>
        <p:txBody>
          <a:bodyPr/>
          <a:lstStyle/>
          <a:p>
            <a:pPr lvl="0"/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tekststiler</a:t>
            </a:r>
            <a:r>
              <a:rPr lang="en-GB"/>
              <a:t> i </a:t>
            </a:r>
            <a:r>
              <a:rPr lang="en-GB" err="1"/>
              <a:t>malen</a:t>
            </a:r>
            <a:endParaRPr lang="en-GB"/>
          </a:p>
          <a:p>
            <a:pPr lvl="1"/>
            <a:r>
              <a:rPr lang="en-GB"/>
              <a:t>Andre </a:t>
            </a:r>
            <a:r>
              <a:rPr lang="en-GB" err="1"/>
              <a:t>nivå</a:t>
            </a:r>
            <a:endParaRPr lang="en-GB"/>
          </a:p>
          <a:p>
            <a:pPr lvl="2"/>
            <a:r>
              <a:rPr lang="en-GB" err="1"/>
              <a:t>Tredje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3"/>
            <a:r>
              <a:rPr lang="en-GB" err="1"/>
              <a:t>Fjerde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  <a:p>
            <a:pPr lvl="4"/>
            <a:r>
              <a:rPr lang="en-GB" err="1"/>
              <a:t>Femte</a:t>
            </a:r>
            <a:r>
              <a:rPr lang="en-GB"/>
              <a:t> </a:t>
            </a:r>
            <a:r>
              <a:rPr lang="en-GB" err="1"/>
              <a:t>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tel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4" name="TekstSylinder 3"/>
          <p:cNvSpPr txBox="1"/>
          <p:nvPr userDrawn="1"/>
        </p:nvSpPr>
        <p:spPr>
          <a:xfrm>
            <a:off x="1274052" y="3605753"/>
            <a:ext cx="9510538" cy="432116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1300028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274052" y="3605754"/>
            <a:ext cx="9510538" cy="729430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</a:p>
          <a:p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3891770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grpSp>
        <p:nvGrpSpPr>
          <p:cNvPr id="6" name="AGENDA" hidden="1"/>
          <p:cNvGrpSpPr/>
          <p:nvPr userDrawn="1"/>
        </p:nvGrpSpPr>
        <p:grpSpPr>
          <a:xfrm>
            <a:off x="3160200" y="1"/>
            <a:ext cx="5871600" cy="647304"/>
            <a:chOff x="3160200" y="1"/>
            <a:chExt cx="5871600" cy="647304"/>
          </a:xfrm>
        </p:grpSpPr>
        <p:sp>
          <p:nvSpPr>
            <p:cNvPr id="7" name="TXTBOKS"/>
            <p:cNvSpPr/>
            <p:nvPr userDrawn="1"/>
          </p:nvSpPr>
          <p:spPr>
            <a:xfrm>
              <a:off x="3160200" y="1"/>
              <a:ext cx="5871600" cy="622878"/>
            </a:xfrm>
            <a:prstGeom prst="rect">
              <a:avLst/>
            </a:prstGeom>
            <a:solidFill>
              <a:srgbClr val="1A466E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tIns="0" bIns="0" rtlCol="0" anchor="ctr"/>
            <a:lstStyle/>
            <a:p>
              <a:pPr algn="l"/>
              <a:r>
                <a:rPr lang="nb-NO" sz="2400" err="1">
                  <a:solidFill>
                    <a:srgbClr val="99B0C1"/>
                  </a:solidFill>
                </a:rPr>
                <a:t>Text</a:t>
              </a:r>
              <a:endParaRPr lang="nb-NO" sz="2400">
                <a:solidFill>
                  <a:srgbClr val="99B0C1"/>
                </a:solidFill>
              </a:endParaRPr>
            </a:p>
          </p:txBody>
        </p:sp>
        <p:sp>
          <p:nvSpPr>
            <p:cNvPr id="8" name="NRBOKS"/>
            <p:cNvSpPr/>
            <p:nvPr userDrawn="1"/>
          </p:nvSpPr>
          <p:spPr>
            <a:xfrm>
              <a:off x="3240590" y="44644"/>
              <a:ext cx="522000" cy="522000"/>
            </a:xfrm>
            <a:prstGeom prst="roundRect">
              <a:avLst/>
            </a:prstGeom>
            <a:solidFill>
              <a:srgbClr val="003C65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000" b="1">
                  <a:solidFill>
                    <a:srgbClr val="99B0C1"/>
                  </a:solidFill>
                </a:rPr>
                <a:t>1</a:t>
              </a:r>
            </a:p>
          </p:txBody>
        </p:sp>
        <p:sp>
          <p:nvSpPr>
            <p:cNvPr id="9" name="LINJE"/>
            <p:cNvSpPr/>
            <p:nvPr userDrawn="1"/>
          </p:nvSpPr>
          <p:spPr>
            <a:xfrm>
              <a:off x="3160200" y="622105"/>
              <a:ext cx="5871600" cy="25200"/>
            </a:xfrm>
            <a:prstGeom prst="rect">
              <a:avLst/>
            </a:prstGeom>
            <a:solidFill>
              <a:srgbClr val="3B63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2946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Klikk</a:t>
            </a:r>
            <a:r>
              <a:rPr lang="en-GB"/>
              <a:t> for å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830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8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30467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0183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4C957E1B-D03B-477B-8E7D-59BABA760D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40506E-A3DC-461B-880C-054BDFEFCC08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1210987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642732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556411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65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182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4484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428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218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003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615019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87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9F7937A5-2188-4847-86BC-7A1FCF381A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9087" y="6514982"/>
            <a:ext cx="308812" cy="184666"/>
          </a:xfrm>
        </p:spPr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910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06443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409434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81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71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76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5198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39602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547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79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25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em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268182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wrap="square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B358D162-8C9E-4F4B-8ECD-8AD7FD28AD1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76" r:id="rId3"/>
    <p:sldLayoutId id="2147483651" r:id="rId4"/>
    <p:sldLayoutId id="2147483656" r:id="rId5"/>
    <p:sldLayoutId id="2147483673" r:id="rId6"/>
    <p:sldLayoutId id="2147483657" r:id="rId7"/>
    <p:sldLayoutId id="2147483652" r:id="rId8"/>
    <p:sldLayoutId id="2147483679" r:id="rId9"/>
    <p:sldLayoutId id="2147483653" r:id="rId10"/>
    <p:sldLayoutId id="2147483654" r:id="rId11"/>
    <p:sldLayoutId id="2147483655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5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1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244093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314406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20" name="sinteflogo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63" r:id="rId3"/>
    <p:sldLayoutId id="2147483674" r:id="rId4"/>
    <p:sldLayoutId id="2147483664" r:id="rId5"/>
    <p:sldLayoutId id="2147483666" r:id="rId6"/>
    <p:sldLayoutId id="2147483680" r:id="rId7"/>
    <p:sldLayoutId id="2147483667" r:id="rId8"/>
    <p:sldLayoutId id="2147483672" r:id="rId9"/>
    <p:sldLayoutId id="2147483675" r:id="rId10"/>
    <p:sldLayoutId id="2147483677" r:id="rId11"/>
    <p:sldLayoutId id="2147483668" r:id="rId12"/>
    <p:sldLayoutId id="2147483669" r:id="rId13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7B33E1DD-7084-4FD3-AB2B-B00D756A4FC0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2" y="65149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err="1"/>
              <a:t>Month</a:t>
            </a:r>
            <a:r>
              <a:rPr lang="nb-NO"/>
              <a:t>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5149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5149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6" name="sinteflogo">
            <a:extLst>
              <a:ext uri="{FF2B5EF4-FFF2-40B4-BE49-F238E27FC236}">
                <a16:creationId xmlns:a16="http://schemas.microsoft.com/office/drawing/2014/main" id="{D08C74F5-52E5-411C-81C4-497364D74E4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514982"/>
            <a:ext cx="981013" cy="21406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A3C2F3D-3C47-43DB-B6D3-E91A33578CE5}"/>
              </a:ext>
            </a:extLst>
          </p:cNvPr>
          <p:cNvSpPr txBox="1"/>
          <p:nvPr userDrawn="1"/>
        </p:nvSpPr>
        <p:spPr>
          <a:xfrm>
            <a:off x="11060024" y="6692561"/>
            <a:ext cx="76526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800">
                <a:solidFill>
                  <a:schemeClr val="tx2"/>
                </a:solidFill>
                <a:latin typeface="+mn-lt"/>
              </a:rPr>
              <a:t>Copyright © 2021</a:t>
            </a:r>
            <a:endParaRPr lang="en-GB" sz="8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80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Calibri" panose="020F0502020204030204" pitchFamily="34" charset="0"/>
        <a:buChar char="-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8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image" Target="../media/image73.png"/><Relationship Id="rId3" Type="http://schemas.openxmlformats.org/officeDocument/2006/relationships/image" Target="../media/image50.pn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29" Type="http://schemas.openxmlformats.org/officeDocument/2006/relationships/image" Target="../media/image7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71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23" Type="http://schemas.openxmlformats.org/officeDocument/2006/relationships/image" Target="../media/image70.png"/><Relationship Id="rId28" Type="http://schemas.openxmlformats.org/officeDocument/2006/relationships/image" Target="../media/image75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Relationship Id="rId27" Type="http://schemas.openxmlformats.org/officeDocument/2006/relationships/image" Target="../media/image74.png"/><Relationship Id="rId30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1006720"/>
            <a:ext cx="10823113" cy="166174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CHANNEL ICONS – finish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059" y="2215662"/>
            <a:ext cx="10493618" cy="1710103"/>
          </a:xfrm>
        </p:spPr>
        <p:txBody>
          <a:bodyPr>
            <a:normAutofit/>
          </a:bodyPr>
          <a:lstStyle/>
          <a:p>
            <a:r>
              <a:rPr lang="en-GB" dirty="0"/>
              <a:t>These “channel” icons will be used inside boxes as part of diagrams, and they are meant to fit into a visual language that has been in use for quite some time – so consistency is key.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6C445DB2-8AA0-B7FE-BF33-51F9B06DB7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68" b="25397"/>
          <a:stretch/>
        </p:blipFill>
        <p:spPr>
          <a:xfrm>
            <a:off x="1144394" y="4040565"/>
            <a:ext cx="5812746" cy="1634870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5B2812F-8C99-D693-5ED6-B8A55EA22887}"/>
              </a:ext>
            </a:extLst>
          </p:cNvPr>
          <p:cNvSpPr txBox="1">
            <a:spLocks/>
          </p:cNvSpPr>
          <p:nvPr/>
        </p:nvSpPr>
        <p:spPr>
          <a:xfrm>
            <a:off x="7407518" y="4076822"/>
            <a:ext cx="4333143" cy="166174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0" indent="0" algn="l" defTabSz="914537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68" indent="0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537" indent="0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806" indent="0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9074" indent="0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343" indent="0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612" indent="0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880" indent="0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8148" indent="0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Therefore, there is a need to standardize the design for a consistent look.</a:t>
            </a:r>
          </a:p>
        </p:txBody>
      </p:sp>
    </p:spTree>
    <p:extLst>
      <p:ext uri="{BB962C8B-B14F-4D97-AF65-F5344CB8AC3E}">
        <p14:creationId xmlns:p14="http://schemas.microsoft.com/office/powerpoint/2010/main" val="255167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1B8E5-BACE-42B8-370E-2984B3368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General comments that apply for all icons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45B5F-A1C7-CEA4-6311-6CFA6519238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4088" y="1547813"/>
            <a:ext cx="90011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chemeClr val="tx1"/>
                </a:solidFill>
                <a:latin typeface="Calibri"/>
              </a:rPr>
              <a:t>Standardize stroke: </a:t>
            </a:r>
            <a:r>
              <a:rPr lang="en-GB" dirty="0">
                <a:solidFill>
                  <a:schemeClr val="tx1"/>
                </a:solidFill>
                <a:latin typeface="Calibri"/>
              </a:rPr>
              <a:t>The main stroke should be slightly bolder, to make the icons more visually balanced and readable.</a:t>
            </a:r>
          </a:p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chemeClr val="tx1"/>
                </a:solidFill>
                <a:latin typeface="Calibri"/>
              </a:rPr>
              <a:t>Consistency – stroke</a:t>
            </a:r>
            <a:r>
              <a:rPr lang="en-GB" dirty="0">
                <a:solidFill>
                  <a:schemeClr val="tx1"/>
                </a:solidFill>
                <a:latin typeface="Calibri"/>
              </a:rPr>
              <a:t>: Also, please ensure consistency across all icons – same stroke weights, proportions, and style. </a:t>
            </a:r>
          </a:p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chemeClr val="tx1"/>
                </a:solidFill>
              </a:rPr>
              <a:t>Aspect ratio: </a:t>
            </a:r>
            <a:r>
              <a:rPr lang="en-GB" dirty="0">
                <a:solidFill>
                  <a:schemeClr val="tx1"/>
                </a:solidFill>
              </a:rPr>
              <a:t>Icons must respect the square aspect ratio </a:t>
            </a:r>
          </a:p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Consistency – level of detail.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Some icons have too much detail. Please simplify where possible to ensure uniformity and clarity. </a:t>
            </a:r>
          </a:p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few icons may include one bold element for emphasis </a:t>
            </a:r>
          </a:p>
          <a:p>
            <a:pPr marL="342900" indent="-342900" defTabSz="914263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chemeClr val="tx1"/>
                </a:solidFill>
                <a:latin typeface="Calibri"/>
              </a:rPr>
              <a:t>Devices: </a:t>
            </a:r>
            <a:r>
              <a:rPr lang="en-GB" dirty="0">
                <a:solidFill>
                  <a:schemeClr val="tx1"/>
                </a:solidFill>
                <a:latin typeface="Calibri"/>
              </a:rPr>
              <a:t>Some devices, like PC (screen) is used in more icons, and should also be standard.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53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786E0-A38A-D5DF-232C-388552ED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09BF-1C28-97DB-EB0D-9CC980530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81" y="236518"/>
            <a:ext cx="2055538" cy="765134"/>
          </a:xfrm>
        </p:spPr>
        <p:txBody>
          <a:bodyPr/>
          <a:lstStyle/>
          <a:p>
            <a:r>
              <a:rPr lang="en-GB" sz="3200" dirty="0"/>
              <a:t>Feedback</a:t>
            </a:r>
            <a:endParaRPr lang="nb-NO" sz="32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876B22-C222-F9E5-91DF-AAC21CF724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79" y="1667999"/>
            <a:ext cx="267781" cy="2471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B3A2FE-B3CB-C784-561D-41B0950864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27" y="3016749"/>
            <a:ext cx="470985" cy="4709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B8BCF5-8368-96EB-461B-C8469067A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66" y="2399055"/>
            <a:ext cx="287007" cy="2870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5DD698-B052-59C9-C048-064C91F15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15" y="5805810"/>
            <a:ext cx="470985" cy="4709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2BE60CD-F5F5-A0E7-C080-57ADD35466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44" y="3831515"/>
            <a:ext cx="279650" cy="29436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73D42E8-27B0-5818-992E-09D089CC9D2D}"/>
              </a:ext>
            </a:extLst>
          </p:cNvPr>
          <p:cNvSpPr txBox="1"/>
          <p:nvPr/>
        </p:nvSpPr>
        <p:spPr>
          <a:xfrm>
            <a:off x="1147961" y="1592491"/>
            <a:ext cx="941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telephone conversation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188A8C-DD70-35A4-B39D-D864B4FBD0F8}"/>
              </a:ext>
            </a:extLst>
          </p:cNvPr>
          <p:cNvSpPr txBox="1"/>
          <p:nvPr/>
        </p:nvSpPr>
        <p:spPr>
          <a:xfrm>
            <a:off x="1136240" y="2415600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D5062F-218C-8FE9-4755-0F0B2C3C0F95}"/>
              </a:ext>
            </a:extLst>
          </p:cNvPr>
          <p:cNvSpPr txBox="1"/>
          <p:nvPr/>
        </p:nvSpPr>
        <p:spPr>
          <a:xfrm>
            <a:off x="1136240" y="3132704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e-mail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6975DC-F3D4-20CD-243F-4359FD8BACE5}"/>
              </a:ext>
            </a:extLst>
          </p:cNvPr>
          <p:cNvSpPr txBox="1"/>
          <p:nvPr/>
        </p:nvSpPr>
        <p:spPr>
          <a:xfrm>
            <a:off x="1136241" y="3680710"/>
            <a:ext cx="12552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media message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C303D8-83CE-C454-3243-574256D298BC}"/>
              </a:ext>
            </a:extLst>
          </p:cNvPr>
          <p:cNvSpPr txBox="1"/>
          <p:nvPr/>
        </p:nvSpPr>
        <p:spPr>
          <a:xfrm>
            <a:off x="1136240" y="5842652"/>
            <a:ext cx="8854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face-to-face interaction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EC6F3B-8B93-7CEF-15D0-A01DFE8C00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22" y="5264796"/>
            <a:ext cx="299094" cy="28247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B2882B1-6730-A1B0-1B14-EC2E0A2A494E}"/>
              </a:ext>
            </a:extLst>
          </p:cNvPr>
          <p:cNvSpPr txBox="1"/>
          <p:nvPr/>
        </p:nvSpPr>
        <p:spPr>
          <a:xfrm>
            <a:off x="1138999" y="5265763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5DC0A35-A9E1-C1F8-A2FF-9E3DFC755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44" y="4616696"/>
            <a:ext cx="267605" cy="28098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FCB05C-8C2B-FAF1-9B54-357DA6A163B2}"/>
              </a:ext>
            </a:extLst>
          </p:cNvPr>
          <p:cNvSpPr txBox="1"/>
          <p:nvPr/>
        </p:nvSpPr>
        <p:spPr>
          <a:xfrm>
            <a:off x="1116900" y="4583596"/>
            <a:ext cx="12552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message service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1A9471C-2ED3-B161-0D92-CA86ABDDAB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78" y="4566023"/>
            <a:ext cx="288382" cy="24718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F6000E1-95E6-2343-5E48-436D85A71F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967" y="3970665"/>
            <a:ext cx="267605" cy="26760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D536AF2-32BD-B138-74DC-E0C686EA01F6}"/>
              </a:ext>
            </a:extLst>
          </p:cNvPr>
          <p:cNvSpPr txBox="1"/>
          <p:nvPr/>
        </p:nvSpPr>
        <p:spPr>
          <a:xfrm>
            <a:off x="6690661" y="3974850"/>
            <a:ext cx="1080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PC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51ADC03-D358-798C-4BFF-E4F27BF67B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92" y="5225210"/>
            <a:ext cx="292174" cy="252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2DEFC4B-C167-A689-FA01-A6E08A33DC01}"/>
              </a:ext>
            </a:extLst>
          </p:cNvPr>
          <p:cNvSpPr txBox="1"/>
          <p:nvPr/>
        </p:nvSpPr>
        <p:spPr>
          <a:xfrm>
            <a:off x="6690661" y="5222385"/>
            <a:ext cx="1207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tablet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8C073A-0E14-B7EC-F94C-6E2F7AF35053}"/>
              </a:ext>
            </a:extLst>
          </p:cNvPr>
          <p:cNvSpPr txBox="1"/>
          <p:nvPr/>
        </p:nvSpPr>
        <p:spPr>
          <a:xfrm>
            <a:off x="6690661" y="4515701"/>
            <a:ext cx="10804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smartphone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5CA9207-B171-DD1D-A6F5-E98DE9B0EA2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678" y="1713117"/>
            <a:ext cx="250212" cy="27965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1236907-DD95-6ECB-A2B5-FF0CC5EB5A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548" y="2373131"/>
            <a:ext cx="210472" cy="32380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34E4B98-B664-EE62-5496-DF522E68FE3A}"/>
              </a:ext>
            </a:extLst>
          </p:cNvPr>
          <p:cNvSpPr txBox="1"/>
          <p:nvPr/>
        </p:nvSpPr>
        <p:spPr>
          <a:xfrm>
            <a:off x="6629676" y="1637411"/>
            <a:ext cx="13266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PC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AC71990-7871-D83B-4320-6F97C9248B9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01" y="3168374"/>
            <a:ext cx="294366" cy="19133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1A36A2E-B0A7-EB85-784F-E3C9FB0EFCED}"/>
              </a:ext>
            </a:extLst>
          </p:cNvPr>
          <p:cNvSpPr txBox="1"/>
          <p:nvPr/>
        </p:nvSpPr>
        <p:spPr>
          <a:xfrm>
            <a:off x="6629676" y="3141080"/>
            <a:ext cx="941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tablet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4C5C37-CEB9-A909-C6F1-F6C76A1954D4}"/>
              </a:ext>
            </a:extLst>
          </p:cNvPr>
          <p:cNvSpPr txBox="1"/>
          <p:nvPr/>
        </p:nvSpPr>
        <p:spPr>
          <a:xfrm>
            <a:off x="6629676" y="2311065"/>
            <a:ext cx="885430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smartphone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D6A78EF-7C7C-0BC9-E506-3F715CEFEC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13" y="5866273"/>
            <a:ext cx="294366" cy="29436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F972D9F-F91D-9606-3B50-0CDB42257A0E}"/>
              </a:ext>
            </a:extLst>
          </p:cNvPr>
          <p:cNvSpPr txBox="1"/>
          <p:nvPr/>
        </p:nvSpPr>
        <p:spPr>
          <a:xfrm>
            <a:off x="6707437" y="5886238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internet/globe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9848459-FEDD-74D8-C6FE-325665ECEC63}"/>
              </a:ext>
            </a:extLst>
          </p:cNvPr>
          <p:cNvSpPr/>
          <p:nvPr/>
        </p:nvSpPr>
        <p:spPr>
          <a:xfrm>
            <a:off x="7255378" y="112812"/>
            <a:ext cx="4762449" cy="959465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rgbClr val="C00000"/>
                </a:solidFill>
                <a:latin typeface="Calibri"/>
              </a:rPr>
              <a:t>All icons should have aspect ratio 1 : 1 (square)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100" dirty="0">
                <a:solidFill>
                  <a:prstClr val="black"/>
                </a:solidFill>
                <a:latin typeface="Calibri"/>
              </a:rPr>
              <a:t>free to suggest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3960B77-5999-2C63-03B3-1298BED420E5}"/>
              </a:ext>
            </a:extLst>
          </p:cNvPr>
          <p:cNvSpPr/>
          <p:nvPr/>
        </p:nvSpPr>
        <p:spPr>
          <a:xfrm>
            <a:off x="2520108" y="177133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9841FAE-9F48-CBA3-F9F4-6FFAF39CFDAE}"/>
              </a:ext>
            </a:extLst>
          </p:cNvPr>
          <p:cNvSpPr/>
          <p:nvPr/>
        </p:nvSpPr>
        <p:spPr>
          <a:xfrm>
            <a:off x="2504382" y="2479178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48C4B0F-20DB-79F0-4BB5-96DFDA21834C}"/>
              </a:ext>
            </a:extLst>
          </p:cNvPr>
          <p:cNvSpPr/>
          <p:nvPr/>
        </p:nvSpPr>
        <p:spPr>
          <a:xfrm>
            <a:off x="2504382" y="3187026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F5F4EE4-4E4E-66B5-A64E-43EE11AE272C}"/>
              </a:ext>
            </a:extLst>
          </p:cNvPr>
          <p:cNvSpPr/>
          <p:nvPr/>
        </p:nvSpPr>
        <p:spPr>
          <a:xfrm>
            <a:off x="2504382" y="3894874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03AA9FC-5D3B-802F-9B19-893AF65DEA7F}"/>
              </a:ext>
            </a:extLst>
          </p:cNvPr>
          <p:cNvSpPr/>
          <p:nvPr/>
        </p:nvSpPr>
        <p:spPr>
          <a:xfrm>
            <a:off x="2504382" y="460272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3CD4BE6-E7A8-8B05-DEF5-A1596E1B604D}"/>
              </a:ext>
            </a:extLst>
          </p:cNvPr>
          <p:cNvSpPr/>
          <p:nvPr/>
        </p:nvSpPr>
        <p:spPr>
          <a:xfrm>
            <a:off x="2504382" y="531057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025D3E3-6DF4-6E28-D346-56790E8BCF4C}"/>
              </a:ext>
            </a:extLst>
          </p:cNvPr>
          <p:cNvSpPr/>
          <p:nvPr/>
        </p:nvSpPr>
        <p:spPr>
          <a:xfrm>
            <a:off x="2520108" y="601842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E7F20BE-1405-C332-F959-5CA2C02C31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044" y="1678239"/>
            <a:ext cx="238381" cy="232012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1F1C1D1-192D-A722-5981-E747F435851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207" y="1727177"/>
            <a:ext cx="322091" cy="316800"/>
          </a:xfrm>
          <a:prstGeom prst="rect">
            <a:avLst/>
          </a:prstGeom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C7C08A7-EE1E-E3A6-8E29-D2CDC816C53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759" y="2390872"/>
            <a:ext cx="197445" cy="3168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EA1D920-D368-3755-F4E3-56B5C52F6C6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082" y="3069191"/>
            <a:ext cx="316800" cy="316800"/>
          </a:xfrm>
          <a:prstGeom prst="rect">
            <a:avLst/>
          </a:prstGeom>
        </p:spPr>
      </p:pic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40699C0-AD75-4DA4-D723-F258CBAFD58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622" y="5266925"/>
            <a:ext cx="316800" cy="316800"/>
          </a:xfrm>
          <a:prstGeom prst="rect">
            <a:avLst/>
          </a:prstGeom>
        </p:spPr>
      </p:pic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5AE562D-B2A2-1798-12CE-237736D56CB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953" y="3144069"/>
            <a:ext cx="263239" cy="210175"/>
          </a:xfrm>
          <a:prstGeom prst="rect">
            <a:avLst/>
          </a:prstGeom>
        </p:spPr>
      </p:pic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B7B8A31-9B11-E1EE-88AD-A9692FD0EFD6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188" y="5860020"/>
            <a:ext cx="316800" cy="316800"/>
          </a:xfrm>
          <a:prstGeom prst="rect">
            <a:avLst/>
          </a:prstGeom>
        </p:spPr>
      </p:pic>
      <p:pic>
        <p:nvPicPr>
          <p:cNvPr id="18" name="Picture 1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DAFBC46-C337-4C1E-8821-799337592B6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259" y="5866273"/>
            <a:ext cx="316800" cy="316800"/>
          </a:xfrm>
          <a:prstGeom prst="rect">
            <a:avLst/>
          </a:prstGeom>
        </p:spPr>
      </p:pic>
      <p:pic>
        <p:nvPicPr>
          <p:cNvPr id="34" name="Picture 3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3C5EC0-112A-034B-CC6E-3851D319211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483" y="3979233"/>
            <a:ext cx="318797" cy="316800"/>
          </a:xfrm>
          <a:prstGeom prst="rect">
            <a:avLst/>
          </a:prstGeom>
        </p:spPr>
      </p:pic>
      <p:pic>
        <p:nvPicPr>
          <p:cNvPr id="36" name="Picture 3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2020B45-3316-53AE-62D7-C94C7A01CF5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403" y="4514044"/>
            <a:ext cx="313521" cy="316800"/>
          </a:xfrm>
          <a:prstGeom prst="rect">
            <a:avLst/>
          </a:prstGeom>
        </p:spPr>
      </p:pic>
      <p:pic>
        <p:nvPicPr>
          <p:cNvPr id="38" name="Picture 3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80971A0-BC38-BFDB-BC93-97564A7ED96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483" y="5231148"/>
            <a:ext cx="316800" cy="316800"/>
          </a:xfrm>
          <a:prstGeom prst="rect">
            <a:avLst/>
          </a:prstGeom>
        </p:spPr>
      </p:pic>
      <p:pic>
        <p:nvPicPr>
          <p:cNvPr id="40" name="Picture 3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EE72E51-C0A0-C63C-907B-55799EC8C9BF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740" y="4598789"/>
            <a:ext cx="316800" cy="316800"/>
          </a:xfrm>
          <a:prstGeom prst="rect">
            <a:avLst/>
          </a:prstGeom>
        </p:spPr>
      </p:pic>
      <p:pic>
        <p:nvPicPr>
          <p:cNvPr id="60" name="Picture 5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095E658-EC4C-90CA-C137-4AACAB6C85D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666" y="2384158"/>
            <a:ext cx="316800" cy="316800"/>
          </a:xfrm>
          <a:prstGeom prst="rect">
            <a:avLst/>
          </a:prstGeom>
        </p:spPr>
      </p:pic>
      <p:pic>
        <p:nvPicPr>
          <p:cNvPr id="62" name="Picture 6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C3E5D9-CB00-5204-6004-A941A82958D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72" y="3820236"/>
            <a:ext cx="317115" cy="3171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BB606-A680-8CDA-9FC3-796622E9978C}"/>
              </a:ext>
            </a:extLst>
          </p:cNvPr>
          <p:cNvSpPr txBox="1"/>
          <p:nvPr/>
        </p:nvSpPr>
        <p:spPr>
          <a:xfrm>
            <a:off x="3694113" y="1578529"/>
            <a:ext cx="2795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 line too thin. Please make a version with handset filled. Dots should be filled (not open).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670C52-3747-95B2-4067-57D5EFEA674A}"/>
              </a:ext>
            </a:extLst>
          </p:cNvPr>
          <p:cNvSpPr txBox="1"/>
          <p:nvPr/>
        </p:nvSpPr>
        <p:spPr>
          <a:xfrm>
            <a:off x="3724402" y="2309251"/>
            <a:ext cx="1980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B050"/>
                </a:solidFill>
                <a:latin typeface="Calibri"/>
              </a:rPr>
              <a:t>Bolder outer line.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B30F6-FEA7-7DFF-A92C-9D3B50B6407F}"/>
              </a:ext>
            </a:extLst>
          </p:cNvPr>
          <p:cNvSpPr txBox="1"/>
          <p:nvPr/>
        </p:nvSpPr>
        <p:spPr>
          <a:xfrm>
            <a:off x="3773958" y="3769860"/>
            <a:ext cx="19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 much detail on humans. Make it closer to original. Keep the n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ice diversification of the two.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FCB77C-AE62-8924-88CD-5C874899916B}"/>
              </a:ext>
            </a:extLst>
          </p:cNvPr>
          <p:cNvSpPr txBox="1"/>
          <p:nvPr/>
        </p:nvSpPr>
        <p:spPr>
          <a:xfrm>
            <a:off x="3717013" y="3039555"/>
            <a:ext cx="22678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Aspect ratio! 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 See general comment: Main line bolder than inner lines. Also  symbol more bold.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44D8A4-ADC0-27A1-CCF5-CDEEF49A30FD}"/>
              </a:ext>
            </a:extLst>
          </p:cNvPr>
          <p:cNvSpPr txBox="1"/>
          <p:nvPr/>
        </p:nvSpPr>
        <p:spPr>
          <a:xfrm>
            <a:off x="3742820" y="4607886"/>
            <a:ext cx="1980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 but check general comments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D214B9-CDE0-7527-C747-04915BCE2FD5}"/>
              </a:ext>
            </a:extLst>
          </p:cNvPr>
          <p:cNvSpPr txBox="1"/>
          <p:nvPr/>
        </p:nvSpPr>
        <p:spPr>
          <a:xfrm>
            <a:off x="3742820" y="5230473"/>
            <a:ext cx="19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 but check general comments. Please try with bars (text) inside, just for fun.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B300BF3-3EC2-D35F-F309-E476162CA9F8}"/>
              </a:ext>
            </a:extLst>
          </p:cNvPr>
          <p:cNvSpPr txBox="1"/>
          <p:nvPr/>
        </p:nvSpPr>
        <p:spPr>
          <a:xfrm>
            <a:off x="3742820" y="5912676"/>
            <a:ext cx="19807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 much detail on humans. Make it closer to original.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D427236-EBF1-4440-61CA-36D85A8F1182}"/>
              </a:ext>
            </a:extLst>
          </p:cNvPr>
          <p:cNvSpPr txBox="1"/>
          <p:nvPr/>
        </p:nvSpPr>
        <p:spPr>
          <a:xfrm>
            <a:off x="9506800" y="3876420"/>
            <a:ext cx="19807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PC above looks better. The shape looks a bit “busy” with the detailed globe.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Perhap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s a simpler globe inside screen?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795D98-F602-F56E-A076-FB5F53246EED}"/>
              </a:ext>
            </a:extLst>
          </p:cNvPr>
          <p:cNvSpPr txBox="1"/>
          <p:nvPr/>
        </p:nvSpPr>
        <p:spPr>
          <a:xfrm>
            <a:off x="9313890" y="1514486"/>
            <a:ext cx="2808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Outer line is good. Screen is fine. Try with the foot filled. Too much detail on the screen. 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(Can you try with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2x2 without it looking like MS Windows logo?)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7A22975-3026-4B05-0093-07AA51E483AB}"/>
              </a:ext>
            </a:extLst>
          </p:cNvPr>
          <p:cNvSpPr txBox="1"/>
          <p:nvPr/>
        </p:nvSpPr>
        <p:spPr>
          <a:xfrm>
            <a:off x="9313889" y="2286474"/>
            <a:ext cx="213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Outer line is good. Thin horizontal line (speaker) above screen does not work. Too much detail on screen (see comment above).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DE65147-B182-DE1A-E4A4-FE9EF7F996AA}"/>
              </a:ext>
            </a:extLst>
          </p:cNvPr>
          <p:cNvSpPr txBox="1"/>
          <p:nvPr/>
        </p:nvSpPr>
        <p:spPr>
          <a:xfrm>
            <a:off x="9397902" y="3081447"/>
            <a:ext cx="19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 detailed. Try to match level-of-detail in the two above. Pen must be a bit “thicker”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BF1253A-45D1-9D17-9047-8A0DEE5763D9}"/>
              </a:ext>
            </a:extLst>
          </p:cNvPr>
          <p:cNvSpPr txBox="1"/>
          <p:nvPr/>
        </p:nvSpPr>
        <p:spPr>
          <a:xfrm>
            <a:off x="9636602" y="6136474"/>
            <a:ext cx="113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B050"/>
                </a:solidFill>
                <a:latin typeface="Calibri"/>
              </a:rPr>
              <a:t>Try bolder outline on the globe.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9807D104-998D-8370-5BDD-74F33AC1B21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3749" y="3092634"/>
            <a:ext cx="309820" cy="287007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C135F2F3-544B-6758-0139-AA139212E508}"/>
              </a:ext>
            </a:extLst>
          </p:cNvPr>
          <p:cNvSpPr txBox="1"/>
          <p:nvPr/>
        </p:nvSpPr>
        <p:spPr>
          <a:xfrm>
            <a:off x="54256" y="2794150"/>
            <a:ext cx="941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dirty="0">
                <a:solidFill>
                  <a:srgbClr val="00B050"/>
                </a:solidFill>
                <a:latin typeface="Calibri"/>
              </a:rPr>
              <a:t>Just an idea to make it square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BD6E9AC2-6E4A-ECBA-2BAE-3B4633EDBC0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530087" y="2286474"/>
            <a:ext cx="479071" cy="496029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5463AA24-0AF0-44C6-239A-542A1DE65A06}"/>
              </a:ext>
            </a:extLst>
          </p:cNvPr>
          <p:cNvSpPr txBox="1"/>
          <p:nvPr/>
        </p:nvSpPr>
        <p:spPr>
          <a:xfrm>
            <a:off x="11323555" y="2789059"/>
            <a:ext cx="843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dirty="0">
                <a:solidFill>
                  <a:srgbClr val="00B050"/>
                </a:solidFill>
                <a:latin typeface="Calibri"/>
              </a:rPr>
              <a:t>Just an idea how to make it square.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Globe icon - Free vector icons on creazilla.com">
            <a:extLst>
              <a:ext uri="{FF2B5EF4-FFF2-40B4-BE49-F238E27FC236}">
                <a16:creationId xmlns:a16="http://schemas.microsoft.com/office/drawing/2014/main" id="{6C463907-F252-DE3A-CAAE-9313F2F5B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721" y="6176820"/>
            <a:ext cx="300039" cy="3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A0B4272-AD27-4570-2A08-50BAC993B11A}"/>
              </a:ext>
            </a:extLst>
          </p:cNvPr>
          <p:cNvCxnSpPr>
            <a:cxnSpLocks/>
          </p:cNvCxnSpPr>
          <p:nvPr/>
        </p:nvCxnSpPr>
        <p:spPr>
          <a:xfrm flipV="1">
            <a:off x="-5319072" y="5801458"/>
            <a:ext cx="36311" cy="110812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Picture 2" descr="Chat ">
            <a:extLst>
              <a:ext uri="{FF2B5EF4-FFF2-40B4-BE49-F238E27FC236}">
                <a16:creationId xmlns:a16="http://schemas.microsoft.com/office/drawing/2014/main" id="{DE2C85E4-09B4-E061-E001-D4B87598C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8" y="5447819"/>
            <a:ext cx="269419" cy="26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E5F92CD-39E4-EAC9-28E5-988F2DC47A86}"/>
              </a:ext>
            </a:extLst>
          </p:cNvPr>
          <p:cNvSpPr txBox="1"/>
          <p:nvPr/>
        </p:nvSpPr>
        <p:spPr>
          <a:xfrm>
            <a:off x="-19438" y="5109265"/>
            <a:ext cx="1015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dirty="0">
                <a:solidFill>
                  <a:srgbClr val="00B050"/>
                </a:solidFill>
                <a:latin typeface="Calibri"/>
              </a:rPr>
              <a:t>Check suggestion for “text”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E22974-A220-A460-ED38-F524323A9737}"/>
              </a:ext>
            </a:extLst>
          </p:cNvPr>
          <p:cNvSpPr txBox="1"/>
          <p:nvPr/>
        </p:nvSpPr>
        <p:spPr>
          <a:xfrm>
            <a:off x="6676464" y="3626528"/>
            <a:ext cx="277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devices below should match upper corresponding devices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A2A244-28AB-9EA4-B963-5CF89339030C}"/>
              </a:ext>
            </a:extLst>
          </p:cNvPr>
          <p:cNvSpPr txBox="1"/>
          <p:nvPr/>
        </p:nvSpPr>
        <p:spPr>
          <a:xfrm>
            <a:off x="2652950" y="1367950"/>
            <a:ext cx="543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Old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258EF7-B2AE-9D79-DD64-912BA1FE796E}"/>
              </a:ext>
            </a:extLst>
          </p:cNvPr>
          <p:cNvSpPr txBox="1"/>
          <p:nvPr/>
        </p:nvSpPr>
        <p:spPr>
          <a:xfrm>
            <a:off x="3071540" y="1364434"/>
            <a:ext cx="543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New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E7B7F1D-0390-19B0-EF22-A3B446F5DDA0}"/>
              </a:ext>
            </a:extLst>
          </p:cNvPr>
          <p:cNvSpPr txBox="1"/>
          <p:nvPr/>
        </p:nvSpPr>
        <p:spPr>
          <a:xfrm>
            <a:off x="7996121" y="1438750"/>
            <a:ext cx="543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Old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E0E4FF-D686-8283-B566-F73D370993E0}"/>
              </a:ext>
            </a:extLst>
          </p:cNvPr>
          <p:cNvSpPr txBox="1"/>
          <p:nvPr/>
        </p:nvSpPr>
        <p:spPr>
          <a:xfrm>
            <a:off x="8414711" y="1435234"/>
            <a:ext cx="543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New </a:t>
            </a:r>
          </a:p>
        </p:txBody>
      </p:sp>
    </p:spTree>
    <p:extLst>
      <p:ext uri="{BB962C8B-B14F-4D97-AF65-F5344CB8AC3E}">
        <p14:creationId xmlns:p14="http://schemas.microsoft.com/office/powerpoint/2010/main" val="172102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9186D82-2245-1ECC-F976-070B7503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BDFA2-1F24-9787-2AE8-ED0B2A85E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60" y="236518"/>
            <a:ext cx="6006518" cy="765134"/>
          </a:xfrm>
        </p:spPr>
        <p:txBody>
          <a:bodyPr/>
          <a:lstStyle/>
          <a:p>
            <a:r>
              <a:rPr lang="en-GB" sz="3200" dirty="0"/>
              <a:t>Later: Channels (2)</a:t>
            </a:r>
            <a:endParaRPr lang="nb-NO" sz="32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233B275-03F4-511E-079A-2BC9B4F3E84D}"/>
              </a:ext>
            </a:extLst>
          </p:cNvPr>
          <p:cNvSpPr/>
          <p:nvPr/>
        </p:nvSpPr>
        <p:spPr>
          <a:xfrm>
            <a:off x="3645017" y="142666"/>
            <a:ext cx="6488884" cy="964682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C00000"/>
                </a:solidFill>
                <a:latin typeface="Calibri"/>
              </a:rPr>
              <a:t>All icons should have aspect ratio 1 : 1 (square)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 marked with green dot should not change too much (not completely redesigned)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Icons without a green dot should be more fundamentally changed</a:t>
            </a:r>
          </a:p>
          <a:p>
            <a:pPr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you have better options, also for green ones, feel 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free to suggest.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A71E5FE-A664-5383-9991-B6D7F6EAB494}"/>
              </a:ext>
            </a:extLst>
          </p:cNvPr>
          <p:cNvSpPr/>
          <p:nvPr/>
        </p:nvSpPr>
        <p:spPr>
          <a:xfrm>
            <a:off x="1744812" y="195244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8AA4CDA-91A9-60AB-6530-327587AA9D69}"/>
              </a:ext>
            </a:extLst>
          </p:cNvPr>
          <p:cNvSpPr/>
          <p:nvPr/>
        </p:nvSpPr>
        <p:spPr>
          <a:xfrm>
            <a:off x="1695583" y="279204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55FD6DA-ABB7-9C84-E9A1-791835E16882}"/>
              </a:ext>
            </a:extLst>
          </p:cNvPr>
          <p:cNvSpPr/>
          <p:nvPr/>
        </p:nvSpPr>
        <p:spPr>
          <a:xfrm>
            <a:off x="1776702" y="359546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E7EB288C-486D-76BF-D958-B8A43B301AE4}"/>
              </a:ext>
            </a:extLst>
          </p:cNvPr>
          <p:cNvSpPr/>
          <p:nvPr/>
        </p:nvSpPr>
        <p:spPr>
          <a:xfrm>
            <a:off x="1707322" y="4354033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2CF1C5-65AA-9A8C-A749-7EDF7E0A40E9}"/>
              </a:ext>
            </a:extLst>
          </p:cNvPr>
          <p:cNvSpPr/>
          <p:nvPr/>
        </p:nvSpPr>
        <p:spPr>
          <a:xfrm>
            <a:off x="1695582" y="5030902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451D8A0-6651-88EA-4331-40AD15BE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787" y="4241182"/>
            <a:ext cx="274648" cy="274648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82AF509-EF2D-30F4-ED69-7221B4C34369}"/>
              </a:ext>
            </a:extLst>
          </p:cNvPr>
          <p:cNvSpPr txBox="1"/>
          <p:nvPr/>
        </p:nvSpPr>
        <p:spPr>
          <a:xfrm>
            <a:off x="474116" y="4261914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fax message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3830FB70-6CB0-47CE-5FA8-1E1FE27C0C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8" y="4949115"/>
            <a:ext cx="294366" cy="220774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4E95CA6C-44D4-3602-36BF-5E8D63D4E4E0}"/>
              </a:ext>
            </a:extLst>
          </p:cNvPr>
          <p:cNvSpPr txBox="1"/>
          <p:nvPr/>
        </p:nvSpPr>
        <p:spPr>
          <a:xfrm>
            <a:off x="474116" y="4929911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shop counter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EDA42C8-9861-76BE-246D-DA4E639586B5}"/>
              </a:ext>
            </a:extLst>
          </p:cNvPr>
          <p:cNvSpPr txBox="1"/>
          <p:nvPr/>
        </p:nvSpPr>
        <p:spPr>
          <a:xfrm>
            <a:off x="474116" y="5676074"/>
            <a:ext cx="961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desk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18AB3F75-FBC3-AE35-8BB6-FE3BA01FE0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52" y="1841342"/>
            <a:ext cx="219718" cy="27464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FE0EFC0E-410B-D88E-C423-DE56B1AF8E0D}"/>
              </a:ext>
            </a:extLst>
          </p:cNvPr>
          <p:cNvSpPr txBox="1"/>
          <p:nvPr/>
        </p:nvSpPr>
        <p:spPr>
          <a:xfrm>
            <a:off x="474116" y="1770917"/>
            <a:ext cx="9417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self-service machine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C9F1601E-8FA2-ED11-819A-E545C2187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027" y="2583209"/>
            <a:ext cx="428168" cy="428168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13ED43E0-111C-7A56-4807-A7744B05A6D2}"/>
              </a:ext>
            </a:extLst>
          </p:cNvPr>
          <p:cNvSpPr txBox="1"/>
          <p:nvPr/>
        </p:nvSpPr>
        <p:spPr>
          <a:xfrm>
            <a:off x="474116" y="2670335"/>
            <a:ext cx="75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letter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1FD6E82C-4084-D57B-9A8F-736647012D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54" y="3513736"/>
            <a:ext cx="260915" cy="24718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C5CDB145-B482-4432-582A-8AEE563692FA}"/>
              </a:ext>
            </a:extLst>
          </p:cNvPr>
          <p:cNvSpPr txBox="1"/>
          <p:nvPr/>
        </p:nvSpPr>
        <p:spPr>
          <a:xfrm>
            <a:off x="474116" y="3510370"/>
            <a:ext cx="10995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package delivery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89982F71-5C6F-6F2C-04F6-767336BBC8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787" y="5561335"/>
            <a:ext cx="343310" cy="274648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577CEEDE-235D-52D7-D2B2-E12E4DCBB1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185" y="4445930"/>
            <a:ext cx="518084" cy="518084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FD54B9CE-613E-8189-7C04-2F58A28801FC}"/>
              </a:ext>
            </a:extLst>
          </p:cNvPr>
          <p:cNvSpPr txBox="1"/>
          <p:nvPr/>
        </p:nvSpPr>
        <p:spPr>
          <a:xfrm>
            <a:off x="6096000" y="4501854"/>
            <a:ext cx="1121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unknown channel</a:t>
            </a: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6A2E19C9-7FE0-F3C8-F18B-AB4E0822F1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98" y="1946098"/>
            <a:ext cx="288382" cy="205986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5B35AD7E-83E4-7C67-CA11-E78E9FC323B8}"/>
              </a:ext>
            </a:extLst>
          </p:cNvPr>
          <p:cNvSpPr txBox="1"/>
          <p:nvPr/>
        </p:nvSpPr>
        <p:spPr>
          <a:xfrm>
            <a:off x="6036538" y="1841342"/>
            <a:ext cx="12430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payment channel Card  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183110C-42B0-44EF-5E32-337606EA6B75}"/>
              </a:ext>
            </a:extLst>
          </p:cNvPr>
          <p:cNvSpPr/>
          <p:nvPr/>
        </p:nvSpPr>
        <p:spPr>
          <a:xfrm>
            <a:off x="7557830" y="2004240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7" name="Picture 106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0F09875-3D03-A2D1-9CFD-9C1DC64D61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60" y="5341323"/>
            <a:ext cx="354462" cy="396000"/>
          </a:xfrm>
          <a:prstGeom prst="rect">
            <a:avLst/>
          </a:prstGeom>
        </p:spPr>
      </p:pic>
      <p:pic>
        <p:nvPicPr>
          <p:cNvPr id="113" name="Picture 112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11EA0B5-3CB9-68EB-C5E8-1F81B978E5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60" y="6209166"/>
            <a:ext cx="354462" cy="396000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13E1EBA3-96A3-11FA-D076-965BC8B65F42}"/>
              </a:ext>
            </a:extLst>
          </p:cNvPr>
          <p:cNvSpPr txBox="1"/>
          <p:nvPr/>
        </p:nvSpPr>
        <p:spPr>
          <a:xfrm>
            <a:off x="6131332" y="6254297"/>
            <a:ext cx="11219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Medical record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D6471E0-5AC9-454D-826A-58F7B854E2EE}"/>
              </a:ext>
            </a:extLst>
          </p:cNvPr>
          <p:cNvSpPr txBox="1"/>
          <p:nvPr/>
        </p:nvSpPr>
        <p:spPr>
          <a:xfrm>
            <a:off x="6019479" y="5331908"/>
            <a:ext cx="11219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portal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9E31398-D320-BA13-7006-4814AA6D6223}"/>
              </a:ext>
            </a:extLst>
          </p:cNvPr>
          <p:cNvSpPr/>
          <p:nvPr/>
        </p:nvSpPr>
        <p:spPr>
          <a:xfrm>
            <a:off x="7617192" y="4692304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5AA3E63-7037-2D49-B701-3A74359FDAA1}"/>
              </a:ext>
            </a:extLst>
          </p:cNvPr>
          <p:cNvSpPr/>
          <p:nvPr/>
        </p:nvSpPr>
        <p:spPr>
          <a:xfrm>
            <a:off x="7583410" y="5450875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C707D25-2D41-E284-081B-21F9120054F9}"/>
              </a:ext>
            </a:extLst>
          </p:cNvPr>
          <p:cNvSpPr/>
          <p:nvPr/>
        </p:nvSpPr>
        <p:spPr>
          <a:xfrm>
            <a:off x="7583310" y="6366706"/>
            <a:ext cx="81119" cy="897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39636C2-822B-5778-C4D1-B6FC52900C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95" y="4562515"/>
            <a:ext cx="316800" cy="316800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ACFED4F-DC37-DF52-95A9-580E8065B8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173" y="4199030"/>
            <a:ext cx="312930" cy="316800"/>
          </a:xfrm>
          <a:prstGeom prst="rect">
            <a:avLst/>
          </a:prstGeom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C1537A8-6DB0-D053-6DDA-808D4E07F58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465" y="6221413"/>
            <a:ext cx="316800" cy="3168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A119127-1611-5844-B9E5-C23439692E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631" y="5371048"/>
            <a:ext cx="316800" cy="316800"/>
          </a:xfrm>
          <a:prstGeom prst="rect">
            <a:avLst/>
          </a:prstGeom>
        </p:spPr>
      </p:pic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0E462BB-E5E7-A307-A785-D8BD28CE9A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632" y="5366478"/>
            <a:ext cx="316800" cy="316800"/>
          </a:xfrm>
          <a:prstGeom prst="rect">
            <a:avLst/>
          </a:prstGeom>
        </p:spPr>
      </p:pic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D099CC2-FFBA-3DAF-59A0-DA3E5F382AE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511" y="2337576"/>
            <a:ext cx="316800" cy="316800"/>
          </a:xfrm>
          <a:prstGeom prst="rect">
            <a:avLst/>
          </a:prstGeom>
        </p:spPr>
      </p:pic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A83A25F-909F-D581-98B7-6A92121D380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22" y="2638893"/>
            <a:ext cx="418946" cy="316800"/>
          </a:xfrm>
          <a:prstGeom prst="rect">
            <a:avLst/>
          </a:prstGeom>
        </p:spPr>
      </p:pic>
      <p:pic>
        <p:nvPicPr>
          <p:cNvPr id="18" name="Picture 1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B6C39BC-AA65-5DD3-9D02-20F86DA7854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815" y="6228301"/>
            <a:ext cx="317304" cy="316800"/>
          </a:xfrm>
          <a:prstGeom prst="rect">
            <a:avLst/>
          </a:prstGeom>
        </p:spPr>
      </p:pic>
      <p:pic>
        <p:nvPicPr>
          <p:cNvPr id="20" name="Picture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C4958F9-69AF-A0E0-A644-30A4178208F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320" y="6221413"/>
            <a:ext cx="317304" cy="316800"/>
          </a:xfrm>
          <a:prstGeom prst="rect">
            <a:avLst/>
          </a:prstGeom>
        </p:spPr>
      </p:pic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74FF0F1-94AB-2B02-C2E9-5C172388036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11" y="3476992"/>
            <a:ext cx="316800" cy="316800"/>
          </a:xfrm>
          <a:prstGeom prst="rect">
            <a:avLst/>
          </a:prstGeom>
        </p:spPr>
      </p:pic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3650810-F6C4-56FE-1580-BAA4D4ACA7F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59" y="1861495"/>
            <a:ext cx="492497" cy="316800"/>
          </a:xfrm>
          <a:prstGeom prst="rect">
            <a:avLst/>
          </a:prstGeom>
        </p:spPr>
      </p:pic>
      <p:pic>
        <p:nvPicPr>
          <p:cNvPr id="26" name="Picture 2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B08163-E65C-F5E5-51BF-77DA940AB1C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43" y="3393089"/>
            <a:ext cx="314302" cy="316800"/>
          </a:xfrm>
          <a:prstGeom prst="rect">
            <a:avLst/>
          </a:prstGeom>
        </p:spPr>
      </p:pic>
      <p:pic>
        <p:nvPicPr>
          <p:cNvPr id="28" name="Picture 2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655F0A1-3D4E-50C4-9C94-DB6DD45C4E5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6" y="3403241"/>
            <a:ext cx="316800" cy="316800"/>
          </a:xfrm>
          <a:prstGeom prst="rect">
            <a:avLst/>
          </a:prstGeom>
        </p:spPr>
      </p:pic>
      <p:pic>
        <p:nvPicPr>
          <p:cNvPr id="30" name="Picture 29" descr="A black background with a dollar sign&#10;&#10;Description automatically generated">
            <a:extLst>
              <a:ext uri="{FF2B5EF4-FFF2-40B4-BE49-F238E27FC236}">
                <a16:creationId xmlns:a16="http://schemas.microsoft.com/office/drawing/2014/main" id="{FF0EDE61-3548-E07C-DF47-214E3C34C9D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745" y="3345438"/>
            <a:ext cx="316296" cy="316800"/>
          </a:xfrm>
          <a:prstGeom prst="rect">
            <a:avLst/>
          </a:prstGeom>
        </p:spPr>
      </p:pic>
      <p:pic>
        <p:nvPicPr>
          <p:cNvPr id="32" name="Picture 3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045193F-0533-CA3E-C182-716E0B6E584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523" y="1820266"/>
            <a:ext cx="316800" cy="316800"/>
          </a:xfrm>
          <a:prstGeom prst="rect">
            <a:avLst/>
          </a:prstGeom>
        </p:spPr>
      </p:pic>
      <p:pic>
        <p:nvPicPr>
          <p:cNvPr id="34" name="Picture 33" descr="A person at a desk&#10;&#10;Description automatically generated">
            <a:extLst>
              <a:ext uri="{FF2B5EF4-FFF2-40B4-BE49-F238E27FC236}">
                <a16:creationId xmlns:a16="http://schemas.microsoft.com/office/drawing/2014/main" id="{F81A787F-4734-48C9-7CE0-6C597F97EB7E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18" y="5561335"/>
            <a:ext cx="316241" cy="316800"/>
          </a:xfrm>
          <a:prstGeom prst="rect">
            <a:avLst/>
          </a:prstGeom>
        </p:spPr>
      </p:pic>
      <p:pic>
        <p:nvPicPr>
          <p:cNvPr id="36" name="Picture 3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F7817AD-CA7B-7C97-F121-9D5652130DC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523" y="4917352"/>
            <a:ext cx="316800" cy="316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A19C06-92FA-FE48-DACF-5EBFFAF09BB3}"/>
              </a:ext>
            </a:extLst>
          </p:cNvPr>
          <p:cNvSpPr txBox="1"/>
          <p:nvPr/>
        </p:nvSpPr>
        <p:spPr>
          <a:xfrm>
            <a:off x="3045172" y="1770917"/>
            <a:ext cx="19807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standard outer and thinner lines. Perhaps even closer to the original, which has also a bold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elemen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t that looks good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9BB4AD-4D8C-36D7-3C4C-880D69800EFF}"/>
              </a:ext>
            </a:extLst>
          </p:cNvPr>
          <p:cNvSpPr txBox="1"/>
          <p:nvPr/>
        </p:nvSpPr>
        <p:spPr>
          <a:xfrm>
            <a:off x="3017839" y="2597238"/>
            <a:ext cx="1433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B050"/>
                </a:solidFill>
                <a:latin typeface="Calibri"/>
              </a:rPr>
              <a:t>But not </a:t>
            </a:r>
            <a:r>
              <a:rPr lang="en-GB" sz="1000" dirty="0" err="1">
                <a:solidFill>
                  <a:srgbClr val="00B050"/>
                </a:solidFill>
                <a:latin typeface="Calibri"/>
              </a:rPr>
              <a:t>sqare</a:t>
            </a:r>
            <a:r>
              <a:rPr lang="en-GB" sz="1000" dirty="0">
                <a:solidFill>
                  <a:srgbClr val="00B050"/>
                </a:solidFill>
                <a:latin typeface="Calibri"/>
              </a:rPr>
              <a:t>!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7B22C-7098-0664-3413-5E362A1581EA}"/>
              </a:ext>
            </a:extLst>
          </p:cNvPr>
          <p:cNvSpPr txBox="1"/>
          <p:nvPr/>
        </p:nvSpPr>
        <p:spPr>
          <a:xfrm>
            <a:off x="3017839" y="4111862"/>
            <a:ext cx="19807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 than original. Keys are clearer here. Maybe copy the boldness in original (behind paper)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41370E-8DCF-AF4E-313C-792A7F1036D8}"/>
              </a:ext>
            </a:extLst>
          </p:cNvPr>
          <p:cNvSpPr txBox="1"/>
          <p:nvPr/>
        </p:nvSpPr>
        <p:spPr>
          <a:xfrm>
            <a:off x="3045172" y="3472351"/>
            <a:ext cx="2267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Perfect. Can you keep the bold glass?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1E9AB-372B-8D1A-43F4-DB5B39A93C3A}"/>
              </a:ext>
            </a:extLst>
          </p:cNvPr>
          <p:cNvSpPr txBox="1"/>
          <p:nvPr/>
        </p:nvSpPr>
        <p:spPr>
          <a:xfrm>
            <a:off x="3042059" y="4949115"/>
            <a:ext cx="19807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 than original, but human is too detailed. Desk lines too close?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B44FD-232E-9FF0-0C15-02DD7E73522C}"/>
              </a:ext>
            </a:extLst>
          </p:cNvPr>
          <p:cNvSpPr txBox="1"/>
          <p:nvPr/>
        </p:nvSpPr>
        <p:spPr>
          <a:xfrm>
            <a:off x="3083882" y="5635928"/>
            <a:ext cx="1980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Same as above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F12A1-C9A1-E8C4-52DD-CB988A468F4E}"/>
              </a:ext>
            </a:extLst>
          </p:cNvPr>
          <p:cNvSpPr txBox="1"/>
          <p:nvPr/>
        </p:nvSpPr>
        <p:spPr>
          <a:xfrm>
            <a:off x="9191503" y="1856730"/>
            <a:ext cx="1611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Card: Stick closer to original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F7E7EDE-B261-4D82-B588-E1AF31E63B5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94548" y="2815588"/>
            <a:ext cx="202716" cy="2173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2BFF87F-F83F-3D01-6609-DAB1EC1BF8A1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91" y="2331494"/>
            <a:ext cx="288381" cy="36528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66622A-2F34-A920-DC66-BC9DB249873F}"/>
              </a:ext>
            </a:extLst>
          </p:cNvPr>
          <p:cNvSpPr txBox="1"/>
          <p:nvPr/>
        </p:nvSpPr>
        <p:spPr>
          <a:xfrm>
            <a:off x="6000971" y="2252837"/>
            <a:ext cx="12430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payment channel Invoice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03AE8C-44F5-D4B8-C619-6C53F9349275}"/>
              </a:ext>
            </a:extLst>
          </p:cNvPr>
          <p:cNvSpPr txBox="1"/>
          <p:nvPr/>
        </p:nvSpPr>
        <p:spPr>
          <a:xfrm>
            <a:off x="7551125" y="2682281"/>
            <a:ext cx="731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rgbClr val="00B050"/>
                </a:solidFill>
                <a:latin typeface="Calibri"/>
              </a:rPr>
              <a:t>Here we include the existing invoice 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AE71B7-FB22-855E-26B1-90A5EA7FAF46}"/>
              </a:ext>
            </a:extLst>
          </p:cNvPr>
          <p:cNvSpPr txBox="1"/>
          <p:nvPr/>
        </p:nvSpPr>
        <p:spPr>
          <a:xfrm>
            <a:off x="8232268" y="2714157"/>
            <a:ext cx="1133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rgbClr val="00B050"/>
                </a:solidFill>
                <a:latin typeface="Calibri"/>
              </a:rPr>
              <a:t>This is better but too detailed. Avoid dollar, try generic currency instead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55C93A-E30A-8A4A-A6E3-A461935420C5}"/>
              </a:ext>
            </a:extLst>
          </p:cNvPr>
          <p:cNvSpPr txBox="1"/>
          <p:nvPr/>
        </p:nvSpPr>
        <p:spPr>
          <a:xfrm>
            <a:off x="6131332" y="3297573"/>
            <a:ext cx="12430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payment solution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A5F9995-C132-34FE-5F4D-004FFCA8AA93}"/>
              </a:ext>
            </a:extLst>
          </p:cNvPr>
          <p:cNvSpPr txBox="1"/>
          <p:nvPr/>
        </p:nvSpPr>
        <p:spPr>
          <a:xfrm>
            <a:off x="7529586" y="3669175"/>
            <a:ext cx="90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rgbClr val="00B050"/>
                </a:solidFill>
                <a:latin typeface="Calibri"/>
              </a:rPr>
              <a:t>Nice, but too much detail. Align card with the one above. Remove dollar.   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0607DF-B4AB-4F30-7CB5-A835D83DAA61}"/>
              </a:ext>
            </a:extLst>
          </p:cNvPr>
          <p:cNvSpPr txBox="1"/>
          <p:nvPr/>
        </p:nvSpPr>
        <p:spPr>
          <a:xfrm>
            <a:off x="8717820" y="4528576"/>
            <a:ext cx="16119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Keep to the original. At lest better boldness/balance.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642595-D4DC-BCFF-03D1-BD2952D5DAD3}"/>
              </a:ext>
            </a:extLst>
          </p:cNvPr>
          <p:cNvSpPr txBox="1"/>
          <p:nvPr/>
        </p:nvSpPr>
        <p:spPr>
          <a:xfrm>
            <a:off x="8717820" y="3760663"/>
            <a:ext cx="135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rgbClr val="00B050"/>
                </a:solidFill>
                <a:latin typeface="Calibri"/>
              </a:rPr>
              <a:t>Nice, this is “payment on handset”. Can you align with handset on previous slide? Can you remove bulb? One of these is enough. 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7AC3FC-89E9-DCD1-DB43-041D6243A2E3}"/>
              </a:ext>
            </a:extLst>
          </p:cNvPr>
          <p:cNvSpPr txBox="1"/>
          <p:nvPr/>
        </p:nvSpPr>
        <p:spPr>
          <a:xfrm>
            <a:off x="10969625" y="3053986"/>
            <a:ext cx="86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dirty="0">
                <a:solidFill>
                  <a:srgbClr val="00B050"/>
                </a:solidFill>
                <a:latin typeface="Calibri"/>
              </a:rPr>
              <a:t>This is a generic symbol for currency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712CB70-C973-D811-CE99-4B10EFCE6A2B}"/>
              </a:ext>
            </a:extLst>
          </p:cNvPr>
          <p:cNvSpPr txBox="1"/>
          <p:nvPr/>
        </p:nvSpPr>
        <p:spPr>
          <a:xfrm>
            <a:off x="9997485" y="5234152"/>
            <a:ext cx="2102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B050"/>
                </a:solidFill>
                <a:latin typeface="Calibri"/>
              </a:rPr>
              <a:t>New version is better! Align with “new” devices on previous slide. Fill the cross. Match level of detail.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D75634-A7AE-7F5E-76C8-08455A91E510}"/>
              </a:ext>
            </a:extLst>
          </p:cNvPr>
          <p:cNvSpPr txBox="1"/>
          <p:nvPr/>
        </p:nvSpPr>
        <p:spPr>
          <a:xfrm>
            <a:off x="10371281" y="6228301"/>
            <a:ext cx="135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B050"/>
                </a:solidFill>
                <a:latin typeface="Calibri"/>
              </a:rPr>
              <a:t>Same comment here.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7556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2.xml><?xml version="1.0" encoding="utf-8"?>
<a:theme xmlns:a="http://schemas.openxmlformats.org/drawingml/2006/main" name="SINTEF Mørk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437E8BBA-6947-4E25-91C8-495944816AA3}"/>
    </a:ext>
  </a:extLst>
</a:theme>
</file>

<file path=ppt/theme/theme3.xml><?xml version="1.0" encoding="utf-8"?>
<a:theme xmlns:a="http://schemas.openxmlformats.org/drawingml/2006/main" name="1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4.xml><?xml version="1.0" encoding="utf-8"?>
<a:theme xmlns:a="http://schemas.openxmlformats.org/drawingml/2006/main" name="2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pSiteZipContact xmlns="8bbd4995-53b7-43e2-b62f-10947586ac31" xsi:nil="true"/>
    <CorpSiteProjectLeader xmlns="8bbd4995-53b7-43e2-b62f-10947586ac31">
      <UserInfo>
        <DisplayName/>
        <AccountId xsi:nil="true"/>
        <AccountType/>
      </UserInfo>
    </CorpSiteProjectLeader>
    <CorpSiteSubTitle xmlns="8bbd4995-53b7-43e2-b62f-10947586ac31" xsi:nil="true"/>
    <CorpSiteTags xmlns="8bbd4995-53b7-43e2-b62f-10947586ac31" xsi:nil="true"/>
    <CorpSiteISBN xmlns="8bbd4995-53b7-43e2-b62f-10947586ac31" xsi:nil="true"/>
    <CorpWorkflowFeedback xmlns="8bbd4995-53b7-43e2-b62f-10947586ac31" xsi:nil="true"/>
    <CorpSiteAccess xmlns="8bbd4995-53b7-43e2-b62f-10947586ac31">Kun navngitte medlemmer</CorpSiteAccess>
    <CorpSiteRecipientPerson xmlns="8bbd4995-53b7-43e2-b62f-10947586ac31" xsi:nil="true"/>
    <CorpSiteProjectNumber xmlns="8bbd4995-53b7-43e2-b62f-10947586ac31" xsi:nil="true"/>
    <CorpSiteProjectName xmlns="8bbd4995-53b7-43e2-b62f-10947586ac31" xsi:nil="true"/>
    <CorpDocInstitute xmlns="8bbd4995-53b7-43e2-b62f-10947586ac31" xsi:nil="true"/>
    <CorpSiteInstitutePhone xmlns="8bbd4995-53b7-43e2-b62f-10947586ac31" xsi:nil="true"/>
    <CorpWorkflowStatus xmlns="8bbd4995-53b7-43e2-b62f-10947586ac31" xsi:nil="true"/>
    <CorpSiteProjectOwner xmlns="8bbd4995-53b7-43e2-b62f-10947586ac31">
      <UserInfo>
        <DisplayName/>
        <AccountId xsi:nil="true"/>
        <AccountType/>
      </UserInfo>
    </CorpSiteProjectOwner>
    <CorpDocPageClassificationNbNo xmlns="8bbd4995-53b7-43e2-b62f-10947586ac31">Åpen</CorpDocPageClassificationNbNo>
    <CorpDocClassificationEnUs xmlns="8bbd4995-53b7-43e2-b62f-10947586ac31">Unrestricted</CorpDocClassificationEnUs>
    <CorpDocClassificationNbNo xmlns="8bbd4995-53b7-43e2-b62f-10947586ac31">Åpen</CorpDocClassificationNbNo>
    <CorpSiteClassification xmlns="8bbd4995-53b7-43e2-b62f-10947586ac31">Åpen</CorpSiteClassification>
    <CorpSiteInstituteEmail xmlns="8bbd4995-53b7-43e2-b62f-10947586ac31" xsi:nil="true"/>
    <CorpSiteCoAuthors xmlns="8bbd4995-53b7-43e2-b62f-10947586ac31" xsi:nil="true"/>
    <CorpSiteDocumentAuthor xmlns="8bbd4995-53b7-43e2-b62f-10947586ac31">
      <UserInfo>
        <DisplayName/>
        <AccountId xsi:nil="true"/>
        <AccountType/>
      </UserInfo>
    </CorpSiteDocumentAuthor>
    <CorpSiteInstituteEnUs xmlns="8bbd4995-53b7-43e2-b62f-10947586ac31" xsi:nil="true"/>
    <CorpSiteRecipientCompany xmlns="8bbd4995-53b7-43e2-b62f-10947586ac31" xsi:nil="true"/>
    <CorpSiteDocLanguage xmlns="8bbd4995-53b7-43e2-b62f-10947586ac31" xsi:nil="true"/>
    <CorpDocVersion xmlns="8bbd4995-53b7-43e2-b62f-10947586ac31" xsi:nil="true"/>
    <CorpWorkflowApproval xmlns="8bbd4995-53b7-43e2-b62f-10947586ac31" xsi:nil="true"/>
    <ArchiveStatus xmlns="8bbd4995-53b7-43e2-b62f-10947586ac31" xsi:nil="true"/>
    <CorpSiteProjectQA xmlns="8bbd4995-53b7-43e2-b62f-10947586ac31">
      <UserInfo>
        <DisplayName/>
        <AccountId xsi:nil="true"/>
        <AccountType/>
      </UserInfo>
    </CorpSiteProjectQA>
    <CorpSiteZipAddress xmlns="8bbd4995-53b7-43e2-b62f-10947586ac31" xsi:nil="true"/>
    <CorpSiteVATNumber xmlns="8bbd4995-53b7-43e2-b62f-10947586ac31" xsi:nil="true"/>
    <CorpSiteReportNumber xmlns="8bbd4995-53b7-43e2-b62f-10947586ac31" xsi:nil="true"/>
    <CorpSiteOurRef xmlns="8bbd4995-53b7-43e2-b62f-10947586ac31" xsi:nil="true"/>
    <CorpDocPageClassificationEnUs xmlns="8bbd4995-53b7-43e2-b62f-10947586ac31">Unrestricted</CorpDocPageClassificationEnUs>
    <lcf76f155ced4ddcb4097134ff3c332f xmlns="1edf0c46-a6f9-4131-a921-71012b14023b">
      <Terms xmlns="http://schemas.microsoft.com/office/infopath/2007/PartnerControls"/>
    </lcf76f155ced4ddcb4097134ff3c332f>
    <TaxCatchAll xmlns="04038120-c57d-4ff0-a062-b50bf46d05c8" xsi:nil="true"/>
    <CorpSiteMainAuthors xmlns="8bbd4995-53b7-43e2-b62f-10947586ac31" xsi:nil="true"/>
    <SharedWithUsers xmlns="04038120-c57d-4ff0-a062-b50bf46d05c8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31B82B69D2361148B4D8F7EC156802130800CE65023264FCD64B871BA94BB86DE225" ma:contentTypeVersion="56" ma:contentTypeDescription="Opprett et nytt dokument." ma:contentTypeScope="" ma:versionID="982296380cdc1554bf967985b343ee29">
  <xsd:schema xmlns:xsd="http://www.w3.org/2001/XMLSchema" xmlns:xs="http://www.w3.org/2001/XMLSchema" xmlns:p="http://schemas.microsoft.com/office/2006/metadata/properties" xmlns:ns2="8bbd4995-53b7-43e2-b62f-10947586ac31" xmlns:ns3="1edf0c46-a6f9-4131-a921-71012b14023b" xmlns:ns4="04038120-c57d-4ff0-a062-b50bf46d05c8" targetNamespace="http://schemas.microsoft.com/office/2006/metadata/properties" ma:root="true" ma:fieldsID="c5e2329d32c8e7929e8a1da171a732b9" ns2:_="" ns3:_="" ns4:_="">
    <xsd:import namespace="8bbd4995-53b7-43e2-b62f-10947586ac31"/>
    <xsd:import namespace="1edf0c46-a6f9-4131-a921-71012b14023b"/>
    <xsd:import namespace="04038120-c57d-4ff0-a062-b50bf46d05c8"/>
    <xsd:element name="properties">
      <xsd:complexType>
        <xsd:sequence>
          <xsd:element name="documentManagement">
            <xsd:complexType>
              <xsd:all>
                <xsd:element ref="ns2:CorpWorkflowStatus" minOccurs="0"/>
                <xsd:element ref="ns2:CorpSiteSubTitle" minOccurs="0"/>
                <xsd:element ref="ns2:CorpSiteAccess" minOccurs="0"/>
                <xsd:element ref="ns2:CorpSiteClassification" minOccurs="0"/>
                <xsd:element ref="ns2:CorpSiteTags" minOccurs="0"/>
                <xsd:element ref="ns2:CorpSiteReportNumber" minOccurs="0"/>
                <xsd:element ref="ns2:CorpSiteISBN" minOccurs="0"/>
                <xsd:element ref="ns2:CorpSiteMainAuthors" minOccurs="0"/>
                <xsd:element ref="ns2:CorpSiteCoAuthors" minOccurs="0"/>
                <xsd:element ref="ns2:CorpSiteRecipientCompany" minOccurs="0"/>
                <xsd:element ref="ns2:CorpSiteRecipientPerson" minOccurs="0"/>
                <xsd:element ref="ns2:CorpSiteOurRef" minOccurs="0"/>
                <xsd:element ref="ns2:CorpSiteZipAddress" minOccurs="0"/>
                <xsd:element ref="ns2:CorpSiteZipContact" minOccurs="0"/>
                <xsd:element ref="ns2:CorpSiteVATNumber" minOccurs="0"/>
                <xsd:element ref="ns2:CorpSiteInstituteEmail" minOccurs="0"/>
                <xsd:element ref="ns2:CorpDocPageClassificationNbNo" minOccurs="0"/>
                <xsd:element ref="ns2:CorpDocClassificationEnUs" minOccurs="0"/>
                <xsd:element ref="ns2:CorpDocPageClassificationEnUs" minOccurs="0"/>
                <xsd:element ref="ns2:CorpDocClassificationNbNo" minOccurs="0"/>
                <xsd:element ref="ns2:CorpSiteInstituteEnUs" minOccurs="0"/>
                <xsd:element ref="ns2:CorpSiteInstitutePhone" minOccurs="0"/>
                <xsd:element ref="ns2:CorpSiteDocLanguage" minOccurs="0"/>
                <xsd:element ref="ns2:CorpDocInstitute" minOccurs="0"/>
                <xsd:element ref="ns2:CorpDocVersion" minOccurs="0"/>
                <xsd:element ref="ns2:CorpSiteDocumentAuthor" minOccurs="0"/>
                <xsd:element ref="ns2:CorpSiteProjectQA" minOccurs="0"/>
                <xsd:element ref="ns2:CorpSiteProjectOwner" minOccurs="0"/>
                <xsd:element ref="ns2:CorpSiteProjectLeader" minOccurs="0"/>
                <xsd:element ref="ns2:ArchiveStatus" minOccurs="0"/>
                <xsd:element ref="ns2:CorpWorkflowFeedback" minOccurs="0"/>
                <xsd:element ref="ns2:CorpSiteProjectNumber" minOccurs="0"/>
                <xsd:element ref="ns2:CorpSiteProjectNam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2:CorpWorkflowApprova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bd4995-53b7-43e2-b62f-10947586ac31" elementFormDefault="qualified">
    <xsd:import namespace="http://schemas.microsoft.com/office/2006/documentManagement/types"/>
    <xsd:import namespace="http://schemas.microsoft.com/office/infopath/2007/PartnerControls"/>
    <xsd:element name="CorpWorkflowStatus" ma:index="2" nillable="true" ma:displayName="Status arbeidsflyt" ma:internalName="CorpWorkflowStatus">
      <xsd:simpleType>
        <xsd:restriction base="dms:Text">
          <xsd:maxLength value="255"/>
        </xsd:restriction>
      </xsd:simpleType>
    </xsd:element>
    <xsd:element name="CorpSiteSubTitle" ma:index="3" nillable="true" ma:displayName="Undertittel" ma:internalName="CorpSiteSubTitle">
      <xsd:simpleType>
        <xsd:restriction base="dms:Text">
          <xsd:maxLength value="255"/>
        </xsd:restriction>
      </xsd:simpleType>
    </xsd:element>
    <xsd:element name="CorpSiteAccess" ma:index="4" nillable="true" ma:displayName="Lesetilgang" ma:default="Kun navngitte medlemmer" ma:format="Dropdown" ma:internalName="CorpSiteAccess">
      <xsd:simpleType>
        <xsd:restriction base="dms:Choice">
          <xsd:enumeration value="Kun navngitte medlemmer"/>
          <xsd:enumeration value="SINTEF"/>
          <xsd:enumeration value="Institutt"/>
          <xsd:enumeration value="Avdeling"/>
          <xsd:maxLength value="255"/>
        </xsd:restriction>
      </xsd:simpleType>
    </xsd:element>
    <xsd:element name="CorpSiteClassification" ma:index="5" nillable="true" ma:displayName="Gradering" ma:default="Åpen" ma:internalName="CorpSiteClassification">
      <xsd:simpleType>
        <xsd:restriction base="dms:Choice">
          <xsd:enumeration value="Åpen"/>
          <xsd:enumeration value="Fortrolig"/>
          <xsd:enumeration value="Strengt fortrolig"/>
          <xsd:maxLength value="255"/>
        </xsd:restriction>
      </xsd:simpleType>
    </xsd:element>
    <xsd:element name="CorpSiteTags" ma:index="6" nillable="true" ma:displayName="Tags" ma:internalName="CorpSiteTags">
      <xsd:simpleType>
        <xsd:restriction base="dms:Text">
          <xsd:maxLength value="255"/>
        </xsd:restriction>
      </xsd:simpleType>
    </xsd:element>
    <xsd:element name="CorpSiteReportNumber" ma:index="7" nillable="true" ma:displayName="Rapport nummer" ma:internalName="CorpSiteReportNumber">
      <xsd:simpleType>
        <xsd:restriction base="dms:Text">
          <xsd:maxLength value="255"/>
        </xsd:restriction>
      </xsd:simpleType>
    </xsd:element>
    <xsd:element name="CorpSiteISBN" ma:index="8" nillable="true" ma:displayName="ISBN" ma:internalName="CorpSiteISBN">
      <xsd:simpleType>
        <xsd:restriction base="dms:Text">
          <xsd:maxLength value="255"/>
        </xsd:restriction>
      </xsd:simpleType>
    </xsd:element>
    <xsd:element name="CorpSiteMainAuthors" ma:index="9" nillable="true" ma:displayName="Hovedforfattere" ma:internalName="CorpSiteMainAuthors">
      <xsd:simpleType>
        <xsd:restriction base="dms:Text">
          <xsd:maxLength value="255"/>
        </xsd:restriction>
      </xsd:simpleType>
    </xsd:element>
    <xsd:element name="CorpSiteCoAuthors" ma:index="10" nillable="true" ma:displayName="Medforfattere" ma:internalName="CorpSiteCoAuthors">
      <xsd:simpleType>
        <xsd:restriction base="dms:Text">
          <xsd:maxLength value="255"/>
        </xsd:restriction>
      </xsd:simpleType>
    </xsd:element>
    <xsd:element name="CorpSiteRecipientCompany" ma:index="11" nillable="true" ma:displayName="Mottakende selskap" ma:internalName="CorpSiteRecipientCompany">
      <xsd:simpleType>
        <xsd:restriction base="dms:Text">
          <xsd:maxLength value="255"/>
        </xsd:restriction>
      </xsd:simpleType>
    </xsd:element>
    <xsd:element name="CorpSiteRecipientPerson" ma:index="12" nillable="true" ma:displayName="Mottakende person" ma:internalName="CorpSiteRecipientPerson">
      <xsd:simpleType>
        <xsd:restriction base="dms:Text">
          <xsd:maxLength value="255"/>
        </xsd:restriction>
      </xsd:simpleType>
    </xsd:element>
    <xsd:element name="CorpSiteOurRef" ma:index="13" nillable="true" ma:displayName="Vår ref" ma:internalName="CorpSiteOurRef">
      <xsd:simpleType>
        <xsd:restriction base="dms:Text">
          <xsd:maxLength value="255"/>
        </xsd:restriction>
      </xsd:simpleType>
    </xsd:element>
    <xsd:element name="CorpSiteZipAddress" ma:index="14" nillable="true" ma:displayName="Adresse" ma:internalName="CorpSiteZipAddress">
      <xsd:simpleType>
        <xsd:restriction base="dms:Note">
          <xsd:maxLength value="255"/>
        </xsd:restriction>
      </xsd:simpleType>
    </xsd:element>
    <xsd:element name="CorpSiteZipContact" ma:index="15" nillable="true" ma:displayName="Kontakt" ma:internalName="CorpSiteZipContact">
      <xsd:simpleType>
        <xsd:restriction base="dms:Note">
          <xsd:maxLength value="255"/>
        </xsd:restriction>
      </xsd:simpleType>
    </xsd:element>
    <xsd:element name="CorpSiteVATNumber" ma:index="16" nillable="true" ma:displayName="Foretaksnummer" ma:internalName="CorpSiteVATNumber">
      <xsd:simpleType>
        <xsd:restriction base="dms:Text">
          <xsd:maxLength value="255"/>
        </xsd:restriction>
      </xsd:simpleType>
    </xsd:element>
    <xsd:element name="CorpSiteInstituteEmail" ma:index="17" nillable="true" ma:displayName="E-post institutt" ma:internalName="CorpSiteInstituteEmail">
      <xsd:simpleType>
        <xsd:restriction base="dms:Text">
          <xsd:maxLength value="255"/>
        </xsd:restriction>
      </xsd:simpleType>
    </xsd:element>
    <xsd:element name="CorpDocPageClassificationNbNo" ma:index="18" nillable="true" ma:displayName="Gradering Denne Siden" ma:default="Åpen" ma:internalName="CorpDocPage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DocClassificationEnUs" ma:index="19" nillable="true" ma:displayName="Classification" ma:default="Unrestricted" ma:internalName="CorpDoc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PageClassificationEnUs" ma:index="20" nillable="true" ma:displayName="Classification This Page" ma:default="Unrestricted" ma:internalName="CorpDocPage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ClassificationNbNo" ma:index="21" nillable="true" ma:displayName="Gradering" ma:default="Åpen" ma:internalName="CorpDoc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SiteInstituteEnUs" ma:index="22" nillable="true" ma:displayName="InstituteEng" ma:internalName="CorpSiteInstituteEnUs">
      <xsd:simpleType>
        <xsd:restriction base="dms:Text">
          <xsd:maxLength value="255"/>
        </xsd:restriction>
      </xsd:simpleType>
    </xsd:element>
    <xsd:element name="CorpSiteInstitutePhone" ma:index="23" nillable="true" ma:displayName="Institutt telefon" ma:internalName="CorpSiteInstitutePhone">
      <xsd:simpleType>
        <xsd:restriction base="dms:Text">
          <xsd:maxLength value="255"/>
        </xsd:restriction>
      </xsd:simpleType>
    </xsd:element>
    <xsd:element name="CorpSiteDocLanguage" ma:index="24" nillable="true" ma:displayName="Språk" ma:internalName="CorpSiteDocLanguage">
      <xsd:simpleType>
        <xsd:restriction base="dms:Text">
          <xsd:maxLength value="255"/>
        </xsd:restriction>
      </xsd:simpleType>
    </xsd:element>
    <xsd:element name="CorpDocInstitute" ma:index="25" nillable="true" ma:displayName="Institutt" ma:internalName="CorpDocInstitute">
      <xsd:simpleType>
        <xsd:restriction base="dms:Text">
          <xsd:maxLength value="255"/>
        </xsd:restriction>
      </xsd:simpleType>
    </xsd:element>
    <xsd:element name="CorpDocVersion" ma:index="26" nillable="true" ma:displayName="Versjon" ma:internalName="CorpDocVersion">
      <xsd:simpleType>
        <xsd:restriction base="dms:Text">
          <xsd:maxLength value="255"/>
        </xsd:restriction>
      </xsd:simpleType>
    </xsd:element>
    <xsd:element name="CorpSiteDocumentAuthor" ma:index="27" nillable="true" ma:displayName="Hovedforfatter" ma:hidden="true" ma:internalName="CorpSiteDocum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QA" ma:index="32" nillable="true" ma:displayName="Kvalitestsansvarlig" ma:list="UserInfo" ma:SharePointGroup="0" ma:internalName="CorpSiteProjectQ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Owner" ma:index="33" nillable="true" ma:displayName="Prosjekteier" ma:list="UserInfo" ma:SharePointGroup="0" ma:internalName="CorpSiteProjec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Leader" ma:index="34" nillable="true" ma:displayName="Prosjektleder" ma:list="UserInfo" ma:SharePointGroup="0" ma:internalName="CorpSiteProjectLead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chiveStatus" ma:index="36" nillable="true" ma:displayName="Arkivstatus" ma:internalName="ArchiveStatus">
      <xsd:simpleType>
        <xsd:restriction base="dms:Text">
          <xsd:maxLength value="255"/>
        </xsd:restriction>
      </xsd:simpleType>
    </xsd:element>
    <xsd:element name="CorpWorkflowFeedback" ma:index="37" nillable="true" ma:displayName="Status kvalitetssikring" ma:internalName="CorpWorkflowFeedback">
      <xsd:simpleType>
        <xsd:restriction base="dms:Text">
          <xsd:maxLength value="255"/>
        </xsd:restriction>
      </xsd:simpleType>
    </xsd:element>
    <xsd:element name="CorpSiteProjectNumber" ma:index="39" nillable="true" ma:displayName="Prosjektnummer" ma:default="" ma:internalName="CorpSiteProjectNumber">
      <xsd:simpleType>
        <xsd:restriction base="dms:Text">
          <xsd:maxLength value="255"/>
        </xsd:restriction>
      </xsd:simpleType>
    </xsd:element>
    <xsd:element name="CorpSiteProjectName" ma:index="40" nillable="true" ma:displayName="Prosjektnavn" ma:internalName="CorpSiteProjectName">
      <xsd:simpleType>
        <xsd:restriction base="dms:Text">
          <xsd:maxLength value="255"/>
        </xsd:restriction>
      </xsd:simpleType>
    </xsd:element>
    <xsd:element name="CorpWorkflowApproval" ma:index="59" nillable="true" ma:displayName="Status godkjenning" ma:internalName="CorpWorkflowApproval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f0c46-a6f9-4131-a921-71012b140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45" nillable="true" ma:displayName="Tags" ma:internalName="MediaServiceAutoTags" ma:readOnly="true">
      <xsd:simpleType>
        <xsd:restriction base="dms:Text"/>
      </xsd:simpleType>
    </xsd:element>
    <xsd:element name="MediaServiceOCR" ma:index="4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50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4" nillable="true" ma:taxonomy="true" ma:internalName="lcf76f155ced4ddcb4097134ff3c332f" ma:taxonomyFieldName="MediaServiceImageTags" ma:displayName="Bildemerkelapper" ma:readOnly="false" ma:fieldId="{5cf76f15-5ced-4ddc-b409-7134ff3c332f}" ma:taxonomyMulti="true" ma:sspId="322a372c-f9c2-4fd8-9939-aea158435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120-c57d-4ff0-a062-b50bf46d05c8" elementFormDefault="qualified">
    <xsd:import namespace="http://schemas.microsoft.com/office/2006/documentManagement/types"/>
    <xsd:import namespace="http://schemas.microsoft.com/office/infopath/2007/PartnerControls"/>
    <xsd:element name="TaxCatchAll" ma:index="52" nillable="true" ma:displayName="Taxonomy Catch All Column" ma:hidden="true" ma:list="{cdbb54ba-29ac-4346-ae6e-79bc78616722}" ma:internalName="TaxCatchAll" ma:showField="CatchAllData" ma:web="04038120-c57d-4ff0-a062-b50bf46d0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5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8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CF847F-4A28-49B2-A1F7-59D8472A59BD}">
  <ds:schemaRefs>
    <ds:schemaRef ds:uri="04038120-c57d-4ff0-a062-b50bf46d05c8"/>
    <ds:schemaRef ds:uri="1edf0c46-a6f9-4131-a921-71012b14023b"/>
    <ds:schemaRef ds:uri="8bbd4995-53b7-43e2-b62f-10947586ac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60C0324-DDAF-43A9-8D03-2766AD1CC5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bd4995-53b7-43e2-b62f-10947586ac31"/>
    <ds:schemaRef ds:uri="1edf0c46-a6f9-4131-a921-71012b14023b"/>
    <ds:schemaRef ds:uri="04038120-c57d-4ff0-a062-b50bf46d05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7BB5E2-2F5E-4824-9F8B-B46FC1F5039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1f00f39-6041-45b0-b309-e0210d8b32af}" enabled="0" method="" siteId="{e1f00f39-6041-45b0-b309-e0210d8b32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SINTEF Presentation</Template>
  <TotalTime>177</TotalTime>
  <Words>788</Words>
  <Application>Microsoft Office PowerPoint</Application>
  <PresentationFormat>Widescreen</PresentationFormat>
  <Paragraphs>82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Wingdings</vt:lpstr>
      <vt:lpstr>SINTEF Lys</vt:lpstr>
      <vt:lpstr>SINTEF Mørk</vt:lpstr>
      <vt:lpstr>1_SINTEF Lys</vt:lpstr>
      <vt:lpstr>2_SINTEF Lys</vt:lpstr>
      <vt:lpstr>CHANNEL ICONS – finish </vt:lpstr>
      <vt:lpstr>General comments that apply for all icons</vt:lpstr>
      <vt:lpstr>Feedback</vt:lpstr>
      <vt:lpstr>Later: Channels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Ragnhild Halvorsrud</dc:creator>
  <dc:description>template by officeconsult.no</dc:description>
  <cp:lastModifiedBy>Ragnhild Halvorsrud</cp:lastModifiedBy>
  <cp:revision>1</cp:revision>
  <cp:lastPrinted>2025-03-21T12:25:23Z</cp:lastPrinted>
  <dcterms:created xsi:type="dcterms:W3CDTF">2019-08-07T07:34:58Z</dcterms:created>
  <dcterms:modified xsi:type="dcterms:W3CDTF">2025-05-19T08:17:18Z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0x01010031B82B69D2361148B4D8F7EC156802130800CE65023264FCD64B871BA94BB86DE225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