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659" r:id="rId5"/>
    <p:sldMasterId id="2147483695" r:id="rId6"/>
    <p:sldMasterId id="2147483708" r:id="rId7"/>
  </p:sldMasterIdLst>
  <p:notesMasterIdLst>
    <p:notesMasterId r:id="rId16"/>
  </p:notesMasterIdLst>
  <p:sldIdLst>
    <p:sldId id="3902" r:id="rId8"/>
    <p:sldId id="3919" r:id="rId9"/>
    <p:sldId id="3911" r:id="rId10"/>
    <p:sldId id="3917" r:id="rId11"/>
    <p:sldId id="3915" r:id="rId12"/>
    <p:sldId id="3912" r:id="rId13"/>
    <p:sldId id="3918" r:id="rId14"/>
    <p:sldId id="3920" r:id="rId15"/>
  </p:sldIdLst>
  <p:sldSz cx="12192000" cy="6858000"/>
  <p:notesSz cx="9926638" cy="6797675"/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8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EEB62F-FB9A-718A-AFF9-9DEEA9659C6D}" name="Otas Meironas" initials="OM" userId="S::otas.meironas@sintef.no::36c387d3-abdc-4a6e-a7b2-73ccf17b1f20" providerId="AD"/>
  <p188:author id="{FF43057D-96AC-577E-8327-B7C2C9579153}" name="Ragnhild Halvorsrud" initials="RH" userId="S::ragnhild.halvorsrud@sintef.no::917ea340-fd63-490f-a7db-68428d24cf32" providerId="AD"/>
  <p188:author id="{DAC231D0-A76F-9220-2FFA-2328B084A3C0}" name="Otas Meironas" initials="" userId="S::Otas.Meironas@sintef.no::36c387d3-abdc-4a6e-a7b2-73ccf17b1f2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gnhild Halvorsrud" initials="RH" lastIdx="1" clrIdx="0">
    <p:extLst>
      <p:ext uri="{19B8F6BF-5375-455C-9EA6-DF929625EA0E}">
        <p15:presenceInfo xmlns:p15="http://schemas.microsoft.com/office/powerpoint/2012/main" userId="S::ragnhild.halvorsrud@sintef.no::917ea340-fd63-490f-a7db-68428d24cf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6B00"/>
    <a:srgbClr val="F27900"/>
    <a:srgbClr val="FF9933"/>
    <a:srgbClr val="C5CCFF"/>
    <a:srgbClr val="2E75B6"/>
    <a:srgbClr val="DCE6F2"/>
    <a:srgbClr val="C55A1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06357B-429B-486A-870A-1378D33A77C7}" v="4407" dt="2025-03-31T14:49:51.225"/>
    <p1510:client id="{C05E595F-D799-2FD8-D839-1018BB78AD79}" v="3" dt="2025-03-31T09:24:51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7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796" y="92"/>
      </p:cViewPr>
      <p:guideLst>
        <p:guide orient="horz" pos="2137"/>
        <p:guide pos="8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gnhild Halvorsrud" userId="917ea340-fd63-490f-a7db-68428d24cf32" providerId="ADAL" clId="{9D06357B-429B-486A-870A-1378D33A77C7}"/>
    <pc:docChg chg="undo redo custSel addSld delSld modSld sldOrd">
      <pc:chgData name="Ragnhild Halvorsrud" userId="917ea340-fd63-490f-a7db-68428d24cf32" providerId="ADAL" clId="{9D06357B-429B-486A-870A-1378D33A77C7}" dt="2025-03-31T15:06:36.983" v="7466" actId="20577"/>
      <pc:docMkLst>
        <pc:docMk/>
      </pc:docMkLst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3429883047" sldId="515"/>
        </pc:sldMkLst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185" creationId="{6D5BCEBB-10C3-4D5F-AE10-3AD571E2DA10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197" creationId="{7FF24692-3FB7-490C-A2FB-70E9B7D8EA33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198" creationId="{10FDF6F0-0049-445E-939B-DB6B90C6D66F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201" creationId="{F399212D-4804-4DF5-BDEB-27703BCB0577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202" creationId="{1B6E1046-8604-47ED-B219-C42409A18D7B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205" creationId="{E36D8574-66C9-4C20-9A56-26847DE60A98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209" creationId="{0290C44A-D128-4EDF-B5E0-0A9F3724063C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210" creationId="{9B8DD272-3A6D-4948-9B22-61D131AD95D4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218" creationId="{848C3C33-4BE2-4D8C-ACD9-A600DD750732}"/>
          </ac:spMkLst>
        </pc:spChg>
        <pc:spChg chg="del">
          <ac:chgData name="Ragnhild Halvorsrud" userId="917ea340-fd63-490f-a7db-68428d24cf32" providerId="ADAL" clId="{9D06357B-429B-486A-870A-1378D33A77C7}" dt="2025-03-31T09:39:03.845" v="1219" actId="478"/>
          <ac:spMkLst>
            <pc:docMk/>
            <pc:sldMk cId="3429883047" sldId="515"/>
            <ac:spMk id="385" creationId="{00000000-0000-0000-0000-000000000000}"/>
          </ac:spMkLst>
        </pc:spChg>
        <pc:picChg chg="add mod">
          <ac:chgData name="Ragnhild Halvorsrud" userId="917ea340-fd63-490f-a7db-68428d24cf32" providerId="ADAL" clId="{9D06357B-429B-486A-870A-1378D33A77C7}" dt="2025-03-31T09:38:59.414" v="1217" actId="1076"/>
          <ac:picMkLst>
            <pc:docMk/>
            <pc:sldMk cId="3429883047" sldId="515"/>
            <ac:picMk id="3" creationId="{73C47D05-807E-0FD4-CA5E-6C13DEBD100D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4" creationId="{23DD35E8-F639-FA2B-6222-4C4E1219D642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5" creationId="{2A13B069-75D0-37CD-E8C4-4AD7F11F0BCD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6" creationId="{A811B3CD-8F2C-25CA-14D5-C610FE3213F4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7" creationId="{E4158408-61B2-21E8-8F76-8C6A894D4E64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8" creationId="{F5228556-A523-89CB-D554-1947CB806FB1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9" creationId="{1C2BE363-923B-2EF3-C0AF-FF5B17ED78D6}"/>
          </ac:picMkLst>
        </pc:picChg>
        <pc:picChg chg="add 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10" creationId="{8A2A3647-3CE7-9206-5FA3-FA539F530E53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1" creationId="{4875A78C-E57C-3BCE-C659-29FA49F4401B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2" creationId="{13F0E4C3-85A2-6E25-1EC7-BD1F416923DD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3" creationId="{3BDAF2CB-0DF2-1D12-4ECA-49188EB10062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4" creationId="{0AFC922C-80B4-F356-3D52-32F382062457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5" creationId="{2EC9CF6C-76D4-EC02-F95D-C9482F341A6F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6" creationId="{79F224BC-5B74-C9C5-A14A-7E9D56577C37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7" creationId="{DCE61E53-3FFB-F73D-10BA-B67C4083C1E4}"/>
          </ac:picMkLst>
        </pc:picChg>
        <pc:picChg chg="add mod">
          <ac:chgData name="Ragnhild Halvorsrud" userId="917ea340-fd63-490f-a7db-68428d24cf32" providerId="ADAL" clId="{9D06357B-429B-486A-870A-1378D33A77C7}" dt="2025-03-31T09:40:26.645" v="1229" actId="14100"/>
          <ac:picMkLst>
            <pc:docMk/>
            <pc:sldMk cId="3429883047" sldId="515"/>
            <ac:picMk id="18" creationId="{11C26625-6CAB-18FC-5DFA-33E2E49C4F21}"/>
          </ac:picMkLst>
        </pc:picChg>
        <pc:picChg chg="mod">
          <ac:chgData name="Ragnhild Halvorsrud" userId="917ea340-fd63-490f-a7db-68428d24cf32" providerId="ADAL" clId="{9D06357B-429B-486A-870A-1378D33A77C7}" dt="2025-03-31T09:39:01.018" v="1218" actId="1076"/>
          <ac:picMkLst>
            <pc:docMk/>
            <pc:sldMk cId="3429883047" sldId="515"/>
            <ac:picMk id="358" creationId="{00000000-0000-0000-0000-000000000000}"/>
          </ac:picMkLst>
        </pc:picChg>
        <pc:picChg chg="mod">
          <ac:chgData name="Ragnhild Halvorsrud" userId="917ea340-fd63-490f-a7db-68428d24cf32" providerId="ADAL" clId="{9D06357B-429B-486A-870A-1378D33A77C7}" dt="2025-03-31T09:39:09.917" v="1221" actId="1076"/>
          <ac:picMkLst>
            <pc:docMk/>
            <pc:sldMk cId="3429883047" sldId="515"/>
            <ac:picMk id="366" creationId="{00000000-0000-0000-0000-000000000000}"/>
          </ac:picMkLst>
        </pc:picChg>
        <pc:picChg chg="del mod">
          <ac:chgData name="Ragnhild Halvorsrud" userId="917ea340-fd63-490f-a7db-68428d24cf32" providerId="ADAL" clId="{9D06357B-429B-486A-870A-1378D33A77C7}" dt="2025-03-31T09:38:56.412" v="1216" actId="478"/>
          <ac:picMkLst>
            <pc:docMk/>
            <pc:sldMk cId="3429883047" sldId="515"/>
            <ac:picMk id="372" creationId="{00000000-0000-0000-0000-000000000000}"/>
          </ac:picMkLst>
        </pc:picChg>
      </pc:sldChg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3593208001" sldId="3845"/>
        </pc:sldMkLst>
        <pc:spChg chg="add del mod">
          <ac:chgData name="Ragnhild Halvorsrud" userId="917ea340-fd63-490f-a7db-68428d24cf32" providerId="ADAL" clId="{9D06357B-429B-486A-870A-1378D33A77C7}" dt="2025-03-31T12:42:29.380" v="4084" actId="478"/>
          <ac:spMkLst>
            <pc:docMk/>
            <pc:sldMk cId="3593208001" sldId="3845"/>
            <ac:spMk id="3" creationId="{4F3E4F07-7128-C062-7DBA-8AFA5D4C54B2}"/>
          </ac:spMkLst>
        </pc:spChg>
        <pc:spChg chg="add del mod">
          <ac:chgData name="Ragnhild Halvorsrud" userId="917ea340-fd63-490f-a7db-68428d24cf32" providerId="ADAL" clId="{9D06357B-429B-486A-870A-1378D33A77C7}" dt="2025-03-31T12:42:29.597" v="4085" actId="478"/>
          <ac:spMkLst>
            <pc:docMk/>
            <pc:sldMk cId="3593208001" sldId="3845"/>
            <ac:spMk id="4" creationId="{CD9D76F7-D7A0-1A57-D86B-6EF7064EF4A0}"/>
          </ac:spMkLst>
        </pc:spChg>
        <pc:spChg chg="add del mod">
          <ac:chgData name="Ragnhild Halvorsrud" userId="917ea340-fd63-490f-a7db-68428d24cf32" providerId="ADAL" clId="{9D06357B-429B-486A-870A-1378D33A77C7}" dt="2025-03-31T12:42:29.212" v="4083" actId="478"/>
          <ac:spMkLst>
            <pc:docMk/>
            <pc:sldMk cId="3593208001" sldId="3845"/>
            <ac:spMk id="10" creationId="{4535D9BC-AD90-BD72-9332-C3740D05E255}"/>
          </ac:spMkLst>
        </pc:spChg>
        <pc:spChg chg="add del mod">
          <ac:chgData name="Ragnhild Halvorsrud" userId="917ea340-fd63-490f-a7db-68428d24cf32" providerId="ADAL" clId="{9D06357B-429B-486A-870A-1378D33A77C7}" dt="2025-03-31T12:42:31.291" v="4087" actId="478"/>
          <ac:spMkLst>
            <pc:docMk/>
            <pc:sldMk cId="3593208001" sldId="3845"/>
            <ac:spMk id="18" creationId="{A5086668-D629-279D-057C-C055C4883CD9}"/>
          </ac:spMkLst>
        </pc:spChg>
        <pc:spChg chg="add del mod">
          <ac:chgData name="Ragnhild Halvorsrud" userId="917ea340-fd63-490f-a7db-68428d24cf32" providerId="ADAL" clId="{9D06357B-429B-486A-870A-1378D33A77C7}" dt="2025-03-31T12:42:31.492" v="4088" actId="478"/>
          <ac:spMkLst>
            <pc:docMk/>
            <pc:sldMk cId="3593208001" sldId="3845"/>
            <ac:spMk id="24" creationId="{FF7071DE-0C8B-2A0E-A04C-81CC9AC3562E}"/>
          </ac:spMkLst>
        </pc:spChg>
        <pc:spChg chg="add del mod">
          <ac:chgData name="Ragnhild Halvorsrud" userId="917ea340-fd63-490f-a7db-68428d24cf32" providerId="ADAL" clId="{9D06357B-429B-486A-870A-1378D33A77C7}" dt="2025-03-31T12:42:31.492" v="4088" actId="478"/>
          <ac:spMkLst>
            <pc:docMk/>
            <pc:sldMk cId="3593208001" sldId="3845"/>
            <ac:spMk id="25" creationId="{33ECFD0E-A6C5-4154-32EC-79AD99888467}"/>
          </ac:spMkLst>
        </pc:spChg>
        <pc:spChg chg="add del">
          <ac:chgData name="Ragnhild Halvorsrud" userId="917ea340-fd63-490f-a7db-68428d24cf32" providerId="ADAL" clId="{9D06357B-429B-486A-870A-1378D33A77C7}" dt="2025-03-31T12:42:31.492" v="4088" actId="478"/>
          <ac:spMkLst>
            <pc:docMk/>
            <pc:sldMk cId="3593208001" sldId="3845"/>
            <ac:spMk id="26" creationId="{9239E7F4-AB49-F7A9-AF23-93F2B99BB06B}"/>
          </ac:spMkLst>
        </pc:spChg>
        <pc:spChg chg="add del">
          <ac:chgData name="Ragnhild Halvorsrud" userId="917ea340-fd63-490f-a7db-68428d24cf32" providerId="ADAL" clId="{9D06357B-429B-486A-870A-1378D33A77C7}" dt="2025-03-31T12:42:31.492" v="4088" actId="478"/>
          <ac:spMkLst>
            <pc:docMk/>
            <pc:sldMk cId="3593208001" sldId="3845"/>
            <ac:spMk id="27" creationId="{33ECFD0E-A6C5-4154-32EC-79AD99888467}"/>
          </ac:spMkLst>
        </pc:spChg>
        <pc:spChg chg="add del">
          <ac:chgData name="Ragnhild Halvorsrud" userId="917ea340-fd63-490f-a7db-68428d24cf32" providerId="ADAL" clId="{9D06357B-429B-486A-870A-1378D33A77C7}" dt="2025-03-31T12:42:31.492" v="4088" actId="478"/>
          <ac:spMkLst>
            <pc:docMk/>
            <pc:sldMk cId="3593208001" sldId="3845"/>
            <ac:spMk id="28" creationId="{FC6F2975-D9A9-5FA5-C465-8D40F07E387D}"/>
          </ac:spMkLst>
        </pc:spChg>
        <pc:spChg chg="add del">
          <ac:chgData name="Ragnhild Halvorsrud" userId="917ea340-fd63-490f-a7db-68428d24cf32" providerId="ADAL" clId="{9D06357B-429B-486A-870A-1378D33A77C7}" dt="2025-03-31T12:42:31.492" v="4088" actId="478"/>
          <ac:spMkLst>
            <pc:docMk/>
            <pc:sldMk cId="3593208001" sldId="3845"/>
            <ac:spMk id="29" creationId="{6D611BF2-F433-0D76-1008-BC267BC87899}"/>
          </ac:spMkLst>
        </pc:spChg>
        <pc:picChg chg="add del mod">
          <ac:chgData name="Ragnhild Halvorsrud" userId="917ea340-fd63-490f-a7db-68428d24cf32" providerId="ADAL" clId="{9D06357B-429B-486A-870A-1378D33A77C7}" dt="2025-03-31T12:42:30.718" v="4086" actId="478"/>
          <ac:picMkLst>
            <pc:docMk/>
            <pc:sldMk cId="3593208001" sldId="3845"/>
            <ac:picMk id="21" creationId="{65FF5C13-063F-48F5-964F-AA5B86637628}"/>
          </ac:picMkLst>
        </pc:picChg>
      </pc:sldChg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342827268" sldId="3850"/>
        </pc:sldMkLst>
        <pc:spChg chg="mod">
          <ac:chgData name="Ragnhild Halvorsrud" userId="917ea340-fd63-490f-a7db-68428d24cf32" providerId="ADAL" clId="{9D06357B-429B-486A-870A-1378D33A77C7}" dt="2025-03-31T12:53:47.915" v="4350" actId="14100"/>
          <ac:spMkLst>
            <pc:docMk/>
            <pc:sldMk cId="2342827268" sldId="3850"/>
            <ac:spMk id="2" creationId="{58B898AA-897D-4C24-AD8F-DB526C7D7A57}"/>
          </ac:spMkLst>
        </pc:spChg>
      </pc:sldChg>
      <pc:sldChg chg="del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838556750" sldId="3851"/>
        </pc:sldMkLst>
      </pc:sldChg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1930253603" sldId="3853"/>
        </pc:sldMkLst>
        <pc:picChg chg="add mod">
          <ac:chgData name="Ragnhild Halvorsrud" userId="917ea340-fd63-490f-a7db-68428d24cf32" providerId="ADAL" clId="{9D06357B-429B-486A-870A-1378D33A77C7}" dt="2025-03-31T13:43:44.343" v="5258" actId="1076"/>
          <ac:picMkLst>
            <pc:docMk/>
            <pc:sldMk cId="1930253603" sldId="3853"/>
            <ac:picMk id="4" creationId="{F9B406A0-C942-4676-97EB-AFA46095BFF7}"/>
          </ac:picMkLst>
        </pc:picChg>
        <pc:picChg chg="add mod">
          <ac:chgData name="Ragnhild Halvorsrud" userId="917ea340-fd63-490f-a7db-68428d24cf32" providerId="ADAL" clId="{9D06357B-429B-486A-870A-1378D33A77C7}" dt="2025-03-31T13:43:44.343" v="5258" actId="1076"/>
          <ac:picMkLst>
            <pc:docMk/>
            <pc:sldMk cId="1930253603" sldId="3853"/>
            <ac:picMk id="5" creationId="{1A083945-01AD-A80B-DA5F-EAA552DECFA7}"/>
          </ac:picMkLst>
        </pc:picChg>
        <pc:picChg chg="add mod">
          <ac:chgData name="Ragnhild Halvorsrud" userId="917ea340-fd63-490f-a7db-68428d24cf32" providerId="ADAL" clId="{9D06357B-429B-486A-870A-1378D33A77C7}" dt="2025-03-31T13:43:44.343" v="5258" actId="1076"/>
          <ac:picMkLst>
            <pc:docMk/>
            <pc:sldMk cId="1930253603" sldId="3853"/>
            <ac:picMk id="6" creationId="{FC5027D7-216B-796B-8AF4-DA0B4CD55038}"/>
          </ac:picMkLst>
        </pc:picChg>
      </pc:sldChg>
      <pc:sldChg chg="addSp delSp modSp mod">
        <pc:chgData name="Ragnhild Halvorsrud" userId="917ea340-fd63-490f-a7db-68428d24cf32" providerId="ADAL" clId="{9D06357B-429B-486A-870A-1378D33A77C7}" dt="2025-03-31T14:51:53.290" v="7369" actId="27636"/>
        <pc:sldMkLst>
          <pc:docMk/>
          <pc:sldMk cId="2551670608" sldId="3902"/>
        </pc:sldMkLst>
        <pc:spChg chg="mod">
          <ac:chgData name="Ragnhild Halvorsrud" userId="917ea340-fd63-490f-a7db-68428d24cf32" providerId="ADAL" clId="{9D06357B-429B-486A-870A-1378D33A77C7}" dt="2025-03-31T11:36:30.468" v="1241" actId="20577"/>
          <ac:spMkLst>
            <pc:docMk/>
            <pc:sldMk cId="2551670608" sldId="3902"/>
            <ac:spMk id="2" creationId="{52456730-9CCD-4717-BE03-D62C6887A2F1}"/>
          </ac:spMkLst>
        </pc:spChg>
        <pc:spChg chg="mod">
          <ac:chgData name="Ragnhild Halvorsrud" userId="917ea340-fd63-490f-a7db-68428d24cf32" providerId="ADAL" clId="{9D06357B-429B-486A-870A-1378D33A77C7}" dt="2025-03-31T14:51:53.290" v="7369" actId="27636"/>
          <ac:spMkLst>
            <pc:docMk/>
            <pc:sldMk cId="2551670608" sldId="3902"/>
            <ac:spMk id="3" creationId="{BB7EEA35-A974-41C3-B310-23E12C424753}"/>
          </ac:spMkLst>
        </pc:spChg>
        <pc:spChg chg="del mod">
          <ac:chgData name="Ragnhild Halvorsrud" userId="917ea340-fd63-490f-a7db-68428d24cf32" providerId="ADAL" clId="{9D06357B-429B-486A-870A-1378D33A77C7}" dt="2025-03-31T11:36:58.821" v="1243" actId="478"/>
          <ac:spMkLst>
            <pc:docMk/>
            <pc:sldMk cId="2551670608" sldId="3902"/>
            <ac:spMk id="7" creationId="{9269E988-E107-2731-6EA4-913B7CE6CDAF}"/>
          </ac:spMkLst>
        </pc:spChg>
        <pc:spChg chg="add del mod">
          <ac:chgData name="Ragnhild Halvorsrud" userId="917ea340-fd63-490f-a7db-68428d24cf32" providerId="ADAL" clId="{9D06357B-429B-486A-870A-1378D33A77C7}" dt="2025-03-31T11:36:57.318" v="1242" actId="478"/>
          <ac:spMkLst>
            <pc:docMk/>
            <pc:sldMk cId="2551670608" sldId="3902"/>
            <ac:spMk id="10" creationId="{B8CEA6C9-44E1-1D07-E2C0-D91BE684E420}"/>
          </ac:spMkLst>
        </pc:spChg>
        <pc:spChg chg="add del mod">
          <ac:chgData name="Ragnhild Halvorsrud" userId="917ea340-fd63-490f-a7db-68428d24cf32" providerId="ADAL" clId="{9D06357B-429B-486A-870A-1378D33A77C7}" dt="2025-03-31T11:36:57.318" v="1242" actId="478"/>
          <ac:spMkLst>
            <pc:docMk/>
            <pc:sldMk cId="2551670608" sldId="3902"/>
            <ac:spMk id="11" creationId="{1D4326EA-71C8-42F9-8AB6-1FFE7C11BF82}"/>
          </ac:spMkLst>
        </pc:spChg>
        <pc:picChg chg="add del mod">
          <ac:chgData name="Ragnhild Halvorsrud" userId="917ea340-fd63-490f-a7db-68428d24cf32" providerId="ADAL" clId="{9D06357B-429B-486A-870A-1378D33A77C7}" dt="2025-03-31T11:36:57.318" v="1242" actId="478"/>
          <ac:picMkLst>
            <pc:docMk/>
            <pc:sldMk cId="2551670608" sldId="3902"/>
            <ac:picMk id="4" creationId="{D71E7392-25AC-854D-B091-3581AE655255}"/>
          </ac:picMkLst>
        </pc:picChg>
        <pc:picChg chg="del mod">
          <ac:chgData name="Ragnhild Halvorsrud" userId="917ea340-fd63-490f-a7db-68428d24cf32" providerId="ADAL" clId="{9D06357B-429B-486A-870A-1378D33A77C7}" dt="2025-03-31T11:36:58.821" v="1243" actId="478"/>
          <ac:picMkLst>
            <pc:docMk/>
            <pc:sldMk cId="2551670608" sldId="3902"/>
            <ac:picMk id="6" creationId="{4B995D59-231A-908B-B0E5-59B6F122A629}"/>
          </ac:picMkLst>
        </pc:picChg>
        <pc:picChg chg="del mod">
          <ac:chgData name="Ragnhild Halvorsrud" userId="917ea340-fd63-490f-a7db-68428d24cf32" providerId="ADAL" clId="{9D06357B-429B-486A-870A-1378D33A77C7}" dt="2025-03-31T11:36:58.821" v="1243" actId="478"/>
          <ac:picMkLst>
            <pc:docMk/>
            <pc:sldMk cId="2551670608" sldId="3902"/>
            <ac:picMk id="8" creationId="{5A1074FA-AFAA-88A4-23AB-71FA7263CA28}"/>
          </ac:picMkLst>
        </pc:picChg>
      </pc:sldChg>
      <pc:sldChg chg="del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17163607" sldId="3908"/>
        </pc:sldMkLst>
      </pc:sldChg>
      <pc:sldChg chg="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1857757840" sldId="3909"/>
        </pc:sldMkLst>
        <pc:spChg chg="mod">
          <ac:chgData name="Ragnhild Halvorsrud" userId="917ea340-fd63-490f-a7db-68428d24cf32" providerId="ADAL" clId="{9D06357B-429B-486A-870A-1378D33A77C7}" dt="2025-03-31T13:21:54.933" v="4856" actId="27636"/>
          <ac:spMkLst>
            <pc:docMk/>
            <pc:sldMk cId="1857757840" sldId="3909"/>
            <ac:spMk id="2" creationId="{00000000-0000-0000-0000-000000000000}"/>
          </ac:spMkLst>
        </pc:spChg>
      </pc:sldChg>
      <pc:sldChg chg="addSp delSp modSp add del mo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919926455" sldId="3910"/>
        </pc:sldMkLst>
      </pc:sldChg>
      <pc:sldChg chg="addSp delSp modSp new mod">
        <pc:chgData name="Ragnhild Halvorsrud" userId="917ea340-fd63-490f-a7db-68428d24cf32" providerId="ADAL" clId="{9D06357B-429B-486A-870A-1378D33A77C7}" dt="2025-03-31T15:04:38.744" v="7376" actId="478"/>
        <pc:sldMkLst>
          <pc:docMk/>
          <pc:sldMk cId="377873727" sldId="3911"/>
        </pc:sldMkLst>
        <pc:spChg chg="mod">
          <ac:chgData name="Ragnhild Halvorsrud" userId="917ea340-fd63-490f-a7db-68428d24cf32" providerId="ADAL" clId="{9D06357B-429B-486A-870A-1378D33A77C7}" dt="2025-03-31T12:47:41.737" v="4206" actId="14100"/>
          <ac:spMkLst>
            <pc:docMk/>
            <pc:sldMk cId="377873727" sldId="3911"/>
            <ac:spMk id="2" creationId="{B846868D-A469-26D0-27F6-B116B6D535F6}"/>
          </ac:spMkLst>
        </pc:spChg>
        <pc:spChg chg="add mod">
          <ac:chgData name="Ragnhild Halvorsrud" userId="917ea340-fd63-490f-a7db-68428d24cf32" providerId="ADAL" clId="{9D06357B-429B-486A-870A-1378D33A77C7}" dt="2025-03-31T14:28:26.332" v="6384" actId="14100"/>
          <ac:spMkLst>
            <pc:docMk/>
            <pc:sldMk cId="377873727" sldId="3911"/>
            <ac:spMk id="3" creationId="{5F30DD05-861B-2AAD-29D0-1EDCD167DFFF}"/>
          </ac:spMkLst>
        </pc:spChg>
        <pc:spChg chg="del">
          <ac:chgData name="Ragnhild Halvorsrud" userId="917ea340-fd63-490f-a7db-68428d24cf32" providerId="ADAL" clId="{9D06357B-429B-486A-870A-1378D33A77C7}" dt="2025-03-31T11:40:03.469" v="1361" actId="478"/>
          <ac:spMkLst>
            <pc:docMk/>
            <pc:sldMk cId="377873727" sldId="3911"/>
            <ac:spMk id="5" creationId="{D11581B3-4324-1A33-01CA-491ADCEEF904}"/>
          </ac:spMkLst>
        </pc:spChg>
        <pc:spChg chg="del">
          <ac:chgData name="Ragnhild Halvorsrud" userId="917ea340-fd63-490f-a7db-68428d24cf32" providerId="ADAL" clId="{9D06357B-429B-486A-870A-1378D33A77C7}" dt="2025-03-31T11:40:03.469" v="1361" actId="478"/>
          <ac:spMkLst>
            <pc:docMk/>
            <pc:sldMk cId="377873727" sldId="3911"/>
            <ac:spMk id="6" creationId="{B192338C-BDB6-7EF0-83E9-2749B4F45710}"/>
          </ac:spMkLst>
        </pc:spChg>
        <pc:spChg chg="add del mod">
          <ac:chgData name="Ragnhild Halvorsrud" userId="917ea340-fd63-490f-a7db-68428d24cf32" providerId="ADAL" clId="{9D06357B-429B-486A-870A-1378D33A77C7}" dt="2025-03-31T11:40:03.469" v="1361" actId="478"/>
          <ac:spMkLst>
            <pc:docMk/>
            <pc:sldMk cId="377873727" sldId="3911"/>
            <ac:spMk id="7" creationId="{B596013F-7081-A13E-9CEB-60131C8F02E3}"/>
          </ac:spMkLst>
        </pc:spChg>
        <pc:spChg chg="add del mod">
          <ac:chgData name="Ragnhild Halvorsrud" userId="917ea340-fd63-490f-a7db-68428d24cf32" providerId="ADAL" clId="{9D06357B-429B-486A-870A-1378D33A77C7}" dt="2025-03-31T11:40:12.516" v="1364" actId="478"/>
          <ac:spMkLst>
            <pc:docMk/>
            <pc:sldMk cId="377873727" sldId="3911"/>
            <ac:spMk id="8" creationId="{64A4CC7E-606B-4CCD-539B-103A72C056C9}"/>
          </ac:spMkLst>
        </pc:spChg>
        <pc:spChg chg="add del mod">
          <ac:chgData name="Ragnhild Halvorsrud" userId="917ea340-fd63-490f-a7db-68428d24cf32" providerId="ADAL" clId="{9D06357B-429B-486A-870A-1378D33A77C7}" dt="2025-03-31T11:40:10.651" v="1363" actId="478"/>
          <ac:spMkLst>
            <pc:docMk/>
            <pc:sldMk cId="377873727" sldId="3911"/>
            <ac:spMk id="9" creationId="{AD84293D-D67C-D8AE-A7C5-B4FCE13423C2}"/>
          </ac:spMkLst>
        </pc:spChg>
        <pc:spChg chg="del">
          <ac:chgData name="Ragnhild Halvorsrud" userId="917ea340-fd63-490f-a7db-68428d24cf32" providerId="ADAL" clId="{9D06357B-429B-486A-870A-1378D33A77C7}" dt="2025-03-31T11:40:08.554" v="1362" actId="478"/>
          <ac:spMkLst>
            <pc:docMk/>
            <pc:sldMk cId="377873727" sldId="3911"/>
            <ac:spMk id="10" creationId="{1B48D412-947B-45AA-6065-89DE08C3C325}"/>
          </ac:spMkLst>
        </pc:spChg>
        <pc:spChg chg="add del mod">
          <ac:chgData name="Ragnhild Halvorsrud" userId="917ea340-fd63-490f-a7db-68428d24cf32" providerId="ADAL" clId="{9D06357B-429B-486A-870A-1378D33A77C7}" dt="2025-03-31T11:40:22.865" v="1365" actId="478"/>
          <ac:spMkLst>
            <pc:docMk/>
            <pc:sldMk cId="377873727" sldId="3911"/>
            <ac:spMk id="11" creationId="{264DF381-7E60-95FD-25FB-5FE588C53721}"/>
          </ac:spMkLst>
        </pc:spChg>
        <pc:spChg chg="add del mod">
          <ac:chgData name="Ragnhild Halvorsrud" userId="917ea340-fd63-490f-a7db-68428d24cf32" providerId="ADAL" clId="{9D06357B-429B-486A-870A-1378D33A77C7}" dt="2025-03-31T11:40:08.554" v="1362" actId="478"/>
          <ac:spMkLst>
            <pc:docMk/>
            <pc:sldMk cId="377873727" sldId="3911"/>
            <ac:spMk id="12" creationId="{07B9A72D-1F53-8342-2DCD-9B690F3C0A35}"/>
          </ac:spMkLst>
        </pc:spChg>
        <pc:spChg chg="del">
          <ac:chgData name="Ragnhild Halvorsrud" userId="917ea340-fd63-490f-a7db-68428d24cf32" providerId="ADAL" clId="{9D06357B-429B-486A-870A-1378D33A77C7}" dt="2025-03-31T11:40:08.554" v="1362" actId="478"/>
          <ac:spMkLst>
            <pc:docMk/>
            <pc:sldMk cId="377873727" sldId="3911"/>
            <ac:spMk id="13" creationId="{514917DE-BE9D-66A7-250C-692CED0CD2A5}"/>
          </ac:spMkLst>
        </pc:spChg>
        <pc:spChg chg="del">
          <ac:chgData name="Ragnhild Halvorsrud" userId="917ea340-fd63-490f-a7db-68428d24cf32" providerId="ADAL" clId="{9D06357B-429B-486A-870A-1378D33A77C7}" dt="2025-03-31T11:40:12.516" v="1364" actId="478"/>
          <ac:spMkLst>
            <pc:docMk/>
            <pc:sldMk cId="377873727" sldId="3911"/>
            <ac:spMk id="14" creationId="{CCE4F774-5D88-AE3D-9B25-327CD2D9F1D2}"/>
          </ac:spMkLst>
        </pc:spChg>
        <pc:spChg chg="mod">
          <ac:chgData name="Ragnhild Halvorsrud" userId="917ea340-fd63-490f-a7db-68428d24cf32" providerId="ADAL" clId="{9D06357B-429B-486A-870A-1378D33A77C7}" dt="2025-03-31T12:35:44.563" v="3778" actId="6549"/>
          <ac:spMkLst>
            <pc:docMk/>
            <pc:sldMk cId="377873727" sldId="3911"/>
            <ac:spMk id="23" creationId="{1194F7AB-AAF4-B3F8-B894-40200A8507CD}"/>
          </ac:spMkLst>
        </pc:spChg>
        <pc:spChg chg="add del mod">
          <ac:chgData name="Ragnhild Halvorsrud" userId="917ea340-fd63-490f-a7db-68428d24cf32" providerId="ADAL" clId="{9D06357B-429B-486A-870A-1378D33A77C7}" dt="2025-03-31T11:40:08.554" v="1362" actId="478"/>
          <ac:spMkLst>
            <pc:docMk/>
            <pc:sldMk cId="377873727" sldId="3911"/>
            <ac:spMk id="36" creationId="{ABDD965A-8349-740C-AD2E-EE8A62E74AAC}"/>
          </ac:spMkLst>
        </pc:spChg>
        <pc:spChg chg="del">
          <ac:chgData name="Ragnhild Halvorsrud" userId="917ea340-fd63-490f-a7db-68428d24cf32" providerId="ADAL" clId="{9D06357B-429B-486A-870A-1378D33A77C7}" dt="2025-03-31T11:40:08.554" v="1362" actId="478"/>
          <ac:spMkLst>
            <pc:docMk/>
            <pc:sldMk cId="377873727" sldId="3911"/>
            <ac:spMk id="37" creationId="{A996F6CB-BA54-E0A0-7940-50132BC8AFE3}"/>
          </ac:spMkLst>
        </pc:spChg>
        <pc:spChg chg="del">
          <ac:chgData name="Ragnhild Halvorsrud" userId="917ea340-fd63-490f-a7db-68428d24cf32" providerId="ADAL" clId="{9D06357B-429B-486A-870A-1378D33A77C7}" dt="2025-03-31T11:40:08.554" v="1362" actId="478"/>
          <ac:spMkLst>
            <pc:docMk/>
            <pc:sldMk cId="377873727" sldId="3911"/>
            <ac:spMk id="38" creationId="{7256D704-2B98-159D-4ED9-E9EBCAA1F7ED}"/>
          </ac:spMkLst>
        </pc:spChg>
        <pc:spChg chg="add del mod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39" creationId="{5C297BA2-54EB-AE3F-86CD-8BCF49C1A4F1}"/>
          </ac:spMkLst>
        </pc:spChg>
        <pc:spChg chg="del mod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40" creationId="{507C4FBB-7CCF-319A-9D19-4C978664B7DD}"/>
          </ac:spMkLst>
        </pc:spChg>
        <pc:spChg chg="del">
          <ac:chgData name="Ragnhild Halvorsrud" userId="917ea340-fd63-490f-a7db-68428d24cf32" providerId="ADAL" clId="{9D06357B-429B-486A-870A-1378D33A77C7}" dt="2025-03-31T11:40:10.651" v="1363" actId="478"/>
          <ac:spMkLst>
            <pc:docMk/>
            <pc:sldMk cId="377873727" sldId="3911"/>
            <ac:spMk id="41" creationId="{349E5F7C-9D06-71B1-F4F2-66BA4CC09D66}"/>
          </ac:spMkLst>
        </pc:spChg>
        <pc:spChg chg="del mod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42" creationId="{C5237213-E997-0A88-A977-AF1AD6BC13A1}"/>
          </ac:spMkLst>
        </pc:spChg>
        <pc:spChg chg="del">
          <ac:chgData name="Ragnhild Halvorsrud" userId="917ea340-fd63-490f-a7db-68428d24cf32" providerId="ADAL" clId="{9D06357B-429B-486A-870A-1378D33A77C7}" dt="2025-03-31T11:40:12.516" v="1364" actId="478"/>
          <ac:spMkLst>
            <pc:docMk/>
            <pc:sldMk cId="377873727" sldId="3911"/>
            <ac:spMk id="43" creationId="{1C66EB0B-6FFB-4ED8-360C-B3DB86D1877A}"/>
          </ac:spMkLst>
        </pc:spChg>
        <pc:spChg chg="del">
          <ac:chgData name="Ragnhild Halvorsrud" userId="917ea340-fd63-490f-a7db-68428d24cf32" providerId="ADAL" clId="{9D06357B-429B-486A-870A-1378D33A77C7}" dt="2025-03-31T11:40:12.516" v="1364" actId="478"/>
          <ac:spMkLst>
            <pc:docMk/>
            <pc:sldMk cId="377873727" sldId="3911"/>
            <ac:spMk id="44" creationId="{1064C084-CAE4-3653-111D-F31CBA20BC51}"/>
          </ac:spMkLst>
        </pc:spChg>
        <pc:spChg chg="add del mod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45" creationId="{897F15A8-21F0-6C82-ED4D-AF28FE576B3A}"/>
          </ac:spMkLst>
        </pc:spChg>
        <pc:spChg chg="del">
          <ac:chgData name="Ragnhild Halvorsrud" userId="917ea340-fd63-490f-a7db-68428d24cf32" providerId="ADAL" clId="{9D06357B-429B-486A-870A-1378D33A77C7}" dt="2025-03-31T11:40:22.865" v="1365" actId="478"/>
          <ac:spMkLst>
            <pc:docMk/>
            <pc:sldMk cId="377873727" sldId="3911"/>
            <ac:spMk id="46" creationId="{CC40D9AB-5E1F-069B-D2C2-0B186BD2C28C}"/>
          </ac:spMkLst>
        </pc:spChg>
        <pc:spChg chg="del">
          <ac:chgData name="Ragnhild Halvorsrud" userId="917ea340-fd63-490f-a7db-68428d24cf32" providerId="ADAL" clId="{9D06357B-429B-486A-870A-1378D33A77C7}" dt="2025-03-31T11:40:22.865" v="1365" actId="478"/>
          <ac:spMkLst>
            <pc:docMk/>
            <pc:sldMk cId="377873727" sldId="3911"/>
            <ac:spMk id="47" creationId="{B7291363-0BE7-BABA-F095-B99AD29CF2F3}"/>
          </ac:spMkLst>
        </pc:spChg>
        <pc:spChg chg="add del mod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48" creationId="{108BBE46-CA8B-57F5-5CAC-31FE6E0DC963}"/>
          </ac:spMkLst>
        </pc:spChg>
        <pc:spChg chg="del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49" creationId="{81B17E5D-11F7-1BD0-FEF3-46A687FD5E95}"/>
          </ac:spMkLst>
        </pc:spChg>
        <pc:spChg chg="del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50" creationId="{F25ACA1D-F80D-7C9C-C3D5-29ADB97DBDB4}"/>
          </ac:spMkLst>
        </pc:spChg>
        <pc:spChg chg="del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51" creationId="{4CEEDD71-DE74-5B2F-B63A-19C27E161217}"/>
          </ac:spMkLst>
        </pc:spChg>
        <pc:spChg chg="del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54" creationId="{E891E57E-3AC8-1479-FB95-42D78C0F69ED}"/>
          </ac:spMkLst>
        </pc:spChg>
        <pc:spChg chg="add del mod">
          <ac:chgData name="Ragnhild Halvorsrud" userId="917ea340-fd63-490f-a7db-68428d24cf32" providerId="ADAL" clId="{9D06357B-429B-486A-870A-1378D33A77C7}" dt="2025-03-31T11:56:18.301" v="1631" actId="478"/>
          <ac:spMkLst>
            <pc:docMk/>
            <pc:sldMk cId="377873727" sldId="3911"/>
            <ac:spMk id="55" creationId="{407EC6F0-CFBF-43CC-A7CA-25B0943453FB}"/>
          </ac:spMkLst>
        </pc:spChg>
        <pc:spChg chg="del">
          <ac:chgData name="Ragnhild Halvorsrud" userId="917ea340-fd63-490f-a7db-68428d24cf32" providerId="ADAL" clId="{9D06357B-429B-486A-870A-1378D33A77C7}" dt="2025-03-31T11:49:18.501" v="1385" actId="478"/>
          <ac:spMkLst>
            <pc:docMk/>
            <pc:sldMk cId="377873727" sldId="3911"/>
            <ac:spMk id="56" creationId="{9A302077-A138-14CC-E7DC-736ED7D2C49D}"/>
          </ac:spMkLst>
        </pc:spChg>
        <pc:spChg chg="del">
          <ac:chgData name="Ragnhild Halvorsrud" userId="917ea340-fd63-490f-a7db-68428d24cf32" providerId="ADAL" clId="{9D06357B-429B-486A-870A-1378D33A77C7}" dt="2025-03-31T11:53:32.422" v="1478" actId="478"/>
          <ac:spMkLst>
            <pc:docMk/>
            <pc:sldMk cId="377873727" sldId="3911"/>
            <ac:spMk id="57" creationId="{C5EEADF4-E25D-F665-C1AD-77A7A686E104}"/>
          </ac:spMkLst>
        </pc:spChg>
        <pc:spChg chg="add del mod">
          <ac:chgData name="Ragnhild Halvorsrud" userId="917ea340-fd63-490f-a7db-68428d24cf32" providerId="ADAL" clId="{9D06357B-429B-486A-870A-1378D33A77C7}" dt="2025-03-31T11:53:29.980" v="1477" actId="478"/>
          <ac:spMkLst>
            <pc:docMk/>
            <pc:sldMk cId="377873727" sldId="3911"/>
            <ac:spMk id="58" creationId="{BB96778F-8BEB-9F5A-7C34-570A1FBF6556}"/>
          </ac:spMkLst>
        </pc:spChg>
        <pc:spChg chg="del">
          <ac:chgData name="Ragnhild Halvorsrud" userId="917ea340-fd63-490f-a7db-68428d24cf32" providerId="ADAL" clId="{9D06357B-429B-486A-870A-1378D33A77C7}" dt="2025-03-31T11:53:25.663" v="1476" actId="478"/>
          <ac:spMkLst>
            <pc:docMk/>
            <pc:sldMk cId="377873727" sldId="3911"/>
            <ac:spMk id="59" creationId="{96DEA37C-8919-DF9D-CE7B-6D1AD27CA208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68" creationId="{1AF6E16C-31E5-0CCB-DAFC-EBB20D187882}"/>
          </ac:spMkLst>
        </pc:spChg>
        <pc:spChg chg="del">
          <ac:chgData name="Ragnhild Halvorsrud" userId="917ea340-fd63-490f-a7db-68428d24cf32" providerId="ADAL" clId="{9D06357B-429B-486A-870A-1378D33A77C7}" dt="2025-03-31T12:02:13.274" v="1878" actId="478"/>
          <ac:spMkLst>
            <pc:docMk/>
            <pc:sldMk cId="377873727" sldId="3911"/>
            <ac:spMk id="69" creationId="{B7503BAE-9BBE-F78E-4023-6A581D7411C8}"/>
          </ac:spMkLst>
        </pc:spChg>
        <pc:spChg chg="add mod">
          <ac:chgData name="Ragnhild Halvorsrud" userId="917ea340-fd63-490f-a7db-68428d24cf32" providerId="ADAL" clId="{9D06357B-429B-486A-870A-1378D33A77C7}" dt="2025-03-31T12:21:05.657" v="3248" actId="1035"/>
          <ac:spMkLst>
            <pc:docMk/>
            <pc:sldMk cId="377873727" sldId="3911"/>
            <ac:spMk id="70" creationId="{32FFF20B-17DA-2FC1-1045-B6FDAA9FBF27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71" creationId="{FB5B5E0D-7A03-7917-00CD-84E9DA5E7E0E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72" creationId="{E3AC8120-3F8F-C761-98B1-414F092BC8FB}"/>
          </ac:spMkLst>
        </pc:spChg>
        <pc:spChg chg="del">
          <ac:chgData name="Ragnhild Halvorsrud" userId="917ea340-fd63-490f-a7db-68428d24cf32" providerId="ADAL" clId="{9D06357B-429B-486A-870A-1378D33A77C7}" dt="2025-03-31T11:53:25.663" v="1476" actId="478"/>
          <ac:spMkLst>
            <pc:docMk/>
            <pc:sldMk cId="377873727" sldId="3911"/>
            <ac:spMk id="73" creationId="{AF5A686F-BB07-B0E1-280D-CC522FC3B4C1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75" creationId="{9D9043D6-B282-19B3-790E-6397D8DA98F4}"/>
          </ac:spMkLst>
        </pc:spChg>
        <pc:spChg chg="del">
          <ac:chgData name="Ragnhild Halvorsrud" userId="917ea340-fd63-490f-a7db-68428d24cf32" providerId="ADAL" clId="{9D06357B-429B-486A-870A-1378D33A77C7}" dt="2025-03-31T11:53:29.980" v="1477" actId="478"/>
          <ac:spMkLst>
            <pc:docMk/>
            <pc:sldMk cId="377873727" sldId="3911"/>
            <ac:spMk id="76" creationId="{3C7C0B78-F00C-E951-E13C-6BFD6F3AF7EA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77" creationId="{30229270-F926-F6B5-14A3-C666EC8B92AB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78" creationId="{C6398207-A1D1-67D8-57BC-F46545D57DBA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80" creationId="{C568AD8C-9587-7160-A889-187B58C1F330}"/>
          </ac:spMkLst>
        </pc:spChg>
        <pc:spChg chg="mod">
          <ac:chgData name="Ragnhild Halvorsrud" userId="917ea340-fd63-490f-a7db-68428d24cf32" providerId="ADAL" clId="{9D06357B-429B-486A-870A-1378D33A77C7}" dt="2025-03-31T12:21:05.657" v="3248" actId="1035"/>
          <ac:spMkLst>
            <pc:docMk/>
            <pc:sldMk cId="377873727" sldId="3911"/>
            <ac:spMk id="83" creationId="{074976E8-9507-0BF8-1E0E-93DB1741644F}"/>
          </ac:spMkLst>
        </pc:spChg>
        <pc:spChg chg="add del mod">
          <ac:chgData name="Ragnhild Halvorsrud" userId="917ea340-fd63-490f-a7db-68428d24cf32" providerId="ADAL" clId="{9D06357B-429B-486A-870A-1378D33A77C7}" dt="2025-03-31T11:53:32.422" v="1478" actId="478"/>
          <ac:spMkLst>
            <pc:docMk/>
            <pc:sldMk cId="377873727" sldId="3911"/>
            <ac:spMk id="84" creationId="{DCB489F4-560F-C3B3-73D4-96169FBB2109}"/>
          </ac:spMkLst>
        </pc:spChg>
        <pc:spChg chg="add del mod">
          <ac:chgData name="Ragnhild Halvorsrud" userId="917ea340-fd63-490f-a7db-68428d24cf32" providerId="ADAL" clId="{9D06357B-429B-486A-870A-1378D33A77C7}" dt="2025-03-31T11:55:08.491" v="1564" actId="478"/>
          <ac:spMkLst>
            <pc:docMk/>
            <pc:sldMk cId="377873727" sldId="3911"/>
            <ac:spMk id="85" creationId="{7A262C6C-9175-74B2-4D65-A23C7BD1F1F4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95" creationId="{8BEEC005-C1F8-F572-8977-4A11EBC0591B}"/>
          </ac:spMkLst>
        </pc:spChg>
        <pc:spChg chg="add mod">
          <ac:chgData name="Ragnhild Halvorsrud" userId="917ea340-fd63-490f-a7db-68428d24cf32" providerId="ADAL" clId="{9D06357B-429B-486A-870A-1378D33A77C7}" dt="2025-03-31T12:03:58.075" v="2005" actId="1076"/>
          <ac:spMkLst>
            <pc:docMk/>
            <pc:sldMk cId="377873727" sldId="3911"/>
            <ac:spMk id="97" creationId="{3F63D9E7-036A-E320-7120-5430FFE5F951}"/>
          </ac:spMkLst>
        </pc:spChg>
        <pc:spChg chg="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98" creationId="{A4E0D463-8442-3F14-7E86-5ABDABB2BB39}"/>
          </ac:spMkLst>
        </pc:spChg>
        <pc:spChg chg="add mod">
          <ac:chgData name="Ragnhild Halvorsrud" userId="917ea340-fd63-490f-a7db-68428d24cf32" providerId="ADAL" clId="{9D06357B-429B-486A-870A-1378D33A77C7}" dt="2025-03-31T12:03:58.075" v="2005" actId="1076"/>
          <ac:spMkLst>
            <pc:docMk/>
            <pc:sldMk cId="377873727" sldId="3911"/>
            <ac:spMk id="99" creationId="{BE581A5C-2C8C-4E36-A3ED-59EC06623628}"/>
          </ac:spMkLst>
        </pc:spChg>
        <pc:spChg chg="add del mod">
          <ac:chgData name="Ragnhild Halvorsrud" userId="917ea340-fd63-490f-a7db-68428d24cf32" providerId="ADAL" clId="{9D06357B-429B-486A-870A-1378D33A77C7}" dt="2025-03-31T11:59:01.954" v="1810" actId="478"/>
          <ac:spMkLst>
            <pc:docMk/>
            <pc:sldMk cId="377873727" sldId="3911"/>
            <ac:spMk id="100" creationId="{60796DCC-7A15-B689-6FC9-69A335BB4BCD}"/>
          </ac:spMkLst>
        </pc:spChg>
        <pc:spChg chg="add mod">
          <ac:chgData name="Ragnhild Halvorsrud" userId="917ea340-fd63-490f-a7db-68428d24cf32" providerId="ADAL" clId="{9D06357B-429B-486A-870A-1378D33A77C7}" dt="2025-03-31T12:03:58.075" v="2005" actId="1076"/>
          <ac:spMkLst>
            <pc:docMk/>
            <pc:sldMk cId="377873727" sldId="3911"/>
            <ac:spMk id="101" creationId="{DEF4A3E6-2E96-478E-23EC-08A46948EA73}"/>
          </ac:spMkLst>
        </pc:spChg>
        <pc:spChg chg="add del mod">
          <ac:chgData name="Ragnhild Halvorsrud" userId="917ea340-fd63-490f-a7db-68428d24cf32" providerId="ADAL" clId="{9D06357B-429B-486A-870A-1378D33A77C7}" dt="2025-03-31T11:58:49.612" v="1807" actId="478"/>
          <ac:spMkLst>
            <pc:docMk/>
            <pc:sldMk cId="377873727" sldId="3911"/>
            <ac:spMk id="102" creationId="{5AFB196D-7519-6AAB-D39B-D8E9576E5ACC}"/>
          </ac:spMkLst>
        </pc:spChg>
        <pc:spChg chg="add del mod">
          <ac:chgData name="Ragnhild Halvorsrud" userId="917ea340-fd63-490f-a7db-68428d24cf32" providerId="ADAL" clId="{9D06357B-429B-486A-870A-1378D33A77C7}" dt="2025-03-31T11:58:55.300" v="1809" actId="478"/>
          <ac:spMkLst>
            <pc:docMk/>
            <pc:sldMk cId="377873727" sldId="3911"/>
            <ac:spMk id="103" creationId="{E8CC0166-FE42-A80B-9D8E-2533B0EDD92D}"/>
          </ac:spMkLst>
        </pc:spChg>
        <pc:spChg chg="add mod">
          <ac:chgData name="Ragnhild Halvorsrud" userId="917ea340-fd63-490f-a7db-68428d24cf32" providerId="ADAL" clId="{9D06357B-429B-486A-870A-1378D33A77C7}" dt="2025-03-31T12:03:58.075" v="2005" actId="1076"/>
          <ac:spMkLst>
            <pc:docMk/>
            <pc:sldMk cId="377873727" sldId="3911"/>
            <ac:spMk id="104" creationId="{6451A511-8EBF-0F41-1BD6-27DA21353853}"/>
          </ac:spMkLst>
        </pc:spChg>
        <pc:spChg chg="add mod">
          <ac:chgData name="Ragnhild Halvorsrud" userId="917ea340-fd63-490f-a7db-68428d24cf32" providerId="ADAL" clId="{9D06357B-429B-486A-870A-1378D33A77C7}" dt="2025-03-31T12:03:58.075" v="2005" actId="1076"/>
          <ac:spMkLst>
            <pc:docMk/>
            <pc:sldMk cId="377873727" sldId="3911"/>
            <ac:spMk id="105" creationId="{FE869F86-1585-464E-5AB8-448592B3621D}"/>
          </ac:spMkLst>
        </pc:spChg>
        <pc:spChg chg="add mod">
          <ac:chgData name="Ragnhild Halvorsrud" userId="917ea340-fd63-490f-a7db-68428d24cf32" providerId="ADAL" clId="{9D06357B-429B-486A-870A-1378D33A77C7}" dt="2025-03-31T12:03:58.075" v="2005" actId="1076"/>
          <ac:spMkLst>
            <pc:docMk/>
            <pc:sldMk cId="377873727" sldId="3911"/>
            <ac:spMk id="106" creationId="{C5F9CA92-72C6-B010-85C7-2E182A2016BB}"/>
          </ac:spMkLst>
        </pc:spChg>
        <pc:spChg chg="add del mod">
          <ac:chgData name="Ragnhild Halvorsrud" userId="917ea340-fd63-490f-a7db-68428d24cf32" providerId="ADAL" clId="{9D06357B-429B-486A-870A-1378D33A77C7}" dt="2025-03-31T12:22:24.251" v="3254" actId="478"/>
          <ac:spMkLst>
            <pc:docMk/>
            <pc:sldMk cId="377873727" sldId="3911"/>
            <ac:spMk id="110" creationId="{4196DB1A-89A9-2B89-3A89-6702743728E7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14" creationId="{BDEFC9E4-845B-A986-C276-5EDFB6AE6AFF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15" creationId="{65C04ECD-8C94-6474-DFB9-D6D47EB41AA1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16" creationId="{CC8467AF-4790-87BD-FDCB-243B4E3E523B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17" creationId="{FD443C6F-25D3-07DB-5AE8-681C11B50A89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118" creationId="{FF87ABBC-CD00-ADF0-7EF8-33C57B3D43F1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19" creationId="{106D600F-8F9D-1A59-1618-4FE5C77B4E81}"/>
          </ac:spMkLst>
        </pc:spChg>
        <pc:spChg chg="add del mod ord">
          <ac:chgData name="Ragnhild Halvorsrud" userId="917ea340-fd63-490f-a7db-68428d24cf32" providerId="ADAL" clId="{9D06357B-429B-486A-870A-1378D33A77C7}" dt="2025-03-31T12:12:46.523" v="2760" actId="478"/>
          <ac:spMkLst>
            <pc:docMk/>
            <pc:sldMk cId="377873727" sldId="3911"/>
            <ac:spMk id="120" creationId="{FD04A550-E045-DE9F-2A4C-4690D40928DE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121" creationId="{08A770E8-E97A-6EBC-36E8-9320F8912640}"/>
          </ac:spMkLst>
        </pc:spChg>
        <pc:spChg chg="add mod">
          <ac:chgData name="Ragnhild Halvorsrud" userId="917ea340-fd63-490f-a7db-68428d24cf32" providerId="ADAL" clId="{9D06357B-429B-486A-870A-1378D33A77C7}" dt="2025-03-31T12:12:55.396" v="2763" actId="1076"/>
          <ac:spMkLst>
            <pc:docMk/>
            <pc:sldMk cId="377873727" sldId="3911"/>
            <ac:spMk id="122" creationId="{6F1CA206-CB1D-4F0C-5792-23A0540073E3}"/>
          </ac:spMkLst>
        </pc:spChg>
        <pc:spChg chg="add mod">
          <ac:chgData name="Ragnhild Halvorsrud" userId="917ea340-fd63-490f-a7db-68428d24cf32" providerId="ADAL" clId="{9D06357B-429B-486A-870A-1378D33A77C7}" dt="2025-03-31T12:12:55.649" v="2764"/>
          <ac:spMkLst>
            <pc:docMk/>
            <pc:sldMk cId="377873727" sldId="3911"/>
            <ac:spMk id="123" creationId="{E94A4134-DFB5-F9A5-9E06-ECF3A860B3D1}"/>
          </ac:spMkLst>
        </pc:spChg>
        <pc:spChg chg="add mod">
          <ac:chgData name="Ragnhild Halvorsrud" userId="917ea340-fd63-490f-a7db-68428d24cf32" providerId="ADAL" clId="{9D06357B-429B-486A-870A-1378D33A77C7}" dt="2025-03-31T12:12:56.391" v="2765"/>
          <ac:spMkLst>
            <pc:docMk/>
            <pc:sldMk cId="377873727" sldId="3911"/>
            <ac:spMk id="124" creationId="{C03649BC-843F-A32A-AC44-7234D1733CE8}"/>
          </ac:spMkLst>
        </pc:spChg>
        <pc:spChg chg="add mod">
          <ac:chgData name="Ragnhild Halvorsrud" userId="917ea340-fd63-490f-a7db-68428d24cf32" providerId="ADAL" clId="{9D06357B-429B-486A-870A-1378D33A77C7}" dt="2025-03-31T12:12:56.957" v="2766"/>
          <ac:spMkLst>
            <pc:docMk/>
            <pc:sldMk cId="377873727" sldId="3911"/>
            <ac:spMk id="125" creationId="{2654C558-0837-A0AE-3FFA-750C9840DD27}"/>
          </ac:spMkLst>
        </pc:spChg>
        <pc:spChg chg="add mod">
          <ac:chgData name="Ragnhild Halvorsrud" userId="917ea340-fd63-490f-a7db-68428d24cf32" providerId="ADAL" clId="{9D06357B-429B-486A-870A-1378D33A77C7}" dt="2025-03-31T12:13:23.486" v="2776" actId="1076"/>
          <ac:spMkLst>
            <pc:docMk/>
            <pc:sldMk cId="377873727" sldId="3911"/>
            <ac:spMk id="126" creationId="{11CAEBF6-C912-6C5D-303F-FAD225683717}"/>
          </ac:spMkLst>
        </pc:spChg>
        <pc:spChg chg="add mod">
          <ac:chgData name="Ragnhild Halvorsrud" userId="917ea340-fd63-490f-a7db-68428d24cf32" providerId="ADAL" clId="{9D06357B-429B-486A-870A-1378D33A77C7}" dt="2025-03-31T12:14:16.812" v="2788" actId="1076"/>
          <ac:spMkLst>
            <pc:docMk/>
            <pc:sldMk cId="377873727" sldId="3911"/>
            <ac:spMk id="127" creationId="{065E6133-59B2-3862-CA55-D31ACE9C1DFA}"/>
          </ac:spMkLst>
        </pc:spChg>
        <pc:spChg chg="add mod">
          <ac:chgData name="Ragnhild Halvorsrud" userId="917ea340-fd63-490f-a7db-68428d24cf32" providerId="ADAL" clId="{9D06357B-429B-486A-870A-1378D33A77C7}" dt="2025-03-31T12:14:23.667" v="2790" actId="1076"/>
          <ac:spMkLst>
            <pc:docMk/>
            <pc:sldMk cId="377873727" sldId="3911"/>
            <ac:spMk id="128" creationId="{CD46D9D1-9110-3096-F371-7A8988B0F2CB}"/>
          </ac:spMkLst>
        </pc:spChg>
        <pc:spChg chg="add mod">
          <ac:chgData name="Ragnhild Halvorsrud" userId="917ea340-fd63-490f-a7db-68428d24cf32" providerId="ADAL" clId="{9D06357B-429B-486A-870A-1378D33A77C7}" dt="2025-03-31T12:14:25.550" v="2791"/>
          <ac:spMkLst>
            <pc:docMk/>
            <pc:sldMk cId="377873727" sldId="3911"/>
            <ac:spMk id="129" creationId="{F297D76A-ACF4-E244-6765-62341983F107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30" creationId="{4FFBCEC2-53C6-6EEE-1503-1CC4CCBDA5E7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31" creationId="{578050CC-CDE9-C6DF-7F06-1B18DA9B4469}"/>
          </ac:spMkLst>
        </pc:spChg>
        <pc:spChg chg="add mod">
          <ac:chgData name="Ragnhild Halvorsrud" userId="917ea340-fd63-490f-a7db-68428d24cf32" providerId="ADAL" clId="{9D06357B-429B-486A-870A-1378D33A77C7}" dt="2025-03-31T14:07:23.077" v="5721" actId="1038"/>
          <ac:spMkLst>
            <pc:docMk/>
            <pc:sldMk cId="377873727" sldId="3911"/>
            <ac:spMk id="132" creationId="{1F6B0C75-EBB5-C057-4597-1B1845EA12A4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133" creationId="{C56498EE-34F3-69B8-24CD-A22796613DB4}"/>
          </ac:spMkLst>
        </pc:spChg>
        <pc:spChg chg="add mod">
          <ac:chgData name="Ragnhild Halvorsrud" userId="917ea340-fd63-490f-a7db-68428d24cf32" providerId="ADAL" clId="{9D06357B-429B-486A-870A-1378D33A77C7}" dt="2025-03-31T12:22:42.464" v="3257" actId="1076"/>
          <ac:spMkLst>
            <pc:docMk/>
            <pc:sldMk cId="377873727" sldId="3911"/>
            <ac:spMk id="134" creationId="{75BA396D-1F65-1C46-6D5D-7F381A3E2F45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135" creationId="{83065A21-951B-E2A9-6D83-0B2553615CCF}"/>
          </ac:spMkLst>
        </pc:spChg>
        <pc:spChg chg="add del mod">
          <ac:chgData name="Ragnhild Halvorsrud" userId="917ea340-fd63-490f-a7db-68428d24cf32" providerId="ADAL" clId="{9D06357B-429B-486A-870A-1378D33A77C7}" dt="2025-03-31T12:23:22.249" v="3265" actId="478"/>
          <ac:spMkLst>
            <pc:docMk/>
            <pc:sldMk cId="377873727" sldId="3911"/>
            <ac:spMk id="136" creationId="{57BA9D22-BCD4-1523-2B89-A8E442D94AA2}"/>
          </ac:spMkLst>
        </pc:spChg>
        <pc:spChg chg="add mod">
          <ac:chgData name="Ragnhild Halvorsrud" userId="917ea340-fd63-490f-a7db-68428d24cf32" providerId="ADAL" clId="{9D06357B-429B-486A-870A-1378D33A77C7}" dt="2025-03-31T12:23:07.157" v="3262" actId="1076"/>
          <ac:spMkLst>
            <pc:docMk/>
            <pc:sldMk cId="377873727" sldId="3911"/>
            <ac:spMk id="137" creationId="{CA39EC91-EA81-D985-20B7-29C644D70279}"/>
          </ac:spMkLst>
        </pc:spChg>
        <pc:spChg chg="add mod">
          <ac:chgData name="Ragnhild Halvorsrud" userId="917ea340-fd63-490f-a7db-68428d24cf32" providerId="ADAL" clId="{9D06357B-429B-486A-870A-1378D33A77C7}" dt="2025-03-31T12:33:31.482" v="3755" actId="1076"/>
          <ac:spMkLst>
            <pc:docMk/>
            <pc:sldMk cId="377873727" sldId="3911"/>
            <ac:spMk id="138" creationId="{B4591096-BC78-83EB-ECB1-413A53A49810}"/>
          </ac:spMkLst>
        </pc:spChg>
        <pc:spChg chg="add mod">
          <ac:chgData name="Ragnhild Halvorsrud" userId="917ea340-fd63-490f-a7db-68428d24cf32" providerId="ADAL" clId="{9D06357B-429B-486A-870A-1378D33A77C7}" dt="2025-03-31T12:23:42.575" v="3267" actId="1076"/>
          <ac:spMkLst>
            <pc:docMk/>
            <pc:sldMk cId="377873727" sldId="3911"/>
            <ac:spMk id="139" creationId="{75943207-DF32-CAD2-2B1E-C5063405BB9E}"/>
          </ac:spMkLst>
        </pc:spChg>
        <pc:spChg chg="add mod">
          <ac:chgData name="Ragnhild Halvorsrud" userId="917ea340-fd63-490f-a7db-68428d24cf32" providerId="ADAL" clId="{9D06357B-429B-486A-870A-1378D33A77C7}" dt="2025-03-31T12:23:55.183" v="3269" actId="1076"/>
          <ac:spMkLst>
            <pc:docMk/>
            <pc:sldMk cId="377873727" sldId="3911"/>
            <ac:spMk id="140" creationId="{5E9B4A9D-1560-5DFF-8F23-F41C29DC7862}"/>
          </ac:spMkLst>
        </pc:spChg>
        <pc:spChg chg="add mod">
          <ac:chgData name="Ragnhild Halvorsrud" userId="917ea340-fd63-490f-a7db-68428d24cf32" providerId="ADAL" clId="{9D06357B-429B-486A-870A-1378D33A77C7}" dt="2025-03-31T12:23:57.191" v="3270"/>
          <ac:spMkLst>
            <pc:docMk/>
            <pc:sldMk cId="377873727" sldId="3911"/>
            <ac:spMk id="141" creationId="{5F07CA32-AD17-60EB-B82A-B1332612F508}"/>
          </ac:spMkLst>
        </pc:spChg>
        <pc:spChg chg="add del mod">
          <ac:chgData name="Ragnhild Halvorsrud" userId="917ea340-fd63-490f-a7db-68428d24cf32" providerId="ADAL" clId="{9D06357B-429B-486A-870A-1378D33A77C7}" dt="2025-03-31T12:28:07.493" v="3591" actId="478"/>
          <ac:spMkLst>
            <pc:docMk/>
            <pc:sldMk cId="377873727" sldId="3911"/>
            <ac:spMk id="142" creationId="{C9FD6572-94F8-5150-46E0-F012F7D32E53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149" creationId="{9106474B-850E-019F-A67D-6AEBA748E236}"/>
          </ac:spMkLst>
        </pc:spChg>
        <pc:spChg chg="add del mod">
          <ac:chgData name="Ragnhild Halvorsrud" userId="917ea340-fd63-490f-a7db-68428d24cf32" providerId="ADAL" clId="{9D06357B-429B-486A-870A-1378D33A77C7}" dt="2025-03-31T12:28:27.523" v="3593" actId="478"/>
          <ac:spMkLst>
            <pc:docMk/>
            <pc:sldMk cId="377873727" sldId="3911"/>
            <ac:spMk id="150" creationId="{102B84BC-0304-4961-7642-501CFCDE00BD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51" creationId="{B257B994-036B-0397-A454-0DB3C06773ED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152" creationId="{52DCA17A-E751-CBA4-FE08-376913518609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53" creationId="{9ABE4700-B307-755A-F818-C75D13EB0F7E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54" creationId="{B3384D21-DD20-6B56-18DF-F55B8C27958F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57" creationId="{BDA96210-1741-DE09-7F87-88FB6354E7A3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58" creationId="{AFE3D035-B0A8-22FE-7D74-1E26D2BC2BA3}"/>
          </ac:spMkLst>
        </pc:spChg>
        <pc:spChg chg="add mod">
          <ac:chgData name="Ragnhild Halvorsrud" userId="917ea340-fd63-490f-a7db-68428d24cf32" providerId="ADAL" clId="{9D06357B-429B-486A-870A-1378D33A77C7}" dt="2025-03-31T12:40:17.950" v="4030" actId="6549"/>
          <ac:spMkLst>
            <pc:docMk/>
            <pc:sldMk cId="377873727" sldId="3911"/>
            <ac:spMk id="159" creationId="{ADD4FC75-4E07-B9D9-6C12-A52285156C70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60" creationId="{29E312E3-517C-739A-EB42-5CFE041E8C1B}"/>
          </ac:spMkLst>
        </pc:spChg>
        <pc:spChg chg="add mod">
          <ac:chgData name="Ragnhild Halvorsrud" userId="917ea340-fd63-490f-a7db-68428d24cf32" providerId="ADAL" clId="{9D06357B-429B-486A-870A-1378D33A77C7}" dt="2025-03-31T12:37:09.342" v="3885" actId="1076"/>
          <ac:spMkLst>
            <pc:docMk/>
            <pc:sldMk cId="377873727" sldId="3911"/>
            <ac:spMk id="161" creationId="{16B562C8-77DE-C75A-31DC-A7333F5CC3A6}"/>
          </ac:spMkLst>
        </pc:spChg>
        <pc:spChg chg="add mod">
          <ac:chgData name="Ragnhild Halvorsrud" userId="917ea340-fd63-490f-a7db-68428d24cf32" providerId="ADAL" clId="{9D06357B-429B-486A-870A-1378D33A77C7}" dt="2025-03-31T14:11:56.271" v="5951" actId="1076"/>
          <ac:spMkLst>
            <pc:docMk/>
            <pc:sldMk cId="377873727" sldId="3911"/>
            <ac:spMk id="162" creationId="{82BB313D-2E5C-B7AC-D7A8-5C49503BB037}"/>
          </ac:spMkLst>
        </pc:spChg>
        <pc:spChg chg="add mod">
          <ac:chgData name="Ragnhild Halvorsrud" userId="917ea340-fd63-490f-a7db-68428d24cf32" providerId="ADAL" clId="{9D06357B-429B-486A-870A-1378D33A77C7}" dt="2025-03-31T12:34:36.813" v="3761" actId="1076"/>
          <ac:spMkLst>
            <pc:docMk/>
            <pc:sldMk cId="377873727" sldId="3911"/>
            <ac:spMk id="165" creationId="{6653D5BA-E928-6370-D6BC-15B6253DA548}"/>
          </ac:spMkLst>
        </pc:spChg>
        <pc:spChg chg="add mod">
          <ac:chgData name="Ragnhild Halvorsrud" userId="917ea340-fd63-490f-a7db-68428d24cf32" providerId="ADAL" clId="{9D06357B-429B-486A-870A-1378D33A77C7}" dt="2025-03-31T12:34:36.813" v="3761" actId="1076"/>
          <ac:spMkLst>
            <pc:docMk/>
            <pc:sldMk cId="377873727" sldId="3911"/>
            <ac:spMk id="166" creationId="{7EE23862-C115-7C06-D6F7-45ACBB5DA093}"/>
          </ac:spMkLst>
        </pc:spChg>
        <pc:spChg chg="add del mod">
          <ac:chgData name="Ragnhild Halvorsrud" userId="917ea340-fd63-490f-a7db-68428d24cf32" providerId="ADAL" clId="{9D06357B-429B-486A-870A-1378D33A77C7}" dt="2025-03-31T14:06:39.557" v="5644" actId="478"/>
          <ac:spMkLst>
            <pc:docMk/>
            <pc:sldMk cId="377873727" sldId="3911"/>
            <ac:spMk id="168" creationId="{489D08AE-D6ED-FCC6-B0EC-F0C67E873F6A}"/>
          </ac:spMkLst>
        </pc:spChg>
        <pc:spChg chg="add del mod">
          <ac:chgData name="Ragnhild Halvorsrud" userId="917ea340-fd63-490f-a7db-68428d24cf32" providerId="ADAL" clId="{9D06357B-429B-486A-870A-1378D33A77C7}" dt="2025-03-31T14:06:39.557" v="5644" actId="478"/>
          <ac:spMkLst>
            <pc:docMk/>
            <pc:sldMk cId="377873727" sldId="3911"/>
            <ac:spMk id="170" creationId="{AA67BBD0-8F11-F517-B8E4-0CFD78AD3B32}"/>
          </ac:spMkLst>
        </pc:spChg>
        <pc:spChg chg="add del mod">
          <ac:chgData name="Ragnhild Halvorsrud" userId="917ea340-fd63-490f-a7db-68428d24cf32" providerId="ADAL" clId="{9D06357B-429B-486A-870A-1378D33A77C7}" dt="2025-03-31T14:07:52.158" v="5725" actId="478"/>
          <ac:spMkLst>
            <pc:docMk/>
            <pc:sldMk cId="377873727" sldId="3911"/>
            <ac:spMk id="173" creationId="{76EE0403-177F-503C-A154-00EF7334A139}"/>
          </ac:spMkLst>
        </pc:spChg>
        <pc:spChg chg="add del mod">
          <ac:chgData name="Ragnhild Halvorsrud" userId="917ea340-fd63-490f-a7db-68428d24cf32" providerId="ADAL" clId="{9D06357B-429B-486A-870A-1378D33A77C7}" dt="2025-03-31T14:22:02.115" v="6181" actId="478"/>
          <ac:spMkLst>
            <pc:docMk/>
            <pc:sldMk cId="377873727" sldId="3911"/>
            <ac:spMk id="174" creationId="{E85905E1-14C9-EB76-BA98-086DDC7EB4BB}"/>
          </ac:spMkLst>
        </pc:spChg>
        <pc:spChg chg="add del mod">
          <ac:chgData name="Ragnhild Halvorsrud" userId="917ea340-fd63-490f-a7db-68428d24cf32" providerId="ADAL" clId="{9D06357B-429B-486A-870A-1378D33A77C7}" dt="2025-03-31T14:23:09.352" v="6205" actId="21"/>
          <ac:spMkLst>
            <pc:docMk/>
            <pc:sldMk cId="377873727" sldId="3911"/>
            <ac:spMk id="176" creationId="{FA3BB554-61C5-1C71-7E4D-97905443126D}"/>
          </ac:spMkLst>
        </pc:spChg>
        <pc:spChg chg="add del mod">
          <ac:chgData name="Ragnhild Halvorsrud" userId="917ea340-fd63-490f-a7db-68428d24cf32" providerId="ADAL" clId="{9D06357B-429B-486A-870A-1378D33A77C7}" dt="2025-03-31T15:04:38.744" v="7376" actId="478"/>
          <ac:spMkLst>
            <pc:docMk/>
            <pc:sldMk cId="377873727" sldId="3911"/>
            <ac:spMk id="177" creationId="{2C19FEF2-39AC-A1FB-8269-08CC3B6B1D13}"/>
          </ac:spMkLst>
        </pc:spChg>
        <pc:picChg chg="del">
          <ac:chgData name="Ragnhild Halvorsrud" userId="917ea340-fd63-490f-a7db-68428d24cf32" providerId="ADAL" clId="{9D06357B-429B-486A-870A-1378D33A77C7}" dt="2025-03-31T11:49:18.501" v="1385" actId="478"/>
          <ac:picMkLst>
            <pc:docMk/>
            <pc:sldMk cId="377873727" sldId="3911"/>
            <ac:picMk id="4" creationId="{C6BC775A-44B0-D26C-A883-0ED2E407E7A1}"/>
          </ac:picMkLst>
        </pc:picChg>
        <pc:picChg chg="mod">
          <ac:chgData name="Ragnhild Halvorsrud" userId="917ea340-fd63-490f-a7db-68428d24cf32" providerId="ADAL" clId="{9D06357B-429B-486A-870A-1378D33A77C7}" dt="2025-03-31T12:14:30.829" v="2793" actId="1076"/>
          <ac:picMkLst>
            <pc:docMk/>
            <pc:sldMk cId="377873727" sldId="3911"/>
            <ac:picMk id="15" creationId="{B6B8B350-7D0A-F469-35BF-056C78924F54}"/>
          </ac:picMkLst>
        </pc:picChg>
        <pc:picChg chg="mod">
          <ac:chgData name="Ragnhild Halvorsrud" userId="917ea340-fd63-490f-a7db-68428d24cf32" providerId="ADAL" clId="{9D06357B-429B-486A-870A-1378D33A77C7}" dt="2025-03-31T12:04:13.764" v="2029" actId="1037"/>
          <ac:picMkLst>
            <pc:docMk/>
            <pc:sldMk cId="377873727" sldId="3911"/>
            <ac:picMk id="16" creationId="{2D3BA014-54DC-16B9-8833-296E5D397596}"/>
          </ac:picMkLst>
        </pc:picChg>
        <pc:picChg chg="del mod">
          <ac:chgData name="Ragnhild Halvorsrud" userId="917ea340-fd63-490f-a7db-68428d24cf32" providerId="ADAL" clId="{9D06357B-429B-486A-870A-1378D33A77C7}" dt="2025-03-31T12:08:23.072" v="2556" actId="478"/>
          <ac:picMkLst>
            <pc:docMk/>
            <pc:sldMk cId="377873727" sldId="3911"/>
            <ac:picMk id="17" creationId="{6D89029C-F648-BE71-1172-FF6B427151EF}"/>
          </ac:picMkLst>
        </pc:picChg>
        <pc:picChg chg="mod">
          <ac:chgData name="Ragnhild Halvorsrud" userId="917ea340-fd63-490f-a7db-68428d24cf32" providerId="ADAL" clId="{9D06357B-429B-486A-870A-1378D33A77C7}" dt="2025-03-31T12:13:21.772" v="2775" actId="1076"/>
          <ac:picMkLst>
            <pc:docMk/>
            <pc:sldMk cId="377873727" sldId="3911"/>
            <ac:picMk id="18" creationId="{AC08C7D3-D3C8-9337-4626-87B91B355DC4}"/>
          </ac:picMkLst>
        </pc:picChg>
        <pc:picChg chg="mod">
          <ac:chgData name="Ragnhild Halvorsrud" userId="917ea340-fd63-490f-a7db-68428d24cf32" providerId="ADAL" clId="{9D06357B-429B-486A-870A-1378D33A77C7}" dt="2025-03-31T12:04:13.764" v="2029" actId="1037"/>
          <ac:picMkLst>
            <pc:docMk/>
            <pc:sldMk cId="377873727" sldId="3911"/>
            <ac:picMk id="19" creationId="{4E3A9BB1-B389-27D0-91F6-BC15069420B5}"/>
          </ac:picMkLst>
        </pc:picChg>
        <pc:picChg chg="mod">
          <ac:chgData name="Ragnhild Halvorsrud" userId="917ea340-fd63-490f-a7db-68428d24cf32" providerId="ADAL" clId="{9D06357B-429B-486A-870A-1378D33A77C7}" dt="2025-03-31T12:04:13.764" v="2029" actId="1037"/>
          <ac:picMkLst>
            <pc:docMk/>
            <pc:sldMk cId="377873727" sldId="3911"/>
            <ac:picMk id="20" creationId="{FDB3433C-905F-BAEA-1FB9-79A1791AA561}"/>
          </ac:picMkLst>
        </pc:picChg>
        <pc:picChg chg="mod">
          <ac:chgData name="Ragnhild Halvorsrud" userId="917ea340-fd63-490f-a7db-68428d24cf32" providerId="ADAL" clId="{9D06357B-429B-486A-870A-1378D33A77C7}" dt="2025-03-31T12:13:16.104" v="2772" actId="1076"/>
          <ac:picMkLst>
            <pc:docMk/>
            <pc:sldMk cId="377873727" sldId="3911"/>
            <ac:picMk id="21" creationId="{CC94F9C4-8B99-24C9-615E-057B0E396AEF}"/>
          </ac:picMkLst>
        </pc:picChg>
        <pc:picChg chg="del mod">
          <ac:chgData name="Ragnhild Halvorsrud" userId="917ea340-fd63-490f-a7db-68428d24cf32" providerId="ADAL" clId="{9D06357B-429B-486A-870A-1378D33A77C7}" dt="2025-03-31T12:13:11.090" v="2769" actId="478"/>
          <ac:picMkLst>
            <pc:docMk/>
            <pc:sldMk cId="377873727" sldId="3911"/>
            <ac:picMk id="22" creationId="{485F7DEB-08BD-5337-054E-03529E76363E}"/>
          </ac:picMkLst>
        </pc:picChg>
        <pc:picChg chg="del">
          <ac:chgData name="Ragnhild Halvorsrud" userId="917ea340-fd63-490f-a7db-68428d24cf32" providerId="ADAL" clId="{9D06357B-429B-486A-870A-1378D33A77C7}" dt="2025-03-31T11:40:08.554" v="1362" actId="478"/>
          <ac:picMkLst>
            <pc:docMk/>
            <pc:sldMk cId="377873727" sldId="3911"/>
            <ac:picMk id="24" creationId="{32658F7A-71F9-C92D-1E9A-95D4E890A731}"/>
          </ac:picMkLst>
        </pc:picChg>
        <pc:picChg chg="del">
          <ac:chgData name="Ragnhild Halvorsrud" userId="917ea340-fd63-490f-a7db-68428d24cf32" providerId="ADAL" clId="{9D06357B-429B-486A-870A-1378D33A77C7}" dt="2025-03-31T11:40:08.554" v="1362" actId="478"/>
          <ac:picMkLst>
            <pc:docMk/>
            <pc:sldMk cId="377873727" sldId="3911"/>
            <ac:picMk id="25" creationId="{2F146D9A-B468-82F0-437A-8F5C243EE4C5}"/>
          </ac:picMkLst>
        </pc:picChg>
        <pc:picChg chg="del">
          <ac:chgData name="Ragnhild Halvorsrud" userId="917ea340-fd63-490f-a7db-68428d24cf32" providerId="ADAL" clId="{9D06357B-429B-486A-870A-1378D33A77C7}" dt="2025-03-31T11:40:08.554" v="1362" actId="478"/>
          <ac:picMkLst>
            <pc:docMk/>
            <pc:sldMk cId="377873727" sldId="3911"/>
            <ac:picMk id="26" creationId="{EC46007A-82E8-4AD4-14BD-9C664D159830}"/>
          </ac:picMkLst>
        </pc:picChg>
        <pc:picChg chg="mod">
          <ac:chgData name="Ragnhild Halvorsrud" userId="917ea340-fd63-490f-a7db-68428d24cf32" providerId="ADAL" clId="{9D06357B-429B-486A-870A-1378D33A77C7}" dt="2025-03-31T12:14:06.917" v="2785" actId="1076"/>
          <ac:picMkLst>
            <pc:docMk/>
            <pc:sldMk cId="377873727" sldId="3911"/>
            <ac:picMk id="27" creationId="{93818905-C1E7-E9E6-FA1B-6991406787B7}"/>
          </ac:picMkLst>
        </pc:picChg>
        <pc:picChg chg="mod">
          <ac:chgData name="Ragnhild Halvorsrud" userId="917ea340-fd63-490f-a7db-68428d24cf32" providerId="ADAL" clId="{9D06357B-429B-486A-870A-1378D33A77C7}" dt="2025-03-31T12:13:33.729" v="2777" actId="1076"/>
          <ac:picMkLst>
            <pc:docMk/>
            <pc:sldMk cId="377873727" sldId="3911"/>
            <ac:picMk id="28" creationId="{624BBB9F-9DA0-D423-7274-F23A96DB2474}"/>
          </ac:picMkLst>
        </pc:picChg>
        <pc:picChg chg="del">
          <ac:chgData name="Ragnhild Halvorsrud" userId="917ea340-fd63-490f-a7db-68428d24cf32" providerId="ADAL" clId="{9D06357B-429B-486A-870A-1378D33A77C7}" dt="2025-03-31T11:40:10.651" v="1363" actId="478"/>
          <ac:picMkLst>
            <pc:docMk/>
            <pc:sldMk cId="377873727" sldId="3911"/>
            <ac:picMk id="29" creationId="{2AED1559-78A4-611D-4D92-F08F708CEC62}"/>
          </ac:picMkLst>
        </pc:picChg>
        <pc:picChg chg="mod">
          <ac:chgData name="Ragnhild Halvorsrud" userId="917ea340-fd63-490f-a7db-68428d24cf32" providerId="ADAL" clId="{9D06357B-429B-486A-870A-1378D33A77C7}" dt="2025-03-31T12:14:10.784" v="2786" actId="1076"/>
          <ac:picMkLst>
            <pc:docMk/>
            <pc:sldMk cId="377873727" sldId="3911"/>
            <ac:picMk id="30" creationId="{2A2DFF46-2F0F-3D53-FB88-320F92CFFD0B}"/>
          </ac:picMkLst>
        </pc:picChg>
        <pc:picChg chg="del">
          <ac:chgData name="Ragnhild Halvorsrud" userId="917ea340-fd63-490f-a7db-68428d24cf32" providerId="ADAL" clId="{9D06357B-429B-486A-870A-1378D33A77C7}" dt="2025-03-31T11:40:12.516" v="1364" actId="478"/>
          <ac:picMkLst>
            <pc:docMk/>
            <pc:sldMk cId="377873727" sldId="3911"/>
            <ac:picMk id="31" creationId="{A44268EC-5700-8586-DF50-870933750390}"/>
          </ac:picMkLst>
        </pc:picChg>
        <pc:picChg chg="del">
          <ac:chgData name="Ragnhild Halvorsrud" userId="917ea340-fd63-490f-a7db-68428d24cf32" providerId="ADAL" clId="{9D06357B-429B-486A-870A-1378D33A77C7}" dt="2025-03-31T11:40:12.516" v="1364" actId="478"/>
          <ac:picMkLst>
            <pc:docMk/>
            <pc:sldMk cId="377873727" sldId="3911"/>
            <ac:picMk id="32" creationId="{521CA212-7654-A00B-0C94-AEE892A1BC57}"/>
          </ac:picMkLst>
        </pc:picChg>
        <pc:picChg chg="mod">
          <ac:chgData name="Ragnhild Halvorsrud" userId="917ea340-fd63-490f-a7db-68428d24cf32" providerId="ADAL" clId="{9D06357B-429B-486A-870A-1378D33A77C7}" dt="2025-03-31T12:14:28.506" v="2792" actId="1076"/>
          <ac:picMkLst>
            <pc:docMk/>
            <pc:sldMk cId="377873727" sldId="3911"/>
            <ac:picMk id="33" creationId="{5131E2A3-16DD-8CE2-2F30-459A94B40932}"/>
          </ac:picMkLst>
        </pc:picChg>
        <pc:picChg chg="del">
          <ac:chgData name="Ragnhild Halvorsrud" userId="917ea340-fd63-490f-a7db-68428d24cf32" providerId="ADAL" clId="{9D06357B-429B-486A-870A-1378D33A77C7}" dt="2025-03-31T11:40:22.865" v="1365" actId="478"/>
          <ac:picMkLst>
            <pc:docMk/>
            <pc:sldMk cId="377873727" sldId="3911"/>
            <ac:picMk id="34" creationId="{8615E1EE-6B8C-C755-FE7D-1162E39CDFF8}"/>
          </ac:picMkLst>
        </pc:picChg>
        <pc:picChg chg="del">
          <ac:chgData name="Ragnhild Halvorsrud" userId="917ea340-fd63-490f-a7db-68428d24cf32" providerId="ADAL" clId="{9D06357B-429B-486A-870A-1378D33A77C7}" dt="2025-03-31T11:40:22.865" v="1365" actId="478"/>
          <ac:picMkLst>
            <pc:docMk/>
            <pc:sldMk cId="377873727" sldId="3911"/>
            <ac:picMk id="35" creationId="{3D471DC4-9D7A-A5D9-B9CB-36847DAB2BA2}"/>
          </ac:picMkLst>
        </pc:picChg>
        <pc:picChg chg="mod">
          <ac:chgData name="Ragnhild Halvorsrud" userId="917ea340-fd63-490f-a7db-68428d24cf32" providerId="ADAL" clId="{9D06357B-429B-486A-870A-1378D33A77C7}" dt="2025-03-31T11:58:12.935" v="1804" actId="1076"/>
          <ac:picMkLst>
            <pc:docMk/>
            <pc:sldMk cId="377873727" sldId="3911"/>
            <ac:picMk id="60" creationId="{24886661-3F65-AC42-AF9C-E71FAFA3B4F0}"/>
          </ac:picMkLst>
        </pc:picChg>
        <pc:picChg chg="mod">
          <ac:chgData name="Ragnhild Halvorsrud" userId="917ea340-fd63-490f-a7db-68428d24cf32" providerId="ADAL" clId="{9D06357B-429B-486A-870A-1378D33A77C7}" dt="2025-03-31T12:21:05.657" v="3248" actId="1035"/>
          <ac:picMkLst>
            <pc:docMk/>
            <pc:sldMk cId="377873727" sldId="3911"/>
            <ac:picMk id="62" creationId="{ACACA0F7-B8DC-316A-2C75-694C324A2349}"/>
          </ac:picMkLst>
        </pc:picChg>
        <pc:picChg chg="del">
          <ac:chgData name="Ragnhild Halvorsrud" userId="917ea340-fd63-490f-a7db-68428d24cf32" providerId="ADAL" clId="{9D06357B-429B-486A-870A-1378D33A77C7}" dt="2025-03-31T11:53:25.663" v="1476" actId="478"/>
          <ac:picMkLst>
            <pc:docMk/>
            <pc:sldMk cId="377873727" sldId="3911"/>
            <ac:picMk id="63" creationId="{C0FB5965-E5AB-4878-9B8C-B6C4C5F1649A}"/>
          </ac:picMkLst>
        </pc:picChg>
        <pc:picChg chg="del">
          <ac:chgData name="Ragnhild Halvorsrud" userId="917ea340-fd63-490f-a7db-68428d24cf32" providerId="ADAL" clId="{9D06357B-429B-486A-870A-1378D33A77C7}" dt="2025-03-31T12:02:13.274" v="1878" actId="478"/>
          <ac:picMkLst>
            <pc:docMk/>
            <pc:sldMk cId="377873727" sldId="3911"/>
            <ac:picMk id="64" creationId="{C7562987-6F83-816E-1B6A-0555FABE95A3}"/>
          </ac:picMkLst>
        </pc:picChg>
        <pc:picChg chg="mod">
          <ac:chgData name="Ragnhild Halvorsrud" userId="917ea340-fd63-490f-a7db-68428d24cf32" providerId="ADAL" clId="{9D06357B-429B-486A-870A-1378D33A77C7}" dt="2025-03-31T11:58:12.935" v="1804" actId="1076"/>
          <ac:picMkLst>
            <pc:docMk/>
            <pc:sldMk cId="377873727" sldId="3911"/>
            <ac:picMk id="65" creationId="{F4503167-4E13-6B04-B066-E6426AD6C47F}"/>
          </ac:picMkLst>
        </pc:picChg>
        <pc:picChg chg="mod">
          <ac:chgData name="Ragnhild Halvorsrud" userId="917ea340-fd63-490f-a7db-68428d24cf32" providerId="ADAL" clId="{9D06357B-429B-486A-870A-1378D33A77C7}" dt="2025-03-31T11:57:30.465" v="1721" actId="1076"/>
          <ac:picMkLst>
            <pc:docMk/>
            <pc:sldMk cId="377873727" sldId="3911"/>
            <ac:picMk id="66" creationId="{112E8784-BD29-947B-9A82-361E109899A5}"/>
          </ac:picMkLst>
        </pc:picChg>
        <pc:picChg chg="mod">
          <ac:chgData name="Ragnhild Halvorsrud" userId="917ea340-fd63-490f-a7db-68428d24cf32" providerId="ADAL" clId="{9D06357B-429B-486A-870A-1378D33A77C7}" dt="2025-03-31T11:58:12.935" v="1804" actId="1076"/>
          <ac:picMkLst>
            <pc:docMk/>
            <pc:sldMk cId="377873727" sldId="3911"/>
            <ac:picMk id="67" creationId="{0890505A-448E-0C95-D65D-D1DD0A53016D}"/>
          </ac:picMkLst>
        </pc:picChg>
        <pc:picChg chg="del">
          <ac:chgData name="Ragnhild Halvorsrud" userId="917ea340-fd63-490f-a7db-68428d24cf32" providerId="ADAL" clId="{9D06357B-429B-486A-870A-1378D33A77C7}" dt="2025-03-31T11:53:29.980" v="1477" actId="478"/>
          <ac:picMkLst>
            <pc:docMk/>
            <pc:sldMk cId="377873727" sldId="3911"/>
            <ac:picMk id="74" creationId="{AA1C4884-F536-5C0A-38CE-CC6FB6B6FE75}"/>
          </ac:picMkLst>
        </pc:picChg>
        <pc:picChg chg="mod">
          <ac:chgData name="Ragnhild Halvorsrud" userId="917ea340-fd63-490f-a7db-68428d24cf32" providerId="ADAL" clId="{9D06357B-429B-486A-870A-1378D33A77C7}" dt="2025-03-31T11:56:54.232" v="1718" actId="1076"/>
          <ac:picMkLst>
            <pc:docMk/>
            <pc:sldMk cId="377873727" sldId="3911"/>
            <ac:picMk id="79" creationId="{BC4535BF-8615-B28B-F55E-27078A833880}"/>
          </ac:picMkLst>
        </pc:picChg>
        <pc:picChg chg="del">
          <ac:chgData name="Ragnhild Halvorsrud" userId="917ea340-fd63-490f-a7db-68428d24cf32" providerId="ADAL" clId="{9D06357B-429B-486A-870A-1378D33A77C7}" dt="2025-03-31T11:53:32.422" v="1478" actId="478"/>
          <ac:picMkLst>
            <pc:docMk/>
            <pc:sldMk cId="377873727" sldId="3911"/>
            <ac:picMk id="81" creationId="{038714C7-FC5E-801D-81BB-C5AE61F87696}"/>
          </ac:picMkLst>
        </pc:picChg>
        <pc:picChg chg="mod">
          <ac:chgData name="Ragnhild Halvorsrud" userId="917ea340-fd63-490f-a7db-68428d24cf32" providerId="ADAL" clId="{9D06357B-429B-486A-870A-1378D33A77C7}" dt="2025-03-31T12:20:55.751" v="3176" actId="1035"/>
          <ac:picMkLst>
            <pc:docMk/>
            <pc:sldMk cId="377873727" sldId="3911"/>
            <ac:picMk id="82" creationId="{CA93FF5E-BD19-0E18-9492-9365537C2FB3}"/>
          </ac:picMkLst>
        </pc:picChg>
        <pc:picChg chg="mod">
          <ac:chgData name="Ragnhild Halvorsrud" userId="917ea340-fd63-490f-a7db-68428d24cf32" providerId="ADAL" clId="{9D06357B-429B-486A-870A-1378D33A77C7}" dt="2025-03-31T11:59:14.929" v="1812" actId="1076"/>
          <ac:picMkLst>
            <pc:docMk/>
            <pc:sldMk cId="377873727" sldId="3911"/>
            <ac:picMk id="86" creationId="{658BBC11-391D-83F2-60C3-EF48F5466BB5}"/>
          </ac:picMkLst>
        </pc:picChg>
        <pc:picChg chg="mod">
          <ac:chgData name="Ragnhild Halvorsrud" userId="917ea340-fd63-490f-a7db-68428d24cf32" providerId="ADAL" clId="{9D06357B-429B-486A-870A-1378D33A77C7}" dt="2025-03-31T12:03:58.075" v="2005" actId="1076"/>
          <ac:picMkLst>
            <pc:docMk/>
            <pc:sldMk cId="377873727" sldId="3911"/>
            <ac:picMk id="87" creationId="{971523B0-CA03-3F2B-AC19-25F0A13380BE}"/>
          </ac:picMkLst>
        </pc:picChg>
        <pc:picChg chg="mod">
          <ac:chgData name="Ragnhild Halvorsrud" userId="917ea340-fd63-490f-a7db-68428d24cf32" providerId="ADAL" clId="{9D06357B-429B-486A-870A-1378D33A77C7}" dt="2025-03-31T11:59:14.929" v="1812" actId="1076"/>
          <ac:picMkLst>
            <pc:docMk/>
            <pc:sldMk cId="377873727" sldId="3911"/>
            <ac:picMk id="88" creationId="{9BF576F3-E3DD-BB7A-0C08-172E099A2C5B}"/>
          </ac:picMkLst>
        </pc:picChg>
        <pc:picChg chg="mod">
          <ac:chgData name="Ragnhild Halvorsrud" userId="917ea340-fd63-490f-a7db-68428d24cf32" providerId="ADAL" clId="{9D06357B-429B-486A-870A-1378D33A77C7}" dt="2025-03-31T11:59:09.860" v="1811" actId="1076"/>
          <ac:picMkLst>
            <pc:docMk/>
            <pc:sldMk cId="377873727" sldId="3911"/>
            <ac:picMk id="89" creationId="{A3046FB9-E70B-C784-1F56-E3C4ACF7E5D5}"/>
          </ac:picMkLst>
        </pc:picChg>
        <pc:picChg chg="del">
          <ac:chgData name="Ragnhild Halvorsrud" userId="917ea340-fd63-490f-a7db-68428d24cf32" providerId="ADAL" clId="{9D06357B-429B-486A-870A-1378D33A77C7}" dt="2025-03-31T11:58:49.612" v="1807" actId="478"/>
          <ac:picMkLst>
            <pc:docMk/>
            <pc:sldMk cId="377873727" sldId="3911"/>
            <ac:picMk id="90" creationId="{69EDC454-67FF-FFEF-6AAA-94BD788BC344}"/>
          </ac:picMkLst>
        </pc:picChg>
        <pc:picChg chg="del">
          <ac:chgData name="Ragnhild Halvorsrud" userId="917ea340-fd63-490f-a7db-68428d24cf32" providerId="ADAL" clId="{9D06357B-429B-486A-870A-1378D33A77C7}" dt="2025-03-31T11:59:01.954" v="1810" actId="478"/>
          <ac:picMkLst>
            <pc:docMk/>
            <pc:sldMk cId="377873727" sldId="3911"/>
            <ac:picMk id="91" creationId="{53D87722-5729-E405-D6DA-BE994C857D34}"/>
          </ac:picMkLst>
        </pc:picChg>
        <pc:picChg chg="mod">
          <ac:chgData name="Ragnhild Halvorsrud" userId="917ea340-fd63-490f-a7db-68428d24cf32" providerId="ADAL" clId="{9D06357B-429B-486A-870A-1378D33A77C7}" dt="2025-03-31T12:03:58.075" v="2005" actId="1076"/>
          <ac:picMkLst>
            <pc:docMk/>
            <pc:sldMk cId="377873727" sldId="3911"/>
            <ac:picMk id="92" creationId="{C6FFEB4D-68B2-4FF9-9CAB-20946CFBD9EE}"/>
          </ac:picMkLst>
        </pc:picChg>
        <pc:picChg chg="mod">
          <ac:chgData name="Ragnhild Halvorsrud" userId="917ea340-fd63-490f-a7db-68428d24cf32" providerId="ADAL" clId="{9D06357B-429B-486A-870A-1378D33A77C7}" dt="2025-03-31T12:03:32.636" v="2003" actId="1036"/>
          <ac:picMkLst>
            <pc:docMk/>
            <pc:sldMk cId="377873727" sldId="3911"/>
            <ac:picMk id="93" creationId="{A3CC1585-C46C-392A-115C-0D7D4E56A964}"/>
          </ac:picMkLst>
        </pc:picChg>
        <pc:picChg chg="mod">
          <ac:chgData name="Ragnhild Halvorsrud" userId="917ea340-fd63-490f-a7db-68428d24cf32" providerId="ADAL" clId="{9D06357B-429B-486A-870A-1378D33A77C7}" dt="2025-03-31T12:03:30.984" v="1992" actId="688"/>
          <ac:picMkLst>
            <pc:docMk/>
            <pc:sldMk cId="377873727" sldId="3911"/>
            <ac:picMk id="94" creationId="{C6BF2416-A259-F1C6-432A-2ABD43E499FC}"/>
          </ac:picMkLst>
        </pc:picChg>
        <pc:picChg chg="del">
          <ac:chgData name="Ragnhild Halvorsrud" userId="917ea340-fd63-490f-a7db-68428d24cf32" providerId="ADAL" clId="{9D06357B-429B-486A-870A-1378D33A77C7}" dt="2025-03-31T11:58:52.530" v="1808" actId="478"/>
          <ac:picMkLst>
            <pc:docMk/>
            <pc:sldMk cId="377873727" sldId="3911"/>
            <ac:picMk id="96" creationId="{F8FCA0A5-0B64-8620-26F1-A475749C313A}"/>
          </ac:picMkLst>
        </pc:picChg>
        <pc:picChg chg="mod">
          <ac:chgData name="Ragnhild Halvorsrud" userId="917ea340-fd63-490f-a7db-68428d24cf32" providerId="ADAL" clId="{9D06357B-429B-486A-870A-1378D33A77C7}" dt="2025-03-31T12:22:15.212" v="3252" actId="1076"/>
          <ac:picMkLst>
            <pc:docMk/>
            <pc:sldMk cId="377873727" sldId="3911"/>
            <ac:picMk id="107" creationId="{D4356E0B-FCDE-7452-5500-83C6F654F858}"/>
          </ac:picMkLst>
        </pc:picChg>
        <pc:picChg chg="add mod">
          <ac:chgData name="Ragnhild Halvorsrud" userId="917ea340-fd63-490f-a7db-68428d24cf32" providerId="ADAL" clId="{9D06357B-429B-486A-870A-1378D33A77C7}" dt="2025-03-31T14:07:23.077" v="5721" actId="1038"/>
          <ac:picMkLst>
            <pc:docMk/>
            <pc:sldMk cId="377873727" sldId="3911"/>
            <ac:picMk id="108" creationId="{25C6876C-6730-4B14-7116-639EC6E97E7E}"/>
          </ac:picMkLst>
        </pc:picChg>
        <pc:picChg chg="mod">
          <ac:chgData name="Ragnhild Halvorsrud" userId="917ea340-fd63-490f-a7db-68428d24cf32" providerId="ADAL" clId="{9D06357B-429B-486A-870A-1378D33A77C7}" dt="2025-03-31T12:22:15.212" v="3252" actId="1076"/>
          <ac:picMkLst>
            <pc:docMk/>
            <pc:sldMk cId="377873727" sldId="3911"/>
            <ac:picMk id="109" creationId="{FE00BD74-C1CA-B483-0578-01E03357195A}"/>
          </ac:picMkLst>
        </pc:picChg>
        <pc:picChg chg="add mod">
          <ac:chgData name="Ragnhild Halvorsrud" userId="917ea340-fd63-490f-a7db-68428d24cf32" providerId="ADAL" clId="{9D06357B-429B-486A-870A-1378D33A77C7}" dt="2025-03-31T12:22:21.038" v="3253" actId="1076"/>
          <ac:picMkLst>
            <pc:docMk/>
            <pc:sldMk cId="377873727" sldId="3911"/>
            <ac:picMk id="111" creationId="{638EEE9D-DAEC-0244-0F4F-A4BC08CCAF6C}"/>
          </ac:picMkLst>
        </pc:picChg>
        <pc:picChg chg="mod">
          <ac:chgData name="Ragnhild Halvorsrud" userId="917ea340-fd63-490f-a7db-68428d24cf32" providerId="ADAL" clId="{9D06357B-429B-486A-870A-1378D33A77C7}" dt="2025-03-31T12:22:21.038" v="3253" actId="1076"/>
          <ac:picMkLst>
            <pc:docMk/>
            <pc:sldMk cId="377873727" sldId="3911"/>
            <ac:picMk id="112" creationId="{198EAA21-AAE8-D226-BA13-75CAC32B38A4}"/>
          </ac:picMkLst>
        </pc:picChg>
        <pc:picChg chg="add mod">
          <ac:chgData name="Ragnhild Halvorsrud" userId="917ea340-fd63-490f-a7db-68428d24cf32" providerId="ADAL" clId="{9D06357B-429B-486A-870A-1378D33A77C7}" dt="2025-03-31T12:22:21.038" v="3253" actId="1076"/>
          <ac:picMkLst>
            <pc:docMk/>
            <pc:sldMk cId="377873727" sldId="3911"/>
            <ac:picMk id="113" creationId="{8E67D13A-AB4D-96F0-85E7-7B982AAE5A15}"/>
          </ac:picMkLst>
        </pc:picChg>
        <pc:picChg chg="add mod">
          <ac:chgData name="Ragnhild Halvorsrud" userId="917ea340-fd63-490f-a7db-68428d24cf32" providerId="ADAL" clId="{9D06357B-429B-486A-870A-1378D33A77C7}" dt="2025-03-31T12:28:32.458" v="3594" actId="1076"/>
          <ac:picMkLst>
            <pc:docMk/>
            <pc:sldMk cId="377873727" sldId="3911"/>
            <ac:picMk id="144" creationId="{CC4BDA6E-3F3E-4A5D-126C-6AC98A979B3E}"/>
          </ac:picMkLst>
        </pc:picChg>
        <pc:picChg chg="del">
          <ac:chgData name="Ragnhild Halvorsrud" userId="917ea340-fd63-490f-a7db-68428d24cf32" providerId="ADAL" clId="{9D06357B-429B-486A-870A-1378D33A77C7}" dt="2025-03-31T12:28:25.187" v="3592" actId="478"/>
          <ac:picMkLst>
            <pc:docMk/>
            <pc:sldMk cId="377873727" sldId="3911"/>
            <ac:picMk id="145" creationId="{B71C8526-CA42-4AA1-7ABF-B2C369E9CD7F}"/>
          </ac:picMkLst>
        </pc:picChg>
        <pc:picChg chg="mod">
          <ac:chgData name="Ragnhild Halvorsrud" userId="917ea340-fd63-490f-a7db-68428d24cf32" providerId="ADAL" clId="{9D06357B-429B-486A-870A-1378D33A77C7}" dt="2025-03-31T12:28:32.458" v="3594" actId="1076"/>
          <ac:picMkLst>
            <pc:docMk/>
            <pc:sldMk cId="377873727" sldId="3911"/>
            <ac:picMk id="146" creationId="{6C869AF5-209F-587B-2206-AE2A7725E727}"/>
          </ac:picMkLst>
        </pc:picChg>
        <pc:picChg chg="mod">
          <ac:chgData name="Ragnhild Halvorsrud" userId="917ea340-fd63-490f-a7db-68428d24cf32" providerId="ADAL" clId="{9D06357B-429B-486A-870A-1378D33A77C7}" dt="2025-03-31T12:28:32.458" v="3594" actId="1076"/>
          <ac:picMkLst>
            <pc:docMk/>
            <pc:sldMk cId="377873727" sldId="3911"/>
            <ac:picMk id="147" creationId="{F7FD9725-3171-D82A-39C1-E90EBA55A634}"/>
          </ac:picMkLst>
        </pc:picChg>
        <pc:picChg chg="mod">
          <ac:chgData name="Ragnhild Halvorsrud" userId="917ea340-fd63-490f-a7db-68428d24cf32" providerId="ADAL" clId="{9D06357B-429B-486A-870A-1378D33A77C7}" dt="2025-03-31T12:28:32.458" v="3594" actId="1076"/>
          <ac:picMkLst>
            <pc:docMk/>
            <pc:sldMk cId="377873727" sldId="3911"/>
            <ac:picMk id="148" creationId="{B1358305-E56D-0056-2637-A15A6AA64AF2}"/>
          </ac:picMkLst>
        </pc:picChg>
        <pc:picChg chg="add mod">
          <ac:chgData name="Ragnhild Halvorsrud" userId="917ea340-fd63-490f-a7db-68428d24cf32" providerId="ADAL" clId="{9D06357B-429B-486A-870A-1378D33A77C7}" dt="2025-03-31T12:34:36.813" v="3761" actId="1076"/>
          <ac:picMkLst>
            <pc:docMk/>
            <pc:sldMk cId="377873727" sldId="3911"/>
            <ac:picMk id="163" creationId="{1FD04443-4076-E8C6-5F4E-A0799C120993}"/>
          </ac:picMkLst>
        </pc:picChg>
        <pc:picChg chg="add mod">
          <ac:chgData name="Ragnhild Halvorsrud" userId="917ea340-fd63-490f-a7db-68428d24cf32" providerId="ADAL" clId="{9D06357B-429B-486A-870A-1378D33A77C7}" dt="2025-03-31T12:34:36.813" v="3761" actId="1076"/>
          <ac:picMkLst>
            <pc:docMk/>
            <pc:sldMk cId="377873727" sldId="3911"/>
            <ac:picMk id="164" creationId="{73531183-2955-1944-373C-A9D7F6BAC22F}"/>
          </ac:picMkLst>
        </pc:picChg>
        <pc:picChg chg="add del mod">
          <ac:chgData name="Ragnhild Halvorsrud" userId="917ea340-fd63-490f-a7db-68428d24cf32" providerId="ADAL" clId="{9D06357B-429B-486A-870A-1378D33A77C7}" dt="2025-03-31T14:06:39.557" v="5644" actId="478"/>
          <ac:picMkLst>
            <pc:docMk/>
            <pc:sldMk cId="377873727" sldId="3911"/>
            <ac:picMk id="167" creationId="{6FD55740-28E0-E550-69BD-ED4362E874FC}"/>
          </ac:picMkLst>
        </pc:picChg>
        <pc:picChg chg="add mod">
          <ac:chgData name="Ragnhild Halvorsrud" userId="917ea340-fd63-490f-a7db-68428d24cf32" providerId="ADAL" clId="{9D06357B-429B-486A-870A-1378D33A77C7}" dt="2025-03-31T14:07:35.880" v="5723" actId="1076"/>
          <ac:picMkLst>
            <pc:docMk/>
            <pc:sldMk cId="377873727" sldId="3911"/>
            <ac:picMk id="172" creationId="{EC04BB84-BD18-F101-35C8-5459314EFB6B}"/>
          </ac:picMkLst>
        </pc:picChg>
        <pc:picChg chg="add del mod">
          <ac:chgData name="Ragnhild Halvorsrud" userId="917ea340-fd63-490f-a7db-68428d24cf32" providerId="ADAL" clId="{9D06357B-429B-486A-870A-1378D33A77C7}" dt="2025-03-31T14:23:09.352" v="6205" actId="21"/>
          <ac:picMkLst>
            <pc:docMk/>
            <pc:sldMk cId="377873727" sldId="3911"/>
            <ac:picMk id="175" creationId="{86C12EAE-FD52-9394-8338-A856F62EF134}"/>
          </ac:picMkLst>
        </pc:picChg>
        <pc:cxnChg chg="add del mod">
          <ac:chgData name="Ragnhild Halvorsrud" userId="917ea340-fd63-490f-a7db-68428d24cf32" providerId="ADAL" clId="{9D06357B-429B-486A-870A-1378D33A77C7}" dt="2025-03-31T14:06:39.557" v="5644" actId="478"/>
          <ac:cxnSpMkLst>
            <pc:docMk/>
            <pc:sldMk cId="377873727" sldId="3911"/>
            <ac:cxnSpMk id="169" creationId="{46229741-3102-9470-BD94-B36687AE62D7}"/>
          </ac:cxnSpMkLst>
        </pc:cxnChg>
        <pc:cxnChg chg="add del mod">
          <ac:chgData name="Ragnhild Halvorsrud" userId="917ea340-fd63-490f-a7db-68428d24cf32" providerId="ADAL" clId="{9D06357B-429B-486A-870A-1378D33A77C7}" dt="2025-03-31T14:06:39.557" v="5644" actId="478"/>
          <ac:cxnSpMkLst>
            <pc:docMk/>
            <pc:sldMk cId="377873727" sldId="3911"/>
            <ac:cxnSpMk id="171" creationId="{3CCC35B7-7A4B-F72F-8CA0-70BCAAFDE36F}"/>
          </ac:cxnSpMkLst>
        </pc:cxnChg>
      </pc:sldChg>
      <pc:sldChg chg="addSp delSp modSp add mod">
        <pc:chgData name="Ragnhild Halvorsrud" userId="917ea340-fd63-490f-a7db-68428d24cf32" providerId="ADAL" clId="{9D06357B-429B-486A-870A-1378D33A77C7}" dt="2025-03-31T15:04:45.133" v="7379" actId="478"/>
        <pc:sldMkLst>
          <pc:docMk/>
          <pc:sldMk cId="2283938490" sldId="3912"/>
        </pc:sldMkLst>
        <pc:spChg chg="mod">
          <ac:chgData name="Ragnhild Halvorsrud" userId="917ea340-fd63-490f-a7db-68428d24cf32" providerId="ADAL" clId="{9D06357B-429B-486A-870A-1378D33A77C7}" dt="2025-03-31T14:38:18.918" v="6992" actId="14100"/>
          <ac:spMkLst>
            <pc:docMk/>
            <pc:sldMk cId="2283938490" sldId="3912"/>
            <ac:spMk id="2" creationId="{A89BDFA2-1F24-9787-2AE8-ED0B2A85E274}"/>
          </ac:spMkLst>
        </pc:spChg>
        <pc:spChg chg="del">
          <ac:chgData name="Ragnhild Halvorsrud" userId="917ea340-fd63-490f-a7db-68428d24cf32" providerId="ADAL" clId="{9D06357B-429B-486A-870A-1378D33A77C7}" dt="2025-03-31T12:47:36.276" v="4205" actId="478"/>
          <ac:spMkLst>
            <pc:docMk/>
            <pc:sldMk cId="2283938490" sldId="3912"/>
            <ac:spMk id="3" creationId="{8D094F61-BEAC-412B-E3F8-6FF1250B2039}"/>
          </ac:spMkLst>
        </pc:spChg>
        <pc:spChg chg="add mod">
          <ac:chgData name="Ragnhild Halvorsrud" userId="917ea340-fd63-490f-a7db-68428d24cf32" providerId="ADAL" clId="{9D06357B-429B-486A-870A-1378D33A77C7}" dt="2025-03-31T12:42:28.812" v="4082" actId="13926"/>
          <ac:spMkLst>
            <pc:docMk/>
            <pc:sldMk cId="2283938490" sldId="3912"/>
            <ac:spMk id="9" creationId="{E09A79CE-379F-1C73-9D4E-2CA80812A757}"/>
          </ac:spMkLst>
        </pc:spChg>
        <pc:spChg chg="add mod">
          <ac:chgData name="Ragnhild Halvorsrud" userId="917ea340-fd63-490f-a7db-68428d24cf32" providerId="ADAL" clId="{9D06357B-429B-486A-870A-1378D33A77C7}" dt="2025-03-31T12:41:32.056" v="4040"/>
          <ac:spMkLst>
            <pc:docMk/>
            <pc:sldMk cId="2283938490" sldId="3912"/>
            <ac:spMk id="10" creationId="{70A63C0A-8EF5-0C0E-2C27-01EB9F693BE9}"/>
          </ac:spMkLst>
        </pc:spChg>
        <pc:spChg chg="add mod">
          <ac:chgData name="Ragnhild Halvorsrud" userId="917ea340-fd63-490f-a7db-68428d24cf32" providerId="ADAL" clId="{9D06357B-429B-486A-870A-1378D33A77C7}" dt="2025-03-31T12:41:32.056" v="4040"/>
          <ac:spMkLst>
            <pc:docMk/>
            <pc:sldMk cId="2283938490" sldId="3912"/>
            <ac:spMk id="11" creationId="{9AF27B82-6898-4858-A27A-98EDCD5EF25B}"/>
          </ac:spMkLst>
        </pc:spChg>
        <pc:spChg chg="add mod">
          <ac:chgData name="Ragnhild Halvorsrud" userId="917ea340-fd63-490f-a7db-68428d24cf32" providerId="ADAL" clId="{9D06357B-429B-486A-870A-1378D33A77C7}" dt="2025-03-31T12:41:32.056" v="4040"/>
          <ac:spMkLst>
            <pc:docMk/>
            <pc:sldMk cId="2283938490" sldId="3912"/>
            <ac:spMk id="12" creationId="{A3CA6371-62DB-2341-FB0B-DB1F700F1E4A}"/>
          </ac:spMkLst>
        </pc:spChg>
        <pc:spChg chg="add mod">
          <ac:chgData name="Ragnhild Halvorsrud" userId="917ea340-fd63-490f-a7db-68428d24cf32" providerId="ADAL" clId="{9D06357B-429B-486A-870A-1378D33A77C7}" dt="2025-03-31T12:41:32.056" v="4040"/>
          <ac:spMkLst>
            <pc:docMk/>
            <pc:sldMk cId="2283938490" sldId="3912"/>
            <ac:spMk id="13" creationId="{0476CACB-03AF-33E7-6803-B04603239F74}"/>
          </ac:spMkLst>
        </pc:spChg>
        <pc:spChg chg="add mod">
          <ac:chgData name="Ragnhild Halvorsrud" userId="917ea340-fd63-490f-a7db-68428d24cf32" providerId="ADAL" clId="{9D06357B-429B-486A-870A-1378D33A77C7}" dt="2025-03-31T12:41:32.056" v="4040"/>
          <ac:spMkLst>
            <pc:docMk/>
            <pc:sldMk cId="2283938490" sldId="3912"/>
            <ac:spMk id="15" creationId="{DC0FD4EB-87A4-B104-CB9D-B1669B532CC5}"/>
          </ac:spMkLst>
        </pc:spChg>
        <pc:spChg chg="add del mod">
          <ac:chgData name="Ragnhild Halvorsrud" userId="917ea340-fd63-490f-a7db-68428d24cf32" providerId="ADAL" clId="{9D06357B-429B-486A-870A-1378D33A77C7}" dt="2025-03-31T12:42:28.566" v="4081" actId="478"/>
          <ac:spMkLst>
            <pc:docMk/>
            <pc:sldMk cId="2283938490" sldId="3912"/>
            <ac:spMk id="16" creationId="{CD538C7C-9C07-0DE4-F89F-DBF833E1C573}"/>
          </ac:spMkLst>
        </pc:spChg>
        <pc:spChg chg="add mod">
          <ac:chgData name="Ragnhild Halvorsrud" userId="917ea340-fd63-490f-a7db-68428d24cf32" providerId="ADAL" clId="{9D06357B-429B-486A-870A-1378D33A77C7}" dt="2025-03-31T12:41:32.056" v="4040"/>
          <ac:spMkLst>
            <pc:docMk/>
            <pc:sldMk cId="2283938490" sldId="3912"/>
            <ac:spMk id="18" creationId="{0143E095-0E69-D902-23CF-D4FBEF0B5292}"/>
          </ac:spMkLst>
        </pc:spChg>
        <pc:spChg chg="add del mod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24" creationId="{0492BC82-7F22-AB9C-C125-0C18013083CC}"/>
          </ac:spMkLst>
        </pc:spChg>
        <pc:spChg chg="del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25" creationId="{FC787E87-252B-E013-56CC-91CE29AB1103}"/>
          </ac:spMkLst>
        </pc:spChg>
        <pc:spChg chg="add del mod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26" creationId="{05A9BD46-7FFF-986B-3309-7E5B006F62B7}"/>
          </ac:spMkLst>
        </pc:spChg>
        <pc:spChg chg="add del mod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27" creationId="{BC7097E9-EF1F-75D2-8116-4086D08331E0}"/>
          </ac:spMkLst>
        </pc:spChg>
        <pc:spChg chg="add del mod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28" creationId="{25B9B44C-746A-D4D1-0064-E0BBFD0D2247}"/>
          </ac:spMkLst>
        </pc:spChg>
        <pc:spChg chg="del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30" creationId="{1B2FFB54-D6A8-E394-6C25-E9B4AB8B2518}"/>
          </ac:spMkLst>
        </pc:spChg>
        <pc:spChg chg="add del mod">
          <ac:chgData name="Ragnhild Halvorsrud" userId="917ea340-fd63-490f-a7db-68428d24cf32" providerId="ADAL" clId="{9D06357B-429B-486A-870A-1378D33A77C7}" dt="2025-03-31T12:51:22.717" v="4322" actId="478"/>
          <ac:spMkLst>
            <pc:docMk/>
            <pc:sldMk cId="2283938490" sldId="3912"/>
            <ac:spMk id="32" creationId="{2881062B-C108-7CDA-3DF3-FB4A8489A734}"/>
          </ac:spMkLst>
        </pc:spChg>
        <pc:spChg chg="add del mod">
          <ac:chgData name="Ragnhild Halvorsrud" userId="917ea340-fd63-490f-a7db-68428d24cf32" providerId="ADAL" clId="{9D06357B-429B-486A-870A-1378D33A77C7}" dt="2025-03-31T12:42:56.643" v="4094" actId="478"/>
          <ac:spMkLst>
            <pc:docMk/>
            <pc:sldMk cId="2283938490" sldId="3912"/>
            <ac:spMk id="33" creationId="{8490F714-A85A-448C-7A96-0BD58FC8B04C}"/>
          </ac:spMkLst>
        </pc:spChg>
        <pc:spChg chg="add del mod">
          <ac:chgData name="Ragnhild Halvorsrud" userId="917ea340-fd63-490f-a7db-68428d24cf32" providerId="ADAL" clId="{9D06357B-429B-486A-870A-1378D33A77C7}" dt="2025-03-31T12:42:56.643" v="4094" actId="478"/>
          <ac:spMkLst>
            <pc:docMk/>
            <pc:sldMk cId="2283938490" sldId="3912"/>
            <ac:spMk id="34" creationId="{2EAA963E-6D8D-7751-E71C-2DBCA1B328A2}"/>
          </ac:spMkLst>
        </pc:spChg>
        <pc:spChg chg="add del mod">
          <ac:chgData name="Ragnhild Halvorsrud" userId="917ea340-fd63-490f-a7db-68428d24cf32" providerId="ADAL" clId="{9D06357B-429B-486A-870A-1378D33A77C7}" dt="2025-03-31T12:43:04.738" v="4096" actId="478"/>
          <ac:spMkLst>
            <pc:docMk/>
            <pc:sldMk cId="2283938490" sldId="3912"/>
            <ac:spMk id="35" creationId="{A092CD9C-1192-3B09-1AF1-5157126458DA}"/>
          </ac:spMkLst>
        </pc:spChg>
        <pc:spChg chg="del">
          <ac:chgData name="Ragnhild Halvorsrud" userId="917ea340-fd63-490f-a7db-68428d24cf32" providerId="ADAL" clId="{9D06357B-429B-486A-870A-1378D33A77C7}" dt="2025-03-31T12:43:04.738" v="4096" actId="478"/>
          <ac:spMkLst>
            <pc:docMk/>
            <pc:sldMk cId="2283938490" sldId="3912"/>
            <ac:spMk id="36" creationId="{D07FDC7F-6FF6-D741-8097-F6C5B2C97E0D}"/>
          </ac:spMkLst>
        </pc:spChg>
        <pc:spChg chg="add del mod">
          <ac:chgData name="Ragnhild Halvorsrud" userId="917ea340-fd63-490f-a7db-68428d24cf32" providerId="ADAL" clId="{9D06357B-429B-486A-870A-1378D33A77C7}" dt="2025-03-31T12:43:04.738" v="4096" actId="478"/>
          <ac:spMkLst>
            <pc:docMk/>
            <pc:sldMk cId="2283938490" sldId="3912"/>
            <ac:spMk id="37" creationId="{BE216541-E372-F04D-64C9-D2D5B1CF4475}"/>
          </ac:spMkLst>
        </pc:spChg>
        <pc:spChg chg="add del mod">
          <ac:chgData name="Ragnhild Halvorsrud" userId="917ea340-fd63-490f-a7db-68428d24cf32" providerId="ADAL" clId="{9D06357B-429B-486A-870A-1378D33A77C7}" dt="2025-03-31T12:43:04.738" v="4096" actId="478"/>
          <ac:spMkLst>
            <pc:docMk/>
            <pc:sldMk cId="2283938490" sldId="3912"/>
            <ac:spMk id="38" creationId="{4D3B177A-6D9F-99FD-B548-5470395E33AA}"/>
          </ac:spMkLst>
        </pc:spChg>
        <pc:spChg chg="del">
          <ac:chgData name="Ragnhild Halvorsrud" userId="917ea340-fd63-490f-a7db-68428d24cf32" providerId="ADAL" clId="{9D06357B-429B-486A-870A-1378D33A77C7}" dt="2025-03-31T12:43:04.738" v="4096" actId="478"/>
          <ac:spMkLst>
            <pc:docMk/>
            <pc:sldMk cId="2283938490" sldId="3912"/>
            <ac:spMk id="39" creationId="{AB70A383-FB23-DDCA-F287-428232F514D2}"/>
          </ac:spMkLst>
        </pc:spChg>
        <pc:spChg chg="del">
          <ac:chgData name="Ragnhild Halvorsrud" userId="917ea340-fd63-490f-a7db-68428d24cf32" providerId="ADAL" clId="{9D06357B-429B-486A-870A-1378D33A77C7}" dt="2025-03-31T12:43:04.738" v="4096" actId="478"/>
          <ac:spMkLst>
            <pc:docMk/>
            <pc:sldMk cId="2283938490" sldId="3912"/>
            <ac:spMk id="40" creationId="{CD4E4DCC-AEC0-B36F-23C0-A044D0292B33}"/>
          </ac:spMkLst>
        </pc:spChg>
        <pc:spChg chg="add del mod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43" creationId="{6B1B3BB6-F470-58D9-4399-8C892EFEE1FC}"/>
          </ac:spMkLst>
        </pc:spChg>
        <pc:spChg chg="add del mod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45" creationId="{416BDEE0-FE2A-A8C7-1A83-A35CCECD7256}"/>
          </ac:spMkLst>
        </pc:spChg>
        <pc:spChg chg="add del mod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46" creationId="{01B534E6-F275-7722-5F7F-B4E0AA4C9467}"/>
          </ac:spMkLst>
        </pc:spChg>
        <pc:spChg chg="del">
          <ac:chgData name="Ragnhild Halvorsrud" userId="917ea340-fd63-490f-a7db-68428d24cf32" providerId="ADAL" clId="{9D06357B-429B-486A-870A-1378D33A77C7}" dt="2025-03-31T12:44:38.549" v="4107" actId="478"/>
          <ac:spMkLst>
            <pc:docMk/>
            <pc:sldMk cId="2283938490" sldId="3912"/>
            <ac:spMk id="47" creationId="{F903C7B7-68BF-FCE6-F65E-B4C52411ABA7}"/>
          </ac:spMkLst>
        </pc:spChg>
        <pc:spChg chg="add del mod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50" creationId="{B0AAD243-E118-8463-1C4A-4A899D62224C}"/>
          </ac:spMkLst>
        </pc:spChg>
        <pc:spChg chg="del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52" creationId="{7D72759E-6CA6-FB54-3CC4-34FB2677B9FB}"/>
          </ac:spMkLst>
        </pc:spChg>
        <pc:spChg chg="add del mod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53" creationId="{E81B66D3-ADF9-C42E-B0F2-483FF59AECEB}"/>
          </ac:spMkLst>
        </pc:spChg>
        <pc:spChg chg="del">
          <ac:chgData name="Ragnhild Halvorsrud" userId="917ea340-fd63-490f-a7db-68428d24cf32" providerId="ADAL" clId="{9D06357B-429B-486A-870A-1378D33A77C7}" dt="2025-03-31T12:52:04.379" v="4331" actId="478"/>
          <ac:spMkLst>
            <pc:docMk/>
            <pc:sldMk cId="2283938490" sldId="3912"/>
            <ac:spMk id="55" creationId="{7FCE7125-2894-C358-E62E-C86F4447F9FE}"/>
          </ac:spMkLst>
        </pc:spChg>
        <pc:spChg chg="del mod">
          <ac:chgData name="Ragnhild Halvorsrud" userId="917ea340-fd63-490f-a7db-68428d24cf32" providerId="ADAL" clId="{9D06357B-429B-486A-870A-1378D33A77C7}" dt="2025-03-31T12:54:51.042" v="4362" actId="478"/>
          <ac:spMkLst>
            <pc:docMk/>
            <pc:sldMk cId="2283938490" sldId="3912"/>
            <ac:spMk id="56" creationId="{670D7E89-B6D1-DD93-6E28-C105C5EE8F63}"/>
          </ac:spMkLst>
        </pc:spChg>
        <pc:spChg chg="del mod">
          <ac:chgData name="Ragnhild Halvorsrud" userId="917ea340-fd63-490f-a7db-68428d24cf32" providerId="ADAL" clId="{9D06357B-429B-486A-870A-1378D33A77C7}" dt="2025-03-31T12:54:51.042" v="4362" actId="478"/>
          <ac:spMkLst>
            <pc:docMk/>
            <pc:sldMk cId="2283938490" sldId="3912"/>
            <ac:spMk id="57" creationId="{D184F719-BDFB-C9B1-FED0-D8FB4AED6BDC}"/>
          </ac:spMkLst>
        </pc:spChg>
        <pc:spChg chg="add del mod">
          <ac:chgData name="Ragnhild Halvorsrud" userId="917ea340-fd63-490f-a7db-68428d24cf32" providerId="ADAL" clId="{9D06357B-429B-486A-870A-1378D33A77C7}" dt="2025-03-31T12:54:51.042" v="4362" actId="478"/>
          <ac:spMkLst>
            <pc:docMk/>
            <pc:sldMk cId="2283938490" sldId="3912"/>
            <ac:spMk id="58" creationId="{2224670E-27EF-DA64-5613-85041DAC9B36}"/>
          </ac:spMkLst>
        </pc:spChg>
        <pc:spChg chg="add del mod">
          <ac:chgData name="Ragnhild Halvorsrud" userId="917ea340-fd63-490f-a7db-68428d24cf32" providerId="ADAL" clId="{9D06357B-429B-486A-870A-1378D33A77C7}" dt="2025-03-31T12:54:51.042" v="4362" actId="478"/>
          <ac:spMkLst>
            <pc:docMk/>
            <pc:sldMk cId="2283938490" sldId="3912"/>
            <ac:spMk id="59" creationId="{7688DB27-79B6-F718-8BE2-4AE578094CE5}"/>
          </ac:spMkLst>
        </pc:spChg>
        <pc:spChg chg="del">
          <ac:chgData name="Ragnhild Halvorsrud" userId="917ea340-fd63-490f-a7db-68428d24cf32" providerId="ADAL" clId="{9D06357B-429B-486A-870A-1378D33A77C7}" dt="2025-03-31T12:43:53.206" v="4099" actId="478"/>
          <ac:spMkLst>
            <pc:docMk/>
            <pc:sldMk cId="2283938490" sldId="3912"/>
            <ac:spMk id="60" creationId="{895A1FA6-879E-F20F-E8BC-F958F08FFE56}"/>
          </ac:spMkLst>
        </pc:spChg>
        <pc:spChg chg="add del mod">
          <ac:chgData name="Ragnhild Halvorsrud" userId="917ea340-fd63-490f-a7db-68428d24cf32" providerId="ADAL" clId="{9D06357B-429B-486A-870A-1378D33A77C7}" dt="2025-03-31T12:43:52.115" v="4098" actId="478"/>
          <ac:spMkLst>
            <pc:docMk/>
            <pc:sldMk cId="2283938490" sldId="3912"/>
            <ac:spMk id="61" creationId="{F00D3342-5590-0CE5-77F2-6438BC9BA03F}"/>
          </ac:spMkLst>
        </pc:spChg>
        <pc:spChg chg="del">
          <ac:chgData name="Ragnhild Halvorsrud" userId="917ea340-fd63-490f-a7db-68428d24cf32" providerId="ADAL" clId="{9D06357B-429B-486A-870A-1378D33A77C7}" dt="2025-03-31T12:43:52.115" v="4098" actId="478"/>
          <ac:spMkLst>
            <pc:docMk/>
            <pc:sldMk cId="2283938490" sldId="3912"/>
            <ac:spMk id="62" creationId="{0B4CCD8B-F796-01AE-C4CE-B832478DB884}"/>
          </ac:spMkLst>
        </pc:spChg>
        <pc:spChg chg="add del mod">
          <ac:chgData name="Ragnhild Halvorsrud" userId="917ea340-fd63-490f-a7db-68428d24cf32" providerId="ADAL" clId="{9D06357B-429B-486A-870A-1378D33A77C7}" dt="2025-03-31T12:43:54.259" v="4100" actId="478"/>
          <ac:spMkLst>
            <pc:docMk/>
            <pc:sldMk cId="2283938490" sldId="3912"/>
            <ac:spMk id="63" creationId="{4DF5BDDB-C642-0F31-BDEC-38BC3F60CBB8}"/>
          </ac:spMkLst>
        </pc:spChg>
        <pc:spChg chg="del">
          <ac:chgData name="Ragnhild Halvorsrud" userId="917ea340-fd63-490f-a7db-68428d24cf32" providerId="ADAL" clId="{9D06357B-429B-486A-870A-1378D33A77C7}" dt="2025-03-31T12:43:57.509" v="4101" actId="478"/>
          <ac:spMkLst>
            <pc:docMk/>
            <pc:sldMk cId="2283938490" sldId="3912"/>
            <ac:spMk id="64" creationId="{A8FFC15D-0BDD-6DA2-7971-93EBBE6347AC}"/>
          </ac:spMkLst>
        </pc:spChg>
        <pc:spChg chg="del">
          <ac:chgData name="Ragnhild Halvorsrud" userId="917ea340-fd63-490f-a7db-68428d24cf32" providerId="ADAL" clId="{9D06357B-429B-486A-870A-1378D33A77C7}" dt="2025-03-31T12:43:57.509" v="4101" actId="478"/>
          <ac:spMkLst>
            <pc:docMk/>
            <pc:sldMk cId="2283938490" sldId="3912"/>
            <ac:spMk id="65" creationId="{43644472-7352-F3B2-7E92-031C1A3D8F0D}"/>
          </ac:spMkLst>
        </pc:spChg>
        <pc:spChg chg="add del mod">
          <ac:chgData name="Ragnhild Halvorsrud" userId="917ea340-fd63-490f-a7db-68428d24cf32" providerId="ADAL" clId="{9D06357B-429B-486A-870A-1378D33A77C7}" dt="2025-03-31T12:43:57.509" v="4101" actId="478"/>
          <ac:spMkLst>
            <pc:docMk/>
            <pc:sldMk cId="2283938490" sldId="3912"/>
            <ac:spMk id="66" creationId="{DF2AFEA9-560E-6C30-965F-B3B4E02B2C01}"/>
          </ac:spMkLst>
        </pc:spChg>
        <pc:spChg chg="add mod">
          <ac:chgData name="Ragnhild Halvorsrud" userId="917ea340-fd63-490f-a7db-68428d24cf32" providerId="ADAL" clId="{9D06357B-429B-486A-870A-1378D33A77C7}" dt="2025-03-31T12:56:21.396" v="4470" actId="1076"/>
          <ac:spMkLst>
            <pc:docMk/>
            <pc:sldMk cId="2283938490" sldId="3912"/>
            <ac:spMk id="67" creationId="{1E0CF3CE-BAA9-085A-B847-B6551A9475A6}"/>
          </ac:spMkLst>
        </pc:spChg>
        <pc:spChg chg="add del mod">
          <ac:chgData name="Ragnhild Halvorsrud" userId="917ea340-fd63-490f-a7db-68428d24cf32" providerId="ADAL" clId="{9D06357B-429B-486A-870A-1378D33A77C7}" dt="2025-03-31T12:46:30.479" v="4188" actId="478"/>
          <ac:spMkLst>
            <pc:docMk/>
            <pc:sldMk cId="2283938490" sldId="3912"/>
            <ac:spMk id="68" creationId="{8D3AEA6D-74B3-E561-4A9F-833DD5FA38EF}"/>
          </ac:spMkLst>
        </pc:spChg>
        <pc:spChg chg="add del mod">
          <ac:chgData name="Ragnhild Halvorsrud" userId="917ea340-fd63-490f-a7db-68428d24cf32" providerId="ADAL" clId="{9D06357B-429B-486A-870A-1378D33A77C7}" dt="2025-03-31T12:46:30.479" v="4188" actId="478"/>
          <ac:spMkLst>
            <pc:docMk/>
            <pc:sldMk cId="2283938490" sldId="3912"/>
            <ac:spMk id="69" creationId="{3D72C9A0-4072-BA90-A6DC-DE0A1186783A}"/>
          </ac:spMkLst>
        </pc:spChg>
        <pc:spChg chg="add del mod">
          <ac:chgData name="Ragnhild Halvorsrud" userId="917ea340-fd63-490f-a7db-68428d24cf32" providerId="ADAL" clId="{9D06357B-429B-486A-870A-1378D33A77C7}" dt="2025-03-31T12:55:30.553" v="4461" actId="478"/>
          <ac:spMkLst>
            <pc:docMk/>
            <pc:sldMk cId="2283938490" sldId="3912"/>
            <ac:spMk id="70" creationId="{A11904C5-32F9-5E30-4378-9B858A48C379}"/>
          </ac:spMkLst>
        </pc:spChg>
        <pc:spChg chg="add del mod">
          <ac:chgData name="Ragnhild Halvorsrud" userId="917ea340-fd63-490f-a7db-68428d24cf32" providerId="ADAL" clId="{9D06357B-429B-486A-870A-1378D33A77C7}" dt="2025-03-31T12:54:51.042" v="4362" actId="478"/>
          <ac:spMkLst>
            <pc:docMk/>
            <pc:sldMk cId="2283938490" sldId="3912"/>
            <ac:spMk id="71" creationId="{5C0ACF03-87AD-FDAE-98B8-138E1A5F55E3}"/>
          </ac:spMkLst>
        </pc:spChg>
        <pc:spChg chg="add mod">
          <ac:chgData name="Ragnhild Halvorsrud" userId="917ea340-fd63-490f-a7db-68428d24cf32" providerId="ADAL" clId="{9D06357B-429B-486A-870A-1378D33A77C7}" dt="2025-03-31T14:38:23.279" v="6993" actId="14100"/>
          <ac:spMkLst>
            <pc:docMk/>
            <pc:sldMk cId="2283938490" sldId="3912"/>
            <ac:spMk id="72" creationId="{B233B275-03F4-511E-079A-2BC9B4F3E84D}"/>
          </ac:spMkLst>
        </pc:spChg>
        <pc:spChg chg="add mod">
          <ac:chgData name="Ragnhild Halvorsrud" userId="917ea340-fd63-490f-a7db-68428d24cf32" providerId="ADAL" clId="{9D06357B-429B-486A-870A-1378D33A77C7}" dt="2025-03-31T12:52:47.115" v="4341" actId="1076"/>
          <ac:spMkLst>
            <pc:docMk/>
            <pc:sldMk cId="2283938490" sldId="3912"/>
            <ac:spMk id="73" creationId="{AA71E5FE-A664-5383-9991-B6D7F6EAB494}"/>
          </ac:spMkLst>
        </pc:spChg>
        <pc:spChg chg="add mod">
          <ac:chgData name="Ragnhild Halvorsrud" userId="917ea340-fd63-490f-a7db-68428d24cf32" providerId="ADAL" clId="{9D06357B-429B-486A-870A-1378D33A77C7}" dt="2025-03-31T12:52:53.191" v="4342" actId="1076"/>
          <ac:spMkLst>
            <pc:docMk/>
            <pc:sldMk cId="2283938490" sldId="3912"/>
            <ac:spMk id="74" creationId="{98AA4CDA-91A9-60AB-6530-327587AA9D69}"/>
          </ac:spMkLst>
        </pc:spChg>
        <pc:spChg chg="add del mod">
          <ac:chgData name="Ragnhild Halvorsrud" userId="917ea340-fd63-490f-a7db-68428d24cf32" providerId="ADAL" clId="{9D06357B-429B-486A-870A-1378D33A77C7}" dt="2025-03-31T12:48:53.666" v="4222" actId="478"/>
          <ac:spMkLst>
            <pc:docMk/>
            <pc:sldMk cId="2283938490" sldId="3912"/>
            <ac:spMk id="75" creationId="{A4CDA9A4-5310-E5CA-AFAE-ED14852CD74B}"/>
          </ac:spMkLst>
        </pc:spChg>
        <pc:spChg chg="add mod">
          <ac:chgData name="Ragnhild Halvorsrud" userId="917ea340-fd63-490f-a7db-68428d24cf32" providerId="ADAL" clId="{9D06357B-429B-486A-870A-1378D33A77C7}" dt="2025-03-31T12:53:06.694" v="4346" actId="1076"/>
          <ac:spMkLst>
            <pc:docMk/>
            <pc:sldMk cId="2283938490" sldId="3912"/>
            <ac:spMk id="76" creationId="{755FD6DA-ABB7-9C84-E9A1-791835E16882}"/>
          </ac:spMkLst>
        </pc:spChg>
        <pc:spChg chg="add mod">
          <ac:chgData name="Ragnhild Halvorsrud" userId="917ea340-fd63-490f-a7db-68428d24cf32" providerId="ADAL" clId="{9D06357B-429B-486A-870A-1378D33A77C7}" dt="2025-03-31T12:53:14.323" v="4347" actId="1076"/>
          <ac:spMkLst>
            <pc:docMk/>
            <pc:sldMk cId="2283938490" sldId="3912"/>
            <ac:spMk id="77" creationId="{E7EB288C-486D-76BF-D958-B8A43B301AE4}"/>
          </ac:spMkLst>
        </pc:spChg>
        <pc:spChg chg="add mod">
          <ac:chgData name="Ragnhild Halvorsrud" userId="917ea340-fd63-490f-a7db-68428d24cf32" providerId="ADAL" clId="{9D06357B-429B-486A-870A-1378D33A77C7}" dt="2025-03-31T12:53:24.257" v="4349" actId="1076"/>
          <ac:spMkLst>
            <pc:docMk/>
            <pc:sldMk cId="2283938490" sldId="3912"/>
            <ac:spMk id="78" creationId="{D32CF1C5-65AA-9A8C-A749-7EDF7E0A40E9}"/>
          </ac:spMkLst>
        </pc:spChg>
        <pc:spChg chg="add del mod">
          <ac:chgData name="Ragnhild Halvorsrud" userId="917ea340-fd63-490f-a7db-68428d24cf32" providerId="ADAL" clId="{9D06357B-429B-486A-870A-1378D33A77C7}" dt="2025-03-31T12:53:21.627" v="4348" actId="478"/>
          <ac:spMkLst>
            <pc:docMk/>
            <pc:sldMk cId="2283938490" sldId="3912"/>
            <ac:spMk id="79" creationId="{ED867D86-4A1F-D9A2-1E7C-BF34EF15982E}"/>
          </ac:spMkLst>
        </pc:spChg>
        <pc:spChg chg="add del mod">
          <ac:chgData name="Ragnhild Halvorsrud" userId="917ea340-fd63-490f-a7db-68428d24cf32" providerId="ADAL" clId="{9D06357B-429B-486A-870A-1378D33A77C7}" dt="2025-03-31T12:52:39.812" v="4340" actId="478"/>
          <ac:spMkLst>
            <pc:docMk/>
            <pc:sldMk cId="2283938490" sldId="3912"/>
            <ac:spMk id="80" creationId="{ACDE234A-A6FB-A735-01D3-B9802E9F5684}"/>
          </ac:spMkLst>
        </pc:spChg>
        <pc:spChg chg="add mod">
          <ac:chgData name="Ragnhild Halvorsrud" userId="917ea340-fd63-490f-a7db-68428d24cf32" providerId="ADAL" clId="{9D06357B-429B-486A-870A-1378D33A77C7}" dt="2025-03-31T12:51:48.136" v="4324"/>
          <ac:spMkLst>
            <pc:docMk/>
            <pc:sldMk cId="2283938490" sldId="3912"/>
            <ac:spMk id="82" creationId="{182AF509-EF2D-30F4-ED69-7221B4C34369}"/>
          </ac:spMkLst>
        </pc:spChg>
        <pc:spChg chg="add mod">
          <ac:chgData name="Ragnhild Halvorsrud" userId="917ea340-fd63-490f-a7db-68428d24cf32" providerId="ADAL" clId="{9D06357B-429B-486A-870A-1378D33A77C7}" dt="2025-03-31T12:51:48.136" v="4324"/>
          <ac:spMkLst>
            <pc:docMk/>
            <pc:sldMk cId="2283938490" sldId="3912"/>
            <ac:spMk id="84" creationId="{4E95CA6C-44D4-3602-36BF-5E8D63D4E4E0}"/>
          </ac:spMkLst>
        </pc:spChg>
        <pc:spChg chg="add mod">
          <ac:chgData name="Ragnhild Halvorsrud" userId="917ea340-fd63-490f-a7db-68428d24cf32" providerId="ADAL" clId="{9D06357B-429B-486A-870A-1378D33A77C7}" dt="2025-03-31T12:51:48.136" v="4324"/>
          <ac:spMkLst>
            <pc:docMk/>
            <pc:sldMk cId="2283938490" sldId="3912"/>
            <ac:spMk id="86" creationId="{8EDA42C8-9861-76BE-246D-DA4E639586B5}"/>
          </ac:spMkLst>
        </pc:spChg>
        <pc:spChg chg="add mod">
          <ac:chgData name="Ragnhild Halvorsrud" userId="917ea340-fd63-490f-a7db-68428d24cf32" providerId="ADAL" clId="{9D06357B-429B-486A-870A-1378D33A77C7}" dt="2025-03-31T12:51:48.136" v="4324"/>
          <ac:spMkLst>
            <pc:docMk/>
            <pc:sldMk cId="2283938490" sldId="3912"/>
            <ac:spMk id="88" creationId="{FE0EFC0E-410B-D88E-C423-DE56B1AF8E0D}"/>
          </ac:spMkLst>
        </pc:spChg>
        <pc:spChg chg="add mod">
          <ac:chgData name="Ragnhild Halvorsrud" userId="917ea340-fd63-490f-a7db-68428d24cf32" providerId="ADAL" clId="{9D06357B-429B-486A-870A-1378D33A77C7}" dt="2025-03-31T12:51:48.136" v="4324"/>
          <ac:spMkLst>
            <pc:docMk/>
            <pc:sldMk cId="2283938490" sldId="3912"/>
            <ac:spMk id="90" creationId="{13ED43E0-111C-7A56-4807-A7744B05A6D2}"/>
          </ac:spMkLst>
        </pc:spChg>
        <pc:spChg chg="add mod">
          <ac:chgData name="Ragnhild Halvorsrud" userId="917ea340-fd63-490f-a7db-68428d24cf32" providerId="ADAL" clId="{9D06357B-429B-486A-870A-1378D33A77C7}" dt="2025-03-31T12:53:04.744" v="4345" actId="14100"/>
          <ac:spMkLst>
            <pc:docMk/>
            <pc:sldMk cId="2283938490" sldId="3912"/>
            <ac:spMk id="92" creationId="{C5CDB145-B482-4432-582A-8AEE563692FA}"/>
          </ac:spMkLst>
        </pc:spChg>
        <pc:spChg chg="add del mod">
          <ac:chgData name="Ragnhild Halvorsrud" userId="917ea340-fd63-490f-a7db-68428d24cf32" providerId="ADAL" clId="{9D06357B-429B-486A-870A-1378D33A77C7}" dt="2025-03-31T12:51:59.146" v="4328" actId="478"/>
          <ac:spMkLst>
            <pc:docMk/>
            <pc:sldMk cId="2283938490" sldId="3912"/>
            <ac:spMk id="93" creationId="{8A8D3313-3882-AE44-53A1-6D4FA652306E}"/>
          </ac:spMkLst>
        </pc:spChg>
        <pc:spChg chg="add del mod">
          <ac:chgData name="Ragnhild Halvorsrud" userId="917ea340-fd63-490f-a7db-68428d24cf32" providerId="ADAL" clId="{9D06357B-429B-486A-870A-1378D33A77C7}" dt="2025-03-31T12:51:56.422" v="4325" actId="478"/>
          <ac:spMkLst>
            <pc:docMk/>
            <pc:sldMk cId="2283938490" sldId="3912"/>
            <ac:spMk id="94" creationId="{059DC8DD-9289-26EA-34D8-ADEBC7C6B2E1}"/>
          </ac:spMkLst>
        </pc:spChg>
        <pc:spChg chg="add del mod">
          <ac:chgData name="Ragnhild Halvorsrud" userId="917ea340-fd63-490f-a7db-68428d24cf32" providerId="ADAL" clId="{9D06357B-429B-486A-870A-1378D33A77C7}" dt="2025-03-31T12:52:01.849" v="4330" actId="478"/>
          <ac:spMkLst>
            <pc:docMk/>
            <pc:sldMk cId="2283938490" sldId="3912"/>
            <ac:spMk id="95" creationId="{75C740B4-FBAA-C125-2CCB-952A182FF7E4}"/>
          </ac:spMkLst>
        </pc:spChg>
        <pc:spChg chg="add del mod">
          <ac:chgData name="Ragnhild Halvorsrud" userId="917ea340-fd63-490f-a7db-68428d24cf32" providerId="ADAL" clId="{9D06357B-429B-486A-870A-1378D33A77C7}" dt="2025-03-31T12:52:01.016" v="4329" actId="478"/>
          <ac:spMkLst>
            <pc:docMk/>
            <pc:sldMk cId="2283938490" sldId="3912"/>
            <ac:spMk id="96" creationId="{4E37A3EA-DA0C-191A-619D-D5577FFF3518}"/>
          </ac:spMkLst>
        </pc:spChg>
        <pc:spChg chg="add mod">
          <ac:chgData name="Ragnhild Halvorsrud" userId="917ea340-fd63-490f-a7db-68428d24cf32" providerId="ADAL" clId="{9D06357B-429B-486A-870A-1378D33A77C7}" dt="2025-03-31T12:54:47.938" v="4361" actId="1076"/>
          <ac:spMkLst>
            <pc:docMk/>
            <pc:sldMk cId="2283938490" sldId="3912"/>
            <ac:spMk id="99" creationId="{FD54B9CE-613E-8189-7C04-2F58A28801FC}"/>
          </ac:spMkLst>
        </pc:spChg>
        <pc:spChg chg="add mod">
          <ac:chgData name="Ragnhild Halvorsrud" userId="917ea340-fd63-490f-a7db-68428d24cf32" providerId="ADAL" clId="{9D06357B-429B-486A-870A-1378D33A77C7}" dt="2025-03-31T12:54:00.150" v="4352" actId="1076"/>
          <ac:spMkLst>
            <pc:docMk/>
            <pc:sldMk cId="2283938490" sldId="3912"/>
            <ac:spMk id="101" creationId="{5B35AD7E-83E4-7C67-CA11-E78E9FC323B8}"/>
          </ac:spMkLst>
        </pc:spChg>
        <pc:spChg chg="add del mod">
          <ac:chgData name="Ragnhild Halvorsrud" userId="917ea340-fd63-490f-a7db-68428d24cf32" providerId="ADAL" clId="{9D06357B-429B-486A-870A-1378D33A77C7}" dt="2025-03-31T12:54:02.119" v="4353" actId="478"/>
          <ac:spMkLst>
            <pc:docMk/>
            <pc:sldMk cId="2283938490" sldId="3912"/>
            <ac:spMk id="102" creationId="{0E54D47E-BEE0-0F79-20E6-142DB772CE3C}"/>
          </ac:spMkLst>
        </pc:spChg>
        <pc:spChg chg="add del mod">
          <ac:chgData name="Ragnhild Halvorsrud" userId="917ea340-fd63-490f-a7db-68428d24cf32" providerId="ADAL" clId="{9D06357B-429B-486A-870A-1378D33A77C7}" dt="2025-03-31T12:55:58.718" v="4465" actId="478"/>
          <ac:spMkLst>
            <pc:docMk/>
            <pc:sldMk cId="2283938490" sldId="3912"/>
            <ac:spMk id="103" creationId="{32E9A1A6-279C-35F9-03C6-DD204B3010BA}"/>
          </ac:spMkLst>
        </pc:spChg>
        <pc:spChg chg="add del mod">
          <ac:chgData name="Ragnhild Halvorsrud" userId="917ea340-fd63-490f-a7db-68428d24cf32" providerId="ADAL" clId="{9D06357B-429B-486A-870A-1378D33A77C7}" dt="2025-03-31T12:54:06.947" v="4357" actId="478"/>
          <ac:spMkLst>
            <pc:docMk/>
            <pc:sldMk cId="2283938490" sldId="3912"/>
            <ac:spMk id="104" creationId="{AD947742-9BE4-EDD1-5E6B-97ADF1312718}"/>
          </ac:spMkLst>
        </pc:spChg>
        <pc:spChg chg="add del mod">
          <ac:chgData name="Ragnhild Halvorsrud" userId="917ea340-fd63-490f-a7db-68428d24cf32" providerId="ADAL" clId="{9D06357B-429B-486A-870A-1378D33A77C7}" dt="2025-03-31T12:54:04.674" v="4355" actId="478"/>
          <ac:spMkLst>
            <pc:docMk/>
            <pc:sldMk cId="2283938490" sldId="3912"/>
            <ac:spMk id="105" creationId="{4038BE92-9CED-09E6-4485-7CF1D1D3D860}"/>
          </ac:spMkLst>
        </pc:spChg>
        <pc:spChg chg="add mod">
          <ac:chgData name="Ragnhild Halvorsrud" userId="917ea340-fd63-490f-a7db-68428d24cf32" providerId="ADAL" clId="{9D06357B-429B-486A-870A-1378D33A77C7}" dt="2025-03-31T12:54:18.621" v="4359" actId="1076"/>
          <ac:spMkLst>
            <pc:docMk/>
            <pc:sldMk cId="2283938490" sldId="3912"/>
            <ac:spMk id="106" creationId="{E183110C-42B0-44EF-5E32-337606EA6B75}"/>
          </ac:spMkLst>
        </pc:spChg>
        <pc:spChg chg="add del mod">
          <ac:chgData name="Ragnhild Halvorsrud" userId="917ea340-fd63-490f-a7db-68428d24cf32" providerId="ADAL" clId="{9D06357B-429B-486A-870A-1378D33A77C7}" dt="2025-03-31T14:00:14.755" v="5563" actId="478"/>
          <ac:spMkLst>
            <pc:docMk/>
            <pc:sldMk cId="2283938490" sldId="3912"/>
            <ac:spMk id="109" creationId="{54BFAB60-86CE-88FD-00E7-034A3564B29B}"/>
          </ac:spMkLst>
        </pc:spChg>
        <pc:spChg chg="add del mod">
          <ac:chgData name="Ragnhild Halvorsrud" userId="917ea340-fd63-490f-a7db-68428d24cf32" providerId="ADAL" clId="{9D06357B-429B-486A-870A-1378D33A77C7}" dt="2025-03-31T13:59:09.551" v="5525" actId="478"/>
          <ac:spMkLst>
            <pc:docMk/>
            <pc:sldMk cId="2283938490" sldId="3912"/>
            <ac:spMk id="110" creationId="{452059A4-4ED8-5D70-D4AB-B7B7319F1EF4}"/>
          </ac:spMkLst>
        </pc:spChg>
        <pc:spChg chg="add del mod">
          <ac:chgData name="Ragnhild Halvorsrud" userId="917ea340-fd63-490f-a7db-68428d24cf32" providerId="ADAL" clId="{9D06357B-429B-486A-870A-1378D33A77C7}" dt="2025-03-31T14:00:26.417" v="5565" actId="478"/>
          <ac:spMkLst>
            <pc:docMk/>
            <pc:sldMk cId="2283938490" sldId="3912"/>
            <ac:spMk id="111" creationId="{95D97BE4-30A9-650E-342C-FA7B8654A896}"/>
          </ac:spMkLst>
        </pc:spChg>
        <pc:spChg chg="add del mod">
          <ac:chgData name="Ragnhild Halvorsrud" userId="917ea340-fd63-490f-a7db-68428d24cf32" providerId="ADAL" clId="{9D06357B-429B-486A-870A-1378D33A77C7}" dt="2025-03-31T13:59:20.215" v="5527" actId="478"/>
          <ac:spMkLst>
            <pc:docMk/>
            <pc:sldMk cId="2283938490" sldId="3912"/>
            <ac:spMk id="115" creationId="{97AC20AA-A107-A291-259B-60A1D4F0A11F}"/>
          </ac:spMkLst>
        </pc:spChg>
        <pc:spChg chg="add del mod">
          <ac:chgData name="Ragnhild Halvorsrud" userId="917ea340-fd63-490f-a7db-68428d24cf32" providerId="ADAL" clId="{9D06357B-429B-486A-870A-1378D33A77C7}" dt="2025-03-31T14:00:14.755" v="5563" actId="478"/>
          <ac:spMkLst>
            <pc:docMk/>
            <pc:sldMk cId="2283938490" sldId="3912"/>
            <ac:spMk id="116" creationId="{594AD1E8-C028-739B-5168-3276D0B103B9}"/>
          </ac:spMkLst>
        </pc:spChg>
        <pc:spChg chg="add del mod">
          <ac:chgData name="Ragnhild Halvorsrud" userId="917ea340-fd63-490f-a7db-68428d24cf32" providerId="ADAL" clId="{9D06357B-429B-486A-870A-1378D33A77C7}" dt="2025-03-31T13:59:14.112" v="5526" actId="478"/>
          <ac:spMkLst>
            <pc:docMk/>
            <pc:sldMk cId="2283938490" sldId="3912"/>
            <ac:spMk id="117" creationId="{5E5EBDA0-8BEB-15A4-AE2B-9236523E4DFB}"/>
          </ac:spMkLst>
        </pc:spChg>
        <pc:spChg chg="add mod">
          <ac:chgData name="Ragnhild Halvorsrud" userId="917ea340-fd63-490f-a7db-68428d24cf32" providerId="ADAL" clId="{9D06357B-429B-486A-870A-1378D33A77C7}" dt="2025-03-31T13:59:53.911" v="5547" actId="1076"/>
          <ac:spMkLst>
            <pc:docMk/>
            <pc:sldMk cId="2283938490" sldId="3912"/>
            <ac:spMk id="118" creationId="{13E1EBA3-96A3-11FA-D076-965BC8B65F42}"/>
          </ac:spMkLst>
        </pc:spChg>
        <pc:spChg chg="add mod">
          <ac:chgData name="Ragnhild Halvorsrud" userId="917ea340-fd63-490f-a7db-68428d24cf32" providerId="ADAL" clId="{9D06357B-429B-486A-870A-1378D33A77C7}" dt="2025-03-31T14:00:01.061" v="5562" actId="20577"/>
          <ac:spMkLst>
            <pc:docMk/>
            <pc:sldMk cId="2283938490" sldId="3912"/>
            <ac:spMk id="119" creationId="{8D6471E0-5AC9-454D-826A-58F7B854E2EE}"/>
          </ac:spMkLst>
        </pc:spChg>
        <pc:spChg chg="add mod">
          <ac:chgData name="Ragnhild Halvorsrud" userId="917ea340-fd63-490f-a7db-68428d24cf32" providerId="ADAL" clId="{9D06357B-429B-486A-870A-1378D33A77C7}" dt="2025-03-31T14:01:24.955" v="5635" actId="20577"/>
          <ac:spMkLst>
            <pc:docMk/>
            <pc:sldMk cId="2283938490" sldId="3912"/>
            <ac:spMk id="120" creationId="{562509C1-163B-92F7-5063-EE54C0697906}"/>
          </ac:spMkLst>
        </pc:spChg>
        <pc:spChg chg="add mod">
          <ac:chgData name="Ragnhild Halvorsrud" userId="917ea340-fd63-490f-a7db-68428d24cf32" providerId="ADAL" clId="{9D06357B-429B-486A-870A-1378D33A77C7}" dt="2025-03-31T14:00:52.485" v="5569" actId="1076"/>
          <ac:spMkLst>
            <pc:docMk/>
            <pc:sldMk cId="2283938490" sldId="3912"/>
            <ac:spMk id="121" creationId="{F9E31398-D320-BA13-7006-4814AA6D6223}"/>
          </ac:spMkLst>
        </pc:spChg>
        <pc:spChg chg="add mod">
          <ac:chgData name="Ragnhild Halvorsrud" userId="917ea340-fd63-490f-a7db-68428d24cf32" providerId="ADAL" clId="{9D06357B-429B-486A-870A-1378D33A77C7}" dt="2025-03-31T14:00:59.015" v="5572" actId="1076"/>
          <ac:spMkLst>
            <pc:docMk/>
            <pc:sldMk cId="2283938490" sldId="3912"/>
            <ac:spMk id="122" creationId="{85AA3E63-7037-2D49-B701-3A74359FDAA1}"/>
          </ac:spMkLst>
        </pc:spChg>
        <pc:spChg chg="add mod">
          <ac:chgData name="Ragnhild Halvorsrud" userId="917ea340-fd63-490f-a7db-68428d24cf32" providerId="ADAL" clId="{9D06357B-429B-486A-870A-1378D33A77C7}" dt="2025-03-31T14:00:59.015" v="5572" actId="1076"/>
          <ac:spMkLst>
            <pc:docMk/>
            <pc:sldMk cId="2283938490" sldId="3912"/>
            <ac:spMk id="123" creationId="{FC707D25-2D41-E284-081B-21F9120054F9}"/>
          </ac:spMkLst>
        </pc:spChg>
        <pc:spChg chg="add mod">
          <ac:chgData name="Ragnhild Halvorsrud" userId="917ea340-fd63-490f-a7db-68428d24cf32" providerId="ADAL" clId="{9D06357B-429B-486A-870A-1378D33A77C7}" dt="2025-03-31T14:01:30.654" v="5637" actId="1076"/>
          <ac:spMkLst>
            <pc:docMk/>
            <pc:sldMk cId="2283938490" sldId="3912"/>
            <ac:spMk id="124" creationId="{866C1669-F10F-9E5C-F6C7-DD702AC1C265}"/>
          </ac:spMkLst>
        </pc:spChg>
        <pc:spChg chg="add del mod">
          <ac:chgData name="Ragnhild Halvorsrud" userId="917ea340-fd63-490f-a7db-68428d24cf32" providerId="ADAL" clId="{9D06357B-429B-486A-870A-1378D33A77C7}" dt="2025-03-31T14:29:34.448" v="6414" actId="478"/>
          <ac:spMkLst>
            <pc:docMk/>
            <pc:sldMk cId="2283938490" sldId="3912"/>
            <ac:spMk id="125" creationId="{8F880BAC-EE7C-B8EC-7DBB-3653EEB42640}"/>
          </ac:spMkLst>
        </pc:spChg>
        <pc:spChg chg="add del mod">
          <ac:chgData name="Ragnhild Halvorsrud" userId="917ea340-fd63-490f-a7db-68428d24cf32" providerId="ADAL" clId="{9D06357B-429B-486A-870A-1378D33A77C7}" dt="2025-03-31T15:04:45.133" v="7379" actId="478"/>
          <ac:spMkLst>
            <pc:docMk/>
            <pc:sldMk cId="2283938490" sldId="3912"/>
            <ac:spMk id="126" creationId="{D3121964-6681-ED93-C847-119AAD2339FA}"/>
          </ac:spMkLst>
        </pc:spChg>
        <pc:picChg chg="add 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4" creationId="{6020D4F8-1AFF-445C-FAB9-839A58CAA35C}"/>
          </ac:picMkLst>
        </pc:picChg>
        <pc:picChg chg="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5" creationId="{4B5DBB9E-D971-A48A-8F1D-07C617B840D1}"/>
          </ac:picMkLst>
        </pc:picChg>
        <pc:picChg chg="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6" creationId="{C601A290-1FE2-8191-5FBA-5C892EBAD0D8}"/>
          </ac:picMkLst>
        </pc:picChg>
        <pc:picChg chg="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7" creationId="{CEE758AA-3610-66EA-875D-1EBCA2D55CA4}"/>
          </ac:picMkLst>
        </pc:picChg>
        <pc:picChg chg="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8" creationId="{E20A4361-74D7-3741-E133-BF0D78E3FCC5}"/>
          </ac:picMkLst>
        </pc:picChg>
        <pc:picChg chg="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14" creationId="{B59F476A-6145-0032-D9E3-AF5CFC832AB1}"/>
          </ac:picMkLst>
        </pc:picChg>
        <pc:picChg chg="add mod">
          <ac:chgData name="Ragnhild Halvorsrud" userId="917ea340-fd63-490f-a7db-68428d24cf32" providerId="ADAL" clId="{9D06357B-429B-486A-870A-1378D33A77C7}" dt="2025-03-31T12:42:28.304" v="4080" actId="1037"/>
          <ac:picMkLst>
            <pc:docMk/>
            <pc:sldMk cId="2283938490" sldId="3912"/>
            <ac:picMk id="17" creationId="{C5EBF8D1-9675-A40E-1791-487D7A6829C8}"/>
          </ac:picMkLst>
        </pc:picChg>
        <pc:picChg chg="del">
          <ac:chgData name="Ragnhild Halvorsrud" userId="917ea340-fd63-490f-a7db-68428d24cf32" providerId="ADAL" clId="{9D06357B-429B-486A-870A-1378D33A77C7}" dt="2025-03-31T12:51:20.839" v="4321" actId="478"/>
          <ac:picMkLst>
            <pc:docMk/>
            <pc:sldMk cId="2283938490" sldId="3912"/>
            <ac:picMk id="19" creationId="{EF2C9CB5-5549-9BF1-9AAF-878E1B364FC3}"/>
          </ac:picMkLst>
        </pc:picChg>
        <pc:picChg chg="del">
          <ac:chgData name="Ragnhild Halvorsrud" userId="917ea340-fd63-490f-a7db-68428d24cf32" providerId="ADAL" clId="{9D06357B-429B-486A-870A-1378D33A77C7}" dt="2025-03-31T12:51:24.287" v="4323" actId="478"/>
          <ac:picMkLst>
            <pc:docMk/>
            <pc:sldMk cId="2283938490" sldId="3912"/>
            <ac:picMk id="20" creationId="{8C651BA8-4C0E-0727-E8DE-8C3FB6F8DF0C}"/>
          </ac:picMkLst>
        </pc:picChg>
        <pc:picChg chg="del">
          <ac:chgData name="Ragnhild Halvorsrud" userId="917ea340-fd63-490f-a7db-68428d24cf32" providerId="ADAL" clId="{9D06357B-429B-486A-870A-1378D33A77C7}" dt="2025-03-31T12:51:20.839" v="4321" actId="478"/>
          <ac:picMkLst>
            <pc:docMk/>
            <pc:sldMk cId="2283938490" sldId="3912"/>
            <ac:picMk id="21" creationId="{D816B30E-4AAE-8579-246C-CBE359F409A5}"/>
          </ac:picMkLst>
        </pc:picChg>
        <pc:picChg chg="del">
          <ac:chgData name="Ragnhild Halvorsrud" userId="917ea340-fd63-490f-a7db-68428d24cf32" providerId="ADAL" clId="{9D06357B-429B-486A-870A-1378D33A77C7}" dt="2025-03-31T12:51:20.839" v="4321" actId="478"/>
          <ac:picMkLst>
            <pc:docMk/>
            <pc:sldMk cId="2283938490" sldId="3912"/>
            <ac:picMk id="22" creationId="{D530C7DD-4827-7196-5E79-184286774240}"/>
          </ac:picMkLst>
        </pc:picChg>
        <pc:picChg chg="del">
          <ac:chgData name="Ragnhild Halvorsrud" userId="917ea340-fd63-490f-a7db-68428d24cf32" providerId="ADAL" clId="{9D06357B-429B-486A-870A-1378D33A77C7}" dt="2025-03-31T12:51:20.839" v="4321" actId="478"/>
          <ac:picMkLst>
            <pc:docMk/>
            <pc:sldMk cId="2283938490" sldId="3912"/>
            <ac:picMk id="23" creationId="{031C8923-182E-E53C-0E58-4F055629F5B7}"/>
          </ac:picMkLst>
        </pc:picChg>
        <pc:picChg chg="del">
          <ac:chgData name="Ragnhild Halvorsrud" userId="917ea340-fd63-490f-a7db-68428d24cf32" providerId="ADAL" clId="{9D06357B-429B-486A-870A-1378D33A77C7}" dt="2025-03-31T12:51:20.839" v="4321" actId="478"/>
          <ac:picMkLst>
            <pc:docMk/>
            <pc:sldMk cId="2283938490" sldId="3912"/>
            <ac:picMk id="29" creationId="{A45FA922-5E70-896F-F7FC-54947E18352F}"/>
          </ac:picMkLst>
        </pc:picChg>
        <pc:picChg chg="del">
          <ac:chgData name="Ragnhild Halvorsrud" userId="917ea340-fd63-490f-a7db-68428d24cf32" providerId="ADAL" clId="{9D06357B-429B-486A-870A-1378D33A77C7}" dt="2025-03-31T12:51:20.839" v="4321" actId="478"/>
          <ac:picMkLst>
            <pc:docMk/>
            <pc:sldMk cId="2283938490" sldId="3912"/>
            <ac:picMk id="31" creationId="{65678B89-CA84-CE1E-BE3D-FF904D2AB56D}"/>
          </ac:picMkLst>
        </pc:picChg>
        <pc:picChg chg="del">
          <ac:chgData name="Ragnhild Halvorsrud" userId="917ea340-fd63-490f-a7db-68428d24cf32" providerId="ADAL" clId="{9D06357B-429B-486A-870A-1378D33A77C7}" dt="2025-03-31T12:52:04.379" v="4331" actId="478"/>
          <ac:picMkLst>
            <pc:docMk/>
            <pc:sldMk cId="2283938490" sldId="3912"/>
            <ac:picMk id="41" creationId="{437DF1B9-FE3E-544F-1056-61B34588BC4E}"/>
          </ac:picMkLst>
        </pc:picChg>
        <pc:picChg chg="del">
          <ac:chgData name="Ragnhild Halvorsrud" userId="917ea340-fd63-490f-a7db-68428d24cf32" providerId="ADAL" clId="{9D06357B-429B-486A-870A-1378D33A77C7}" dt="2025-03-31T12:52:04.379" v="4331" actId="478"/>
          <ac:picMkLst>
            <pc:docMk/>
            <pc:sldMk cId="2283938490" sldId="3912"/>
            <ac:picMk id="44" creationId="{1D6789C2-C09D-FBE4-BF27-F88AA77A7BD6}"/>
          </ac:picMkLst>
        </pc:picChg>
        <pc:picChg chg="del">
          <ac:chgData name="Ragnhild Halvorsrud" userId="917ea340-fd63-490f-a7db-68428d24cf32" providerId="ADAL" clId="{9D06357B-429B-486A-870A-1378D33A77C7}" dt="2025-03-31T12:52:04.379" v="4331" actId="478"/>
          <ac:picMkLst>
            <pc:docMk/>
            <pc:sldMk cId="2283938490" sldId="3912"/>
            <ac:picMk id="51" creationId="{8EB7B76C-A678-13BD-D4D7-D281578E4EBC}"/>
          </ac:picMkLst>
        </pc:picChg>
        <pc:picChg chg="del">
          <ac:chgData name="Ragnhild Halvorsrud" userId="917ea340-fd63-490f-a7db-68428d24cf32" providerId="ADAL" clId="{9D06357B-429B-486A-870A-1378D33A77C7}" dt="2025-03-31T12:52:08.596" v="4332" actId="478"/>
          <ac:picMkLst>
            <pc:docMk/>
            <pc:sldMk cId="2283938490" sldId="3912"/>
            <ac:picMk id="85" creationId="{BEEBFE6F-5989-42F6-235B-821FF8058D2E}"/>
          </ac:picMkLst>
        </pc:picChg>
        <pc:picChg chg="add mod">
          <ac:chgData name="Ragnhild Halvorsrud" userId="917ea340-fd63-490f-a7db-68428d24cf32" providerId="ADAL" clId="{9D06357B-429B-486A-870A-1378D33A77C7}" dt="2025-03-31T12:52:38.440" v="4339" actId="1076"/>
          <ac:picMkLst>
            <pc:docMk/>
            <pc:sldMk cId="2283938490" sldId="3912"/>
            <ac:picMk id="97" creationId="{89982F71-5C6F-6F2C-04F6-767336BBC891}"/>
          </ac:picMkLst>
        </pc:picChg>
        <pc:picChg chg="add mod">
          <ac:chgData name="Ragnhild Halvorsrud" userId="917ea340-fd63-490f-a7db-68428d24cf32" providerId="ADAL" clId="{9D06357B-429B-486A-870A-1378D33A77C7}" dt="2025-03-31T12:54:47.938" v="4361" actId="1076"/>
          <ac:picMkLst>
            <pc:docMk/>
            <pc:sldMk cId="2283938490" sldId="3912"/>
            <ac:picMk id="98" creationId="{577CEEDE-235D-52D7-D2B2-E12E4DCBB11C}"/>
          </ac:picMkLst>
        </pc:picChg>
        <pc:picChg chg="add mod">
          <ac:chgData name="Ragnhild Halvorsrud" userId="917ea340-fd63-490f-a7db-68428d24cf32" providerId="ADAL" clId="{9D06357B-429B-486A-870A-1378D33A77C7}" dt="2025-03-31T12:54:00.150" v="4352" actId="1076"/>
          <ac:picMkLst>
            <pc:docMk/>
            <pc:sldMk cId="2283938490" sldId="3912"/>
            <ac:picMk id="100" creationId="{6A2E19C9-7FE0-F3C8-F18B-AB4E0822F186}"/>
          </ac:picMkLst>
        </pc:picChg>
        <pc:picChg chg="mod">
          <ac:chgData name="Ragnhild Halvorsrud" userId="917ea340-fd63-490f-a7db-68428d24cf32" providerId="ADAL" clId="{9D06357B-429B-486A-870A-1378D33A77C7}" dt="2025-03-31T13:59:25.514" v="5528" actId="1076"/>
          <ac:picMkLst>
            <pc:docMk/>
            <pc:sldMk cId="2283938490" sldId="3912"/>
            <ac:picMk id="107" creationId="{E0F09875-3D03-A2D1-9CFD-9C1DC64D6108}"/>
          </ac:picMkLst>
        </pc:picChg>
        <pc:picChg chg="add del mod">
          <ac:chgData name="Ragnhild Halvorsrud" userId="917ea340-fd63-490f-a7db-68428d24cf32" providerId="ADAL" clId="{9D06357B-429B-486A-870A-1378D33A77C7}" dt="2025-03-31T13:59:09.551" v="5525" actId="478"/>
          <ac:picMkLst>
            <pc:docMk/>
            <pc:sldMk cId="2283938490" sldId="3912"/>
            <ac:picMk id="108" creationId="{A0098109-BE10-B8FA-24B9-8BBFC1226CE3}"/>
          </ac:picMkLst>
        </pc:picChg>
        <pc:picChg chg="add del mod">
          <ac:chgData name="Ragnhild Halvorsrud" userId="917ea340-fd63-490f-a7db-68428d24cf32" providerId="ADAL" clId="{9D06357B-429B-486A-870A-1378D33A77C7}" dt="2025-03-31T13:59:14.112" v="5526" actId="478"/>
          <ac:picMkLst>
            <pc:docMk/>
            <pc:sldMk cId="2283938490" sldId="3912"/>
            <ac:picMk id="112" creationId="{6673CB0E-EC92-8220-3F8A-F5CCD84877F3}"/>
          </ac:picMkLst>
        </pc:picChg>
        <pc:picChg chg="add mod">
          <ac:chgData name="Ragnhild Halvorsrud" userId="917ea340-fd63-490f-a7db-68428d24cf32" providerId="ADAL" clId="{9D06357B-429B-486A-870A-1378D33A77C7}" dt="2025-03-31T13:59:30.451" v="5530" actId="1076"/>
          <ac:picMkLst>
            <pc:docMk/>
            <pc:sldMk cId="2283938490" sldId="3912"/>
            <ac:picMk id="113" creationId="{011EA0B5-3CB9-68EB-C5E8-1F81B978E551}"/>
          </ac:picMkLst>
        </pc:picChg>
        <pc:picChg chg="add del mod">
          <ac:chgData name="Ragnhild Halvorsrud" userId="917ea340-fd63-490f-a7db-68428d24cf32" providerId="ADAL" clId="{9D06357B-429B-486A-870A-1378D33A77C7}" dt="2025-03-31T13:59:20.215" v="5527" actId="478"/>
          <ac:picMkLst>
            <pc:docMk/>
            <pc:sldMk cId="2283938490" sldId="3912"/>
            <ac:picMk id="114" creationId="{4FD5E0EF-AFB8-AD10-4160-675AB0340219}"/>
          </ac:picMkLst>
        </pc:picChg>
      </pc:sldChg>
      <pc:sldChg chg="delSp modSp add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815992405" sldId="3913"/>
        </pc:sldMkLst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40" creationId="{E5607AFC-EA0E-C961-D6AB-23D8E519EF2D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47" creationId="{D69D844B-7AB1-31AF-7B7C-99B809B8401B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49" creationId="{4706CE5D-CDBA-5D0E-C0A9-7B2D4889D925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51" creationId="{44318D90-5F78-A95B-A590-34A53115DB5E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52" creationId="{E9901A97-B027-67B4-7FD6-81F2001D23F5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53" creationId="{B40E628C-FEE2-4855-51A9-950F4EA3E5BD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58" creationId="{B5C2B86D-84EE-2E19-A5C9-F19FB2063BFB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69" creationId="{2235BF9E-D173-0D9B-6B6F-6E482CD94616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80" creationId="{8616EFEB-D031-0153-4C0D-C170CB450DA8}"/>
          </ac:spMkLst>
        </pc:spChg>
        <pc:spChg chg="del">
          <ac:chgData name="Ragnhild Halvorsrud" userId="917ea340-fd63-490f-a7db-68428d24cf32" providerId="ADAL" clId="{9D06357B-429B-486A-870A-1378D33A77C7}" dt="2025-03-31T11:46:03.955" v="1368" actId="478"/>
          <ac:spMkLst>
            <pc:docMk/>
            <pc:sldMk cId="2815992405" sldId="3913"/>
            <ac:spMk id="82" creationId="{696BE55F-D657-E0A0-59A9-CBEA796A4CB4}"/>
          </ac:spMkLst>
        </pc:spChg>
        <pc:spChg chg="mod">
          <ac:chgData name="Ragnhild Halvorsrud" userId="917ea340-fd63-490f-a7db-68428d24cf32" providerId="ADAL" clId="{9D06357B-429B-486A-870A-1378D33A77C7}" dt="2025-03-31T11:46:08.463" v="1369" actId="1076"/>
          <ac:spMkLst>
            <pc:docMk/>
            <pc:sldMk cId="2815992405" sldId="3913"/>
            <ac:spMk id="104" creationId="{3047E22F-E661-790A-C13B-B9611B3A4F76}"/>
          </ac:spMkLst>
        </pc:spChg>
        <pc:picChg chg="mod">
          <ac:chgData name="Ragnhild Halvorsrud" userId="917ea340-fd63-490f-a7db-68428d24cf32" providerId="ADAL" clId="{9D06357B-429B-486A-870A-1378D33A77C7}" dt="2025-03-31T12:33:48.569" v="3759" actId="1076"/>
          <ac:picMkLst>
            <pc:docMk/>
            <pc:sldMk cId="2815992405" sldId="3913"/>
            <ac:picMk id="186" creationId="{C0D6DB68-09F8-F358-AAD0-247A6E5EF292}"/>
          </ac:picMkLst>
        </pc:picChg>
        <pc:picChg chg="mod">
          <ac:chgData name="Ragnhild Halvorsrud" userId="917ea340-fd63-490f-a7db-68428d24cf32" providerId="ADAL" clId="{9D06357B-429B-486A-870A-1378D33A77C7}" dt="2025-03-31T11:47:59.839" v="1370" actId="14100"/>
          <ac:picMkLst>
            <pc:docMk/>
            <pc:sldMk cId="2815992405" sldId="3913"/>
            <ac:picMk id="366" creationId="{420DFFEE-FE1E-3ACA-DB48-6888DA3C8223}"/>
          </ac:picMkLst>
        </pc:picChg>
      </pc:sldChg>
      <pc:sldChg chg="add del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600803776" sldId="3914"/>
        </pc:sldMkLst>
      </pc:sldChg>
      <pc:sldChg chg="addSp delSp modSp add mod ord">
        <pc:chgData name="Ragnhild Halvorsrud" userId="917ea340-fd63-490f-a7db-68428d24cf32" providerId="ADAL" clId="{9D06357B-429B-486A-870A-1378D33A77C7}" dt="2025-03-31T15:04:42.956" v="7378" actId="478"/>
        <pc:sldMkLst>
          <pc:docMk/>
          <pc:sldMk cId="1087990798" sldId="3915"/>
        </pc:sldMkLst>
        <pc:spChg chg="mod">
          <ac:chgData name="Ragnhild Halvorsrud" userId="917ea340-fd63-490f-a7db-68428d24cf32" providerId="ADAL" clId="{9D06357B-429B-486A-870A-1378D33A77C7}" dt="2025-03-31T14:38:03.968" v="6982" actId="20577"/>
          <ac:spMkLst>
            <pc:docMk/>
            <pc:sldMk cId="1087990798" sldId="3915"/>
            <ac:spMk id="2" creationId="{A8D709BF-1C28-97DB-EB0D-9CC9805308FE}"/>
          </ac:spMkLst>
        </pc:spChg>
        <pc:spChg chg="add del mod">
          <ac:chgData name="Ragnhild Halvorsrud" userId="917ea340-fd63-490f-a7db-68428d24cf32" providerId="ADAL" clId="{9D06357B-429B-486A-870A-1378D33A77C7}" dt="2025-03-31T15:04:42.956" v="7378" actId="478"/>
          <ac:spMkLst>
            <pc:docMk/>
            <pc:sldMk cId="1087990798" sldId="3915"/>
            <ac:spMk id="3" creationId="{81E74E49-682C-9B0E-E159-6486E1AA1CD4}"/>
          </ac:spMkLst>
        </pc:spChg>
        <pc:spChg chg="mod">
          <ac:chgData name="Ragnhild Halvorsrud" userId="917ea340-fd63-490f-a7db-68428d24cf32" providerId="ADAL" clId="{9D06357B-429B-486A-870A-1378D33A77C7}" dt="2025-03-31T14:38:08.811" v="6983" actId="14100"/>
          <ac:spMkLst>
            <pc:docMk/>
            <pc:sldMk cId="1087990798" sldId="3915"/>
            <ac:spMk id="72" creationId="{59848459-FEDD-74D8-C6FE-325665ECEC63}"/>
          </ac:spMkLst>
        </pc:spChg>
      </pc:sldChg>
      <pc:sldChg chg="add del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713313424" sldId="3916"/>
        </pc:sldMkLst>
      </pc:sldChg>
      <pc:sldChg chg="addSp delSp modSp add mod ord">
        <pc:chgData name="Ragnhild Halvorsrud" userId="917ea340-fd63-490f-a7db-68428d24cf32" providerId="ADAL" clId="{9D06357B-429B-486A-870A-1378D33A77C7}" dt="2025-03-31T15:05:12.781" v="7383" actId="20577"/>
        <pc:sldMkLst>
          <pc:docMk/>
          <pc:sldMk cId="1491115895" sldId="3917"/>
        </pc:sldMkLst>
        <pc:spChg chg="mod">
          <ac:chgData name="Ragnhild Halvorsrud" userId="917ea340-fd63-490f-a7db-68428d24cf32" providerId="ADAL" clId="{9D06357B-429B-486A-870A-1378D33A77C7}" dt="2025-03-31T14:38:42.711" v="7002" actId="404"/>
          <ac:spMkLst>
            <pc:docMk/>
            <pc:sldMk cId="1491115895" sldId="3917"/>
            <ac:spMk id="2" creationId="{5170BD90-ED4E-843D-F152-2DA151500037}"/>
          </ac:spMkLst>
        </pc:spChg>
        <pc:spChg chg="add mod">
          <ac:chgData name="Ragnhild Halvorsrud" userId="917ea340-fd63-490f-a7db-68428d24cf32" providerId="ADAL" clId="{9D06357B-429B-486A-870A-1378D33A77C7}" dt="2025-03-31T13:27:41.116" v="5038" actId="1076"/>
          <ac:spMkLst>
            <pc:docMk/>
            <pc:sldMk cId="1491115895" sldId="3917"/>
            <ac:spMk id="7" creationId="{1461BB9B-4EC0-8913-94B4-DEE7A887F9BC}"/>
          </ac:spMkLst>
        </pc:spChg>
        <pc:spChg chg="del">
          <ac:chgData name="Ragnhild Halvorsrud" userId="917ea340-fd63-490f-a7db-68428d24cf32" providerId="ADAL" clId="{9D06357B-429B-486A-870A-1378D33A77C7}" dt="2025-03-31T13:28:52.153" v="5039" actId="478"/>
          <ac:spMkLst>
            <pc:docMk/>
            <pc:sldMk cId="1491115895" sldId="3917"/>
            <ac:spMk id="8" creationId="{6382A469-A303-F208-A80F-D3C5447367CD}"/>
          </ac:spMkLst>
        </pc:spChg>
        <pc:spChg chg="del mod">
          <ac:chgData name="Ragnhild Halvorsrud" userId="917ea340-fd63-490f-a7db-68428d24cf32" providerId="ADAL" clId="{9D06357B-429B-486A-870A-1378D33A77C7}" dt="2025-03-31T13:28:53.926" v="5040" actId="478"/>
          <ac:spMkLst>
            <pc:docMk/>
            <pc:sldMk cId="1491115895" sldId="3917"/>
            <ac:spMk id="9" creationId="{0775940B-B438-3A4A-7EF8-0942B1464278}"/>
          </ac:spMkLst>
        </pc:spChg>
        <pc:spChg chg="mod">
          <ac:chgData name="Ragnhild Halvorsrud" userId="917ea340-fd63-490f-a7db-68428d24cf32" providerId="ADAL" clId="{9D06357B-429B-486A-870A-1378D33A77C7}" dt="2025-03-31T13:46:48.506" v="5425" actId="20577"/>
          <ac:spMkLst>
            <pc:docMk/>
            <pc:sldMk cId="1491115895" sldId="3917"/>
            <ac:spMk id="10" creationId="{73C1972C-16D4-ED2B-623E-2EB01DCF3BD3}"/>
          </ac:spMkLst>
        </pc:spChg>
        <pc:spChg chg="del">
          <ac:chgData name="Ragnhild Halvorsrud" userId="917ea340-fd63-490f-a7db-68428d24cf32" providerId="ADAL" clId="{9D06357B-429B-486A-870A-1378D33A77C7}" dt="2025-03-31T12:59:20.005" v="4539" actId="478"/>
          <ac:spMkLst>
            <pc:docMk/>
            <pc:sldMk cId="1491115895" sldId="3917"/>
            <ac:spMk id="13" creationId="{CEA3F3E8-A887-81B7-16A5-A23DBE8FAEB9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20" creationId="{6EFAD407-AF4B-5AE2-D39B-7D3C39C72583}"/>
          </ac:spMkLst>
        </pc:spChg>
        <pc:spChg chg="add mod">
          <ac:chgData name="Ragnhild Halvorsrud" userId="917ea340-fd63-490f-a7db-68428d24cf32" providerId="ADAL" clId="{9D06357B-429B-486A-870A-1378D33A77C7}" dt="2025-03-31T12:58:43.676" v="4499"/>
          <ac:spMkLst>
            <pc:docMk/>
            <pc:sldMk cId="1491115895" sldId="3917"/>
            <ac:spMk id="22" creationId="{C340A896-813B-3B70-E892-EB7B7DEC8322}"/>
          </ac:spMkLst>
        </pc:spChg>
        <pc:spChg chg="del">
          <ac:chgData name="Ragnhild Halvorsrud" userId="917ea340-fd63-490f-a7db-68428d24cf32" providerId="ADAL" clId="{9D06357B-429B-486A-870A-1378D33A77C7}" dt="2025-03-31T13:22:59.130" v="4868" actId="478"/>
          <ac:spMkLst>
            <pc:docMk/>
            <pc:sldMk cId="1491115895" sldId="3917"/>
            <ac:spMk id="23" creationId="{107E9B58-7044-8A78-E445-D7A6ABAF11E3}"/>
          </ac:spMkLst>
        </pc:spChg>
        <pc:spChg chg="add mod">
          <ac:chgData name="Ragnhild Halvorsrud" userId="917ea340-fd63-490f-a7db-68428d24cf32" providerId="ADAL" clId="{9D06357B-429B-486A-870A-1378D33A77C7}" dt="2025-03-31T12:58:43.676" v="4499"/>
          <ac:spMkLst>
            <pc:docMk/>
            <pc:sldMk cId="1491115895" sldId="3917"/>
            <ac:spMk id="30" creationId="{4AF59D72-E606-5706-374E-1435F142D16B}"/>
          </ac:spMkLst>
        </pc:spChg>
        <pc:spChg chg="mod">
          <ac:chgData name="Ragnhild Halvorsrud" userId="917ea340-fd63-490f-a7db-68428d24cf32" providerId="ADAL" clId="{9D06357B-429B-486A-870A-1378D33A77C7}" dt="2025-03-31T13:42:38.194" v="5247" actId="1076"/>
          <ac:spMkLst>
            <pc:docMk/>
            <pc:sldMk cId="1491115895" sldId="3917"/>
            <ac:spMk id="32" creationId="{848A980E-F908-A3F6-8EC8-E7AD8FF115C9}"/>
          </ac:spMkLst>
        </pc:spChg>
        <pc:spChg chg="mod">
          <ac:chgData name="Ragnhild Halvorsrud" userId="917ea340-fd63-490f-a7db-68428d24cf32" providerId="ADAL" clId="{9D06357B-429B-486A-870A-1378D33A77C7}" dt="2025-03-31T13:44:35.237" v="5282" actId="20577"/>
          <ac:spMkLst>
            <pc:docMk/>
            <pc:sldMk cId="1491115895" sldId="3917"/>
            <ac:spMk id="33" creationId="{24AAAC5E-ECB5-FD37-B193-0F42E312DFE2}"/>
          </ac:spMkLst>
        </pc:spChg>
        <pc:spChg chg="mod">
          <ac:chgData name="Ragnhild Halvorsrud" userId="917ea340-fd63-490f-a7db-68428d24cf32" providerId="ADAL" clId="{9D06357B-429B-486A-870A-1378D33A77C7}" dt="2025-03-31T13:42:38.194" v="5247" actId="1076"/>
          <ac:spMkLst>
            <pc:docMk/>
            <pc:sldMk cId="1491115895" sldId="3917"/>
            <ac:spMk id="34" creationId="{5B31CF6E-D0C5-AD14-92C0-F6066BF65A92}"/>
          </ac:spMkLst>
        </pc:spChg>
        <pc:spChg chg="add mod">
          <ac:chgData name="Ragnhild Halvorsrud" userId="917ea340-fd63-490f-a7db-68428d24cf32" providerId="ADAL" clId="{9D06357B-429B-486A-870A-1378D33A77C7}" dt="2025-03-31T13:42:38.194" v="5247" actId="1076"/>
          <ac:spMkLst>
            <pc:docMk/>
            <pc:sldMk cId="1491115895" sldId="3917"/>
            <ac:spMk id="35" creationId="{5C23BE2B-B9A2-3525-AD33-CE93935B0968}"/>
          </ac:spMkLst>
        </pc:spChg>
        <pc:spChg chg="mod">
          <ac:chgData name="Ragnhild Halvorsrud" userId="917ea340-fd63-490f-a7db-68428d24cf32" providerId="ADAL" clId="{9D06357B-429B-486A-870A-1378D33A77C7}" dt="2025-03-31T13:42:14.862" v="5234" actId="1038"/>
          <ac:spMkLst>
            <pc:docMk/>
            <pc:sldMk cId="1491115895" sldId="3917"/>
            <ac:spMk id="40" creationId="{CEBD53BA-3C2A-71E3-B0FA-151CE53FF787}"/>
          </ac:spMkLst>
        </pc:spChg>
        <pc:spChg chg="add del mod">
          <ac:chgData name="Ragnhild Halvorsrud" userId="917ea340-fd63-490f-a7db-68428d24cf32" providerId="ADAL" clId="{9D06357B-429B-486A-870A-1378D33A77C7}" dt="2025-03-31T13:38:39.498" v="5049" actId="478"/>
          <ac:spMkLst>
            <pc:docMk/>
            <pc:sldMk cId="1491115895" sldId="3917"/>
            <ac:spMk id="41" creationId="{2B702095-80C8-8415-7A90-7D01DAAF7F79}"/>
          </ac:spMkLst>
        </pc:spChg>
        <pc:spChg chg="del mod">
          <ac:chgData name="Ragnhild Halvorsrud" userId="917ea340-fd63-490f-a7db-68428d24cf32" providerId="ADAL" clId="{9D06357B-429B-486A-870A-1378D33A77C7}" dt="2025-03-31T13:38:41.797" v="5050" actId="478"/>
          <ac:spMkLst>
            <pc:docMk/>
            <pc:sldMk cId="1491115895" sldId="3917"/>
            <ac:spMk id="44" creationId="{E05EB902-BC5D-F33F-3C84-EBA84903DE55}"/>
          </ac:spMkLst>
        </pc:spChg>
        <pc:spChg chg="add mod">
          <ac:chgData name="Ragnhild Halvorsrud" userId="917ea340-fd63-490f-a7db-68428d24cf32" providerId="ADAL" clId="{9D06357B-429B-486A-870A-1378D33A77C7}" dt="2025-03-31T13:42:14.862" v="5234" actId="1038"/>
          <ac:spMkLst>
            <pc:docMk/>
            <pc:sldMk cId="1491115895" sldId="3917"/>
            <ac:spMk id="45" creationId="{E8EC82B5-26FC-BECA-EE7B-650AFCD4D357}"/>
          </ac:spMkLst>
        </pc:spChg>
        <pc:spChg chg="add del mod">
          <ac:chgData name="Ragnhild Halvorsrud" userId="917ea340-fd63-490f-a7db-68428d24cf32" providerId="ADAL" clId="{9D06357B-429B-486A-870A-1378D33A77C7}" dt="2025-03-31T13:58:52.642" v="5522" actId="21"/>
          <ac:spMkLst>
            <pc:docMk/>
            <pc:sldMk cId="1491115895" sldId="3917"/>
            <ac:spMk id="48" creationId="{54BFAB60-86CE-88FD-00E7-034A3564B29B}"/>
          </ac:spMkLst>
        </pc:spChg>
        <pc:spChg chg="del mod">
          <ac:chgData name="Ragnhild Halvorsrud" userId="917ea340-fd63-490f-a7db-68428d24cf32" providerId="ADAL" clId="{9D06357B-429B-486A-870A-1378D33A77C7}" dt="2025-03-31T13:58:52.642" v="5522" actId="21"/>
          <ac:spMkLst>
            <pc:docMk/>
            <pc:sldMk cId="1491115895" sldId="3917"/>
            <ac:spMk id="49" creationId="{452059A4-4ED8-5D70-D4AB-B7B7319F1EF4}"/>
          </ac:spMkLst>
        </pc:spChg>
        <pc:spChg chg="add del mod">
          <ac:chgData name="Ragnhild Halvorsrud" userId="917ea340-fd63-490f-a7db-68428d24cf32" providerId="ADAL" clId="{9D06357B-429B-486A-870A-1378D33A77C7}" dt="2025-03-31T13:58:52.642" v="5522" actId="21"/>
          <ac:spMkLst>
            <pc:docMk/>
            <pc:sldMk cId="1491115895" sldId="3917"/>
            <ac:spMk id="50" creationId="{95D97BE4-30A9-650E-342C-FA7B8654A896}"/>
          </ac:spMkLst>
        </pc:spChg>
        <pc:spChg chg="del mod">
          <ac:chgData name="Ragnhild Halvorsrud" userId="917ea340-fd63-490f-a7db-68428d24cf32" providerId="ADAL" clId="{9D06357B-429B-486A-870A-1378D33A77C7}" dt="2025-03-31T13:58:52.642" v="5522" actId="21"/>
          <ac:spMkLst>
            <pc:docMk/>
            <pc:sldMk cId="1491115895" sldId="3917"/>
            <ac:spMk id="54" creationId="{97AC20AA-A107-A291-259B-60A1D4F0A11F}"/>
          </ac:spMkLst>
        </pc:spChg>
        <pc:spChg chg="add del mod">
          <ac:chgData name="Ragnhild Halvorsrud" userId="917ea340-fd63-490f-a7db-68428d24cf32" providerId="ADAL" clId="{9D06357B-429B-486A-870A-1378D33A77C7}" dt="2025-03-31T13:58:52.642" v="5522" actId="21"/>
          <ac:spMkLst>
            <pc:docMk/>
            <pc:sldMk cId="1491115895" sldId="3917"/>
            <ac:spMk id="55" creationId="{594AD1E8-C028-739B-5168-3276D0B103B9}"/>
          </ac:spMkLst>
        </pc:spChg>
        <pc:spChg chg="del mod">
          <ac:chgData name="Ragnhild Halvorsrud" userId="917ea340-fd63-490f-a7db-68428d24cf32" providerId="ADAL" clId="{9D06357B-429B-486A-870A-1378D33A77C7}" dt="2025-03-31T13:58:52.642" v="5522" actId="21"/>
          <ac:spMkLst>
            <pc:docMk/>
            <pc:sldMk cId="1491115895" sldId="3917"/>
            <ac:spMk id="56" creationId="{5E5EBDA0-8BEB-15A4-AE2B-9236523E4DFB}"/>
          </ac:spMkLst>
        </pc:spChg>
        <pc:spChg chg="del">
          <ac:chgData name="Ragnhild Halvorsrud" userId="917ea340-fd63-490f-a7db-68428d24cf32" providerId="ADAL" clId="{9D06357B-429B-486A-870A-1378D33A77C7}" dt="2025-03-31T12:59:22.978" v="4540" actId="478"/>
          <ac:spMkLst>
            <pc:docMk/>
            <pc:sldMk cId="1491115895" sldId="3917"/>
            <ac:spMk id="57" creationId="{EDC56F45-71D4-FEDB-4BD3-7561FACD371E}"/>
          </ac:spMkLst>
        </pc:spChg>
        <pc:spChg chg="add mod">
          <ac:chgData name="Ragnhild Halvorsrud" userId="917ea340-fd63-490f-a7db-68428d24cf32" providerId="ADAL" clId="{9D06357B-429B-486A-870A-1378D33A77C7}" dt="2025-03-31T13:21:36.451" v="4852" actId="1076"/>
          <ac:spMkLst>
            <pc:docMk/>
            <pc:sldMk cId="1491115895" sldId="3917"/>
            <ac:spMk id="58" creationId="{724D5019-7958-7336-91B2-C16FD8CC7EB0}"/>
          </ac:spMkLst>
        </pc:spChg>
        <pc:spChg chg="add mod">
          <ac:chgData name="Ragnhild Halvorsrud" userId="917ea340-fd63-490f-a7db-68428d24cf32" providerId="ADAL" clId="{9D06357B-429B-486A-870A-1378D33A77C7}" dt="2025-03-31T13:06:36.934" v="4579" actId="1076"/>
          <ac:spMkLst>
            <pc:docMk/>
            <pc:sldMk cId="1491115895" sldId="3917"/>
            <ac:spMk id="59" creationId="{571888B3-0960-1533-EE61-30883E93DCD2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60" creationId="{F62874B5-9356-89F7-2607-FDA90870289F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61" creationId="{02EE9818-36FE-AA0D-5782-C1412961BA4E}"/>
          </ac:spMkLst>
        </pc:spChg>
        <pc:spChg chg="add del mod">
          <ac:chgData name="Ragnhild Halvorsrud" userId="917ea340-fd63-490f-a7db-68428d24cf32" providerId="ADAL" clId="{9D06357B-429B-486A-870A-1378D33A77C7}" dt="2025-03-31T13:28:52.153" v="5039" actId="478"/>
          <ac:spMkLst>
            <pc:docMk/>
            <pc:sldMk cId="1491115895" sldId="3917"/>
            <ac:spMk id="62" creationId="{0E6F212A-D0BD-8029-75AD-ABDFD48E9A6C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63" creationId="{D5A284F0-3F71-3E1A-C350-4ECA22A051EA}"/>
          </ac:spMkLst>
        </pc:spChg>
        <pc:spChg chg="del mod">
          <ac:chgData name="Ragnhild Halvorsrud" userId="917ea340-fd63-490f-a7db-68428d24cf32" providerId="ADAL" clId="{9D06357B-429B-486A-870A-1378D33A77C7}" dt="2025-03-31T13:20:58.160" v="4732" actId="478"/>
          <ac:spMkLst>
            <pc:docMk/>
            <pc:sldMk cId="1491115895" sldId="3917"/>
            <ac:spMk id="67" creationId="{401EF152-95C7-D211-459C-8C3DA4089A9F}"/>
          </ac:spMkLst>
        </pc:spChg>
        <pc:spChg chg="mod">
          <ac:chgData name="Ragnhild Halvorsrud" userId="917ea340-fd63-490f-a7db-68428d24cf32" providerId="ADAL" clId="{9D06357B-429B-486A-870A-1378D33A77C7}" dt="2025-03-31T15:05:12.781" v="7383" actId="20577"/>
          <ac:spMkLst>
            <pc:docMk/>
            <pc:sldMk cId="1491115895" sldId="3917"/>
            <ac:spMk id="72" creationId="{839ACF84-6502-9BA6-6F18-A2E5009299C3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73" creationId="{B3169D25-813B-C090-ABD6-B9EE4B1B5B05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74" creationId="{09B33E1B-BE36-81EC-51F7-8A0CEEB0380A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75" creationId="{E700487F-EA9B-AA02-EB81-AB3B2972CB17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76" creationId="{3A08E825-1FC1-E07F-4227-62832734A17B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78" creationId="{39710E5A-041F-DDFF-9793-E5696F589BB1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79" creationId="{0CA017A7-5D2D-64C5-9339-09E6D9EBD27F}"/>
          </ac:spMkLst>
        </pc:spChg>
        <pc:spChg chg="add mod">
          <ac:chgData name="Ragnhild Halvorsrud" userId="917ea340-fd63-490f-a7db-68428d24cf32" providerId="ADAL" clId="{9D06357B-429B-486A-870A-1378D33A77C7}" dt="2025-03-31T13:25:06.564" v="4968" actId="1076"/>
          <ac:spMkLst>
            <pc:docMk/>
            <pc:sldMk cId="1491115895" sldId="3917"/>
            <ac:spMk id="80" creationId="{0472DD5C-A0EC-1103-314B-5BA05B56DE27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82" creationId="{6A782450-B2BB-BC9B-3261-DE10F348A9FC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84" creationId="{34393D6B-4960-E8D9-E7AD-D306D09CF8C5}"/>
          </ac:spMkLst>
        </pc:spChg>
        <pc:spChg chg="add del mod">
          <ac:chgData name="Ragnhild Halvorsrud" userId="917ea340-fd63-490f-a7db-68428d24cf32" providerId="ADAL" clId="{9D06357B-429B-486A-870A-1378D33A77C7}" dt="2025-03-31T13:28:52.153" v="5039" actId="478"/>
          <ac:spMkLst>
            <pc:docMk/>
            <pc:sldMk cId="1491115895" sldId="3917"/>
            <ac:spMk id="85" creationId="{0F28FC40-EE61-ECF6-AC44-065F82C5616E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86" creationId="{C177C394-EBAA-5B48-98E5-F839FAF6179E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88" creationId="{290B1E83-4072-6975-6BB1-036A56976168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92" creationId="{8DF64253-B89D-C1CD-FF33-58C6277E7673}"/>
          </ac:spMkLst>
        </pc:spChg>
        <pc:spChg chg="add mod">
          <ac:chgData name="Ragnhild Halvorsrud" userId="917ea340-fd63-490f-a7db-68428d24cf32" providerId="ADAL" clId="{9D06357B-429B-486A-870A-1378D33A77C7}" dt="2025-03-31T13:27:01.773" v="5028" actId="1076"/>
          <ac:spMkLst>
            <pc:docMk/>
            <pc:sldMk cId="1491115895" sldId="3917"/>
            <ac:spMk id="93" creationId="{76D3C7B7-DAAD-A04C-F066-540C1F62F115}"/>
          </ac:spMkLst>
        </pc:spChg>
        <pc:spChg chg="del">
          <ac:chgData name="Ragnhild Halvorsrud" userId="917ea340-fd63-490f-a7db-68428d24cf32" providerId="ADAL" clId="{9D06357B-429B-486A-870A-1378D33A77C7}" dt="2025-03-31T12:58:27.955" v="4498" actId="478"/>
          <ac:spMkLst>
            <pc:docMk/>
            <pc:sldMk cId="1491115895" sldId="3917"/>
            <ac:spMk id="99" creationId="{811E90DD-9115-C36B-7EF7-946A9B8DB97A}"/>
          </ac:spMkLst>
        </pc:spChg>
        <pc:spChg chg="add mod">
          <ac:chgData name="Ragnhild Halvorsrud" userId="917ea340-fd63-490f-a7db-68428d24cf32" providerId="ADAL" clId="{9D06357B-429B-486A-870A-1378D33A77C7}" dt="2025-03-31T13:26:54.018" v="5027" actId="14100"/>
          <ac:spMkLst>
            <pc:docMk/>
            <pc:sldMk cId="1491115895" sldId="3917"/>
            <ac:spMk id="102" creationId="{28F8C005-4ACB-4E23-A9E3-8B52BCDD60FF}"/>
          </ac:spMkLst>
        </pc:spChg>
        <pc:spChg chg="add mod">
          <ac:chgData name="Ragnhild Halvorsrud" userId="917ea340-fd63-490f-a7db-68428d24cf32" providerId="ADAL" clId="{9D06357B-429B-486A-870A-1378D33A77C7}" dt="2025-03-31T13:25:54.521" v="5000" actId="1076"/>
          <ac:spMkLst>
            <pc:docMk/>
            <pc:sldMk cId="1491115895" sldId="3917"/>
            <ac:spMk id="103" creationId="{9EC4BA91-BDEA-0000-309A-F653D3EB28F4}"/>
          </ac:spMkLst>
        </pc:spChg>
        <pc:spChg chg="add mod">
          <ac:chgData name="Ragnhild Halvorsrud" userId="917ea340-fd63-490f-a7db-68428d24cf32" providerId="ADAL" clId="{9D06357B-429B-486A-870A-1378D33A77C7}" dt="2025-03-31T13:25:34.801" v="4974" actId="1076"/>
          <ac:spMkLst>
            <pc:docMk/>
            <pc:sldMk cId="1491115895" sldId="3917"/>
            <ac:spMk id="104" creationId="{F34F307C-3F38-4BEF-F9EA-9305249E61A9}"/>
          </ac:spMkLst>
        </pc:spChg>
        <pc:spChg chg="add mod">
          <ac:chgData name="Ragnhild Halvorsrud" userId="917ea340-fd63-490f-a7db-68428d24cf32" providerId="ADAL" clId="{9D06357B-429B-486A-870A-1378D33A77C7}" dt="2025-03-31T13:25:34.801" v="4974" actId="1076"/>
          <ac:spMkLst>
            <pc:docMk/>
            <pc:sldMk cId="1491115895" sldId="3917"/>
            <ac:spMk id="105" creationId="{24C9B0F2-0DED-32B4-DC4A-1E03A01591B0}"/>
          </ac:spMkLst>
        </pc:spChg>
        <pc:spChg chg="add mod">
          <ac:chgData name="Ragnhild Halvorsrud" userId="917ea340-fd63-490f-a7db-68428d24cf32" providerId="ADAL" clId="{9D06357B-429B-486A-870A-1378D33A77C7}" dt="2025-03-31T13:48:49.733" v="5514" actId="14100"/>
          <ac:spMkLst>
            <pc:docMk/>
            <pc:sldMk cId="1491115895" sldId="3917"/>
            <ac:spMk id="107" creationId="{DF0762C9-31C6-6483-375C-9B74266B524C}"/>
          </ac:spMkLst>
        </pc:spChg>
        <pc:spChg chg="add mod">
          <ac:chgData name="Ragnhild Halvorsrud" userId="917ea340-fd63-490f-a7db-68428d24cf32" providerId="ADAL" clId="{9D06357B-429B-486A-870A-1378D33A77C7}" dt="2025-03-31T13:39:27.838" v="5056" actId="1076"/>
          <ac:spMkLst>
            <pc:docMk/>
            <pc:sldMk cId="1491115895" sldId="3917"/>
            <ac:spMk id="108" creationId="{08C11419-4B1E-8EC5-63BF-FA58DC972911}"/>
          </ac:spMkLst>
        </pc:spChg>
        <pc:spChg chg="add del mod">
          <ac:chgData name="Ragnhild Halvorsrud" userId="917ea340-fd63-490f-a7db-68428d24cf32" providerId="ADAL" clId="{9D06357B-429B-486A-870A-1378D33A77C7}" dt="2025-03-31T13:39:43.948" v="5057" actId="478"/>
          <ac:spMkLst>
            <pc:docMk/>
            <pc:sldMk cId="1491115895" sldId="3917"/>
            <ac:spMk id="109" creationId="{FA631D0A-A3CF-A0E6-A165-BECF2C8161B3}"/>
          </ac:spMkLst>
        </pc:spChg>
        <pc:spChg chg="add mod">
          <ac:chgData name="Ragnhild Halvorsrud" userId="917ea340-fd63-490f-a7db-68428d24cf32" providerId="ADAL" clId="{9D06357B-429B-486A-870A-1378D33A77C7}" dt="2025-03-31T13:39:27.838" v="5056" actId="1076"/>
          <ac:spMkLst>
            <pc:docMk/>
            <pc:sldMk cId="1491115895" sldId="3917"/>
            <ac:spMk id="110" creationId="{13E696E5-3D3B-BF91-01AC-D443E8EA280A}"/>
          </ac:spMkLst>
        </pc:spChg>
        <pc:spChg chg="add mod">
          <ac:chgData name="Ragnhild Halvorsrud" userId="917ea340-fd63-490f-a7db-68428d24cf32" providerId="ADAL" clId="{9D06357B-429B-486A-870A-1378D33A77C7}" dt="2025-03-31T13:39:27.838" v="5056" actId="1076"/>
          <ac:spMkLst>
            <pc:docMk/>
            <pc:sldMk cId="1491115895" sldId="3917"/>
            <ac:spMk id="111" creationId="{92858090-73A0-FDE5-BC59-96A5C025F771}"/>
          </ac:spMkLst>
        </pc:spChg>
        <pc:spChg chg="add del mod">
          <ac:chgData name="Ragnhild Halvorsrud" userId="917ea340-fd63-490f-a7db-68428d24cf32" providerId="ADAL" clId="{9D06357B-429B-486A-870A-1378D33A77C7}" dt="2025-03-31T13:42:54.410" v="5250" actId="478"/>
          <ac:spMkLst>
            <pc:docMk/>
            <pc:sldMk cId="1491115895" sldId="3917"/>
            <ac:spMk id="113" creationId="{8BAD1893-7A33-4FFE-4099-35CAD0E1B282}"/>
          </ac:spMkLst>
        </pc:spChg>
        <pc:spChg chg="add mod">
          <ac:chgData name="Ragnhild Halvorsrud" userId="917ea340-fd63-490f-a7db-68428d24cf32" providerId="ADAL" clId="{9D06357B-429B-486A-870A-1378D33A77C7}" dt="2025-03-31T13:42:06.850" v="5215" actId="1076"/>
          <ac:spMkLst>
            <pc:docMk/>
            <pc:sldMk cId="1491115895" sldId="3917"/>
            <ac:spMk id="115" creationId="{5D06537C-CEBF-00B1-FF60-E02451D674A6}"/>
          </ac:spMkLst>
        </pc:spChg>
        <pc:spChg chg="add del mod">
          <ac:chgData name="Ragnhild Halvorsrud" userId="917ea340-fd63-490f-a7db-68428d24cf32" providerId="ADAL" clId="{9D06357B-429B-486A-870A-1378D33A77C7}" dt="2025-03-31T13:43:20.547" v="5253" actId="478"/>
          <ac:spMkLst>
            <pc:docMk/>
            <pc:sldMk cId="1491115895" sldId="3917"/>
            <ac:spMk id="116" creationId="{B4617E83-943E-B690-355A-4131ACF5D713}"/>
          </ac:spMkLst>
        </pc:spChg>
        <pc:spChg chg="add mod">
          <ac:chgData name="Ragnhild Halvorsrud" userId="917ea340-fd63-490f-a7db-68428d24cf32" providerId="ADAL" clId="{9D06357B-429B-486A-870A-1378D33A77C7}" dt="2025-03-31T13:43:13.770" v="5252" actId="1076"/>
          <ac:spMkLst>
            <pc:docMk/>
            <pc:sldMk cId="1491115895" sldId="3917"/>
            <ac:spMk id="117" creationId="{7A2F2924-456E-F7D2-ECEC-B4DF12853CD5}"/>
          </ac:spMkLst>
        </pc:spChg>
        <pc:spChg chg="add mod">
          <ac:chgData name="Ragnhild Halvorsrud" userId="917ea340-fd63-490f-a7db-68428d24cf32" providerId="ADAL" clId="{9D06357B-429B-486A-870A-1378D33A77C7}" dt="2025-03-31T13:43:13.770" v="5252" actId="1076"/>
          <ac:spMkLst>
            <pc:docMk/>
            <pc:sldMk cId="1491115895" sldId="3917"/>
            <ac:spMk id="118" creationId="{5978ED38-E230-7EA2-D426-93F06FC7AD58}"/>
          </ac:spMkLst>
        </pc:spChg>
        <pc:spChg chg="add del mod">
          <ac:chgData name="Ragnhild Halvorsrud" userId="917ea340-fd63-490f-a7db-68428d24cf32" providerId="ADAL" clId="{9D06357B-429B-486A-870A-1378D33A77C7}" dt="2025-03-31T14:29:40.490" v="6416" actId="478"/>
          <ac:spMkLst>
            <pc:docMk/>
            <pc:sldMk cId="1491115895" sldId="3917"/>
            <ac:spMk id="122" creationId="{D29F7FAC-70ED-DCB7-27BE-BC6031831F35}"/>
          </ac:spMkLst>
        </pc:spChg>
        <pc:spChg chg="add del mod">
          <ac:chgData name="Ragnhild Halvorsrud" userId="917ea340-fd63-490f-a7db-68428d24cf32" providerId="ADAL" clId="{9D06357B-429B-486A-870A-1378D33A77C7}" dt="2025-03-31T15:04:40.808" v="7377" actId="478"/>
          <ac:spMkLst>
            <pc:docMk/>
            <pc:sldMk cId="1491115895" sldId="3917"/>
            <ac:spMk id="123" creationId="{18724CA9-838B-1248-B88D-87FAA62722F8}"/>
          </ac:spMkLst>
        </pc:spChg>
        <pc:picChg chg="mod">
          <ac:chgData name="Ragnhild Halvorsrud" userId="917ea340-fd63-490f-a7db-68428d24cf32" providerId="ADAL" clId="{9D06357B-429B-486A-870A-1378D33A77C7}" dt="2025-03-31T13:49:51.555" v="5518" actId="14100"/>
          <ac:picMkLst>
            <pc:docMk/>
            <pc:sldMk cId="1491115895" sldId="3917"/>
            <ac:picMk id="3" creationId="{D22E1FAE-F344-8B36-0B1D-BAF517DB2A32}"/>
          </ac:picMkLst>
        </pc:picChg>
        <pc:picChg chg="mod">
          <ac:chgData name="Ragnhild Halvorsrud" userId="917ea340-fd63-490f-a7db-68428d24cf32" providerId="ADAL" clId="{9D06357B-429B-486A-870A-1378D33A77C7}" dt="2025-03-31T13:42:38.194" v="5247" actId="1076"/>
          <ac:picMkLst>
            <pc:docMk/>
            <pc:sldMk cId="1491115895" sldId="3917"/>
            <ac:picMk id="4" creationId="{CCAA0067-B7DF-F03F-3702-5CA9FB3F04DE}"/>
          </ac:picMkLst>
        </pc:picChg>
        <pc:picChg chg="mod">
          <ac:chgData name="Ragnhild Halvorsrud" userId="917ea340-fd63-490f-a7db-68428d24cf32" providerId="ADAL" clId="{9D06357B-429B-486A-870A-1378D33A77C7}" dt="2025-03-31T13:42:38.194" v="5247" actId="1076"/>
          <ac:picMkLst>
            <pc:docMk/>
            <pc:sldMk cId="1491115895" sldId="3917"/>
            <ac:picMk id="5" creationId="{57AF56C8-0F0A-A2D1-4DD7-3DE78DE88380}"/>
          </ac:picMkLst>
        </pc:picChg>
        <pc:picChg chg="mod">
          <ac:chgData name="Ragnhild Halvorsrud" userId="917ea340-fd63-490f-a7db-68428d24cf32" providerId="ADAL" clId="{9D06357B-429B-486A-870A-1378D33A77C7}" dt="2025-03-31T13:49:46.506" v="5517" actId="14100"/>
          <ac:picMkLst>
            <pc:docMk/>
            <pc:sldMk cId="1491115895" sldId="3917"/>
            <ac:picMk id="6" creationId="{947CF508-387D-20A1-F571-8F18F3D419CF}"/>
          </ac:picMkLst>
        </pc:picChg>
        <pc:picChg chg="mod">
          <ac:chgData name="Ragnhild Halvorsrud" userId="917ea340-fd63-490f-a7db-68428d24cf32" providerId="ADAL" clId="{9D06357B-429B-486A-870A-1378D33A77C7}" dt="2025-03-31T13:22:45.803" v="4864" actId="1076"/>
          <ac:picMkLst>
            <pc:docMk/>
            <pc:sldMk cId="1491115895" sldId="3917"/>
            <ac:picMk id="16" creationId="{8A85394D-73D9-5BA6-4FEC-443E21B01AA8}"/>
          </ac:picMkLst>
        </pc:picChg>
        <pc:picChg chg="mod">
          <ac:chgData name="Ragnhild Halvorsrud" userId="917ea340-fd63-490f-a7db-68428d24cf32" providerId="ADAL" clId="{9D06357B-429B-486A-870A-1378D33A77C7}" dt="2025-03-31T13:23:29.060" v="4896" actId="1076"/>
          <ac:picMkLst>
            <pc:docMk/>
            <pc:sldMk cId="1491115895" sldId="3917"/>
            <ac:picMk id="17" creationId="{ADE10EA5-3061-2BF8-ECAA-00C11604898A}"/>
          </ac:picMkLst>
        </pc:picChg>
        <pc:picChg chg="del mod">
          <ac:chgData name="Ragnhild Halvorsrud" userId="917ea340-fd63-490f-a7db-68428d24cf32" providerId="ADAL" clId="{9D06357B-429B-486A-870A-1378D33A77C7}" dt="2025-03-31T13:22:53.966" v="4867" actId="478"/>
          <ac:picMkLst>
            <pc:docMk/>
            <pc:sldMk cId="1491115895" sldId="3917"/>
            <ac:picMk id="18" creationId="{E3451405-4079-7DFF-34D2-ECA4BDD93CEE}"/>
          </ac:picMkLst>
        </pc:picChg>
        <pc:picChg chg="del mod">
          <ac:chgData name="Ragnhild Halvorsrud" userId="917ea340-fd63-490f-a7db-68428d24cf32" providerId="ADAL" clId="{9D06357B-429B-486A-870A-1378D33A77C7}" dt="2025-03-31T13:22:53.966" v="4867" actId="478"/>
          <ac:picMkLst>
            <pc:docMk/>
            <pc:sldMk cId="1491115895" sldId="3917"/>
            <ac:picMk id="19" creationId="{43F45190-D872-9F85-5E96-6865CAC0137A}"/>
          </ac:picMkLst>
        </pc:picChg>
        <pc:picChg chg="mod">
          <ac:chgData name="Ragnhild Halvorsrud" userId="917ea340-fd63-490f-a7db-68428d24cf32" providerId="ADAL" clId="{9D06357B-429B-486A-870A-1378D33A77C7}" dt="2025-03-31T13:49:14.612" v="5516" actId="14100"/>
          <ac:picMkLst>
            <pc:docMk/>
            <pc:sldMk cId="1491115895" sldId="3917"/>
            <ac:picMk id="38" creationId="{3D188BB6-CA5D-A09B-02CF-4B5F587DB753}"/>
          </ac:picMkLst>
        </pc:picChg>
        <pc:picChg chg="del mod">
          <ac:chgData name="Ragnhild Halvorsrud" userId="917ea340-fd63-490f-a7db-68428d24cf32" providerId="ADAL" clId="{9D06357B-429B-486A-870A-1378D33A77C7}" dt="2025-03-31T13:38:39.498" v="5049" actId="478"/>
          <ac:picMkLst>
            <pc:docMk/>
            <pc:sldMk cId="1491115895" sldId="3917"/>
            <ac:picMk id="39" creationId="{719E314C-B9D5-0096-32C3-468B3289040E}"/>
          </ac:picMkLst>
        </pc:picChg>
        <pc:picChg chg="del mod">
          <ac:chgData name="Ragnhild Halvorsrud" userId="917ea340-fd63-490f-a7db-68428d24cf32" providerId="ADAL" clId="{9D06357B-429B-486A-870A-1378D33A77C7}" dt="2025-03-31T13:38:41.797" v="5050" actId="478"/>
          <ac:picMkLst>
            <pc:docMk/>
            <pc:sldMk cId="1491115895" sldId="3917"/>
            <ac:picMk id="42" creationId="{C6E6E0B7-03CB-DC50-8973-1B7417869D45}"/>
          </ac:picMkLst>
        </pc:picChg>
        <pc:picChg chg="mod">
          <ac:chgData name="Ragnhild Halvorsrud" userId="917ea340-fd63-490f-a7db-68428d24cf32" providerId="ADAL" clId="{9D06357B-429B-486A-870A-1378D33A77C7}" dt="2025-03-31T13:49:12.464" v="5515" actId="14100"/>
          <ac:picMkLst>
            <pc:docMk/>
            <pc:sldMk cId="1491115895" sldId="3917"/>
            <ac:picMk id="43" creationId="{62ECA282-0F66-F945-A042-49A387C51414}"/>
          </ac:picMkLst>
        </pc:picChg>
        <pc:picChg chg="del mod">
          <ac:chgData name="Ragnhild Halvorsrud" userId="917ea340-fd63-490f-a7db-68428d24cf32" providerId="ADAL" clId="{9D06357B-429B-486A-870A-1378D33A77C7}" dt="2025-03-31T13:58:52.642" v="5522" actId="21"/>
          <ac:picMkLst>
            <pc:docMk/>
            <pc:sldMk cId="1491115895" sldId="3917"/>
            <ac:picMk id="47" creationId="{A0098109-BE10-B8FA-24B9-8BBFC1226CE3}"/>
          </ac:picMkLst>
        </pc:picChg>
        <pc:picChg chg="del mod">
          <ac:chgData name="Ragnhild Halvorsrud" userId="917ea340-fd63-490f-a7db-68428d24cf32" providerId="ADAL" clId="{9D06357B-429B-486A-870A-1378D33A77C7}" dt="2025-03-31T13:58:52.642" v="5522" actId="21"/>
          <ac:picMkLst>
            <pc:docMk/>
            <pc:sldMk cId="1491115895" sldId="3917"/>
            <ac:picMk id="51" creationId="{6673CB0E-EC92-8220-3F8A-F5CCD84877F3}"/>
          </ac:picMkLst>
        </pc:picChg>
        <pc:picChg chg="del mod">
          <ac:chgData name="Ragnhild Halvorsrud" userId="917ea340-fd63-490f-a7db-68428d24cf32" providerId="ADAL" clId="{9D06357B-429B-486A-870A-1378D33A77C7}" dt="2025-03-31T13:58:52.642" v="5522" actId="21"/>
          <ac:picMkLst>
            <pc:docMk/>
            <pc:sldMk cId="1491115895" sldId="3917"/>
            <ac:picMk id="52" creationId="{011EA0B5-3CB9-68EB-C5E8-1F81B978E551}"/>
          </ac:picMkLst>
        </pc:picChg>
        <pc:picChg chg="del mod">
          <ac:chgData name="Ragnhild Halvorsrud" userId="917ea340-fd63-490f-a7db-68428d24cf32" providerId="ADAL" clId="{9D06357B-429B-486A-870A-1378D33A77C7}" dt="2025-03-31T13:58:52.642" v="5522" actId="21"/>
          <ac:picMkLst>
            <pc:docMk/>
            <pc:sldMk cId="1491115895" sldId="3917"/>
            <ac:picMk id="53" creationId="{4FD5E0EF-AFB8-AD10-4160-675AB0340219}"/>
          </ac:picMkLst>
        </pc:picChg>
        <pc:picChg chg="add mod">
          <ac:chgData name="Ragnhild Halvorsrud" userId="917ea340-fd63-490f-a7db-68428d24cf32" providerId="ADAL" clId="{9D06357B-429B-486A-870A-1378D33A77C7}" dt="2025-03-31T13:22:36.131" v="4861" actId="1076"/>
          <ac:picMkLst>
            <pc:docMk/>
            <pc:sldMk cId="1491115895" sldId="3917"/>
            <ac:picMk id="64" creationId="{011BA84A-B9D4-2B63-4BA8-A640804953F1}"/>
          </ac:picMkLst>
        </pc:picChg>
        <pc:picChg chg="add mod">
          <ac:chgData name="Ragnhild Halvorsrud" userId="917ea340-fd63-490f-a7db-68428d24cf32" providerId="ADAL" clId="{9D06357B-429B-486A-870A-1378D33A77C7}" dt="2025-03-31T13:22:38.624" v="4862" actId="1076"/>
          <ac:picMkLst>
            <pc:docMk/>
            <pc:sldMk cId="1491115895" sldId="3917"/>
            <ac:picMk id="65" creationId="{7E9241D0-FC3F-C840-3076-62F3015E54A6}"/>
          </ac:picMkLst>
        </pc:picChg>
        <pc:picChg chg="add del mod">
          <ac:chgData name="Ragnhild Halvorsrud" userId="917ea340-fd63-490f-a7db-68428d24cf32" providerId="ADAL" clId="{9D06357B-429B-486A-870A-1378D33A77C7}" dt="2025-03-31T13:23:41.127" v="4899" actId="478"/>
          <ac:picMkLst>
            <pc:docMk/>
            <pc:sldMk cId="1491115895" sldId="3917"/>
            <ac:picMk id="66" creationId="{6C4945F5-B92F-8491-C4D9-0B6AD2B16406}"/>
          </ac:picMkLst>
        </pc:picChg>
        <pc:picChg chg="add del mod">
          <ac:chgData name="Ragnhild Halvorsrud" userId="917ea340-fd63-490f-a7db-68428d24cf32" providerId="ADAL" clId="{9D06357B-429B-486A-870A-1378D33A77C7}" dt="2025-03-31T13:23:41.127" v="4899" actId="478"/>
          <ac:picMkLst>
            <pc:docMk/>
            <pc:sldMk cId="1491115895" sldId="3917"/>
            <ac:picMk id="68" creationId="{2CF7D0A5-1F3F-4AA7-6E65-2FB4E18E8879}"/>
          </ac:picMkLst>
        </pc:picChg>
        <pc:picChg chg="add mod">
          <ac:chgData name="Ragnhild Halvorsrud" userId="917ea340-fd63-490f-a7db-68428d24cf32" providerId="ADAL" clId="{9D06357B-429B-486A-870A-1378D33A77C7}" dt="2025-03-31T13:23:34.538" v="4898" actId="1076"/>
          <ac:picMkLst>
            <pc:docMk/>
            <pc:sldMk cId="1491115895" sldId="3917"/>
            <ac:picMk id="69" creationId="{290FE255-6D02-B0EB-963A-AD172AD07A0B}"/>
          </ac:picMkLst>
        </pc:picChg>
        <pc:picChg chg="add del mod">
          <ac:chgData name="Ragnhild Halvorsrud" userId="917ea340-fd63-490f-a7db-68428d24cf32" providerId="ADAL" clId="{9D06357B-429B-486A-870A-1378D33A77C7}" dt="2025-03-31T13:23:41.127" v="4899" actId="478"/>
          <ac:picMkLst>
            <pc:docMk/>
            <pc:sldMk cId="1491115895" sldId="3917"/>
            <ac:picMk id="70" creationId="{F8FE0AEC-7F85-DDC6-6C7B-0B3D7E4FA4E6}"/>
          </ac:picMkLst>
        </pc:picChg>
        <pc:picChg chg="add mod">
          <ac:chgData name="Ragnhild Halvorsrud" userId="917ea340-fd63-490f-a7db-68428d24cf32" providerId="ADAL" clId="{9D06357B-429B-486A-870A-1378D33A77C7}" dt="2025-03-31T13:23:31.759" v="4897" actId="1076"/>
          <ac:picMkLst>
            <pc:docMk/>
            <pc:sldMk cId="1491115895" sldId="3917"/>
            <ac:picMk id="71" creationId="{34B5D7EF-0DF1-5DFA-368E-278AB59F30AC}"/>
          </ac:picMkLst>
        </pc:picChg>
        <pc:picChg chg="add del mod">
          <ac:chgData name="Ragnhild Halvorsrud" userId="917ea340-fd63-490f-a7db-68428d24cf32" providerId="ADAL" clId="{9D06357B-429B-486A-870A-1378D33A77C7}" dt="2025-03-31T13:25:17.941" v="4972" actId="478"/>
          <ac:picMkLst>
            <pc:docMk/>
            <pc:sldMk cId="1491115895" sldId="3917"/>
            <ac:picMk id="94" creationId="{8CBFB3BC-7670-FF8E-176C-1C1321CE803E}"/>
          </ac:picMkLst>
        </pc:picChg>
        <pc:picChg chg="add mod">
          <ac:chgData name="Ragnhild Halvorsrud" userId="917ea340-fd63-490f-a7db-68428d24cf32" providerId="ADAL" clId="{9D06357B-429B-486A-870A-1378D33A77C7}" dt="2025-03-31T13:25:37.573" v="4975" actId="1076"/>
          <ac:picMkLst>
            <pc:docMk/>
            <pc:sldMk cId="1491115895" sldId="3917"/>
            <ac:picMk id="95" creationId="{CFFEA0D8-94DA-CF0F-64F3-5D1D84DF041B}"/>
          </ac:picMkLst>
        </pc:picChg>
        <pc:picChg chg="add mod">
          <ac:chgData name="Ragnhild Halvorsrud" userId="917ea340-fd63-490f-a7db-68428d24cf32" providerId="ADAL" clId="{9D06357B-429B-486A-870A-1378D33A77C7}" dt="2025-03-31T13:25:38.560" v="4976" actId="1076"/>
          <ac:picMkLst>
            <pc:docMk/>
            <pc:sldMk cId="1491115895" sldId="3917"/>
            <ac:picMk id="96" creationId="{C4C6B7C0-53C0-7C8C-D3C0-C37BBA1F069A}"/>
          </ac:picMkLst>
        </pc:picChg>
        <pc:picChg chg="add mod">
          <ac:chgData name="Ragnhild Halvorsrud" userId="917ea340-fd63-490f-a7db-68428d24cf32" providerId="ADAL" clId="{9D06357B-429B-486A-870A-1378D33A77C7}" dt="2025-03-31T13:41:42.486" v="5207" actId="1076"/>
          <ac:picMkLst>
            <pc:docMk/>
            <pc:sldMk cId="1491115895" sldId="3917"/>
            <ac:picMk id="112" creationId="{5F188BED-5BB9-12C3-09B5-2F6CB0708721}"/>
          </ac:picMkLst>
        </pc:picChg>
        <pc:picChg chg="add mod">
          <ac:chgData name="Ragnhild Halvorsrud" userId="917ea340-fd63-490f-a7db-68428d24cf32" providerId="ADAL" clId="{9D06357B-429B-486A-870A-1378D33A77C7}" dt="2025-03-31T13:58:44.396" v="5521" actId="1076"/>
          <ac:picMkLst>
            <pc:docMk/>
            <pc:sldMk cId="1491115895" sldId="3917"/>
            <ac:picMk id="119" creationId="{69E75B5E-5348-6353-8BD3-7C7176491E69}"/>
          </ac:picMkLst>
        </pc:picChg>
        <pc:picChg chg="add mod">
          <ac:chgData name="Ragnhild Halvorsrud" userId="917ea340-fd63-490f-a7db-68428d24cf32" providerId="ADAL" clId="{9D06357B-429B-486A-870A-1378D33A77C7}" dt="2025-03-31T13:58:44.396" v="5521" actId="1076"/>
          <ac:picMkLst>
            <pc:docMk/>
            <pc:sldMk cId="1491115895" sldId="3917"/>
            <ac:picMk id="120" creationId="{D0BD4347-BFE4-7656-BD55-8BA9489FB841}"/>
          </ac:picMkLst>
        </pc:picChg>
        <pc:picChg chg="add del mod">
          <ac:chgData name="Ragnhild Halvorsrud" userId="917ea340-fd63-490f-a7db-68428d24cf32" providerId="ADAL" clId="{9D06357B-429B-486A-870A-1378D33A77C7}" dt="2025-03-31T13:47:07.370" v="5426" actId="478"/>
          <ac:picMkLst>
            <pc:docMk/>
            <pc:sldMk cId="1491115895" sldId="3917"/>
            <ac:picMk id="121" creationId="{28464B55-9460-DA35-F484-B16B752DCDFC}"/>
          </ac:picMkLst>
        </pc:picChg>
      </pc:sldChg>
      <pc:sldChg chg="addSp delSp modSp add mod">
        <pc:chgData name="Ragnhild Halvorsrud" userId="917ea340-fd63-490f-a7db-68428d24cf32" providerId="ADAL" clId="{9D06357B-429B-486A-870A-1378D33A77C7}" dt="2025-03-31T15:06:09.724" v="7461" actId="6549"/>
        <pc:sldMkLst>
          <pc:docMk/>
          <pc:sldMk cId="2964943904" sldId="3918"/>
        </pc:sldMkLst>
        <pc:spChg chg="mod">
          <ac:chgData name="Ragnhild Halvorsrud" userId="917ea340-fd63-490f-a7db-68428d24cf32" providerId="ADAL" clId="{9D06357B-429B-486A-870A-1378D33A77C7}" dt="2025-03-31T14:38:51.786" v="7010" actId="20577"/>
          <ac:spMkLst>
            <pc:docMk/>
            <pc:sldMk cId="2964943904" sldId="3918"/>
            <ac:spMk id="2" creationId="{EA700D4B-72B8-4E58-F300-FDB65FC7B455}"/>
          </ac:spMkLst>
        </pc:spChg>
        <pc:spChg chg="mod">
          <ac:chgData name="Ragnhild Halvorsrud" userId="917ea340-fd63-490f-a7db-68428d24cf32" providerId="ADAL" clId="{9D06357B-429B-486A-870A-1378D33A77C7}" dt="2025-03-31T14:33:29.438" v="6699" actId="1076"/>
          <ac:spMkLst>
            <pc:docMk/>
            <pc:sldMk cId="2964943904" sldId="3918"/>
            <ac:spMk id="7" creationId="{600690E0-6783-B1C8-B6EF-E013A1522946}"/>
          </ac:spMkLst>
        </pc:spChg>
        <pc:spChg chg="mod">
          <ac:chgData name="Ragnhild Halvorsrud" userId="917ea340-fd63-490f-a7db-68428d24cf32" providerId="ADAL" clId="{9D06357B-429B-486A-870A-1378D33A77C7}" dt="2025-03-31T14:36:43.839" v="6850" actId="1076"/>
          <ac:spMkLst>
            <pc:docMk/>
            <pc:sldMk cId="2964943904" sldId="3918"/>
            <ac:spMk id="10" creationId="{A11A54EB-67F2-5D34-0F42-8A804DAEFA5C}"/>
          </ac:spMkLst>
        </pc:spChg>
        <pc:spChg chg="del">
          <ac:chgData name="Ragnhild Halvorsrud" userId="917ea340-fd63-490f-a7db-68428d24cf32" providerId="ADAL" clId="{9D06357B-429B-486A-870A-1378D33A77C7}" dt="2025-03-31T14:15:29.719" v="5989" actId="478"/>
          <ac:spMkLst>
            <pc:docMk/>
            <pc:sldMk cId="2964943904" sldId="3918"/>
            <ac:spMk id="11" creationId="{C40FB0C4-1CD3-AD2B-C6E6-E49CDB72B0B9}"/>
          </ac:spMkLst>
        </pc:spChg>
        <pc:spChg chg="del">
          <ac:chgData name="Ragnhild Halvorsrud" userId="917ea340-fd63-490f-a7db-68428d24cf32" providerId="ADAL" clId="{9D06357B-429B-486A-870A-1378D33A77C7}" dt="2025-03-31T14:15:29.719" v="5989" actId="478"/>
          <ac:spMkLst>
            <pc:docMk/>
            <pc:sldMk cId="2964943904" sldId="3918"/>
            <ac:spMk id="12" creationId="{CBFAD85D-95D0-E4CA-0F14-15FE04C85888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21" creationId="{EF7B7271-1C6B-48A7-139E-B06A2EFC61A5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22" creationId="{8FCFF6C2-0776-206C-0D55-6EEC97CF5DD2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28" creationId="{81723954-9367-B753-5024-7C7DEF8C322D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29" creationId="{C5B8A38E-CAE5-7A9C-35F6-887A7978F4E7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30" creationId="{B7F80565-50A2-A1A6-9CC0-8DAC9170C054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31" creationId="{614E264E-1A2B-5FC9-09D4-78F0B85FE8EF}"/>
          </ac:spMkLst>
        </pc:spChg>
        <pc:spChg chg="mod">
          <ac:chgData name="Ragnhild Halvorsrud" userId="917ea340-fd63-490f-a7db-68428d24cf32" providerId="ADAL" clId="{9D06357B-429B-486A-870A-1378D33A77C7}" dt="2025-03-31T14:36:43.839" v="6850" actId="1076"/>
          <ac:spMkLst>
            <pc:docMk/>
            <pc:sldMk cId="2964943904" sldId="3918"/>
            <ac:spMk id="32" creationId="{2003637D-D66E-3A24-3C23-AA07F56591F8}"/>
          </ac:spMkLst>
        </pc:spChg>
        <pc:spChg chg="mod">
          <ac:chgData name="Ragnhild Halvorsrud" userId="917ea340-fd63-490f-a7db-68428d24cf32" providerId="ADAL" clId="{9D06357B-429B-486A-870A-1378D33A77C7}" dt="2025-03-31T14:36:43.839" v="6850" actId="1076"/>
          <ac:spMkLst>
            <pc:docMk/>
            <pc:sldMk cId="2964943904" sldId="3918"/>
            <ac:spMk id="33" creationId="{08051481-849F-59B5-D927-55C1AEA2FA1E}"/>
          </ac:spMkLst>
        </pc:spChg>
        <pc:spChg chg="del">
          <ac:chgData name="Ragnhild Halvorsrud" userId="917ea340-fd63-490f-a7db-68428d24cf32" providerId="ADAL" clId="{9D06357B-429B-486A-870A-1378D33A77C7}" dt="2025-03-31T14:09:57.094" v="5827" actId="478"/>
          <ac:spMkLst>
            <pc:docMk/>
            <pc:sldMk cId="2964943904" sldId="3918"/>
            <ac:spMk id="34" creationId="{6E61422B-FAE2-393F-A2A7-D16CE58E2B25}"/>
          </ac:spMkLst>
        </pc:spChg>
        <pc:spChg chg="del">
          <ac:chgData name="Ragnhild Halvorsrud" userId="917ea340-fd63-490f-a7db-68428d24cf32" providerId="ADAL" clId="{9D06357B-429B-486A-870A-1378D33A77C7}" dt="2025-03-31T14:09:57.094" v="5827" actId="478"/>
          <ac:spMkLst>
            <pc:docMk/>
            <pc:sldMk cId="2964943904" sldId="3918"/>
            <ac:spMk id="35" creationId="{53F518E7-FF1A-B490-1D1A-40353BC2029A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37" creationId="{1AE4A460-EAE1-6DA5-C017-373FCFC36EFF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40" creationId="{37DE698B-8793-5297-F825-387F2D5FB8D4}"/>
          </ac:spMkLst>
        </pc:spChg>
        <pc:spChg chg="add del mod">
          <ac:chgData name="Ragnhild Halvorsrud" userId="917ea340-fd63-490f-a7db-68428d24cf32" providerId="ADAL" clId="{9D06357B-429B-486A-870A-1378D33A77C7}" dt="2025-03-31T14:16:25.106" v="6021" actId="478"/>
          <ac:spMkLst>
            <pc:docMk/>
            <pc:sldMk cId="2964943904" sldId="3918"/>
            <ac:spMk id="41" creationId="{BFD27339-F461-94BC-A800-7CB70BD44BE7}"/>
          </ac:spMkLst>
        </pc:spChg>
        <pc:spChg chg="add del mod">
          <ac:chgData name="Ragnhild Halvorsrud" userId="917ea340-fd63-490f-a7db-68428d24cf32" providerId="ADAL" clId="{9D06357B-429B-486A-870A-1378D33A77C7}" dt="2025-03-31T14:16:25.106" v="6021" actId="478"/>
          <ac:spMkLst>
            <pc:docMk/>
            <pc:sldMk cId="2964943904" sldId="3918"/>
            <ac:spMk id="42" creationId="{8C527146-804A-96E8-C782-E12BDF32F72D}"/>
          </ac:spMkLst>
        </pc:spChg>
        <pc:spChg chg="add del mod">
          <ac:chgData name="Ragnhild Halvorsrud" userId="917ea340-fd63-490f-a7db-68428d24cf32" providerId="ADAL" clId="{9D06357B-429B-486A-870A-1378D33A77C7}" dt="2025-03-31T14:16:25.106" v="6021" actId="478"/>
          <ac:spMkLst>
            <pc:docMk/>
            <pc:sldMk cId="2964943904" sldId="3918"/>
            <ac:spMk id="44" creationId="{69B9C04F-A4A0-E95E-3E5D-1C450667440A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45" creationId="{A953EB04-C0CF-DF35-D0B9-11D59C1E92D5}"/>
          </ac:spMkLst>
        </pc:spChg>
        <pc:spChg chg="add del mod">
          <ac:chgData name="Ragnhild Halvorsrud" userId="917ea340-fd63-490f-a7db-68428d24cf32" providerId="ADAL" clId="{9D06357B-429B-486A-870A-1378D33A77C7}" dt="2025-03-31T14:16:25.106" v="6021" actId="478"/>
          <ac:spMkLst>
            <pc:docMk/>
            <pc:sldMk cId="2964943904" sldId="3918"/>
            <ac:spMk id="46" creationId="{C1773258-1FBC-29DA-F22C-1FB4FA95F841}"/>
          </ac:spMkLst>
        </pc:spChg>
        <pc:spChg chg="add del mod">
          <ac:chgData name="Ragnhild Halvorsrud" userId="917ea340-fd63-490f-a7db-68428d24cf32" providerId="ADAL" clId="{9D06357B-429B-486A-870A-1378D33A77C7}" dt="2025-03-31T14:16:25.106" v="6021" actId="478"/>
          <ac:spMkLst>
            <pc:docMk/>
            <pc:sldMk cId="2964943904" sldId="3918"/>
            <ac:spMk id="47" creationId="{85F3C4F2-EF2C-AF31-CBBB-858A4683B28A}"/>
          </ac:spMkLst>
        </pc:spChg>
        <pc:spChg chg="add mod">
          <ac:chgData name="Ragnhild Halvorsrud" userId="917ea340-fd63-490f-a7db-68428d24cf32" providerId="ADAL" clId="{9D06357B-429B-486A-870A-1378D33A77C7}" dt="2025-03-31T14:33:51.857" v="6725" actId="1035"/>
          <ac:spMkLst>
            <pc:docMk/>
            <pc:sldMk cId="2964943904" sldId="3918"/>
            <ac:spMk id="53" creationId="{06377CB2-FC2A-ABC0-6511-295C331DC9E8}"/>
          </ac:spMkLst>
        </pc:spChg>
        <pc:spChg chg="add mod">
          <ac:chgData name="Ragnhild Halvorsrud" userId="917ea340-fd63-490f-a7db-68428d24cf32" providerId="ADAL" clId="{9D06357B-429B-486A-870A-1378D33A77C7}" dt="2025-03-31T14:33:51.857" v="6725" actId="1035"/>
          <ac:spMkLst>
            <pc:docMk/>
            <pc:sldMk cId="2964943904" sldId="3918"/>
            <ac:spMk id="54" creationId="{DC66E7B2-BF8C-1558-09EF-7DDCE977D678}"/>
          </ac:spMkLst>
        </pc:spChg>
        <pc:spChg chg="add mod">
          <ac:chgData name="Ragnhild Halvorsrud" userId="917ea340-fd63-490f-a7db-68428d24cf32" providerId="ADAL" clId="{9D06357B-429B-486A-870A-1378D33A77C7}" dt="2025-03-31T14:33:51.857" v="6725" actId="1035"/>
          <ac:spMkLst>
            <pc:docMk/>
            <pc:sldMk cId="2964943904" sldId="3918"/>
            <ac:spMk id="55" creationId="{2B27F8D0-1A54-6C4C-FE92-C4412AE2E301}"/>
          </ac:spMkLst>
        </pc:spChg>
        <pc:spChg chg="add mod">
          <ac:chgData name="Ragnhild Halvorsrud" userId="917ea340-fd63-490f-a7db-68428d24cf32" providerId="ADAL" clId="{9D06357B-429B-486A-870A-1378D33A77C7}" dt="2025-03-31T14:33:51.857" v="6725" actId="1035"/>
          <ac:spMkLst>
            <pc:docMk/>
            <pc:sldMk cId="2964943904" sldId="3918"/>
            <ac:spMk id="56" creationId="{56334952-532E-5001-6A82-26F35445B4CE}"/>
          </ac:spMkLst>
        </pc:spChg>
        <pc:spChg chg="add mod">
          <ac:chgData name="Ragnhild Halvorsrud" userId="917ea340-fd63-490f-a7db-68428d24cf32" providerId="ADAL" clId="{9D06357B-429B-486A-870A-1378D33A77C7}" dt="2025-03-31T14:33:51.857" v="6725" actId="1035"/>
          <ac:spMkLst>
            <pc:docMk/>
            <pc:sldMk cId="2964943904" sldId="3918"/>
            <ac:spMk id="57" creationId="{68194A10-E43C-C2B7-36BE-E7E6EEEB080B}"/>
          </ac:spMkLst>
        </pc:spChg>
        <pc:spChg chg="mod">
          <ac:chgData name="Ragnhild Halvorsrud" userId="917ea340-fd63-490f-a7db-68428d24cf32" providerId="ADAL" clId="{9D06357B-429B-486A-870A-1378D33A77C7}" dt="2025-03-31T14:33:22.900" v="6698" actId="1076"/>
          <ac:spMkLst>
            <pc:docMk/>
            <pc:sldMk cId="2964943904" sldId="3918"/>
            <ac:spMk id="58" creationId="{B280FC65-F85D-4407-5BC6-6335113A5B7A}"/>
          </ac:spMkLst>
        </pc:spChg>
        <pc:spChg chg="del">
          <ac:chgData name="Ragnhild Halvorsrud" userId="917ea340-fd63-490f-a7db-68428d24cf32" providerId="ADAL" clId="{9D06357B-429B-486A-870A-1378D33A77C7}" dt="2025-03-31T14:15:42.515" v="5991" actId="478"/>
          <ac:spMkLst>
            <pc:docMk/>
            <pc:sldMk cId="2964943904" sldId="3918"/>
            <ac:spMk id="59" creationId="{F962DC71-99AB-0A2A-EC21-BAFA34E72944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61" creationId="{BC2134D1-76E9-3ED0-CE5A-645FA99C61B4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63" creationId="{4D567C9B-913B-3E62-0278-5EE1329FA71F}"/>
          </ac:spMkLst>
        </pc:spChg>
        <pc:spChg chg="add mod">
          <ac:chgData name="Ragnhild Halvorsrud" userId="917ea340-fd63-490f-a7db-68428d24cf32" providerId="ADAL" clId="{9D06357B-429B-486A-870A-1378D33A77C7}" dt="2025-03-31T14:36:43.839" v="6850" actId="1076"/>
          <ac:spMkLst>
            <pc:docMk/>
            <pc:sldMk cId="2964943904" sldId="3918"/>
            <ac:spMk id="67" creationId="{197160B1-C7C7-E254-4BF3-4BD0314F3BC0}"/>
          </ac:spMkLst>
        </pc:spChg>
        <pc:spChg chg="add del mod">
          <ac:chgData name="Ragnhild Halvorsrud" userId="917ea340-fd63-490f-a7db-68428d24cf32" providerId="ADAL" clId="{9D06357B-429B-486A-870A-1378D33A77C7}" dt="2025-03-31T14:21:49.737" v="6177" actId="21"/>
          <ac:spMkLst>
            <pc:docMk/>
            <pc:sldMk cId="2964943904" sldId="3918"/>
            <ac:spMk id="68" creationId="{E85905E1-14C9-EB76-BA98-086DDC7EB4BB}"/>
          </ac:spMkLst>
        </pc:spChg>
        <pc:spChg chg="mod">
          <ac:chgData name="Ragnhild Halvorsrud" userId="917ea340-fd63-490f-a7db-68428d24cf32" providerId="ADAL" clId="{9D06357B-429B-486A-870A-1378D33A77C7}" dt="2025-03-31T15:06:09.724" v="7461" actId="6549"/>
          <ac:spMkLst>
            <pc:docMk/>
            <pc:sldMk cId="2964943904" sldId="3918"/>
            <ac:spMk id="72" creationId="{FB13DD63-1337-135C-8791-B0FBFB84BF2C}"/>
          </ac:spMkLst>
        </pc:spChg>
        <pc:spChg chg="add del mod">
          <ac:chgData name="Ragnhild Halvorsrud" userId="917ea340-fd63-490f-a7db-68428d24cf32" providerId="ADAL" clId="{9D06357B-429B-486A-870A-1378D33A77C7}" dt="2025-03-31T14:33:11.690" v="6696" actId="478"/>
          <ac:spMkLst>
            <pc:docMk/>
            <pc:sldMk cId="2964943904" sldId="3918"/>
            <ac:spMk id="74" creationId="{24FBAF2F-211E-0C49-5E4D-D821B8D1C8DF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75" creationId="{1D5D94B8-832F-23A2-4B9D-F44A14DDFB27}"/>
          </ac:spMkLst>
        </pc:spChg>
        <pc:spChg chg="add mod">
          <ac:chgData name="Ragnhild Halvorsrud" userId="917ea340-fd63-490f-a7db-68428d24cf32" providerId="ADAL" clId="{9D06357B-429B-486A-870A-1378D33A77C7}" dt="2025-03-31T14:36:48.718" v="6851" actId="1076"/>
          <ac:spMkLst>
            <pc:docMk/>
            <pc:sldMk cId="2964943904" sldId="3918"/>
            <ac:spMk id="77" creationId="{E312B4B6-AC67-1E1B-5602-CF175D294432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80" creationId="{CFEAD995-2B2C-7271-48E3-2EB3F1FBF413}"/>
          </ac:spMkLst>
        </pc:spChg>
        <pc:spChg chg="add mod">
          <ac:chgData name="Ragnhild Halvorsrud" userId="917ea340-fd63-490f-a7db-68428d24cf32" providerId="ADAL" clId="{9D06357B-429B-486A-870A-1378D33A77C7}" dt="2025-03-31T14:36:48.718" v="6851" actId="1076"/>
          <ac:spMkLst>
            <pc:docMk/>
            <pc:sldMk cId="2964943904" sldId="3918"/>
            <ac:spMk id="81" creationId="{787BB756-A71A-C114-9B75-8F268F1B5BB5}"/>
          </ac:spMkLst>
        </pc:spChg>
        <pc:spChg chg="add del mod">
          <ac:chgData name="Ragnhild Halvorsrud" userId="917ea340-fd63-490f-a7db-68428d24cf32" providerId="ADAL" clId="{9D06357B-429B-486A-870A-1378D33A77C7}" dt="2025-03-31T14:24:58.498" v="6228" actId="478"/>
          <ac:spMkLst>
            <pc:docMk/>
            <pc:sldMk cId="2964943904" sldId="3918"/>
            <ac:spMk id="82" creationId="{AE5A1CF8-3171-FCD1-C019-3ACFEE85E5C5}"/>
          </ac:spMkLst>
        </pc:spChg>
        <pc:spChg chg="add del">
          <ac:chgData name="Ragnhild Halvorsrud" userId="917ea340-fd63-490f-a7db-68428d24cf32" providerId="ADAL" clId="{9D06357B-429B-486A-870A-1378D33A77C7}" dt="2025-03-31T14:25:02.625" v="6230" actId="478"/>
          <ac:spMkLst>
            <pc:docMk/>
            <pc:sldMk cId="2964943904" sldId="3918"/>
            <ac:spMk id="83" creationId="{D0208A70-5823-1FF5-D3E3-A748B62B1168}"/>
          </ac:spMkLst>
        </pc:spChg>
        <pc:spChg chg="add mod">
          <ac:chgData name="Ragnhild Halvorsrud" userId="917ea340-fd63-490f-a7db-68428d24cf32" providerId="ADAL" clId="{9D06357B-429B-486A-870A-1378D33A77C7}" dt="2025-03-31T14:33:49.333" v="6713" actId="1035"/>
          <ac:spMkLst>
            <pc:docMk/>
            <pc:sldMk cId="2964943904" sldId="3918"/>
            <ac:spMk id="87" creationId="{370E6D8F-B449-718E-AE4C-869C1A34D6DC}"/>
          </ac:spMkLst>
        </pc:spChg>
        <pc:spChg chg="add mod">
          <ac:chgData name="Ragnhild Halvorsrud" userId="917ea340-fd63-490f-a7db-68428d24cf32" providerId="ADAL" clId="{9D06357B-429B-486A-870A-1378D33A77C7}" dt="2025-03-31T14:33:49.333" v="6713" actId="1035"/>
          <ac:spMkLst>
            <pc:docMk/>
            <pc:sldMk cId="2964943904" sldId="3918"/>
            <ac:spMk id="88" creationId="{9073EC0E-0B72-3BF6-14A7-A01F650EFECC}"/>
          </ac:spMkLst>
        </pc:spChg>
        <pc:spChg chg="add mod">
          <ac:chgData name="Ragnhild Halvorsrud" userId="917ea340-fd63-490f-a7db-68428d24cf32" providerId="ADAL" clId="{9D06357B-429B-486A-870A-1378D33A77C7}" dt="2025-03-31T14:33:49.333" v="6713" actId="1035"/>
          <ac:spMkLst>
            <pc:docMk/>
            <pc:sldMk cId="2964943904" sldId="3918"/>
            <ac:spMk id="89" creationId="{FC81A286-93F2-FE3B-BAE5-2EB7DDC64BD8}"/>
          </ac:spMkLst>
        </pc:spChg>
        <pc:spChg chg="add mod">
          <ac:chgData name="Ragnhild Halvorsrud" userId="917ea340-fd63-490f-a7db-68428d24cf32" providerId="ADAL" clId="{9D06357B-429B-486A-870A-1378D33A77C7}" dt="2025-03-31T14:36:48.718" v="6851" actId="1076"/>
          <ac:spMkLst>
            <pc:docMk/>
            <pc:sldMk cId="2964943904" sldId="3918"/>
            <ac:spMk id="91" creationId="{0D370A34-499F-41F1-D6DC-5C5BAC7406F6}"/>
          </ac:spMkLst>
        </pc:spChg>
        <pc:spChg chg="add del mod">
          <ac:chgData name="Ragnhild Halvorsrud" userId="917ea340-fd63-490f-a7db-68428d24cf32" providerId="ADAL" clId="{9D06357B-429B-486A-870A-1378D33A77C7}" dt="2025-03-31T15:04:49.006" v="7380" actId="478"/>
          <ac:spMkLst>
            <pc:docMk/>
            <pc:sldMk cId="2964943904" sldId="3918"/>
            <ac:spMk id="92" creationId="{81AE106E-D5E4-B2CD-C2F1-D631EE3DA132}"/>
          </ac:spMkLst>
        </pc:spChg>
        <pc:spChg chg="add mod">
          <ac:chgData name="Ragnhild Halvorsrud" userId="917ea340-fd63-490f-a7db-68428d24cf32" providerId="ADAL" clId="{9D06357B-429B-486A-870A-1378D33A77C7}" dt="2025-03-31T14:36:48.718" v="6851" actId="1076"/>
          <ac:spMkLst>
            <pc:docMk/>
            <pc:sldMk cId="2964943904" sldId="3918"/>
            <ac:spMk id="94" creationId="{42B25B86-75B4-FAA0-4E85-13C0F85CEAB5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102" creationId="{3A3A18B5-9BAC-B0F6-37A1-CC0A89C53795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104" creationId="{44470E62-87CF-A7D3-3269-C2BF91DF06F5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105" creationId="{D016D65A-1D48-7483-D04A-5D463CCD11AF}"/>
          </ac:spMkLst>
        </pc:spChg>
        <pc:spChg chg="del">
          <ac:chgData name="Ragnhild Halvorsrud" userId="917ea340-fd63-490f-a7db-68428d24cf32" providerId="ADAL" clId="{9D06357B-429B-486A-870A-1378D33A77C7}" dt="2025-03-31T14:16:06.407" v="6011" actId="478"/>
          <ac:spMkLst>
            <pc:docMk/>
            <pc:sldMk cId="2964943904" sldId="3918"/>
            <ac:spMk id="107" creationId="{B1EFCD31-2A32-7AB6-0094-F4658DF5B9BD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108" creationId="{FAC3D0F3-CE25-D5C7-E069-FC54F49C31AC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110" creationId="{1F8A8CEC-E378-4FB3-F3B1-BA42A2AD258C}"/>
          </ac:spMkLst>
        </pc:spChg>
        <pc:spChg chg="del">
          <ac:chgData name="Ragnhild Halvorsrud" userId="917ea340-fd63-490f-a7db-68428d24cf32" providerId="ADAL" clId="{9D06357B-429B-486A-870A-1378D33A77C7}" dt="2025-03-31T14:09:04.287" v="5769" actId="478"/>
          <ac:spMkLst>
            <pc:docMk/>
            <pc:sldMk cId="2964943904" sldId="3918"/>
            <ac:spMk id="111" creationId="{F36D9E39-0CDD-F52C-9300-4765BD696B79}"/>
          </ac:spMkLst>
        </pc:spChg>
        <pc:spChg chg="del">
          <ac:chgData name="Ragnhild Halvorsrud" userId="917ea340-fd63-490f-a7db-68428d24cf32" providerId="ADAL" clId="{9D06357B-429B-486A-870A-1378D33A77C7}" dt="2025-03-31T14:09:01.889" v="5768" actId="478"/>
          <ac:spMkLst>
            <pc:docMk/>
            <pc:sldMk cId="2964943904" sldId="3918"/>
            <ac:spMk id="115" creationId="{AB5B834B-CD5F-2A36-34C0-91EE78807E5A}"/>
          </ac:spMkLst>
        </pc:spChg>
        <pc:spChg chg="mod">
          <ac:chgData name="Ragnhild Halvorsrud" userId="917ea340-fd63-490f-a7db-68428d24cf32" providerId="ADAL" clId="{9D06357B-429B-486A-870A-1378D33A77C7}" dt="2025-03-31T14:36:43.839" v="6850" actId="1076"/>
          <ac:spMkLst>
            <pc:docMk/>
            <pc:sldMk cId="2964943904" sldId="3918"/>
            <ac:spMk id="117" creationId="{A87C2E1C-099A-9CB2-6B7F-8BA57A0BA494}"/>
          </ac:spMkLst>
        </pc:spChg>
        <pc:spChg chg="mod">
          <ac:chgData name="Ragnhild Halvorsrud" userId="917ea340-fd63-490f-a7db-68428d24cf32" providerId="ADAL" clId="{9D06357B-429B-486A-870A-1378D33A77C7}" dt="2025-03-31T14:36:43.839" v="6850" actId="1076"/>
          <ac:spMkLst>
            <pc:docMk/>
            <pc:sldMk cId="2964943904" sldId="3918"/>
            <ac:spMk id="118" creationId="{A0645233-BC94-35B7-1448-E90DD8F7C645}"/>
          </ac:spMkLst>
        </pc:spChg>
        <pc:spChg chg="add del mod">
          <ac:chgData name="Ragnhild Halvorsrud" userId="917ea340-fd63-490f-a7db-68428d24cf32" providerId="ADAL" clId="{9D06357B-429B-486A-870A-1378D33A77C7}" dt="2025-03-31T14:33:11.690" v="6696" actId="478"/>
          <ac:spMkLst>
            <pc:docMk/>
            <pc:sldMk cId="2964943904" sldId="3918"/>
            <ac:spMk id="176" creationId="{FA3BB554-61C5-1C71-7E4D-97905443126D}"/>
          </ac:spMkLst>
        </pc:spChg>
        <pc:picChg chg="del">
          <ac:chgData name="Ragnhild Halvorsrud" userId="917ea340-fd63-490f-a7db-68428d24cf32" providerId="ADAL" clId="{9D06357B-429B-486A-870A-1378D33A77C7}" dt="2025-03-31T14:09:57.094" v="5827" actId="478"/>
          <ac:picMkLst>
            <pc:docMk/>
            <pc:sldMk cId="2964943904" sldId="3918"/>
            <ac:picMk id="3" creationId="{127EA05C-C69C-6DF5-024C-1EFB4E6ED7E8}"/>
          </ac:picMkLst>
        </pc:picChg>
        <pc:picChg chg="del">
          <ac:chgData name="Ragnhild Halvorsrud" userId="917ea340-fd63-490f-a7db-68428d24cf32" providerId="ADAL" clId="{9D06357B-429B-486A-870A-1378D33A77C7}" dt="2025-03-31T14:09:57.094" v="5827" actId="478"/>
          <ac:picMkLst>
            <pc:docMk/>
            <pc:sldMk cId="2964943904" sldId="3918"/>
            <ac:picMk id="4" creationId="{9D56FB35-9DF5-C7B7-7BE1-46CED2793725}"/>
          </ac:picMkLst>
        </pc:picChg>
        <pc:picChg chg="del">
          <ac:chgData name="Ragnhild Halvorsrud" userId="917ea340-fd63-490f-a7db-68428d24cf32" providerId="ADAL" clId="{9D06357B-429B-486A-870A-1378D33A77C7}" dt="2025-03-31T14:10:02.067" v="5830" actId="478"/>
          <ac:picMkLst>
            <pc:docMk/>
            <pc:sldMk cId="2964943904" sldId="3918"/>
            <ac:picMk id="5" creationId="{F3284FC5-0DFE-CF9F-09AB-400B7F387A47}"/>
          </ac:picMkLst>
        </pc:picChg>
        <pc:picChg chg="del">
          <ac:chgData name="Ragnhild Halvorsrud" userId="917ea340-fd63-490f-a7db-68428d24cf32" providerId="ADAL" clId="{9D06357B-429B-486A-870A-1378D33A77C7}" dt="2025-03-31T14:09:19.778" v="5789" actId="478"/>
          <ac:picMkLst>
            <pc:docMk/>
            <pc:sldMk cId="2964943904" sldId="3918"/>
            <ac:picMk id="6" creationId="{F8DD92BA-A43A-EB7C-AF4A-10EF077D065A}"/>
          </ac:picMkLst>
        </pc:picChg>
        <pc:picChg chg="add mod">
          <ac:chgData name="Ragnhild Halvorsrud" userId="917ea340-fd63-490f-a7db-68428d24cf32" providerId="ADAL" clId="{9D06357B-429B-486A-870A-1378D33A77C7}" dt="2025-03-31T14:36:43.839" v="6850" actId="1076"/>
          <ac:picMkLst>
            <pc:docMk/>
            <pc:sldMk cId="2964943904" sldId="3918"/>
            <ac:picMk id="8" creationId="{DC21A588-400C-36C5-CA5D-B1A1E41810CA}"/>
          </ac:picMkLst>
        </pc:picChg>
        <pc:picChg chg="add mod">
          <ac:chgData name="Ragnhild Halvorsrud" userId="917ea340-fd63-490f-a7db-68428d24cf32" providerId="ADAL" clId="{9D06357B-429B-486A-870A-1378D33A77C7}" dt="2025-03-31T14:36:43.839" v="6850" actId="1076"/>
          <ac:picMkLst>
            <pc:docMk/>
            <pc:sldMk cId="2964943904" sldId="3918"/>
            <ac:picMk id="9" creationId="{522EF5E2-F735-05B1-C4BE-6E3983A22E6F}"/>
          </ac:picMkLst>
        </pc:picChg>
        <pc:picChg chg="add del mod">
          <ac:chgData name="Ragnhild Halvorsrud" userId="917ea340-fd63-490f-a7db-68428d24cf32" providerId="ADAL" clId="{9D06357B-429B-486A-870A-1378D33A77C7}" dt="2025-03-31T14:16:25.106" v="6021" actId="478"/>
          <ac:picMkLst>
            <pc:docMk/>
            <pc:sldMk cId="2964943904" sldId="3918"/>
            <ac:picMk id="13" creationId="{542DCBD4-45CD-67C9-3E77-674FFC1F5B51}"/>
          </ac:picMkLst>
        </pc:picChg>
        <pc:picChg chg="del">
          <ac:chgData name="Ragnhild Halvorsrud" userId="917ea340-fd63-490f-a7db-68428d24cf32" providerId="ADAL" clId="{9D06357B-429B-486A-870A-1378D33A77C7}" dt="2025-03-31T14:08:54.704" v="5764" actId="478"/>
          <ac:picMkLst>
            <pc:docMk/>
            <pc:sldMk cId="2964943904" sldId="3918"/>
            <ac:picMk id="14" creationId="{517060AD-1FD4-DD00-8C54-481F7718ED84}"/>
          </ac:picMkLst>
        </pc:picChg>
        <pc:picChg chg="del">
          <ac:chgData name="Ragnhild Halvorsrud" userId="917ea340-fd63-490f-a7db-68428d24cf32" providerId="ADAL" clId="{9D06357B-429B-486A-870A-1378D33A77C7}" dt="2025-03-31T14:08:56.195" v="5765" actId="478"/>
          <ac:picMkLst>
            <pc:docMk/>
            <pc:sldMk cId="2964943904" sldId="3918"/>
            <ac:picMk id="15" creationId="{E6E64AE6-C5BE-7339-5965-4FE8B52292DF}"/>
          </ac:picMkLst>
        </pc:picChg>
        <pc:picChg chg="add del mod">
          <ac:chgData name="Ragnhild Halvorsrud" userId="917ea340-fd63-490f-a7db-68428d24cf32" providerId="ADAL" clId="{9D06357B-429B-486A-870A-1378D33A77C7}" dt="2025-03-31T14:16:25.106" v="6021" actId="478"/>
          <ac:picMkLst>
            <pc:docMk/>
            <pc:sldMk cId="2964943904" sldId="3918"/>
            <ac:picMk id="18" creationId="{D5A1D255-2484-61C9-98E1-C5F4C488F04F}"/>
          </ac:picMkLst>
        </pc:picChg>
        <pc:picChg chg="add del mod">
          <ac:chgData name="Ragnhild Halvorsrud" userId="917ea340-fd63-490f-a7db-68428d24cf32" providerId="ADAL" clId="{9D06357B-429B-486A-870A-1378D33A77C7}" dt="2025-03-31T14:16:25.106" v="6021" actId="478"/>
          <ac:picMkLst>
            <pc:docMk/>
            <pc:sldMk cId="2964943904" sldId="3918"/>
            <ac:picMk id="19" creationId="{05206E62-A20C-B3D1-FA44-8CD6D0DD8731}"/>
          </ac:picMkLst>
        </pc:picChg>
        <pc:picChg chg="add del mod">
          <ac:chgData name="Ragnhild Halvorsrud" userId="917ea340-fd63-490f-a7db-68428d24cf32" providerId="ADAL" clId="{9D06357B-429B-486A-870A-1378D33A77C7}" dt="2025-03-31T14:16:25.106" v="6021" actId="478"/>
          <ac:picMkLst>
            <pc:docMk/>
            <pc:sldMk cId="2964943904" sldId="3918"/>
            <ac:picMk id="23" creationId="{55061BD5-3C90-A4D7-9027-EF9066FE0C43}"/>
          </ac:picMkLst>
        </pc:picChg>
        <pc:picChg chg="add del mod">
          <ac:chgData name="Ragnhild Halvorsrud" userId="917ea340-fd63-490f-a7db-68428d24cf32" providerId="ADAL" clId="{9D06357B-429B-486A-870A-1378D33A77C7}" dt="2025-03-31T14:16:25.106" v="6021" actId="478"/>
          <ac:picMkLst>
            <pc:docMk/>
            <pc:sldMk cId="2964943904" sldId="3918"/>
            <ac:picMk id="39" creationId="{460CE75C-CA08-6D1A-0AD2-E2F45C2518CD}"/>
          </ac:picMkLst>
        </pc:picChg>
        <pc:picChg chg="add mod">
          <ac:chgData name="Ragnhild Halvorsrud" userId="917ea340-fd63-490f-a7db-68428d24cf32" providerId="ADAL" clId="{9D06357B-429B-486A-870A-1378D33A77C7}" dt="2025-03-31T14:33:51.857" v="6725" actId="1035"/>
          <ac:picMkLst>
            <pc:docMk/>
            <pc:sldMk cId="2964943904" sldId="3918"/>
            <ac:picMk id="48" creationId="{92A0D0B9-E10F-DF20-AC6D-E877D4ABD0CB}"/>
          </ac:picMkLst>
        </pc:picChg>
        <pc:picChg chg="add mod">
          <ac:chgData name="Ragnhild Halvorsrud" userId="917ea340-fd63-490f-a7db-68428d24cf32" providerId="ADAL" clId="{9D06357B-429B-486A-870A-1378D33A77C7}" dt="2025-03-31T14:33:51.857" v="6725" actId="1035"/>
          <ac:picMkLst>
            <pc:docMk/>
            <pc:sldMk cId="2964943904" sldId="3918"/>
            <ac:picMk id="49" creationId="{7E12A775-5000-A79D-031A-F0B36AD5D0FF}"/>
          </ac:picMkLst>
        </pc:picChg>
        <pc:picChg chg="add mod">
          <ac:chgData name="Ragnhild Halvorsrud" userId="917ea340-fd63-490f-a7db-68428d24cf32" providerId="ADAL" clId="{9D06357B-429B-486A-870A-1378D33A77C7}" dt="2025-03-31T14:33:51.857" v="6725" actId="1035"/>
          <ac:picMkLst>
            <pc:docMk/>
            <pc:sldMk cId="2964943904" sldId="3918"/>
            <ac:picMk id="50" creationId="{ABE1BCED-B000-5DDE-36B3-5AA9A46BA206}"/>
          </ac:picMkLst>
        </pc:picChg>
        <pc:picChg chg="add mod">
          <ac:chgData name="Ragnhild Halvorsrud" userId="917ea340-fd63-490f-a7db-68428d24cf32" providerId="ADAL" clId="{9D06357B-429B-486A-870A-1378D33A77C7}" dt="2025-03-31T14:33:51.857" v="6725" actId="1035"/>
          <ac:picMkLst>
            <pc:docMk/>
            <pc:sldMk cId="2964943904" sldId="3918"/>
            <ac:picMk id="51" creationId="{25B88247-811C-7436-87C4-775E9A7E6B58}"/>
          </ac:picMkLst>
        </pc:picChg>
        <pc:picChg chg="add mod">
          <ac:chgData name="Ragnhild Halvorsrud" userId="917ea340-fd63-490f-a7db-68428d24cf32" providerId="ADAL" clId="{9D06357B-429B-486A-870A-1378D33A77C7}" dt="2025-03-31T14:33:51.857" v="6725" actId="1035"/>
          <ac:picMkLst>
            <pc:docMk/>
            <pc:sldMk cId="2964943904" sldId="3918"/>
            <ac:picMk id="52" creationId="{351AF8CC-61FF-384A-DFAF-72DBD63208FA}"/>
          </ac:picMkLst>
        </pc:picChg>
        <pc:picChg chg="add mod">
          <ac:chgData name="Ragnhild Halvorsrud" userId="917ea340-fd63-490f-a7db-68428d24cf32" providerId="ADAL" clId="{9D06357B-429B-486A-870A-1378D33A77C7}" dt="2025-03-31T14:36:43.839" v="6850" actId="1076"/>
          <ac:picMkLst>
            <pc:docMk/>
            <pc:sldMk cId="2964943904" sldId="3918"/>
            <ac:picMk id="66" creationId="{1A792C08-2F89-BB6A-1B50-60E701AB50E3}"/>
          </ac:picMkLst>
        </pc:picChg>
        <pc:picChg chg="add del mod">
          <ac:chgData name="Ragnhild Halvorsrud" userId="917ea340-fd63-490f-a7db-68428d24cf32" providerId="ADAL" clId="{9D06357B-429B-486A-870A-1378D33A77C7}" dt="2025-03-31T14:21:49.737" v="6177" actId="21"/>
          <ac:picMkLst>
            <pc:docMk/>
            <pc:sldMk cId="2964943904" sldId="3918"/>
            <ac:picMk id="70" creationId="{86C12EAE-FD52-9394-8338-A856F62EF134}"/>
          </ac:picMkLst>
        </pc:picChg>
        <pc:picChg chg="add del mod">
          <ac:chgData name="Ragnhild Halvorsrud" userId="917ea340-fd63-490f-a7db-68428d24cf32" providerId="ADAL" clId="{9D06357B-429B-486A-870A-1378D33A77C7}" dt="2025-03-31T14:33:11.690" v="6696" actId="478"/>
          <ac:picMkLst>
            <pc:docMk/>
            <pc:sldMk cId="2964943904" sldId="3918"/>
            <ac:picMk id="73" creationId="{724513CF-C899-1668-3AED-F315AB815246}"/>
          </ac:picMkLst>
        </pc:picChg>
        <pc:picChg chg="add mod">
          <ac:chgData name="Ragnhild Halvorsrud" userId="917ea340-fd63-490f-a7db-68428d24cf32" providerId="ADAL" clId="{9D06357B-429B-486A-870A-1378D33A77C7}" dt="2025-03-31T14:36:48.718" v="6851" actId="1076"/>
          <ac:picMkLst>
            <pc:docMk/>
            <pc:sldMk cId="2964943904" sldId="3918"/>
            <ac:picMk id="76" creationId="{12B207EA-48ED-4D51-8ACE-21F0E42FE3F5}"/>
          </ac:picMkLst>
        </pc:picChg>
        <pc:picChg chg="add mod">
          <ac:chgData name="Ragnhild Halvorsrud" userId="917ea340-fd63-490f-a7db-68428d24cf32" providerId="ADAL" clId="{9D06357B-429B-486A-870A-1378D33A77C7}" dt="2025-03-31T14:36:48.718" v="6851" actId="1076"/>
          <ac:picMkLst>
            <pc:docMk/>
            <pc:sldMk cId="2964943904" sldId="3918"/>
            <ac:picMk id="78" creationId="{B2245F29-20C4-C4B2-AEB3-280A97318D71}"/>
          </ac:picMkLst>
        </pc:picChg>
        <pc:picChg chg="add mod">
          <ac:chgData name="Ragnhild Halvorsrud" userId="917ea340-fd63-490f-a7db-68428d24cf32" providerId="ADAL" clId="{9D06357B-429B-486A-870A-1378D33A77C7}" dt="2025-03-31T14:33:49.333" v="6713" actId="1035"/>
          <ac:picMkLst>
            <pc:docMk/>
            <pc:sldMk cId="2964943904" sldId="3918"/>
            <ac:picMk id="84" creationId="{13204CE3-E8FA-9450-4301-071B117DB560}"/>
          </ac:picMkLst>
        </pc:picChg>
        <pc:picChg chg="add mod">
          <ac:chgData name="Ragnhild Halvorsrud" userId="917ea340-fd63-490f-a7db-68428d24cf32" providerId="ADAL" clId="{9D06357B-429B-486A-870A-1378D33A77C7}" dt="2025-03-31T14:33:49.333" v="6713" actId="1035"/>
          <ac:picMkLst>
            <pc:docMk/>
            <pc:sldMk cId="2964943904" sldId="3918"/>
            <ac:picMk id="85" creationId="{028251C6-F7EE-B4B2-5990-05192F566D8E}"/>
          </ac:picMkLst>
        </pc:picChg>
        <pc:picChg chg="add mod">
          <ac:chgData name="Ragnhild Halvorsrud" userId="917ea340-fd63-490f-a7db-68428d24cf32" providerId="ADAL" clId="{9D06357B-429B-486A-870A-1378D33A77C7}" dt="2025-03-31T14:33:49.333" v="6713" actId="1035"/>
          <ac:picMkLst>
            <pc:docMk/>
            <pc:sldMk cId="2964943904" sldId="3918"/>
            <ac:picMk id="86" creationId="{D74F1B88-75F2-F65A-E4AC-7DFD37F997DF}"/>
          </ac:picMkLst>
        </pc:picChg>
        <pc:picChg chg="add mod">
          <ac:chgData name="Ragnhild Halvorsrud" userId="917ea340-fd63-490f-a7db-68428d24cf32" providerId="ADAL" clId="{9D06357B-429B-486A-870A-1378D33A77C7}" dt="2025-03-31T14:36:48.718" v="6851" actId="1076"/>
          <ac:picMkLst>
            <pc:docMk/>
            <pc:sldMk cId="2964943904" sldId="3918"/>
            <ac:picMk id="90" creationId="{CA11C6FA-8D31-65EC-F5F0-6DE3CC426041}"/>
          </ac:picMkLst>
        </pc:picChg>
        <pc:picChg chg="del">
          <ac:chgData name="Ragnhild Halvorsrud" userId="917ea340-fd63-490f-a7db-68428d24cf32" providerId="ADAL" clId="{9D06357B-429B-486A-870A-1378D33A77C7}" dt="2025-03-31T14:08:57.449" v="5767" actId="478"/>
          <ac:picMkLst>
            <pc:docMk/>
            <pc:sldMk cId="2964943904" sldId="3918"/>
            <ac:picMk id="95" creationId="{9195D0E7-A38C-E649-B448-BB4ED07EEB96}"/>
          </ac:picMkLst>
        </pc:picChg>
        <pc:picChg chg="del">
          <ac:chgData name="Ragnhild Halvorsrud" userId="917ea340-fd63-490f-a7db-68428d24cf32" providerId="ADAL" clId="{9D06357B-429B-486A-870A-1378D33A77C7}" dt="2025-03-31T14:08:56.979" v="5766" actId="478"/>
          <ac:picMkLst>
            <pc:docMk/>
            <pc:sldMk cId="2964943904" sldId="3918"/>
            <ac:picMk id="96" creationId="{D08B14E3-99EE-30FF-D51C-9487DF8DFE0E}"/>
          </ac:picMkLst>
        </pc:picChg>
        <pc:picChg chg="del">
          <ac:chgData name="Ragnhild Halvorsrud" userId="917ea340-fd63-490f-a7db-68428d24cf32" providerId="ADAL" clId="{9D06357B-429B-486A-870A-1378D33A77C7}" dt="2025-03-31T14:09:57.094" v="5827" actId="478"/>
          <ac:picMkLst>
            <pc:docMk/>
            <pc:sldMk cId="2964943904" sldId="3918"/>
            <ac:picMk id="119" creationId="{B8CA4D1F-DCA7-55E9-7E02-4B9AA6A75764}"/>
          </ac:picMkLst>
        </pc:picChg>
        <pc:picChg chg="del">
          <ac:chgData name="Ragnhild Halvorsrud" userId="917ea340-fd63-490f-a7db-68428d24cf32" providerId="ADAL" clId="{9D06357B-429B-486A-870A-1378D33A77C7}" dt="2025-03-31T14:09:57.094" v="5827" actId="478"/>
          <ac:picMkLst>
            <pc:docMk/>
            <pc:sldMk cId="2964943904" sldId="3918"/>
            <ac:picMk id="120" creationId="{1F9F3FC6-CAE0-2A45-D024-BC73D41BEB73}"/>
          </ac:picMkLst>
        </pc:picChg>
        <pc:picChg chg="add del mod">
          <ac:chgData name="Ragnhild Halvorsrud" userId="917ea340-fd63-490f-a7db-68428d24cf32" providerId="ADAL" clId="{9D06357B-429B-486A-870A-1378D33A77C7}" dt="2025-03-31T14:33:11.690" v="6696" actId="478"/>
          <ac:picMkLst>
            <pc:docMk/>
            <pc:sldMk cId="2964943904" sldId="3918"/>
            <ac:picMk id="175" creationId="{86C12EAE-FD52-9394-8338-A856F62EF134}"/>
          </ac:picMkLst>
        </pc:picChg>
      </pc:sldChg>
      <pc:sldChg chg="addSp delSp modSp new mod chgLayout">
        <pc:chgData name="Ragnhild Halvorsrud" userId="917ea340-fd63-490f-a7db-68428d24cf32" providerId="ADAL" clId="{9D06357B-429B-486A-870A-1378D33A77C7}" dt="2025-03-31T15:06:36.983" v="7466" actId="20577"/>
        <pc:sldMkLst>
          <pc:docMk/>
          <pc:sldMk cId="727546627" sldId="3919"/>
        </pc:sldMkLst>
        <pc:spChg chg="mod ord">
          <ac:chgData name="Ragnhild Halvorsrud" userId="917ea340-fd63-490f-a7db-68428d24cf32" providerId="ADAL" clId="{9D06357B-429B-486A-870A-1378D33A77C7}" dt="2025-03-31T14:42:32.312" v="7029" actId="6264"/>
          <ac:spMkLst>
            <pc:docMk/>
            <pc:sldMk cId="727546627" sldId="3919"/>
            <ac:spMk id="2" creationId="{16A3C5A2-5A7C-3BEC-7E7B-9D8C02E9DA5B}"/>
          </ac:spMkLst>
        </pc:spChg>
        <pc:spChg chg="mod ord">
          <ac:chgData name="Ragnhild Halvorsrud" userId="917ea340-fd63-490f-a7db-68428d24cf32" providerId="ADAL" clId="{9D06357B-429B-486A-870A-1378D33A77C7}" dt="2025-03-31T15:06:36.983" v="7466" actId="20577"/>
          <ac:spMkLst>
            <pc:docMk/>
            <pc:sldMk cId="727546627" sldId="3919"/>
            <ac:spMk id="3" creationId="{C15D287D-DA1E-B580-F632-B74D7AB1C39A}"/>
          </ac:spMkLst>
        </pc:spChg>
        <pc:spChg chg="add del mod">
          <ac:chgData name="Ragnhild Halvorsrud" userId="917ea340-fd63-490f-a7db-68428d24cf32" providerId="ADAL" clId="{9D06357B-429B-486A-870A-1378D33A77C7}" dt="2025-03-31T14:42:32.312" v="7029" actId="6264"/>
          <ac:spMkLst>
            <pc:docMk/>
            <pc:sldMk cId="727546627" sldId="3919"/>
            <ac:spMk id="4" creationId="{DF742975-1FDC-DBB6-1593-DB5A82706EDC}"/>
          </ac:spMkLst>
        </pc:spChg>
        <pc:spChg chg="add del mod">
          <ac:chgData name="Ragnhild Halvorsrud" userId="917ea340-fd63-490f-a7db-68428d24cf32" providerId="ADAL" clId="{9D06357B-429B-486A-870A-1378D33A77C7}" dt="2025-03-31T14:42:32.312" v="7029" actId="6264"/>
          <ac:spMkLst>
            <pc:docMk/>
            <pc:sldMk cId="727546627" sldId="3919"/>
            <ac:spMk id="5" creationId="{E6E72DF0-403F-E23A-DC71-42D17FD2DDD3}"/>
          </ac:spMkLst>
        </pc:spChg>
      </pc:sldChg>
      <pc:sldChg chg="new">
        <pc:chgData name="Ragnhild Halvorsrud" userId="917ea340-fd63-490f-a7db-68428d24cf32" providerId="ADAL" clId="{9D06357B-429B-486A-870A-1378D33A77C7}" dt="2025-03-31T14:12:51.750" v="5952" actId="680"/>
        <pc:sldMkLst>
          <pc:docMk/>
          <pc:sldMk cId="3390783433" sldId="3920"/>
        </pc:sldMkLst>
      </pc:sldChg>
    </pc:docChg>
  </pc:docChgLst>
  <pc:docChgLst>
    <pc:chgData name="Otas Meironas" userId="S::otas.meironas@sintef.no::36c387d3-abdc-4a6e-a7b2-73ccf17b1f20" providerId="AD" clId="Web-{A2371C35-33AC-B884-F3DB-76AECB2BB1D2}"/>
    <pc:docChg chg="mod modSld">
      <pc:chgData name="Otas Meironas" userId="S::otas.meironas@sintef.no::36c387d3-abdc-4a6e-a7b2-73ccf17b1f20" providerId="AD" clId="Web-{A2371C35-33AC-B884-F3DB-76AECB2BB1D2}" dt="2025-03-27T17:51:48.563" v="74" actId="1076"/>
      <pc:docMkLst>
        <pc:docMk/>
      </pc:docMkLst>
      <pc:sldChg chg="modSp">
        <pc:chgData name="Otas Meironas" userId="S::otas.meironas@sintef.no::36c387d3-abdc-4a6e-a7b2-73ccf17b1f20" providerId="AD" clId="Web-{A2371C35-33AC-B884-F3DB-76AECB2BB1D2}" dt="2025-03-27T13:40:49.972" v="11" actId="1076"/>
        <pc:sldMkLst>
          <pc:docMk/>
          <pc:sldMk cId="3429883047" sldId="515"/>
        </pc:sldMkLst>
      </pc:sldChg>
      <pc:sldChg chg="addSp modSp">
        <pc:chgData name="Otas Meironas" userId="S::otas.meironas@sintef.no::36c387d3-abdc-4a6e-a7b2-73ccf17b1f20" providerId="AD" clId="Web-{A2371C35-33AC-B884-F3DB-76AECB2BB1D2}" dt="2025-03-27T17:44:18.834" v="32" actId="1076"/>
        <pc:sldMkLst>
          <pc:docMk/>
          <pc:sldMk cId="3593208001" sldId="3845"/>
        </pc:sldMkLst>
      </pc:sldChg>
      <pc:sldChg chg="addSp delSp modSp">
        <pc:chgData name="Otas Meironas" userId="S::otas.meironas@sintef.no::36c387d3-abdc-4a6e-a7b2-73ccf17b1f20" providerId="AD" clId="Web-{A2371C35-33AC-B884-F3DB-76AECB2BB1D2}" dt="2025-03-27T17:51:48.563" v="74" actId="1076"/>
        <pc:sldMkLst>
          <pc:docMk/>
          <pc:sldMk cId="2342827268" sldId="3850"/>
        </pc:sldMkLst>
      </pc:sldChg>
      <pc:sldChg chg="delSp modSp">
        <pc:chgData name="Otas Meironas" userId="S::otas.meironas@sintef.no::36c387d3-abdc-4a6e-a7b2-73ccf17b1f20" providerId="AD" clId="Web-{A2371C35-33AC-B884-F3DB-76AECB2BB1D2}" dt="2025-03-27T17:50:03.776" v="68" actId="1076"/>
        <pc:sldMkLst>
          <pc:docMk/>
          <pc:sldMk cId="919926455" sldId="3910"/>
        </pc:sldMkLst>
      </pc:sldChg>
    </pc:docChg>
  </pc:docChgLst>
  <pc:docChgLst>
    <pc:chgData name="Ragnhild Halvorsrud" userId="917ea340-fd63-490f-a7db-68428d24cf32" providerId="ADAL" clId="{B6A6A373-2A52-4DBC-83A1-2AFECA6F9643}"/>
    <pc:docChg chg="custSel delSld modSld">
      <pc:chgData name="Ragnhild Halvorsrud" userId="917ea340-fd63-490f-a7db-68428d24cf32" providerId="ADAL" clId="{B6A6A373-2A52-4DBC-83A1-2AFECA6F9643}" dt="2025-03-21T13:13:16.988" v="53" actId="478"/>
      <pc:docMkLst>
        <pc:docMk/>
      </pc:docMkLst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383236736" sldId="26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83604413" sldId="28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254915029" sldId="30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368193645" sldId="30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236939185" sldId="31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712641721" sldId="31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354399800" sldId="32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289709259" sldId="32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684371230" sldId="32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928397763" sldId="32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798570404" sldId="32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50887840" sldId="32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914516005" sldId="32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227551718" sldId="33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261468127" sldId="33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83353486" sldId="33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310047686" sldId="33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69790786" sldId="33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631767867" sldId="33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144016086" sldId="34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235173361" sldId="34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907751505" sldId="34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004757535" sldId="34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789940293" sldId="35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640238206" sldId="35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89226241" sldId="35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469847683" sldId="35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06795351" sldId="35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925119570" sldId="35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379909486" sldId="357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608883126" sldId="50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219094029" sldId="81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57281138" sldId="81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171053499" sldId="3816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827135051" sldId="3822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3799732921" sldId="3824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2281950369" sldId="3825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726726941" sldId="3826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62988178" sldId="3827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380712103" sldId="3828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595431798" sldId="3834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730552170" sldId="3895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2741365015" sldId="3899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857662194" sldId="3900"/>
        </pc:sldMkLst>
      </pc:sldChg>
      <pc:sldChg chg="addSp delSp modSp mod">
        <pc:chgData name="Ragnhild Halvorsrud" userId="917ea340-fd63-490f-a7db-68428d24cf32" providerId="ADAL" clId="{B6A6A373-2A52-4DBC-83A1-2AFECA6F9643}" dt="2025-03-21T13:13:16.988" v="53" actId="478"/>
        <pc:sldMkLst>
          <pc:docMk/>
          <pc:sldMk cId="2551670608" sldId="390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197768611" sldId="390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951066814" sldId="390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582462942" sldId="390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666725649" sldId="390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590719622" sldId="391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711709349" sldId="391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46370714" sldId="391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811144726" sldId="391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608175486" sldId="3917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636866699" sldId="3918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2059548175" sldId="39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C034-CD78-49B0-BCA6-1A6DED00F801}" type="datetimeFigureOut">
              <a:rPr lang="en-GB" smtClean="0"/>
              <a:t>31/03/2025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E418-C684-4945-99FD-AD67B51958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0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7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54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731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309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886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462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04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61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85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2" y="259864"/>
            <a:ext cx="9001711" cy="8882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6115" indent="-216043">
              <a:buFont typeface="Calibri" panose="020F0502020204030204" pitchFamily="34" charset="0"/>
              <a:buChar char="-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pic>
        <p:nvPicPr>
          <p:cNvPr id="7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2849D3A4-3BA9-4547-8B74-94D9629D3B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940" y="5897828"/>
            <a:ext cx="1659485" cy="6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703785-6E94-444E-A01C-DD8D6D67F97F}"/>
              </a:ext>
            </a:extLst>
          </p:cNvPr>
          <p:cNvSpPr txBox="1"/>
          <p:nvPr userDrawn="1"/>
        </p:nvSpPr>
        <p:spPr>
          <a:xfrm>
            <a:off x="10334625" y="6495276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Copyright © SINTEF 2022</a:t>
            </a:r>
          </a:p>
        </p:txBody>
      </p:sp>
    </p:spTree>
    <p:extLst>
      <p:ext uri="{BB962C8B-B14F-4D97-AF65-F5344CB8AC3E}">
        <p14:creationId xmlns:p14="http://schemas.microsoft.com/office/powerpoint/2010/main" val="26313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55890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295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3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5202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002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58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 hasCustomPrompt="1"/>
          </p:nvPr>
        </p:nvSpPr>
        <p:spPr>
          <a:xfrm>
            <a:off x="6715276" y="907674"/>
            <a:ext cx="4986948" cy="134471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048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965263" y="2700338"/>
            <a:ext cx="4654854" cy="3420428"/>
          </a:xfrm>
        </p:spPr>
        <p:txBody>
          <a:bodyPr>
            <a:noAutofit/>
          </a:bodyPr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 hasCustomPrompt="1"/>
          </p:nvPr>
        </p:nvSpPr>
        <p:spPr>
          <a:xfrm>
            <a:off x="965264" y="907674"/>
            <a:ext cx="4654853" cy="134471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94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1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3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1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635070" y="2700338"/>
            <a:ext cx="4320821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240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blå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954180" y="2700338"/>
            <a:ext cx="5980773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7075892" y="2700338"/>
            <a:ext cx="2880000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027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5635070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5635070" y="3285410"/>
            <a:ext cx="4320821" cy="2835355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tel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4" name="TekstSylinder 3"/>
          <p:cNvSpPr txBox="1"/>
          <p:nvPr userDrawn="1"/>
        </p:nvSpPr>
        <p:spPr>
          <a:xfrm>
            <a:off x="1274052" y="3605753"/>
            <a:ext cx="9510538" cy="432116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1300028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274052" y="3605754"/>
            <a:ext cx="9510538" cy="729430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</a:p>
          <a:p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3891770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grpSp>
        <p:nvGrpSpPr>
          <p:cNvPr id="6" name="AGENDA" hidden="1"/>
          <p:cNvGrpSpPr/>
          <p:nvPr userDrawn="1"/>
        </p:nvGrpSpPr>
        <p:grpSpPr>
          <a:xfrm>
            <a:off x="3160200" y="1"/>
            <a:ext cx="5871600" cy="647304"/>
            <a:chOff x="3160200" y="1"/>
            <a:chExt cx="5871600" cy="647304"/>
          </a:xfrm>
        </p:grpSpPr>
        <p:sp>
          <p:nvSpPr>
            <p:cNvPr id="7" name="TXTBOKS"/>
            <p:cNvSpPr/>
            <p:nvPr userDrawn="1"/>
          </p:nvSpPr>
          <p:spPr>
            <a:xfrm>
              <a:off x="3160200" y="1"/>
              <a:ext cx="5871600" cy="622878"/>
            </a:xfrm>
            <a:prstGeom prst="rect">
              <a:avLst/>
            </a:prstGeom>
            <a:solidFill>
              <a:srgbClr val="1A466E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tIns="0" bIns="0" rtlCol="0" anchor="ctr"/>
            <a:lstStyle/>
            <a:p>
              <a:pPr algn="l"/>
              <a:r>
                <a:rPr lang="nb-NO" sz="2400" err="1">
                  <a:solidFill>
                    <a:srgbClr val="99B0C1"/>
                  </a:solidFill>
                </a:rPr>
                <a:t>Text</a:t>
              </a:r>
              <a:endParaRPr lang="nb-NO" sz="2400">
                <a:solidFill>
                  <a:srgbClr val="99B0C1"/>
                </a:solidFill>
              </a:endParaRPr>
            </a:p>
          </p:txBody>
        </p:sp>
        <p:sp>
          <p:nvSpPr>
            <p:cNvPr id="8" name="NRBOKS"/>
            <p:cNvSpPr/>
            <p:nvPr userDrawn="1"/>
          </p:nvSpPr>
          <p:spPr>
            <a:xfrm>
              <a:off x="3240590" y="44644"/>
              <a:ext cx="522000" cy="522000"/>
            </a:xfrm>
            <a:prstGeom prst="roundRect">
              <a:avLst/>
            </a:prstGeom>
            <a:solidFill>
              <a:srgbClr val="003C65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000" b="1">
                  <a:solidFill>
                    <a:srgbClr val="99B0C1"/>
                  </a:solidFill>
                </a:rPr>
                <a:t>1</a:t>
              </a:r>
            </a:p>
          </p:txBody>
        </p:sp>
        <p:sp>
          <p:nvSpPr>
            <p:cNvPr id="9" name="LINJE"/>
            <p:cNvSpPr/>
            <p:nvPr userDrawn="1"/>
          </p:nvSpPr>
          <p:spPr>
            <a:xfrm>
              <a:off x="3160200" y="622105"/>
              <a:ext cx="5871600" cy="25200"/>
            </a:xfrm>
            <a:prstGeom prst="rect">
              <a:avLst/>
            </a:prstGeom>
            <a:solidFill>
              <a:srgbClr val="3B63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2946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830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78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1130467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6115" indent="-216043">
              <a:buFont typeface="Calibri" panose="020F0502020204030204" pitchFamily="34" charset="0"/>
              <a:buChar char="-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0183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pic>
        <p:nvPicPr>
          <p:cNvPr id="7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4C957E1B-D03B-477B-8E7D-59BABA760D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940" y="5897828"/>
            <a:ext cx="1659485" cy="6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40506E-A3DC-461B-880C-054BDFEFCC08}"/>
              </a:ext>
            </a:extLst>
          </p:cNvPr>
          <p:cNvSpPr txBox="1"/>
          <p:nvPr userDrawn="1"/>
        </p:nvSpPr>
        <p:spPr>
          <a:xfrm>
            <a:off x="10334625" y="6495276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Copyright © SINTEF 2022</a:t>
            </a:r>
          </a:p>
        </p:txBody>
      </p:sp>
    </p:spTree>
    <p:extLst>
      <p:ext uri="{BB962C8B-B14F-4D97-AF65-F5344CB8AC3E}">
        <p14:creationId xmlns:p14="http://schemas.microsoft.com/office/powerpoint/2010/main" val="12109871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55890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642732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556411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8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65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182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4484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74283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218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0003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11615019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87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9F7937A5-2188-4847-86BC-7A1FCF381A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9087" y="6514982"/>
            <a:ext cx="308812" cy="184666"/>
          </a:xfrm>
        </p:spPr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910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06443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4094345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381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71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767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5198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39602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5470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79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25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emf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268182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wrap="square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B358D162-8C9E-4F4B-8ECD-8AD7FD28AD1E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49" y="6321118"/>
            <a:ext cx="584551" cy="46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76" r:id="rId3"/>
    <p:sldLayoutId id="2147483651" r:id="rId4"/>
    <p:sldLayoutId id="2147483656" r:id="rId5"/>
    <p:sldLayoutId id="2147483673" r:id="rId6"/>
    <p:sldLayoutId id="2147483657" r:id="rId7"/>
    <p:sldLayoutId id="2147483652" r:id="rId8"/>
    <p:sldLayoutId id="2147483679" r:id="rId9"/>
    <p:sldLayoutId id="2147483653" r:id="rId10"/>
    <p:sldLayoutId id="2147483654" r:id="rId11"/>
    <p:sldLayoutId id="2147483655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5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700338"/>
            <a:ext cx="9001711" cy="34204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1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244093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314406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20" name="sinteflogo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4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61" r:id="rId2"/>
    <p:sldLayoutId id="2147483663" r:id="rId3"/>
    <p:sldLayoutId id="2147483674" r:id="rId4"/>
    <p:sldLayoutId id="2147483664" r:id="rId5"/>
    <p:sldLayoutId id="2147483666" r:id="rId6"/>
    <p:sldLayoutId id="2147483680" r:id="rId7"/>
    <p:sldLayoutId id="2147483667" r:id="rId8"/>
    <p:sldLayoutId id="2147483672" r:id="rId9"/>
    <p:sldLayoutId id="2147483675" r:id="rId10"/>
    <p:sldLayoutId id="2147483677" r:id="rId11"/>
    <p:sldLayoutId id="2147483668" r:id="rId12"/>
    <p:sldLayoutId id="2147483669" r:id="rId13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7B33E1DD-7084-4FD3-AB2B-B00D756A4FC0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49" y="6321118"/>
            <a:ext cx="584551" cy="46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2" y="65149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err="1"/>
              <a:t>Month</a:t>
            </a:r>
            <a:r>
              <a:rPr lang="nb-NO"/>
              <a:t>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5149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5149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6" name="sinteflogo">
            <a:extLst>
              <a:ext uri="{FF2B5EF4-FFF2-40B4-BE49-F238E27FC236}">
                <a16:creationId xmlns:a16="http://schemas.microsoft.com/office/drawing/2014/main" id="{D08C74F5-52E5-411C-81C4-497364D74E47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514982"/>
            <a:ext cx="981013" cy="21406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A3C2F3D-3C47-43DB-B6D3-E91A33578CE5}"/>
              </a:ext>
            </a:extLst>
          </p:cNvPr>
          <p:cNvSpPr txBox="1"/>
          <p:nvPr userDrawn="1"/>
        </p:nvSpPr>
        <p:spPr>
          <a:xfrm>
            <a:off x="11060024" y="6692561"/>
            <a:ext cx="76526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800">
                <a:solidFill>
                  <a:schemeClr val="tx2"/>
                </a:solidFill>
                <a:latin typeface="+mn-lt"/>
              </a:rPr>
              <a:t>Copyright © 2021</a:t>
            </a:r>
            <a:endParaRPr lang="en-GB" sz="80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80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Calibri" panose="020F0502020204030204" pitchFamily="34" charset="0"/>
        <a:buChar char="-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8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80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79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image" Target="../media/image105.png"/><Relationship Id="rId16" Type="http://schemas.openxmlformats.org/officeDocument/2006/relationships/image" Target="../media/image119.sv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09.png"/><Relationship Id="rId11" Type="http://schemas.openxmlformats.org/officeDocument/2006/relationships/image" Target="../media/image114.jpe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</p:spPr>
        <p:txBody>
          <a:bodyPr>
            <a:normAutofit/>
          </a:bodyPr>
          <a:lstStyle/>
          <a:p>
            <a:r>
              <a:rPr lang="en-GB" dirty="0"/>
              <a:t>Design brief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3392488"/>
            <a:ext cx="7653690" cy="2126420"/>
          </a:xfrm>
        </p:spPr>
        <p:txBody>
          <a:bodyPr>
            <a:normAutofit/>
          </a:bodyPr>
          <a:lstStyle/>
          <a:p>
            <a:r>
              <a:rPr lang="en-GB" dirty="0"/>
              <a:t>General instructions</a:t>
            </a:r>
          </a:p>
          <a:p>
            <a:r>
              <a:rPr lang="en-GB" dirty="0"/>
              <a:t>Icons for actors</a:t>
            </a:r>
          </a:p>
          <a:p>
            <a:r>
              <a:rPr lang="en-GB" dirty="0"/>
              <a:t>Icons for actors (healthcare)</a:t>
            </a:r>
          </a:p>
          <a:p>
            <a:r>
              <a:rPr lang="en-GB" dirty="0"/>
              <a:t>Icons for communication channels</a:t>
            </a:r>
          </a:p>
          <a:p>
            <a:r>
              <a:rPr lang="en-GB"/>
              <a:t>Special </a:t>
            </a:r>
            <a:r>
              <a:rPr lang="en-GB" dirty="0"/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255167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C5A2-5A7C-3BEC-7E7B-9D8C02E9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General instructions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D287D-DA1E-B580-F632-B74D7AB1C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088" y="1547813"/>
            <a:ext cx="10970862" cy="428466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CJML is a visual language for representing customer journeys. It includes many icons of various types. </a:t>
            </a:r>
          </a:p>
          <a:p>
            <a:r>
              <a:rPr lang="en-GB" dirty="0"/>
              <a:t>We aim to enhance, standardize but also to extend the CJML icon set by</a:t>
            </a:r>
            <a:endParaRPr lang="nb-NO" dirty="0"/>
          </a:p>
          <a:p>
            <a:pPr lvl="1"/>
            <a:r>
              <a:rPr lang="en-GB" dirty="0"/>
              <a:t>Adjusting existing icons: Redraw to standardize aspect ratio, while preserving their original design </a:t>
            </a:r>
            <a:endParaRPr lang="nb-NO" dirty="0"/>
          </a:p>
          <a:p>
            <a:pPr lvl="1"/>
            <a:r>
              <a:rPr lang="en-GB" dirty="0"/>
              <a:t>Adding new icons: Creating new icons as needed to complete the visual notation system. </a:t>
            </a:r>
          </a:p>
          <a:p>
            <a:pPr lvl="0"/>
            <a:r>
              <a:rPr lang="en-GB" dirty="0"/>
              <a:t>Requirements: </a:t>
            </a:r>
          </a:p>
          <a:p>
            <a:pPr lvl="1"/>
            <a:r>
              <a:rPr lang="en-GB" dirty="0"/>
              <a:t>We want a consistent visual design </a:t>
            </a:r>
          </a:p>
          <a:p>
            <a:pPr lvl="1"/>
            <a:r>
              <a:rPr lang="en-GB" dirty="0"/>
              <a:t>The style should be clean and minimalistic, avoiding a bold or heavy appearance. </a:t>
            </a:r>
          </a:p>
          <a:p>
            <a:pPr lvl="1"/>
            <a:r>
              <a:rPr lang="en-GB" dirty="0"/>
              <a:t>New icons must integrate with the established style. </a:t>
            </a:r>
          </a:p>
          <a:p>
            <a:pPr lvl="1"/>
            <a:r>
              <a:rPr lang="en-GB" dirty="0"/>
              <a:t>We want thin black lines on a transparent background. </a:t>
            </a:r>
          </a:p>
          <a:p>
            <a:pPr lvl="1"/>
            <a:r>
              <a:rPr lang="en-GB" dirty="0"/>
              <a:t>You may suggest some variations in style, but keep with our main requirements</a:t>
            </a:r>
          </a:p>
          <a:p>
            <a:pPr lvl="1"/>
            <a:r>
              <a:rPr lang="en-GB" dirty="0"/>
              <a:t>Format: We want </a:t>
            </a:r>
            <a:r>
              <a:rPr lang="en-GB" dirty="0" err="1"/>
              <a:t>svg</a:t>
            </a:r>
            <a:r>
              <a:rPr lang="en-GB" dirty="0"/>
              <a:t> and </a:t>
            </a:r>
            <a:r>
              <a:rPr lang="en-GB" dirty="0" err="1"/>
              <a:t>png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754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6868D-A469-26D0-27F6-B116B6D5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498752"/>
          </a:xfrm>
        </p:spPr>
        <p:txBody>
          <a:bodyPr/>
          <a:lstStyle/>
          <a:p>
            <a:r>
              <a:rPr lang="en-GB" dirty="0"/>
              <a:t>Actors</a:t>
            </a:r>
            <a:endParaRPr lang="nb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30DD05-861B-2AAD-29D0-1EDCD167DFFF}"/>
              </a:ext>
            </a:extLst>
          </p:cNvPr>
          <p:cNvSpPr/>
          <p:nvPr/>
        </p:nvSpPr>
        <p:spPr>
          <a:xfrm>
            <a:off x="3608670" y="279870"/>
            <a:ext cx="6474897" cy="959465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C00000"/>
                </a:solidFill>
                <a:latin typeface="Calibri"/>
              </a:rPr>
              <a:t>All icons for actors should have exact aspect ratio 1,3 : 1 (height – width)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free to suggest.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B8B350-7D0A-F469-35BF-056C78924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898" y="2062163"/>
            <a:ext cx="243000" cy="32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3BA014-54DC-16B9-8833-296E5D397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663" y="2052317"/>
            <a:ext cx="243000" cy="32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08C7D3-D3C8-9337-4626-87B91B355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24" y="2058781"/>
            <a:ext cx="243000" cy="32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3A9BB1-B389-27D0-91F6-BC1506942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00" y="2052317"/>
            <a:ext cx="243000" cy="32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B3433C-905F-BAEA-1FB9-79A1791AA5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37" y="2052317"/>
            <a:ext cx="243000" cy="324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94F9C4-8B99-24C9-615E-057B0E396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789" y="2044039"/>
            <a:ext cx="243000" cy="324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194F7AB-AAF4-B3F8-B894-40200A8507CD}"/>
              </a:ext>
            </a:extLst>
          </p:cNvPr>
          <p:cNvSpPr txBox="1"/>
          <p:nvPr/>
        </p:nvSpPr>
        <p:spPr>
          <a:xfrm>
            <a:off x="831680" y="1776097"/>
            <a:ext cx="8326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Users and customers: We require a few new suggestions too. </a:t>
            </a:r>
          </a:p>
        </p:txBody>
      </p:sp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93818905-C1E7-E9E6-FA1B-6991406787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726" y="2035956"/>
            <a:ext cx="284211" cy="360000"/>
          </a:xfrm>
          <a:prstGeom prst="rect">
            <a:avLst/>
          </a:prstGeom>
        </p:spPr>
      </p:pic>
      <p:pic>
        <p:nvPicPr>
          <p:cNvPr id="28" name="Picture 27" descr="Shape&#10;&#10;Description automatically generated with low confidence">
            <a:extLst>
              <a:ext uri="{FF2B5EF4-FFF2-40B4-BE49-F238E27FC236}">
                <a16:creationId xmlns:a16="http://schemas.microsoft.com/office/drawing/2014/main" id="{624BBB9F-9DA0-D423-7274-F23A96DB247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07" y="2039083"/>
            <a:ext cx="281250" cy="360000"/>
          </a:xfrm>
          <a:prstGeom prst="rect">
            <a:avLst/>
          </a:prstGeom>
        </p:spPr>
      </p:pic>
      <p:pic>
        <p:nvPicPr>
          <p:cNvPr id="30" name="Picture 29" descr="Shape&#10;&#10;Description automatically generated with low confidence">
            <a:extLst>
              <a:ext uri="{FF2B5EF4-FFF2-40B4-BE49-F238E27FC236}">
                <a16:creationId xmlns:a16="http://schemas.microsoft.com/office/drawing/2014/main" id="{2A2DFF46-2F0F-3D53-FB88-320F92CFFD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459" y="2025910"/>
            <a:ext cx="281250" cy="360000"/>
          </a:xfrm>
          <a:prstGeom prst="rect">
            <a:avLst/>
          </a:prstGeom>
        </p:spPr>
      </p:pic>
      <p:pic>
        <p:nvPicPr>
          <p:cNvPr id="33" name="Picture 3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131E2A3-16DD-8CE2-2F30-459A94B409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187" y="2020190"/>
            <a:ext cx="285000" cy="360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4886661-3F65-AC42-AF9C-E71FAFA3B4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46" y="4345030"/>
            <a:ext cx="381755" cy="26028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7BA29CA-6CF5-8937-066A-7B73BE48CC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91" y="4348320"/>
            <a:ext cx="381755" cy="26028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CACA0F7-B8DC-316A-2C75-694C324A23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36" y="4348948"/>
            <a:ext cx="381755" cy="26028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F4503167-4E13-6B04-B066-E6426AD6C47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15" y="4353387"/>
            <a:ext cx="323803" cy="291423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12E8784-BD29-947B-9A82-361E109899A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334" y="4329087"/>
            <a:ext cx="307615" cy="30761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890505A-448E-0C95-D65D-D1DD0A53016D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1" t="15921" r="13310" b="15287"/>
          <a:stretch/>
        </p:blipFill>
        <p:spPr>
          <a:xfrm>
            <a:off x="3841414" y="4331636"/>
            <a:ext cx="352757" cy="32400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1AF6E16C-31E5-0CCB-DAFC-EBB20D187882}"/>
              </a:ext>
            </a:extLst>
          </p:cNvPr>
          <p:cNvSpPr txBox="1"/>
          <p:nvPr/>
        </p:nvSpPr>
        <p:spPr>
          <a:xfrm>
            <a:off x="837166" y="3963818"/>
            <a:ext cx="11033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providers</a:t>
            </a:r>
            <a:r>
              <a:rPr lang="en-GB" sz="1200" dirty="0">
                <a:solidFill>
                  <a:srgbClr val="00ADEE"/>
                </a:solidFill>
                <a:latin typeface="Calibri"/>
              </a:rPr>
              <a:t>:. We require a few new suggestions: service organization (not only buildings), public service providers, and payment solutions (not only bank building)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AD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2FFF20B-17DA-2FC1-1045-B6FDAA9FBF27}"/>
              </a:ext>
            </a:extLst>
          </p:cNvPr>
          <p:cNvSpPr txBox="1"/>
          <p:nvPr/>
        </p:nvSpPr>
        <p:spPr>
          <a:xfrm>
            <a:off x="4867676" y="4670654"/>
            <a:ext cx="41545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B5B5E0D-7A03-7917-00CD-84E9DA5E7E0E}"/>
              </a:ext>
            </a:extLst>
          </p:cNvPr>
          <p:cNvSpPr txBox="1"/>
          <p:nvPr/>
        </p:nvSpPr>
        <p:spPr>
          <a:xfrm>
            <a:off x="1589694" y="4674572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3AC8120-3F8F-C761-98B1-414F092BC8FB}"/>
              </a:ext>
            </a:extLst>
          </p:cNvPr>
          <p:cNvSpPr txBox="1"/>
          <p:nvPr/>
        </p:nvSpPr>
        <p:spPr>
          <a:xfrm>
            <a:off x="2144112" y="4674572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D9043D6-B282-19B3-790E-6397D8DA98F4}"/>
              </a:ext>
            </a:extLst>
          </p:cNvPr>
          <p:cNvSpPr txBox="1"/>
          <p:nvPr/>
        </p:nvSpPr>
        <p:spPr>
          <a:xfrm>
            <a:off x="1075584" y="4663493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0229270-F926-F6B5-14A3-C666EC8B92AB}"/>
              </a:ext>
            </a:extLst>
          </p:cNvPr>
          <p:cNvSpPr txBox="1"/>
          <p:nvPr/>
        </p:nvSpPr>
        <p:spPr>
          <a:xfrm>
            <a:off x="3422437" y="4655272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398207-A1D1-67D8-57BC-F46545D57DBA}"/>
              </a:ext>
            </a:extLst>
          </p:cNvPr>
          <p:cNvSpPr txBox="1"/>
          <p:nvPr/>
        </p:nvSpPr>
        <p:spPr>
          <a:xfrm>
            <a:off x="3887544" y="4655272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store4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BC4535BF-8615-B28B-F55E-27078A83388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71" y="4348320"/>
            <a:ext cx="233452" cy="288382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C568AD8C-9587-7160-A889-187B58C1F330}"/>
              </a:ext>
            </a:extLst>
          </p:cNvPr>
          <p:cNvSpPr txBox="1"/>
          <p:nvPr/>
        </p:nvSpPr>
        <p:spPr>
          <a:xfrm>
            <a:off x="2726104" y="4683776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provider6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CA93FF5E-BD19-0E18-9492-9365537C2FB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545" y="4285297"/>
            <a:ext cx="428168" cy="428168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074976E8-9507-0BF8-1E0E-93DB1741644F}"/>
              </a:ext>
            </a:extLst>
          </p:cNvPr>
          <p:cNvSpPr txBox="1"/>
          <p:nvPr/>
        </p:nvSpPr>
        <p:spPr>
          <a:xfrm>
            <a:off x="4386886" y="4658519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online store1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658BBC11-391D-83F2-60C3-EF48F5466BB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584" y="2938986"/>
            <a:ext cx="243000" cy="3240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971523B0-CA03-3F2B-AC19-25F0A13380B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63" y="2938986"/>
            <a:ext cx="243000" cy="32400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9BF576F3-E3DD-BB7A-0C08-172E099A2C5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43" y="2938986"/>
            <a:ext cx="243000" cy="324000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3046FB9-E70B-C784-1F56-E3C4ACF7E5D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763" y="2938986"/>
            <a:ext cx="243000" cy="324000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C6FFEB4D-68B2-4FF9-9CAB-20946CFBD9E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145" y="2938986"/>
            <a:ext cx="243000" cy="32400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A3CC1585-C46C-392A-115C-0D7D4E56A96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466" y="2938986"/>
            <a:ext cx="243000" cy="32400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6BF2416-A259-F1C6-432A-2ABD43E499F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824" y="2938986"/>
            <a:ext cx="242999" cy="32400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8BEEC005-C1F8-F572-8977-4A11EBC0591B}"/>
              </a:ext>
            </a:extLst>
          </p:cNvPr>
          <p:cNvSpPr txBox="1"/>
          <p:nvPr/>
        </p:nvSpPr>
        <p:spPr>
          <a:xfrm>
            <a:off x="817106" y="2673220"/>
            <a:ext cx="6967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Employee: Some of these are  perhaps a bit bold/too much black)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F63D9E7-036A-E320-7120-5430FFE5F951}"/>
              </a:ext>
            </a:extLst>
          </p:cNvPr>
          <p:cNvSpPr txBox="1"/>
          <p:nvPr/>
        </p:nvSpPr>
        <p:spPr>
          <a:xfrm>
            <a:off x="1041421" y="329913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employee7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4E0D463-8442-3F14-7E86-5ABDABB2BB39}"/>
              </a:ext>
            </a:extLst>
          </p:cNvPr>
          <p:cNvSpPr txBox="1"/>
          <p:nvPr/>
        </p:nvSpPr>
        <p:spPr>
          <a:xfrm>
            <a:off x="1655839" y="329913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employee8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E581A5C-2C8C-4E36-A3ED-59EC06623628}"/>
              </a:ext>
            </a:extLst>
          </p:cNvPr>
          <p:cNvSpPr txBox="1"/>
          <p:nvPr/>
        </p:nvSpPr>
        <p:spPr>
          <a:xfrm>
            <a:off x="2270257" y="329913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employee9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EF4A3E6-2E96-478E-23EC-08A46948EA73}"/>
              </a:ext>
            </a:extLst>
          </p:cNvPr>
          <p:cNvSpPr txBox="1"/>
          <p:nvPr/>
        </p:nvSpPr>
        <p:spPr>
          <a:xfrm>
            <a:off x="2854675" y="3299136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451A511-8EBF-0F41-1BD6-27DA21353853}"/>
              </a:ext>
            </a:extLst>
          </p:cNvPr>
          <p:cNvSpPr txBox="1"/>
          <p:nvPr/>
        </p:nvSpPr>
        <p:spPr>
          <a:xfrm>
            <a:off x="3494713" y="3299136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E869F86-1585-464E-5AB8-448592B3621D}"/>
              </a:ext>
            </a:extLst>
          </p:cNvPr>
          <p:cNvSpPr txBox="1"/>
          <p:nvPr/>
        </p:nvSpPr>
        <p:spPr>
          <a:xfrm>
            <a:off x="4109131" y="3299136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5F9CA92-72C6-B010-85C7-2E182A2016BB}"/>
              </a:ext>
            </a:extLst>
          </p:cNvPr>
          <p:cNvSpPr txBox="1"/>
          <p:nvPr/>
        </p:nvSpPr>
        <p:spPr>
          <a:xfrm>
            <a:off x="4723551" y="3299136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employee16</a:t>
            </a:r>
          </a:p>
        </p:txBody>
      </p:sp>
      <p:pic>
        <p:nvPicPr>
          <p:cNvPr id="107" name="Picture 106" descr="Shape&#10;&#10;Description automatically generated with low confidence">
            <a:extLst>
              <a:ext uri="{FF2B5EF4-FFF2-40B4-BE49-F238E27FC236}">
                <a16:creationId xmlns:a16="http://schemas.microsoft.com/office/drawing/2014/main" id="{D4356E0B-FCDE-7452-5500-83C6F654F85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48" y="2932510"/>
            <a:ext cx="253125" cy="324000"/>
          </a:xfrm>
          <a:prstGeom prst="rect">
            <a:avLst/>
          </a:prstGeom>
        </p:spPr>
      </p:pic>
      <p:pic>
        <p:nvPicPr>
          <p:cNvPr id="108" name="Picture 107" descr="Shape&#10;&#10;Description automatically generated with low confidence">
            <a:extLst>
              <a:ext uri="{FF2B5EF4-FFF2-40B4-BE49-F238E27FC236}">
                <a16:creationId xmlns:a16="http://schemas.microsoft.com/office/drawing/2014/main" id="{25C6876C-6730-4B14-7116-639EC6E97E7E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25" y="2932510"/>
            <a:ext cx="253125" cy="324000"/>
          </a:xfrm>
          <a:prstGeom prst="rect">
            <a:avLst/>
          </a:prstGeom>
        </p:spPr>
      </p:pic>
      <p:pic>
        <p:nvPicPr>
          <p:cNvPr id="109" name="Picture 108" descr="Shape&#10;&#10;Description automatically generated with low confidence">
            <a:extLst>
              <a:ext uri="{FF2B5EF4-FFF2-40B4-BE49-F238E27FC236}">
                <a16:creationId xmlns:a16="http://schemas.microsoft.com/office/drawing/2014/main" id="{FE00BD74-C1CA-B483-0578-01E03357195A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491" y="2932510"/>
            <a:ext cx="259529" cy="336806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638EEE9D-DAEC-0244-0F4F-A4BC08CCAF6C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41" y="2865785"/>
            <a:ext cx="468000" cy="468000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198EAA21-AAE8-D226-BA13-75CAC32B38A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109" y="2865785"/>
            <a:ext cx="468000" cy="468000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8E67D13A-AB4D-96F0-85E7-7B982AAE5A15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576" y="2865785"/>
            <a:ext cx="468000" cy="4680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BDEFC9E4-845B-A986-C276-5EDFB6AE6AFF}"/>
              </a:ext>
            </a:extLst>
          </p:cNvPr>
          <p:cNvSpPr txBox="1"/>
          <p:nvPr/>
        </p:nvSpPr>
        <p:spPr>
          <a:xfrm>
            <a:off x="6476811" y="3273939"/>
            <a:ext cx="37685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IT1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5C04ECD-8C94-6474-DFB9-D6D47EB41AA1}"/>
              </a:ext>
            </a:extLst>
          </p:cNvPr>
          <p:cNvSpPr txBox="1"/>
          <p:nvPr/>
        </p:nvSpPr>
        <p:spPr>
          <a:xfrm>
            <a:off x="6936639" y="3273939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IT2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C8467AF-4790-87BD-FDCB-243B4E3E523B}"/>
              </a:ext>
            </a:extLst>
          </p:cNvPr>
          <p:cNvSpPr txBox="1"/>
          <p:nvPr/>
        </p:nvSpPr>
        <p:spPr>
          <a:xfrm>
            <a:off x="7417569" y="3273939"/>
            <a:ext cx="44702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staff3 IT3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D443C6F-25D3-07DB-5AE8-681C11B50A89}"/>
              </a:ext>
            </a:extLst>
          </p:cNvPr>
          <p:cNvSpPr txBox="1"/>
          <p:nvPr/>
        </p:nvSpPr>
        <p:spPr>
          <a:xfrm>
            <a:off x="8018590" y="3272836"/>
            <a:ext cx="44500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tech1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F87ABBC-CD00-ADF0-7EF8-33C57B3D43F1}"/>
              </a:ext>
            </a:extLst>
          </p:cNvPr>
          <p:cNvSpPr txBox="1"/>
          <p:nvPr/>
        </p:nvSpPr>
        <p:spPr>
          <a:xfrm>
            <a:off x="8597356" y="3272836"/>
            <a:ext cx="51465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tech2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06D600F-8F9D-1A59-1618-4FE5C77B4E81}"/>
              </a:ext>
            </a:extLst>
          </p:cNvPr>
          <p:cNvSpPr txBox="1"/>
          <p:nvPr/>
        </p:nvSpPr>
        <p:spPr>
          <a:xfrm>
            <a:off x="9245772" y="3272836"/>
            <a:ext cx="46349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tech3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8A770E8-E97A-6EBC-36E8-9320F8912640}"/>
              </a:ext>
            </a:extLst>
          </p:cNvPr>
          <p:cNvSpPr/>
          <p:nvPr/>
        </p:nvSpPr>
        <p:spPr>
          <a:xfrm>
            <a:off x="1150979" y="239465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6F1CA206-CB1D-4F0C-5792-23A0540073E3}"/>
              </a:ext>
            </a:extLst>
          </p:cNvPr>
          <p:cNvSpPr/>
          <p:nvPr/>
        </p:nvSpPr>
        <p:spPr>
          <a:xfrm>
            <a:off x="1615279" y="2403009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E94A4134-DFB5-F9A5-9E06-ECF3A860B3D1}"/>
              </a:ext>
            </a:extLst>
          </p:cNvPr>
          <p:cNvSpPr/>
          <p:nvPr/>
        </p:nvSpPr>
        <p:spPr>
          <a:xfrm>
            <a:off x="2079579" y="2411366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C03649BC-843F-A32A-AC44-7234D1733CE8}"/>
              </a:ext>
            </a:extLst>
          </p:cNvPr>
          <p:cNvSpPr/>
          <p:nvPr/>
        </p:nvSpPr>
        <p:spPr>
          <a:xfrm>
            <a:off x="2543879" y="2419723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654C558-0837-A0AE-3FFA-750C9840DD27}"/>
              </a:ext>
            </a:extLst>
          </p:cNvPr>
          <p:cNvSpPr/>
          <p:nvPr/>
        </p:nvSpPr>
        <p:spPr>
          <a:xfrm>
            <a:off x="3008179" y="242808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1CAEBF6-C912-6C5D-303F-FAD225683717}"/>
              </a:ext>
            </a:extLst>
          </p:cNvPr>
          <p:cNvSpPr/>
          <p:nvPr/>
        </p:nvSpPr>
        <p:spPr>
          <a:xfrm>
            <a:off x="3431919" y="241788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65E6133-59B2-3862-CA55-D31ACE9C1DFA}"/>
              </a:ext>
            </a:extLst>
          </p:cNvPr>
          <p:cNvSpPr/>
          <p:nvPr/>
        </p:nvSpPr>
        <p:spPr>
          <a:xfrm>
            <a:off x="3887616" y="2439251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CD46D9D1-9110-3096-F371-7A8988B0F2CB}"/>
              </a:ext>
            </a:extLst>
          </p:cNvPr>
          <p:cNvSpPr/>
          <p:nvPr/>
        </p:nvSpPr>
        <p:spPr>
          <a:xfrm>
            <a:off x="4378390" y="2428079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297D76A-ACF4-E244-6765-62341983F107}"/>
              </a:ext>
            </a:extLst>
          </p:cNvPr>
          <p:cNvSpPr/>
          <p:nvPr/>
        </p:nvSpPr>
        <p:spPr>
          <a:xfrm>
            <a:off x="4869164" y="2416907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4FFBCEC2-53C6-6EEE-1503-1CC4CCBDA5E7}"/>
              </a:ext>
            </a:extLst>
          </p:cNvPr>
          <p:cNvSpPr/>
          <p:nvPr/>
        </p:nvSpPr>
        <p:spPr>
          <a:xfrm>
            <a:off x="6609204" y="3451875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78050CC-CDE9-C6DF-7F06-1B18DA9B4469}"/>
              </a:ext>
            </a:extLst>
          </p:cNvPr>
          <p:cNvSpPr/>
          <p:nvPr/>
        </p:nvSpPr>
        <p:spPr>
          <a:xfrm>
            <a:off x="7073504" y="346023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F6B0C75-EBB5-C057-4597-1B1845EA12A4}"/>
              </a:ext>
            </a:extLst>
          </p:cNvPr>
          <p:cNvSpPr/>
          <p:nvPr/>
        </p:nvSpPr>
        <p:spPr>
          <a:xfrm>
            <a:off x="7537804" y="3468589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C56498EE-34F3-69B8-24CD-A22796613DB4}"/>
              </a:ext>
            </a:extLst>
          </p:cNvPr>
          <p:cNvSpPr/>
          <p:nvPr/>
        </p:nvSpPr>
        <p:spPr>
          <a:xfrm>
            <a:off x="1108117" y="493594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75BA396D-1F65-1C46-6D5D-7F381A3E2F45}"/>
              </a:ext>
            </a:extLst>
          </p:cNvPr>
          <p:cNvSpPr/>
          <p:nvPr/>
        </p:nvSpPr>
        <p:spPr>
          <a:xfrm>
            <a:off x="1653114" y="494928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83065A21-951B-E2A9-6D83-0B2553615CCF}"/>
              </a:ext>
            </a:extLst>
          </p:cNvPr>
          <p:cNvSpPr/>
          <p:nvPr/>
        </p:nvSpPr>
        <p:spPr>
          <a:xfrm>
            <a:off x="2227594" y="494928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CA39EC91-EA81-D985-20B7-29C644D70279}"/>
              </a:ext>
            </a:extLst>
          </p:cNvPr>
          <p:cNvSpPr/>
          <p:nvPr/>
        </p:nvSpPr>
        <p:spPr>
          <a:xfrm>
            <a:off x="3487640" y="483109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B4591096-BC78-83EB-ECB1-413A53A49810}"/>
              </a:ext>
            </a:extLst>
          </p:cNvPr>
          <p:cNvSpPr/>
          <p:nvPr/>
        </p:nvSpPr>
        <p:spPr>
          <a:xfrm>
            <a:off x="2854584" y="4951343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5943207-DF32-CAD2-2B1E-C5063405BB9E}"/>
              </a:ext>
            </a:extLst>
          </p:cNvPr>
          <p:cNvSpPr/>
          <p:nvPr/>
        </p:nvSpPr>
        <p:spPr>
          <a:xfrm>
            <a:off x="3664524" y="3482359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5E9B4A9D-1560-5DFF-8F23-F41C29DC7862}"/>
              </a:ext>
            </a:extLst>
          </p:cNvPr>
          <p:cNvSpPr/>
          <p:nvPr/>
        </p:nvSpPr>
        <p:spPr>
          <a:xfrm>
            <a:off x="2453545" y="347290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5F07CA32-AD17-60EB-B82A-B1332612F508}"/>
              </a:ext>
            </a:extLst>
          </p:cNvPr>
          <p:cNvSpPr/>
          <p:nvPr/>
        </p:nvSpPr>
        <p:spPr>
          <a:xfrm>
            <a:off x="1242566" y="3463457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3" name="Picture 142" descr="A close up of a logo&#10;&#10;Description automatically generated">
            <a:extLst>
              <a:ext uri="{FF2B5EF4-FFF2-40B4-BE49-F238E27FC236}">
                <a16:creationId xmlns:a16="http://schemas.microsoft.com/office/drawing/2014/main" id="{063C6F66-F7A1-292D-1B4D-ACD7D586ECC1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3220" y="5720950"/>
            <a:ext cx="241116" cy="324000"/>
          </a:xfrm>
          <a:prstGeom prst="rect">
            <a:avLst/>
          </a:prstGeom>
        </p:spPr>
      </p:pic>
      <p:pic>
        <p:nvPicPr>
          <p:cNvPr id="144" name="Picture 143" descr="Icon&#10;&#10;Description automatically generated">
            <a:extLst>
              <a:ext uri="{FF2B5EF4-FFF2-40B4-BE49-F238E27FC236}">
                <a16:creationId xmlns:a16="http://schemas.microsoft.com/office/drawing/2014/main" id="{CC4BDA6E-3F3E-4A5D-126C-6AC98A979B3E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32" y="5710837"/>
            <a:ext cx="255790" cy="324000"/>
          </a:xfrm>
          <a:prstGeom prst="rect">
            <a:avLst/>
          </a:prstGeom>
        </p:spPr>
      </p:pic>
      <p:pic>
        <p:nvPicPr>
          <p:cNvPr id="146" name="Picture 145" descr="Icon&#10;&#10;Description automatically generated">
            <a:extLst>
              <a:ext uri="{FF2B5EF4-FFF2-40B4-BE49-F238E27FC236}">
                <a16:creationId xmlns:a16="http://schemas.microsoft.com/office/drawing/2014/main" id="{6C869AF5-209F-587B-2206-AE2A7725E727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14" y="5710837"/>
            <a:ext cx="255790" cy="324000"/>
          </a:xfrm>
          <a:prstGeom prst="rect">
            <a:avLst/>
          </a:prstGeom>
        </p:spPr>
      </p:pic>
      <p:pic>
        <p:nvPicPr>
          <p:cNvPr id="147" name="Picture 146" descr="A picture containing text, furniture, file, chest of drawers&#10;&#10;Description automatically generated">
            <a:extLst>
              <a:ext uri="{FF2B5EF4-FFF2-40B4-BE49-F238E27FC236}">
                <a16:creationId xmlns:a16="http://schemas.microsoft.com/office/drawing/2014/main" id="{F7FD9725-3171-D82A-39C1-E90EBA55A634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829" y="5710837"/>
            <a:ext cx="253125" cy="324000"/>
          </a:xfrm>
          <a:prstGeom prst="rect">
            <a:avLst/>
          </a:prstGeom>
        </p:spPr>
      </p:pic>
      <p:pic>
        <p:nvPicPr>
          <p:cNvPr id="148" name="Picture 147" descr="Icon, qr code&#10;&#10;Description automatically generated">
            <a:extLst>
              <a:ext uri="{FF2B5EF4-FFF2-40B4-BE49-F238E27FC236}">
                <a16:creationId xmlns:a16="http://schemas.microsoft.com/office/drawing/2014/main" id="{B1358305-E56D-0056-2637-A15A6AA64AF2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248" y="5710837"/>
            <a:ext cx="255790" cy="324000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9106474B-850E-019F-A67D-6AEBA748E236}"/>
              </a:ext>
            </a:extLst>
          </p:cNvPr>
          <p:cNvSpPr txBox="1"/>
          <p:nvPr/>
        </p:nvSpPr>
        <p:spPr>
          <a:xfrm>
            <a:off x="2153220" y="6076631"/>
            <a:ext cx="4374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tech1 database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257B994-036B-0397-A454-0DB3C06773ED}"/>
              </a:ext>
            </a:extLst>
          </p:cNvPr>
          <p:cNvSpPr txBox="1"/>
          <p:nvPr/>
        </p:nvSpPr>
        <p:spPr>
          <a:xfrm>
            <a:off x="4369702" y="6066518"/>
            <a:ext cx="4726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tech6 network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52DCA17A-E751-CBA4-FE08-376913518609}"/>
              </a:ext>
            </a:extLst>
          </p:cNvPr>
          <p:cNvSpPr txBox="1"/>
          <p:nvPr/>
        </p:nvSpPr>
        <p:spPr>
          <a:xfrm>
            <a:off x="2701371" y="6066518"/>
            <a:ext cx="46454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tech3 server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ABE4700-B307-755A-F818-C75D13EB0F7E}"/>
              </a:ext>
            </a:extLst>
          </p:cNvPr>
          <p:cNvSpPr txBox="1"/>
          <p:nvPr/>
        </p:nvSpPr>
        <p:spPr>
          <a:xfrm>
            <a:off x="3222404" y="6066518"/>
            <a:ext cx="50353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tech4 virtual machine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3384D21-DD20-6B56-18DF-F55B8C27958F}"/>
              </a:ext>
            </a:extLst>
          </p:cNvPr>
          <p:cNvSpPr txBox="1"/>
          <p:nvPr/>
        </p:nvSpPr>
        <p:spPr>
          <a:xfrm>
            <a:off x="3849587" y="6066518"/>
            <a:ext cx="29765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tech5 cloud</a:t>
            </a:r>
          </a:p>
        </p:txBody>
      </p:sp>
      <p:pic>
        <p:nvPicPr>
          <p:cNvPr id="155" name="Picture 15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F0483E3-1E2A-EAFD-BD82-11281FF05485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77" y="5705232"/>
            <a:ext cx="347163" cy="324000"/>
          </a:xfrm>
          <a:prstGeom prst="rect">
            <a:avLst/>
          </a:prstGeom>
        </p:spPr>
      </p:pic>
      <p:pic>
        <p:nvPicPr>
          <p:cNvPr id="156" name="Picture 155" descr="Shape&#10;&#10;Description automatically generated with low confidence">
            <a:extLst>
              <a:ext uri="{FF2B5EF4-FFF2-40B4-BE49-F238E27FC236}">
                <a16:creationId xmlns:a16="http://schemas.microsoft.com/office/drawing/2014/main" id="{A4B0A909-7F16-CC23-7A98-6BBEE0B4BBC0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57" y="5723645"/>
            <a:ext cx="367899" cy="324000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BDA96210-1741-DE09-7F87-88FB6354E7A3}"/>
              </a:ext>
            </a:extLst>
          </p:cNvPr>
          <p:cNvSpPr txBox="1"/>
          <p:nvPr/>
        </p:nvSpPr>
        <p:spPr>
          <a:xfrm>
            <a:off x="1613376" y="6073985"/>
            <a:ext cx="4726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tech7 system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AFE3D035-B0A8-22FE-7D74-1E26D2BC2BA3}"/>
              </a:ext>
            </a:extLst>
          </p:cNvPr>
          <p:cNvSpPr txBox="1"/>
          <p:nvPr/>
        </p:nvSpPr>
        <p:spPr>
          <a:xfrm>
            <a:off x="1053574" y="6060913"/>
            <a:ext cx="4726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tech8 system cloud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DD4FC75-4E07-B9D9-6C12-A52285156C70}"/>
              </a:ext>
            </a:extLst>
          </p:cNvPr>
          <p:cNvSpPr txBox="1"/>
          <p:nvPr/>
        </p:nvSpPr>
        <p:spPr>
          <a:xfrm>
            <a:off x="836909" y="5327416"/>
            <a:ext cx="7048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Platforms and systems. We require new suggestions for chatbots, AI-agents and AI-systems </a:t>
            </a: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29E312E3-517C-739A-EB42-5CFE041E8C1B}"/>
              </a:ext>
            </a:extLst>
          </p:cNvPr>
          <p:cNvSpPr/>
          <p:nvPr/>
        </p:nvSpPr>
        <p:spPr>
          <a:xfrm>
            <a:off x="1075677" y="6488429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16B562C8-77DE-C75A-31DC-A7333F5CC3A6}"/>
              </a:ext>
            </a:extLst>
          </p:cNvPr>
          <p:cNvSpPr/>
          <p:nvPr/>
        </p:nvSpPr>
        <p:spPr>
          <a:xfrm>
            <a:off x="1710003" y="644368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82BB313D-2E5C-B7AC-D7A8-5C49503BB037}"/>
              </a:ext>
            </a:extLst>
          </p:cNvPr>
          <p:cNvSpPr/>
          <p:nvPr/>
        </p:nvSpPr>
        <p:spPr>
          <a:xfrm>
            <a:off x="2235713" y="6458213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1FD04443-4076-E8C6-5F4E-A0799C120993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066" y="4285297"/>
            <a:ext cx="470985" cy="470985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73531183-2955-1944-373C-A9D7F6BAC22F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406" y="4285297"/>
            <a:ext cx="470985" cy="470985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6653D5BA-E928-6370-D6BC-15B6253DA548}"/>
              </a:ext>
            </a:extLst>
          </p:cNvPr>
          <p:cNvSpPr txBox="1"/>
          <p:nvPr/>
        </p:nvSpPr>
        <p:spPr>
          <a:xfrm>
            <a:off x="5453000" y="4716355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bank1 online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EE23862-C115-7C06-D6F7-45ACBB5DA093}"/>
              </a:ext>
            </a:extLst>
          </p:cNvPr>
          <p:cNvSpPr txBox="1"/>
          <p:nvPr/>
        </p:nvSpPr>
        <p:spPr>
          <a:xfrm>
            <a:off x="5973911" y="4716355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bank2 online</a:t>
            </a:r>
          </a:p>
        </p:txBody>
      </p:sp>
      <p:pic>
        <p:nvPicPr>
          <p:cNvPr id="172" name="Picture 171">
            <a:extLst>
              <a:ext uri="{FF2B5EF4-FFF2-40B4-BE49-F238E27FC236}">
                <a16:creationId xmlns:a16="http://schemas.microsoft.com/office/drawing/2014/main" id="{EC04BB84-BD18-F101-35C8-5459314EFB6B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5493175" y="2886792"/>
            <a:ext cx="406194" cy="40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7386F-928F-7CEE-4338-30D5A274E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0BD90-ED4E-843D-F152-2DA15150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131" y="270609"/>
            <a:ext cx="5312394" cy="703578"/>
          </a:xfrm>
        </p:spPr>
        <p:txBody>
          <a:bodyPr/>
          <a:lstStyle/>
          <a:p>
            <a:r>
              <a:rPr lang="en-GB" sz="2800" dirty="0"/>
              <a:t>Later: Healthcare actors</a:t>
            </a:r>
            <a:endParaRPr lang="nb-NO" sz="28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39ACF84-6502-9BA6-6F18-A2E5009299C3}"/>
              </a:ext>
            </a:extLst>
          </p:cNvPr>
          <p:cNvSpPr/>
          <p:nvPr/>
        </p:nvSpPr>
        <p:spPr>
          <a:xfrm>
            <a:off x="4089632" y="142666"/>
            <a:ext cx="6484691" cy="964682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C00000"/>
                </a:solidFill>
                <a:latin typeface="Calibri"/>
              </a:rPr>
              <a:t>All icons for health should have exact aspect ratio 1,3 : 1 (height - width)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free to suggest.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2E1FAE-F344-8B36-0B1D-BAF517DB2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128" y="5382650"/>
            <a:ext cx="469845" cy="39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AA0067-B7DF-F03F-3702-5CA9FB3F0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67" y="5382650"/>
            <a:ext cx="501600" cy="39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AF56C8-0F0A-A2D1-4DD7-3DE78DE88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60" y="5382650"/>
            <a:ext cx="501600" cy="39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7CF508-387D-20A1-F571-8F18F3D41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75" y="5402369"/>
            <a:ext cx="510832" cy="39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61BB9B-4EC0-8913-94B4-DEE7A887F9BC}"/>
              </a:ext>
            </a:extLst>
          </p:cNvPr>
          <p:cNvSpPr txBox="1"/>
          <p:nvPr/>
        </p:nvSpPr>
        <p:spPr>
          <a:xfrm>
            <a:off x="867140" y="2407312"/>
            <a:ext cx="7438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en-GB" dirty="0"/>
              <a:t>GP and doctors (should all have stethoscope) and surgeons (should all have head lamp)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C1972C-16D4-ED2B-623E-2EB01DCF3BD3}"/>
              </a:ext>
            </a:extLst>
          </p:cNvPr>
          <p:cNvSpPr txBox="1"/>
          <p:nvPr/>
        </p:nvSpPr>
        <p:spPr>
          <a:xfrm>
            <a:off x="831268" y="4947546"/>
            <a:ext cx="7524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Hospitals and institutions/practices (we require also “hospital department”, laboratory, and social security institution)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898AC-D148-7716-5D4D-CE040870B2BF}"/>
              </a:ext>
            </a:extLst>
          </p:cNvPr>
          <p:cNvSpPr txBox="1"/>
          <p:nvPr/>
        </p:nvSpPr>
        <p:spPr>
          <a:xfrm>
            <a:off x="1864626" y="2068725"/>
            <a:ext cx="4894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6C78A-9EF7-BC34-FEEF-E4F2C4477B51}"/>
              </a:ext>
            </a:extLst>
          </p:cNvPr>
          <p:cNvSpPr txBox="1"/>
          <p:nvPr/>
        </p:nvSpPr>
        <p:spPr>
          <a:xfrm>
            <a:off x="1216819" y="2068725"/>
            <a:ext cx="3915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patient-1</a:t>
            </a:r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8D861416-9CB5-2762-C089-6B57AC45E4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36" y="1703189"/>
            <a:ext cx="245397" cy="324000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low confidence">
            <a:extLst>
              <a:ext uri="{FF2B5EF4-FFF2-40B4-BE49-F238E27FC236}">
                <a16:creationId xmlns:a16="http://schemas.microsoft.com/office/drawing/2014/main" id="{E19C6DCA-5E3B-9117-D9AD-DD593D2CB8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25" y="1703189"/>
            <a:ext cx="307201" cy="324000"/>
          </a:xfrm>
          <a:prstGeom prst="rect">
            <a:avLst/>
          </a:prstGeom>
        </p:spPr>
      </p:pic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A85394D-73D9-5BA6-4FEC-443E21B01A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718" y="2680323"/>
            <a:ext cx="288000" cy="360000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E10EA5-3061-2BF8-ECAA-00C1160489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76" y="2717077"/>
            <a:ext cx="288000" cy="36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EFAD407-AF4B-5AE2-D39B-7D3C39C72583}"/>
              </a:ext>
            </a:extLst>
          </p:cNvPr>
          <p:cNvSpPr txBox="1"/>
          <p:nvPr/>
        </p:nvSpPr>
        <p:spPr>
          <a:xfrm>
            <a:off x="3133328" y="3150648"/>
            <a:ext cx="4903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A6EFE6-E455-9E52-1689-256A8F43B343}"/>
              </a:ext>
            </a:extLst>
          </p:cNvPr>
          <p:cNvSpPr txBox="1"/>
          <p:nvPr/>
        </p:nvSpPr>
        <p:spPr>
          <a:xfrm>
            <a:off x="2505432" y="3150648"/>
            <a:ext cx="3915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40A896-813B-3B70-E892-EB7B7DEC8322}"/>
              </a:ext>
            </a:extLst>
          </p:cNvPr>
          <p:cNvSpPr txBox="1"/>
          <p:nvPr/>
        </p:nvSpPr>
        <p:spPr>
          <a:xfrm>
            <a:off x="3860268" y="3150648"/>
            <a:ext cx="4139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doctor-3</a:t>
            </a:r>
          </a:p>
        </p:txBody>
      </p:sp>
      <p:pic>
        <p:nvPicPr>
          <p:cNvPr id="24" name="Picture 23" descr="Shape&#10;&#10;Description automatically generated with low confidence">
            <a:extLst>
              <a:ext uri="{FF2B5EF4-FFF2-40B4-BE49-F238E27FC236}">
                <a16:creationId xmlns:a16="http://schemas.microsoft.com/office/drawing/2014/main" id="{A23D7469-EEF8-7F1D-DB80-18CA794595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48" y="3926582"/>
            <a:ext cx="268902" cy="3960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low confidence">
            <a:extLst>
              <a:ext uri="{FF2B5EF4-FFF2-40B4-BE49-F238E27FC236}">
                <a16:creationId xmlns:a16="http://schemas.microsoft.com/office/drawing/2014/main" id="{E38CEE53-FA34-9FEA-CE46-9CAC23E956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34" y="3926582"/>
            <a:ext cx="270336" cy="396000"/>
          </a:xfrm>
          <a:prstGeom prst="rect">
            <a:avLst/>
          </a:prstGeom>
        </p:spPr>
      </p:pic>
      <p:pic>
        <p:nvPicPr>
          <p:cNvPr id="26" name="Picture 25" descr="Shape&#10;&#10;Description automatically generated with medium confidence">
            <a:extLst>
              <a:ext uri="{FF2B5EF4-FFF2-40B4-BE49-F238E27FC236}">
                <a16:creationId xmlns:a16="http://schemas.microsoft.com/office/drawing/2014/main" id="{FFB4209D-6816-1F05-BEE5-F1992A187B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754" y="3926582"/>
            <a:ext cx="298165" cy="396000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medium confidence">
            <a:extLst>
              <a:ext uri="{FF2B5EF4-FFF2-40B4-BE49-F238E27FC236}">
                <a16:creationId xmlns:a16="http://schemas.microsoft.com/office/drawing/2014/main" id="{93C163A2-C8F5-B4DF-2C32-93F12BB4E9F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102" y="3926582"/>
            <a:ext cx="298165" cy="396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4CF61CF-2A18-37C1-DAF2-9C3A5C977CDD}"/>
              </a:ext>
            </a:extLst>
          </p:cNvPr>
          <p:cNvSpPr txBox="1"/>
          <p:nvPr/>
        </p:nvSpPr>
        <p:spPr>
          <a:xfrm>
            <a:off x="1882150" y="4347266"/>
            <a:ext cx="4903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A11129-7EFC-CC03-C98D-704C1FC2C547}"/>
              </a:ext>
            </a:extLst>
          </p:cNvPr>
          <p:cNvSpPr txBox="1"/>
          <p:nvPr/>
        </p:nvSpPr>
        <p:spPr>
          <a:xfrm>
            <a:off x="1254254" y="4347266"/>
            <a:ext cx="3915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F59D72-E606-5706-374E-1435F142D16B}"/>
              </a:ext>
            </a:extLst>
          </p:cNvPr>
          <p:cNvSpPr txBox="1"/>
          <p:nvPr/>
        </p:nvSpPr>
        <p:spPr>
          <a:xfrm>
            <a:off x="2609090" y="4347266"/>
            <a:ext cx="4139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143F67-6A0B-AD47-22A1-50BF473E40C2}"/>
              </a:ext>
            </a:extLst>
          </p:cNvPr>
          <p:cNvSpPr txBox="1"/>
          <p:nvPr/>
        </p:nvSpPr>
        <p:spPr>
          <a:xfrm>
            <a:off x="3278487" y="4347266"/>
            <a:ext cx="45014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8A980E-F908-A3F6-8EC8-E7AD8FF115C9}"/>
              </a:ext>
            </a:extLst>
          </p:cNvPr>
          <p:cNvSpPr txBox="1"/>
          <p:nvPr/>
        </p:nvSpPr>
        <p:spPr>
          <a:xfrm>
            <a:off x="1561800" y="5832512"/>
            <a:ext cx="5215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4AAAC5E-ECB5-FD37-B193-0F42E312DFE2}"/>
              </a:ext>
            </a:extLst>
          </p:cNvPr>
          <p:cNvSpPr txBox="1"/>
          <p:nvPr/>
        </p:nvSpPr>
        <p:spPr>
          <a:xfrm>
            <a:off x="954736" y="5832512"/>
            <a:ext cx="44987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31CF6E-D0C5-AD14-92C0-F6066BF65A92}"/>
              </a:ext>
            </a:extLst>
          </p:cNvPr>
          <p:cNvSpPr txBox="1"/>
          <p:nvPr/>
        </p:nvSpPr>
        <p:spPr>
          <a:xfrm>
            <a:off x="2240574" y="5832512"/>
            <a:ext cx="518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C23BE2B-B9A2-3525-AD33-CE93935B0968}"/>
              </a:ext>
            </a:extLst>
          </p:cNvPr>
          <p:cNvSpPr txBox="1"/>
          <p:nvPr/>
        </p:nvSpPr>
        <p:spPr>
          <a:xfrm>
            <a:off x="2916535" y="5832512"/>
            <a:ext cx="5709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hospital-4</a:t>
            </a:r>
          </a:p>
        </p:txBody>
      </p:sp>
      <p:pic>
        <p:nvPicPr>
          <p:cNvPr id="36" name="Picture 3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751E5B9-44C7-9256-8091-44A561CF78A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213" y="3962582"/>
            <a:ext cx="321828" cy="396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49617ED-854A-8925-908C-A1A270ABD2B6}"/>
              </a:ext>
            </a:extLst>
          </p:cNvPr>
          <p:cNvSpPr txBox="1"/>
          <p:nvPr/>
        </p:nvSpPr>
        <p:spPr>
          <a:xfrm>
            <a:off x="3900489" y="4341700"/>
            <a:ext cx="66675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chief-nurse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D188BB6-CA5D-A09B-02CF-4B5F587DB75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453" y="3972372"/>
            <a:ext cx="342476" cy="37725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EBD53BA-3C2A-71E3-B0FA-151CE53FF787}"/>
              </a:ext>
            </a:extLst>
          </p:cNvPr>
          <p:cNvSpPr txBox="1"/>
          <p:nvPr/>
        </p:nvSpPr>
        <p:spPr>
          <a:xfrm>
            <a:off x="4881004" y="4364933"/>
            <a:ext cx="46919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health-secretary-1</a:t>
            </a:r>
          </a:p>
        </p:txBody>
      </p:sp>
      <p:pic>
        <p:nvPicPr>
          <p:cNvPr id="43" name="Picture 42" descr="Shape&#10;&#10;Description automatically generated with low confidence">
            <a:extLst>
              <a:ext uri="{FF2B5EF4-FFF2-40B4-BE49-F238E27FC236}">
                <a16:creationId xmlns:a16="http://schemas.microsoft.com/office/drawing/2014/main" id="{62ECA282-0F66-F945-A042-49A387C5141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20" y="3984158"/>
            <a:ext cx="359489" cy="34263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E8EC82B5-26FC-BECA-EE7B-650AFCD4D357}"/>
              </a:ext>
            </a:extLst>
          </p:cNvPr>
          <p:cNvSpPr txBox="1"/>
          <p:nvPr/>
        </p:nvSpPr>
        <p:spPr>
          <a:xfrm>
            <a:off x="5552902" y="4355037"/>
            <a:ext cx="5800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secretary-receptionist-2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24D5019-7958-7336-91B2-C16FD8CC7EB0}"/>
              </a:ext>
            </a:extLst>
          </p:cNvPr>
          <p:cNvSpPr txBox="1"/>
          <p:nvPr/>
        </p:nvSpPr>
        <p:spPr>
          <a:xfrm>
            <a:off x="909037" y="1460639"/>
            <a:ext cx="8244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Patients: We require  more icons like patient-1, with different faces. Also</a:t>
            </a:r>
            <a:r>
              <a:rPr lang="en-GB" sz="1200" dirty="0">
                <a:solidFill>
                  <a:srgbClr val="00ADEE"/>
                </a:solidFill>
                <a:latin typeface="Calibri"/>
              </a:rPr>
              <a:t>,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patient icons are welcome.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71888B3-0960-1533-EE61-30883E93DCD2}"/>
              </a:ext>
            </a:extLst>
          </p:cNvPr>
          <p:cNvSpPr/>
          <p:nvPr/>
        </p:nvSpPr>
        <p:spPr>
          <a:xfrm>
            <a:off x="1350512" y="222916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62874B5-9356-89F7-2607-FDA90870289F}"/>
              </a:ext>
            </a:extLst>
          </p:cNvPr>
          <p:cNvSpPr/>
          <p:nvPr/>
        </p:nvSpPr>
        <p:spPr>
          <a:xfrm>
            <a:off x="2620074" y="3316799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2EE9818-36FE-AA0D-5782-C1412961BA4E}"/>
              </a:ext>
            </a:extLst>
          </p:cNvPr>
          <p:cNvSpPr/>
          <p:nvPr/>
        </p:nvSpPr>
        <p:spPr>
          <a:xfrm>
            <a:off x="3287788" y="3335485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5A284F0-3F71-3E1A-C350-4ECA22A051EA}"/>
              </a:ext>
            </a:extLst>
          </p:cNvPr>
          <p:cNvSpPr/>
          <p:nvPr/>
        </p:nvSpPr>
        <p:spPr>
          <a:xfrm>
            <a:off x="4685159" y="3315775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011BA84A-B9D4-2B63-4BA8-A640804953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06" y="2734793"/>
            <a:ext cx="252401" cy="3155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E9241D0-FC3F-C840-3076-62F3015E54A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215" y="2753859"/>
            <a:ext cx="252401" cy="315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90FE255-6D02-B0EB-963A-AD172AD07A0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323" y="2676925"/>
            <a:ext cx="518084" cy="518084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34B5D7EF-0DF1-5DFA-368E-278AB59F30A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531" y="2665555"/>
            <a:ext cx="518084" cy="518084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E700487F-EA9B-AA02-EB81-AB3B2972CB17}"/>
              </a:ext>
            </a:extLst>
          </p:cNvPr>
          <p:cNvSpPr txBox="1"/>
          <p:nvPr/>
        </p:nvSpPr>
        <p:spPr>
          <a:xfrm>
            <a:off x="5200928" y="3135226"/>
            <a:ext cx="4903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surgeon-2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CA017A7-5D2D-64C5-9339-09E6D9EBD27F}"/>
              </a:ext>
            </a:extLst>
          </p:cNvPr>
          <p:cNvSpPr txBox="1"/>
          <p:nvPr/>
        </p:nvSpPr>
        <p:spPr>
          <a:xfrm>
            <a:off x="4573032" y="3135226"/>
            <a:ext cx="3915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surgeon-1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472DD5C-A0EC-1103-314B-5BA05B56DE27}"/>
              </a:ext>
            </a:extLst>
          </p:cNvPr>
          <p:cNvSpPr txBox="1"/>
          <p:nvPr/>
        </p:nvSpPr>
        <p:spPr>
          <a:xfrm>
            <a:off x="5927868" y="3135226"/>
            <a:ext cx="4139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surgeonr-3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76D3C7B7-DAAD-A04C-F066-540C1F62F115}"/>
              </a:ext>
            </a:extLst>
          </p:cNvPr>
          <p:cNvSpPr/>
          <p:nvPr/>
        </p:nvSpPr>
        <p:spPr>
          <a:xfrm>
            <a:off x="6087563" y="3314734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CFFEA0D8-94DA-CF0F-64F3-5D1D84DF041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07" y="2683647"/>
            <a:ext cx="518084" cy="51808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C4C6B7C0-53C0-7C8C-D3C0-C37BBA1F069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52" y="2669260"/>
            <a:ext cx="518084" cy="518084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28F8C005-4ACB-4E23-A9E3-8B52BCDD60FF}"/>
              </a:ext>
            </a:extLst>
          </p:cNvPr>
          <p:cNvSpPr txBox="1"/>
          <p:nvPr/>
        </p:nvSpPr>
        <p:spPr>
          <a:xfrm>
            <a:off x="1738545" y="3083649"/>
            <a:ext cx="63930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practitioner-2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EC4BA91-BDEA-0000-309A-F653D3EB28F4}"/>
              </a:ext>
            </a:extLst>
          </p:cNvPr>
          <p:cNvSpPr txBox="1"/>
          <p:nvPr/>
        </p:nvSpPr>
        <p:spPr>
          <a:xfrm>
            <a:off x="1026005" y="3083385"/>
            <a:ext cx="6415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practitioner-1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F34F307C-3F38-4BEF-F9EA-9305249E61A9}"/>
              </a:ext>
            </a:extLst>
          </p:cNvPr>
          <p:cNvSpPr/>
          <p:nvPr/>
        </p:nvSpPr>
        <p:spPr>
          <a:xfrm>
            <a:off x="1207735" y="3309246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24C9B0F2-0DED-32B4-DC4A-1E03A01591B0}"/>
              </a:ext>
            </a:extLst>
          </p:cNvPr>
          <p:cNvSpPr/>
          <p:nvPr/>
        </p:nvSpPr>
        <p:spPr>
          <a:xfrm>
            <a:off x="1875449" y="332793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F0762C9-31C6-6483-375C-9B74266B524C}"/>
              </a:ext>
            </a:extLst>
          </p:cNvPr>
          <p:cNvSpPr txBox="1"/>
          <p:nvPr/>
        </p:nvSpPr>
        <p:spPr>
          <a:xfrm>
            <a:off x="909614" y="3581966"/>
            <a:ext cx="10168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en-GB" dirty="0"/>
              <a:t>Nurses and secretaries (both should have a cross, perhaps one gender neutral). We require also “neutral healthcare worker” like e.g. physiotherapist.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08C11419-4B1E-8EC5-63BF-FA58DC972911}"/>
              </a:ext>
            </a:extLst>
          </p:cNvPr>
          <p:cNvSpPr/>
          <p:nvPr/>
        </p:nvSpPr>
        <p:spPr>
          <a:xfrm>
            <a:off x="2730288" y="4541795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E696E5-3D3B-BF91-01AC-D443E8EA280A}"/>
              </a:ext>
            </a:extLst>
          </p:cNvPr>
          <p:cNvSpPr/>
          <p:nvPr/>
        </p:nvSpPr>
        <p:spPr>
          <a:xfrm>
            <a:off x="1317949" y="453424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92858090-73A0-FDE5-BC59-96A5C025F771}"/>
              </a:ext>
            </a:extLst>
          </p:cNvPr>
          <p:cNvSpPr/>
          <p:nvPr/>
        </p:nvSpPr>
        <p:spPr>
          <a:xfrm>
            <a:off x="1985663" y="455292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5F188BED-5BB9-12C3-09B5-2F6CB0708721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28" y="2680323"/>
            <a:ext cx="518084" cy="518084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5D06537C-CEBF-00B1-FF60-E02451D674A6}"/>
              </a:ext>
            </a:extLst>
          </p:cNvPr>
          <p:cNvSpPr txBox="1"/>
          <p:nvPr/>
        </p:nvSpPr>
        <p:spPr>
          <a:xfrm>
            <a:off x="6533289" y="3165057"/>
            <a:ext cx="7728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en-GB" dirty="0"/>
              <a:t>anaesthesiologists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A2F2924-456E-F7D2-ECEC-B4DF12853CD5}"/>
              </a:ext>
            </a:extLst>
          </p:cNvPr>
          <p:cNvSpPr/>
          <p:nvPr/>
        </p:nvSpPr>
        <p:spPr>
          <a:xfrm>
            <a:off x="1739906" y="601107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5978ED38-E230-7EA2-D426-93F06FC7AD58}"/>
              </a:ext>
            </a:extLst>
          </p:cNvPr>
          <p:cNvSpPr/>
          <p:nvPr/>
        </p:nvSpPr>
        <p:spPr>
          <a:xfrm>
            <a:off x="2407620" y="6029764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69E75B5E-5348-6353-8BD3-7C7176491E6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651" y="5337981"/>
            <a:ext cx="454576" cy="51808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D0BD4347-BFE4-7656-BD55-8BA9489FB84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43" y="5337981"/>
            <a:ext cx="425931" cy="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15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786E0-A38A-D5DF-232C-388552ED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09BF-1C28-97DB-EB0D-9CC980530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236518"/>
            <a:ext cx="6023296" cy="765134"/>
          </a:xfrm>
        </p:spPr>
        <p:txBody>
          <a:bodyPr/>
          <a:lstStyle/>
          <a:p>
            <a:r>
              <a:rPr lang="en-GB" sz="3200" dirty="0"/>
              <a:t>Later: Channels (1)</a:t>
            </a:r>
            <a:endParaRPr lang="nb-NO" sz="32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0876B22-C222-F9E5-91DF-AAC21CF724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79" y="1667999"/>
            <a:ext cx="267781" cy="2471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B3A2FE-B3CB-C784-561D-41B0950864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27" y="3016749"/>
            <a:ext cx="470985" cy="4709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B8BCF5-8368-96EB-461B-C8469067AC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66" y="2399055"/>
            <a:ext cx="287007" cy="2870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5DD698-B052-59C9-C048-064C91F15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715" y="5805810"/>
            <a:ext cx="470985" cy="4709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2BE60CD-F5F5-A0E7-C080-57ADD35466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44" y="3831515"/>
            <a:ext cx="279650" cy="29436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73D42E8-27B0-5818-992E-09D089CC9D2D}"/>
              </a:ext>
            </a:extLst>
          </p:cNvPr>
          <p:cNvSpPr txBox="1"/>
          <p:nvPr/>
        </p:nvSpPr>
        <p:spPr>
          <a:xfrm>
            <a:off x="1147961" y="1592491"/>
            <a:ext cx="941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telephone conversation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188A8C-DD70-35A4-B39D-D864B4FBD0F8}"/>
              </a:ext>
            </a:extLst>
          </p:cNvPr>
          <p:cNvSpPr txBox="1"/>
          <p:nvPr/>
        </p:nvSpPr>
        <p:spPr>
          <a:xfrm>
            <a:off x="1136240" y="2415600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D5062F-218C-8FE9-4755-0F0B2C3C0F95}"/>
              </a:ext>
            </a:extLst>
          </p:cNvPr>
          <p:cNvSpPr txBox="1"/>
          <p:nvPr/>
        </p:nvSpPr>
        <p:spPr>
          <a:xfrm>
            <a:off x="1136240" y="3132704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e-mail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6975DC-F3D4-20CD-243F-4359FD8BACE5}"/>
              </a:ext>
            </a:extLst>
          </p:cNvPr>
          <p:cNvSpPr txBox="1"/>
          <p:nvPr/>
        </p:nvSpPr>
        <p:spPr>
          <a:xfrm>
            <a:off x="1136241" y="3680710"/>
            <a:ext cx="12552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media message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C303D8-83CE-C454-3243-574256D298BC}"/>
              </a:ext>
            </a:extLst>
          </p:cNvPr>
          <p:cNvSpPr txBox="1"/>
          <p:nvPr/>
        </p:nvSpPr>
        <p:spPr>
          <a:xfrm>
            <a:off x="1136240" y="5842652"/>
            <a:ext cx="8854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face-to-face interaction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4EC6F3B-8B93-7CEF-15D0-A01DFE8C00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022" y="5264796"/>
            <a:ext cx="299094" cy="28247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B2882B1-6730-A1B0-1B14-EC2E0A2A494E}"/>
              </a:ext>
            </a:extLst>
          </p:cNvPr>
          <p:cNvSpPr txBox="1"/>
          <p:nvPr/>
        </p:nvSpPr>
        <p:spPr>
          <a:xfrm>
            <a:off x="1138999" y="5265763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5DC0A35-A9E1-C1F8-A2FF-9E3DFC755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44" y="4616696"/>
            <a:ext cx="267605" cy="28098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CFCB05C-8C2B-FAF1-9B54-357DA6A163B2}"/>
              </a:ext>
            </a:extLst>
          </p:cNvPr>
          <p:cNvSpPr txBox="1"/>
          <p:nvPr/>
        </p:nvSpPr>
        <p:spPr>
          <a:xfrm>
            <a:off x="1116900" y="4583596"/>
            <a:ext cx="12552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message service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1A9471C-2ED3-B161-0D92-CA86ABDDAB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354" y="2277737"/>
            <a:ext cx="288382" cy="24718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F6000E1-95E6-2343-5E48-436D85A71F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743" y="1682379"/>
            <a:ext cx="267605" cy="26760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D536AF2-32BD-B138-74DC-E0C686EA01F6}"/>
              </a:ext>
            </a:extLst>
          </p:cNvPr>
          <p:cNvSpPr txBox="1"/>
          <p:nvPr/>
        </p:nvSpPr>
        <p:spPr>
          <a:xfrm>
            <a:off x="6707437" y="1686564"/>
            <a:ext cx="10804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PC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51ADC03-D358-798C-4BFF-E4F27BF67BD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068" y="2936924"/>
            <a:ext cx="292174" cy="2520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2DEFC4B-C167-A689-FA01-A6E08A33DC01}"/>
              </a:ext>
            </a:extLst>
          </p:cNvPr>
          <p:cNvSpPr txBox="1"/>
          <p:nvPr/>
        </p:nvSpPr>
        <p:spPr>
          <a:xfrm>
            <a:off x="6707437" y="2934099"/>
            <a:ext cx="12074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tablet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8C073A-0E14-B7EC-F94C-6E2F7AF35053}"/>
              </a:ext>
            </a:extLst>
          </p:cNvPr>
          <p:cNvSpPr txBox="1"/>
          <p:nvPr/>
        </p:nvSpPr>
        <p:spPr>
          <a:xfrm>
            <a:off x="6707437" y="2227415"/>
            <a:ext cx="10804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smartphone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35CA9207-B171-DD1D-A6F5-E98DE9B0EA2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39" y="3874399"/>
            <a:ext cx="250212" cy="27965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1236907-DD95-6ECB-A2B5-FF0CC5EB5A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309" y="4534413"/>
            <a:ext cx="210472" cy="32380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34E4B98-B664-EE62-5496-DF522E68FE3A}"/>
              </a:ext>
            </a:extLst>
          </p:cNvPr>
          <p:cNvSpPr txBox="1"/>
          <p:nvPr/>
        </p:nvSpPr>
        <p:spPr>
          <a:xfrm>
            <a:off x="6707437" y="3798693"/>
            <a:ext cx="13266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PC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AC71990-7871-D83B-4320-6F97C9248B9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362" y="5329656"/>
            <a:ext cx="294366" cy="19133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1A36A2E-B0A7-EB85-784F-E3C9FB0EFCED}"/>
              </a:ext>
            </a:extLst>
          </p:cNvPr>
          <p:cNvSpPr txBox="1"/>
          <p:nvPr/>
        </p:nvSpPr>
        <p:spPr>
          <a:xfrm>
            <a:off x="6707437" y="5302362"/>
            <a:ext cx="941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tablet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4C5C37-CEB9-A909-C6F1-F6C76A1954D4}"/>
              </a:ext>
            </a:extLst>
          </p:cNvPr>
          <p:cNvSpPr txBox="1"/>
          <p:nvPr/>
        </p:nvSpPr>
        <p:spPr>
          <a:xfrm>
            <a:off x="6707437" y="4472347"/>
            <a:ext cx="885430" cy="4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smartphone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D6A78EF-7C7C-0BC9-E506-3F715CEFEC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13" y="6018420"/>
            <a:ext cx="294366" cy="29436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F972D9F-F91D-9606-3B50-0CDB42257A0E}"/>
              </a:ext>
            </a:extLst>
          </p:cNvPr>
          <p:cNvSpPr txBox="1"/>
          <p:nvPr/>
        </p:nvSpPr>
        <p:spPr>
          <a:xfrm>
            <a:off x="6707437" y="6038385"/>
            <a:ext cx="119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internet/globe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BC5E35-F0D4-6B96-F252-C7B58EF11B70}"/>
              </a:ext>
            </a:extLst>
          </p:cNvPr>
          <p:cNvSpPr txBox="1"/>
          <p:nvPr/>
        </p:nvSpPr>
        <p:spPr>
          <a:xfrm>
            <a:off x="8931907" y="6022879"/>
            <a:ext cx="12027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Globe is too bold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7DE456-C9EF-3DBA-6A85-EF84B91D005A}"/>
              </a:ext>
            </a:extLst>
          </p:cNvPr>
          <p:cNvSpPr txBox="1"/>
          <p:nvPr/>
        </p:nvSpPr>
        <p:spPr>
          <a:xfrm>
            <a:off x="8778400" y="4464543"/>
            <a:ext cx="1202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Looks like Windows logo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12A706-F00D-DEB3-207C-76C158DFCDFF}"/>
              </a:ext>
            </a:extLst>
          </p:cNvPr>
          <p:cNvSpPr txBox="1"/>
          <p:nvPr/>
        </p:nvSpPr>
        <p:spPr>
          <a:xfrm>
            <a:off x="8753138" y="3775141"/>
            <a:ext cx="1202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Looks like Windows logo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7FD49AD-B132-FF56-EA7F-B33C558AE52F}"/>
              </a:ext>
            </a:extLst>
          </p:cNvPr>
          <p:cNvSpPr txBox="1"/>
          <p:nvPr/>
        </p:nvSpPr>
        <p:spPr>
          <a:xfrm>
            <a:off x="8769316" y="5140780"/>
            <a:ext cx="1202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Looks like Windows logo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B7089E4-3247-B601-2FD7-00A450A6AB94}"/>
              </a:ext>
            </a:extLst>
          </p:cNvPr>
          <p:cNvSpPr txBox="1"/>
          <p:nvPr/>
        </p:nvSpPr>
        <p:spPr>
          <a:xfrm>
            <a:off x="8719839" y="1626643"/>
            <a:ext cx="16699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Put the device in focus, with a globe in the corner.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CA1F254-122A-0462-42D1-0BB6E2053319}"/>
              </a:ext>
            </a:extLst>
          </p:cNvPr>
          <p:cNvSpPr txBox="1"/>
          <p:nvPr/>
        </p:nvSpPr>
        <p:spPr>
          <a:xfrm>
            <a:off x="8719839" y="2218510"/>
            <a:ext cx="16699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Put the device in focus, with a globe in the corner.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A3BE923-B5C9-BEE5-9D96-1C6B46414C73}"/>
              </a:ext>
            </a:extLst>
          </p:cNvPr>
          <p:cNvSpPr txBox="1"/>
          <p:nvPr/>
        </p:nvSpPr>
        <p:spPr>
          <a:xfrm>
            <a:off x="8719839" y="2810377"/>
            <a:ext cx="16699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Put the device in focus, with a globe in the corner.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9848459-FEDD-74D8-C6FE-325665ECEC63}"/>
              </a:ext>
            </a:extLst>
          </p:cNvPr>
          <p:cNvSpPr/>
          <p:nvPr/>
        </p:nvSpPr>
        <p:spPr>
          <a:xfrm>
            <a:off x="3758268" y="112812"/>
            <a:ext cx="6514052" cy="959465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C00000"/>
                </a:solidFill>
                <a:latin typeface="Calibri"/>
              </a:rPr>
              <a:t>All icons should have aspect ratio 1 : 1 (square)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free to suggest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3960B77-5999-2C63-03B3-1298BED420E5}"/>
              </a:ext>
            </a:extLst>
          </p:cNvPr>
          <p:cNvSpPr/>
          <p:nvPr/>
        </p:nvSpPr>
        <p:spPr>
          <a:xfrm>
            <a:off x="2520108" y="177133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9841FAE-9F48-CBA3-F9F4-6FFAF39CFDAE}"/>
              </a:ext>
            </a:extLst>
          </p:cNvPr>
          <p:cNvSpPr/>
          <p:nvPr/>
        </p:nvSpPr>
        <p:spPr>
          <a:xfrm>
            <a:off x="2504382" y="247917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48C4B0F-20DB-79F0-4BB5-96DFDA21834C}"/>
              </a:ext>
            </a:extLst>
          </p:cNvPr>
          <p:cNvSpPr/>
          <p:nvPr/>
        </p:nvSpPr>
        <p:spPr>
          <a:xfrm>
            <a:off x="2504382" y="3187026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F5F4EE4-4E4E-66B5-A64E-43EE11AE272C}"/>
              </a:ext>
            </a:extLst>
          </p:cNvPr>
          <p:cNvSpPr/>
          <p:nvPr/>
        </p:nvSpPr>
        <p:spPr>
          <a:xfrm>
            <a:off x="2504382" y="3894874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03AA9FC-5D3B-802F-9B19-893AF65DEA7F}"/>
              </a:ext>
            </a:extLst>
          </p:cNvPr>
          <p:cNvSpPr/>
          <p:nvPr/>
        </p:nvSpPr>
        <p:spPr>
          <a:xfrm>
            <a:off x="2504382" y="460272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3CD4BE6-E7A8-8B05-DEF5-A1596E1B604D}"/>
              </a:ext>
            </a:extLst>
          </p:cNvPr>
          <p:cNvSpPr/>
          <p:nvPr/>
        </p:nvSpPr>
        <p:spPr>
          <a:xfrm>
            <a:off x="2504382" y="531057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025D3E3-6DF4-6E28-D346-56790E8BCF4C}"/>
              </a:ext>
            </a:extLst>
          </p:cNvPr>
          <p:cNvSpPr/>
          <p:nvPr/>
        </p:nvSpPr>
        <p:spPr>
          <a:xfrm>
            <a:off x="2520108" y="601842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7990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86D82-2245-1ECC-F976-070B7503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BDFA2-1F24-9787-2AE8-ED0B2A85E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60" y="236518"/>
            <a:ext cx="6006518" cy="765134"/>
          </a:xfrm>
        </p:spPr>
        <p:txBody>
          <a:bodyPr/>
          <a:lstStyle/>
          <a:p>
            <a:r>
              <a:rPr lang="en-GB" sz="3200" dirty="0"/>
              <a:t>Later: Channels (2)</a:t>
            </a:r>
            <a:endParaRPr lang="nb-NO" sz="3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E0CF3CE-BAA9-085A-B847-B6551A9475A6}"/>
              </a:ext>
            </a:extLst>
          </p:cNvPr>
          <p:cNvSpPr txBox="1"/>
          <p:nvPr/>
        </p:nvSpPr>
        <p:spPr>
          <a:xfrm>
            <a:off x="8166327" y="1708749"/>
            <a:ext cx="29478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dirty="0">
                <a:solidFill>
                  <a:schemeClr val="accent2"/>
                </a:solidFill>
                <a:latin typeface="Calibri"/>
              </a:rPr>
              <a:t>We require more icons for payment solutions. E.g. phone or PC with a generic payment symbol on it.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dirty="0">
                <a:solidFill>
                  <a:schemeClr val="accent2"/>
                </a:solidFill>
                <a:latin typeface="Calibri"/>
              </a:rPr>
              <a:t>Also we need an invoice icon.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233B275-03F4-511E-079A-2BC9B4F3E84D}"/>
              </a:ext>
            </a:extLst>
          </p:cNvPr>
          <p:cNvSpPr/>
          <p:nvPr/>
        </p:nvSpPr>
        <p:spPr>
          <a:xfrm>
            <a:off x="3645017" y="142666"/>
            <a:ext cx="6488884" cy="964682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C00000"/>
                </a:solidFill>
                <a:latin typeface="Calibri"/>
              </a:rPr>
              <a:t>All icons should have aspect ratio 1 : 1 (square)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free to suggest.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A71E5FE-A664-5383-9991-B6D7F6EAB494}"/>
              </a:ext>
            </a:extLst>
          </p:cNvPr>
          <p:cNvSpPr/>
          <p:nvPr/>
        </p:nvSpPr>
        <p:spPr>
          <a:xfrm>
            <a:off x="2486492" y="195244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8AA4CDA-91A9-60AB-6530-327587AA9D69}"/>
              </a:ext>
            </a:extLst>
          </p:cNvPr>
          <p:cNvSpPr/>
          <p:nvPr/>
        </p:nvSpPr>
        <p:spPr>
          <a:xfrm>
            <a:off x="2437263" y="279204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55FD6DA-ABB7-9C84-E9A1-791835E16882}"/>
              </a:ext>
            </a:extLst>
          </p:cNvPr>
          <p:cNvSpPr/>
          <p:nvPr/>
        </p:nvSpPr>
        <p:spPr>
          <a:xfrm>
            <a:off x="2518382" y="359546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E7EB288C-486D-76BF-D958-B8A43B301AE4}"/>
              </a:ext>
            </a:extLst>
          </p:cNvPr>
          <p:cNvSpPr/>
          <p:nvPr/>
        </p:nvSpPr>
        <p:spPr>
          <a:xfrm>
            <a:off x="2449002" y="4354033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32CF1C5-65AA-9A8C-A749-7EDF7E0A40E9}"/>
              </a:ext>
            </a:extLst>
          </p:cNvPr>
          <p:cNvSpPr/>
          <p:nvPr/>
        </p:nvSpPr>
        <p:spPr>
          <a:xfrm>
            <a:off x="2437262" y="503090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E451D8A0-6651-88EA-4331-40AD15BE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467" y="4241182"/>
            <a:ext cx="274648" cy="274648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82AF509-EF2D-30F4-ED69-7221B4C34369}"/>
              </a:ext>
            </a:extLst>
          </p:cNvPr>
          <p:cNvSpPr txBox="1"/>
          <p:nvPr/>
        </p:nvSpPr>
        <p:spPr>
          <a:xfrm>
            <a:off x="1215796" y="4261914"/>
            <a:ext cx="119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fax message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3830FB70-6CB0-47CE-5FA8-1E1FE27C0C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08" y="4949115"/>
            <a:ext cx="294366" cy="220774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4E95CA6C-44D4-3602-36BF-5E8D63D4E4E0}"/>
              </a:ext>
            </a:extLst>
          </p:cNvPr>
          <p:cNvSpPr txBox="1"/>
          <p:nvPr/>
        </p:nvSpPr>
        <p:spPr>
          <a:xfrm>
            <a:off x="1215796" y="4929911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shop counter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EDA42C8-9861-76BE-246D-DA4E639586B5}"/>
              </a:ext>
            </a:extLst>
          </p:cNvPr>
          <p:cNvSpPr txBox="1"/>
          <p:nvPr/>
        </p:nvSpPr>
        <p:spPr>
          <a:xfrm>
            <a:off x="1215796" y="5676074"/>
            <a:ext cx="961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desk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18AB3F75-FBC3-AE35-8BB6-FE3BA01FE0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32" y="1841342"/>
            <a:ext cx="219718" cy="27464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FE0EFC0E-410B-D88E-C423-DE56B1AF8E0D}"/>
              </a:ext>
            </a:extLst>
          </p:cNvPr>
          <p:cNvSpPr txBox="1"/>
          <p:nvPr/>
        </p:nvSpPr>
        <p:spPr>
          <a:xfrm>
            <a:off x="1215796" y="1770917"/>
            <a:ext cx="9417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self-service machine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C9F1601E-8FA2-ED11-819A-E545C2187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07" y="2583209"/>
            <a:ext cx="428168" cy="428168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13ED43E0-111C-7A56-4807-A7744B05A6D2}"/>
              </a:ext>
            </a:extLst>
          </p:cNvPr>
          <p:cNvSpPr txBox="1"/>
          <p:nvPr/>
        </p:nvSpPr>
        <p:spPr>
          <a:xfrm>
            <a:off x="1215796" y="2670335"/>
            <a:ext cx="75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letter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1FD6E82C-4084-D57B-9A8F-736647012D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334" y="3513736"/>
            <a:ext cx="260915" cy="24718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C5CDB145-B482-4432-582A-8AEE563692FA}"/>
              </a:ext>
            </a:extLst>
          </p:cNvPr>
          <p:cNvSpPr txBox="1"/>
          <p:nvPr/>
        </p:nvSpPr>
        <p:spPr>
          <a:xfrm>
            <a:off x="1215796" y="3510370"/>
            <a:ext cx="10995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package delivery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89982F71-5C6F-6F2C-04F6-767336BBC8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467" y="5561335"/>
            <a:ext cx="343310" cy="274648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577CEEDE-235D-52D7-D2B2-E12E4DCBB1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79" y="2662215"/>
            <a:ext cx="518084" cy="518084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FD54B9CE-613E-8189-7C04-2F58A28801FC}"/>
              </a:ext>
            </a:extLst>
          </p:cNvPr>
          <p:cNvSpPr txBox="1"/>
          <p:nvPr/>
        </p:nvSpPr>
        <p:spPr>
          <a:xfrm>
            <a:off x="5712068" y="2691291"/>
            <a:ext cx="1121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unknown channel</a:t>
            </a: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6A2E19C9-7FE0-F3C8-F18B-AB4E0822F18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528" y="1907768"/>
            <a:ext cx="288382" cy="205986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5B35AD7E-83E4-7C67-CA11-E78E9FC323B8}"/>
              </a:ext>
            </a:extLst>
          </p:cNvPr>
          <p:cNvSpPr txBox="1"/>
          <p:nvPr/>
        </p:nvSpPr>
        <p:spPr>
          <a:xfrm>
            <a:off x="5712068" y="1803012"/>
            <a:ext cx="12430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payment channel or bank transaction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E183110C-42B0-44EF-5E32-337606EA6B75}"/>
              </a:ext>
            </a:extLst>
          </p:cNvPr>
          <p:cNvSpPr/>
          <p:nvPr/>
        </p:nvSpPr>
        <p:spPr>
          <a:xfrm>
            <a:off x="7233360" y="196591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7" name="Picture 106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0F09875-3D03-A2D1-9CFD-9C1DC64D61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528" y="3530760"/>
            <a:ext cx="354462" cy="396000"/>
          </a:xfrm>
          <a:prstGeom prst="rect">
            <a:avLst/>
          </a:prstGeom>
        </p:spPr>
      </p:pic>
      <p:pic>
        <p:nvPicPr>
          <p:cNvPr id="113" name="Picture 112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11EA0B5-3CB9-68EB-C5E8-1F81B978E5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528" y="4398603"/>
            <a:ext cx="354462" cy="396000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13E1EBA3-96A3-11FA-D076-965BC8B65F42}"/>
              </a:ext>
            </a:extLst>
          </p:cNvPr>
          <p:cNvSpPr txBox="1"/>
          <p:nvPr/>
        </p:nvSpPr>
        <p:spPr>
          <a:xfrm>
            <a:off x="5747400" y="4443734"/>
            <a:ext cx="11219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Medical record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D6471E0-5AC9-454D-826A-58F7B854E2EE}"/>
              </a:ext>
            </a:extLst>
          </p:cNvPr>
          <p:cNvSpPr txBox="1"/>
          <p:nvPr/>
        </p:nvSpPr>
        <p:spPr>
          <a:xfrm>
            <a:off x="5635547" y="3521345"/>
            <a:ext cx="11219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 portal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62509C1-163B-92F7-5063-EE54C0697906}"/>
              </a:ext>
            </a:extLst>
          </p:cNvPr>
          <p:cNvSpPr txBox="1"/>
          <p:nvPr/>
        </p:nvSpPr>
        <p:spPr>
          <a:xfrm>
            <a:off x="8199679" y="3440219"/>
            <a:ext cx="2947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dirty="0">
                <a:solidFill>
                  <a:schemeClr val="accent2"/>
                </a:solidFill>
                <a:latin typeface="Calibri"/>
              </a:rPr>
              <a:t>We require more alternative looks, including mobile phone.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9E31398-D320-BA13-7006-4814AA6D6223}"/>
              </a:ext>
            </a:extLst>
          </p:cNvPr>
          <p:cNvSpPr/>
          <p:nvPr/>
        </p:nvSpPr>
        <p:spPr>
          <a:xfrm>
            <a:off x="7233260" y="2881741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5AA3E63-7037-2D49-B701-3A74359FDAA1}"/>
              </a:ext>
            </a:extLst>
          </p:cNvPr>
          <p:cNvSpPr/>
          <p:nvPr/>
        </p:nvSpPr>
        <p:spPr>
          <a:xfrm>
            <a:off x="7199478" y="364031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C707D25-2D41-E284-081B-21F9120054F9}"/>
              </a:ext>
            </a:extLst>
          </p:cNvPr>
          <p:cNvSpPr/>
          <p:nvPr/>
        </p:nvSpPr>
        <p:spPr>
          <a:xfrm>
            <a:off x="7199378" y="4556143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66C1669-F10F-9E5C-F6C7-DD702AC1C265}"/>
              </a:ext>
            </a:extLst>
          </p:cNvPr>
          <p:cNvSpPr txBox="1"/>
          <p:nvPr/>
        </p:nvSpPr>
        <p:spPr>
          <a:xfrm>
            <a:off x="8054594" y="4348394"/>
            <a:ext cx="2947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dirty="0">
                <a:solidFill>
                  <a:schemeClr val="accent2"/>
                </a:solidFill>
                <a:latin typeface="Calibri"/>
              </a:rPr>
              <a:t>We require more alternative looks, including mobile phone.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938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673A6-A732-E9A0-C408-3DD81A833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0D4B-72B8-4E58-F300-FDB65FC7B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782" y="236518"/>
            <a:ext cx="5947795" cy="765134"/>
          </a:xfrm>
        </p:spPr>
        <p:txBody>
          <a:bodyPr/>
          <a:lstStyle/>
          <a:p>
            <a:r>
              <a:rPr lang="en-GB" sz="3200" dirty="0"/>
              <a:t>Later: Special symbols</a:t>
            </a:r>
            <a:endParaRPr lang="nb-NO" sz="32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B13DD63-1337-135C-8791-B0FBFB84BF2C}"/>
              </a:ext>
            </a:extLst>
          </p:cNvPr>
          <p:cNvSpPr/>
          <p:nvPr/>
        </p:nvSpPr>
        <p:spPr>
          <a:xfrm>
            <a:off x="4089632" y="142665"/>
            <a:ext cx="6451135" cy="1220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C00000"/>
                </a:solidFill>
                <a:latin typeface="Calibri"/>
              </a:rPr>
              <a:t>All special icons should have exact aspect ratio 1 : 1 (square) unless specified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free to suggest.</a:t>
            </a:r>
          </a:p>
          <a:p>
            <a:pPr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icons without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should stay without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690E0-6783-B1C8-B6EF-E013A1522946}"/>
              </a:ext>
            </a:extLst>
          </p:cNvPr>
          <p:cNvSpPr txBox="1"/>
          <p:nvPr/>
        </p:nvSpPr>
        <p:spPr>
          <a:xfrm>
            <a:off x="932581" y="2303077"/>
            <a:ext cx="1367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en-GB" dirty="0"/>
              <a:t>Privacy labels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1A54EB-67F2-5D34-0F42-8A804DAEFA5C}"/>
              </a:ext>
            </a:extLst>
          </p:cNvPr>
          <p:cNvSpPr txBox="1"/>
          <p:nvPr/>
        </p:nvSpPr>
        <p:spPr>
          <a:xfrm>
            <a:off x="909037" y="3542107"/>
            <a:ext cx="3405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00ADEE"/>
                </a:solidFill>
                <a:latin typeface="Calibri"/>
              </a:rPr>
              <a:t>Cybersecurity. We welcome alternative designs.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AD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03637D-D66E-3A24-3C23-AA07F56591F8}"/>
              </a:ext>
            </a:extLst>
          </p:cNvPr>
          <p:cNvSpPr txBox="1"/>
          <p:nvPr/>
        </p:nvSpPr>
        <p:spPr>
          <a:xfrm>
            <a:off x="1723205" y="4210567"/>
            <a:ext cx="52158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Unwanted incident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051481-849F-59B5-D927-55C1AEA2FA1E}"/>
              </a:ext>
            </a:extLst>
          </p:cNvPr>
          <p:cNvSpPr txBox="1"/>
          <p:nvPr/>
        </p:nvSpPr>
        <p:spPr>
          <a:xfrm>
            <a:off x="1116141" y="4210567"/>
            <a:ext cx="44987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280FC65-F85D-4407-5BC6-6335113A5B7A}"/>
              </a:ext>
            </a:extLst>
          </p:cNvPr>
          <p:cNvSpPr txBox="1"/>
          <p:nvPr/>
        </p:nvSpPr>
        <p:spPr>
          <a:xfrm>
            <a:off x="909037" y="1169353"/>
            <a:ext cx="1367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 experience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87C2E1C-099A-9CB2-6B7F-8BA57A0BA494}"/>
              </a:ext>
            </a:extLst>
          </p:cNvPr>
          <p:cNvSpPr/>
          <p:nvPr/>
        </p:nvSpPr>
        <p:spPr>
          <a:xfrm>
            <a:off x="1133974" y="4511805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A0645233-BC94-35B7-1448-E90DD8F7C645}"/>
              </a:ext>
            </a:extLst>
          </p:cNvPr>
          <p:cNvSpPr/>
          <p:nvPr/>
        </p:nvSpPr>
        <p:spPr>
          <a:xfrm>
            <a:off x="1801688" y="4530491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C21A588-400C-36C5-CA5D-B1A1E4181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74" y="3869062"/>
            <a:ext cx="321289" cy="354053"/>
          </a:xfrm>
          <a:prstGeom prst="rect">
            <a:avLst/>
          </a:prstGeom>
        </p:spPr>
      </p:pic>
      <p:pic>
        <p:nvPicPr>
          <p:cNvPr id="9" name="Picture 8" descr="A picture containing plant&#10;&#10;Description automatically generated">
            <a:extLst>
              <a:ext uri="{FF2B5EF4-FFF2-40B4-BE49-F238E27FC236}">
                <a16:creationId xmlns:a16="http://schemas.microsoft.com/office/drawing/2014/main" id="{522EF5E2-F735-05B1-C4BE-6E3983A22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05" y="3846957"/>
            <a:ext cx="321289" cy="30294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A0D0B9-E10F-DF20-AC6D-E877D4ABD0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305" y="1489787"/>
            <a:ext cx="267605" cy="26760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E12A775-5000-A79D-031A-F0B36AD5D0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55" y="1489787"/>
            <a:ext cx="267605" cy="26760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BE1BCED-B000-5DDE-36B3-5AA9A46BA2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606" y="1489787"/>
            <a:ext cx="267605" cy="26760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5B88247-811C-7436-87C4-775E9A7E6B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757" y="1489787"/>
            <a:ext cx="267605" cy="26760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51AF8CC-61FF-384A-DFAF-72DBD63208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27" y="1476406"/>
            <a:ext cx="280986" cy="28098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6377CB2-FC2A-ABC0-6511-295C331DC9E8}"/>
              </a:ext>
            </a:extLst>
          </p:cNvPr>
          <p:cNvSpPr txBox="1"/>
          <p:nvPr/>
        </p:nvSpPr>
        <p:spPr>
          <a:xfrm>
            <a:off x="1185879" y="1831145"/>
            <a:ext cx="576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very unsatisfied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C66E7B2-BF8C-1558-09EF-7DDCE977D678}"/>
              </a:ext>
            </a:extLst>
          </p:cNvPr>
          <p:cNvSpPr txBox="1"/>
          <p:nvPr/>
        </p:nvSpPr>
        <p:spPr>
          <a:xfrm>
            <a:off x="1868753" y="1831145"/>
            <a:ext cx="57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unsatisfied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B27F8D0-1A54-6C4C-FE92-C4412AE2E301}"/>
              </a:ext>
            </a:extLst>
          </p:cNvPr>
          <p:cNvSpPr txBox="1"/>
          <p:nvPr/>
        </p:nvSpPr>
        <p:spPr>
          <a:xfrm>
            <a:off x="2551627" y="1831145"/>
            <a:ext cx="57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neutral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6334952-532E-5001-6A82-26F35445B4CE}"/>
              </a:ext>
            </a:extLst>
          </p:cNvPr>
          <p:cNvSpPr txBox="1"/>
          <p:nvPr/>
        </p:nvSpPr>
        <p:spPr>
          <a:xfrm>
            <a:off x="3234501" y="1831145"/>
            <a:ext cx="57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satisfied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8194A10-E43C-C2B7-36BE-E7E6EEEB080B}"/>
              </a:ext>
            </a:extLst>
          </p:cNvPr>
          <p:cNvSpPr txBox="1"/>
          <p:nvPr/>
        </p:nvSpPr>
        <p:spPr>
          <a:xfrm>
            <a:off x="3893719" y="1816503"/>
            <a:ext cx="393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very satisfied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1A792C08-2F89-BB6A-1B50-60E701AB50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263" y="5074710"/>
            <a:ext cx="592264" cy="45558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197160B1-C7C7-E254-4BF3-4BD0314F3BC0}"/>
              </a:ext>
            </a:extLst>
          </p:cNvPr>
          <p:cNvSpPr txBox="1"/>
          <p:nvPr/>
        </p:nvSpPr>
        <p:spPr>
          <a:xfrm>
            <a:off x="909037" y="4830774"/>
            <a:ext cx="70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00ADEE"/>
                </a:solidFill>
                <a:latin typeface="Calibri"/>
              </a:rPr>
              <a:t>This is the logo for CJML. Please redraw, make it square and improve it, keeping the </a:t>
            </a:r>
            <a:r>
              <a:rPr lang="en-GB" sz="1200" dirty="0" err="1">
                <a:solidFill>
                  <a:srgbClr val="00ADEE"/>
                </a:solidFill>
                <a:latin typeface="Calibri"/>
              </a:rPr>
              <a:t>colors</a:t>
            </a:r>
            <a:r>
              <a:rPr lang="en-GB" sz="1200" dirty="0">
                <a:solidFill>
                  <a:srgbClr val="00ADEE"/>
                </a:solidFill>
                <a:latin typeface="Calibri"/>
              </a:rPr>
              <a:t>.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AD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6" name="Picture 116" descr="Icon&#10;&#10;Description automatically generated">
            <a:extLst>
              <a:ext uri="{FF2B5EF4-FFF2-40B4-BE49-F238E27FC236}">
                <a16:creationId xmlns:a16="http://schemas.microsoft.com/office/drawing/2014/main" id="{12B207EA-48ED-4D51-8ACE-21F0E42FE3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296" y="6070441"/>
            <a:ext cx="272660" cy="345369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E312B4B6-AC67-1E1B-5602-CF175D294432}"/>
              </a:ext>
            </a:extLst>
          </p:cNvPr>
          <p:cNvSpPr txBox="1"/>
          <p:nvPr/>
        </p:nvSpPr>
        <p:spPr>
          <a:xfrm>
            <a:off x="1887743" y="6491764"/>
            <a:ext cx="58297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Vulnerability lock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B2245F29-20C4-C4B2-AEB3-280A97318D7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67" y="6090148"/>
            <a:ext cx="349028" cy="349028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787BB756-A71A-C114-9B75-8F268F1B5BB5}"/>
              </a:ext>
            </a:extLst>
          </p:cNvPr>
          <p:cNvSpPr txBox="1"/>
          <p:nvPr/>
        </p:nvSpPr>
        <p:spPr>
          <a:xfrm>
            <a:off x="2685762" y="6511987"/>
            <a:ext cx="58297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</a:t>
            </a:r>
          </a:p>
        </p:txBody>
      </p:sp>
      <p:pic>
        <p:nvPicPr>
          <p:cNvPr id="84" name="Bilde 6">
            <a:extLst>
              <a:ext uri="{FF2B5EF4-FFF2-40B4-BE49-F238E27FC236}">
                <a16:creationId xmlns:a16="http://schemas.microsoft.com/office/drawing/2014/main" id="{13204CE3-E8FA-9450-4301-071B117DB5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0382" y="2597383"/>
            <a:ext cx="288000" cy="286306"/>
          </a:xfrm>
          <a:prstGeom prst="rect">
            <a:avLst/>
          </a:prstGeom>
        </p:spPr>
      </p:pic>
      <p:pic>
        <p:nvPicPr>
          <p:cNvPr id="85" name="Bilde 10">
            <a:extLst>
              <a:ext uri="{FF2B5EF4-FFF2-40B4-BE49-F238E27FC236}">
                <a16:creationId xmlns:a16="http://schemas.microsoft.com/office/drawing/2014/main" id="{028251C6-F7EE-B4B2-5990-05192F566D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3291" y="2613830"/>
            <a:ext cx="288000" cy="286306"/>
          </a:xfrm>
          <a:prstGeom prst="rect">
            <a:avLst/>
          </a:prstGeom>
        </p:spPr>
      </p:pic>
      <p:pic>
        <p:nvPicPr>
          <p:cNvPr id="86" name="Bilde 11">
            <a:extLst>
              <a:ext uri="{FF2B5EF4-FFF2-40B4-BE49-F238E27FC236}">
                <a16:creationId xmlns:a16="http://schemas.microsoft.com/office/drawing/2014/main" id="{D74F1B88-75F2-F65A-E4AC-7DFD37F997D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47281" y="2617976"/>
            <a:ext cx="288000" cy="28800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370E6D8F-B449-718E-AE4C-869C1A34D6DC}"/>
              </a:ext>
            </a:extLst>
          </p:cNvPr>
          <p:cNvSpPr txBox="1"/>
          <p:nvPr/>
        </p:nvSpPr>
        <p:spPr>
          <a:xfrm>
            <a:off x="1091495" y="2958970"/>
            <a:ext cx="576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collected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073EC0E-0B72-3BF6-14A7-A01F650EFECC}"/>
              </a:ext>
            </a:extLst>
          </p:cNvPr>
          <p:cNvSpPr txBox="1"/>
          <p:nvPr/>
        </p:nvSpPr>
        <p:spPr>
          <a:xfrm>
            <a:off x="1723288" y="3017951"/>
            <a:ext cx="576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processed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C81A286-93F2-FE3B-BAE5-2EB7DDC64BD8}"/>
              </a:ext>
            </a:extLst>
          </p:cNvPr>
          <p:cNvSpPr txBox="1"/>
          <p:nvPr/>
        </p:nvSpPr>
        <p:spPr>
          <a:xfrm>
            <a:off x="2406162" y="3017951"/>
            <a:ext cx="4380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shared</a:t>
            </a:r>
          </a:p>
        </p:txBody>
      </p:sp>
      <p:pic>
        <p:nvPicPr>
          <p:cNvPr id="90" name="Grafikk 3" descr="Navneskilt til ansatte kontur">
            <a:extLst>
              <a:ext uri="{FF2B5EF4-FFF2-40B4-BE49-F238E27FC236}">
                <a16:creationId xmlns:a16="http://schemas.microsoft.com/office/drawing/2014/main" id="{CA11C6FA-8D31-65EC-F5F0-6DE3CC4260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5529" y="5997882"/>
            <a:ext cx="466239" cy="466239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0D370A34-499F-41F1-D6DC-5C5BAC7406F6}"/>
              </a:ext>
            </a:extLst>
          </p:cNvPr>
          <p:cNvSpPr txBox="1"/>
          <p:nvPr/>
        </p:nvSpPr>
        <p:spPr>
          <a:xfrm>
            <a:off x="1123794" y="6509782"/>
            <a:ext cx="4380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data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2B25B86-75B4-FAA0-4E85-13C0F85CEAB5}"/>
              </a:ext>
            </a:extLst>
          </p:cNvPr>
          <p:cNvSpPr txBox="1"/>
          <p:nvPr/>
        </p:nvSpPr>
        <p:spPr>
          <a:xfrm>
            <a:off x="950302" y="5778638"/>
            <a:ext cx="4354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00ADEE"/>
                </a:solidFill>
                <a:latin typeface="Calibri"/>
              </a:rPr>
              <a:t>Swimlane symbols. NB use both aspect ratios (1:1) and (1,3:1)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AD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94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EDD280-F72E-BA5E-5E2D-761FED82B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783433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2.xml><?xml version="1.0" encoding="utf-8"?>
<a:theme xmlns:a="http://schemas.openxmlformats.org/drawingml/2006/main" name="SINTEF Mørk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437E8BBA-6947-4E25-91C8-495944816AA3}"/>
    </a:ext>
  </a:extLst>
</a:theme>
</file>

<file path=ppt/theme/theme3.xml><?xml version="1.0" encoding="utf-8"?>
<a:theme xmlns:a="http://schemas.openxmlformats.org/drawingml/2006/main" name="1_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4.xml><?xml version="1.0" encoding="utf-8"?>
<a:theme xmlns:a="http://schemas.openxmlformats.org/drawingml/2006/main" name="2_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eneric document" ma:contentTypeID="0x01010031B82B69D2361148B4D8F7EC156802130800CE65023264FCD64B871BA94BB86DE225" ma:contentTypeVersion="56" ma:contentTypeDescription="Opprett et nytt dokument." ma:contentTypeScope="" ma:versionID="c3f9c905cda472bad40aaa32e9bf2932">
  <xsd:schema xmlns:xsd="http://www.w3.org/2001/XMLSchema" xmlns:xs="http://www.w3.org/2001/XMLSchema" xmlns:p="http://schemas.microsoft.com/office/2006/metadata/properties" xmlns:ns2="8bbd4995-53b7-43e2-b62f-10947586ac31" xmlns:ns3="1edf0c46-a6f9-4131-a921-71012b14023b" xmlns:ns4="04038120-c57d-4ff0-a062-b50bf46d05c8" targetNamespace="http://schemas.microsoft.com/office/2006/metadata/properties" ma:root="true" ma:fieldsID="6cadf1e20eb7d8fb56db443d735cdf79" ns2:_="" ns3:_="" ns4:_="">
    <xsd:import namespace="8bbd4995-53b7-43e2-b62f-10947586ac31"/>
    <xsd:import namespace="1edf0c46-a6f9-4131-a921-71012b14023b"/>
    <xsd:import namespace="04038120-c57d-4ff0-a062-b50bf46d05c8"/>
    <xsd:element name="properties">
      <xsd:complexType>
        <xsd:sequence>
          <xsd:element name="documentManagement">
            <xsd:complexType>
              <xsd:all>
                <xsd:element ref="ns2:CorpWorkflowStatus" minOccurs="0"/>
                <xsd:element ref="ns2:CorpSiteSubTitle" minOccurs="0"/>
                <xsd:element ref="ns2:CorpSiteAccess" minOccurs="0"/>
                <xsd:element ref="ns2:CorpSiteClassification" minOccurs="0"/>
                <xsd:element ref="ns2:CorpSiteTags" minOccurs="0"/>
                <xsd:element ref="ns2:CorpSiteReportNumber" minOccurs="0"/>
                <xsd:element ref="ns2:CorpSiteISBN" minOccurs="0"/>
                <xsd:element ref="ns2:CorpSiteMainAuthors" minOccurs="0"/>
                <xsd:element ref="ns2:CorpSiteCoAuthors" minOccurs="0"/>
                <xsd:element ref="ns2:CorpSiteRecipientCompany" minOccurs="0"/>
                <xsd:element ref="ns2:CorpSiteRecipientPerson" minOccurs="0"/>
                <xsd:element ref="ns2:CorpSiteOurRef" minOccurs="0"/>
                <xsd:element ref="ns2:CorpSiteZipAddress" minOccurs="0"/>
                <xsd:element ref="ns2:CorpSiteZipContact" minOccurs="0"/>
                <xsd:element ref="ns2:CorpSiteVATNumber" minOccurs="0"/>
                <xsd:element ref="ns2:CorpSiteInstituteEmail" minOccurs="0"/>
                <xsd:element ref="ns2:CorpDocPageClassificationNbNo" minOccurs="0"/>
                <xsd:element ref="ns2:CorpDocClassificationEnUs" minOccurs="0"/>
                <xsd:element ref="ns2:CorpDocPageClassificationEnUs" minOccurs="0"/>
                <xsd:element ref="ns2:CorpDocClassificationNbNo" minOccurs="0"/>
                <xsd:element ref="ns2:CorpSiteInstituteEnUs" minOccurs="0"/>
                <xsd:element ref="ns2:CorpSiteInstitutePhone" minOccurs="0"/>
                <xsd:element ref="ns2:CorpSiteDocLanguage" minOccurs="0"/>
                <xsd:element ref="ns2:CorpDocInstitute" minOccurs="0"/>
                <xsd:element ref="ns2:CorpDocVersion" minOccurs="0"/>
                <xsd:element ref="ns2:CorpSiteDocumentAuthor" minOccurs="0"/>
                <xsd:element ref="ns2:CorpSiteProjectQA" minOccurs="0"/>
                <xsd:element ref="ns2:CorpSiteProjectOwner" minOccurs="0"/>
                <xsd:element ref="ns2:CorpSiteProjectLeader" minOccurs="0"/>
                <xsd:element ref="ns2:ArchiveStatus" minOccurs="0"/>
                <xsd:element ref="ns2:CorpWorkflowFeedback" minOccurs="0"/>
                <xsd:element ref="ns2:CorpSiteProjectNumber" minOccurs="0"/>
                <xsd:element ref="ns2:CorpSiteProjectNam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2:CorpWorkflowApprova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bd4995-53b7-43e2-b62f-10947586ac31" elementFormDefault="qualified">
    <xsd:import namespace="http://schemas.microsoft.com/office/2006/documentManagement/types"/>
    <xsd:import namespace="http://schemas.microsoft.com/office/infopath/2007/PartnerControls"/>
    <xsd:element name="CorpWorkflowStatus" ma:index="2" nillable="true" ma:displayName="Status arbeidsflyt" ma:internalName="CorpWorkflowStatus">
      <xsd:simpleType>
        <xsd:restriction base="dms:Text">
          <xsd:maxLength value="255"/>
        </xsd:restriction>
      </xsd:simpleType>
    </xsd:element>
    <xsd:element name="CorpSiteSubTitle" ma:index="3" nillable="true" ma:displayName="Undertittel" ma:internalName="CorpSiteSubTitle">
      <xsd:simpleType>
        <xsd:restriction base="dms:Text">
          <xsd:maxLength value="255"/>
        </xsd:restriction>
      </xsd:simpleType>
    </xsd:element>
    <xsd:element name="CorpSiteAccess" ma:index="4" nillable="true" ma:displayName="Lesetilgang" ma:default="Kun navngitte medlemmer" ma:format="Dropdown" ma:internalName="CorpSiteAccess">
      <xsd:simpleType>
        <xsd:restriction base="dms:Choice">
          <xsd:enumeration value="Kun navngitte medlemmer"/>
          <xsd:enumeration value="SINTEF"/>
          <xsd:enumeration value="Institutt"/>
          <xsd:enumeration value="Avdeling"/>
          <xsd:maxLength value="255"/>
        </xsd:restriction>
      </xsd:simpleType>
    </xsd:element>
    <xsd:element name="CorpSiteClassification" ma:index="5" nillable="true" ma:displayName="Gradering" ma:default="Åpen" ma:internalName="CorpSiteClassification">
      <xsd:simpleType>
        <xsd:restriction base="dms:Choice">
          <xsd:enumeration value="Åpen"/>
          <xsd:enumeration value="Fortrolig"/>
          <xsd:enumeration value="Strengt fortrolig"/>
          <xsd:maxLength value="255"/>
        </xsd:restriction>
      </xsd:simpleType>
    </xsd:element>
    <xsd:element name="CorpSiteTags" ma:index="6" nillable="true" ma:displayName="Tags" ma:internalName="CorpSiteTags">
      <xsd:simpleType>
        <xsd:restriction base="dms:Text">
          <xsd:maxLength value="255"/>
        </xsd:restriction>
      </xsd:simpleType>
    </xsd:element>
    <xsd:element name="CorpSiteReportNumber" ma:index="7" nillable="true" ma:displayName="Rapport nummer" ma:internalName="CorpSiteReportNumber">
      <xsd:simpleType>
        <xsd:restriction base="dms:Text">
          <xsd:maxLength value="255"/>
        </xsd:restriction>
      </xsd:simpleType>
    </xsd:element>
    <xsd:element name="CorpSiteISBN" ma:index="8" nillable="true" ma:displayName="ISBN" ma:internalName="CorpSiteISBN">
      <xsd:simpleType>
        <xsd:restriction base="dms:Text">
          <xsd:maxLength value="255"/>
        </xsd:restriction>
      </xsd:simpleType>
    </xsd:element>
    <xsd:element name="CorpSiteMainAuthors" ma:index="9" nillable="true" ma:displayName="Hovedforfattere" ma:internalName="CorpSiteMainAuthors">
      <xsd:simpleType>
        <xsd:restriction base="dms:Text">
          <xsd:maxLength value="255"/>
        </xsd:restriction>
      </xsd:simpleType>
    </xsd:element>
    <xsd:element name="CorpSiteCoAuthors" ma:index="10" nillable="true" ma:displayName="Medforfattere" ma:internalName="CorpSiteCoAuthors">
      <xsd:simpleType>
        <xsd:restriction base="dms:Text">
          <xsd:maxLength value="255"/>
        </xsd:restriction>
      </xsd:simpleType>
    </xsd:element>
    <xsd:element name="CorpSiteRecipientCompany" ma:index="11" nillable="true" ma:displayName="Mottakende selskap" ma:internalName="CorpSiteRecipientCompany">
      <xsd:simpleType>
        <xsd:restriction base="dms:Text">
          <xsd:maxLength value="255"/>
        </xsd:restriction>
      </xsd:simpleType>
    </xsd:element>
    <xsd:element name="CorpSiteRecipientPerson" ma:index="12" nillable="true" ma:displayName="Mottakende person" ma:internalName="CorpSiteRecipientPerson">
      <xsd:simpleType>
        <xsd:restriction base="dms:Text">
          <xsd:maxLength value="255"/>
        </xsd:restriction>
      </xsd:simpleType>
    </xsd:element>
    <xsd:element name="CorpSiteOurRef" ma:index="13" nillable="true" ma:displayName="Vår ref" ma:internalName="CorpSiteOurRef">
      <xsd:simpleType>
        <xsd:restriction base="dms:Text">
          <xsd:maxLength value="255"/>
        </xsd:restriction>
      </xsd:simpleType>
    </xsd:element>
    <xsd:element name="CorpSiteZipAddress" ma:index="14" nillable="true" ma:displayName="Adresse" ma:internalName="CorpSiteZipAddress">
      <xsd:simpleType>
        <xsd:restriction base="dms:Note">
          <xsd:maxLength value="255"/>
        </xsd:restriction>
      </xsd:simpleType>
    </xsd:element>
    <xsd:element name="CorpSiteZipContact" ma:index="15" nillable="true" ma:displayName="Kontakt" ma:internalName="CorpSiteZipContact">
      <xsd:simpleType>
        <xsd:restriction base="dms:Note">
          <xsd:maxLength value="255"/>
        </xsd:restriction>
      </xsd:simpleType>
    </xsd:element>
    <xsd:element name="CorpSiteVATNumber" ma:index="16" nillable="true" ma:displayName="Foretaksnummer" ma:internalName="CorpSiteVATNumber">
      <xsd:simpleType>
        <xsd:restriction base="dms:Text">
          <xsd:maxLength value="255"/>
        </xsd:restriction>
      </xsd:simpleType>
    </xsd:element>
    <xsd:element name="CorpSiteInstituteEmail" ma:index="17" nillable="true" ma:displayName="E-post institutt" ma:internalName="CorpSiteInstituteEmail">
      <xsd:simpleType>
        <xsd:restriction base="dms:Text">
          <xsd:maxLength value="255"/>
        </xsd:restriction>
      </xsd:simpleType>
    </xsd:element>
    <xsd:element name="CorpDocPageClassificationNbNo" ma:index="18" nillable="true" ma:displayName="Gradering Denne Siden" ma:default="Åpen" ma:internalName="CorpDocPage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DocClassificationEnUs" ma:index="19" nillable="true" ma:displayName="Classification" ma:default="Unrestricted" ma:internalName="CorpDoc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PageClassificationEnUs" ma:index="20" nillable="true" ma:displayName="Classification This Page" ma:default="Unrestricted" ma:internalName="CorpDocPage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ClassificationNbNo" ma:index="21" nillable="true" ma:displayName="Gradering" ma:default="Åpen" ma:internalName="CorpDoc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SiteInstituteEnUs" ma:index="22" nillable="true" ma:displayName="InstituteEng" ma:internalName="CorpSiteInstituteEnUs">
      <xsd:simpleType>
        <xsd:restriction base="dms:Text">
          <xsd:maxLength value="255"/>
        </xsd:restriction>
      </xsd:simpleType>
    </xsd:element>
    <xsd:element name="CorpSiteInstitutePhone" ma:index="23" nillable="true" ma:displayName="Institutt telefon" ma:internalName="CorpSiteInstitutePhone">
      <xsd:simpleType>
        <xsd:restriction base="dms:Text">
          <xsd:maxLength value="255"/>
        </xsd:restriction>
      </xsd:simpleType>
    </xsd:element>
    <xsd:element name="CorpSiteDocLanguage" ma:index="24" nillable="true" ma:displayName="Språk" ma:internalName="CorpSiteDocLanguage">
      <xsd:simpleType>
        <xsd:restriction base="dms:Text">
          <xsd:maxLength value="255"/>
        </xsd:restriction>
      </xsd:simpleType>
    </xsd:element>
    <xsd:element name="CorpDocInstitute" ma:index="25" nillable="true" ma:displayName="Institutt" ma:internalName="CorpDocInstitute">
      <xsd:simpleType>
        <xsd:restriction base="dms:Text">
          <xsd:maxLength value="255"/>
        </xsd:restriction>
      </xsd:simpleType>
    </xsd:element>
    <xsd:element name="CorpDocVersion" ma:index="26" nillable="true" ma:displayName="Versjon" ma:internalName="CorpDocVersion">
      <xsd:simpleType>
        <xsd:restriction base="dms:Text">
          <xsd:maxLength value="255"/>
        </xsd:restriction>
      </xsd:simpleType>
    </xsd:element>
    <xsd:element name="CorpSiteDocumentAuthor" ma:index="27" nillable="true" ma:displayName="Hovedforfatter" ma:hidden="true" ma:internalName="CorpSiteDocum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QA" ma:index="32" nillable="true" ma:displayName="Kvalitestsansvarlig" ma:list="UserInfo" ma:SharePointGroup="0" ma:internalName="CorpSiteProjectQA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Owner" ma:index="33" nillable="true" ma:displayName="Prosjekteier" ma:list="UserInfo" ma:SharePointGroup="0" ma:internalName="CorpSiteProjec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Leader" ma:index="34" nillable="true" ma:displayName="Prosjektleder" ma:list="UserInfo" ma:SharePointGroup="0" ma:internalName="CorpSiteProjectLead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rchiveStatus" ma:index="36" nillable="true" ma:displayName="Arkivstatus" ma:internalName="ArchiveStatus">
      <xsd:simpleType>
        <xsd:restriction base="dms:Text">
          <xsd:maxLength value="255"/>
        </xsd:restriction>
      </xsd:simpleType>
    </xsd:element>
    <xsd:element name="CorpWorkflowFeedback" ma:index="37" nillable="true" ma:displayName="Status kvalitetssikring" ma:internalName="CorpWorkflowFeedback">
      <xsd:simpleType>
        <xsd:restriction base="dms:Text">
          <xsd:maxLength value="255"/>
        </xsd:restriction>
      </xsd:simpleType>
    </xsd:element>
    <xsd:element name="CorpSiteProjectNumber" ma:index="39" nillable="true" ma:displayName="Prosjektnummer" ma:default="" ma:internalName="CorpSiteProjectNumber">
      <xsd:simpleType>
        <xsd:restriction base="dms:Text">
          <xsd:maxLength value="255"/>
        </xsd:restriction>
      </xsd:simpleType>
    </xsd:element>
    <xsd:element name="CorpSiteProjectName" ma:index="40" nillable="true" ma:displayName="Prosjektnavn" ma:internalName="CorpSiteProjectName">
      <xsd:simpleType>
        <xsd:restriction base="dms:Text">
          <xsd:maxLength value="255"/>
        </xsd:restriction>
      </xsd:simpleType>
    </xsd:element>
    <xsd:element name="CorpWorkflowApproval" ma:index="59" nillable="true" ma:displayName="Status godkjenning" ma:internalName="CorpWorkflowApproval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f0c46-a6f9-4131-a921-71012b140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45" nillable="true" ma:displayName="Tags" ma:internalName="MediaServiceAutoTags" ma:readOnly="true">
      <xsd:simpleType>
        <xsd:restriction base="dms:Text"/>
      </xsd:simpleType>
    </xsd:element>
    <xsd:element name="MediaServiceOCR" ma:index="4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50" nillable="true" ma:displayName="Location" ma:internalName="MediaServiceLocation" ma:readOnly="true">
      <xsd:simpleType>
        <xsd:restriction base="dms:Text"/>
      </xsd:simpleType>
    </xsd:element>
    <xsd:element name="MediaLengthInSeconds" ma:index="5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54" nillable="true" ma:taxonomy="true" ma:internalName="lcf76f155ced4ddcb4097134ff3c332f" ma:taxonomyFieldName="MediaServiceImageTags" ma:displayName="Bildemerkelapper" ma:readOnly="false" ma:fieldId="{5cf76f15-5ced-4ddc-b409-7134ff3c332f}" ma:taxonomyMulti="true" ma:sspId="322a372c-f9c2-4fd8-9939-aea158435b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5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38120-c57d-4ff0-a062-b50bf46d05c8" elementFormDefault="qualified">
    <xsd:import namespace="http://schemas.microsoft.com/office/2006/documentManagement/types"/>
    <xsd:import namespace="http://schemas.microsoft.com/office/infopath/2007/PartnerControls"/>
    <xsd:element name="TaxCatchAll" ma:index="52" nillable="true" ma:displayName="Taxonomy Catch All Column" ma:hidden="true" ma:list="{cdbb54ba-29ac-4346-ae6e-79bc78616722}" ma:internalName="TaxCatchAll" ma:showField="CatchAllData" ma:web="04038120-c57d-4ff0-a062-b50bf46d05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5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8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rpSiteZipContact xmlns="8bbd4995-53b7-43e2-b62f-10947586ac31" xsi:nil="true"/>
    <CorpSiteProjectLeader xmlns="8bbd4995-53b7-43e2-b62f-10947586ac31">
      <UserInfo>
        <DisplayName/>
        <AccountId xsi:nil="true"/>
        <AccountType/>
      </UserInfo>
    </CorpSiteProjectLeader>
    <CorpSiteSubTitle xmlns="8bbd4995-53b7-43e2-b62f-10947586ac31" xsi:nil="true"/>
    <CorpSiteTags xmlns="8bbd4995-53b7-43e2-b62f-10947586ac31" xsi:nil="true"/>
    <CorpSiteISBN xmlns="8bbd4995-53b7-43e2-b62f-10947586ac31" xsi:nil="true"/>
    <CorpWorkflowFeedback xmlns="8bbd4995-53b7-43e2-b62f-10947586ac31" xsi:nil="true"/>
    <CorpSiteAccess xmlns="8bbd4995-53b7-43e2-b62f-10947586ac31">Kun navngitte medlemmer</CorpSiteAccess>
    <CorpSiteRecipientPerson xmlns="8bbd4995-53b7-43e2-b62f-10947586ac31" xsi:nil="true"/>
    <CorpSiteProjectNumber xmlns="8bbd4995-53b7-43e2-b62f-10947586ac31" xsi:nil="true"/>
    <CorpSiteProjectName xmlns="8bbd4995-53b7-43e2-b62f-10947586ac31" xsi:nil="true"/>
    <CorpDocInstitute xmlns="8bbd4995-53b7-43e2-b62f-10947586ac31" xsi:nil="true"/>
    <CorpSiteInstitutePhone xmlns="8bbd4995-53b7-43e2-b62f-10947586ac31" xsi:nil="true"/>
    <CorpWorkflowStatus xmlns="8bbd4995-53b7-43e2-b62f-10947586ac31" xsi:nil="true"/>
    <CorpSiteProjectOwner xmlns="8bbd4995-53b7-43e2-b62f-10947586ac31">
      <UserInfo>
        <DisplayName/>
        <AccountId xsi:nil="true"/>
        <AccountType/>
      </UserInfo>
    </CorpSiteProjectOwner>
    <CorpDocPageClassificationNbNo xmlns="8bbd4995-53b7-43e2-b62f-10947586ac31">Åpen</CorpDocPageClassificationNbNo>
    <CorpDocClassificationEnUs xmlns="8bbd4995-53b7-43e2-b62f-10947586ac31">Unrestricted</CorpDocClassificationEnUs>
    <CorpDocClassificationNbNo xmlns="8bbd4995-53b7-43e2-b62f-10947586ac31">Åpen</CorpDocClassificationNbNo>
    <CorpSiteClassification xmlns="8bbd4995-53b7-43e2-b62f-10947586ac31">Åpen</CorpSiteClassification>
    <CorpSiteInstituteEmail xmlns="8bbd4995-53b7-43e2-b62f-10947586ac31" xsi:nil="true"/>
    <CorpSiteCoAuthors xmlns="8bbd4995-53b7-43e2-b62f-10947586ac31" xsi:nil="true"/>
    <CorpSiteDocumentAuthor xmlns="8bbd4995-53b7-43e2-b62f-10947586ac31">
      <UserInfo>
        <DisplayName/>
        <AccountId xsi:nil="true"/>
        <AccountType/>
      </UserInfo>
    </CorpSiteDocumentAuthor>
    <CorpSiteInstituteEnUs xmlns="8bbd4995-53b7-43e2-b62f-10947586ac31" xsi:nil="true"/>
    <CorpSiteRecipientCompany xmlns="8bbd4995-53b7-43e2-b62f-10947586ac31" xsi:nil="true"/>
    <CorpSiteDocLanguage xmlns="8bbd4995-53b7-43e2-b62f-10947586ac31" xsi:nil="true"/>
    <CorpDocVersion xmlns="8bbd4995-53b7-43e2-b62f-10947586ac31" xsi:nil="true"/>
    <CorpWorkflowApproval xmlns="8bbd4995-53b7-43e2-b62f-10947586ac31" xsi:nil="true"/>
    <ArchiveStatus xmlns="8bbd4995-53b7-43e2-b62f-10947586ac31" xsi:nil="true"/>
    <CorpSiteProjectQA xmlns="8bbd4995-53b7-43e2-b62f-10947586ac31">
      <UserInfo>
        <DisplayName/>
        <AccountId xsi:nil="true"/>
        <AccountType/>
      </UserInfo>
    </CorpSiteProjectQA>
    <CorpSiteZipAddress xmlns="8bbd4995-53b7-43e2-b62f-10947586ac31" xsi:nil="true"/>
    <CorpSiteVATNumber xmlns="8bbd4995-53b7-43e2-b62f-10947586ac31" xsi:nil="true"/>
    <CorpSiteReportNumber xmlns="8bbd4995-53b7-43e2-b62f-10947586ac31" xsi:nil="true"/>
    <CorpSiteOurRef xmlns="8bbd4995-53b7-43e2-b62f-10947586ac31" xsi:nil="true"/>
    <CorpDocPageClassificationEnUs xmlns="8bbd4995-53b7-43e2-b62f-10947586ac31">Unrestricted</CorpDocPageClassificationEnUs>
    <lcf76f155ced4ddcb4097134ff3c332f xmlns="1edf0c46-a6f9-4131-a921-71012b14023b">
      <Terms xmlns="http://schemas.microsoft.com/office/infopath/2007/PartnerControls"/>
    </lcf76f155ced4ddcb4097134ff3c332f>
    <TaxCatchAll xmlns="04038120-c57d-4ff0-a062-b50bf46d05c8" xsi:nil="true"/>
    <CorpSiteMainAuthors xmlns="8bbd4995-53b7-43e2-b62f-10947586ac31" xsi:nil="true"/>
    <SharedWithUsers xmlns="04038120-c57d-4ff0-a062-b50bf46d05c8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C7BB5E2-2F5E-4824-9F8B-B46FC1F503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1D1410-87F8-48DA-ADE0-C2855D30033A}">
  <ds:schemaRefs>
    <ds:schemaRef ds:uri="04038120-c57d-4ff0-a062-b50bf46d05c8"/>
    <ds:schemaRef ds:uri="1edf0c46-a6f9-4131-a921-71012b14023b"/>
    <ds:schemaRef ds:uri="8bbd4995-53b7-43e2-b62f-10947586ac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9CF847F-4A28-49B2-A1F7-59D8472A59BD}">
  <ds:schemaRefs>
    <ds:schemaRef ds:uri="04038120-c57d-4ff0-a062-b50bf46d05c8"/>
    <ds:schemaRef ds:uri="1edf0c46-a6f9-4131-a921-71012b14023b"/>
    <ds:schemaRef ds:uri="8bbd4995-53b7-43e2-b62f-10947586ac3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e1f00f39-6041-45b0-b309-e0210d8b32af}" enabled="0" method="" siteId="{e1f00f39-6041-45b0-b309-e0210d8b32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SINTEF Presentation</Template>
  <TotalTime>2</TotalTime>
  <Words>928</Words>
  <Application>Microsoft Office PowerPoint</Application>
  <PresentationFormat>Widescreen</PresentationFormat>
  <Paragraphs>160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Wingdings</vt:lpstr>
      <vt:lpstr>SINTEF Lys</vt:lpstr>
      <vt:lpstr>SINTEF Mørk</vt:lpstr>
      <vt:lpstr>1_SINTEF Lys</vt:lpstr>
      <vt:lpstr>2_SINTEF Lys</vt:lpstr>
      <vt:lpstr>Design brief</vt:lpstr>
      <vt:lpstr>General instructions</vt:lpstr>
      <vt:lpstr>Actors</vt:lpstr>
      <vt:lpstr>Later: Healthcare actors</vt:lpstr>
      <vt:lpstr>Later: Channels (1)</vt:lpstr>
      <vt:lpstr>Later: Channels (2)</vt:lpstr>
      <vt:lpstr>Later: Special symbols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Ragnhild Halvorsrud</dc:creator>
  <dc:description>template by officeconsult.no</dc:description>
  <cp:lastModifiedBy>Ragnhild Halvorsrud</cp:lastModifiedBy>
  <cp:revision>1</cp:revision>
  <cp:lastPrinted>2025-03-21T12:25:23Z</cp:lastPrinted>
  <dcterms:created xsi:type="dcterms:W3CDTF">2019-08-07T07:34:58Z</dcterms:created>
  <dcterms:modified xsi:type="dcterms:W3CDTF">2025-03-31T15:06:42Z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0x01010031B82B69D2361148B4D8F7EC156802130800CE65023264FCD64B871BA94BB86DE225</vt:lpwstr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