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60"/>
  </p:normalViewPr>
  <p:slideViewPr>
    <p:cSldViewPr snapToGrid="0">
      <p:cViewPr varScale="1">
        <p:scale>
          <a:sx n="93" d="100"/>
          <a:sy n="93" d="100"/>
        </p:scale>
        <p:origin x="13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55B68-FCE5-47A3-D3B0-D5727CF7F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9F7FE-DB49-7C48-19A5-EFAA9E72F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86B72-F670-18CC-A4FC-18E3099B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37854-C74B-AADD-A276-74C6B8634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D75AD-14B9-35B9-D0FF-A2AD1AC8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0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119F6-130B-15E9-7C1E-7CC4DCA1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60AAE-E260-3753-1F94-01DCD86BF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4E94E-7C6F-3B7C-90A9-C0D4639B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9DD70-BF7C-4475-464D-6FB19730D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4E7E9-3E85-5467-15D3-241F1929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7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27C9-D513-8EE4-E6D3-B76681D8F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41B36-CD65-3ED6-516B-DDD15841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EBE7E-B6B8-95BD-7B2D-A2B5EE7C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A68CD-F760-F22B-366D-A3CBFBDC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7A244-9C9F-69A9-1F9C-F9008E172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7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07A3-0DB7-4893-B3FE-C2564F23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0E64B-6136-CFC4-5B2B-7BD7563F1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E3FA3-254A-061C-5FB7-DA72981A1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BB251-609A-7778-FB4C-D9DD5E72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9C747-FD3B-FD0D-0F3A-12031434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A5775-922B-9C31-5CD5-27A0F624F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0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6E802-ECD0-EA36-CDCB-39EC3FBA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C594D-7E7C-A4CE-063C-B78A6CECE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22D9F-97C5-BC39-0FFB-A9C555740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F7AC81-4390-DC39-832B-54F6C0099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79773-5329-2522-2193-F37F03066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D738F-205C-4EB6-9B81-E5B9DA336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D03AB8-8B6B-4297-FDCE-5619880AD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C23704-99E8-B923-9582-03D47E6F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9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33F-AA1F-8595-C2C6-A68E97A0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96D47-E1D3-10D6-7747-1F5D0042C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50AD3-C5F2-845F-4366-B21B42BEF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C324F-5E31-215E-92E6-4531FA48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8953B3-BED3-9F4D-0932-B35C122BE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09C74-7429-1FF7-D615-0078B84F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4B048-3667-1649-FF9D-772904E3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81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48CC-5C6F-007D-DB40-8E52EA7B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09692-32A6-EF83-78E1-E6BD34C80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5F456-8AAC-797A-7A30-F078816E2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2B3D4-68B6-F7C5-5F18-9D2A42FBD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590EA-3B16-FCC9-6148-873371D3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EF50A-264F-AC57-272D-408E9BAA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4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F7261-7ED5-5F0E-0B9F-12770022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EF80B-9436-3C9C-2EC3-84E8567C9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87084-9BF2-9F90-5913-6E350B1C7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50455-545D-B228-E48F-A7C1564DE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039F0-18EA-A3C8-5401-4E0A638E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D593C-27A8-1F47-0A4A-D14FC665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3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138D-B910-190B-E9BF-800DE515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5C1A6-1AB2-6D6D-E3F6-6E4E73CF0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A10C2-962F-CF5A-42EA-5D578C19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CE3BA-A3FA-012F-9F35-EA5F2A18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ED8DD-8C6C-0280-ECED-04ED07F7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3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FFAB1-F536-DF90-B26C-4B04706B0E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7E19A-C46C-21D2-9962-FD05A4AE8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03EF-EA0B-61FA-03EE-C3C45DCC6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0C995-151C-5DA2-BAEF-6C338DBD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FDED5-29AF-F513-172E-6CCEC2D1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6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3EFD19-F378-8BBF-39EE-7BF7C12A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A1AEB-8A9C-7E43-7E7D-47851D2F0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3B11E-566A-659C-8958-1D4E2AF0A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6B5D63-44BB-4083-B769-D6246A11DA40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9395C-099E-9754-8E80-BB9D29C67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3A2FF-D2D5-3855-8186-F23CF7A10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30254C-71F7-46E4-AA21-37525B184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5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A55B16-B364-314B-479E-3FB45B06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36" y="1633491"/>
            <a:ext cx="3642498" cy="3229729"/>
          </a:xfrm>
          <a:prstGeom prst="rect">
            <a:avLst/>
          </a:prstGeom>
        </p:spPr>
      </p:pic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88B7D4FB-D4A7-3549-9F1F-527C14900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0899" y="2920120"/>
            <a:ext cx="2306050" cy="3886200"/>
          </a:xfrm>
          <a:prstGeom prst="rect">
            <a:avLst/>
          </a:prstGeom>
        </p:spPr>
      </p:pic>
      <p:pic>
        <p:nvPicPr>
          <p:cNvPr id="7" name="Picture 6" descr="A person with a mustache&#10;&#10;AI-generated content may be incorrect.">
            <a:extLst>
              <a:ext uri="{FF2B5EF4-FFF2-40B4-BE49-F238E27FC236}">
                <a16:creationId xmlns:a16="http://schemas.microsoft.com/office/drawing/2014/main" id="{31C3345E-D25E-7E8B-E005-782B0F366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52" y="1254842"/>
            <a:ext cx="2116697" cy="28200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5DD2F5-B76C-A102-A1EA-3118C6EAC971}"/>
              </a:ext>
            </a:extLst>
          </p:cNvPr>
          <p:cNvSpPr txBox="1"/>
          <p:nvPr/>
        </p:nvSpPr>
        <p:spPr>
          <a:xfrm>
            <a:off x="7634796" y="736846"/>
            <a:ext cx="4358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would like the left logo to be recreated with some changes: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1. The eagle being replaced cartoon/caricature that loosely resembles the face on the right. The mustache should be exaggerated larger and the body should be </a:t>
            </a:r>
            <a:r>
              <a:rPr lang="en-US" dirty="0" err="1"/>
              <a:t>exaggereated</a:t>
            </a:r>
            <a:r>
              <a:rPr lang="en-US" dirty="0"/>
              <a:t> tall and skinny. </a:t>
            </a:r>
          </a:p>
          <a:p>
            <a:endParaRPr lang="en-US" dirty="0"/>
          </a:p>
          <a:p>
            <a:r>
              <a:rPr lang="en-US" dirty="0"/>
              <a:t>2. Replace “Super” with “Kevin” so that it reads “BOSTON COLLEGE KEVIN FAN”</a:t>
            </a:r>
          </a:p>
          <a:p>
            <a:endParaRPr lang="en-US" dirty="0"/>
          </a:p>
          <a:p>
            <a:r>
              <a:rPr lang="en-US" dirty="0"/>
              <a:t>3. Color scheme can stay the same (all text in marron / no others) so that this can be put onto backgrounds of various colors and it will </a:t>
            </a:r>
            <a:r>
              <a:rPr lang="en-US"/>
              <a:t>fill through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46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Carnes</dc:creator>
  <cp:lastModifiedBy>Sean Carnes</cp:lastModifiedBy>
  <cp:revision>2</cp:revision>
  <dcterms:created xsi:type="dcterms:W3CDTF">2025-03-25T01:49:05Z</dcterms:created>
  <dcterms:modified xsi:type="dcterms:W3CDTF">2025-03-25T02:06:05Z</dcterms:modified>
</cp:coreProperties>
</file>