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4"/>
  </p:sldMasterIdLst>
  <p:notesMasterIdLst>
    <p:notesMasterId r:id="rId7"/>
  </p:notesMasterIdLst>
  <p:sldIdLst>
    <p:sldId id="256" r:id="rId5"/>
    <p:sldId id="753" r:id="rId6"/>
  </p:sldIdLst>
  <p:sldSz cx="9144000" cy="5143500" type="screen16x9"/>
  <p:notesSz cx="6858000" cy="9144000"/>
  <p:embeddedFontLst>
    <p:embeddedFont>
      <p:font typeface="Barlow Semi Condensed" pitchFamily="2" charset="77"/>
      <p:regular r:id="rId8"/>
      <p:bold r:id="rId9"/>
      <p:italic r:id="rId10"/>
      <p:boldItalic r:id="rId11"/>
    </p:embeddedFont>
    <p:embeddedFont>
      <p:font typeface="Barlow Semi Condensed Light" panose="020F0302020204030204" pitchFamily="34" charset="0"/>
      <p:regular r:id="rId12"/>
      <p:bold r:id="rId13"/>
      <p:italic r:id="rId14"/>
      <p:boldItalic r:id="rId15"/>
    </p:embeddedFont>
    <p:embeddedFont>
      <p:font typeface="Nunito" pitchFamily="2" charset="77"/>
      <p:regular r:id="rId16"/>
      <p:bold r:id="rId17"/>
      <p:italic r:id="rId18"/>
      <p:boldItalic r:id="rId19"/>
    </p:embeddedFont>
    <p:embeddedFont>
      <p:font typeface="Quicksand" pitchFamily="2" charset="77"/>
      <p:regular r:id="rId20"/>
      <p:bold r:id="rId21"/>
    </p:embeddedFont>
    <p:embeddedFont>
      <p:font typeface="Quicksand Bold" pitchFamily="2" charset="77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90">
          <p15:clr>
            <a:srgbClr val="747775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FB798C-D59F-368D-CFDC-0E6E641BAA89}" name="Dr. Joseph Goins" initials="DG" userId="S::jgoins@ns4ed.com::e3bb0865-34c0-44a1-b57c-754d394653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0B59"/>
    <a:srgbClr val="1B434C"/>
    <a:srgbClr val="00AFA3"/>
    <a:srgbClr val="F8951E"/>
    <a:srgbClr val="FF4F01"/>
    <a:srgbClr val="1B63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64756C5-9506-4AC3-BD1B-5593BC2BD0BF}">
  <a:tblStyle styleId="{764756C5-9506-4AC3-BD1B-5593BC2BD0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429F25C-65AF-4500-B6F7-F453F0B99E8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/>
    <p:restoredTop sz="94800"/>
  </p:normalViewPr>
  <p:slideViewPr>
    <p:cSldViewPr snapToGrid="0">
      <p:cViewPr varScale="1">
        <p:scale>
          <a:sx n="146" d="100"/>
          <a:sy n="146" d="100"/>
        </p:scale>
        <p:origin x="176" y="480"/>
      </p:cViewPr>
      <p:guideLst>
        <p:guide orient="horz" pos="249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openxmlformats.org/officeDocument/2006/relationships/font" Target="fonts/font17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openxmlformats.org/officeDocument/2006/relationships/font" Target="fonts/font16.fntdata"/><Relationship Id="rId28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37ad544c60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37ad544c60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 1">
    <p:bg>
      <p:bgPr>
        <a:solidFill>
          <a:srgbClr val="002F3B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00600" y="1356650"/>
            <a:ext cx="3542789" cy="189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/>
          <p:nvPr/>
        </p:nvSpPr>
        <p:spPr>
          <a:xfrm>
            <a:off x="0" y="5014200"/>
            <a:ext cx="9144000" cy="129000"/>
          </a:xfrm>
          <a:prstGeom prst="rect">
            <a:avLst/>
          </a:prstGeom>
          <a:solidFill>
            <a:srgbClr val="AF0B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rgbClr val="002F3B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4" name="Google Shape;104;p2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5" name="Google Shape;105;p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6" name="Google Shape;106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E46962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09" name="Google Shape;109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2" name="Google Shape;112;p2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3" name="Google Shape;113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497466C-6662-BE46-8C0D-89E7D364DC18}"/>
              </a:ext>
            </a:extLst>
          </p:cNvPr>
          <p:cNvGrpSpPr/>
          <p:nvPr userDrawn="1"/>
        </p:nvGrpSpPr>
        <p:grpSpPr>
          <a:xfrm>
            <a:off x="-32148" y="4728012"/>
            <a:ext cx="8329936" cy="426692"/>
            <a:chOff x="-42864" y="6304015"/>
            <a:chExt cx="11106581" cy="56892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37F8D33-258B-174F-8EA9-1176FADDE93B}"/>
                </a:ext>
              </a:extLst>
            </p:cNvPr>
            <p:cNvSpPr/>
            <p:nvPr userDrawn="1"/>
          </p:nvSpPr>
          <p:spPr>
            <a:xfrm>
              <a:off x="-42864" y="6465467"/>
              <a:ext cx="10812888" cy="307843"/>
            </a:xfrm>
            <a:prstGeom prst="rect">
              <a:avLst/>
            </a:prstGeom>
            <a:solidFill>
              <a:srgbClr val="5858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" name="Triangle 11">
              <a:extLst>
                <a:ext uri="{FF2B5EF4-FFF2-40B4-BE49-F238E27FC236}">
                  <a16:creationId xmlns:a16="http://schemas.microsoft.com/office/drawing/2014/main" id="{A91086A4-10F9-CF48-B4DE-4F9454F7676D}"/>
                </a:ext>
              </a:extLst>
            </p:cNvPr>
            <p:cNvSpPr/>
            <p:nvPr userDrawn="1"/>
          </p:nvSpPr>
          <p:spPr>
            <a:xfrm rot="353352">
              <a:off x="10500789" y="6304015"/>
              <a:ext cx="562928" cy="568923"/>
            </a:xfrm>
            <a:custGeom>
              <a:avLst/>
              <a:gdLst>
                <a:gd name="connsiteX0" fmla="*/ 0 w 757093"/>
                <a:gd name="connsiteY0" fmla="*/ 698966 h 698966"/>
                <a:gd name="connsiteX1" fmla="*/ 378547 w 757093"/>
                <a:gd name="connsiteY1" fmla="*/ 0 h 698966"/>
                <a:gd name="connsiteX2" fmla="*/ 757093 w 757093"/>
                <a:gd name="connsiteY2" fmla="*/ 698966 h 698966"/>
                <a:gd name="connsiteX3" fmla="*/ 0 w 757093"/>
                <a:gd name="connsiteY3" fmla="*/ 698966 h 698966"/>
                <a:gd name="connsiteX0" fmla="*/ 0 w 644143"/>
                <a:gd name="connsiteY0" fmla="*/ 698966 h 698966"/>
                <a:gd name="connsiteX1" fmla="*/ 378547 w 644143"/>
                <a:gd name="connsiteY1" fmla="*/ 0 h 698966"/>
                <a:gd name="connsiteX2" fmla="*/ 644143 w 644143"/>
                <a:gd name="connsiteY2" fmla="*/ 521359 h 698966"/>
                <a:gd name="connsiteX3" fmla="*/ 0 w 644143"/>
                <a:gd name="connsiteY3" fmla="*/ 698966 h 698966"/>
                <a:gd name="connsiteX0" fmla="*/ 0 w 562928"/>
                <a:gd name="connsiteY0" fmla="*/ 568923 h 568923"/>
                <a:gd name="connsiteX1" fmla="*/ 297332 w 562928"/>
                <a:gd name="connsiteY1" fmla="*/ 0 h 568923"/>
                <a:gd name="connsiteX2" fmla="*/ 562928 w 562928"/>
                <a:gd name="connsiteY2" fmla="*/ 521359 h 568923"/>
                <a:gd name="connsiteX3" fmla="*/ 0 w 562928"/>
                <a:gd name="connsiteY3" fmla="*/ 568923 h 568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2928" h="568923">
                  <a:moveTo>
                    <a:pt x="0" y="568923"/>
                  </a:moveTo>
                  <a:lnTo>
                    <a:pt x="297332" y="0"/>
                  </a:lnTo>
                  <a:lnTo>
                    <a:pt x="562928" y="521359"/>
                  </a:lnTo>
                  <a:lnTo>
                    <a:pt x="0" y="56892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F522E316-BC97-9940-BD40-E6E21810AD08}"/>
              </a:ext>
            </a:extLst>
          </p:cNvPr>
          <p:cNvSpPr/>
          <p:nvPr userDrawn="1"/>
        </p:nvSpPr>
        <p:spPr>
          <a:xfrm>
            <a:off x="-32148" y="172641"/>
            <a:ext cx="3622513" cy="89944"/>
          </a:xfrm>
          <a:prstGeom prst="rect">
            <a:avLst/>
          </a:prstGeom>
          <a:gradFill>
            <a:gsLst>
              <a:gs pos="100000">
                <a:srgbClr val="F89420"/>
              </a:gs>
              <a:gs pos="18000">
                <a:srgbClr val="E46D2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99E14-E875-5C4C-8C33-AC561BAEF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9341" y="939998"/>
            <a:ext cx="5177118" cy="3263504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6858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0287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A9A3E65C-7C3F-DC44-B745-C4C4D85DDD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56914" y="4821275"/>
            <a:ext cx="991570" cy="29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47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75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050"/>
            <a:fld id="{81D60167-4931-47E6-BA6A-407CBD079E47}" type="slidenum">
              <a:rPr lang="en-US" spc="-4" smtClean="0"/>
              <a:pPr marL="19050"/>
              <a:t>‹#›</a:t>
            </a:fld>
            <a:endParaRPr lang="en-US" spc="-4"/>
          </a:p>
        </p:txBody>
      </p:sp>
    </p:spTree>
    <p:extLst>
      <p:ext uri="{BB962C8B-B14F-4D97-AF65-F5344CB8AC3E}">
        <p14:creationId xmlns:p14="http://schemas.microsoft.com/office/powerpoint/2010/main" val="2110893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 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1;p14">
            <a:extLst>
              <a:ext uri="{FF2B5EF4-FFF2-40B4-BE49-F238E27FC236}">
                <a16:creationId xmlns:a16="http://schemas.microsoft.com/office/drawing/2014/main" id="{D53D9775-1B12-DEEC-0C90-C7F3EC6C4A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19692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3C3A99-F41F-9DDC-AA16-EEC6C42D7BA2}"/>
              </a:ext>
            </a:extLst>
          </p:cNvPr>
          <p:cNvGrpSpPr/>
          <p:nvPr userDrawn="1"/>
        </p:nvGrpSpPr>
        <p:grpSpPr>
          <a:xfrm>
            <a:off x="0" y="4809067"/>
            <a:ext cx="9144000" cy="334583"/>
            <a:chOff x="0" y="4809067"/>
            <a:chExt cx="9144000" cy="334583"/>
          </a:xfrm>
        </p:grpSpPr>
        <p:sp>
          <p:nvSpPr>
            <p:cNvPr id="4" name="Google Shape;40;p10">
              <a:extLst>
                <a:ext uri="{FF2B5EF4-FFF2-40B4-BE49-F238E27FC236}">
                  <a16:creationId xmlns:a16="http://schemas.microsoft.com/office/drawing/2014/main" id="{2F83448C-6C9A-8D08-D2E9-4B742AE2EE1C}"/>
                </a:ext>
              </a:extLst>
            </p:cNvPr>
            <p:cNvSpPr/>
            <p:nvPr/>
          </p:nvSpPr>
          <p:spPr>
            <a:xfrm>
              <a:off x="0" y="4809067"/>
              <a:ext cx="9144000" cy="334583"/>
            </a:xfrm>
            <a:prstGeom prst="rect">
              <a:avLst/>
            </a:prstGeom>
            <a:solidFill>
              <a:srgbClr val="AF0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0" i="0" dirty="0">
                <a:latin typeface="Barlow Semi Condensed Light" pitchFamily="2" charset="77"/>
              </a:endParaRPr>
            </a:p>
          </p:txBody>
        </p:sp>
        <p:pic>
          <p:nvPicPr>
            <p:cNvPr id="5" name="Picture 4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EC32D307-036E-2C00-D368-51D77A41FF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0135" y="4888830"/>
              <a:ext cx="897466" cy="175055"/>
            </a:xfrm>
            <a:prstGeom prst="rect">
              <a:avLst/>
            </a:prstGeom>
          </p:spPr>
        </p:pic>
      </p:grpSp>
      <p:sp>
        <p:nvSpPr>
          <p:cNvPr id="6" name="Google Shape;62;p14">
            <a:extLst>
              <a:ext uri="{FF2B5EF4-FFF2-40B4-BE49-F238E27FC236}">
                <a16:creationId xmlns:a16="http://schemas.microsoft.com/office/drawing/2014/main" id="{CE5BD42D-05D9-0221-3FC7-D1DF548DE0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8090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b="0" i="0">
                <a:solidFill>
                  <a:schemeClr val="bg1"/>
                </a:solidFill>
                <a:latin typeface="Barlow Semi Condensed Light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74838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 2">
  <p:cSld name="Custom Layout 1 2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3952125"/>
            <a:ext cx="9144000" cy="1191000"/>
          </a:xfrm>
          <a:prstGeom prst="rect">
            <a:avLst/>
          </a:prstGeom>
          <a:solidFill>
            <a:srgbClr val="002F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/>
          <p:nvPr/>
        </p:nvSpPr>
        <p:spPr>
          <a:xfrm>
            <a:off x="0" y="5041825"/>
            <a:ext cx="9144000" cy="101400"/>
          </a:xfrm>
          <a:prstGeom prst="rect">
            <a:avLst/>
          </a:prstGeom>
          <a:solidFill>
            <a:srgbClr val="AF0B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" name="Google Shape;15;p3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070" y="312275"/>
            <a:ext cx="1754725" cy="93944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1141025" y="2649225"/>
            <a:ext cx="6786900" cy="99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 2 1">
  <p:cSld name="Custom Layout 1 2 1">
    <p:bg>
      <p:bgPr>
        <a:solidFill>
          <a:schemeClr val="lt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3952125"/>
            <a:ext cx="9144000" cy="1191000"/>
          </a:xfrm>
          <a:prstGeom prst="rect">
            <a:avLst/>
          </a:prstGeom>
          <a:solidFill>
            <a:srgbClr val="002F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/>
          <p:nvPr/>
        </p:nvSpPr>
        <p:spPr>
          <a:xfrm>
            <a:off x="0" y="5041825"/>
            <a:ext cx="9144000" cy="101400"/>
          </a:xfrm>
          <a:prstGeom prst="rect">
            <a:avLst/>
          </a:prstGeom>
          <a:solidFill>
            <a:srgbClr val="AF0B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" name="Google Shape;20;p4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1915" y="641775"/>
            <a:ext cx="3140174" cy="16811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1141025" y="2649225"/>
            <a:ext cx="6786900" cy="99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 1">
  <p:cSld name="Custom Layout 3 1">
    <p:bg>
      <p:bgPr>
        <a:gradFill>
          <a:gsLst>
            <a:gs pos="0">
              <a:srgbClr val="FF4202"/>
            </a:gs>
            <a:gs pos="100000">
              <a:srgbClr val="AF0B59"/>
            </a:gs>
          </a:gsLst>
          <a:lin ang="0" scaled="0"/>
        </a:gra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ctrTitle"/>
          </p:nvPr>
        </p:nvSpPr>
        <p:spPr>
          <a:xfrm>
            <a:off x="311700" y="923900"/>
            <a:ext cx="8520600" cy="81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>
            <a:off x="311700" y="18668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(No Footer)">
  <p:cSld name="Title and two columns (No Footer)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2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sz="2800" b="1">
                <a:solidFill>
                  <a:schemeClr val="dk1"/>
                </a:solidFill>
                <a:latin typeface="Quicksand Bold"/>
                <a:ea typeface="Quicksand Bold"/>
                <a:cs typeface="Quicksand Bol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9" r:id="rId5"/>
    <p:sldLayoutId id="2147483662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4" r:id="rId14"/>
    <p:sldLayoutId id="2147483675" r:id="rId15"/>
    <p:sldLayoutId id="2147483679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E46962"/>
          </p15:clr>
        </p15:guide>
        <p15:guide id="2" pos="5760">
          <p15:clr>
            <a:srgbClr val="E46962"/>
          </p15:clr>
        </p15:guide>
        <p15:guide id="3" orient="horz">
          <p15:clr>
            <a:srgbClr val="E46962"/>
          </p15:clr>
        </p15:guide>
        <p15:guide id="4" orient="horz" pos="3240">
          <p15:clr>
            <a:srgbClr val="E46962"/>
          </p15:clr>
        </p15:guide>
        <p15:guide id="5" orient="horz" pos="557">
          <p15:clr>
            <a:srgbClr val="E46962"/>
          </p15:clr>
        </p15:guide>
        <p15:guide id="6" pos="257">
          <p15:clr>
            <a:srgbClr val="E46962"/>
          </p15:clr>
        </p15:guide>
        <p15:guide id="7" pos="5502">
          <p15:clr>
            <a:srgbClr val="E46962"/>
          </p15:clr>
        </p15:guide>
        <p15:guide id="8" orient="horz" pos="2968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ces.ed.gov/programs/coe/" TargetMode="External"/><Relationship Id="rId2" Type="http://schemas.openxmlformats.org/officeDocument/2006/relationships/hyperlink" Target="https://nces.ed.gov/programs/coe/indicator_cnc.asp" TargetMode="Externa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3BD43C22-E4D3-48A6-A92D-DBB52B9ABC0F}"/>
              </a:ext>
            </a:extLst>
          </p:cNvPr>
          <p:cNvSpPr txBox="1"/>
          <p:nvPr/>
        </p:nvSpPr>
        <p:spPr>
          <a:xfrm>
            <a:off x="472587" y="4760518"/>
            <a:ext cx="2351237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>
                <a:solidFill>
                  <a:schemeClr val="tx1"/>
                </a:solidFill>
                <a:latin typeface="Barlow Semi Condensed Light" pitchFamily="2" charset="7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Source: The Condition of Education 2020</a:t>
            </a:r>
            <a:endParaRPr lang="en-US" sz="825" dirty="0">
              <a:solidFill>
                <a:schemeClr val="tx1"/>
              </a:solidFill>
              <a:latin typeface="Barlow Semi Condensed Light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F16C71-F866-DD28-17D9-2C9C25544986}"/>
              </a:ext>
            </a:extLst>
          </p:cNvPr>
          <p:cNvSpPr/>
          <p:nvPr/>
        </p:nvSpPr>
        <p:spPr>
          <a:xfrm>
            <a:off x="0" y="-422782"/>
            <a:ext cx="9144000" cy="1057577"/>
          </a:xfrm>
          <a:prstGeom prst="rect">
            <a:avLst/>
          </a:prstGeom>
          <a:solidFill>
            <a:srgbClr val="1B43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arlow Semi Condensed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875443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1">
      <a:dk1>
        <a:srgbClr val="000000"/>
      </a:dk1>
      <a:lt1>
        <a:srgbClr val="FFFFFF"/>
      </a:lt1>
      <a:dk2>
        <a:srgbClr val="006F70"/>
      </a:dk2>
      <a:lt2>
        <a:srgbClr val="F2F2F2"/>
      </a:lt2>
      <a:accent1>
        <a:srgbClr val="EF6836"/>
      </a:accent1>
      <a:accent2>
        <a:srgbClr val="006F70"/>
      </a:accent2>
      <a:accent3>
        <a:srgbClr val="DBD9D3"/>
      </a:accent3>
      <a:accent4>
        <a:srgbClr val="062B5C"/>
      </a:accent4>
      <a:accent5>
        <a:srgbClr val="F6941E"/>
      </a:accent5>
      <a:accent6>
        <a:srgbClr val="270F4D"/>
      </a:accent6>
      <a:hlink>
        <a:srgbClr val="036F70"/>
      </a:hlink>
      <a:folHlink>
        <a:srgbClr val="EF673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23e0e83-1687-4af4-99fa-8890b554a334">
      <UserInfo>
        <DisplayName>Dr. Joseph Goins</DisplayName>
        <AccountId>11</AccountId>
        <AccountType/>
      </UserInfo>
      <UserInfo>
        <DisplayName>Alicia Bennett</DisplayName>
        <AccountId>1646</AccountId>
        <AccountType/>
      </UserInfo>
      <UserInfo>
        <DisplayName>Sales Members</DisplayName>
        <AccountId>2750</AccountId>
        <AccountType/>
      </UserInfo>
      <UserInfo>
        <DisplayName>Kari Stillman</DisplayName>
        <AccountId>16</AccountId>
        <AccountType/>
      </UserInfo>
    </SharedWithUsers>
    <szao xmlns="1eb307b5-bcaa-4a1e-bbb0-a3766dd4ccaa" xsi:nil="true"/>
    <Customer xmlns="1eb307b5-bcaa-4a1e-bbb0-a3766dd4ccaa" xsi:nil="true"/>
    <lcf76f155ced4ddcb4097134ff3c332f xmlns="1eb307b5-bcaa-4a1e-bbb0-a3766dd4ccaa">
      <Terms xmlns="http://schemas.microsoft.com/office/infopath/2007/PartnerControls"/>
    </lcf76f155ced4ddcb4097134ff3c332f>
    <TaxCatchAll xmlns="123e0e83-1687-4af4-99fa-8890b554a33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63FBDF57D2E54795635A297F3D1594" ma:contentTypeVersion="21" ma:contentTypeDescription="Create a new document." ma:contentTypeScope="" ma:versionID="656aa07237d9db049350c94d6ab48095">
  <xsd:schema xmlns:xsd="http://www.w3.org/2001/XMLSchema" xmlns:xs="http://www.w3.org/2001/XMLSchema" xmlns:p="http://schemas.microsoft.com/office/2006/metadata/properties" xmlns:ns2="1eb307b5-bcaa-4a1e-bbb0-a3766dd4ccaa" xmlns:ns3="123e0e83-1687-4af4-99fa-8890b554a334" targetNamespace="http://schemas.microsoft.com/office/2006/metadata/properties" ma:root="true" ma:fieldsID="7e97f8213e41164a739ff93608a582e1" ns2:_="" ns3:_="">
    <xsd:import namespace="1eb307b5-bcaa-4a1e-bbb0-a3766dd4ccaa"/>
    <xsd:import namespace="123e0e83-1687-4af4-99fa-8890b554a334"/>
    <xsd:element name="properties">
      <xsd:complexType>
        <xsd:sequence>
          <xsd:element name="documentManagement">
            <xsd:complexType>
              <xsd:all>
                <xsd:element ref="ns2:Customer" minOccurs="0"/>
                <xsd:element ref="ns2:szao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b307b5-bcaa-4a1e-bbb0-a3766dd4ccaa" elementFormDefault="qualified">
    <xsd:import namespace="http://schemas.microsoft.com/office/2006/documentManagement/types"/>
    <xsd:import namespace="http://schemas.microsoft.com/office/infopath/2007/PartnerControls"/>
    <xsd:element name="Customer" ma:index="2" nillable="true" ma:displayName="Customer" ma:format="Dropdown" ma:internalName="Customer" ma:readOnly="false">
      <xsd:simpleType>
        <xsd:restriction base="dms:Text">
          <xsd:maxLength value="255"/>
        </xsd:restriction>
      </xsd:simpleType>
    </xsd:element>
    <xsd:element name="szao" ma:index="3" nillable="true" ma:displayName="Funding" ma:internalName="szao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hidden="true" ma:internalName="MediaServiceAutoTags" ma:readOnly="true">
      <xsd:simpleType>
        <xsd:restriction base="dms:Text"/>
      </xsd:simpleType>
    </xsd:element>
    <xsd:element name="MediaServiceOCR" ma:index="18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301727d8-8d20-4bf0-a24c-ca0d671e34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hidden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e0e83-1687-4af4-99fa-8890b554a33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624e87b0-df48-4f8a-ac09-262cb7caf061}" ma:internalName="TaxCatchAll" ma:readOnly="false" ma:showField="CatchAllData" ma:web="123e0e83-1687-4af4-99fa-8890b554a3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09656-1C18-4128-8026-AACF5192E408}">
  <ds:schemaRefs>
    <ds:schemaRef ds:uri="020c2b0b-db2b-46b9-b51c-45cce931729b"/>
    <ds:schemaRef ds:uri="123e0e83-1687-4af4-99fa-8890b554a334"/>
    <ds:schemaRef ds:uri="1eb307b5-bcaa-4a1e-bbb0-a3766dd4cca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950EB3-9ECE-4965-A092-27CE92049F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6F0D5-6359-4CB9-AFAB-447AD1E03D28}">
  <ds:schemaRefs>
    <ds:schemaRef ds:uri="123e0e83-1687-4af4-99fa-8890b554a334"/>
    <ds:schemaRef ds:uri="1eb307b5-bcaa-4a1e-bbb0-a3766dd4cc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</Words>
  <Application>Microsoft Macintosh PowerPoint</Application>
  <PresentationFormat>On-screen Show (16:9)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Barlow Semi Condensed Light</vt:lpstr>
      <vt:lpstr>Quicksand Bold</vt:lpstr>
      <vt:lpstr>Arial</vt:lpstr>
      <vt:lpstr>Barlow Semi Condensed</vt:lpstr>
      <vt:lpstr>Quicksand</vt:lpstr>
      <vt:lpstr>Calibri</vt:lpstr>
      <vt:lpstr>Nunito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Dr. Joseph Goins</cp:lastModifiedBy>
  <cp:revision>14</cp:revision>
  <dcterms:modified xsi:type="dcterms:W3CDTF">2025-03-23T03:35:38Z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0x0101006D63FBDF57D2E54795635A297F3D1594</vt:lpwstr>
  </property>
</Properties>
</file>