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598D7C-BA4C-4660-ABE1-1FFE4A82E696}" v="11" dt="2025-03-19T05:10:41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9" d="100"/>
          <a:sy n="199" d="100"/>
        </p:scale>
        <p:origin x="3222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novations Australia" userId="a332daf8-962e-4a28-ae1d-c27788008703" providerId="ADAL" clId="{15598D7C-BA4C-4660-ABE1-1FFE4A82E696}"/>
    <pc:docChg chg="undo custSel modSld">
      <pc:chgData name="Innovations Australia" userId="a332daf8-962e-4a28-ae1d-c27788008703" providerId="ADAL" clId="{15598D7C-BA4C-4660-ABE1-1FFE4A82E696}" dt="2025-03-19T05:11:26.744" v="520" actId="20577"/>
      <pc:docMkLst>
        <pc:docMk/>
      </pc:docMkLst>
      <pc:sldChg chg="modSp mod">
        <pc:chgData name="Innovations Australia" userId="a332daf8-962e-4a28-ae1d-c27788008703" providerId="ADAL" clId="{15598D7C-BA4C-4660-ABE1-1FFE4A82E696}" dt="2025-03-19T04:58:22.047" v="150" actId="27636"/>
        <pc:sldMkLst>
          <pc:docMk/>
          <pc:sldMk cId="0" sldId="257"/>
        </pc:sldMkLst>
        <pc:spChg chg="mod">
          <ac:chgData name="Innovations Australia" userId="a332daf8-962e-4a28-ae1d-c27788008703" providerId="ADAL" clId="{15598D7C-BA4C-4660-ABE1-1FFE4A82E696}" dt="2025-03-19T04:58:22.047" v="150" actId="27636"/>
          <ac:spMkLst>
            <pc:docMk/>
            <pc:sldMk cId="0" sldId="257"/>
            <ac:spMk id="62" creationId="{00000000-0000-0000-0000-000000000000}"/>
          </ac:spMkLst>
        </pc:spChg>
        <pc:spChg chg="mod">
          <ac:chgData name="Innovations Australia" userId="a332daf8-962e-4a28-ae1d-c27788008703" providerId="ADAL" clId="{15598D7C-BA4C-4660-ABE1-1FFE4A82E696}" dt="2025-03-19T04:58:22.043" v="149" actId="27636"/>
          <ac:spMkLst>
            <pc:docMk/>
            <pc:sldMk cId="0" sldId="257"/>
            <ac:spMk id="63" creationId="{00000000-0000-0000-0000-000000000000}"/>
          </ac:spMkLst>
        </pc:spChg>
      </pc:sldChg>
      <pc:sldChg chg="addSp modSp mod">
        <pc:chgData name="Innovations Australia" userId="a332daf8-962e-4a28-ae1d-c27788008703" providerId="ADAL" clId="{15598D7C-BA4C-4660-ABE1-1FFE4A82E696}" dt="2025-03-19T05:11:26.744" v="520" actId="20577"/>
        <pc:sldMkLst>
          <pc:docMk/>
          <pc:sldMk cId="0" sldId="258"/>
        </pc:sldMkLst>
        <pc:spChg chg="add mod">
          <ac:chgData name="Innovations Australia" userId="a332daf8-962e-4a28-ae1d-c27788008703" providerId="ADAL" clId="{15598D7C-BA4C-4660-ABE1-1FFE4A82E696}" dt="2025-03-19T04:58:11.594" v="147" actId="27636"/>
          <ac:spMkLst>
            <pc:docMk/>
            <pc:sldMk cId="0" sldId="258"/>
            <ac:spMk id="2" creationId="{9D940738-FE8D-30CF-B8C7-BAF77F3DD27B}"/>
          </ac:spMkLst>
        </pc:spChg>
        <pc:spChg chg="add">
          <ac:chgData name="Innovations Australia" userId="a332daf8-962e-4a28-ae1d-c27788008703" providerId="ADAL" clId="{15598D7C-BA4C-4660-ABE1-1FFE4A82E696}" dt="2025-03-19T04:58:23.469" v="151"/>
          <ac:spMkLst>
            <pc:docMk/>
            <pc:sldMk cId="0" sldId="258"/>
            <ac:spMk id="3" creationId="{7EB44DAB-FBE7-CA89-D11D-0444BAC83AC9}"/>
          </ac:spMkLst>
        </pc:spChg>
        <pc:spChg chg="add">
          <ac:chgData name="Innovations Australia" userId="a332daf8-962e-4a28-ae1d-c27788008703" providerId="ADAL" clId="{15598D7C-BA4C-4660-ABE1-1FFE4A82E696}" dt="2025-03-19T05:10:36.278" v="510"/>
          <ac:spMkLst>
            <pc:docMk/>
            <pc:sldMk cId="0" sldId="258"/>
            <ac:spMk id="4" creationId="{803114C0-81DE-782C-BD28-2236E5FA28FA}"/>
          </ac:spMkLst>
        </pc:spChg>
        <pc:spChg chg="mod">
          <ac:chgData name="Innovations Australia" userId="a332daf8-962e-4a28-ae1d-c27788008703" providerId="ADAL" clId="{15598D7C-BA4C-4660-ABE1-1FFE4A82E696}" dt="2025-03-19T05:11:26.744" v="520" actId="20577"/>
          <ac:spMkLst>
            <pc:docMk/>
            <pc:sldMk cId="0" sldId="258"/>
            <ac:spMk id="7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24ea3ce8b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24ea3ce8b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24ea3ce8b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24ea3ce8b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24ea3ce8b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24ea3ce8b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4ea3ce8b0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4ea3ce8b0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24ea3ce8b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24ea3ce8b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4ea3ce8b0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24ea3ce8b0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24ea3ce8b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24ea3ce8b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24ea3ce8b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24ea3ce8b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4ea3ce8b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24ea3ce8b0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78D8"/>
                </a:solidFill>
              </a:rPr>
              <a:t>NAUTILITE</a:t>
            </a:r>
            <a:r>
              <a:rPr lang="en"/>
              <a:t> LOGO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79775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UNDERWATER LIGHTING PRODUCTS</a:t>
            </a:r>
            <a:endParaRPr sz="2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32"/>
              <a:t>UNDERWATER VIDEO LIGHTS - UNDERWATER TORCHES</a:t>
            </a:r>
            <a:endParaRPr sz="932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400" y="172650"/>
            <a:ext cx="2370900" cy="53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SCOPE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732800" cy="4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/>
              <a:t>DEVELOP A LOG FOR A NEW LINE OF UNDERWATER LIGHTING PRODUCTS.</a:t>
            </a:r>
            <a:endParaRPr sz="1300"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92300" y="2641625"/>
            <a:ext cx="6208500" cy="8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BRAND WILL CONSIST IN TWO MAIN PRODUCTS:</a:t>
            </a:r>
            <a:endParaRPr b="1"/>
          </a:p>
          <a:p>
            <a:pPr marL="457200" lvl="0" indent="-265747" algn="l" rtl="0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 b="1"/>
              <a:t>UNDERWATER VIDEO LIGHTS:</a:t>
            </a:r>
            <a:r>
              <a:rPr lang="en"/>
              <a:t> Designed specifically for underwater photography and videography. Provide consistent, wide, and even illumination to eliminate shadows and color distortion in photos and videos.</a:t>
            </a:r>
            <a:endParaRPr/>
          </a:p>
          <a:p>
            <a:pPr marL="457200" lvl="0" indent="-265747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b="1"/>
              <a:t>UNDERWATER TORCHES: </a:t>
            </a:r>
            <a:r>
              <a:rPr lang="en"/>
              <a:t>General-purpose lights designed for navigation, signaling, or illuminating specific areas underwater.</a:t>
            </a:r>
            <a:endParaRPr/>
          </a:p>
          <a:p>
            <a:pPr marL="457200" lvl="0" indent="-265747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Used primarily by scuba divers to explore underwater environments.</a:t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392300" y="1758825"/>
            <a:ext cx="2298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SPEC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08275" y="3511475"/>
            <a:ext cx="67158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TARGET</a:t>
            </a: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-Underwater Photographers</a:t>
            </a:r>
            <a:endParaRPr sz="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-Scuba Divers</a:t>
            </a:r>
            <a:endParaRPr sz="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-Scuba Diving Companies</a:t>
            </a:r>
            <a:endParaRPr sz="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-Underwater Sports</a:t>
            </a:r>
            <a:endParaRPr sz="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1058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47600" y="637699"/>
            <a:ext cx="8457900" cy="42646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We need a modern, clean logo for </a:t>
            </a:r>
            <a:r>
              <a:rPr lang="en-US" sz="1600" dirty="0" err="1">
                <a:solidFill>
                  <a:schemeClr val="dk1"/>
                </a:solidFill>
              </a:rPr>
              <a:t>Nautilite</a:t>
            </a:r>
            <a:r>
              <a:rPr lang="en-US" sz="1600" dirty="0">
                <a:solidFill>
                  <a:schemeClr val="dk1"/>
                </a:solidFill>
              </a:rPr>
              <a:t>, our new line of underwater lighting for divers and photographers. 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The logo should highlight the product's design elements, conveying its durability, waterproof build, and powerful light output.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The logo will be used on the packaging, user manuals, and laser-etched onto the product itself.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Please refer to slides 4 through 9 for examples of competitor logos to understand our desired aesthetic.  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Note that slide 10 displays our current Hyperion logo, which should not be used as a reference for the </a:t>
            </a:r>
            <a:r>
              <a:rPr lang="en-US" sz="1600" dirty="0" err="1">
                <a:solidFill>
                  <a:schemeClr val="dk1"/>
                </a:solidFill>
              </a:rPr>
              <a:t>Nautilite</a:t>
            </a:r>
            <a:r>
              <a:rPr lang="en-US" sz="1600" dirty="0">
                <a:solidFill>
                  <a:schemeClr val="dk1"/>
                </a:solidFill>
              </a:rPr>
              <a:t> design.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Competitors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90625"/>
            <a:ext cx="2165824" cy="67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625" y="1789650"/>
            <a:ext cx="2186600" cy="1385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399" y="3150425"/>
            <a:ext cx="1598245" cy="173682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6595950" y="960550"/>
            <a:ext cx="23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/>
              <a:t>Example underwater video light.</a:t>
            </a:r>
            <a:endParaRPr sz="1720"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6675" y="151363"/>
            <a:ext cx="2016224" cy="219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02625" y="2310758"/>
            <a:ext cx="2270275" cy="2576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715050" y="173975"/>
            <a:ext cx="206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Competitors</a:t>
            </a:r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6395625" y="1082950"/>
            <a:ext cx="23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/>
              <a:t>Example underwater video light.</a:t>
            </a:r>
            <a:endParaRPr sz="1720"/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l="1893" t="9901"/>
          <a:stretch/>
        </p:blipFill>
        <p:spPr>
          <a:xfrm>
            <a:off x="358275" y="1001700"/>
            <a:ext cx="1556550" cy="1467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725" y="2352800"/>
            <a:ext cx="3533626" cy="261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5350" y="2688225"/>
            <a:ext cx="2511674" cy="228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95340" y="173974"/>
            <a:ext cx="2628676" cy="2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 rotWithShape="1">
          <a:blip r:embed="rId7">
            <a:alphaModFix/>
          </a:blip>
          <a:srcRect l="1710"/>
          <a:stretch/>
        </p:blipFill>
        <p:spPr>
          <a:xfrm>
            <a:off x="6438700" y="2476800"/>
            <a:ext cx="2472101" cy="237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11700" y="510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Competitors</a:t>
            </a:r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6395625" y="1082950"/>
            <a:ext cx="23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/>
              <a:t>Example underwater video light.</a:t>
            </a:r>
            <a:endParaRPr sz="1720"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7175" y="994425"/>
            <a:ext cx="2958448" cy="2510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775" y="994425"/>
            <a:ext cx="3209554" cy="375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311700" y="510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Competitors</a:t>
            </a:r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6395625" y="1082950"/>
            <a:ext cx="23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/>
              <a:t>Example underwater video light.</a:t>
            </a:r>
            <a:endParaRPr sz="1720"/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625" y="1038950"/>
            <a:ext cx="2542401" cy="185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488" y="3038000"/>
            <a:ext cx="2266676" cy="152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311700" y="510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Competitors</a:t>
            </a:r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6395625" y="1082950"/>
            <a:ext cx="23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/>
              <a:t>Example underwater video light.</a:t>
            </a:r>
            <a:endParaRPr sz="1720"/>
          </a:p>
        </p:txBody>
      </p:sp>
      <p:pic>
        <p:nvPicPr>
          <p:cNvPr id="117" name="Google Shape;117;p20"/>
          <p:cNvPicPr preferRelativeResize="0"/>
          <p:nvPr/>
        </p:nvPicPr>
        <p:blipFill rotWithShape="1">
          <a:blip r:embed="rId3">
            <a:alphaModFix/>
          </a:blip>
          <a:srcRect l="16763"/>
          <a:stretch/>
        </p:blipFill>
        <p:spPr>
          <a:xfrm>
            <a:off x="311700" y="2800050"/>
            <a:ext cx="2158325" cy="16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 rotWithShape="1">
          <a:blip r:embed="rId4">
            <a:alphaModFix/>
          </a:blip>
          <a:srcRect b="3128"/>
          <a:stretch/>
        </p:blipFill>
        <p:spPr>
          <a:xfrm>
            <a:off x="162950" y="1059225"/>
            <a:ext cx="2342399" cy="155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71626" y="980225"/>
            <a:ext cx="3421320" cy="3183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311700" y="510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Competitors</a:t>
            </a:r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6395625" y="1082950"/>
            <a:ext cx="23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0"/>
              <a:t>Example underwater video light.</a:t>
            </a:r>
            <a:endParaRPr sz="1720"/>
          </a:p>
        </p:txBody>
      </p:sp>
      <p:pic>
        <p:nvPicPr>
          <p:cNvPr id="126" name="Google Shape;1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600" y="1033225"/>
            <a:ext cx="2451977" cy="219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 rotWithShape="1">
          <a:blip r:embed="rId4">
            <a:alphaModFix/>
          </a:blip>
          <a:srcRect l="2190"/>
          <a:stretch/>
        </p:blipFill>
        <p:spPr>
          <a:xfrm>
            <a:off x="2869925" y="1220650"/>
            <a:ext cx="2968601" cy="187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27" y="3284550"/>
            <a:ext cx="3112392" cy="173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5" name="Google Shape;1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500" y="806077"/>
            <a:ext cx="6964476" cy="390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245</Words>
  <Application>Microsoft Office PowerPoint</Application>
  <PresentationFormat>On-screen Show (16:9)</PresentationFormat>
  <Paragraphs>35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Simple Light</vt:lpstr>
      <vt:lpstr>NAUTILITE LOGO</vt:lpstr>
      <vt:lpstr>PROJECT SCOPE</vt:lpstr>
      <vt:lpstr>Context</vt:lpstr>
      <vt:lpstr>Competitors</vt:lpstr>
      <vt:lpstr>Competitors</vt:lpstr>
      <vt:lpstr>Competitors</vt:lpstr>
      <vt:lpstr>Competitors</vt:lpstr>
      <vt:lpstr>Competitors</vt:lpstr>
      <vt:lpstr>Competitors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Chris Mitchell</cp:lastModifiedBy>
  <cp:revision>1</cp:revision>
  <dcterms:modified xsi:type="dcterms:W3CDTF">2025-03-19T05:11:35Z</dcterms:modified>
</cp:coreProperties>
</file>