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655" r:id="rId3"/>
    <p:sldId id="622" r:id="rId4"/>
    <p:sldId id="634" r:id="rId5"/>
    <p:sldId id="617" r:id="rId6"/>
    <p:sldId id="654" r:id="rId7"/>
    <p:sldId id="257" r:id="rId8"/>
    <p:sldId id="642" r:id="rId9"/>
    <p:sldId id="653" r:id="rId10"/>
    <p:sldId id="646" r:id="rId11"/>
    <p:sldId id="652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nBosch, John - Exelis" initials="VJ-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  <a:srgbClr val="CCD2D8"/>
    <a:srgbClr val="E7EAE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059B1-2849-458F-A603-5E8E467ED308}" v="3" dt="2025-03-14T16:04:13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86562" autoAdjust="0"/>
  </p:normalViewPr>
  <p:slideViewPr>
    <p:cSldViewPr snapToGrid="0">
      <p:cViewPr varScale="1">
        <p:scale>
          <a:sx n="68" d="100"/>
          <a:sy n="68" d="100"/>
        </p:scale>
        <p:origin x="9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van den Bosch" userId="138adb5ca1a936e0" providerId="LiveId" clId="{94C059B1-2849-458F-A603-5E8E467ED308}"/>
    <pc:docChg chg="undo custSel addSld delSld modSld sldOrd delMainMaster">
      <pc:chgData name="John van den Bosch" userId="138adb5ca1a936e0" providerId="LiveId" clId="{94C059B1-2849-458F-A603-5E8E467ED308}" dt="2025-03-14T16:05:39.046" v="199" actId="207"/>
      <pc:docMkLst>
        <pc:docMk/>
      </pc:docMkLst>
      <pc:sldChg chg="delSp del mod">
        <pc:chgData name="John van den Bosch" userId="138adb5ca1a936e0" providerId="LiveId" clId="{94C059B1-2849-458F-A603-5E8E467ED308}" dt="2025-03-14T16:01:02.572" v="4" actId="47"/>
        <pc:sldMkLst>
          <pc:docMk/>
          <pc:sldMk cId="2713560051" sldId="256"/>
        </pc:sldMkLst>
        <pc:spChg chg="del">
          <ac:chgData name="John van den Bosch" userId="138adb5ca1a936e0" providerId="LiveId" clId="{94C059B1-2849-458F-A603-5E8E467ED308}" dt="2025-03-14T16:00:52.163" v="2" actId="478"/>
          <ac:spMkLst>
            <pc:docMk/>
            <pc:sldMk cId="2713560051" sldId="256"/>
            <ac:spMk id="2" creationId="{EBAD3AFB-46BA-25E4-67F9-6A18DA13EB99}"/>
          </ac:spMkLst>
        </pc:spChg>
        <pc:spChg chg="del">
          <ac:chgData name="John van den Bosch" userId="138adb5ca1a936e0" providerId="LiveId" clId="{94C059B1-2849-458F-A603-5E8E467ED308}" dt="2025-03-14T16:00:56.925" v="3" actId="478"/>
          <ac:spMkLst>
            <pc:docMk/>
            <pc:sldMk cId="2713560051" sldId="256"/>
            <ac:spMk id="3" creationId="{6B19145D-3F30-8602-B61B-C369B010250C}"/>
          </ac:spMkLst>
        </pc:spChg>
        <pc:spChg chg="del">
          <ac:chgData name="John van den Bosch" userId="138adb5ca1a936e0" providerId="LiveId" clId="{94C059B1-2849-458F-A603-5E8E467ED308}" dt="2025-03-14T16:00:56.925" v="3" actId="478"/>
          <ac:spMkLst>
            <pc:docMk/>
            <pc:sldMk cId="2713560051" sldId="256"/>
            <ac:spMk id="15" creationId="{428C7DB3-F894-4F2C-C229-62ACBC0B9821}"/>
          </ac:spMkLst>
        </pc:spChg>
      </pc:sldChg>
      <pc:sldChg chg="delSp modSp mod">
        <pc:chgData name="John van den Bosch" userId="138adb5ca1a936e0" providerId="LiveId" clId="{94C059B1-2849-458F-A603-5E8E467ED308}" dt="2025-03-14T16:03:02.532" v="58" actId="1035"/>
        <pc:sldMkLst>
          <pc:docMk/>
          <pc:sldMk cId="3226919470" sldId="257"/>
        </pc:sldMkLst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2" creationId="{2EA31771-2A6C-7EEB-110F-2FC86F999B38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5" creationId="{DCC790B7-5A25-2935-8B79-AA8B5D5037F7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6" creationId="{F5B57BD2-A63E-D4E0-3D74-AE72BAFD7345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9" creationId="{831904BA-5705-EA69-E8F8-B412AB901BEF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12" creationId="{1E238F4B-12D7-133B-DCB9-21C2D7E3EFF4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13" creationId="{15E27A28-0B2A-9A08-738A-FD66FB8E0251}"/>
          </ac:spMkLst>
        </pc:spChg>
        <pc:spChg chg="del">
          <ac:chgData name="John van den Bosch" userId="138adb5ca1a936e0" providerId="LiveId" clId="{94C059B1-2849-458F-A603-5E8E467ED308}" dt="2025-03-14T16:02:57.549" v="32" actId="478"/>
          <ac:spMkLst>
            <pc:docMk/>
            <pc:sldMk cId="3226919470" sldId="257"/>
            <ac:spMk id="14" creationId="{91AE06D9-91B0-EEB8-B727-BF4BDDA6E95A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16" creationId="{567C4DE8-C028-4331-BAD4-BECD467F25FC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17" creationId="{B3CDC600-2F19-4209-CBEA-12CFD3824DA1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18" creationId="{550FDA33-3018-278B-2679-896CB2B01ADE}"/>
          </ac:spMkLst>
        </pc:spChg>
        <pc:spChg chg="mod">
          <ac:chgData name="John van den Bosch" userId="138adb5ca1a936e0" providerId="LiveId" clId="{94C059B1-2849-458F-A603-5E8E467ED308}" dt="2025-03-14T16:03:02.532" v="58" actId="1035"/>
          <ac:spMkLst>
            <pc:docMk/>
            <pc:sldMk cId="3226919470" sldId="257"/>
            <ac:spMk id="19" creationId="{E4752FAA-1A06-5FBC-746B-B09141923D2E}"/>
          </ac:spMkLst>
        </pc:spChg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702818877" sldId="258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332462631" sldId="259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604529535" sldId="260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621421994" sldId="261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485897461" sldId="262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3165813273" sldId="263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517057607" sldId="265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98052728" sldId="266"/>
        </pc:sldMkLst>
      </pc:sldChg>
      <pc:sldChg chg="del">
        <pc:chgData name="John van den Bosch" userId="138adb5ca1a936e0" providerId="LiveId" clId="{94C059B1-2849-458F-A603-5E8E467ED308}" dt="2025-03-14T16:01:06.093" v="5" actId="47"/>
        <pc:sldMkLst>
          <pc:docMk/>
          <pc:sldMk cId="3598833775" sldId="602"/>
        </pc:sldMkLst>
      </pc:sldChg>
      <pc:sldChg chg="del">
        <pc:chgData name="John van den Bosch" userId="138adb5ca1a936e0" providerId="LiveId" clId="{94C059B1-2849-458F-A603-5E8E467ED308}" dt="2025-03-14T16:01:27.779" v="15" actId="47"/>
        <pc:sldMkLst>
          <pc:docMk/>
          <pc:sldMk cId="1312816255" sldId="607"/>
        </pc:sldMkLst>
      </pc:sldChg>
      <pc:sldChg chg="del">
        <pc:chgData name="John van den Bosch" userId="138adb5ca1a936e0" providerId="LiveId" clId="{94C059B1-2849-458F-A603-5E8E467ED308}" dt="2025-03-14T16:01:25.622" v="12" actId="47"/>
        <pc:sldMkLst>
          <pc:docMk/>
          <pc:sldMk cId="612730362" sldId="611"/>
        </pc:sldMkLst>
      </pc:sldChg>
      <pc:sldChg chg="del">
        <pc:chgData name="John van den Bosch" userId="138adb5ca1a936e0" providerId="LiveId" clId="{94C059B1-2849-458F-A603-5E8E467ED308}" dt="2025-03-14T16:01:24.524" v="11" actId="47"/>
        <pc:sldMkLst>
          <pc:docMk/>
          <pc:sldMk cId="2056531672" sldId="612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386820261" sldId="613"/>
        </pc:sldMkLst>
      </pc:sldChg>
      <pc:sldChg chg="del">
        <pc:chgData name="John van den Bosch" userId="138adb5ca1a936e0" providerId="LiveId" clId="{94C059B1-2849-458F-A603-5E8E467ED308}" dt="2025-03-14T16:01:26.487" v="13" actId="47"/>
        <pc:sldMkLst>
          <pc:docMk/>
          <pc:sldMk cId="2922799423" sldId="616"/>
        </pc:sldMkLst>
      </pc:sldChg>
      <pc:sldChg chg="delSp modSp mod">
        <pc:chgData name="John van den Bosch" userId="138adb5ca1a936e0" providerId="LiveId" clId="{94C059B1-2849-458F-A603-5E8E467ED308}" dt="2025-03-14T16:02:31.314" v="31" actId="1076"/>
        <pc:sldMkLst>
          <pc:docMk/>
          <pc:sldMk cId="3935260529" sldId="617"/>
        </pc:sldMkLst>
        <pc:spChg chg="mod">
          <ac:chgData name="John van den Bosch" userId="138adb5ca1a936e0" providerId="LiveId" clId="{94C059B1-2849-458F-A603-5E8E467ED308}" dt="2025-03-14T16:02:31.314" v="31" actId="1076"/>
          <ac:spMkLst>
            <pc:docMk/>
            <pc:sldMk cId="3935260529" sldId="617"/>
            <ac:spMk id="4" creationId="{42AEC752-B168-E4A0-A424-42FC956F172F}"/>
          </ac:spMkLst>
        </pc:spChg>
        <pc:spChg chg="del">
          <ac:chgData name="John van den Bosch" userId="138adb5ca1a936e0" providerId="LiveId" clId="{94C059B1-2849-458F-A603-5E8E467ED308}" dt="2025-03-14T16:02:21.384" v="29" actId="478"/>
          <ac:spMkLst>
            <pc:docMk/>
            <pc:sldMk cId="3935260529" sldId="617"/>
            <ac:spMk id="12" creationId="{86512848-8810-6762-F35C-276451EA434A}"/>
          </ac:spMkLst>
        </pc:spChg>
        <pc:spChg chg="mod">
          <ac:chgData name="John van den Bosch" userId="138adb5ca1a936e0" providerId="LiveId" clId="{94C059B1-2849-458F-A603-5E8E467ED308}" dt="2025-03-14T16:02:31.314" v="31" actId="1076"/>
          <ac:spMkLst>
            <pc:docMk/>
            <pc:sldMk cId="3935260529" sldId="617"/>
            <ac:spMk id="14" creationId="{0D872884-749E-5C3D-125D-1399538DBC7C}"/>
          </ac:spMkLst>
        </pc:spChg>
        <pc:spChg chg="mod">
          <ac:chgData name="John van den Bosch" userId="138adb5ca1a936e0" providerId="LiveId" clId="{94C059B1-2849-458F-A603-5E8E467ED308}" dt="2025-03-14T16:02:31.314" v="31" actId="1076"/>
          <ac:spMkLst>
            <pc:docMk/>
            <pc:sldMk cId="3935260529" sldId="617"/>
            <ac:spMk id="37" creationId="{0E1ABD7C-B22F-0156-FB14-2322B75FA614}"/>
          </ac:spMkLst>
        </pc:spChg>
        <pc:spChg chg="mod">
          <ac:chgData name="John van den Bosch" userId="138adb5ca1a936e0" providerId="LiveId" clId="{94C059B1-2849-458F-A603-5E8E467ED308}" dt="2025-03-14T16:02:31.314" v="31" actId="1076"/>
          <ac:spMkLst>
            <pc:docMk/>
            <pc:sldMk cId="3935260529" sldId="617"/>
            <ac:spMk id="56" creationId="{E5836CF9-6128-14F6-DD75-232275C88202}"/>
          </ac:spMkLst>
        </pc:spChg>
        <pc:spChg chg="del">
          <ac:chgData name="John van den Bosch" userId="138adb5ca1a936e0" providerId="LiveId" clId="{94C059B1-2849-458F-A603-5E8E467ED308}" dt="2025-03-14T16:02:16.779" v="27" actId="478"/>
          <ac:spMkLst>
            <pc:docMk/>
            <pc:sldMk cId="3935260529" sldId="617"/>
            <ac:spMk id="62" creationId="{E52C8253-83F9-A407-237C-9F87781C49F2}"/>
          </ac:spMkLst>
        </pc:spChg>
        <pc:spChg chg="del">
          <ac:chgData name="John van den Bosch" userId="138adb5ca1a936e0" providerId="LiveId" clId="{94C059B1-2849-458F-A603-5E8E467ED308}" dt="2025-03-14T16:02:19.133" v="28" actId="478"/>
          <ac:spMkLst>
            <pc:docMk/>
            <pc:sldMk cId="3935260529" sldId="617"/>
            <ac:spMk id="63" creationId="{86E2043B-92FF-E539-9EAA-BB90C2AFF476}"/>
          </ac:spMkLst>
        </pc:spChg>
        <pc:spChg chg="del">
          <ac:chgData name="John van den Bosch" userId="138adb5ca1a936e0" providerId="LiveId" clId="{94C059B1-2849-458F-A603-5E8E467ED308}" dt="2025-03-14T16:02:24.200" v="30" actId="478"/>
          <ac:spMkLst>
            <pc:docMk/>
            <pc:sldMk cId="3935260529" sldId="617"/>
            <ac:spMk id="65" creationId="{371C9CCB-E533-E0B7-F0AC-E3DCD2806827}"/>
          </ac:spMkLst>
        </pc:spChg>
        <pc:spChg chg="mod">
          <ac:chgData name="John van den Bosch" userId="138adb5ca1a936e0" providerId="LiveId" clId="{94C059B1-2849-458F-A603-5E8E467ED308}" dt="2025-03-14T16:02:31.314" v="31" actId="1076"/>
          <ac:spMkLst>
            <pc:docMk/>
            <pc:sldMk cId="3935260529" sldId="617"/>
            <ac:spMk id="82" creationId="{8CE44F7E-A351-411B-15F8-6481666C904B}"/>
          </ac:spMkLst>
        </pc:spChg>
        <pc:spChg chg="mod">
          <ac:chgData name="John van den Bosch" userId="138adb5ca1a936e0" providerId="LiveId" clId="{94C059B1-2849-458F-A603-5E8E467ED308}" dt="2025-03-14T16:02:31.314" v="31" actId="1076"/>
          <ac:spMkLst>
            <pc:docMk/>
            <pc:sldMk cId="3935260529" sldId="617"/>
            <ac:spMk id="83" creationId="{30EAA121-2072-45AD-0A9A-A1DD7F720E8F}"/>
          </ac:spMkLst>
        </pc:spChg>
        <pc:grpChg chg="mod">
          <ac:chgData name="John van den Bosch" userId="138adb5ca1a936e0" providerId="LiveId" clId="{94C059B1-2849-458F-A603-5E8E467ED308}" dt="2025-03-14T16:02:31.314" v="31" actId="1076"/>
          <ac:grpSpMkLst>
            <pc:docMk/>
            <pc:sldMk cId="3935260529" sldId="617"/>
            <ac:grpSpMk id="3" creationId="{8AFA81DC-3C9F-A630-BD4C-558485BD50D4}"/>
          </ac:grpSpMkLst>
        </pc:grpChg>
        <pc:grpChg chg="mod">
          <ac:chgData name="John van den Bosch" userId="138adb5ca1a936e0" providerId="LiveId" clId="{94C059B1-2849-458F-A603-5E8E467ED308}" dt="2025-03-14T16:02:31.314" v="31" actId="1076"/>
          <ac:grpSpMkLst>
            <pc:docMk/>
            <pc:sldMk cId="3935260529" sldId="617"/>
            <ac:grpSpMk id="10" creationId="{19ED3A06-F191-1D0A-E154-8287BC952A66}"/>
          </ac:grpSpMkLst>
        </pc:grpChg>
        <pc:grpChg chg="mod">
          <ac:chgData name="John van den Bosch" userId="138adb5ca1a936e0" providerId="LiveId" clId="{94C059B1-2849-458F-A603-5E8E467ED308}" dt="2025-03-14T16:02:31.314" v="31" actId="1076"/>
          <ac:grpSpMkLst>
            <pc:docMk/>
            <pc:sldMk cId="3935260529" sldId="617"/>
            <ac:grpSpMk id="11" creationId="{E5CC09C7-B15A-30F7-3A6A-68109AC0D187}"/>
          </ac:grpSpMkLst>
        </pc:grpChg>
        <pc:grpChg chg="mod">
          <ac:chgData name="John van den Bosch" userId="138adb5ca1a936e0" providerId="LiveId" clId="{94C059B1-2849-458F-A603-5E8E467ED308}" dt="2025-03-14T16:02:31.314" v="31" actId="1076"/>
          <ac:grpSpMkLst>
            <pc:docMk/>
            <pc:sldMk cId="3935260529" sldId="617"/>
            <ac:grpSpMk id="15" creationId="{E35A0A48-EB63-37DA-8056-E840030580EB}"/>
          </ac:grpSpMkLst>
        </pc:grpChg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364405811" sldId="620"/>
        </pc:sldMkLst>
      </pc:sldChg>
      <pc:sldChg chg="delSp modSp mod">
        <pc:chgData name="John van den Bosch" userId="138adb5ca1a936e0" providerId="LiveId" clId="{94C059B1-2849-458F-A603-5E8E467ED308}" dt="2025-03-14T16:03:37.588" v="66" actId="1076"/>
        <pc:sldMkLst>
          <pc:docMk/>
          <pc:sldMk cId="2018571034" sldId="622"/>
        </pc:sldMkLst>
        <pc:spChg chg="del">
          <ac:chgData name="John van den Bosch" userId="138adb5ca1a936e0" providerId="LiveId" clId="{94C059B1-2849-458F-A603-5E8E467ED308}" dt="2025-03-14T16:03:29.743" v="63" actId="478"/>
          <ac:spMkLst>
            <pc:docMk/>
            <pc:sldMk cId="2018571034" sldId="622"/>
            <ac:spMk id="4" creationId="{DE245005-AE0B-E873-57BA-F5A9F3B184DA}"/>
          </ac:spMkLst>
        </pc:spChg>
        <pc:spChg chg="del">
          <ac:chgData name="John van den Bosch" userId="138adb5ca1a936e0" providerId="LiveId" clId="{94C059B1-2849-458F-A603-5E8E467ED308}" dt="2025-03-14T16:03:31.837" v="64" actId="478"/>
          <ac:spMkLst>
            <pc:docMk/>
            <pc:sldMk cId="2018571034" sldId="622"/>
            <ac:spMk id="6" creationId="{E5492ACC-FEF1-3D74-427D-6EC2653EC96D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8" creationId="{3DBCDF59-17B8-53BA-142E-D85FA380D4A9}"/>
          </ac:spMkLst>
        </pc:spChg>
        <pc:spChg chg="del">
          <ac:chgData name="John van den Bosch" userId="138adb5ca1a936e0" providerId="LiveId" clId="{94C059B1-2849-458F-A603-5E8E467ED308}" dt="2025-03-14T16:03:34.019" v="65" actId="478"/>
          <ac:spMkLst>
            <pc:docMk/>
            <pc:sldMk cId="2018571034" sldId="622"/>
            <ac:spMk id="9" creationId="{64A55403-4276-11F2-A9BD-ED7C6DA93A14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16" creationId="{F0220B97-D691-D252-7828-C278EF0C67BB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18" creationId="{CC7591FF-1916-0732-932E-FC6C9DC923FF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20" creationId="{4AECB56A-BCCE-7DCE-E55D-A4E90E0CEC42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24" creationId="{2744B380-8B6D-1217-AD6B-D5F97276D2BF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25" creationId="{4D470F28-E64A-47A3-14EB-117C4BC65896}"/>
          </ac:spMkLst>
        </pc:spChg>
        <pc:spChg chg="del">
          <ac:chgData name="John van den Bosch" userId="138adb5ca1a936e0" providerId="LiveId" clId="{94C059B1-2849-458F-A603-5E8E467ED308}" dt="2025-03-14T16:03:27.676" v="62" actId="478"/>
          <ac:spMkLst>
            <pc:docMk/>
            <pc:sldMk cId="2018571034" sldId="622"/>
            <ac:spMk id="26" creationId="{E75CD646-15E6-1BFA-8D0B-215D6BA62DE4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27" creationId="{E5289BAC-34FE-DA25-23D9-CECB82A6C7D5}"/>
          </ac:spMkLst>
        </pc:spChg>
        <pc:spChg chg="del">
          <ac:chgData name="John van den Bosch" userId="138adb5ca1a936e0" providerId="LiveId" clId="{94C059B1-2849-458F-A603-5E8E467ED308}" dt="2025-03-14T16:03:24.792" v="61" actId="478"/>
          <ac:spMkLst>
            <pc:docMk/>
            <pc:sldMk cId="2018571034" sldId="622"/>
            <ac:spMk id="28" creationId="{D3F68A18-0489-DD71-562D-FAF53ABB1B8B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29" creationId="{8791B672-D5CC-4EE6-1067-4AD47EDC77AB}"/>
          </ac:spMkLst>
        </pc:spChg>
        <pc:spChg chg="del">
          <ac:chgData name="John van den Bosch" userId="138adb5ca1a936e0" providerId="LiveId" clId="{94C059B1-2849-458F-A603-5E8E467ED308}" dt="2025-03-14T16:03:23.989" v="60" actId="478"/>
          <ac:spMkLst>
            <pc:docMk/>
            <pc:sldMk cId="2018571034" sldId="622"/>
            <ac:spMk id="30" creationId="{82A7B579-B143-5145-EBB2-07D30D2DEB62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31" creationId="{A1106BDA-EF50-C218-04F3-11C77F08F461}"/>
          </ac:spMkLst>
        </pc:spChg>
        <pc:spChg chg="mod">
          <ac:chgData name="John van den Bosch" userId="138adb5ca1a936e0" providerId="LiveId" clId="{94C059B1-2849-458F-A603-5E8E467ED308}" dt="2025-03-14T16:03:37.588" v="66" actId="1076"/>
          <ac:spMkLst>
            <pc:docMk/>
            <pc:sldMk cId="2018571034" sldId="622"/>
            <ac:spMk id="32" creationId="{36EB8B71-E091-2AAB-09BC-8C48349E6DE5}"/>
          </ac:spMkLst>
        </pc:spChg>
        <pc:spChg chg="del">
          <ac:chgData name="John van den Bosch" userId="138adb5ca1a936e0" providerId="LiveId" clId="{94C059B1-2849-458F-A603-5E8E467ED308}" dt="2025-03-14T16:03:13.674" v="59" actId="478"/>
          <ac:spMkLst>
            <pc:docMk/>
            <pc:sldMk cId="2018571034" sldId="622"/>
            <ac:spMk id="37" creationId="{25E85E3C-FFFB-985E-83BE-E788CD244F14}"/>
          </ac:spMkLst>
        </pc:spChg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3334876865" sldId="628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1899259195" sldId="629"/>
        </pc:sldMkLst>
      </pc:sldChg>
      <pc:sldChg chg="del">
        <pc:chgData name="John van den Bosch" userId="138adb5ca1a936e0" providerId="LiveId" clId="{94C059B1-2849-458F-A603-5E8E467ED308}" dt="2025-03-14T16:00:45.327" v="0" actId="47"/>
        <pc:sldMkLst>
          <pc:docMk/>
          <pc:sldMk cId="995311589" sldId="630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3772868872" sldId="638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3277931810" sldId="640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4251769065" sldId="641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3708285953" sldId="643"/>
        </pc:sldMkLst>
      </pc:sldChg>
      <pc:sldChg chg="del">
        <pc:chgData name="John van den Bosch" userId="138adb5ca1a936e0" providerId="LiveId" clId="{94C059B1-2849-458F-A603-5E8E467ED308}" dt="2025-03-14T16:01:27.160" v="14" actId="47"/>
        <pc:sldMkLst>
          <pc:docMk/>
          <pc:sldMk cId="3185695126" sldId="645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274203547" sldId="647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586887130" sldId="648"/>
        </pc:sldMkLst>
      </pc:sldChg>
      <pc:sldChg chg="del">
        <pc:chgData name="John van den Bosch" userId="138adb5ca1a936e0" providerId="LiveId" clId="{94C059B1-2849-458F-A603-5E8E467ED308}" dt="2025-03-14T16:01:37.960" v="16" actId="47"/>
        <pc:sldMkLst>
          <pc:docMk/>
          <pc:sldMk cId="2585208495" sldId="649"/>
        </pc:sldMkLst>
      </pc:sldChg>
      <pc:sldChg chg="del">
        <pc:chgData name="John van den Bosch" userId="138adb5ca1a936e0" providerId="LiveId" clId="{94C059B1-2849-458F-A603-5E8E467ED308}" dt="2025-03-14T16:01:23.169" v="10" actId="47"/>
        <pc:sldMkLst>
          <pc:docMk/>
          <pc:sldMk cId="3425686660" sldId="650"/>
        </pc:sldMkLst>
      </pc:sldChg>
      <pc:sldChg chg="del">
        <pc:chgData name="John van den Bosch" userId="138adb5ca1a936e0" providerId="LiveId" clId="{94C059B1-2849-458F-A603-5E8E467ED308}" dt="2025-03-14T16:00:46.374" v="1" actId="47"/>
        <pc:sldMkLst>
          <pc:docMk/>
          <pc:sldMk cId="955980792" sldId="651"/>
        </pc:sldMkLst>
      </pc:sldChg>
      <pc:sldChg chg="addSp delSp modSp mod">
        <pc:chgData name="John van den Bosch" userId="138adb5ca1a936e0" providerId="LiveId" clId="{94C059B1-2849-458F-A603-5E8E467ED308}" dt="2025-03-14T16:02:02.088" v="26" actId="1076"/>
        <pc:sldMkLst>
          <pc:docMk/>
          <pc:sldMk cId="2948228518" sldId="652"/>
        </pc:sldMkLst>
        <pc:spChg chg="del">
          <ac:chgData name="John van den Bosch" userId="138adb5ca1a936e0" providerId="LiveId" clId="{94C059B1-2849-458F-A603-5E8E467ED308}" dt="2025-03-14T16:01:54.951" v="22" actId="478"/>
          <ac:spMkLst>
            <pc:docMk/>
            <pc:sldMk cId="2948228518" sldId="652"/>
            <ac:spMk id="2" creationId="{A872EA04-8BBA-FEB3-380A-B9F316A4337E}"/>
          </ac:spMkLst>
        </pc:spChg>
        <pc:spChg chg="del">
          <ac:chgData name="John van den Bosch" userId="138adb5ca1a936e0" providerId="LiveId" clId="{94C059B1-2849-458F-A603-5E8E467ED308}" dt="2025-03-14T16:01:49.637" v="19" actId="478"/>
          <ac:spMkLst>
            <pc:docMk/>
            <pc:sldMk cId="2948228518" sldId="652"/>
            <ac:spMk id="3" creationId="{AAF11469-F1A5-05A0-2DA5-A58842C1401D}"/>
          </ac:spMkLst>
        </pc:spChg>
        <pc:spChg chg="del">
          <ac:chgData name="John van den Bosch" userId="138adb5ca1a936e0" providerId="LiveId" clId="{94C059B1-2849-458F-A603-5E8E467ED308}" dt="2025-03-14T16:01:51.129" v="20" actId="478"/>
          <ac:spMkLst>
            <pc:docMk/>
            <pc:sldMk cId="2948228518" sldId="652"/>
            <ac:spMk id="6" creationId="{1E424FD7-4729-1737-8F69-43A46A7B095B}"/>
          </ac:spMkLst>
        </pc:spChg>
        <pc:spChg chg="add del mod">
          <ac:chgData name="John van den Bosch" userId="138adb5ca1a936e0" providerId="LiveId" clId="{94C059B1-2849-458F-A603-5E8E467ED308}" dt="2025-03-14T16:01:52.607" v="21" actId="478"/>
          <ac:spMkLst>
            <pc:docMk/>
            <pc:sldMk cId="2948228518" sldId="652"/>
            <ac:spMk id="7" creationId="{4CCCB90B-C657-E623-965E-E5E8DE3455A7}"/>
          </ac:spMkLst>
        </pc:spChg>
        <pc:spChg chg="add del mod">
          <ac:chgData name="John van den Bosch" userId="138adb5ca1a936e0" providerId="LiveId" clId="{94C059B1-2849-458F-A603-5E8E467ED308}" dt="2025-03-14T16:01:57.455" v="23" actId="478"/>
          <ac:spMkLst>
            <pc:docMk/>
            <pc:sldMk cId="2948228518" sldId="652"/>
            <ac:spMk id="9" creationId="{D34343CA-E13D-B752-7C1F-AE6155D9EF98}"/>
          </ac:spMkLst>
        </pc:spChg>
        <pc:picChg chg="add del mod">
          <ac:chgData name="John van den Bosch" userId="138adb5ca1a936e0" providerId="LiveId" clId="{94C059B1-2849-458F-A603-5E8E467ED308}" dt="2025-03-14T16:02:02.088" v="26" actId="1076"/>
          <ac:picMkLst>
            <pc:docMk/>
            <pc:sldMk cId="2948228518" sldId="652"/>
            <ac:picMk id="5" creationId="{A21D0F81-E48C-C34C-EC1B-C274AB01B7A2}"/>
          </ac:picMkLst>
        </pc:picChg>
      </pc:sldChg>
      <pc:sldChg chg="add del ord">
        <pc:chgData name="John van den Bosch" userId="138adb5ca1a936e0" providerId="LiveId" clId="{94C059B1-2849-458F-A603-5E8E467ED308}" dt="2025-03-14T16:01:22.081" v="9"/>
        <pc:sldMkLst>
          <pc:docMk/>
          <pc:sldMk cId="2423161525" sldId="653"/>
        </pc:sldMkLst>
      </pc:sldChg>
      <pc:sldChg chg="delSp modSp mod">
        <pc:chgData name="John van den Bosch" userId="138adb5ca1a936e0" providerId="LiveId" clId="{94C059B1-2849-458F-A603-5E8E467ED308}" dt="2025-03-14T16:04:13.962" v="69" actId="1076"/>
        <pc:sldMkLst>
          <pc:docMk/>
          <pc:sldMk cId="4013889682" sldId="654"/>
        </pc:sldMkLst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6" creationId="{4979AD40-A3B2-BB18-7757-BD6C2372ABA3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8" creationId="{A6390122-9E24-E763-DA2B-21DAE25DF5E6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13" creationId="{AED1137F-C5A9-896B-7947-A4AD461E56E3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38" creationId="{C433303A-9895-ABB4-00AB-781F8B30DD01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56" creationId="{E5836CF9-6128-14F6-DD75-232275C88202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58" creationId="{7A9A0EBE-1549-537A-0612-B532B0E1CB04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62" creationId="{E52C8253-83F9-A407-237C-9F87781C49F2}"/>
          </ac:spMkLst>
        </pc:spChg>
        <pc:spChg chg="del">
          <ac:chgData name="John van den Bosch" userId="138adb5ca1a936e0" providerId="LiveId" clId="{94C059B1-2849-458F-A603-5E8E467ED308}" dt="2025-03-14T16:04:08.016" v="67" actId="478"/>
          <ac:spMkLst>
            <pc:docMk/>
            <pc:sldMk cId="4013889682" sldId="654"/>
            <ac:spMk id="63" creationId="{86E2043B-92FF-E539-9EAA-BB90C2AFF476}"/>
          </ac:spMkLst>
        </pc:spChg>
        <pc:spChg chg="del">
          <ac:chgData name="John van den Bosch" userId="138adb5ca1a936e0" providerId="LiveId" clId="{94C059B1-2849-458F-A603-5E8E467ED308}" dt="2025-03-14T16:04:09.972" v="68" actId="478"/>
          <ac:spMkLst>
            <pc:docMk/>
            <pc:sldMk cId="4013889682" sldId="654"/>
            <ac:spMk id="65" creationId="{371C9CCB-E533-E0B7-F0AC-E3DCD2806827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73" creationId="{91503FAB-1A7F-2A0A-A70B-E2ED78C07561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80" creationId="{4BDC7991-E1A4-4658-17A2-E71298334ECE}"/>
          </ac:spMkLst>
        </pc:spChg>
        <pc:spChg chg="mod">
          <ac:chgData name="John van den Bosch" userId="138adb5ca1a936e0" providerId="LiveId" clId="{94C059B1-2849-458F-A603-5E8E467ED308}" dt="2025-03-14T16:04:13.962" v="69" actId="1076"/>
          <ac:spMkLst>
            <pc:docMk/>
            <pc:sldMk cId="4013889682" sldId="654"/>
            <ac:spMk id="82" creationId="{8CE44F7E-A351-411B-15F8-6481666C904B}"/>
          </ac:spMkLst>
        </pc:spChg>
      </pc:sldChg>
      <pc:sldChg chg="addSp modSp new mod ord modClrScheme chgLayout">
        <pc:chgData name="John van den Bosch" userId="138adb5ca1a936e0" providerId="LiveId" clId="{94C059B1-2849-458F-A603-5E8E467ED308}" dt="2025-03-14T16:05:39.046" v="199" actId="207"/>
        <pc:sldMkLst>
          <pc:docMk/>
          <pc:sldMk cId="940905258" sldId="655"/>
        </pc:sldMkLst>
        <pc:spChg chg="add mod">
          <ac:chgData name="John van den Bosch" userId="138adb5ca1a936e0" providerId="LiveId" clId="{94C059B1-2849-458F-A603-5E8E467ED308}" dt="2025-03-14T16:05:39.046" v="199" actId="207"/>
          <ac:spMkLst>
            <pc:docMk/>
            <pc:sldMk cId="940905258" sldId="655"/>
            <ac:spMk id="2" creationId="{4C18800C-39C9-D27B-351B-7D6BDE260A21}"/>
          </ac:spMkLst>
        </pc:spChg>
        <pc:spChg chg="add mod">
          <ac:chgData name="John van den Bosch" userId="138adb5ca1a936e0" providerId="LiveId" clId="{94C059B1-2849-458F-A603-5E8E467ED308}" dt="2025-03-14T16:05:39.046" v="199" actId="207"/>
          <ac:spMkLst>
            <pc:docMk/>
            <pc:sldMk cId="940905258" sldId="655"/>
            <ac:spMk id="3" creationId="{3E12D313-46C9-A3E7-3EBD-F5A9E8210372}"/>
          </ac:spMkLst>
        </pc:spChg>
      </pc:sldChg>
      <pc:sldMasterChg chg="del delSldLayout">
        <pc:chgData name="John van den Bosch" userId="138adb5ca1a936e0" providerId="LiveId" clId="{94C059B1-2849-458F-A603-5E8E467ED308}" dt="2025-03-14T16:01:37.960" v="16" actId="47"/>
        <pc:sldMasterMkLst>
          <pc:docMk/>
          <pc:sldMasterMk cId="3646283296" sldId="2147483676"/>
        </pc:sldMasterMkLst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2470973124" sldId="2147483677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2158917344" sldId="2147483678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53839748" sldId="2147483679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3213464835" sldId="2147483680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2867943407" sldId="2147483681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3068131270" sldId="2147483682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1587752412" sldId="2147483683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1508773925" sldId="2147483684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2757187841" sldId="2147483685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2612441204" sldId="2147483686"/>
          </pc:sldLayoutMkLst>
        </pc:sldLayoutChg>
        <pc:sldLayoutChg chg="del">
          <pc:chgData name="John van den Bosch" userId="138adb5ca1a936e0" providerId="LiveId" clId="{94C059B1-2849-458F-A603-5E8E467ED308}" dt="2025-03-14T16:01:37.960" v="16" actId="47"/>
          <pc:sldLayoutMkLst>
            <pc:docMk/>
            <pc:sldMasterMk cId="3646283296" sldId="2147483676"/>
            <pc:sldLayoutMk cId="2460826476" sldId="2147483687"/>
          </pc:sldLayoutMkLst>
        </pc:sldLayoutChg>
      </pc:sldMasterChg>
    </pc:docChg>
  </pc:docChgLst>
  <pc:docChgLst>
    <pc:chgData name="John van den Bosch" userId="138adb5ca1a936e0" providerId="LiveId" clId="{294646BA-44AB-4AFE-A216-95B2E7D5303D}"/>
    <pc:docChg chg="custSel addSld modSld sldOrd">
      <pc:chgData name="John van den Bosch" userId="138adb5ca1a936e0" providerId="LiveId" clId="{294646BA-44AB-4AFE-A216-95B2E7D5303D}" dt="2025-03-05T13:55:22.119" v="1524" actId="14100"/>
      <pc:docMkLst>
        <pc:docMk/>
      </pc:docMkLst>
      <pc:sldChg chg="ord">
        <pc:chgData name="John van den Bosch" userId="138adb5ca1a936e0" providerId="LiveId" clId="{294646BA-44AB-4AFE-A216-95B2E7D5303D}" dt="2025-02-19T20:41:00.870" v="1512"/>
        <pc:sldMkLst>
          <pc:docMk/>
          <pc:sldMk cId="3226919470" sldId="257"/>
        </pc:sldMkLst>
      </pc:sldChg>
      <pc:sldChg chg="modSp mod">
        <pc:chgData name="John van den Bosch" userId="138adb5ca1a936e0" providerId="LiveId" clId="{294646BA-44AB-4AFE-A216-95B2E7D5303D}" dt="2025-02-08T03:24:31.864" v="3" actId="27636"/>
        <pc:sldMkLst>
          <pc:docMk/>
          <pc:sldMk cId="2386820261" sldId="613"/>
        </pc:sldMkLst>
        <pc:spChg chg="mod">
          <ac:chgData name="John van den Bosch" userId="138adb5ca1a936e0" providerId="LiveId" clId="{294646BA-44AB-4AFE-A216-95B2E7D5303D}" dt="2025-02-08T03:24:31.864" v="3" actId="27636"/>
          <ac:spMkLst>
            <pc:docMk/>
            <pc:sldMk cId="2386820261" sldId="613"/>
            <ac:spMk id="3" creationId="{396D0DD7-E822-7E6E-4406-1FF34849F728}"/>
          </ac:spMkLst>
        </pc:spChg>
      </pc:sldChg>
      <pc:sldChg chg="addSp modSp mod">
        <pc:chgData name="John van den Bosch" userId="138adb5ca1a936e0" providerId="LiveId" clId="{294646BA-44AB-4AFE-A216-95B2E7D5303D}" dt="2025-03-04T15:59:50.410" v="1521" actId="1076"/>
        <pc:sldMkLst>
          <pc:docMk/>
          <pc:sldMk cId="3935260529" sldId="617"/>
        </pc:sldMkLst>
        <pc:spChg chg="add mod">
          <ac:chgData name="John van den Bosch" userId="138adb5ca1a936e0" providerId="LiveId" clId="{294646BA-44AB-4AFE-A216-95B2E7D5303D}" dt="2025-02-08T04:45:24.711" v="1510" actId="20577"/>
          <ac:spMkLst>
            <pc:docMk/>
            <pc:sldMk cId="3935260529" sldId="617"/>
            <ac:spMk id="12" creationId="{86512848-8810-6762-F35C-276451EA434A}"/>
          </ac:spMkLst>
        </pc:spChg>
        <pc:spChg chg="mod">
          <ac:chgData name="John van den Bosch" userId="138adb5ca1a936e0" providerId="LiveId" clId="{294646BA-44AB-4AFE-A216-95B2E7D5303D}" dt="2025-03-04T15:59:50.410" v="1521" actId="1076"/>
          <ac:spMkLst>
            <pc:docMk/>
            <pc:sldMk cId="3935260529" sldId="617"/>
            <ac:spMk id="62" creationId="{E52C8253-83F9-A407-237C-9F87781C49F2}"/>
          </ac:spMkLst>
        </pc:spChg>
        <pc:spChg chg="mod">
          <ac:chgData name="John van den Bosch" userId="138adb5ca1a936e0" providerId="LiveId" clId="{294646BA-44AB-4AFE-A216-95B2E7D5303D}" dt="2025-02-08T03:36:04.581" v="1094" actId="14100"/>
          <ac:spMkLst>
            <pc:docMk/>
            <pc:sldMk cId="3935260529" sldId="617"/>
            <ac:spMk id="63" creationId="{86E2043B-92FF-E539-9EAA-BB90C2AFF476}"/>
          </ac:spMkLst>
        </pc:spChg>
      </pc:sldChg>
      <pc:sldChg chg="modSp mod">
        <pc:chgData name="John van den Bosch" userId="138adb5ca1a936e0" providerId="LiveId" clId="{294646BA-44AB-4AFE-A216-95B2E7D5303D}" dt="2025-02-19T20:41:42.920" v="1519" actId="115"/>
        <pc:sldMkLst>
          <pc:docMk/>
          <pc:sldMk cId="2018571034" sldId="622"/>
        </pc:sldMkLst>
        <pc:spChg chg="mod">
          <ac:chgData name="John van den Bosch" userId="138adb5ca1a936e0" providerId="LiveId" clId="{294646BA-44AB-4AFE-A216-95B2E7D5303D}" dt="2025-02-19T20:41:42.920" v="1519" actId="115"/>
          <ac:spMkLst>
            <pc:docMk/>
            <pc:sldMk cId="2018571034" sldId="622"/>
            <ac:spMk id="2" creationId="{512BC853-D2CF-2914-0EF3-C9BCE14D198C}"/>
          </ac:spMkLst>
        </pc:spChg>
        <pc:spChg chg="mod">
          <ac:chgData name="John van den Bosch" userId="138adb5ca1a936e0" providerId="LiveId" clId="{294646BA-44AB-4AFE-A216-95B2E7D5303D}" dt="2025-02-19T20:41:35.939" v="1516" actId="404"/>
          <ac:spMkLst>
            <pc:docMk/>
            <pc:sldMk cId="2018571034" sldId="622"/>
            <ac:spMk id="8" creationId="{3DBCDF59-17B8-53BA-142E-D85FA380D4A9}"/>
          </ac:spMkLst>
        </pc:spChg>
        <pc:spChg chg="mod">
          <ac:chgData name="John van den Bosch" userId="138adb5ca1a936e0" providerId="LiveId" clId="{294646BA-44AB-4AFE-A216-95B2E7D5303D}" dt="2025-02-19T20:41:35.939" v="1516" actId="404"/>
          <ac:spMkLst>
            <pc:docMk/>
            <pc:sldMk cId="2018571034" sldId="622"/>
            <ac:spMk id="16" creationId="{F0220B97-D691-D252-7828-C278EF0C67BB}"/>
          </ac:spMkLst>
        </pc:spChg>
        <pc:spChg chg="mod">
          <ac:chgData name="John van den Bosch" userId="138adb5ca1a936e0" providerId="LiveId" clId="{294646BA-44AB-4AFE-A216-95B2E7D5303D}" dt="2025-02-19T20:41:35.939" v="1516" actId="404"/>
          <ac:spMkLst>
            <pc:docMk/>
            <pc:sldMk cId="2018571034" sldId="622"/>
            <ac:spMk id="18" creationId="{CC7591FF-1916-0732-932E-FC6C9DC923FF}"/>
          </ac:spMkLst>
        </pc:spChg>
        <pc:spChg chg="mod">
          <ac:chgData name="John van den Bosch" userId="138adb5ca1a936e0" providerId="LiveId" clId="{294646BA-44AB-4AFE-A216-95B2E7D5303D}" dt="2025-02-19T20:41:35.939" v="1516" actId="404"/>
          <ac:spMkLst>
            <pc:docMk/>
            <pc:sldMk cId="2018571034" sldId="622"/>
            <ac:spMk id="20" creationId="{4AECB56A-BCCE-7DCE-E55D-A4E90E0CEC42}"/>
          </ac:spMkLst>
        </pc:spChg>
        <pc:spChg chg="mod">
          <ac:chgData name="John van den Bosch" userId="138adb5ca1a936e0" providerId="LiveId" clId="{294646BA-44AB-4AFE-A216-95B2E7D5303D}" dt="2025-02-19T20:41:24.050" v="1515" actId="404"/>
          <ac:spMkLst>
            <pc:docMk/>
            <pc:sldMk cId="2018571034" sldId="622"/>
            <ac:spMk id="24" creationId="{2744B380-8B6D-1217-AD6B-D5F97276D2BF}"/>
          </ac:spMkLst>
        </pc:spChg>
      </pc:sldChg>
      <pc:sldChg chg="delSp modSp mod ord">
        <pc:chgData name="John van den Bosch" userId="138adb5ca1a936e0" providerId="LiveId" clId="{294646BA-44AB-4AFE-A216-95B2E7D5303D}" dt="2025-03-05T13:55:22.119" v="1524" actId="14100"/>
        <pc:sldMkLst>
          <pc:docMk/>
          <pc:sldMk cId="2971446936" sldId="642"/>
        </pc:sldMkLst>
        <pc:spChg chg="mod">
          <ac:chgData name="John van den Bosch" userId="138adb5ca1a936e0" providerId="LiveId" clId="{294646BA-44AB-4AFE-A216-95B2E7D5303D}" dt="2025-03-05T13:55:22.119" v="1524" actId="14100"/>
          <ac:spMkLst>
            <pc:docMk/>
            <pc:sldMk cId="2971446936" sldId="642"/>
            <ac:spMk id="2" creationId="{2838EAF9-E47E-AD60-21F6-633E43B09AF6}"/>
          </ac:spMkLst>
        </pc:spChg>
        <pc:spChg chg="mod">
          <ac:chgData name="John van den Bosch" userId="138adb5ca1a936e0" providerId="LiveId" clId="{294646BA-44AB-4AFE-A216-95B2E7D5303D}" dt="2025-03-05T13:55:22.119" v="1524" actId="14100"/>
          <ac:spMkLst>
            <pc:docMk/>
            <pc:sldMk cId="2971446936" sldId="642"/>
            <ac:spMk id="3" creationId="{EF0FCEB4-AA6A-F11D-403B-4938F3A2EF86}"/>
          </ac:spMkLst>
        </pc:spChg>
        <pc:spChg chg="mod">
          <ac:chgData name="John van den Bosch" userId="138adb5ca1a936e0" providerId="LiveId" clId="{294646BA-44AB-4AFE-A216-95B2E7D5303D}" dt="2025-03-05T13:55:22.119" v="1524" actId="14100"/>
          <ac:spMkLst>
            <pc:docMk/>
            <pc:sldMk cId="2971446936" sldId="642"/>
            <ac:spMk id="7" creationId="{2A22E8B4-E98D-E30B-3641-F0976CA59CBE}"/>
          </ac:spMkLst>
        </pc:spChg>
        <pc:spChg chg="mod">
          <ac:chgData name="John van den Bosch" userId="138adb5ca1a936e0" providerId="LiveId" clId="{294646BA-44AB-4AFE-A216-95B2E7D5303D}" dt="2025-03-05T13:55:22.119" v="1524" actId="14100"/>
          <ac:spMkLst>
            <pc:docMk/>
            <pc:sldMk cId="2971446936" sldId="642"/>
            <ac:spMk id="8" creationId="{2613617D-B4EA-C809-8A2C-2F0394DD3E0F}"/>
          </ac:spMkLst>
        </pc:spChg>
        <pc:spChg chg="mod">
          <ac:chgData name="John van den Bosch" userId="138adb5ca1a936e0" providerId="LiveId" clId="{294646BA-44AB-4AFE-A216-95B2E7D5303D}" dt="2025-03-05T13:55:22.119" v="1524" actId="14100"/>
          <ac:spMkLst>
            <pc:docMk/>
            <pc:sldMk cId="2971446936" sldId="642"/>
            <ac:spMk id="9" creationId="{3F14FAB1-4A01-C1B6-4033-FF358873439B}"/>
          </ac:spMkLst>
        </pc:spChg>
        <pc:spChg chg="mod">
          <ac:chgData name="John van den Bosch" userId="138adb5ca1a936e0" providerId="LiveId" clId="{294646BA-44AB-4AFE-A216-95B2E7D5303D}" dt="2025-03-05T13:55:22.119" v="1524" actId="14100"/>
          <ac:spMkLst>
            <pc:docMk/>
            <pc:sldMk cId="2971446936" sldId="642"/>
            <ac:spMk id="10" creationId="{4BC21656-0AED-CDF6-95C0-E8F1C1C8A918}"/>
          </ac:spMkLst>
        </pc:spChg>
      </pc:sldChg>
      <pc:sldChg chg="modSp mod">
        <pc:chgData name="John van den Bosch" userId="138adb5ca1a936e0" providerId="LiveId" clId="{294646BA-44AB-4AFE-A216-95B2E7D5303D}" dt="2025-02-08T03:24:31.850" v="2" actId="27636"/>
        <pc:sldMkLst>
          <pc:docMk/>
          <pc:sldMk cId="3425686660" sldId="650"/>
        </pc:sldMkLst>
        <pc:spChg chg="mod">
          <ac:chgData name="John van den Bosch" userId="138adb5ca1a936e0" providerId="LiveId" clId="{294646BA-44AB-4AFE-A216-95B2E7D5303D}" dt="2025-02-08T03:24:31.850" v="2" actId="27636"/>
          <ac:spMkLst>
            <pc:docMk/>
            <pc:sldMk cId="3425686660" sldId="650"/>
            <ac:spMk id="3" creationId="{964402ED-C268-BC54-A920-0685F7BD9C0B}"/>
          </ac:spMkLst>
        </pc:spChg>
      </pc:sldChg>
      <pc:sldChg chg="modSp mod">
        <pc:chgData name="John van den Bosch" userId="138adb5ca1a936e0" providerId="LiveId" clId="{294646BA-44AB-4AFE-A216-95B2E7D5303D}" dt="2025-02-08T03:24:31.878" v="4" actId="27636"/>
        <pc:sldMkLst>
          <pc:docMk/>
          <pc:sldMk cId="955980792" sldId="651"/>
        </pc:sldMkLst>
      </pc:sldChg>
      <pc:sldChg chg="add">
        <pc:chgData name="John van den Bosch" userId="138adb5ca1a936e0" providerId="LiveId" clId="{294646BA-44AB-4AFE-A216-95B2E7D5303D}" dt="2025-03-05T13:54:52.096" v="1522"/>
        <pc:sldMkLst>
          <pc:docMk/>
          <pc:sldMk cId="2423161525" sldId="6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9B9A7-A08B-4442-9D4E-E6B9F0B1FB5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FD84AB4-574A-430E-8ECC-2C6D95F00E04}">
      <dgm:prSet phldrT="[Text]"/>
      <dgm:spPr/>
      <dgm:t>
        <a:bodyPr/>
        <a:lstStyle/>
        <a:p>
          <a:r>
            <a:rPr lang="en-GB" dirty="0"/>
            <a:t> </a:t>
          </a:r>
          <a:endParaRPr lang="en-NL" dirty="0"/>
        </a:p>
      </dgm:t>
    </dgm:pt>
    <dgm:pt modelId="{677F042D-91EF-4C4F-A3D4-4560AC116788}" type="parTrans" cxnId="{77533BF6-E3A1-436C-973C-5F273898ACAA}">
      <dgm:prSet/>
      <dgm:spPr/>
      <dgm:t>
        <a:bodyPr/>
        <a:lstStyle/>
        <a:p>
          <a:endParaRPr lang="en-NL"/>
        </a:p>
      </dgm:t>
    </dgm:pt>
    <dgm:pt modelId="{ED69ACBB-9BCA-45FB-B9EA-E8C638318CAD}" type="sibTrans" cxnId="{77533BF6-E3A1-436C-973C-5F273898ACAA}">
      <dgm:prSet/>
      <dgm:spPr/>
      <dgm:t>
        <a:bodyPr/>
        <a:lstStyle/>
        <a:p>
          <a:endParaRPr lang="en-NL"/>
        </a:p>
      </dgm:t>
    </dgm:pt>
    <dgm:pt modelId="{A05BB4DE-C242-447F-8295-A9F5A40DB1F2}">
      <dgm:prSet phldrT="[Text]"/>
      <dgm:spPr/>
      <dgm:t>
        <a:bodyPr/>
        <a:lstStyle/>
        <a:p>
          <a:r>
            <a:rPr lang="en-GB" dirty="0"/>
            <a:t> </a:t>
          </a:r>
          <a:endParaRPr lang="en-NL" dirty="0"/>
        </a:p>
      </dgm:t>
    </dgm:pt>
    <dgm:pt modelId="{A012D9BC-878A-492C-A03D-935467708E0A}" type="parTrans" cxnId="{D04AFB9D-712D-40F4-B43D-7CFFF69E8351}">
      <dgm:prSet/>
      <dgm:spPr/>
      <dgm:t>
        <a:bodyPr/>
        <a:lstStyle/>
        <a:p>
          <a:endParaRPr lang="en-NL"/>
        </a:p>
      </dgm:t>
    </dgm:pt>
    <dgm:pt modelId="{55CCDA4B-0042-42B3-B173-7EEDBCF39675}" type="sibTrans" cxnId="{D04AFB9D-712D-40F4-B43D-7CFFF69E8351}">
      <dgm:prSet/>
      <dgm:spPr/>
      <dgm:t>
        <a:bodyPr/>
        <a:lstStyle/>
        <a:p>
          <a:endParaRPr lang="en-NL"/>
        </a:p>
      </dgm:t>
    </dgm:pt>
    <dgm:pt modelId="{F481F9BF-848A-4D78-9D7F-45C952ADF322}">
      <dgm:prSet phldrT="[Text]"/>
      <dgm:spPr/>
      <dgm:t>
        <a:bodyPr/>
        <a:lstStyle/>
        <a:p>
          <a:r>
            <a:rPr lang="en-GB" dirty="0"/>
            <a:t> </a:t>
          </a:r>
          <a:endParaRPr lang="en-NL" dirty="0"/>
        </a:p>
      </dgm:t>
    </dgm:pt>
    <dgm:pt modelId="{6518349D-617D-4A7D-AD54-8EA422735561}" type="parTrans" cxnId="{ED4E99A1-D0AC-4701-9082-F50937B8988A}">
      <dgm:prSet/>
      <dgm:spPr/>
      <dgm:t>
        <a:bodyPr/>
        <a:lstStyle/>
        <a:p>
          <a:endParaRPr lang="en-NL"/>
        </a:p>
      </dgm:t>
    </dgm:pt>
    <dgm:pt modelId="{040E68FD-639F-4939-AD92-882C370ED098}" type="sibTrans" cxnId="{ED4E99A1-D0AC-4701-9082-F50937B8988A}">
      <dgm:prSet/>
      <dgm:spPr/>
      <dgm:t>
        <a:bodyPr/>
        <a:lstStyle/>
        <a:p>
          <a:endParaRPr lang="en-NL"/>
        </a:p>
      </dgm:t>
    </dgm:pt>
    <dgm:pt modelId="{B54AB61A-C203-436C-B273-8550B27A45F1}">
      <dgm:prSet phldrT="[Text]"/>
      <dgm:spPr/>
      <dgm:t>
        <a:bodyPr/>
        <a:lstStyle/>
        <a:p>
          <a:r>
            <a:rPr lang="en-GB" dirty="0"/>
            <a:t> </a:t>
          </a:r>
          <a:endParaRPr lang="en-NL" dirty="0"/>
        </a:p>
      </dgm:t>
    </dgm:pt>
    <dgm:pt modelId="{9E739B6C-D0EB-4788-83AF-BF53E5B4960D}" type="parTrans" cxnId="{14987087-1BB7-4DFA-B1CE-571B5C7568B6}">
      <dgm:prSet/>
      <dgm:spPr/>
      <dgm:t>
        <a:bodyPr/>
        <a:lstStyle/>
        <a:p>
          <a:endParaRPr lang="en-NL"/>
        </a:p>
      </dgm:t>
    </dgm:pt>
    <dgm:pt modelId="{436DC5C7-9D8F-4277-B111-566D11BD0ED9}" type="sibTrans" cxnId="{14987087-1BB7-4DFA-B1CE-571B5C7568B6}">
      <dgm:prSet/>
      <dgm:spPr/>
      <dgm:t>
        <a:bodyPr/>
        <a:lstStyle/>
        <a:p>
          <a:endParaRPr lang="en-NL"/>
        </a:p>
      </dgm:t>
    </dgm:pt>
    <dgm:pt modelId="{34F44E79-C22E-4737-AA54-26814C5EC833}">
      <dgm:prSet phldrT="[Text]"/>
      <dgm:spPr/>
      <dgm:t>
        <a:bodyPr/>
        <a:lstStyle/>
        <a:p>
          <a:r>
            <a:rPr lang="en-GB" dirty="0"/>
            <a:t> </a:t>
          </a:r>
          <a:endParaRPr lang="en-NL" dirty="0"/>
        </a:p>
      </dgm:t>
    </dgm:pt>
    <dgm:pt modelId="{DF48DADE-E3E8-4F8B-B51A-329D525B3F31}" type="parTrans" cxnId="{289FE135-1349-4223-95E5-8DD1B811B01C}">
      <dgm:prSet/>
      <dgm:spPr/>
      <dgm:t>
        <a:bodyPr/>
        <a:lstStyle/>
        <a:p>
          <a:endParaRPr lang="en-NL"/>
        </a:p>
      </dgm:t>
    </dgm:pt>
    <dgm:pt modelId="{95AC68C0-D0F6-4ABC-8728-6F91C203F48D}" type="sibTrans" cxnId="{289FE135-1349-4223-95E5-8DD1B811B01C}">
      <dgm:prSet/>
      <dgm:spPr/>
      <dgm:t>
        <a:bodyPr/>
        <a:lstStyle/>
        <a:p>
          <a:endParaRPr lang="en-NL"/>
        </a:p>
      </dgm:t>
    </dgm:pt>
    <dgm:pt modelId="{F6FE5128-DD45-4E3C-ACF7-C98DA72BA690}">
      <dgm:prSet phldrT="[Text]" custT="1"/>
      <dgm:spPr/>
      <dgm:t>
        <a:bodyPr/>
        <a:lstStyle/>
        <a:p>
          <a:r>
            <a:rPr lang="en-GB" sz="2400" dirty="0"/>
            <a:t> </a:t>
          </a:r>
          <a:endParaRPr lang="en-NL" sz="2400" dirty="0"/>
        </a:p>
      </dgm:t>
    </dgm:pt>
    <dgm:pt modelId="{E052AC79-4541-487B-8CC8-A3193E9D4288}" type="parTrans" cxnId="{05FD1B54-3B9E-41F9-9F56-63CD5D621A70}">
      <dgm:prSet/>
      <dgm:spPr/>
      <dgm:t>
        <a:bodyPr/>
        <a:lstStyle/>
        <a:p>
          <a:endParaRPr lang="en-NL"/>
        </a:p>
      </dgm:t>
    </dgm:pt>
    <dgm:pt modelId="{6392E7A4-AAE6-408E-9802-D2AC3AB0AD83}" type="sibTrans" cxnId="{05FD1B54-3B9E-41F9-9F56-63CD5D621A70}">
      <dgm:prSet/>
      <dgm:spPr/>
      <dgm:t>
        <a:bodyPr/>
        <a:lstStyle/>
        <a:p>
          <a:endParaRPr lang="en-NL"/>
        </a:p>
      </dgm:t>
    </dgm:pt>
    <dgm:pt modelId="{E07A6C7E-6F64-4377-820D-B389C067F10E}" type="pres">
      <dgm:prSet presAssocID="{F529B9A7-A08B-4442-9D4E-E6B9F0B1FB57}" presName="compositeShape" presStyleCnt="0">
        <dgm:presLayoutVars>
          <dgm:chMax val="7"/>
          <dgm:dir/>
          <dgm:resizeHandles val="exact"/>
        </dgm:presLayoutVars>
      </dgm:prSet>
      <dgm:spPr/>
    </dgm:pt>
    <dgm:pt modelId="{0C94EE62-8EFD-4BDD-86B7-1BE4CB4E492E}" type="pres">
      <dgm:prSet presAssocID="{F529B9A7-A08B-4442-9D4E-E6B9F0B1FB57}" presName="wedge1" presStyleLbl="node1" presStyleIdx="0" presStyleCnt="6"/>
      <dgm:spPr/>
    </dgm:pt>
    <dgm:pt modelId="{001F8AC2-2185-4453-BE1D-359BE846F9B3}" type="pres">
      <dgm:prSet presAssocID="{F529B9A7-A08B-4442-9D4E-E6B9F0B1FB57}" presName="dummy1a" presStyleCnt="0"/>
      <dgm:spPr/>
    </dgm:pt>
    <dgm:pt modelId="{51E5DC55-BF57-4D3D-8F26-9D70B36D60CA}" type="pres">
      <dgm:prSet presAssocID="{F529B9A7-A08B-4442-9D4E-E6B9F0B1FB57}" presName="dummy1b" presStyleCnt="0"/>
      <dgm:spPr/>
    </dgm:pt>
    <dgm:pt modelId="{EAA2B4FF-08E9-496E-9619-C4A758EBD32E}" type="pres">
      <dgm:prSet presAssocID="{F529B9A7-A08B-4442-9D4E-E6B9F0B1FB5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43BB479-1038-48BF-A483-0A7EF5B99A7F}" type="pres">
      <dgm:prSet presAssocID="{F529B9A7-A08B-4442-9D4E-E6B9F0B1FB57}" presName="wedge2" presStyleLbl="node1" presStyleIdx="1" presStyleCnt="6"/>
      <dgm:spPr/>
    </dgm:pt>
    <dgm:pt modelId="{FB3B69AE-0F7F-44F0-B6DB-6D9228B21294}" type="pres">
      <dgm:prSet presAssocID="{F529B9A7-A08B-4442-9D4E-E6B9F0B1FB57}" presName="dummy2a" presStyleCnt="0"/>
      <dgm:spPr/>
    </dgm:pt>
    <dgm:pt modelId="{61F0885C-4325-41DD-A368-404BCB9C6FD4}" type="pres">
      <dgm:prSet presAssocID="{F529B9A7-A08B-4442-9D4E-E6B9F0B1FB57}" presName="dummy2b" presStyleCnt="0"/>
      <dgm:spPr/>
    </dgm:pt>
    <dgm:pt modelId="{8C620D18-F8ED-4C1E-897A-AA13838312F9}" type="pres">
      <dgm:prSet presAssocID="{F529B9A7-A08B-4442-9D4E-E6B9F0B1FB5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E1EFF5A-AC20-49F4-A1FA-C5B74567F9D9}" type="pres">
      <dgm:prSet presAssocID="{F529B9A7-A08B-4442-9D4E-E6B9F0B1FB57}" presName="wedge3" presStyleLbl="node1" presStyleIdx="2" presStyleCnt="6"/>
      <dgm:spPr/>
    </dgm:pt>
    <dgm:pt modelId="{393D9524-4D9A-4F12-8FD8-21BAF7AEE99F}" type="pres">
      <dgm:prSet presAssocID="{F529B9A7-A08B-4442-9D4E-E6B9F0B1FB57}" presName="dummy3a" presStyleCnt="0"/>
      <dgm:spPr/>
    </dgm:pt>
    <dgm:pt modelId="{07FC8C8F-464F-4EB2-AEFD-5A19EB974527}" type="pres">
      <dgm:prSet presAssocID="{F529B9A7-A08B-4442-9D4E-E6B9F0B1FB57}" presName="dummy3b" presStyleCnt="0"/>
      <dgm:spPr/>
    </dgm:pt>
    <dgm:pt modelId="{86DDE643-3464-4213-8AC3-8087893C95DE}" type="pres">
      <dgm:prSet presAssocID="{F529B9A7-A08B-4442-9D4E-E6B9F0B1FB5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5F5CB17-90D7-4F58-A1A3-54E814F141A2}" type="pres">
      <dgm:prSet presAssocID="{F529B9A7-A08B-4442-9D4E-E6B9F0B1FB57}" presName="wedge4" presStyleLbl="node1" presStyleIdx="3" presStyleCnt="6"/>
      <dgm:spPr/>
    </dgm:pt>
    <dgm:pt modelId="{B89FCA63-0317-43A2-B90F-447A344E4E6A}" type="pres">
      <dgm:prSet presAssocID="{F529B9A7-A08B-4442-9D4E-E6B9F0B1FB57}" presName="dummy4a" presStyleCnt="0"/>
      <dgm:spPr/>
    </dgm:pt>
    <dgm:pt modelId="{20BC9758-F935-4CBB-B1C9-FD890397EDC4}" type="pres">
      <dgm:prSet presAssocID="{F529B9A7-A08B-4442-9D4E-E6B9F0B1FB57}" presName="dummy4b" presStyleCnt="0"/>
      <dgm:spPr/>
    </dgm:pt>
    <dgm:pt modelId="{81F99A08-35BA-403D-878C-7B0D1248B72C}" type="pres">
      <dgm:prSet presAssocID="{F529B9A7-A08B-4442-9D4E-E6B9F0B1FB5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DDD25C7-406A-47E2-B5DB-3B23F1ADD472}" type="pres">
      <dgm:prSet presAssocID="{F529B9A7-A08B-4442-9D4E-E6B9F0B1FB57}" presName="wedge5" presStyleLbl="node1" presStyleIdx="4" presStyleCnt="6"/>
      <dgm:spPr/>
    </dgm:pt>
    <dgm:pt modelId="{C333A339-D3C5-4147-A1C4-ABD0B84F4E18}" type="pres">
      <dgm:prSet presAssocID="{F529B9A7-A08B-4442-9D4E-E6B9F0B1FB57}" presName="dummy5a" presStyleCnt="0"/>
      <dgm:spPr/>
    </dgm:pt>
    <dgm:pt modelId="{B525D650-08A4-470A-861A-8BECBBF57A0B}" type="pres">
      <dgm:prSet presAssocID="{F529B9A7-A08B-4442-9D4E-E6B9F0B1FB57}" presName="dummy5b" presStyleCnt="0"/>
      <dgm:spPr/>
    </dgm:pt>
    <dgm:pt modelId="{14A714C5-8698-46B2-9BF8-D69B26C3884B}" type="pres">
      <dgm:prSet presAssocID="{F529B9A7-A08B-4442-9D4E-E6B9F0B1FB5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73F1F31-0A6E-4425-951A-B1FC729393EC}" type="pres">
      <dgm:prSet presAssocID="{F529B9A7-A08B-4442-9D4E-E6B9F0B1FB57}" presName="wedge6" presStyleLbl="node1" presStyleIdx="5" presStyleCnt="6"/>
      <dgm:spPr/>
    </dgm:pt>
    <dgm:pt modelId="{BD690D57-937C-4B8A-B6EC-C52A1A774EFD}" type="pres">
      <dgm:prSet presAssocID="{F529B9A7-A08B-4442-9D4E-E6B9F0B1FB57}" presName="dummy6a" presStyleCnt="0"/>
      <dgm:spPr/>
    </dgm:pt>
    <dgm:pt modelId="{E19C1AB5-41F8-4380-B173-7A1EA4260895}" type="pres">
      <dgm:prSet presAssocID="{F529B9A7-A08B-4442-9D4E-E6B9F0B1FB57}" presName="dummy6b" presStyleCnt="0"/>
      <dgm:spPr/>
    </dgm:pt>
    <dgm:pt modelId="{2A209561-3426-45AB-993A-18DB18A7D8FA}" type="pres">
      <dgm:prSet presAssocID="{F529B9A7-A08B-4442-9D4E-E6B9F0B1FB5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26E9E5F3-4B53-4F48-957D-C6C16AF7DFB8}" type="pres">
      <dgm:prSet presAssocID="{ED69ACBB-9BCA-45FB-B9EA-E8C638318CAD}" presName="arrowWedge1" presStyleLbl="fgSibTrans2D1" presStyleIdx="0" presStyleCnt="6"/>
      <dgm:spPr/>
    </dgm:pt>
    <dgm:pt modelId="{47D0F402-13CD-4620-B9B6-7BCFD303CA37}" type="pres">
      <dgm:prSet presAssocID="{55CCDA4B-0042-42B3-B173-7EEDBCF39675}" presName="arrowWedge2" presStyleLbl="fgSibTrans2D1" presStyleIdx="1" presStyleCnt="6"/>
      <dgm:spPr/>
    </dgm:pt>
    <dgm:pt modelId="{149392B7-DA07-446D-9E9A-406E138E69CF}" type="pres">
      <dgm:prSet presAssocID="{040E68FD-639F-4939-AD92-882C370ED098}" presName="arrowWedge3" presStyleLbl="fgSibTrans2D1" presStyleIdx="2" presStyleCnt="6"/>
      <dgm:spPr/>
    </dgm:pt>
    <dgm:pt modelId="{CC6055A9-255E-4366-B36E-A8D663AC14CB}" type="pres">
      <dgm:prSet presAssocID="{436DC5C7-9D8F-4277-B111-566D11BD0ED9}" presName="arrowWedge4" presStyleLbl="fgSibTrans2D1" presStyleIdx="3" presStyleCnt="6"/>
      <dgm:spPr/>
    </dgm:pt>
    <dgm:pt modelId="{52BB7DC1-C350-42D4-8648-2CEE4E45C0D2}" type="pres">
      <dgm:prSet presAssocID="{95AC68C0-D0F6-4ABC-8728-6F91C203F48D}" presName="arrowWedge5" presStyleLbl="fgSibTrans2D1" presStyleIdx="4" presStyleCnt="6"/>
      <dgm:spPr/>
    </dgm:pt>
    <dgm:pt modelId="{C4C14C38-3F7F-4E09-8485-C98A93A9C5DC}" type="pres">
      <dgm:prSet presAssocID="{6392E7A4-AAE6-408E-9802-D2AC3AB0AD83}" presName="arrowWedge6" presStyleLbl="fgSibTrans2D1" presStyleIdx="5" presStyleCnt="6"/>
      <dgm:spPr/>
    </dgm:pt>
  </dgm:ptLst>
  <dgm:cxnLst>
    <dgm:cxn modelId="{0E46AA07-DAFF-4618-BEE5-957D64EB3738}" type="presOf" srcId="{F6FE5128-DD45-4E3C-ACF7-C98DA72BA690}" destId="{473F1F31-0A6E-4425-951A-B1FC729393EC}" srcOrd="0" destOrd="0" presId="urn:microsoft.com/office/officeart/2005/8/layout/cycle8"/>
    <dgm:cxn modelId="{3387631E-1E7B-4578-BD6E-10561B3022B7}" type="presOf" srcId="{F481F9BF-848A-4D78-9D7F-45C952ADF322}" destId="{86DDE643-3464-4213-8AC3-8087893C95DE}" srcOrd="1" destOrd="0" presId="urn:microsoft.com/office/officeart/2005/8/layout/cycle8"/>
    <dgm:cxn modelId="{A1ED7922-AF77-4800-A8AA-4C8C6C4E2E30}" type="presOf" srcId="{A05BB4DE-C242-447F-8295-A9F5A40DB1F2}" destId="{D43BB479-1038-48BF-A483-0A7EF5B99A7F}" srcOrd="0" destOrd="0" presId="urn:microsoft.com/office/officeart/2005/8/layout/cycle8"/>
    <dgm:cxn modelId="{289FE135-1349-4223-95E5-8DD1B811B01C}" srcId="{F529B9A7-A08B-4442-9D4E-E6B9F0B1FB57}" destId="{34F44E79-C22E-4737-AA54-26814C5EC833}" srcOrd="4" destOrd="0" parTransId="{DF48DADE-E3E8-4F8B-B51A-329D525B3F31}" sibTransId="{95AC68C0-D0F6-4ABC-8728-6F91C203F48D}"/>
    <dgm:cxn modelId="{8355AE61-E8A6-4759-B858-EA821FD2724A}" type="presOf" srcId="{BFD84AB4-574A-430E-8ECC-2C6D95F00E04}" destId="{EAA2B4FF-08E9-496E-9619-C4A758EBD32E}" srcOrd="1" destOrd="0" presId="urn:microsoft.com/office/officeart/2005/8/layout/cycle8"/>
    <dgm:cxn modelId="{1BE27873-9988-4AA6-BDEA-3D00468A0BCF}" type="presOf" srcId="{B54AB61A-C203-436C-B273-8550B27A45F1}" destId="{65F5CB17-90D7-4F58-A1A3-54E814F141A2}" srcOrd="0" destOrd="0" presId="urn:microsoft.com/office/officeart/2005/8/layout/cycle8"/>
    <dgm:cxn modelId="{1561B773-C6CA-40B6-8BE3-5F5158E962B6}" type="presOf" srcId="{B54AB61A-C203-436C-B273-8550B27A45F1}" destId="{81F99A08-35BA-403D-878C-7B0D1248B72C}" srcOrd="1" destOrd="0" presId="urn:microsoft.com/office/officeart/2005/8/layout/cycle8"/>
    <dgm:cxn modelId="{05FD1B54-3B9E-41F9-9F56-63CD5D621A70}" srcId="{F529B9A7-A08B-4442-9D4E-E6B9F0B1FB57}" destId="{F6FE5128-DD45-4E3C-ACF7-C98DA72BA690}" srcOrd="5" destOrd="0" parTransId="{E052AC79-4541-487B-8CC8-A3193E9D4288}" sibTransId="{6392E7A4-AAE6-408E-9802-D2AC3AB0AD83}"/>
    <dgm:cxn modelId="{74E32C55-FFBA-4C85-AAF8-E2126001CDB1}" type="presOf" srcId="{F6FE5128-DD45-4E3C-ACF7-C98DA72BA690}" destId="{2A209561-3426-45AB-993A-18DB18A7D8FA}" srcOrd="1" destOrd="0" presId="urn:microsoft.com/office/officeart/2005/8/layout/cycle8"/>
    <dgm:cxn modelId="{4F19D378-3FCB-4106-BAB4-03CFC42BBEC2}" type="presOf" srcId="{BFD84AB4-574A-430E-8ECC-2C6D95F00E04}" destId="{0C94EE62-8EFD-4BDD-86B7-1BE4CB4E492E}" srcOrd="0" destOrd="0" presId="urn:microsoft.com/office/officeart/2005/8/layout/cycle8"/>
    <dgm:cxn modelId="{48070D7C-D8C1-48C3-98ED-1194A9AE78BB}" type="presOf" srcId="{34F44E79-C22E-4737-AA54-26814C5EC833}" destId="{FDDD25C7-406A-47E2-B5DB-3B23F1ADD472}" srcOrd="0" destOrd="0" presId="urn:microsoft.com/office/officeart/2005/8/layout/cycle8"/>
    <dgm:cxn modelId="{14987087-1BB7-4DFA-B1CE-571B5C7568B6}" srcId="{F529B9A7-A08B-4442-9D4E-E6B9F0B1FB57}" destId="{B54AB61A-C203-436C-B273-8550B27A45F1}" srcOrd="3" destOrd="0" parTransId="{9E739B6C-D0EB-4788-83AF-BF53E5B4960D}" sibTransId="{436DC5C7-9D8F-4277-B111-566D11BD0ED9}"/>
    <dgm:cxn modelId="{D04AFB9D-712D-40F4-B43D-7CFFF69E8351}" srcId="{F529B9A7-A08B-4442-9D4E-E6B9F0B1FB57}" destId="{A05BB4DE-C242-447F-8295-A9F5A40DB1F2}" srcOrd="1" destOrd="0" parTransId="{A012D9BC-878A-492C-A03D-935467708E0A}" sibTransId="{55CCDA4B-0042-42B3-B173-7EEDBCF39675}"/>
    <dgm:cxn modelId="{ED4E99A1-D0AC-4701-9082-F50937B8988A}" srcId="{F529B9A7-A08B-4442-9D4E-E6B9F0B1FB57}" destId="{F481F9BF-848A-4D78-9D7F-45C952ADF322}" srcOrd="2" destOrd="0" parTransId="{6518349D-617D-4A7D-AD54-8EA422735561}" sibTransId="{040E68FD-639F-4939-AD92-882C370ED098}"/>
    <dgm:cxn modelId="{93AA80B9-577C-40F1-B080-16529689C80B}" type="presOf" srcId="{A05BB4DE-C242-447F-8295-A9F5A40DB1F2}" destId="{8C620D18-F8ED-4C1E-897A-AA13838312F9}" srcOrd="1" destOrd="0" presId="urn:microsoft.com/office/officeart/2005/8/layout/cycle8"/>
    <dgm:cxn modelId="{86EF12BB-19AA-4C9F-80E5-515687EB33AE}" type="presOf" srcId="{34F44E79-C22E-4737-AA54-26814C5EC833}" destId="{14A714C5-8698-46B2-9BF8-D69B26C3884B}" srcOrd="1" destOrd="0" presId="urn:microsoft.com/office/officeart/2005/8/layout/cycle8"/>
    <dgm:cxn modelId="{1E79F9DB-FFD4-434A-8119-7ED65B6BC40A}" type="presOf" srcId="{F481F9BF-848A-4D78-9D7F-45C952ADF322}" destId="{6E1EFF5A-AC20-49F4-A1FA-C5B74567F9D9}" srcOrd="0" destOrd="0" presId="urn:microsoft.com/office/officeart/2005/8/layout/cycle8"/>
    <dgm:cxn modelId="{9C749BEF-0FF7-4E38-A46F-3876B52DD032}" type="presOf" srcId="{F529B9A7-A08B-4442-9D4E-E6B9F0B1FB57}" destId="{E07A6C7E-6F64-4377-820D-B389C067F10E}" srcOrd="0" destOrd="0" presId="urn:microsoft.com/office/officeart/2005/8/layout/cycle8"/>
    <dgm:cxn modelId="{77533BF6-E3A1-436C-973C-5F273898ACAA}" srcId="{F529B9A7-A08B-4442-9D4E-E6B9F0B1FB57}" destId="{BFD84AB4-574A-430E-8ECC-2C6D95F00E04}" srcOrd="0" destOrd="0" parTransId="{677F042D-91EF-4C4F-A3D4-4560AC116788}" sibTransId="{ED69ACBB-9BCA-45FB-B9EA-E8C638318CAD}"/>
    <dgm:cxn modelId="{35645058-5F1F-41C3-82E9-4941B8AE45FA}" type="presParOf" srcId="{E07A6C7E-6F64-4377-820D-B389C067F10E}" destId="{0C94EE62-8EFD-4BDD-86B7-1BE4CB4E492E}" srcOrd="0" destOrd="0" presId="urn:microsoft.com/office/officeart/2005/8/layout/cycle8"/>
    <dgm:cxn modelId="{02381F2D-EB86-49FE-8D2A-8A1A7CC22267}" type="presParOf" srcId="{E07A6C7E-6F64-4377-820D-B389C067F10E}" destId="{001F8AC2-2185-4453-BE1D-359BE846F9B3}" srcOrd="1" destOrd="0" presId="urn:microsoft.com/office/officeart/2005/8/layout/cycle8"/>
    <dgm:cxn modelId="{2C1EBA6C-022C-4AC2-9AEE-7D690F35DE10}" type="presParOf" srcId="{E07A6C7E-6F64-4377-820D-B389C067F10E}" destId="{51E5DC55-BF57-4D3D-8F26-9D70B36D60CA}" srcOrd="2" destOrd="0" presId="urn:microsoft.com/office/officeart/2005/8/layout/cycle8"/>
    <dgm:cxn modelId="{72FE4957-8BF6-483A-9491-CB9CC9D85E5F}" type="presParOf" srcId="{E07A6C7E-6F64-4377-820D-B389C067F10E}" destId="{EAA2B4FF-08E9-496E-9619-C4A758EBD32E}" srcOrd="3" destOrd="0" presId="urn:microsoft.com/office/officeart/2005/8/layout/cycle8"/>
    <dgm:cxn modelId="{0F6299F9-317C-4F13-8B93-017B280BB0A5}" type="presParOf" srcId="{E07A6C7E-6F64-4377-820D-B389C067F10E}" destId="{D43BB479-1038-48BF-A483-0A7EF5B99A7F}" srcOrd="4" destOrd="0" presId="urn:microsoft.com/office/officeart/2005/8/layout/cycle8"/>
    <dgm:cxn modelId="{1FFA6E63-30BF-4AB4-9597-243EB9727E32}" type="presParOf" srcId="{E07A6C7E-6F64-4377-820D-B389C067F10E}" destId="{FB3B69AE-0F7F-44F0-B6DB-6D9228B21294}" srcOrd="5" destOrd="0" presId="urn:microsoft.com/office/officeart/2005/8/layout/cycle8"/>
    <dgm:cxn modelId="{8B8DC76F-B3A1-41D4-B73A-74405DF02085}" type="presParOf" srcId="{E07A6C7E-6F64-4377-820D-B389C067F10E}" destId="{61F0885C-4325-41DD-A368-404BCB9C6FD4}" srcOrd="6" destOrd="0" presId="urn:microsoft.com/office/officeart/2005/8/layout/cycle8"/>
    <dgm:cxn modelId="{30CE7916-5B00-46D7-A78A-B2D08E943D6E}" type="presParOf" srcId="{E07A6C7E-6F64-4377-820D-B389C067F10E}" destId="{8C620D18-F8ED-4C1E-897A-AA13838312F9}" srcOrd="7" destOrd="0" presId="urn:microsoft.com/office/officeart/2005/8/layout/cycle8"/>
    <dgm:cxn modelId="{794D769A-28D4-4369-8FB3-C78482AAE342}" type="presParOf" srcId="{E07A6C7E-6F64-4377-820D-B389C067F10E}" destId="{6E1EFF5A-AC20-49F4-A1FA-C5B74567F9D9}" srcOrd="8" destOrd="0" presId="urn:microsoft.com/office/officeart/2005/8/layout/cycle8"/>
    <dgm:cxn modelId="{B0222A81-C8B5-4D53-A318-54CA0573DD60}" type="presParOf" srcId="{E07A6C7E-6F64-4377-820D-B389C067F10E}" destId="{393D9524-4D9A-4F12-8FD8-21BAF7AEE99F}" srcOrd="9" destOrd="0" presId="urn:microsoft.com/office/officeart/2005/8/layout/cycle8"/>
    <dgm:cxn modelId="{CB2B5297-C28A-451C-A31E-E49C50713672}" type="presParOf" srcId="{E07A6C7E-6F64-4377-820D-B389C067F10E}" destId="{07FC8C8F-464F-4EB2-AEFD-5A19EB974527}" srcOrd="10" destOrd="0" presId="urn:microsoft.com/office/officeart/2005/8/layout/cycle8"/>
    <dgm:cxn modelId="{61EBF0F2-2164-44CE-BEEC-147388639925}" type="presParOf" srcId="{E07A6C7E-6F64-4377-820D-B389C067F10E}" destId="{86DDE643-3464-4213-8AC3-8087893C95DE}" srcOrd="11" destOrd="0" presId="urn:microsoft.com/office/officeart/2005/8/layout/cycle8"/>
    <dgm:cxn modelId="{D1272C61-E4C8-4092-A08C-C9886634BE07}" type="presParOf" srcId="{E07A6C7E-6F64-4377-820D-B389C067F10E}" destId="{65F5CB17-90D7-4F58-A1A3-54E814F141A2}" srcOrd="12" destOrd="0" presId="urn:microsoft.com/office/officeart/2005/8/layout/cycle8"/>
    <dgm:cxn modelId="{529C3985-E757-4D59-BC07-BD26EBCED51E}" type="presParOf" srcId="{E07A6C7E-6F64-4377-820D-B389C067F10E}" destId="{B89FCA63-0317-43A2-B90F-447A344E4E6A}" srcOrd="13" destOrd="0" presId="urn:microsoft.com/office/officeart/2005/8/layout/cycle8"/>
    <dgm:cxn modelId="{BE452CA4-6F7D-4570-91D9-7929EC8787C8}" type="presParOf" srcId="{E07A6C7E-6F64-4377-820D-B389C067F10E}" destId="{20BC9758-F935-4CBB-B1C9-FD890397EDC4}" srcOrd="14" destOrd="0" presId="urn:microsoft.com/office/officeart/2005/8/layout/cycle8"/>
    <dgm:cxn modelId="{F1FFEF87-1D0F-4A07-A448-C404B86090DA}" type="presParOf" srcId="{E07A6C7E-6F64-4377-820D-B389C067F10E}" destId="{81F99A08-35BA-403D-878C-7B0D1248B72C}" srcOrd="15" destOrd="0" presId="urn:microsoft.com/office/officeart/2005/8/layout/cycle8"/>
    <dgm:cxn modelId="{835CCBF5-E194-48B8-95CB-B4648B09927F}" type="presParOf" srcId="{E07A6C7E-6F64-4377-820D-B389C067F10E}" destId="{FDDD25C7-406A-47E2-B5DB-3B23F1ADD472}" srcOrd="16" destOrd="0" presId="urn:microsoft.com/office/officeart/2005/8/layout/cycle8"/>
    <dgm:cxn modelId="{AF7920D0-4956-4F84-8EED-A855C9D2C565}" type="presParOf" srcId="{E07A6C7E-6F64-4377-820D-B389C067F10E}" destId="{C333A339-D3C5-4147-A1C4-ABD0B84F4E18}" srcOrd="17" destOrd="0" presId="urn:microsoft.com/office/officeart/2005/8/layout/cycle8"/>
    <dgm:cxn modelId="{4F4B961B-0182-4EE2-A01A-60C1EB69DB79}" type="presParOf" srcId="{E07A6C7E-6F64-4377-820D-B389C067F10E}" destId="{B525D650-08A4-470A-861A-8BECBBF57A0B}" srcOrd="18" destOrd="0" presId="urn:microsoft.com/office/officeart/2005/8/layout/cycle8"/>
    <dgm:cxn modelId="{49883BBA-6FC7-4E5E-8860-83E18821AF7F}" type="presParOf" srcId="{E07A6C7E-6F64-4377-820D-B389C067F10E}" destId="{14A714C5-8698-46B2-9BF8-D69B26C3884B}" srcOrd="19" destOrd="0" presId="urn:microsoft.com/office/officeart/2005/8/layout/cycle8"/>
    <dgm:cxn modelId="{1692190C-59AA-49DA-B913-02296CE10D97}" type="presParOf" srcId="{E07A6C7E-6F64-4377-820D-B389C067F10E}" destId="{473F1F31-0A6E-4425-951A-B1FC729393EC}" srcOrd="20" destOrd="0" presId="urn:microsoft.com/office/officeart/2005/8/layout/cycle8"/>
    <dgm:cxn modelId="{A895D885-EDA9-4A4F-92AE-6C242FE51853}" type="presParOf" srcId="{E07A6C7E-6F64-4377-820D-B389C067F10E}" destId="{BD690D57-937C-4B8A-B6EC-C52A1A774EFD}" srcOrd="21" destOrd="0" presId="urn:microsoft.com/office/officeart/2005/8/layout/cycle8"/>
    <dgm:cxn modelId="{03E12C3D-D66C-4CCB-AA57-99450091FF9A}" type="presParOf" srcId="{E07A6C7E-6F64-4377-820D-B389C067F10E}" destId="{E19C1AB5-41F8-4380-B173-7A1EA4260895}" srcOrd="22" destOrd="0" presId="urn:microsoft.com/office/officeart/2005/8/layout/cycle8"/>
    <dgm:cxn modelId="{2FE2B1E7-9F6E-4643-B3EA-E4B39DA07432}" type="presParOf" srcId="{E07A6C7E-6F64-4377-820D-B389C067F10E}" destId="{2A209561-3426-45AB-993A-18DB18A7D8FA}" srcOrd="23" destOrd="0" presId="urn:microsoft.com/office/officeart/2005/8/layout/cycle8"/>
    <dgm:cxn modelId="{FF6684B1-0850-4120-837A-4636321F6942}" type="presParOf" srcId="{E07A6C7E-6F64-4377-820D-B389C067F10E}" destId="{26E9E5F3-4B53-4F48-957D-C6C16AF7DFB8}" srcOrd="24" destOrd="0" presId="urn:microsoft.com/office/officeart/2005/8/layout/cycle8"/>
    <dgm:cxn modelId="{1FB07F1B-F98E-47DA-9108-843A26B0C25C}" type="presParOf" srcId="{E07A6C7E-6F64-4377-820D-B389C067F10E}" destId="{47D0F402-13CD-4620-B9B6-7BCFD303CA37}" srcOrd="25" destOrd="0" presId="urn:microsoft.com/office/officeart/2005/8/layout/cycle8"/>
    <dgm:cxn modelId="{D4BC0278-B8D8-4B85-B36D-82DBD7DB037C}" type="presParOf" srcId="{E07A6C7E-6F64-4377-820D-B389C067F10E}" destId="{149392B7-DA07-446D-9E9A-406E138E69CF}" srcOrd="26" destOrd="0" presId="urn:microsoft.com/office/officeart/2005/8/layout/cycle8"/>
    <dgm:cxn modelId="{B05EC2F6-3A03-4932-8F2C-7546682EFA79}" type="presParOf" srcId="{E07A6C7E-6F64-4377-820D-B389C067F10E}" destId="{CC6055A9-255E-4366-B36E-A8D663AC14CB}" srcOrd="27" destOrd="0" presId="urn:microsoft.com/office/officeart/2005/8/layout/cycle8"/>
    <dgm:cxn modelId="{032B8F02-F8F7-4C96-8E9F-452FFE8C68A1}" type="presParOf" srcId="{E07A6C7E-6F64-4377-820D-B389C067F10E}" destId="{52BB7DC1-C350-42D4-8648-2CEE4E45C0D2}" srcOrd="28" destOrd="0" presId="urn:microsoft.com/office/officeart/2005/8/layout/cycle8"/>
    <dgm:cxn modelId="{559685DC-D1F0-4025-8117-53A139BC4650}" type="presParOf" srcId="{E07A6C7E-6F64-4377-820D-B389C067F10E}" destId="{C4C14C38-3F7F-4E09-8485-C98A93A9C5D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4EE62-8EFD-4BDD-86B7-1BE4CB4E492E}">
      <dsp:nvSpPr>
        <dsp:cNvPr id="0" name=""/>
        <dsp:cNvSpPr/>
      </dsp:nvSpPr>
      <dsp:spPr>
        <a:xfrm>
          <a:off x="1728697" y="300792"/>
          <a:ext cx="4270899" cy="4270899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</a:t>
          </a:r>
          <a:endParaRPr lang="en-NL" sz="5000" kern="1200" dirty="0"/>
        </a:p>
      </dsp:txBody>
      <dsp:txXfrm>
        <a:off x="3965835" y="846348"/>
        <a:ext cx="1118568" cy="864348"/>
      </dsp:txXfrm>
    </dsp:sp>
    <dsp:sp modelId="{D43BB479-1038-48BF-A483-0A7EF5B99A7F}">
      <dsp:nvSpPr>
        <dsp:cNvPr id="0" name=""/>
        <dsp:cNvSpPr/>
      </dsp:nvSpPr>
      <dsp:spPr>
        <a:xfrm>
          <a:off x="1779541" y="388752"/>
          <a:ext cx="4270899" cy="4270899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</a:t>
          </a:r>
          <a:endParaRPr lang="en-NL" sz="5000" kern="1200" dirty="0"/>
        </a:p>
      </dsp:txBody>
      <dsp:txXfrm>
        <a:off x="4677651" y="2117449"/>
        <a:ext cx="1169412" cy="838926"/>
      </dsp:txXfrm>
    </dsp:sp>
    <dsp:sp modelId="{6E1EFF5A-AC20-49F4-A1FA-C5B74567F9D9}">
      <dsp:nvSpPr>
        <dsp:cNvPr id="0" name=""/>
        <dsp:cNvSpPr/>
      </dsp:nvSpPr>
      <dsp:spPr>
        <a:xfrm>
          <a:off x="1728697" y="476712"/>
          <a:ext cx="4270899" cy="4270899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</a:t>
          </a:r>
          <a:endParaRPr lang="en-NL" sz="5000" kern="1200" dirty="0"/>
        </a:p>
      </dsp:txBody>
      <dsp:txXfrm>
        <a:off x="3965835" y="3363128"/>
        <a:ext cx="1118568" cy="864348"/>
      </dsp:txXfrm>
    </dsp:sp>
    <dsp:sp modelId="{65F5CB17-90D7-4F58-A1A3-54E814F141A2}">
      <dsp:nvSpPr>
        <dsp:cNvPr id="0" name=""/>
        <dsp:cNvSpPr/>
      </dsp:nvSpPr>
      <dsp:spPr>
        <a:xfrm>
          <a:off x="1627009" y="476712"/>
          <a:ext cx="4270899" cy="4270899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</a:t>
          </a:r>
          <a:endParaRPr lang="en-NL" sz="5000" kern="1200" dirty="0"/>
        </a:p>
      </dsp:txBody>
      <dsp:txXfrm>
        <a:off x="2542201" y="3363128"/>
        <a:ext cx="1118568" cy="864348"/>
      </dsp:txXfrm>
    </dsp:sp>
    <dsp:sp modelId="{FDDD25C7-406A-47E2-B5DB-3B23F1ADD472}">
      <dsp:nvSpPr>
        <dsp:cNvPr id="0" name=""/>
        <dsp:cNvSpPr/>
      </dsp:nvSpPr>
      <dsp:spPr>
        <a:xfrm>
          <a:off x="1576165" y="388752"/>
          <a:ext cx="4270899" cy="4270899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 </a:t>
          </a:r>
          <a:endParaRPr lang="en-NL" sz="5000" kern="1200" dirty="0"/>
        </a:p>
      </dsp:txBody>
      <dsp:txXfrm>
        <a:off x="1779541" y="2117449"/>
        <a:ext cx="1169412" cy="838926"/>
      </dsp:txXfrm>
    </dsp:sp>
    <dsp:sp modelId="{473F1F31-0A6E-4425-951A-B1FC729393EC}">
      <dsp:nvSpPr>
        <dsp:cNvPr id="0" name=""/>
        <dsp:cNvSpPr/>
      </dsp:nvSpPr>
      <dsp:spPr>
        <a:xfrm>
          <a:off x="1627009" y="300792"/>
          <a:ext cx="4270899" cy="4270899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</a:t>
          </a:r>
          <a:endParaRPr lang="en-NL" sz="2400" kern="1200" dirty="0"/>
        </a:p>
      </dsp:txBody>
      <dsp:txXfrm>
        <a:off x="2542201" y="846348"/>
        <a:ext cx="1118568" cy="864348"/>
      </dsp:txXfrm>
    </dsp:sp>
    <dsp:sp modelId="{26E9E5F3-4B53-4F48-957D-C6C16AF7DFB8}">
      <dsp:nvSpPr>
        <dsp:cNvPr id="0" name=""/>
        <dsp:cNvSpPr/>
      </dsp:nvSpPr>
      <dsp:spPr>
        <a:xfrm>
          <a:off x="1464152" y="36403"/>
          <a:ext cx="4799677" cy="479967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0F402-13CD-4620-B9B6-7BCFD303CA37}">
      <dsp:nvSpPr>
        <dsp:cNvPr id="0" name=""/>
        <dsp:cNvSpPr/>
      </dsp:nvSpPr>
      <dsp:spPr>
        <a:xfrm>
          <a:off x="1514996" y="124363"/>
          <a:ext cx="4799677" cy="479967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392B7-DA07-446D-9E9A-406E138E69CF}">
      <dsp:nvSpPr>
        <dsp:cNvPr id="0" name=""/>
        <dsp:cNvSpPr/>
      </dsp:nvSpPr>
      <dsp:spPr>
        <a:xfrm>
          <a:off x="1464152" y="212323"/>
          <a:ext cx="4799677" cy="479967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55A9-255E-4366-B36E-A8D663AC14CB}">
      <dsp:nvSpPr>
        <dsp:cNvPr id="0" name=""/>
        <dsp:cNvSpPr/>
      </dsp:nvSpPr>
      <dsp:spPr>
        <a:xfrm>
          <a:off x="1362776" y="212323"/>
          <a:ext cx="4799677" cy="479967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B7DC1-C350-42D4-8648-2CEE4E45C0D2}">
      <dsp:nvSpPr>
        <dsp:cNvPr id="0" name=""/>
        <dsp:cNvSpPr/>
      </dsp:nvSpPr>
      <dsp:spPr>
        <a:xfrm>
          <a:off x="1311932" y="124363"/>
          <a:ext cx="4799677" cy="479967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14C38-3F7F-4E09-8485-C98A93A9C5DC}">
      <dsp:nvSpPr>
        <dsp:cNvPr id="0" name=""/>
        <dsp:cNvSpPr/>
      </dsp:nvSpPr>
      <dsp:spPr>
        <a:xfrm>
          <a:off x="1362776" y="36403"/>
          <a:ext cx="4799677" cy="479967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788CEAA4-60ED-4615-A61B-27E033B1D7D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8" tIns="47784" rIns="95568" bIns="47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461C480F-2A4F-423B-86F8-95E12986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C480F-2A4F-423B-86F8-95E1298621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C480F-2A4F-423B-86F8-95E129862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C480F-2A4F-423B-86F8-95E1298621A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6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C480F-2A4F-423B-86F8-95E129862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C480F-2A4F-423B-86F8-95E1298621A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11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9186-6A53-43EA-4260-E0D36F868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B159-4FDC-B7C9-82B1-10CD8D17D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7D43-AC71-BB14-CDDA-F85DCC19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972D-3ACE-67DB-A245-13EE7409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13F4-930F-B2B7-249E-346E0769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D375-77D7-96DD-AA90-21C457C8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081D-A688-28C6-5FF8-B805D629E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07-6C85-54AA-4283-EAA6B293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B7DF-335C-227A-3178-FFFB1EE2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6A09F-67FA-4DAC-FEBA-0ABE0945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6FB85-FA34-725B-F48E-84F30C4A1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6359A-EB4D-01C3-74EA-FCF8781FA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C98CC-D3A5-48CF-2D14-8AB512DA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D7B5-62F6-D0F1-EAC2-EF72788F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30BB8-204C-C61A-23C7-59C1B8BF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gem_min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4"/>
            <a:ext cx="1390651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1"/>
            <a:ext cx="12192000" cy="84772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4" y="6315076"/>
            <a:ext cx="69003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8" y="6337301"/>
            <a:ext cx="1536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280151"/>
            <a:ext cx="831851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75885" y="1628776"/>
            <a:ext cx="9501716" cy="1971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9" name="Espace réservé de la dat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26033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DDD9-BC15-441A-ADC9-E001D718AE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6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00633" y="65246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38BE-DA9D-4FA0-B93A-FAC53E134D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3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300633" y="65246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E980-E3CE-4164-A4F8-0533495E55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16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9670" y="3140969"/>
            <a:ext cx="8397279" cy="1392287"/>
          </a:xfrm>
        </p:spPr>
        <p:txBody>
          <a:bodyPr anchor="t"/>
          <a:lstStyle>
            <a:lvl1pPr algn="l">
              <a:defRPr sz="4400" b="0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CB93-E1E9-42E1-88B6-87218FAD40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64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3930" y="2060848"/>
            <a:ext cx="4794145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52627" y="2060848"/>
            <a:ext cx="4796035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E5C1-1D63-448D-B366-6A7DD7B0F8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94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3445" y="470784"/>
            <a:ext cx="10478955" cy="94685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2045" y="1644899"/>
            <a:ext cx="5144472" cy="529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52045" y="2852937"/>
            <a:ext cx="5144472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35907" y="1644899"/>
            <a:ext cx="5146493" cy="529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35907" y="2852937"/>
            <a:ext cx="5146493" cy="32732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31B2-35AD-4015-A4D8-9C38FE79F7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25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9203267" y="6453189"/>
            <a:ext cx="2844800" cy="268287"/>
          </a:xfrm>
        </p:spPr>
        <p:txBody>
          <a:bodyPr/>
          <a:lstStyle>
            <a:lvl1pPr>
              <a:defRPr sz="1200">
                <a:solidFill>
                  <a:srgbClr val="606060"/>
                </a:solidFill>
              </a:defRPr>
            </a:lvl1pPr>
          </a:lstStyle>
          <a:p>
            <a:pPr>
              <a:defRPr/>
            </a:pPr>
            <a:fld id="{0DBC1368-4743-40B5-9354-84F670FF50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2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702E-ED51-4234-83E4-4153CE36B9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3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F2B5-0E86-C922-43A6-CAEAE0E3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21CE-4116-BD6F-4BD6-4AFDFD00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C219-53B9-07CC-7627-7CF7734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EB7A-4311-30BC-12C6-B9FD8D81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3B5E-1791-2A74-1115-2FAC4767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0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6548-4BC5-49BD-868C-4F51D7EE91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19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D108-FCA4-4173-8DCD-E4660F1BDB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3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8B88-1327-4FA6-9D68-1890500E23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460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89017" y="112713"/>
            <a:ext cx="2751667" cy="60134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34017" y="112713"/>
            <a:ext cx="8051800" cy="6013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6E54-6F27-4835-8C53-7BF8EE86A2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7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4018" y="112713"/>
            <a:ext cx="10957983" cy="8683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95401" y="1196975"/>
            <a:ext cx="10945284" cy="238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95401" y="3736975"/>
            <a:ext cx="10945284" cy="23891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51AF-76A1-4354-B416-0E4EC7BD6C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057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5043-1D7B-48B4-97D4-7C236992DA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717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652A-1846-4A7C-91F4-216934990D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980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82BB-3556-6C46-81CC-C86CF66C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8221-63D8-EDFB-4A8C-1863AA27E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DBE3-DC52-39C9-B009-16D98611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70E44-38E4-FCA5-648F-83E71410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9E1B-B3B0-34AE-2D99-601238A9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2306-B70E-D5C8-BFD4-E69E1202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DB3B-1D82-981D-ACD6-E059209E2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0A2A7-3469-7B65-C626-1195243E0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F4072-D6B9-7EA8-F942-A94364B8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EAEAA-CA1E-CEB2-4F3C-911C1C7E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BF1CD-273D-1AAB-23D1-BA01CAD9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2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FC86-496E-418B-C6B0-8EC9E86B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754C9-9D71-ABAE-EE92-FCB86202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2953A-8F26-CAFB-0C0A-36F758F90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0CEE7-DCB1-C755-E6D5-3065AA59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3DDB4-64EF-F5F0-41FA-AD6D87F6D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AA157-7207-86E4-3FE1-A4BF9C6C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2B2C6-6C5F-FE82-F57D-77F00755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98903-1710-3D3F-9FC2-532BAE7E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A513-BD44-D441-AA63-13A587EA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B036A-2EDD-3448-F213-9877D5A1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61AAF-D742-DD2E-E733-A361CD6BA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A0713-B9FD-D280-3B68-BEE4F650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DE33C-BC1B-A34E-F530-8F885152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20BA5-BC7C-2DCA-F6C1-5DBA6CB3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F5D70-6A77-F962-FE96-32E99FBA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8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A83C-726B-0FDF-2283-D6AC6102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AB23-59E4-B5CF-3C46-8AAC6608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D31D-6028-EFF6-FC2E-D584E2DB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33F1B-8255-1AB4-9038-9290EEA3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9B26-1B19-8D0F-55CB-38B00910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6F544-1CE8-F2E0-8028-B9FB814C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7B4B-4EFF-F48E-E484-67F6C4F7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6DA32-459F-2B97-B3C1-66F22CBC7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477FD-6D9C-976E-9D0B-814138CF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8D951-CCB2-5628-3A41-9CD6EBD3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AE640-BAAF-19F4-7DFA-8536C6E5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AF3CD-F684-A5F4-3BC9-CD9C782A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4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34A9E-BFEA-5CB2-B90D-43C03785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1C27E-5940-6C71-2358-BD3F16A4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5047-E22F-2BF9-2BA0-3E207C3C6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51B9ED-D5F0-49B2-98EE-11162794C51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D84B-72A8-38DD-6041-4CE176621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6920B-BA22-6BF0-C986-B33E42183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89785-1886-4E4A-B003-72DD5891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7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73" y="6264235"/>
            <a:ext cx="745793" cy="5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 rot="5400000">
            <a:off x="5660496" y="-5694892"/>
            <a:ext cx="841376" cy="12221633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48683" y="0"/>
            <a:ext cx="1727201" cy="6858000"/>
          </a:xfrm>
          <a:prstGeom prst="rect">
            <a:avLst/>
          </a:prstGeom>
          <a:solidFill>
            <a:srgbClr val="B7B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9818" y="836614"/>
            <a:ext cx="1027218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9817" y="2060576"/>
            <a:ext cx="10320867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A639C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241132C-C708-4870-BBED-34441BBF37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695701" y="1752564"/>
            <a:ext cx="8496300" cy="71438"/>
          </a:xfrm>
          <a:prstGeom prst="rect">
            <a:avLst/>
          </a:prstGeom>
          <a:solidFill>
            <a:srgbClr val="33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36" name="ZoneTexte 3"/>
          <p:cNvSpPr txBox="1">
            <a:spLocks noChangeArrowheads="1"/>
          </p:cNvSpPr>
          <p:nvPr/>
        </p:nvSpPr>
        <p:spPr bwMode="auto">
          <a:xfrm>
            <a:off x="8991470" y="246063"/>
            <a:ext cx="3276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sz="1600" dirty="0" err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Doctorate</a:t>
            </a:r>
            <a:r>
              <a:rPr lang="fr-FR" sz="16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in Business Administration</a:t>
            </a:r>
          </a:p>
          <a:p>
            <a:pPr algn="r" eaLnBrk="1" hangingPunct="1">
              <a:defRPr/>
            </a:pPr>
            <a:r>
              <a:rPr lang="fr-FR" sz="16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Grenoble Ecole de Management</a:t>
            </a:r>
          </a:p>
        </p:txBody>
      </p:sp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92" y="6309834"/>
            <a:ext cx="1657925" cy="42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4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13" y="6284437"/>
            <a:ext cx="899337" cy="4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" y="5949951"/>
            <a:ext cx="1775884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7272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32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800C-39C9-D27B-351B-7D6BDE26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Criteria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D313-46C9-A3E7-3EBD-F5A9E8210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Style – Academic Journal (California Management Review) or Business Book</a:t>
            </a:r>
          </a:p>
          <a:p>
            <a:r>
              <a:rPr lang="en-GB" dirty="0">
                <a:solidFill>
                  <a:srgbClr val="FF0000"/>
                </a:solidFill>
              </a:rPr>
              <a:t>Clean, clear</a:t>
            </a:r>
          </a:p>
          <a:p>
            <a:r>
              <a:rPr lang="en-GB" dirty="0">
                <a:solidFill>
                  <a:srgbClr val="FF0000"/>
                </a:solidFill>
              </a:rPr>
              <a:t>Preferably editable</a:t>
            </a:r>
          </a:p>
          <a:p>
            <a:endParaRPr lang="en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0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D0F81-E48C-C34C-EC1B-C274AB01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EABF"/>
              </a:clrFrom>
              <a:clrTo>
                <a:srgbClr val="FEEAB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191" t="11149" r="17570" b="7597"/>
          <a:stretch/>
        </p:blipFill>
        <p:spPr>
          <a:xfrm>
            <a:off x="3587539" y="657610"/>
            <a:ext cx="5486121" cy="5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12AB1384-28F8-1A1A-2A8C-58112D882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383369"/>
              </p:ext>
            </p:extLst>
          </p:nvPr>
        </p:nvGraphicFramePr>
        <p:xfrm>
          <a:off x="2095164" y="886798"/>
          <a:ext cx="7626606" cy="508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12BC853-D2CF-2914-0EF3-C9BCE14D198C}"/>
              </a:ext>
            </a:extLst>
          </p:cNvPr>
          <p:cNvSpPr txBox="1"/>
          <p:nvPr/>
        </p:nvSpPr>
        <p:spPr>
          <a:xfrm>
            <a:off x="5933560" y="1605673"/>
            <a:ext cx="1411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Ideas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CDF59-17B8-53BA-142E-D85FA380D4A9}"/>
              </a:ext>
            </a:extLst>
          </p:cNvPr>
          <p:cNvSpPr txBox="1"/>
          <p:nvPr/>
        </p:nvSpPr>
        <p:spPr>
          <a:xfrm>
            <a:off x="6649980" y="2868890"/>
            <a:ext cx="1411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Memes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20B97-D691-D252-7828-C278EF0C67BB}"/>
              </a:ext>
            </a:extLst>
          </p:cNvPr>
          <p:cNvSpPr txBox="1"/>
          <p:nvPr/>
        </p:nvSpPr>
        <p:spPr>
          <a:xfrm>
            <a:off x="5908467" y="4126409"/>
            <a:ext cx="1411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Maps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7591FF-1916-0732-932E-FC6C9DC923FF}"/>
              </a:ext>
            </a:extLst>
          </p:cNvPr>
          <p:cNvSpPr txBox="1"/>
          <p:nvPr/>
        </p:nvSpPr>
        <p:spPr>
          <a:xfrm>
            <a:off x="4501084" y="4104490"/>
            <a:ext cx="1411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Stories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CB56A-BCCE-7DCE-E55D-A4E90E0CEC42}"/>
              </a:ext>
            </a:extLst>
          </p:cNvPr>
          <p:cNvSpPr txBox="1"/>
          <p:nvPr/>
        </p:nvSpPr>
        <p:spPr>
          <a:xfrm>
            <a:off x="3731738" y="2953703"/>
            <a:ext cx="1707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Direction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4B380-8B6D-1217-AD6B-D5F97276D2BF}"/>
              </a:ext>
            </a:extLst>
          </p:cNvPr>
          <p:cNvSpPr txBox="1"/>
          <p:nvPr/>
        </p:nvSpPr>
        <p:spPr>
          <a:xfrm>
            <a:off x="4264305" y="1829125"/>
            <a:ext cx="1707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Decisions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470F28-E64A-47A3-14EB-117C4BC65896}"/>
              </a:ext>
            </a:extLst>
          </p:cNvPr>
          <p:cNvSpPr/>
          <p:nvPr/>
        </p:nvSpPr>
        <p:spPr>
          <a:xfrm>
            <a:off x="2500807" y="4716612"/>
            <a:ext cx="2639632" cy="1416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Creation </a:t>
            </a:r>
          </a:p>
          <a:p>
            <a:r>
              <a:rPr lang="en-GB" b="1" dirty="0">
                <a:solidFill>
                  <a:schemeClr val="tx1"/>
                </a:solidFill>
              </a:rPr>
              <a:t>of coherent </a:t>
            </a:r>
          </a:p>
          <a:p>
            <a:r>
              <a:rPr lang="en-GB" b="1" dirty="0">
                <a:solidFill>
                  <a:schemeClr val="tx1"/>
                </a:solidFill>
              </a:rPr>
              <a:t>and adaptable narratives.</a:t>
            </a:r>
            <a:endParaRPr lang="en-NL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289BAC-34FE-DA25-23D9-CECB82A6C7D5}"/>
              </a:ext>
            </a:extLst>
          </p:cNvPr>
          <p:cNvSpPr/>
          <p:nvPr/>
        </p:nvSpPr>
        <p:spPr>
          <a:xfrm>
            <a:off x="1961144" y="2673563"/>
            <a:ext cx="1762680" cy="1416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   Provision of</a:t>
            </a:r>
          </a:p>
          <a:p>
            <a:r>
              <a:rPr lang="en-GB" b="1" dirty="0">
                <a:solidFill>
                  <a:schemeClr val="tx1"/>
                </a:solidFill>
              </a:rPr>
              <a:t> guidance and    </a:t>
            </a:r>
          </a:p>
          <a:p>
            <a:r>
              <a:rPr lang="en-GB" b="1" dirty="0">
                <a:solidFill>
                  <a:schemeClr val="tx1"/>
                </a:solidFill>
              </a:rPr>
              <a:t>         directives.</a:t>
            </a:r>
            <a:endParaRPr lang="en-NL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91B672-D5CC-4EE6-1067-4AD47EDC77AB}"/>
              </a:ext>
            </a:extLst>
          </p:cNvPr>
          <p:cNvSpPr/>
          <p:nvPr/>
        </p:nvSpPr>
        <p:spPr>
          <a:xfrm>
            <a:off x="2693319" y="622050"/>
            <a:ext cx="2639632" cy="1416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Execution of critical decision-making processes.    </a:t>
            </a:r>
            <a:endParaRPr lang="en-NL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06BDA-EF50-C218-04F3-11C77F08F461}"/>
              </a:ext>
            </a:extLst>
          </p:cNvPr>
          <p:cNvSpPr/>
          <p:nvPr/>
        </p:nvSpPr>
        <p:spPr>
          <a:xfrm>
            <a:off x="7153527" y="622050"/>
            <a:ext cx="2639632" cy="1416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Conceptualization </a:t>
            </a:r>
          </a:p>
          <a:p>
            <a:r>
              <a:rPr lang="en-GB" b="1" dirty="0">
                <a:solidFill>
                  <a:schemeClr val="tx1"/>
                </a:solidFill>
              </a:rPr>
              <a:t>    of individual ideas </a:t>
            </a:r>
          </a:p>
          <a:p>
            <a:r>
              <a:rPr lang="en-GB" b="1" dirty="0">
                <a:solidFill>
                  <a:schemeClr val="tx1"/>
                </a:solidFill>
              </a:rPr>
              <a:t>        and micro strategies.</a:t>
            </a:r>
            <a:endParaRPr lang="en-NL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EB8B71-E091-2AAB-09BC-8C48349E6DE5}"/>
              </a:ext>
            </a:extLst>
          </p:cNvPr>
          <p:cNvSpPr/>
          <p:nvPr/>
        </p:nvSpPr>
        <p:spPr>
          <a:xfrm>
            <a:off x="8098730" y="2719280"/>
            <a:ext cx="2096698" cy="1416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Integration into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organizational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lexicon and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  behavioural     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  patterns, incl.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 social cues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  signalling the do’s  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and don’ts of what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is deemed as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   “acceptable” or     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 “normal” behaviour</a:t>
            </a:r>
            <a:endParaRPr lang="en-NL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1B45C1-E325-3030-5194-CE3AAFAB6F27}"/>
              </a:ext>
            </a:extLst>
          </p:cNvPr>
          <p:cNvSpPr/>
          <p:nvPr/>
        </p:nvSpPr>
        <p:spPr>
          <a:xfrm>
            <a:off x="7186289" y="4716612"/>
            <a:ext cx="2370530" cy="1416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Development of  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future state roadmaps.</a:t>
            </a:r>
            <a:endParaRPr lang="en-NL" b="1" dirty="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B7A3023-89CA-0123-2053-34745CF5DD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629" t="29886" r="58640" b="39621"/>
          <a:stretch/>
        </p:blipFill>
        <p:spPr>
          <a:xfrm>
            <a:off x="6154228" y="2320541"/>
            <a:ext cx="511564" cy="6265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8833CFB-5954-E903-08A7-85BA099F5D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199" t="41160" r="56386" b="27333"/>
          <a:stretch/>
        </p:blipFill>
        <p:spPr>
          <a:xfrm>
            <a:off x="6985001" y="3318187"/>
            <a:ext cx="758762" cy="7285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311A02B-41D5-0E45-3E91-C5FB65365AE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174" t="44093" r="57789" b="33429"/>
          <a:stretch/>
        </p:blipFill>
        <p:spPr>
          <a:xfrm>
            <a:off x="6196097" y="4496023"/>
            <a:ext cx="837164" cy="6942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4E0C029-117F-677E-4083-D481963F394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96" t="42286" r="55872" b="30859"/>
          <a:stretch/>
        </p:blipFill>
        <p:spPr>
          <a:xfrm>
            <a:off x="4869934" y="4593668"/>
            <a:ext cx="849087" cy="6942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202716-5B34-549B-D38F-8E046468B94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5294" t="39627" r="55165" b="27686"/>
          <a:stretch/>
        </p:blipFill>
        <p:spPr>
          <a:xfrm>
            <a:off x="4065650" y="3368012"/>
            <a:ext cx="721976" cy="71455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4187776-00A8-B5B5-65B4-130EAED7EA1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97" t="38628" r="55165" b="26910"/>
          <a:stretch/>
        </p:blipFill>
        <p:spPr>
          <a:xfrm>
            <a:off x="5097398" y="2328580"/>
            <a:ext cx="692926" cy="7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665C8E57-811E-34AD-0AF7-B32B76F93863}"/>
              </a:ext>
            </a:extLst>
          </p:cNvPr>
          <p:cNvSpPr/>
          <p:nvPr/>
        </p:nvSpPr>
        <p:spPr>
          <a:xfrm>
            <a:off x="7983590" y="1831227"/>
            <a:ext cx="4200798" cy="3846432"/>
          </a:xfrm>
          <a:custGeom>
            <a:avLst/>
            <a:gdLst>
              <a:gd name="connsiteX0" fmla="*/ 4753691 w 4774316"/>
              <a:gd name="connsiteY0" fmla="*/ 545747 h 2436193"/>
              <a:gd name="connsiteX1" fmla="*/ 4200798 w 4774316"/>
              <a:gd name="connsiteY1" fmla="*/ 258668 h 2436193"/>
              <a:gd name="connsiteX2" fmla="*/ 1191784 w 4774316"/>
              <a:gd name="connsiteY2" fmla="*/ 35384 h 2436193"/>
              <a:gd name="connsiteX3" fmla="*/ 149793 w 4774316"/>
              <a:gd name="connsiteY3" fmla="*/ 1045477 h 2436193"/>
              <a:gd name="connsiteX4" fmla="*/ 447505 w 4774316"/>
              <a:gd name="connsiteY4" fmla="*/ 2172529 h 2436193"/>
              <a:gd name="connsiteX5" fmla="*/ 4179533 w 4774316"/>
              <a:gd name="connsiteY5" fmla="*/ 2406445 h 2436193"/>
              <a:gd name="connsiteX6" fmla="*/ 4764323 w 4774316"/>
              <a:gd name="connsiteY6" fmla="*/ 1683431 h 2436193"/>
              <a:gd name="connsiteX7" fmla="*/ 4764323 w 4774316"/>
              <a:gd name="connsiteY7" fmla="*/ 1683431 h 2436193"/>
              <a:gd name="connsiteX0" fmla="*/ 4753691 w 4774316"/>
              <a:gd name="connsiteY0" fmla="*/ 545747 h 2436193"/>
              <a:gd name="connsiteX1" fmla="*/ 4200798 w 4774316"/>
              <a:gd name="connsiteY1" fmla="*/ 258668 h 2436193"/>
              <a:gd name="connsiteX2" fmla="*/ 1191784 w 4774316"/>
              <a:gd name="connsiteY2" fmla="*/ 35384 h 2436193"/>
              <a:gd name="connsiteX3" fmla="*/ 149793 w 4774316"/>
              <a:gd name="connsiteY3" fmla="*/ 1045477 h 2436193"/>
              <a:gd name="connsiteX4" fmla="*/ 447505 w 4774316"/>
              <a:gd name="connsiteY4" fmla="*/ 2172529 h 2436193"/>
              <a:gd name="connsiteX5" fmla="*/ 4179533 w 4774316"/>
              <a:gd name="connsiteY5" fmla="*/ 2406445 h 2436193"/>
              <a:gd name="connsiteX6" fmla="*/ 4764323 w 4774316"/>
              <a:gd name="connsiteY6" fmla="*/ 1683431 h 2436193"/>
              <a:gd name="connsiteX0" fmla="*/ 4753691 w 4761116"/>
              <a:gd name="connsiteY0" fmla="*/ 545747 h 2436193"/>
              <a:gd name="connsiteX1" fmla="*/ 4200798 w 4761116"/>
              <a:gd name="connsiteY1" fmla="*/ 258668 h 2436193"/>
              <a:gd name="connsiteX2" fmla="*/ 1191784 w 4761116"/>
              <a:gd name="connsiteY2" fmla="*/ 35384 h 2436193"/>
              <a:gd name="connsiteX3" fmla="*/ 149793 w 4761116"/>
              <a:gd name="connsiteY3" fmla="*/ 1045477 h 2436193"/>
              <a:gd name="connsiteX4" fmla="*/ 447505 w 4761116"/>
              <a:gd name="connsiteY4" fmla="*/ 2172529 h 2436193"/>
              <a:gd name="connsiteX5" fmla="*/ 4179533 w 4761116"/>
              <a:gd name="connsiteY5" fmla="*/ 2406445 h 2436193"/>
              <a:gd name="connsiteX0" fmla="*/ 4200798 w 4200798"/>
              <a:gd name="connsiteY0" fmla="*/ 258668 h 2436193"/>
              <a:gd name="connsiteX1" fmla="*/ 1191784 w 4200798"/>
              <a:gd name="connsiteY1" fmla="*/ 35384 h 2436193"/>
              <a:gd name="connsiteX2" fmla="*/ 149793 w 4200798"/>
              <a:gd name="connsiteY2" fmla="*/ 1045477 h 2436193"/>
              <a:gd name="connsiteX3" fmla="*/ 447505 w 4200798"/>
              <a:gd name="connsiteY3" fmla="*/ 2172529 h 2436193"/>
              <a:gd name="connsiteX4" fmla="*/ 4179533 w 4200798"/>
              <a:gd name="connsiteY4" fmla="*/ 2406445 h 243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0798" h="2436193">
                <a:moveTo>
                  <a:pt x="4200798" y="258668"/>
                </a:moveTo>
                <a:cubicBezTo>
                  <a:pt x="3607147" y="173607"/>
                  <a:pt x="1866951" y="-95751"/>
                  <a:pt x="1191784" y="35384"/>
                </a:cubicBezTo>
                <a:cubicBezTo>
                  <a:pt x="516617" y="166519"/>
                  <a:pt x="273839" y="689286"/>
                  <a:pt x="149793" y="1045477"/>
                </a:cubicBezTo>
                <a:cubicBezTo>
                  <a:pt x="25746" y="1401668"/>
                  <a:pt x="-224118" y="1945701"/>
                  <a:pt x="447505" y="2172529"/>
                </a:cubicBezTo>
                <a:cubicBezTo>
                  <a:pt x="1119128" y="2399357"/>
                  <a:pt x="3460063" y="2487961"/>
                  <a:pt x="4179533" y="2406445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539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5" name="Légende : quatre flèches 34">
            <a:extLst>
              <a:ext uri="{FF2B5EF4-FFF2-40B4-BE49-F238E27FC236}">
                <a16:creationId xmlns:a16="http://schemas.microsoft.com/office/drawing/2014/main" id="{A742E023-4080-D3C3-F335-5D2DA67E8488}"/>
              </a:ext>
            </a:extLst>
          </p:cNvPr>
          <p:cNvSpPr/>
          <p:nvPr/>
        </p:nvSpPr>
        <p:spPr>
          <a:xfrm>
            <a:off x="5240250" y="2300178"/>
            <a:ext cx="2025394" cy="1767986"/>
          </a:xfrm>
          <a:prstGeom prst="quad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STORIES</a:t>
            </a:r>
          </a:p>
        </p:txBody>
      </p:sp>
      <p:sp>
        <p:nvSpPr>
          <p:cNvPr id="53" name="Légende : quatre flèches 52">
            <a:extLst>
              <a:ext uri="{FF2B5EF4-FFF2-40B4-BE49-F238E27FC236}">
                <a16:creationId xmlns:a16="http://schemas.microsoft.com/office/drawing/2014/main" id="{46E6AA98-FEA4-41CB-EF1F-6F7AEEAF0EDF}"/>
              </a:ext>
            </a:extLst>
          </p:cNvPr>
          <p:cNvSpPr/>
          <p:nvPr/>
        </p:nvSpPr>
        <p:spPr>
          <a:xfrm>
            <a:off x="5392650" y="2452578"/>
            <a:ext cx="2025394" cy="1767986"/>
          </a:xfrm>
          <a:prstGeom prst="quad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STORIES</a:t>
            </a: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55F1C82F-6040-7E02-C6A4-6C36E22B95AF}"/>
              </a:ext>
            </a:extLst>
          </p:cNvPr>
          <p:cNvSpPr/>
          <p:nvPr/>
        </p:nvSpPr>
        <p:spPr>
          <a:xfrm>
            <a:off x="4283044" y="1563427"/>
            <a:ext cx="4579163" cy="4285207"/>
          </a:xfrm>
          <a:custGeom>
            <a:avLst/>
            <a:gdLst>
              <a:gd name="connsiteX0" fmla="*/ 44084 w 2884051"/>
              <a:gd name="connsiteY0" fmla="*/ 1036193 h 3121006"/>
              <a:gd name="connsiteX1" fmla="*/ 607609 w 2884051"/>
              <a:gd name="connsiteY1" fmla="*/ 260017 h 3121006"/>
              <a:gd name="connsiteX2" fmla="*/ 2319451 w 2884051"/>
              <a:gd name="connsiteY2" fmla="*/ 100528 h 3121006"/>
              <a:gd name="connsiteX3" fmla="*/ 2882977 w 2884051"/>
              <a:gd name="connsiteY3" fmla="*/ 1695412 h 3121006"/>
              <a:gd name="connsiteX4" fmla="*/ 2213125 w 2884051"/>
              <a:gd name="connsiteY4" fmla="*/ 3077645 h 3121006"/>
              <a:gd name="connsiteX5" fmla="*/ 490651 w 2884051"/>
              <a:gd name="connsiteY5" fmla="*/ 2652342 h 3121006"/>
              <a:gd name="connsiteX6" fmla="*/ 12186 w 2884051"/>
              <a:gd name="connsiteY6" fmla="*/ 1440231 h 3121006"/>
              <a:gd name="connsiteX7" fmla="*/ 139777 w 2884051"/>
              <a:gd name="connsiteY7" fmla="*/ 802277 h 3121006"/>
              <a:gd name="connsiteX8" fmla="*/ 107879 w 2884051"/>
              <a:gd name="connsiteY8" fmla="*/ 887338 h 312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051" h="3121006">
                <a:moveTo>
                  <a:pt x="44084" y="1036193"/>
                </a:moveTo>
                <a:cubicBezTo>
                  <a:pt x="136232" y="726077"/>
                  <a:pt x="228381" y="415961"/>
                  <a:pt x="607609" y="260017"/>
                </a:cubicBezTo>
                <a:cubicBezTo>
                  <a:pt x="986837" y="104073"/>
                  <a:pt x="1940223" y="-138704"/>
                  <a:pt x="2319451" y="100528"/>
                </a:cubicBezTo>
                <a:cubicBezTo>
                  <a:pt x="2698679" y="339760"/>
                  <a:pt x="2900698" y="1199226"/>
                  <a:pt x="2882977" y="1695412"/>
                </a:cubicBezTo>
                <a:cubicBezTo>
                  <a:pt x="2865256" y="2191598"/>
                  <a:pt x="2611846" y="2918157"/>
                  <a:pt x="2213125" y="3077645"/>
                </a:cubicBezTo>
                <a:cubicBezTo>
                  <a:pt x="1814404" y="3237133"/>
                  <a:pt x="857474" y="2925244"/>
                  <a:pt x="490651" y="2652342"/>
                </a:cubicBezTo>
                <a:cubicBezTo>
                  <a:pt x="123828" y="2379440"/>
                  <a:pt x="70665" y="1748575"/>
                  <a:pt x="12186" y="1440231"/>
                </a:cubicBezTo>
                <a:cubicBezTo>
                  <a:pt x="-46293" y="1131887"/>
                  <a:pt x="123828" y="894426"/>
                  <a:pt x="139777" y="802277"/>
                </a:cubicBezTo>
                <a:cubicBezTo>
                  <a:pt x="155726" y="710128"/>
                  <a:pt x="131802" y="798733"/>
                  <a:pt x="107879" y="887338"/>
                </a:cubicBezTo>
              </a:path>
            </a:pathLst>
          </a:custGeom>
          <a:solidFill>
            <a:schemeClr val="bg2">
              <a:lumMod val="90000"/>
            </a:schemeClr>
          </a:solidFill>
          <a:ln w="539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4" name="Légende : quatre flèches 53">
            <a:extLst>
              <a:ext uri="{FF2B5EF4-FFF2-40B4-BE49-F238E27FC236}">
                <a16:creationId xmlns:a16="http://schemas.microsoft.com/office/drawing/2014/main" id="{F2AD95BA-D9FC-17D8-CDEF-D6E7B6B5CF2F}"/>
              </a:ext>
            </a:extLst>
          </p:cNvPr>
          <p:cNvSpPr/>
          <p:nvPr/>
        </p:nvSpPr>
        <p:spPr>
          <a:xfrm>
            <a:off x="6001826" y="2475506"/>
            <a:ext cx="2025394" cy="1767986"/>
          </a:xfrm>
          <a:prstGeom prst="quad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STORIES</a:t>
            </a: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14790BC8-90AD-7AA0-F0F3-62D15D43620D}"/>
              </a:ext>
            </a:extLst>
          </p:cNvPr>
          <p:cNvSpPr/>
          <p:nvPr/>
        </p:nvSpPr>
        <p:spPr>
          <a:xfrm>
            <a:off x="-25839" y="1367065"/>
            <a:ext cx="4720081" cy="4955024"/>
          </a:xfrm>
          <a:custGeom>
            <a:avLst/>
            <a:gdLst>
              <a:gd name="connsiteX0" fmla="*/ 2115879 w 4291062"/>
              <a:gd name="connsiteY0" fmla="*/ 0 h 5390707"/>
              <a:gd name="connsiteX1" fmla="*/ 3902149 w 4291062"/>
              <a:gd name="connsiteY1" fmla="*/ 1339702 h 5390707"/>
              <a:gd name="connsiteX2" fmla="*/ 3934047 w 4291062"/>
              <a:gd name="connsiteY2" fmla="*/ 3838353 h 5390707"/>
              <a:gd name="connsiteX3" fmla="*/ 0 w 4291062"/>
              <a:gd name="connsiteY3" fmla="*/ 5390707 h 5390707"/>
              <a:gd name="connsiteX4" fmla="*/ 0 w 4291062"/>
              <a:gd name="connsiteY4" fmla="*/ 5390707 h 5390707"/>
              <a:gd name="connsiteX0" fmla="*/ 0 w 4466274"/>
              <a:gd name="connsiteY0" fmla="*/ 0 h 5306333"/>
              <a:gd name="connsiteX1" fmla="*/ 3956964 w 4466274"/>
              <a:gd name="connsiteY1" fmla="*/ 1255328 h 5306333"/>
              <a:gd name="connsiteX2" fmla="*/ 3988862 w 4466274"/>
              <a:gd name="connsiteY2" fmla="*/ 3753979 h 5306333"/>
              <a:gd name="connsiteX3" fmla="*/ 54815 w 4466274"/>
              <a:gd name="connsiteY3" fmla="*/ 5306333 h 5306333"/>
              <a:gd name="connsiteX4" fmla="*/ 54815 w 4466274"/>
              <a:gd name="connsiteY4" fmla="*/ 5306333 h 5306333"/>
              <a:gd name="connsiteX0" fmla="*/ 0 w 4418552"/>
              <a:gd name="connsiteY0" fmla="*/ 0 h 5306333"/>
              <a:gd name="connsiteX1" fmla="*/ 3866518 w 4418552"/>
              <a:gd name="connsiteY1" fmla="*/ 1010643 h 5306333"/>
              <a:gd name="connsiteX2" fmla="*/ 3988862 w 4418552"/>
              <a:gd name="connsiteY2" fmla="*/ 3753979 h 5306333"/>
              <a:gd name="connsiteX3" fmla="*/ 54815 w 4418552"/>
              <a:gd name="connsiteY3" fmla="*/ 5306333 h 5306333"/>
              <a:gd name="connsiteX4" fmla="*/ 54815 w 4418552"/>
              <a:gd name="connsiteY4" fmla="*/ 5306333 h 5306333"/>
              <a:gd name="connsiteX0" fmla="*/ 668750 w 4323969"/>
              <a:gd name="connsiteY0" fmla="*/ 0 h 5475082"/>
              <a:gd name="connsiteX1" fmla="*/ 3811703 w 4323969"/>
              <a:gd name="connsiteY1" fmla="*/ 1179392 h 5475082"/>
              <a:gd name="connsiteX2" fmla="*/ 3934047 w 4323969"/>
              <a:gd name="connsiteY2" fmla="*/ 3922728 h 5475082"/>
              <a:gd name="connsiteX3" fmla="*/ 0 w 4323969"/>
              <a:gd name="connsiteY3" fmla="*/ 5475082 h 5475082"/>
              <a:gd name="connsiteX4" fmla="*/ 0 w 4323969"/>
              <a:gd name="connsiteY4" fmla="*/ 5475082 h 5475082"/>
              <a:gd name="connsiteX0" fmla="*/ 0 w 4380317"/>
              <a:gd name="connsiteY0" fmla="*/ 0 h 5508832"/>
              <a:gd name="connsiteX1" fmla="*/ 3830340 w 4380317"/>
              <a:gd name="connsiteY1" fmla="*/ 1213142 h 5508832"/>
              <a:gd name="connsiteX2" fmla="*/ 3952684 w 4380317"/>
              <a:gd name="connsiteY2" fmla="*/ 3956478 h 5508832"/>
              <a:gd name="connsiteX3" fmla="*/ 18637 w 4380317"/>
              <a:gd name="connsiteY3" fmla="*/ 5508832 h 5508832"/>
              <a:gd name="connsiteX4" fmla="*/ 18637 w 4380317"/>
              <a:gd name="connsiteY4" fmla="*/ 5508832 h 5508832"/>
              <a:gd name="connsiteX0" fmla="*/ 0 w 4453153"/>
              <a:gd name="connsiteY0" fmla="*/ 0 h 5508832"/>
              <a:gd name="connsiteX1" fmla="*/ 3966009 w 4453153"/>
              <a:gd name="connsiteY1" fmla="*/ 1322829 h 5508832"/>
              <a:gd name="connsiteX2" fmla="*/ 3952684 w 4453153"/>
              <a:gd name="connsiteY2" fmla="*/ 3956478 h 5508832"/>
              <a:gd name="connsiteX3" fmla="*/ 18637 w 4453153"/>
              <a:gd name="connsiteY3" fmla="*/ 5508832 h 5508832"/>
              <a:gd name="connsiteX4" fmla="*/ 18637 w 4453153"/>
              <a:gd name="connsiteY4" fmla="*/ 5508832 h 5508832"/>
              <a:gd name="connsiteX0" fmla="*/ 189388 w 4642541"/>
              <a:gd name="connsiteY0" fmla="*/ 0 h 5525707"/>
              <a:gd name="connsiteX1" fmla="*/ 4155397 w 4642541"/>
              <a:gd name="connsiteY1" fmla="*/ 1322829 h 5525707"/>
              <a:gd name="connsiteX2" fmla="*/ 4142072 w 4642541"/>
              <a:gd name="connsiteY2" fmla="*/ 3956478 h 5525707"/>
              <a:gd name="connsiteX3" fmla="*/ 208025 w 4642541"/>
              <a:gd name="connsiteY3" fmla="*/ 5508832 h 5525707"/>
              <a:gd name="connsiteX4" fmla="*/ 0 w 4642541"/>
              <a:gd name="connsiteY4" fmla="*/ 5525707 h 5525707"/>
              <a:gd name="connsiteX0" fmla="*/ 26586 w 4479739"/>
              <a:gd name="connsiteY0" fmla="*/ 0 h 5517270"/>
              <a:gd name="connsiteX1" fmla="*/ 3992595 w 4479739"/>
              <a:gd name="connsiteY1" fmla="*/ 1322829 h 5517270"/>
              <a:gd name="connsiteX2" fmla="*/ 3979270 w 4479739"/>
              <a:gd name="connsiteY2" fmla="*/ 3956478 h 5517270"/>
              <a:gd name="connsiteX3" fmla="*/ 45223 w 4479739"/>
              <a:gd name="connsiteY3" fmla="*/ 5508832 h 5517270"/>
              <a:gd name="connsiteX4" fmla="*/ 0 w 4479739"/>
              <a:gd name="connsiteY4" fmla="*/ 5517270 h 5517270"/>
              <a:gd name="connsiteX0" fmla="*/ 0 w 4741759"/>
              <a:gd name="connsiteY0" fmla="*/ 0 h 4727614"/>
              <a:gd name="connsiteX1" fmla="*/ 4237346 w 4741759"/>
              <a:gd name="connsiteY1" fmla="*/ 533173 h 4727614"/>
              <a:gd name="connsiteX2" fmla="*/ 4224021 w 4741759"/>
              <a:gd name="connsiteY2" fmla="*/ 3166822 h 4727614"/>
              <a:gd name="connsiteX3" fmla="*/ 289974 w 4741759"/>
              <a:gd name="connsiteY3" fmla="*/ 4719176 h 4727614"/>
              <a:gd name="connsiteX4" fmla="*/ 244751 w 4741759"/>
              <a:gd name="connsiteY4" fmla="*/ 4727614 h 4727614"/>
              <a:gd name="connsiteX0" fmla="*/ 0 w 4741759"/>
              <a:gd name="connsiteY0" fmla="*/ 2534 h 4730148"/>
              <a:gd name="connsiteX1" fmla="*/ 4237346 w 4741759"/>
              <a:gd name="connsiteY1" fmla="*/ 535707 h 4730148"/>
              <a:gd name="connsiteX2" fmla="*/ 4224021 w 4741759"/>
              <a:gd name="connsiteY2" fmla="*/ 3169356 h 4730148"/>
              <a:gd name="connsiteX3" fmla="*/ 289974 w 4741759"/>
              <a:gd name="connsiteY3" fmla="*/ 4721710 h 4730148"/>
              <a:gd name="connsiteX4" fmla="*/ 244751 w 4741759"/>
              <a:gd name="connsiteY4" fmla="*/ 4730148 h 4730148"/>
              <a:gd name="connsiteX0" fmla="*/ 0 w 4482002"/>
              <a:gd name="connsiteY0" fmla="*/ 2534 h 4730148"/>
              <a:gd name="connsiteX1" fmla="*/ 3993143 w 4482002"/>
              <a:gd name="connsiteY1" fmla="*/ 535707 h 4730148"/>
              <a:gd name="connsiteX2" fmla="*/ 3979818 w 4482002"/>
              <a:gd name="connsiteY2" fmla="*/ 3169356 h 4730148"/>
              <a:gd name="connsiteX3" fmla="*/ 45771 w 4482002"/>
              <a:gd name="connsiteY3" fmla="*/ 4721710 h 4730148"/>
              <a:gd name="connsiteX4" fmla="*/ 548 w 4482002"/>
              <a:gd name="connsiteY4" fmla="*/ 4730148 h 4730148"/>
              <a:gd name="connsiteX0" fmla="*/ 0 w 4482002"/>
              <a:gd name="connsiteY0" fmla="*/ 2534 h 4730148"/>
              <a:gd name="connsiteX1" fmla="*/ 3993143 w 4482002"/>
              <a:gd name="connsiteY1" fmla="*/ 535707 h 4730148"/>
              <a:gd name="connsiteX2" fmla="*/ 3979818 w 4482002"/>
              <a:gd name="connsiteY2" fmla="*/ 3169356 h 4730148"/>
              <a:gd name="connsiteX3" fmla="*/ 45771 w 4482002"/>
              <a:gd name="connsiteY3" fmla="*/ 4721710 h 4730148"/>
              <a:gd name="connsiteX4" fmla="*/ 81949 w 4482002"/>
              <a:gd name="connsiteY4" fmla="*/ 4730148 h 4730148"/>
              <a:gd name="connsiteX0" fmla="*/ 0 w 4482002"/>
              <a:gd name="connsiteY0" fmla="*/ 2534 h 4721710"/>
              <a:gd name="connsiteX1" fmla="*/ 3993143 w 4482002"/>
              <a:gd name="connsiteY1" fmla="*/ 535707 h 4721710"/>
              <a:gd name="connsiteX2" fmla="*/ 3979818 w 4482002"/>
              <a:gd name="connsiteY2" fmla="*/ 3169356 h 4721710"/>
              <a:gd name="connsiteX3" fmla="*/ 45771 w 4482002"/>
              <a:gd name="connsiteY3" fmla="*/ 4721710 h 4721710"/>
              <a:gd name="connsiteX4" fmla="*/ 27682 w 4482002"/>
              <a:gd name="connsiteY4" fmla="*/ 4711995 h 472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2002" h="4721710">
                <a:moveTo>
                  <a:pt x="0" y="2534"/>
                </a:moveTo>
                <a:cubicBezTo>
                  <a:pt x="868245" y="-10538"/>
                  <a:pt x="3329840" y="7903"/>
                  <a:pt x="3993143" y="535707"/>
                </a:cubicBezTo>
                <a:cubicBezTo>
                  <a:pt x="4656446" y="1063511"/>
                  <a:pt x="4637713" y="2471689"/>
                  <a:pt x="3979818" y="3169356"/>
                </a:cubicBezTo>
                <a:cubicBezTo>
                  <a:pt x="3321923" y="3867023"/>
                  <a:pt x="45771" y="4721710"/>
                  <a:pt x="45771" y="4721710"/>
                </a:cubicBezTo>
                <a:lnTo>
                  <a:pt x="27682" y="4711995"/>
                </a:lnTo>
              </a:path>
            </a:pathLst>
          </a:custGeom>
          <a:solidFill>
            <a:schemeClr val="bg2"/>
          </a:solidFill>
          <a:ln w="539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lvl="7" algn="ctr"/>
            <a:endParaRPr lang="fr-FR" dirty="0"/>
          </a:p>
          <a:p>
            <a:pPr lvl="7" algn="ctr"/>
            <a:endParaRPr lang="fr-FR" dirty="0"/>
          </a:p>
          <a:p>
            <a:pPr lvl="7" algn="ctr"/>
            <a:endParaRPr lang="fr-FR" dirty="0"/>
          </a:p>
          <a:p>
            <a:pPr lvl="4" algn="ctr"/>
            <a:endParaRPr lang="fr-FR" b="1" dirty="0"/>
          </a:p>
          <a:p>
            <a:pPr lvl="7" algn="ctr"/>
            <a:r>
              <a:rPr lang="fr-FR" b="1" dirty="0"/>
              <a:t>E</a:t>
            </a:r>
          </a:p>
          <a:p>
            <a:pPr lvl="7" algn="ctr"/>
            <a:endParaRPr lang="fr-FR" b="1" dirty="0"/>
          </a:p>
          <a:p>
            <a:pPr lvl="7" algn="ctr"/>
            <a:endParaRPr lang="fr-FR" b="1" dirty="0"/>
          </a:p>
          <a:p>
            <a:pPr lvl="7" algn="ctr"/>
            <a:endParaRPr lang="fr-FR" b="1" dirty="0"/>
          </a:p>
          <a:p>
            <a:pPr lvl="7" algn="ctr"/>
            <a:endParaRPr lang="fr-FR" b="1" dirty="0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A6FAD87F-DA42-B920-7660-8993EAD34303}"/>
              </a:ext>
            </a:extLst>
          </p:cNvPr>
          <p:cNvSpPr/>
          <p:nvPr/>
        </p:nvSpPr>
        <p:spPr>
          <a:xfrm>
            <a:off x="8432536" y="2985385"/>
            <a:ext cx="1795142" cy="100537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DIRECTIONS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80896EAF-377C-4139-9EEA-011E62351F44}"/>
              </a:ext>
            </a:extLst>
          </p:cNvPr>
          <p:cNvSpPr/>
          <p:nvPr/>
        </p:nvSpPr>
        <p:spPr>
          <a:xfrm rot="71108">
            <a:off x="8643481" y="3056705"/>
            <a:ext cx="1795142" cy="100537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DIRECTIONS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D7ABC153-2D9B-1939-12C9-CF88EDD2260B}"/>
              </a:ext>
            </a:extLst>
          </p:cNvPr>
          <p:cNvSpPr/>
          <p:nvPr/>
        </p:nvSpPr>
        <p:spPr>
          <a:xfrm>
            <a:off x="199074" y="17807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A930EAAB-C908-4F1C-8E40-F16C37D1D324}"/>
              </a:ext>
            </a:extLst>
          </p:cNvPr>
          <p:cNvSpPr/>
          <p:nvPr/>
        </p:nvSpPr>
        <p:spPr>
          <a:xfrm>
            <a:off x="351474" y="19331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A4345E2A-7146-397D-0440-2263F021FB15}"/>
              </a:ext>
            </a:extLst>
          </p:cNvPr>
          <p:cNvSpPr/>
          <p:nvPr/>
        </p:nvSpPr>
        <p:spPr>
          <a:xfrm>
            <a:off x="503874" y="20855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9513742F-0188-2879-71FA-6EBEAACFC063}"/>
              </a:ext>
            </a:extLst>
          </p:cNvPr>
          <p:cNvSpPr/>
          <p:nvPr/>
        </p:nvSpPr>
        <p:spPr>
          <a:xfrm>
            <a:off x="656274" y="22379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5C7CF903-3D5C-ADBC-A39C-EE7FE8580B60}"/>
              </a:ext>
            </a:extLst>
          </p:cNvPr>
          <p:cNvSpPr/>
          <p:nvPr/>
        </p:nvSpPr>
        <p:spPr>
          <a:xfrm>
            <a:off x="808674" y="23903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398385DA-C6AE-16F3-39A5-3D33F76CE5C5}"/>
              </a:ext>
            </a:extLst>
          </p:cNvPr>
          <p:cNvSpPr/>
          <p:nvPr/>
        </p:nvSpPr>
        <p:spPr>
          <a:xfrm>
            <a:off x="961074" y="25427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0C52DDE8-057E-4F9E-4FCE-C6FF70D98396}"/>
              </a:ext>
            </a:extLst>
          </p:cNvPr>
          <p:cNvSpPr/>
          <p:nvPr/>
        </p:nvSpPr>
        <p:spPr>
          <a:xfrm>
            <a:off x="351474" y="19331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C517384B-8A45-0F28-E1B8-4E0C34610FFE}"/>
              </a:ext>
            </a:extLst>
          </p:cNvPr>
          <p:cNvSpPr/>
          <p:nvPr/>
        </p:nvSpPr>
        <p:spPr>
          <a:xfrm>
            <a:off x="503874" y="20855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982EBE61-2641-16B1-8277-BE974E467615}"/>
              </a:ext>
            </a:extLst>
          </p:cNvPr>
          <p:cNvSpPr/>
          <p:nvPr/>
        </p:nvSpPr>
        <p:spPr>
          <a:xfrm>
            <a:off x="656274" y="22379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F3A1D006-7358-CAE8-2770-553D58BBBF72}"/>
              </a:ext>
            </a:extLst>
          </p:cNvPr>
          <p:cNvSpPr/>
          <p:nvPr/>
        </p:nvSpPr>
        <p:spPr>
          <a:xfrm>
            <a:off x="808674" y="23903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9413EF8E-46E2-6414-82F5-024E3B18DCCD}"/>
              </a:ext>
            </a:extLst>
          </p:cNvPr>
          <p:cNvSpPr/>
          <p:nvPr/>
        </p:nvSpPr>
        <p:spPr>
          <a:xfrm>
            <a:off x="961074" y="25427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662D2A81-C87D-2F06-57ED-B1F1ABD2ED58}"/>
              </a:ext>
            </a:extLst>
          </p:cNvPr>
          <p:cNvSpPr/>
          <p:nvPr/>
        </p:nvSpPr>
        <p:spPr>
          <a:xfrm>
            <a:off x="1113474" y="26951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6281D1E8-8683-2C30-ACB8-B8C5D62CEAC6}"/>
              </a:ext>
            </a:extLst>
          </p:cNvPr>
          <p:cNvSpPr/>
          <p:nvPr/>
        </p:nvSpPr>
        <p:spPr>
          <a:xfrm>
            <a:off x="1265874" y="28475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DF91458F-9464-EEAB-552F-13A33F637201}"/>
              </a:ext>
            </a:extLst>
          </p:cNvPr>
          <p:cNvSpPr/>
          <p:nvPr/>
        </p:nvSpPr>
        <p:spPr>
          <a:xfrm>
            <a:off x="1418274" y="29999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72ABE0B8-C3F3-077B-0B68-DBB442DCCBE6}"/>
              </a:ext>
            </a:extLst>
          </p:cNvPr>
          <p:cNvSpPr/>
          <p:nvPr/>
        </p:nvSpPr>
        <p:spPr>
          <a:xfrm>
            <a:off x="1570674" y="3152344"/>
            <a:ext cx="1498688" cy="1161586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IDEAS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0B48933-81E9-B7EE-E53E-723FD4BFD1A1}"/>
              </a:ext>
            </a:extLst>
          </p:cNvPr>
          <p:cNvSpPr/>
          <p:nvPr/>
        </p:nvSpPr>
        <p:spPr>
          <a:xfrm>
            <a:off x="4179171" y="2799508"/>
            <a:ext cx="1460893" cy="8682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MAPS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F9F8C9C-33D3-E120-42DF-811F8ED2D6B9}"/>
              </a:ext>
            </a:extLst>
          </p:cNvPr>
          <p:cNvSpPr/>
          <p:nvPr/>
        </p:nvSpPr>
        <p:spPr>
          <a:xfrm>
            <a:off x="4331571" y="2951908"/>
            <a:ext cx="1460893" cy="8682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MAPS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1E52C9C-6F63-A82C-4B3F-D55ABDCAF166}"/>
              </a:ext>
            </a:extLst>
          </p:cNvPr>
          <p:cNvSpPr/>
          <p:nvPr/>
        </p:nvSpPr>
        <p:spPr>
          <a:xfrm>
            <a:off x="4483971" y="3104308"/>
            <a:ext cx="1460893" cy="8682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MAPS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F859585-9EAF-EB81-C8D6-A5EC3D8C5982}"/>
              </a:ext>
            </a:extLst>
          </p:cNvPr>
          <p:cNvSpPr/>
          <p:nvPr/>
        </p:nvSpPr>
        <p:spPr>
          <a:xfrm>
            <a:off x="4636371" y="3256708"/>
            <a:ext cx="1460893" cy="8682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MAPS</a:t>
            </a:r>
          </a:p>
        </p:txBody>
      </p:sp>
      <p:sp>
        <p:nvSpPr>
          <p:cNvPr id="19" name="Hexagone 18">
            <a:extLst>
              <a:ext uri="{FF2B5EF4-FFF2-40B4-BE49-F238E27FC236}">
                <a16:creationId xmlns:a16="http://schemas.microsoft.com/office/drawing/2014/main" id="{5EBB3FC4-6B39-BFB1-A613-4BBB9FBD77C2}"/>
              </a:ext>
            </a:extLst>
          </p:cNvPr>
          <p:cNvSpPr/>
          <p:nvPr/>
        </p:nvSpPr>
        <p:spPr>
          <a:xfrm rot="21389069">
            <a:off x="2344947" y="2274248"/>
            <a:ext cx="1441351" cy="126825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MEMES</a:t>
            </a:r>
          </a:p>
        </p:txBody>
      </p:sp>
      <p:sp>
        <p:nvSpPr>
          <p:cNvPr id="20" name="Hexagone 19">
            <a:extLst>
              <a:ext uri="{FF2B5EF4-FFF2-40B4-BE49-F238E27FC236}">
                <a16:creationId xmlns:a16="http://schemas.microsoft.com/office/drawing/2014/main" id="{AA86A563-78A8-31C4-7DE2-BA84EE8B1CCD}"/>
              </a:ext>
            </a:extLst>
          </p:cNvPr>
          <p:cNvSpPr/>
          <p:nvPr/>
        </p:nvSpPr>
        <p:spPr>
          <a:xfrm rot="21546555">
            <a:off x="2497347" y="2426648"/>
            <a:ext cx="1441351" cy="126825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MEMES</a:t>
            </a:r>
          </a:p>
        </p:txBody>
      </p:sp>
      <p:sp>
        <p:nvSpPr>
          <p:cNvPr id="21" name="Hexagone 20">
            <a:extLst>
              <a:ext uri="{FF2B5EF4-FFF2-40B4-BE49-F238E27FC236}">
                <a16:creationId xmlns:a16="http://schemas.microsoft.com/office/drawing/2014/main" id="{C2AE140B-EEB3-B2AB-9A65-D5650CF2C4DD}"/>
              </a:ext>
            </a:extLst>
          </p:cNvPr>
          <p:cNvSpPr/>
          <p:nvPr/>
        </p:nvSpPr>
        <p:spPr>
          <a:xfrm rot="21546555">
            <a:off x="2649747" y="2579048"/>
            <a:ext cx="1441351" cy="126825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MEMES</a:t>
            </a:r>
          </a:p>
        </p:txBody>
      </p:sp>
      <p:sp>
        <p:nvSpPr>
          <p:cNvPr id="22" name="Hexagone 21">
            <a:extLst>
              <a:ext uri="{FF2B5EF4-FFF2-40B4-BE49-F238E27FC236}">
                <a16:creationId xmlns:a16="http://schemas.microsoft.com/office/drawing/2014/main" id="{AE50FCFA-FFC4-9BEC-23E6-7F1BA9C622E0}"/>
              </a:ext>
            </a:extLst>
          </p:cNvPr>
          <p:cNvSpPr/>
          <p:nvPr/>
        </p:nvSpPr>
        <p:spPr>
          <a:xfrm rot="21546555">
            <a:off x="2802147" y="2731448"/>
            <a:ext cx="1441351" cy="126825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MEMES</a:t>
            </a:r>
          </a:p>
        </p:txBody>
      </p:sp>
      <p:sp>
        <p:nvSpPr>
          <p:cNvPr id="23" name="Hexagone 22">
            <a:extLst>
              <a:ext uri="{FF2B5EF4-FFF2-40B4-BE49-F238E27FC236}">
                <a16:creationId xmlns:a16="http://schemas.microsoft.com/office/drawing/2014/main" id="{886E73F5-A614-9110-C1EE-0891D5B741E5}"/>
              </a:ext>
            </a:extLst>
          </p:cNvPr>
          <p:cNvSpPr/>
          <p:nvPr/>
        </p:nvSpPr>
        <p:spPr>
          <a:xfrm rot="21546555">
            <a:off x="2954547" y="2883848"/>
            <a:ext cx="1441351" cy="126825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MEMES</a:t>
            </a:r>
          </a:p>
        </p:txBody>
      </p:sp>
      <p:sp>
        <p:nvSpPr>
          <p:cNvPr id="41" name="Organigramme : Procédé prédéfini 40">
            <a:extLst>
              <a:ext uri="{FF2B5EF4-FFF2-40B4-BE49-F238E27FC236}">
                <a16:creationId xmlns:a16="http://schemas.microsoft.com/office/drawing/2014/main" id="{F58842FE-AA74-DEDE-FE44-AF70AF13352B}"/>
              </a:ext>
            </a:extLst>
          </p:cNvPr>
          <p:cNvSpPr/>
          <p:nvPr/>
        </p:nvSpPr>
        <p:spPr>
          <a:xfrm>
            <a:off x="10231342" y="2554379"/>
            <a:ext cx="1795142" cy="1767986"/>
          </a:xfrm>
          <a:prstGeom prst="flowChartPredefinedProcess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DECISIONS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57BAFE7-3171-9F7A-CE5C-F3AC9CE5CF87}"/>
              </a:ext>
            </a:extLst>
          </p:cNvPr>
          <p:cNvSpPr txBox="1"/>
          <p:nvPr/>
        </p:nvSpPr>
        <p:spPr>
          <a:xfrm>
            <a:off x="472244" y="6264269"/>
            <a:ext cx="3802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ECOSYSTEM OF </a:t>
            </a:r>
            <a:r>
              <a:rPr lang="fr-FR" sz="2200" b="1" dirty="0">
                <a:solidFill>
                  <a:schemeClr val="accent4"/>
                </a:solidFill>
              </a:rPr>
              <a:t>EMERGENCE</a:t>
            </a:r>
          </a:p>
        </p:txBody>
      </p:sp>
      <p:sp>
        <p:nvSpPr>
          <p:cNvPr id="59" name="Légende : quatre flèches 58">
            <a:extLst>
              <a:ext uri="{FF2B5EF4-FFF2-40B4-BE49-F238E27FC236}">
                <a16:creationId xmlns:a16="http://schemas.microsoft.com/office/drawing/2014/main" id="{06EB780A-D294-51B0-2AF1-43DCFF529E68}"/>
              </a:ext>
            </a:extLst>
          </p:cNvPr>
          <p:cNvSpPr/>
          <p:nvPr/>
        </p:nvSpPr>
        <p:spPr>
          <a:xfrm>
            <a:off x="6154226" y="2627906"/>
            <a:ext cx="2025394" cy="1767986"/>
          </a:xfrm>
          <a:prstGeom prst="quad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STORIES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7A02CA-C1CB-6F8B-3EDF-E4F3CC4FAAEE}"/>
              </a:ext>
            </a:extLst>
          </p:cNvPr>
          <p:cNvGrpSpPr/>
          <p:nvPr/>
        </p:nvGrpSpPr>
        <p:grpSpPr>
          <a:xfrm>
            <a:off x="4363651" y="1009365"/>
            <a:ext cx="3990755" cy="5863859"/>
            <a:chOff x="4363651" y="-30451"/>
            <a:chExt cx="3990755" cy="690367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CEB7A6D-55A2-BBEC-73D2-6AE7B7B7F187}"/>
                </a:ext>
              </a:extLst>
            </p:cNvPr>
            <p:cNvCxnSpPr/>
            <p:nvPr/>
          </p:nvCxnSpPr>
          <p:spPr>
            <a:xfrm>
              <a:off x="4363651" y="-30451"/>
              <a:ext cx="0" cy="6888451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8387A4-37D3-8CB3-7139-A90332582C9E}"/>
                </a:ext>
              </a:extLst>
            </p:cNvPr>
            <p:cNvCxnSpPr/>
            <p:nvPr/>
          </p:nvCxnSpPr>
          <p:spPr>
            <a:xfrm>
              <a:off x="8354406" y="-15226"/>
              <a:ext cx="0" cy="6888451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E12C82-02E2-9149-AFE6-D6031051252F}"/>
              </a:ext>
            </a:extLst>
          </p:cNvPr>
          <p:cNvSpPr txBox="1"/>
          <p:nvPr/>
        </p:nvSpPr>
        <p:spPr>
          <a:xfrm>
            <a:off x="4048524" y="6094992"/>
            <a:ext cx="46482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/>
              <a:t>ECOSYSTEM OF </a:t>
            </a:r>
          </a:p>
          <a:p>
            <a:pPr algn="ctr"/>
            <a:r>
              <a:rPr lang="fr-FR" sz="2200" b="1" dirty="0">
                <a:solidFill>
                  <a:schemeClr val="accent2"/>
                </a:solidFill>
              </a:rPr>
              <a:t>(RE-/DE-) STRUCTURING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D141F5-B538-F24A-7C6F-6DB9A967357E}"/>
              </a:ext>
            </a:extLst>
          </p:cNvPr>
          <p:cNvSpPr txBox="1"/>
          <p:nvPr/>
        </p:nvSpPr>
        <p:spPr>
          <a:xfrm>
            <a:off x="8376711" y="6264269"/>
            <a:ext cx="37970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/>
              <a:t>ECOSYSTEM OF </a:t>
            </a:r>
            <a:r>
              <a:rPr lang="fr-FR" sz="2200" b="1" dirty="0">
                <a:solidFill>
                  <a:schemeClr val="accent1"/>
                </a:solidFill>
              </a:rPr>
              <a:t>REIFICATION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B3754-E5E5-E5EB-C4C1-E670ADF5ECB6}"/>
              </a:ext>
            </a:extLst>
          </p:cNvPr>
          <p:cNvSpPr txBox="1">
            <a:spLocks/>
          </p:cNvSpPr>
          <p:nvPr/>
        </p:nvSpPr>
        <p:spPr>
          <a:xfrm>
            <a:off x="269306" y="248372"/>
            <a:ext cx="10515600" cy="7643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</a:t>
            </a:r>
            <a:r>
              <a:rPr lang="en-GB" dirty="0" err="1"/>
              <a:t>Ecostructure</a:t>
            </a:r>
            <a:r>
              <a:rPr lang="en-GB" dirty="0"/>
              <a:t> of Strategy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9289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E5836CF9-6128-14F6-DD75-232275C88202}"/>
              </a:ext>
            </a:extLst>
          </p:cNvPr>
          <p:cNvSpPr/>
          <p:nvPr/>
        </p:nvSpPr>
        <p:spPr>
          <a:xfrm>
            <a:off x="2722503" y="690304"/>
            <a:ext cx="5612798" cy="561279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5A0A48-EB63-37DA-8056-E840030580EB}"/>
              </a:ext>
            </a:extLst>
          </p:cNvPr>
          <p:cNvGrpSpPr/>
          <p:nvPr/>
        </p:nvGrpSpPr>
        <p:grpSpPr>
          <a:xfrm>
            <a:off x="2971849" y="1344171"/>
            <a:ext cx="4999929" cy="4038916"/>
            <a:chOff x="1375718" y="1722656"/>
            <a:chExt cx="5183652" cy="3754018"/>
          </a:xfrm>
        </p:grpSpPr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7A9A0EBE-1549-537A-0612-B532B0E1CB04}"/>
                </a:ext>
              </a:extLst>
            </p:cNvPr>
            <p:cNvSpPr/>
            <p:nvPr/>
          </p:nvSpPr>
          <p:spPr>
            <a:xfrm>
              <a:off x="2955610" y="1722656"/>
              <a:ext cx="3603760" cy="3754018"/>
            </a:xfrm>
            <a:prstGeom prst="arc">
              <a:avLst>
                <a:gd name="adj1" fmla="val 16788819"/>
                <a:gd name="adj2" fmla="val 927703"/>
              </a:avLst>
            </a:prstGeom>
            <a:ln w="34925"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7988B498-4A90-E73E-1C40-7335DD9D177C}"/>
                </a:ext>
              </a:extLst>
            </p:cNvPr>
            <p:cNvSpPr/>
            <p:nvPr/>
          </p:nvSpPr>
          <p:spPr>
            <a:xfrm flipH="1">
              <a:off x="1375718" y="1722656"/>
              <a:ext cx="3603760" cy="3754018"/>
            </a:xfrm>
            <a:prstGeom prst="arc">
              <a:avLst>
                <a:gd name="adj1" fmla="val 16788819"/>
                <a:gd name="adj2" fmla="val 927703"/>
              </a:avLst>
            </a:prstGeom>
            <a:ln w="34925"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9F75993-9ED1-0BDC-889B-454366C0C27B}"/>
              </a:ext>
            </a:extLst>
          </p:cNvPr>
          <p:cNvCxnSpPr>
            <a:cxnSpLocks/>
          </p:cNvCxnSpPr>
          <p:nvPr/>
        </p:nvCxnSpPr>
        <p:spPr>
          <a:xfrm>
            <a:off x="5568664" y="1976054"/>
            <a:ext cx="0" cy="451413"/>
          </a:xfrm>
          <a:prstGeom prst="straightConnector1">
            <a:avLst/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Arc 82">
            <a:extLst>
              <a:ext uri="{FF2B5EF4-FFF2-40B4-BE49-F238E27FC236}">
                <a16:creationId xmlns:a16="http://schemas.microsoft.com/office/drawing/2014/main" id="{30EAA121-2072-45AD-0A9A-A1DD7F720E8F}"/>
              </a:ext>
            </a:extLst>
          </p:cNvPr>
          <p:cNvSpPr/>
          <p:nvPr/>
        </p:nvSpPr>
        <p:spPr>
          <a:xfrm rot="7320000">
            <a:off x="3761465" y="2536910"/>
            <a:ext cx="3601508" cy="3515686"/>
          </a:xfrm>
          <a:prstGeom prst="arc">
            <a:avLst>
              <a:gd name="adj1" fmla="val 16788819"/>
              <a:gd name="adj2" fmla="val 927703"/>
            </a:avLst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 sz="160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E7FAEF2-338E-4A85-34B2-B7336E66A836}"/>
              </a:ext>
            </a:extLst>
          </p:cNvPr>
          <p:cNvCxnSpPr>
            <a:cxnSpLocks/>
          </p:cNvCxnSpPr>
          <p:nvPr/>
        </p:nvCxnSpPr>
        <p:spPr>
          <a:xfrm rot="3420000" flipH="1">
            <a:off x="4464210" y="3907313"/>
            <a:ext cx="0" cy="498973"/>
          </a:xfrm>
          <a:prstGeom prst="straightConnector1">
            <a:avLst/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12C0BE-4199-B6DD-DDEE-2E106207076D}"/>
              </a:ext>
            </a:extLst>
          </p:cNvPr>
          <p:cNvCxnSpPr>
            <a:cxnSpLocks/>
          </p:cNvCxnSpPr>
          <p:nvPr/>
        </p:nvCxnSpPr>
        <p:spPr>
          <a:xfrm rot="18180000">
            <a:off x="6655293" y="3871528"/>
            <a:ext cx="0" cy="498973"/>
          </a:xfrm>
          <a:prstGeom prst="straightConnector1">
            <a:avLst/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8CE44F7E-A351-411B-15F8-6481666C904B}"/>
              </a:ext>
            </a:extLst>
          </p:cNvPr>
          <p:cNvSpPr/>
          <p:nvPr/>
        </p:nvSpPr>
        <p:spPr>
          <a:xfrm>
            <a:off x="4562323" y="2433060"/>
            <a:ext cx="1998392" cy="1998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D3A06-F191-1D0A-E154-8287BC952A66}"/>
              </a:ext>
            </a:extLst>
          </p:cNvPr>
          <p:cNvGrpSpPr/>
          <p:nvPr/>
        </p:nvGrpSpPr>
        <p:grpSpPr>
          <a:xfrm>
            <a:off x="4030425" y="2519500"/>
            <a:ext cx="2952104" cy="1942478"/>
            <a:chOff x="2396758" y="2959600"/>
            <a:chExt cx="3060579" cy="2013855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1F550239-A4DC-A1D3-4D7A-233E5E40316B}"/>
                </a:ext>
              </a:extLst>
            </p:cNvPr>
            <p:cNvSpPr/>
            <p:nvPr/>
          </p:nvSpPr>
          <p:spPr>
            <a:xfrm rot="21120000">
              <a:off x="3583665" y="3678054"/>
              <a:ext cx="1102980" cy="931319"/>
            </a:xfrm>
            <a:prstGeom prst="arc">
              <a:avLst>
                <a:gd name="adj1" fmla="val 2029883"/>
                <a:gd name="adj2" fmla="val 4721625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1503FAB-1A7F-2A0A-A70B-E2ED78C07561}"/>
                </a:ext>
              </a:extLst>
            </p:cNvPr>
            <p:cNvSpPr txBox="1"/>
            <p:nvPr/>
          </p:nvSpPr>
          <p:spPr>
            <a:xfrm>
              <a:off x="3607633" y="4604123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Stories</a:t>
              </a:r>
              <a:endParaRPr lang="en-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5574C57D-EB90-CD5C-7A29-DD69E2B14F25}"/>
                </a:ext>
              </a:extLst>
            </p:cNvPr>
            <p:cNvSpPr/>
            <p:nvPr/>
          </p:nvSpPr>
          <p:spPr>
            <a:xfrm rot="19380000" flipV="1">
              <a:off x="3179564" y="3152433"/>
              <a:ext cx="1102980" cy="931319"/>
            </a:xfrm>
            <a:prstGeom prst="arc">
              <a:avLst>
                <a:gd name="adj1" fmla="val 4504562"/>
                <a:gd name="adj2" fmla="val 7441408"/>
              </a:avLst>
            </a:prstGeom>
            <a:ln w="34925">
              <a:solidFill>
                <a:schemeClr val="bg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A0D49776-D9FA-4CC4-C6B7-0B4E1673DEDE}"/>
                </a:ext>
              </a:extLst>
            </p:cNvPr>
            <p:cNvSpPr/>
            <p:nvPr/>
          </p:nvSpPr>
          <p:spPr>
            <a:xfrm rot="2220000" flipH="1" flipV="1">
              <a:off x="3595647" y="3128701"/>
              <a:ext cx="1102980" cy="931319"/>
            </a:xfrm>
            <a:prstGeom prst="arc">
              <a:avLst>
                <a:gd name="adj1" fmla="val 4201678"/>
                <a:gd name="adj2" fmla="val 7169508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sz="16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DC7991-E1A4-4658-17A2-E71298334ECE}"/>
                </a:ext>
              </a:extLst>
            </p:cNvPr>
            <p:cNvSpPr txBox="1"/>
            <p:nvPr/>
          </p:nvSpPr>
          <p:spPr>
            <a:xfrm>
              <a:off x="3390032" y="2959600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Ideas</a:t>
              </a:r>
              <a:endParaRPr lang="en-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95001E-0349-49A2-1D15-1CC8819EE7FA}"/>
                </a:ext>
              </a:extLst>
            </p:cNvPr>
            <p:cNvSpPr txBox="1"/>
            <p:nvPr/>
          </p:nvSpPr>
          <p:spPr>
            <a:xfrm>
              <a:off x="2550669" y="4086517"/>
              <a:ext cx="13193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Direction</a:t>
              </a:r>
              <a:endParaRPr lang="en-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AA01A2-FF8C-9CED-8FB2-0BAB96EEB71B}"/>
                </a:ext>
              </a:extLst>
            </p:cNvPr>
            <p:cNvSpPr txBox="1"/>
            <p:nvPr/>
          </p:nvSpPr>
          <p:spPr>
            <a:xfrm>
              <a:off x="2396758" y="3415672"/>
              <a:ext cx="16067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Decisions</a:t>
              </a:r>
              <a:endParaRPr lang="en-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4979AD40-A3B2-BB18-7757-BD6C2372ABA3}"/>
                </a:ext>
              </a:extLst>
            </p:cNvPr>
            <p:cNvSpPr/>
            <p:nvPr/>
          </p:nvSpPr>
          <p:spPr>
            <a:xfrm rot="7980000">
              <a:off x="3096836" y="3323940"/>
              <a:ext cx="1102980" cy="931319"/>
            </a:xfrm>
            <a:prstGeom prst="arc">
              <a:avLst>
                <a:gd name="adj1" fmla="val 557150"/>
                <a:gd name="adj2" fmla="val 2812489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E5AC44-5FA8-7A98-4EDD-58B762D7AAC5}"/>
                </a:ext>
              </a:extLst>
            </p:cNvPr>
            <p:cNvSpPr txBox="1"/>
            <p:nvPr/>
          </p:nvSpPr>
          <p:spPr>
            <a:xfrm>
              <a:off x="4373605" y="3348438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Memes</a:t>
              </a:r>
              <a:endParaRPr lang="en-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A6390122-9E24-E763-DA2B-21DAE25DF5E6}"/>
                </a:ext>
              </a:extLst>
            </p:cNvPr>
            <p:cNvSpPr/>
            <p:nvPr/>
          </p:nvSpPr>
          <p:spPr>
            <a:xfrm rot="2220000" flipH="1" flipV="1">
              <a:off x="3783484" y="3308767"/>
              <a:ext cx="1102980" cy="931319"/>
            </a:xfrm>
            <a:prstGeom prst="arc">
              <a:avLst>
                <a:gd name="adj1" fmla="val 8165886"/>
                <a:gd name="adj2" fmla="val 10468629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L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D1137F-C5A9-896B-7947-A4AD461E56E3}"/>
                </a:ext>
              </a:extLst>
            </p:cNvPr>
            <p:cNvSpPr txBox="1"/>
            <p:nvPr/>
          </p:nvSpPr>
          <p:spPr>
            <a:xfrm>
              <a:off x="4306116" y="4001724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Maps</a:t>
              </a:r>
              <a:endParaRPr lang="en-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0D872884-749E-5C3D-125D-1399538DBC7C}"/>
              </a:ext>
            </a:extLst>
          </p:cNvPr>
          <p:cNvSpPr/>
          <p:nvPr/>
        </p:nvSpPr>
        <p:spPr>
          <a:xfrm rot="6540000">
            <a:off x="4903091" y="3249736"/>
            <a:ext cx="1063887" cy="898311"/>
          </a:xfrm>
          <a:prstGeom prst="arc">
            <a:avLst>
              <a:gd name="adj1" fmla="val 21571592"/>
              <a:gd name="adj2" fmla="val 2452729"/>
            </a:avLst>
          </a:prstGeom>
          <a:ln w="34925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 sz="16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1ABD7C-B22F-0156-FB14-2322B75FA614}"/>
              </a:ext>
            </a:extLst>
          </p:cNvPr>
          <p:cNvSpPr/>
          <p:nvPr/>
        </p:nvSpPr>
        <p:spPr>
          <a:xfrm>
            <a:off x="4823255" y="451735"/>
            <a:ext cx="1490818" cy="14908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NL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EC752-B168-E4A0-A424-42FC956F172F}"/>
              </a:ext>
            </a:extLst>
          </p:cNvPr>
          <p:cNvSpPr txBox="1"/>
          <p:nvPr/>
        </p:nvSpPr>
        <p:spPr>
          <a:xfrm>
            <a:off x="4881135" y="921962"/>
            <a:ext cx="13607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NL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CC09C7-B15A-30F7-3A6A-68109AC0D187}"/>
              </a:ext>
            </a:extLst>
          </p:cNvPr>
          <p:cNvGrpSpPr/>
          <p:nvPr/>
        </p:nvGrpSpPr>
        <p:grpSpPr>
          <a:xfrm>
            <a:off x="6876480" y="4015445"/>
            <a:ext cx="1630371" cy="1490818"/>
            <a:chOff x="5250086" y="4397518"/>
            <a:chExt cx="1690279" cy="154559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433303A-9895-ABB4-00AB-781F8B30DD01}"/>
                </a:ext>
              </a:extLst>
            </p:cNvPr>
            <p:cNvSpPr/>
            <p:nvPr/>
          </p:nvSpPr>
          <p:spPr>
            <a:xfrm>
              <a:off x="5328282" y="4397518"/>
              <a:ext cx="1545598" cy="15455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NL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7B967B-6221-4C26-B637-CE0E630D760F}"/>
                </a:ext>
              </a:extLst>
            </p:cNvPr>
            <p:cNvSpPr txBox="1"/>
            <p:nvPr/>
          </p:nvSpPr>
          <p:spPr>
            <a:xfrm>
              <a:off x="5250086" y="4920824"/>
              <a:ext cx="169027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Artifacts</a:t>
              </a:r>
              <a:endParaRPr lang="en-NL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A81DC-3C9F-A630-BD4C-558485BD50D4}"/>
              </a:ext>
            </a:extLst>
          </p:cNvPr>
          <p:cNvGrpSpPr/>
          <p:nvPr/>
        </p:nvGrpSpPr>
        <p:grpSpPr>
          <a:xfrm>
            <a:off x="2573984" y="4057375"/>
            <a:ext cx="1630371" cy="1490818"/>
            <a:chOff x="1157985" y="4397518"/>
            <a:chExt cx="1690279" cy="154559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41A220-0894-725A-BD09-2D438B2056AD}"/>
                </a:ext>
              </a:extLst>
            </p:cNvPr>
            <p:cNvSpPr/>
            <p:nvPr/>
          </p:nvSpPr>
          <p:spPr>
            <a:xfrm>
              <a:off x="1273224" y="4397518"/>
              <a:ext cx="1545598" cy="15455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NL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4C880D-5828-6C89-0440-0EAB547D97BB}"/>
                </a:ext>
              </a:extLst>
            </p:cNvPr>
            <p:cNvSpPr txBox="1"/>
            <p:nvPr/>
          </p:nvSpPr>
          <p:spPr>
            <a:xfrm>
              <a:off x="1157985" y="4920824"/>
              <a:ext cx="169027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NL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26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E5836CF9-6128-14F6-DD75-232275C88202}"/>
              </a:ext>
            </a:extLst>
          </p:cNvPr>
          <p:cNvSpPr/>
          <p:nvPr/>
        </p:nvSpPr>
        <p:spPr>
          <a:xfrm>
            <a:off x="3200804" y="622601"/>
            <a:ext cx="5612798" cy="561279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5A0A48-EB63-37DA-8056-E840030580EB}"/>
              </a:ext>
            </a:extLst>
          </p:cNvPr>
          <p:cNvGrpSpPr/>
          <p:nvPr/>
        </p:nvGrpSpPr>
        <p:grpSpPr>
          <a:xfrm>
            <a:off x="3450150" y="1276468"/>
            <a:ext cx="4999929" cy="4038916"/>
            <a:chOff x="1375718" y="1722656"/>
            <a:chExt cx="5183652" cy="3754018"/>
          </a:xfrm>
        </p:grpSpPr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7A9A0EBE-1549-537A-0612-B532B0E1CB04}"/>
                </a:ext>
              </a:extLst>
            </p:cNvPr>
            <p:cNvSpPr/>
            <p:nvPr/>
          </p:nvSpPr>
          <p:spPr>
            <a:xfrm>
              <a:off x="2955610" y="1722656"/>
              <a:ext cx="3603760" cy="3754018"/>
            </a:xfrm>
            <a:prstGeom prst="arc">
              <a:avLst>
                <a:gd name="adj1" fmla="val 16788819"/>
                <a:gd name="adj2" fmla="val 927703"/>
              </a:avLst>
            </a:prstGeom>
            <a:ln w="34925"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7988B498-4A90-E73E-1C40-7335DD9D177C}"/>
                </a:ext>
              </a:extLst>
            </p:cNvPr>
            <p:cNvSpPr/>
            <p:nvPr/>
          </p:nvSpPr>
          <p:spPr>
            <a:xfrm flipH="1">
              <a:off x="1375718" y="1722656"/>
              <a:ext cx="3603760" cy="3754018"/>
            </a:xfrm>
            <a:prstGeom prst="arc">
              <a:avLst>
                <a:gd name="adj1" fmla="val 16788819"/>
                <a:gd name="adj2" fmla="val 927703"/>
              </a:avLst>
            </a:prstGeom>
            <a:ln w="34925"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9F75993-9ED1-0BDC-889B-454366C0C27B}"/>
              </a:ext>
            </a:extLst>
          </p:cNvPr>
          <p:cNvCxnSpPr>
            <a:cxnSpLocks/>
          </p:cNvCxnSpPr>
          <p:nvPr/>
        </p:nvCxnSpPr>
        <p:spPr>
          <a:xfrm>
            <a:off x="6046965" y="1908351"/>
            <a:ext cx="0" cy="451413"/>
          </a:xfrm>
          <a:prstGeom prst="straightConnector1">
            <a:avLst/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Arc 82">
            <a:extLst>
              <a:ext uri="{FF2B5EF4-FFF2-40B4-BE49-F238E27FC236}">
                <a16:creationId xmlns:a16="http://schemas.microsoft.com/office/drawing/2014/main" id="{30EAA121-2072-45AD-0A9A-A1DD7F720E8F}"/>
              </a:ext>
            </a:extLst>
          </p:cNvPr>
          <p:cNvSpPr/>
          <p:nvPr/>
        </p:nvSpPr>
        <p:spPr>
          <a:xfrm rot="7320000">
            <a:off x="4239766" y="2469207"/>
            <a:ext cx="3601508" cy="3515686"/>
          </a:xfrm>
          <a:prstGeom prst="arc">
            <a:avLst>
              <a:gd name="adj1" fmla="val 16788819"/>
              <a:gd name="adj2" fmla="val 927703"/>
            </a:avLst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E7FAEF2-338E-4A85-34B2-B7336E66A836}"/>
              </a:ext>
            </a:extLst>
          </p:cNvPr>
          <p:cNvCxnSpPr>
            <a:cxnSpLocks/>
          </p:cNvCxnSpPr>
          <p:nvPr/>
        </p:nvCxnSpPr>
        <p:spPr>
          <a:xfrm rot="3420000" flipH="1">
            <a:off x="4942511" y="3839610"/>
            <a:ext cx="0" cy="498973"/>
          </a:xfrm>
          <a:prstGeom prst="straightConnector1">
            <a:avLst/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12C0BE-4199-B6DD-DDEE-2E106207076D}"/>
              </a:ext>
            </a:extLst>
          </p:cNvPr>
          <p:cNvCxnSpPr>
            <a:cxnSpLocks/>
          </p:cNvCxnSpPr>
          <p:nvPr/>
        </p:nvCxnSpPr>
        <p:spPr>
          <a:xfrm rot="18180000">
            <a:off x="7133594" y="3803825"/>
            <a:ext cx="0" cy="498973"/>
          </a:xfrm>
          <a:prstGeom prst="straightConnector1">
            <a:avLst/>
          </a:prstGeom>
          <a:ln w="3492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33">
            <a:extLst>
              <a:ext uri="{FF2B5EF4-FFF2-40B4-BE49-F238E27FC236}">
                <a16:creationId xmlns:a16="http://schemas.microsoft.com/office/drawing/2014/main" id="{E52C8253-83F9-A407-237C-9F87781C4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171" y="2119727"/>
            <a:ext cx="1611128" cy="38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88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34" charset="-128"/>
                <a:cs typeface="+mn-cs"/>
              </a:rPr>
              <a:t>Catalyzers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CE44F7E-A351-411B-15F8-6481666C904B}"/>
              </a:ext>
            </a:extLst>
          </p:cNvPr>
          <p:cNvSpPr/>
          <p:nvPr/>
        </p:nvSpPr>
        <p:spPr>
          <a:xfrm>
            <a:off x="5040624" y="2365357"/>
            <a:ext cx="1998392" cy="1998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D3A06-F191-1D0A-E154-8287BC952A66}"/>
              </a:ext>
            </a:extLst>
          </p:cNvPr>
          <p:cNvGrpSpPr/>
          <p:nvPr/>
        </p:nvGrpSpPr>
        <p:grpSpPr>
          <a:xfrm>
            <a:off x="4508726" y="2451797"/>
            <a:ext cx="2952104" cy="1942478"/>
            <a:chOff x="2396758" y="2959600"/>
            <a:chExt cx="3060579" cy="2013855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1F550239-A4DC-A1D3-4D7A-233E5E40316B}"/>
                </a:ext>
              </a:extLst>
            </p:cNvPr>
            <p:cNvSpPr/>
            <p:nvPr/>
          </p:nvSpPr>
          <p:spPr>
            <a:xfrm rot="21120000">
              <a:off x="3583665" y="3678054"/>
              <a:ext cx="1102980" cy="931319"/>
            </a:xfrm>
            <a:prstGeom prst="arc">
              <a:avLst>
                <a:gd name="adj1" fmla="val 2029883"/>
                <a:gd name="adj2" fmla="val 4721625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1503FAB-1A7F-2A0A-A70B-E2ED78C07561}"/>
                </a:ext>
              </a:extLst>
            </p:cNvPr>
            <p:cNvSpPr txBox="1"/>
            <p:nvPr/>
          </p:nvSpPr>
          <p:spPr>
            <a:xfrm>
              <a:off x="3607633" y="4604123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Stories</a:t>
              </a:r>
              <a:endParaRPr kumimoji="0" lang="en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5574C57D-EB90-CD5C-7A29-DD69E2B14F25}"/>
                </a:ext>
              </a:extLst>
            </p:cNvPr>
            <p:cNvSpPr/>
            <p:nvPr/>
          </p:nvSpPr>
          <p:spPr>
            <a:xfrm rot="19380000" flipV="1">
              <a:off x="3179564" y="3152433"/>
              <a:ext cx="1102980" cy="931319"/>
            </a:xfrm>
            <a:prstGeom prst="arc">
              <a:avLst>
                <a:gd name="adj1" fmla="val 4504562"/>
                <a:gd name="adj2" fmla="val 7441408"/>
              </a:avLst>
            </a:prstGeom>
            <a:ln w="34925">
              <a:solidFill>
                <a:schemeClr val="bg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A0D49776-D9FA-4CC4-C6B7-0B4E1673DEDE}"/>
                </a:ext>
              </a:extLst>
            </p:cNvPr>
            <p:cNvSpPr/>
            <p:nvPr/>
          </p:nvSpPr>
          <p:spPr>
            <a:xfrm rot="2220000" flipH="1" flipV="1">
              <a:off x="3595647" y="3128701"/>
              <a:ext cx="1102980" cy="931319"/>
            </a:xfrm>
            <a:prstGeom prst="arc">
              <a:avLst>
                <a:gd name="adj1" fmla="val 4201678"/>
                <a:gd name="adj2" fmla="val 7169508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DC7991-E1A4-4658-17A2-E71298334ECE}"/>
                </a:ext>
              </a:extLst>
            </p:cNvPr>
            <p:cNvSpPr txBox="1"/>
            <p:nvPr/>
          </p:nvSpPr>
          <p:spPr>
            <a:xfrm>
              <a:off x="3390032" y="2959600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Ideas</a:t>
              </a:r>
              <a:endParaRPr kumimoji="0" lang="en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95001E-0349-49A2-1D15-1CC8819EE7FA}"/>
                </a:ext>
              </a:extLst>
            </p:cNvPr>
            <p:cNvSpPr txBox="1"/>
            <p:nvPr/>
          </p:nvSpPr>
          <p:spPr>
            <a:xfrm>
              <a:off x="2550669" y="4086517"/>
              <a:ext cx="13193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Direction</a:t>
              </a:r>
              <a:endParaRPr kumimoji="0" lang="en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AA01A2-FF8C-9CED-8FB2-0BAB96EEB71B}"/>
                </a:ext>
              </a:extLst>
            </p:cNvPr>
            <p:cNvSpPr txBox="1"/>
            <p:nvPr/>
          </p:nvSpPr>
          <p:spPr>
            <a:xfrm>
              <a:off x="2396758" y="3415672"/>
              <a:ext cx="16067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Decisions</a:t>
              </a:r>
              <a:endParaRPr kumimoji="0" lang="en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4979AD40-A3B2-BB18-7757-BD6C2372ABA3}"/>
                </a:ext>
              </a:extLst>
            </p:cNvPr>
            <p:cNvSpPr/>
            <p:nvPr/>
          </p:nvSpPr>
          <p:spPr>
            <a:xfrm rot="7980000">
              <a:off x="3096836" y="3323940"/>
              <a:ext cx="1102980" cy="931319"/>
            </a:xfrm>
            <a:prstGeom prst="arc">
              <a:avLst>
                <a:gd name="adj1" fmla="val 557150"/>
                <a:gd name="adj2" fmla="val 2812489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E5AC44-5FA8-7A98-4EDD-58B762D7AAC5}"/>
                </a:ext>
              </a:extLst>
            </p:cNvPr>
            <p:cNvSpPr txBox="1"/>
            <p:nvPr/>
          </p:nvSpPr>
          <p:spPr>
            <a:xfrm>
              <a:off x="4373605" y="3348438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Memes</a:t>
              </a:r>
              <a:endParaRPr kumimoji="0" lang="en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A6390122-9E24-E763-DA2B-21DAE25DF5E6}"/>
                </a:ext>
              </a:extLst>
            </p:cNvPr>
            <p:cNvSpPr/>
            <p:nvPr/>
          </p:nvSpPr>
          <p:spPr>
            <a:xfrm rot="2220000" flipH="1" flipV="1">
              <a:off x="3783484" y="3308767"/>
              <a:ext cx="1102980" cy="931319"/>
            </a:xfrm>
            <a:prstGeom prst="arc">
              <a:avLst>
                <a:gd name="adj1" fmla="val 8165886"/>
                <a:gd name="adj2" fmla="val 10468629"/>
              </a:avLst>
            </a:prstGeom>
            <a:ln w="34925">
              <a:solidFill>
                <a:schemeClr val="bg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D1137F-C5A9-896B-7947-A4AD461E56E3}"/>
                </a:ext>
              </a:extLst>
            </p:cNvPr>
            <p:cNvSpPr txBox="1"/>
            <p:nvPr/>
          </p:nvSpPr>
          <p:spPr>
            <a:xfrm>
              <a:off x="4306116" y="4001724"/>
              <a:ext cx="1083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Maps</a:t>
              </a:r>
              <a:endParaRPr kumimoji="0" lang="en-NL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0D872884-749E-5C3D-125D-1399538DBC7C}"/>
              </a:ext>
            </a:extLst>
          </p:cNvPr>
          <p:cNvSpPr/>
          <p:nvPr/>
        </p:nvSpPr>
        <p:spPr>
          <a:xfrm rot="6540000">
            <a:off x="5381392" y="3182033"/>
            <a:ext cx="1063887" cy="898311"/>
          </a:xfrm>
          <a:prstGeom prst="arc">
            <a:avLst>
              <a:gd name="adj1" fmla="val 21571592"/>
              <a:gd name="adj2" fmla="val 2452729"/>
            </a:avLst>
          </a:prstGeom>
          <a:ln w="34925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1ABD7C-B22F-0156-FB14-2322B75FA614}"/>
              </a:ext>
            </a:extLst>
          </p:cNvPr>
          <p:cNvSpPr/>
          <p:nvPr/>
        </p:nvSpPr>
        <p:spPr>
          <a:xfrm>
            <a:off x="5301556" y="384032"/>
            <a:ext cx="1490818" cy="14908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EC752-B168-E4A0-A424-42FC956F172F}"/>
              </a:ext>
            </a:extLst>
          </p:cNvPr>
          <p:cNvSpPr txBox="1"/>
          <p:nvPr/>
        </p:nvSpPr>
        <p:spPr>
          <a:xfrm>
            <a:off x="5359436" y="854259"/>
            <a:ext cx="13607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Actors</a:t>
            </a:r>
            <a:endParaRPr kumimoji="0" lang="en-NL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CC09C7-B15A-30F7-3A6A-68109AC0D187}"/>
              </a:ext>
            </a:extLst>
          </p:cNvPr>
          <p:cNvGrpSpPr/>
          <p:nvPr/>
        </p:nvGrpSpPr>
        <p:grpSpPr>
          <a:xfrm>
            <a:off x="7354781" y="3947742"/>
            <a:ext cx="1630371" cy="1490818"/>
            <a:chOff x="5250086" y="4397518"/>
            <a:chExt cx="1690279" cy="154559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433303A-9895-ABB4-00AB-781F8B30DD01}"/>
                </a:ext>
              </a:extLst>
            </p:cNvPr>
            <p:cNvSpPr/>
            <p:nvPr/>
          </p:nvSpPr>
          <p:spPr>
            <a:xfrm>
              <a:off x="5328282" y="4397518"/>
              <a:ext cx="1545598" cy="15455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7B967B-6221-4C26-B637-CE0E630D760F}"/>
                </a:ext>
              </a:extLst>
            </p:cNvPr>
            <p:cNvSpPr txBox="1"/>
            <p:nvPr/>
          </p:nvSpPr>
          <p:spPr>
            <a:xfrm>
              <a:off x="5250086" y="4920824"/>
              <a:ext cx="169027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Artifacts</a:t>
              </a:r>
              <a:endParaRPr kumimoji="0" lang="en-N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A81DC-3C9F-A630-BD4C-558485BD50D4}"/>
              </a:ext>
            </a:extLst>
          </p:cNvPr>
          <p:cNvGrpSpPr/>
          <p:nvPr/>
        </p:nvGrpSpPr>
        <p:grpSpPr>
          <a:xfrm>
            <a:off x="3052285" y="3989672"/>
            <a:ext cx="1630371" cy="1490818"/>
            <a:chOff x="1157985" y="4397518"/>
            <a:chExt cx="1690279" cy="154559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41A220-0894-725A-BD09-2D438B2056AD}"/>
                </a:ext>
              </a:extLst>
            </p:cNvPr>
            <p:cNvSpPr/>
            <p:nvPr/>
          </p:nvSpPr>
          <p:spPr>
            <a:xfrm>
              <a:off x="1273224" y="4397518"/>
              <a:ext cx="1545598" cy="15455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4C880D-5828-6C89-0440-0EAB547D97BB}"/>
                </a:ext>
              </a:extLst>
            </p:cNvPr>
            <p:cNvSpPr txBox="1"/>
            <p:nvPr/>
          </p:nvSpPr>
          <p:spPr>
            <a:xfrm>
              <a:off x="1157985" y="4920824"/>
              <a:ext cx="169027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</a:t>
              </a:r>
              <a:endParaRPr kumimoji="0" lang="en-NL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88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6CC918-DBA4-6A92-31E2-AF74CED381A8}"/>
              </a:ext>
            </a:extLst>
          </p:cNvPr>
          <p:cNvSpPr/>
          <p:nvPr/>
        </p:nvSpPr>
        <p:spPr>
          <a:xfrm>
            <a:off x="7181023" y="2002299"/>
            <a:ext cx="5486349" cy="25057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isometricOffAxis2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57BD2-A63E-D4E0-3D74-AE72BAFD7345}"/>
              </a:ext>
            </a:extLst>
          </p:cNvPr>
          <p:cNvSpPr/>
          <p:nvPr/>
        </p:nvSpPr>
        <p:spPr>
          <a:xfrm>
            <a:off x="-292459" y="2122079"/>
            <a:ext cx="5496701" cy="238595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635000"/>
          </a:effectLst>
          <a:scene3d>
            <a:camera prst="isometricOffAxis2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31904BA-5705-EA69-E8F8-B412AB901BEF}"/>
              </a:ext>
            </a:extLst>
          </p:cNvPr>
          <p:cNvSpPr/>
          <p:nvPr/>
        </p:nvSpPr>
        <p:spPr>
          <a:xfrm>
            <a:off x="4391247" y="1714318"/>
            <a:ext cx="3906592" cy="322252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  <a:softEdge rad="12700"/>
          </a:effectLst>
          <a:scene3d>
            <a:camera prst="isometricRightU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E238F4B-12D7-133B-DCB9-21C2D7E3EFF4}"/>
              </a:ext>
            </a:extLst>
          </p:cNvPr>
          <p:cNvSpPr/>
          <p:nvPr/>
        </p:nvSpPr>
        <p:spPr>
          <a:xfrm>
            <a:off x="967562" y="648935"/>
            <a:ext cx="2966484" cy="6178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NURTURING STRATEGY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5E27A28-0B2A-9A08-738A-FD66FB8E0251}"/>
              </a:ext>
            </a:extLst>
          </p:cNvPr>
          <p:cNvSpPr/>
          <p:nvPr/>
        </p:nvSpPr>
        <p:spPr>
          <a:xfrm>
            <a:off x="8593379" y="648935"/>
            <a:ext cx="2966484" cy="6178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DELIBERATE STRATEGY</a:t>
            </a:r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567C4DE8-C028-4331-BAD4-BECD467F25FC}"/>
              </a:ext>
            </a:extLst>
          </p:cNvPr>
          <p:cNvSpPr/>
          <p:nvPr/>
        </p:nvSpPr>
        <p:spPr>
          <a:xfrm>
            <a:off x="8199974" y="5326837"/>
            <a:ext cx="3285461" cy="612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OPENING STRATEGY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3CDC600-2F19-4209-CBEA-12CFD3824DA1}"/>
              </a:ext>
            </a:extLst>
          </p:cNvPr>
          <p:cNvSpPr/>
          <p:nvPr/>
        </p:nvSpPr>
        <p:spPr>
          <a:xfrm>
            <a:off x="4499343" y="648935"/>
            <a:ext cx="3494570" cy="6178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(RE-)STRUCTURING STRATEGY</a:t>
            </a:r>
          </a:p>
        </p:txBody>
      </p:sp>
      <p:sp>
        <p:nvSpPr>
          <p:cNvPr id="18" name="Flèche : gauche 17">
            <a:extLst>
              <a:ext uri="{FF2B5EF4-FFF2-40B4-BE49-F238E27FC236}">
                <a16:creationId xmlns:a16="http://schemas.microsoft.com/office/drawing/2014/main" id="{550FDA33-3018-278B-2679-896CB2B01ADE}"/>
              </a:ext>
            </a:extLst>
          </p:cNvPr>
          <p:cNvSpPr/>
          <p:nvPr/>
        </p:nvSpPr>
        <p:spPr>
          <a:xfrm>
            <a:off x="4136063" y="5326837"/>
            <a:ext cx="3593805" cy="612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(DE-)STRUCTURING STRATEGY</a:t>
            </a:r>
          </a:p>
        </p:txBody>
      </p:sp>
      <p:sp>
        <p:nvSpPr>
          <p:cNvPr id="19" name="Flèche : gauche 18">
            <a:extLst>
              <a:ext uri="{FF2B5EF4-FFF2-40B4-BE49-F238E27FC236}">
                <a16:creationId xmlns:a16="http://schemas.microsoft.com/office/drawing/2014/main" id="{E4752FAA-1A06-5FBC-746B-B09141923D2E}"/>
              </a:ext>
            </a:extLst>
          </p:cNvPr>
          <p:cNvSpPr/>
          <p:nvPr/>
        </p:nvSpPr>
        <p:spPr>
          <a:xfrm>
            <a:off x="536942" y="5326837"/>
            <a:ext cx="3285461" cy="612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EMERGENT STRATEGY</a:t>
            </a:r>
          </a:p>
        </p:txBody>
      </p:sp>
      <p:sp>
        <p:nvSpPr>
          <p:cNvPr id="2" name="Flèche : haut 1">
            <a:extLst>
              <a:ext uri="{FF2B5EF4-FFF2-40B4-BE49-F238E27FC236}">
                <a16:creationId xmlns:a16="http://schemas.microsoft.com/office/drawing/2014/main" id="{2EA31771-2A6C-7EEB-110F-2FC86F999B38}"/>
              </a:ext>
            </a:extLst>
          </p:cNvPr>
          <p:cNvSpPr/>
          <p:nvPr/>
        </p:nvSpPr>
        <p:spPr>
          <a:xfrm>
            <a:off x="85060" y="1959231"/>
            <a:ext cx="733647" cy="2897323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 TERAT 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CC790B7-5A25-2935-8B79-AA8B5D5037F7}"/>
              </a:ext>
            </a:extLst>
          </p:cNvPr>
          <p:cNvSpPr/>
          <p:nvPr/>
        </p:nvSpPr>
        <p:spPr>
          <a:xfrm>
            <a:off x="11415240" y="2002299"/>
            <a:ext cx="733647" cy="287697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 TERAT ION</a:t>
            </a:r>
          </a:p>
        </p:txBody>
      </p:sp>
    </p:spTree>
    <p:extLst>
      <p:ext uri="{BB962C8B-B14F-4D97-AF65-F5344CB8AC3E}">
        <p14:creationId xmlns:p14="http://schemas.microsoft.com/office/powerpoint/2010/main" val="322691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02963-C33F-7C9A-3BFB-2125A03B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95" b="20381"/>
          <a:stretch/>
        </p:blipFill>
        <p:spPr>
          <a:xfrm>
            <a:off x="43114" y="0"/>
            <a:ext cx="12148886" cy="6858000"/>
          </a:xfrm>
          <a:prstGeom prst="rect">
            <a:avLst/>
          </a:prstGeom>
        </p:spPr>
      </p:pic>
      <p:sp>
        <p:nvSpPr>
          <p:cNvPr id="7" name="Flèche : droite 12">
            <a:extLst>
              <a:ext uri="{FF2B5EF4-FFF2-40B4-BE49-F238E27FC236}">
                <a16:creationId xmlns:a16="http://schemas.microsoft.com/office/drawing/2014/main" id="{2A22E8B4-E98D-E30B-3641-F0976CA59CBE}"/>
              </a:ext>
            </a:extLst>
          </p:cNvPr>
          <p:cNvSpPr/>
          <p:nvPr/>
        </p:nvSpPr>
        <p:spPr>
          <a:xfrm>
            <a:off x="8593379" y="63305"/>
            <a:ext cx="2966484" cy="10423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DELIBERATE STRATEGY</a:t>
            </a:r>
          </a:p>
        </p:txBody>
      </p:sp>
      <p:sp>
        <p:nvSpPr>
          <p:cNvPr id="8" name="Flèche : gauche 15">
            <a:extLst>
              <a:ext uri="{FF2B5EF4-FFF2-40B4-BE49-F238E27FC236}">
                <a16:creationId xmlns:a16="http://schemas.microsoft.com/office/drawing/2014/main" id="{2613617D-B4EA-C809-8A2C-2F0394DD3E0F}"/>
              </a:ext>
            </a:extLst>
          </p:cNvPr>
          <p:cNvSpPr/>
          <p:nvPr/>
        </p:nvSpPr>
        <p:spPr>
          <a:xfrm>
            <a:off x="8557786" y="5934602"/>
            <a:ext cx="3285461" cy="83389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OPENING STRATEGY</a:t>
            </a:r>
          </a:p>
        </p:txBody>
      </p:sp>
      <p:sp>
        <p:nvSpPr>
          <p:cNvPr id="9" name="Flèche : droite 16">
            <a:extLst>
              <a:ext uri="{FF2B5EF4-FFF2-40B4-BE49-F238E27FC236}">
                <a16:creationId xmlns:a16="http://schemas.microsoft.com/office/drawing/2014/main" id="{3F14FAB1-4A01-C1B6-4033-FF358873439B}"/>
              </a:ext>
            </a:extLst>
          </p:cNvPr>
          <p:cNvSpPr/>
          <p:nvPr/>
        </p:nvSpPr>
        <p:spPr>
          <a:xfrm>
            <a:off x="4499343" y="63305"/>
            <a:ext cx="3494570" cy="104236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(RE-)STRUCTURING STRATEGY</a:t>
            </a:r>
          </a:p>
        </p:txBody>
      </p:sp>
      <p:sp>
        <p:nvSpPr>
          <p:cNvPr id="10" name="Flèche : gauche 17">
            <a:extLst>
              <a:ext uri="{FF2B5EF4-FFF2-40B4-BE49-F238E27FC236}">
                <a16:creationId xmlns:a16="http://schemas.microsoft.com/office/drawing/2014/main" id="{4BC21656-0AED-CDF6-95C0-E8F1C1C8A918}"/>
              </a:ext>
            </a:extLst>
          </p:cNvPr>
          <p:cNvSpPr/>
          <p:nvPr/>
        </p:nvSpPr>
        <p:spPr>
          <a:xfrm>
            <a:off x="4485920" y="5934602"/>
            <a:ext cx="3593805" cy="83389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(DE-)STRUCTURING STRATEGY</a:t>
            </a:r>
          </a:p>
        </p:txBody>
      </p:sp>
      <p:sp>
        <p:nvSpPr>
          <p:cNvPr id="12" name="Flèche : haut 1">
            <a:extLst>
              <a:ext uri="{FF2B5EF4-FFF2-40B4-BE49-F238E27FC236}">
                <a16:creationId xmlns:a16="http://schemas.microsoft.com/office/drawing/2014/main" id="{DB1AAEC1-B17E-E508-642F-9FF72D64DAD8}"/>
              </a:ext>
            </a:extLst>
          </p:cNvPr>
          <p:cNvSpPr/>
          <p:nvPr/>
        </p:nvSpPr>
        <p:spPr>
          <a:xfrm>
            <a:off x="85060" y="1937783"/>
            <a:ext cx="733647" cy="373968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 TERAT ION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6204E2B-5CB0-FDE5-1855-72B2FA188841}"/>
              </a:ext>
            </a:extLst>
          </p:cNvPr>
          <p:cNvSpPr/>
          <p:nvPr/>
        </p:nvSpPr>
        <p:spPr>
          <a:xfrm>
            <a:off x="11415240" y="1839432"/>
            <a:ext cx="733647" cy="3713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 </a:t>
            </a:r>
            <a:r>
              <a:rPr lang="fr-FR" b="1"/>
              <a:t>TERAT ION</a:t>
            </a:r>
            <a:endParaRPr lang="fr-FR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238F37-41A1-2ADB-8CEB-112BCF14794D}"/>
              </a:ext>
            </a:extLst>
          </p:cNvPr>
          <p:cNvCxnSpPr/>
          <p:nvPr/>
        </p:nvCxnSpPr>
        <p:spPr>
          <a:xfrm>
            <a:off x="4363651" y="-30451"/>
            <a:ext cx="0" cy="6888451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A1F870-2F24-436C-1C15-D04481940680}"/>
              </a:ext>
            </a:extLst>
          </p:cNvPr>
          <p:cNvCxnSpPr/>
          <p:nvPr/>
        </p:nvCxnSpPr>
        <p:spPr>
          <a:xfrm>
            <a:off x="8354406" y="-15226"/>
            <a:ext cx="0" cy="6888451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Flèche : droite 11">
            <a:extLst>
              <a:ext uri="{FF2B5EF4-FFF2-40B4-BE49-F238E27FC236}">
                <a16:creationId xmlns:a16="http://schemas.microsoft.com/office/drawing/2014/main" id="{2838EAF9-E47E-AD60-21F6-633E43B09AF6}"/>
              </a:ext>
            </a:extLst>
          </p:cNvPr>
          <p:cNvSpPr/>
          <p:nvPr/>
        </p:nvSpPr>
        <p:spPr>
          <a:xfrm>
            <a:off x="967562" y="208285"/>
            <a:ext cx="2966484" cy="8075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NURTURING STRATEGY</a:t>
            </a:r>
          </a:p>
        </p:txBody>
      </p:sp>
      <p:sp>
        <p:nvSpPr>
          <p:cNvPr id="3" name="Flèche : gauche 18">
            <a:extLst>
              <a:ext uri="{FF2B5EF4-FFF2-40B4-BE49-F238E27FC236}">
                <a16:creationId xmlns:a16="http://schemas.microsoft.com/office/drawing/2014/main" id="{EF0FCEB4-AA6A-F11D-403B-4938F3A2EF86}"/>
              </a:ext>
            </a:extLst>
          </p:cNvPr>
          <p:cNvSpPr/>
          <p:nvPr/>
        </p:nvSpPr>
        <p:spPr>
          <a:xfrm>
            <a:off x="536942" y="5968527"/>
            <a:ext cx="3285461" cy="7999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EMERGENT STRATEGY</a:t>
            </a:r>
          </a:p>
        </p:txBody>
      </p:sp>
    </p:spTree>
    <p:extLst>
      <p:ext uri="{BB962C8B-B14F-4D97-AF65-F5344CB8AC3E}">
        <p14:creationId xmlns:p14="http://schemas.microsoft.com/office/powerpoint/2010/main" val="297144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02963-C33F-7C9A-3BFB-2125A03B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95" b="20381"/>
          <a:stretch/>
        </p:blipFill>
        <p:spPr>
          <a:xfrm>
            <a:off x="43114" y="0"/>
            <a:ext cx="12148886" cy="6858000"/>
          </a:xfrm>
          <a:prstGeom prst="rect">
            <a:avLst/>
          </a:prstGeom>
        </p:spPr>
      </p:pic>
      <p:sp>
        <p:nvSpPr>
          <p:cNvPr id="7" name="Flèche : droite 12">
            <a:extLst>
              <a:ext uri="{FF2B5EF4-FFF2-40B4-BE49-F238E27FC236}">
                <a16:creationId xmlns:a16="http://schemas.microsoft.com/office/drawing/2014/main" id="{2A22E8B4-E98D-E30B-3641-F0976CA59CBE}"/>
              </a:ext>
            </a:extLst>
          </p:cNvPr>
          <p:cNvSpPr/>
          <p:nvPr/>
        </p:nvSpPr>
        <p:spPr>
          <a:xfrm>
            <a:off x="8593379" y="308231"/>
            <a:ext cx="2966484" cy="7974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DELIBERATE STRATEGY</a:t>
            </a:r>
          </a:p>
        </p:txBody>
      </p:sp>
      <p:sp>
        <p:nvSpPr>
          <p:cNvPr id="8" name="Flèche : gauche 15">
            <a:extLst>
              <a:ext uri="{FF2B5EF4-FFF2-40B4-BE49-F238E27FC236}">
                <a16:creationId xmlns:a16="http://schemas.microsoft.com/office/drawing/2014/main" id="{2613617D-B4EA-C809-8A2C-2F0394DD3E0F}"/>
              </a:ext>
            </a:extLst>
          </p:cNvPr>
          <p:cNvSpPr/>
          <p:nvPr/>
        </p:nvSpPr>
        <p:spPr>
          <a:xfrm>
            <a:off x="8557786" y="6130543"/>
            <a:ext cx="3285461" cy="63795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OPENING STRATEGY</a:t>
            </a:r>
          </a:p>
        </p:txBody>
      </p:sp>
      <p:sp>
        <p:nvSpPr>
          <p:cNvPr id="9" name="Flèche : droite 16">
            <a:extLst>
              <a:ext uri="{FF2B5EF4-FFF2-40B4-BE49-F238E27FC236}">
                <a16:creationId xmlns:a16="http://schemas.microsoft.com/office/drawing/2014/main" id="{3F14FAB1-4A01-C1B6-4033-FF358873439B}"/>
              </a:ext>
            </a:extLst>
          </p:cNvPr>
          <p:cNvSpPr/>
          <p:nvPr/>
        </p:nvSpPr>
        <p:spPr>
          <a:xfrm>
            <a:off x="4499343" y="308231"/>
            <a:ext cx="3494570" cy="79744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(RE-)STRUCTURING STRATEGY</a:t>
            </a:r>
          </a:p>
        </p:txBody>
      </p:sp>
      <p:sp>
        <p:nvSpPr>
          <p:cNvPr id="10" name="Flèche : gauche 17">
            <a:extLst>
              <a:ext uri="{FF2B5EF4-FFF2-40B4-BE49-F238E27FC236}">
                <a16:creationId xmlns:a16="http://schemas.microsoft.com/office/drawing/2014/main" id="{4BC21656-0AED-CDF6-95C0-E8F1C1C8A918}"/>
              </a:ext>
            </a:extLst>
          </p:cNvPr>
          <p:cNvSpPr/>
          <p:nvPr/>
        </p:nvSpPr>
        <p:spPr>
          <a:xfrm>
            <a:off x="4485920" y="6130543"/>
            <a:ext cx="3593805" cy="63795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(DE-)STRUCTURING STRATEGY</a:t>
            </a:r>
          </a:p>
        </p:txBody>
      </p:sp>
      <p:sp>
        <p:nvSpPr>
          <p:cNvPr id="12" name="Flèche : haut 1">
            <a:extLst>
              <a:ext uri="{FF2B5EF4-FFF2-40B4-BE49-F238E27FC236}">
                <a16:creationId xmlns:a16="http://schemas.microsoft.com/office/drawing/2014/main" id="{DB1AAEC1-B17E-E508-642F-9FF72D64DAD8}"/>
              </a:ext>
            </a:extLst>
          </p:cNvPr>
          <p:cNvSpPr/>
          <p:nvPr/>
        </p:nvSpPr>
        <p:spPr>
          <a:xfrm>
            <a:off x="85060" y="1937783"/>
            <a:ext cx="733647" cy="373968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 TERAT ION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6204E2B-5CB0-FDE5-1855-72B2FA188841}"/>
              </a:ext>
            </a:extLst>
          </p:cNvPr>
          <p:cNvSpPr/>
          <p:nvPr/>
        </p:nvSpPr>
        <p:spPr>
          <a:xfrm>
            <a:off x="11415240" y="1839432"/>
            <a:ext cx="733647" cy="3713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 </a:t>
            </a:r>
            <a:r>
              <a:rPr lang="fr-FR" b="1"/>
              <a:t>TERAT ION</a:t>
            </a:r>
            <a:endParaRPr lang="fr-FR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238F37-41A1-2ADB-8CEB-112BCF14794D}"/>
              </a:ext>
            </a:extLst>
          </p:cNvPr>
          <p:cNvCxnSpPr/>
          <p:nvPr/>
        </p:nvCxnSpPr>
        <p:spPr>
          <a:xfrm>
            <a:off x="4363651" y="-30451"/>
            <a:ext cx="0" cy="6888451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A1F870-2F24-436C-1C15-D04481940680}"/>
              </a:ext>
            </a:extLst>
          </p:cNvPr>
          <p:cNvCxnSpPr/>
          <p:nvPr/>
        </p:nvCxnSpPr>
        <p:spPr>
          <a:xfrm>
            <a:off x="8354406" y="-15226"/>
            <a:ext cx="0" cy="6888451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A3EED99-6DF4-784B-5551-CFEDD87B7F88}"/>
              </a:ext>
            </a:extLst>
          </p:cNvPr>
          <p:cNvSpPr/>
          <p:nvPr/>
        </p:nvSpPr>
        <p:spPr>
          <a:xfrm>
            <a:off x="7258638" y="4837946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Openness</a:t>
            </a:r>
            <a:endParaRPr lang="en-NL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396B48-C701-9EBA-7CF7-89EBB0B1D3F5}"/>
              </a:ext>
            </a:extLst>
          </p:cNvPr>
          <p:cNvSpPr/>
          <p:nvPr/>
        </p:nvSpPr>
        <p:spPr>
          <a:xfrm>
            <a:off x="9285400" y="4200205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Memories</a:t>
            </a:r>
            <a:endParaRPr lang="en-NL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D5EECC-2A18-E303-D388-064D9EAE4820}"/>
              </a:ext>
            </a:extLst>
          </p:cNvPr>
          <p:cNvSpPr/>
          <p:nvPr/>
        </p:nvSpPr>
        <p:spPr>
          <a:xfrm>
            <a:off x="6378635" y="4099348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9D557D-4CDA-F857-3EC7-C28B2A82B7A0}"/>
              </a:ext>
            </a:extLst>
          </p:cNvPr>
          <p:cNvSpPr/>
          <p:nvPr/>
        </p:nvSpPr>
        <p:spPr>
          <a:xfrm>
            <a:off x="3465073" y="1943481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Activators</a:t>
            </a:r>
            <a:endParaRPr lang="en-NL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CFEB48-43D4-F2D9-E943-299F782812BB}"/>
              </a:ext>
            </a:extLst>
          </p:cNvPr>
          <p:cNvSpPr/>
          <p:nvPr/>
        </p:nvSpPr>
        <p:spPr>
          <a:xfrm>
            <a:off x="2760825" y="1812594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Triggers</a:t>
            </a:r>
            <a:endParaRPr lang="en-NL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816B1C-5B15-307F-686E-CC06DBC4BE09}"/>
              </a:ext>
            </a:extLst>
          </p:cNvPr>
          <p:cNvSpPr/>
          <p:nvPr/>
        </p:nvSpPr>
        <p:spPr>
          <a:xfrm>
            <a:off x="1753263" y="2042988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Manifestors</a:t>
            </a:r>
            <a:endParaRPr lang="en-GB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958B33-2700-87A4-E342-54A3355C383D}"/>
              </a:ext>
            </a:extLst>
          </p:cNvPr>
          <p:cNvSpPr txBox="1"/>
          <p:nvPr/>
        </p:nvSpPr>
        <p:spPr>
          <a:xfrm>
            <a:off x="8684189" y="4958304"/>
            <a:ext cx="894796" cy="55720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/>
              <a:t>State</a:t>
            </a:r>
          </a:p>
          <a:p>
            <a:pPr algn="ctr">
              <a:lnSpc>
                <a:spcPts val="1800"/>
              </a:lnSpc>
            </a:pPr>
            <a:r>
              <a:rPr lang="en-GB" b="1" dirty="0"/>
              <a:t>sensing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757170-950B-DCB6-7B3D-F25BB6BCE306}"/>
              </a:ext>
            </a:extLst>
          </p:cNvPr>
          <p:cNvSpPr txBox="1"/>
          <p:nvPr/>
        </p:nvSpPr>
        <p:spPr>
          <a:xfrm>
            <a:off x="4478154" y="2157335"/>
            <a:ext cx="117949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Instigating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577759-0F42-1C35-C0CA-F232CF39430F}"/>
              </a:ext>
            </a:extLst>
          </p:cNvPr>
          <p:cNvSpPr/>
          <p:nvPr/>
        </p:nvSpPr>
        <p:spPr>
          <a:xfrm>
            <a:off x="4894845" y="2679194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273C80-1164-E6A9-1416-5C3B9ABC0B9A}"/>
              </a:ext>
            </a:extLst>
          </p:cNvPr>
          <p:cNvSpPr/>
          <p:nvPr/>
        </p:nvSpPr>
        <p:spPr>
          <a:xfrm>
            <a:off x="1594834" y="4200206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Boosters</a:t>
            </a:r>
            <a:endParaRPr lang="en-NL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C3E6AF-2475-10B7-9FB8-5A03062D6EA1}"/>
              </a:ext>
            </a:extLst>
          </p:cNvPr>
          <p:cNvSpPr txBox="1"/>
          <p:nvPr/>
        </p:nvSpPr>
        <p:spPr>
          <a:xfrm>
            <a:off x="1331050" y="2789589"/>
            <a:ext cx="9028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Igniting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2A8DEF-5F51-3A51-4EC3-2C8BC72F9410}"/>
              </a:ext>
            </a:extLst>
          </p:cNvPr>
          <p:cNvSpPr/>
          <p:nvPr/>
        </p:nvSpPr>
        <p:spPr>
          <a:xfrm>
            <a:off x="1439860" y="3530627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Cognizers</a:t>
            </a:r>
            <a:endParaRPr lang="en-NL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0F729-016A-E860-FB96-AC68340DE374}"/>
              </a:ext>
            </a:extLst>
          </p:cNvPr>
          <p:cNvSpPr/>
          <p:nvPr/>
        </p:nvSpPr>
        <p:spPr>
          <a:xfrm>
            <a:off x="2771388" y="5140490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Fortifiers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44007C-3D70-01D0-DDE3-6D5972E20A61}"/>
              </a:ext>
            </a:extLst>
          </p:cNvPr>
          <p:cNvSpPr txBox="1"/>
          <p:nvPr/>
        </p:nvSpPr>
        <p:spPr>
          <a:xfrm>
            <a:off x="1714367" y="4712051"/>
            <a:ext cx="11160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Nurturing</a:t>
            </a:r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64FD2A-2155-5212-AA69-32380176D10B}"/>
              </a:ext>
            </a:extLst>
          </p:cNvPr>
          <p:cNvSpPr/>
          <p:nvPr/>
        </p:nvSpPr>
        <p:spPr>
          <a:xfrm>
            <a:off x="3963243" y="5059588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Anchors</a:t>
            </a:r>
            <a:endParaRPr lang="en-NL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72B193-AB1B-3999-5586-79D345472297}"/>
              </a:ext>
            </a:extLst>
          </p:cNvPr>
          <p:cNvSpPr txBox="1"/>
          <p:nvPr/>
        </p:nvSpPr>
        <p:spPr>
          <a:xfrm>
            <a:off x="4752682" y="4237848"/>
            <a:ext cx="10525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Adapting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5F746D-4DAC-1D5C-1BB4-C21AF2ACE728}"/>
              </a:ext>
            </a:extLst>
          </p:cNvPr>
          <p:cNvSpPr/>
          <p:nvPr/>
        </p:nvSpPr>
        <p:spPr>
          <a:xfrm>
            <a:off x="5887410" y="3182123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60B235-BA5E-C652-31F3-5130A4989B17}"/>
              </a:ext>
            </a:extLst>
          </p:cNvPr>
          <p:cNvSpPr/>
          <p:nvPr/>
        </p:nvSpPr>
        <p:spPr>
          <a:xfrm>
            <a:off x="6387992" y="2717261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</a:t>
            </a: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708715-91E4-98E8-622E-9939ACFE1E4F}"/>
              </a:ext>
            </a:extLst>
          </p:cNvPr>
          <p:cNvSpPr txBox="1"/>
          <p:nvPr/>
        </p:nvSpPr>
        <p:spPr>
          <a:xfrm>
            <a:off x="6888694" y="1794602"/>
            <a:ext cx="12623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Synergizing</a:t>
            </a:r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196373-A686-0F09-4568-88417D41AE5A}"/>
              </a:ext>
            </a:extLst>
          </p:cNvPr>
          <p:cNvSpPr/>
          <p:nvPr/>
        </p:nvSpPr>
        <p:spPr>
          <a:xfrm>
            <a:off x="8643371" y="1804832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Confluencers</a:t>
            </a:r>
            <a:endParaRPr lang="en-NL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B3A6FC-6F13-7BDA-D224-1F7B0405476C}"/>
              </a:ext>
            </a:extLst>
          </p:cNvPr>
          <p:cNvSpPr/>
          <p:nvPr/>
        </p:nvSpPr>
        <p:spPr>
          <a:xfrm>
            <a:off x="5356811" y="3684803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Architectures</a:t>
            </a:r>
            <a:endParaRPr lang="en-NL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AA5D11-F4E1-4A36-AD19-5F788AD19FC3}"/>
              </a:ext>
            </a:extLst>
          </p:cNvPr>
          <p:cNvSpPr/>
          <p:nvPr/>
        </p:nvSpPr>
        <p:spPr>
          <a:xfrm>
            <a:off x="9382001" y="2375567"/>
            <a:ext cx="9732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endParaRPr lang="en-NL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2F9D32-DDBC-943B-A989-1027A7B7D8BB}"/>
              </a:ext>
            </a:extLst>
          </p:cNvPr>
          <p:cNvSpPr txBox="1"/>
          <p:nvPr/>
        </p:nvSpPr>
        <p:spPr>
          <a:xfrm>
            <a:off x="9758412" y="3356412"/>
            <a:ext cx="11451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Deploying</a:t>
            </a:r>
            <a:endParaRPr lang="en-US" b="1" dirty="0"/>
          </a:p>
        </p:txBody>
      </p:sp>
      <p:sp>
        <p:nvSpPr>
          <p:cNvPr id="2" name="Flèche : droite 11">
            <a:extLst>
              <a:ext uri="{FF2B5EF4-FFF2-40B4-BE49-F238E27FC236}">
                <a16:creationId xmlns:a16="http://schemas.microsoft.com/office/drawing/2014/main" id="{2838EAF9-E47E-AD60-21F6-633E43B09AF6}"/>
              </a:ext>
            </a:extLst>
          </p:cNvPr>
          <p:cNvSpPr/>
          <p:nvPr/>
        </p:nvSpPr>
        <p:spPr>
          <a:xfrm>
            <a:off x="967562" y="398042"/>
            <a:ext cx="2966484" cy="6178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NURTURING STRATEGY</a:t>
            </a:r>
          </a:p>
        </p:txBody>
      </p:sp>
      <p:sp>
        <p:nvSpPr>
          <p:cNvPr id="3" name="Flèche : gauche 18">
            <a:extLst>
              <a:ext uri="{FF2B5EF4-FFF2-40B4-BE49-F238E27FC236}">
                <a16:creationId xmlns:a16="http://schemas.microsoft.com/office/drawing/2014/main" id="{EF0FCEB4-AA6A-F11D-403B-4938F3A2EF86}"/>
              </a:ext>
            </a:extLst>
          </p:cNvPr>
          <p:cNvSpPr/>
          <p:nvPr/>
        </p:nvSpPr>
        <p:spPr>
          <a:xfrm>
            <a:off x="536942" y="6156497"/>
            <a:ext cx="3285461" cy="612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EMERGENT STRATEGY</a:t>
            </a:r>
          </a:p>
        </p:txBody>
      </p:sp>
    </p:spTree>
    <p:extLst>
      <p:ext uri="{BB962C8B-B14F-4D97-AF65-F5344CB8AC3E}">
        <p14:creationId xmlns:p14="http://schemas.microsoft.com/office/powerpoint/2010/main" val="242316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>
            <a:extLst>
              <a:ext uri="{FF2B5EF4-FFF2-40B4-BE49-F238E27FC236}">
                <a16:creationId xmlns:a16="http://schemas.microsoft.com/office/drawing/2014/main" id="{FF632BA4-BB98-EBA8-50C8-581489C2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67" y="-64592"/>
            <a:ext cx="11869331" cy="1325563"/>
          </a:xfrm>
        </p:spPr>
        <p:txBody>
          <a:bodyPr>
            <a:normAutofit/>
          </a:bodyPr>
          <a:lstStyle/>
          <a:p>
            <a:r>
              <a:rPr lang="en-GB" sz="2600" dirty="0"/>
              <a:t>Strategy as an Ongoing, Evolutionary Flow of Collective Reimagining and Learning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2DF7DC-C967-642F-3420-2605675A1916}"/>
              </a:ext>
            </a:extLst>
          </p:cNvPr>
          <p:cNvGrpSpPr/>
          <p:nvPr/>
        </p:nvGrpSpPr>
        <p:grpSpPr>
          <a:xfrm>
            <a:off x="2140003" y="995083"/>
            <a:ext cx="8315085" cy="4927246"/>
            <a:chOff x="1763484" y="1495424"/>
            <a:chExt cx="8827940" cy="5105515"/>
          </a:xfrm>
        </p:grpSpPr>
        <p:pic>
          <p:nvPicPr>
            <p:cNvPr id="1028" name="Picture 4" descr="Blue spiral arrow illustration, Arrow Symbol Icon, Arrow material, blue ...">
              <a:extLst>
                <a:ext uri="{FF2B5EF4-FFF2-40B4-BE49-F238E27FC236}">
                  <a16:creationId xmlns:a16="http://schemas.microsoft.com/office/drawing/2014/main" id="{84295A82-1135-C320-2DFC-3F9A77FFD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963" y="1495424"/>
              <a:ext cx="7790890" cy="4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2B7451-CAA2-0037-E3FE-07425FA972D9}"/>
                </a:ext>
              </a:extLst>
            </p:cNvPr>
            <p:cNvSpPr txBox="1"/>
            <p:nvPr/>
          </p:nvSpPr>
          <p:spPr>
            <a:xfrm rot="16200000">
              <a:off x="138707" y="3125006"/>
              <a:ext cx="3649280" cy="399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Order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E943411-7F7E-1174-A325-CACDECE40285}"/>
                </a:ext>
              </a:extLst>
            </p:cNvPr>
            <p:cNvSpPr txBox="1"/>
            <p:nvPr/>
          </p:nvSpPr>
          <p:spPr>
            <a:xfrm>
              <a:off x="2174963" y="6235239"/>
              <a:ext cx="8416436" cy="365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Meaning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9A8F724-C5D9-F700-0B47-19DA4E69B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4988" y="1517634"/>
              <a:ext cx="0" cy="4694119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1DD7B72-7F04-AA95-C3EB-ABB3173226AF}"/>
                </a:ext>
              </a:extLst>
            </p:cNvPr>
            <p:cNvCxnSpPr>
              <a:cxnSpLocks/>
            </p:cNvCxnSpPr>
            <p:nvPr/>
          </p:nvCxnSpPr>
          <p:spPr>
            <a:xfrm>
              <a:off x="2174988" y="6220648"/>
              <a:ext cx="8416436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5CBF64-9D71-020C-FB89-B19F7B67A813}"/>
                </a:ext>
              </a:extLst>
            </p:cNvPr>
            <p:cNvSpPr txBox="1"/>
            <p:nvPr/>
          </p:nvSpPr>
          <p:spPr>
            <a:xfrm>
              <a:off x="2422789" y="3781471"/>
              <a:ext cx="1596920" cy="4280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</a:defRPr>
              </a:lvl1pPr>
            </a:lstStyle>
            <a:p>
              <a:r>
                <a:rPr lang="en-GB" dirty="0">
                  <a:solidFill>
                    <a:schemeClr val="tx1"/>
                  </a:solidFill>
                </a:rPr>
                <a:t>Old Strategy (Paradigm?)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F89E37-0632-8910-A97F-1C25C601E7E8}"/>
                </a:ext>
              </a:extLst>
            </p:cNvPr>
            <p:cNvSpPr txBox="1"/>
            <p:nvPr/>
          </p:nvSpPr>
          <p:spPr>
            <a:xfrm>
              <a:off x="4195481" y="3199708"/>
              <a:ext cx="1596920" cy="4280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</a:defRPr>
              </a:lvl1pPr>
            </a:lstStyle>
            <a:p>
              <a:r>
                <a:rPr lang="en-GB" dirty="0"/>
                <a:t>New Strategy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D6A1339-5847-165E-6BE7-171E88D09593}"/>
                </a:ext>
              </a:extLst>
            </p:cNvPr>
            <p:cNvSpPr/>
            <p:nvPr/>
          </p:nvSpPr>
          <p:spPr>
            <a:xfrm rot="13538963" flipH="1">
              <a:off x="4117741" y="4261459"/>
              <a:ext cx="1073342" cy="1113690"/>
            </a:xfrm>
            <a:prstGeom prst="arc">
              <a:avLst>
                <a:gd name="adj1" fmla="val 18395730"/>
                <a:gd name="adj2" fmla="val 227062"/>
              </a:avLst>
            </a:prstGeom>
            <a:ln w="53975">
              <a:solidFill>
                <a:schemeClr val="bg1"/>
              </a:solidFill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25562B-BF16-8F35-4116-3D62D2561B50}"/>
                </a:ext>
              </a:extLst>
            </p:cNvPr>
            <p:cNvSpPr txBox="1"/>
            <p:nvPr/>
          </p:nvSpPr>
          <p:spPr>
            <a:xfrm>
              <a:off x="4339292" y="5431955"/>
              <a:ext cx="2816374" cy="4280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Lett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ing go of Old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Em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ergence of New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38B44DD-28C0-D89D-6E64-E3EC510BBE0E}"/>
                </a:ext>
              </a:extLst>
            </p:cNvPr>
            <p:cNvSpPr/>
            <p:nvPr/>
          </p:nvSpPr>
          <p:spPr>
            <a:xfrm>
              <a:off x="2508094" y="4318671"/>
              <a:ext cx="1974163" cy="1397255"/>
            </a:xfrm>
            <a:prstGeom prst="roundRect">
              <a:avLst/>
            </a:prstGeom>
            <a:solidFill>
              <a:srgbClr val="F2F2F2">
                <a:alpha val="38000"/>
              </a:srgb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F0255C2-BC0F-2ABD-0BDE-A89A2A39C054}"/>
                </a:ext>
              </a:extLst>
            </p:cNvPr>
            <p:cNvSpPr/>
            <p:nvPr/>
          </p:nvSpPr>
          <p:spPr>
            <a:xfrm>
              <a:off x="4084471" y="3492265"/>
              <a:ext cx="2256605" cy="1633965"/>
            </a:xfrm>
            <a:prstGeom prst="roundRect">
              <a:avLst/>
            </a:prstGeom>
            <a:solidFill>
              <a:srgbClr val="F2F2F2">
                <a:alpha val="38000"/>
              </a:srgb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9745D4-36C2-E4EA-F4AB-836D938C7C3A}"/>
                </a:ext>
              </a:extLst>
            </p:cNvPr>
            <p:cNvSpPr/>
            <p:nvPr/>
          </p:nvSpPr>
          <p:spPr>
            <a:xfrm>
              <a:off x="5914380" y="2665114"/>
              <a:ext cx="2474297" cy="1791590"/>
            </a:xfrm>
            <a:prstGeom prst="roundRect">
              <a:avLst/>
            </a:prstGeom>
            <a:solidFill>
              <a:srgbClr val="F2F2F2">
                <a:alpha val="38000"/>
              </a:srgb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3341D14-B985-0E34-7466-0C00B8BD1D76}"/>
                </a:ext>
              </a:extLst>
            </p:cNvPr>
            <p:cNvSpPr/>
            <p:nvPr/>
          </p:nvSpPr>
          <p:spPr>
            <a:xfrm>
              <a:off x="7345926" y="1760619"/>
              <a:ext cx="2699709" cy="1954808"/>
            </a:xfrm>
            <a:prstGeom prst="roundRect">
              <a:avLst/>
            </a:prstGeom>
            <a:solidFill>
              <a:srgbClr val="F2F2F2">
                <a:alpha val="16000"/>
              </a:srgb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01B7025-4775-02AC-CDD5-8EDD7300EAF7}"/>
                </a:ext>
              </a:extLst>
            </p:cNvPr>
            <p:cNvSpPr/>
            <p:nvPr/>
          </p:nvSpPr>
          <p:spPr>
            <a:xfrm rot="13538963" flipH="1">
              <a:off x="8055546" y="2926712"/>
              <a:ext cx="1073342" cy="1113690"/>
            </a:xfrm>
            <a:prstGeom prst="arc">
              <a:avLst>
                <a:gd name="adj1" fmla="val 18395730"/>
                <a:gd name="adj2" fmla="val 227062"/>
              </a:avLst>
            </a:prstGeom>
            <a:ln w="53975">
              <a:solidFill>
                <a:schemeClr val="bg1"/>
              </a:solidFill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EB99BCBE-A6BD-FAC5-914B-5815ECD22FD9}"/>
                </a:ext>
              </a:extLst>
            </p:cNvPr>
            <p:cNvSpPr/>
            <p:nvPr/>
          </p:nvSpPr>
          <p:spPr>
            <a:xfrm rot="13538963" flipH="1">
              <a:off x="6010187" y="3625027"/>
              <a:ext cx="1073342" cy="1113690"/>
            </a:xfrm>
            <a:prstGeom prst="arc">
              <a:avLst>
                <a:gd name="adj1" fmla="val 18395730"/>
                <a:gd name="adj2" fmla="val 227062"/>
              </a:avLst>
            </a:prstGeom>
            <a:ln w="53975">
              <a:solidFill>
                <a:schemeClr val="bg1"/>
              </a:solidFill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015ADD1-1849-BDAF-A3DE-73D60B8017F8}"/>
                </a:ext>
              </a:extLst>
            </p:cNvPr>
            <p:cNvSpPr txBox="1"/>
            <p:nvPr/>
          </p:nvSpPr>
          <p:spPr>
            <a:xfrm>
              <a:off x="6335374" y="4736030"/>
              <a:ext cx="1596920" cy="4280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Tipping Point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4385A95-D706-A80F-8C43-AE88AECEF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9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" t="23927" r="2393" b="29278"/>
            <a:stretch/>
          </p:blipFill>
          <p:spPr>
            <a:xfrm flipV="1">
              <a:off x="2639285" y="4685172"/>
              <a:ext cx="1711780" cy="809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918C916-5D2A-19C3-C4F6-457007BB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9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" t="23927" r="2393" b="29278"/>
            <a:stretch/>
          </p:blipFill>
          <p:spPr>
            <a:xfrm flipV="1">
              <a:off x="4250467" y="3963982"/>
              <a:ext cx="1902962" cy="9002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7891150-D6F0-19F3-6F49-E51813DD1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9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" t="23927" r="2393" b="29278"/>
            <a:stretch/>
          </p:blipFill>
          <p:spPr>
            <a:xfrm flipV="1">
              <a:off x="6160112" y="3227378"/>
              <a:ext cx="2028815" cy="95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3E7D5F0-E7C1-1335-1BD7-2C27FC05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" t="23927" r="2393" b="29278"/>
            <a:stretch/>
          </p:blipFill>
          <p:spPr>
            <a:xfrm flipV="1">
              <a:off x="7435816" y="2170764"/>
              <a:ext cx="2609819" cy="12346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633262-E44F-7C53-B9B2-D859AADE0D35}"/>
              </a:ext>
            </a:extLst>
          </p:cNvPr>
          <p:cNvSpPr txBox="1"/>
          <p:nvPr/>
        </p:nvSpPr>
        <p:spPr>
          <a:xfrm>
            <a:off x="6921" y="6160616"/>
            <a:ext cx="12028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Modern biology: both competition and cooperation may coexist at different levels of organization; collaborative and symbiotic patterns and interactions are of </a:t>
            </a:r>
            <a:r>
              <a:rPr lang="en-GB" sz="1800" i="1" u="sng" dirty="0"/>
              <a:t>more</a:t>
            </a:r>
            <a:r>
              <a:rPr lang="en-GB" sz="1800" dirty="0"/>
              <a:t> fundamental importance than competition as a driving force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45955</TotalTime>
  <Words>342</Words>
  <Application>Microsoft Office PowerPoint</Application>
  <PresentationFormat>Widescreen</PresentationFormat>
  <Paragraphs>171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Times</vt:lpstr>
      <vt:lpstr>Times New Roman</vt:lpstr>
      <vt:lpstr>Office Theme</vt:lpstr>
      <vt:lpstr>1_Modèle par défaut</vt:lpstr>
      <vt:lpstr>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as an Ongoing, Evolutionary Flow of Collective Reimagining and Learning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van den Bosch</dc:creator>
  <cp:lastModifiedBy>John van den Bosch</cp:lastModifiedBy>
  <cp:revision>411</cp:revision>
  <cp:lastPrinted>2024-12-13T06:57:10Z</cp:lastPrinted>
  <dcterms:created xsi:type="dcterms:W3CDTF">2024-06-15T05:51:29Z</dcterms:created>
  <dcterms:modified xsi:type="dcterms:W3CDTF">2025-03-14T16:05:41Z</dcterms:modified>
</cp:coreProperties>
</file>