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5D515B-51EC-46CB-8C3F-5F0363CCC07F}" v="51" dt="2025-03-27T21:23:12.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60"/>
  </p:normalViewPr>
  <p:slideViewPr>
    <p:cSldViewPr snapToGrid="0">
      <p:cViewPr>
        <p:scale>
          <a:sx n="50" d="100"/>
          <a:sy n="50" d="100"/>
        </p:scale>
        <p:origin x="1650" y="765"/>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3E28B-FE65-A5EE-8250-ADA7072DB72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A69BB9C6-8607-D03E-FE80-7DBC0A9B9F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9F4A51C4-D488-A227-CEA4-5B9BBEC50B0E}"/>
              </a:ext>
            </a:extLst>
          </p:cNvPr>
          <p:cNvSpPr>
            <a:spLocks noGrp="1"/>
          </p:cNvSpPr>
          <p:nvPr>
            <p:ph type="dt" sz="half" idx="10"/>
          </p:nvPr>
        </p:nvSpPr>
        <p:spPr/>
        <p:txBody>
          <a:bodyPr/>
          <a:lstStyle/>
          <a:p>
            <a:fld id="{E8D18619-5096-40FF-8E92-2291F976913C}" type="datetimeFigureOut">
              <a:rPr lang="en-NL" smtClean="0"/>
              <a:t>27/03/2025</a:t>
            </a:fld>
            <a:endParaRPr lang="en-NL"/>
          </a:p>
        </p:txBody>
      </p:sp>
      <p:sp>
        <p:nvSpPr>
          <p:cNvPr id="5" name="Footer Placeholder 4">
            <a:extLst>
              <a:ext uri="{FF2B5EF4-FFF2-40B4-BE49-F238E27FC236}">
                <a16:creationId xmlns:a16="http://schemas.microsoft.com/office/drawing/2014/main" id="{78E6FCFF-924D-12EF-1EB6-ED2236B55DE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77BD879-602D-7C4E-96ED-4CE444625969}"/>
              </a:ext>
            </a:extLst>
          </p:cNvPr>
          <p:cNvSpPr>
            <a:spLocks noGrp="1"/>
          </p:cNvSpPr>
          <p:nvPr>
            <p:ph type="sldNum" sz="quarter" idx="12"/>
          </p:nvPr>
        </p:nvSpPr>
        <p:spPr/>
        <p:txBody>
          <a:bodyPr/>
          <a:lstStyle/>
          <a:p>
            <a:fld id="{E4D65E86-B11D-4471-8806-A04B99F054E9}" type="slidenum">
              <a:rPr lang="en-NL" smtClean="0"/>
              <a:t>‹#›</a:t>
            </a:fld>
            <a:endParaRPr lang="en-NL"/>
          </a:p>
        </p:txBody>
      </p:sp>
    </p:spTree>
    <p:extLst>
      <p:ext uri="{BB962C8B-B14F-4D97-AF65-F5344CB8AC3E}">
        <p14:creationId xmlns:p14="http://schemas.microsoft.com/office/powerpoint/2010/main" val="4172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130B-CC63-3281-8A9D-C867EB113A79}"/>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8708FB98-B31D-15A2-E008-65D3737D7A1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4EB997B-3049-0C1D-FCEE-EAFFE2DB3CBA}"/>
              </a:ext>
            </a:extLst>
          </p:cNvPr>
          <p:cNvSpPr>
            <a:spLocks noGrp="1"/>
          </p:cNvSpPr>
          <p:nvPr>
            <p:ph type="dt" sz="half" idx="10"/>
          </p:nvPr>
        </p:nvSpPr>
        <p:spPr/>
        <p:txBody>
          <a:bodyPr/>
          <a:lstStyle/>
          <a:p>
            <a:fld id="{E8D18619-5096-40FF-8E92-2291F976913C}" type="datetimeFigureOut">
              <a:rPr lang="en-NL" smtClean="0"/>
              <a:t>27/03/2025</a:t>
            </a:fld>
            <a:endParaRPr lang="en-NL"/>
          </a:p>
        </p:txBody>
      </p:sp>
      <p:sp>
        <p:nvSpPr>
          <p:cNvPr id="5" name="Footer Placeholder 4">
            <a:extLst>
              <a:ext uri="{FF2B5EF4-FFF2-40B4-BE49-F238E27FC236}">
                <a16:creationId xmlns:a16="http://schemas.microsoft.com/office/drawing/2014/main" id="{2294CCA3-D290-BCA6-A9C7-83E4339CB3A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EE4A1F66-8CEE-DABA-1518-A7AF501FF2C0}"/>
              </a:ext>
            </a:extLst>
          </p:cNvPr>
          <p:cNvSpPr>
            <a:spLocks noGrp="1"/>
          </p:cNvSpPr>
          <p:nvPr>
            <p:ph type="sldNum" sz="quarter" idx="12"/>
          </p:nvPr>
        </p:nvSpPr>
        <p:spPr/>
        <p:txBody>
          <a:bodyPr/>
          <a:lstStyle/>
          <a:p>
            <a:fld id="{E4D65E86-B11D-4471-8806-A04B99F054E9}" type="slidenum">
              <a:rPr lang="en-NL" smtClean="0"/>
              <a:t>‹#›</a:t>
            </a:fld>
            <a:endParaRPr lang="en-NL"/>
          </a:p>
        </p:txBody>
      </p:sp>
    </p:spTree>
    <p:extLst>
      <p:ext uri="{BB962C8B-B14F-4D97-AF65-F5344CB8AC3E}">
        <p14:creationId xmlns:p14="http://schemas.microsoft.com/office/powerpoint/2010/main" val="31386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8F836C-08B8-F65B-5923-615BE645187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7A0965C6-8433-A645-8D26-AD6DAA07628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7002E417-4A4F-C0F3-885A-A0B69EA4FB52}"/>
              </a:ext>
            </a:extLst>
          </p:cNvPr>
          <p:cNvSpPr>
            <a:spLocks noGrp="1"/>
          </p:cNvSpPr>
          <p:nvPr>
            <p:ph type="dt" sz="half" idx="10"/>
          </p:nvPr>
        </p:nvSpPr>
        <p:spPr/>
        <p:txBody>
          <a:bodyPr/>
          <a:lstStyle/>
          <a:p>
            <a:fld id="{E8D18619-5096-40FF-8E92-2291F976913C}" type="datetimeFigureOut">
              <a:rPr lang="en-NL" smtClean="0"/>
              <a:t>27/03/2025</a:t>
            </a:fld>
            <a:endParaRPr lang="en-NL"/>
          </a:p>
        </p:txBody>
      </p:sp>
      <p:sp>
        <p:nvSpPr>
          <p:cNvPr id="5" name="Footer Placeholder 4">
            <a:extLst>
              <a:ext uri="{FF2B5EF4-FFF2-40B4-BE49-F238E27FC236}">
                <a16:creationId xmlns:a16="http://schemas.microsoft.com/office/drawing/2014/main" id="{AC191F80-DD00-292C-33F7-0D1942CFC0B1}"/>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5EAAD97-28CD-CD46-CD11-CAFC17CAEB4F}"/>
              </a:ext>
            </a:extLst>
          </p:cNvPr>
          <p:cNvSpPr>
            <a:spLocks noGrp="1"/>
          </p:cNvSpPr>
          <p:nvPr>
            <p:ph type="sldNum" sz="quarter" idx="12"/>
          </p:nvPr>
        </p:nvSpPr>
        <p:spPr/>
        <p:txBody>
          <a:bodyPr/>
          <a:lstStyle/>
          <a:p>
            <a:fld id="{E4D65E86-B11D-4471-8806-A04B99F054E9}" type="slidenum">
              <a:rPr lang="en-NL" smtClean="0"/>
              <a:t>‹#›</a:t>
            </a:fld>
            <a:endParaRPr lang="en-NL"/>
          </a:p>
        </p:txBody>
      </p:sp>
    </p:spTree>
    <p:extLst>
      <p:ext uri="{BB962C8B-B14F-4D97-AF65-F5344CB8AC3E}">
        <p14:creationId xmlns:p14="http://schemas.microsoft.com/office/powerpoint/2010/main" val="898333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54ED7-DD7E-AB7F-7EED-7B250C7C6628}"/>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BB1B9EAB-D872-C1FD-28F7-8BEB6478DBF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909C0AFF-333C-2B70-7627-14E3B17F57E8}"/>
              </a:ext>
            </a:extLst>
          </p:cNvPr>
          <p:cNvSpPr>
            <a:spLocks noGrp="1"/>
          </p:cNvSpPr>
          <p:nvPr>
            <p:ph type="dt" sz="half" idx="10"/>
          </p:nvPr>
        </p:nvSpPr>
        <p:spPr/>
        <p:txBody>
          <a:bodyPr/>
          <a:lstStyle/>
          <a:p>
            <a:fld id="{E8D18619-5096-40FF-8E92-2291F976913C}" type="datetimeFigureOut">
              <a:rPr lang="en-NL" smtClean="0"/>
              <a:t>27/03/2025</a:t>
            </a:fld>
            <a:endParaRPr lang="en-NL"/>
          </a:p>
        </p:txBody>
      </p:sp>
      <p:sp>
        <p:nvSpPr>
          <p:cNvPr id="5" name="Footer Placeholder 4">
            <a:extLst>
              <a:ext uri="{FF2B5EF4-FFF2-40B4-BE49-F238E27FC236}">
                <a16:creationId xmlns:a16="http://schemas.microsoft.com/office/drawing/2014/main" id="{A19CCB2A-82B9-7818-6F66-6114837F1A32}"/>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34492082-B4D0-6120-547C-05347E949576}"/>
              </a:ext>
            </a:extLst>
          </p:cNvPr>
          <p:cNvSpPr>
            <a:spLocks noGrp="1"/>
          </p:cNvSpPr>
          <p:nvPr>
            <p:ph type="sldNum" sz="quarter" idx="12"/>
          </p:nvPr>
        </p:nvSpPr>
        <p:spPr/>
        <p:txBody>
          <a:bodyPr/>
          <a:lstStyle/>
          <a:p>
            <a:fld id="{E4D65E86-B11D-4471-8806-A04B99F054E9}" type="slidenum">
              <a:rPr lang="en-NL" smtClean="0"/>
              <a:t>‹#›</a:t>
            </a:fld>
            <a:endParaRPr lang="en-NL"/>
          </a:p>
        </p:txBody>
      </p:sp>
    </p:spTree>
    <p:extLst>
      <p:ext uri="{BB962C8B-B14F-4D97-AF65-F5344CB8AC3E}">
        <p14:creationId xmlns:p14="http://schemas.microsoft.com/office/powerpoint/2010/main" val="326694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8D9BA-F1C2-E60F-5014-C853DD1EA6B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6C65DDCD-32F4-C204-F270-E5D9E25424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86B8CC3-F008-D266-0DBE-5759DD6C7A95}"/>
              </a:ext>
            </a:extLst>
          </p:cNvPr>
          <p:cNvSpPr>
            <a:spLocks noGrp="1"/>
          </p:cNvSpPr>
          <p:nvPr>
            <p:ph type="dt" sz="half" idx="10"/>
          </p:nvPr>
        </p:nvSpPr>
        <p:spPr/>
        <p:txBody>
          <a:bodyPr/>
          <a:lstStyle/>
          <a:p>
            <a:fld id="{E8D18619-5096-40FF-8E92-2291F976913C}" type="datetimeFigureOut">
              <a:rPr lang="en-NL" smtClean="0"/>
              <a:t>27/03/2025</a:t>
            </a:fld>
            <a:endParaRPr lang="en-NL"/>
          </a:p>
        </p:txBody>
      </p:sp>
      <p:sp>
        <p:nvSpPr>
          <p:cNvPr id="5" name="Footer Placeholder 4">
            <a:extLst>
              <a:ext uri="{FF2B5EF4-FFF2-40B4-BE49-F238E27FC236}">
                <a16:creationId xmlns:a16="http://schemas.microsoft.com/office/drawing/2014/main" id="{6880933B-E345-64FD-84A8-7CF8190567A8}"/>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6484A96E-A4E9-CFCA-1A75-2323B42F38E6}"/>
              </a:ext>
            </a:extLst>
          </p:cNvPr>
          <p:cNvSpPr>
            <a:spLocks noGrp="1"/>
          </p:cNvSpPr>
          <p:nvPr>
            <p:ph type="sldNum" sz="quarter" idx="12"/>
          </p:nvPr>
        </p:nvSpPr>
        <p:spPr/>
        <p:txBody>
          <a:bodyPr/>
          <a:lstStyle/>
          <a:p>
            <a:fld id="{E4D65E86-B11D-4471-8806-A04B99F054E9}" type="slidenum">
              <a:rPr lang="en-NL" smtClean="0"/>
              <a:t>‹#›</a:t>
            </a:fld>
            <a:endParaRPr lang="en-NL"/>
          </a:p>
        </p:txBody>
      </p:sp>
    </p:spTree>
    <p:extLst>
      <p:ext uri="{BB962C8B-B14F-4D97-AF65-F5344CB8AC3E}">
        <p14:creationId xmlns:p14="http://schemas.microsoft.com/office/powerpoint/2010/main" val="308453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69234-2C76-8FF7-76EA-C1B49878E0DD}"/>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2EC9B238-A8A2-F9F0-DC2B-D780E47C2A4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98475C4A-A940-85E9-9D97-CAEBFF74BC5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40C6410C-3C39-B1AD-BFDA-43D004AE1F01}"/>
              </a:ext>
            </a:extLst>
          </p:cNvPr>
          <p:cNvSpPr>
            <a:spLocks noGrp="1"/>
          </p:cNvSpPr>
          <p:nvPr>
            <p:ph type="dt" sz="half" idx="10"/>
          </p:nvPr>
        </p:nvSpPr>
        <p:spPr/>
        <p:txBody>
          <a:bodyPr/>
          <a:lstStyle/>
          <a:p>
            <a:fld id="{E8D18619-5096-40FF-8E92-2291F976913C}" type="datetimeFigureOut">
              <a:rPr lang="en-NL" smtClean="0"/>
              <a:t>27/03/2025</a:t>
            </a:fld>
            <a:endParaRPr lang="en-NL"/>
          </a:p>
        </p:txBody>
      </p:sp>
      <p:sp>
        <p:nvSpPr>
          <p:cNvPr id="6" name="Footer Placeholder 5">
            <a:extLst>
              <a:ext uri="{FF2B5EF4-FFF2-40B4-BE49-F238E27FC236}">
                <a16:creationId xmlns:a16="http://schemas.microsoft.com/office/drawing/2014/main" id="{1321430E-59EE-25C7-F1DF-AA9F127E8A46}"/>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4A553403-9417-90C6-7774-276B3D90A4E7}"/>
              </a:ext>
            </a:extLst>
          </p:cNvPr>
          <p:cNvSpPr>
            <a:spLocks noGrp="1"/>
          </p:cNvSpPr>
          <p:nvPr>
            <p:ph type="sldNum" sz="quarter" idx="12"/>
          </p:nvPr>
        </p:nvSpPr>
        <p:spPr/>
        <p:txBody>
          <a:bodyPr/>
          <a:lstStyle/>
          <a:p>
            <a:fld id="{E4D65E86-B11D-4471-8806-A04B99F054E9}" type="slidenum">
              <a:rPr lang="en-NL" smtClean="0"/>
              <a:t>‹#›</a:t>
            </a:fld>
            <a:endParaRPr lang="en-NL"/>
          </a:p>
        </p:txBody>
      </p:sp>
    </p:spTree>
    <p:extLst>
      <p:ext uri="{BB962C8B-B14F-4D97-AF65-F5344CB8AC3E}">
        <p14:creationId xmlns:p14="http://schemas.microsoft.com/office/powerpoint/2010/main" val="225698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21571-B892-49CC-EC11-A33B0874EA17}"/>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89FC12CB-074A-4F66-025F-7E67CD267C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22A3226-73EA-E529-8F99-F8A384BF331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EE7DCEA6-74B4-17B6-C14C-8AE8C70FA4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89182F3-5234-EAE2-1205-38F5086D247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9E1A880D-B207-AA44-6E6B-740821C2A89E}"/>
              </a:ext>
            </a:extLst>
          </p:cNvPr>
          <p:cNvSpPr>
            <a:spLocks noGrp="1"/>
          </p:cNvSpPr>
          <p:nvPr>
            <p:ph type="dt" sz="half" idx="10"/>
          </p:nvPr>
        </p:nvSpPr>
        <p:spPr/>
        <p:txBody>
          <a:bodyPr/>
          <a:lstStyle/>
          <a:p>
            <a:fld id="{E8D18619-5096-40FF-8E92-2291F976913C}" type="datetimeFigureOut">
              <a:rPr lang="en-NL" smtClean="0"/>
              <a:t>27/03/2025</a:t>
            </a:fld>
            <a:endParaRPr lang="en-NL"/>
          </a:p>
        </p:txBody>
      </p:sp>
      <p:sp>
        <p:nvSpPr>
          <p:cNvPr id="8" name="Footer Placeholder 7">
            <a:extLst>
              <a:ext uri="{FF2B5EF4-FFF2-40B4-BE49-F238E27FC236}">
                <a16:creationId xmlns:a16="http://schemas.microsoft.com/office/drawing/2014/main" id="{7C49E4ED-E5F1-DC3D-297C-249D2DF7AEA1}"/>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37FD5A96-55DE-B27F-298B-271DAB11BF51}"/>
              </a:ext>
            </a:extLst>
          </p:cNvPr>
          <p:cNvSpPr>
            <a:spLocks noGrp="1"/>
          </p:cNvSpPr>
          <p:nvPr>
            <p:ph type="sldNum" sz="quarter" idx="12"/>
          </p:nvPr>
        </p:nvSpPr>
        <p:spPr/>
        <p:txBody>
          <a:bodyPr/>
          <a:lstStyle/>
          <a:p>
            <a:fld id="{E4D65E86-B11D-4471-8806-A04B99F054E9}" type="slidenum">
              <a:rPr lang="en-NL" smtClean="0"/>
              <a:t>‹#›</a:t>
            </a:fld>
            <a:endParaRPr lang="en-NL"/>
          </a:p>
        </p:txBody>
      </p:sp>
    </p:spTree>
    <p:extLst>
      <p:ext uri="{BB962C8B-B14F-4D97-AF65-F5344CB8AC3E}">
        <p14:creationId xmlns:p14="http://schemas.microsoft.com/office/powerpoint/2010/main" val="312430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CDA2-032D-435D-11B3-5071F0F8DAB1}"/>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617F3FD1-70AC-4557-FD31-8F286FC0CCB1}"/>
              </a:ext>
            </a:extLst>
          </p:cNvPr>
          <p:cNvSpPr>
            <a:spLocks noGrp="1"/>
          </p:cNvSpPr>
          <p:nvPr>
            <p:ph type="dt" sz="half" idx="10"/>
          </p:nvPr>
        </p:nvSpPr>
        <p:spPr/>
        <p:txBody>
          <a:bodyPr/>
          <a:lstStyle/>
          <a:p>
            <a:fld id="{E8D18619-5096-40FF-8E92-2291F976913C}" type="datetimeFigureOut">
              <a:rPr lang="en-NL" smtClean="0"/>
              <a:t>27/03/2025</a:t>
            </a:fld>
            <a:endParaRPr lang="en-NL"/>
          </a:p>
        </p:txBody>
      </p:sp>
      <p:sp>
        <p:nvSpPr>
          <p:cNvPr id="4" name="Footer Placeholder 3">
            <a:extLst>
              <a:ext uri="{FF2B5EF4-FFF2-40B4-BE49-F238E27FC236}">
                <a16:creationId xmlns:a16="http://schemas.microsoft.com/office/drawing/2014/main" id="{9AEA1DBE-192D-8981-F9D7-A33706A98624}"/>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295BDE6B-FBBC-EDB1-260C-22397C73434D}"/>
              </a:ext>
            </a:extLst>
          </p:cNvPr>
          <p:cNvSpPr>
            <a:spLocks noGrp="1"/>
          </p:cNvSpPr>
          <p:nvPr>
            <p:ph type="sldNum" sz="quarter" idx="12"/>
          </p:nvPr>
        </p:nvSpPr>
        <p:spPr/>
        <p:txBody>
          <a:bodyPr/>
          <a:lstStyle/>
          <a:p>
            <a:fld id="{E4D65E86-B11D-4471-8806-A04B99F054E9}" type="slidenum">
              <a:rPr lang="en-NL" smtClean="0"/>
              <a:t>‹#›</a:t>
            </a:fld>
            <a:endParaRPr lang="en-NL"/>
          </a:p>
        </p:txBody>
      </p:sp>
    </p:spTree>
    <p:extLst>
      <p:ext uri="{BB962C8B-B14F-4D97-AF65-F5344CB8AC3E}">
        <p14:creationId xmlns:p14="http://schemas.microsoft.com/office/powerpoint/2010/main" val="112759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30B359-6AE7-BE29-60C7-1CA5C610021C}"/>
              </a:ext>
            </a:extLst>
          </p:cNvPr>
          <p:cNvSpPr>
            <a:spLocks noGrp="1"/>
          </p:cNvSpPr>
          <p:nvPr>
            <p:ph type="dt" sz="half" idx="10"/>
          </p:nvPr>
        </p:nvSpPr>
        <p:spPr/>
        <p:txBody>
          <a:bodyPr/>
          <a:lstStyle/>
          <a:p>
            <a:fld id="{E8D18619-5096-40FF-8E92-2291F976913C}" type="datetimeFigureOut">
              <a:rPr lang="en-NL" smtClean="0"/>
              <a:t>27/03/2025</a:t>
            </a:fld>
            <a:endParaRPr lang="en-NL"/>
          </a:p>
        </p:txBody>
      </p:sp>
      <p:sp>
        <p:nvSpPr>
          <p:cNvPr id="3" name="Footer Placeholder 2">
            <a:extLst>
              <a:ext uri="{FF2B5EF4-FFF2-40B4-BE49-F238E27FC236}">
                <a16:creationId xmlns:a16="http://schemas.microsoft.com/office/drawing/2014/main" id="{8B1A9C65-C26E-7B28-9619-A5F16472BEF9}"/>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0CDEBA11-BD2C-4E49-6D5E-B5D686C5FEEA}"/>
              </a:ext>
            </a:extLst>
          </p:cNvPr>
          <p:cNvSpPr>
            <a:spLocks noGrp="1"/>
          </p:cNvSpPr>
          <p:nvPr>
            <p:ph type="sldNum" sz="quarter" idx="12"/>
          </p:nvPr>
        </p:nvSpPr>
        <p:spPr/>
        <p:txBody>
          <a:bodyPr/>
          <a:lstStyle/>
          <a:p>
            <a:fld id="{E4D65E86-B11D-4471-8806-A04B99F054E9}" type="slidenum">
              <a:rPr lang="en-NL" smtClean="0"/>
              <a:t>‹#›</a:t>
            </a:fld>
            <a:endParaRPr lang="en-NL"/>
          </a:p>
        </p:txBody>
      </p:sp>
    </p:spTree>
    <p:extLst>
      <p:ext uri="{BB962C8B-B14F-4D97-AF65-F5344CB8AC3E}">
        <p14:creationId xmlns:p14="http://schemas.microsoft.com/office/powerpoint/2010/main" val="259876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3A75-1CEA-C479-E914-01757B22A7F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9DC2CAF0-6E3C-8ABD-9DE7-EC897AE65A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5E7A3F15-F0B5-F56A-1B05-626486449B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18F8CC-AB84-C6C7-AB1F-6C60E2E7056E}"/>
              </a:ext>
            </a:extLst>
          </p:cNvPr>
          <p:cNvSpPr>
            <a:spLocks noGrp="1"/>
          </p:cNvSpPr>
          <p:nvPr>
            <p:ph type="dt" sz="half" idx="10"/>
          </p:nvPr>
        </p:nvSpPr>
        <p:spPr/>
        <p:txBody>
          <a:bodyPr/>
          <a:lstStyle/>
          <a:p>
            <a:fld id="{E8D18619-5096-40FF-8E92-2291F976913C}" type="datetimeFigureOut">
              <a:rPr lang="en-NL" smtClean="0"/>
              <a:t>27/03/2025</a:t>
            </a:fld>
            <a:endParaRPr lang="en-NL"/>
          </a:p>
        </p:txBody>
      </p:sp>
      <p:sp>
        <p:nvSpPr>
          <p:cNvPr id="6" name="Footer Placeholder 5">
            <a:extLst>
              <a:ext uri="{FF2B5EF4-FFF2-40B4-BE49-F238E27FC236}">
                <a16:creationId xmlns:a16="http://schemas.microsoft.com/office/drawing/2014/main" id="{C0BA5B11-3A09-5BA1-83A5-09573673C8B6}"/>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4AD1D82C-569B-2032-9705-5677E39D09AF}"/>
              </a:ext>
            </a:extLst>
          </p:cNvPr>
          <p:cNvSpPr>
            <a:spLocks noGrp="1"/>
          </p:cNvSpPr>
          <p:nvPr>
            <p:ph type="sldNum" sz="quarter" idx="12"/>
          </p:nvPr>
        </p:nvSpPr>
        <p:spPr/>
        <p:txBody>
          <a:bodyPr/>
          <a:lstStyle/>
          <a:p>
            <a:fld id="{E4D65E86-B11D-4471-8806-A04B99F054E9}" type="slidenum">
              <a:rPr lang="en-NL" smtClean="0"/>
              <a:t>‹#›</a:t>
            </a:fld>
            <a:endParaRPr lang="en-NL"/>
          </a:p>
        </p:txBody>
      </p:sp>
    </p:spTree>
    <p:extLst>
      <p:ext uri="{BB962C8B-B14F-4D97-AF65-F5344CB8AC3E}">
        <p14:creationId xmlns:p14="http://schemas.microsoft.com/office/powerpoint/2010/main" val="259106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839B-8783-0DAC-45B8-F0284D59E7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E2312EB2-CD01-CD49-EF60-A692BFFB53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D6F6A98E-570A-BD1C-63C7-112E06336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1F7C7C0-585D-3FF8-0B05-59E53B3327A8}"/>
              </a:ext>
            </a:extLst>
          </p:cNvPr>
          <p:cNvSpPr>
            <a:spLocks noGrp="1"/>
          </p:cNvSpPr>
          <p:nvPr>
            <p:ph type="dt" sz="half" idx="10"/>
          </p:nvPr>
        </p:nvSpPr>
        <p:spPr/>
        <p:txBody>
          <a:bodyPr/>
          <a:lstStyle/>
          <a:p>
            <a:fld id="{E8D18619-5096-40FF-8E92-2291F976913C}" type="datetimeFigureOut">
              <a:rPr lang="en-NL" smtClean="0"/>
              <a:t>27/03/2025</a:t>
            </a:fld>
            <a:endParaRPr lang="en-NL"/>
          </a:p>
        </p:txBody>
      </p:sp>
      <p:sp>
        <p:nvSpPr>
          <p:cNvPr id="6" name="Footer Placeholder 5">
            <a:extLst>
              <a:ext uri="{FF2B5EF4-FFF2-40B4-BE49-F238E27FC236}">
                <a16:creationId xmlns:a16="http://schemas.microsoft.com/office/drawing/2014/main" id="{80989141-3E9E-A79C-5907-08BE7D3A2B67}"/>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6D1A1E0-7F00-089E-8227-D0ED70F3A410}"/>
              </a:ext>
            </a:extLst>
          </p:cNvPr>
          <p:cNvSpPr>
            <a:spLocks noGrp="1"/>
          </p:cNvSpPr>
          <p:nvPr>
            <p:ph type="sldNum" sz="quarter" idx="12"/>
          </p:nvPr>
        </p:nvSpPr>
        <p:spPr/>
        <p:txBody>
          <a:bodyPr/>
          <a:lstStyle/>
          <a:p>
            <a:fld id="{E4D65E86-B11D-4471-8806-A04B99F054E9}" type="slidenum">
              <a:rPr lang="en-NL" smtClean="0"/>
              <a:t>‹#›</a:t>
            </a:fld>
            <a:endParaRPr lang="en-NL"/>
          </a:p>
        </p:txBody>
      </p:sp>
    </p:spTree>
    <p:extLst>
      <p:ext uri="{BB962C8B-B14F-4D97-AF65-F5344CB8AC3E}">
        <p14:creationId xmlns:p14="http://schemas.microsoft.com/office/powerpoint/2010/main" val="3251361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0BE8F5-D663-C720-9CFF-A111EF286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20F7937A-2B98-A998-EB24-07CA8D8CD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44D509A7-7BB1-0D2D-127F-3E12A7B015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D18619-5096-40FF-8E92-2291F976913C}" type="datetimeFigureOut">
              <a:rPr lang="en-NL" smtClean="0"/>
              <a:t>27/03/2025</a:t>
            </a:fld>
            <a:endParaRPr lang="en-NL"/>
          </a:p>
        </p:txBody>
      </p:sp>
      <p:sp>
        <p:nvSpPr>
          <p:cNvPr id="5" name="Footer Placeholder 4">
            <a:extLst>
              <a:ext uri="{FF2B5EF4-FFF2-40B4-BE49-F238E27FC236}">
                <a16:creationId xmlns:a16="http://schemas.microsoft.com/office/drawing/2014/main" id="{FDBED4BA-F3A8-3943-1A45-C32D79689A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L"/>
          </a:p>
        </p:txBody>
      </p:sp>
      <p:sp>
        <p:nvSpPr>
          <p:cNvPr id="6" name="Slide Number Placeholder 5">
            <a:extLst>
              <a:ext uri="{FF2B5EF4-FFF2-40B4-BE49-F238E27FC236}">
                <a16:creationId xmlns:a16="http://schemas.microsoft.com/office/drawing/2014/main" id="{E767E067-5326-84BA-A62F-DA1E27DFD9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D65E86-B11D-4471-8806-A04B99F054E9}" type="slidenum">
              <a:rPr lang="en-NL" smtClean="0"/>
              <a:t>‹#›</a:t>
            </a:fld>
            <a:endParaRPr lang="en-NL"/>
          </a:p>
        </p:txBody>
      </p:sp>
    </p:spTree>
    <p:extLst>
      <p:ext uri="{BB962C8B-B14F-4D97-AF65-F5344CB8AC3E}">
        <p14:creationId xmlns:p14="http://schemas.microsoft.com/office/powerpoint/2010/main" val="1873508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9C6E3F0-465D-BADB-C8A9-DBDFCA28F4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7" t="7315" r="65043" b="63704"/>
          <a:stretch/>
        </p:blipFill>
        <p:spPr bwMode="auto">
          <a:xfrm>
            <a:off x="970503" y="1139273"/>
            <a:ext cx="4166647" cy="24017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EDC65A2-C314-A1AD-54A3-6D022312FF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14" t="7037" r="65954" b="66018"/>
          <a:stretch/>
        </p:blipFill>
        <p:spPr bwMode="auto">
          <a:xfrm>
            <a:off x="5784849" y="1139273"/>
            <a:ext cx="3981449" cy="22897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3B4344-1386-A6D3-B7B5-A46496EFA396}"/>
              </a:ext>
            </a:extLst>
          </p:cNvPr>
          <p:cNvSpPr txBox="1"/>
          <p:nvPr/>
        </p:nvSpPr>
        <p:spPr>
          <a:xfrm>
            <a:off x="6096000" y="3862706"/>
            <a:ext cx="3981450" cy="1477328"/>
          </a:xfrm>
          <a:prstGeom prst="rect">
            <a:avLst/>
          </a:prstGeom>
          <a:noFill/>
        </p:spPr>
        <p:txBody>
          <a:bodyPr wrap="square" rtlCol="0">
            <a:spAutoFit/>
          </a:bodyPr>
          <a:lstStyle/>
          <a:p>
            <a:r>
              <a:rPr lang="en-GB" dirty="0"/>
              <a:t>This version is best, the labels etc. are good</a:t>
            </a:r>
          </a:p>
          <a:p>
            <a:r>
              <a:rPr lang="en-GB" dirty="0"/>
              <a:t>However there need to be arrows linking the parts vs. puzzle –like links /pieces</a:t>
            </a:r>
            <a:endParaRPr lang="en-NL" dirty="0"/>
          </a:p>
        </p:txBody>
      </p:sp>
    </p:spTree>
    <p:extLst>
      <p:ext uri="{BB962C8B-B14F-4D97-AF65-F5344CB8AC3E}">
        <p14:creationId xmlns:p14="http://schemas.microsoft.com/office/powerpoint/2010/main" val="124330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9C6E3F0-465D-BADB-C8A9-DBDFCA28F4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558" t="7315" r="34615" b="64352"/>
          <a:stretch/>
        </p:blipFill>
        <p:spPr bwMode="auto">
          <a:xfrm>
            <a:off x="514349" y="584200"/>
            <a:ext cx="4412001" cy="249551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3810830A-FC57-97F6-0C0A-BD1C9B6B5D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496" t="7778" r="34843" b="65370"/>
          <a:stretch/>
        </p:blipFill>
        <p:spPr bwMode="auto">
          <a:xfrm>
            <a:off x="5889624" y="649442"/>
            <a:ext cx="4102101" cy="23650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140B646-B550-1C13-3644-CA13DC5C7796}"/>
              </a:ext>
            </a:extLst>
          </p:cNvPr>
          <p:cNvSpPr txBox="1"/>
          <p:nvPr/>
        </p:nvSpPr>
        <p:spPr>
          <a:xfrm>
            <a:off x="6096000" y="3532506"/>
            <a:ext cx="3981450" cy="923330"/>
          </a:xfrm>
          <a:prstGeom prst="rect">
            <a:avLst/>
          </a:prstGeom>
          <a:noFill/>
        </p:spPr>
        <p:txBody>
          <a:bodyPr wrap="square" rtlCol="0">
            <a:spAutoFit/>
          </a:bodyPr>
          <a:lstStyle/>
          <a:p>
            <a:r>
              <a:rPr lang="en-GB" dirty="0"/>
              <a:t>This version is better, keep the format, icons etc, however lay it out left to right like the original</a:t>
            </a:r>
            <a:endParaRPr lang="en-NL" dirty="0"/>
          </a:p>
        </p:txBody>
      </p:sp>
    </p:spTree>
    <p:extLst>
      <p:ext uri="{BB962C8B-B14F-4D97-AF65-F5344CB8AC3E}">
        <p14:creationId xmlns:p14="http://schemas.microsoft.com/office/powerpoint/2010/main" val="340390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9C6E3F0-465D-BADB-C8A9-DBDFCA28F4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980" t="8519" r="7835" b="65370"/>
          <a:stretch/>
        </p:blipFill>
        <p:spPr bwMode="auto">
          <a:xfrm>
            <a:off x="901699" y="984250"/>
            <a:ext cx="4657929" cy="2971800"/>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a:extLst>
              <a:ext uri="{FF2B5EF4-FFF2-40B4-BE49-F238E27FC236}">
                <a16:creationId xmlns:a16="http://schemas.microsoft.com/office/drawing/2014/main" id="{05317A5B-8934-7235-FFC5-113CF9FF4AA3}"/>
              </a:ext>
            </a:extLst>
          </p:cNvPr>
          <p:cNvGrpSpPr/>
          <p:nvPr/>
        </p:nvGrpSpPr>
        <p:grpSpPr>
          <a:xfrm>
            <a:off x="5357434" y="123718"/>
            <a:ext cx="5932867" cy="5851367"/>
            <a:chOff x="7979600" y="37993"/>
            <a:chExt cx="5932867" cy="5851367"/>
          </a:xfrm>
        </p:grpSpPr>
        <p:sp>
          <p:nvSpPr>
            <p:cNvPr id="5" name="Oval 4">
              <a:extLst>
                <a:ext uri="{FF2B5EF4-FFF2-40B4-BE49-F238E27FC236}">
                  <a16:creationId xmlns:a16="http://schemas.microsoft.com/office/drawing/2014/main" id="{629B301D-577B-B282-76BF-576F1C34F95C}"/>
                </a:ext>
              </a:extLst>
            </p:cNvPr>
            <p:cNvSpPr/>
            <p:nvPr/>
          </p:nvSpPr>
          <p:spPr>
            <a:xfrm>
              <a:off x="8128119" y="276562"/>
              <a:ext cx="5612799" cy="5612798"/>
            </a:xfrm>
            <a:prstGeom prst="ellipse">
              <a:avLst/>
            </a:prstGeom>
            <a:blipFill dpi="0" rotWithShape="1">
              <a:blip r:embed="rId3"/>
              <a:srcRect/>
              <a:stretch>
                <a:fillRect/>
              </a:stretch>
            </a:blip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1400"/>
            </a:p>
          </p:txBody>
        </p:sp>
        <p:grpSp>
          <p:nvGrpSpPr>
            <p:cNvPr id="6" name="Group 5">
              <a:extLst>
                <a:ext uri="{FF2B5EF4-FFF2-40B4-BE49-F238E27FC236}">
                  <a16:creationId xmlns:a16="http://schemas.microsoft.com/office/drawing/2014/main" id="{824EDD07-0B2C-C5AC-3DB4-069B4A257A47}"/>
                </a:ext>
              </a:extLst>
            </p:cNvPr>
            <p:cNvGrpSpPr/>
            <p:nvPr/>
          </p:nvGrpSpPr>
          <p:grpSpPr>
            <a:xfrm>
              <a:off x="8377465" y="930429"/>
              <a:ext cx="4999929" cy="4038916"/>
              <a:chOff x="1375718" y="1722656"/>
              <a:chExt cx="5183652" cy="3754018"/>
            </a:xfrm>
          </p:grpSpPr>
          <p:sp>
            <p:nvSpPr>
              <p:cNvPr id="7" name="Arc 6">
                <a:extLst>
                  <a:ext uri="{FF2B5EF4-FFF2-40B4-BE49-F238E27FC236}">
                    <a16:creationId xmlns:a16="http://schemas.microsoft.com/office/drawing/2014/main" id="{C6AA6009-F550-49FF-3216-526E37A5C3AC}"/>
                  </a:ext>
                </a:extLst>
              </p:cNvPr>
              <p:cNvSpPr/>
              <p:nvPr/>
            </p:nvSpPr>
            <p:spPr>
              <a:xfrm>
                <a:off x="2955610" y="1722656"/>
                <a:ext cx="3603760" cy="3754018"/>
              </a:xfrm>
              <a:prstGeom prst="arc">
                <a:avLst>
                  <a:gd name="adj1" fmla="val 16788819"/>
                  <a:gd name="adj2" fmla="val 927703"/>
                </a:avLst>
              </a:prstGeom>
              <a:ln w="34925">
                <a:solidFill>
                  <a:schemeClr val="bg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sz="1600"/>
              </a:p>
            </p:txBody>
          </p:sp>
          <p:sp>
            <p:nvSpPr>
              <p:cNvPr id="8" name="Arc 7">
                <a:extLst>
                  <a:ext uri="{FF2B5EF4-FFF2-40B4-BE49-F238E27FC236}">
                    <a16:creationId xmlns:a16="http://schemas.microsoft.com/office/drawing/2014/main" id="{50B889C5-28A0-EBD3-2E8B-91607B50FAA1}"/>
                  </a:ext>
                </a:extLst>
              </p:cNvPr>
              <p:cNvSpPr/>
              <p:nvPr/>
            </p:nvSpPr>
            <p:spPr>
              <a:xfrm flipH="1">
                <a:off x="1375718" y="1722656"/>
                <a:ext cx="3603760" cy="3754018"/>
              </a:xfrm>
              <a:prstGeom prst="arc">
                <a:avLst>
                  <a:gd name="adj1" fmla="val 16788819"/>
                  <a:gd name="adj2" fmla="val 927703"/>
                </a:avLst>
              </a:prstGeom>
              <a:ln w="34925">
                <a:solidFill>
                  <a:schemeClr val="bg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sz="1600"/>
              </a:p>
            </p:txBody>
          </p:sp>
        </p:grpSp>
        <p:cxnSp>
          <p:nvCxnSpPr>
            <p:cNvPr id="9" name="Straight Arrow Connector 8">
              <a:extLst>
                <a:ext uri="{FF2B5EF4-FFF2-40B4-BE49-F238E27FC236}">
                  <a16:creationId xmlns:a16="http://schemas.microsoft.com/office/drawing/2014/main" id="{C7E187E0-30EF-F463-4B65-F4E8CE1644AF}"/>
                </a:ext>
              </a:extLst>
            </p:cNvPr>
            <p:cNvCxnSpPr>
              <a:cxnSpLocks/>
            </p:cNvCxnSpPr>
            <p:nvPr/>
          </p:nvCxnSpPr>
          <p:spPr>
            <a:xfrm>
              <a:off x="10974280" y="1562312"/>
              <a:ext cx="0" cy="451413"/>
            </a:xfrm>
            <a:prstGeom prst="straightConnector1">
              <a:avLst/>
            </a:prstGeom>
            <a:ln w="34925">
              <a:solidFill>
                <a:schemeClr val="bg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10" name="Arc 9">
              <a:extLst>
                <a:ext uri="{FF2B5EF4-FFF2-40B4-BE49-F238E27FC236}">
                  <a16:creationId xmlns:a16="http://schemas.microsoft.com/office/drawing/2014/main" id="{8E4AA8A6-17EA-DD5A-AD36-49028EF89B33}"/>
                </a:ext>
              </a:extLst>
            </p:cNvPr>
            <p:cNvSpPr/>
            <p:nvPr/>
          </p:nvSpPr>
          <p:spPr>
            <a:xfrm rot="7320000">
              <a:off x="9167081" y="2123168"/>
              <a:ext cx="3601508" cy="3515686"/>
            </a:xfrm>
            <a:prstGeom prst="arc">
              <a:avLst>
                <a:gd name="adj1" fmla="val 16788819"/>
                <a:gd name="adj2" fmla="val 927703"/>
              </a:avLst>
            </a:prstGeom>
            <a:ln w="34925">
              <a:solidFill>
                <a:schemeClr val="bg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sz="1600"/>
            </a:p>
          </p:txBody>
        </p:sp>
        <p:cxnSp>
          <p:nvCxnSpPr>
            <p:cNvPr id="11" name="Straight Arrow Connector 10">
              <a:extLst>
                <a:ext uri="{FF2B5EF4-FFF2-40B4-BE49-F238E27FC236}">
                  <a16:creationId xmlns:a16="http://schemas.microsoft.com/office/drawing/2014/main" id="{86239845-799A-49E5-637B-BD19AEB51DCD}"/>
                </a:ext>
              </a:extLst>
            </p:cNvPr>
            <p:cNvCxnSpPr>
              <a:cxnSpLocks/>
            </p:cNvCxnSpPr>
            <p:nvPr/>
          </p:nvCxnSpPr>
          <p:spPr>
            <a:xfrm rot="3420000" flipH="1">
              <a:off x="9869826" y="3493571"/>
              <a:ext cx="0" cy="498973"/>
            </a:xfrm>
            <a:prstGeom prst="straightConnector1">
              <a:avLst/>
            </a:prstGeom>
            <a:ln w="34925">
              <a:solidFill>
                <a:schemeClr val="bg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A8E1572-62AE-A517-9663-D6D16A35D1A1}"/>
                </a:ext>
              </a:extLst>
            </p:cNvPr>
            <p:cNvCxnSpPr>
              <a:cxnSpLocks/>
            </p:cNvCxnSpPr>
            <p:nvPr/>
          </p:nvCxnSpPr>
          <p:spPr>
            <a:xfrm rot="18180000">
              <a:off x="12060909" y="3457786"/>
              <a:ext cx="0" cy="498973"/>
            </a:xfrm>
            <a:prstGeom prst="straightConnector1">
              <a:avLst/>
            </a:prstGeom>
            <a:ln w="34925">
              <a:solidFill>
                <a:schemeClr val="bg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F3A0C3ED-00B5-D2FD-59B4-833C147CB1AB}"/>
                </a:ext>
              </a:extLst>
            </p:cNvPr>
            <p:cNvSpPr/>
            <p:nvPr/>
          </p:nvSpPr>
          <p:spPr>
            <a:xfrm>
              <a:off x="9967939" y="2019318"/>
              <a:ext cx="1998392" cy="1998392"/>
            </a:xfrm>
            <a:prstGeom prst="ellipse">
              <a:avLst/>
            </a:prstGeom>
            <a:solidFill>
              <a:schemeClr val="accent4">
                <a:lumMod val="75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dirty="0"/>
            </a:p>
          </p:txBody>
        </p:sp>
        <p:grpSp>
          <p:nvGrpSpPr>
            <p:cNvPr id="14" name="Group 13">
              <a:extLst>
                <a:ext uri="{FF2B5EF4-FFF2-40B4-BE49-F238E27FC236}">
                  <a16:creationId xmlns:a16="http://schemas.microsoft.com/office/drawing/2014/main" id="{E4EC27B3-9437-B05A-514D-E9295836C29D}"/>
                </a:ext>
              </a:extLst>
            </p:cNvPr>
            <p:cNvGrpSpPr/>
            <p:nvPr/>
          </p:nvGrpSpPr>
          <p:grpSpPr>
            <a:xfrm>
              <a:off x="9436041" y="2105758"/>
              <a:ext cx="2952104" cy="1942478"/>
              <a:chOff x="2396758" y="2959600"/>
              <a:chExt cx="3060579" cy="2013855"/>
            </a:xfrm>
          </p:grpSpPr>
          <p:sp>
            <p:nvSpPr>
              <p:cNvPr id="15" name="Arc 14">
                <a:extLst>
                  <a:ext uri="{FF2B5EF4-FFF2-40B4-BE49-F238E27FC236}">
                    <a16:creationId xmlns:a16="http://schemas.microsoft.com/office/drawing/2014/main" id="{351D4D27-1C39-E3BB-9CD1-D1FCB2BCE727}"/>
                  </a:ext>
                </a:extLst>
              </p:cNvPr>
              <p:cNvSpPr/>
              <p:nvPr/>
            </p:nvSpPr>
            <p:spPr>
              <a:xfrm rot="21120000">
                <a:off x="3583665" y="3678054"/>
                <a:ext cx="1102980" cy="931319"/>
              </a:xfrm>
              <a:prstGeom prst="arc">
                <a:avLst>
                  <a:gd name="adj1" fmla="val 2029883"/>
                  <a:gd name="adj2" fmla="val 4721625"/>
                </a:avLst>
              </a:prstGeom>
              <a:ln w="34925">
                <a:solidFill>
                  <a:schemeClr val="bg1"/>
                </a:solidFill>
                <a:headEnd type="none" w="lg" len="lg"/>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sz="1600"/>
              </a:p>
            </p:txBody>
          </p:sp>
          <p:sp>
            <p:nvSpPr>
              <p:cNvPr id="16" name="TextBox 15">
                <a:extLst>
                  <a:ext uri="{FF2B5EF4-FFF2-40B4-BE49-F238E27FC236}">
                    <a16:creationId xmlns:a16="http://schemas.microsoft.com/office/drawing/2014/main" id="{A8193314-F280-2045-A5A8-3CFC8ADD9061}"/>
                  </a:ext>
                </a:extLst>
              </p:cNvPr>
              <p:cNvSpPr txBox="1"/>
              <p:nvPr/>
            </p:nvSpPr>
            <p:spPr>
              <a:xfrm>
                <a:off x="3607633" y="4604123"/>
                <a:ext cx="1083732" cy="369332"/>
              </a:xfrm>
              <a:prstGeom prst="rect">
                <a:avLst/>
              </a:prstGeom>
              <a:noFill/>
            </p:spPr>
            <p:txBody>
              <a:bodyPr wrap="square">
                <a:spAutoFit/>
              </a:bodyPr>
              <a:lstStyle/>
              <a:p>
                <a:pPr algn="ctr"/>
                <a:r>
                  <a:rPr lang="en-GB" sz="18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Stories</a:t>
                </a:r>
                <a:endParaRPr lang="en-NL" sz="18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Arc 16">
                <a:extLst>
                  <a:ext uri="{FF2B5EF4-FFF2-40B4-BE49-F238E27FC236}">
                    <a16:creationId xmlns:a16="http://schemas.microsoft.com/office/drawing/2014/main" id="{D7C367C0-EB52-C74E-70D6-9E25E382023B}"/>
                  </a:ext>
                </a:extLst>
              </p:cNvPr>
              <p:cNvSpPr/>
              <p:nvPr/>
            </p:nvSpPr>
            <p:spPr>
              <a:xfrm rot="19380000" flipV="1">
                <a:off x="3179564" y="3152433"/>
                <a:ext cx="1102980" cy="931319"/>
              </a:xfrm>
              <a:prstGeom prst="arc">
                <a:avLst>
                  <a:gd name="adj1" fmla="val 4504562"/>
                  <a:gd name="adj2" fmla="val 7441408"/>
                </a:avLst>
              </a:prstGeom>
              <a:ln w="34925">
                <a:solidFill>
                  <a:schemeClr val="bg1"/>
                </a:solidFill>
                <a:headEnd type="triangl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sz="1600"/>
              </a:p>
            </p:txBody>
          </p:sp>
          <p:sp>
            <p:nvSpPr>
              <p:cNvPr id="18" name="Arc 17">
                <a:extLst>
                  <a:ext uri="{FF2B5EF4-FFF2-40B4-BE49-F238E27FC236}">
                    <a16:creationId xmlns:a16="http://schemas.microsoft.com/office/drawing/2014/main" id="{169E93D7-6EFA-1E25-E486-7132E15C233F}"/>
                  </a:ext>
                </a:extLst>
              </p:cNvPr>
              <p:cNvSpPr/>
              <p:nvPr/>
            </p:nvSpPr>
            <p:spPr>
              <a:xfrm rot="2220000" flipH="1" flipV="1">
                <a:off x="3595647" y="3128701"/>
                <a:ext cx="1102980" cy="931319"/>
              </a:xfrm>
              <a:prstGeom prst="arc">
                <a:avLst>
                  <a:gd name="adj1" fmla="val 4201678"/>
                  <a:gd name="adj2" fmla="val 7169508"/>
                </a:avLst>
              </a:prstGeom>
              <a:ln w="34925">
                <a:solidFill>
                  <a:schemeClr val="bg1"/>
                </a:solidFill>
                <a:headEnd type="none" w="lg" len="lg"/>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sz="1600"/>
              </a:p>
            </p:txBody>
          </p:sp>
          <p:sp>
            <p:nvSpPr>
              <p:cNvPr id="19" name="TextBox 18">
                <a:extLst>
                  <a:ext uri="{FF2B5EF4-FFF2-40B4-BE49-F238E27FC236}">
                    <a16:creationId xmlns:a16="http://schemas.microsoft.com/office/drawing/2014/main" id="{28505646-7442-E28E-1289-7B404ED797C8}"/>
                  </a:ext>
                </a:extLst>
              </p:cNvPr>
              <p:cNvSpPr txBox="1"/>
              <p:nvPr/>
            </p:nvSpPr>
            <p:spPr>
              <a:xfrm>
                <a:off x="3390032" y="2959600"/>
                <a:ext cx="1083732" cy="369332"/>
              </a:xfrm>
              <a:prstGeom prst="rect">
                <a:avLst/>
              </a:prstGeom>
              <a:noFill/>
            </p:spPr>
            <p:txBody>
              <a:bodyPr wrap="square">
                <a:spAutoFit/>
              </a:bodyPr>
              <a:lstStyle/>
              <a:p>
                <a:pPr algn="ctr"/>
                <a:r>
                  <a:rPr lang="en-GB" sz="18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Ideas</a:t>
                </a:r>
                <a:endParaRPr lang="en-NL" sz="18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AC95A6C-0C49-7F37-D62F-E2CDF966E16B}"/>
                  </a:ext>
                </a:extLst>
              </p:cNvPr>
              <p:cNvSpPr txBox="1"/>
              <p:nvPr/>
            </p:nvSpPr>
            <p:spPr>
              <a:xfrm>
                <a:off x="2550669" y="4086517"/>
                <a:ext cx="1319360" cy="369332"/>
              </a:xfrm>
              <a:prstGeom prst="rect">
                <a:avLst/>
              </a:prstGeom>
              <a:noFill/>
            </p:spPr>
            <p:txBody>
              <a:bodyPr wrap="square">
                <a:spAutoFit/>
              </a:bodyPr>
              <a:lstStyle/>
              <a:p>
                <a:pPr algn="ctr"/>
                <a:r>
                  <a:rPr lang="en-GB" sz="18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Direction</a:t>
                </a:r>
                <a:endParaRPr lang="en-NL" sz="18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9F40760-4655-5F74-741F-2F8BF7EA85B4}"/>
                  </a:ext>
                </a:extLst>
              </p:cNvPr>
              <p:cNvSpPr txBox="1"/>
              <p:nvPr/>
            </p:nvSpPr>
            <p:spPr>
              <a:xfrm>
                <a:off x="2396758" y="3415672"/>
                <a:ext cx="1606796" cy="369332"/>
              </a:xfrm>
              <a:prstGeom prst="rect">
                <a:avLst/>
              </a:prstGeom>
              <a:noFill/>
            </p:spPr>
            <p:txBody>
              <a:bodyPr wrap="square">
                <a:spAutoFit/>
              </a:bodyPr>
              <a:lstStyle/>
              <a:p>
                <a:pPr algn="ctr"/>
                <a:r>
                  <a:rPr lang="en-GB" sz="18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Decisions</a:t>
                </a:r>
                <a:endParaRPr lang="en-NL" sz="18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Arc 21">
                <a:extLst>
                  <a:ext uri="{FF2B5EF4-FFF2-40B4-BE49-F238E27FC236}">
                    <a16:creationId xmlns:a16="http://schemas.microsoft.com/office/drawing/2014/main" id="{C659F9E4-15E1-0BD2-C86F-2D8B396952A6}"/>
                  </a:ext>
                </a:extLst>
              </p:cNvPr>
              <p:cNvSpPr/>
              <p:nvPr/>
            </p:nvSpPr>
            <p:spPr>
              <a:xfrm rot="7980000">
                <a:off x="3096836" y="3323940"/>
                <a:ext cx="1102980" cy="931319"/>
              </a:xfrm>
              <a:prstGeom prst="arc">
                <a:avLst>
                  <a:gd name="adj1" fmla="val 557150"/>
                  <a:gd name="adj2" fmla="val 2812489"/>
                </a:avLst>
              </a:prstGeom>
              <a:ln w="34925">
                <a:solidFill>
                  <a:schemeClr val="bg1"/>
                </a:solidFill>
                <a:headEnd type="none" w="lg" len="lg"/>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sz="1600" dirty="0"/>
              </a:p>
            </p:txBody>
          </p:sp>
          <p:sp>
            <p:nvSpPr>
              <p:cNvPr id="23" name="TextBox 22">
                <a:extLst>
                  <a:ext uri="{FF2B5EF4-FFF2-40B4-BE49-F238E27FC236}">
                    <a16:creationId xmlns:a16="http://schemas.microsoft.com/office/drawing/2014/main" id="{E1B997FC-F167-8448-E1B6-1ECCF294E2A4}"/>
                  </a:ext>
                </a:extLst>
              </p:cNvPr>
              <p:cNvSpPr txBox="1"/>
              <p:nvPr/>
            </p:nvSpPr>
            <p:spPr>
              <a:xfrm>
                <a:off x="4373605" y="3348438"/>
                <a:ext cx="1083732" cy="369332"/>
              </a:xfrm>
              <a:prstGeom prst="rect">
                <a:avLst/>
              </a:prstGeom>
              <a:noFill/>
            </p:spPr>
            <p:txBody>
              <a:bodyPr wrap="square">
                <a:spAutoFit/>
              </a:bodyPr>
              <a:lstStyle/>
              <a:p>
                <a:pPr algn="ctr"/>
                <a:r>
                  <a:rPr lang="en-GB" sz="18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Memes</a:t>
                </a:r>
                <a:endParaRPr lang="en-NL" sz="18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Arc 23">
                <a:extLst>
                  <a:ext uri="{FF2B5EF4-FFF2-40B4-BE49-F238E27FC236}">
                    <a16:creationId xmlns:a16="http://schemas.microsoft.com/office/drawing/2014/main" id="{F686E0EF-763E-6A6F-6B0E-125526001C48}"/>
                  </a:ext>
                </a:extLst>
              </p:cNvPr>
              <p:cNvSpPr/>
              <p:nvPr/>
            </p:nvSpPr>
            <p:spPr>
              <a:xfrm rot="2220000" flipH="1" flipV="1">
                <a:off x="3783484" y="3308767"/>
                <a:ext cx="1102980" cy="931319"/>
              </a:xfrm>
              <a:prstGeom prst="arc">
                <a:avLst>
                  <a:gd name="adj1" fmla="val 8165886"/>
                  <a:gd name="adj2" fmla="val 10468629"/>
                </a:avLst>
              </a:prstGeom>
              <a:ln w="34925">
                <a:solidFill>
                  <a:schemeClr val="bg1"/>
                </a:solidFill>
                <a:headEnd type="none" w="lg" len="lg"/>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sz="1600" dirty="0"/>
              </a:p>
            </p:txBody>
          </p:sp>
          <p:sp>
            <p:nvSpPr>
              <p:cNvPr id="25" name="TextBox 24">
                <a:extLst>
                  <a:ext uri="{FF2B5EF4-FFF2-40B4-BE49-F238E27FC236}">
                    <a16:creationId xmlns:a16="http://schemas.microsoft.com/office/drawing/2014/main" id="{34EEA05E-3CEF-F3FF-62A8-D13153711669}"/>
                  </a:ext>
                </a:extLst>
              </p:cNvPr>
              <p:cNvSpPr txBox="1"/>
              <p:nvPr/>
            </p:nvSpPr>
            <p:spPr>
              <a:xfrm>
                <a:off x="4306116" y="4001724"/>
                <a:ext cx="1083732" cy="369332"/>
              </a:xfrm>
              <a:prstGeom prst="rect">
                <a:avLst/>
              </a:prstGeom>
              <a:noFill/>
            </p:spPr>
            <p:txBody>
              <a:bodyPr wrap="square">
                <a:spAutoFit/>
              </a:bodyPr>
              <a:lstStyle/>
              <a:p>
                <a:pPr algn="ctr"/>
                <a:r>
                  <a:rPr lang="en-GB" sz="18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Maps</a:t>
                </a:r>
                <a:endParaRPr lang="en-NL" sz="18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26" name="Arc 25">
              <a:extLst>
                <a:ext uri="{FF2B5EF4-FFF2-40B4-BE49-F238E27FC236}">
                  <a16:creationId xmlns:a16="http://schemas.microsoft.com/office/drawing/2014/main" id="{2344841A-0408-1F0C-0B87-067376E634A1}"/>
                </a:ext>
              </a:extLst>
            </p:cNvPr>
            <p:cNvSpPr/>
            <p:nvPr/>
          </p:nvSpPr>
          <p:spPr>
            <a:xfrm rot="6540000">
              <a:off x="10308707" y="2835994"/>
              <a:ext cx="1063887" cy="898311"/>
            </a:xfrm>
            <a:prstGeom prst="arc">
              <a:avLst>
                <a:gd name="adj1" fmla="val 21571592"/>
                <a:gd name="adj2" fmla="val 2452729"/>
              </a:avLst>
            </a:prstGeom>
            <a:ln w="34925">
              <a:solidFill>
                <a:schemeClr val="bg1"/>
              </a:solidFill>
              <a:headEnd type="none" w="lg" len="lg"/>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sz="1600" dirty="0"/>
            </a:p>
          </p:txBody>
        </p:sp>
        <p:sp>
          <p:nvSpPr>
            <p:cNvPr id="27" name="Oval 26">
              <a:extLst>
                <a:ext uri="{FF2B5EF4-FFF2-40B4-BE49-F238E27FC236}">
                  <a16:creationId xmlns:a16="http://schemas.microsoft.com/office/drawing/2014/main" id="{C37D332E-DBBB-5987-AD2E-1DBDA2F9BC52}"/>
                </a:ext>
              </a:extLst>
            </p:cNvPr>
            <p:cNvSpPr/>
            <p:nvPr/>
          </p:nvSpPr>
          <p:spPr>
            <a:xfrm>
              <a:off x="10228871" y="37993"/>
              <a:ext cx="1490818" cy="14908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NL" sz="2100"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4C2A71AD-45F5-36B5-F0FC-0CAAB2274B68}"/>
                </a:ext>
              </a:extLst>
            </p:cNvPr>
            <p:cNvSpPr txBox="1"/>
            <p:nvPr/>
          </p:nvSpPr>
          <p:spPr>
            <a:xfrm>
              <a:off x="10286751" y="508220"/>
              <a:ext cx="1360768" cy="492443"/>
            </a:xfrm>
            <a:prstGeom prst="rect">
              <a:avLst/>
            </a:prstGeom>
            <a:noFill/>
          </p:spPr>
          <p:txBody>
            <a:bodyPr wrap="square">
              <a:spAutoFit/>
            </a:bodyPr>
            <a:lstStyle/>
            <a:p>
              <a:pPr algn="ctr"/>
              <a:r>
                <a:rPr lang="en-GB" sz="2600" b="1" dirty="0">
                  <a:solidFill>
                    <a:schemeClr val="bg1"/>
                  </a:solidFill>
                  <a:latin typeface="Arial" panose="020B0604020202020204" pitchFamily="34" charset="0"/>
                  <a:cs typeface="Arial" panose="020B0604020202020204" pitchFamily="34" charset="0"/>
                </a:rPr>
                <a:t>Actors</a:t>
              </a:r>
              <a:endParaRPr lang="en-NL" sz="2600" b="1" dirty="0">
                <a:solidFill>
                  <a:schemeClr val="bg1"/>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F125EDAE-1169-5BEE-E1ED-B92134A515B5}"/>
                </a:ext>
              </a:extLst>
            </p:cNvPr>
            <p:cNvGrpSpPr/>
            <p:nvPr/>
          </p:nvGrpSpPr>
          <p:grpSpPr>
            <a:xfrm>
              <a:off x="12282096" y="3601703"/>
              <a:ext cx="1630371" cy="1490818"/>
              <a:chOff x="5250086" y="4397518"/>
              <a:chExt cx="1690279" cy="1545598"/>
            </a:xfrm>
          </p:grpSpPr>
          <p:sp>
            <p:nvSpPr>
              <p:cNvPr id="30" name="Oval 29">
                <a:extLst>
                  <a:ext uri="{FF2B5EF4-FFF2-40B4-BE49-F238E27FC236}">
                    <a16:creationId xmlns:a16="http://schemas.microsoft.com/office/drawing/2014/main" id="{1B0E3D27-61F6-679A-DEED-57FB3EEFAD30}"/>
                  </a:ext>
                </a:extLst>
              </p:cNvPr>
              <p:cNvSpPr/>
              <p:nvPr/>
            </p:nvSpPr>
            <p:spPr>
              <a:xfrm>
                <a:off x="5328282" y="4397518"/>
                <a:ext cx="1545598" cy="154559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NL" sz="2100" b="1"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D7FE76CE-C5D8-BB24-A4F1-0E4E60C75139}"/>
                  </a:ext>
                </a:extLst>
              </p:cNvPr>
              <p:cNvSpPr txBox="1"/>
              <p:nvPr/>
            </p:nvSpPr>
            <p:spPr>
              <a:xfrm>
                <a:off x="5250086" y="4920824"/>
                <a:ext cx="1690279" cy="492443"/>
              </a:xfrm>
              <a:prstGeom prst="rect">
                <a:avLst/>
              </a:prstGeom>
              <a:noFill/>
            </p:spPr>
            <p:txBody>
              <a:bodyPr wrap="square">
                <a:spAutoFit/>
              </a:bodyPr>
              <a:lstStyle/>
              <a:p>
                <a:pPr algn="ctr"/>
                <a:r>
                  <a:rPr lang="en-GB" sz="2600" b="1" dirty="0">
                    <a:solidFill>
                      <a:schemeClr val="bg1"/>
                    </a:solidFill>
                    <a:latin typeface="Arial" panose="020B0604020202020204" pitchFamily="34" charset="0"/>
                    <a:cs typeface="Arial" panose="020B0604020202020204" pitchFamily="34" charset="0"/>
                  </a:rPr>
                  <a:t>Artifacts</a:t>
                </a:r>
                <a:endParaRPr lang="en-NL" sz="2600" b="1" dirty="0">
                  <a:solidFill>
                    <a:schemeClr val="bg1"/>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57F53CA3-D0C5-4B47-C1D6-107CB708AF78}"/>
                </a:ext>
              </a:extLst>
            </p:cNvPr>
            <p:cNvGrpSpPr/>
            <p:nvPr/>
          </p:nvGrpSpPr>
          <p:grpSpPr>
            <a:xfrm>
              <a:off x="7979600" y="3643633"/>
              <a:ext cx="1630371" cy="1490818"/>
              <a:chOff x="1157985" y="4397518"/>
              <a:chExt cx="1690279" cy="1545598"/>
            </a:xfrm>
          </p:grpSpPr>
          <p:sp>
            <p:nvSpPr>
              <p:cNvPr id="33" name="Oval 32">
                <a:extLst>
                  <a:ext uri="{FF2B5EF4-FFF2-40B4-BE49-F238E27FC236}">
                    <a16:creationId xmlns:a16="http://schemas.microsoft.com/office/drawing/2014/main" id="{24848BED-6EA8-29B7-4F6D-527E3AE12455}"/>
                  </a:ext>
                </a:extLst>
              </p:cNvPr>
              <p:cNvSpPr/>
              <p:nvPr/>
            </p:nvSpPr>
            <p:spPr>
              <a:xfrm>
                <a:off x="1273224" y="4397518"/>
                <a:ext cx="1545598" cy="154559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NL" sz="2100" b="1"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9454D7C4-BD69-915E-37CD-19019C45D4D4}"/>
                  </a:ext>
                </a:extLst>
              </p:cNvPr>
              <p:cNvSpPr txBox="1"/>
              <p:nvPr/>
            </p:nvSpPr>
            <p:spPr>
              <a:xfrm>
                <a:off x="1157985" y="4920824"/>
                <a:ext cx="1690279" cy="492443"/>
              </a:xfrm>
              <a:prstGeom prst="rect">
                <a:avLst/>
              </a:prstGeom>
              <a:noFill/>
            </p:spPr>
            <p:txBody>
              <a:bodyPr wrap="square">
                <a:spAutoFit/>
              </a:bodyPr>
              <a:lstStyle/>
              <a:p>
                <a:pPr algn="ctr"/>
                <a:r>
                  <a:rPr lang="en-GB" sz="2600" b="1" dirty="0">
                    <a:solidFill>
                      <a:schemeClr val="bg1"/>
                    </a:solidFill>
                    <a:latin typeface="Arial" panose="020B0604020202020204" pitchFamily="34" charset="0"/>
                    <a:cs typeface="Arial" panose="020B0604020202020204" pitchFamily="34" charset="0"/>
                  </a:rPr>
                  <a:t>Actions</a:t>
                </a:r>
                <a:endParaRPr lang="en-NL" sz="2600" b="1" dirty="0">
                  <a:solidFill>
                    <a:schemeClr val="bg1"/>
                  </a:solidFill>
                  <a:latin typeface="Arial" panose="020B0604020202020204" pitchFamily="34" charset="0"/>
                  <a:cs typeface="Arial" panose="020B0604020202020204" pitchFamily="34" charset="0"/>
                </a:endParaRPr>
              </a:p>
            </p:txBody>
          </p:sp>
        </p:grpSp>
        <p:pic>
          <p:nvPicPr>
            <p:cNvPr id="4" name="Picture 3">
              <a:extLst>
                <a:ext uri="{FF2B5EF4-FFF2-40B4-BE49-F238E27FC236}">
                  <a16:creationId xmlns:a16="http://schemas.microsoft.com/office/drawing/2014/main" id="{9F90459B-8245-E843-2ABD-A6766151C8EB}"/>
                </a:ext>
              </a:extLst>
            </p:cNvPr>
            <p:cNvPicPr>
              <a:picLocks noChangeAspect="1"/>
            </p:cNvPicPr>
            <p:nvPr/>
          </p:nvPicPr>
          <p:blipFill>
            <a:blip r:embed="rId4"/>
            <a:stretch>
              <a:fillRect/>
            </a:stretch>
          </p:blipFill>
          <p:spPr>
            <a:xfrm>
              <a:off x="10164808" y="2283879"/>
              <a:ext cx="1714739" cy="1524213"/>
            </a:xfrm>
            <a:prstGeom prst="rect">
              <a:avLst/>
            </a:prstGeom>
          </p:spPr>
        </p:pic>
      </p:grpSp>
      <p:sp>
        <p:nvSpPr>
          <p:cNvPr id="36" name="TextBox 35">
            <a:extLst>
              <a:ext uri="{FF2B5EF4-FFF2-40B4-BE49-F238E27FC236}">
                <a16:creationId xmlns:a16="http://schemas.microsoft.com/office/drawing/2014/main" id="{33417823-F815-D95B-959A-CB996DD51B30}"/>
              </a:ext>
            </a:extLst>
          </p:cNvPr>
          <p:cNvSpPr txBox="1"/>
          <p:nvPr/>
        </p:nvSpPr>
        <p:spPr>
          <a:xfrm>
            <a:off x="1254479" y="4758511"/>
            <a:ext cx="3981450" cy="1477328"/>
          </a:xfrm>
          <a:prstGeom prst="rect">
            <a:avLst/>
          </a:prstGeom>
          <a:noFill/>
        </p:spPr>
        <p:txBody>
          <a:bodyPr wrap="square" rtlCol="0">
            <a:spAutoFit/>
          </a:bodyPr>
          <a:lstStyle/>
          <a:p>
            <a:r>
              <a:rPr lang="en-GB" dirty="0"/>
              <a:t>The water-flow  in my original is better, keep it, use it (take from the PPT). Insert the updated diagram in the middle from page 1. No icons needed in Actors, Actions and Artifacts</a:t>
            </a:r>
            <a:endParaRPr lang="en-NL" dirty="0"/>
          </a:p>
        </p:txBody>
      </p:sp>
    </p:spTree>
    <p:extLst>
      <p:ext uri="{BB962C8B-B14F-4D97-AF65-F5344CB8AC3E}">
        <p14:creationId xmlns:p14="http://schemas.microsoft.com/office/powerpoint/2010/main" val="2239257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9C6E3F0-465D-BADB-C8A9-DBDFCA28F4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76" t="36944" r="66154" b="36389"/>
          <a:stretch/>
        </p:blipFill>
        <p:spPr bwMode="auto">
          <a:xfrm>
            <a:off x="1219199" y="933450"/>
            <a:ext cx="6276975" cy="40442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9B03E9-0005-E7F8-E0F1-0AA431DAE6B5}"/>
              </a:ext>
            </a:extLst>
          </p:cNvPr>
          <p:cNvSpPr txBox="1"/>
          <p:nvPr/>
        </p:nvSpPr>
        <p:spPr>
          <a:xfrm>
            <a:off x="6664679" y="1951672"/>
            <a:ext cx="3981450" cy="1200329"/>
          </a:xfrm>
          <a:prstGeom prst="rect">
            <a:avLst/>
          </a:prstGeom>
          <a:noFill/>
        </p:spPr>
        <p:txBody>
          <a:bodyPr wrap="square" rtlCol="0">
            <a:spAutoFit/>
          </a:bodyPr>
          <a:lstStyle/>
          <a:p>
            <a:r>
              <a:rPr lang="en-GB" dirty="0"/>
              <a:t>See comments on the last page. The word </a:t>
            </a:r>
            <a:r>
              <a:rPr lang="en-GB" dirty="0" err="1"/>
              <a:t>Catalyzers</a:t>
            </a:r>
            <a:r>
              <a:rPr lang="en-GB" dirty="0"/>
              <a:t> needs to be in a more neutral </a:t>
            </a:r>
            <a:r>
              <a:rPr lang="en-GB" dirty="0" err="1"/>
              <a:t>color</a:t>
            </a:r>
            <a:r>
              <a:rPr lang="en-GB" dirty="0"/>
              <a:t> that fits the overall briefing (not green)</a:t>
            </a:r>
            <a:endParaRPr lang="en-NL" dirty="0"/>
          </a:p>
        </p:txBody>
      </p:sp>
    </p:spTree>
    <p:extLst>
      <p:ext uri="{BB962C8B-B14F-4D97-AF65-F5344CB8AC3E}">
        <p14:creationId xmlns:p14="http://schemas.microsoft.com/office/powerpoint/2010/main" val="4273339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9C6E3F0-465D-BADB-C8A9-DBDFCA28F4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470" t="37917" r="34958" b="38056"/>
          <a:stretch/>
        </p:blipFill>
        <p:spPr bwMode="auto">
          <a:xfrm>
            <a:off x="581025" y="857249"/>
            <a:ext cx="4400549" cy="220027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8126B3D0-BB2E-DEEA-D9A6-38B41DCE69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99" t="38055" r="35213" b="38472"/>
          <a:stretch/>
        </p:blipFill>
        <p:spPr bwMode="auto">
          <a:xfrm>
            <a:off x="5467350" y="606617"/>
            <a:ext cx="5514975" cy="27015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03BE07-615D-0B68-F489-B1381416C916}"/>
              </a:ext>
            </a:extLst>
          </p:cNvPr>
          <p:cNvSpPr txBox="1"/>
          <p:nvPr/>
        </p:nvSpPr>
        <p:spPr>
          <a:xfrm>
            <a:off x="6234111" y="3340660"/>
            <a:ext cx="5643563" cy="1754326"/>
          </a:xfrm>
          <a:prstGeom prst="rect">
            <a:avLst/>
          </a:prstGeom>
          <a:noFill/>
        </p:spPr>
        <p:txBody>
          <a:bodyPr wrap="square" rtlCol="0">
            <a:spAutoFit/>
          </a:bodyPr>
          <a:lstStyle/>
          <a:p>
            <a:r>
              <a:rPr lang="en-GB" dirty="0"/>
              <a:t>This version is better, keep the format, icons etc, change the pictures</a:t>
            </a:r>
          </a:p>
          <a:p>
            <a:endParaRPr lang="en-GB" dirty="0"/>
          </a:p>
          <a:p>
            <a:r>
              <a:rPr lang="en-GB" dirty="0"/>
              <a:t>Possibly use this as inspiration (need to be redrawn to not reuse other people’s IP):</a:t>
            </a:r>
          </a:p>
          <a:p>
            <a:endParaRPr lang="en-NL" dirty="0"/>
          </a:p>
        </p:txBody>
      </p:sp>
      <p:grpSp>
        <p:nvGrpSpPr>
          <p:cNvPr id="11" name="Group 10">
            <a:extLst>
              <a:ext uri="{FF2B5EF4-FFF2-40B4-BE49-F238E27FC236}">
                <a16:creationId xmlns:a16="http://schemas.microsoft.com/office/drawing/2014/main" id="{C71A19DE-A2D3-653F-6D19-BE157BEE186F}"/>
              </a:ext>
            </a:extLst>
          </p:cNvPr>
          <p:cNvGrpSpPr/>
          <p:nvPr/>
        </p:nvGrpSpPr>
        <p:grpSpPr>
          <a:xfrm>
            <a:off x="6581776" y="4898119"/>
            <a:ext cx="4400549" cy="1809959"/>
            <a:chOff x="219074" y="4069654"/>
            <a:chExt cx="6067425" cy="2495550"/>
          </a:xfrm>
        </p:grpSpPr>
        <p:pic>
          <p:nvPicPr>
            <p:cNvPr id="7" name="Picture 6">
              <a:extLst>
                <a:ext uri="{FF2B5EF4-FFF2-40B4-BE49-F238E27FC236}">
                  <a16:creationId xmlns:a16="http://schemas.microsoft.com/office/drawing/2014/main" id="{A2E875C3-141A-7D00-E3E1-918BF0E056E9}"/>
                </a:ext>
              </a:extLst>
            </p:cNvPr>
            <p:cNvPicPr>
              <a:picLocks noChangeAspect="1"/>
            </p:cNvPicPr>
            <p:nvPr/>
          </p:nvPicPr>
          <p:blipFill>
            <a:blip r:embed="rId4"/>
            <a:srcRect l="21732" t="44583" r="27484" b="23334"/>
            <a:stretch/>
          </p:blipFill>
          <p:spPr>
            <a:xfrm>
              <a:off x="219074" y="4229296"/>
              <a:ext cx="5886450" cy="2200275"/>
            </a:xfrm>
            <a:prstGeom prst="rect">
              <a:avLst/>
            </a:prstGeom>
          </p:spPr>
        </p:pic>
        <p:sp>
          <p:nvSpPr>
            <p:cNvPr id="8" name="Rectangle 7">
              <a:extLst>
                <a:ext uri="{FF2B5EF4-FFF2-40B4-BE49-F238E27FC236}">
                  <a16:creationId xmlns:a16="http://schemas.microsoft.com/office/drawing/2014/main" id="{E35BC24D-F606-490E-D6FC-0BDE36645E3E}"/>
                </a:ext>
              </a:extLst>
            </p:cNvPr>
            <p:cNvSpPr/>
            <p:nvPr/>
          </p:nvSpPr>
          <p:spPr>
            <a:xfrm>
              <a:off x="280988" y="4069654"/>
              <a:ext cx="1909762" cy="24955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Rectangle 8">
              <a:extLst>
                <a:ext uri="{FF2B5EF4-FFF2-40B4-BE49-F238E27FC236}">
                  <a16:creationId xmlns:a16="http://schemas.microsoft.com/office/drawing/2014/main" id="{64F2D835-7542-E424-4ECD-25105B9450DC}"/>
                </a:ext>
              </a:extLst>
            </p:cNvPr>
            <p:cNvSpPr/>
            <p:nvPr/>
          </p:nvSpPr>
          <p:spPr>
            <a:xfrm>
              <a:off x="2328862" y="4069654"/>
              <a:ext cx="1909762" cy="24955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Rectangle 9">
              <a:extLst>
                <a:ext uri="{FF2B5EF4-FFF2-40B4-BE49-F238E27FC236}">
                  <a16:creationId xmlns:a16="http://schemas.microsoft.com/office/drawing/2014/main" id="{A2E5CAD3-D030-2D87-1BE6-9DC05AD6A454}"/>
                </a:ext>
              </a:extLst>
            </p:cNvPr>
            <p:cNvSpPr/>
            <p:nvPr/>
          </p:nvSpPr>
          <p:spPr>
            <a:xfrm>
              <a:off x="4376737" y="4069654"/>
              <a:ext cx="1909762" cy="24955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grpSp>
    </p:spTree>
    <p:extLst>
      <p:ext uri="{BB962C8B-B14F-4D97-AF65-F5344CB8AC3E}">
        <p14:creationId xmlns:p14="http://schemas.microsoft.com/office/powerpoint/2010/main" val="3901351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9C6E3F0-465D-BADB-C8A9-DBDFCA28F4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983" t="37083" r="4530" b="36111"/>
          <a:stretch/>
        </p:blipFill>
        <p:spPr bwMode="auto">
          <a:xfrm>
            <a:off x="955909" y="1356400"/>
            <a:ext cx="4597167" cy="25717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997FF7A3-03E2-A25B-0DD3-C72666A919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325" t="36945" r="5043" b="37361"/>
          <a:stretch/>
        </p:blipFill>
        <p:spPr bwMode="auto">
          <a:xfrm>
            <a:off x="6638925" y="1409701"/>
            <a:ext cx="4463917" cy="24651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C551F8-14EB-BC64-BCD5-D29C0A234494}"/>
              </a:ext>
            </a:extLst>
          </p:cNvPr>
          <p:cNvSpPr txBox="1"/>
          <p:nvPr/>
        </p:nvSpPr>
        <p:spPr>
          <a:xfrm>
            <a:off x="6486525" y="4323081"/>
            <a:ext cx="3981450" cy="646331"/>
          </a:xfrm>
          <a:prstGeom prst="rect">
            <a:avLst/>
          </a:prstGeom>
          <a:noFill/>
        </p:spPr>
        <p:txBody>
          <a:bodyPr wrap="square" rtlCol="0">
            <a:spAutoFit/>
          </a:bodyPr>
          <a:lstStyle/>
          <a:p>
            <a:r>
              <a:rPr lang="en-GB" dirty="0"/>
              <a:t>This version is better, keep it, not the updated one</a:t>
            </a:r>
            <a:endParaRPr lang="en-NL" dirty="0"/>
          </a:p>
        </p:txBody>
      </p:sp>
    </p:spTree>
    <p:extLst>
      <p:ext uri="{BB962C8B-B14F-4D97-AF65-F5344CB8AC3E}">
        <p14:creationId xmlns:p14="http://schemas.microsoft.com/office/powerpoint/2010/main" val="148762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9C6E3F0-465D-BADB-C8A9-DBDFCA28F4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72" t="65278" r="65812" b="8472"/>
          <a:stretch/>
        </p:blipFill>
        <p:spPr bwMode="auto">
          <a:xfrm>
            <a:off x="552449" y="1285077"/>
            <a:ext cx="4927991" cy="271542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FEB20A1D-A2CC-A21F-AEB6-A3C4D6A494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86" t="66111" r="65898" b="9028"/>
          <a:stretch/>
        </p:blipFill>
        <p:spPr bwMode="auto">
          <a:xfrm>
            <a:off x="6229349" y="1400175"/>
            <a:ext cx="4927992" cy="2571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AFA21D9-E368-938A-1EDE-9F05A643E5E8}"/>
              </a:ext>
            </a:extLst>
          </p:cNvPr>
          <p:cNvSpPr txBox="1"/>
          <p:nvPr/>
        </p:nvSpPr>
        <p:spPr>
          <a:xfrm>
            <a:off x="6486525" y="4323081"/>
            <a:ext cx="3981450" cy="646331"/>
          </a:xfrm>
          <a:prstGeom prst="rect">
            <a:avLst/>
          </a:prstGeom>
          <a:noFill/>
        </p:spPr>
        <p:txBody>
          <a:bodyPr wrap="square" rtlCol="0">
            <a:spAutoFit/>
          </a:bodyPr>
          <a:lstStyle/>
          <a:p>
            <a:r>
              <a:rPr lang="en-GB" dirty="0"/>
              <a:t>This version is better, keep it, not the updated one</a:t>
            </a:r>
            <a:endParaRPr lang="en-NL" dirty="0"/>
          </a:p>
        </p:txBody>
      </p:sp>
    </p:spTree>
    <p:extLst>
      <p:ext uri="{BB962C8B-B14F-4D97-AF65-F5344CB8AC3E}">
        <p14:creationId xmlns:p14="http://schemas.microsoft.com/office/powerpoint/2010/main" val="3521098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9C6E3F0-465D-BADB-C8A9-DBDFCA28F4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496" t="65694" r="36154" b="8195"/>
          <a:stretch/>
        </p:blipFill>
        <p:spPr bwMode="auto">
          <a:xfrm>
            <a:off x="981074" y="1114424"/>
            <a:ext cx="5114926" cy="30050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3A130F6-5EDF-A8A4-2244-204D03FA2763}"/>
              </a:ext>
            </a:extLst>
          </p:cNvPr>
          <p:cNvSpPr txBox="1"/>
          <p:nvPr/>
        </p:nvSpPr>
        <p:spPr>
          <a:xfrm>
            <a:off x="1304924" y="4399281"/>
            <a:ext cx="8048625" cy="1200329"/>
          </a:xfrm>
          <a:prstGeom prst="rect">
            <a:avLst/>
          </a:prstGeom>
          <a:noFill/>
        </p:spPr>
        <p:txBody>
          <a:bodyPr wrap="square" rtlCol="0">
            <a:spAutoFit/>
          </a:bodyPr>
          <a:lstStyle/>
          <a:p>
            <a:r>
              <a:rPr lang="en-GB" dirty="0"/>
              <a:t>The water arrow in the background is good. Delete the text under the chart, and replace the light-blue infinity symbols with the water-flow from the previous charts. Keep the “letting go of the </a:t>
            </a:r>
            <a:r>
              <a:rPr lang="en-GB" dirty="0" err="1"/>
              <a:t>old”and</a:t>
            </a:r>
            <a:r>
              <a:rPr lang="en-GB" dirty="0"/>
              <a:t> tipping point labels as they were in my original – between the boxes, not as part of the arrow</a:t>
            </a:r>
            <a:endParaRPr lang="en-NL" dirty="0"/>
          </a:p>
        </p:txBody>
      </p:sp>
    </p:spTree>
    <p:extLst>
      <p:ext uri="{BB962C8B-B14F-4D97-AF65-F5344CB8AC3E}">
        <p14:creationId xmlns:p14="http://schemas.microsoft.com/office/powerpoint/2010/main" val="1520921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9C6E3F0-465D-BADB-C8A9-DBDFCA28F4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581" t="65972" r="9402" b="7916"/>
          <a:stretch/>
        </p:blipFill>
        <p:spPr bwMode="auto">
          <a:xfrm>
            <a:off x="476249" y="704849"/>
            <a:ext cx="5705475" cy="38171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10038BD-13FC-C1EB-288B-7C8FFA768E28}"/>
              </a:ext>
            </a:extLst>
          </p:cNvPr>
          <p:cNvSpPr txBox="1"/>
          <p:nvPr/>
        </p:nvSpPr>
        <p:spPr>
          <a:xfrm>
            <a:off x="1304924" y="4399281"/>
            <a:ext cx="8048625" cy="369332"/>
          </a:xfrm>
          <a:prstGeom prst="rect">
            <a:avLst/>
          </a:prstGeom>
          <a:noFill/>
        </p:spPr>
        <p:txBody>
          <a:bodyPr wrap="square" rtlCol="0">
            <a:spAutoFit/>
          </a:bodyPr>
          <a:lstStyle/>
          <a:p>
            <a:r>
              <a:rPr lang="en-GB" dirty="0"/>
              <a:t>Looks good. Text in </a:t>
            </a:r>
            <a:r>
              <a:rPr lang="en-GB" dirty="0" err="1"/>
              <a:t>center</a:t>
            </a:r>
            <a:r>
              <a:rPr lang="en-GB" dirty="0"/>
              <a:t> needs to be black</a:t>
            </a:r>
            <a:endParaRPr lang="en-NL" dirty="0"/>
          </a:p>
        </p:txBody>
      </p:sp>
    </p:spTree>
    <p:extLst>
      <p:ext uri="{BB962C8B-B14F-4D97-AF65-F5344CB8AC3E}">
        <p14:creationId xmlns:p14="http://schemas.microsoft.com/office/powerpoint/2010/main" val="1624281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TotalTime>
  <Words>251</Words>
  <Application>Microsoft Office PowerPoint</Application>
  <PresentationFormat>Widescreen</PresentationFormat>
  <Paragraphs>21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van den Bosch</dc:creator>
  <cp:lastModifiedBy>John van den Bosch</cp:lastModifiedBy>
  <cp:revision>2</cp:revision>
  <dcterms:created xsi:type="dcterms:W3CDTF">2025-03-27T20:53:51Z</dcterms:created>
  <dcterms:modified xsi:type="dcterms:W3CDTF">2025-03-27T21:24:52Z</dcterms:modified>
</cp:coreProperties>
</file>