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58" d="100"/>
          <a:sy n="58" d="100"/>
        </p:scale>
        <p:origin x="289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7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7EA51-3D4F-4305-A6B2-73D73003950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F2436-933C-4559-B6B3-55AA34164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1AC6D-87DC-08CF-69C4-25635298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6" y="2004801"/>
            <a:ext cx="5772447" cy="7455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18C35-5572-6908-F091-A1DC821B8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0" y="1902953"/>
            <a:ext cx="5780503" cy="3436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5004E-A633-E5BC-3E0F-1468543CF6C9}"/>
              </a:ext>
            </a:extLst>
          </p:cNvPr>
          <p:cNvSpPr txBox="1"/>
          <p:nvPr/>
        </p:nvSpPr>
        <p:spPr>
          <a:xfrm>
            <a:off x="-6309714" y="4870476"/>
            <a:ext cx="68524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GeoJargon: Decode the Real Message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No More Robotic Translations—Get Down and Dirty with Real Language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Forget stiff, textbook translations. Our AI-powered system translates </a:t>
            </a:r>
            <a:r>
              <a:rPr lang="en-US" b="1" dirty="0"/>
              <a:t>slang, typos, emojis, abbreviations, local dialects, and hidden meanings</a:t>
            </a:r>
            <a:r>
              <a:rPr lang="en-US" dirty="0"/>
              <a:t>—so nothing gets lost in translation.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Whether it’s </a:t>
            </a:r>
            <a:r>
              <a:rPr lang="en-US" b="1" dirty="0"/>
              <a:t>text messages, recorded calls, social media posts, or street slang</a:t>
            </a:r>
            <a:r>
              <a:rPr lang="en-US" dirty="0"/>
              <a:t>, GeoJargon analyzes language like real people use it—</a:t>
            </a:r>
            <a:r>
              <a:rPr lang="en-US" b="1" dirty="0"/>
              <a:t>raw, unfiltered, and full of nuance.</a:t>
            </a:r>
            <a:r>
              <a:rPr lang="en-US" dirty="0"/>
              <a:t> We work across </a:t>
            </a:r>
            <a:r>
              <a:rPr lang="en-US" b="1" dirty="0"/>
              <a:t>78+ languages</a:t>
            </a:r>
            <a:r>
              <a:rPr lang="en-US" dirty="0"/>
              <a:t>, ensuring you don’t just get the words—you get the real intent behind them.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Because in an investigation, </a:t>
            </a:r>
            <a:r>
              <a:rPr lang="en-US" b="1" dirty="0"/>
              <a:t>understanding the truth can mean the difference between a lead and a dead end.</a:t>
            </a:r>
            <a:endParaRPr lang="en-US" dirty="0"/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679367C7-F944-E819-60B6-9B6A45561533}"/>
              </a:ext>
            </a:extLst>
          </p:cNvPr>
          <p:cNvSpPr/>
          <p:nvPr/>
        </p:nvSpPr>
        <p:spPr>
          <a:xfrm>
            <a:off x="4693186" y="6096000"/>
            <a:ext cx="1134737" cy="1175133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CB777-0FA4-41BF-1C4C-A1845754CAF5}"/>
              </a:ext>
            </a:extLst>
          </p:cNvPr>
          <p:cNvSpPr txBox="1"/>
          <p:nvPr/>
        </p:nvSpPr>
        <p:spPr>
          <a:xfrm>
            <a:off x="1498294" y="1566671"/>
            <a:ext cx="432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GeoJargon vs Online Translators</a:t>
            </a:r>
          </a:p>
        </p:txBody>
      </p:sp>
    </p:spTree>
    <p:extLst>
      <p:ext uri="{BB962C8B-B14F-4D97-AF65-F5344CB8AC3E}">
        <p14:creationId xmlns:p14="http://schemas.microsoft.com/office/powerpoint/2010/main" val="12817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6C8D7-EE5B-6129-9DCD-48BD4B570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73139-B1D4-1029-A6D6-0FC640C44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8" y="2314380"/>
            <a:ext cx="5893103" cy="7563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0018B7-E0BF-4980-460B-078DF7A76ADF}"/>
              </a:ext>
            </a:extLst>
          </p:cNvPr>
          <p:cNvSpPr txBox="1"/>
          <p:nvPr/>
        </p:nvSpPr>
        <p:spPr>
          <a:xfrm>
            <a:off x="-5860973" y="2577947"/>
            <a:ext cx="4186409" cy="364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731664-11F1-0309-E06F-496F42895CF2}"/>
              </a:ext>
            </a:extLst>
          </p:cNvPr>
          <p:cNvSpPr txBox="1"/>
          <p:nvPr/>
        </p:nvSpPr>
        <p:spPr>
          <a:xfrm>
            <a:off x="-8764375" y="341523"/>
            <a:ext cx="9246823" cy="1200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**GeoJargon: The Future of Translation**### **Break Language Barriers with Precision**Communicate effortlessly across **78 languages** with GeoJargon. Whether it’s **text, audio, or images**, our cutting-edge translation technology ensures accuracy, nuance, and cultural relevance like never before.---### **Why GeoJargon?**#### **Better Translation with Advanced AI**Traditional translation apps like Google Translate rely on **Neural Machine Translation (NMT)** and **Statistical Machine Translation (SMT)**—often resulting in literal and misleading </a:t>
            </a:r>
            <a:r>
              <a:rPr lang="en-US" dirty="0" err="1">
                <a:highlight>
                  <a:srgbClr val="FFFF00"/>
                </a:highlight>
              </a:rPr>
              <a:t>translations.Example</a:t>
            </a:r>
            <a:r>
              <a:rPr lang="en-US" dirty="0">
                <a:highlight>
                  <a:srgbClr val="FFFF00"/>
                </a:highlight>
              </a:rPr>
              <a:t>:- **Google Translate Interpretation**: *“That cat just kicked the bucket.”* → Assumes a feline physically kicked a bucket.- **GeoJargon Interpretation**: *Understands that ‘cat’ is slang for a cool person and ‘kicked the bucket’ means death.*GeoJargon is powered by a **custom Large Language Model (LLM)** designed to grasp **context, idioms, and cultural nuances**, making translations sound more natural and human-like.---#### **Up-to-Date Slang, Dialects &amp; Modern Expressions**- **Google Translate**: Uses outdated language models, often derived from United Nations transcripts from the 1990s, missing modern slang and dialects.- **ChatGPT**: While advanced, its model updates are over **6 months old**, missing real-time language shifts from social media trends.- **GeoJargon**: **Slang and dialect updates in near real-time**. If a new term trends on TikTok today, GeoJargon incorporates it by **the next morning**. GeoJargon is constantly evolving, making it the perfect tool for **law enforcement, undercover investigations, and intelligence agencies** who need to stay ahead of linguistic shifts.---#### **Understands Sensitive Topics**Unlike other translation platforms, GeoJargon provides an accurate, unfiltered understanding of language—even in **sensitive or restricted** discussions.- **Google Translate**: Often misunderstands slang, censors words, or provides inaccurate translations.- **ChatGPT**: Prohibits discussion of **sex, drugs, and violence**.- **GeoJargon**: Custom LLM is trained to understand and translate **sex, drug, and violence-related conversations** with accuracy and context.---### **Customizable Communication Styles**GeoJargon goes beyond just translating words—it helps you **blend in seamlessly** by providing **multiple conversational styles** to match different scenarios. Whether you need to sound like a **teenager**, a **business executive**, or someone **in a hurry**, GeoJargon adapts accordingly.✔ **Teenager Mode** – Uses emojis, slang, and abbreviations to sound authentic to younger generations. *(“</a:t>
            </a:r>
            <a:r>
              <a:rPr lang="en-US" dirty="0" err="1">
                <a:highlight>
                  <a:srgbClr val="FFFF00"/>
                </a:highlight>
              </a:rPr>
              <a:t>Yo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fr</a:t>
            </a:r>
            <a:r>
              <a:rPr lang="en-US" dirty="0">
                <a:highlight>
                  <a:srgbClr val="FFFF00"/>
                </a:highlight>
              </a:rPr>
              <a:t>, that’s wild!🔥”)*  ✔ **Professional Mode** – Provides a polished, formal tone for business communications. *(“Thank you for your patience. We will review your request shortly.”)*  ✔ **Fast &amp; Direct Mode** – Short, to-the-point translations for quick interactions. *(“Need info now. Meet in 10.”)*  ✔ **Undercover Mode** – Designed for intelligence professionals and law enforcement to **mimic local dialects, gang slang, and criminal jargon**, crucial for **narcotics, sex trafficking, and organized crime investigations**.---### **Privacy &amp; Security First**GeoJargon is built for organizations and individuals who prioritize **data security and confidentiality**.✔ **No Third-Party Data Sharing**  ✔ **No Auditing or Saving of Text, Images, or Audio**  ✔ **Can Be Hosted on Classified Networks**  ✔ **Compatible with Air-Gapped Systems** (Note: slang updates will be delayed by a month)---### **GeoJargon: Beyond Translation—True Communication**Whether you’re a global business, intelligence agency, or an individual needing **true-to-life translations**, GeoJargon is the **next-generation** language solution you can trust.**Experience the future of translation today.**</a:t>
            </a:r>
          </a:p>
        </p:txBody>
      </p:sp>
    </p:spTree>
    <p:extLst>
      <p:ext uri="{BB962C8B-B14F-4D97-AF65-F5344CB8AC3E}">
        <p14:creationId xmlns:p14="http://schemas.microsoft.com/office/powerpoint/2010/main" val="41990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806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Gregg</dc:creator>
  <cp:lastModifiedBy>Brandon Gregg</cp:lastModifiedBy>
  <cp:revision>1</cp:revision>
  <dcterms:created xsi:type="dcterms:W3CDTF">2025-03-12T17:26:16Z</dcterms:created>
  <dcterms:modified xsi:type="dcterms:W3CDTF">2025-03-12T18:25:57Z</dcterms:modified>
</cp:coreProperties>
</file>