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omments/modernComment_100_68C49C6.xml" ContentType="application/vnd.ms-powerpoint.comment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3B72685-2900-6580-CC36-C468E6ECCD48}" name="David Brandt" initials="DB" userId="4c7fdc93217329b3"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8F85DB4-3C0E-4C72-F800-F84C8B94CDE1}" v="3" dt="2025-03-05T19:44:52.51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86" d="100"/>
          <a:sy n="86" d="100"/>
        </p:scale>
        <p:origin x="96" y="8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5" Type="http://schemas.microsoft.com/office/2018/10/relationships/authors" Target="authors.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vid Brandt" userId="4c7fdc93217329b3" providerId="Windows Live" clId="Web-{58F85DB4-3C0E-4C72-F800-F84C8B94CDE1}"/>
    <pc:docChg chg="modSld">
      <pc:chgData name="David Brandt" userId="4c7fdc93217329b3" providerId="Windows Live" clId="Web-{58F85DB4-3C0E-4C72-F800-F84C8B94CDE1}" dt="2025-03-05T19:44:50.853" v="1" actId="20577"/>
      <pc:docMkLst>
        <pc:docMk/>
      </pc:docMkLst>
      <pc:sldChg chg="modSp">
        <pc:chgData name="David Brandt" userId="4c7fdc93217329b3" providerId="Windows Live" clId="Web-{58F85DB4-3C0E-4C72-F800-F84C8B94CDE1}" dt="2025-03-05T19:44:50.853" v="1" actId="20577"/>
        <pc:sldMkLst>
          <pc:docMk/>
          <pc:sldMk cId="109857222" sldId="256"/>
        </pc:sldMkLst>
        <pc:spChg chg="mod">
          <ac:chgData name="David Brandt" userId="4c7fdc93217329b3" providerId="Windows Live" clId="Web-{58F85DB4-3C0E-4C72-F800-F84C8B94CDE1}" dt="2025-03-05T19:44:50.853" v="1" actId="20577"/>
          <ac:spMkLst>
            <pc:docMk/>
            <pc:sldMk cId="109857222" sldId="256"/>
            <ac:spMk id="3" creationId="{00000000-0000-0000-0000-000000000000}"/>
          </ac:spMkLst>
        </pc:spChg>
      </pc:sldChg>
    </pc:docChg>
  </pc:docChgLst>
  <pc:docChgLst>
    <pc:chgData name="David Brandt" userId="4c7fdc93217329b3" providerId="Windows Live" clId="Web-{2290A122-1E48-8938-35DD-EDFA9351DF77}"/>
    <pc:docChg chg="mod addSld modSld sldOrd modMainMaster">
      <pc:chgData name="David Brandt" userId="4c7fdc93217329b3" providerId="Windows Live" clId="Web-{2290A122-1E48-8938-35DD-EDFA9351DF77}" dt="2025-02-20T22:18:52.916" v="705"/>
      <pc:docMkLst>
        <pc:docMk/>
      </pc:docMkLst>
      <pc:sldChg chg="addSp delSp modSp mod setBg">
        <pc:chgData name="David Brandt" userId="4c7fdc93217329b3" providerId="Windows Live" clId="Web-{2290A122-1E48-8938-35DD-EDFA9351DF77}" dt="2025-02-20T19:34:17.917" v="467" actId="1076"/>
        <pc:sldMkLst>
          <pc:docMk/>
          <pc:sldMk cId="109857222" sldId="256"/>
        </pc:sldMkLst>
        <pc:spChg chg="mod">
          <ac:chgData name="David Brandt" userId="4c7fdc93217329b3" providerId="Windows Live" clId="Web-{2290A122-1E48-8938-35DD-EDFA9351DF77}" dt="2025-02-20T19:16:35.860" v="317" actId="1076"/>
          <ac:spMkLst>
            <pc:docMk/>
            <pc:sldMk cId="109857222" sldId="256"/>
            <ac:spMk id="2" creationId="{00000000-0000-0000-0000-000000000000}"/>
          </ac:spMkLst>
        </pc:spChg>
        <pc:spChg chg="mod">
          <ac:chgData name="David Brandt" userId="4c7fdc93217329b3" providerId="Windows Live" clId="Web-{2290A122-1E48-8938-35DD-EDFA9351DF77}" dt="2025-02-20T19:25:52.772" v="375" actId="20577"/>
          <ac:spMkLst>
            <pc:docMk/>
            <pc:sldMk cId="109857222" sldId="256"/>
            <ac:spMk id="3" creationId="{00000000-0000-0000-0000-000000000000}"/>
          </ac:spMkLst>
        </pc:spChg>
        <pc:spChg chg="add del mod">
          <ac:chgData name="David Brandt" userId="4c7fdc93217329b3" providerId="Windows Live" clId="Web-{2290A122-1E48-8938-35DD-EDFA9351DF77}" dt="2025-02-20T19:09:27.371" v="276"/>
          <ac:spMkLst>
            <pc:docMk/>
            <pc:sldMk cId="109857222" sldId="256"/>
            <ac:spMk id="5" creationId="{CBEFCD8C-A724-FCCB-B236-2D1D53F1B553}"/>
          </ac:spMkLst>
        </pc:spChg>
        <pc:spChg chg="add del mod">
          <ac:chgData name="David Brandt" userId="4c7fdc93217329b3" providerId="Windows Live" clId="Web-{2290A122-1E48-8938-35DD-EDFA9351DF77}" dt="2025-02-20T19:09:27.371" v="275"/>
          <ac:spMkLst>
            <pc:docMk/>
            <pc:sldMk cId="109857222" sldId="256"/>
            <ac:spMk id="6" creationId="{270FC57C-34CC-5F41-899F-8FB999C32D5E}"/>
          </ac:spMkLst>
        </pc:spChg>
        <pc:spChg chg="add del mod">
          <ac:chgData name="David Brandt" userId="4c7fdc93217329b3" providerId="Windows Live" clId="Web-{2290A122-1E48-8938-35DD-EDFA9351DF77}" dt="2025-02-20T19:09:27.371" v="274"/>
          <ac:spMkLst>
            <pc:docMk/>
            <pc:sldMk cId="109857222" sldId="256"/>
            <ac:spMk id="7" creationId="{967923C8-5BE9-45CC-869F-68002CE6C547}"/>
          </ac:spMkLst>
        </pc:spChg>
        <pc:spChg chg="add del mod">
          <ac:chgData name="David Brandt" userId="4c7fdc93217329b3" providerId="Windows Live" clId="Web-{2290A122-1E48-8938-35DD-EDFA9351DF77}" dt="2025-02-20T19:09:27.371" v="273"/>
          <ac:spMkLst>
            <pc:docMk/>
            <pc:sldMk cId="109857222" sldId="256"/>
            <ac:spMk id="8" creationId="{986A1078-31BF-1DA7-5B07-0C26190FF78D}"/>
          </ac:spMkLst>
        </pc:spChg>
        <pc:spChg chg="add del mod">
          <ac:chgData name="David Brandt" userId="4c7fdc93217329b3" providerId="Windows Live" clId="Web-{2290A122-1E48-8938-35DD-EDFA9351DF77}" dt="2025-02-20T19:09:27.371" v="272"/>
          <ac:spMkLst>
            <pc:docMk/>
            <pc:sldMk cId="109857222" sldId="256"/>
            <ac:spMk id="9" creationId="{A70BE72A-3F6A-69F9-18BA-932F440A059A}"/>
          </ac:spMkLst>
        </pc:spChg>
        <pc:spChg chg="add del mod">
          <ac:chgData name="David Brandt" userId="4c7fdc93217329b3" providerId="Windows Live" clId="Web-{2290A122-1E48-8938-35DD-EDFA9351DF77}" dt="2025-02-20T19:09:27.371" v="271"/>
          <ac:spMkLst>
            <pc:docMk/>
            <pc:sldMk cId="109857222" sldId="256"/>
            <ac:spMk id="10" creationId="{B155086F-EBAB-E2FE-FE53-45DA5727D4A7}"/>
          </ac:spMkLst>
        </pc:spChg>
        <pc:spChg chg="add del">
          <ac:chgData name="David Brandt" userId="4c7fdc93217329b3" providerId="Windows Live" clId="Web-{2290A122-1E48-8938-35DD-EDFA9351DF77}" dt="2025-02-20T19:14:00.546" v="305"/>
          <ac:spMkLst>
            <pc:docMk/>
            <pc:sldMk cId="109857222" sldId="256"/>
            <ac:spMk id="12" creationId="{CBEFCD8C-A724-FCCB-B236-2D1D53F1B553}"/>
          </ac:spMkLst>
        </pc:spChg>
        <pc:spChg chg="add del">
          <ac:chgData name="David Brandt" userId="4c7fdc93217329b3" providerId="Windows Live" clId="Web-{2290A122-1E48-8938-35DD-EDFA9351DF77}" dt="2025-02-20T19:14:00.546" v="304"/>
          <ac:spMkLst>
            <pc:docMk/>
            <pc:sldMk cId="109857222" sldId="256"/>
            <ac:spMk id="13" creationId="{270FC57C-34CC-5F41-899F-8FB999C32D5E}"/>
          </ac:spMkLst>
        </pc:spChg>
        <pc:spChg chg="add del">
          <ac:chgData name="David Brandt" userId="4c7fdc93217329b3" providerId="Windows Live" clId="Web-{2290A122-1E48-8938-35DD-EDFA9351DF77}" dt="2025-02-20T19:14:00.546" v="303"/>
          <ac:spMkLst>
            <pc:docMk/>
            <pc:sldMk cId="109857222" sldId="256"/>
            <ac:spMk id="14" creationId="{967923C8-5BE9-45CC-869F-68002CE6C547}"/>
          </ac:spMkLst>
        </pc:spChg>
        <pc:spChg chg="add del">
          <ac:chgData name="David Brandt" userId="4c7fdc93217329b3" providerId="Windows Live" clId="Web-{2290A122-1E48-8938-35DD-EDFA9351DF77}" dt="2025-02-20T19:14:00.546" v="302"/>
          <ac:spMkLst>
            <pc:docMk/>
            <pc:sldMk cId="109857222" sldId="256"/>
            <ac:spMk id="15" creationId="{986A1078-31BF-1DA7-5B07-0C26190FF78D}"/>
          </ac:spMkLst>
        </pc:spChg>
        <pc:spChg chg="add">
          <ac:chgData name="David Brandt" userId="4c7fdc93217329b3" providerId="Windows Live" clId="Web-{2290A122-1E48-8938-35DD-EDFA9351DF77}" dt="2025-02-20T19:10:54.466" v="277"/>
          <ac:spMkLst>
            <pc:docMk/>
            <pc:sldMk cId="109857222" sldId="256"/>
            <ac:spMk id="16" creationId="{8555C5B3-193A-4749-9AFD-682E53CDDE8F}"/>
          </ac:spMkLst>
        </pc:spChg>
        <pc:spChg chg="add del">
          <ac:chgData name="David Brandt" userId="4c7fdc93217329b3" providerId="Windows Live" clId="Web-{2290A122-1E48-8938-35DD-EDFA9351DF77}" dt="2025-02-20T19:14:00.546" v="301"/>
          <ac:spMkLst>
            <pc:docMk/>
            <pc:sldMk cId="109857222" sldId="256"/>
            <ac:spMk id="17" creationId="{A70BE72A-3F6A-69F9-18BA-932F440A059A}"/>
          </ac:spMkLst>
        </pc:spChg>
        <pc:spChg chg="add">
          <ac:chgData name="David Brandt" userId="4c7fdc93217329b3" providerId="Windows Live" clId="Web-{2290A122-1E48-8938-35DD-EDFA9351DF77}" dt="2025-02-20T19:10:54.466" v="277"/>
          <ac:spMkLst>
            <pc:docMk/>
            <pc:sldMk cId="109857222" sldId="256"/>
            <ac:spMk id="18" creationId="{2EAE06A6-F76A-41C9-827A-C561B004485C}"/>
          </ac:spMkLst>
        </pc:spChg>
        <pc:spChg chg="add del">
          <ac:chgData name="David Brandt" userId="4c7fdc93217329b3" providerId="Windows Live" clId="Web-{2290A122-1E48-8938-35DD-EDFA9351DF77}" dt="2025-02-20T19:14:00.546" v="300"/>
          <ac:spMkLst>
            <pc:docMk/>
            <pc:sldMk cId="109857222" sldId="256"/>
            <ac:spMk id="19" creationId="{B155086F-EBAB-E2FE-FE53-45DA5727D4A7}"/>
          </ac:spMkLst>
        </pc:spChg>
        <pc:spChg chg="add">
          <ac:chgData name="David Brandt" userId="4c7fdc93217329b3" providerId="Windows Live" clId="Web-{2290A122-1E48-8938-35DD-EDFA9351DF77}" dt="2025-02-20T19:10:54.466" v="277"/>
          <ac:spMkLst>
            <pc:docMk/>
            <pc:sldMk cId="109857222" sldId="256"/>
            <ac:spMk id="20" creationId="{89F9D4E8-0639-444B-949B-9518585061AF}"/>
          </ac:spMkLst>
        </pc:spChg>
        <pc:spChg chg="add mod">
          <ac:chgData name="David Brandt" userId="4c7fdc93217329b3" providerId="Windows Live" clId="Web-{2290A122-1E48-8938-35DD-EDFA9351DF77}" dt="2025-02-20T19:21:08.535" v="341" actId="1076"/>
          <ac:spMkLst>
            <pc:docMk/>
            <pc:sldMk cId="109857222" sldId="256"/>
            <ac:spMk id="21" creationId="{CBEFCD8C-A724-FCCB-B236-2D1D53F1B553}"/>
          </ac:spMkLst>
        </pc:spChg>
        <pc:spChg chg="add">
          <ac:chgData name="David Brandt" userId="4c7fdc93217329b3" providerId="Windows Live" clId="Web-{2290A122-1E48-8938-35DD-EDFA9351DF77}" dt="2025-02-20T19:10:54.466" v="277"/>
          <ac:spMkLst>
            <pc:docMk/>
            <pc:sldMk cId="109857222" sldId="256"/>
            <ac:spMk id="22" creationId="{7E3DA7A2-ED70-4BBA-AB72-00AD461FA405}"/>
          </ac:spMkLst>
        </pc:spChg>
        <pc:spChg chg="add mod">
          <ac:chgData name="David Brandt" userId="4c7fdc93217329b3" providerId="Windows Live" clId="Web-{2290A122-1E48-8938-35DD-EDFA9351DF77}" dt="2025-02-20T19:21:15.035" v="342" actId="1076"/>
          <ac:spMkLst>
            <pc:docMk/>
            <pc:sldMk cId="109857222" sldId="256"/>
            <ac:spMk id="23" creationId="{270FC57C-34CC-5F41-899F-8FB999C32D5E}"/>
          </ac:spMkLst>
        </pc:spChg>
        <pc:spChg chg="add">
          <ac:chgData name="David Brandt" userId="4c7fdc93217329b3" providerId="Windows Live" clId="Web-{2290A122-1E48-8938-35DD-EDFA9351DF77}" dt="2025-02-20T19:10:54.466" v="277"/>
          <ac:spMkLst>
            <pc:docMk/>
            <pc:sldMk cId="109857222" sldId="256"/>
            <ac:spMk id="24" creationId="{FC485432-3647-4218-B5D3-15D3FA222B13}"/>
          </ac:spMkLst>
        </pc:spChg>
        <pc:spChg chg="add mod">
          <ac:chgData name="David Brandt" userId="4c7fdc93217329b3" providerId="Windows Live" clId="Web-{2290A122-1E48-8938-35DD-EDFA9351DF77}" dt="2025-02-20T19:21:17.472" v="343" actId="1076"/>
          <ac:spMkLst>
            <pc:docMk/>
            <pc:sldMk cId="109857222" sldId="256"/>
            <ac:spMk id="25" creationId="{967923C8-5BE9-45CC-869F-68002CE6C547}"/>
          </ac:spMkLst>
        </pc:spChg>
        <pc:spChg chg="add mod">
          <ac:chgData name="David Brandt" userId="4c7fdc93217329b3" providerId="Windows Live" clId="Web-{2290A122-1E48-8938-35DD-EDFA9351DF77}" dt="2025-02-20T19:15:16.828" v="307"/>
          <ac:spMkLst>
            <pc:docMk/>
            <pc:sldMk cId="109857222" sldId="256"/>
            <ac:spMk id="26" creationId="{F4AFDDCA-6ABA-4D23-8A5C-1BF0F4308148}"/>
          </ac:spMkLst>
        </pc:spChg>
        <pc:spChg chg="add mod">
          <ac:chgData name="David Brandt" userId="4c7fdc93217329b3" providerId="Windows Live" clId="Web-{2290A122-1E48-8938-35DD-EDFA9351DF77}" dt="2025-02-20T19:21:19.644" v="344" actId="1076"/>
          <ac:spMkLst>
            <pc:docMk/>
            <pc:sldMk cId="109857222" sldId="256"/>
            <ac:spMk id="27" creationId="{986A1078-31BF-1DA7-5B07-0C26190FF78D}"/>
          </ac:spMkLst>
        </pc:spChg>
        <pc:spChg chg="add mod">
          <ac:chgData name="David Brandt" userId="4c7fdc93217329b3" providerId="Windows Live" clId="Web-{2290A122-1E48-8938-35DD-EDFA9351DF77}" dt="2025-02-20T19:21:25.113" v="345" actId="1076"/>
          <ac:spMkLst>
            <pc:docMk/>
            <pc:sldMk cId="109857222" sldId="256"/>
            <ac:spMk id="28" creationId="{A70BE72A-3F6A-69F9-18BA-932F440A059A}"/>
          </ac:spMkLst>
        </pc:spChg>
        <pc:spChg chg="add mod">
          <ac:chgData name="David Brandt" userId="4c7fdc93217329b3" providerId="Windows Live" clId="Web-{2290A122-1E48-8938-35DD-EDFA9351DF77}" dt="2025-02-20T19:21:28.629" v="346" actId="1076"/>
          <ac:spMkLst>
            <pc:docMk/>
            <pc:sldMk cId="109857222" sldId="256"/>
            <ac:spMk id="29" creationId="{B155086F-EBAB-E2FE-FE53-45DA5727D4A7}"/>
          </ac:spMkLst>
        </pc:spChg>
        <pc:picChg chg="add del mod">
          <ac:chgData name="David Brandt" userId="4c7fdc93217329b3" providerId="Windows Live" clId="Web-{2290A122-1E48-8938-35DD-EDFA9351DF77}" dt="2025-02-20T19:07:31.355" v="261"/>
          <ac:picMkLst>
            <pc:docMk/>
            <pc:sldMk cId="109857222" sldId="256"/>
            <ac:picMk id="4" creationId="{C4AD78EA-7BEC-81DF-ED07-288EBCCCDA77}"/>
          </ac:picMkLst>
        </pc:picChg>
        <pc:picChg chg="add del mod">
          <ac:chgData name="David Brandt" userId="4c7fdc93217329b3" providerId="Windows Live" clId="Web-{2290A122-1E48-8938-35DD-EDFA9351DF77}" dt="2025-02-20T19:33:42.667" v="459"/>
          <ac:picMkLst>
            <pc:docMk/>
            <pc:sldMk cId="109857222" sldId="256"/>
            <ac:picMk id="11" creationId="{DEF1F1DB-D56A-CE11-7B74-A608BA5C19E6}"/>
          </ac:picMkLst>
        </pc:picChg>
        <pc:picChg chg="add mod">
          <ac:chgData name="David Brandt" userId="4c7fdc93217329b3" providerId="Windows Live" clId="Web-{2290A122-1E48-8938-35DD-EDFA9351DF77}" dt="2025-02-20T19:34:17.917" v="467" actId="1076"/>
          <ac:picMkLst>
            <pc:docMk/>
            <pc:sldMk cId="109857222" sldId="256"/>
            <ac:picMk id="31" creationId="{C77B6F4F-8482-5F14-A265-D0F9BD4CBB37}"/>
          </ac:picMkLst>
        </pc:picChg>
      </pc:sldChg>
      <pc:sldChg chg="addSp delSp modSp new mod setBg">
        <pc:chgData name="David Brandt" userId="4c7fdc93217329b3" providerId="Windows Live" clId="Web-{2290A122-1E48-8938-35DD-EDFA9351DF77}" dt="2025-02-20T19:30:00.524" v="389"/>
        <pc:sldMkLst>
          <pc:docMk/>
          <pc:sldMk cId="1701693314" sldId="257"/>
        </pc:sldMkLst>
        <pc:spChg chg="mod">
          <ac:chgData name="David Brandt" userId="4c7fdc93217329b3" providerId="Windows Live" clId="Web-{2290A122-1E48-8938-35DD-EDFA9351DF77}" dt="2025-02-20T19:26:30.710" v="378"/>
          <ac:spMkLst>
            <pc:docMk/>
            <pc:sldMk cId="1701693314" sldId="257"/>
            <ac:spMk id="2" creationId="{67FDCEAE-E07C-B994-9BC5-71AF5E6D3CE5}"/>
          </ac:spMkLst>
        </pc:spChg>
        <pc:spChg chg="mod ord">
          <ac:chgData name="David Brandt" userId="4c7fdc93217329b3" providerId="Windows Live" clId="Web-{2290A122-1E48-8938-35DD-EDFA9351DF77}" dt="2025-02-20T19:28:38.148" v="385" actId="20577"/>
          <ac:spMkLst>
            <pc:docMk/>
            <pc:sldMk cId="1701693314" sldId="257"/>
            <ac:spMk id="3" creationId="{2A3EB238-5F7D-DA4D-B69E-4A081B88AEAC}"/>
          </ac:spMkLst>
        </pc:spChg>
        <pc:spChg chg="add">
          <ac:chgData name="David Brandt" userId="4c7fdc93217329b3" providerId="Windows Live" clId="Web-{2290A122-1E48-8938-35DD-EDFA9351DF77}" dt="2025-02-20T19:26:30.710" v="378"/>
          <ac:spMkLst>
            <pc:docMk/>
            <pc:sldMk cId="1701693314" sldId="257"/>
            <ac:spMk id="11" creationId="{327D73B4-9F5C-4A64-A179-51B9500CB8B5}"/>
          </ac:spMkLst>
        </pc:spChg>
        <pc:spChg chg="add">
          <ac:chgData name="David Brandt" userId="4c7fdc93217329b3" providerId="Windows Live" clId="Web-{2290A122-1E48-8938-35DD-EDFA9351DF77}" dt="2025-02-20T19:26:30.710" v="378"/>
          <ac:spMkLst>
            <pc:docMk/>
            <pc:sldMk cId="1701693314" sldId="257"/>
            <ac:spMk id="13" creationId="{C1F06963-6374-4B48-844F-071A9BAAAE02}"/>
          </ac:spMkLst>
        </pc:spChg>
        <pc:spChg chg="add">
          <ac:chgData name="David Brandt" userId="4c7fdc93217329b3" providerId="Windows Live" clId="Web-{2290A122-1E48-8938-35DD-EDFA9351DF77}" dt="2025-02-20T19:26:30.710" v="378"/>
          <ac:spMkLst>
            <pc:docMk/>
            <pc:sldMk cId="1701693314" sldId="257"/>
            <ac:spMk id="15" creationId="{6CB927A4-E432-4310-9CD5-E89FF5063179}"/>
          </ac:spMkLst>
        </pc:spChg>
        <pc:spChg chg="add">
          <ac:chgData name="David Brandt" userId="4c7fdc93217329b3" providerId="Windows Live" clId="Web-{2290A122-1E48-8938-35DD-EDFA9351DF77}" dt="2025-02-20T19:26:30.710" v="378"/>
          <ac:spMkLst>
            <pc:docMk/>
            <pc:sldMk cId="1701693314" sldId="257"/>
            <ac:spMk id="17" creationId="{1453BF6C-B012-48B7-B4E8-6D7AC7C27D02}"/>
          </ac:spMkLst>
        </pc:spChg>
        <pc:spChg chg="add">
          <ac:chgData name="David Brandt" userId="4c7fdc93217329b3" providerId="Windows Live" clId="Web-{2290A122-1E48-8938-35DD-EDFA9351DF77}" dt="2025-02-20T19:26:30.710" v="378"/>
          <ac:spMkLst>
            <pc:docMk/>
            <pc:sldMk cId="1701693314" sldId="257"/>
            <ac:spMk id="19" creationId="{E3020543-B24B-4EC4-8FFC-8DD88EEA91A8}"/>
          </ac:spMkLst>
        </pc:spChg>
        <pc:picChg chg="add del mod">
          <ac:chgData name="David Brandt" userId="4c7fdc93217329b3" providerId="Windows Live" clId="Web-{2290A122-1E48-8938-35DD-EDFA9351DF77}" dt="2025-02-20T19:26:09.272" v="376"/>
          <ac:picMkLst>
            <pc:docMk/>
            <pc:sldMk cId="1701693314" sldId="257"/>
            <ac:picMk id="5" creationId="{659B6E56-1F84-DB28-4CC3-647226782DB3}"/>
          </ac:picMkLst>
        </pc:picChg>
        <pc:picChg chg="add mod">
          <ac:chgData name="David Brandt" userId="4c7fdc93217329b3" providerId="Windows Live" clId="Web-{2290A122-1E48-8938-35DD-EDFA9351DF77}" dt="2025-02-20T19:27:57.179" v="380" actId="1076"/>
          <ac:picMkLst>
            <pc:docMk/>
            <pc:sldMk cId="1701693314" sldId="257"/>
            <ac:picMk id="6" creationId="{E97DB66F-2377-9145-3127-248744EBD0F3}"/>
          </ac:picMkLst>
        </pc:picChg>
        <pc:cxnChg chg="add">
          <ac:chgData name="David Brandt" userId="4c7fdc93217329b3" providerId="Windows Live" clId="Web-{2290A122-1E48-8938-35DD-EDFA9351DF77}" dt="2025-02-20T19:26:30.710" v="378"/>
          <ac:cxnSpMkLst>
            <pc:docMk/>
            <pc:sldMk cId="1701693314" sldId="257"/>
            <ac:cxnSpMk id="21" creationId="{C49DA8F6-BCC1-4447-B54C-57856834B94B}"/>
          </ac:cxnSpMkLst>
        </pc:cxnChg>
      </pc:sldChg>
      <pc:sldChg chg="addSp delSp modSp new mod ord setBg">
        <pc:chgData name="David Brandt" userId="4c7fdc93217329b3" providerId="Windows Live" clId="Web-{2290A122-1E48-8938-35DD-EDFA9351DF77}" dt="2025-02-20T21:38:27.281" v="472"/>
        <pc:sldMkLst>
          <pc:docMk/>
          <pc:sldMk cId="3123482116" sldId="258"/>
        </pc:sldMkLst>
        <pc:spChg chg="mod">
          <ac:chgData name="David Brandt" userId="4c7fdc93217329b3" providerId="Windows Live" clId="Web-{2290A122-1E48-8938-35DD-EDFA9351DF77}" dt="2025-02-20T19:35:10.058" v="469"/>
          <ac:spMkLst>
            <pc:docMk/>
            <pc:sldMk cId="3123482116" sldId="258"/>
            <ac:spMk id="2" creationId="{8F06C3AD-2C1F-7EF4-EDCA-66469329ECE1}"/>
          </ac:spMkLst>
        </pc:spChg>
        <pc:spChg chg="del mod ord">
          <ac:chgData name="David Brandt" userId="4c7fdc93217329b3" providerId="Windows Live" clId="Web-{2290A122-1E48-8938-35DD-EDFA9351DF77}" dt="2025-02-20T19:35:10.090" v="470"/>
          <ac:spMkLst>
            <pc:docMk/>
            <pc:sldMk cId="3123482116" sldId="258"/>
            <ac:spMk id="3" creationId="{671780C8-9594-D2F9-A5F1-39A93546A5B2}"/>
          </ac:spMkLst>
        </pc:spChg>
        <pc:spChg chg="add del">
          <ac:chgData name="David Brandt" userId="4c7fdc93217329b3" providerId="Windows Live" clId="Web-{2290A122-1E48-8938-35DD-EDFA9351DF77}" dt="2025-02-20T19:35:10.090" v="470"/>
          <ac:spMkLst>
            <pc:docMk/>
            <pc:sldMk cId="3123482116" sldId="258"/>
            <ac:spMk id="10" creationId="{8D1AA55E-40D5-461B-A5A8-4AE8AAB71B08}"/>
          </ac:spMkLst>
        </pc:spChg>
        <pc:spChg chg="add del">
          <ac:chgData name="David Brandt" userId="4c7fdc93217329b3" providerId="Windows Live" clId="Web-{2290A122-1E48-8938-35DD-EDFA9351DF77}" dt="2025-02-20T19:35:10.090" v="470"/>
          <ac:spMkLst>
            <pc:docMk/>
            <pc:sldMk cId="3123482116" sldId="258"/>
            <ac:spMk id="14" creationId="{6CB927A4-E432-4310-9CD5-E89FF5063179}"/>
          </ac:spMkLst>
        </pc:spChg>
        <pc:spChg chg="add del">
          <ac:chgData name="David Brandt" userId="4c7fdc93217329b3" providerId="Windows Live" clId="Web-{2290A122-1E48-8938-35DD-EDFA9351DF77}" dt="2025-02-20T19:35:10.090" v="470"/>
          <ac:spMkLst>
            <pc:docMk/>
            <pc:sldMk cId="3123482116" sldId="258"/>
            <ac:spMk id="16" creationId="{E3020543-B24B-4EC4-8FFC-8DD88EEA91A8}"/>
          </ac:spMkLst>
        </pc:spChg>
        <pc:spChg chg="add del">
          <ac:chgData name="David Brandt" userId="4c7fdc93217329b3" providerId="Windows Live" clId="Web-{2290A122-1E48-8938-35DD-EDFA9351DF77}" dt="2025-02-20T19:35:10.058" v="469"/>
          <ac:spMkLst>
            <pc:docMk/>
            <pc:sldMk cId="3123482116" sldId="258"/>
            <ac:spMk id="21" creationId="{327D73B4-9F5C-4A64-A179-51B9500CB8B5}"/>
          </ac:spMkLst>
        </pc:spChg>
        <pc:spChg chg="add del">
          <ac:chgData name="David Brandt" userId="4c7fdc93217329b3" providerId="Windows Live" clId="Web-{2290A122-1E48-8938-35DD-EDFA9351DF77}" dt="2025-02-20T19:35:10.058" v="469"/>
          <ac:spMkLst>
            <pc:docMk/>
            <pc:sldMk cId="3123482116" sldId="258"/>
            <ac:spMk id="23" creationId="{C1F06963-6374-4B48-844F-071A9BAAAE02}"/>
          </ac:spMkLst>
        </pc:spChg>
        <pc:spChg chg="add del">
          <ac:chgData name="David Brandt" userId="4c7fdc93217329b3" providerId="Windows Live" clId="Web-{2290A122-1E48-8938-35DD-EDFA9351DF77}" dt="2025-02-20T19:35:10.058" v="469"/>
          <ac:spMkLst>
            <pc:docMk/>
            <pc:sldMk cId="3123482116" sldId="258"/>
            <ac:spMk id="25" creationId="{6CB927A4-E432-4310-9CD5-E89FF5063179}"/>
          </ac:spMkLst>
        </pc:spChg>
        <pc:spChg chg="add del">
          <ac:chgData name="David Brandt" userId="4c7fdc93217329b3" providerId="Windows Live" clId="Web-{2290A122-1E48-8938-35DD-EDFA9351DF77}" dt="2025-02-20T19:35:10.058" v="469"/>
          <ac:spMkLst>
            <pc:docMk/>
            <pc:sldMk cId="3123482116" sldId="258"/>
            <ac:spMk id="27" creationId="{1453BF6C-B012-48B7-B4E8-6D7AC7C27D02}"/>
          </ac:spMkLst>
        </pc:spChg>
        <pc:spChg chg="add del">
          <ac:chgData name="David Brandt" userId="4c7fdc93217329b3" providerId="Windows Live" clId="Web-{2290A122-1E48-8938-35DD-EDFA9351DF77}" dt="2025-02-20T19:35:10.058" v="469"/>
          <ac:spMkLst>
            <pc:docMk/>
            <pc:sldMk cId="3123482116" sldId="258"/>
            <ac:spMk id="29" creationId="{E3020543-B24B-4EC4-8FFC-8DD88EEA91A8}"/>
          </ac:spMkLst>
        </pc:spChg>
        <pc:spChg chg="add">
          <ac:chgData name="David Brandt" userId="4c7fdc93217329b3" providerId="Windows Live" clId="Web-{2290A122-1E48-8938-35DD-EDFA9351DF77}" dt="2025-02-20T19:35:10.090" v="470"/>
          <ac:spMkLst>
            <pc:docMk/>
            <pc:sldMk cId="3123482116" sldId="258"/>
            <ac:spMk id="33" creationId="{8D1AA55E-40D5-461B-A5A8-4AE8AAB71B08}"/>
          </ac:spMkLst>
        </pc:spChg>
        <pc:spChg chg="add">
          <ac:chgData name="David Brandt" userId="4c7fdc93217329b3" providerId="Windows Live" clId="Web-{2290A122-1E48-8938-35DD-EDFA9351DF77}" dt="2025-02-20T19:35:10.090" v="470"/>
          <ac:spMkLst>
            <pc:docMk/>
            <pc:sldMk cId="3123482116" sldId="258"/>
            <ac:spMk id="35" creationId="{6CB927A4-E432-4310-9CD5-E89FF5063179}"/>
          </ac:spMkLst>
        </pc:spChg>
        <pc:spChg chg="add">
          <ac:chgData name="David Brandt" userId="4c7fdc93217329b3" providerId="Windows Live" clId="Web-{2290A122-1E48-8938-35DD-EDFA9351DF77}" dt="2025-02-20T19:35:10.090" v="470"/>
          <ac:spMkLst>
            <pc:docMk/>
            <pc:sldMk cId="3123482116" sldId="258"/>
            <ac:spMk id="36" creationId="{E3020543-B24B-4EC4-8FFC-8DD88EEA91A8}"/>
          </ac:spMkLst>
        </pc:spChg>
        <pc:graphicFrameChg chg="add">
          <ac:chgData name="David Brandt" userId="4c7fdc93217329b3" providerId="Windows Live" clId="Web-{2290A122-1E48-8938-35DD-EDFA9351DF77}" dt="2025-02-20T19:35:10.090" v="470"/>
          <ac:graphicFrameMkLst>
            <pc:docMk/>
            <pc:sldMk cId="3123482116" sldId="258"/>
            <ac:graphicFrameMk id="18" creationId="{E89BDC64-0C41-0927-1852-41DF13FB756A}"/>
          </ac:graphicFrameMkLst>
        </pc:graphicFrameChg>
        <pc:picChg chg="add mod">
          <ac:chgData name="David Brandt" userId="4c7fdc93217329b3" providerId="Windows Live" clId="Web-{2290A122-1E48-8938-35DD-EDFA9351DF77}" dt="2025-02-20T19:33:28.573" v="458"/>
          <ac:picMkLst>
            <pc:docMk/>
            <pc:sldMk cId="3123482116" sldId="258"/>
            <ac:picMk id="5" creationId="{996F3174-B15F-A5D8-F2E5-5DC28C65E53A}"/>
          </ac:picMkLst>
        </pc:picChg>
        <pc:cxnChg chg="add del">
          <ac:chgData name="David Brandt" userId="4c7fdc93217329b3" providerId="Windows Live" clId="Web-{2290A122-1E48-8938-35DD-EDFA9351DF77}" dt="2025-02-20T19:35:10.090" v="470"/>
          <ac:cxnSpMkLst>
            <pc:docMk/>
            <pc:sldMk cId="3123482116" sldId="258"/>
            <ac:cxnSpMk id="12" creationId="{7EB498BD-8089-4626-91EA-4978EBEF535E}"/>
          </ac:cxnSpMkLst>
        </pc:cxnChg>
        <pc:cxnChg chg="add">
          <ac:chgData name="David Brandt" userId="4c7fdc93217329b3" providerId="Windows Live" clId="Web-{2290A122-1E48-8938-35DD-EDFA9351DF77}" dt="2025-02-20T19:35:10.090" v="470"/>
          <ac:cxnSpMkLst>
            <pc:docMk/>
            <pc:sldMk cId="3123482116" sldId="258"/>
            <ac:cxnSpMk id="34" creationId="{7EB498BD-8089-4626-91EA-4978EBEF535E}"/>
          </ac:cxnSpMkLst>
        </pc:cxnChg>
      </pc:sldChg>
      <pc:sldChg chg="addSp modSp new mod setBg">
        <pc:chgData name="David Brandt" userId="4c7fdc93217329b3" providerId="Windows Live" clId="Web-{2290A122-1E48-8938-35DD-EDFA9351DF77}" dt="2025-02-20T21:48:48.343" v="555"/>
        <pc:sldMkLst>
          <pc:docMk/>
          <pc:sldMk cId="2547605310" sldId="259"/>
        </pc:sldMkLst>
        <pc:spChg chg="mod">
          <ac:chgData name="David Brandt" userId="4c7fdc93217329b3" providerId="Windows Live" clId="Web-{2290A122-1E48-8938-35DD-EDFA9351DF77}" dt="2025-02-20T21:48:48.343" v="555"/>
          <ac:spMkLst>
            <pc:docMk/>
            <pc:sldMk cId="2547605310" sldId="259"/>
            <ac:spMk id="2" creationId="{0F075FC9-C8CA-5A45-87B9-DA819BA7861C}"/>
          </ac:spMkLst>
        </pc:spChg>
        <pc:spChg chg="mod">
          <ac:chgData name="David Brandt" userId="4c7fdc93217329b3" providerId="Windows Live" clId="Web-{2290A122-1E48-8938-35DD-EDFA9351DF77}" dt="2025-02-20T21:48:48.343" v="555"/>
          <ac:spMkLst>
            <pc:docMk/>
            <pc:sldMk cId="2547605310" sldId="259"/>
            <ac:spMk id="3" creationId="{70AF5A58-9A06-8053-A53C-FFE20D2D0052}"/>
          </ac:spMkLst>
        </pc:spChg>
        <pc:spChg chg="add">
          <ac:chgData name="David Brandt" userId="4c7fdc93217329b3" providerId="Windows Live" clId="Web-{2290A122-1E48-8938-35DD-EDFA9351DF77}" dt="2025-02-20T21:48:48.343" v="555"/>
          <ac:spMkLst>
            <pc:docMk/>
            <pc:sldMk cId="2547605310" sldId="259"/>
            <ac:spMk id="10" creationId="{8D1AA55E-40D5-461B-A5A8-4AE8AAB71B08}"/>
          </ac:spMkLst>
        </pc:spChg>
        <pc:spChg chg="add">
          <ac:chgData name="David Brandt" userId="4c7fdc93217329b3" providerId="Windows Live" clId="Web-{2290A122-1E48-8938-35DD-EDFA9351DF77}" dt="2025-02-20T21:48:48.343" v="555"/>
          <ac:spMkLst>
            <pc:docMk/>
            <pc:sldMk cId="2547605310" sldId="259"/>
            <ac:spMk id="14" creationId="{6CB927A4-E432-4310-9CD5-E89FF5063179}"/>
          </ac:spMkLst>
        </pc:spChg>
        <pc:spChg chg="add">
          <ac:chgData name="David Brandt" userId="4c7fdc93217329b3" providerId="Windows Live" clId="Web-{2290A122-1E48-8938-35DD-EDFA9351DF77}" dt="2025-02-20T21:48:48.343" v="555"/>
          <ac:spMkLst>
            <pc:docMk/>
            <pc:sldMk cId="2547605310" sldId="259"/>
            <ac:spMk id="16" creationId="{E3020543-B24B-4EC4-8FFC-8DD88EEA91A8}"/>
          </ac:spMkLst>
        </pc:spChg>
        <pc:picChg chg="add">
          <ac:chgData name="David Brandt" userId="4c7fdc93217329b3" providerId="Windows Live" clId="Web-{2290A122-1E48-8938-35DD-EDFA9351DF77}" dt="2025-02-20T21:48:41.358" v="554"/>
          <ac:picMkLst>
            <pc:docMk/>
            <pc:sldMk cId="2547605310" sldId="259"/>
            <ac:picMk id="5" creationId="{34E1CCB5-B7FD-E654-25A7-1F1D77E8E49C}"/>
          </ac:picMkLst>
        </pc:picChg>
        <pc:cxnChg chg="add">
          <ac:chgData name="David Brandt" userId="4c7fdc93217329b3" providerId="Windows Live" clId="Web-{2290A122-1E48-8938-35DD-EDFA9351DF77}" dt="2025-02-20T21:48:48.343" v="555"/>
          <ac:cxnSpMkLst>
            <pc:docMk/>
            <pc:sldMk cId="2547605310" sldId="259"/>
            <ac:cxnSpMk id="12" creationId="{7EB498BD-8089-4626-91EA-4978EBEF535E}"/>
          </ac:cxnSpMkLst>
        </pc:cxnChg>
      </pc:sldChg>
      <pc:sldChg chg="addSp delSp modSp new">
        <pc:chgData name="David Brandt" userId="4c7fdc93217329b3" providerId="Windows Live" clId="Web-{2290A122-1E48-8938-35DD-EDFA9351DF77}" dt="2025-02-20T22:12:57.905" v="623" actId="1076"/>
        <pc:sldMkLst>
          <pc:docMk/>
          <pc:sldMk cId="1430773454" sldId="260"/>
        </pc:sldMkLst>
        <pc:spChg chg="mod">
          <ac:chgData name="David Brandt" userId="4c7fdc93217329b3" providerId="Windows Live" clId="Web-{2290A122-1E48-8938-35DD-EDFA9351DF77}" dt="2025-02-20T21:50:55.258" v="570" actId="20577"/>
          <ac:spMkLst>
            <pc:docMk/>
            <pc:sldMk cId="1430773454" sldId="260"/>
            <ac:spMk id="2" creationId="{245D9555-A33C-42A1-507A-87C52869088C}"/>
          </ac:spMkLst>
        </pc:spChg>
        <pc:spChg chg="del">
          <ac:chgData name="David Brandt" userId="4c7fdc93217329b3" providerId="Windows Live" clId="Web-{2290A122-1E48-8938-35DD-EDFA9351DF77}" dt="2025-02-20T21:51:07.119" v="571"/>
          <ac:spMkLst>
            <pc:docMk/>
            <pc:sldMk cId="1430773454" sldId="260"/>
            <ac:spMk id="3" creationId="{16C3E403-EB3E-98F9-4245-6C8A47603EB7}"/>
          </ac:spMkLst>
        </pc:spChg>
        <pc:spChg chg="add del mod">
          <ac:chgData name="David Brandt" userId="4c7fdc93217329b3" providerId="Windows Live" clId="Web-{2290A122-1E48-8938-35DD-EDFA9351DF77}" dt="2025-02-20T22:09:11.919" v="611"/>
          <ac:spMkLst>
            <pc:docMk/>
            <pc:sldMk cId="1430773454" sldId="260"/>
            <ac:spMk id="4" creationId="{9CC4B15B-BE70-382D-2E47-1DBA0E6F1E96}"/>
          </ac:spMkLst>
        </pc:spChg>
        <pc:spChg chg="add del mod">
          <ac:chgData name="David Brandt" userId="4c7fdc93217329b3" providerId="Windows Live" clId="Web-{2290A122-1E48-8938-35DD-EDFA9351DF77}" dt="2025-02-20T22:08:33.603" v="604"/>
          <ac:spMkLst>
            <pc:docMk/>
            <pc:sldMk cId="1430773454" sldId="260"/>
            <ac:spMk id="5" creationId="{6AC658FF-EFD6-48CD-E13E-4DCF16D60966}"/>
          </ac:spMkLst>
        </pc:spChg>
        <pc:spChg chg="add del mod">
          <ac:chgData name="David Brandt" userId="4c7fdc93217329b3" providerId="Windows Live" clId="Web-{2290A122-1E48-8938-35DD-EDFA9351DF77}" dt="2025-02-20T22:07:08.348" v="598"/>
          <ac:spMkLst>
            <pc:docMk/>
            <pc:sldMk cId="1430773454" sldId="260"/>
            <ac:spMk id="6" creationId="{4F48B0A9-4E77-1179-9839-8C61D8116E2D}"/>
          </ac:spMkLst>
        </pc:spChg>
        <pc:spChg chg="add mod">
          <ac:chgData name="David Brandt" userId="4c7fdc93217329b3" providerId="Windows Live" clId="Web-{2290A122-1E48-8938-35DD-EDFA9351DF77}" dt="2025-02-20T22:12:41.669" v="619" actId="1076"/>
          <ac:spMkLst>
            <pc:docMk/>
            <pc:sldMk cId="1430773454" sldId="260"/>
            <ac:spMk id="7" creationId="{3F469A5C-C0B8-9333-45D4-304CC74B79F8}"/>
          </ac:spMkLst>
        </pc:spChg>
        <pc:spChg chg="add mod">
          <ac:chgData name="David Brandt" userId="4c7fdc93217329b3" providerId="Windows Live" clId="Web-{2290A122-1E48-8938-35DD-EDFA9351DF77}" dt="2025-02-20T22:12:44.700" v="620" actId="1076"/>
          <ac:spMkLst>
            <pc:docMk/>
            <pc:sldMk cId="1430773454" sldId="260"/>
            <ac:spMk id="8" creationId="{CEF417A4-B2F5-4649-E137-E56DC7626CB9}"/>
          </ac:spMkLst>
        </pc:spChg>
        <pc:spChg chg="add mod">
          <ac:chgData name="David Brandt" userId="4c7fdc93217329b3" providerId="Windows Live" clId="Web-{2290A122-1E48-8938-35DD-EDFA9351DF77}" dt="2025-02-20T22:12:49.328" v="621" actId="1076"/>
          <ac:spMkLst>
            <pc:docMk/>
            <pc:sldMk cId="1430773454" sldId="260"/>
            <ac:spMk id="9" creationId="{8980B546-D153-D8CA-68E7-8604755EA17C}"/>
          </ac:spMkLst>
        </pc:spChg>
        <pc:spChg chg="add mod">
          <ac:chgData name="David Brandt" userId="4c7fdc93217329b3" providerId="Windows Live" clId="Web-{2290A122-1E48-8938-35DD-EDFA9351DF77}" dt="2025-02-20T22:12:57.905" v="623" actId="1076"/>
          <ac:spMkLst>
            <pc:docMk/>
            <pc:sldMk cId="1430773454" sldId="260"/>
            <ac:spMk id="10" creationId="{521424F0-A70B-B8DA-BC40-F759D4E74BC7}"/>
          </ac:spMkLst>
        </pc:spChg>
      </pc:sldChg>
      <pc:sldChg chg="addSp modSp new mod setBg">
        <pc:chgData name="David Brandt" userId="4c7fdc93217329b3" providerId="Windows Live" clId="Web-{2290A122-1E48-8938-35DD-EDFA9351DF77}" dt="2025-02-20T22:16:40.547" v="674" actId="20577"/>
        <pc:sldMkLst>
          <pc:docMk/>
          <pc:sldMk cId="524363827" sldId="261"/>
        </pc:sldMkLst>
        <pc:spChg chg="mod">
          <ac:chgData name="David Brandt" userId="4c7fdc93217329b3" providerId="Windows Live" clId="Web-{2290A122-1E48-8938-35DD-EDFA9351DF77}" dt="2025-02-20T22:16:40.547" v="674" actId="20577"/>
          <ac:spMkLst>
            <pc:docMk/>
            <pc:sldMk cId="524363827" sldId="261"/>
            <ac:spMk id="2" creationId="{451F600A-43BB-55F4-EB71-661A87AAF17D}"/>
          </ac:spMkLst>
        </pc:spChg>
        <pc:spChg chg="mod ord">
          <ac:chgData name="David Brandt" userId="4c7fdc93217329b3" providerId="Windows Live" clId="Web-{2290A122-1E48-8938-35DD-EDFA9351DF77}" dt="2025-02-20T22:15:47.402" v="672"/>
          <ac:spMkLst>
            <pc:docMk/>
            <pc:sldMk cId="524363827" sldId="261"/>
            <ac:spMk id="3" creationId="{BFFF1DC6-D0E0-AC3B-71D9-A86831E4BE35}"/>
          </ac:spMkLst>
        </pc:spChg>
        <pc:spChg chg="add">
          <ac:chgData name="David Brandt" userId="4c7fdc93217329b3" providerId="Windows Live" clId="Web-{2290A122-1E48-8938-35DD-EDFA9351DF77}" dt="2025-02-20T22:15:47.402" v="672"/>
          <ac:spMkLst>
            <pc:docMk/>
            <pc:sldMk cId="524363827" sldId="261"/>
            <ac:spMk id="10" creationId="{327D73B4-9F5C-4A64-A179-51B9500CB8B5}"/>
          </ac:spMkLst>
        </pc:spChg>
        <pc:spChg chg="add">
          <ac:chgData name="David Brandt" userId="4c7fdc93217329b3" providerId="Windows Live" clId="Web-{2290A122-1E48-8938-35DD-EDFA9351DF77}" dt="2025-02-20T22:15:47.402" v="672"/>
          <ac:spMkLst>
            <pc:docMk/>
            <pc:sldMk cId="524363827" sldId="261"/>
            <ac:spMk id="12" creationId="{C1F06963-6374-4B48-844F-071A9BAAAE02}"/>
          </ac:spMkLst>
        </pc:spChg>
        <pc:spChg chg="add">
          <ac:chgData name="David Brandt" userId="4c7fdc93217329b3" providerId="Windows Live" clId="Web-{2290A122-1E48-8938-35DD-EDFA9351DF77}" dt="2025-02-20T22:15:47.402" v="672"/>
          <ac:spMkLst>
            <pc:docMk/>
            <pc:sldMk cId="524363827" sldId="261"/>
            <ac:spMk id="14" creationId="{6CB927A4-E432-4310-9CD5-E89FF5063179}"/>
          </ac:spMkLst>
        </pc:spChg>
        <pc:spChg chg="add">
          <ac:chgData name="David Brandt" userId="4c7fdc93217329b3" providerId="Windows Live" clId="Web-{2290A122-1E48-8938-35DD-EDFA9351DF77}" dt="2025-02-20T22:15:47.402" v="672"/>
          <ac:spMkLst>
            <pc:docMk/>
            <pc:sldMk cId="524363827" sldId="261"/>
            <ac:spMk id="16" creationId="{1453BF6C-B012-48B7-B4E8-6D7AC7C27D02}"/>
          </ac:spMkLst>
        </pc:spChg>
        <pc:spChg chg="add">
          <ac:chgData name="David Brandt" userId="4c7fdc93217329b3" providerId="Windows Live" clId="Web-{2290A122-1E48-8938-35DD-EDFA9351DF77}" dt="2025-02-20T22:15:47.402" v="672"/>
          <ac:spMkLst>
            <pc:docMk/>
            <pc:sldMk cId="524363827" sldId="261"/>
            <ac:spMk id="18" creationId="{E3020543-B24B-4EC4-8FFC-8DD88EEA91A8}"/>
          </ac:spMkLst>
        </pc:spChg>
        <pc:picChg chg="add mod">
          <ac:chgData name="David Brandt" userId="4c7fdc93217329b3" providerId="Windows Live" clId="Web-{2290A122-1E48-8938-35DD-EDFA9351DF77}" dt="2025-02-20T22:15:47.402" v="672"/>
          <ac:picMkLst>
            <pc:docMk/>
            <pc:sldMk cId="524363827" sldId="261"/>
            <ac:picMk id="5" creationId="{59052F47-9820-528E-C1C2-3DA22AC6C7B9}"/>
          </ac:picMkLst>
        </pc:picChg>
        <pc:cxnChg chg="add">
          <ac:chgData name="David Brandt" userId="4c7fdc93217329b3" providerId="Windows Live" clId="Web-{2290A122-1E48-8938-35DD-EDFA9351DF77}" dt="2025-02-20T22:15:47.402" v="672"/>
          <ac:cxnSpMkLst>
            <pc:docMk/>
            <pc:sldMk cId="524363827" sldId="261"/>
            <ac:cxnSpMk id="20" creationId="{C49DA8F6-BCC1-4447-B54C-57856834B94B}"/>
          </ac:cxnSpMkLst>
        </pc:cxnChg>
      </pc:sldChg>
      <pc:sldChg chg="addSp delSp modSp new mod setBg">
        <pc:chgData name="David Brandt" userId="4c7fdc93217329b3" providerId="Windows Live" clId="Web-{2290A122-1E48-8938-35DD-EDFA9351DF77}" dt="2025-02-20T22:18:52.916" v="705"/>
        <pc:sldMkLst>
          <pc:docMk/>
          <pc:sldMk cId="3408622631" sldId="262"/>
        </pc:sldMkLst>
        <pc:spChg chg="mod">
          <ac:chgData name="David Brandt" userId="4c7fdc93217329b3" providerId="Windows Live" clId="Web-{2290A122-1E48-8938-35DD-EDFA9351DF77}" dt="2025-02-20T22:18:52.902" v="704"/>
          <ac:spMkLst>
            <pc:docMk/>
            <pc:sldMk cId="3408622631" sldId="262"/>
            <ac:spMk id="2" creationId="{FE11107A-09D9-C3C1-B942-4C7DEBA0BB64}"/>
          </ac:spMkLst>
        </pc:spChg>
        <pc:spChg chg="add del mod">
          <ac:chgData name="David Brandt" userId="4c7fdc93217329b3" providerId="Windows Live" clId="Web-{2290A122-1E48-8938-35DD-EDFA9351DF77}" dt="2025-02-20T22:18:52.916" v="705"/>
          <ac:spMkLst>
            <pc:docMk/>
            <pc:sldMk cId="3408622631" sldId="262"/>
            <ac:spMk id="3" creationId="{2BC6C98B-D611-DE7B-900C-060E95470947}"/>
          </ac:spMkLst>
        </pc:spChg>
        <pc:spChg chg="add del">
          <ac:chgData name="David Brandt" userId="4c7fdc93217329b3" providerId="Windows Live" clId="Web-{2290A122-1E48-8938-35DD-EDFA9351DF77}" dt="2025-02-20T22:18:52.902" v="704"/>
          <ac:spMkLst>
            <pc:docMk/>
            <pc:sldMk cId="3408622631" sldId="262"/>
            <ac:spMk id="9" creationId="{BACC6370-2D7E-4714-9D71-7542949D7D5D}"/>
          </ac:spMkLst>
        </pc:spChg>
        <pc:spChg chg="add del">
          <ac:chgData name="David Brandt" userId="4c7fdc93217329b3" providerId="Windows Live" clId="Web-{2290A122-1E48-8938-35DD-EDFA9351DF77}" dt="2025-02-20T22:18:52.902" v="704"/>
          <ac:spMkLst>
            <pc:docMk/>
            <pc:sldMk cId="3408622631" sldId="262"/>
            <ac:spMk id="11" creationId="{F68B3F68-107C-434F-AA38-110D5EA91B85}"/>
          </ac:spMkLst>
        </pc:spChg>
        <pc:spChg chg="add del">
          <ac:chgData name="David Brandt" userId="4c7fdc93217329b3" providerId="Windows Live" clId="Web-{2290A122-1E48-8938-35DD-EDFA9351DF77}" dt="2025-02-20T22:18:52.902" v="704"/>
          <ac:spMkLst>
            <pc:docMk/>
            <pc:sldMk cId="3408622631" sldId="262"/>
            <ac:spMk id="13" creationId="{AAD0DBB9-1A4B-4391-81D4-CB19F9AB918A}"/>
          </ac:spMkLst>
        </pc:spChg>
        <pc:spChg chg="add del">
          <ac:chgData name="David Brandt" userId="4c7fdc93217329b3" providerId="Windows Live" clId="Web-{2290A122-1E48-8938-35DD-EDFA9351DF77}" dt="2025-02-20T22:18:52.902" v="704"/>
          <ac:spMkLst>
            <pc:docMk/>
            <pc:sldMk cId="3408622631" sldId="262"/>
            <ac:spMk id="15" creationId="{063BBA22-50EA-4C4D-BE05-F1CE4E63AA56}"/>
          </ac:spMkLst>
        </pc:spChg>
        <pc:graphicFrameChg chg="add del">
          <ac:chgData name="David Brandt" userId="4c7fdc93217329b3" providerId="Windows Live" clId="Web-{2290A122-1E48-8938-35DD-EDFA9351DF77}" dt="2025-02-20T22:18:52.902" v="704"/>
          <ac:graphicFrameMkLst>
            <pc:docMk/>
            <pc:sldMk cId="3408622631" sldId="262"/>
            <ac:graphicFrameMk id="5" creationId="{44D5AE19-9885-8EC8-F50B-2E9EBC8677EB}"/>
          </ac:graphicFrameMkLst>
        </pc:graphicFrameChg>
        <pc:graphicFrameChg chg="add">
          <ac:chgData name="David Brandt" userId="4c7fdc93217329b3" providerId="Windows Live" clId="Web-{2290A122-1E48-8938-35DD-EDFA9351DF77}" dt="2025-02-20T22:18:52.916" v="705"/>
          <ac:graphicFrameMkLst>
            <pc:docMk/>
            <pc:sldMk cId="3408622631" sldId="262"/>
            <ac:graphicFrameMk id="17" creationId="{0A70905F-7F03-58CF-085F-F0723E63D15C}"/>
          </ac:graphicFrameMkLst>
        </pc:graphicFrameChg>
      </pc:sldChg>
      <pc:sldMasterChg chg="mod setBg modSldLayout">
        <pc:chgData name="David Brandt" userId="4c7fdc93217329b3" providerId="Windows Live" clId="Web-{2290A122-1E48-8938-35DD-EDFA9351DF77}" dt="2025-02-20T19:30:00.524" v="389"/>
        <pc:sldMasterMkLst>
          <pc:docMk/>
          <pc:sldMasterMk cId="2460954070" sldId="2147483660"/>
        </pc:sldMasterMkLst>
        <pc:sldLayoutChg chg="mod">
          <pc:chgData name="David Brandt" userId="4c7fdc93217329b3" providerId="Windows Live" clId="Web-{2290A122-1E48-8938-35DD-EDFA9351DF77}" dt="2025-02-20T19:30:00.524" v="389"/>
          <pc:sldLayoutMkLst>
            <pc:docMk/>
            <pc:sldMasterMk cId="2460954070" sldId="2147483660"/>
            <pc:sldLayoutMk cId="2385387890" sldId="2147483661"/>
          </pc:sldLayoutMkLst>
        </pc:sldLayoutChg>
        <pc:sldLayoutChg chg="mod">
          <pc:chgData name="David Brandt" userId="4c7fdc93217329b3" providerId="Windows Live" clId="Web-{2290A122-1E48-8938-35DD-EDFA9351DF77}" dt="2025-02-20T19:30:00.524" v="389"/>
          <pc:sldLayoutMkLst>
            <pc:docMk/>
            <pc:sldMasterMk cId="2460954070" sldId="2147483660"/>
            <pc:sldLayoutMk cId="949138452" sldId="2147483662"/>
          </pc:sldLayoutMkLst>
        </pc:sldLayoutChg>
        <pc:sldLayoutChg chg="mod">
          <pc:chgData name="David Brandt" userId="4c7fdc93217329b3" providerId="Windows Live" clId="Web-{2290A122-1E48-8938-35DD-EDFA9351DF77}" dt="2025-02-20T19:30:00.524" v="389"/>
          <pc:sldLayoutMkLst>
            <pc:docMk/>
            <pc:sldMasterMk cId="2460954070" sldId="2147483660"/>
            <pc:sldLayoutMk cId="2591524520" sldId="2147483663"/>
          </pc:sldLayoutMkLst>
        </pc:sldLayoutChg>
        <pc:sldLayoutChg chg="mod">
          <pc:chgData name="David Brandt" userId="4c7fdc93217329b3" providerId="Windows Live" clId="Web-{2290A122-1E48-8938-35DD-EDFA9351DF77}" dt="2025-02-20T19:30:00.524" v="389"/>
          <pc:sldLayoutMkLst>
            <pc:docMk/>
            <pc:sldMasterMk cId="2460954070" sldId="2147483660"/>
            <pc:sldLayoutMk cId="1203092039" sldId="2147483664"/>
          </pc:sldLayoutMkLst>
        </pc:sldLayoutChg>
        <pc:sldLayoutChg chg="mod">
          <pc:chgData name="David Brandt" userId="4c7fdc93217329b3" providerId="Windows Live" clId="Web-{2290A122-1E48-8938-35DD-EDFA9351DF77}" dt="2025-02-20T19:30:00.524" v="389"/>
          <pc:sldLayoutMkLst>
            <pc:docMk/>
            <pc:sldMasterMk cId="2460954070" sldId="2147483660"/>
            <pc:sldLayoutMk cId="3733172339" sldId="2147483665"/>
          </pc:sldLayoutMkLst>
        </pc:sldLayoutChg>
        <pc:sldLayoutChg chg="mod">
          <pc:chgData name="David Brandt" userId="4c7fdc93217329b3" providerId="Windows Live" clId="Web-{2290A122-1E48-8938-35DD-EDFA9351DF77}" dt="2025-02-20T19:30:00.524" v="389"/>
          <pc:sldLayoutMkLst>
            <pc:docMk/>
            <pc:sldMasterMk cId="2460954070" sldId="2147483660"/>
            <pc:sldLayoutMk cId="3210312558" sldId="2147483666"/>
          </pc:sldLayoutMkLst>
        </pc:sldLayoutChg>
        <pc:sldLayoutChg chg="mod">
          <pc:chgData name="David Brandt" userId="4c7fdc93217329b3" providerId="Windows Live" clId="Web-{2290A122-1E48-8938-35DD-EDFA9351DF77}" dt="2025-02-20T19:30:00.524" v="389"/>
          <pc:sldLayoutMkLst>
            <pc:docMk/>
            <pc:sldMasterMk cId="2460954070" sldId="2147483660"/>
            <pc:sldLayoutMk cId="3146388984" sldId="2147483667"/>
          </pc:sldLayoutMkLst>
        </pc:sldLayoutChg>
        <pc:sldLayoutChg chg="mod">
          <pc:chgData name="David Brandt" userId="4c7fdc93217329b3" providerId="Windows Live" clId="Web-{2290A122-1E48-8938-35DD-EDFA9351DF77}" dt="2025-02-20T19:30:00.524" v="389"/>
          <pc:sldLayoutMkLst>
            <pc:docMk/>
            <pc:sldMasterMk cId="2460954070" sldId="2147483660"/>
            <pc:sldLayoutMk cId="3171841454" sldId="2147483668"/>
          </pc:sldLayoutMkLst>
        </pc:sldLayoutChg>
        <pc:sldLayoutChg chg="mod">
          <pc:chgData name="David Brandt" userId="4c7fdc93217329b3" providerId="Windows Live" clId="Web-{2290A122-1E48-8938-35DD-EDFA9351DF77}" dt="2025-02-20T19:30:00.524" v="389"/>
          <pc:sldLayoutMkLst>
            <pc:docMk/>
            <pc:sldMasterMk cId="2460954070" sldId="2147483660"/>
            <pc:sldLayoutMk cId="1718958274" sldId="2147483669"/>
          </pc:sldLayoutMkLst>
        </pc:sldLayoutChg>
        <pc:sldLayoutChg chg="mod">
          <pc:chgData name="David Brandt" userId="4c7fdc93217329b3" providerId="Windows Live" clId="Web-{2290A122-1E48-8938-35DD-EDFA9351DF77}" dt="2025-02-20T19:30:00.524" v="389"/>
          <pc:sldLayoutMkLst>
            <pc:docMk/>
            <pc:sldMasterMk cId="2460954070" sldId="2147483660"/>
            <pc:sldLayoutMk cId="2202905451" sldId="2147483670"/>
          </pc:sldLayoutMkLst>
        </pc:sldLayoutChg>
        <pc:sldLayoutChg chg="mod">
          <pc:chgData name="David Brandt" userId="4c7fdc93217329b3" providerId="Windows Live" clId="Web-{2290A122-1E48-8938-35DD-EDFA9351DF77}" dt="2025-02-20T19:30:00.524" v="389"/>
          <pc:sldLayoutMkLst>
            <pc:docMk/>
            <pc:sldMasterMk cId="2460954070" sldId="2147483660"/>
            <pc:sldLayoutMk cId="3479445657" sldId="2147483671"/>
          </pc:sldLayoutMkLst>
        </pc:sldLayoutChg>
      </pc:sldMasterChg>
    </pc:docChg>
  </pc:docChgLst>
</pc:chgInfo>
</file>

<file path=ppt/comments/modernComment_100_68C49C6.xml><?xml version="1.0" encoding="utf-8"?>
<p188:cmLst xmlns:a="http://schemas.openxmlformats.org/drawingml/2006/main" xmlns:r="http://schemas.openxmlformats.org/officeDocument/2006/relationships" xmlns:p188="http://schemas.microsoft.com/office/powerpoint/2018/8/main">
  <p188:cm id="{16B012C0-CB62-4CB3-B323-2CD20831A414}" authorId="{23B72685-2900-6580-CC36-C468E6ECCD48}" created="2025-02-20T19:23:49.583">
    <pc:sldMkLst xmlns:pc="http://schemas.microsoft.com/office/powerpoint/2013/main/command">
      <pc:docMk/>
      <pc:sldMk cId="109857222" sldId="256"/>
    </pc:sldMkLst>
    <p188:txBody>
      <a:bodyPr/>
      <a:lstStyle/>
      <a:p>
        <a:r>
          <a:rPr lang="en-US"/>
          <a:t>YOU MAY WISH TO HAVE IMAGES OF PAIN SUFFERING INSIDE THE CIRCLE</a:t>
        </a:r>
      </a:p>
    </p188:txBody>
  </p188:cm>
  <p188:cm id="{2A0DB56A-0445-44EE-8A39-774FFBE5617C}" authorId="{23B72685-2900-6580-CC36-C468E6ECCD48}" created="2025-02-20T19:24:30.458">
    <pc:sldMkLst xmlns:pc="http://schemas.microsoft.com/office/powerpoint/2013/main/command">
      <pc:docMk/>
      <pc:sldMk cId="109857222" sldId="256"/>
    </pc:sldMkLst>
    <p188:txBody>
      <a:bodyPr/>
      <a:lstStyle/>
      <a:p>
        <a:r>
          <a:rPr lang="en-US"/>
          <a:t>I PUT IN A DIFFERENT MISSION STATEMENT AS A PLACE HOLDER</a:t>
        </a:r>
      </a:p>
    </p188:txBody>
  </p188:cm>
</p188:cmLst>
</file>

<file path=ppt/diagrams/_rels/data1.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10" Type="http://schemas.openxmlformats.org/officeDocument/2006/relationships/image" Target="../media/image11.svg"/><Relationship Id="rId4" Type="http://schemas.openxmlformats.org/officeDocument/2006/relationships/image" Target="../media/image5.svg"/><Relationship Id="rId9" Type="http://schemas.openxmlformats.org/officeDocument/2006/relationships/image" Target="../media/image10.png"/></Relationships>
</file>

<file path=ppt/diagrams/_rels/data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4" Type="http://schemas.openxmlformats.org/officeDocument/2006/relationships/image" Target="../media/image15.svg"/></Relationships>
</file>

<file path=ppt/diagrams/_rels/drawing1.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10" Type="http://schemas.openxmlformats.org/officeDocument/2006/relationships/image" Target="../media/image11.svg"/><Relationship Id="rId4" Type="http://schemas.openxmlformats.org/officeDocument/2006/relationships/image" Target="../media/image5.svg"/><Relationship Id="rId9" Type="http://schemas.openxmlformats.org/officeDocument/2006/relationships/image" Target="../media/image10.png"/></Relationships>
</file>

<file path=ppt/diagrams/_rels/drawing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4" Type="http://schemas.openxmlformats.org/officeDocument/2006/relationships/image" Target="../media/image15.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5980699-5790-4E73-94F9-B4DCCC51C76B}"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365766B1-B2EF-4B24-8657-DD3CA46F21BF}">
      <dgm:prSet/>
      <dgm:spPr/>
      <dgm:t>
        <a:bodyPr/>
        <a:lstStyle/>
        <a:p>
          <a:pPr>
            <a:lnSpc>
              <a:spcPct val="100000"/>
            </a:lnSpc>
          </a:pPr>
          <a:r>
            <a:rPr lang="en-US"/>
            <a:t>EDUCATION IN PAIN</a:t>
          </a:r>
        </a:p>
      </dgm:t>
    </dgm:pt>
    <dgm:pt modelId="{CAFE5427-F970-4D4C-84D4-18EB982892B7}" type="parTrans" cxnId="{BFDE7BAD-F253-4799-9199-FC13F7883207}">
      <dgm:prSet/>
      <dgm:spPr/>
      <dgm:t>
        <a:bodyPr/>
        <a:lstStyle/>
        <a:p>
          <a:endParaRPr lang="en-US"/>
        </a:p>
      </dgm:t>
    </dgm:pt>
    <dgm:pt modelId="{A8FB7661-14BF-49AA-A8E4-FC8A1EBF6430}" type="sibTrans" cxnId="{BFDE7BAD-F253-4799-9199-FC13F7883207}">
      <dgm:prSet/>
      <dgm:spPr/>
      <dgm:t>
        <a:bodyPr/>
        <a:lstStyle/>
        <a:p>
          <a:pPr>
            <a:lnSpc>
              <a:spcPct val="100000"/>
            </a:lnSpc>
          </a:pPr>
          <a:endParaRPr lang="en-US"/>
        </a:p>
      </dgm:t>
    </dgm:pt>
    <dgm:pt modelId="{89E5BF25-BAD6-4C5E-BC8E-102B1A2DD9B9}">
      <dgm:prSet/>
      <dgm:spPr/>
      <dgm:t>
        <a:bodyPr/>
        <a:lstStyle/>
        <a:p>
          <a:pPr>
            <a:lnSpc>
              <a:spcPct val="100000"/>
            </a:lnSpc>
          </a:pPr>
          <a:r>
            <a:rPr lang="en-US"/>
            <a:t>UPDATES IN CUTTING EDGE RESEARCH</a:t>
          </a:r>
        </a:p>
      </dgm:t>
    </dgm:pt>
    <dgm:pt modelId="{09D972B2-3116-4201-A880-E6C135720A1A}" type="parTrans" cxnId="{65D88196-5F4B-499A-8F01-3A6FF655A777}">
      <dgm:prSet/>
      <dgm:spPr/>
      <dgm:t>
        <a:bodyPr/>
        <a:lstStyle/>
        <a:p>
          <a:endParaRPr lang="en-US"/>
        </a:p>
      </dgm:t>
    </dgm:pt>
    <dgm:pt modelId="{820E9573-104D-4916-94FF-F7FEB0714E1D}" type="sibTrans" cxnId="{65D88196-5F4B-499A-8F01-3A6FF655A777}">
      <dgm:prSet/>
      <dgm:spPr/>
      <dgm:t>
        <a:bodyPr/>
        <a:lstStyle/>
        <a:p>
          <a:pPr>
            <a:lnSpc>
              <a:spcPct val="100000"/>
            </a:lnSpc>
          </a:pPr>
          <a:endParaRPr lang="en-US"/>
        </a:p>
      </dgm:t>
    </dgm:pt>
    <dgm:pt modelId="{5E2055E5-71A8-437C-B3DF-CCE59EABFC24}">
      <dgm:prSet/>
      <dgm:spPr/>
      <dgm:t>
        <a:bodyPr/>
        <a:lstStyle/>
        <a:p>
          <a:pPr>
            <a:lnSpc>
              <a:spcPct val="100000"/>
            </a:lnSpc>
          </a:pPr>
          <a:r>
            <a:rPr lang="en-US"/>
            <a:t>INNOVATIVE CARE</a:t>
          </a:r>
        </a:p>
      </dgm:t>
    </dgm:pt>
    <dgm:pt modelId="{CF7162F0-EFD9-4D45-88ED-702BA2C8E1F9}" type="parTrans" cxnId="{B94DE9A5-4F29-4A10-963B-8E7C7F13A312}">
      <dgm:prSet/>
      <dgm:spPr/>
      <dgm:t>
        <a:bodyPr/>
        <a:lstStyle/>
        <a:p>
          <a:endParaRPr lang="en-US"/>
        </a:p>
      </dgm:t>
    </dgm:pt>
    <dgm:pt modelId="{29E1522E-F1D4-4C77-ADEE-8BEDBF77375E}" type="sibTrans" cxnId="{B94DE9A5-4F29-4A10-963B-8E7C7F13A312}">
      <dgm:prSet/>
      <dgm:spPr/>
      <dgm:t>
        <a:bodyPr/>
        <a:lstStyle/>
        <a:p>
          <a:pPr>
            <a:lnSpc>
              <a:spcPct val="100000"/>
            </a:lnSpc>
          </a:pPr>
          <a:endParaRPr lang="en-US"/>
        </a:p>
      </dgm:t>
    </dgm:pt>
    <dgm:pt modelId="{8F87EF8E-F208-4142-9C46-15EEAECC7BE5}">
      <dgm:prSet/>
      <dgm:spPr/>
      <dgm:t>
        <a:bodyPr/>
        <a:lstStyle/>
        <a:p>
          <a:pPr>
            <a:lnSpc>
              <a:spcPct val="100000"/>
            </a:lnSpc>
          </a:pPr>
          <a:r>
            <a:rPr lang="en-US"/>
            <a:t>ACCESS TO CLINICAL TRIALS</a:t>
          </a:r>
        </a:p>
      </dgm:t>
    </dgm:pt>
    <dgm:pt modelId="{62D79126-0813-447B-A43F-18EDBB8A3543}" type="parTrans" cxnId="{1C958FB5-9646-40C4-8576-1F9DF1707431}">
      <dgm:prSet/>
      <dgm:spPr/>
      <dgm:t>
        <a:bodyPr/>
        <a:lstStyle/>
        <a:p>
          <a:endParaRPr lang="en-US"/>
        </a:p>
      </dgm:t>
    </dgm:pt>
    <dgm:pt modelId="{C03D5379-979C-4066-9773-5D3083D404B5}" type="sibTrans" cxnId="{1C958FB5-9646-40C4-8576-1F9DF1707431}">
      <dgm:prSet/>
      <dgm:spPr/>
      <dgm:t>
        <a:bodyPr/>
        <a:lstStyle/>
        <a:p>
          <a:pPr>
            <a:lnSpc>
              <a:spcPct val="100000"/>
            </a:lnSpc>
          </a:pPr>
          <a:endParaRPr lang="en-US"/>
        </a:p>
      </dgm:t>
    </dgm:pt>
    <dgm:pt modelId="{173F2316-772B-4385-9C16-924059FCD57F}">
      <dgm:prSet/>
      <dgm:spPr/>
      <dgm:t>
        <a:bodyPr/>
        <a:lstStyle/>
        <a:p>
          <a:pPr>
            <a:lnSpc>
              <a:spcPct val="100000"/>
            </a:lnSpc>
          </a:pPr>
          <a:r>
            <a:rPr lang="en-US"/>
            <a:t>GOVERNMENTAL POLICY</a:t>
          </a:r>
        </a:p>
      </dgm:t>
    </dgm:pt>
    <dgm:pt modelId="{53C21969-9D90-4885-9888-B7E5CC09CEF2}" type="parTrans" cxnId="{A72C9AF9-992F-4DA6-A69C-EF4A77B39E2C}">
      <dgm:prSet/>
      <dgm:spPr/>
      <dgm:t>
        <a:bodyPr/>
        <a:lstStyle/>
        <a:p>
          <a:endParaRPr lang="en-US"/>
        </a:p>
      </dgm:t>
    </dgm:pt>
    <dgm:pt modelId="{71C6B359-059F-4491-A2B5-763796EF7298}" type="sibTrans" cxnId="{A72C9AF9-992F-4DA6-A69C-EF4A77B39E2C}">
      <dgm:prSet/>
      <dgm:spPr/>
      <dgm:t>
        <a:bodyPr/>
        <a:lstStyle/>
        <a:p>
          <a:endParaRPr lang="en-US"/>
        </a:p>
      </dgm:t>
    </dgm:pt>
    <dgm:pt modelId="{3F5C9D30-F2CC-488D-893E-ABB7DDF0EB9C}" type="pres">
      <dgm:prSet presAssocID="{D5980699-5790-4E73-94F9-B4DCCC51C76B}" presName="root" presStyleCnt="0">
        <dgm:presLayoutVars>
          <dgm:dir/>
          <dgm:resizeHandles val="exact"/>
        </dgm:presLayoutVars>
      </dgm:prSet>
      <dgm:spPr/>
    </dgm:pt>
    <dgm:pt modelId="{263F1447-61E6-4572-B7CE-9AE6A2D70292}" type="pres">
      <dgm:prSet presAssocID="{D5980699-5790-4E73-94F9-B4DCCC51C76B}" presName="container" presStyleCnt="0">
        <dgm:presLayoutVars>
          <dgm:dir/>
          <dgm:resizeHandles val="exact"/>
        </dgm:presLayoutVars>
      </dgm:prSet>
      <dgm:spPr/>
    </dgm:pt>
    <dgm:pt modelId="{FFAB9A41-B5B3-451F-A00A-2C673422F88E}" type="pres">
      <dgm:prSet presAssocID="{365766B1-B2EF-4B24-8657-DD3CA46F21BF}" presName="compNode" presStyleCnt="0"/>
      <dgm:spPr/>
    </dgm:pt>
    <dgm:pt modelId="{4EA87302-AFE4-4061-BC10-32E03F56C197}" type="pres">
      <dgm:prSet presAssocID="{365766B1-B2EF-4B24-8657-DD3CA46F21BF}" presName="iconBgRect" presStyleLbl="bgShp" presStyleIdx="0" presStyleCnt="5"/>
      <dgm:spPr/>
    </dgm:pt>
    <dgm:pt modelId="{B0942D71-9D74-4675-86CB-84642B44511E}" type="pres">
      <dgm:prSet presAssocID="{365766B1-B2EF-4B24-8657-DD3CA46F21BF}"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Books"/>
        </a:ext>
      </dgm:extLst>
    </dgm:pt>
    <dgm:pt modelId="{1A3F234B-D389-40A6-844C-95B8BD7D1AAF}" type="pres">
      <dgm:prSet presAssocID="{365766B1-B2EF-4B24-8657-DD3CA46F21BF}" presName="spaceRect" presStyleCnt="0"/>
      <dgm:spPr/>
    </dgm:pt>
    <dgm:pt modelId="{0B980C10-75C5-47E2-B427-D2F2564C0283}" type="pres">
      <dgm:prSet presAssocID="{365766B1-B2EF-4B24-8657-DD3CA46F21BF}" presName="textRect" presStyleLbl="revTx" presStyleIdx="0" presStyleCnt="5">
        <dgm:presLayoutVars>
          <dgm:chMax val="1"/>
          <dgm:chPref val="1"/>
        </dgm:presLayoutVars>
      </dgm:prSet>
      <dgm:spPr/>
    </dgm:pt>
    <dgm:pt modelId="{E294875B-9D0E-4029-BBCA-B30AC946D196}" type="pres">
      <dgm:prSet presAssocID="{A8FB7661-14BF-49AA-A8E4-FC8A1EBF6430}" presName="sibTrans" presStyleLbl="sibTrans2D1" presStyleIdx="0" presStyleCnt="0"/>
      <dgm:spPr/>
    </dgm:pt>
    <dgm:pt modelId="{CA0C1C28-06C9-423F-BA59-CCE91562F0D2}" type="pres">
      <dgm:prSet presAssocID="{89E5BF25-BAD6-4C5E-BC8E-102B1A2DD9B9}" presName="compNode" presStyleCnt="0"/>
      <dgm:spPr/>
    </dgm:pt>
    <dgm:pt modelId="{B25E73FB-3E88-4FE3-896E-DB91F9F389C6}" type="pres">
      <dgm:prSet presAssocID="{89E5BF25-BAD6-4C5E-BC8E-102B1A2DD9B9}" presName="iconBgRect" presStyleLbl="bgShp" presStyleIdx="1" presStyleCnt="5"/>
      <dgm:spPr/>
    </dgm:pt>
    <dgm:pt modelId="{26B78D4C-BCDC-4039-9FF3-91379648B115}" type="pres">
      <dgm:prSet presAssocID="{89E5BF25-BAD6-4C5E-BC8E-102B1A2DD9B9}"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heckmark"/>
        </a:ext>
      </dgm:extLst>
    </dgm:pt>
    <dgm:pt modelId="{F7B792A4-32E7-477B-8317-32BBB1B49A76}" type="pres">
      <dgm:prSet presAssocID="{89E5BF25-BAD6-4C5E-BC8E-102B1A2DD9B9}" presName="spaceRect" presStyleCnt="0"/>
      <dgm:spPr/>
    </dgm:pt>
    <dgm:pt modelId="{38E3526C-7BA2-4159-A626-1586A6023041}" type="pres">
      <dgm:prSet presAssocID="{89E5BF25-BAD6-4C5E-BC8E-102B1A2DD9B9}" presName="textRect" presStyleLbl="revTx" presStyleIdx="1" presStyleCnt="5">
        <dgm:presLayoutVars>
          <dgm:chMax val="1"/>
          <dgm:chPref val="1"/>
        </dgm:presLayoutVars>
      </dgm:prSet>
      <dgm:spPr/>
    </dgm:pt>
    <dgm:pt modelId="{294AE289-4669-48C7-A3A8-C80BC881A7A2}" type="pres">
      <dgm:prSet presAssocID="{820E9573-104D-4916-94FF-F7FEB0714E1D}" presName="sibTrans" presStyleLbl="sibTrans2D1" presStyleIdx="0" presStyleCnt="0"/>
      <dgm:spPr/>
    </dgm:pt>
    <dgm:pt modelId="{6ACA1D61-AE1E-4253-BB93-4612B749EB20}" type="pres">
      <dgm:prSet presAssocID="{5E2055E5-71A8-437C-B3DF-CCE59EABFC24}" presName="compNode" presStyleCnt="0"/>
      <dgm:spPr/>
    </dgm:pt>
    <dgm:pt modelId="{89D56E8A-21A5-44A8-BF56-F514D64635B8}" type="pres">
      <dgm:prSet presAssocID="{5E2055E5-71A8-437C-B3DF-CCE59EABFC24}" presName="iconBgRect" presStyleLbl="bgShp" presStyleIdx="2" presStyleCnt="5"/>
      <dgm:spPr/>
    </dgm:pt>
    <dgm:pt modelId="{D9E28A5D-CCC8-4AE7-91CD-D68AB4689E8B}" type="pres">
      <dgm:prSet presAssocID="{5E2055E5-71A8-437C-B3DF-CCE59EABFC24}"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Lightbulb"/>
        </a:ext>
      </dgm:extLst>
    </dgm:pt>
    <dgm:pt modelId="{8A894B7A-CE67-4399-B96D-6EA25C97B413}" type="pres">
      <dgm:prSet presAssocID="{5E2055E5-71A8-437C-B3DF-CCE59EABFC24}" presName="spaceRect" presStyleCnt="0"/>
      <dgm:spPr/>
    </dgm:pt>
    <dgm:pt modelId="{8FAAB73E-2180-4D2E-93D7-BCDC87281957}" type="pres">
      <dgm:prSet presAssocID="{5E2055E5-71A8-437C-B3DF-CCE59EABFC24}" presName="textRect" presStyleLbl="revTx" presStyleIdx="2" presStyleCnt="5">
        <dgm:presLayoutVars>
          <dgm:chMax val="1"/>
          <dgm:chPref val="1"/>
        </dgm:presLayoutVars>
      </dgm:prSet>
      <dgm:spPr/>
    </dgm:pt>
    <dgm:pt modelId="{A287CE0B-B378-456E-8B7A-078C2B553E7B}" type="pres">
      <dgm:prSet presAssocID="{29E1522E-F1D4-4C77-ADEE-8BEDBF77375E}" presName="sibTrans" presStyleLbl="sibTrans2D1" presStyleIdx="0" presStyleCnt="0"/>
      <dgm:spPr/>
    </dgm:pt>
    <dgm:pt modelId="{199EFBDE-F381-447A-85DC-B1BD07AE9EC0}" type="pres">
      <dgm:prSet presAssocID="{8F87EF8E-F208-4142-9C46-15EEAECC7BE5}" presName="compNode" presStyleCnt="0"/>
      <dgm:spPr/>
    </dgm:pt>
    <dgm:pt modelId="{8680229B-7A2E-44DC-AEAA-46731C8499CB}" type="pres">
      <dgm:prSet presAssocID="{8F87EF8E-F208-4142-9C46-15EEAECC7BE5}" presName="iconBgRect" presStyleLbl="bgShp" presStyleIdx="3" presStyleCnt="5"/>
      <dgm:spPr/>
    </dgm:pt>
    <dgm:pt modelId="{DD79AD07-41E1-4E89-9C4C-6B42DDC6AB22}" type="pres">
      <dgm:prSet presAssocID="{8F87EF8E-F208-4142-9C46-15EEAECC7BE5}"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Medicine"/>
        </a:ext>
      </dgm:extLst>
    </dgm:pt>
    <dgm:pt modelId="{643B4E6E-276E-456F-82EC-671B243D65F2}" type="pres">
      <dgm:prSet presAssocID="{8F87EF8E-F208-4142-9C46-15EEAECC7BE5}" presName="spaceRect" presStyleCnt="0"/>
      <dgm:spPr/>
    </dgm:pt>
    <dgm:pt modelId="{B6EDD146-435D-4F04-8624-588DF1766BFA}" type="pres">
      <dgm:prSet presAssocID="{8F87EF8E-F208-4142-9C46-15EEAECC7BE5}" presName="textRect" presStyleLbl="revTx" presStyleIdx="3" presStyleCnt="5">
        <dgm:presLayoutVars>
          <dgm:chMax val="1"/>
          <dgm:chPref val="1"/>
        </dgm:presLayoutVars>
      </dgm:prSet>
      <dgm:spPr/>
    </dgm:pt>
    <dgm:pt modelId="{554A2BEF-4329-4BEB-9D2E-525CDA78AFC4}" type="pres">
      <dgm:prSet presAssocID="{C03D5379-979C-4066-9773-5D3083D404B5}" presName="sibTrans" presStyleLbl="sibTrans2D1" presStyleIdx="0" presStyleCnt="0"/>
      <dgm:spPr/>
    </dgm:pt>
    <dgm:pt modelId="{0EA2FB4A-502B-4440-A295-56C0D3382566}" type="pres">
      <dgm:prSet presAssocID="{173F2316-772B-4385-9C16-924059FCD57F}" presName="compNode" presStyleCnt="0"/>
      <dgm:spPr/>
    </dgm:pt>
    <dgm:pt modelId="{06CFDAE4-0EDA-4D1C-B511-95FEA0482126}" type="pres">
      <dgm:prSet presAssocID="{173F2316-772B-4385-9C16-924059FCD57F}" presName="iconBgRect" presStyleLbl="bgShp" presStyleIdx="4" presStyleCnt="5"/>
      <dgm:spPr/>
    </dgm:pt>
    <dgm:pt modelId="{C763386A-8D80-43D9-9487-156240ABCACC}" type="pres">
      <dgm:prSet presAssocID="{173F2316-772B-4385-9C16-924059FCD57F}"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Bank"/>
        </a:ext>
      </dgm:extLst>
    </dgm:pt>
    <dgm:pt modelId="{09B6AD79-B686-43C1-B7F9-1FCA45B59299}" type="pres">
      <dgm:prSet presAssocID="{173F2316-772B-4385-9C16-924059FCD57F}" presName="spaceRect" presStyleCnt="0"/>
      <dgm:spPr/>
    </dgm:pt>
    <dgm:pt modelId="{AECF85DB-DFF4-423C-8B6A-FC794064F632}" type="pres">
      <dgm:prSet presAssocID="{173F2316-772B-4385-9C16-924059FCD57F}" presName="textRect" presStyleLbl="revTx" presStyleIdx="4" presStyleCnt="5">
        <dgm:presLayoutVars>
          <dgm:chMax val="1"/>
          <dgm:chPref val="1"/>
        </dgm:presLayoutVars>
      </dgm:prSet>
      <dgm:spPr/>
    </dgm:pt>
  </dgm:ptLst>
  <dgm:cxnLst>
    <dgm:cxn modelId="{E2AC740F-BB3D-46BD-A991-DC05F722330C}" type="presOf" srcId="{A8FB7661-14BF-49AA-A8E4-FC8A1EBF6430}" destId="{E294875B-9D0E-4029-BBCA-B30AC946D196}" srcOrd="0" destOrd="0" presId="urn:microsoft.com/office/officeart/2018/2/layout/IconCircleList"/>
    <dgm:cxn modelId="{BB6B5E1E-7A3C-4CEE-89BE-4F9DC622056E}" type="presOf" srcId="{C03D5379-979C-4066-9773-5D3083D404B5}" destId="{554A2BEF-4329-4BEB-9D2E-525CDA78AFC4}" srcOrd="0" destOrd="0" presId="urn:microsoft.com/office/officeart/2018/2/layout/IconCircleList"/>
    <dgm:cxn modelId="{DCE0652F-0EBB-43CC-B589-73043063008A}" type="presOf" srcId="{29E1522E-F1D4-4C77-ADEE-8BEDBF77375E}" destId="{A287CE0B-B378-456E-8B7A-078C2B553E7B}" srcOrd="0" destOrd="0" presId="urn:microsoft.com/office/officeart/2018/2/layout/IconCircleList"/>
    <dgm:cxn modelId="{57E82092-A18A-4F50-916B-F5E40E8E3E94}" type="presOf" srcId="{5E2055E5-71A8-437C-B3DF-CCE59EABFC24}" destId="{8FAAB73E-2180-4D2E-93D7-BCDC87281957}" srcOrd="0" destOrd="0" presId="urn:microsoft.com/office/officeart/2018/2/layout/IconCircleList"/>
    <dgm:cxn modelId="{65D88196-5F4B-499A-8F01-3A6FF655A777}" srcId="{D5980699-5790-4E73-94F9-B4DCCC51C76B}" destId="{89E5BF25-BAD6-4C5E-BC8E-102B1A2DD9B9}" srcOrd="1" destOrd="0" parTransId="{09D972B2-3116-4201-A880-E6C135720A1A}" sibTransId="{820E9573-104D-4916-94FF-F7FEB0714E1D}"/>
    <dgm:cxn modelId="{2E907599-226C-4970-AE11-2A5FCC78697F}" type="presOf" srcId="{D5980699-5790-4E73-94F9-B4DCCC51C76B}" destId="{3F5C9D30-F2CC-488D-893E-ABB7DDF0EB9C}" srcOrd="0" destOrd="0" presId="urn:microsoft.com/office/officeart/2018/2/layout/IconCircleList"/>
    <dgm:cxn modelId="{B94DE9A5-4F29-4A10-963B-8E7C7F13A312}" srcId="{D5980699-5790-4E73-94F9-B4DCCC51C76B}" destId="{5E2055E5-71A8-437C-B3DF-CCE59EABFC24}" srcOrd="2" destOrd="0" parTransId="{CF7162F0-EFD9-4D45-88ED-702BA2C8E1F9}" sibTransId="{29E1522E-F1D4-4C77-ADEE-8BEDBF77375E}"/>
    <dgm:cxn modelId="{BFDE7BAD-F253-4799-9199-FC13F7883207}" srcId="{D5980699-5790-4E73-94F9-B4DCCC51C76B}" destId="{365766B1-B2EF-4B24-8657-DD3CA46F21BF}" srcOrd="0" destOrd="0" parTransId="{CAFE5427-F970-4D4C-84D4-18EB982892B7}" sibTransId="{A8FB7661-14BF-49AA-A8E4-FC8A1EBF6430}"/>
    <dgm:cxn modelId="{9A132DB3-D712-4D0A-9D06-D8AC1ED49BCA}" type="presOf" srcId="{89E5BF25-BAD6-4C5E-BC8E-102B1A2DD9B9}" destId="{38E3526C-7BA2-4159-A626-1586A6023041}" srcOrd="0" destOrd="0" presId="urn:microsoft.com/office/officeart/2018/2/layout/IconCircleList"/>
    <dgm:cxn modelId="{1C958FB5-9646-40C4-8576-1F9DF1707431}" srcId="{D5980699-5790-4E73-94F9-B4DCCC51C76B}" destId="{8F87EF8E-F208-4142-9C46-15EEAECC7BE5}" srcOrd="3" destOrd="0" parTransId="{62D79126-0813-447B-A43F-18EDBB8A3543}" sibTransId="{C03D5379-979C-4066-9773-5D3083D404B5}"/>
    <dgm:cxn modelId="{09A21FC9-C0E2-45F6-A31E-D470EB576181}" type="presOf" srcId="{8F87EF8E-F208-4142-9C46-15EEAECC7BE5}" destId="{B6EDD146-435D-4F04-8624-588DF1766BFA}" srcOrd="0" destOrd="0" presId="urn:microsoft.com/office/officeart/2018/2/layout/IconCircleList"/>
    <dgm:cxn modelId="{469F3CD1-E929-4ABB-8CAB-488A64BCE413}" type="presOf" srcId="{173F2316-772B-4385-9C16-924059FCD57F}" destId="{AECF85DB-DFF4-423C-8B6A-FC794064F632}" srcOrd="0" destOrd="0" presId="urn:microsoft.com/office/officeart/2018/2/layout/IconCircleList"/>
    <dgm:cxn modelId="{0D8AAAD9-A85A-4764-955C-A27F04028F80}" type="presOf" srcId="{365766B1-B2EF-4B24-8657-DD3CA46F21BF}" destId="{0B980C10-75C5-47E2-B427-D2F2564C0283}" srcOrd="0" destOrd="0" presId="urn:microsoft.com/office/officeart/2018/2/layout/IconCircleList"/>
    <dgm:cxn modelId="{A72C9AF9-992F-4DA6-A69C-EF4A77B39E2C}" srcId="{D5980699-5790-4E73-94F9-B4DCCC51C76B}" destId="{173F2316-772B-4385-9C16-924059FCD57F}" srcOrd="4" destOrd="0" parTransId="{53C21969-9D90-4885-9888-B7E5CC09CEF2}" sibTransId="{71C6B359-059F-4491-A2B5-763796EF7298}"/>
    <dgm:cxn modelId="{024DD4F9-6F51-4F38-B4C6-FF0AE8DEBD8C}" type="presOf" srcId="{820E9573-104D-4916-94FF-F7FEB0714E1D}" destId="{294AE289-4669-48C7-A3A8-C80BC881A7A2}" srcOrd="0" destOrd="0" presId="urn:microsoft.com/office/officeart/2018/2/layout/IconCircleList"/>
    <dgm:cxn modelId="{B508F6F1-3E4D-4B6F-AABD-F49586E9DAC0}" type="presParOf" srcId="{3F5C9D30-F2CC-488D-893E-ABB7DDF0EB9C}" destId="{263F1447-61E6-4572-B7CE-9AE6A2D70292}" srcOrd="0" destOrd="0" presId="urn:microsoft.com/office/officeart/2018/2/layout/IconCircleList"/>
    <dgm:cxn modelId="{0AD5D300-9F14-4DEF-93CC-D89CE2FE33D1}" type="presParOf" srcId="{263F1447-61E6-4572-B7CE-9AE6A2D70292}" destId="{FFAB9A41-B5B3-451F-A00A-2C673422F88E}" srcOrd="0" destOrd="0" presId="urn:microsoft.com/office/officeart/2018/2/layout/IconCircleList"/>
    <dgm:cxn modelId="{5A199054-C3F1-4999-BCFF-7FC37FCF2081}" type="presParOf" srcId="{FFAB9A41-B5B3-451F-A00A-2C673422F88E}" destId="{4EA87302-AFE4-4061-BC10-32E03F56C197}" srcOrd="0" destOrd="0" presId="urn:microsoft.com/office/officeart/2018/2/layout/IconCircleList"/>
    <dgm:cxn modelId="{258114AE-834C-4A83-907E-C6D77AF15D7B}" type="presParOf" srcId="{FFAB9A41-B5B3-451F-A00A-2C673422F88E}" destId="{B0942D71-9D74-4675-86CB-84642B44511E}" srcOrd="1" destOrd="0" presId="urn:microsoft.com/office/officeart/2018/2/layout/IconCircleList"/>
    <dgm:cxn modelId="{1A63EC72-B2D2-4E20-B665-4E58CA5FB6D0}" type="presParOf" srcId="{FFAB9A41-B5B3-451F-A00A-2C673422F88E}" destId="{1A3F234B-D389-40A6-844C-95B8BD7D1AAF}" srcOrd="2" destOrd="0" presId="urn:microsoft.com/office/officeart/2018/2/layout/IconCircleList"/>
    <dgm:cxn modelId="{D165EEFB-31AC-4FFC-8578-3DDB35BE07AF}" type="presParOf" srcId="{FFAB9A41-B5B3-451F-A00A-2C673422F88E}" destId="{0B980C10-75C5-47E2-B427-D2F2564C0283}" srcOrd="3" destOrd="0" presId="urn:microsoft.com/office/officeart/2018/2/layout/IconCircleList"/>
    <dgm:cxn modelId="{B5A55FF2-F1C7-4AB3-A69D-8ED51BE0C6C1}" type="presParOf" srcId="{263F1447-61E6-4572-B7CE-9AE6A2D70292}" destId="{E294875B-9D0E-4029-BBCA-B30AC946D196}" srcOrd="1" destOrd="0" presId="urn:microsoft.com/office/officeart/2018/2/layout/IconCircleList"/>
    <dgm:cxn modelId="{25B93755-D1D0-4590-8D0F-D5A73D5AE6EC}" type="presParOf" srcId="{263F1447-61E6-4572-B7CE-9AE6A2D70292}" destId="{CA0C1C28-06C9-423F-BA59-CCE91562F0D2}" srcOrd="2" destOrd="0" presId="urn:microsoft.com/office/officeart/2018/2/layout/IconCircleList"/>
    <dgm:cxn modelId="{86E356B3-243A-4ECA-BC19-D3624EF2B425}" type="presParOf" srcId="{CA0C1C28-06C9-423F-BA59-CCE91562F0D2}" destId="{B25E73FB-3E88-4FE3-896E-DB91F9F389C6}" srcOrd="0" destOrd="0" presId="urn:microsoft.com/office/officeart/2018/2/layout/IconCircleList"/>
    <dgm:cxn modelId="{F1218E3D-077B-44C9-8933-1434349BA0E0}" type="presParOf" srcId="{CA0C1C28-06C9-423F-BA59-CCE91562F0D2}" destId="{26B78D4C-BCDC-4039-9FF3-91379648B115}" srcOrd="1" destOrd="0" presId="urn:microsoft.com/office/officeart/2018/2/layout/IconCircleList"/>
    <dgm:cxn modelId="{8BA4F0BA-B307-4448-AE22-C564D25AC9DA}" type="presParOf" srcId="{CA0C1C28-06C9-423F-BA59-CCE91562F0D2}" destId="{F7B792A4-32E7-477B-8317-32BBB1B49A76}" srcOrd="2" destOrd="0" presId="urn:microsoft.com/office/officeart/2018/2/layout/IconCircleList"/>
    <dgm:cxn modelId="{E44472C5-75BB-4D96-BDFD-024D5A512721}" type="presParOf" srcId="{CA0C1C28-06C9-423F-BA59-CCE91562F0D2}" destId="{38E3526C-7BA2-4159-A626-1586A6023041}" srcOrd="3" destOrd="0" presId="urn:microsoft.com/office/officeart/2018/2/layout/IconCircleList"/>
    <dgm:cxn modelId="{1513AA71-8F91-4E07-B97C-9F5AB01BC2F3}" type="presParOf" srcId="{263F1447-61E6-4572-B7CE-9AE6A2D70292}" destId="{294AE289-4669-48C7-A3A8-C80BC881A7A2}" srcOrd="3" destOrd="0" presId="urn:microsoft.com/office/officeart/2018/2/layout/IconCircleList"/>
    <dgm:cxn modelId="{26C8C598-DF77-493D-A00B-64045C1663B0}" type="presParOf" srcId="{263F1447-61E6-4572-B7CE-9AE6A2D70292}" destId="{6ACA1D61-AE1E-4253-BB93-4612B749EB20}" srcOrd="4" destOrd="0" presId="urn:microsoft.com/office/officeart/2018/2/layout/IconCircleList"/>
    <dgm:cxn modelId="{F1BA91A6-C8DC-4809-9E03-5B08E0CECAAE}" type="presParOf" srcId="{6ACA1D61-AE1E-4253-BB93-4612B749EB20}" destId="{89D56E8A-21A5-44A8-BF56-F514D64635B8}" srcOrd="0" destOrd="0" presId="urn:microsoft.com/office/officeart/2018/2/layout/IconCircleList"/>
    <dgm:cxn modelId="{CC4AA75E-E3DF-4569-824F-FF1CDDB4636D}" type="presParOf" srcId="{6ACA1D61-AE1E-4253-BB93-4612B749EB20}" destId="{D9E28A5D-CCC8-4AE7-91CD-D68AB4689E8B}" srcOrd="1" destOrd="0" presId="urn:microsoft.com/office/officeart/2018/2/layout/IconCircleList"/>
    <dgm:cxn modelId="{9116AD0A-E85F-41E1-816A-D412BA85483F}" type="presParOf" srcId="{6ACA1D61-AE1E-4253-BB93-4612B749EB20}" destId="{8A894B7A-CE67-4399-B96D-6EA25C97B413}" srcOrd="2" destOrd="0" presId="urn:microsoft.com/office/officeart/2018/2/layout/IconCircleList"/>
    <dgm:cxn modelId="{E618A36A-19B0-47BE-A72C-C9B59FC0968E}" type="presParOf" srcId="{6ACA1D61-AE1E-4253-BB93-4612B749EB20}" destId="{8FAAB73E-2180-4D2E-93D7-BCDC87281957}" srcOrd="3" destOrd="0" presId="urn:microsoft.com/office/officeart/2018/2/layout/IconCircleList"/>
    <dgm:cxn modelId="{8BD4C9F8-090E-4628-BEE9-874277F07863}" type="presParOf" srcId="{263F1447-61E6-4572-B7CE-9AE6A2D70292}" destId="{A287CE0B-B378-456E-8B7A-078C2B553E7B}" srcOrd="5" destOrd="0" presId="urn:microsoft.com/office/officeart/2018/2/layout/IconCircleList"/>
    <dgm:cxn modelId="{F5B4E947-5173-4191-A4A7-906A723CAB5D}" type="presParOf" srcId="{263F1447-61E6-4572-B7CE-9AE6A2D70292}" destId="{199EFBDE-F381-447A-85DC-B1BD07AE9EC0}" srcOrd="6" destOrd="0" presId="urn:microsoft.com/office/officeart/2018/2/layout/IconCircleList"/>
    <dgm:cxn modelId="{E581D988-EC09-4DF5-9803-C41B0F5163C2}" type="presParOf" srcId="{199EFBDE-F381-447A-85DC-B1BD07AE9EC0}" destId="{8680229B-7A2E-44DC-AEAA-46731C8499CB}" srcOrd="0" destOrd="0" presId="urn:microsoft.com/office/officeart/2018/2/layout/IconCircleList"/>
    <dgm:cxn modelId="{1B41E7A7-5C3B-4E1D-B581-E80298537FCF}" type="presParOf" srcId="{199EFBDE-F381-447A-85DC-B1BD07AE9EC0}" destId="{DD79AD07-41E1-4E89-9C4C-6B42DDC6AB22}" srcOrd="1" destOrd="0" presId="urn:microsoft.com/office/officeart/2018/2/layout/IconCircleList"/>
    <dgm:cxn modelId="{09475E1C-77EB-4647-BE23-21C1B326B3CA}" type="presParOf" srcId="{199EFBDE-F381-447A-85DC-B1BD07AE9EC0}" destId="{643B4E6E-276E-456F-82EC-671B243D65F2}" srcOrd="2" destOrd="0" presId="urn:microsoft.com/office/officeart/2018/2/layout/IconCircleList"/>
    <dgm:cxn modelId="{955B9900-4113-479A-B8CB-87A81E58D4B6}" type="presParOf" srcId="{199EFBDE-F381-447A-85DC-B1BD07AE9EC0}" destId="{B6EDD146-435D-4F04-8624-588DF1766BFA}" srcOrd="3" destOrd="0" presId="urn:microsoft.com/office/officeart/2018/2/layout/IconCircleList"/>
    <dgm:cxn modelId="{9C285680-9371-431A-B754-383700237E50}" type="presParOf" srcId="{263F1447-61E6-4572-B7CE-9AE6A2D70292}" destId="{554A2BEF-4329-4BEB-9D2E-525CDA78AFC4}" srcOrd="7" destOrd="0" presId="urn:microsoft.com/office/officeart/2018/2/layout/IconCircleList"/>
    <dgm:cxn modelId="{D730CACD-30DB-44CC-834B-73D77118FE0F}" type="presParOf" srcId="{263F1447-61E6-4572-B7CE-9AE6A2D70292}" destId="{0EA2FB4A-502B-4440-A295-56C0D3382566}" srcOrd="8" destOrd="0" presId="urn:microsoft.com/office/officeart/2018/2/layout/IconCircleList"/>
    <dgm:cxn modelId="{5AA7696F-3CA7-4504-B587-05DA7A8D1643}" type="presParOf" srcId="{0EA2FB4A-502B-4440-A295-56C0D3382566}" destId="{06CFDAE4-0EDA-4D1C-B511-95FEA0482126}" srcOrd="0" destOrd="0" presId="urn:microsoft.com/office/officeart/2018/2/layout/IconCircleList"/>
    <dgm:cxn modelId="{43DEBF3B-3B42-4355-B0C2-D0FAF275CA49}" type="presParOf" srcId="{0EA2FB4A-502B-4440-A295-56C0D3382566}" destId="{C763386A-8D80-43D9-9487-156240ABCACC}" srcOrd="1" destOrd="0" presId="urn:microsoft.com/office/officeart/2018/2/layout/IconCircleList"/>
    <dgm:cxn modelId="{AA7A286D-39E2-40ED-8CAE-72C681CD1AA3}" type="presParOf" srcId="{0EA2FB4A-502B-4440-A295-56C0D3382566}" destId="{09B6AD79-B686-43C1-B7F9-1FCA45B59299}" srcOrd="2" destOrd="0" presId="urn:microsoft.com/office/officeart/2018/2/layout/IconCircleList"/>
    <dgm:cxn modelId="{99766684-32F3-4D1F-82B4-5015385A7701}" type="presParOf" srcId="{0EA2FB4A-502B-4440-A295-56C0D3382566}" destId="{AECF85DB-DFF4-423C-8B6A-FC794064F632}"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283DAAA-0EBD-4A78-BFE7-88ECFE75D27F}"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AEF80544-0CC4-4AF9-A7A6-C9EF58BE2365}">
      <dgm:prSet/>
      <dgm:spPr/>
      <dgm:t>
        <a:bodyPr/>
        <a:lstStyle/>
        <a:p>
          <a:pPr>
            <a:lnSpc>
              <a:spcPct val="100000"/>
            </a:lnSpc>
          </a:pPr>
          <a:r>
            <a:rPr lang="en-US"/>
            <a:t>DONATE!</a:t>
          </a:r>
        </a:p>
      </dgm:t>
    </dgm:pt>
    <dgm:pt modelId="{48DEC7DE-99BB-4AEA-88A2-D8DFB78DE704}" type="parTrans" cxnId="{133DC441-45B2-4BF4-886C-CA330583A0D6}">
      <dgm:prSet/>
      <dgm:spPr/>
      <dgm:t>
        <a:bodyPr/>
        <a:lstStyle/>
        <a:p>
          <a:endParaRPr lang="en-US"/>
        </a:p>
      </dgm:t>
    </dgm:pt>
    <dgm:pt modelId="{647F92E9-6A31-4D06-8A64-C3ED859714F8}" type="sibTrans" cxnId="{133DC441-45B2-4BF4-886C-CA330583A0D6}">
      <dgm:prSet/>
      <dgm:spPr/>
      <dgm:t>
        <a:bodyPr/>
        <a:lstStyle/>
        <a:p>
          <a:endParaRPr lang="en-US"/>
        </a:p>
      </dgm:t>
    </dgm:pt>
    <dgm:pt modelId="{FA63B0CA-D752-44A6-AF26-D220AE7D8C63}">
      <dgm:prSet/>
      <dgm:spPr/>
      <dgm:t>
        <a:bodyPr/>
        <a:lstStyle/>
        <a:p>
          <a:pPr>
            <a:lnSpc>
              <a:spcPct val="100000"/>
            </a:lnSpc>
          </a:pPr>
          <a:r>
            <a:rPr lang="en-US"/>
            <a:t>VOLUNTEER</a:t>
          </a:r>
        </a:p>
      </dgm:t>
    </dgm:pt>
    <dgm:pt modelId="{40C0EECE-2378-4A4D-BC2E-B8F33D789605}" type="parTrans" cxnId="{C846A2C6-6A26-49C8-88D4-4FE07692EB5A}">
      <dgm:prSet/>
      <dgm:spPr/>
      <dgm:t>
        <a:bodyPr/>
        <a:lstStyle/>
        <a:p>
          <a:endParaRPr lang="en-US"/>
        </a:p>
      </dgm:t>
    </dgm:pt>
    <dgm:pt modelId="{D99F7FFC-C9B4-4264-83AA-12A974761EC6}" type="sibTrans" cxnId="{C846A2C6-6A26-49C8-88D4-4FE07692EB5A}">
      <dgm:prSet/>
      <dgm:spPr/>
      <dgm:t>
        <a:bodyPr/>
        <a:lstStyle/>
        <a:p>
          <a:endParaRPr lang="en-US"/>
        </a:p>
      </dgm:t>
    </dgm:pt>
    <dgm:pt modelId="{E516FA05-5931-4BE9-BCE3-D315D1C5C934}" type="pres">
      <dgm:prSet presAssocID="{1283DAAA-0EBD-4A78-BFE7-88ECFE75D27F}" presName="root" presStyleCnt="0">
        <dgm:presLayoutVars>
          <dgm:dir/>
          <dgm:resizeHandles val="exact"/>
        </dgm:presLayoutVars>
      </dgm:prSet>
      <dgm:spPr/>
    </dgm:pt>
    <dgm:pt modelId="{4AC15741-CFD8-4A99-9C8D-B1698721918B}" type="pres">
      <dgm:prSet presAssocID="{AEF80544-0CC4-4AF9-A7A6-C9EF58BE2365}" presName="compNode" presStyleCnt="0"/>
      <dgm:spPr/>
    </dgm:pt>
    <dgm:pt modelId="{766CB3FF-5EE3-473B-AF79-81F219015F1C}" type="pres">
      <dgm:prSet presAssocID="{AEF80544-0CC4-4AF9-A7A6-C9EF58BE2365}"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First Aid Kit"/>
        </a:ext>
      </dgm:extLst>
    </dgm:pt>
    <dgm:pt modelId="{72C81D41-8695-4F79-B575-C1D57B89503A}" type="pres">
      <dgm:prSet presAssocID="{AEF80544-0CC4-4AF9-A7A6-C9EF58BE2365}" presName="spaceRect" presStyleCnt="0"/>
      <dgm:spPr/>
    </dgm:pt>
    <dgm:pt modelId="{5FA22856-7CF1-4C81-A756-F4ADF9BC9B21}" type="pres">
      <dgm:prSet presAssocID="{AEF80544-0CC4-4AF9-A7A6-C9EF58BE2365}" presName="textRect" presStyleLbl="revTx" presStyleIdx="0" presStyleCnt="2">
        <dgm:presLayoutVars>
          <dgm:chMax val="1"/>
          <dgm:chPref val="1"/>
        </dgm:presLayoutVars>
      </dgm:prSet>
      <dgm:spPr/>
    </dgm:pt>
    <dgm:pt modelId="{7FA3190E-A789-4EF5-857E-3D3899A920A1}" type="pres">
      <dgm:prSet presAssocID="{647F92E9-6A31-4D06-8A64-C3ED859714F8}" presName="sibTrans" presStyleCnt="0"/>
      <dgm:spPr/>
    </dgm:pt>
    <dgm:pt modelId="{5CBACC79-70ED-4BBF-8CC6-C682AC437673}" type="pres">
      <dgm:prSet presAssocID="{FA63B0CA-D752-44A6-AF26-D220AE7D8C63}" presName="compNode" presStyleCnt="0"/>
      <dgm:spPr/>
    </dgm:pt>
    <dgm:pt modelId="{352EE77E-E94E-49F9-9955-15AA0FBE99E5}" type="pres">
      <dgm:prSet presAssocID="{FA63B0CA-D752-44A6-AF26-D220AE7D8C63}"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heers"/>
        </a:ext>
      </dgm:extLst>
    </dgm:pt>
    <dgm:pt modelId="{63A4970A-6583-4960-8BD7-C573A607D535}" type="pres">
      <dgm:prSet presAssocID="{FA63B0CA-D752-44A6-AF26-D220AE7D8C63}" presName="spaceRect" presStyleCnt="0"/>
      <dgm:spPr/>
    </dgm:pt>
    <dgm:pt modelId="{32C009EA-0575-45BE-B1D7-76D9F68F74B7}" type="pres">
      <dgm:prSet presAssocID="{FA63B0CA-D752-44A6-AF26-D220AE7D8C63}" presName="textRect" presStyleLbl="revTx" presStyleIdx="1" presStyleCnt="2">
        <dgm:presLayoutVars>
          <dgm:chMax val="1"/>
          <dgm:chPref val="1"/>
        </dgm:presLayoutVars>
      </dgm:prSet>
      <dgm:spPr/>
    </dgm:pt>
  </dgm:ptLst>
  <dgm:cxnLst>
    <dgm:cxn modelId="{06D0E712-FB03-4341-B680-044814392602}" type="presOf" srcId="{AEF80544-0CC4-4AF9-A7A6-C9EF58BE2365}" destId="{5FA22856-7CF1-4C81-A756-F4ADF9BC9B21}" srcOrd="0" destOrd="0" presId="urn:microsoft.com/office/officeart/2018/2/layout/IconLabelList"/>
    <dgm:cxn modelId="{73A4275E-A362-4459-9391-EA6AA62BCE02}" type="presOf" srcId="{1283DAAA-0EBD-4A78-BFE7-88ECFE75D27F}" destId="{E516FA05-5931-4BE9-BCE3-D315D1C5C934}" srcOrd="0" destOrd="0" presId="urn:microsoft.com/office/officeart/2018/2/layout/IconLabelList"/>
    <dgm:cxn modelId="{133DC441-45B2-4BF4-886C-CA330583A0D6}" srcId="{1283DAAA-0EBD-4A78-BFE7-88ECFE75D27F}" destId="{AEF80544-0CC4-4AF9-A7A6-C9EF58BE2365}" srcOrd="0" destOrd="0" parTransId="{48DEC7DE-99BB-4AEA-88A2-D8DFB78DE704}" sibTransId="{647F92E9-6A31-4D06-8A64-C3ED859714F8}"/>
    <dgm:cxn modelId="{69D4E576-BEBA-433C-B30A-CFFA0598F325}" type="presOf" srcId="{FA63B0CA-D752-44A6-AF26-D220AE7D8C63}" destId="{32C009EA-0575-45BE-B1D7-76D9F68F74B7}" srcOrd="0" destOrd="0" presId="urn:microsoft.com/office/officeart/2018/2/layout/IconLabelList"/>
    <dgm:cxn modelId="{C846A2C6-6A26-49C8-88D4-4FE07692EB5A}" srcId="{1283DAAA-0EBD-4A78-BFE7-88ECFE75D27F}" destId="{FA63B0CA-D752-44A6-AF26-D220AE7D8C63}" srcOrd="1" destOrd="0" parTransId="{40C0EECE-2378-4A4D-BC2E-B8F33D789605}" sibTransId="{D99F7FFC-C9B4-4264-83AA-12A974761EC6}"/>
    <dgm:cxn modelId="{055DAE0A-72FC-4384-B27D-5923CFEEC18B}" type="presParOf" srcId="{E516FA05-5931-4BE9-BCE3-D315D1C5C934}" destId="{4AC15741-CFD8-4A99-9C8D-B1698721918B}" srcOrd="0" destOrd="0" presId="urn:microsoft.com/office/officeart/2018/2/layout/IconLabelList"/>
    <dgm:cxn modelId="{0C71E3EB-691C-46F8-9161-438142647DEA}" type="presParOf" srcId="{4AC15741-CFD8-4A99-9C8D-B1698721918B}" destId="{766CB3FF-5EE3-473B-AF79-81F219015F1C}" srcOrd="0" destOrd="0" presId="urn:microsoft.com/office/officeart/2018/2/layout/IconLabelList"/>
    <dgm:cxn modelId="{28A1E734-ED07-4E66-90D7-C03FE3C8E5FC}" type="presParOf" srcId="{4AC15741-CFD8-4A99-9C8D-B1698721918B}" destId="{72C81D41-8695-4F79-B575-C1D57B89503A}" srcOrd="1" destOrd="0" presId="urn:microsoft.com/office/officeart/2018/2/layout/IconLabelList"/>
    <dgm:cxn modelId="{60AA32BB-3A8B-43C4-8192-500045730D14}" type="presParOf" srcId="{4AC15741-CFD8-4A99-9C8D-B1698721918B}" destId="{5FA22856-7CF1-4C81-A756-F4ADF9BC9B21}" srcOrd="2" destOrd="0" presId="urn:microsoft.com/office/officeart/2018/2/layout/IconLabelList"/>
    <dgm:cxn modelId="{EC0EB46D-9368-46D4-A2E4-FF8C08D36B07}" type="presParOf" srcId="{E516FA05-5931-4BE9-BCE3-D315D1C5C934}" destId="{7FA3190E-A789-4EF5-857E-3D3899A920A1}" srcOrd="1" destOrd="0" presId="urn:microsoft.com/office/officeart/2018/2/layout/IconLabelList"/>
    <dgm:cxn modelId="{3F4C8A99-08F3-4CE7-9055-21D13A464E99}" type="presParOf" srcId="{E516FA05-5931-4BE9-BCE3-D315D1C5C934}" destId="{5CBACC79-70ED-4BBF-8CC6-C682AC437673}" srcOrd="2" destOrd="0" presId="urn:microsoft.com/office/officeart/2018/2/layout/IconLabelList"/>
    <dgm:cxn modelId="{A7A9D38D-5561-4E7B-A26C-638E5D311E4A}" type="presParOf" srcId="{5CBACC79-70ED-4BBF-8CC6-C682AC437673}" destId="{352EE77E-E94E-49F9-9955-15AA0FBE99E5}" srcOrd="0" destOrd="0" presId="urn:microsoft.com/office/officeart/2018/2/layout/IconLabelList"/>
    <dgm:cxn modelId="{BA4D28BC-F7CE-4B94-9042-F7C8EDCFBF9B}" type="presParOf" srcId="{5CBACC79-70ED-4BBF-8CC6-C682AC437673}" destId="{63A4970A-6583-4960-8BD7-C573A607D535}" srcOrd="1" destOrd="0" presId="urn:microsoft.com/office/officeart/2018/2/layout/IconLabelList"/>
    <dgm:cxn modelId="{2D245108-37D6-47B4-8EE6-82974774F0F5}" type="presParOf" srcId="{5CBACC79-70ED-4BBF-8CC6-C682AC437673}" destId="{32C009EA-0575-45BE-B1D7-76D9F68F74B7}"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A87302-AFE4-4061-BC10-32E03F56C197}">
      <dsp:nvSpPr>
        <dsp:cNvPr id="0" name=""/>
        <dsp:cNvSpPr/>
      </dsp:nvSpPr>
      <dsp:spPr>
        <a:xfrm>
          <a:off x="411428" y="37773"/>
          <a:ext cx="710598" cy="710598"/>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0942D71-9D74-4675-86CB-84642B44511E}">
      <dsp:nvSpPr>
        <dsp:cNvPr id="0" name=""/>
        <dsp:cNvSpPr/>
      </dsp:nvSpPr>
      <dsp:spPr>
        <a:xfrm>
          <a:off x="560654" y="186999"/>
          <a:ext cx="412147" cy="41214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B980C10-75C5-47E2-B427-D2F2564C0283}">
      <dsp:nvSpPr>
        <dsp:cNvPr id="0" name=""/>
        <dsp:cNvSpPr/>
      </dsp:nvSpPr>
      <dsp:spPr>
        <a:xfrm>
          <a:off x="1274297" y="37773"/>
          <a:ext cx="1674981" cy="7105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66750">
            <a:lnSpc>
              <a:spcPct val="100000"/>
            </a:lnSpc>
            <a:spcBef>
              <a:spcPct val="0"/>
            </a:spcBef>
            <a:spcAft>
              <a:spcPct val="35000"/>
            </a:spcAft>
            <a:buNone/>
          </a:pPr>
          <a:r>
            <a:rPr lang="en-US" sz="1500" kern="1200"/>
            <a:t>EDUCATION IN PAIN</a:t>
          </a:r>
        </a:p>
      </dsp:txBody>
      <dsp:txXfrm>
        <a:off x="1274297" y="37773"/>
        <a:ext cx="1674981" cy="710598"/>
      </dsp:txXfrm>
    </dsp:sp>
    <dsp:sp modelId="{B25E73FB-3E88-4FE3-896E-DB91F9F389C6}">
      <dsp:nvSpPr>
        <dsp:cNvPr id="0" name=""/>
        <dsp:cNvSpPr/>
      </dsp:nvSpPr>
      <dsp:spPr>
        <a:xfrm>
          <a:off x="3241132" y="37773"/>
          <a:ext cx="710598" cy="710598"/>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6B78D4C-BCDC-4039-9FF3-91379648B115}">
      <dsp:nvSpPr>
        <dsp:cNvPr id="0" name=""/>
        <dsp:cNvSpPr/>
      </dsp:nvSpPr>
      <dsp:spPr>
        <a:xfrm>
          <a:off x="3390358" y="186999"/>
          <a:ext cx="412147" cy="41214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8E3526C-7BA2-4159-A626-1586A6023041}">
      <dsp:nvSpPr>
        <dsp:cNvPr id="0" name=""/>
        <dsp:cNvSpPr/>
      </dsp:nvSpPr>
      <dsp:spPr>
        <a:xfrm>
          <a:off x="4104001" y="37773"/>
          <a:ext cx="1674981" cy="7105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66750">
            <a:lnSpc>
              <a:spcPct val="100000"/>
            </a:lnSpc>
            <a:spcBef>
              <a:spcPct val="0"/>
            </a:spcBef>
            <a:spcAft>
              <a:spcPct val="35000"/>
            </a:spcAft>
            <a:buNone/>
          </a:pPr>
          <a:r>
            <a:rPr lang="en-US" sz="1500" kern="1200"/>
            <a:t>UPDATES IN CUTTING EDGE RESEARCH</a:t>
          </a:r>
        </a:p>
      </dsp:txBody>
      <dsp:txXfrm>
        <a:off x="4104001" y="37773"/>
        <a:ext cx="1674981" cy="710598"/>
      </dsp:txXfrm>
    </dsp:sp>
    <dsp:sp modelId="{89D56E8A-21A5-44A8-BF56-F514D64635B8}">
      <dsp:nvSpPr>
        <dsp:cNvPr id="0" name=""/>
        <dsp:cNvSpPr/>
      </dsp:nvSpPr>
      <dsp:spPr>
        <a:xfrm>
          <a:off x="411428" y="1316930"/>
          <a:ext cx="710598" cy="710598"/>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9E28A5D-CCC8-4AE7-91CD-D68AB4689E8B}">
      <dsp:nvSpPr>
        <dsp:cNvPr id="0" name=""/>
        <dsp:cNvSpPr/>
      </dsp:nvSpPr>
      <dsp:spPr>
        <a:xfrm>
          <a:off x="560654" y="1466155"/>
          <a:ext cx="412147" cy="41214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FAAB73E-2180-4D2E-93D7-BCDC87281957}">
      <dsp:nvSpPr>
        <dsp:cNvPr id="0" name=""/>
        <dsp:cNvSpPr/>
      </dsp:nvSpPr>
      <dsp:spPr>
        <a:xfrm>
          <a:off x="1274297" y="1316930"/>
          <a:ext cx="1674981" cy="7105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66750">
            <a:lnSpc>
              <a:spcPct val="100000"/>
            </a:lnSpc>
            <a:spcBef>
              <a:spcPct val="0"/>
            </a:spcBef>
            <a:spcAft>
              <a:spcPct val="35000"/>
            </a:spcAft>
            <a:buNone/>
          </a:pPr>
          <a:r>
            <a:rPr lang="en-US" sz="1500" kern="1200"/>
            <a:t>INNOVATIVE CARE</a:t>
          </a:r>
        </a:p>
      </dsp:txBody>
      <dsp:txXfrm>
        <a:off x="1274297" y="1316930"/>
        <a:ext cx="1674981" cy="710598"/>
      </dsp:txXfrm>
    </dsp:sp>
    <dsp:sp modelId="{8680229B-7A2E-44DC-AEAA-46731C8499CB}">
      <dsp:nvSpPr>
        <dsp:cNvPr id="0" name=""/>
        <dsp:cNvSpPr/>
      </dsp:nvSpPr>
      <dsp:spPr>
        <a:xfrm>
          <a:off x="3241132" y="1316930"/>
          <a:ext cx="710598" cy="710598"/>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D79AD07-41E1-4E89-9C4C-6B42DDC6AB22}">
      <dsp:nvSpPr>
        <dsp:cNvPr id="0" name=""/>
        <dsp:cNvSpPr/>
      </dsp:nvSpPr>
      <dsp:spPr>
        <a:xfrm>
          <a:off x="3390358" y="1466155"/>
          <a:ext cx="412147" cy="412147"/>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6EDD146-435D-4F04-8624-588DF1766BFA}">
      <dsp:nvSpPr>
        <dsp:cNvPr id="0" name=""/>
        <dsp:cNvSpPr/>
      </dsp:nvSpPr>
      <dsp:spPr>
        <a:xfrm>
          <a:off x="4104001" y="1316930"/>
          <a:ext cx="1674981" cy="7105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66750">
            <a:lnSpc>
              <a:spcPct val="100000"/>
            </a:lnSpc>
            <a:spcBef>
              <a:spcPct val="0"/>
            </a:spcBef>
            <a:spcAft>
              <a:spcPct val="35000"/>
            </a:spcAft>
            <a:buNone/>
          </a:pPr>
          <a:r>
            <a:rPr lang="en-US" sz="1500" kern="1200"/>
            <a:t>ACCESS TO CLINICAL TRIALS</a:t>
          </a:r>
        </a:p>
      </dsp:txBody>
      <dsp:txXfrm>
        <a:off x="4104001" y="1316930"/>
        <a:ext cx="1674981" cy="710598"/>
      </dsp:txXfrm>
    </dsp:sp>
    <dsp:sp modelId="{06CFDAE4-0EDA-4D1C-B511-95FEA0482126}">
      <dsp:nvSpPr>
        <dsp:cNvPr id="0" name=""/>
        <dsp:cNvSpPr/>
      </dsp:nvSpPr>
      <dsp:spPr>
        <a:xfrm>
          <a:off x="411428" y="2596086"/>
          <a:ext cx="710598" cy="710598"/>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763386A-8D80-43D9-9487-156240ABCACC}">
      <dsp:nvSpPr>
        <dsp:cNvPr id="0" name=""/>
        <dsp:cNvSpPr/>
      </dsp:nvSpPr>
      <dsp:spPr>
        <a:xfrm>
          <a:off x="560654" y="2745312"/>
          <a:ext cx="412147" cy="412147"/>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ECF85DB-DFF4-423C-8B6A-FC794064F632}">
      <dsp:nvSpPr>
        <dsp:cNvPr id="0" name=""/>
        <dsp:cNvSpPr/>
      </dsp:nvSpPr>
      <dsp:spPr>
        <a:xfrm>
          <a:off x="1274297" y="2596086"/>
          <a:ext cx="1674981" cy="7105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66750">
            <a:lnSpc>
              <a:spcPct val="100000"/>
            </a:lnSpc>
            <a:spcBef>
              <a:spcPct val="0"/>
            </a:spcBef>
            <a:spcAft>
              <a:spcPct val="35000"/>
            </a:spcAft>
            <a:buNone/>
          </a:pPr>
          <a:r>
            <a:rPr lang="en-US" sz="1500" kern="1200"/>
            <a:t>GOVERNMENTAL POLICY</a:t>
          </a:r>
        </a:p>
      </dsp:txBody>
      <dsp:txXfrm>
        <a:off x="1274297" y="2596086"/>
        <a:ext cx="1674981" cy="71059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6CB3FF-5EE3-473B-AF79-81F219015F1C}">
      <dsp:nvSpPr>
        <dsp:cNvPr id="0" name=""/>
        <dsp:cNvSpPr/>
      </dsp:nvSpPr>
      <dsp:spPr>
        <a:xfrm>
          <a:off x="1747800" y="608594"/>
          <a:ext cx="1944000" cy="1944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FA22856-7CF1-4C81-A756-F4ADF9BC9B21}">
      <dsp:nvSpPr>
        <dsp:cNvPr id="0" name=""/>
        <dsp:cNvSpPr/>
      </dsp:nvSpPr>
      <dsp:spPr>
        <a:xfrm>
          <a:off x="559800" y="3022743"/>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2044700">
            <a:lnSpc>
              <a:spcPct val="100000"/>
            </a:lnSpc>
            <a:spcBef>
              <a:spcPct val="0"/>
            </a:spcBef>
            <a:spcAft>
              <a:spcPct val="35000"/>
            </a:spcAft>
            <a:buNone/>
          </a:pPr>
          <a:r>
            <a:rPr lang="en-US" sz="4600" kern="1200"/>
            <a:t>DONATE!</a:t>
          </a:r>
        </a:p>
      </dsp:txBody>
      <dsp:txXfrm>
        <a:off x="559800" y="3022743"/>
        <a:ext cx="4320000" cy="720000"/>
      </dsp:txXfrm>
    </dsp:sp>
    <dsp:sp modelId="{352EE77E-E94E-49F9-9955-15AA0FBE99E5}">
      <dsp:nvSpPr>
        <dsp:cNvPr id="0" name=""/>
        <dsp:cNvSpPr/>
      </dsp:nvSpPr>
      <dsp:spPr>
        <a:xfrm>
          <a:off x="6823800" y="608594"/>
          <a:ext cx="1944000" cy="1944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2C009EA-0575-45BE-B1D7-76D9F68F74B7}">
      <dsp:nvSpPr>
        <dsp:cNvPr id="0" name=""/>
        <dsp:cNvSpPr/>
      </dsp:nvSpPr>
      <dsp:spPr>
        <a:xfrm>
          <a:off x="5635800" y="3022743"/>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2044700">
            <a:lnSpc>
              <a:spcPct val="100000"/>
            </a:lnSpc>
            <a:spcBef>
              <a:spcPct val="0"/>
            </a:spcBef>
            <a:spcAft>
              <a:spcPct val="35000"/>
            </a:spcAft>
            <a:buNone/>
          </a:pPr>
          <a:r>
            <a:rPr lang="en-US" sz="4600" kern="1200"/>
            <a:t>VOLUNTEER</a:t>
          </a:r>
        </a:p>
      </dsp:txBody>
      <dsp:txXfrm>
        <a:off x="5635800" y="3022743"/>
        <a:ext cx="4320000" cy="720000"/>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3/5/2025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3/5/2025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3/5/2025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3/5/2025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3/5/2025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3/5/2025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3/5/2025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3/5/2025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3/5/2025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3/5/2025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3/5/2025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3/5/2025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microsoft.com/office/2018/10/relationships/comments" Target="../comments/modernComment_100_68C49C6.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jpe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sciencedaily.com/releases/2025/01/250127124440.htm" TargetMode="External"/><Relationship Id="rId2" Type="http://schemas.openxmlformats.org/officeDocument/2006/relationships/hyperlink" Target="https://www.sciencedaily.com/releases/2025/02/250212165952.htm" TargetMode="External"/><Relationship Id="rId1" Type="http://schemas.openxmlformats.org/officeDocument/2006/relationships/slideLayout" Target="../slideLayouts/slideLayout2.xml"/><Relationship Id="rId5" Type="http://schemas.openxmlformats.org/officeDocument/2006/relationships/hyperlink" Target="https://www.sciencedaily.com/releases/2024/12/241205184442.htm" TargetMode="External"/><Relationship Id="rId4" Type="http://schemas.openxmlformats.org/officeDocument/2006/relationships/hyperlink" Target="https://www.sciencedaily.com/releases/2024/12/241208200140.htm"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8555C5B3-193A-4749-9AFD-682E53CDDE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2EAE06A6-F76A-41C9-827A-C561B00448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3"/>
            <a:ext cx="12192000" cy="6858000"/>
          </a:xfrm>
          <a:prstGeom prst="rect">
            <a:avLst/>
          </a:prstGeom>
          <a:gradFill>
            <a:gsLst>
              <a:gs pos="0">
                <a:srgbClr val="000000"/>
              </a:gs>
              <a:gs pos="100000">
                <a:schemeClr val="accent1">
                  <a:lumMod val="75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89F9D4E8-0639-444B-949B-9518585061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80861" y="0"/>
            <a:ext cx="7661934" cy="6858000"/>
          </a:xfrm>
          <a:prstGeom prst="rect">
            <a:avLst/>
          </a:prstGeom>
          <a:gradFill>
            <a:gsLst>
              <a:gs pos="0">
                <a:schemeClr val="accent1">
                  <a:lumMod val="75000"/>
                  <a:alpha val="45000"/>
                </a:schemeClr>
              </a:gs>
              <a:gs pos="100000">
                <a:srgbClr val="000000">
                  <a:alpha val="29000"/>
                </a:srgb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7E3DA7A2-ED70-4BBA-AB72-00AD461FA4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80862" y="-6"/>
            <a:ext cx="11711138" cy="6410334"/>
          </a:xfrm>
          <a:prstGeom prst="rect">
            <a:avLst/>
          </a:prstGeom>
          <a:gradFill>
            <a:gsLst>
              <a:gs pos="0">
                <a:schemeClr val="accent1">
                  <a:alpha val="0"/>
                </a:schemeClr>
              </a:gs>
              <a:gs pos="100000">
                <a:srgbClr val="000000">
                  <a:alpha val="41000"/>
                </a:srgb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480226" y="1461099"/>
            <a:ext cx="4747280" cy="1674703"/>
          </a:xfrm>
        </p:spPr>
        <p:txBody>
          <a:bodyPr vert="horz" lIns="91440" tIns="45720" rIns="91440" bIns="45720" rtlCol="0" anchor="b">
            <a:normAutofit/>
          </a:bodyPr>
          <a:lstStyle/>
          <a:p>
            <a:pPr algn="l"/>
            <a:r>
              <a:rPr lang="en-US" sz="4800">
                <a:solidFill>
                  <a:srgbClr val="FFFFFF"/>
                </a:solidFill>
              </a:rPr>
              <a:t>The Bayer Foundation</a:t>
            </a:r>
          </a:p>
        </p:txBody>
      </p:sp>
      <p:sp>
        <p:nvSpPr>
          <p:cNvPr id="24" name="Rectangle 23">
            <a:extLst>
              <a:ext uri="{FF2B5EF4-FFF2-40B4-BE49-F238E27FC236}">
                <a16:creationId xmlns:a16="http://schemas.microsoft.com/office/drawing/2014/main" id="{FC485432-3647-4218-B5D3-15D3FA222B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4844797" y="-489206"/>
            <a:ext cx="2502408" cy="12191998"/>
          </a:xfrm>
          <a:prstGeom prst="rect">
            <a:avLst/>
          </a:prstGeom>
          <a:gradFill>
            <a:gsLst>
              <a:gs pos="0">
                <a:schemeClr val="accent1">
                  <a:alpha val="24000"/>
                </a:schemeClr>
              </a:gs>
              <a:gs pos="78000">
                <a:schemeClr val="accent1">
                  <a:lumMod val="50000"/>
                  <a:alpha val="0"/>
                </a:schemeClr>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480226" y="3390415"/>
            <a:ext cx="5730372" cy="1833953"/>
          </a:xfrm>
        </p:spPr>
        <p:txBody>
          <a:bodyPr vert="horz" lIns="91440" tIns="45720" rIns="91440" bIns="45720" rtlCol="0" anchor="t">
            <a:noAutofit/>
          </a:bodyPr>
          <a:lstStyle/>
          <a:p>
            <a:pPr algn="l"/>
            <a:r>
              <a:rPr lang="en-US" sz="2000" i="1" dirty="0">
                <a:solidFill>
                  <a:srgbClr val="FFFFFF"/>
                </a:solidFill>
              </a:rPr>
              <a:t>The Bayer Foundation's works to empower and support those with chronic pain by promoting innovative research, equitable access to evidence-based care, and improving communication between healthcare providers and suffering patients  </a:t>
            </a:r>
            <a:endParaRPr lang="en-US" sz="2000" dirty="0">
              <a:solidFill>
                <a:srgbClr val="FFFFFF"/>
              </a:solidFill>
            </a:endParaRPr>
          </a:p>
        </p:txBody>
      </p:sp>
      <p:sp>
        <p:nvSpPr>
          <p:cNvPr id="26" name="Oval 25">
            <a:extLst>
              <a:ext uri="{FF2B5EF4-FFF2-40B4-BE49-F238E27FC236}">
                <a16:creationId xmlns:a16="http://schemas.microsoft.com/office/drawing/2014/main" id="{F4AFDDCA-6ABA-4D23-8A5C-1BF0F43081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0589" y="1062544"/>
            <a:ext cx="4756162" cy="4756162"/>
          </a:xfrm>
          <a:prstGeom prst="ellipse">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Rounded Corners 20">
            <a:extLst>
              <a:ext uri="{FF2B5EF4-FFF2-40B4-BE49-F238E27FC236}">
                <a16:creationId xmlns:a16="http://schemas.microsoft.com/office/drawing/2014/main" id="{CBEFCD8C-A724-FCCB-B236-2D1D53F1B553}"/>
              </a:ext>
            </a:extLst>
          </p:cNvPr>
          <p:cNvSpPr/>
          <p:nvPr/>
        </p:nvSpPr>
        <p:spPr>
          <a:xfrm>
            <a:off x="839578" y="369139"/>
            <a:ext cx="1706563" cy="504706"/>
          </a:xfrm>
          <a:prstGeom prst="round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400" dirty="0"/>
              <a:t>WHO</a:t>
            </a:r>
            <a:r>
              <a:rPr lang="en-US" dirty="0"/>
              <a:t> WE ARE</a:t>
            </a:r>
          </a:p>
        </p:txBody>
      </p:sp>
      <p:sp>
        <p:nvSpPr>
          <p:cNvPr id="23" name="Rectangle: Rounded Corners 22">
            <a:extLst>
              <a:ext uri="{FF2B5EF4-FFF2-40B4-BE49-F238E27FC236}">
                <a16:creationId xmlns:a16="http://schemas.microsoft.com/office/drawing/2014/main" id="{270FC57C-34CC-5F41-899F-8FB999C32D5E}"/>
              </a:ext>
            </a:extLst>
          </p:cNvPr>
          <p:cNvSpPr/>
          <p:nvPr/>
        </p:nvSpPr>
        <p:spPr>
          <a:xfrm>
            <a:off x="2556085" y="369139"/>
            <a:ext cx="1764072" cy="504706"/>
          </a:xfrm>
          <a:prstGeom prst="round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400" dirty="0"/>
              <a:t>WHAT WE DO</a:t>
            </a:r>
          </a:p>
        </p:txBody>
      </p:sp>
      <p:sp>
        <p:nvSpPr>
          <p:cNvPr id="25" name="Rectangle: Rounded Corners 24">
            <a:extLst>
              <a:ext uri="{FF2B5EF4-FFF2-40B4-BE49-F238E27FC236}">
                <a16:creationId xmlns:a16="http://schemas.microsoft.com/office/drawing/2014/main" id="{967923C8-5BE9-45CC-869F-68002CE6C547}"/>
              </a:ext>
            </a:extLst>
          </p:cNvPr>
          <p:cNvSpPr/>
          <p:nvPr/>
        </p:nvSpPr>
        <p:spPr>
          <a:xfrm>
            <a:off x="4459497" y="369139"/>
            <a:ext cx="1749695" cy="504706"/>
          </a:xfrm>
          <a:prstGeom prst="round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400" dirty="0"/>
              <a:t>THE SCIENCE OF PAIN</a:t>
            </a:r>
          </a:p>
        </p:txBody>
      </p:sp>
      <p:sp>
        <p:nvSpPr>
          <p:cNvPr id="27" name="Rectangle: Rounded Corners 26">
            <a:extLst>
              <a:ext uri="{FF2B5EF4-FFF2-40B4-BE49-F238E27FC236}">
                <a16:creationId xmlns:a16="http://schemas.microsoft.com/office/drawing/2014/main" id="{986A1078-31BF-1DA7-5B07-0C26190FF78D}"/>
              </a:ext>
            </a:extLst>
          </p:cNvPr>
          <p:cNvSpPr/>
          <p:nvPr/>
        </p:nvSpPr>
        <p:spPr>
          <a:xfrm>
            <a:off x="6391665" y="369139"/>
            <a:ext cx="1821581" cy="504706"/>
          </a:xfrm>
          <a:prstGeom prst="round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400" dirty="0"/>
              <a:t>NEWS IN PAIN RESEARCH</a:t>
            </a:r>
          </a:p>
        </p:txBody>
      </p:sp>
      <p:sp>
        <p:nvSpPr>
          <p:cNvPr id="28" name="Rectangle: Rounded Corners 27">
            <a:extLst>
              <a:ext uri="{FF2B5EF4-FFF2-40B4-BE49-F238E27FC236}">
                <a16:creationId xmlns:a16="http://schemas.microsoft.com/office/drawing/2014/main" id="{A70BE72A-3F6A-69F9-18BA-932F440A059A}"/>
              </a:ext>
            </a:extLst>
          </p:cNvPr>
          <p:cNvSpPr/>
          <p:nvPr/>
        </p:nvSpPr>
        <p:spPr>
          <a:xfrm>
            <a:off x="8208812" y="369139"/>
            <a:ext cx="1706563" cy="504706"/>
          </a:xfrm>
          <a:prstGeom prst="round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400" dirty="0"/>
              <a:t>INNOVATIVE SOLUTIONS</a:t>
            </a:r>
          </a:p>
        </p:txBody>
      </p:sp>
      <p:sp>
        <p:nvSpPr>
          <p:cNvPr id="29" name="Rectangle: Rounded Corners 28">
            <a:extLst>
              <a:ext uri="{FF2B5EF4-FFF2-40B4-BE49-F238E27FC236}">
                <a16:creationId xmlns:a16="http://schemas.microsoft.com/office/drawing/2014/main" id="{B155086F-EBAB-E2FE-FE53-45DA5727D4A7}"/>
              </a:ext>
            </a:extLst>
          </p:cNvPr>
          <p:cNvSpPr/>
          <p:nvPr/>
        </p:nvSpPr>
        <p:spPr>
          <a:xfrm>
            <a:off x="10299131" y="369139"/>
            <a:ext cx="1706563" cy="504706"/>
          </a:xfrm>
          <a:prstGeom prst="round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a:t>GET </a:t>
            </a:r>
            <a:r>
              <a:rPr lang="en-US" sz="1400" dirty="0"/>
              <a:t>INVOLVED</a:t>
            </a:r>
            <a:r>
              <a:rPr lang="en-US" dirty="0"/>
              <a:t>!</a:t>
            </a:r>
          </a:p>
        </p:txBody>
      </p:sp>
      <p:pic>
        <p:nvPicPr>
          <p:cNvPr id="31" name="Picture 30" descr="A white bird with a blue background&#10;&#10;AI-generated content may be incorrect.">
            <a:extLst>
              <a:ext uri="{FF2B5EF4-FFF2-40B4-BE49-F238E27FC236}">
                <a16:creationId xmlns:a16="http://schemas.microsoft.com/office/drawing/2014/main" id="{C77B6F4F-8482-5F14-A265-D0F9BD4CBB37}"/>
              </a:ext>
            </a:extLst>
          </p:cNvPr>
          <p:cNvPicPr>
            <a:picLocks noChangeAspect="1"/>
          </p:cNvPicPr>
          <p:nvPr/>
        </p:nvPicPr>
        <p:blipFill>
          <a:blip r:embed="rId3"/>
          <a:srcRect l="17449" r="20051" b="1"/>
          <a:stretch/>
        </p:blipFill>
        <p:spPr>
          <a:xfrm>
            <a:off x="4027869" y="1517434"/>
            <a:ext cx="1687775" cy="1687775"/>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Tree>
    <p:extLst>
      <p:ext uri="{BB962C8B-B14F-4D97-AF65-F5344CB8AC3E}">
        <p14:creationId xmlns:p14="http://schemas.microsoft.com/office/powerpoint/2010/main" val="109857222"/>
      </p:ext>
    </p:extLst>
  </p:cSld>
  <p:clrMapOvr>
    <a:masterClrMapping/>
  </p:clrMapOvr>
  <p:extLst>
    <p:ext uri="{6950BFC3-D8DA-4A85-94F7-54DA5524770B}">
      <p188:commentRel xmlns:p188="http://schemas.microsoft.com/office/powerpoint/2018/8/main" r:id="rId2"/>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7FDCEAE-E07C-B994-9BC5-71AF5E6D3CE5}"/>
              </a:ext>
            </a:extLst>
          </p:cNvPr>
          <p:cNvSpPr>
            <a:spLocks noGrp="1"/>
          </p:cNvSpPr>
          <p:nvPr>
            <p:ph type="title"/>
          </p:nvPr>
        </p:nvSpPr>
        <p:spPr>
          <a:xfrm>
            <a:off x="6657715" y="467271"/>
            <a:ext cx="4195674" cy="2052522"/>
          </a:xfrm>
        </p:spPr>
        <p:txBody>
          <a:bodyPr anchor="b">
            <a:normAutofit/>
          </a:bodyPr>
          <a:lstStyle/>
          <a:p>
            <a:r>
              <a:rPr lang="en-US" sz="5600"/>
              <a:t>WHO WE ARE</a:t>
            </a:r>
          </a:p>
        </p:txBody>
      </p:sp>
      <p:sp>
        <p:nvSpPr>
          <p:cNvPr id="13" name="Oval 12">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2965"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white bird with a blue background&#10;&#10;AI-generated content may be incorrect.">
            <a:extLst>
              <a:ext uri="{FF2B5EF4-FFF2-40B4-BE49-F238E27FC236}">
                <a16:creationId xmlns:a16="http://schemas.microsoft.com/office/drawing/2014/main" id="{E97DB66F-2377-9145-3127-248744EBD0F3}"/>
              </a:ext>
            </a:extLst>
          </p:cNvPr>
          <p:cNvPicPr>
            <a:picLocks noChangeAspect="1"/>
          </p:cNvPicPr>
          <p:nvPr/>
        </p:nvPicPr>
        <p:blipFill>
          <a:blip r:embed="rId2"/>
          <a:srcRect l="17449" r="20051" b="1"/>
          <a:stretch/>
        </p:blipFill>
        <p:spPr>
          <a:xfrm>
            <a:off x="347267" y="554151"/>
            <a:ext cx="5742189" cy="5742189"/>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15"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endParaRPr lang="en-US"/>
          </a:p>
        </p:txBody>
      </p:sp>
      <p:sp>
        <p:nvSpPr>
          <p:cNvPr id="17" name="!!circle graphic">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endParaRPr lang="en-US"/>
          </a:p>
        </p:txBody>
      </p:sp>
      <p:sp>
        <p:nvSpPr>
          <p:cNvPr id="3" name="Content Placeholder 2">
            <a:extLst>
              <a:ext uri="{FF2B5EF4-FFF2-40B4-BE49-F238E27FC236}">
                <a16:creationId xmlns:a16="http://schemas.microsoft.com/office/drawing/2014/main" id="{2A3EB238-5F7D-DA4D-B69E-4A081B88AEAC}"/>
              </a:ext>
            </a:extLst>
          </p:cNvPr>
          <p:cNvSpPr>
            <a:spLocks noGrp="1"/>
          </p:cNvSpPr>
          <p:nvPr>
            <p:ph idx="1"/>
          </p:nvPr>
        </p:nvSpPr>
        <p:spPr>
          <a:xfrm>
            <a:off x="6657715" y="2990818"/>
            <a:ext cx="4842654" cy="2885118"/>
          </a:xfrm>
        </p:spPr>
        <p:txBody>
          <a:bodyPr vert="horz" lIns="91440" tIns="45720" rIns="91440" bIns="45720" rtlCol="0" anchor="t">
            <a:normAutofit/>
          </a:bodyPr>
          <a:lstStyle/>
          <a:p>
            <a:r>
              <a:rPr lang="en-US" dirty="0">
                <a:solidFill>
                  <a:schemeClr val="tx1">
                    <a:alpha val="80000"/>
                  </a:schemeClr>
                </a:solidFill>
              </a:rPr>
              <a:t>LEV BAYER –  FOUNDER'S STORY</a:t>
            </a:r>
          </a:p>
          <a:p>
            <a:r>
              <a:rPr lang="en-US" dirty="0">
                <a:solidFill>
                  <a:schemeClr val="tx1">
                    <a:alpha val="80000"/>
                  </a:schemeClr>
                </a:solidFill>
              </a:rPr>
              <a:t>OUR TEAM</a:t>
            </a:r>
          </a:p>
          <a:p>
            <a:r>
              <a:rPr lang="en-US" dirty="0">
                <a:solidFill>
                  <a:schemeClr val="tx1">
                    <a:alpha val="80000"/>
                  </a:schemeClr>
                </a:solidFill>
              </a:rPr>
              <a:t>ADVISORY BOARD</a:t>
            </a:r>
          </a:p>
          <a:p>
            <a:endParaRPr lang="en-US" sz="2400" dirty="0">
              <a:solidFill>
                <a:schemeClr val="tx1">
                  <a:alpha val="80000"/>
                </a:schemeClr>
              </a:solidFill>
            </a:endParaRPr>
          </a:p>
          <a:p>
            <a:endParaRPr lang="en-US" sz="2000">
              <a:solidFill>
                <a:schemeClr val="tx1">
                  <a:alpha val="80000"/>
                </a:schemeClr>
              </a:solidFill>
            </a:endParaRPr>
          </a:p>
        </p:txBody>
      </p:sp>
      <p:sp>
        <p:nvSpPr>
          <p:cNvPr id="19"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endParaRPr lang="en-US"/>
          </a:p>
        </p:txBody>
      </p:sp>
      <p:cxnSp>
        <p:nvCxnSpPr>
          <p:cNvPr id="21" name="!!Straight Connector">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016933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F06C3AD-2C1F-7EF4-EDCA-66469329ECE1}"/>
              </a:ext>
            </a:extLst>
          </p:cNvPr>
          <p:cNvSpPr>
            <a:spLocks noGrp="1"/>
          </p:cNvSpPr>
          <p:nvPr>
            <p:ph type="title"/>
          </p:nvPr>
        </p:nvSpPr>
        <p:spPr>
          <a:xfrm>
            <a:off x="803776" y="1336390"/>
            <a:ext cx="6190412" cy="1182927"/>
          </a:xfrm>
        </p:spPr>
        <p:txBody>
          <a:bodyPr anchor="b">
            <a:normAutofit/>
          </a:bodyPr>
          <a:lstStyle/>
          <a:p>
            <a:r>
              <a:rPr lang="en-US" sz="5600"/>
              <a:t>WHAT WE DO</a:t>
            </a:r>
          </a:p>
        </p:txBody>
      </p:sp>
      <p:cxnSp>
        <p:nvCxnSpPr>
          <p:cNvPr id="34" name="!!Straight Connector">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806470"/>
            <a:ext cx="7903723" cy="0"/>
          </a:xfrm>
          <a:prstGeom prst="line">
            <a:avLst/>
          </a:prstGeom>
          <a:ln w="25400" cap="sq">
            <a:gradFill flip="none" rotWithShape="1">
              <a:gsLst>
                <a:gs pos="0">
                  <a:schemeClr val="accent1"/>
                </a:gs>
                <a:gs pos="100000">
                  <a:schemeClr val="accent2"/>
                </a:gs>
              </a:gsLst>
              <a:lin ang="10800000" scaled="0"/>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18" name="Content Placeholder 2">
            <a:extLst>
              <a:ext uri="{FF2B5EF4-FFF2-40B4-BE49-F238E27FC236}">
                <a16:creationId xmlns:a16="http://schemas.microsoft.com/office/drawing/2014/main" id="{E89BDC64-0C41-0927-1852-41DF13FB756A}"/>
              </a:ext>
            </a:extLst>
          </p:cNvPr>
          <p:cNvGraphicFramePr>
            <a:graphicFrameLocks noGrp="1"/>
          </p:cNvGraphicFramePr>
          <p:nvPr>
            <p:ph idx="1"/>
          </p:nvPr>
        </p:nvGraphicFramePr>
        <p:xfrm>
          <a:off x="803776" y="2829330"/>
          <a:ext cx="6190412" cy="33444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descr="A white bird with a blue background&#10;&#10;AI-generated content may be incorrect.">
            <a:extLst>
              <a:ext uri="{FF2B5EF4-FFF2-40B4-BE49-F238E27FC236}">
                <a16:creationId xmlns:a16="http://schemas.microsoft.com/office/drawing/2014/main" id="{996F3174-B15F-A5D8-F2E5-5DC28C65E53A}"/>
              </a:ext>
            </a:extLst>
          </p:cNvPr>
          <p:cNvPicPr>
            <a:picLocks noChangeAspect="1"/>
          </p:cNvPicPr>
          <p:nvPr/>
        </p:nvPicPr>
        <p:blipFill>
          <a:blip r:embed="rId7"/>
          <a:srcRect l="17449" r="20053" b="2"/>
          <a:stretch/>
        </p:blipFill>
        <p:spPr>
          <a:xfrm>
            <a:off x="7451965" y="1665519"/>
            <a:ext cx="4267645" cy="4267645"/>
          </a:xfrm>
          <a:custGeom>
            <a:avLst/>
            <a:gdLst/>
            <a:ahLst/>
            <a:cxnLst/>
            <a:rect l="l" t="t" r="r" b="b"/>
            <a:pathLst>
              <a:path w="2457864" h="2457864">
                <a:moveTo>
                  <a:pt x="1228932" y="0"/>
                </a:moveTo>
                <a:cubicBezTo>
                  <a:pt x="1907652" y="0"/>
                  <a:pt x="2457864" y="550212"/>
                  <a:pt x="2457864" y="1228932"/>
                </a:cubicBezTo>
                <a:cubicBezTo>
                  <a:pt x="2457864" y="1907652"/>
                  <a:pt x="1907652" y="2457864"/>
                  <a:pt x="1228932" y="2457864"/>
                </a:cubicBezTo>
                <a:cubicBezTo>
                  <a:pt x="550212" y="2457864"/>
                  <a:pt x="0" y="1907652"/>
                  <a:pt x="0" y="1228932"/>
                </a:cubicBezTo>
                <a:cubicBezTo>
                  <a:pt x="0" y="550212"/>
                  <a:pt x="550212" y="0"/>
                  <a:pt x="1228932" y="0"/>
                </a:cubicBezTo>
                <a:close/>
              </a:path>
            </a:pathLst>
          </a:custGeom>
        </p:spPr>
      </p:pic>
      <p:sp>
        <p:nvSpPr>
          <p:cNvPr id="35"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1"/>
          </a:solidFill>
          <a:ln w="603" cap="flat">
            <a:noFill/>
            <a:prstDash val="solid"/>
            <a:miter/>
          </a:ln>
        </p:spPr>
        <p:txBody>
          <a:bodyPr rtlCol="0" anchor="ctr"/>
          <a:lstStyle/>
          <a:p>
            <a:endParaRPr lang="en-US"/>
          </a:p>
        </p:txBody>
      </p:sp>
      <p:sp>
        <p:nvSpPr>
          <p:cNvPr id="36" name="!!circle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1"/>
          </a:solidFill>
          <a:ln w="422" cap="flat">
            <a:noFill/>
            <a:prstDash val="solid"/>
            <a:miter/>
          </a:ln>
        </p:spPr>
        <p:txBody>
          <a:bodyPr rtlCol="0" anchor="ctr"/>
          <a:lstStyle/>
          <a:p>
            <a:endParaRPr lang="en-US"/>
          </a:p>
        </p:txBody>
      </p:sp>
    </p:spTree>
    <p:extLst>
      <p:ext uri="{BB962C8B-B14F-4D97-AF65-F5344CB8AC3E}">
        <p14:creationId xmlns:p14="http://schemas.microsoft.com/office/powerpoint/2010/main" val="31234821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F075FC9-C8CA-5A45-87B9-DA819BA7861C}"/>
              </a:ext>
            </a:extLst>
          </p:cNvPr>
          <p:cNvSpPr>
            <a:spLocks noGrp="1"/>
          </p:cNvSpPr>
          <p:nvPr>
            <p:ph type="title"/>
          </p:nvPr>
        </p:nvSpPr>
        <p:spPr>
          <a:xfrm>
            <a:off x="803776" y="1336390"/>
            <a:ext cx="6190412" cy="1182927"/>
          </a:xfrm>
        </p:spPr>
        <p:txBody>
          <a:bodyPr anchor="b">
            <a:normAutofit/>
          </a:bodyPr>
          <a:lstStyle/>
          <a:p>
            <a:r>
              <a:rPr lang="en-US" sz="4800"/>
              <a:t>THE SCIENCE OF PAIN</a:t>
            </a:r>
          </a:p>
        </p:txBody>
      </p:sp>
      <p:cxnSp>
        <p:nvCxnSpPr>
          <p:cNvPr id="12" name="!!Straight Connector">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806470"/>
            <a:ext cx="7903723" cy="0"/>
          </a:xfrm>
          <a:prstGeom prst="line">
            <a:avLst/>
          </a:prstGeom>
          <a:ln w="25400" cap="sq">
            <a:gradFill flip="none" rotWithShape="1">
              <a:gsLst>
                <a:gs pos="0">
                  <a:schemeClr val="accent1"/>
                </a:gs>
                <a:gs pos="100000">
                  <a:schemeClr val="accent2"/>
                </a:gs>
              </a:gsLst>
              <a:lin ang="10800000" scaled="0"/>
              <a:tileRect/>
            </a:gradFill>
            <a:beve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70AF5A58-9A06-8053-A53C-FFE20D2D0052}"/>
              </a:ext>
            </a:extLst>
          </p:cNvPr>
          <p:cNvSpPr>
            <a:spLocks noGrp="1"/>
          </p:cNvSpPr>
          <p:nvPr>
            <p:ph idx="1"/>
          </p:nvPr>
        </p:nvSpPr>
        <p:spPr>
          <a:xfrm>
            <a:off x="803776" y="2829330"/>
            <a:ext cx="6190412" cy="3344459"/>
          </a:xfrm>
        </p:spPr>
        <p:txBody>
          <a:bodyPr vert="horz" lIns="91440" tIns="45720" rIns="91440" bIns="45720" rtlCol="0" anchor="t">
            <a:normAutofit/>
          </a:bodyPr>
          <a:lstStyle/>
          <a:p>
            <a:r>
              <a:rPr lang="en-US" sz="2000">
                <a:solidFill>
                  <a:schemeClr val="tx1">
                    <a:alpha val="80000"/>
                  </a:schemeClr>
                </a:solidFill>
              </a:rPr>
              <a:t>OVERVIEW</a:t>
            </a:r>
          </a:p>
          <a:p>
            <a:r>
              <a:rPr lang="en-US" sz="2000">
                <a:solidFill>
                  <a:schemeClr val="tx1">
                    <a:alpha val="80000"/>
                  </a:schemeClr>
                </a:solidFill>
              </a:rPr>
              <a:t>ACUTE PAIN</a:t>
            </a:r>
          </a:p>
          <a:p>
            <a:r>
              <a:rPr lang="en-US" sz="2000">
                <a:solidFill>
                  <a:schemeClr val="tx1">
                    <a:alpha val="80000"/>
                  </a:schemeClr>
                </a:solidFill>
              </a:rPr>
              <a:t>CHRONIC PAIN</a:t>
            </a:r>
          </a:p>
          <a:p>
            <a:r>
              <a:rPr lang="en-US" sz="2000">
                <a:solidFill>
                  <a:schemeClr val="tx1">
                    <a:alpha val="80000"/>
                  </a:schemeClr>
                </a:solidFill>
              </a:rPr>
              <a:t>DIAGNOSING PAIN</a:t>
            </a:r>
          </a:p>
          <a:p>
            <a:r>
              <a:rPr lang="en-US" sz="2000">
                <a:solidFill>
                  <a:schemeClr val="tx1">
                    <a:alpha val="80000"/>
                  </a:schemeClr>
                </a:solidFill>
              </a:rPr>
              <a:t>PAIN THERAPY</a:t>
            </a:r>
          </a:p>
          <a:p>
            <a:r>
              <a:rPr lang="en-US" sz="2000">
                <a:solidFill>
                  <a:schemeClr val="tx1">
                    <a:alpha val="80000"/>
                  </a:schemeClr>
                </a:solidFill>
              </a:rPr>
              <a:t>EMERGING TREATMENTS</a:t>
            </a:r>
          </a:p>
          <a:p>
            <a:r>
              <a:rPr lang="en-US" sz="2000">
                <a:solidFill>
                  <a:schemeClr val="tx1">
                    <a:alpha val="80000"/>
                  </a:schemeClr>
                </a:solidFill>
              </a:rPr>
              <a:t>SUPPORTIVE CARE</a:t>
            </a:r>
          </a:p>
        </p:txBody>
      </p:sp>
      <p:pic>
        <p:nvPicPr>
          <p:cNvPr id="5" name="Picture 4" descr="A white bird with a blue background&#10;&#10;AI-generated content may be incorrect.">
            <a:extLst>
              <a:ext uri="{FF2B5EF4-FFF2-40B4-BE49-F238E27FC236}">
                <a16:creationId xmlns:a16="http://schemas.microsoft.com/office/drawing/2014/main" id="{34E1CCB5-B7FD-E654-25A7-1F1D77E8E49C}"/>
              </a:ext>
            </a:extLst>
          </p:cNvPr>
          <p:cNvPicPr>
            <a:picLocks noChangeAspect="1"/>
          </p:cNvPicPr>
          <p:nvPr/>
        </p:nvPicPr>
        <p:blipFill>
          <a:blip r:embed="rId2"/>
          <a:srcRect l="17449" r="20053" b="2"/>
          <a:stretch/>
        </p:blipFill>
        <p:spPr>
          <a:xfrm>
            <a:off x="7451965" y="1665519"/>
            <a:ext cx="4267645" cy="4267645"/>
          </a:xfrm>
          <a:custGeom>
            <a:avLst/>
            <a:gdLst/>
            <a:ahLst/>
            <a:cxnLst/>
            <a:rect l="l" t="t" r="r" b="b"/>
            <a:pathLst>
              <a:path w="2457864" h="2457864">
                <a:moveTo>
                  <a:pt x="1228932" y="0"/>
                </a:moveTo>
                <a:cubicBezTo>
                  <a:pt x="1907652" y="0"/>
                  <a:pt x="2457864" y="550212"/>
                  <a:pt x="2457864" y="1228932"/>
                </a:cubicBezTo>
                <a:cubicBezTo>
                  <a:pt x="2457864" y="1907652"/>
                  <a:pt x="1907652" y="2457864"/>
                  <a:pt x="1228932" y="2457864"/>
                </a:cubicBezTo>
                <a:cubicBezTo>
                  <a:pt x="550212" y="2457864"/>
                  <a:pt x="0" y="1907652"/>
                  <a:pt x="0" y="1228932"/>
                </a:cubicBezTo>
                <a:cubicBezTo>
                  <a:pt x="0" y="550212"/>
                  <a:pt x="550212" y="0"/>
                  <a:pt x="1228932" y="0"/>
                </a:cubicBezTo>
                <a:close/>
              </a:path>
            </a:pathLst>
          </a:custGeom>
        </p:spPr>
      </p:pic>
      <p:sp>
        <p:nvSpPr>
          <p:cNvPr id="14"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1"/>
          </a:solidFill>
          <a:ln w="603" cap="flat">
            <a:noFill/>
            <a:prstDash val="solid"/>
            <a:miter/>
          </a:ln>
        </p:spPr>
        <p:txBody>
          <a:bodyPr rtlCol="0" anchor="ctr"/>
          <a:lstStyle/>
          <a:p>
            <a:endParaRPr lang="en-US"/>
          </a:p>
        </p:txBody>
      </p:sp>
      <p:sp>
        <p:nvSpPr>
          <p:cNvPr id="16" name="!!circle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1"/>
          </a:solidFill>
          <a:ln w="422" cap="flat">
            <a:noFill/>
            <a:prstDash val="solid"/>
            <a:miter/>
          </a:ln>
        </p:spPr>
        <p:txBody>
          <a:bodyPr rtlCol="0" anchor="ctr"/>
          <a:lstStyle/>
          <a:p>
            <a:endParaRPr lang="en-US"/>
          </a:p>
        </p:txBody>
      </p:sp>
    </p:spTree>
    <p:extLst>
      <p:ext uri="{BB962C8B-B14F-4D97-AF65-F5344CB8AC3E}">
        <p14:creationId xmlns:p14="http://schemas.microsoft.com/office/powerpoint/2010/main" val="25476053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D9555-A33C-42A1-507A-87C52869088C}"/>
              </a:ext>
            </a:extLst>
          </p:cNvPr>
          <p:cNvSpPr>
            <a:spLocks noGrp="1"/>
          </p:cNvSpPr>
          <p:nvPr>
            <p:ph type="title"/>
          </p:nvPr>
        </p:nvSpPr>
        <p:spPr/>
        <p:txBody>
          <a:bodyPr/>
          <a:lstStyle/>
          <a:p>
            <a:r>
              <a:rPr lang="en-US" dirty="0"/>
              <a:t>NEWS IN PAIN RESEARCH</a:t>
            </a:r>
          </a:p>
        </p:txBody>
      </p:sp>
      <p:sp>
        <p:nvSpPr>
          <p:cNvPr id="7" name="TextBox 6">
            <a:extLst>
              <a:ext uri="{FF2B5EF4-FFF2-40B4-BE49-F238E27FC236}">
                <a16:creationId xmlns:a16="http://schemas.microsoft.com/office/drawing/2014/main" id="{3F469A5C-C0B8-9333-45D4-304CC74B79F8}"/>
              </a:ext>
            </a:extLst>
          </p:cNvPr>
          <p:cNvSpPr txBox="1"/>
          <p:nvPr/>
        </p:nvSpPr>
        <p:spPr>
          <a:xfrm>
            <a:off x="9037608" y="1877683"/>
            <a:ext cx="2743200" cy="4524315"/>
          </a:xfrm>
          <a:prstGeom prst="rect">
            <a:avLst/>
          </a:prstGeom>
          <a:noFill/>
          <a:ln>
            <a:solidFill>
              <a:schemeClr val="accent1">
                <a:lumMod val="75000"/>
              </a:schemeClr>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rgbClr val="004276"/>
                </a:solidFill>
                <a:latin typeface="Helvetica Neue"/>
                <a:hlinkClick r:id="rId2"/>
              </a:rPr>
              <a:t>Epidural Steroid Injections for Chronic Back Pain</a:t>
            </a:r>
          </a:p>
          <a:p>
            <a:r>
              <a:rPr lang="en-US">
                <a:solidFill>
                  <a:srgbClr val="595959"/>
                </a:solidFill>
                <a:latin typeface="Helvetica Neue"/>
              </a:rPr>
              <a:t>Feb. 12, 2025 —</a:t>
            </a:r>
            <a:r>
              <a:rPr lang="en-US">
                <a:solidFill>
                  <a:srgbClr val="333333"/>
                </a:solidFill>
                <a:latin typeface="Helvetica Neue"/>
              </a:rPr>
              <a:t> Scientists have developed a new systematic review to summarize for neurologists and other clinicians the evidence for epidural steroid injections and whether they reduce pain and disability for people with certain kinds of chronic back ...</a:t>
            </a:r>
          </a:p>
        </p:txBody>
      </p:sp>
      <p:sp>
        <p:nvSpPr>
          <p:cNvPr id="8" name="TextBox 7">
            <a:extLst>
              <a:ext uri="{FF2B5EF4-FFF2-40B4-BE49-F238E27FC236}">
                <a16:creationId xmlns:a16="http://schemas.microsoft.com/office/drawing/2014/main" id="{CEF417A4-B2F5-4649-E137-E56DC7626CB9}"/>
              </a:ext>
            </a:extLst>
          </p:cNvPr>
          <p:cNvSpPr txBox="1"/>
          <p:nvPr/>
        </p:nvSpPr>
        <p:spPr>
          <a:xfrm>
            <a:off x="6090249" y="1877683"/>
            <a:ext cx="2743200" cy="4247317"/>
          </a:xfrm>
          <a:prstGeom prst="rect">
            <a:avLst/>
          </a:prstGeom>
          <a:noFill/>
          <a:ln>
            <a:solidFill>
              <a:schemeClr val="accent1">
                <a:lumMod val="75000"/>
              </a:schemeClr>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rgbClr val="004276"/>
                </a:solidFill>
                <a:latin typeface="Helvetica Neue"/>
                <a:hlinkClick r:id="rId3"/>
              </a:rPr>
              <a:t>Nerve Stimulation: The Brain Is Not Always Listening</a:t>
            </a:r>
          </a:p>
          <a:p>
            <a:r>
              <a:rPr lang="en-US">
                <a:solidFill>
                  <a:srgbClr val="595959"/>
                </a:solidFill>
                <a:latin typeface="Helvetica Neue"/>
              </a:rPr>
              <a:t>Jan. 27, 2025 —</a:t>
            </a:r>
            <a:r>
              <a:rPr lang="en-US">
                <a:solidFill>
                  <a:srgbClr val="333333"/>
                </a:solidFill>
                <a:latin typeface="Helvetica Neue"/>
              </a:rPr>
              <a:t> Various diseases can be treated by stimulating the vagus nerve in the ear with electrical signals. However, this technique does not always work. A study has now shown: The electrical signals must be synchronized with the body's natural rhythms</a:t>
            </a:r>
          </a:p>
        </p:txBody>
      </p:sp>
      <p:sp>
        <p:nvSpPr>
          <p:cNvPr id="9" name="TextBox 8">
            <a:extLst>
              <a:ext uri="{FF2B5EF4-FFF2-40B4-BE49-F238E27FC236}">
                <a16:creationId xmlns:a16="http://schemas.microsoft.com/office/drawing/2014/main" id="{8980B546-D153-D8CA-68E7-8604755EA17C}"/>
              </a:ext>
            </a:extLst>
          </p:cNvPr>
          <p:cNvSpPr txBox="1"/>
          <p:nvPr/>
        </p:nvSpPr>
        <p:spPr>
          <a:xfrm>
            <a:off x="3186023" y="1877683"/>
            <a:ext cx="2743200" cy="3416320"/>
          </a:xfrm>
          <a:prstGeom prst="rect">
            <a:avLst/>
          </a:prstGeom>
          <a:noFill/>
          <a:ln>
            <a:solidFill>
              <a:schemeClr val="accent1">
                <a:lumMod val="75000"/>
              </a:schemeClr>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rgbClr val="004276"/>
                </a:solidFill>
                <a:latin typeface="Helvetica Neue"/>
                <a:hlinkClick r:id="rId4"/>
              </a:rPr>
              <a:t>A Healthy Diet Helps the Weighty Battle With Chronic Pain</a:t>
            </a:r>
          </a:p>
          <a:p>
            <a:r>
              <a:rPr lang="en-US">
                <a:solidFill>
                  <a:srgbClr val="595959"/>
                </a:solidFill>
                <a:latin typeface="Helvetica Neue"/>
              </a:rPr>
              <a:t>Dec. 8, 2024 —</a:t>
            </a:r>
            <a:r>
              <a:rPr lang="en-US">
                <a:solidFill>
                  <a:srgbClr val="333333"/>
                </a:solidFill>
                <a:latin typeface="Helvetica Neue"/>
              </a:rPr>
              <a:t> New research shows that adopting a healthy diet can reduce the severity of chronic pain, presenting an easy and accessible way for sufferers to better manage their ...</a:t>
            </a:r>
          </a:p>
        </p:txBody>
      </p:sp>
      <p:sp>
        <p:nvSpPr>
          <p:cNvPr id="10" name="TextBox 9">
            <a:extLst>
              <a:ext uri="{FF2B5EF4-FFF2-40B4-BE49-F238E27FC236}">
                <a16:creationId xmlns:a16="http://schemas.microsoft.com/office/drawing/2014/main" id="{521424F0-A70B-B8DA-BC40-F759D4E74BC7}"/>
              </a:ext>
            </a:extLst>
          </p:cNvPr>
          <p:cNvSpPr txBox="1"/>
          <p:nvPr/>
        </p:nvSpPr>
        <p:spPr>
          <a:xfrm>
            <a:off x="209909" y="1877683"/>
            <a:ext cx="2743200" cy="3416320"/>
          </a:xfrm>
          <a:prstGeom prst="rect">
            <a:avLst/>
          </a:prstGeom>
          <a:noFill/>
          <a:ln>
            <a:solidFill>
              <a:schemeClr val="accent1">
                <a:lumMod val="75000"/>
              </a:schemeClr>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rgbClr val="004276"/>
                </a:solidFill>
                <a:latin typeface="Helvetica Neue"/>
                <a:hlinkClick r:id="rId5"/>
              </a:rPr>
              <a:t>Scientists Discover New Receptor for Nerve Growth Factor--a Promising Target for Treating Pain</a:t>
            </a:r>
          </a:p>
          <a:p>
            <a:r>
              <a:rPr lang="en-US">
                <a:solidFill>
                  <a:srgbClr val="595959"/>
                </a:solidFill>
                <a:latin typeface="Helvetica Neue"/>
              </a:rPr>
              <a:t>Dec. 5, 2024 —</a:t>
            </a:r>
            <a:r>
              <a:rPr lang="en-US">
                <a:solidFill>
                  <a:srgbClr val="333333"/>
                </a:solidFill>
                <a:latin typeface="Helvetica Neue"/>
              </a:rPr>
              <a:t> Researchers have found a new receptor for nerve growth factor that plays an important role in pain signaling, even though it does not signal on its ...</a:t>
            </a:r>
          </a:p>
        </p:txBody>
      </p:sp>
    </p:spTree>
    <p:extLst>
      <p:ext uri="{BB962C8B-B14F-4D97-AF65-F5344CB8AC3E}">
        <p14:creationId xmlns:p14="http://schemas.microsoft.com/office/powerpoint/2010/main" val="14307734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51F600A-43BB-55F4-EB71-661A87AAF17D}"/>
              </a:ext>
            </a:extLst>
          </p:cNvPr>
          <p:cNvSpPr>
            <a:spLocks noGrp="1"/>
          </p:cNvSpPr>
          <p:nvPr>
            <p:ph type="title"/>
          </p:nvPr>
        </p:nvSpPr>
        <p:spPr>
          <a:xfrm>
            <a:off x="6657715" y="467271"/>
            <a:ext cx="4195674" cy="2052522"/>
          </a:xfrm>
        </p:spPr>
        <p:txBody>
          <a:bodyPr anchor="b">
            <a:normAutofit/>
          </a:bodyPr>
          <a:lstStyle/>
          <a:p>
            <a:r>
              <a:rPr lang="en-US" sz="5600" dirty="0"/>
              <a:t>INNOVATIVE SOLUTIONS</a:t>
            </a:r>
          </a:p>
        </p:txBody>
      </p:sp>
      <p:sp>
        <p:nvSpPr>
          <p:cNvPr id="12" name="Oval 11">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2965"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white bird with a blue background&#10;&#10;AI-generated content may be incorrect.">
            <a:extLst>
              <a:ext uri="{FF2B5EF4-FFF2-40B4-BE49-F238E27FC236}">
                <a16:creationId xmlns:a16="http://schemas.microsoft.com/office/drawing/2014/main" id="{59052F47-9820-528E-C1C2-3DA22AC6C7B9}"/>
              </a:ext>
            </a:extLst>
          </p:cNvPr>
          <p:cNvPicPr>
            <a:picLocks noChangeAspect="1"/>
          </p:cNvPicPr>
          <p:nvPr/>
        </p:nvPicPr>
        <p:blipFill>
          <a:blip r:embed="rId2"/>
          <a:srcRect l="17449" r="20051" b="1"/>
          <a:stretch/>
        </p:blipFill>
        <p:spPr>
          <a:xfrm>
            <a:off x="505418" y="554151"/>
            <a:ext cx="5742189" cy="5742189"/>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14"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endParaRPr lang="en-US"/>
          </a:p>
        </p:txBody>
      </p:sp>
      <p:sp>
        <p:nvSpPr>
          <p:cNvPr id="16" name="!!circle graphic">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endParaRPr lang="en-US"/>
          </a:p>
        </p:txBody>
      </p:sp>
      <p:sp>
        <p:nvSpPr>
          <p:cNvPr id="3" name="Content Placeholder 2">
            <a:extLst>
              <a:ext uri="{FF2B5EF4-FFF2-40B4-BE49-F238E27FC236}">
                <a16:creationId xmlns:a16="http://schemas.microsoft.com/office/drawing/2014/main" id="{BFFF1DC6-D0E0-AC3B-71D9-A86831E4BE35}"/>
              </a:ext>
            </a:extLst>
          </p:cNvPr>
          <p:cNvSpPr>
            <a:spLocks noGrp="1"/>
          </p:cNvSpPr>
          <p:nvPr>
            <p:ph idx="1"/>
          </p:nvPr>
        </p:nvSpPr>
        <p:spPr>
          <a:xfrm>
            <a:off x="6657715" y="2990818"/>
            <a:ext cx="4195673" cy="2913872"/>
          </a:xfrm>
        </p:spPr>
        <p:txBody>
          <a:bodyPr vert="horz" lIns="91440" tIns="45720" rIns="91440" bIns="45720" rtlCol="0" anchor="t">
            <a:normAutofit/>
          </a:bodyPr>
          <a:lstStyle/>
          <a:p>
            <a:r>
              <a:rPr lang="en-US" sz="2000">
                <a:solidFill>
                  <a:schemeClr val="tx1">
                    <a:alpha val="80000"/>
                  </a:schemeClr>
                </a:solidFill>
              </a:rPr>
              <a:t>DIET AND HEALTHY LIFESTYLE</a:t>
            </a:r>
          </a:p>
          <a:p>
            <a:r>
              <a:rPr lang="en-US" sz="2000">
                <a:solidFill>
                  <a:schemeClr val="tx1">
                    <a:alpha val="80000"/>
                  </a:schemeClr>
                </a:solidFill>
              </a:rPr>
              <a:t>SLEEP</a:t>
            </a:r>
          </a:p>
          <a:p>
            <a:r>
              <a:rPr lang="en-US" sz="2000">
                <a:solidFill>
                  <a:schemeClr val="tx1">
                    <a:alpha val="80000"/>
                  </a:schemeClr>
                </a:solidFill>
              </a:rPr>
              <a:t>KETAMINE THERAPY</a:t>
            </a:r>
          </a:p>
          <a:p>
            <a:r>
              <a:rPr lang="en-US" sz="2000">
                <a:solidFill>
                  <a:schemeClr val="tx1">
                    <a:alpha val="80000"/>
                  </a:schemeClr>
                </a:solidFill>
              </a:rPr>
              <a:t>ASIAN ALTERNATIVE THERAPIES</a:t>
            </a:r>
          </a:p>
        </p:txBody>
      </p:sp>
      <p:sp>
        <p:nvSpPr>
          <p:cNvPr id="18"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endParaRPr lang="en-US"/>
          </a:p>
        </p:txBody>
      </p:sp>
      <p:cxnSp>
        <p:nvCxnSpPr>
          <p:cNvPr id="20" name="!!Straight Connector">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43638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11107A-09D9-C3C1-B942-4C7DEBA0BB64}"/>
              </a:ext>
            </a:extLst>
          </p:cNvPr>
          <p:cNvSpPr>
            <a:spLocks noGrp="1"/>
          </p:cNvSpPr>
          <p:nvPr>
            <p:ph type="title"/>
          </p:nvPr>
        </p:nvSpPr>
        <p:spPr/>
        <p:txBody>
          <a:bodyPr/>
          <a:lstStyle/>
          <a:p>
            <a:r>
              <a:rPr lang="en-US" dirty="0"/>
              <a:t>GETTING INVOLVED!</a:t>
            </a:r>
          </a:p>
        </p:txBody>
      </p:sp>
      <p:graphicFrame>
        <p:nvGraphicFramePr>
          <p:cNvPr id="17" name="Content Placeholder 2">
            <a:extLst>
              <a:ext uri="{FF2B5EF4-FFF2-40B4-BE49-F238E27FC236}">
                <a16:creationId xmlns:a16="http://schemas.microsoft.com/office/drawing/2014/main" id="{0A70905F-7F03-58CF-085F-F0723E63D15C}"/>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0862263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0</Words>
  <Application>Microsoft Office PowerPoint</Application>
  <PresentationFormat>Widescreen</PresentationFormat>
  <Paragraphs>0</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The Bayer Foundation</vt:lpstr>
      <vt:lpstr>WHO WE ARE</vt:lpstr>
      <vt:lpstr>WHAT WE DO</vt:lpstr>
      <vt:lpstr>THE SCIENCE OF PAIN</vt:lpstr>
      <vt:lpstr>NEWS IN PAIN RESEARCH</vt:lpstr>
      <vt:lpstr>INNOVATIVE SOLUTIONS</vt:lpstr>
      <vt:lpstr>GETTING INVOLVED!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296</cp:revision>
  <dcterms:created xsi:type="dcterms:W3CDTF">2025-02-20T18:39:49Z</dcterms:created>
  <dcterms:modified xsi:type="dcterms:W3CDTF">2025-03-05T19:45:01Z</dcterms:modified>
</cp:coreProperties>
</file>