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8"/>
  </p:notesMasterIdLst>
  <p:sldIdLst>
    <p:sldId id="256" r:id="rId2"/>
    <p:sldId id="257" r:id="rId3"/>
    <p:sldId id="259" r:id="rId4"/>
    <p:sldId id="260" r:id="rId5"/>
    <p:sldId id="261" r:id="rId6"/>
    <p:sldId id="262" r:id="rId7"/>
    <p:sldId id="263" r:id="rId8"/>
    <p:sldId id="264" r:id="rId9"/>
    <p:sldId id="265" r:id="rId10"/>
    <p:sldId id="266" r:id="rId11"/>
    <p:sldId id="267" r:id="rId12"/>
    <p:sldId id="269" r:id="rId13"/>
    <p:sldId id="268" r:id="rId14"/>
    <p:sldId id="270" r:id="rId15"/>
    <p:sldId id="271" r:id="rId16"/>
    <p:sldId id="272" r:id="rId17"/>
  </p:sldIdLst>
  <p:sldSz cx="12192000" cy="6858000"/>
  <p:notesSz cx="6858000" cy="9144000"/>
  <p:defaultTextStyle>
    <a:defPPr>
      <a:defRPr lang="en-A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1"/>
    <p:restoredTop sz="94632"/>
  </p:normalViewPr>
  <p:slideViewPr>
    <p:cSldViewPr snapToGrid="0">
      <p:cViewPr>
        <p:scale>
          <a:sx n="93" d="100"/>
          <a:sy n="93" d="100"/>
        </p:scale>
        <p:origin x="1320" y="48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E"/>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E536EF9-D04F-634D-A350-5391A2E51362}" type="datetimeFigureOut">
              <a:rPr lang="en-AE" smtClean="0"/>
              <a:t>27/01/2025</a:t>
            </a:fld>
            <a:endParaRPr lang="en-AE"/>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AE"/>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E"/>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AE"/>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4A38B33-776E-8845-9360-182503AEB08C}" type="slidenum">
              <a:rPr lang="en-AE" smtClean="0"/>
              <a:t>‹#›</a:t>
            </a:fld>
            <a:endParaRPr lang="en-AE"/>
          </a:p>
        </p:txBody>
      </p:sp>
    </p:spTree>
    <p:extLst>
      <p:ext uri="{BB962C8B-B14F-4D97-AF65-F5344CB8AC3E}">
        <p14:creationId xmlns:p14="http://schemas.microsoft.com/office/powerpoint/2010/main" val="32858568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1A0D56-964C-D8B9-465E-11D9A8501D7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AE"/>
          </a:p>
        </p:txBody>
      </p:sp>
      <p:sp>
        <p:nvSpPr>
          <p:cNvPr id="3" name="Subtitle 2">
            <a:extLst>
              <a:ext uri="{FF2B5EF4-FFF2-40B4-BE49-F238E27FC236}">
                <a16:creationId xmlns:a16="http://schemas.microsoft.com/office/drawing/2014/main" id="{711EF2C3-3118-968D-313C-9C08EEB85D7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AE"/>
          </a:p>
        </p:txBody>
      </p:sp>
      <p:sp>
        <p:nvSpPr>
          <p:cNvPr id="4" name="Date Placeholder 3">
            <a:extLst>
              <a:ext uri="{FF2B5EF4-FFF2-40B4-BE49-F238E27FC236}">
                <a16:creationId xmlns:a16="http://schemas.microsoft.com/office/drawing/2014/main" id="{651EF683-83A8-DBAD-5867-61E12E0D65E1}"/>
              </a:ext>
            </a:extLst>
          </p:cNvPr>
          <p:cNvSpPr>
            <a:spLocks noGrp="1"/>
          </p:cNvSpPr>
          <p:nvPr>
            <p:ph type="dt" sz="half" idx="10"/>
          </p:nvPr>
        </p:nvSpPr>
        <p:spPr/>
        <p:txBody>
          <a:bodyPr/>
          <a:lstStyle/>
          <a:p>
            <a:fld id="{9EE69A84-4276-9D45-82A8-94BFB576F507}" type="datetimeFigureOut">
              <a:rPr lang="en-AE" smtClean="0"/>
              <a:t>27/01/2025</a:t>
            </a:fld>
            <a:endParaRPr lang="en-AE"/>
          </a:p>
        </p:txBody>
      </p:sp>
      <p:sp>
        <p:nvSpPr>
          <p:cNvPr id="5" name="Footer Placeholder 4">
            <a:extLst>
              <a:ext uri="{FF2B5EF4-FFF2-40B4-BE49-F238E27FC236}">
                <a16:creationId xmlns:a16="http://schemas.microsoft.com/office/drawing/2014/main" id="{FB03A2EB-6E74-0FFC-93EA-6C3FD738ED92}"/>
              </a:ext>
            </a:extLst>
          </p:cNvPr>
          <p:cNvSpPr>
            <a:spLocks noGrp="1"/>
          </p:cNvSpPr>
          <p:nvPr>
            <p:ph type="ftr" sz="quarter" idx="11"/>
          </p:nvPr>
        </p:nvSpPr>
        <p:spPr/>
        <p:txBody>
          <a:bodyPr/>
          <a:lstStyle/>
          <a:p>
            <a:endParaRPr lang="en-AE"/>
          </a:p>
        </p:txBody>
      </p:sp>
      <p:sp>
        <p:nvSpPr>
          <p:cNvPr id="6" name="Slide Number Placeholder 5">
            <a:extLst>
              <a:ext uri="{FF2B5EF4-FFF2-40B4-BE49-F238E27FC236}">
                <a16:creationId xmlns:a16="http://schemas.microsoft.com/office/drawing/2014/main" id="{A10DA4D6-216D-29E5-FDB7-572381055473}"/>
              </a:ext>
            </a:extLst>
          </p:cNvPr>
          <p:cNvSpPr>
            <a:spLocks noGrp="1"/>
          </p:cNvSpPr>
          <p:nvPr>
            <p:ph type="sldNum" sz="quarter" idx="12"/>
          </p:nvPr>
        </p:nvSpPr>
        <p:spPr/>
        <p:txBody>
          <a:bodyPr/>
          <a:lstStyle/>
          <a:p>
            <a:fld id="{85D0E16C-4337-F742-9169-05089DE5198E}" type="slidenum">
              <a:rPr lang="en-AE" smtClean="0"/>
              <a:t>‹#›</a:t>
            </a:fld>
            <a:endParaRPr lang="en-AE"/>
          </a:p>
        </p:txBody>
      </p:sp>
    </p:spTree>
    <p:extLst>
      <p:ext uri="{BB962C8B-B14F-4D97-AF65-F5344CB8AC3E}">
        <p14:creationId xmlns:p14="http://schemas.microsoft.com/office/powerpoint/2010/main" val="28713682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730BF8-72AC-FBA0-E785-51350D0F9A85}"/>
              </a:ext>
            </a:extLst>
          </p:cNvPr>
          <p:cNvSpPr>
            <a:spLocks noGrp="1"/>
          </p:cNvSpPr>
          <p:nvPr>
            <p:ph type="title"/>
          </p:nvPr>
        </p:nvSpPr>
        <p:spPr/>
        <p:txBody>
          <a:bodyPr/>
          <a:lstStyle/>
          <a:p>
            <a:r>
              <a:rPr lang="en-US"/>
              <a:t>Click to edit Master title style</a:t>
            </a:r>
            <a:endParaRPr lang="en-AE"/>
          </a:p>
        </p:txBody>
      </p:sp>
      <p:sp>
        <p:nvSpPr>
          <p:cNvPr id="3" name="Vertical Text Placeholder 2">
            <a:extLst>
              <a:ext uri="{FF2B5EF4-FFF2-40B4-BE49-F238E27FC236}">
                <a16:creationId xmlns:a16="http://schemas.microsoft.com/office/drawing/2014/main" id="{A4299873-BAAD-7F1C-461B-0C07597A15B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E"/>
          </a:p>
        </p:txBody>
      </p:sp>
      <p:sp>
        <p:nvSpPr>
          <p:cNvPr id="4" name="Date Placeholder 3">
            <a:extLst>
              <a:ext uri="{FF2B5EF4-FFF2-40B4-BE49-F238E27FC236}">
                <a16:creationId xmlns:a16="http://schemas.microsoft.com/office/drawing/2014/main" id="{1ACE7EB6-126B-CF78-E684-2845BE6E4BAE}"/>
              </a:ext>
            </a:extLst>
          </p:cNvPr>
          <p:cNvSpPr>
            <a:spLocks noGrp="1"/>
          </p:cNvSpPr>
          <p:nvPr>
            <p:ph type="dt" sz="half" idx="10"/>
          </p:nvPr>
        </p:nvSpPr>
        <p:spPr/>
        <p:txBody>
          <a:bodyPr/>
          <a:lstStyle/>
          <a:p>
            <a:fld id="{9EE69A84-4276-9D45-82A8-94BFB576F507}" type="datetimeFigureOut">
              <a:rPr lang="en-AE" smtClean="0"/>
              <a:t>27/01/2025</a:t>
            </a:fld>
            <a:endParaRPr lang="en-AE"/>
          </a:p>
        </p:txBody>
      </p:sp>
      <p:sp>
        <p:nvSpPr>
          <p:cNvPr id="5" name="Footer Placeholder 4">
            <a:extLst>
              <a:ext uri="{FF2B5EF4-FFF2-40B4-BE49-F238E27FC236}">
                <a16:creationId xmlns:a16="http://schemas.microsoft.com/office/drawing/2014/main" id="{8BC24E13-B2F0-859F-E0DC-35D93C021A7C}"/>
              </a:ext>
            </a:extLst>
          </p:cNvPr>
          <p:cNvSpPr>
            <a:spLocks noGrp="1"/>
          </p:cNvSpPr>
          <p:nvPr>
            <p:ph type="ftr" sz="quarter" idx="11"/>
          </p:nvPr>
        </p:nvSpPr>
        <p:spPr/>
        <p:txBody>
          <a:bodyPr/>
          <a:lstStyle/>
          <a:p>
            <a:endParaRPr lang="en-AE"/>
          </a:p>
        </p:txBody>
      </p:sp>
      <p:sp>
        <p:nvSpPr>
          <p:cNvPr id="6" name="Slide Number Placeholder 5">
            <a:extLst>
              <a:ext uri="{FF2B5EF4-FFF2-40B4-BE49-F238E27FC236}">
                <a16:creationId xmlns:a16="http://schemas.microsoft.com/office/drawing/2014/main" id="{7ADCA605-87C1-6992-952C-A815CAF226DD}"/>
              </a:ext>
            </a:extLst>
          </p:cNvPr>
          <p:cNvSpPr>
            <a:spLocks noGrp="1"/>
          </p:cNvSpPr>
          <p:nvPr>
            <p:ph type="sldNum" sz="quarter" idx="12"/>
          </p:nvPr>
        </p:nvSpPr>
        <p:spPr/>
        <p:txBody>
          <a:bodyPr/>
          <a:lstStyle/>
          <a:p>
            <a:fld id="{85D0E16C-4337-F742-9169-05089DE5198E}" type="slidenum">
              <a:rPr lang="en-AE" smtClean="0"/>
              <a:t>‹#›</a:t>
            </a:fld>
            <a:endParaRPr lang="en-AE"/>
          </a:p>
        </p:txBody>
      </p:sp>
    </p:spTree>
    <p:extLst>
      <p:ext uri="{BB962C8B-B14F-4D97-AF65-F5344CB8AC3E}">
        <p14:creationId xmlns:p14="http://schemas.microsoft.com/office/powerpoint/2010/main" val="78390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D13DCAE-DA7E-5969-2FED-0A16B7A9B7EF}"/>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AE"/>
          </a:p>
        </p:txBody>
      </p:sp>
      <p:sp>
        <p:nvSpPr>
          <p:cNvPr id="3" name="Vertical Text Placeholder 2">
            <a:extLst>
              <a:ext uri="{FF2B5EF4-FFF2-40B4-BE49-F238E27FC236}">
                <a16:creationId xmlns:a16="http://schemas.microsoft.com/office/drawing/2014/main" id="{FB3FBDB2-1041-C748-53BD-3AF409CCBB4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E"/>
          </a:p>
        </p:txBody>
      </p:sp>
      <p:sp>
        <p:nvSpPr>
          <p:cNvPr id="4" name="Date Placeholder 3">
            <a:extLst>
              <a:ext uri="{FF2B5EF4-FFF2-40B4-BE49-F238E27FC236}">
                <a16:creationId xmlns:a16="http://schemas.microsoft.com/office/drawing/2014/main" id="{C4558A31-A1E6-1536-8DC5-188DB37C92C9}"/>
              </a:ext>
            </a:extLst>
          </p:cNvPr>
          <p:cNvSpPr>
            <a:spLocks noGrp="1"/>
          </p:cNvSpPr>
          <p:nvPr>
            <p:ph type="dt" sz="half" idx="10"/>
          </p:nvPr>
        </p:nvSpPr>
        <p:spPr/>
        <p:txBody>
          <a:bodyPr/>
          <a:lstStyle/>
          <a:p>
            <a:fld id="{9EE69A84-4276-9D45-82A8-94BFB576F507}" type="datetimeFigureOut">
              <a:rPr lang="en-AE" smtClean="0"/>
              <a:t>27/01/2025</a:t>
            </a:fld>
            <a:endParaRPr lang="en-AE"/>
          </a:p>
        </p:txBody>
      </p:sp>
      <p:sp>
        <p:nvSpPr>
          <p:cNvPr id="5" name="Footer Placeholder 4">
            <a:extLst>
              <a:ext uri="{FF2B5EF4-FFF2-40B4-BE49-F238E27FC236}">
                <a16:creationId xmlns:a16="http://schemas.microsoft.com/office/drawing/2014/main" id="{FD73C06E-6A71-8546-00BB-3289CDE03D44}"/>
              </a:ext>
            </a:extLst>
          </p:cNvPr>
          <p:cNvSpPr>
            <a:spLocks noGrp="1"/>
          </p:cNvSpPr>
          <p:nvPr>
            <p:ph type="ftr" sz="quarter" idx="11"/>
          </p:nvPr>
        </p:nvSpPr>
        <p:spPr/>
        <p:txBody>
          <a:bodyPr/>
          <a:lstStyle/>
          <a:p>
            <a:endParaRPr lang="en-AE"/>
          </a:p>
        </p:txBody>
      </p:sp>
      <p:sp>
        <p:nvSpPr>
          <p:cNvPr id="6" name="Slide Number Placeholder 5">
            <a:extLst>
              <a:ext uri="{FF2B5EF4-FFF2-40B4-BE49-F238E27FC236}">
                <a16:creationId xmlns:a16="http://schemas.microsoft.com/office/drawing/2014/main" id="{C82C6B75-6959-065D-6B6F-FFDEAF988812}"/>
              </a:ext>
            </a:extLst>
          </p:cNvPr>
          <p:cNvSpPr>
            <a:spLocks noGrp="1"/>
          </p:cNvSpPr>
          <p:nvPr>
            <p:ph type="sldNum" sz="quarter" idx="12"/>
          </p:nvPr>
        </p:nvSpPr>
        <p:spPr/>
        <p:txBody>
          <a:bodyPr/>
          <a:lstStyle/>
          <a:p>
            <a:fld id="{85D0E16C-4337-F742-9169-05089DE5198E}" type="slidenum">
              <a:rPr lang="en-AE" smtClean="0"/>
              <a:t>‹#›</a:t>
            </a:fld>
            <a:endParaRPr lang="en-AE"/>
          </a:p>
        </p:txBody>
      </p:sp>
    </p:spTree>
    <p:extLst>
      <p:ext uri="{BB962C8B-B14F-4D97-AF65-F5344CB8AC3E}">
        <p14:creationId xmlns:p14="http://schemas.microsoft.com/office/powerpoint/2010/main" val="2159633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AF19D6-76D1-8B47-E1A8-E68191BB5BC6}"/>
              </a:ext>
            </a:extLst>
          </p:cNvPr>
          <p:cNvSpPr>
            <a:spLocks noGrp="1"/>
          </p:cNvSpPr>
          <p:nvPr>
            <p:ph type="title"/>
          </p:nvPr>
        </p:nvSpPr>
        <p:spPr/>
        <p:txBody>
          <a:bodyPr/>
          <a:lstStyle/>
          <a:p>
            <a:r>
              <a:rPr lang="en-US"/>
              <a:t>Click to edit Master title style</a:t>
            </a:r>
            <a:endParaRPr lang="en-AE"/>
          </a:p>
        </p:txBody>
      </p:sp>
      <p:sp>
        <p:nvSpPr>
          <p:cNvPr id="3" name="Content Placeholder 2">
            <a:extLst>
              <a:ext uri="{FF2B5EF4-FFF2-40B4-BE49-F238E27FC236}">
                <a16:creationId xmlns:a16="http://schemas.microsoft.com/office/drawing/2014/main" id="{495BC4C1-BD24-0E94-E4B7-8D277D11C05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E"/>
          </a:p>
        </p:txBody>
      </p:sp>
      <p:sp>
        <p:nvSpPr>
          <p:cNvPr id="4" name="Date Placeholder 3">
            <a:extLst>
              <a:ext uri="{FF2B5EF4-FFF2-40B4-BE49-F238E27FC236}">
                <a16:creationId xmlns:a16="http://schemas.microsoft.com/office/drawing/2014/main" id="{B450ECD5-377D-AAE2-AE93-873256D46271}"/>
              </a:ext>
            </a:extLst>
          </p:cNvPr>
          <p:cNvSpPr>
            <a:spLocks noGrp="1"/>
          </p:cNvSpPr>
          <p:nvPr>
            <p:ph type="dt" sz="half" idx="10"/>
          </p:nvPr>
        </p:nvSpPr>
        <p:spPr/>
        <p:txBody>
          <a:bodyPr/>
          <a:lstStyle/>
          <a:p>
            <a:fld id="{9EE69A84-4276-9D45-82A8-94BFB576F507}" type="datetimeFigureOut">
              <a:rPr lang="en-AE" smtClean="0"/>
              <a:t>27/01/2025</a:t>
            </a:fld>
            <a:endParaRPr lang="en-AE"/>
          </a:p>
        </p:txBody>
      </p:sp>
      <p:sp>
        <p:nvSpPr>
          <p:cNvPr id="5" name="Footer Placeholder 4">
            <a:extLst>
              <a:ext uri="{FF2B5EF4-FFF2-40B4-BE49-F238E27FC236}">
                <a16:creationId xmlns:a16="http://schemas.microsoft.com/office/drawing/2014/main" id="{268D9852-23B1-E3B2-ACA2-9C6CE34E0432}"/>
              </a:ext>
            </a:extLst>
          </p:cNvPr>
          <p:cNvSpPr>
            <a:spLocks noGrp="1"/>
          </p:cNvSpPr>
          <p:nvPr>
            <p:ph type="ftr" sz="quarter" idx="11"/>
          </p:nvPr>
        </p:nvSpPr>
        <p:spPr/>
        <p:txBody>
          <a:bodyPr/>
          <a:lstStyle/>
          <a:p>
            <a:endParaRPr lang="en-AE"/>
          </a:p>
        </p:txBody>
      </p:sp>
      <p:sp>
        <p:nvSpPr>
          <p:cNvPr id="6" name="Slide Number Placeholder 5">
            <a:extLst>
              <a:ext uri="{FF2B5EF4-FFF2-40B4-BE49-F238E27FC236}">
                <a16:creationId xmlns:a16="http://schemas.microsoft.com/office/drawing/2014/main" id="{A29C1F87-9294-45D1-CEA5-CC82E8E1577C}"/>
              </a:ext>
            </a:extLst>
          </p:cNvPr>
          <p:cNvSpPr>
            <a:spLocks noGrp="1"/>
          </p:cNvSpPr>
          <p:nvPr>
            <p:ph type="sldNum" sz="quarter" idx="12"/>
          </p:nvPr>
        </p:nvSpPr>
        <p:spPr/>
        <p:txBody>
          <a:bodyPr/>
          <a:lstStyle/>
          <a:p>
            <a:fld id="{85D0E16C-4337-F742-9169-05089DE5198E}" type="slidenum">
              <a:rPr lang="en-AE" smtClean="0"/>
              <a:t>‹#›</a:t>
            </a:fld>
            <a:endParaRPr lang="en-AE"/>
          </a:p>
        </p:txBody>
      </p:sp>
    </p:spTree>
    <p:extLst>
      <p:ext uri="{BB962C8B-B14F-4D97-AF65-F5344CB8AC3E}">
        <p14:creationId xmlns:p14="http://schemas.microsoft.com/office/powerpoint/2010/main" val="1042327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016A8E-6349-E6C6-E939-D58630728BC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AE"/>
          </a:p>
        </p:txBody>
      </p:sp>
      <p:sp>
        <p:nvSpPr>
          <p:cNvPr id="3" name="Text Placeholder 2">
            <a:extLst>
              <a:ext uri="{FF2B5EF4-FFF2-40B4-BE49-F238E27FC236}">
                <a16:creationId xmlns:a16="http://schemas.microsoft.com/office/drawing/2014/main" id="{A7078FB8-F708-BBDD-8570-1319E6BEEAC2}"/>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CFE617C-575A-BC4B-31E3-3F53AFADA5EE}"/>
              </a:ext>
            </a:extLst>
          </p:cNvPr>
          <p:cNvSpPr>
            <a:spLocks noGrp="1"/>
          </p:cNvSpPr>
          <p:nvPr>
            <p:ph type="dt" sz="half" idx="10"/>
          </p:nvPr>
        </p:nvSpPr>
        <p:spPr/>
        <p:txBody>
          <a:bodyPr/>
          <a:lstStyle/>
          <a:p>
            <a:fld id="{9EE69A84-4276-9D45-82A8-94BFB576F507}" type="datetimeFigureOut">
              <a:rPr lang="en-AE" smtClean="0"/>
              <a:t>27/01/2025</a:t>
            </a:fld>
            <a:endParaRPr lang="en-AE"/>
          </a:p>
        </p:txBody>
      </p:sp>
      <p:sp>
        <p:nvSpPr>
          <p:cNvPr id="5" name="Footer Placeholder 4">
            <a:extLst>
              <a:ext uri="{FF2B5EF4-FFF2-40B4-BE49-F238E27FC236}">
                <a16:creationId xmlns:a16="http://schemas.microsoft.com/office/drawing/2014/main" id="{D8454FDC-EEC0-7324-FF85-55A13B4556B6}"/>
              </a:ext>
            </a:extLst>
          </p:cNvPr>
          <p:cNvSpPr>
            <a:spLocks noGrp="1"/>
          </p:cNvSpPr>
          <p:nvPr>
            <p:ph type="ftr" sz="quarter" idx="11"/>
          </p:nvPr>
        </p:nvSpPr>
        <p:spPr/>
        <p:txBody>
          <a:bodyPr/>
          <a:lstStyle/>
          <a:p>
            <a:endParaRPr lang="en-AE"/>
          </a:p>
        </p:txBody>
      </p:sp>
      <p:sp>
        <p:nvSpPr>
          <p:cNvPr id="6" name="Slide Number Placeholder 5">
            <a:extLst>
              <a:ext uri="{FF2B5EF4-FFF2-40B4-BE49-F238E27FC236}">
                <a16:creationId xmlns:a16="http://schemas.microsoft.com/office/drawing/2014/main" id="{1820BB6D-DAF9-3356-493F-2523D0C4D53A}"/>
              </a:ext>
            </a:extLst>
          </p:cNvPr>
          <p:cNvSpPr>
            <a:spLocks noGrp="1"/>
          </p:cNvSpPr>
          <p:nvPr>
            <p:ph type="sldNum" sz="quarter" idx="12"/>
          </p:nvPr>
        </p:nvSpPr>
        <p:spPr/>
        <p:txBody>
          <a:bodyPr/>
          <a:lstStyle/>
          <a:p>
            <a:fld id="{85D0E16C-4337-F742-9169-05089DE5198E}" type="slidenum">
              <a:rPr lang="en-AE" smtClean="0"/>
              <a:t>‹#›</a:t>
            </a:fld>
            <a:endParaRPr lang="en-AE"/>
          </a:p>
        </p:txBody>
      </p:sp>
    </p:spTree>
    <p:extLst>
      <p:ext uri="{BB962C8B-B14F-4D97-AF65-F5344CB8AC3E}">
        <p14:creationId xmlns:p14="http://schemas.microsoft.com/office/powerpoint/2010/main" val="21685661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9E7644-3CD3-B2EC-069D-F57D82B20DFC}"/>
              </a:ext>
            </a:extLst>
          </p:cNvPr>
          <p:cNvSpPr>
            <a:spLocks noGrp="1"/>
          </p:cNvSpPr>
          <p:nvPr>
            <p:ph type="title"/>
          </p:nvPr>
        </p:nvSpPr>
        <p:spPr/>
        <p:txBody>
          <a:bodyPr/>
          <a:lstStyle/>
          <a:p>
            <a:r>
              <a:rPr lang="en-US"/>
              <a:t>Click to edit Master title style</a:t>
            </a:r>
            <a:endParaRPr lang="en-AE"/>
          </a:p>
        </p:txBody>
      </p:sp>
      <p:sp>
        <p:nvSpPr>
          <p:cNvPr id="3" name="Content Placeholder 2">
            <a:extLst>
              <a:ext uri="{FF2B5EF4-FFF2-40B4-BE49-F238E27FC236}">
                <a16:creationId xmlns:a16="http://schemas.microsoft.com/office/drawing/2014/main" id="{5B7E333D-13A4-EFAF-E068-536046B81C8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E"/>
          </a:p>
        </p:txBody>
      </p:sp>
      <p:sp>
        <p:nvSpPr>
          <p:cNvPr id="4" name="Content Placeholder 3">
            <a:extLst>
              <a:ext uri="{FF2B5EF4-FFF2-40B4-BE49-F238E27FC236}">
                <a16:creationId xmlns:a16="http://schemas.microsoft.com/office/drawing/2014/main" id="{F91F326E-F118-3051-9547-A9814D92255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E"/>
          </a:p>
        </p:txBody>
      </p:sp>
      <p:sp>
        <p:nvSpPr>
          <p:cNvPr id="5" name="Date Placeholder 4">
            <a:extLst>
              <a:ext uri="{FF2B5EF4-FFF2-40B4-BE49-F238E27FC236}">
                <a16:creationId xmlns:a16="http://schemas.microsoft.com/office/drawing/2014/main" id="{0878D1E8-F9F1-4D48-303F-266E0C1B4FF8}"/>
              </a:ext>
            </a:extLst>
          </p:cNvPr>
          <p:cNvSpPr>
            <a:spLocks noGrp="1"/>
          </p:cNvSpPr>
          <p:nvPr>
            <p:ph type="dt" sz="half" idx="10"/>
          </p:nvPr>
        </p:nvSpPr>
        <p:spPr/>
        <p:txBody>
          <a:bodyPr/>
          <a:lstStyle/>
          <a:p>
            <a:fld id="{9EE69A84-4276-9D45-82A8-94BFB576F507}" type="datetimeFigureOut">
              <a:rPr lang="en-AE" smtClean="0"/>
              <a:t>27/01/2025</a:t>
            </a:fld>
            <a:endParaRPr lang="en-AE"/>
          </a:p>
        </p:txBody>
      </p:sp>
      <p:sp>
        <p:nvSpPr>
          <p:cNvPr id="6" name="Footer Placeholder 5">
            <a:extLst>
              <a:ext uri="{FF2B5EF4-FFF2-40B4-BE49-F238E27FC236}">
                <a16:creationId xmlns:a16="http://schemas.microsoft.com/office/drawing/2014/main" id="{61FD7BFE-01D6-09EB-18FB-66B1B563E147}"/>
              </a:ext>
            </a:extLst>
          </p:cNvPr>
          <p:cNvSpPr>
            <a:spLocks noGrp="1"/>
          </p:cNvSpPr>
          <p:nvPr>
            <p:ph type="ftr" sz="quarter" idx="11"/>
          </p:nvPr>
        </p:nvSpPr>
        <p:spPr/>
        <p:txBody>
          <a:bodyPr/>
          <a:lstStyle/>
          <a:p>
            <a:endParaRPr lang="en-AE"/>
          </a:p>
        </p:txBody>
      </p:sp>
      <p:sp>
        <p:nvSpPr>
          <p:cNvPr id="7" name="Slide Number Placeholder 6">
            <a:extLst>
              <a:ext uri="{FF2B5EF4-FFF2-40B4-BE49-F238E27FC236}">
                <a16:creationId xmlns:a16="http://schemas.microsoft.com/office/drawing/2014/main" id="{17707040-3F82-9478-B997-A5C3A0A4092C}"/>
              </a:ext>
            </a:extLst>
          </p:cNvPr>
          <p:cNvSpPr>
            <a:spLocks noGrp="1"/>
          </p:cNvSpPr>
          <p:nvPr>
            <p:ph type="sldNum" sz="quarter" idx="12"/>
          </p:nvPr>
        </p:nvSpPr>
        <p:spPr/>
        <p:txBody>
          <a:bodyPr/>
          <a:lstStyle/>
          <a:p>
            <a:fld id="{85D0E16C-4337-F742-9169-05089DE5198E}" type="slidenum">
              <a:rPr lang="en-AE" smtClean="0"/>
              <a:t>‹#›</a:t>
            </a:fld>
            <a:endParaRPr lang="en-AE"/>
          </a:p>
        </p:txBody>
      </p:sp>
    </p:spTree>
    <p:extLst>
      <p:ext uri="{BB962C8B-B14F-4D97-AF65-F5344CB8AC3E}">
        <p14:creationId xmlns:p14="http://schemas.microsoft.com/office/powerpoint/2010/main" val="41556466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324558-04E0-8320-C591-AEF6C4A61284}"/>
              </a:ext>
            </a:extLst>
          </p:cNvPr>
          <p:cNvSpPr>
            <a:spLocks noGrp="1"/>
          </p:cNvSpPr>
          <p:nvPr>
            <p:ph type="title"/>
          </p:nvPr>
        </p:nvSpPr>
        <p:spPr>
          <a:xfrm>
            <a:off x="839788" y="365125"/>
            <a:ext cx="10515600" cy="1325563"/>
          </a:xfrm>
        </p:spPr>
        <p:txBody>
          <a:bodyPr/>
          <a:lstStyle/>
          <a:p>
            <a:r>
              <a:rPr lang="en-US"/>
              <a:t>Click to edit Master title style</a:t>
            </a:r>
            <a:endParaRPr lang="en-AE"/>
          </a:p>
        </p:txBody>
      </p:sp>
      <p:sp>
        <p:nvSpPr>
          <p:cNvPr id="3" name="Text Placeholder 2">
            <a:extLst>
              <a:ext uri="{FF2B5EF4-FFF2-40B4-BE49-F238E27FC236}">
                <a16:creationId xmlns:a16="http://schemas.microsoft.com/office/drawing/2014/main" id="{9BB3A185-D510-9233-5ADC-EAA9D1BAB8F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01BACAB-261A-8F33-D40A-FC328828BFC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E"/>
          </a:p>
        </p:txBody>
      </p:sp>
      <p:sp>
        <p:nvSpPr>
          <p:cNvPr id="5" name="Text Placeholder 4">
            <a:extLst>
              <a:ext uri="{FF2B5EF4-FFF2-40B4-BE49-F238E27FC236}">
                <a16:creationId xmlns:a16="http://schemas.microsoft.com/office/drawing/2014/main" id="{69B493C3-520B-F4A8-E8E5-346FBABC575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94696CF-D8B8-6D74-7D1C-E5F1154C981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E"/>
          </a:p>
        </p:txBody>
      </p:sp>
      <p:sp>
        <p:nvSpPr>
          <p:cNvPr id="7" name="Date Placeholder 6">
            <a:extLst>
              <a:ext uri="{FF2B5EF4-FFF2-40B4-BE49-F238E27FC236}">
                <a16:creationId xmlns:a16="http://schemas.microsoft.com/office/drawing/2014/main" id="{FD31B61C-9578-8B85-6FFF-E090125CFF9A}"/>
              </a:ext>
            </a:extLst>
          </p:cNvPr>
          <p:cNvSpPr>
            <a:spLocks noGrp="1"/>
          </p:cNvSpPr>
          <p:nvPr>
            <p:ph type="dt" sz="half" idx="10"/>
          </p:nvPr>
        </p:nvSpPr>
        <p:spPr/>
        <p:txBody>
          <a:bodyPr/>
          <a:lstStyle/>
          <a:p>
            <a:fld id="{9EE69A84-4276-9D45-82A8-94BFB576F507}" type="datetimeFigureOut">
              <a:rPr lang="en-AE" smtClean="0"/>
              <a:t>27/01/2025</a:t>
            </a:fld>
            <a:endParaRPr lang="en-AE"/>
          </a:p>
        </p:txBody>
      </p:sp>
      <p:sp>
        <p:nvSpPr>
          <p:cNvPr id="8" name="Footer Placeholder 7">
            <a:extLst>
              <a:ext uri="{FF2B5EF4-FFF2-40B4-BE49-F238E27FC236}">
                <a16:creationId xmlns:a16="http://schemas.microsoft.com/office/drawing/2014/main" id="{40636213-016A-8DB0-CDF0-DC8D8543ADC5}"/>
              </a:ext>
            </a:extLst>
          </p:cNvPr>
          <p:cNvSpPr>
            <a:spLocks noGrp="1"/>
          </p:cNvSpPr>
          <p:nvPr>
            <p:ph type="ftr" sz="quarter" idx="11"/>
          </p:nvPr>
        </p:nvSpPr>
        <p:spPr/>
        <p:txBody>
          <a:bodyPr/>
          <a:lstStyle/>
          <a:p>
            <a:endParaRPr lang="en-AE"/>
          </a:p>
        </p:txBody>
      </p:sp>
      <p:sp>
        <p:nvSpPr>
          <p:cNvPr id="9" name="Slide Number Placeholder 8">
            <a:extLst>
              <a:ext uri="{FF2B5EF4-FFF2-40B4-BE49-F238E27FC236}">
                <a16:creationId xmlns:a16="http://schemas.microsoft.com/office/drawing/2014/main" id="{BBDCDB9C-AE68-F8E6-838E-9EF7D54F2C44}"/>
              </a:ext>
            </a:extLst>
          </p:cNvPr>
          <p:cNvSpPr>
            <a:spLocks noGrp="1"/>
          </p:cNvSpPr>
          <p:nvPr>
            <p:ph type="sldNum" sz="quarter" idx="12"/>
          </p:nvPr>
        </p:nvSpPr>
        <p:spPr/>
        <p:txBody>
          <a:bodyPr/>
          <a:lstStyle/>
          <a:p>
            <a:fld id="{85D0E16C-4337-F742-9169-05089DE5198E}" type="slidenum">
              <a:rPr lang="en-AE" smtClean="0"/>
              <a:t>‹#›</a:t>
            </a:fld>
            <a:endParaRPr lang="en-AE"/>
          </a:p>
        </p:txBody>
      </p:sp>
    </p:spTree>
    <p:extLst>
      <p:ext uri="{BB962C8B-B14F-4D97-AF65-F5344CB8AC3E}">
        <p14:creationId xmlns:p14="http://schemas.microsoft.com/office/powerpoint/2010/main" val="10113055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F9734B-E6E5-1D1A-8EAA-CF3C083F1047}"/>
              </a:ext>
            </a:extLst>
          </p:cNvPr>
          <p:cNvSpPr>
            <a:spLocks noGrp="1"/>
          </p:cNvSpPr>
          <p:nvPr>
            <p:ph type="title"/>
          </p:nvPr>
        </p:nvSpPr>
        <p:spPr/>
        <p:txBody>
          <a:bodyPr/>
          <a:lstStyle/>
          <a:p>
            <a:r>
              <a:rPr lang="en-US"/>
              <a:t>Click to edit Master title style</a:t>
            </a:r>
            <a:endParaRPr lang="en-AE"/>
          </a:p>
        </p:txBody>
      </p:sp>
      <p:sp>
        <p:nvSpPr>
          <p:cNvPr id="3" name="Date Placeholder 2">
            <a:extLst>
              <a:ext uri="{FF2B5EF4-FFF2-40B4-BE49-F238E27FC236}">
                <a16:creationId xmlns:a16="http://schemas.microsoft.com/office/drawing/2014/main" id="{71A96F97-C249-2ABB-887A-7B232AA83ACD}"/>
              </a:ext>
            </a:extLst>
          </p:cNvPr>
          <p:cNvSpPr>
            <a:spLocks noGrp="1"/>
          </p:cNvSpPr>
          <p:nvPr>
            <p:ph type="dt" sz="half" idx="10"/>
          </p:nvPr>
        </p:nvSpPr>
        <p:spPr/>
        <p:txBody>
          <a:bodyPr/>
          <a:lstStyle/>
          <a:p>
            <a:fld id="{9EE69A84-4276-9D45-82A8-94BFB576F507}" type="datetimeFigureOut">
              <a:rPr lang="en-AE" smtClean="0"/>
              <a:t>27/01/2025</a:t>
            </a:fld>
            <a:endParaRPr lang="en-AE"/>
          </a:p>
        </p:txBody>
      </p:sp>
      <p:sp>
        <p:nvSpPr>
          <p:cNvPr id="4" name="Footer Placeholder 3">
            <a:extLst>
              <a:ext uri="{FF2B5EF4-FFF2-40B4-BE49-F238E27FC236}">
                <a16:creationId xmlns:a16="http://schemas.microsoft.com/office/drawing/2014/main" id="{92B012AF-7AA1-7775-E5C7-3D26106474F3}"/>
              </a:ext>
            </a:extLst>
          </p:cNvPr>
          <p:cNvSpPr>
            <a:spLocks noGrp="1"/>
          </p:cNvSpPr>
          <p:nvPr>
            <p:ph type="ftr" sz="quarter" idx="11"/>
          </p:nvPr>
        </p:nvSpPr>
        <p:spPr/>
        <p:txBody>
          <a:bodyPr/>
          <a:lstStyle/>
          <a:p>
            <a:endParaRPr lang="en-AE"/>
          </a:p>
        </p:txBody>
      </p:sp>
      <p:sp>
        <p:nvSpPr>
          <p:cNvPr id="5" name="Slide Number Placeholder 4">
            <a:extLst>
              <a:ext uri="{FF2B5EF4-FFF2-40B4-BE49-F238E27FC236}">
                <a16:creationId xmlns:a16="http://schemas.microsoft.com/office/drawing/2014/main" id="{B7AB28E5-EC75-E658-E46B-2F79179E921E}"/>
              </a:ext>
            </a:extLst>
          </p:cNvPr>
          <p:cNvSpPr>
            <a:spLocks noGrp="1"/>
          </p:cNvSpPr>
          <p:nvPr>
            <p:ph type="sldNum" sz="quarter" idx="12"/>
          </p:nvPr>
        </p:nvSpPr>
        <p:spPr/>
        <p:txBody>
          <a:bodyPr/>
          <a:lstStyle/>
          <a:p>
            <a:fld id="{85D0E16C-4337-F742-9169-05089DE5198E}" type="slidenum">
              <a:rPr lang="en-AE" smtClean="0"/>
              <a:t>‹#›</a:t>
            </a:fld>
            <a:endParaRPr lang="en-AE"/>
          </a:p>
        </p:txBody>
      </p:sp>
    </p:spTree>
    <p:extLst>
      <p:ext uri="{BB962C8B-B14F-4D97-AF65-F5344CB8AC3E}">
        <p14:creationId xmlns:p14="http://schemas.microsoft.com/office/powerpoint/2010/main" val="1503710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32B54B0-D637-F57E-0090-F30C8D200EE3}"/>
              </a:ext>
            </a:extLst>
          </p:cNvPr>
          <p:cNvSpPr>
            <a:spLocks noGrp="1"/>
          </p:cNvSpPr>
          <p:nvPr>
            <p:ph type="dt" sz="half" idx="10"/>
          </p:nvPr>
        </p:nvSpPr>
        <p:spPr/>
        <p:txBody>
          <a:bodyPr/>
          <a:lstStyle/>
          <a:p>
            <a:fld id="{9EE69A84-4276-9D45-82A8-94BFB576F507}" type="datetimeFigureOut">
              <a:rPr lang="en-AE" smtClean="0"/>
              <a:t>27/01/2025</a:t>
            </a:fld>
            <a:endParaRPr lang="en-AE"/>
          </a:p>
        </p:txBody>
      </p:sp>
      <p:sp>
        <p:nvSpPr>
          <p:cNvPr id="3" name="Footer Placeholder 2">
            <a:extLst>
              <a:ext uri="{FF2B5EF4-FFF2-40B4-BE49-F238E27FC236}">
                <a16:creationId xmlns:a16="http://schemas.microsoft.com/office/drawing/2014/main" id="{7630F357-CCBA-C07F-C615-66E2629B9348}"/>
              </a:ext>
            </a:extLst>
          </p:cNvPr>
          <p:cNvSpPr>
            <a:spLocks noGrp="1"/>
          </p:cNvSpPr>
          <p:nvPr>
            <p:ph type="ftr" sz="quarter" idx="11"/>
          </p:nvPr>
        </p:nvSpPr>
        <p:spPr/>
        <p:txBody>
          <a:bodyPr/>
          <a:lstStyle/>
          <a:p>
            <a:endParaRPr lang="en-AE"/>
          </a:p>
        </p:txBody>
      </p:sp>
      <p:sp>
        <p:nvSpPr>
          <p:cNvPr id="4" name="Slide Number Placeholder 3">
            <a:extLst>
              <a:ext uri="{FF2B5EF4-FFF2-40B4-BE49-F238E27FC236}">
                <a16:creationId xmlns:a16="http://schemas.microsoft.com/office/drawing/2014/main" id="{58D2F197-B063-F646-A23D-C9923BA30722}"/>
              </a:ext>
            </a:extLst>
          </p:cNvPr>
          <p:cNvSpPr>
            <a:spLocks noGrp="1"/>
          </p:cNvSpPr>
          <p:nvPr>
            <p:ph type="sldNum" sz="quarter" idx="12"/>
          </p:nvPr>
        </p:nvSpPr>
        <p:spPr/>
        <p:txBody>
          <a:bodyPr/>
          <a:lstStyle/>
          <a:p>
            <a:fld id="{85D0E16C-4337-F742-9169-05089DE5198E}" type="slidenum">
              <a:rPr lang="en-AE" smtClean="0"/>
              <a:t>‹#›</a:t>
            </a:fld>
            <a:endParaRPr lang="en-AE"/>
          </a:p>
        </p:txBody>
      </p:sp>
    </p:spTree>
    <p:extLst>
      <p:ext uri="{BB962C8B-B14F-4D97-AF65-F5344CB8AC3E}">
        <p14:creationId xmlns:p14="http://schemas.microsoft.com/office/powerpoint/2010/main" val="13060636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6C04DC-6002-6473-D5BC-CFE4DC4FDC3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E"/>
          </a:p>
        </p:txBody>
      </p:sp>
      <p:sp>
        <p:nvSpPr>
          <p:cNvPr id="3" name="Content Placeholder 2">
            <a:extLst>
              <a:ext uri="{FF2B5EF4-FFF2-40B4-BE49-F238E27FC236}">
                <a16:creationId xmlns:a16="http://schemas.microsoft.com/office/drawing/2014/main" id="{DE11F0B9-CF3E-DB83-9C4D-A5E04460852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E"/>
          </a:p>
        </p:txBody>
      </p:sp>
      <p:sp>
        <p:nvSpPr>
          <p:cNvPr id="4" name="Text Placeholder 3">
            <a:extLst>
              <a:ext uri="{FF2B5EF4-FFF2-40B4-BE49-F238E27FC236}">
                <a16:creationId xmlns:a16="http://schemas.microsoft.com/office/drawing/2014/main" id="{0B9F65DA-7A38-8209-9EF1-E6265D2540C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3566DAE-EBB3-7D61-C57F-DC853DC74A91}"/>
              </a:ext>
            </a:extLst>
          </p:cNvPr>
          <p:cNvSpPr>
            <a:spLocks noGrp="1"/>
          </p:cNvSpPr>
          <p:nvPr>
            <p:ph type="dt" sz="half" idx="10"/>
          </p:nvPr>
        </p:nvSpPr>
        <p:spPr/>
        <p:txBody>
          <a:bodyPr/>
          <a:lstStyle/>
          <a:p>
            <a:fld id="{9EE69A84-4276-9D45-82A8-94BFB576F507}" type="datetimeFigureOut">
              <a:rPr lang="en-AE" smtClean="0"/>
              <a:t>27/01/2025</a:t>
            </a:fld>
            <a:endParaRPr lang="en-AE"/>
          </a:p>
        </p:txBody>
      </p:sp>
      <p:sp>
        <p:nvSpPr>
          <p:cNvPr id="6" name="Footer Placeholder 5">
            <a:extLst>
              <a:ext uri="{FF2B5EF4-FFF2-40B4-BE49-F238E27FC236}">
                <a16:creationId xmlns:a16="http://schemas.microsoft.com/office/drawing/2014/main" id="{35A19EFB-B5F5-C40C-B4A7-4432FC638517}"/>
              </a:ext>
            </a:extLst>
          </p:cNvPr>
          <p:cNvSpPr>
            <a:spLocks noGrp="1"/>
          </p:cNvSpPr>
          <p:nvPr>
            <p:ph type="ftr" sz="quarter" idx="11"/>
          </p:nvPr>
        </p:nvSpPr>
        <p:spPr/>
        <p:txBody>
          <a:bodyPr/>
          <a:lstStyle/>
          <a:p>
            <a:endParaRPr lang="en-AE"/>
          </a:p>
        </p:txBody>
      </p:sp>
      <p:sp>
        <p:nvSpPr>
          <p:cNvPr id="7" name="Slide Number Placeholder 6">
            <a:extLst>
              <a:ext uri="{FF2B5EF4-FFF2-40B4-BE49-F238E27FC236}">
                <a16:creationId xmlns:a16="http://schemas.microsoft.com/office/drawing/2014/main" id="{E60ADF4E-7585-B4B9-C1A0-2B7A230D1928}"/>
              </a:ext>
            </a:extLst>
          </p:cNvPr>
          <p:cNvSpPr>
            <a:spLocks noGrp="1"/>
          </p:cNvSpPr>
          <p:nvPr>
            <p:ph type="sldNum" sz="quarter" idx="12"/>
          </p:nvPr>
        </p:nvSpPr>
        <p:spPr/>
        <p:txBody>
          <a:bodyPr/>
          <a:lstStyle/>
          <a:p>
            <a:fld id="{85D0E16C-4337-F742-9169-05089DE5198E}" type="slidenum">
              <a:rPr lang="en-AE" smtClean="0"/>
              <a:t>‹#›</a:t>
            </a:fld>
            <a:endParaRPr lang="en-AE"/>
          </a:p>
        </p:txBody>
      </p:sp>
    </p:spTree>
    <p:extLst>
      <p:ext uri="{BB962C8B-B14F-4D97-AF65-F5344CB8AC3E}">
        <p14:creationId xmlns:p14="http://schemas.microsoft.com/office/powerpoint/2010/main" val="11832308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149E71-5E1A-41FB-EFB6-A62319E61E7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E"/>
          </a:p>
        </p:txBody>
      </p:sp>
      <p:sp>
        <p:nvSpPr>
          <p:cNvPr id="3" name="Picture Placeholder 2">
            <a:extLst>
              <a:ext uri="{FF2B5EF4-FFF2-40B4-BE49-F238E27FC236}">
                <a16:creationId xmlns:a16="http://schemas.microsoft.com/office/drawing/2014/main" id="{005080B6-B932-7146-65A1-E63E515A0D0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AE"/>
          </a:p>
        </p:txBody>
      </p:sp>
      <p:sp>
        <p:nvSpPr>
          <p:cNvPr id="4" name="Text Placeholder 3">
            <a:extLst>
              <a:ext uri="{FF2B5EF4-FFF2-40B4-BE49-F238E27FC236}">
                <a16:creationId xmlns:a16="http://schemas.microsoft.com/office/drawing/2014/main" id="{58739D7D-B9B1-2309-150A-131942E4B1A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F1E428A-04F4-DCC2-2AA2-8AB75AA1E97A}"/>
              </a:ext>
            </a:extLst>
          </p:cNvPr>
          <p:cNvSpPr>
            <a:spLocks noGrp="1"/>
          </p:cNvSpPr>
          <p:nvPr>
            <p:ph type="dt" sz="half" idx="10"/>
          </p:nvPr>
        </p:nvSpPr>
        <p:spPr/>
        <p:txBody>
          <a:bodyPr/>
          <a:lstStyle/>
          <a:p>
            <a:fld id="{9EE69A84-4276-9D45-82A8-94BFB576F507}" type="datetimeFigureOut">
              <a:rPr lang="en-AE" smtClean="0"/>
              <a:t>27/01/2025</a:t>
            </a:fld>
            <a:endParaRPr lang="en-AE"/>
          </a:p>
        </p:txBody>
      </p:sp>
      <p:sp>
        <p:nvSpPr>
          <p:cNvPr id="6" name="Footer Placeholder 5">
            <a:extLst>
              <a:ext uri="{FF2B5EF4-FFF2-40B4-BE49-F238E27FC236}">
                <a16:creationId xmlns:a16="http://schemas.microsoft.com/office/drawing/2014/main" id="{3428F1B6-F1A2-C202-CB4F-A7A1A41E61A8}"/>
              </a:ext>
            </a:extLst>
          </p:cNvPr>
          <p:cNvSpPr>
            <a:spLocks noGrp="1"/>
          </p:cNvSpPr>
          <p:nvPr>
            <p:ph type="ftr" sz="quarter" idx="11"/>
          </p:nvPr>
        </p:nvSpPr>
        <p:spPr/>
        <p:txBody>
          <a:bodyPr/>
          <a:lstStyle/>
          <a:p>
            <a:endParaRPr lang="en-AE"/>
          </a:p>
        </p:txBody>
      </p:sp>
      <p:sp>
        <p:nvSpPr>
          <p:cNvPr id="7" name="Slide Number Placeholder 6">
            <a:extLst>
              <a:ext uri="{FF2B5EF4-FFF2-40B4-BE49-F238E27FC236}">
                <a16:creationId xmlns:a16="http://schemas.microsoft.com/office/drawing/2014/main" id="{E7D55904-38D7-3B40-0A42-00B439BE08C2}"/>
              </a:ext>
            </a:extLst>
          </p:cNvPr>
          <p:cNvSpPr>
            <a:spLocks noGrp="1"/>
          </p:cNvSpPr>
          <p:nvPr>
            <p:ph type="sldNum" sz="quarter" idx="12"/>
          </p:nvPr>
        </p:nvSpPr>
        <p:spPr/>
        <p:txBody>
          <a:bodyPr/>
          <a:lstStyle/>
          <a:p>
            <a:fld id="{85D0E16C-4337-F742-9169-05089DE5198E}" type="slidenum">
              <a:rPr lang="en-AE" smtClean="0"/>
              <a:t>‹#›</a:t>
            </a:fld>
            <a:endParaRPr lang="en-AE"/>
          </a:p>
        </p:txBody>
      </p:sp>
    </p:spTree>
    <p:extLst>
      <p:ext uri="{BB962C8B-B14F-4D97-AF65-F5344CB8AC3E}">
        <p14:creationId xmlns:p14="http://schemas.microsoft.com/office/powerpoint/2010/main" val="33355859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7CAA1D3-280D-3935-F559-22464904A8B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AE"/>
          </a:p>
        </p:txBody>
      </p:sp>
      <p:sp>
        <p:nvSpPr>
          <p:cNvPr id="3" name="Text Placeholder 2">
            <a:extLst>
              <a:ext uri="{FF2B5EF4-FFF2-40B4-BE49-F238E27FC236}">
                <a16:creationId xmlns:a16="http://schemas.microsoft.com/office/drawing/2014/main" id="{6436E8BA-3174-0FFA-7D80-CB833369F91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E"/>
          </a:p>
        </p:txBody>
      </p:sp>
      <p:sp>
        <p:nvSpPr>
          <p:cNvPr id="4" name="Date Placeholder 3">
            <a:extLst>
              <a:ext uri="{FF2B5EF4-FFF2-40B4-BE49-F238E27FC236}">
                <a16:creationId xmlns:a16="http://schemas.microsoft.com/office/drawing/2014/main" id="{AB67C272-1437-8B65-4C56-E433DEDC700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9EE69A84-4276-9D45-82A8-94BFB576F507}" type="datetimeFigureOut">
              <a:rPr lang="en-AE" smtClean="0"/>
              <a:t>27/01/2025</a:t>
            </a:fld>
            <a:endParaRPr lang="en-AE"/>
          </a:p>
        </p:txBody>
      </p:sp>
      <p:sp>
        <p:nvSpPr>
          <p:cNvPr id="5" name="Footer Placeholder 4">
            <a:extLst>
              <a:ext uri="{FF2B5EF4-FFF2-40B4-BE49-F238E27FC236}">
                <a16:creationId xmlns:a16="http://schemas.microsoft.com/office/drawing/2014/main" id="{C7B06FC2-B9F0-8C48-7C95-9A70B3575D9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AE"/>
          </a:p>
        </p:txBody>
      </p:sp>
      <p:sp>
        <p:nvSpPr>
          <p:cNvPr id="6" name="Slide Number Placeholder 5">
            <a:extLst>
              <a:ext uri="{FF2B5EF4-FFF2-40B4-BE49-F238E27FC236}">
                <a16:creationId xmlns:a16="http://schemas.microsoft.com/office/drawing/2014/main" id="{5576E4E6-11B3-0517-826E-69060F3409D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85D0E16C-4337-F742-9169-05089DE5198E}" type="slidenum">
              <a:rPr lang="en-AE" smtClean="0"/>
              <a:t>‹#›</a:t>
            </a:fld>
            <a:endParaRPr lang="en-AE"/>
          </a:p>
        </p:txBody>
      </p:sp>
    </p:spTree>
    <p:extLst>
      <p:ext uri="{BB962C8B-B14F-4D97-AF65-F5344CB8AC3E}">
        <p14:creationId xmlns:p14="http://schemas.microsoft.com/office/powerpoint/2010/main" val="272462379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A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5" name="Picture 14" descr="A white fabric with wavy lines&#10;&#10;Description automatically generated">
            <a:extLst>
              <a:ext uri="{FF2B5EF4-FFF2-40B4-BE49-F238E27FC236}">
                <a16:creationId xmlns:a16="http://schemas.microsoft.com/office/drawing/2014/main" id="{44E9A408-8B7D-A7FD-BD05-1E9362AC5899}"/>
              </a:ext>
            </a:extLst>
          </p:cNvPr>
          <p:cNvPicPr>
            <a:picLocks noChangeAspect="1"/>
          </p:cNvPicPr>
          <p:nvPr/>
        </p:nvPicPr>
        <p:blipFill>
          <a:blip r:embed="rId2"/>
          <a:srcRect b="13128"/>
          <a:stretch/>
        </p:blipFill>
        <p:spPr>
          <a:xfrm>
            <a:off x="110856" y="10"/>
            <a:ext cx="12191980" cy="6857990"/>
          </a:xfrm>
          <a:prstGeom prst="rect">
            <a:avLst/>
          </a:prstGeom>
        </p:spPr>
      </p:pic>
      <p:sp>
        <p:nvSpPr>
          <p:cNvPr id="47" name="Rectangle 46">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A0846980-8777-6693-8B9C-29F90F97A828}"/>
              </a:ext>
            </a:extLst>
          </p:cNvPr>
          <p:cNvSpPr/>
          <p:nvPr/>
        </p:nvSpPr>
        <p:spPr>
          <a:xfrm>
            <a:off x="523875" y="5317240"/>
            <a:ext cx="11210925" cy="744836"/>
          </a:xfrm>
          <a:prstGeom prst="rect">
            <a:avLst/>
          </a:prstGeom>
        </p:spPr>
        <p:txBody>
          <a:bodyPr vert="horz" lIns="91440" tIns="45720" rIns="91440" bIns="45720" rtlCol="0" anchor="ctr">
            <a:normAutofit/>
          </a:bodyPr>
          <a:lstStyle/>
          <a:p>
            <a:pPr algn="ctr">
              <a:lnSpc>
                <a:spcPct val="90000"/>
              </a:lnSpc>
              <a:spcBef>
                <a:spcPct val="0"/>
              </a:spcBef>
              <a:spcAft>
                <a:spcPts val="600"/>
              </a:spcAft>
            </a:pPr>
            <a:r>
              <a:rPr lang="en-US" sz="3600" cap="none" spc="0" dirty="0">
                <a:ln w="0"/>
                <a:solidFill>
                  <a:schemeClr val="tx1">
                    <a:lumMod val="85000"/>
                    <a:lumOff val="15000"/>
                  </a:schemeClr>
                </a:solidFill>
                <a:effectLst>
                  <a:outerShdw blurRad="38100" dist="19050" dir="2700000" algn="tl" rotWithShape="0">
                    <a:schemeClr val="dk1">
                      <a:alpha val="40000"/>
                    </a:schemeClr>
                  </a:outerShdw>
                </a:effectLst>
                <a:latin typeface="Times New Roman" panose="02020603050405020304" pitchFamily="18" charset="0"/>
                <a:ea typeface="+mj-ea"/>
                <a:cs typeface="Times New Roman" panose="02020603050405020304" pitchFamily="18" charset="0"/>
              </a:rPr>
              <a:t>EARENDEL</a:t>
            </a:r>
          </a:p>
        </p:txBody>
      </p:sp>
      <p:cxnSp>
        <p:nvCxnSpPr>
          <p:cNvPr id="49" name="Straight Connector 48">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5941166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white fabric with wavy lines&#10;&#10;Description automatically generated">
            <a:extLst>
              <a:ext uri="{FF2B5EF4-FFF2-40B4-BE49-F238E27FC236}">
                <a16:creationId xmlns:a16="http://schemas.microsoft.com/office/drawing/2014/main" id="{C8C55264-9CBD-E343-6D8E-E406665E7572}"/>
              </a:ext>
            </a:extLst>
          </p:cNvPr>
          <p:cNvPicPr>
            <a:picLocks noChangeAspect="1"/>
          </p:cNvPicPr>
          <p:nvPr/>
        </p:nvPicPr>
        <p:blipFill>
          <a:blip r:embed="rId2"/>
          <a:srcRect l="8704" r="1" b="1"/>
          <a:stretch/>
        </p:blipFill>
        <p:spPr>
          <a:xfrm>
            <a:off x="2522356" y="10"/>
            <a:ext cx="9669642" cy="6857990"/>
          </a:xfrm>
          <a:prstGeom prst="rect">
            <a:avLst/>
          </a:prstGeom>
        </p:spPr>
      </p:pic>
      <p:sp>
        <p:nvSpPr>
          <p:cNvPr id="12" name="Rectangle 11">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a:extLst>
              <a:ext uri="{FF2B5EF4-FFF2-40B4-BE49-F238E27FC236}">
                <a16:creationId xmlns:a16="http://schemas.microsoft.com/office/drawing/2014/main" id="{45F27CCA-778A-7907-05FF-827F25BA1BE5}"/>
              </a:ext>
            </a:extLst>
          </p:cNvPr>
          <p:cNvSpPr txBox="1"/>
          <p:nvPr/>
        </p:nvSpPr>
        <p:spPr>
          <a:xfrm>
            <a:off x="838200" y="2434201"/>
            <a:ext cx="3822189" cy="3742762"/>
          </a:xfrm>
          <a:prstGeom prst="rect">
            <a:avLst/>
          </a:prstGeom>
        </p:spPr>
        <p:txBody>
          <a:bodyPr vert="horz" lIns="91440" tIns="45720" rIns="91440" bIns="45720" rtlCol="0">
            <a:normAutofit/>
          </a:bodyPr>
          <a:lstStyle/>
          <a:p>
            <a:pPr algn="ctr">
              <a:lnSpc>
                <a:spcPct val="90000"/>
              </a:lnSpc>
              <a:spcAft>
                <a:spcPts val="600"/>
              </a:spcAft>
            </a:pPr>
            <a:r>
              <a:rPr lang="en-US" sz="3600" b="1" dirty="0">
                <a:latin typeface="Times New Roman" panose="02020603050405020304" pitchFamily="18" charset="0"/>
                <a:cs typeface="Times New Roman" panose="02020603050405020304" pitchFamily="18" charset="0"/>
              </a:rPr>
              <a:t>Projects</a:t>
            </a:r>
          </a:p>
        </p:txBody>
      </p:sp>
    </p:spTree>
    <p:extLst>
      <p:ext uri="{BB962C8B-B14F-4D97-AF65-F5344CB8AC3E}">
        <p14:creationId xmlns:p14="http://schemas.microsoft.com/office/powerpoint/2010/main" val="143111818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C497725C-6431-496A-B11C-691354780D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8BAB9017-951A-8808-0521-4A9F7C986BF0}"/>
              </a:ext>
            </a:extLst>
          </p:cNvPr>
          <p:cNvSpPr txBox="1"/>
          <p:nvPr/>
        </p:nvSpPr>
        <p:spPr>
          <a:xfrm>
            <a:off x="1113810" y="3023754"/>
            <a:ext cx="4900144" cy="2736965"/>
          </a:xfrm>
          <a:prstGeom prst="rect">
            <a:avLst/>
          </a:prstGeom>
        </p:spPr>
        <p:txBody>
          <a:bodyPr vert="horz" lIns="91440" tIns="45720" rIns="91440" bIns="45720" rtlCol="0" anchor="t">
            <a:normAutofit/>
          </a:bodyPr>
          <a:lstStyle/>
          <a:p>
            <a:pPr algn="ctr">
              <a:lnSpc>
                <a:spcPct val="90000"/>
              </a:lnSpc>
              <a:spcBef>
                <a:spcPct val="0"/>
              </a:spcBef>
              <a:spcAft>
                <a:spcPts val="600"/>
              </a:spcAft>
            </a:pPr>
            <a:r>
              <a:rPr lang="en-US" sz="5400" b="1" kern="1200" dirty="0">
                <a:solidFill>
                  <a:schemeClr val="tx1"/>
                </a:solidFill>
                <a:latin typeface="Times New Roman" panose="02020603050405020304" pitchFamily="18" charset="0"/>
                <a:ea typeface="+mj-ea"/>
                <a:cs typeface="Times New Roman" panose="02020603050405020304" pitchFamily="18" charset="0"/>
              </a:rPr>
              <a:t>Dubai Hills Estate </a:t>
            </a:r>
          </a:p>
        </p:txBody>
      </p:sp>
      <p:grpSp>
        <p:nvGrpSpPr>
          <p:cNvPr id="73" name="Group 72">
            <a:extLst>
              <a:ext uri="{FF2B5EF4-FFF2-40B4-BE49-F238E27FC236}">
                <a16:creationId xmlns:a16="http://schemas.microsoft.com/office/drawing/2014/main" id="{032D8612-31EB-44CF-A1D0-14FD4C70542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3048031"/>
            <a:ext cx="731521" cy="673460"/>
            <a:chOff x="3940602" y="308034"/>
            <a:chExt cx="2116791" cy="3428999"/>
          </a:xfrm>
          <a:solidFill>
            <a:schemeClr val="accent4"/>
          </a:solidFill>
        </p:grpSpPr>
        <p:sp>
          <p:nvSpPr>
            <p:cNvPr id="74" name="Rectangle 73">
              <a:extLst>
                <a:ext uri="{FF2B5EF4-FFF2-40B4-BE49-F238E27FC236}">
                  <a16:creationId xmlns:a16="http://schemas.microsoft.com/office/drawing/2014/main" id="{F19A4A0F-1B59-4DB0-9764-D10936E987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ectangle 74">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ectangle 75">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8" name="Rectangle 77">
            <a:extLst>
              <a:ext uri="{FF2B5EF4-FFF2-40B4-BE49-F238E27FC236}">
                <a16:creationId xmlns:a16="http://schemas.microsoft.com/office/drawing/2014/main" id="{B81933D1-5615-42C7-9C0B-4EB7105CCE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Rectangle 79">
            <a:extLst>
              <a:ext uri="{FF2B5EF4-FFF2-40B4-BE49-F238E27FC236}">
                <a16:creationId xmlns:a16="http://schemas.microsoft.com/office/drawing/2014/main" id="{B089A89A-1E9C-4761-9DFF-53C275FBF8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58000" y="257770"/>
            <a:ext cx="4837176" cy="2979964"/>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living room with a couch and a coffee table&#10;&#10;Description automatically generated">
            <a:extLst>
              <a:ext uri="{FF2B5EF4-FFF2-40B4-BE49-F238E27FC236}">
                <a16:creationId xmlns:a16="http://schemas.microsoft.com/office/drawing/2014/main" id="{38730F44-D80A-861E-8E29-B15A8CF13464}"/>
              </a:ext>
            </a:extLst>
          </p:cNvPr>
          <p:cNvPicPr>
            <a:picLocks noChangeAspect="1"/>
          </p:cNvPicPr>
          <p:nvPr/>
        </p:nvPicPr>
        <p:blipFill>
          <a:blip r:embed="rId2"/>
          <a:srcRect t="2440" r="-1" b="9158"/>
          <a:stretch/>
        </p:blipFill>
        <p:spPr>
          <a:xfrm>
            <a:off x="6178048" y="186983"/>
            <a:ext cx="5549473" cy="3274634"/>
          </a:xfrm>
          <a:prstGeom prst="rect">
            <a:avLst/>
          </a:prstGeom>
        </p:spPr>
      </p:pic>
      <p:sp>
        <p:nvSpPr>
          <p:cNvPr id="82" name="Rectangle 81">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58000" y="3462252"/>
            <a:ext cx="4837176" cy="2979964"/>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living room with a television and a table&#10;&#10;Description automatically generated">
            <a:extLst>
              <a:ext uri="{FF2B5EF4-FFF2-40B4-BE49-F238E27FC236}">
                <a16:creationId xmlns:a16="http://schemas.microsoft.com/office/drawing/2014/main" id="{93CDE959-1AAE-49C5-698F-70B5CC123364}"/>
              </a:ext>
            </a:extLst>
          </p:cNvPr>
          <p:cNvPicPr>
            <a:picLocks noChangeAspect="1"/>
          </p:cNvPicPr>
          <p:nvPr/>
        </p:nvPicPr>
        <p:blipFill>
          <a:blip r:embed="rId3"/>
          <a:srcRect t="6576" r="-1" b="5022"/>
          <a:stretch/>
        </p:blipFill>
        <p:spPr>
          <a:xfrm>
            <a:off x="6178048" y="3582732"/>
            <a:ext cx="5549473" cy="3274633"/>
          </a:xfrm>
          <a:prstGeom prst="rect">
            <a:avLst/>
          </a:prstGeom>
        </p:spPr>
      </p:pic>
    </p:spTree>
    <p:extLst>
      <p:ext uri="{BB962C8B-B14F-4D97-AF65-F5344CB8AC3E}">
        <p14:creationId xmlns:p14="http://schemas.microsoft.com/office/powerpoint/2010/main" val="152938380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6ECA6DCB-B7E1-40A9-9524-540C6DA40B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 name="Group 14">
            <a:extLst>
              <a:ext uri="{FF2B5EF4-FFF2-40B4-BE49-F238E27FC236}">
                <a16:creationId xmlns:a16="http://schemas.microsoft.com/office/drawing/2014/main" id="{1DE889C7-FAD6-4397-98E2-05D50348445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083484"/>
            <a:ext cx="355196" cy="673460"/>
            <a:chOff x="0" y="823811"/>
            <a:chExt cx="355196" cy="673460"/>
          </a:xfrm>
        </p:grpSpPr>
        <p:sp>
          <p:nvSpPr>
            <p:cNvPr id="16" name="Rectangle 15">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823811"/>
              <a:ext cx="87363"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9341" y="823811"/>
              <a:ext cx="195855"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9" name="Rectangle 18">
            <a:extLst>
              <a:ext uri="{FF2B5EF4-FFF2-40B4-BE49-F238E27FC236}">
                <a16:creationId xmlns:a16="http://schemas.microsoft.com/office/drawing/2014/main" id="{3873B707-463F-40B0-8227-E8CC6C67EB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65085" y="2123821"/>
            <a:ext cx="4975066"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1FBF0A8E-6EB1-1102-E9C3-213CEE9AF76D}"/>
              </a:ext>
            </a:extLst>
          </p:cNvPr>
          <p:cNvSpPr txBox="1"/>
          <p:nvPr/>
        </p:nvSpPr>
        <p:spPr>
          <a:xfrm>
            <a:off x="590719" y="2330505"/>
            <a:ext cx="5278066" cy="3979585"/>
          </a:xfrm>
          <a:prstGeom prst="rect">
            <a:avLst/>
          </a:prstGeom>
        </p:spPr>
        <p:txBody>
          <a:bodyPr vert="horz" lIns="91440" tIns="45720" rIns="91440" bIns="45720" rtlCol="0" anchor="ctr">
            <a:normAutofit/>
          </a:bodyPr>
          <a:lstStyle/>
          <a:p>
            <a:pPr algn="ctr">
              <a:lnSpc>
                <a:spcPct val="90000"/>
              </a:lnSpc>
              <a:spcAft>
                <a:spcPts val="600"/>
              </a:spcAft>
            </a:pPr>
            <a:r>
              <a:rPr lang="en-US" sz="5400" b="1" dirty="0">
                <a:latin typeface="Times New Roman" panose="02020603050405020304" pitchFamily="18" charset="0"/>
                <a:cs typeface="Times New Roman" panose="02020603050405020304" pitchFamily="18" charset="0"/>
              </a:rPr>
              <a:t>Dubai Hills </a:t>
            </a:r>
          </a:p>
          <a:p>
            <a:pPr algn="ctr">
              <a:lnSpc>
                <a:spcPct val="90000"/>
              </a:lnSpc>
              <a:spcAft>
                <a:spcPts val="600"/>
              </a:spcAft>
            </a:pPr>
            <a:r>
              <a:rPr lang="en-US" sz="5400" b="1" dirty="0">
                <a:latin typeface="Times New Roman" panose="02020603050405020304" pitchFamily="18" charset="0"/>
                <a:cs typeface="Times New Roman" panose="02020603050405020304" pitchFamily="18" charset="0"/>
              </a:rPr>
              <a:t>Estate</a:t>
            </a:r>
          </a:p>
        </p:txBody>
      </p:sp>
      <p:sp>
        <p:nvSpPr>
          <p:cNvPr id="21" name="Rectangle 20">
            <a:extLst>
              <a:ext uri="{FF2B5EF4-FFF2-40B4-BE49-F238E27FC236}">
                <a16:creationId xmlns:a16="http://schemas.microsoft.com/office/drawing/2014/main" id="{C13237C8-E62C-4F0D-A318-BD6FB6C2D1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49687" y="357447"/>
            <a:ext cx="4845488" cy="292358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living room with a couch and a tv&#10;&#10;Description automatically generated">
            <a:extLst>
              <a:ext uri="{FF2B5EF4-FFF2-40B4-BE49-F238E27FC236}">
                <a16:creationId xmlns:a16="http://schemas.microsoft.com/office/drawing/2014/main" id="{EEB4550F-90A7-6C03-EA8B-0AF08C692A92}"/>
              </a:ext>
            </a:extLst>
          </p:cNvPr>
          <p:cNvPicPr>
            <a:picLocks noChangeAspect="1"/>
          </p:cNvPicPr>
          <p:nvPr/>
        </p:nvPicPr>
        <p:blipFill>
          <a:blip r:embed="rId2"/>
          <a:srcRect t="22233" r="4" b="1399"/>
          <a:stretch/>
        </p:blipFill>
        <p:spPr>
          <a:xfrm>
            <a:off x="7017622" y="496263"/>
            <a:ext cx="4583659" cy="2625422"/>
          </a:xfrm>
          <a:prstGeom prst="rect">
            <a:avLst/>
          </a:prstGeom>
        </p:spPr>
      </p:pic>
      <p:sp>
        <p:nvSpPr>
          <p:cNvPr id="25" name="Rectangle 24">
            <a:extLst>
              <a:ext uri="{FF2B5EF4-FFF2-40B4-BE49-F238E27FC236}">
                <a16:creationId xmlns:a16="http://schemas.microsoft.com/office/drawing/2014/main" id="{8CB5D2D7-DF65-4E86-BFBA-FFB9B5ACEB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49687" y="3505479"/>
            <a:ext cx="4845488" cy="292358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bedroom with a fireplace and a bed&#10;&#10;Description automatically generated">
            <a:extLst>
              <a:ext uri="{FF2B5EF4-FFF2-40B4-BE49-F238E27FC236}">
                <a16:creationId xmlns:a16="http://schemas.microsoft.com/office/drawing/2014/main" id="{8E7E1F79-A57D-65A7-4353-CAB29F1E2BED}"/>
              </a:ext>
            </a:extLst>
          </p:cNvPr>
          <p:cNvPicPr>
            <a:picLocks noChangeAspect="1"/>
          </p:cNvPicPr>
          <p:nvPr/>
        </p:nvPicPr>
        <p:blipFill>
          <a:blip r:embed="rId3"/>
          <a:srcRect t="3934" r="1" b="10221"/>
          <a:stretch/>
        </p:blipFill>
        <p:spPr>
          <a:xfrm>
            <a:off x="7083423" y="3707894"/>
            <a:ext cx="4395569" cy="2518756"/>
          </a:xfrm>
          <a:prstGeom prst="rect">
            <a:avLst/>
          </a:prstGeom>
        </p:spPr>
      </p:pic>
    </p:spTree>
    <p:extLst>
      <p:ext uri="{BB962C8B-B14F-4D97-AF65-F5344CB8AC3E}">
        <p14:creationId xmlns:p14="http://schemas.microsoft.com/office/powerpoint/2010/main" val="367728471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8" name="Rectangle 37">
            <a:extLst>
              <a:ext uri="{FF2B5EF4-FFF2-40B4-BE49-F238E27FC236}">
                <a16:creationId xmlns:a16="http://schemas.microsoft.com/office/drawing/2014/main" id="{6ECA6DCB-B7E1-40A9-9524-540C6DA40B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0" name="Group 39">
            <a:extLst>
              <a:ext uri="{FF2B5EF4-FFF2-40B4-BE49-F238E27FC236}">
                <a16:creationId xmlns:a16="http://schemas.microsoft.com/office/drawing/2014/main" id="{1DE889C7-FAD6-4397-98E2-05D50348445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083484"/>
            <a:ext cx="355196" cy="673460"/>
            <a:chOff x="0" y="823811"/>
            <a:chExt cx="355196" cy="673460"/>
          </a:xfrm>
        </p:grpSpPr>
        <p:sp>
          <p:nvSpPr>
            <p:cNvPr id="41" name="Rectangle 40">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823811"/>
              <a:ext cx="87363"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9341" y="823811"/>
              <a:ext cx="195855"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4" name="Rectangle 43">
            <a:extLst>
              <a:ext uri="{FF2B5EF4-FFF2-40B4-BE49-F238E27FC236}">
                <a16:creationId xmlns:a16="http://schemas.microsoft.com/office/drawing/2014/main" id="{3873B707-463F-40B0-8227-E8CC6C67EB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65085" y="2123821"/>
            <a:ext cx="4975066"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07FFCCCE-AADB-6F35-168D-6CC5A91BDBF7}"/>
              </a:ext>
            </a:extLst>
          </p:cNvPr>
          <p:cNvSpPr txBox="1"/>
          <p:nvPr/>
        </p:nvSpPr>
        <p:spPr>
          <a:xfrm>
            <a:off x="590719" y="2330505"/>
            <a:ext cx="5278066" cy="3979585"/>
          </a:xfrm>
          <a:prstGeom prst="rect">
            <a:avLst/>
          </a:prstGeom>
        </p:spPr>
        <p:txBody>
          <a:bodyPr vert="horz" lIns="91440" tIns="45720" rIns="91440" bIns="45720" rtlCol="0" anchor="ctr">
            <a:normAutofit/>
          </a:bodyPr>
          <a:lstStyle/>
          <a:p>
            <a:pPr algn="ctr">
              <a:lnSpc>
                <a:spcPct val="90000"/>
              </a:lnSpc>
              <a:spcAft>
                <a:spcPts val="600"/>
              </a:spcAft>
            </a:pPr>
            <a:r>
              <a:rPr lang="en-US" sz="5400" b="1" dirty="0">
                <a:latin typeface="Times New Roman" panose="02020603050405020304" pitchFamily="18" charset="0"/>
                <a:cs typeface="Times New Roman" panose="02020603050405020304" pitchFamily="18" charset="0"/>
              </a:rPr>
              <a:t>Dubai Hills </a:t>
            </a:r>
          </a:p>
          <a:p>
            <a:pPr algn="ctr">
              <a:lnSpc>
                <a:spcPct val="90000"/>
              </a:lnSpc>
              <a:spcAft>
                <a:spcPts val="600"/>
              </a:spcAft>
            </a:pPr>
            <a:r>
              <a:rPr lang="en-US" sz="5400" b="1" dirty="0">
                <a:latin typeface="Times New Roman" panose="02020603050405020304" pitchFamily="18" charset="0"/>
                <a:cs typeface="Times New Roman" panose="02020603050405020304" pitchFamily="18" charset="0"/>
              </a:rPr>
              <a:t>Estate</a:t>
            </a:r>
          </a:p>
        </p:txBody>
      </p:sp>
      <p:sp>
        <p:nvSpPr>
          <p:cNvPr id="46" name="Rectangle 45">
            <a:extLst>
              <a:ext uri="{FF2B5EF4-FFF2-40B4-BE49-F238E27FC236}">
                <a16:creationId xmlns:a16="http://schemas.microsoft.com/office/drawing/2014/main" id="{C13237C8-E62C-4F0D-A318-BD6FB6C2D1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49687" y="357447"/>
            <a:ext cx="4845488" cy="292358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bathroom with a mirror and a sink&#10;&#10;Description automatically generated">
            <a:extLst>
              <a:ext uri="{FF2B5EF4-FFF2-40B4-BE49-F238E27FC236}">
                <a16:creationId xmlns:a16="http://schemas.microsoft.com/office/drawing/2014/main" id="{76641A46-8A37-6367-DF5F-9F77A263F0EE}"/>
              </a:ext>
            </a:extLst>
          </p:cNvPr>
          <p:cNvPicPr>
            <a:picLocks noChangeAspect="1"/>
          </p:cNvPicPr>
          <p:nvPr/>
        </p:nvPicPr>
        <p:blipFill>
          <a:blip r:embed="rId2"/>
          <a:srcRect r="4" b="14194"/>
          <a:stretch/>
        </p:blipFill>
        <p:spPr>
          <a:xfrm>
            <a:off x="6323217" y="277074"/>
            <a:ext cx="5384856" cy="3084331"/>
          </a:xfrm>
          <a:prstGeom prst="rect">
            <a:avLst/>
          </a:prstGeom>
        </p:spPr>
      </p:pic>
      <p:sp>
        <p:nvSpPr>
          <p:cNvPr id="50" name="Rectangle 49">
            <a:extLst>
              <a:ext uri="{FF2B5EF4-FFF2-40B4-BE49-F238E27FC236}">
                <a16:creationId xmlns:a16="http://schemas.microsoft.com/office/drawing/2014/main" id="{8CB5D2D7-DF65-4E86-BFBA-FFB9B5ACEB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49687" y="3505479"/>
            <a:ext cx="4845488" cy="292358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A bathroom with a bathtub and a toilet&#10;&#10;Description automatically generated">
            <a:extLst>
              <a:ext uri="{FF2B5EF4-FFF2-40B4-BE49-F238E27FC236}">
                <a16:creationId xmlns:a16="http://schemas.microsoft.com/office/drawing/2014/main" id="{966F5554-5CC6-F5F7-2F55-09E0BA45C752}"/>
              </a:ext>
            </a:extLst>
          </p:cNvPr>
          <p:cNvPicPr>
            <a:picLocks noChangeAspect="1"/>
          </p:cNvPicPr>
          <p:nvPr/>
        </p:nvPicPr>
        <p:blipFill>
          <a:blip r:embed="rId3"/>
          <a:srcRect t="10467" r="1" b="3687"/>
          <a:stretch/>
        </p:blipFill>
        <p:spPr>
          <a:xfrm>
            <a:off x="6310319" y="3505479"/>
            <a:ext cx="5384856" cy="3085639"/>
          </a:xfrm>
          <a:prstGeom prst="rect">
            <a:avLst/>
          </a:prstGeom>
        </p:spPr>
      </p:pic>
    </p:spTree>
    <p:extLst>
      <p:ext uri="{BB962C8B-B14F-4D97-AF65-F5344CB8AC3E}">
        <p14:creationId xmlns:p14="http://schemas.microsoft.com/office/powerpoint/2010/main" val="371423717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6ECA6DCB-B7E1-40A9-9524-540C6DA40B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 name="Group 14">
            <a:extLst>
              <a:ext uri="{FF2B5EF4-FFF2-40B4-BE49-F238E27FC236}">
                <a16:creationId xmlns:a16="http://schemas.microsoft.com/office/drawing/2014/main" id="{1DE889C7-FAD6-4397-98E2-05D50348445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083484"/>
            <a:ext cx="355196" cy="673460"/>
            <a:chOff x="0" y="823811"/>
            <a:chExt cx="355196" cy="673460"/>
          </a:xfrm>
        </p:grpSpPr>
        <p:sp>
          <p:nvSpPr>
            <p:cNvPr id="16" name="Rectangle 15">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823811"/>
              <a:ext cx="87363"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9341" y="823811"/>
              <a:ext cx="195855"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9" name="Rectangle 18">
            <a:extLst>
              <a:ext uri="{FF2B5EF4-FFF2-40B4-BE49-F238E27FC236}">
                <a16:creationId xmlns:a16="http://schemas.microsoft.com/office/drawing/2014/main" id="{3873B707-463F-40B0-8227-E8CC6C67EB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65085" y="2123821"/>
            <a:ext cx="4975066"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99F9D97A-349D-890D-F818-C52C36B5DC16}"/>
              </a:ext>
            </a:extLst>
          </p:cNvPr>
          <p:cNvSpPr txBox="1"/>
          <p:nvPr/>
        </p:nvSpPr>
        <p:spPr>
          <a:xfrm>
            <a:off x="590719" y="2330505"/>
            <a:ext cx="5278066" cy="3979585"/>
          </a:xfrm>
          <a:prstGeom prst="rect">
            <a:avLst/>
          </a:prstGeom>
        </p:spPr>
        <p:txBody>
          <a:bodyPr vert="horz" lIns="91440" tIns="45720" rIns="91440" bIns="45720" rtlCol="0" anchor="ctr">
            <a:normAutofit/>
          </a:bodyPr>
          <a:lstStyle/>
          <a:p>
            <a:pPr algn="ctr">
              <a:lnSpc>
                <a:spcPct val="90000"/>
              </a:lnSpc>
              <a:spcAft>
                <a:spcPts val="600"/>
              </a:spcAft>
            </a:pPr>
            <a:r>
              <a:rPr lang="en-US" sz="5400" b="1" dirty="0" err="1">
                <a:latin typeface="Times New Roman" panose="02020603050405020304" pitchFamily="18" charset="0"/>
                <a:cs typeface="Times New Roman" panose="02020603050405020304" pitchFamily="18" charset="0"/>
              </a:rPr>
              <a:t>Bvlgari</a:t>
            </a:r>
            <a:r>
              <a:rPr lang="en-US" sz="2000" dirty="0">
                <a:latin typeface="Times New Roman" panose="02020603050405020304" pitchFamily="18" charset="0"/>
                <a:cs typeface="Times New Roman" panose="02020603050405020304" pitchFamily="18" charset="0"/>
              </a:rPr>
              <a:t> </a:t>
            </a:r>
          </a:p>
        </p:txBody>
      </p:sp>
      <p:sp>
        <p:nvSpPr>
          <p:cNvPr id="21" name="Rectangle 20">
            <a:extLst>
              <a:ext uri="{FF2B5EF4-FFF2-40B4-BE49-F238E27FC236}">
                <a16:creationId xmlns:a16="http://schemas.microsoft.com/office/drawing/2014/main" id="{C13237C8-E62C-4F0D-A318-BD6FB6C2D1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49687" y="357447"/>
            <a:ext cx="4845488" cy="292358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dining table with white chairs and a large mirror&#10;&#10;Description automatically generated">
            <a:extLst>
              <a:ext uri="{FF2B5EF4-FFF2-40B4-BE49-F238E27FC236}">
                <a16:creationId xmlns:a16="http://schemas.microsoft.com/office/drawing/2014/main" id="{7B019C8B-5564-FBB6-91E0-1FBE730B3B87}"/>
              </a:ext>
            </a:extLst>
          </p:cNvPr>
          <p:cNvPicPr>
            <a:picLocks noChangeAspect="1"/>
          </p:cNvPicPr>
          <p:nvPr/>
        </p:nvPicPr>
        <p:blipFill>
          <a:blip r:embed="rId2"/>
          <a:srcRect t="20547" r="4" b="3085"/>
          <a:stretch/>
        </p:blipFill>
        <p:spPr>
          <a:xfrm>
            <a:off x="7057475" y="474585"/>
            <a:ext cx="4543806" cy="2602595"/>
          </a:xfrm>
          <a:prstGeom prst="rect">
            <a:avLst/>
          </a:prstGeom>
        </p:spPr>
      </p:pic>
      <p:sp>
        <p:nvSpPr>
          <p:cNvPr id="25" name="Rectangle 24">
            <a:extLst>
              <a:ext uri="{FF2B5EF4-FFF2-40B4-BE49-F238E27FC236}">
                <a16:creationId xmlns:a16="http://schemas.microsoft.com/office/drawing/2014/main" id="{8CB5D2D7-DF65-4E86-BFBA-FFB9B5ACEB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49687" y="3505479"/>
            <a:ext cx="4845488" cy="292358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living room with a large couch and coffee tables&#10;&#10;Description automatically generated">
            <a:extLst>
              <a:ext uri="{FF2B5EF4-FFF2-40B4-BE49-F238E27FC236}">
                <a16:creationId xmlns:a16="http://schemas.microsoft.com/office/drawing/2014/main" id="{E56B2CD3-7BAF-4841-BEE8-173DF46D7A29}"/>
              </a:ext>
            </a:extLst>
          </p:cNvPr>
          <p:cNvPicPr>
            <a:picLocks noChangeAspect="1"/>
          </p:cNvPicPr>
          <p:nvPr/>
        </p:nvPicPr>
        <p:blipFill>
          <a:blip r:embed="rId3"/>
          <a:srcRect t="17153" r="1" b="6444"/>
          <a:stretch/>
        </p:blipFill>
        <p:spPr>
          <a:xfrm>
            <a:off x="7057475" y="3721921"/>
            <a:ext cx="4516704" cy="2588169"/>
          </a:xfrm>
          <a:prstGeom prst="rect">
            <a:avLst/>
          </a:prstGeom>
        </p:spPr>
      </p:pic>
    </p:spTree>
    <p:extLst>
      <p:ext uri="{BB962C8B-B14F-4D97-AF65-F5344CB8AC3E}">
        <p14:creationId xmlns:p14="http://schemas.microsoft.com/office/powerpoint/2010/main" val="98322858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6ECA6DCB-B7E1-40A9-9524-540C6DA40B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 name="Group 14">
            <a:extLst>
              <a:ext uri="{FF2B5EF4-FFF2-40B4-BE49-F238E27FC236}">
                <a16:creationId xmlns:a16="http://schemas.microsoft.com/office/drawing/2014/main" id="{1DE889C7-FAD6-4397-98E2-05D50348445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083484"/>
            <a:ext cx="355196" cy="673460"/>
            <a:chOff x="0" y="823811"/>
            <a:chExt cx="355196" cy="673460"/>
          </a:xfrm>
        </p:grpSpPr>
        <p:sp>
          <p:nvSpPr>
            <p:cNvPr id="16" name="Rectangle 15">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823811"/>
              <a:ext cx="87363"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9341" y="823811"/>
              <a:ext cx="195855"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9" name="Rectangle 18">
            <a:extLst>
              <a:ext uri="{FF2B5EF4-FFF2-40B4-BE49-F238E27FC236}">
                <a16:creationId xmlns:a16="http://schemas.microsoft.com/office/drawing/2014/main" id="{3873B707-463F-40B0-8227-E8CC6C67EB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65085" y="2123821"/>
            <a:ext cx="4975066"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50B4DACA-F0B0-1029-B3A2-31A5DE6EE2FB}"/>
              </a:ext>
            </a:extLst>
          </p:cNvPr>
          <p:cNvSpPr txBox="1"/>
          <p:nvPr/>
        </p:nvSpPr>
        <p:spPr>
          <a:xfrm>
            <a:off x="590719" y="2330505"/>
            <a:ext cx="5278066" cy="3979585"/>
          </a:xfrm>
          <a:prstGeom prst="rect">
            <a:avLst/>
          </a:prstGeom>
        </p:spPr>
        <p:txBody>
          <a:bodyPr vert="horz" lIns="91440" tIns="45720" rIns="91440" bIns="45720" rtlCol="0" anchor="ctr">
            <a:normAutofit/>
          </a:bodyPr>
          <a:lstStyle/>
          <a:p>
            <a:pPr algn="ctr">
              <a:lnSpc>
                <a:spcPct val="90000"/>
              </a:lnSpc>
              <a:spcAft>
                <a:spcPts val="600"/>
              </a:spcAft>
            </a:pPr>
            <a:r>
              <a:rPr lang="en-US" sz="5400" b="1" dirty="0" err="1">
                <a:latin typeface="Times New Roman" panose="02020603050405020304" pitchFamily="18" charset="0"/>
                <a:cs typeface="Times New Roman" panose="02020603050405020304" pitchFamily="18" charset="0"/>
              </a:rPr>
              <a:t>Bvlgari</a:t>
            </a:r>
            <a:endParaRPr lang="en-US" sz="5400" b="1" dirty="0">
              <a:latin typeface="Times New Roman" panose="02020603050405020304" pitchFamily="18" charset="0"/>
              <a:cs typeface="Times New Roman" panose="02020603050405020304" pitchFamily="18" charset="0"/>
            </a:endParaRPr>
          </a:p>
        </p:txBody>
      </p:sp>
      <p:sp>
        <p:nvSpPr>
          <p:cNvPr id="21" name="Rectangle 20">
            <a:extLst>
              <a:ext uri="{FF2B5EF4-FFF2-40B4-BE49-F238E27FC236}">
                <a16:creationId xmlns:a16="http://schemas.microsoft.com/office/drawing/2014/main" id="{C13237C8-E62C-4F0D-A318-BD6FB6C2D1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49687" y="357447"/>
            <a:ext cx="4845488" cy="292358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bedroom with a bed and a chair&#10;&#10;Description automatically generated">
            <a:extLst>
              <a:ext uri="{FF2B5EF4-FFF2-40B4-BE49-F238E27FC236}">
                <a16:creationId xmlns:a16="http://schemas.microsoft.com/office/drawing/2014/main" id="{89F57E82-E6A0-1F00-E288-2128B021295A}"/>
              </a:ext>
            </a:extLst>
          </p:cNvPr>
          <p:cNvPicPr>
            <a:picLocks noChangeAspect="1"/>
          </p:cNvPicPr>
          <p:nvPr/>
        </p:nvPicPr>
        <p:blipFill>
          <a:blip r:embed="rId2"/>
          <a:srcRect t="14190" r="4" b="4"/>
          <a:stretch/>
        </p:blipFill>
        <p:spPr>
          <a:xfrm>
            <a:off x="6984695" y="518855"/>
            <a:ext cx="4616586" cy="2644282"/>
          </a:xfrm>
          <a:prstGeom prst="rect">
            <a:avLst/>
          </a:prstGeom>
        </p:spPr>
      </p:pic>
      <p:sp>
        <p:nvSpPr>
          <p:cNvPr id="25" name="Rectangle 24">
            <a:extLst>
              <a:ext uri="{FF2B5EF4-FFF2-40B4-BE49-F238E27FC236}">
                <a16:creationId xmlns:a16="http://schemas.microsoft.com/office/drawing/2014/main" id="{8CB5D2D7-DF65-4E86-BFBA-FFB9B5ACEB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49687" y="3505479"/>
            <a:ext cx="4845488" cy="292358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tv on a wall&#10;&#10;Description automatically generated">
            <a:extLst>
              <a:ext uri="{FF2B5EF4-FFF2-40B4-BE49-F238E27FC236}">
                <a16:creationId xmlns:a16="http://schemas.microsoft.com/office/drawing/2014/main" id="{23DE1817-85FD-7FAC-CBFB-11EE0949A43F}"/>
              </a:ext>
            </a:extLst>
          </p:cNvPr>
          <p:cNvPicPr>
            <a:picLocks noChangeAspect="1"/>
          </p:cNvPicPr>
          <p:nvPr/>
        </p:nvPicPr>
        <p:blipFill>
          <a:blip r:embed="rId3"/>
          <a:srcRect t="13408" r="1" b="747"/>
          <a:stretch/>
        </p:blipFill>
        <p:spPr>
          <a:xfrm>
            <a:off x="7084577" y="3638481"/>
            <a:ext cx="4516704" cy="2588169"/>
          </a:xfrm>
          <a:prstGeom prst="rect">
            <a:avLst/>
          </a:prstGeom>
        </p:spPr>
      </p:pic>
    </p:spTree>
    <p:extLst>
      <p:ext uri="{BB962C8B-B14F-4D97-AF65-F5344CB8AC3E}">
        <p14:creationId xmlns:p14="http://schemas.microsoft.com/office/powerpoint/2010/main" val="183146257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04C21BAE-6866-4C7A-A7EC-C1B2E572D5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white fabric with wavy lines&#10;&#10;Description automatically generated">
            <a:extLst>
              <a:ext uri="{FF2B5EF4-FFF2-40B4-BE49-F238E27FC236}">
                <a16:creationId xmlns:a16="http://schemas.microsoft.com/office/drawing/2014/main" id="{EC30D7CE-A48B-FB8C-C2A4-DCCF24D849A5}"/>
              </a:ext>
            </a:extLst>
          </p:cNvPr>
          <p:cNvPicPr>
            <a:picLocks noChangeAspect="1"/>
          </p:cNvPicPr>
          <p:nvPr/>
        </p:nvPicPr>
        <p:blipFill>
          <a:blip r:embed="rId2"/>
          <a:srcRect b="13127"/>
          <a:stretch/>
        </p:blipFill>
        <p:spPr>
          <a:xfrm>
            <a:off x="1" y="1"/>
            <a:ext cx="12192000" cy="6857999"/>
          </a:xfrm>
          <a:prstGeom prst="rect">
            <a:avLst/>
          </a:prstGeom>
        </p:spPr>
      </p:pic>
      <p:sp useBgFill="1">
        <p:nvSpPr>
          <p:cNvPr id="15" name="Freeform: Shape 11">
            <a:extLst>
              <a:ext uri="{FF2B5EF4-FFF2-40B4-BE49-F238E27FC236}">
                <a16:creationId xmlns:a16="http://schemas.microsoft.com/office/drawing/2014/main" id="{7E7D0C94-08B4-48AE-8813-CC4D60294F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94259" y="609600"/>
            <a:ext cx="5372101" cy="5513767"/>
          </a:xfrm>
          <a:custGeom>
            <a:avLst/>
            <a:gdLst>
              <a:gd name="connsiteX0" fmla="*/ 0 w 5372101"/>
              <a:gd name="connsiteY0" fmla="*/ 0 h 5513767"/>
              <a:gd name="connsiteX1" fmla="*/ 5372101 w 5372101"/>
              <a:gd name="connsiteY1" fmla="*/ 0 h 5513767"/>
              <a:gd name="connsiteX2" fmla="*/ 5372101 w 5372101"/>
              <a:gd name="connsiteY2" fmla="*/ 5513767 h 5513767"/>
              <a:gd name="connsiteX3" fmla="*/ 5363126 w 5372101"/>
              <a:gd name="connsiteY3" fmla="*/ 5512835 h 5513767"/>
              <a:gd name="connsiteX4" fmla="*/ 5316714 w 5372101"/>
              <a:gd name="connsiteY4" fmla="*/ 5491247 h 5513767"/>
              <a:gd name="connsiteX5" fmla="*/ 5198331 w 5372101"/>
              <a:gd name="connsiteY5" fmla="*/ 5470092 h 5513767"/>
              <a:gd name="connsiteX6" fmla="*/ 5150428 w 5372101"/>
              <a:gd name="connsiteY6" fmla="*/ 5472506 h 5513767"/>
              <a:gd name="connsiteX7" fmla="*/ 5085506 w 5372101"/>
              <a:gd name="connsiteY7" fmla="*/ 5468851 h 5513767"/>
              <a:gd name="connsiteX8" fmla="*/ 4968663 w 5372101"/>
              <a:gd name="connsiteY8" fmla="*/ 5470487 h 5513767"/>
              <a:gd name="connsiteX9" fmla="*/ 4815623 w 5372101"/>
              <a:gd name="connsiteY9" fmla="*/ 5458622 h 5513767"/>
              <a:gd name="connsiteX10" fmla="*/ 4716679 w 5372101"/>
              <a:gd name="connsiteY10" fmla="*/ 5405365 h 5513767"/>
              <a:gd name="connsiteX11" fmla="*/ 4704891 w 5372101"/>
              <a:gd name="connsiteY11" fmla="*/ 5411529 h 5513767"/>
              <a:gd name="connsiteX12" fmla="*/ 4630496 w 5372101"/>
              <a:gd name="connsiteY12" fmla="*/ 5396532 h 5513767"/>
              <a:gd name="connsiteX13" fmla="*/ 4506964 w 5372101"/>
              <a:gd name="connsiteY13" fmla="*/ 5396685 h 5513767"/>
              <a:gd name="connsiteX14" fmla="*/ 4427135 w 5372101"/>
              <a:gd name="connsiteY14" fmla="*/ 5358585 h 5513767"/>
              <a:gd name="connsiteX15" fmla="*/ 4028338 w 5372101"/>
              <a:gd name="connsiteY15" fmla="*/ 5313494 h 5513767"/>
              <a:gd name="connsiteX16" fmla="*/ 4015367 w 5372101"/>
              <a:gd name="connsiteY16" fmla="*/ 5320766 h 5513767"/>
              <a:gd name="connsiteX17" fmla="*/ 4002837 w 5372101"/>
              <a:gd name="connsiteY17" fmla="*/ 5322294 h 5513767"/>
              <a:gd name="connsiteX18" fmla="*/ 3997650 w 5372101"/>
              <a:gd name="connsiteY18" fmla="*/ 5329513 h 5513767"/>
              <a:gd name="connsiteX19" fmla="*/ 3991991 w 5372101"/>
              <a:gd name="connsiteY19" fmla="*/ 5331908 h 5513767"/>
              <a:gd name="connsiteX20" fmla="*/ 3925210 w 5372101"/>
              <a:gd name="connsiteY20" fmla="*/ 5319395 h 5513767"/>
              <a:gd name="connsiteX21" fmla="*/ 3837014 w 5372101"/>
              <a:gd name="connsiteY21" fmla="*/ 5289023 h 5513767"/>
              <a:gd name="connsiteX22" fmla="*/ 3798765 w 5372101"/>
              <a:gd name="connsiteY22" fmla="*/ 5299431 h 5513767"/>
              <a:gd name="connsiteX23" fmla="*/ 3792144 w 5372101"/>
              <a:gd name="connsiteY23" fmla="*/ 5301616 h 5513767"/>
              <a:gd name="connsiteX24" fmla="*/ 3766249 w 5372101"/>
              <a:gd name="connsiteY24" fmla="*/ 5301869 h 5513767"/>
              <a:gd name="connsiteX25" fmla="*/ 3718651 w 5372101"/>
              <a:gd name="connsiteY25" fmla="*/ 5320541 h 5513767"/>
              <a:gd name="connsiteX26" fmla="*/ 3671207 w 5372101"/>
              <a:gd name="connsiteY26" fmla="*/ 5318046 h 5513767"/>
              <a:gd name="connsiteX27" fmla="*/ 3446863 w 5372101"/>
              <a:gd name="connsiteY27" fmla="*/ 5294348 h 5513767"/>
              <a:gd name="connsiteX28" fmla="*/ 3312000 w 5372101"/>
              <a:gd name="connsiteY28" fmla="*/ 5286923 h 5513767"/>
              <a:gd name="connsiteX29" fmla="*/ 3259756 w 5372101"/>
              <a:gd name="connsiteY29" fmla="*/ 5294712 h 5513767"/>
              <a:gd name="connsiteX30" fmla="*/ 3187481 w 5372101"/>
              <a:gd name="connsiteY30" fmla="*/ 5298457 h 5513767"/>
              <a:gd name="connsiteX31" fmla="*/ 3124115 w 5372101"/>
              <a:gd name="connsiteY31" fmla="*/ 5294626 h 5513767"/>
              <a:gd name="connsiteX32" fmla="*/ 3099907 w 5372101"/>
              <a:gd name="connsiteY32" fmla="*/ 5302443 h 5513767"/>
              <a:gd name="connsiteX33" fmla="*/ 3017494 w 5372101"/>
              <a:gd name="connsiteY33" fmla="*/ 5301439 h 5513767"/>
              <a:gd name="connsiteX34" fmla="*/ 3010848 w 5372101"/>
              <a:gd name="connsiteY34" fmla="*/ 5307225 h 5513767"/>
              <a:gd name="connsiteX35" fmla="*/ 2994286 w 5372101"/>
              <a:gd name="connsiteY35" fmla="*/ 5309060 h 5513767"/>
              <a:gd name="connsiteX36" fmla="*/ 2988160 w 5372101"/>
              <a:gd name="connsiteY36" fmla="*/ 5310041 h 5513767"/>
              <a:gd name="connsiteX37" fmla="*/ 2984260 w 5372101"/>
              <a:gd name="connsiteY37" fmla="*/ 5307528 h 5513767"/>
              <a:gd name="connsiteX38" fmla="*/ 2979127 w 5372101"/>
              <a:gd name="connsiteY38" fmla="*/ 5308389 h 5513767"/>
              <a:gd name="connsiteX39" fmla="*/ 2978660 w 5372101"/>
              <a:gd name="connsiteY39" fmla="*/ 5311563 h 5513767"/>
              <a:gd name="connsiteX40" fmla="*/ 2946326 w 5372101"/>
              <a:gd name="connsiteY40" fmla="*/ 5316745 h 5513767"/>
              <a:gd name="connsiteX41" fmla="*/ 2713134 w 5372101"/>
              <a:gd name="connsiteY41" fmla="*/ 5331381 h 5513767"/>
              <a:gd name="connsiteX42" fmla="*/ 2352072 w 5372101"/>
              <a:gd name="connsiteY42" fmla="*/ 5342761 h 5513767"/>
              <a:gd name="connsiteX43" fmla="*/ 2260922 w 5372101"/>
              <a:gd name="connsiteY43" fmla="*/ 5328122 h 5513767"/>
              <a:gd name="connsiteX44" fmla="*/ 2178497 w 5372101"/>
              <a:gd name="connsiteY44" fmla="*/ 5351065 h 5513767"/>
              <a:gd name="connsiteX45" fmla="*/ 2034408 w 5372101"/>
              <a:gd name="connsiteY45" fmla="*/ 5307958 h 5513767"/>
              <a:gd name="connsiteX46" fmla="*/ 1831505 w 5372101"/>
              <a:gd name="connsiteY46" fmla="*/ 5312691 h 5513767"/>
              <a:gd name="connsiteX47" fmla="*/ 1710387 w 5372101"/>
              <a:gd name="connsiteY47" fmla="*/ 5308705 h 5513767"/>
              <a:gd name="connsiteX48" fmla="*/ 1664816 w 5372101"/>
              <a:gd name="connsiteY48" fmla="*/ 5296479 h 5513767"/>
              <a:gd name="connsiteX49" fmla="*/ 1600883 w 5372101"/>
              <a:gd name="connsiteY49" fmla="*/ 5286607 h 5513767"/>
              <a:gd name="connsiteX50" fmla="*/ 1488397 w 5372101"/>
              <a:gd name="connsiteY50" fmla="*/ 5260898 h 5513767"/>
              <a:gd name="connsiteX51" fmla="*/ 1336670 w 5372101"/>
              <a:gd name="connsiteY51" fmla="*/ 5240770 h 5513767"/>
              <a:gd name="connsiteX52" fmla="*/ 1224297 w 5372101"/>
              <a:gd name="connsiteY52" fmla="*/ 5271845 h 5513767"/>
              <a:gd name="connsiteX53" fmla="*/ 1214830 w 5372101"/>
              <a:gd name="connsiteY53" fmla="*/ 5263450 h 5513767"/>
              <a:gd name="connsiteX54" fmla="*/ 1138181 w 5372101"/>
              <a:gd name="connsiteY54" fmla="*/ 5262590 h 5513767"/>
              <a:gd name="connsiteX55" fmla="*/ 943575 w 5372101"/>
              <a:gd name="connsiteY55" fmla="*/ 5290808 h 5513767"/>
              <a:gd name="connsiteX56" fmla="*/ 529813 w 5372101"/>
              <a:gd name="connsiteY56" fmla="*/ 5218555 h 5513767"/>
              <a:gd name="connsiteX57" fmla="*/ 519546 w 5372101"/>
              <a:gd name="connsiteY57" fmla="*/ 5208845 h 5513767"/>
              <a:gd name="connsiteX58" fmla="*/ 507906 w 5372101"/>
              <a:gd name="connsiteY58" fmla="*/ 5204779 h 5513767"/>
              <a:gd name="connsiteX59" fmla="*/ 505153 w 5372101"/>
              <a:gd name="connsiteY59" fmla="*/ 5196726 h 5513767"/>
              <a:gd name="connsiteX60" fmla="*/ 500429 w 5372101"/>
              <a:gd name="connsiteY60" fmla="*/ 5193241 h 5513767"/>
              <a:gd name="connsiteX61" fmla="*/ 431923 w 5372101"/>
              <a:gd name="connsiteY61" fmla="*/ 5191553 h 5513767"/>
              <a:gd name="connsiteX62" fmla="*/ 337115 w 5372101"/>
              <a:gd name="connsiteY62" fmla="*/ 5202714 h 5513767"/>
              <a:gd name="connsiteX63" fmla="*/ 303383 w 5372101"/>
              <a:gd name="connsiteY63" fmla="*/ 5184750 h 5513767"/>
              <a:gd name="connsiteX64" fmla="*/ 297664 w 5372101"/>
              <a:gd name="connsiteY64" fmla="*/ 5181269 h 5513767"/>
              <a:gd name="connsiteX65" fmla="*/ 272701 w 5372101"/>
              <a:gd name="connsiteY65" fmla="*/ 5175678 h 5513767"/>
              <a:gd name="connsiteX66" fmla="*/ 268242 w 5372101"/>
              <a:gd name="connsiteY66" fmla="*/ 5163678 h 5513767"/>
              <a:gd name="connsiteX67" fmla="*/ 232517 w 5372101"/>
              <a:gd name="connsiteY67" fmla="*/ 5147792 h 5513767"/>
              <a:gd name="connsiteX68" fmla="*/ 185851 w 5372101"/>
              <a:gd name="connsiteY68" fmla="*/ 5140408 h 5513767"/>
              <a:gd name="connsiteX69" fmla="*/ 20337 w 5372101"/>
              <a:gd name="connsiteY69" fmla="*/ 5113040 h 5513767"/>
              <a:gd name="connsiteX70" fmla="*/ 0 w 5372101"/>
              <a:gd name="connsiteY70" fmla="*/ 5112243 h 5513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5372101" h="5513767">
                <a:moveTo>
                  <a:pt x="0" y="0"/>
                </a:moveTo>
                <a:lnTo>
                  <a:pt x="5372101" y="0"/>
                </a:lnTo>
                <a:lnTo>
                  <a:pt x="5372101" y="5513767"/>
                </a:lnTo>
                <a:lnTo>
                  <a:pt x="5363126" y="5512835"/>
                </a:lnTo>
                <a:cubicBezTo>
                  <a:pt x="5345779" y="5509071"/>
                  <a:pt x="5329767" y="5502649"/>
                  <a:pt x="5316714" y="5491247"/>
                </a:cubicBezTo>
                <a:cubicBezTo>
                  <a:pt x="5295689" y="5478131"/>
                  <a:pt x="5219502" y="5459909"/>
                  <a:pt x="5198331" y="5470092"/>
                </a:cubicBezTo>
                <a:cubicBezTo>
                  <a:pt x="5181052" y="5469102"/>
                  <a:pt x="5165047" y="5459569"/>
                  <a:pt x="5150428" y="5472506"/>
                </a:cubicBezTo>
                <a:cubicBezTo>
                  <a:pt x="5129562" y="5487248"/>
                  <a:pt x="5088050" y="5445894"/>
                  <a:pt x="5085506" y="5468851"/>
                </a:cubicBezTo>
                <a:cubicBezTo>
                  <a:pt x="5055692" y="5440170"/>
                  <a:pt x="5006122" y="5469577"/>
                  <a:pt x="4968663" y="5470487"/>
                </a:cubicBezTo>
                <a:cubicBezTo>
                  <a:pt x="4947085" y="5444049"/>
                  <a:pt x="4889767" y="5472037"/>
                  <a:pt x="4815623" y="5458622"/>
                </a:cubicBezTo>
                <a:cubicBezTo>
                  <a:pt x="4792418" y="5428488"/>
                  <a:pt x="4765548" y="5449887"/>
                  <a:pt x="4716679" y="5405365"/>
                </a:cubicBezTo>
                <a:cubicBezTo>
                  <a:pt x="4713235" y="5407807"/>
                  <a:pt x="4709266" y="5409883"/>
                  <a:pt x="4704891" y="5411529"/>
                </a:cubicBezTo>
                <a:cubicBezTo>
                  <a:pt x="4679473" y="5421092"/>
                  <a:pt x="4646164" y="5414379"/>
                  <a:pt x="4630496" y="5396532"/>
                </a:cubicBezTo>
                <a:cubicBezTo>
                  <a:pt x="4590205" y="5365061"/>
                  <a:pt x="4548419" y="5412094"/>
                  <a:pt x="4506964" y="5396685"/>
                </a:cubicBezTo>
                <a:lnTo>
                  <a:pt x="4427135" y="5358585"/>
                </a:lnTo>
                <a:cubicBezTo>
                  <a:pt x="4319267" y="5308575"/>
                  <a:pt x="4152341" y="5340956"/>
                  <a:pt x="4028338" y="5313494"/>
                </a:cubicBezTo>
                <a:lnTo>
                  <a:pt x="4015367" y="5320766"/>
                </a:lnTo>
                <a:lnTo>
                  <a:pt x="4002837" y="5322294"/>
                </a:lnTo>
                <a:lnTo>
                  <a:pt x="3997650" y="5329513"/>
                </a:lnTo>
                <a:lnTo>
                  <a:pt x="3991991" y="5331908"/>
                </a:lnTo>
                <a:cubicBezTo>
                  <a:pt x="3969659" y="5338581"/>
                  <a:pt x="3978880" y="5316131"/>
                  <a:pt x="3925210" y="5319395"/>
                </a:cubicBezTo>
                <a:cubicBezTo>
                  <a:pt x="3947765" y="5277139"/>
                  <a:pt x="3837331" y="5338342"/>
                  <a:pt x="3837014" y="5289023"/>
                </a:cubicBezTo>
                <a:cubicBezTo>
                  <a:pt x="3824001" y="5291376"/>
                  <a:pt x="3811407" y="5295212"/>
                  <a:pt x="3798765" y="5299431"/>
                </a:cubicBezTo>
                <a:lnTo>
                  <a:pt x="3792144" y="5301616"/>
                </a:lnTo>
                <a:lnTo>
                  <a:pt x="3766249" y="5301869"/>
                </a:lnTo>
                <a:lnTo>
                  <a:pt x="3718651" y="5320541"/>
                </a:lnTo>
                <a:cubicBezTo>
                  <a:pt x="3703968" y="5321892"/>
                  <a:pt x="3688308" y="5321427"/>
                  <a:pt x="3671207" y="5318046"/>
                </a:cubicBezTo>
                <a:cubicBezTo>
                  <a:pt x="3616458" y="5288532"/>
                  <a:pt x="3514048" y="5333307"/>
                  <a:pt x="3446863" y="5294348"/>
                </a:cubicBezTo>
                <a:cubicBezTo>
                  <a:pt x="3420930" y="5283822"/>
                  <a:pt x="3333157" y="5274511"/>
                  <a:pt x="3312000" y="5286923"/>
                </a:cubicBezTo>
                <a:cubicBezTo>
                  <a:pt x="3292759" y="5287903"/>
                  <a:pt x="3273112" y="5280334"/>
                  <a:pt x="3259756" y="5294712"/>
                </a:cubicBezTo>
                <a:cubicBezTo>
                  <a:pt x="3239905" y="5311572"/>
                  <a:pt x="3185410" y="5275588"/>
                  <a:pt x="3187481" y="5298457"/>
                </a:cubicBezTo>
                <a:cubicBezTo>
                  <a:pt x="3168018" y="5286036"/>
                  <a:pt x="3146200" y="5288458"/>
                  <a:pt x="3124115" y="5294626"/>
                </a:cubicBezTo>
                <a:lnTo>
                  <a:pt x="3099907" y="5302443"/>
                </a:lnTo>
                <a:lnTo>
                  <a:pt x="3017494" y="5301439"/>
                </a:lnTo>
                <a:lnTo>
                  <a:pt x="3010848" y="5307225"/>
                </a:lnTo>
                <a:lnTo>
                  <a:pt x="2994286" y="5309060"/>
                </a:lnTo>
                <a:lnTo>
                  <a:pt x="2988160" y="5310041"/>
                </a:lnTo>
                <a:lnTo>
                  <a:pt x="2984260" y="5307528"/>
                </a:lnTo>
                <a:cubicBezTo>
                  <a:pt x="2981957" y="5306419"/>
                  <a:pt x="2980273" y="5306402"/>
                  <a:pt x="2979127" y="5308389"/>
                </a:cubicBezTo>
                <a:cubicBezTo>
                  <a:pt x="2978971" y="5309447"/>
                  <a:pt x="2978816" y="5310505"/>
                  <a:pt x="2978660" y="5311563"/>
                </a:cubicBezTo>
                <a:lnTo>
                  <a:pt x="2946326" y="5316745"/>
                </a:lnTo>
                <a:lnTo>
                  <a:pt x="2713134" y="5331381"/>
                </a:lnTo>
                <a:cubicBezTo>
                  <a:pt x="2610698" y="5372328"/>
                  <a:pt x="2466037" y="5325762"/>
                  <a:pt x="2352072" y="5342761"/>
                </a:cubicBezTo>
                <a:cubicBezTo>
                  <a:pt x="2293501" y="5293708"/>
                  <a:pt x="2324138" y="5338538"/>
                  <a:pt x="2260922" y="5328122"/>
                </a:cubicBezTo>
                <a:cubicBezTo>
                  <a:pt x="2275681" y="5372347"/>
                  <a:pt x="2185007" y="5301703"/>
                  <a:pt x="2178497" y="5351065"/>
                </a:cubicBezTo>
                <a:cubicBezTo>
                  <a:pt x="2133294" y="5337229"/>
                  <a:pt x="2097074" y="5300208"/>
                  <a:pt x="2034408" y="5307958"/>
                </a:cubicBezTo>
                <a:cubicBezTo>
                  <a:pt x="1981894" y="5332879"/>
                  <a:pt x="1896288" y="5279365"/>
                  <a:pt x="1831505" y="5312691"/>
                </a:cubicBezTo>
                <a:cubicBezTo>
                  <a:pt x="1807063" y="5321035"/>
                  <a:pt x="1727674" y="5322925"/>
                  <a:pt x="1710387" y="5308705"/>
                </a:cubicBezTo>
                <a:cubicBezTo>
                  <a:pt x="1693367" y="5306094"/>
                  <a:pt x="1674901" y="5312009"/>
                  <a:pt x="1664816" y="5296479"/>
                </a:cubicBezTo>
                <a:cubicBezTo>
                  <a:pt x="1649255" y="5277912"/>
                  <a:pt x="1596152" y="5309335"/>
                  <a:pt x="1600883" y="5286607"/>
                </a:cubicBezTo>
                <a:cubicBezTo>
                  <a:pt x="1563066" y="5308189"/>
                  <a:pt x="1524339" y="5269513"/>
                  <a:pt x="1488397" y="5260898"/>
                </a:cubicBezTo>
                <a:cubicBezTo>
                  <a:pt x="1459246" y="5282011"/>
                  <a:pt x="1412580" y="5243108"/>
                  <a:pt x="1336670" y="5240770"/>
                </a:cubicBezTo>
                <a:cubicBezTo>
                  <a:pt x="1304792" y="5265122"/>
                  <a:pt x="1285508" y="5238878"/>
                  <a:pt x="1224297" y="5271845"/>
                </a:cubicBezTo>
                <a:cubicBezTo>
                  <a:pt x="1221731" y="5268771"/>
                  <a:pt x="1218543" y="5265944"/>
                  <a:pt x="1214830" y="5263450"/>
                </a:cubicBezTo>
                <a:cubicBezTo>
                  <a:pt x="1193241" y="5248952"/>
                  <a:pt x="1158925" y="5248567"/>
                  <a:pt x="1138181" y="5262590"/>
                </a:cubicBezTo>
                <a:lnTo>
                  <a:pt x="943575" y="5290808"/>
                </a:lnTo>
                <a:cubicBezTo>
                  <a:pt x="823587" y="5316899"/>
                  <a:pt x="658340" y="5217603"/>
                  <a:pt x="529813" y="5218555"/>
                </a:cubicBezTo>
                <a:lnTo>
                  <a:pt x="519546" y="5208845"/>
                </a:lnTo>
                <a:lnTo>
                  <a:pt x="507906" y="5204779"/>
                </a:lnTo>
                <a:lnTo>
                  <a:pt x="505153" y="5196726"/>
                </a:lnTo>
                <a:lnTo>
                  <a:pt x="500429" y="5193241"/>
                </a:lnTo>
                <a:cubicBezTo>
                  <a:pt x="480923" y="5182176"/>
                  <a:pt x="482807" y="5205793"/>
                  <a:pt x="431923" y="5191553"/>
                </a:cubicBezTo>
                <a:cubicBezTo>
                  <a:pt x="440499" y="5237077"/>
                  <a:pt x="352872" y="5155083"/>
                  <a:pt x="337115" y="5202714"/>
                </a:cubicBezTo>
                <a:cubicBezTo>
                  <a:pt x="325265" y="5197752"/>
                  <a:pt x="314288" y="5191441"/>
                  <a:pt x="303383" y="5184750"/>
                </a:cubicBezTo>
                <a:lnTo>
                  <a:pt x="297664" y="5181269"/>
                </a:lnTo>
                <a:lnTo>
                  <a:pt x="272701" y="5175678"/>
                </a:lnTo>
                <a:lnTo>
                  <a:pt x="268242" y="5163678"/>
                </a:lnTo>
                <a:lnTo>
                  <a:pt x="232517" y="5147792"/>
                </a:lnTo>
                <a:cubicBezTo>
                  <a:pt x="218741" y="5143453"/>
                  <a:pt x="203450" y="5140668"/>
                  <a:pt x="185851" y="5140408"/>
                </a:cubicBezTo>
                <a:cubicBezTo>
                  <a:pt x="139207" y="5153337"/>
                  <a:pt x="79723" y="5120316"/>
                  <a:pt x="20337" y="5113040"/>
                </a:cubicBezTo>
                <a:lnTo>
                  <a:pt x="0" y="5112243"/>
                </a:lnTo>
                <a:close/>
              </a:path>
            </a:pathLst>
          </a:custGeom>
          <a:ln>
            <a:noFill/>
          </a:ln>
          <a:effectLst>
            <a:outerShdw blurRad="25400" dist="12700" dir="3000000" algn="tl"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5" name="TextBox 4">
            <a:extLst>
              <a:ext uri="{FF2B5EF4-FFF2-40B4-BE49-F238E27FC236}">
                <a16:creationId xmlns:a16="http://schemas.microsoft.com/office/drawing/2014/main" id="{9DE92126-33D3-ED32-73F5-547CF59BC7D4}"/>
              </a:ext>
            </a:extLst>
          </p:cNvPr>
          <p:cNvSpPr txBox="1"/>
          <p:nvPr/>
        </p:nvSpPr>
        <p:spPr>
          <a:xfrm>
            <a:off x="6651086" y="2524343"/>
            <a:ext cx="4458446" cy="3132654"/>
          </a:xfrm>
          <a:prstGeom prst="rect">
            <a:avLst/>
          </a:prstGeom>
        </p:spPr>
        <p:txBody>
          <a:bodyPr vert="horz" lIns="91440" tIns="45720" rIns="91440" bIns="45720" rtlCol="0" anchor="ctr">
            <a:normAutofit/>
          </a:bodyPr>
          <a:lstStyle/>
          <a:p>
            <a:pPr algn="ctr">
              <a:lnSpc>
                <a:spcPct val="90000"/>
              </a:lnSpc>
              <a:spcAft>
                <a:spcPts val="600"/>
              </a:spcAft>
            </a:pPr>
            <a:r>
              <a:rPr lang="en-US" sz="4400" dirty="0">
                <a:latin typeface="Times New Roman" panose="02020603050405020304" pitchFamily="18" charset="0"/>
                <a:cs typeface="Times New Roman" panose="02020603050405020304" pitchFamily="18" charset="0"/>
              </a:rPr>
              <a:t>Thank You</a:t>
            </a:r>
          </a:p>
        </p:txBody>
      </p:sp>
      <p:sp>
        <p:nvSpPr>
          <p:cNvPr id="14" name="Freeform: Shape 13">
            <a:extLst>
              <a:ext uri="{FF2B5EF4-FFF2-40B4-BE49-F238E27FC236}">
                <a16:creationId xmlns:a16="http://schemas.microsoft.com/office/drawing/2014/main" id="{DD0D366F-455D-4298-97E9-89785ADAEC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94259" y="609600"/>
            <a:ext cx="5372101" cy="5513767"/>
          </a:xfrm>
          <a:custGeom>
            <a:avLst/>
            <a:gdLst>
              <a:gd name="connsiteX0" fmla="*/ 0 w 5372101"/>
              <a:gd name="connsiteY0" fmla="*/ 0 h 5513767"/>
              <a:gd name="connsiteX1" fmla="*/ 5372101 w 5372101"/>
              <a:gd name="connsiteY1" fmla="*/ 0 h 5513767"/>
              <a:gd name="connsiteX2" fmla="*/ 5372101 w 5372101"/>
              <a:gd name="connsiteY2" fmla="*/ 5513767 h 5513767"/>
              <a:gd name="connsiteX3" fmla="*/ 5363126 w 5372101"/>
              <a:gd name="connsiteY3" fmla="*/ 5512835 h 5513767"/>
              <a:gd name="connsiteX4" fmla="*/ 5316714 w 5372101"/>
              <a:gd name="connsiteY4" fmla="*/ 5491247 h 5513767"/>
              <a:gd name="connsiteX5" fmla="*/ 5198331 w 5372101"/>
              <a:gd name="connsiteY5" fmla="*/ 5470092 h 5513767"/>
              <a:gd name="connsiteX6" fmla="*/ 5150428 w 5372101"/>
              <a:gd name="connsiteY6" fmla="*/ 5472506 h 5513767"/>
              <a:gd name="connsiteX7" fmla="*/ 5085506 w 5372101"/>
              <a:gd name="connsiteY7" fmla="*/ 5468851 h 5513767"/>
              <a:gd name="connsiteX8" fmla="*/ 4968663 w 5372101"/>
              <a:gd name="connsiteY8" fmla="*/ 5470487 h 5513767"/>
              <a:gd name="connsiteX9" fmla="*/ 4815623 w 5372101"/>
              <a:gd name="connsiteY9" fmla="*/ 5458622 h 5513767"/>
              <a:gd name="connsiteX10" fmla="*/ 4716679 w 5372101"/>
              <a:gd name="connsiteY10" fmla="*/ 5405365 h 5513767"/>
              <a:gd name="connsiteX11" fmla="*/ 4704891 w 5372101"/>
              <a:gd name="connsiteY11" fmla="*/ 5411529 h 5513767"/>
              <a:gd name="connsiteX12" fmla="*/ 4630496 w 5372101"/>
              <a:gd name="connsiteY12" fmla="*/ 5396532 h 5513767"/>
              <a:gd name="connsiteX13" fmla="*/ 4506964 w 5372101"/>
              <a:gd name="connsiteY13" fmla="*/ 5396685 h 5513767"/>
              <a:gd name="connsiteX14" fmla="*/ 4427135 w 5372101"/>
              <a:gd name="connsiteY14" fmla="*/ 5358585 h 5513767"/>
              <a:gd name="connsiteX15" fmla="*/ 4028338 w 5372101"/>
              <a:gd name="connsiteY15" fmla="*/ 5313494 h 5513767"/>
              <a:gd name="connsiteX16" fmla="*/ 4015367 w 5372101"/>
              <a:gd name="connsiteY16" fmla="*/ 5320766 h 5513767"/>
              <a:gd name="connsiteX17" fmla="*/ 4002837 w 5372101"/>
              <a:gd name="connsiteY17" fmla="*/ 5322294 h 5513767"/>
              <a:gd name="connsiteX18" fmla="*/ 3997650 w 5372101"/>
              <a:gd name="connsiteY18" fmla="*/ 5329513 h 5513767"/>
              <a:gd name="connsiteX19" fmla="*/ 3991991 w 5372101"/>
              <a:gd name="connsiteY19" fmla="*/ 5331908 h 5513767"/>
              <a:gd name="connsiteX20" fmla="*/ 3925210 w 5372101"/>
              <a:gd name="connsiteY20" fmla="*/ 5319395 h 5513767"/>
              <a:gd name="connsiteX21" fmla="*/ 3837014 w 5372101"/>
              <a:gd name="connsiteY21" fmla="*/ 5289023 h 5513767"/>
              <a:gd name="connsiteX22" fmla="*/ 3798765 w 5372101"/>
              <a:gd name="connsiteY22" fmla="*/ 5299431 h 5513767"/>
              <a:gd name="connsiteX23" fmla="*/ 3792144 w 5372101"/>
              <a:gd name="connsiteY23" fmla="*/ 5301616 h 5513767"/>
              <a:gd name="connsiteX24" fmla="*/ 3766249 w 5372101"/>
              <a:gd name="connsiteY24" fmla="*/ 5301869 h 5513767"/>
              <a:gd name="connsiteX25" fmla="*/ 3718651 w 5372101"/>
              <a:gd name="connsiteY25" fmla="*/ 5320541 h 5513767"/>
              <a:gd name="connsiteX26" fmla="*/ 3671207 w 5372101"/>
              <a:gd name="connsiteY26" fmla="*/ 5318046 h 5513767"/>
              <a:gd name="connsiteX27" fmla="*/ 3446863 w 5372101"/>
              <a:gd name="connsiteY27" fmla="*/ 5294348 h 5513767"/>
              <a:gd name="connsiteX28" fmla="*/ 3312000 w 5372101"/>
              <a:gd name="connsiteY28" fmla="*/ 5286923 h 5513767"/>
              <a:gd name="connsiteX29" fmla="*/ 3259756 w 5372101"/>
              <a:gd name="connsiteY29" fmla="*/ 5294712 h 5513767"/>
              <a:gd name="connsiteX30" fmla="*/ 3187481 w 5372101"/>
              <a:gd name="connsiteY30" fmla="*/ 5298457 h 5513767"/>
              <a:gd name="connsiteX31" fmla="*/ 3124115 w 5372101"/>
              <a:gd name="connsiteY31" fmla="*/ 5294626 h 5513767"/>
              <a:gd name="connsiteX32" fmla="*/ 3099907 w 5372101"/>
              <a:gd name="connsiteY32" fmla="*/ 5302443 h 5513767"/>
              <a:gd name="connsiteX33" fmla="*/ 3017494 w 5372101"/>
              <a:gd name="connsiteY33" fmla="*/ 5301439 h 5513767"/>
              <a:gd name="connsiteX34" fmla="*/ 3010848 w 5372101"/>
              <a:gd name="connsiteY34" fmla="*/ 5307225 h 5513767"/>
              <a:gd name="connsiteX35" fmla="*/ 2994286 w 5372101"/>
              <a:gd name="connsiteY35" fmla="*/ 5309060 h 5513767"/>
              <a:gd name="connsiteX36" fmla="*/ 2988160 w 5372101"/>
              <a:gd name="connsiteY36" fmla="*/ 5310041 h 5513767"/>
              <a:gd name="connsiteX37" fmla="*/ 2984260 w 5372101"/>
              <a:gd name="connsiteY37" fmla="*/ 5307528 h 5513767"/>
              <a:gd name="connsiteX38" fmla="*/ 2979127 w 5372101"/>
              <a:gd name="connsiteY38" fmla="*/ 5308389 h 5513767"/>
              <a:gd name="connsiteX39" fmla="*/ 2978660 w 5372101"/>
              <a:gd name="connsiteY39" fmla="*/ 5311563 h 5513767"/>
              <a:gd name="connsiteX40" fmla="*/ 2946326 w 5372101"/>
              <a:gd name="connsiteY40" fmla="*/ 5316745 h 5513767"/>
              <a:gd name="connsiteX41" fmla="*/ 2713134 w 5372101"/>
              <a:gd name="connsiteY41" fmla="*/ 5331381 h 5513767"/>
              <a:gd name="connsiteX42" fmla="*/ 2352072 w 5372101"/>
              <a:gd name="connsiteY42" fmla="*/ 5342761 h 5513767"/>
              <a:gd name="connsiteX43" fmla="*/ 2260922 w 5372101"/>
              <a:gd name="connsiteY43" fmla="*/ 5328122 h 5513767"/>
              <a:gd name="connsiteX44" fmla="*/ 2178497 w 5372101"/>
              <a:gd name="connsiteY44" fmla="*/ 5351065 h 5513767"/>
              <a:gd name="connsiteX45" fmla="*/ 2034408 w 5372101"/>
              <a:gd name="connsiteY45" fmla="*/ 5307958 h 5513767"/>
              <a:gd name="connsiteX46" fmla="*/ 1831505 w 5372101"/>
              <a:gd name="connsiteY46" fmla="*/ 5312691 h 5513767"/>
              <a:gd name="connsiteX47" fmla="*/ 1710387 w 5372101"/>
              <a:gd name="connsiteY47" fmla="*/ 5308705 h 5513767"/>
              <a:gd name="connsiteX48" fmla="*/ 1664816 w 5372101"/>
              <a:gd name="connsiteY48" fmla="*/ 5296479 h 5513767"/>
              <a:gd name="connsiteX49" fmla="*/ 1600883 w 5372101"/>
              <a:gd name="connsiteY49" fmla="*/ 5286607 h 5513767"/>
              <a:gd name="connsiteX50" fmla="*/ 1488397 w 5372101"/>
              <a:gd name="connsiteY50" fmla="*/ 5260898 h 5513767"/>
              <a:gd name="connsiteX51" fmla="*/ 1336670 w 5372101"/>
              <a:gd name="connsiteY51" fmla="*/ 5240770 h 5513767"/>
              <a:gd name="connsiteX52" fmla="*/ 1224297 w 5372101"/>
              <a:gd name="connsiteY52" fmla="*/ 5271845 h 5513767"/>
              <a:gd name="connsiteX53" fmla="*/ 1214830 w 5372101"/>
              <a:gd name="connsiteY53" fmla="*/ 5263450 h 5513767"/>
              <a:gd name="connsiteX54" fmla="*/ 1138181 w 5372101"/>
              <a:gd name="connsiteY54" fmla="*/ 5262590 h 5513767"/>
              <a:gd name="connsiteX55" fmla="*/ 943575 w 5372101"/>
              <a:gd name="connsiteY55" fmla="*/ 5290808 h 5513767"/>
              <a:gd name="connsiteX56" fmla="*/ 529813 w 5372101"/>
              <a:gd name="connsiteY56" fmla="*/ 5218555 h 5513767"/>
              <a:gd name="connsiteX57" fmla="*/ 519546 w 5372101"/>
              <a:gd name="connsiteY57" fmla="*/ 5208845 h 5513767"/>
              <a:gd name="connsiteX58" fmla="*/ 507906 w 5372101"/>
              <a:gd name="connsiteY58" fmla="*/ 5204779 h 5513767"/>
              <a:gd name="connsiteX59" fmla="*/ 505153 w 5372101"/>
              <a:gd name="connsiteY59" fmla="*/ 5196726 h 5513767"/>
              <a:gd name="connsiteX60" fmla="*/ 500429 w 5372101"/>
              <a:gd name="connsiteY60" fmla="*/ 5193241 h 5513767"/>
              <a:gd name="connsiteX61" fmla="*/ 431923 w 5372101"/>
              <a:gd name="connsiteY61" fmla="*/ 5191553 h 5513767"/>
              <a:gd name="connsiteX62" fmla="*/ 337115 w 5372101"/>
              <a:gd name="connsiteY62" fmla="*/ 5202714 h 5513767"/>
              <a:gd name="connsiteX63" fmla="*/ 303383 w 5372101"/>
              <a:gd name="connsiteY63" fmla="*/ 5184750 h 5513767"/>
              <a:gd name="connsiteX64" fmla="*/ 297664 w 5372101"/>
              <a:gd name="connsiteY64" fmla="*/ 5181269 h 5513767"/>
              <a:gd name="connsiteX65" fmla="*/ 272701 w 5372101"/>
              <a:gd name="connsiteY65" fmla="*/ 5175678 h 5513767"/>
              <a:gd name="connsiteX66" fmla="*/ 268242 w 5372101"/>
              <a:gd name="connsiteY66" fmla="*/ 5163678 h 5513767"/>
              <a:gd name="connsiteX67" fmla="*/ 232517 w 5372101"/>
              <a:gd name="connsiteY67" fmla="*/ 5147792 h 5513767"/>
              <a:gd name="connsiteX68" fmla="*/ 185851 w 5372101"/>
              <a:gd name="connsiteY68" fmla="*/ 5140408 h 5513767"/>
              <a:gd name="connsiteX69" fmla="*/ 20337 w 5372101"/>
              <a:gd name="connsiteY69" fmla="*/ 5113040 h 5513767"/>
              <a:gd name="connsiteX70" fmla="*/ 0 w 5372101"/>
              <a:gd name="connsiteY70" fmla="*/ 5112243 h 5513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5372101" h="5513767">
                <a:moveTo>
                  <a:pt x="0" y="0"/>
                </a:moveTo>
                <a:lnTo>
                  <a:pt x="5372101" y="0"/>
                </a:lnTo>
                <a:lnTo>
                  <a:pt x="5372101" y="5513767"/>
                </a:lnTo>
                <a:lnTo>
                  <a:pt x="5363126" y="5512835"/>
                </a:lnTo>
                <a:cubicBezTo>
                  <a:pt x="5345779" y="5509071"/>
                  <a:pt x="5329767" y="5502649"/>
                  <a:pt x="5316714" y="5491247"/>
                </a:cubicBezTo>
                <a:cubicBezTo>
                  <a:pt x="5295689" y="5478131"/>
                  <a:pt x="5219502" y="5459909"/>
                  <a:pt x="5198331" y="5470092"/>
                </a:cubicBezTo>
                <a:cubicBezTo>
                  <a:pt x="5181052" y="5469102"/>
                  <a:pt x="5165047" y="5459569"/>
                  <a:pt x="5150428" y="5472506"/>
                </a:cubicBezTo>
                <a:cubicBezTo>
                  <a:pt x="5129562" y="5487248"/>
                  <a:pt x="5088050" y="5445894"/>
                  <a:pt x="5085506" y="5468851"/>
                </a:cubicBezTo>
                <a:cubicBezTo>
                  <a:pt x="5055692" y="5440170"/>
                  <a:pt x="5006122" y="5469577"/>
                  <a:pt x="4968663" y="5470487"/>
                </a:cubicBezTo>
                <a:cubicBezTo>
                  <a:pt x="4947085" y="5444049"/>
                  <a:pt x="4889767" y="5472037"/>
                  <a:pt x="4815623" y="5458622"/>
                </a:cubicBezTo>
                <a:cubicBezTo>
                  <a:pt x="4792418" y="5428488"/>
                  <a:pt x="4765548" y="5449887"/>
                  <a:pt x="4716679" y="5405365"/>
                </a:cubicBezTo>
                <a:cubicBezTo>
                  <a:pt x="4713235" y="5407807"/>
                  <a:pt x="4709266" y="5409883"/>
                  <a:pt x="4704891" y="5411529"/>
                </a:cubicBezTo>
                <a:cubicBezTo>
                  <a:pt x="4679473" y="5421092"/>
                  <a:pt x="4646164" y="5414379"/>
                  <a:pt x="4630496" y="5396532"/>
                </a:cubicBezTo>
                <a:cubicBezTo>
                  <a:pt x="4590205" y="5365061"/>
                  <a:pt x="4548419" y="5412094"/>
                  <a:pt x="4506964" y="5396685"/>
                </a:cubicBezTo>
                <a:lnTo>
                  <a:pt x="4427135" y="5358585"/>
                </a:lnTo>
                <a:cubicBezTo>
                  <a:pt x="4319267" y="5308575"/>
                  <a:pt x="4152341" y="5340956"/>
                  <a:pt x="4028338" y="5313494"/>
                </a:cubicBezTo>
                <a:lnTo>
                  <a:pt x="4015367" y="5320766"/>
                </a:lnTo>
                <a:lnTo>
                  <a:pt x="4002837" y="5322294"/>
                </a:lnTo>
                <a:lnTo>
                  <a:pt x="3997650" y="5329513"/>
                </a:lnTo>
                <a:lnTo>
                  <a:pt x="3991991" y="5331908"/>
                </a:lnTo>
                <a:cubicBezTo>
                  <a:pt x="3969659" y="5338581"/>
                  <a:pt x="3978880" y="5316131"/>
                  <a:pt x="3925210" y="5319395"/>
                </a:cubicBezTo>
                <a:cubicBezTo>
                  <a:pt x="3947765" y="5277139"/>
                  <a:pt x="3837331" y="5338342"/>
                  <a:pt x="3837014" y="5289023"/>
                </a:cubicBezTo>
                <a:cubicBezTo>
                  <a:pt x="3824001" y="5291376"/>
                  <a:pt x="3811407" y="5295212"/>
                  <a:pt x="3798765" y="5299431"/>
                </a:cubicBezTo>
                <a:lnTo>
                  <a:pt x="3792144" y="5301616"/>
                </a:lnTo>
                <a:lnTo>
                  <a:pt x="3766249" y="5301869"/>
                </a:lnTo>
                <a:lnTo>
                  <a:pt x="3718651" y="5320541"/>
                </a:lnTo>
                <a:cubicBezTo>
                  <a:pt x="3703968" y="5321892"/>
                  <a:pt x="3688308" y="5321427"/>
                  <a:pt x="3671207" y="5318046"/>
                </a:cubicBezTo>
                <a:cubicBezTo>
                  <a:pt x="3616458" y="5288532"/>
                  <a:pt x="3514048" y="5333307"/>
                  <a:pt x="3446863" y="5294348"/>
                </a:cubicBezTo>
                <a:cubicBezTo>
                  <a:pt x="3420930" y="5283822"/>
                  <a:pt x="3333157" y="5274511"/>
                  <a:pt x="3312000" y="5286923"/>
                </a:cubicBezTo>
                <a:cubicBezTo>
                  <a:pt x="3292759" y="5287903"/>
                  <a:pt x="3273112" y="5280334"/>
                  <a:pt x="3259756" y="5294712"/>
                </a:cubicBezTo>
                <a:cubicBezTo>
                  <a:pt x="3239905" y="5311572"/>
                  <a:pt x="3185410" y="5275588"/>
                  <a:pt x="3187481" y="5298457"/>
                </a:cubicBezTo>
                <a:cubicBezTo>
                  <a:pt x="3168018" y="5286036"/>
                  <a:pt x="3146200" y="5288458"/>
                  <a:pt x="3124115" y="5294626"/>
                </a:cubicBezTo>
                <a:lnTo>
                  <a:pt x="3099907" y="5302443"/>
                </a:lnTo>
                <a:lnTo>
                  <a:pt x="3017494" y="5301439"/>
                </a:lnTo>
                <a:lnTo>
                  <a:pt x="3010848" y="5307225"/>
                </a:lnTo>
                <a:lnTo>
                  <a:pt x="2994286" y="5309060"/>
                </a:lnTo>
                <a:lnTo>
                  <a:pt x="2988160" y="5310041"/>
                </a:lnTo>
                <a:lnTo>
                  <a:pt x="2984260" y="5307528"/>
                </a:lnTo>
                <a:cubicBezTo>
                  <a:pt x="2981957" y="5306419"/>
                  <a:pt x="2980273" y="5306402"/>
                  <a:pt x="2979127" y="5308389"/>
                </a:cubicBezTo>
                <a:cubicBezTo>
                  <a:pt x="2978971" y="5309447"/>
                  <a:pt x="2978816" y="5310505"/>
                  <a:pt x="2978660" y="5311563"/>
                </a:cubicBezTo>
                <a:lnTo>
                  <a:pt x="2946326" y="5316745"/>
                </a:lnTo>
                <a:lnTo>
                  <a:pt x="2713134" y="5331381"/>
                </a:lnTo>
                <a:cubicBezTo>
                  <a:pt x="2610698" y="5372328"/>
                  <a:pt x="2466037" y="5325762"/>
                  <a:pt x="2352072" y="5342761"/>
                </a:cubicBezTo>
                <a:cubicBezTo>
                  <a:pt x="2293501" y="5293708"/>
                  <a:pt x="2324138" y="5338538"/>
                  <a:pt x="2260922" y="5328122"/>
                </a:cubicBezTo>
                <a:cubicBezTo>
                  <a:pt x="2275681" y="5372347"/>
                  <a:pt x="2185007" y="5301703"/>
                  <a:pt x="2178497" y="5351065"/>
                </a:cubicBezTo>
                <a:cubicBezTo>
                  <a:pt x="2133294" y="5337229"/>
                  <a:pt x="2097074" y="5300208"/>
                  <a:pt x="2034408" y="5307958"/>
                </a:cubicBezTo>
                <a:cubicBezTo>
                  <a:pt x="1981894" y="5332879"/>
                  <a:pt x="1896288" y="5279365"/>
                  <a:pt x="1831505" y="5312691"/>
                </a:cubicBezTo>
                <a:cubicBezTo>
                  <a:pt x="1807063" y="5321035"/>
                  <a:pt x="1727674" y="5322925"/>
                  <a:pt x="1710387" y="5308705"/>
                </a:cubicBezTo>
                <a:cubicBezTo>
                  <a:pt x="1693367" y="5306094"/>
                  <a:pt x="1674901" y="5312009"/>
                  <a:pt x="1664816" y="5296479"/>
                </a:cubicBezTo>
                <a:cubicBezTo>
                  <a:pt x="1649255" y="5277912"/>
                  <a:pt x="1596152" y="5309335"/>
                  <a:pt x="1600883" y="5286607"/>
                </a:cubicBezTo>
                <a:cubicBezTo>
                  <a:pt x="1563066" y="5308189"/>
                  <a:pt x="1524339" y="5269513"/>
                  <a:pt x="1488397" y="5260898"/>
                </a:cubicBezTo>
                <a:cubicBezTo>
                  <a:pt x="1459246" y="5282011"/>
                  <a:pt x="1412580" y="5243108"/>
                  <a:pt x="1336670" y="5240770"/>
                </a:cubicBezTo>
                <a:cubicBezTo>
                  <a:pt x="1304792" y="5265122"/>
                  <a:pt x="1285508" y="5238878"/>
                  <a:pt x="1224297" y="5271845"/>
                </a:cubicBezTo>
                <a:cubicBezTo>
                  <a:pt x="1221731" y="5268771"/>
                  <a:pt x="1218543" y="5265944"/>
                  <a:pt x="1214830" y="5263450"/>
                </a:cubicBezTo>
                <a:cubicBezTo>
                  <a:pt x="1193241" y="5248952"/>
                  <a:pt x="1158925" y="5248567"/>
                  <a:pt x="1138181" y="5262590"/>
                </a:cubicBezTo>
                <a:lnTo>
                  <a:pt x="943575" y="5290808"/>
                </a:lnTo>
                <a:cubicBezTo>
                  <a:pt x="823587" y="5316899"/>
                  <a:pt x="658340" y="5217603"/>
                  <a:pt x="529813" y="5218555"/>
                </a:cubicBezTo>
                <a:lnTo>
                  <a:pt x="519546" y="5208845"/>
                </a:lnTo>
                <a:lnTo>
                  <a:pt x="507906" y="5204779"/>
                </a:lnTo>
                <a:lnTo>
                  <a:pt x="505153" y="5196726"/>
                </a:lnTo>
                <a:lnTo>
                  <a:pt x="500429" y="5193241"/>
                </a:lnTo>
                <a:cubicBezTo>
                  <a:pt x="480923" y="5182176"/>
                  <a:pt x="482807" y="5205793"/>
                  <a:pt x="431923" y="5191553"/>
                </a:cubicBezTo>
                <a:cubicBezTo>
                  <a:pt x="440499" y="5237077"/>
                  <a:pt x="352872" y="5155083"/>
                  <a:pt x="337115" y="5202714"/>
                </a:cubicBezTo>
                <a:cubicBezTo>
                  <a:pt x="325265" y="5197752"/>
                  <a:pt x="314288" y="5191441"/>
                  <a:pt x="303383" y="5184750"/>
                </a:cubicBezTo>
                <a:lnTo>
                  <a:pt x="297664" y="5181269"/>
                </a:lnTo>
                <a:lnTo>
                  <a:pt x="272701" y="5175678"/>
                </a:lnTo>
                <a:lnTo>
                  <a:pt x="268242" y="5163678"/>
                </a:lnTo>
                <a:lnTo>
                  <a:pt x="232517" y="5147792"/>
                </a:lnTo>
                <a:cubicBezTo>
                  <a:pt x="218741" y="5143453"/>
                  <a:pt x="203450" y="5140668"/>
                  <a:pt x="185851" y="5140408"/>
                </a:cubicBezTo>
                <a:cubicBezTo>
                  <a:pt x="139207" y="5153337"/>
                  <a:pt x="79723" y="5120316"/>
                  <a:pt x="20337" y="5113040"/>
                </a:cubicBezTo>
                <a:lnTo>
                  <a:pt x="0" y="5112243"/>
                </a:lnTo>
                <a:close/>
              </a:path>
            </a:pathLst>
          </a:custGeom>
          <a:solidFill>
            <a:srgbClr val="82766A">
              <a:alpha val="15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6" name="Rectangle 6">
            <a:extLst>
              <a:ext uri="{FF2B5EF4-FFF2-40B4-BE49-F238E27FC236}">
                <a16:creationId xmlns:a16="http://schemas.microsoft.com/office/drawing/2014/main" id="{F0C518C2-0AA4-470C-87B9-9CBF428FBA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26434" y="399531"/>
            <a:ext cx="1707751" cy="428984"/>
          </a:xfrm>
          <a:custGeom>
            <a:avLst/>
            <a:gdLst>
              <a:gd name="connsiteX0" fmla="*/ 0 w 2142503"/>
              <a:gd name="connsiteY0" fmla="*/ 0 h 571500"/>
              <a:gd name="connsiteX1" fmla="*/ 2142503 w 2142503"/>
              <a:gd name="connsiteY1" fmla="*/ 0 h 571500"/>
              <a:gd name="connsiteX2" fmla="*/ 2142503 w 2142503"/>
              <a:gd name="connsiteY2" fmla="*/ 571500 h 571500"/>
              <a:gd name="connsiteX3" fmla="*/ 0 w 2142503"/>
              <a:gd name="connsiteY3" fmla="*/ 571500 h 571500"/>
              <a:gd name="connsiteX4" fmla="*/ 0 w 2142503"/>
              <a:gd name="connsiteY4" fmla="*/ 0 h 571500"/>
              <a:gd name="connsiteX0" fmla="*/ 0 w 2142503"/>
              <a:gd name="connsiteY0" fmla="*/ 0 h 582145"/>
              <a:gd name="connsiteX1" fmla="*/ 2142503 w 2142503"/>
              <a:gd name="connsiteY1" fmla="*/ 0 h 582145"/>
              <a:gd name="connsiteX2" fmla="*/ 2142503 w 2142503"/>
              <a:gd name="connsiteY2" fmla="*/ 571500 h 582145"/>
              <a:gd name="connsiteX3" fmla="*/ 2050917 w 2142503"/>
              <a:gd name="connsiteY3" fmla="*/ 582088 h 582145"/>
              <a:gd name="connsiteX4" fmla="*/ 0 w 2142503"/>
              <a:gd name="connsiteY4" fmla="*/ 571500 h 582145"/>
              <a:gd name="connsiteX5" fmla="*/ 0 w 2142503"/>
              <a:gd name="connsiteY5" fmla="*/ 0 h 582145"/>
              <a:gd name="connsiteX0" fmla="*/ 0 w 2159832"/>
              <a:gd name="connsiteY0" fmla="*/ 0 h 582145"/>
              <a:gd name="connsiteX1" fmla="*/ 2142503 w 2159832"/>
              <a:gd name="connsiteY1" fmla="*/ 0 h 582145"/>
              <a:gd name="connsiteX2" fmla="*/ 2159829 w 2159832"/>
              <a:gd name="connsiteY2" fmla="*/ 96526 h 582145"/>
              <a:gd name="connsiteX3" fmla="*/ 2142503 w 2159832"/>
              <a:gd name="connsiteY3" fmla="*/ 571500 h 582145"/>
              <a:gd name="connsiteX4" fmla="*/ 2050917 w 2159832"/>
              <a:gd name="connsiteY4" fmla="*/ 582088 h 582145"/>
              <a:gd name="connsiteX5" fmla="*/ 0 w 2159832"/>
              <a:gd name="connsiteY5" fmla="*/ 571500 h 582145"/>
              <a:gd name="connsiteX6" fmla="*/ 0 w 2159832"/>
              <a:gd name="connsiteY6" fmla="*/ 0 h 582145"/>
              <a:gd name="connsiteX0" fmla="*/ 0 w 2159832"/>
              <a:gd name="connsiteY0" fmla="*/ 12386 h 594531"/>
              <a:gd name="connsiteX1" fmla="*/ 67826 w 2159832"/>
              <a:gd name="connsiteY1" fmla="*/ 0 h 594531"/>
              <a:gd name="connsiteX2" fmla="*/ 2142503 w 2159832"/>
              <a:gd name="connsiteY2" fmla="*/ 12386 h 594531"/>
              <a:gd name="connsiteX3" fmla="*/ 2159829 w 2159832"/>
              <a:gd name="connsiteY3" fmla="*/ 108912 h 594531"/>
              <a:gd name="connsiteX4" fmla="*/ 2142503 w 2159832"/>
              <a:gd name="connsiteY4" fmla="*/ 583886 h 594531"/>
              <a:gd name="connsiteX5" fmla="*/ 2050917 w 2159832"/>
              <a:gd name="connsiteY5" fmla="*/ 594474 h 594531"/>
              <a:gd name="connsiteX6" fmla="*/ 0 w 2159832"/>
              <a:gd name="connsiteY6" fmla="*/ 583886 h 594531"/>
              <a:gd name="connsiteX7" fmla="*/ 0 w 2159832"/>
              <a:gd name="connsiteY7" fmla="*/ 12386 h 594531"/>
              <a:gd name="connsiteX0" fmla="*/ 0 w 2168908"/>
              <a:gd name="connsiteY0" fmla="*/ 26000 h 594531"/>
              <a:gd name="connsiteX1" fmla="*/ 76902 w 2168908"/>
              <a:gd name="connsiteY1" fmla="*/ 0 h 594531"/>
              <a:gd name="connsiteX2" fmla="*/ 2151579 w 2168908"/>
              <a:gd name="connsiteY2" fmla="*/ 12386 h 594531"/>
              <a:gd name="connsiteX3" fmla="*/ 2168905 w 2168908"/>
              <a:gd name="connsiteY3" fmla="*/ 108912 h 594531"/>
              <a:gd name="connsiteX4" fmla="*/ 2151579 w 2168908"/>
              <a:gd name="connsiteY4" fmla="*/ 583886 h 594531"/>
              <a:gd name="connsiteX5" fmla="*/ 2059993 w 2168908"/>
              <a:gd name="connsiteY5" fmla="*/ 594474 h 594531"/>
              <a:gd name="connsiteX6" fmla="*/ 9076 w 2168908"/>
              <a:gd name="connsiteY6" fmla="*/ 583886 h 594531"/>
              <a:gd name="connsiteX7" fmla="*/ 0 w 2168908"/>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147197 w 2316105"/>
              <a:gd name="connsiteY0" fmla="*/ 26000 h 594531"/>
              <a:gd name="connsiteX1" fmla="*/ 224099 w 2316105"/>
              <a:gd name="connsiteY1" fmla="*/ 0 h 594531"/>
              <a:gd name="connsiteX2" fmla="*/ 2298776 w 2316105"/>
              <a:gd name="connsiteY2" fmla="*/ 12386 h 594531"/>
              <a:gd name="connsiteX3" fmla="*/ 2316102 w 2316105"/>
              <a:gd name="connsiteY3" fmla="*/ 108912 h 594531"/>
              <a:gd name="connsiteX4" fmla="*/ 2298776 w 2316105"/>
              <a:gd name="connsiteY4" fmla="*/ 583886 h 594531"/>
              <a:gd name="connsiteX5" fmla="*/ 2207190 w 2316105"/>
              <a:gd name="connsiteY5" fmla="*/ 594474 h 594531"/>
              <a:gd name="connsiteX6" fmla="*/ 156273 w 2316105"/>
              <a:gd name="connsiteY6" fmla="*/ 583886 h 594531"/>
              <a:gd name="connsiteX7" fmla="*/ 142416 w 2316105"/>
              <a:gd name="connsiteY7" fmla="*/ 235975 h 594531"/>
              <a:gd name="connsiteX8" fmla="*/ 147197 w 2316105"/>
              <a:gd name="connsiteY8" fmla="*/ 26000 h 594531"/>
              <a:gd name="connsiteX0" fmla="*/ 154684 w 2323592"/>
              <a:gd name="connsiteY0" fmla="*/ 26000 h 594531"/>
              <a:gd name="connsiteX1" fmla="*/ 231586 w 2323592"/>
              <a:gd name="connsiteY1" fmla="*/ 0 h 594531"/>
              <a:gd name="connsiteX2" fmla="*/ 2306263 w 2323592"/>
              <a:gd name="connsiteY2" fmla="*/ 12386 h 594531"/>
              <a:gd name="connsiteX3" fmla="*/ 2323589 w 2323592"/>
              <a:gd name="connsiteY3" fmla="*/ 108912 h 594531"/>
              <a:gd name="connsiteX4" fmla="*/ 2306263 w 2323592"/>
              <a:gd name="connsiteY4" fmla="*/ 583886 h 594531"/>
              <a:gd name="connsiteX5" fmla="*/ 2214677 w 2323592"/>
              <a:gd name="connsiteY5" fmla="*/ 594474 h 594531"/>
              <a:gd name="connsiteX6" fmla="*/ 163760 w 2323592"/>
              <a:gd name="connsiteY6" fmla="*/ 583886 h 594531"/>
              <a:gd name="connsiteX7" fmla="*/ 158979 w 2323592"/>
              <a:gd name="connsiteY7" fmla="*/ 403879 h 594531"/>
              <a:gd name="connsiteX8" fmla="*/ 149903 w 2323592"/>
              <a:gd name="connsiteY8" fmla="*/ 235975 h 594531"/>
              <a:gd name="connsiteX9" fmla="*/ 154684 w 2323592"/>
              <a:gd name="connsiteY9" fmla="*/ 26000 h 594531"/>
              <a:gd name="connsiteX0" fmla="*/ 13665 w 2182573"/>
              <a:gd name="connsiteY0" fmla="*/ 26000 h 594531"/>
              <a:gd name="connsiteX1" fmla="*/ 90567 w 2182573"/>
              <a:gd name="connsiteY1" fmla="*/ 0 h 594531"/>
              <a:gd name="connsiteX2" fmla="*/ 2165244 w 2182573"/>
              <a:gd name="connsiteY2" fmla="*/ 12386 h 594531"/>
              <a:gd name="connsiteX3" fmla="*/ 2182570 w 2182573"/>
              <a:gd name="connsiteY3" fmla="*/ 108912 h 594531"/>
              <a:gd name="connsiteX4" fmla="*/ 2165244 w 2182573"/>
              <a:gd name="connsiteY4" fmla="*/ 583886 h 594531"/>
              <a:gd name="connsiteX5" fmla="*/ 2073658 w 2182573"/>
              <a:gd name="connsiteY5" fmla="*/ 594474 h 594531"/>
              <a:gd name="connsiteX6" fmla="*/ 22741 w 2182573"/>
              <a:gd name="connsiteY6" fmla="*/ 583886 h 594531"/>
              <a:gd name="connsiteX7" fmla="*/ 17960 w 2182573"/>
              <a:gd name="connsiteY7" fmla="*/ 403879 h 594531"/>
              <a:gd name="connsiteX8" fmla="*/ 8884 w 2182573"/>
              <a:gd name="connsiteY8" fmla="*/ 235975 h 594531"/>
              <a:gd name="connsiteX9" fmla="*/ 13665 w 2182573"/>
              <a:gd name="connsiteY9" fmla="*/ 26000 h 594531"/>
              <a:gd name="connsiteX0" fmla="*/ 13665 w 2202120"/>
              <a:gd name="connsiteY0" fmla="*/ 26000 h 594531"/>
              <a:gd name="connsiteX1" fmla="*/ 90567 w 2202120"/>
              <a:gd name="connsiteY1" fmla="*/ 0 h 594531"/>
              <a:gd name="connsiteX2" fmla="*/ 2165244 w 2202120"/>
              <a:gd name="connsiteY2" fmla="*/ 12386 h 594531"/>
              <a:gd name="connsiteX3" fmla="*/ 2182570 w 2202120"/>
              <a:gd name="connsiteY3" fmla="*/ 108912 h 594531"/>
              <a:gd name="connsiteX4" fmla="*/ 2192471 w 2202120"/>
              <a:gd name="connsiteY4" fmla="*/ 583886 h 594531"/>
              <a:gd name="connsiteX5" fmla="*/ 2073658 w 2202120"/>
              <a:gd name="connsiteY5" fmla="*/ 594474 h 594531"/>
              <a:gd name="connsiteX6" fmla="*/ 22741 w 2202120"/>
              <a:gd name="connsiteY6" fmla="*/ 583886 h 594531"/>
              <a:gd name="connsiteX7" fmla="*/ 17960 w 2202120"/>
              <a:gd name="connsiteY7" fmla="*/ 403879 h 594531"/>
              <a:gd name="connsiteX8" fmla="*/ 8884 w 2202120"/>
              <a:gd name="connsiteY8" fmla="*/ 235975 h 594531"/>
              <a:gd name="connsiteX9" fmla="*/ 13665 w 2202120"/>
              <a:gd name="connsiteY9" fmla="*/ 26000 h 594531"/>
              <a:gd name="connsiteX0" fmla="*/ 13665 w 2202036"/>
              <a:gd name="connsiteY0" fmla="*/ 26000 h 594531"/>
              <a:gd name="connsiteX1" fmla="*/ 90567 w 2202036"/>
              <a:gd name="connsiteY1" fmla="*/ 0 h 594531"/>
              <a:gd name="connsiteX2" fmla="*/ 2165244 w 2202036"/>
              <a:gd name="connsiteY2" fmla="*/ 12386 h 594531"/>
              <a:gd name="connsiteX3" fmla="*/ 2182570 w 2202036"/>
              <a:gd name="connsiteY3" fmla="*/ 108912 h 594531"/>
              <a:gd name="connsiteX4" fmla="*/ 2191645 w 2202036"/>
              <a:gd name="connsiteY4" fmla="*/ 422031 h 594531"/>
              <a:gd name="connsiteX5" fmla="*/ 2192471 w 2202036"/>
              <a:gd name="connsiteY5" fmla="*/ 583886 h 594531"/>
              <a:gd name="connsiteX6" fmla="*/ 2073658 w 2202036"/>
              <a:gd name="connsiteY6" fmla="*/ 594474 h 594531"/>
              <a:gd name="connsiteX7" fmla="*/ 22741 w 2202036"/>
              <a:gd name="connsiteY7" fmla="*/ 583886 h 594531"/>
              <a:gd name="connsiteX8" fmla="*/ 17960 w 2202036"/>
              <a:gd name="connsiteY8" fmla="*/ 403879 h 594531"/>
              <a:gd name="connsiteX9" fmla="*/ 8884 w 2202036"/>
              <a:gd name="connsiteY9" fmla="*/ 235975 h 594531"/>
              <a:gd name="connsiteX10" fmla="*/ 13665 w 2202036"/>
              <a:gd name="connsiteY10" fmla="*/ 26000 h 594531"/>
              <a:gd name="connsiteX0" fmla="*/ 142254 w 2330625"/>
              <a:gd name="connsiteY0" fmla="*/ 26000 h 594531"/>
              <a:gd name="connsiteX1" fmla="*/ 219156 w 2330625"/>
              <a:gd name="connsiteY1" fmla="*/ 0 h 594531"/>
              <a:gd name="connsiteX2" fmla="*/ 2293833 w 2330625"/>
              <a:gd name="connsiteY2" fmla="*/ 12386 h 594531"/>
              <a:gd name="connsiteX3" fmla="*/ 2311159 w 2330625"/>
              <a:gd name="connsiteY3" fmla="*/ 108912 h 594531"/>
              <a:gd name="connsiteX4" fmla="*/ 2320234 w 2330625"/>
              <a:gd name="connsiteY4" fmla="*/ 422031 h 594531"/>
              <a:gd name="connsiteX5" fmla="*/ 2321060 w 2330625"/>
              <a:gd name="connsiteY5" fmla="*/ 583886 h 594531"/>
              <a:gd name="connsiteX6" fmla="*/ 2202247 w 2330625"/>
              <a:gd name="connsiteY6" fmla="*/ 594474 h 594531"/>
              <a:gd name="connsiteX7" fmla="*/ 151330 w 2330625"/>
              <a:gd name="connsiteY7" fmla="*/ 583886 h 594531"/>
              <a:gd name="connsiteX8" fmla="*/ 155624 w 2330625"/>
              <a:gd name="connsiteY8" fmla="*/ 512790 h 594531"/>
              <a:gd name="connsiteX9" fmla="*/ 146549 w 2330625"/>
              <a:gd name="connsiteY9" fmla="*/ 403879 h 594531"/>
              <a:gd name="connsiteX10" fmla="*/ 137473 w 2330625"/>
              <a:gd name="connsiteY10" fmla="*/ 235975 h 594531"/>
              <a:gd name="connsiteX11" fmla="*/ 142254 w 2330625"/>
              <a:gd name="connsiteY11" fmla="*/ 26000 h 594531"/>
              <a:gd name="connsiteX0" fmla="*/ 13413 w 2201784"/>
              <a:gd name="connsiteY0" fmla="*/ 26000 h 594531"/>
              <a:gd name="connsiteX1" fmla="*/ 90315 w 2201784"/>
              <a:gd name="connsiteY1" fmla="*/ 0 h 594531"/>
              <a:gd name="connsiteX2" fmla="*/ 2164992 w 2201784"/>
              <a:gd name="connsiteY2" fmla="*/ 12386 h 594531"/>
              <a:gd name="connsiteX3" fmla="*/ 2182318 w 2201784"/>
              <a:gd name="connsiteY3" fmla="*/ 108912 h 594531"/>
              <a:gd name="connsiteX4" fmla="*/ 2191393 w 2201784"/>
              <a:gd name="connsiteY4" fmla="*/ 422031 h 594531"/>
              <a:gd name="connsiteX5" fmla="*/ 2192219 w 2201784"/>
              <a:gd name="connsiteY5" fmla="*/ 583886 h 594531"/>
              <a:gd name="connsiteX6" fmla="*/ 2073406 w 2201784"/>
              <a:gd name="connsiteY6" fmla="*/ 594474 h 594531"/>
              <a:gd name="connsiteX7" fmla="*/ 22489 w 2201784"/>
              <a:gd name="connsiteY7" fmla="*/ 583886 h 594531"/>
              <a:gd name="connsiteX8" fmla="*/ 26783 w 2201784"/>
              <a:gd name="connsiteY8" fmla="*/ 512790 h 594531"/>
              <a:gd name="connsiteX9" fmla="*/ 17708 w 2201784"/>
              <a:gd name="connsiteY9" fmla="*/ 403879 h 594531"/>
              <a:gd name="connsiteX10" fmla="*/ 8632 w 2201784"/>
              <a:gd name="connsiteY10" fmla="*/ 235975 h 594531"/>
              <a:gd name="connsiteX11" fmla="*/ 13413 w 2201784"/>
              <a:gd name="connsiteY11" fmla="*/ 26000 h 594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1784" h="594531">
                <a:moveTo>
                  <a:pt x="13413" y="26000"/>
                </a:moveTo>
                <a:cubicBezTo>
                  <a:pt x="37534" y="24897"/>
                  <a:pt x="66194" y="1103"/>
                  <a:pt x="90315" y="0"/>
                </a:cubicBezTo>
                <a:lnTo>
                  <a:pt x="2164992" y="12386"/>
                </a:lnTo>
                <a:cubicBezTo>
                  <a:pt x="2164717" y="43049"/>
                  <a:pt x="2182593" y="78249"/>
                  <a:pt x="2182318" y="108912"/>
                </a:cubicBezTo>
                <a:cubicBezTo>
                  <a:pt x="2188231" y="177186"/>
                  <a:pt x="2189743" y="342869"/>
                  <a:pt x="2191393" y="422031"/>
                </a:cubicBezTo>
                <a:cubicBezTo>
                  <a:pt x="2193043" y="501193"/>
                  <a:pt x="2213396" y="555146"/>
                  <a:pt x="2192219" y="583886"/>
                </a:cubicBezTo>
                <a:cubicBezTo>
                  <a:pt x="2172279" y="582877"/>
                  <a:pt x="2093346" y="595483"/>
                  <a:pt x="2073406" y="594474"/>
                </a:cubicBezTo>
                <a:lnTo>
                  <a:pt x="22489" y="583886"/>
                </a:lnTo>
                <a:cubicBezTo>
                  <a:pt x="5849" y="592962"/>
                  <a:pt x="27580" y="542791"/>
                  <a:pt x="26783" y="512790"/>
                </a:cubicBezTo>
                <a:cubicBezTo>
                  <a:pt x="25986" y="482789"/>
                  <a:pt x="18464" y="450015"/>
                  <a:pt x="17708" y="403879"/>
                </a:cubicBezTo>
                <a:cubicBezTo>
                  <a:pt x="16952" y="357743"/>
                  <a:pt x="-14855" y="308787"/>
                  <a:pt x="8632" y="235975"/>
                </a:cubicBezTo>
                <a:cubicBezTo>
                  <a:pt x="7119" y="142994"/>
                  <a:pt x="-201" y="65329"/>
                  <a:pt x="13413" y="26000"/>
                </a:cubicBezTo>
                <a:close/>
              </a:path>
            </a:pathLst>
          </a:custGeom>
          <a:solidFill>
            <a:srgbClr val="D9D4D0">
              <a:alpha val="60000"/>
            </a:srgbClr>
          </a:solidFill>
          <a:ln>
            <a:noFill/>
          </a:ln>
          <a:effectLst>
            <a:softEdge rad="63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9683336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99F1FFA9-D672-408C-9220-ADEEC6ABD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4CBD0F4A-99B5-7569-16B7-06792A5B7478}"/>
              </a:ext>
            </a:extLst>
          </p:cNvPr>
          <p:cNvSpPr txBox="1"/>
          <p:nvPr/>
        </p:nvSpPr>
        <p:spPr>
          <a:xfrm>
            <a:off x="838201" y="777127"/>
            <a:ext cx="3816096" cy="3694373"/>
          </a:xfrm>
          <a:prstGeom prst="rect">
            <a:avLst/>
          </a:prstGeom>
        </p:spPr>
        <p:txBody>
          <a:bodyPr vert="horz" lIns="91440" tIns="45720" rIns="91440" bIns="45720" rtlCol="0">
            <a:noAutofit/>
          </a:bodyPr>
          <a:lstStyle/>
          <a:p>
            <a:pPr>
              <a:lnSpc>
                <a:spcPct val="90000"/>
              </a:lnSpc>
              <a:spcAft>
                <a:spcPts val="600"/>
              </a:spcAft>
            </a:pPr>
            <a:r>
              <a:rPr lang="en-US" sz="1600" dirty="0">
                <a:latin typeface="Times New Roman" panose="02020603050405020304" pitchFamily="18" charset="0"/>
                <a:cs typeface="Times New Roman" panose="02020603050405020304" pitchFamily="18" charset="0"/>
              </a:rPr>
              <a:t>Welcome to </a:t>
            </a:r>
            <a:r>
              <a:rPr lang="en-US" sz="1600" dirty="0" err="1">
                <a:latin typeface="Times New Roman" panose="02020603050405020304" pitchFamily="18" charset="0"/>
                <a:cs typeface="Times New Roman" panose="02020603050405020304" pitchFamily="18" charset="0"/>
              </a:rPr>
              <a:t>Earendel</a:t>
            </a:r>
            <a:r>
              <a:rPr lang="en-US" sz="1600" dirty="0">
                <a:latin typeface="Times New Roman" panose="02020603050405020304" pitchFamily="18" charset="0"/>
                <a:cs typeface="Times New Roman" panose="02020603050405020304" pitchFamily="18" charset="0"/>
              </a:rPr>
              <a:t>, where luxury meets impeccable craftsmanship to create spaces that embody sophistication and elegance. Situated in the vibrant city of Dubai, our interior design company is dedicated to translating designers' visions into exquisite realities with painstaking attention to detail. At </a:t>
            </a:r>
            <a:r>
              <a:rPr lang="en-US" sz="1600" dirty="0" err="1">
                <a:latin typeface="Times New Roman" panose="02020603050405020304" pitchFamily="18" charset="0"/>
                <a:cs typeface="Times New Roman" panose="02020603050405020304" pitchFamily="18" charset="0"/>
              </a:rPr>
              <a:t>Earendel</a:t>
            </a:r>
            <a:r>
              <a:rPr lang="en-US" sz="1600" dirty="0">
                <a:latin typeface="Times New Roman" panose="02020603050405020304" pitchFamily="18" charset="0"/>
                <a:cs typeface="Times New Roman" panose="02020603050405020304" pitchFamily="18" charset="0"/>
              </a:rPr>
              <a:t>, we believe in curating spaces that not only reflect opulence and style but also evoke emotions and leave a lasting impression.</a:t>
            </a:r>
          </a:p>
          <a:p>
            <a:pPr>
              <a:lnSpc>
                <a:spcPct val="90000"/>
              </a:lnSpc>
              <a:spcAft>
                <a:spcPts val="600"/>
              </a:spcAft>
            </a:pPr>
            <a:r>
              <a:rPr lang="en-US" sz="1600" dirty="0">
                <a:latin typeface="Times New Roman" panose="02020603050405020304" pitchFamily="18" charset="0"/>
                <a:cs typeface="Times New Roman" panose="02020603050405020304" pitchFamily="18" charset="0"/>
              </a:rPr>
              <a:t> With a commitment to quality and a passion for perfection, we strive to ensure that every corner of your space tells a story of refined taste and timeless beauty. Join us on a journey where dreams are sculpted into reality, where creativity knows no bounds, and where luxury is not just a concept but a way of life. </a:t>
            </a:r>
          </a:p>
          <a:p>
            <a:pPr indent="-228600">
              <a:lnSpc>
                <a:spcPct val="90000"/>
              </a:lnSpc>
              <a:spcAft>
                <a:spcPts val="600"/>
              </a:spcAft>
              <a:buFont typeface="Arial" panose="020B0604020202020204" pitchFamily="34" charset="0"/>
              <a:buChar char="•"/>
            </a:pPr>
            <a:endParaRPr lang="en-US" sz="1600" dirty="0">
              <a:latin typeface="Times New Roman" panose="02020603050405020304" pitchFamily="18" charset="0"/>
              <a:cs typeface="Times New Roman" panose="02020603050405020304" pitchFamily="18" charset="0"/>
            </a:endParaRPr>
          </a:p>
          <a:p>
            <a:pPr>
              <a:lnSpc>
                <a:spcPct val="90000"/>
              </a:lnSpc>
              <a:spcAft>
                <a:spcPts val="600"/>
              </a:spcAft>
            </a:pPr>
            <a:r>
              <a:rPr lang="en-US" sz="1600" dirty="0" err="1">
                <a:latin typeface="Times New Roman" panose="02020603050405020304" pitchFamily="18" charset="0"/>
                <a:cs typeface="Times New Roman" panose="02020603050405020304" pitchFamily="18" charset="0"/>
              </a:rPr>
              <a:t>Earendel</a:t>
            </a:r>
            <a:r>
              <a:rPr lang="en-US" sz="1600" dirty="0">
                <a:latin typeface="Times New Roman" panose="02020603050405020304" pitchFamily="18" charset="0"/>
                <a:cs typeface="Times New Roman" panose="02020603050405020304" pitchFamily="18" charset="0"/>
              </a:rPr>
              <a:t> - where your vision is our masterpiece.</a:t>
            </a:r>
          </a:p>
        </p:txBody>
      </p:sp>
      <p:pic>
        <p:nvPicPr>
          <p:cNvPr id="15" name="Picture 14" descr="A light shining on a white surface&#10;&#10;Description automatically generated">
            <a:extLst>
              <a:ext uri="{FF2B5EF4-FFF2-40B4-BE49-F238E27FC236}">
                <a16:creationId xmlns:a16="http://schemas.microsoft.com/office/drawing/2014/main" id="{7C416B97-9798-D8D1-EF62-5961142FF124}"/>
              </a:ext>
            </a:extLst>
          </p:cNvPr>
          <p:cNvPicPr>
            <a:picLocks noChangeAspect="1"/>
          </p:cNvPicPr>
          <p:nvPr/>
        </p:nvPicPr>
        <p:blipFill>
          <a:blip r:embed="rId2"/>
          <a:srcRect t="4123" r="-1" b="4123"/>
          <a:stretch/>
        </p:blipFill>
        <p:spPr>
          <a:xfrm>
            <a:off x="4904316" y="-4"/>
            <a:ext cx="7287684" cy="3694372"/>
          </a:xfrm>
          <a:custGeom>
            <a:avLst/>
            <a:gdLst/>
            <a:ahLst/>
            <a:cxnLst/>
            <a:rect l="l" t="t" r="r" b="b"/>
            <a:pathLst>
              <a:path w="7287684" h="3694372">
                <a:moveTo>
                  <a:pt x="1047969" y="0"/>
                </a:moveTo>
                <a:lnTo>
                  <a:pt x="7287684" y="0"/>
                </a:lnTo>
                <a:lnTo>
                  <a:pt x="7287684" y="814388"/>
                </a:lnTo>
                <a:lnTo>
                  <a:pt x="7287684" y="3694372"/>
                </a:lnTo>
                <a:lnTo>
                  <a:pt x="471411" y="3694372"/>
                </a:lnTo>
                <a:lnTo>
                  <a:pt x="470992" y="3686621"/>
                </a:lnTo>
                <a:cubicBezTo>
                  <a:pt x="458999" y="3642419"/>
                  <a:pt x="427907" y="3602236"/>
                  <a:pt x="376383" y="3554015"/>
                </a:cubicBezTo>
                <a:cubicBezTo>
                  <a:pt x="315976" y="3500438"/>
                  <a:pt x="255568" y="3454003"/>
                  <a:pt x="170288" y="3407569"/>
                </a:cubicBezTo>
                <a:cubicBezTo>
                  <a:pt x="365723" y="3382565"/>
                  <a:pt x="163181" y="3296841"/>
                  <a:pt x="230695" y="3243263"/>
                </a:cubicBezTo>
                <a:cubicBezTo>
                  <a:pt x="369276" y="3221831"/>
                  <a:pt x="479431" y="3393282"/>
                  <a:pt x="667759" y="3343275"/>
                </a:cubicBezTo>
                <a:cubicBezTo>
                  <a:pt x="440344" y="3196828"/>
                  <a:pt x="184501" y="3150393"/>
                  <a:pt x="17493" y="2953940"/>
                </a:cubicBezTo>
                <a:cubicBezTo>
                  <a:pt x="56580" y="2911078"/>
                  <a:pt x="95667" y="2953940"/>
                  <a:pt x="127647" y="2936081"/>
                </a:cubicBezTo>
                <a:cubicBezTo>
                  <a:pt x="127647" y="2925365"/>
                  <a:pt x="500751" y="2993232"/>
                  <a:pt x="522071" y="2714625"/>
                </a:cubicBezTo>
                <a:cubicBezTo>
                  <a:pt x="529178" y="2714625"/>
                  <a:pt x="536285" y="2714625"/>
                  <a:pt x="543391" y="2703909"/>
                </a:cubicBezTo>
                <a:cubicBezTo>
                  <a:pt x="582478" y="2664619"/>
                  <a:pt x="546945" y="2571750"/>
                  <a:pt x="610905" y="2564606"/>
                </a:cubicBezTo>
                <a:cubicBezTo>
                  <a:pt x="681973" y="2557462"/>
                  <a:pt x="749487" y="2525315"/>
                  <a:pt x="824107" y="2543175"/>
                </a:cubicBezTo>
                <a:cubicBezTo>
                  <a:pt x="880961" y="2557462"/>
                  <a:pt x="941368" y="2575322"/>
                  <a:pt x="1001776" y="2575322"/>
                </a:cubicBezTo>
                <a:cubicBezTo>
                  <a:pt x="1065736" y="2575322"/>
                  <a:pt x="1154570" y="2696766"/>
                  <a:pt x="1193658" y="2536031"/>
                </a:cubicBezTo>
                <a:cubicBezTo>
                  <a:pt x="1193658" y="2528888"/>
                  <a:pt x="1303812" y="2546747"/>
                  <a:pt x="1364219" y="2553891"/>
                </a:cubicBezTo>
                <a:cubicBezTo>
                  <a:pt x="1413966" y="2561035"/>
                  <a:pt x="1474374" y="2593181"/>
                  <a:pt x="1509907" y="2528888"/>
                </a:cubicBezTo>
                <a:cubicBezTo>
                  <a:pt x="1527674" y="2489596"/>
                  <a:pt x="1442393" y="2418159"/>
                  <a:pt x="1367772" y="2411015"/>
                </a:cubicBezTo>
                <a:cubicBezTo>
                  <a:pt x="1300259" y="2403872"/>
                  <a:pt x="1232745" y="2396728"/>
                  <a:pt x="1168784" y="2411015"/>
                </a:cubicBezTo>
                <a:cubicBezTo>
                  <a:pt x="1090610" y="2428875"/>
                  <a:pt x="1047969" y="2400300"/>
                  <a:pt x="1026649" y="2336007"/>
                </a:cubicBezTo>
                <a:cubicBezTo>
                  <a:pt x="1001776" y="2268141"/>
                  <a:pt x="955582" y="2232422"/>
                  <a:pt x="891621" y="2200275"/>
                </a:cubicBezTo>
                <a:cubicBezTo>
                  <a:pt x="735273" y="2121694"/>
                  <a:pt x="586032" y="2028825"/>
                  <a:pt x="415470" y="1982390"/>
                </a:cubicBezTo>
                <a:cubicBezTo>
                  <a:pt x="383490" y="1975246"/>
                  <a:pt x="344403" y="1960959"/>
                  <a:pt x="330189" y="1900238"/>
                </a:cubicBezTo>
                <a:cubicBezTo>
                  <a:pt x="792127" y="1993106"/>
                  <a:pt x="1211424" y="2232422"/>
                  <a:pt x="1687576" y="2218135"/>
                </a:cubicBezTo>
                <a:cubicBezTo>
                  <a:pt x="1559654" y="2143125"/>
                  <a:pt x="1406860" y="2139554"/>
                  <a:pt x="1268278" y="2085975"/>
                </a:cubicBezTo>
                <a:cubicBezTo>
                  <a:pt x="1367772" y="2046685"/>
                  <a:pt x="1460160" y="2089547"/>
                  <a:pt x="1552548" y="2110978"/>
                </a:cubicBezTo>
                <a:cubicBezTo>
                  <a:pt x="1630722" y="2128837"/>
                  <a:pt x="1701789" y="2132410"/>
                  <a:pt x="1708896" y="2021681"/>
                </a:cubicBezTo>
                <a:cubicBezTo>
                  <a:pt x="1708896" y="2010965"/>
                  <a:pt x="1708896" y="2003821"/>
                  <a:pt x="1708896" y="1993106"/>
                </a:cubicBezTo>
                <a:cubicBezTo>
                  <a:pt x="1680469" y="1946672"/>
                  <a:pt x="1641382" y="1925240"/>
                  <a:pt x="1591635" y="1910953"/>
                </a:cubicBezTo>
                <a:cubicBezTo>
                  <a:pt x="1563208" y="1903809"/>
                  <a:pt x="1524121" y="1889522"/>
                  <a:pt x="1524121" y="1857375"/>
                </a:cubicBezTo>
                <a:cubicBezTo>
                  <a:pt x="1527674" y="1735931"/>
                  <a:pt x="1431733" y="1700212"/>
                  <a:pt x="1339346" y="1664493"/>
                </a:cubicBezTo>
                <a:cubicBezTo>
                  <a:pt x="1389093" y="1603772"/>
                  <a:pt x="1431733" y="1646635"/>
                  <a:pt x="1470820" y="1643062"/>
                </a:cubicBezTo>
                <a:cubicBezTo>
                  <a:pt x="1495694" y="1639491"/>
                  <a:pt x="1520567" y="1635919"/>
                  <a:pt x="1520567" y="1603772"/>
                </a:cubicBezTo>
                <a:cubicBezTo>
                  <a:pt x="1520567" y="1578769"/>
                  <a:pt x="1509907" y="1546622"/>
                  <a:pt x="1485034" y="1546622"/>
                </a:cubicBezTo>
                <a:cubicBezTo>
                  <a:pt x="1328686" y="1543050"/>
                  <a:pt x="1239851" y="1371600"/>
                  <a:pt x="1076396" y="1371600"/>
                </a:cubicBezTo>
                <a:cubicBezTo>
                  <a:pt x="976902" y="1371600"/>
                  <a:pt x="1126144" y="1275159"/>
                  <a:pt x="1044416" y="1235869"/>
                </a:cubicBezTo>
                <a:cubicBezTo>
                  <a:pt x="1026649" y="1225153"/>
                  <a:pt x="1094163" y="1210866"/>
                  <a:pt x="1122590" y="1214437"/>
                </a:cubicBezTo>
                <a:cubicBezTo>
                  <a:pt x="1151017" y="1218009"/>
                  <a:pt x="1175891" y="1243013"/>
                  <a:pt x="1211424" y="1225153"/>
                </a:cubicBezTo>
                <a:cubicBezTo>
                  <a:pt x="1229191" y="1160860"/>
                  <a:pt x="1182997" y="1135856"/>
                  <a:pt x="1140357" y="1117997"/>
                </a:cubicBezTo>
                <a:cubicBezTo>
                  <a:pt x="1047969" y="1075135"/>
                  <a:pt x="955582" y="1025129"/>
                  <a:pt x="852534" y="1010841"/>
                </a:cubicBezTo>
                <a:cubicBezTo>
                  <a:pt x="817001" y="1007269"/>
                  <a:pt x="795680" y="989409"/>
                  <a:pt x="799234" y="953690"/>
                </a:cubicBezTo>
                <a:cubicBezTo>
                  <a:pt x="806340" y="907256"/>
                  <a:pt x="841874" y="921544"/>
                  <a:pt x="870301" y="925115"/>
                </a:cubicBezTo>
                <a:cubicBezTo>
                  <a:pt x="888068" y="928688"/>
                  <a:pt x="905835" y="939403"/>
                  <a:pt x="923602" y="914400"/>
                </a:cubicBezTo>
                <a:cubicBezTo>
                  <a:pt x="611794" y="724198"/>
                  <a:pt x="409919" y="684684"/>
                  <a:pt x="132090" y="589415"/>
                </a:cubicBezTo>
                <a:lnTo>
                  <a:pt x="31922" y="552917"/>
                </a:lnTo>
                <a:lnTo>
                  <a:pt x="26859" y="541335"/>
                </a:lnTo>
                <a:cubicBezTo>
                  <a:pt x="20137" y="534929"/>
                  <a:pt x="8953" y="532232"/>
                  <a:pt x="0" y="527681"/>
                </a:cubicBezTo>
                <a:cubicBezTo>
                  <a:pt x="5969" y="516305"/>
                  <a:pt x="7617" y="502963"/>
                  <a:pt x="17905" y="493550"/>
                </a:cubicBezTo>
                <a:cubicBezTo>
                  <a:pt x="23947" y="488022"/>
                  <a:pt x="35344" y="487159"/>
                  <a:pt x="44763" y="486724"/>
                </a:cubicBezTo>
                <a:lnTo>
                  <a:pt x="165722" y="483650"/>
                </a:lnTo>
                <a:lnTo>
                  <a:pt x="193385" y="498723"/>
                </a:lnTo>
                <a:cubicBezTo>
                  <a:pt x="210263" y="511671"/>
                  <a:pt x="227142" y="525066"/>
                  <a:pt x="315976" y="535781"/>
                </a:cubicBezTo>
                <a:cubicBezTo>
                  <a:pt x="401257" y="546497"/>
                  <a:pt x="479431" y="582216"/>
                  <a:pt x="575372" y="525066"/>
                </a:cubicBezTo>
                <a:cubicBezTo>
                  <a:pt x="639332" y="485775"/>
                  <a:pt x="742380" y="528637"/>
                  <a:pt x="820554" y="560785"/>
                </a:cubicBezTo>
                <a:cubicBezTo>
                  <a:pt x="884515" y="589360"/>
                  <a:pt x="948475" y="596503"/>
                  <a:pt x="1033756" y="560785"/>
                </a:cubicBezTo>
                <a:cubicBezTo>
                  <a:pt x="955582" y="539354"/>
                  <a:pt x="895175" y="521494"/>
                  <a:pt x="834767" y="507206"/>
                </a:cubicBezTo>
                <a:cubicBezTo>
                  <a:pt x="785020" y="496491"/>
                  <a:pt x="756593" y="471488"/>
                  <a:pt x="760147" y="417909"/>
                </a:cubicBezTo>
                <a:cubicBezTo>
                  <a:pt x="760147" y="389334"/>
                  <a:pt x="749487" y="350044"/>
                  <a:pt x="785020" y="335757"/>
                </a:cubicBezTo>
                <a:cubicBezTo>
                  <a:pt x="813447" y="321469"/>
                  <a:pt x="852534" y="335757"/>
                  <a:pt x="866748" y="360759"/>
                </a:cubicBezTo>
                <a:cubicBezTo>
                  <a:pt x="884515" y="407194"/>
                  <a:pt x="902281" y="450056"/>
                  <a:pt x="962689" y="453629"/>
                </a:cubicBezTo>
                <a:cubicBezTo>
                  <a:pt x="1044416" y="460771"/>
                  <a:pt x="998222" y="432197"/>
                  <a:pt x="984009" y="396478"/>
                </a:cubicBezTo>
                <a:cubicBezTo>
                  <a:pt x="969795" y="357188"/>
                  <a:pt x="1012436" y="346472"/>
                  <a:pt x="1040863" y="353615"/>
                </a:cubicBezTo>
                <a:cubicBezTo>
                  <a:pt x="1147464" y="385763"/>
                  <a:pt x="1257618" y="328613"/>
                  <a:pt x="1367772" y="375047"/>
                </a:cubicBezTo>
                <a:cubicBezTo>
                  <a:pt x="1339346" y="260747"/>
                  <a:pt x="1278938" y="210741"/>
                  <a:pt x="1151017" y="192881"/>
                </a:cubicBezTo>
                <a:cubicBezTo>
                  <a:pt x="1104823" y="189310"/>
                  <a:pt x="1055076" y="196453"/>
                  <a:pt x="1012436" y="164306"/>
                </a:cubicBezTo>
                <a:cubicBezTo>
                  <a:pt x="987562" y="146447"/>
                  <a:pt x="962689" y="125016"/>
                  <a:pt x="980456" y="89297"/>
                </a:cubicBezTo>
                <a:cubicBezTo>
                  <a:pt x="991116" y="64294"/>
                  <a:pt x="1019542" y="64294"/>
                  <a:pt x="1044416" y="71437"/>
                </a:cubicBezTo>
                <a:cubicBezTo>
                  <a:pt x="1147464" y="110728"/>
                  <a:pt x="1257618" y="121444"/>
                  <a:pt x="1364219" y="135731"/>
                </a:cubicBezTo>
                <a:cubicBezTo>
                  <a:pt x="1381986" y="139303"/>
                  <a:pt x="1399753" y="146447"/>
                  <a:pt x="1417520" y="110728"/>
                </a:cubicBezTo>
                <a:cubicBezTo>
                  <a:pt x="1293152" y="78581"/>
                  <a:pt x="1172337" y="35719"/>
                  <a:pt x="1047969" y="0"/>
                </a:cubicBezTo>
                <a:close/>
              </a:path>
            </a:pathLst>
          </a:custGeom>
        </p:spPr>
      </p:pic>
      <p:pic>
        <p:nvPicPr>
          <p:cNvPr id="11" name="Picture 10" descr="A room with a table and chairs&#10;&#10;Description automatically generated">
            <a:extLst>
              <a:ext uri="{FF2B5EF4-FFF2-40B4-BE49-F238E27FC236}">
                <a16:creationId xmlns:a16="http://schemas.microsoft.com/office/drawing/2014/main" id="{D8783D67-A6B9-F313-DCA3-0C9D7AF1E7FD}"/>
              </a:ext>
            </a:extLst>
          </p:cNvPr>
          <p:cNvPicPr>
            <a:picLocks noChangeAspect="1"/>
          </p:cNvPicPr>
          <p:nvPr/>
        </p:nvPicPr>
        <p:blipFill>
          <a:blip r:embed="rId3"/>
          <a:srcRect t="18646" b="7688"/>
          <a:stretch/>
        </p:blipFill>
        <p:spPr>
          <a:xfrm>
            <a:off x="4726728" y="3802961"/>
            <a:ext cx="7472381" cy="3055043"/>
          </a:xfrm>
          <a:custGeom>
            <a:avLst/>
            <a:gdLst/>
            <a:ahLst/>
            <a:cxnLst/>
            <a:rect l="l" t="t" r="r" b="b"/>
            <a:pathLst>
              <a:path w="7472381" h="3055043">
                <a:moveTo>
                  <a:pt x="638975" y="0"/>
                </a:moveTo>
                <a:lnTo>
                  <a:pt x="7472381" y="0"/>
                </a:lnTo>
                <a:lnTo>
                  <a:pt x="7472381" y="2579984"/>
                </a:lnTo>
                <a:lnTo>
                  <a:pt x="7472381" y="3055043"/>
                </a:lnTo>
                <a:lnTo>
                  <a:pt x="6992676" y="3055043"/>
                </a:lnTo>
                <a:lnTo>
                  <a:pt x="1946893" y="3055043"/>
                </a:lnTo>
                <a:cubicBezTo>
                  <a:pt x="1801205" y="2983605"/>
                  <a:pt x="1662624" y="2897880"/>
                  <a:pt x="1506276" y="2855018"/>
                </a:cubicBezTo>
                <a:cubicBezTo>
                  <a:pt x="1399675" y="2826443"/>
                  <a:pt x="1296627" y="2776437"/>
                  <a:pt x="1314394" y="2626417"/>
                </a:cubicBezTo>
                <a:cubicBezTo>
                  <a:pt x="1317947" y="2583555"/>
                  <a:pt x="1289520" y="2551409"/>
                  <a:pt x="1246880" y="2562124"/>
                </a:cubicBezTo>
                <a:cubicBezTo>
                  <a:pt x="1165153" y="2583555"/>
                  <a:pt x="1126065" y="2522833"/>
                  <a:pt x="1079872" y="2476399"/>
                </a:cubicBezTo>
                <a:cubicBezTo>
                  <a:pt x="998144" y="2394247"/>
                  <a:pt x="919970" y="2308520"/>
                  <a:pt x="788495" y="2294233"/>
                </a:cubicBezTo>
                <a:cubicBezTo>
                  <a:pt x="813369" y="2229939"/>
                  <a:pt x="856009" y="2237083"/>
                  <a:pt x="895097" y="2251371"/>
                </a:cubicBezTo>
                <a:cubicBezTo>
                  <a:pt x="998144" y="2287090"/>
                  <a:pt x="1101192" y="2326380"/>
                  <a:pt x="1204239" y="2362099"/>
                </a:cubicBezTo>
                <a:cubicBezTo>
                  <a:pt x="1271754" y="2383530"/>
                  <a:pt x="1339267" y="2415677"/>
                  <a:pt x="1428102" y="2390674"/>
                </a:cubicBezTo>
                <a:cubicBezTo>
                  <a:pt x="1349928" y="2262087"/>
                  <a:pt x="1218453" y="2237083"/>
                  <a:pt x="1111852" y="2197793"/>
                </a:cubicBezTo>
                <a:cubicBezTo>
                  <a:pt x="980377" y="2147787"/>
                  <a:pt x="902203" y="2054918"/>
                  <a:pt x="806262" y="1947762"/>
                </a:cubicBezTo>
                <a:cubicBezTo>
                  <a:pt x="902203" y="1919187"/>
                  <a:pt x="962610" y="1997768"/>
                  <a:pt x="1040785" y="1994196"/>
                </a:cubicBezTo>
                <a:cubicBezTo>
                  <a:pt x="1044338" y="1983480"/>
                  <a:pt x="1051445" y="1962049"/>
                  <a:pt x="1051445" y="1962049"/>
                </a:cubicBezTo>
                <a:cubicBezTo>
                  <a:pt x="923523" y="1904899"/>
                  <a:pt x="866670" y="1797743"/>
                  <a:pt x="845349" y="1665583"/>
                </a:cubicBezTo>
                <a:cubicBezTo>
                  <a:pt x="838243" y="1597718"/>
                  <a:pt x="792049" y="1576287"/>
                  <a:pt x="745855" y="1544140"/>
                </a:cubicBezTo>
                <a:cubicBezTo>
                  <a:pt x="589507" y="1433411"/>
                  <a:pt x="422499" y="1333399"/>
                  <a:pt x="291024" y="1183381"/>
                </a:cubicBezTo>
                <a:cubicBezTo>
                  <a:pt x="443819" y="1201239"/>
                  <a:pt x="564633" y="1301252"/>
                  <a:pt x="724535" y="1344115"/>
                </a:cubicBezTo>
                <a:cubicBezTo>
                  <a:pt x="596614" y="1179808"/>
                  <a:pt x="429605" y="1094083"/>
                  <a:pt x="276811" y="994071"/>
                </a:cubicBezTo>
                <a:cubicBezTo>
                  <a:pt x="205743" y="947637"/>
                  <a:pt x="141783" y="890486"/>
                  <a:pt x="60055" y="865484"/>
                </a:cubicBezTo>
                <a:cubicBezTo>
                  <a:pt x="31628" y="858340"/>
                  <a:pt x="-18119" y="840481"/>
                  <a:pt x="6755" y="790474"/>
                </a:cubicBezTo>
                <a:cubicBezTo>
                  <a:pt x="28075" y="747612"/>
                  <a:pt x="67162" y="761900"/>
                  <a:pt x="102696" y="772614"/>
                </a:cubicBezTo>
                <a:cubicBezTo>
                  <a:pt x="187976" y="801190"/>
                  <a:pt x="280364" y="801190"/>
                  <a:pt x="397625" y="801190"/>
                </a:cubicBezTo>
                <a:cubicBezTo>
                  <a:pt x="298131" y="665458"/>
                  <a:pt x="116909" y="708321"/>
                  <a:pt x="31628" y="565446"/>
                </a:cubicBezTo>
                <a:cubicBezTo>
                  <a:pt x="138229" y="540444"/>
                  <a:pt x="219957" y="590450"/>
                  <a:pt x="305237" y="601165"/>
                </a:cubicBezTo>
                <a:cubicBezTo>
                  <a:pt x="383412" y="611881"/>
                  <a:pt x="401178" y="586877"/>
                  <a:pt x="383412" y="508296"/>
                </a:cubicBezTo>
                <a:cubicBezTo>
                  <a:pt x="354985" y="386853"/>
                  <a:pt x="397625" y="326130"/>
                  <a:pt x="511333" y="358278"/>
                </a:cubicBezTo>
                <a:cubicBezTo>
                  <a:pt x="617934" y="390424"/>
                  <a:pt x="628594" y="343990"/>
                  <a:pt x="600167" y="276124"/>
                </a:cubicBezTo>
                <a:cubicBezTo>
                  <a:pt x="557527" y="176112"/>
                  <a:pt x="603720" y="97531"/>
                  <a:pt x="635701" y="11805"/>
                </a:cubicBezTo>
                <a:close/>
              </a:path>
            </a:pathLst>
          </a:custGeom>
        </p:spPr>
      </p:pic>
      <p:sp>
        <p:nvSpPr>
          <p:cNvPr id="13" name="TextBox 12">
            <a:extLst>
              <a:ext uri="{FF2B5EF4-FFF2-40B4-BE49-F238E27FC236}">
                <a16:creationId xmlns:a16="http://schemas.microsoft.com/office/drawing/2014/main" id="{4B37338F-98C6-1229-F3AF-628F40777FF6}"/>
              </a:ext>
            </a:extLst>
          </p:cNvPr>
          <p:cNvSpPr txBox="1"/>
          <p:nvPr/>
        </p:nvSpPr>
        <p:spPr>
          <a:xfrm>
            <a:off x="2189296" y="174764"/>
            <a:ext cx="1113906" cy="723275"/>
          </a:xfrm>
          <a:prstGeom prst="rect">
            <a:avLst/>
          </a:prstGeom>
          <a:noFill/>
        </p:spPr>
        <p:txBody>
          <a:bodyPr wrap="square" rtlCol="0">
            <a:spAutoFit/>
          </a:bodyPr>
          <a:lstStyle/>
          <a:p>
            <a:pPr>
              <a:spcAft>
                <a:spcPts val="600"/>
              </a:spcAft>
            </a:pPr>
            <a:r>
              <a:rPr lang="en-AE" dirty="0">
                <a:latin typeface="Times New Roman" panose="02020603050405020304" pitchFamily="18" charset="0"/>
                <a:cs typeface="Times New Roman" panose="02020603050405020304" pitchFamily="18" charset="0"/>
              </a:rPr>
              <a:t>INTRO: </a:t>
            </a:r>
          </a:p>
          <a:p>
            <a:pPr>
              <a:spcAft>
                <a:spcPts val="600"/>
              </a:spcAft>
            </a:pPr>
            <a:endParaRPr lang="en-AE" dirty="0"/>
          </a:p>
        </p:txBody>
      </p:sp>
    </p:spTree>
    <p:extLst>
      <p:ext uri="{BB962C8B-B14F-4D97-AF65-F5344CB8AC3E}">
        <p14:creationId xmlns:p14="http://schemas.microsoft.com/office/powerpoint/2010/main" val="264181945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79BB35BC-D5C2-4C8B-A22A-A71E619191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light shining on a white surface&#10;&#10;Description automatically generated">
            <a:extLst>
              <a:ext uri="{FF2B5EF4-FFF2-40B4-BE49-F238E27FC236}">
                <a16:creationId xmlns:a16="http://schemas.microsoft.com/office/drawing/2014/main" id="{2D6843B1-FF74-8157-545C-8F13A6264085}"/>
              </a:ext>
            </a:extLst>
          </p:cNvPr>
          <p:cNvPicPr>
            <a:picLocks noChangeAspect="1"/>
          </p:cNvPicPr>
          <p:nvPr/>
        </p:nvPicPr>
        <p:blipFill>
          <a:blip r:embed="rId2"/>
          <a:srcRect l="13861" r="36863" b="1"/>
          <a:stretch/>
        </p:blipFill>
        <p:spPr>
          <a:xfrm>
            <a:off x="20" y="10"/>
            <a:ext cx="6116549" cy="6857990"/>
          </a:xfrm>
          <a:custGeom>
            <a:avLst/>
            <a:gdLst/>
            <a:ahLst/>
            <a:cxnLst/>
            <a:rect l="l" t="t" r="r" b="b"/>
            <a:pathLst>
              <a:path w="6116569" h="6879321">
                <a:moveTo>
                  <a:pt x="0" y="0"/>
                </a:moveTo>
                <a:lnTo>
                  <a:pt x="2935851" y="0"/>
                </a:lnTo>
                <a:cubicBezTo>
                  <a:pt x="3035710" y="10660"/>
                  <a:pt x="3138421" y="17767"/>
                  <a:pt x="3238280" y="31980"/>
                </a:cubicBezTo>
                <a:cubicBezTo>
                  <a:pt x="3817462" y="106602"/>
                  <a:pt x="3127009" y="277163"/>
                  <a:pt x="3660541" y="550772"/>
                </a:cubicBezTo>
                <a:cubicBezTo>
                  <a:pt x="3706191" y="575645"/>
                  <a:pt x="3757546" y="579199"/>
                  <a:pt x="3808902" y="589860"/>
                </a:cubicBezTo>
                <a:cubicBezTo>
                  <a:pt x="4008620" y="625393"/>
                  <a:pt x="4211192" y="618286"/>
                  <a:pt x="4413762" y="625393"/>
                </a:cubicBezTo>
                <a:cubicBezTo>
                  <a:pt x="4465118" y="628946"/>
                  <a:pt x="4525033" y="625393"/>
                  <a:pt x="4567830" y="721333"/>
                </a:cubicBezTo>
                <a:cubicBezTo>
                  <a:pt x="4425175" y="724888"/>
                  <a:pt x="4305344" y="731994"/>
                  <a:pt x="4171247" y="792401"/>
                </a:cubicBezTo>
                <a:cubicBezTo>
                  <a:pt x="4239722" y="859916"/>
                  <a:pt x="4322462" y="795955"/>
                  <a:pt x="4376671" y="842148"/>
                </a:cubicBezTo>
                <a:cubicBezTo>
                  <a:pt x="4428027" y="888342"/>
                  <a:pt x="4470824" y="891896"/>
                  <a:pt x="4527887" y="813722"/>
                </a:cubicBezTo>
                <a:cubicBezTo>
                  <a:pt x="4556417" y="774634"/>
                  <a:pt x="4604920" y="778187"/>
                  <a:pt x="4633452" y="799508"/>
                </a:cubicBezTo>
                <a:cubicBezTo>
                  <a:pt x="4781813" y="913216"/>
                  <a:pt x="4778960" y="909662"/>
                  <a:pt x="4947293" y="870576"/>
                </a:cubicBezTo>
                <a:cubicBezTo>
                  <a:pt x="5055712" y="845701"/>
                  <a:pt x="5166983" y="806615"/>
                  <a:pt x="5263988" y="820828"/>
                </a:cubicBezTo>
                <a:cubicBezTo>
                  <a:pt x="5275401" y="867022"/>
                  <a:pt x="5263988" y="888342"/>
                  <a:pt x="5249723" y="895449"/>
                </a:cubicBezTo>
                <a:cubicBezTo>
                  <a:pt x="5021475" y="1005604"/>
                  <a:pt x="4975825" y="1122864"/>
                  <a:pt x="4744723" y="1197485"/>
                </a:cubicBezTo>
                <a:cubicBezTo>
                  <a:pt x="4724751" y="1268552"/>
                  <a:pt x="4807491" y="1275660"/>
                  <a:pt x="4767548" y="1346727"/>
                </a:cubicBezTo>
                <a:cubicBezTo>
                  <a:pt x="4693367" y="1407134"/>
                  <a:pt x="4610627" y="1346727"/>
                  <a:pt x="4539299" y="1421348"/>
                </a:cubicBezTo>
                <a:cubicBezTo>
                  <a:pt x="4550712" y="1471094"/>
                  <a:pt x="4610627" y="1432008"/>
                  <a:pt x="4607773" y="1485309"/>
                </a:cubicBezTo>
                <a:cubicBezTo>
                  <a:pt x="4604920" y="1517288"/>
                  <a:pt x="4593508" y="1527948"/>
                  <a:pt x="4579242" y="1535055"/>
                </a:cubicBezTo>
                <a:cubicBezTo>
                  <a:pt x="4776107" y="1538608"/>
                  <a:pt x="5383820" y="1574142"/>
                  <a:pt x="5278255" y="1609676"/>
                </a:cubicBezTo>
                <a:cubicBezTo>
                  <a:pt x="5418057" y="1698511"/>
                  <a:pt x="5623481" y="1609676"/>
                  <a:pt x="5771843" y="1630997"/>
                </a:cubicBezTo>
                <a:cubicBezTo>
                  <a:pt x="5925911" y="1652316"/>
                  <a:pt x="6171278" y="1719830"/>
                  <a:pt x="6105656" y="1748257"/>
                </a:cubicBezTo>
                <a:cubicBezTo>
                  <a:pt x="6031475" y="1780238"/>
                  <a:pt x="5766136" y="2146235"/>
                  <a:pt x="5691955" y="2167555"/>
                </a:cubicBezTo>
                <a:cubicBezTo>
                  <a:pt x="5606362" y="2188875"/>
                  <a:pt x="5589243" y="2217302"/>
                  <a:pt x="5475118" y="2348776"/>
                </a:cubicBezTo>
                <a:cubicBezTo>
                  <a:pt x="5398085" y="2437610"/>
                  <a:pt x="5709074" y="2238623"/>
                  <a:pt x="5826051" y="2291922"/>
                </a:cubicBezTo>
                <a:cubicBezTo>
                  <a:pt x="5868848" y="2309690"/>
                  <a:pt x="5552153" y="2554872"/>
                  <a:pt x="5552153" y="2597513"/>
                </a:cubicBezTo>
                <a:cubicBezTo>
                  <a:pt x="5549300" y="2640153"/>
                  <a:pt x="5577831" y="2647260"/>
                  <a:pt x="5603508" y="2647260"/>
                </a:cubicBezTo>
                <a:cubicBezTo>
                  <a:pt x="5660571" y="2647260"/>
                  <a:pt x="5640599" y="2686346"/>
                  <a:pt x="5700515" y="2679240"/>
                </a:cubicBezTo>
                <a:cubicBezTo>
                  <a:pt x="5523622" y="2800055"/>
                  <a:pt x="5418057" y="2778734"/>
                  <a:pt x="5246870" y="2888889"/>
                </a:cubicBezTo>
                <a:cubicBezTo>
                  <a:pt x="5164130" y="2942189"/>
                  <a:pt x="4921615" y="3119857"/>
                  <a:pt x="4836022" y="3169605"/>
                </a:cubicBezTo>
                <a:cubicBezTo>
                  <a:pt x="4801785" y="3187371"/>
                  <a:pt x="4758988" y="3173158"/>
                  <a:pt x="4736163" y="3233565"/>
                </a:cubicBezTo>
                <a:cubicBezTo>
                  <a:pt x="4770400" y="3279759"/>
                  <a:pt x="4816050" y="3254885"/>
                  <a:pt x="4853141" y="3233565"/>
                </a:cubicBezTo>
                <a:cubicBezTo>
                  <a:pt x="4944440" y="3176711"/>
                  <a:pt x="4935881" y="3190925"/>
                  <a:pt x="4944440" y="3226459"/>
                </a:cubicBezTo>
                <a:cubicBezTo>
                  <a:pt x="4972972" y="3350827"/>
                  <a:pt x="5044300" y="3308186"/>
                  <a:pt x="5109921" y="3283313"/>
                </a:cubicBezTo>
                <a:cubicBezTo>
                  <a:pt x="5303932" y="3208692"/>
                  <a:pt x="5500797" y="3215799"/>
                  <a:pt x="5694809" y="3141178"/>
                </a:cubicBezTo>
                <a:cubicBezTo>
                  <a:pt x="5714781" y="3134070"/>
                  <a:pt x="5612068" y="3283313"/>
                  <a:pt x="5566419" y="3301079"/>
                </a:cubicBezTo>
                <a:cubicBezTo>
                  <a:pt x="5515063" y="3322399"/>
                  <a:pt x="5452294" y="3311739"/>
                  <a:pt x="5415203" y="3397020"/>
                </a:cubicBezTo>
                <a:cubicBezTo>
                  <a:pt x="5477972" y="3414787"/>
                  <a:pt x="5552153" y="3372147"/>
                  <a:pt x="5612068" y="3432554"/>
                </a:cubicBezTo>
                <a:cubicBezTo>
                  <a:pt x="5469413" y="3528494"/>
                  <a:pt x="5329610" y="3535601"/>
                  <a:pt x="5206927" y="3599562"/>
                </a:cubicBezTo>
                <a:cubicBezTo>
                  <a:pt x="5192661" y="3706163"/>
                  <a:pt x="5272548" y="3663523"/>
                  <a:pt x="5301079" y="3723930"/>
                </a:cubicBezTo>
                <a:cubicBezTo>
                  <a:pt x="5072830" y="3844745"/>
                  <a:pt x="4564977" y="4232062"/>
                  <a:pt x="4507915" y="4306683"/>
                </a:cubicBezTo>
                <a:cubicBezTo>
                  <a:pt x="4390937" y="4463031"/>
                  <a:pt x="3900202" y="4562525"/>
                  <a:pt x="3982942" y="4587399"/>
                </a:cubicBezTo>
                <a:cubicBezTo>
                  <a:pt x="4051417" y="4608719"/>
                  <a:pt x="4119891" y="4587399"/>
                  <a:pt x="4185513" y="4541205"/>
                </a:cubicBezTo>
                <a:cubicBezTo>
                  <a:pt x="4291078" y="4466584"/>
                  <a:pt x="5010062" y="4523438"/>
                  <a:pt x="5212633" y="4455924"/>
                </a:cubicBezTo>
                <a:cubicBezTo>
                  <a:pt x="5241164" y="4445264"/>
                  <a:pt x="5283960" y="4409730"/>
                  <a:pt x="5312492" y="4473691"/>
                </a:cubicBezTo>
                <a:cubicBezTo>
                  <a:pt x="5098508" y="4704659"/>
                  <a:pt x="4833169" y="4654913"/>
                  <a:pt x="4596361" y="4818368"/>
                </a:cubicBezTo>
                <a:cubicBezTo>
                  <a:pt x="4684807" y="4917861"/>
                  <a:pt x="4776107" y="4907202"/>
                  <a:pt x="4873113" y="4885882"/>
                </a:cubicBezTo>
                <a:cubicBezTo>
                  <a:pt x="4895938" y="4878775"/>
                  <a:pt x="4930175" y="4871668"/>
                  <a:pt x="4935881" y="4914309"/>
                </a:cubicBezTo>
                <a:cubicBezTo>
                  <a:pt x="4941587" y="4967609"/>
                  <a:pt x="4898790" y="4978270"/>
                  <a:pt x="4873113" y="5003143"/>
                </a:cubicBezTo>
                <a:cubicBezTo>
                  <a:pt x="4833169" y="5038676"/>
                  <a:pt x="4773254" y="4999590"/>
                  <a:pt x="4721898" y="5095530"/>
                </a:cubicBezTo>
                <a:cubicBezTo>
                  <a:pt x="4873113" y="5067104"/>
                  <a:pt x="4998650" y="5020910"/>
                  <a:pt x="5132745" y="4949842"/>
                </a:cubicBezTo>
                <a:cubicBezTo>
                  <a:pt x="5121333" y="5006696"/>
                  <a:pt x="5081390" y="5035123"/>
                  <a:pt x="5101362" y="5081317"/>
                </a:cubicBezTo>
                <a:cubicBezTo>
                  <a:pt x="5118480" y="5116850"/>
                  <a:pt x="5164130" y="5131063"/>
                  <a:pt x="5138452" y="5198578"/>
                </a:cubicBezTo>
                <a:cubicBezTo>
                  <a:pt x="5067125" y="5273199"/>
                  <a:pt x="4967265" y="5258986"/>
                  <a:pt x="4904497" y="5362033"/>
                </a:cubicBezTo>
                <a:cubicBezTo>
                  <a:pt x="4818903" y="5507721"/>
                  <a:pt x="4684807" y="5564575"/>
                  <a:pt x="4579242" y="5674729"/>
                </a:cubicBezTo>
                <a:cubicBezTo>
                  <a:pt x="4545005" y="5713816"/>
                  <a:pt x="4313903" y="5841738"/>
                  <a:pt x="4253988" y="5884379"/>
                </a:cubicBezTo>
                <a:cubicBezTo>
                  <a:pt x="4168395" y="5944786"/>
                  <a:pt x="4071389" y="5966106"/>
                  <a:pt x="3985795" y="6069153"/>
                </a:cubicBezTo>
                <a:cubicBezTo>
                  <a:pt x="4065682" y="6086921"/>
                  <a:pt x="4134157" y="5990979"/>
                  <a:pt x="4231163" y="6030066"/>
                </a:cubicBezTo>
                <a:cubicBezTo>
                  <a:pt x="4074242" y="6133114"/>
                  <a:pt x="3931586" y="6182861"/>
                  <a:pt x="3814609" y="6317889"/>
                </a:cubicBezTo>
                <a:cubicBezTo>
                  <a:pt x="3800343" y="6335656"/>
                  <a:pt x="3771812" y="6332102"/>
                  <a:pt x="3751840" y="6339209"/>
                </a:cubicBezTo>
                <a:cubicBezTo>
                  <a:pt x="3529298" y="6406723"/>
                  <a:pt x="3309608" y="6467130"/>
                  <a:pt x="3089919" y="6563071"/>
                </a:cubicBezTo>
                <a:cubicBezTo>
                  <a:pt x="3041416" y="6584392"/>
                  <a:pt x="2955823" y="6595052"/>
                  <a:pt x="2961529" y="6662566"/>
                </a:cubicBezTo>
                <a:cubicBezTo>
                  <a:pt x="2972941" y="6765613"/>
                  <a:pt x="3055681" y="6687439"/>
                  <a:pt x="3107038" y="6673226"/>
                </a:cubicBezTo>
                <a:cubicBezTo>
                  <a:pt x="3269664" y="6634138"/>
                  <a:pt x="3432292" y="6570178"/>
                  <a:pt x="3594919" y="6591499"/>
                </a:cubicBezTo>
                <a:cubicBezTo>
                  <a:pt x="3483648" y="6637693"/>
                  <a:pt x="3372376" y="6680332"/>
                  <a:pt x="3261106" y="6726527"/>
                </a:cubicBezTo>
                <a:cubicBezTo>
                  <a:pt x="3386642" y="6705206"/>
                  <a:pt x="3495061" y="6786934"/>
                  <a:pt x="3620597" y="6740740"/>
                </a:cubicBezTo>
                <a:cubicBezTo>
                  <a:pt x="3660541" y="6726527"/>
                  <a:pt x="3700484" y="6765613"/>
                  <a:pt x="3703337" y="6826020"/>
                </a:cubicBezTo>
                <a:cubicBezTo>
                  <a:pt x="3706191" y="6847340"/>
                  <a:pt x="3700484" y="6865108"/>
                  <a:pt x="3689072" y="6879321"/>
                </a:cubicBezTo>
                <a:lnTo>
                  <a:pt x="0" y="6879321"/>
                </a:lnTo>
                <a:close/>
              </a:path>
            </a:pathLst>
          </a:custGeom>
        </p:spPr>
      </p:pic>
      <p:sp>
        <p:nvSpPr>
          <p:cNvPr id="5" name="TextBox 4">
            <a:extLst>
              <a:ext uri="{FF2B5EF4-FFF2-40B4-BE49-F238E27FC236}">
                <a16:creationId xmlns:a16="http://schemas.microsoft.com/office/drawing/2014/main" id="{B5EFA361-B9AC-47A6-4BF6-67459FF6A98F}"/>
              </a:ext>
            </a:extLst>
          </p:cNvPr>
          <p:cNvSpPr txBox="1"/>
          <p:nvPr/>
        </p:nvSpPr>
        <p:spPr>
          <a:xfrm>
            <a:off x="6732755" y="1507167"/>
            <a:ext cx="4840010" cy="3843666"/>
          </a:xfrm>
          <a:prstGeom prst="rect">
            <a:avLst/>
          </a:prstGeom>
        </p:spPr>
        <p:txBody>
          <a:bodyPr vert="horz" lIns="91440" tIns="45720" rIns="91440" bIns="45720" rtlCol="0">
            <a:normAutofit/>
          </a:bodyPr>
          <a:lstStyle/>
          <a:p>
            <a:pPr>
              <a:lnSpc>
                <a:spcPct val="90000"/>
              </a:lnSpc>
              <a:spcAft>
                <a:spcPts val="600"/>
              </a:spcAft>
            </a:pPr>
            <a:r>
              <a:rPr lang="en-US" sz="1700" dirty="0">
                <a:latin typeface="Times New Roman" panose="02020603050405020304" pitchFamily="18" charset="0"/>
                <a:cs typeface="Times New Roman" panose="02020603050405020304" pitchFamily="18" charset="0"/>
              </a:rPr>
              <a:t>ABOUT US</a:t>
            </a:r>
            <a:r>
              <a:rPr lang="en-US" sz="1700" dirty="0"/>
              <a:t>: </a:t>
            </a:r>
          </a:p>
          <a:p>
            <a:pPr>
              <a:lnSpc>
                <a:spcPct val="90000"/>
              </a:lnSpc>
              <a:spcAft>
                <a:spcPts val="600"/>
              </a:spcAft>
            </a:pPr>
            <a:r>
              <a:rPr lang="en-US" sz="1700" dirty="0">
                <a:latin typeface="Times New Roman" panose="02020603050405020304" pitchFamily="18" charset="0"/>
                <a:cs typeface="Times New Roman" panose="02020603050405020304" pitchFamily="18" charset="0"/>
              </a:rPr>
              <a:t>Nurtured by a symphony of creative talents, our team comprises adept interior designers, innovative architects, proficient civil engineers, masterful craftsmen, and strategic project managers. We are dedicated to providing unparalleled interior fit-out services, tailoring our expertise to bring to fruition the visions of esteemed local and global designers. Renowned for our seamless collaboration with design luminaries worldwide, we adeptly elevate their unique concepts into captivating, enduring spaces that seamlessly merge functionality with timeless luxury.</a:t>
            </a:r>
          </a:p>
        </p:txBody>
      </p:sp>
    </p:spTree>
    <p:extLst>
      <p:ext uri="{BB962C8B-B14F-4D97-AF65-F5344CB8AC3E}">
        <p14:creationId xmlns:p14="http://schemas.microsoft.com/office/powerpoint/2010/main" val="83468624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99F1FFA9-D672-408C-9220-ADEEC6ABD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9183597D-54FB-B685-2695-80BE6A797BF9}"/>
              </a:ext>
            </a:extLst>
          </p:cNvPr>
          <p:cNvSpPr txBox="1"/>
          <p:nvPr/>
        </p:nvSpPr>
        <p:spPr>
          <a:xfrm>
            <a:off x="900475" y="2011534"/>
            <a:ext cx="3816096" cy="3694373"/>
          </a:xfrm>
          <a:prstGeom prst="rect">
            <a:avLst/>
          </a:prstGeom>
        </p:spPr>
        <p:txBody>
          <a:bodyPr vert="horz" lIns="91440" tIns="45720" rIns="91440" bIns="45720" rtlCol="0">
            <a:normAutofit/>
          </a:bodyPr>
          <a:lstStyle/>
          <a:p>
            <a:pPr>
              <a:lnSpc>
                <a:spcPct val="90000"/>
              </a:lnSpc>
              <a:spcAft>
                <a:spcPts val="600"/>
              </a:spcAft>
            </a:pPr>
            <a:r>
              <a:rPr lang="en-US" sz="1700" dirty="0">
                <a:latin typeface="Times New Roman" panose="02020603050405020304" pitchFamily="18" charset="0"/>
                <a:cs typeface="Times New Roman" panose="02020603050405020304" pitchFamily="18" charset="0"/>
              </a:rPr>
              <a:t>Amid shifting global dynamics, we anticipated a growing demand for finely crafted interior designs tailored for discerning International clientele. In July 2020, we embraced the opportunity to freelance, catering to this niche market. Witnessing rapid client and team growth, we took the pivotal step of establishing our company, marking an exciting milestone in our journey.</a:t>
            </a:r>
          </a:p>
        </p:txBody>
      </p:sp>
      <p:pic>
        <p:nvPicPr>
          <p:cNvPr id="11" name="Picture 10" descr="A living room with a fireplace and a couch&#10;&#10;Description automatically generated">
            <a:extLst>
              <a:ext uri="{FF2B5EF4-FFF2-40B4-BE49-F238E27FC236}">
                <a16:creationId xmlns:a16="http://schemas.microsoft.com/office/drawing/2014/main" id="{E18CBF3A-C532-5894-C254-0F6E837CB2E2}"/>
              </a:ext>
            </a:extLst>
          </p:cNvPr>
          <p:cNvPicPr>
            <a:picLocks noChangeAspect="1"/>
          </p:cNvPicPr>
          <p:nvPr/>
        </p:nvPicPr>
        <p:blipFill>
          <a:blip r:embed="rId2"/>
          <a:srcRect t="35895" r="1" b="26466"/>
          <a:stretch/>
        </p:blipFill>
        <p:spPr>
          <a:xfrm>
            <a:off x="4916837" y="3115700"/>
            <a:ext cx="7287684" cy="3694372"/>
          </a:xfrm>
          <a:custGeom>
            <a:avLst/>
            <a:gdLst/>
            <a:ahLst/>
            <a:cxnLst/>
            <a:rect l="l" t="t" r="r" b="b"/>
            <a:pathLst>
              <a:path w="7287684" h="3694372">
                <a:moveTo>
                  <a:pt x="1047969" y="0"/>
                </a:moveTo>
                <a:lnTo>
                  <a:pt x="7287684" y="0"/>
                </a:lnTo>
                <a:lnTo>
                  <a:pt x="7287684" y="814388"/>
                </a:lnTo>
                <a:lnTo>
                  <a:pt x="7287684" y="3694372"/>
                </a:lnTo>
                <a:lnTo>
                  <a:pt x="471411" y="3694372"/>
                </a:lnTo>
                <a:lnTo>
                  <a:pt x="470992" y="3686621"/>
                </a:lnTo>
                <a:cubicBezTo>
                  <a:pt x="458999" y="3642419"/>
                  <a:pt x="427907" y="3602236"/>
                  <a:pt x="376383" y="3554015"/>
                </a:cubicBezTo>
                <a:cubicBezTo>
                  <a:pt x="315976" y="3500438"/>
                  <a:pt x="255568" y="3454003"/>
                  <a:pt x="170288" y="3407569"/>
                </a:cubicBezTo>
                <a:cubicBezTo>
                  <a:pt x="365723" y="3382565"/>
                  <a:pt x="163181" y="3296841"/>
                  <a:pt x="230695" y="3243263"/>
                </a:cubicBezTo>
                <a:cubicBezTo>
                  <a:pt x="369276" y="3221831"/>
                  <a:pt x="479431" y="3393282"/>
                  <a:pt x="667759" y="3343275"/>
                </a:cubicBezTo>
                <a:cubicBezTo>
                  <a:pt x="440344" y="3196828"/>
                  <a:pt x="184501" y="3150393"/>
                  <a:pt x="17493" y="2953940"/>
                </a:cubicBezTo>
                <a:cubicBezTo>
                  <a:pt x="56580" y="2911078"/>
                  <a:pt x="95667" y="2953940"/>
                  <a:pt x="127647" y="2936081"/>
                </a:cubicBezTo>
                <a:cubicBezTo>
                  <a:pt x="127647" y="2925365"/>
                  <a:pt x="500751" y="2993232"/>
                  <a:pt x="522071" y="2714625"/>
                </a:cubicBezTo>
                <a:cubicBezTo>
                  <a:pt x="529178" y="2714625"/>
                  <a:pt x="536285" y="2714625"/>
                  <a:pt x="543391" y="2703909"/>
                </a:cubicBezTo>
                <a:cubicBezTo>
                  <a:pt x="582478" y="2664619"/>
                  <a:pt x="546945" y="2571750"/>
                  <a:pt x="610905" y="2564606"/>
                </a:cubicBezTo>
                <a:cubicBezTo>
                  <a:pt x="681973" y="2557462"/>
                  <a:pt x="749487" y="2525315"/>
                  <a:pt x="824107" y="2543175"/>
                </a:cubicBezTo>
                <a:cubicBezTo>
                  <a:pt x="880961" y="2557462"/>
                  <a:pt x="941368" y="2575322"/>
                  <a:pt x="1001776" y="2575322"/>
                </a:cubicBezTo>
                <a:cubicBezTo>
                  <a:pt x="1065736" y="2575322"/>
                  <a:pt x="1154570" y="2696766"/>
                  <a:pt x="1193658" y="2536031"/>
                </a:cubicBezTo>
                <a:cubicBezTo>
                  <a:pt x="1193658" y="2528888"/>
                  <a:pt x="1303812" y="2546747"/>
                  <a:pt x="1364219" y="2553891"/>
                </a:cubicBezTo>
                <a:cubicBezTo>
                  <a:pt x="1413966" y="2561035"/>
                  <a:pt x="1474374" y="2593181"/>
                  <a:pt x="1509907" y="2528888"/>
                </a:cubicBezTo>
                <a:cubicBezTo>
                  <a:pt x="1527674" y="2489596"/>
                  <a:pt x="1442393" y="2418159"/>
                  <a:pt x="1367772" y="2411015"/>
                </a:cubicBezTo>
                <a:cubicBezTo>
                  <a:pt x="1300259" y="2403872"/>
                  <a:pt x="1232745" y="2396728"/>
                  <a:pt x="1168784" y="2411015"/>
                </a:cubicBezTo>
                <a:cubicBezTo>
                  <a:pt x="1090610" y="2428875"/>
                  <a:pt x="1047969" y="2400300"/>
                  <a:pt x="1026649" y="2336007"/>
                </a:cubicBezTo>
                <a:cubicBezTo>
                  <a:pt x="1001776" y="2268141"/>
                  <a:pt x="955582" y="2232422"/>
                  <a:pt x="891621" y="2200275"/>
                </a:cubicBezTo>
                <a:cubicBezTo>
                  <a:pt x="735273" y="2121694"/>
                  <a:pt x="586032" y="2028825"/>
                  <a:pt x="415470" y="1982390"/>
                </a:cubicBezTo>
                <a:cubicBezTo>
                  <a:pt x="383490" y="1975246"/>
                  <a:pt x="344403" y="1960959"/>
                  <a:pt x="330189" y="1900238"/>
                </a:cubicBezTo>
                <a:cubicBezTo>
                  <a:pt x="792127" y="1993106"/>
                  <a:pt x="1211424" y="2232422"/>
                  <a:pt x="1687576" y="2218135"/>
                </a:cubicBezTo>
                <a:cubicBezTo>
                  <a:pt x="1559654" y="2143125"/>
                  <a:pt x="1406860" y="2139554"/>
                  <a:pt x="1268278" y="2085975"/>
                </a:cubicBezTo>
                <a:cubicBezTo>
                  <a:pt x="1367772" y="2046685"/>
                  <a:pt x="1460160" y="2089547"/>
                  <a:pt x="1552548" y="2110978"/>
                </a:cubicBezTo>
                <a:cubicBezTo>
                  <a:pt x="1630722" y="2128837"/>
                  <a:pt x="1701789" y="2132410"/>
                  <a:pt x="1708896" y="2021681"/>
                </a:cubicBezTo>
                <a:cubicBezTo>
                  <a:pt x="1708896" y="2010965"/>
                  <a:pt x="1708896" y="2003821"/>
                  <a:pt x="1708896" y="1993106"/>
                </a:cubicBezTo>
                <a:cubicBezTo>
                  <a:pt x="1680469" y="1946672"/>
                  <a:pt x="1641382" y="1925240"/>
                  <a:pt x="1591635" y="1910953"/>
                </a:cubicBezTo>
                <a:cubicBezTo>
                  <a:pt x="1563208" y="1903809"/>
                  <a:pt x="1524121" y="1889522"/>
                  <a:pt x="1524121" y="1857375"/>
                </a:cubicBezTo>
                <a:cubicBezTo>
                  <a:pt x="1527674" y="1735931"/>
                  <a:pt x="1431733" y="1700212"/>
                  <a:pt x="1339346" y="1664493"/>
                </a:cubicBezTo>
                <a:cubicBezTo>
                  <a:pt x="1389093" y="1603772"/>
                  <a:pt x="1431733" y="1646635"/>
                  <a:pt x="1470820" y="1643062"/>
                </a:cubicBezTo>
                <a:cubicBezTo>
                  <a:pt x="1495694" y="1639491"/>
                  <a:pt x="1520567" y="1635919"/>
                  <a:pt x="1520567" y="1603772"/>
                </a:cubicBezTo>
                <a:cubicBezTo>
                  <a:pt x="1520567" y="1578769"/>
                  <a:pt x="1509907" y="1546622"/>
                  <a:pt x="1485034" y="1546622"/>
                </a:cubicBezTo>
                <a:cubicBezTo>
                  <a:pt x="1328686" y="1543050"/>
                  <a:pt x="1239851" y="1371600"/>
                  <a:pt x="1076396" y="1371600"/>
                </a:cubicBezTo>
                <a:cubicBezTo>
                  <a:pt x="976902" y="1371600"/>
                  <a:pt x="1126144" y="1275159"/>
                  <a:pt x="1044416" y="1235869"/>
                </a:cubicBezTo>
                <a:cubicBezTo>
                  <a:pt x="1026649" y="1225153"/>
                  <a:pt x="1094163" y="1210866"/>
                  <a:pt x="1122590" y="1214437"/>
                </a:cubicBezTo>
                <a:cubicBezTo>
                  <a:pt x="1151017" y="1218009"/>
                  <a:pt x="1175891" y="1243013"/>
                  <a:pt x="1211424" y="1225153"/>
                </a:cubicBezTo>
                <a:cubicBezTo>
                  <a:pt x="1229191" y="1160860"/>
                  <a:pt x="1182997" y="1135856"/>
                  <a:pt x="1140357" y="1117997"/>
                </a:cubicBezTo>
                <a:cubicBezTo>
                  <a:pt x="1047969" y="1075135"/>
                  <a:pt x="955582" y="1025129"/>
                  <a:pt x="852534" y="1010841"/>
                </a:cubicBezTo>
                <a:cubicBezTo>
                  <a:pt x="817001" y="1007269"/>
                  <a:pt x="795680" y="989409"/>
                  <a:pt x="799234" y="953690"/>
                </a:cubicBezTo>
                <a:cubicBezTo>
                  <a:pt x="806340" y="907256"/>
                  <a:pt x="841874" y="921544"/>
                  <a:pt x="870301" y="925115"/>
                </a:cubicBezTo>
                <a:cubicBezTo>
                  <a:pt x="888068" y="928688"/>
                  <a:pt x="905835" y="939403"/>
                  <a:pt x="923602" y="914400"/>
                </a:cubicBezTo>
                <a:cubicBezTo>
                  <a:pt x="611794" y="724198"/>
                  <a:pt x="409919" y="684684"/>
                  <a:pt x="132090" y="589415"/>
                </a:cubicBezTo>
                <a:lnTo>
                  <a:pt x="31922" y="552917"/>
                </a:lnTo>
                <a:lnTo>
                  <a:pt x="26859" y="541335"/>
                </a:lnTo>
                <a:cubicBezTo>
                  <a:pt x="20137" y="534929"/>
                  <a:pt x="8953" y="532232"/>
                  <a:pt x="0" y="527681"/>
                </a:cubicBezTo>
                <a:cubicBezTo>
                  <a:pt x="5969" y="516305"/>
                  <a:pt x="7617" y="502963"/>
                  <a:pt x="17905" y="493550"/>
                </a:cubicBezTo>
                <a:cubicBezTo>
                  <a:pt x="23947" y="488022"/>
                  <a:pt x="35344" y="487159"/>
                  <a:pt x="44763" y="486724"/>
                </a:cubicBezTo>
                <a:lnTo>
                  <a:pt x="165722" y="483650"/>
                </a:lnTo>
                <a:lnTo>
                  <a:pt x="193385" y="498723"/>
                </a:lnTo>
                <a:cubicBezTo>
                  <a:pt x="210263" y="511671"/>
                  <a:pt x="227142" y="525066"/>
                  <a:pt x="315976" y="535781"/>
                </a:cubicBezTo>
                <a:cubicBezTo>
                  <a:pt x="401257" y="546497"/>
                  <a:pt x="479431" y="582216"/>
                  <a:pt x="575372" y="525066"/>
                </a:cubicBezTo>
                <a:cubicBezTo>
                  <a:pt x="639332" y="485775"/>
                  <a:pt x="742380" y="528637"/>
                  <a:pt x="820554" y="560785"/>
                </a:cubicBezTo>
                <a:cubicBezTo>
                  <a:pt x="884515" y="589360"/>
                  <a:pt x="948475" y="596503"/>
                  <a:pt x="1033756" y="560785"/>
                </a:cubicBezTo>
                <a:cubicBezTo>
                  <a:pt x="955582" y="539354"/>
                  <a:pt x="895175" y="521494"/>
                  <a:pt x="834767" y="507206"/>
                </a:cubicBezTo>
                <a:cubicBezTo>
                  <a:pt x="785020" y="496491"/>
                  <a:pt x="756593" y="471488"/>
                  <a:pt x="760147" y="417909"/>
                </a:cubicBezTo>
                <a:cubicBezTo>
                  <a:pt x="760147" y="389334"/>
                  <a:pt x="749487" y="350044"/>
                  <a:pt x="785020" y="335757"/>
                </a:cubicBezTo>
                <a:cubicBezTo>
                  <a:pt x="813447" y="321469"/>
                  <a:pt x="852534" y="335757"/>
                  <a:pt x="866748" y="360759"/>
                </a:cubicBezTo>
                <a:cubicBezTo>
                  <a:pt x="884515" y="407194"/>
                  <a:pt x="902281" y="450056"/>
                  <a:pt x="962689" y="453629"/>
                </a:cubicBezTo>
                <a:cubicBezTo>
                  <a:pt x="1044416" y="460771"/>
                  <a:pt x="998222" y="432197"/>
                  <a:pt x="984009" y="396478"/>
                </a:cubicBezTo>
                <a:cubicBezTo>
                  <a:pt x="969795" y="357188"/>
                  <a:pt x="1012436" y="346472"/>
                  <a:pt x="1040863" y="353615"/>
                </a:cubicBezTo>
                <a:cubicBezTo>
                  <a:pt x="1147464" y="385763"/>
                  <a:pt x="1257618" y="328613"/>
                  <a:pt x="1367772" y="375047"/>
                </a:cubicBezTo>
                <a:cubicBezTo>
                  <a:pt x="1339346" y="260747"/>
                  <a:pt x="1278938" y="210741"/>
                  <a:pt x="1151017" y="192881"/>
                </a:cubicBezTo>
                <a:cubicBezTo>
                  <a:pt x="1104823" y="189310"/>
                  <a:pt x="1055076" y="196453"/>
                  <a:pt x="1012436" y="164306"/>
                </a:cubicBezTo>
                <a:cubicBezTo>
                  <a:pt x="987562" y="146447"/>
                  <a:pt x="962689" y="125016"/>
                  <a:pt x="980456" y="89297"/>
                </a:cubicBezTo>
                <a:cubicBezTo>
                  <a:pt x="991116" y="64294"/>
                  <a:pt x="1019542" y="64294"/>
                  <a:pt x="1044416" y="71437"/>
                </a:cubicBezTo>
                <a:cubicBezTo>
                  <a:pt x="1147464" y="110728"/>
                  <a:pt x="1257618" y="121444"/>
                  <a:pt x="1364219" y="135731"/>
                </a:cubicBezTo>
                <a:cubicBezTo>
                  <a:pt x="1381986" y="139303"/>
                  <a:pt x="1399753" y="146447"/>
                  <a:pt x="1417520" y="110728"/>
                </a:cubicBezTo>
                <a:cubicBezTo>
                  <a:pt x="1293152" y="78581"/>
                  <a:pt x="1172337" y="35719"/>
                  <a:pt x="1047969" y="0"/>
                </a:cubicBezTo>
                <a:close/>
              </a:path>
            </a:pathLst>
          </a:custGeom>
        </p:spPr>
      </p:pic>
      <p:pic>
        <p:nvPicPr>
          <p:cNvPr id="14" name="Picture 13" descr="A light shining on a white surface&#10;&#10;Description automatically generated">
            <a:extLst>
              <a:ext uri="{FF2B5EF4-FFF2-40B4-BE49-F238E27FC236}">
                <a16:creationId xmlns:a16="http://schemas.microsoft.com/office/drawing/2014/main" id="{7B32D35F-A022-A967-A4C5-1B3A057F6666}"/>
              </a:ext>
            </a:extLst>
          </p:cNvPr>
          <p:cNvPicPr>
            <a:picLocks noChangeAspect="1"/>
          </p:cNvPicPr>
          <p:nvPr/>
        </p:nvPicPr>
        <p:blipFill>
          <a:blip r:embed="rId3"/>
          <a:srcRect t="17243" b="8758"/>
          <a:stretch/>
        </p:blipFill>
        <p:spPr>
          <a:xfrm>
            <a:off x="4747708" y="12730"/>
            <a:ext cx="7472381" cy="3055043"/>
          </a:xfrm>
          <a:custGeom>
            <a:avLst/>
            <a:gdLst/>
            <a:ahLst/>
            <a:cxnLst/>
            <a:rect l="l" t="t" r="r" b="b"/>
            <a:pathLst>
              <a:path w="7472381" h="3055043">
                <a:moveTo>
                  <a:pt x="638975" y="0"/>
                </a:moveTo>
                <a:lnTo>
                  <a:pt x="7472381" y="0"/>
                </a:lnTo>
                <a:lnTo>
                  <a:pt x="7472381" y="2579984"/>
                </a:lnTo>
                <a:lnTo>
                  <a:pt x="7472381" y="3055043"/>
                </a:lnTo>
                <a:lnTo>
                  <a:pt x="6992676" y="3055043"/>
                </a:lnTo>
                <a:lnTo>
                  <a:pt x="1946893" y="3055043"/>
                </a:lnTo>
                <a:cubicBezTo>
                  <a:pt x="1801205" y="2983605"/>
                  <a:pt x="1662624" y="2897880"/>
                  <a:pt x="1506276" y="2855018"/>
                </a:cubicBezTo>
                <a:cubicBezTo>
                  <a:pt x="1399675" y="2826443"/>
                  <a:pt x="1296627" y="2776437"/>
                  <a:pt x="1314394" y="2626417"/>
                </a:cubicBezTo>
                <a:cubicBezTo>
                  <a:pt x="1317947" y="2583555"/>
                  <a:pt x="1289520" y="2551409"/>
                  <a:pt x="1246880" y="2562124"/>
                </a:cubicBezTo>
                <a:cubicBezTo>
                  <a:pt x="1165153" y="2583555"/>
                  <a:pt x="1126065" y="2522833"/>
                  <a:pt x="1079872" y="2476399"/>
                </a:cubicBezTo>
                <a:cubicBezTo>
                  <a:pt x="998144" y="2394247"/>
                  <a:pt x="919970" y="2308520"/>
                  <a:pt x="788495" y="2294233"/>
                </a:cubicBezTo>
                <a:cubicBezTo>
                  <a:pt x="813369" y="2229939"/>
                  <a:pt x="856009" y="2237083"/>
                  <a:pt x="895097" y="2251371"/>
                </a:cubicBezTo>
                <a:cubicBezTo>
                  <a:pt x="998144" y="2287090"/>
                  <a:pt x="1101192" y="2326380"/>
                  <a:pt x="1204239" y="2362099"/>
                </a:cubicBezTo>
                <a:cubicBezTo>
                  <a:pt x="1271754" y="2383530"/>
                  <a:pt x="1339267" y="2415677"/>
                  <a:pt x="1428102" y="2390674"/>
                </a:cubicBezTo>
                <a:cubicBezTo>
                  <a:pt x="1349928" y="2262087"/>
                  <a:pt x="1218453" y="2237083"/>
                  <a:pt x="1111852" y="2197793"/>
                </a:cubicBezTo>
                <a:cubicBezTo>
                  <a:pt x="980377" y="2147787"/>
                  <a:pt x="902203" y="2054918"/>
                  <a:pt x="806262" y="1947762"/>
                </a:cubicBezTo>
                <a:cubicBezTo>
                  <a:pt x="902203" y="1919187"/>
                  <a:pt x="962610" y="1997768"/>
                  <a:pt x="1040785" y="1994196"/>
                </a:cubicBezTo>
                <a:cubicBezTo>
                  <a:pt x="1044338" y="1983480"/>
                  <a:pt x="1051445" y="1962049"/>
                  <a:pt x="1051445" y="1962049"/>
                </a:cubicBezTo>
                <a:cubicBezTo>
                  <a:pt x="923523" y="1904899"/>
                  <a:pt x="866670" y="1797743"/>
                  <a:pt x="845349" y="1665583"/>
                </a:cubicBezTo>
                <a:cubicBezTo>
                  <a:pt x="838243" y="1597718"/>
                  <a:pt x="792049" y="1576287"/>
                  <a:pt x="745855" y="1544140"/>
                </a:cubicBezTo>
                <a:cubicBezTo>
                  <a:pt x="589507" y="1433411"/>
                  <a:pt x="422499" y="1333399"/>
                  <a:pt x="291024" y="1183381"/>
                </a:cubicBezTo>
                <a:cubicBezTo>
                  <a:pt x="443819" y="1201239"/>
                  <a:pt x="564633" y="1301252"/>
                  <a:pt x="724535" y="1344115"/>
                </a:cubicBezTo>
                <a:cubicBezTo>
                  <a:pt x="596614" y="1179808"/>
                  <a:pt x="429605" y="1094083"/>
                  <a:pt x="276811" y="994071"/>
                </a:cubicBezTo>
                <a:cubicBezTo>
                  <a:pt x="205743" y="947637"/>
                  <a:pt x="141783" y="890486"/>
                  <a:pt x="60055" y="865484"/>
                </a:cubicBezTo>
                <a:cubicBezTo>
                  <a:pt x="31628" y="858340"/>
                  <a:pt x="-18119" y="840481"/>
                  <a:pt x="6755" y="790474"/>
                </a:cubicBezTo>
                <a:cubicBezTo>
                  <a:pt x="28075" y="747612"/>
                  <a:pt x="67162" y="761900"/>
                  <a:pt x="102696" y="772614"/>
                </a:cubicBezTo>
                <a:cubicBezTo>
                  <a:pt x="187976" y="801190"/>
                  <a:pt x="280364" y="801190"/>
                  <a:pt x="397625" y="801190"/>
                </a:cubicBezTo>
                <a:cubicBezTo>
                  <a:pt x="298131" y="665458"/>
                  <a:pt x="116909" y="708321"/>
                  <a:pt x="31628" y="565446"/>
                </a:cubicBezTo>
                <a:cubicBezTo>
                  <a:pt x="138229" y="540444"/>
                  <a:pt x="219957" y="590450"/>
                  <a:pt x="305237" y="601165"/>
                </a:cubicBezTo>
                <a:cubicBezTo>
                  <a:pt x="383412" y="611881"/>
                  <a:pt x="401178" y="586877"/>
                  <a:pt x="383412" y="508296"/>
                </a:cubicBezTo>
                <a:cubicBezTo>
                  <a:pt x="354985" y="386853"/>
                  <a:pt x="397625" y="326130"/>
                  <a:pt x="511333" y="358278"/>
                </a:cubicBezTo>
                <a:cubicBezTo>
                  <a:pt x="617934" y="390424"/>
                  <a:pt x="628594" y="343990"/>
                  <a:pt x="600167" y="276124"/>
                </a:cubicBezTo>
                <a:cubicBezTo>
                  <a:pt x="557527" y="176112"/>
                  <a:pt x="603720" y="97531"/>
                  <a:pt x="635701" y="11805"/>
                </a:cubicBezTo>
                <a:close/>
              </a:path>
            </a:pathLst>
          </a:custGeom>
        </p:spPr>
      </p:pic>
      <p:sp>
        <p:nvSpPr>
          <p:cNvPr id="12" name="TextBox 11">
            <a:extLst>
              <a:ext uri="{FF2B5EF4-FFF2-40B4-BE49-F238E27FC236}">
                <a16:creationId xmlns:a16="http://schemas.microsoft.com/office/drawing/2014/main" id="{6579E5D2-CD7C-E5B8-2755-6E165B0FE9FB}"/>
              </a:ext>
            </a:extLst>
          </p:cNvPr>
          <p:cNvSpPr txBox="1"/>
          <p:nvPr/>
        </p:nvSpPr>
        <p:spPr>
          <a:xfrm>
            <a:off x="1143571" y="1152093"/>
            <a:ext cx="2888102" cy="723275"/>
          </a:xfrm>
          <a:prstGeom prst="rect">
            <a:avLst/>
          </a:prstGeom>
          <a:noFill/>
        </p:spPr>
        <p:txBody>
          <a:bodyPr wrap="square" rtlCol="0">
            <a:spAutoFit/>
          </a:bodyPr>
          <a:lstStyle/>
          <a:p>
            <a:pPr>
              <a:spcAft>
                <a:spcPts val="600"/>
              </a:spcAft>
            </a:pPr>
            <a:r>
              <a:rPr lang="en-AE" b="1" dirty="0">
                <a:latin typeface="Times New Roman" panose="02020603050405020304" pitchFamily="18" charset="0"/>
                <a:cs typeface="Times New Roman" panose="02020603050405020304" pitchFamily="18" charset="0"/>
              </a:rPr>
              <a:t>COMPANY HISTORY: </a:t>
            </a:r>
          </a:p>
          <a:p>
            <a:pPr>
              <a:spcAft>
                <a:spcPts val="600"/>
              </a:spcAft>
            </a:pPr>
            <a:endParaRPr lang="en-AE" dirty="0"/>
          </a:p>
        </p:txBody>
      </p:sp>
    </p:spTree>
    <p:extLst>
      <p:ext uri="{BB962C8B-B14F-4D97-AF65-F5344CB8AC3E}">
        <p14:creationId xmlns:p14="http://schemas.microsoft.com/office/powerpoint/2010/main" val="118474579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1CDD8E39-EA14-4679-9655-1BFF5A7B63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close up of a white and brown liquid&#10;&#10;Description automatically generated">
            <a:extLst>
              <a:ext uri="{FF2B5EF4-FFF2-40B4-BE49-F238E27FC236}">
                <a16:creationId xmlns:a16="http://schemas.microsoft.com/office/drawing/2014/main" id="{9569AC3D-E39A-6EBC-C854-EA8E6F32F635}"/>
              </a:ext>
            </a:extLst>
          </p:cNvPr>
          <p:cNvPicPr>
            <a:picLocks noChangeAspect="1"/>
          </p:cNvPicPr>
          <p:nvPr/>
        </p:nvPicPr>
        <p:blipFill>
          <a:blip r:embed="rId2"/>
          <a:srcRect t="1192" b="12931"/>
          <a:stretch/>
        </p:blipFill>
        <p:spPr>
          <a:xfrm>
            <a:off x="20" y="10"/>
            <a:ext cx="12191980" cy="6857990"/>
          </a:xfrm>
          <a:custGeom>
            <a:avLst/>
            <a:gdLst/>
            <a:ahLst/>
            <a:cxnLst/>
            <a:rect l="l" t="t" r="r" b="b"/>
            <a:pathLst>
              <a:path w="12192000" h="6858000">
                <a:moveTo>
                  <a:pt x="0" y="0"/>
                </a:moveTo>
                <a:lnTo>
                  <a:pt x="12192000" y="0"/>
                </a:lnTo>
                <a:lnTo>
                  <a:pt x="12192000" y="6858000"/>
                </a:lnTo>
                <a:lnTo>
                  <a:pt x="11560655" y="6858000"/>
                </a:lnTo>
                <a:lnTo>
                  <a:pt x="11572884" y="6759738"/>
                </a:lnTo>
                <a:cubicBezTo>
                  <a:pt x="11663744" y="6693104"/>
                  <a:pt x="11749315" y="6619456"/>
                  <a:pt x="11812292" y="6532282"/>
                </a:cubicBezTo>
                <a:cubicBezTo>
                  <a:pt x="11851232" y="6478675"/>
                  <a:pt x="11886807" y="6425068"/>
                  <a:pt x="11956995" y="6386992"/>
                </a:cubicBezTo>
                <a:cubicBezTo>
                  <a:pt x="11918054" y="6334888"/>
                  <a:pt x="11851232" y="6322863"/>
                  <a:pt x="11801234" y="6284788"/>
                </a:cubicBezTo>
                <a:cubicBezTo>
                  <a:pt x="11797390" y="6253224"/>
                  <a:pt x="11876711" y="6262743"/>
                  <a:pt x="11856520" y="6193604"/>
                </a:cubicBezTo>
                <a:cubicBezTo>
                  <a:pt x="11829119" y="6101419"/>
                  <a:pt x="11858923" y="5996209"/>
                  <a:pt x="11722875" y="5956630"/>
                </a:cubicBezTo>
                <a:cubicBezTo>
                  <a:pt x="11686819" y="5866950"/>
                  <a:pt x="11676724" y="5723664"/>
                  <a:pt x="11763258" y="5635988"/>
                </a:cubicBezTo>
                <a:cubicBezTo>
                  <a:pt x="11892094" y="5505226"/>
                  <a:pt x="11871424" y="5422059"/>
                  <a:pt x="11706050" y="5351418"/>
                </a:cubicBezTo>
                <a:cubicBezTo>
                  <a:pt x="11684896" y="5342400"/>
                  <a:pt x="11707491" y="4786287"/>
                  <a:pt x="11697876" y="4763241"/>
                </a:cubicBezTo>
                <a:cubicBezTo>
                  <a:pt x="11713260" y="4731677"/>
                  <a:pt x="11749315" y="4739192"/>
                  <a:pt x="11776236" y="4730675"/>
                </a:cubicBezTo>
                <a:cubicBezTo>
                  <a:pt x="11894018" y="4694603"/>
                  <a:pt x="11897864" y="4694603"/>
                  <a:pt x="11868540" y="4584884"/>
                </a:cubicBezTo>
                <a:cubicBezTo>
                  <a:pt x="11859884" y="4551817"/>
                  <a:pt x="11880076" y="4538289"/>
                  <a:pt x="11898825" y="4517749"/>
                </a:cubicBezTo>
                <a:cubicBezTo>
                  <a:pt x="11969013" y="4441095"/>
                  <a:pt x="11969494" y="4440094"/>
                  <a:pt x="11897864" y="4375464"/>
                </a:cubicBezTo>
                <a:cubicBezTo>
                  <a:pt x="11877192" y="4356928"/>
                  <a:pt x="11863252" y="4336887"/>
                  <a:pt x="11854116" y="4311838"/>
                </a:cubicBezTo>
                <a:cubicBezTo>
                  <a:pt x="11837290" y="4266245"/>
                  <a:pt x="11837771" y="4228169"/>
                  <a:pt x="11901709" y="4203620"/>
                </a:cubicBezTo>
                <a:cubicBezTo>
                  <a:pt x="11946418" y="4186086"/>
                  <a:pt x="11971897" y="4166044"/>
                  <a:pt x="11974782" y="4114442"/>
                </a:cubicBezTo>
                <a:cubicBezTo>
                  <a:pt x="11976706" y="4071355"/>
                  <a:pt x="11981993" y="4043299"/>
                  <a:pt x="11932476" y="4024762"/>
                </a:cubicBezTo>
                <a:cubicBezTo>
                  <a:pt x="11892576" y="4009732"/>
                  <a:pt x="11881038" y="3977668"/>
                  <a:pt x="11885365" y="3939592"/>
                </a:cubicBezTo>
                <a:cubicBezTo>
                  <a:pt x="11895460" y="3846405"/>
                  <a:pt x="11841137" y="3791796"/>
                  <a:pt x="11751719" y="3749211"/>
                </a:cubicBezTo>
                <a:cubicBezTo>
                  <a:pt x="11666628" y="3708629"/>
                  <a:pt x="11592115" y="3654019"/>
                  <a:pt x="11513754" y="3604420"/>
                </a:cubicBezTo>
                <a:cubicBezTo>
                  <a:pt x="11426740" y="3549310"/>
                  <a:pt x="11325786" y="3516243"/>
                  <a:pt x="11220504" y="3488188"/>
                </a:cubicBezTo>
                <a:cubicBezTo>
                  <a:pt x="11239734" y="3448108"/>
                  <a:pt x="11306076" y="3470653"/>
                  <a:pt x="11312805" y="3414541"/>
                </a:cubicBezTo>
                <a:cubicBezTo>
                  <a:pt x="11148394" y="3366945"/>
                  <a:pt x="10991193" y="3295301"/>
                  <a:pt x="10805146" y="3277767"/>
                </a:cubicBezTo>
                <a:cubicBezTo>
                  <a:pt x="10955618" y="3286784"/>
                  <a:pt x="11092147" y="3222154"/>
                  <a:pt x="11234926" y="3203117"/>
                </a:cubicBezTo>
                <a:cubicBezTo>
                  <a:pt x="11248386" y="3171554"/>
                  <a:pt x="11217140" y="3179569"/>
                  <a:pt x="11204640" y="3174060"/>
                </a:cubicBezTo>
                <a:cubicBezTo>
                  <a:pt x="11192140" y="3168047"/>
                  <a:pt x="11176757" y="3166042"/>
                  <a:pt x="11174834" y="3143498"/>
                </a:cubicBezTo>
                <a:cubicBezTo>
                  <a:pt x="11243580" y="3110932"/>
                  <a:pt x="11329632" y="3132475"/>
                  <a:pt x="11400780" y="3099410"/>
                </a:cubicBezTo>
                <a:cubicBezTo>
                  <a:pt x="11384916" y="3051314"/>
                  <a:pt x="11323382" y="3080371"/>
                  <a:pt x="11297902" y="3041793"/>
                </a:cubicBezTo>
                <a:cubicBezTo>
                  <a:pt x="11364246" y="3034780"/>
                  <a:pt x="11425779" y="3031774"/>
                  <a:pt x="11485870" y="3021253"/>
                </a:cubicBezTo>
                <a:cubicBezTo>
                  <a:pt x="11532984" y="3013236"/>
                  <a:pt x="11545964" y="2972154"/>
                  <a:pt x="11513754" y="2944098"/>
                </a:cubicBezTo>
                <a:cubicBezTo>
                  <a:pt x="11484909" y="2919049"/>
                  <a:pt x="11442604" y="2917044"/>
                  <a:pt x="11405107" y="2906523"/>
                </a:cubicBezTo>
                <a:cubicBezTo>
                  <a:pt x="11137817" y="2833377"/>
                  <a:pt x="10857066" y="2809829"/>
                  <a:pt x="10572950" y="2803317"/>
                </a:cubicBezTo>
                <a:cubicBezTo>
                  <a:pt x="10117210" y="2792795"/>
                  <a:pt x="9660028" y="2793297"/>
                  <a:pt x="9205250" y="2778767"/>
                </a:cubicBezTo>
                <a:cubicBezTo>
                  <a:pt x="8996489" y="2772379"/>
                  <a:pt x="8788540" y="2761765"/>
                  <a:pt x="8579578" y="2759181"/>
                </a:cubicBezTo>
                <a:cubicBezTo>
                  <a:pt x="8509922" y="2758320"/>
                  <a:pt x="8440155" y="2758352"/>
                  <a:pt x="8370208" y="2759730"/>
                </a:cubicBezTo>
                <a:cubicBezTo>
                  <a:pt x="8070708" y="2765742"/>
                  <a:pt x="7771690" y="2764238"/>
                  <a:pt x="7470748" y="2819849"/>
                </a:cubicBezTo>
                <a:cubicBezTo>
                  <a:pt x="7316911" y="2848407"/>
                  <a:pt x="7156825" y="2838887"/>
                  <a:pt x="7001547" y="2861432"/>
                </a:cubicBezTo>
                <a:cubicBezTo>
                  <a:pt x="6765024" y="2896002"/>
                  <a:pt x="6528501" y="2936583"/>
                  <a:pt x="6295343" y="2988688"/>
                </a:cubicBezTo>
                <a:cubicBezTo>
                  <a:pt x="6222271" y="3005220"/>
                  <a:pt x="6131892" y="3015241"/>
                  <a:pt x="6075166" y="3078367"/>
                </a:cubicBezTo>
                <a:cubicBezTo>
                  <a:pt x="5985266" y="3038288"/>
                  <a:pt x="5929502" y="3113938"/>
                  <a:pt x="5859314" y="3139490"/>
                </a:cubicBezTo>
                <a:cubicBezTo>
                  <a:pt x="5831912" y="3149510"/>
                  <a:pt x="5795857" y="3163538"/>
                  <a:pt x="5800183" y="3195101"/>
                </a:cubicBezTo>
                <a:cubicBezTo>
                  <a:pt x="5804030" y="3234680"/>
                  <a:pt x="5844410" y="3260231"/>
                  <a:pt x="5882870" y="3252215"/>
                </a:cubicBezTo>
                <a:cubicBezTo>
                  <a:pt x="6002574" y="3227164"/>
                  <a:pt x="6109777" y="3283277"/>
                  <a:pt x="6232848" y="3274760"/>
                </a:cubicBezTo>
                <a:cubicBezTo>
                  <a:pt x="6125643" y="3298808"/>
                  <a:pt x="6018918" y="3323358"/>
                  <a:pt x="5911715" y="3347407"/>
                </a:cubicBezTo>
                <a:cubicBezTo>
                  <a:pt x="6070839" y="3366444"/>
                  <a:pt x="6227559" y="3332376"/>
                  <a:pt x="6384279" y="3312836"/>
                </a:cubicBezTo>
                <a:cubicBezTo>
                  <a:pt x="6434757" y="3306824"/>
                  <a:pt x="6513117" y="3260732"/>
                  <a:pt x="6526097" y="3325362"/>
                </a:cubicBezTo>
                <a:cubicBezTo>
                  <a:pt x="6534750" y="3368448"/>
                  <a:pt x="6450622" y="3371454"/>
                  <a:pt x="6403028" y="3383478"/>
                </a:cubicBezTo>
                <a:cubicBezTo>
                  <a:pt x="6192945" y="3435081"/>
                  <a:pt x="5979497" y="3465141"/>
                  <a:pt x="5767013" y="3500713"/>
                </a:cubicBezTo>
                <a:cubicBezTo>
                  <a:pt x="5746822" y="3504220"/>
                  <a:pt x="5720381" y="3501214"/>
                  <a:pt x="5706920" y="3511233"/>
                </a:cubicBezTo>
                <a:cubicBezTo>
                  <a:pt x="5598272" y="3591895"/>
                  <a:pt x="5460782" y="3618449"/>
                  <a:pt x="5310793" y="3677066"/>
                </a:cubicBezTo>
                <a:cubicBezTo>
                  <a:pt x="5405498" y="3704622"/>
                  <a:pt x="5469435" y="3648007"/>
                  <a:pt x="5548276" y="3660533"/>
                </a:cubicBezTo>
                <a:cubicBezTo>
                  <a:pt x="5467993" y="3721154"/>
                  <a:pt x="5374730" y="3732677"/>
                  <a:pt x="5293005" y="3765743"/>
                </a:cubicBezTo>
                <a:cubicBezTo>
                  <a:pt x="5234355" y="3789291"/>
                  <a:pt x="5016580" y="3862938"/>
                  <a:pt x="4983410" y="3883981"/>
                </a:cubicBezTo>
                <a:cubicBezTo>
                  <a:pt x="4883416" y="3949110"/>
                  <a:pt x="4756501" y="3979672"/>
                  <a:pt x="4674775" y="4068850"/>
                </a:cubicBezTo>
                <a:cubicBezTo>
                  <a:pt x="4617087" y="4131477"/>
                  <a:pt x="4520939" y="4119952"/>
                  <a:pt x="4453155" y="4163539"/>
                </a:cubicBezTo>
                <a:cubicBezTo>
                  <a:pt x="4429119" y="4204622"/>
                  <a:pt x="4475751" y="4215143"/>
                  <a:pt x="4492095" y="4237188"/>
                </a:cubicBezTo>
                <a:cubicBezTo>
                  <a:pt x="4513728" y="4266746"/>
                  <a:pt x="4475269" y="4283280"/>
                  <a:pt x="4464213" y="4318851"/>
                </a:cubicBezTo>
                <a:cubicBezTo>
                  <a:pt x="4591608" y="4278771"/>
                  <a:pt x="4713234" y="4255223"/>
                  <a:pt x="4857456" y="4241696"/>
                </a:cubicBezTo>
                <a:cubicBezTo>
                  <a:pt x="4809862" y="4299311"/>
                  <a:pt x="4752174" y="4274261"/>
                  <a:pt x="4713234" y="4295303"/>
                </a:cubicBezTo>
                <a:cubicBezTo>
                  <a:pt x="4687756" y="4308830"/>
                  <a:pt x="4648816" y="4314843"/>
                  <a:pt x="4656026" y="4348410"/>
                </a:cubicBezTo>
                <a:cubicBezTo>
                  <a:pt x="4661795" y="4374963"/>
                  <a:pt x="4694486" y="4371456"/>
                  <a:pt x="4718523" y="4368951"/>
                </a:cubicBezTo>
                <a:cubicBezTo>
                  <a:pt x="4810825" y="4359433"/>
                  <a:pt x="4900722" y="4356425"/>
                  <a:pt x="4989178" y="4420054"/>
                </a:cubicBezTo>
                <a:cubicBezTo>
                  <a:pt x="4764193" y="4512739"/>
                  <a:pt x="4505557" y="4473661"/>
                  <a:pt x="4304127" y="4609933"/>
                </a:cubicBezTo>
                <a:cubicBezTo>
                  <a:pt x="4332491" y="4652018"/>
                  <a:pt x="4372871" y="4629473"/>
                  <a:pt x="4402677" y="4624463"/>
                </a:cubicBezTo>
                <a:cubicBezTo>
                  <a:pt x="4598338" y="4590394"/>
                  <a:pt x="5297331" y="4651016"/>
                  <a:pt x="5398287" y="4608430"/>
                </a:cubicBezTo>
                <a:cubicBezTo>
                  <a:pt x="5460301" y="4582379"/>
                  <a:pt x="5525682" y="4569853"/>
                  <a:pt x="5592504" y="4585886"/>
                </a:cubicBezTo>
                <a:cubicBezTo>
                  <a:pt x="5656923" y="4601416"/>
                  <a:pt x="5640578" y="4819353"/>
                  <a:pt x="5411266" y="4964142"/>
                </a:cubicBezTo>
                <a:cubicBezTo>
                  <a:pt x="5378575" y="4984684"/>
                  <a:pt x="5524721" y="5014244"/>
                  <a:pt x="5480493" y="5031277"/>
                </a:cubicBezTo>
                <a:cubicBezTo>
                  <a:pt x="5445880" y="5044804"/>
                  <a:pt x="5276179" y="5037289"/>
                  <a:pt x="5233393" y="5047810"/>
                </a:cubicBezTo>
                <a:cubicBezTo>
                  <a:pt x="5216567" y="5052318"/>
                  <a:pt x="4701216" y="5221157"/>
                  <a:pt x="4750251" y="5256728"/>
                </a:cubicBezTo>
                <a:cubicBezTo>
                  <a:pt x="4896877" y="5363441"/>
                  <a:pt x="5388190" y="5558833"/>
                  <a:pt x="4508440" y="5624965"/>
                </a:cubicBezTo>
                <a:cubicBezTo>
                  <a:pt x="4536323" y="5663542"/>
                  <a:pt x="4613241" y="5638994"/>
                  <a:pt x="4602665" y="5706629"/>
                </a:cubicBezTo>
                <a:cubicBezTo>
                  <a:pt x="4485845" y="5743202"/>
                  <a:pt x="4350758" y="5741198"/>
                  <a:pt x="4215189" y="5797811"/>
                </a:cubicBezTo>
                <a:cubicBezTo>
                  <a:pt x="4276245" y="5838893"/>
                  <a:pt x="4346432" y="5813844"/>
                  <a:pt x="4407966" y="5826870"/>
                </a:cubicBezTo>
                <a:cubicBezTo>
                  <a:pt x="4373353" y="5878473"/>
                  <a:pt x="4313741" y="5870457"/>
                  <a:pt x="4265186" y="5881478"/>
                </a:cubicBezTo>
                <a:cubicBezTo>
                  <a:pt x="4220479" y="5892001"/>
                  <a:pt x="4125774" y="5981680"/>
                  <a:pt x="4145964" y="5977170"/>
                </a:cubicBezTo>
                <a:cubicBezTo>
                  <a:pt x="4332971" y="5937091"/>
                  <a:pt x="4522862" y="5948113"/>
                  <a:pt x="4710350" y="5909035"/>
                </a:cubicBezTo>
                <a:cubicBezTo>
                  <a:pt x="4772366" y="5896009"/>
                  <a:pt x="4842554" y="5870958"/>
                  <a:pt x="4870916" y="5949616"/>
                </a:cubicBezTo>
                <a:cubicBezTo>
                  <a:pt x="4879571" y="5972663"/>
                  <a:pt x="4873320" y="5980177"/>
                  <a:pt x="4960333" y="5949115"/>
                </a:cubicBezTo>
                <a:cubicBezTo>
                  <a:pt x="4994466" y="5937091"/>
                  <a:pt x="5039656" y="5924065"/>
                  <a:pt x="5073788" y="5953623"/>
                </a:cubicBezTo>
                <a:cubicBezTo>
                  <a:pt x="5052154" y="5990698"/>
                  <a:pt x="5010331" y="5979675"/>
                  <a:pt x="4979084" y="5990197"/>
                </a:cubicBezTo>
                <a:cubicBezTo>
                  <a:pt x="4896397" y="6017250"/>
                  <a:pt x="5180513" y="6120457"/>
                  <a:pt x="5100228" y="6151519"/>
                </a:cubicBezTo>
                <a:cubicBezTo>
                  <a:pt x="4935817" y="6215148"/>
                  <a:pt x="4832938" y="6196611"/>
                  <a:pt x="4666602" y="6266250"/>
                </a:cubicBezTo>
                <a:cubicBezTo>
                  <a:pt x="4723331" y="6264746"/>
                  <a:pt x="4706024" y="6288795"/>
                  <a:pt x="4762750" y="6288795"/>
                </a:cubicBezTo>
                <a:cubicBezTo>
                  <a:pt x="4788229" y="6288795"/>
                  <a:pt x="4815151" y="6294807"/>
                  <a:pt x="4815151" y="6322363"/>
                </a:cubicBezTo>
                <a:cubicBezTo>
                  <a:pt x="4815151" y="6348414"/>
                  <a:pt x="4516613" y="6491199"/>
                  <a:pt x="4558918" y="6504727"/>
                </a:cubicBezTo>
                <a:cubicBezTo>
                  <a:pt x="4674295" y="6541299"/>
                  <a:pt x="4970431" y="6429075"/>
                  <a:pt x="4899280" y="6480679"/>
                </a:cubicBezTo>
                <a:cubicBezTo>
                  <a:pt x="4791114" y="6559337"/>
                  <a:pt x="4774769" y="6574868"/>
                  <a:pt x="4692563" y="6586391"/>
                </a:cubicBezTo>
                <a:cubicBezTo>
                  <a:pt x="4621894" y="6596411"/>
                  <a:pt x="4373353" y="6816352"/>
                  <a:pt x="4303645" y="6834888"/>
                </a:cubicBezTo>
                <a:cubicBezTo>
                  <a:pt x="4288262" y="6838896"/>
                  <a:pt x="4291687" y="6845065"/>
                  <a:pt x="4307829" y="6852361"/>
                </a:cubicBezTo>
                <a:lnTo>
                  <a:pt x="4323786" y="6858000"/>
                </a:lnTo>
                <a:lnTo>
                  <a:pt x="0" y="6858000"/>
                </a:lnTo>
                <a:close/>
              </a:path>
            </a:pathLst>
          </a:custGeom>
        </p:spPr>
      </p:pic>
      <p:sp>
        <p:nvSpPr>
          <p:cNvPr id="6" name="TextBox 5">
            <a:extLst>
              <a:ext uri="{FF2B5EF4-FFF2-40B4-BE49-F238E27FC236}">
                <a16:creationId xmlns:a16="http://schemas.microsoft.com/office/drawing/2014/main" id="{D33BD96F-0C78-253F-A98F-FCDEC92C847E}"/>
              </a:ext>
            </a:extLst>
          </p:cNvPr>
          <p:cNvSpPr txBox="1"/>
          <p:nvPr/>
        </p:nvSpPr>
        <p:spPr>
          <a:xfrm>
            <a:off x="6096000" y="3674226"/>
            <a:ext cx="5257798" cy="2545600"/>
          </a:xfrm>
          <a:prstGeom prst="rect">
            <a:avLst/>
          </a:prstGeom>
        </p:spPr>
        <p:txBody>
          <a:bodyPr vert="horz" lIns="91440" tIns="45720" rIns="91440" bIns="45720" rtlCol="0">
            <a:normAutofit/>
          </a:bodyPr>
          <a:lstStyle/>
          <a:p>
            <a:pPr>
              <a:lnSpc>
                <a:spcPct val="90000"/>
              </a:lnSpc>
              <a:spcAft>
                <a:spcPts val="600"/>
              </a:spcAft>
            </a:pPr>
            <a:r>
              <a:rPr lang="en-US" sz="2000" b="1" dirty="0">
                <a:latin typeface="Times New Roman" panose="02020603050405020304" pitchFamily="18" charset="0"/>
                <a:cs typeface="Times New Roman" panose="02020603050405020304" pitchFamily="18" charset="0"/>
              </a:rPr>
              <a:t>VISION</a:t>
            </a:r>
            <a:r>
              <a:rPr lang="en-US" sz="2000" dirty="0">
                <a:latin typeface="Times New Roman" panose="02020603050405020304" pitchFamily="18" charset="0"/>
                <a:cs typeface="Times New Roman" panose="02020603050405020304" pitchFamily="18" charset="0"/>
              </a:rPr>
              <a:t>: </a:t>
            </a:r>
          </a:p>
          <a:p>
            <a:pPr>
              <a:lnSpc>
                <a:spcPct val="90000"/>
              </a:lnSpc>
              <a:spcAft>
                <a:spcPts val="600"/>
              </a:spcAft>
            </a:pPr>
            <a:r>
              <a:rPr lang="en-US" sz="2000" dirty="0">
                <a:latin typeface="Times New Roman" panose="02020603050405020304" pitchFamily="18" charset="0"/>
                <a:cs typeface="Times New Roman" panose="02020603050405020304" pitchFamily="18" charset="0"/>
              </a:rPr>
              <a:t>To establish ourselves as the unparalleled choice for discerning clientele in search of timeless and luxurious interior design, and bespoke fit-out solutions for their residences and enterprises, setting the standard for exquisite craftsmanship and unparalleled elegance in every project we undertake.</a:t>
            </a:r>
          </a:p>
        </p:txBody>
      </p:sp>
    </p:spTree>
    <p:extLst>
      <p:ext uri="{BB962C8B-B14F-4D97-AF65-F5344CB8AC3E}">
        <p14:creationId xmlns:p14="http://schemas.microsoft.com/office/powerpoint/2010/main" val="150197706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04C21BAE-6866-4C7A-A7EC-C1B2E572D5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close-up of a paper&#10;&#10;Description automatically generated">
            <a:extLst>
              <a:ext uri="{FF2B5EF4-FFF2-40B4-BE49-F238E27FC236}">
                <a16:creationId xmlns:a16="http://schemas.microsoft.com/office/drawing/2014/main" id="{5AFD3EF4-A474-052C-93C4-B31DBFCEB996}"/>
              </a:ext>
            </a:extLst>
          </p:cNvPr>
          <p:cNvPicPr>
            <a:picLocks noChangeAspect="1"/>
          </p:cNvPicPr>
          <p:nvPr/>
        </p:nvPicPr>
        <p:blipFill>
          <a:blip r:embed="rId2"/>
          <a:srcRect t="10292" b="4481"/>
          <a:stretch/>
        </p:blipFill>
        <p:spPr>
          <a:xfrm>
            <a:off x="0" y="1"/>
            <a:ext cx="12192000" cy="6857999"/>
          </a:xfrm>
          <a:prstGeom prst="rect">
            <a:avLst/>
          </a:prstGeom>
        </p:spPr>
      </p:pic>
      <p:sp useBgFill="1">
        <p:nvSpPr>
          <p:cNvPr id="24" name="Freeform: Shape 18">
            <a:extLst>
              <a:ext uri="{FF2B5EF4-FFF2-40B4-BE49-F238E27FC236}">
                <a16:creationId xmlns:a16="http://schemas.microsoft.com/office/drawing/2014/main" id="{7E7D0C94-08B4-48AE-8813-CC4D60294F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94259" y="609600"/>
            <a:ext cx="5372101" cy="5513767"/>
          </a:xfrm>
          <a:custGeom>
            <a:avLst/>
            <a:gdLst>
              <a:gd name="connsiteX0" fmla="*/ 0 w 5372101"/>
              <a:gd name="connsiteY0" fmla="*/ 0 h 5513767"/>
              <a:gd name="connsiteX1" fmla="*/ 5372101 w 5372101"/>
              <a:gd name="connsiteY1" fmla="*/ 0 h 5513767"/>
              <a:gd name="connsiteX2" fmla="*/ 5372101 w 5372101"/>
              <a:gd name="connsiteY2" fmla="*/ 5513767 h 5513767"/>
              <a:gd name="connsiteX3" fmla="*/ 5363126 w 5372101"/>
              <a:gd name="connsiteY3" fmla="*/ 5512835 h 5513767"/>
              <a:gd name="connsiteX4" fmla="*/ 5316714 w 5372101"/>
              <a:gd name="connsiteY4" fmla="*/ 5491247 h 5513767"/>
              <a:gd name="connsiteX5" fmla="*/ 5198331 w 5372101"/>
              <a:gd name="connsiteY5" fmla="*/ 5470092 h 5513767"/>
              <a:gd name="connsiteX6" fmla="*/ 5150428 w 5372101"/>
              <a:gd name="connsiteY6" fmla="*/ 5472506 h 5513767"/>
              <a:gd name="connsiteX7" fmla="*/ 5085506 w 5372101"/>
              <a:gd name="connsiteY7" fmla="*/ 5468851 h 5513767"/>
              <a:gd name="connsiteX8" fmla="*/ 4968663 w 5372101"/>
              <a:gd name="connsiteY8" fmla="*/ 5470487 h 5513767"/>
              <a:gd name="connsiteX9" fmla="*/ 4815623 w 5372101"/>
              <a:gd name="connsiteY9" fmla="*/ 5458622 h 5513767"/>
              <a:gd name="connsiteX10" fmla="*/ 4716679 w 5372101"/>
              <a:gd name="connsiteY10" fmla="*/ 5405365 h 5513767"/>
              <a:gd name="connsiteX11" fmla="*/ 4704891 w 5372101"/>
              <a:gd name="connsiteY11" fmla="*/ 5411529 h 5513767"/>
              <a:gd name="connsiteX12" fmla="*/ 4630496 w 5372101"/>
              <a:gd name="connsiteY12" fmla="*/ 5396532 h 5513767"/>
              <a:gd name="connsiteX13" fmla="*/ 4506964 w 5372101"/>
              <a:gd name="connsiteY13" fmla="*/ 5396685 h 5513767"/>
              <a:gd name="connsiteX14" fmla="*/ 4427135 w 5372101"/>
              <a:gd name="connsiteY14" fmla="*/ 5358585 h 5513767"/>
              <a:gd name="connsiteX15" fmla="*/ 4028338 w 5372101"/>
              <a:gd name="connsiteY15" fmla="*/ 5313494 h 5513767"/>
              <a:gd name="connsiteX16" fmla="*/ 4015367 w 5372101"/>
              <a:gd name="connsiteY16" fmla="*/ 5320766 h 5513767"/>
              <a:gd name="connsiteX17" fmla="*/ 4002837 w 5372101"/>
              <a:gd name="connsiteY17" fmla="*/ 5322294 h 5513767"/>
              <a:gd name="connsiteX18" fmla="*/ 3997650 w 5372101"/>
              <a:gd name="connsiteY18" fmla="*/ 5329513 h 5513767"/>
              <a:gd name="connsiteX19" fmla="*/ 3991991 w 5372101"/>
              <a:gd name="connsiteY19" fmla="*/ 5331908 h 5513767"/>
              <a:gd name="connsiteX20" fmla="*/ 3925210 w 5372101"/>
              <a:gd name="connsiteY20" fmla="*/ 5319395 h 5513767"/>
              <a:gd name="connsiteX21" fmla="*/ 3837014 w 5372101"/>
              <a:gd name="connsiteY21" fmla="*/ 5289023 h 5513767"/>
              <a:gd name="connsiteX22" fmla="*/ 3798765 w 5372101"/>
              <a:gd name="connsiteY22" fmla="*/ 5299431 h 5513767"/>
              <a:gd name="connsiteX23" fmla="*/ 3792144 w 5372101"/>
              <a:gd name="connsiteY23" fmla="*/ 5301616 h 5513767"/>
              <a:gd name="connsiteX24" fmla="*/ 3766249 w 5372101"/>
              <a:gd name="connsiteY24" fmla="*/ 5301869 h 5513767"/>
              <a:gd name="connsiteX25" fmla="*/ 3718651 w 5372101"/>
              <a:gd name="connsiteY25" fmla="*/ 5320541 h 5513767"/>
              <a:gd name="connsiteX26" fmla="*/ 3671207 w 5372101"/>
              <a:gd name="connsiteY26" fmla="*/ 5318046 h 5513767"/>
              <a:gd name="connsiteX27" fmla="*/ 3446863 w 5372101"/>
              <a:gd name="connsiteY27" fmla="*/ 5294348 h 5513767"/>
              <a:gd name="connsiteX28" fmla="*/ 3312000 w 5372101"/>
              <a:gd name="connsiteY28" fmla="*/ 5286923 h 5513767"/>
              <a:gd name="connsiteX29" fmla="*/ 3259756 w 5372101"/>
              <a:gd name="connsiteY29" fmla="*/ 5294712 h 5513767"/>
              <a:gd name="connsiteX30" fmla="*/ 3187481 w 5372101"/>
              <a:gd name="connsiteY30" fmla="*/ 5298457 h 5513767"/>
              <a:gd name="connsiteX31" fmla="*/ 3124115 w 5372101"/>
              <a:gd name="connsiteY31" fmla="*/ 5294626 h 5513767"/>
              <a:gd name="connsiteX32" fmla="*/ 3099907 w 5372101"/>
              <a:gd name="connsiteY32" fmla="*/ 5302443 h 5513767"/>
              <a:gd name="connsiteX33" fmla="*/ 3017494 w 5372101"/>
              <a:gd name="connsiteY33" fmla="*/ 5301439 h 5513767"/>
              <a:gd name="connsiteX34" fmla="*/ 3010848 w 5372101"/>
              <a:gd name="connsiteY34" fmla="*/ 5307225 h 5513767"/>
              <a:gd name="connsiteX35" fmla="*/ 2994286 w 5372101"/>
              <a:gd name="connsiteY35" fmla="*/ 5309060 h 5513767"/>
              <a:gd name="connsiteX36" fmla="*/ 2988160 w 5372101"/>
              <a:gd name="connsiteY36" fmla="*/ 5310041 h 5513767"/>
              <a:gd name="connsiteX37" fmla="*/ 2984260 w 5372101"/>
              <a:gd name="connsiteY37" fmla="*/ 5307528 h 5513767"/>
              <a:gd name="connsiteX38" fmla="*/ 2979127 w 5372101"/>
              <a:gd name="connsiteY38" fmla="*/ 5308389 h 5513767"/>
              <a:gd name="connsiteX39" fmla="*/ 2978660 w 5372101"/>
              <a:gd name="connsiteY39" fmla="*/ 5311563 h 5513767"/>
              <a:gd name="connsiteX40" fmla="*/ 2946326 w 5372101"/>
              <a:gd name="connsiteY40" fmla="*/ 5316745 h 5513767"/>
              <a:gd name="connsiteX41" fmla="*/ 2713134 w 5372101"/>
              <a:gd name="connsiteY41" fmla="*/ 5331381 h 5513767"/>
              <a:gd name="connsiteX42" fmla="*/ 2352072 w 5372101"/>
              <a:gd name="connsiteY42" fmla="*/ 5342761 h 5513767"/>
              <a:gd name="connsiteX43" fmla="*/ 2260922 w 5372101"/>
              <a:gd name="connsiteY43" fmla="*/ 5328122 h 5513767"/>
              <a:gd name="connsiteX44" fmla="*/ 2178497 w 5372101"/>
              <a:gd name="connsiteY44" fmla="*/ 5351065 h 5513767"/>
              <a:gd name="connsiteX45" fmla="*/ 2034408 w 5372101"/>
              <a:gd name="connsiteY45" fmla="*/ 5307958 h 5513767"/>
              <a:gd name="connsiteX46" fmla="*/ 1831505 w 5372101"/>
              <a:gd name="connsiteY46" fmla="*/ 5312691 h 5513767"/>
              <a:gd name="connsiteX47" fmla="*/ 1710387 w 5372101"/>
              <a:gd name="connsiteY47" fmla="*/ 5308705 h 5513767"/>
              <a:gd name="connsiteX48" fmla="*/ 1664816 w 5372101"/>
              <a:gd name="connsiteY48" fmla="*/ 5296479 h 5513767"/>
              <a:gd name="connsiteX49" fmla="*/ 1600883 w 5372101"/>
              <a:gd name="connsiteY49" fmla="*/ 5286607 h 5513767"/>
              <a:gd name="connsiteX50" fmla="*/ 1488397 w 5372101"/>
              <a:gd name="connsiteY50" fmla="*/ 5260898 h 5513767"/>
              <a:gd name="connsiteX51" fmla="*/ 1336670 w 5372101"/>
              <a:gd name="connsiteY51" fmla="*/ 5240770 h 5513767"/>
              <a:gd name="connsiteX52" fmla="*/ 1224297 w 5372101"/>
              <a:gd name="connsiteY52" fmla="*/ 5271845 h 5513767"/>
              <a:gd name="connsiteX53" fmla="*/ 1214830 w 5372101"/>
              <a:gd name="connsiteY53" fmla="*/ 5263450 h 5513767"/>
              <a:gd name="connsiteX54" fmla="*/ 1138181 w 5372101"/>
              <a:gd name="connsiteY54" fmla="*/ 5262590 h 5513767"/>
              <a:gd name="connsiteX55" fmla="*/ 943575 w 5372101"/>
              <a:gd name="connsiteY55" fmla="*/ 5290808 h 5513767"/>
              <a:gd name="connsiteX56" fmla="*/ 529813 w 5372101"/>
              <a:gd name="connsiteY56" fmla="*/ 5218555 h 5513767"/>
              <a:gd name="connsiteX57" fmla="*/ 519546 w 5372101"/>
              <a:gd name="connsiteY57" fmla="*/ 5208845 h 5513767"/>
              <a:gd name="connsiteX58" fmla="*/ 507906 w 5372101"/>
              <a:gd name="connsiteY58" fmla="*/ 5204779 h 5513767"/>
              <a:gd name="connsiteX59" fmla="*/ 505153 w 5372101"/>
              <a:gd name="connsiteY59" fmla="*/ 5196726 h 5513767"/>
              <a:gd name="connsiteX60" fmla="*/ 500429 w 5372101"/>
              <a:gd name="connsiteY60" fmla="*/ 5193241 h 5513767"/>
              <a:gd name="connsiteX61" fmla="*/ 431923 w 5372101"/>
              <a:gd name="connsiteY61" fmla="*/ 5191553 h 5513767"/>
              <a:gd name="connsiteX62" fmla="*/ 337115 w 5372101"/>
              <a:gd name="connsiteY62" fmla="*/ 5202714 h 5513767"/>
              <a:gd name="connsiteX63" fmla="*/ 303383 w 5372101"/>
              <a:gd name="connsiteY63" fmla="*/ 5184750 h 5513767"/>
              <a:gd name="connsiteX64" fmla="*/ 297664 w 5372101"/>
              <a:gd name="connsiteY64" fmla="*/ 5181269 h 5513767"/>
              <a:gd name="connsiteX65" fmla="*/ 272701 w 5372101"/>
              <a:gd name="connsiteY65" fmla="*/ 5175678 h 5513767"/>
              <a:gd name="connsiteX66" fmla="*/ 268242 w 5372101"/>
              <a:gd name="connsiteY66" fmla="*/ 5163678 h 5513767"/>
              <a:gd name="connsiteX67" fmla="*/ 232517 w 5372101"/>
              <a:gd name="connsiteY67" fmla="*/ 5147792 h 5513767"/>
              <a:gd name="connsiteX68" fmla="*/ 185851 w 5372101"/>
              <a:gd name="connsiteY68" fmla="*/ 5140408 h 5513767"/>
              <a:gd name="connsiteX69" fmla="*/ 20337 w 5372101"/>
              <a:gd name="connsiteY69" fmla="*/ 5113040 h 5513767"/>
              <a:gd name="connsiteX70" fmla="*/ 0 w 5372101"/>
              <a:gd name="connsiteY70" fmla="*/ 5112243 h 5513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5372101" h="5513767">
                <a:moveTo>
                  <a:pt x="0" y="0"/>
                </a:moveTo>
                <a:lnTo>
                  <a:pt x="5372101" y="0"/>
                </a:lnTo>
                <a:lnTo>
                  <a:pt x="5372101" y="5513767"/>
                </a:lnTo>
                <a:lnTo>
                  <a:pt x="5363126" y="5512835"/>
                </a:lnTo>
                <a:cubicBezTo>
                  <a:pt x="5345779" y="5509071"/>
                  <a:pt x="5329767" y="5502649"/>
                  <a:pt x="5316714" y="5491247"/>
                </a:cubicBezTo>
                <a:cubicBezTo>
                  <a:pt x="5295689" y="5478131"/>
                  <a:pt x="5219502" y="5459909"/>
                  <a:pt x="5198331" y="5470092"/>
                </a:cubicBezTo>
                <a:cubicBezTo>
                  <a:pt x="5181052" y="5469102"/>
                  <a:pt x="5165047" y="5459569"/>
                  <a:pt x="5150428" y="5472506"/>
                </a:cubicBezTo>
                <a:cubicBezTo>
                  <a:pt x="5129562" y="5487248"/>
                  <a:pt x="5088050" y="5445894"/>
                  <a:pt x="5085506" y="5468851"/>
                </a:cubicBezTo>
                <a:cubicBezTo>
                  <a:pt x="5055692" y="5440170"/>
                  <a:pt x="5006122" y="5469577"/>
                  <a:pt x="4968663" y="5470487"/>
                </a:cubicBezTo>
                <a:cubicBezTo>
                  <a:pt x="4947085" y="5444049"/>
                  <a:pt x="4889767" y="5472037"/>
                  <a:pt x="4815623" y="5458622"/>
                </a:cubicBezTo>
                <a:cubicBezTo>
                  <a:pt x="4792418" y="5428488"/>
                  <a:pt x="4765548" y="5449887"/>
                  <a:pt x="4716679" y="5405365"/>
                </a:cubicBezTo>
                <a:cubicBezTo>
                  <a:pt x="4713235" y="5407807"/>
                  <a:pt x="4709266" y="5409883"/>
                  <a:pt x="4704891" y="5411529"/>
                </a:cubicBezTo>
                <a:cubicBezTo>
                  <a:pt x="4679473" y="5421092"/>
                  <a:pt x="4646164" y="5414379"/>
                  <a:pt x="4630496" y="5396532"/>
                </a:cubicBezTo>
                <a:cubicBezTo>
                  <a:pt x="4590205" y="5365061"/>
                  <a:pt x="4548419" y="5412094"/>
                  <a:pt x="4506964" y="5396685"/>
                </a:cubicBezTo>
                <a:lnTo>
                  <a:pt x="4427135" y="5358585"/>
                </a:lnTo>
                <a:cubicBezTo>
                  <a:pt x="4319267" y="5308575"/>
                  <a:pt x="4152341" y="5340956"/>
                  <a:pt x="4028338" y="5313494"/>
                </a:cubicBezTo>
                <a:lnTo>
                  <a:pt x="4015367" y="5320766"/>
                </a:lnTo>
                <a:lnTo>
                  <a:pt x="4002837" y="5322294"/>
                </a:lnTo>
                <a:lnTo>
                  <a:pt x="3997650" y="5329513"/>
                </a:lnTo>
                <a:lnTo>
                  <a:pt x="3991991" y="5331908"/>
                </a:lnTo>
                <a:cubicBezTo>
                  <a:pt x="3969659" y="5338581"/>
                  <a:pt x="3978880" y="5316131"/>
                  <a:pt x="3925210" y="5319395"/>
                </a:cubicBezTo>
                <a:cubicBezTo>
                  <a:pt x="3947765" y="5277139"/>
                  <a:pt x="3837331" y="5338342"/>
                  <a:pt x="3837014" y="5289023"/>
                </a:cubicBezTo>
                <a:cubicBezTo>
                  <a:pt x="3824001" y="5291376"/>
                  <a:pt x="3811407" y="5295212"/>
                  <a:pt x="3798765" y="5299431"/>
                </a:cubicBezTo>
                <a:lnTo>
                  <a:pt x="3792144" y="5301616"/>
                </a:lnTo>
                <a:lnTo>
                  <a:pt x="3766249" y="5301869"/>
                </a:lnTo>
                <a:lnTo>
                  <a:pt x="3718651" y="5320541"/>
                </a:lnTo>
                <a:cubicBezTo>
                  <a:pt x="3703968" y="5321892"/>
                  <a:pt x="3688308" y="5321427"/>
                  <a:pt x="3671207" y="5318046"/>
                </a:cubicBezTo>
                <a:cubicBezTo>
                  <a:pt x="3616458" y="5288532"/>
                  <a:pt x="3514048" y="5333307"/>
                  <a:pt x="3446863" y="5294348"/>
                </a:cubicBezTo>
                <a:cubicBezTo>
                  <a:pt x="3420930" y="5283822"/>
                  <a:pt x="3333157" y="5274511"/>
                  <a:pt x="3312000" y="5286923"/>
                </a:cubicBezTo>
                <a:cubicBezTo>
                  <a:pt x="3292759" y="5287903"/>
                  <a:pt x="3273112" y="5280334"/>
                  <a:pt x="3259756" y="5294712"/>
                </a:cubicBezTo>
                <a:cubicBezTo>
                  <a:pt x="3239905" y="5311572"/>
                  <a:pt x="3185410" y="5275588"/>
                  <a:pt x="3187481" y="5298457"/>
                </a:cubicBezTo>
                <a:cubicBezTo>
                  <a:pt x="3168018" y="5286036"/>
                  <a:pt x="3146200" y="5288458"/>
                  <a:pt x="3124115" y="5294626"/>
                </a:cubicBezTo>
                <a:lnTo>
                  <a:pt x="3099907" y="5302443"/>
                </a:lnTo>
                <a:lnTo>
                  <a:pt x="3017494" y="5301439"/>
                </a:lnTo>
                <a:lnTo>
                  <a:pt x="3010848" y="5307225"/>
                </a:lnTo>
                <a:lnTo>
                  <a:pt x="2994286" y="5309060"/>
                </a:lnTo>
                <a:lnTo>
                  <a:pt x="2988160" y="5310041"/>
                </a:lnTo>
                <a:lnTo>
                  <a:pt x="2984260" y="5307528"/>
                </a:lnTo>
                <a:cubicBezTo>
                  <a:pt x="2981957" y="5306419"/>
                  <a:pt x="2980273" y="5306402"/>
                  <a:pt x="2979127" y="5308389"/>
                </a:cubicBezTo>
                <a:cubicBezTo>
                  <a:pt x="2978971" y="5309447"/>
                  <a:pt x="2978816" y="5310505"/>
                  <a:pt x="2978660" y="5311563"/>
                </a:cubicBezTo>
                <a:lnTo>
                  <a:pt x="2946326" y="5316745"/>
                </a:lnTo>
                <a:lnTo>
                  <a:pt x="2713134" y="5331381"/>
                </a:lnTo>
                <a:cubicBezTo>
                  <a:pt x="2610698" y="5372328"/>
                  <a:pt x="2466037" y="5325762"/>
                  <a:pt x="2352072" y="5342761"/>
                </a:cubicBezTo>
                <a:cubicBezTo>
                  <a:pt x="2293501" y="5293708"/>
                  <a:pt x="2324138" y="5338538"/>
                  <a:pt x="2260922" y="5328122"/>
                </a:cubicBezTo>
                <a:cubicBezTo>
                  <a:pt x="2275681" y="5372347"/>
                  <a:pt x="2185007" y="5301703"/>
                  <a:pt x="2178497" y="5351065"/>
                </a:cubicBezTo>
                <a:cubicBezTo>
                  <a:pt x="2133294" y="5337229"/>
                  <a:pt x="2097074" y="5300208"/>
                  <a:pt x="2034408" y="5307958"/>
                </a:cubicBezTo>
                <a:cubicBezTo>
                  <a:pt x="1981894" y="5332879"/>
                  <a:pt x="1896288" y="5279365"/>
                  <a:pt x="1831505" y="5312691"/>
                </a:cubicBezTo>
                <a:cubicBezTo>
                  <a:pt x="1807063" y="5321035"/>
                  <a:pt x="1727674" y="5322925"/>
                  <a:pt x="1710387" y="5308705"/>
                </a:cubicBezTo>
                <a:cubicBezTo>
                  <a:pt x="1693367" y="5306094"/>
                  <a:pt x="1674901" y="5312009"/>
                  <a:pt x="1664816" y="5296479"/>
                </a:cubicBezTo>
                <a:cubicBezTo>
                  <a:pt x="1649255" y="5277912"/>
                  <a:pt x="1596152" y="5309335"/>
                  <a:pt x="1600883" y="5286607"/>
                </a:cubicBezTo>
                <a:cubicBezTo>
                  <a:pt x="1563066" y="5308189"/>
                  <a:pt x="1524339" y="5269513"/>
                  <a:pt x="1488397" y="5260898"/>
                </a:cubicBezTo>
                <a:cubicBezTo>
                  <a:pt x="1459246" y="5282011"/>
                  <a:pt x="1412580" y="5243108"/>
                  <a:pt x="1336670" y="5240770"/>
                </a:cubicBezTo>
                <a:cubicBezTo>
                  <a:pt x="1304792" y="5265122"/>
                  <a:pt x="1285508" y="5238878"/>
                  <a:pt x="1224297" y="5271845"/>
                </a:cubicBezTo>
                <a:cubicBezTo>
                  <a:pt x="1221731" y="5268771"/>
                  <a:pt x="1218543" y="5265944"/>
                  <a:pt x="1214830" y="5263450"/>
                </a:cubicBezTo>
                <a:cubicBezTo>
                  <a:pt x="1193241" y="5248952"/>
                  <a:pt x="1158925" y="5248567"/>
                  <a:pt x="1138181" y="5262590"/>
                </a:cubicBezTo>
                <a:lnTo>
                  <a:pt x="943575" y="5290808"/>
                </a:lnTo>
                <a:cubicBezTo>
                  <a:pt x="823587" y="5316899"/>
                  <a:pt x="658340" y="5217603"/>
                  <a:pt x="529813" y="5218555"/>
                </a:cubicBezTo>
                <a:lnTo>
                  <a:pt x="519546" y="5208845"/>
                </a:lnTo>
                <a:lnTo>
                  <a:pt x="507906" y="5204779"/>
                </a:lnTo>
                <a:lnTo>
                  <a:pt x="505153" y="5196726"/>
                </a:lnTo>
                <a:lnTo>
                  <a:pt x="500429" y="5193241"/>
                </a:lnTo>
                <a:cubicBezTo>
                  <a:pt x="480923" y="5182176"/>
                  <a:pt x="482807" y="5205793"/>
                  <a:pt x="431923" y="5191553"/>
                </a:cubicBezTo>
                <a:cubicBezTo>
                  <a:pt x="440499" y="5237077"/>
                  <a:pt x="352872" y="5155083"/>
                  <a:pt x="337115" y="5202714"/>
                </a:cubicBezTo>
                <a:cubicBezTo>
                  <a:pt x="325265" y="5197752"/>
                  <a:pt x="314288" y="5191441"/>
                  <a:pt x="303383" y="5184750"/>
                </a:cubicBezTo>
                <a:lnTo>
                  <a:pt x="297664" y="5181269"/>
                </a:lnTo>
                <a:lnTo>
                  <a:pt x="272701" y="5175678"/>
                </a:lnTo>
                <a:lnTo>
                  <a:pt x="268242" y="5163678"/>
                </a:lnTo>
                <a:lnTo>
                  <a:pt x="232517" y="5147792"/>
                </a:lnTo>
                <a:cubicBezTo>
                  <a:pt x="218741" y="5143453"/>
                  <a:pt x="203450" y="5140668"/>
                  <a:pt x="185851" y="5140408"/>
                </a:cubicBezTo>
                <a:cubicBezTo>
                  <a:pt x="139207" y="5153337"/>
                  <a:pt x="79723" y="5120316"/>
                  <a:pt x="20337" y="5113040"/>
                </a:cubicBezTo>
                <a:lnTo>
                  <a:pt x="0" y="5112243"/>
                </a:lnTo>
                <a:close/>
              </a:path>
            </a:pathLst>
          </a:custGeom>
          <a:ln>
            <a:noFill/>
          </a:ln>
          <a:effectLst>
            <a:outerShdw blurRad="25400" dist="12700" dir="3000000" algn="tl"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6" name="TextBox 5">
            <a:extLst>
              <a:ext uri="{FF2B5EF4-FFF2-40B4-BE49-F238E27FC236}">
                <a16:creationId xmlns:a16="http://schemas.microsoft.com/office/drawing/2014/main" id="{0EDD768D-ED0A-69A9-B47F-101F34C014D9}"/>
              </a:ext>
            </a:extLst>
          </p:cNvPr>
          <p:cNvSpPr txBox="1"/>
          <p:nvPr/>
        </p:nvSpPr>
        <p:spPr>
          <a:xfrm>
            <a:off x="6550881" y="867321"/>
            <a:ext cx="4658856" cy="4828482"/>
          </a:xfrm>
          <a:prstGeom prst="rect">
            <a:avLst/>
          </a:prstGeom>
        </p:spPr>
        <p:txBody>
          <a:bodyPr vert="horz" lIns="91440" tIns="45720" rIns="91440" bIns="45720" rtlCol="0" anchor="ctr">
            <a:normAutofit fontScale="92500" lnSpcReduction="20000"/>
          </a:bodyPr>
          <a:lstStyle/>
          <a:p>
            <a:pPr>
              <a:lnSpc>
                <a:spcPct val="90000"/>
              </a:lnSpc>
              <a:spcAft>
                <a:spcPts val="600"/>
              </a:spcAft>
            </a:pPr>
            <a:r>
              <a:rPr lang="en-US" sz="1900" b="1" dirty="0">
                <a:latin typeface="Times New Roman" panose="02020603050405020304" pitchFamily="18" charset="0"/>
                <a:cs typeface="Times New Roman" panose="02020603050405020304" pitchFamily="18" charset="0"/>
              </a:rPr>
              <a:t>MISSION</a:t>
            </a:r>
            <a:r>
              <a:rPr lang="en-US" sz="1900" dirty="0">
                <a:latin typeface="Times New Roman" panose="02020603050405020304" pitchFamily="18" charset="0"/>
                <a:cs typeface="Times New Roman" panose="02020603050405020304" pitchFamily="18" charset="0"/>
              </a:rPr>
              <a:t>: </a:t>
            </a:r>
            <a:r>
              <a:rPr lang="en-US" sz="1900" u="none" strike="noStrike" dirty="0" err="1">
                <a:effectLst/>
                <a:latin typeface="Times New Roman" panose="02020603050405020304" pitchFamily="18" charset="0"/>
                <a:cs typeface="Times New Roman" panose="02020603050405020304" pitchFamily="18" charset="0"/>
              </a:rPr>
              <a:t>Earendel</a:t>
            </a:r>
            <a:r>
              <a:rPr lang="en-US" sz="1900" u="none" strike="noStrike" dirty="0">
                <a:effectLst/>
                <a:latin typeface="Times New Roman" panose="02020603050405020304" pitchFamily="18" charset="0"/>
                <a:cs typeface="Times New Roman" panose="02020603050405020304" pitchFamily="18" charset="0"/>
              </a:rPr>
              <a:t> is dedicated to the art of transforming captivating designs into tangible masterpieces. With a steadfast commitment to innovation, exceptional craftsmanship, and a meticulous attention to detail</a:t>
            </a:r>
            <a:r>
              <a:rPr lang="en-US" sz="1900" dirty="0">
                <a:latin typeface="Times New Roman" panose="02020603050405020304" pitchFamily="18" charset="0"/>
                <a:cs typeface="Times New Roman" panose="02020603050405020304" pitchFamily="18" charset="0"/>
              </a:rPr>
              <a:t> </a:t>
            </a:r>
            <a:r>
              <a:rPr lang="en-US" sz="1900" u="none" strike="noStrike" dirty="0">
                <a:effectLst/>
                <a:latin typeface="Times New Roman" panose="02020603050405020304" pitchFamily="18" charset="0"/>
                <a:cs typeface="Times New Roman" panose="02020603050405020304" pitchFamily="18" charset="0"/>
              </a:rPr>
              <a:t>ensuring that every project exudes sophistication and unparalleled quality.</a:t>
            </a:r>
          </a:p>
          <a:p>
            <a:pPr>
              <a:lnSpc>
                <a:spcPct val="90000"/>
              </a:lnSpc>
              <a:spcAft>
                <a:spcPts val="600"/>
              </a:spcAft>
            </a:pPr>
            <a:endParaRPr lang="en-US" sz="1900" u="none" strike="noStrike" dirty="0">
              <a:effectLst/>
              <a:latin typeface="Times New Roman" panose="02020603050405020304" pitchFamily="18" charset="0"/>
              <a:cs typeface="Times New Roman" panose="02020603050405020304" pitchFamily="18" charset="0"/>
            </a:endParaRPr>
          </a:p>
          <a:p>
            <a:pPr>
              <a:lnSpc>
                <a:spcPct val="90000"/>
              </a:lnSpc>
              <a:spcAft>
                <a:spcPts val="600"/>
              </a:spcAft>
            </a:pPr>
            <a:r>
              <a:rPr lang="en-US" sz="1900" u="none" strike="noStrike" dirty="0">
                <a:effectLst/>
                <a:latin typeface="Times New Roman" panose="02020603050405020304" pitchFamily="18" charset="0"/>
                <a:cs typeface="Times New Roman" panose="02020603050405020304" pitchFamily="18" charset="0"/>
              </a:rPr>
              <a:t>Our seamless and rewarding experience from concept to completion is a testament to the dedication and passion of our team. We offer innovative solutions that push the boundaries of what is possible, setting new benchmarks for . Our global expansion strategy is driven by the desire to forge enduring partnerships with clients and partners, built on trust, excellence, and mutual success.</a:t>
            </a:r>
          </a:p>
          <a:p>
            <a:pPr>
              <a:lnSpc>
                <a:spcPct val="90000"/>
              </a:lnSpc>
              <a:spcAft>
                <a:spcPts val="600"/>
              </a:spcAft>
            </a:pPr>
            <a:endParaRPr lang="en-US" sz="1900" u="none" strike="noStrike" dirty="0">
              <a:effectLst/>
              <a:latin typeface="Times New Roman" panose="02020603050405020304" pitchFamily="18" charset="0"/>
              <a:cs typeface="Times New Roman" panose="02020603050405020304" pitchFamily="18" charset="0"/>
            </a:endParaRPr>
          </a:p>
          <a:p>
            <a:pPr>
              <a:lnSpc>
                <a:spcPct val="90000"/>
              </a:lnSpc>
              <a:spcAft>
                <a:spcPts val="600"/>
              </a:spcAft>
            </a:pPr>
            <a:r>
              <a:rPr lang="en-US" sz="1900" u="none" strike="noStrike" dirty="0">
                <a:effectLst/>
                <a:latin typeface="Times New Roman" panose="02020603050405020304" pitchFamily="18" charset="0"/>
                <a:cs typeface="Times New Roman" panose="02020603050405020304" pitchFamily="18" charset="0"/>
              </a:rPr>
              <a:t>Join us in turning dreams into breathtaking reality, where every detail is a testament to our unwavering pursuit of perfection.</a:t>
            </a:r>
          </a:p>
          <a:p>
            <a:pPr indent="-228600">
              <a:lnSpc>
                <a:spcPct val="90000"/>
              </a:lnSpc>
              <a:spcAft>
                <a:spcPts val="600"/>
              </a:spcAft>
              <a:buFont typeface="Arial" panose="020B0604020202020204" pitchFamily="34" charset="0"/>
              <a:buChar char="•"/>
            </a:pPr>
            <a:endParaRPr lang="en-US" sz="1100" dirty="0"/>
          </a:p>
        </p:txBody>
      </p:sp>
      <p:sp>
        <p:nvSpPr>
          <p:cNvPr id="21" name="Freeform: Shape 20">
            <a:extLst>
              <a:ext uri="{FF2B5EF4-FFF2-40B4-BE49-F238E27FC236}">
                <a16:creationId xmlns:a16="http://schemas.microsoft.com/office/drawing/2014/main" id="{DD0D366F-455D-4298-97E9-89785ADAEC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94259" y="609600"/>
            <a:ext cx="5372101" cy="5513767"/>
          </a:xfrm>
          <a:custGeom>
            <a:avLst/>
            <a:gdLst>
              <a:gd name="connsiteX0" fmla="*/ 0 w 5372101"/>
              <a:gd name="connsiteY0" fmla="*/ 0 h 5513767"/>
              <a:gd name="connsiteX1" fmla="*/ 5372101 w 5372101"/>
              <a:gd name="connsiteY1" fmla="*/ 0 h 5513767"/>
              <a:gd name="connsiteX2" fmla="*/ 5372101 w 5372101"/>
              <a:gd name="connsiteY2" fmla="*/ 5513767 h 5513767"/>
              <a:gd name="connsiteX3" fmla="*/ 5363126 w 5372101"/>
              <a:gd name="connsiteY3" fmla="*/ 5512835 h 5513767"/>
              <a:gd name="connsiteX4" fmla="*/ 5316714 w 5372101"/>
              <a:gd name="connsiteY4" fmla="*/ 5491247 h 5513767"/>
              <a:gd name="connsiteX5" fmla="*/ 5198331 w 5372101"/>
              <a:gd name="connsiteY5" fmla="*/ 5470092 h 5513767"/>
              <a:gd name="connsiteX6" fmla="*/ 5150428 w 5372101"/>
              <a:gd name="connsiteY6" fmla="*/ 5472506 h 5513767"/>
              <a:gd name="connsiteX7" fmla="*/ 5085506 w 5372101"/>
              <a:gd name="connsiteY7" fmla="*/ 5468851 h 5513767"/>
              <a:gd name="connsiteX8" fmla="*/ 4968663 w 5372101"/>
              <a:gd name="connsiteY8" fmla="*/ 5470487 h 5513767"/>
              <a:gd name="connsiteX9" fmla="*/ 4815623 w 5372101"/>
              <a:gd name="connsiteY9" fmla="*/ 5458622 h 5513767"/>
              <a:gd name="connsiteX10" fmla="*/ 4716679 w 5372101"/>
              <a:gd name="connsiteY10" fmla="*/ 5405365 h 5513767"/>
              <a:gd name="connsiteX11" fmla="*/ 4704891 w 5372101"/>
              <a:gd name="connsiteY11" fmla="*/ 5411529 h 5513767"/>
              <a:gd name="connsiteX12" fmla="*/ 4630496 w 5372101"/>
              <a:gd name="connsiteY12" fmla="*/ 5396532 h 5513767"/>
              <a:gd name="connsiteX13" fmla="*/ 4506964 w 5372101"/>
              <a:gd name="connsiteY13" fmla="*/ 5396685 h 5513767"/>
              <a:gd name="connsiteX14" fmla="*/ 4427135 w 5372101"/>
              <a:gd name="connsiteY14" fmla="*/ 5358585 h 5513767"/>
              <a:gd name="connsiteX15" fmla="*/ 4028338 w 5372101"/>
              <a:gd name="connsiteY15" fmla="*/ 5313494 h 5513767"/>
              <a:gd name="connsiteX16" fmla="*/ 4015367 w 5372101"/>
              <a:gd name="connsiteY16" fmla="*/ 5320766 h 5513767"/>
              <a:gd name="connsiteX17" fmla="*/ 4002837 w 5372101"/>
              <a:gd name="connsiteY17" fmla="*/ 5322294 h 5513767"/>
              <a:gd name="connsiteX18" fmla="*/ 3997650 w 5372101"/>
              <a:gd name="connsiteY18" fmla="*/ 5329513 h 5513767"/>
              <a:gd name="connsiteX19" fmla="*/ 3991991 w 5372101"/>
              <a:gd name="connsiteY19" fmla="*/ 5331908 h 5513767"/>
              <a:gd name="connsiteX20" fmla="*/ 3925210 w 5372101"/>
              <a:gd name="connsiteY20" fmla="*/ 5319395 h 5513767"/>
              <a:gd name="connsiteX21" fmla="*/ 3837014 w 5372101"/>
              <a:gd name="connsiteY21" fmla="*/ 5289023 h 5513767"/>
              <a:gd name="connsiteX22" fmla="*/ 3798765 w 5372101"/>
              <a:gd name="connsiteY22" fmla="*/ 5299431 h 5513767"/>
              <a:gd name="connsiteX23" fmla="*/ 3792144 w 5372101"/>
              <a:gd name="connsiteY23" fmla="*/ 5301616 h 5513767"/>
              <a:gd name="connsiteX24" fmla="*/ 3766249 w 5372101"/>
              <a:gd name="connsiteY24" fmla="*/ 5301869 h 5513767"/>
              <a:gd name="connsiteX25" fmla="*/ 3718651 w 5372101"/>
              <a:gd name="connsiteY25" fmla="*/ 5320541 h 5513767"/>
              <a:gd name="connsiteX26" fmla="*/ 3671207 w 5372101"/>
              <a:gd name="connsiteY26" fmla="*/ 5318046 h 5513767"/>
              <a:gd name="connsiteX27" fmla="*/ 3446863 w 5372101"/>
              <a:gd name="connsiteY27" fmla="*/ 5294348 h 5513767"/>
              <a:gd name="connsiteX28" fmla="*/ 3312000 w 5372101"/>
              <a:gd name="connsiteY28" fmla="*/ 5286923 h 5513767"/>
              <a:gd name="connsiteX29" fmla="*/ 3259756 w 5372101"/>
              <a:gd name="connsiteY29" fmla="*/ 5294712 h 5513767"/>
              <a:gd name="connsiteX30" fmla="*/ 3187481 w 5372101"/>
              <a:gd name="connsiteY30" fmla="*/ 5298457 h 5513767"/>
              <a:gd name="connsiteX31" fmla="*/ 3124115 w 5372101"/>
              <a:gd name="connsiteY31" fmla="*/ 5294626 h 5513767"/>
              <a:gd name="connsiteX32" fmla="*/ 3099907 w 5372101"/>
              <a:gd name="connsiteY32" fmla="*/ 5302443 h 5513767"/>
              <a:gd name="connsiteX33" fmla="*/ 3017494 w 5372101"/>
              <a:gd name="connsiteY33" fmla="*/ 5301439 h 5513767"/>
              <a:gd name="connsiteX34" fmla="*/ 3010848 w 5372101"/>
              <a:gd name="connsiteY34" fmla="*/ 5307225 h 5513767"/>
              <a:gd name="connsiteX35" fmla="*/ 2994286 w 5372101"/>
              <a:gd name="connsiteY35" fmla="*/ 5309060 h 5513767"/>
              <a:gd name="connsiteX36" fmla="*/ 2988160 w 5372101"/>
              <a:gd name="connsiteY36" fmla="*/ 5310041 h 5513767"/>
              <a:gd name="connsiteX37" fmla="*/ 2984260 w 5372101"/>
              <a:gd name="connsiteY37" fmla="*/ 5307528 h 5513767"/>
              <a:gd name="connsiteX38" fmla="*/ 2979127 w 5372101"/>
              <a:gd name="connsiteY38" fmla="*/ 5308389 h 5513767"/>
              <a:gd name="connsiteX39" fmla="*/ 2978660 w 5372101"/>
              <a:gd name="connsiteY39" fmla="*/ 5311563 h 5513767"/>
              <a:gd name="connsiteX40" fmla="*/ 2946326 w 5372101"/>
              <a:gd name="connsiteY40" fmla="*/ 5316745 h 5513767"/>
              <a:gd name="connsiteX41" fmla="*/ 2713134 w 5372101"/>
              <a:gd name="connsiteY41" fmla="*/ 5331381 h 5513767"/>
              <a:gd name="connsiteX42" fmla="*/ 2352072 w 5372101"/>
              <a:gd name="connsiteY42" fmla="*/ 5342761 h 5513767"/>
              <a:gd name="connsiteX43" fmla="*/ 2260922 w 5372101"/>
              <a:gd name="connsiteY43" fmla="*/ 5328122 h 5513767"/>
              <a:gd name="connsiteX44" fmla="*/ 2178497 w 5372101"/>
              <a:gd name="connsiteY44" fmla="*/ 5351065 h 5513767"/>
              <a:gd name="connsiteX45" fmla="*/ 2034408 w 5372101"/>
              <a:gd name="connsiteY45" fmla="*/ 5307958 h 5513767"/>
              <a:gd name="connsiteX46" fmla="*/ 1831505 w 5372101"/>
              <a:gd name="connsiteY46" fmla="*/ 5312691 h 5513767"/>
              <a:gd name="connsiteX47" fmla="*/ 1710387 w 5372101"/>
              <a:gd name="connsiteY47" fmla="*/ 5308705 h 5513767"/>
              <a:gd name="connsiteX48" fmla="*/ 1664816 w 5372101"/>
              <a:gd name="connsiteY48" fmla="*/ 5296479 h 5513767"/>
              <a:gd name="connsiteX49" fmla="*/ 1600883 w 5372101"/>
              <a:gd name="connsiteY49" fmla="*/ 5286607 h 5513767"/>
              <a:gd name="connsiteX50" fmla="*/ 1488397 w 5372101"/>
              <a:gd name="connsiteY50" fmla="*/ 5260898 h 5513767"/>
              <a:gd name="connsiteX51" fmla="*/ 1336670 w 5372101"/>
              <a:gd name="connsiteY51" fmla="*/ 5240770 h 5513767"/>
              <a:gd name="connsiteX52" fmla="*/ 1224297 w 5372101"/>
              <a:gd name="connsiteY52" fmla="*/ 5271845 h 5513767"/>
              <a:gd name="connsiteX53" fmla="*/ 1214830 w 5372101"/>
              <a:gd name="connsiteY53" fmla="*/ 5263450 h 5513767"/>
              <a:gd name="connsiteX54" fmla="*/ 1138181 w 5372101"/>
              <a:gd name="connsiteY54" fmla="*/ 5262590 h 5513767"/>
              <a:gd name="connsiteX55" fmla="*/ 943575 w 5372101"/>
              <a:gd name="connsiteY55" fmla="*/ 5290808 h 5513767"/>
              <a:gd name="connsiteX56" fmla="*/ 529813 w 5372101"/>
              <a:gd name="connsiteY56" fmla="*/ 5218555 h 5513767"/>
              <a:gd name="connsiteX57" fmla="*/ 519546 w 5372101"/>
              <a:gd name="connsiteY57" fmla="*/ 5208845 h 5513767"/>
              <a:gd name="connsiteX58" fmla="*/ 507906 w 5372101"/>
              <a:gd name="connsiteY58" fmla="*/ 5204779 h 5513767"/>
              <a:gd name="connsiteX59" fmla="*/ 505153 w 5372101"/>
              <a:gd name="connsiteY59" fmla="*/ 5196726 h 5513767"/>
              <a:gd name="connsiteX60" fmla="*/ 500429 w 5372101"/>
              <a:gd name="connsiteY60" fmla="*/ 5193241 h 5513767"/>
              <a:gd name="connsiteX61" fmla="*/ 431923 w 5372101"/>
              <a:gd name="connsiteY61" fmla="*/ 5191553 h 5513767"/>
              <a:gd name="connsiteX62" fmla="*/ 337115 w 5372101"/>
              <a:gd name="connsiteY62" fmla="*/ 5202714 h 5513767"/>
              <a:gd name="connsiteX63" fmla="*/ 303383 w 5372101"/>
              <a:gd name="connsiteY63" fmla="*/ 5184750 h 5513767"/>
              <a:gd name="connsiteX64" fmla="*/ 297664 w 5372101"/>
              <a:gd name="connsiteY64" fmla="*/ 5181269 h 5513767"/>
              <a:gd name="connsiteX65" fmla="*/ 272701 w 5372101"/>
              <a:gd name="connsiteY65" fmla="*/ 5175678 h 5513767"/>
              <a:gd name="connsiteX66" fmla="*/ 268242 w 5372101"/>
              <a:gd name="connsiteY66" fmla="*/ 5163678 h 5513767"/>
              <a:gd name="connsiteX67" fmla="*/ 232517 w 5372101"/>
              <a:gd name="connsiteY67" fmla="*/ 5147792 h 5513767"/>
              <a:gd name="connsiteX68" fmla="*/ 185851 w 5372101"/>
              <a:gd name="connsiteY68" fmla="*/ 5140408 h 5513767"/>
              <a:gd name="connsiteX69" fmla="*/ 20337 w 5372101"/>
              <a:gd name="connsiteY69" fmla="*/ 5113040 h 5513767"/>
              <a:gd name="connsiteX70" fmla="*/ 0 w 5372101"/>
              <a:gd name="connsiteY70" fmla="*/ 5112243 h 5513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5372101" h="5513767">
                <a:moveTo>
                  <a:pt x="0" y="0"/>
                </a:moveTo>
                <a:lnTo>
                  <a:pt x="5372101" y="0"/>
                </a:lnTo>
                <a:lnTo>
                  <a:pt x="5372101" y="5513767"/>
                </a:lnTo>
                <a:lnTo>
                  <a:pt x="5363126" y="5512835"/>
                </a:lnTo>
                <a:cubicBezTo>
                  <a:pt x="5345779" y="5509071"/>
                  <a:pt x="5329767" y="5502649"/>
                  <a:pt x="5316714" y="5491247"/>
                </a:cubicBezTo>
                <a:cubicBezTo>
                  <a:pt x="5295689" y="5478131"/>
                  <a:pt x="5219502" y="5459909"/>
                  <a:pt x="5198331" y="5470092"/>
                </a:cubicBezTo>
                <a:cubicBezTo>
                  <a:pt x="5181052" y="5469102"/>
                  <a:pt x="5165047" y="5459569"/>
                  <a:pt x="5150428" y="5472506"/>
                </a:cubicBezTo>
                <a:cubicBezTo>
                  <a:pt x="5129562" y="5487248"/>
                  <a:pt x="5088050" y="5445894"/>
                  <a:pt x="5085506" y="5468851"/>
                </a:cubicBezTo>
                <a:cubicBezTo>
                  <a:pt x="5055692" y="5440170"/>
                  <a:pt x="5006122" y="5469577"/>
                  <a:pt x="4968663" y="5470487"/>
                </a:cubicBezTo>
                <a:cubicBezTo>
                  <a:pt x="4947085" y="5444049"/>
                  <a:pt x="4889767" y="5472037"/>
                  <a:pt x="4815623" y="5458622"/>
                </a:cubicBezTo>
                <a:cubicBezTo>
                  <a:pt x="4792418" y="5428488"/>
                  <a:pt x="4765548" y="5449887"/>
                  <a:pt x="4716679" y="5405365"/>
                </a:cubicBezTo>
                <a:cubicBezTo>
                  <a:pt x="4713235" y="5407807"/>
                  <a:pt x="4709266" y="5409883"/>
                  <a:pt x="4704891" y="5411529"/>
                </a:cubicBezTo>
                <a:cubicBezTo>
                  <a:pt x="4679473" y="5421092"/>
                  <a:pt x="4646164" y="5414379"/>
                  <a:pt x="4630496" y="5396532"/>
                </a:cubicBezTo>
                <a:cubicBezTo>
                  <a:pt x="4590205" y="5365061"/>
                  <a:pt x="4548419" y="5412094"/>
                  <a:pt x="4506964" y="5396685"/>
                </a:cubicBezTo>
                <a:lnTo>
                  <a:pt x="4427135" y="5358585"/>
                </a:lnTo>
                <a:cubicBezTo>
                  <a:pt x="4319267" y="5308575"/>
                  <a:pt x="4152341" y="5340956"/>
                  <a:pt x="4028338" y="5313494"/>
                </a:cubicBezTo>
                <a:lnTo>
                  <a:pt x="4015367" y="5320766"/>
                </a:lnTo>
                <a:lnTo>
                  <a:pt x="4002837" y="5322294"/>
                </a:lnTo>
                <a:lnTo>
                  <a:pt x="3997650" y="5329513"/>
                </a:lnTo>
                <a:lnTo>
                  <a:pt x="3991991" y="5331908"/>
                </a:lnTo>
                <a:cubicBezTo>
                  <a:pt x="3969659" y="5338581"/>
                  <a:pt x="3978880" y="5316131"/>
                  <a:pt x="3925210" y="5319395"/>
                </a:cubicBezTo>
                <a:cubicBezTo>
                  <a:pt x="3947765" y="5277139"/>
                  <a:pt x="3837331" y="5338342"/>
                  <a:pt x="3837014" y="5289023"/>
                </a:cubicBezTo>
                <a:cubicBezTo>
                  <a:pt x="3824001" y="5291376"/>
                  <a:pt x="3811407" y="5295212"/>
                  <a:pt x="3798765" y="5299431"/>
                </a:cubicBezTo>
                <a:lnTo>
                  <a:pt x="3792144" y="5301616"/>
                </a:lnTo>
                <a:lnTo>
                  <a:pt x="3766249" y="5301869"/>
                </a:lnTo>
                <a:lnTo>
                  <a:pt x="3718651" y="5320541"/>
                </a:lnTo>
                <a:cubicBezTo>
                  <a:pt x="3703968" y="5321892"/>
                  <a:pt x="3688308" y="5321427"/>
                  <a:pt x="3671207" y="5318046"/>
                </a:cubicBezTo>
                <a:cubicBezTo>
                  <a:pt x="3616458" y="5288532"/>
                  <a:pt x="3514048" y="5333307"/>
                  <a:pt x="3446863" y="5294348"/>
                </a:cubicBezTo>
                <a:cubicBezTo>
                  <a:pt x="3420930" y="5283822"/>
                  <a:pt x="3333157" y="5274511"/>
                  <a:pt x="3312000" y="5286923"/>
                </a:cubicBezTo>
                <a:cubicBezTo>
                  <a:pt x="3292759" y="5287903"/>
                  <a:pt x="3273112" y="5280334"/>
                  <a:pt x="3259756" y="5294712"/>
                </a:cubicBezTo>
                <a:cubicBezTo>
                  <a:pt x="3239905" y="5311572"/>
                  <a:pt x="3185410" y="5275588"/>
                  <a:pt x="3187481" y="5298457"/>
                </a:cubicBezTo>
                <a:cubicBezTo>
                  <a:pt x="3168018" y="5286036"/>
                  <a:pt x="3146200" y="5288458"/>
                  <a:pt x="3124115" y="5294626"/>
                </a:cubicBezTo>
                <a:lnTo>
                  <a:pt x="3099907" y="5302443"/>
                </a:lnTo>
                <a:lnTo>
                  <a:pt x="3017494" y="5301439"/>
                </a:lnTo>
                <a:lnTo>
                  <a:pt x="3010848" y="5307225"/>
                </a:lnTo>
                <a:lnTo>
                  <a:pt x="2994286" y="5309060"/>
                </a:lnTo>
                <a:lnTo>
                  <a:pt x="2988160" y="5310041"/>
                </a:lnTo>
                <a:lnTo>
                  <a:pt x="2984260" y="5307528"/>
                </a:lnTo>
                <a:cubicBezTo>
                  <a:pt x="2981957" y="5306419"/>
                  <a:pt x="2980273" y="5306402"/>
                  <a:pt x="2979127" y="5308389"/>
                </a:cubicBezTo>
                <a:cubicBezTo>
                  <a:pt x="2978971" y="5309447"/>
                  <a:pt x="2978816" y="5310505"/>
                  <a:pt x="2978660" y="5311563"/>
                </a:cubicBezTo>
                <a:lnTo>
                  <a:pt x="2946326" y="5316745"/>
                </a:lnTo>
                <a:lnTo>
                  <a:pt x="2713134" y="5331381"/>
                </a:lnTo>
                <a:cubicBezTo>
                  <a:pt x="2610698" y="5372328"/>
                  <a:pt x="2466037" y="5325762"/>
                  <a:pt x="2352072" y="5342761"/>
                </a:cubicBezTo>
                <a:cubicBezTo>
                  <a:pt x="2293501" y="5293708"/>
                  <a:pt x="2324138" y="5338538"/>
                  <a:pt x="2260922" y="5328122"/>
                </a:cubicBezTo>
                <a:cubicBezTo>
                  <a:pt x="2275681" y="5372347"/>
                  <a:pt x="2185007" y="5301703"/>
                  <a:pt x="2178497" y="5351065"/>
                </a:cubicBezTo>
                <a:cubicBezTo>
                  <a:pt x="2133294" y="5337229"/>
                  <a:pt x="2097074" y="5300208"/>
                  <a:pt x="2034408" y="5307958"/>
                </a:cubicBezTo>
                <a:cubicBezTo>
                  <a:pt x="1981894" y="5332879"/>
                  <a:pt x="1896288" y="5279365"/>
                  <a:pt x="1831505" y="5312691"/>
                </a:cubicBezTo>
                <a:cubicBezTo>
                  <a:pt x="1807063" y="5321035"/>
                  <a:pt x="1727674" y="5322925"/>
                  <a:pt x="1710387" y="5308705"/>
                </a:cubicBezTo>
                <a:cubicBezTo>
                  <a:pt x="1693367" y="5306094"/>
                  <a:pt x="1674901" y="5312009"/>
                  <a:pt x="1664816" y="5296479"/>
                </a:cubicBezTo>
                <a:cubicBezTo>
                  <a:pt x="1649255" y="5277912"/>
                  <a:pt x="1596152" y="5309335"/>
                  <a:pt x="1600883" y="5286607"/>
                </a:cubicBezTo>
                <a:cubicBezTo>
                  <a:pt x="1563066" y="5308189"/>
                  <a:pt x="1524339" y="5269513"/>
                  <a:pt x="1488397" y="5260898"/>
                </a:cubicBezTo>
                <a:cubicBezTo>
                  <a:pt x="1459246" y="5282011"/>
                  <a:pt x="1412580" y="5243108"/>
                  <a:pt x="1336670" y="5240770"/>
                </a:cubicBezTo>
                <a:cubicBezTo>
                  <a:pt x="1304792" y="5265122"/>
                  <a:pt x="1285508" y="5238878"/>
                  <a:pt x="1224297" y="5271845"/>
                </a:cubicBezTo>
                <a:cubicBezTo>
                  <a:pt x="1221731" y="5268771"/>
                  <a:pt x="1218543" y="5265944"/>
                  <a:pt x="1214830" y="5263450"/>
                </a:cubicBezTo>
                <a:cubicBezTo>
                  <a:pt x="1193241" y="5248952"/>
                  <a:pt x="1158925" y="5248567"/>
                  <a:pt x="1138181" y="5262590"/>
                </a:cubicBezTo>
                <a:lnTo>
                  <a:pt x="943575" y="5290808"/>
                </a:lnTo>
                <a:cubicBezTo>
                  <a:pt x="823587" y="5316899"/>
                  <a:pt x="658340" y="5217603"/>
                  <a:pt x="529813" y="5218555"/>
                </a:cubicBezTo>
                <a:lnTo>
                  <a:pt x="519546" y="5208845"/>
                </a:lnTo>
                <a:lnTo>
                  <a:pt x="507906" y="5204779"/>
                </a:lnTo>
                <a:lnTo>
                  <a:pt x="505153" y="5196726"/>
                </a:lnTo>
                <a:lnTo>
                  <a:pt x="500429" y="5193241"/>
                </a:lnTo>
                <a:cubicBezTo>
                  <a:pt x="480923" y="5182176"/>
                  <a:pt x="482807" y="5205793"/>
                  <a:pt x="431923" y="5191553"/>
                </a:cubicBezTo>
                <a:cubicBezTo>
                  <a:pt x="440499" y="5237077"/>
                  <a:pt x="352872" y="5155083"/>
                  <a:pt x="337115" y="5202714"/>
                </a:cubicBezTo>
                <a:cubicBezTo>
                  <a:pt x="325265" y="5197752"/>
                  <a:pt x="314288" y="5191441"/>
                  <a:pt x="303383" y="5184750"/>
                </a:cubicBezTo>
                <a:lnTo>
                  <a:pt x="297664" y="5181269"/>
                </a:lnTo>
                <a:lnTo>
                  <a:pt x="272701" y="5175678"/>
                </a:lnTo>
                <a:lnTo>
                  <a:pt x="268242" y="5163678"/>
                </a:lnTo>
                <a:lnTo>
                  <a:pt x="232517" y="5147792"/>
                </a:lnTo>
                <a:cubicBezTo>
                  <a:pt x="218741" y="5143453"/>
                  <a:pt x="203450" y="5140668"/>
                  <a:pt x="185851" y="5140408"/>
                </a:cubicBezTo>
                <a:cubicBezTo>
                  <a:pt x="139207" y="5153337"/>
                  <a:pt x="79723" y="5120316"/>
                  <a:pt x="20337" y="5113040"/>
                </a:cubicBezTo>
                <a:lnTo>
                  <a:pt x="0" y="5112243"/>
                </a:lnTo>
                <a:close/>
              </a:path>
            </a:pathLst>
          </a:custGeom>
          <a:solidFill>
            <a:srgbClr val="82766A">
              <a:alpha val="15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3" name="Rectangle 6">
            <a:extLst>
              <a:ext uri="{FF2B5EF4-FFF2-40B4-BE49-F238E27FC236}">
                <a16:creationId xmlns:a16="http://schemas.microsoft.com/office/drawing/2014/main" id="{F0C518C2-0AA4-470C-87B9-9CBF428FBA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26434" y="399531"/>
            <a:ext cx="1707751" cy="428984"/>
          </a:xfrm>
          <a:custGeom>
            <a:avLst/>
            <a:gdLst>
              <a:gd name="connsiteX0" fmla="*/ 0 w 2142503"/>
              <a:gd name="connsiteY0" fmla="*/ 0 h 571500"/>
              <a:gd name="connsiteX1" fmla="*/ 2142503 w 2142503"/>
              <a:gd name="connsiteY1" fmla="*/ 0 h 571500"/>
              <a:gd name="connsiteX2" fmla="*/ 2142503 w 2142503"/>
              <a:gd name="connsiteY2" fmla="*/ 571500 h 571500"/>
              <a:gd name="connsiteX3" fmla="*/ 0 w 2142503"/>
              <a:gd name="connsiteY3" fmla="*/ 571500 h 571500"/>
              <a:gd name="connsiteX4" fmla="*/ 0 w 2142503"/>
              <a:gd name="connsiteY4" fmla="*/ 0 h 571500"/>
              <a:gd name="connsiteX0" fmla="*/ 0 w 2142503"/>
              <a:gd name="connsiteY0" fmla="*/ 0 h 582145"/>
              <a:gd name="connsiteX1" fmla="*/ 2142503 w 2142503"/>
              <a:gd name="connsiteY1" fmla="*/ 0 h 582145"/>
              <a:gd name="connsiteX2" fmla="*/ 2142503 w 2142503"/>
              <a:gd name="connsiteY2" fmla="*/ 571500 h 582145"/>
              <a:gd name="connsiteX3" fmla="*/ 2050917 w 2142503"/>
              <a:gd name="connsiteY3" fmla="*/ 582088 h 582145"/>
              <a:gd name="connsiteX4" fmla="*/ 0 w 2142503"/>
              <a:gd name="connsiteY4" fmla="*/ 571500 h 582145"/>
              <a:gd name="connsiteX5" fmla="*/ 0 w 2142503"/>
              <a:gd name="connsiteY5" fmla="*/ 0 h 582145"/>
              <a:gd name="connsiteX0" fmla="*/ 0 w 2159832"/>
              <a:gd name="connsiteY0" fmla="*/ 0 h 582145"/>
              <a:gd name="connsiteX1" fmla="*/ 2142503 w 2159832"/>
              <a:gd name="connsiteY1" fmla="*/ 0 h 582145"/>
              <a:gd name="connsiteX2" fmla="*/ 2159829 w 2159832"/>
              <a:gd name="connsiteY2" fmla="*/ 96526 h 582145"/>
              <a:gd name="connsiteX3" fmla="*/ 2142503 w 2159832"/>
              <a:gd name="connsiteY3" fmla="*/ 571500 h 582145"/>
              <a:gd name="connsiteX4" fmla="*/ 2050917 w 2159832"/>
              <a:gd name="connsiteY4" fmla="*/ 582088 h 582145"/>
              <a:gd name="connsiteX5" fmla="*/ 0 w 2159832"/>
              <a:gd name="connsiteY5" fmla="*/ 571500 h 582145"/>
              <a:gd name="connsiteX6" fmla="*/ 0 w 2159832"/>
              <a:gd name="connsiteY6" fmla="*/ 0 h 582145"/>
              <a:gd name="connsiteX0" fmla="*/ 0 w 2159832"/>
              <a:gd name="connsiteY0" fmla="*/ 12386 h 594531"/>
              <a:gd name="connsiteX1" fmla="*/ 67826 w 2159832"/>
              <a:gd name="connsiteY1" fmla="*/ 0 h 594531"/>
              <a:gd name="connsiteX2" fmla="*/ 2142503 w 2159832"/>
              <a:gd name="connsiteY2" fmla="*/ 12386 h 594531"/>
              <a:gd name="connsiteX3" fmla="*/ 2159829 w 2159832"/>
              <a:gd name="connsiteY3" fmla="*/ 108912 h 594531"/>
              <a:gd name="connsiteX4" fmla="*/ 2142503 w 2159832"/>
              <a:gd name="connsiteY4" fmla="*/ 583886 h 594531"/>
              <a:gd name="connsiteX5" fmla="*/ 2050917 w 2159832"/>
              <a:gd name="connsiteY5" fmla="*/ 594474 h 594531"/>
              <a:gd name="connsiteX6" fmla="*/ 0 w 2159832"/>
              <a:gd name="connsiteY6" fmla="*/ 583886 h 594531"/>
              <a:gd name="connsiteX7" fmla="*/ 0 w 2159832"/>
              <a:gd name="connsiteY7" fmla="*/ 12386 h 594531"/>
              <a:gd name="connsiteX0" fmla="*/ 0 w 2168908"/>
              <a:gd name="connsiteY0" fmla="*/ 26000 h 594531"/>
              <a:gd name="connsiteX1" fmla="*/ 76902 w 2168908"/>
              <a:gd name="connsiteY1" fmla="*/ 0 h 594531"/>
              <a:gd name="connsiteX2" fmla="*/ 2151579 w 2168908"/>
              <a:gd name="connsiteY2" fmla="*/ 12386 h 594531"/>
              <a:gd name="connsiteX3" fmla="*/ 2168905 w 2168908"/>
              <a:gd name="connsiteY3" fmla="*/ 108912 h 594531"/>
              <a:gd name="connsiteX4" fmla="*/ 2151579 w 2168908"/>
              <a:gd name="connsiteY4" fmla="*/ 583886 h 594531"/>
              <a:gd name="connsiteX5" fmla="*/ 2059993 w 2168908"/>
              <a:gd name="connsiteY5" fmla="*/ 594474 h 594531"/>
              <a:gd name="connsiteX6" fmla="*/ 9076 w 2168908"/>
              <a:gd name="connsiteY6" fmla="*/ 583886 h 594531"/>
              <a:gd name="connsiteX7" fmla="*/ 0 w 2168908"/>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147197 w 2316105"/>
              <a:gd name="connsiteY0" fmla="*/ 26000 h 594531"/>
              <a:gd name="connsiteX1" fmla="*/ 224099 w 2316105"/>
              <a:gd name="connsiteY1" fmla="*/ 0 h 594531"/>
              <a:gd name="connsiteX2" fmla="*/ 2298776 w 2316105"/>
              <a:gd name="connsiteY2" fmla="*/ 12386 h 594531"/>
              <a:gd name="connsiteX3" fmla="*/ 2316102 w 2316105"/>
              <a:gd name="connsiteY3" fmla="*/ 108912 h 594531"/>
              <a:gd name="connsiteX4" fmla="*/ 2298776 w 2316105"/>
              <a:gd name="connsiteY4" fmla="*/ 583886 h 594531"/>
              <a:gd name="connsiteX5" fmla="*/ 2207190 w 2316105"/>
              <a:gd name="connsiteY5" fmla="*/ 594474 h 594531"/>
              <a:gd name="connsiteX6" fmla="*/ 156273 w 2316105"/>
              <a:gd name="connsiteY6" fmla="*/ 583886 h 594531"/>
              <a:gd name="connsiteX7" fmla="*/ 142416 w 2316105"/>
              <a:gd name="connsiteY7" fmla="*/ 235975 h 594531"/>
              <a:gd name="connsiteX8" fmla="*/ 147197 w 2316105"/>
              <a:gd name="connsiteY8" fmla="*/ 26000 h 594531"/>
              <a:gd name="connsiteX0" fmla="*/ 154684 w 2323592"/>
              <a:gd name="connsiteY0" fmla="*/ 26000 h 594531"/>
              <a:gd name="connsiteX1" fmla="*/ 231586 w 2323592"/>
              <a:gd name="connsiteY1" fmla="*/ 0 h 594531"/>
              <a:gd name="connsiteX2" fmla="*/ 2306263 w 2323592"/>
              <a:gd name="connsiteY2" fmla="*/ 12386 h 594531"/>
              <a:gd name="connsiteX3" fmla="*/ 2323589 w 2323592"/>
              <a:gd name="connsiteY3" fmla="*/ 108912 h 594531"/>
              <a:gd name="connsiteX4" fmla="*/ 2306263 w 2323592"/>
              <a:gd name="connsiteY4" fmla="*/ 583886 h 594531"/>
              <a:gd name="connsiteX5" fmla="*/ 2214677 w 2323592"/>
              <a:gd name="connsiteY5" fmla="*/ 594474 h 594531"/>
              <a:gd name="connsiteX6" fmla="*/ 163760 w 2323592"/>
              <a:gd name="connsiteY6" fmla="*/ 583886 h 594531"/>
              <a:gd name="connsiteX7" fmla="*/ 158979 w 2323592"/>
              <a:gd name="connsiteY7" fmla="*/ 403879 h 594531"/>
              <a:gd name="connsiteX8" fmla="*/ 149903 w 2323592"/>
              <a:gd name="connsiteY8" fmla="*/ 235975 h 594531"/>
              <a:gd name="connsiteX9" fmla="*/ 154684 w 2323592"/>
              <a:gd name="connsiteY9" fmla="*/ 26000 h 594531"/>
              <a:gd name="connsiteX0" fmla="*/ 13665 w 2182573"/>
              <a:gd name="connsiteY0" fmla="*/ 26000 h 594531"/>
              <a:gd name="connsiteX1" fmla="*/ 90567 w 2182573"/>
              <a:gd name="connsiteY1" fmla="*/ 0 h 594531"/>
              <a:gd name="connsiteX2" fmla="*/ 2165244 w 2182573"/>
              <a:gd name="connsiteY2" fmla="*/ 12386 h 594531"/>
              <a:gd name="connsiteX3" fmla="*/ 2182570 w 2182573"/>
              <a:gd name="connsiteY3" fmla="*/ 108912 h 594531"/>
              <a:gd name="connsiteX4" fmla="*/ 2165244 w 2182573"/>
              <a:gd name="connsiteY4" fmla="*/ 583886 h 594531"/>
              <a:gd name="connsiteX5" fmla="*/ 2073658 w 2182573"/>
              <a:gd name="connsiteY5" fmla="*/ 594474 h 594531"/>
              <a:gd name="connsiteX6" fmla="*/ 22741 w 2182573"/>
              <a:gd name="connsiteY6" fmla="*/ 583886 h 594531"/>
              <a:gd name="connsiteX7" fmla="*/ 17960 w 2182573"/>
              <a:gd name="connsiteY7" fmla="*/ 403879 h 594531"/>
              <a:gd name="connsiteX8" fmla="*/ 8884 w 2182573"/>
              <a:gd name="connsiteY8" fmla="*/ 235975 h 594531"/>
              <a:gd name="connsiteX9" fmla="*/ 13665 w 2182573"/>
              <a:gd name="connsiteY9" fmla="*/ 26000 h 594531"/>
              <a:gd name="connsiteX0" fmla="*/ 13665 w 2202120"/>
              <a:gd name="connsiteY0" fmla="*/ 26000 h 594531"/>
              <a:gd name="connsiteX1" fmla="*/ 90567 w 2202120"/>
              <a:gd name="connsiteY1" fmla="*/ 0 h 594531"/>
              <a:gd name="connsiteX2" fmla="*/ 2165244 w 2202120"/>
              <a:gd name="connsiteY2" fmla="*/ 12386 h 594531"/>
              <a:gd name="connsiteX3" fmla="*/ 2182570 w 2202120"/>
              <a:gd name="connsiteY3" fmla="*/ 108912 h 594531"/>
              <a:gd name="connsiteX4" fmla="*/ 2192471 w 2202120"/>
              <a:gd name="connsiteY4" fmla="*/ 583886 h 594531"/>
              <a:gd name="connsiteX5" fmla="*/ 2073658 w 2202120"/>
              <a:gd name="connsiteY5" fmla="*/ 594474 h 594531"/>
              <a:gd name="connsiteX6" fmla="*/ 22741 w 2202120"/>
              <a:gd name="connsiteY6" fmla="*/ 583886 h 594531"/>
              <a:gd name="connsiteX7" fmla="*/ 17960 w 2202120"/>
              <a:gd name="connsiteY7" fmla="*/ 403879 h 594531"/>
              <a:gd name="connsiteX8" fmla="*/ 8884 w 2202120"/>
              <a:gd name="connsiteY8" fmla="*/ 235975 h 594531"/>
              <a:gd name="connsiteX9" fmla="*/ 13665 w 2202120"/>
              <a:gd name="connsiteY9" fmla="*/ 26000 h 594531"/>
              <a:gd name="connsiteX0" fmla="*/ 13665 w 2202036"/>
              <a:gd name="connsiteY0" fmla="*/ 26000 h 594531"/>
              <a:gd name="connsiteX1" fmla="*/ 90567 w 2202036"/>
              <a:gd name="connsiteY1" fmla="*/ 0 h 594531"/>
              <a:gd name="connsiteX2" fmla="*/ 2165244 w 2202036"/>
              <a:gd name="connsiteY2" fmla="*/ 12386 h 594531"/>
              <a:gd name="connsiteX3" fmla="*/ 2182570 w 2202036"/>
              <a:gd name="connsiteY3" fmla="*/ 108912 h 594531"/>
              <a:gd name="connsiteX4" fmla="*/ 2191645 w 2202036"/>
              <a:gd name="connsiteY4" fmla="*/ 422031 h 594531"/>
              <a:gd name="connsiteX5" fmla="*/ 2192471 w 2202036"/>
              <a:gd name="connsiteY5" fmla="*/ 583886 h 594531"/>
              <a:gd name="connsiteX6" fmla="*/ 2073658 w 2202036"/>
              <a:gd name="connsiteY6" fmla="*/ 594474 h 594531"/>
              <a:gd name="connsiteX7" fmla="*/ 22741 w 2202036"/>
              <a:gd name="connsiteY7" fmla="*/ 583886 h 594531"/>
              <a:gd name="connsiteX8" fmla="*/ 17960 w 2202036"/>
              <a:gd name="connsiteY8" fmla="*/ 403879 h 594531"/>
              <a:gd name="connsiteX9" fmla="*/ 8884 w 2202036"/>
              <a:gd name="connsiteY9" fmla="*/ 235975 h 594531"/>
              <a:gd name="connsiteX10" fmla="*/ 13665 w 2202036"/>
              <a:gd name="connsiteY10" fmla="*/ 26000 h 594531"/>
              <a:gd name="connsiteX0" fmla="*/ 142254 w 2330625"/>
              <a:gd name="connsiteY0" fmla="*/ 26000 h 594531"/>
              <a:gd name="connsiteX1" fmla="*/ 219156 w 2330625"/>
              <a:gd name="connsiteY1" fmla="*/ 0 h 594531"/>
              <a:gd name="connsiteX2" fmla="*/ 2293833 w 2330625"/>
              <a:gd name="connsiteY2" fmla="*/ 12386 h 594531"/>
              <a:gd name="connsiteX3" fmla="*/ 2311159 w 2330625"/>
              <a:gd name="connsiteY3" fmla="*/ 108912 h 594531"/>
              <a:gd name="connsiteX4" fmla="*/ 2320234 w 2330625"/>
              <a:gd name="connsiteY4" fmla="*/ 422031 h 594531"/>
              <a:gd name="connsiteX5" fmla="*/ 2321060 w 2330625"/>
              <a:gd name="connsiteY5" fmla="*/ 583886 h 594531"/>
              <a:gd name="connsiteX6" fmla="*/ 2202247 w 2330625"/>
              <a:gd name="connsiteY6" fmla="*/ 594474 h 594531"/>
              <a:gd name="connsiteX7" fmla="*/ 151330 w 2330625"/>
              <a:gd name="connsiteY7" fmla="*/ 583886 h 594531"/>
              <a:gd name="connsiteX8" fmla="*/ 155624 w 2330625"/>
              <a:gd name="connsiteY8" fmla="*/ 512790 h 594531"/>
              <a:gd name="connsiteX9" fmla="*/ 146549 w 2330625"/>
              <a:gd name="connsiteY9" fmla="*/ 403879 h 594531"/>
              <a:gd name="connsiteX10" fmla="*/ 137473 w 2330625"/>
              <a:gd name="connsiteY10" fmla="*/ 235975 h 594531"/>
              <a:gd name="connsiteX11" fmla="*/ 142254 w 2330625"/>
              <a:gd name="connsiteY11" fmla="*/ 26000 h 594531"/>
              <a:gd name="connsiteX0" fmla="*/ 13413 w 2201784"/>
              <a:gd name="connsiteY0" fmla="*/ 26000 h 594531"/>
              <a:gd name="connsiteX1" fmla="*/ 90315 w 2201784"/>
              <a:gd name="connsiteY1" fmla="*/ 0 h 594531"/>
              <a:gd name="connsiteX2" fmla="*/ 2164992 w 2201784"/>
              <a:gd name="connsiteY2" fmla="*/ 12386 h 594531"/>
              <a:gd name="connsiteX3" fmla="*/ 2182318 w 2201784"/>
              <a:gd name="connsiteY3" fmla="*/ 108912 h 594531"/>
              <a:gd name="connsiteX4" fmla="*/ 2191393 w 2201784"/>
              <a:gd name="connsiteY4" fmla="*/ 422031 h 594531"/>
              <a:gd name="connsiteX5" fmla="*/ 2192219 w 2201784"/>
              <a:gd name="connsiteY5" fmla="*/ 583886 h 594531"/>
              <a:gd name="connsiteX6" fmla="*/ 2073406 w 2201784"/>
              <a:gd name="connsiteY6" fmla="*/ 594474 h 594531"/>
              <a:gd name="connsiteX7" fmla="*/ 22489 w 2201784"/>
              <a:gd name="connsiteY7" fmla="*/ 583886 h 594531"/>
              <a:gd name="connsiteX8" fmla="*/ 26783 w 2201784"/>
              <a:gd name="connsiteY8" fmla="*/ 512790 h 594531"/>
              <a:gd name="connsiteX9" fmla="*/ 17708 w 2201784"/>
              <a:gd name="connsiteY9" fmla="*/ 403879 h 594531"/>
              <a:gd name="connsiteX10" fmla="*/ 8632 w 2201784"/>
              <a:gd name="connsiteY10" fmla="*/ 235975 h 594531"/>
              <a:gd name="connsiteX11" fmla="*/ 13413 w 2201784"/>
              <a:gd name="connsiteY11" fmla="*/ 26000 h 594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1784" h="594531">
                <a:moveTo>
                  <a:pt x="13413" y="26000"/>
                </a:moveTo>
                <a:cubicBezTo>
                  <a:pt x="37534" y="24897"/>
                  <a:pt x="66194" y="1103"/>
                  <a:pt x="90315" y="0"/>
                </a:cubicBezTo>
                <a:lnTo>
                  <a:pt x="2164992" y="12386"/>
                </a:lnTo>
                <a:cubicBezTo>
                  <a:pt x="2164717" y="43049"/>
                  <a:pt x="2182593" y="78249"/>
                  <a:pt x="2182318" y="108912"/>
                </a:cubicBezTo>
                <a:cubicBezTo>
                  <a:pt x="2188231" y="177186"/>
                  <a:pt x="2189743" y="342869"/>
                  <a:pt x="2191393" y="422031"/>
                </a:cubicBezTo>
                <a:cubicBezTo>
                  <a:pt x="2193043" y="501193"/>
                  <a:pt x="2213396" y="555146"/>
                  <a:pt x="2192219" y="583886"/>
                </a:cubicBezTo>
                <a:cubicBezTo>
                  <a:pt x="2172279" y="582877"/>
                  <a:pt x="2093346" y="595483"/>
                  <a:pt x="2073406" y="594474"/>
                </a:cubicBezTo>
                <a:lnTo>
                  <a:pt x="22489" y="583886"/>
                </a:lnTo>
                <a:cubicBezTo>
                  <a:pt x="5849" y="592962"/>
                  <a:pt x="27580" y="542791"/>
                  <a:pt x="26783" y="512790"/>
                </a:cubicBezTo>
                <a:cubicBezTo>
                  <a:pt x="25986" y="482789"/>
                  <a:pt x="18464" y="450015"/>
                  <a:pt x="17708" y="403879"/>
                </a:cubicBezTo>
                <a:cubicBezTo>
                  <a:pt x="16952" y="357743"/>
                  <a:pt x="-14855" y="308787"/>
                  <a:pt x="8632" y="235975"/>
                </a:cubicBezTo>
                <a:cubicBezTo>
                  <a:pt x="7119" y="142994"/>
                  <a:pt x="-201" y="65329"/>
                  <a:pt x="13413" y="26000"/>
                </a:cubicBezTo>
                <a:close/>
              </a:path>
            </a:pathLst>
          </a:custGeom>
          <a:solidFill>
            <a:srgbClr val="D9D4D0">
              <a:alpha val="60000"/>
            </a:srgbClr>
          </a:solidFill>
          <a:ln>
            <a:noFill/>
          </a:ln>
          <a:effectLst>
            <a:softEdge rad="63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3831802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2" name="Rectangle 31">
            <a:extLst>
              <a:ext uri="{FF2B5EF4-FFF2-40B4-BE49-F238E27FC236}">
                <a16:creationId xmlns:a16="http://schemas.microsoft.com/office/drawing/2014/main" id="{131BAD53-4E89-4F62-BBB7-26359763ED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Freeform: Shape 29">
            <a:extLst>
              <a:ext uri="{FF2B5EF4-FFF2-40B4-BE49-F238E27FC236}">
                <a16:creationId xmlns:a16="http://schemas.microsoft.com/office/drawing/2014/main" id="{62756DA2-40EB-4C6F-B962-5822FFB54F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653438" cy="6858000"/>
          </a:xfrm>
          <a:custGeom>
            <a:avLst/>
            <a:gdLst>
              <a:gd name="connsiteX0" fmla="*/ 0 w 6096000"/>
              <a:gd name="connsiteY0" fmla="*/ 0 h 6858000"/>
              <a:gd name="connsiteX1" fmla="*/ 5567517 w 6096000"/>
              <a:gd name="connsiteY1" fmla="*/ 0 h 6858000"/>
              <a:gd name="connsiteX2" fmla="*/ 5566938 w 6096000"/>
              <a:gd name="connsiteY2" fmla="*/ 1705 h 6858000"/>
              <a:gd name="connsiteX3" fmla="*/ 5551594 w 6096000"/>
              <a:gd name="connsiteY3" fmla="*/ 17287 h 6858000"/>
              <a:gd name="connsiteX4" fmla="*/ 5545641 w 6096000"/>
              <a:gd name="connsiteY4" fmla="*/ 130336 h 6858000"/>
              <a:gd name="connsiteX5" fmla="*/ 5538289 w 6096000"/>
              <a:gd name="connsiteY5" fmla="*/ 187093 h 6858000"/>
              <a:gd name="connsiteX6" fmla="*/ 5545790 w 6096000"/>
              <a:gd name="connsiteY6" fmla="*/ 265704 h 6858000"/>
              <a:gd name="connsiteX7" fmla="*/ 5542313 w 6096000"/>
              <a:gd name="connsiteY7" fmla="*/ 354566 h 6858000"/>
              <a:gd name="connsiteX8" fmla="*/ 5524126 w 6096000"/>
              <a:gd name="connsiteY8" fmla="*/ 472000 h 6858000"/>
              <a:gd name="connsiteX9" fmla="*/ 5522170 w 6096000"/>
              <a:gd name="connsiteY9" fmla="*/ 473782 h 6858000"/>
              <a:gd name="connsiteX10" fmla="*/ 5521798 w 6096000"/>
              <a:gd name="connsiteY10" fmla="*/ 491380 h 6858000"/>
              <a:gd name="connsiteX11" fmla="*/ 5536419 w 6096000"/>
              <a:gd name="connsiteY11" fmla="*/ 531675 h 6858000"/>
              <a:gd name="connsiteX12" fmla="*/ 5533435 w 6096000"/>
              <a:gd name="connsiteY12" fmla="*/ 536015 h 6858000"/>
              <a:gd name="connsiteX13" fmla="*/ 5538088 w 6096000"/>
              <a:gd name="connsiteY13" fmla="*/ 572092 h 6858000"/>
              <a:gd name="connsiteX14" fmla="*/ 5536061 w 6096000"/>
              <a:gd name="connsiteY14" fmla="*/ 572511 h 6858000"/>
              <a:gd name="connsiteX15" fmla="*/ 5528218 w 6096000"/>
              <a:gd name="connsiteY15" fmla="*/ 582332 h 6858000"/>
              <a:gd name="connsiteX16" fmla="*/ 5518011 w 6096000"/>
              <a:gd name="connsiteY16" fmla="*/ 601285 h 6858000"/>
              <a:gd name="connsiteX17" fmla="*/ 5473174 w 6096000"/>
              <a:gd name="connsiteY17" fmla="*/ 681608 h 6858000"/>
              <a:gd name="connsiteX18" fmla="*/ 5472963 w 6096000"/>
              <a:gd name="connsiteY18" fmla="*/ 689151 h 6858000"/>
              <a:gd name="connsiteX19" fmla="*/ 5472485 w 6096000"/>
              <a:gd name="connsiteY19" fmla="*/ 689289 h 6858000"/>
              <a:gd name="connsiteX20" fmla="*/ 5471326 w 6096000"/>
              <a:gd name="connsiteY20" fmla="*/ 697222 h 6858000"/>
              <a:gd name="connsiteX21" fmla="*/ 5472164 w 6096000"/>
              <a:gd name="connsiteY21" fmla="*/ 717531 h 6858000"/>
              <a:gd name="connsiteX22" fmla="*/ 5468891 w 6096000"/>
              <a:gd name="connsiteY22" fmla="*/ 722494 h 6858000"/>
              <a:gd name="connsiteX23" fmla="*/ 5463081 w 6096000"/>
              <a:gd name="connsiteY23" fmla="*/ 724368 h 6858000"/>
              <a:gd name="connsiteX24" fmla="*/ 5446981 w 6096000"/>
              <a:gd name="connsiteY24" fmla="*/ 752692 h 6858000"/>
              <a:gd name="connsiteX25" fmla="*/ 5417190 w 6096000"/>
              <a:gd name="connsiteY25" fmla="*/ 816346 h 6858000"/>
              <a:gd name="connsiteX26" fmla="*/ 5388958 w 6096000"/>
              <a:gd name="connsiteY26" fmla="*/ 889417 h 6858000"/>
              <a:gd name="connsiteX27" fmla="*/ 5307044 w 6096000"/>
              <a:gd name="connsiteY27" fmla="*/ 1063288 h 6858000"/>
              <a:gd name="connsiteX28" fmla="*/ 5303837 w 6096000"/>
              <a:gd name="connsiteY28" fmla="*/ 1157176 h 6858000"/>
              <a:gd name="connsiteX29" fmla="*/ 5286494 w 6096000"/>
              <a:gd name="connsiteY29" fmla="*/ 1210776 h 6858000"/>
              <a:gd name="connsiteX30" fmla="*/ 5282463 w 6096000"/>
              <a:gd name="connsiteY30" fmla="*/ 1301993 h 6858000"/>
              <a:gd name="connsiteX31" fmla="*/ 5252235 w 6096000"/>
              <a:gd name="connsiteY31" fmla="*/ 1360879 h 6858000"/>
              <a:gd name="connsiteX32" fmla="*/ 5244497 w 6096000"/>
              <a:gd name="connsiteY32" fmla="*/ 1404045 h 6858000"/>
              <a:gd name="connsiteX33" fmla="*/ 5223823 w 6096000"/>
              <a:gd name="connsiteY33" fmla="*/ 1429568 h 6858000"/>
              <a:gd name="connsiteX34" fmla="*/ 5224851 w 6096000"/>
              <a:gd name="connsiteY34" fmla="*/ 1430305 h 6858000"/>
              <a:gd name="connsiteX35" fmla="*/ 5212394 w 6096000"/>
              <a:gd name="connsiteY35" fmla="*/ 1463304 h 6858000"/>
              <a:gd name="connsiteX36" fmla="*/ 5209958 w 6096000"/>
              <a:gd name="connsiteY36" fmla="*/ 1514846 h 6858000"/>
              <a:gd name="connsiteX37" fmla="*/ 5206417 w 6096000"/>
              <a:gd name="connsiteY37" fmla="*/ 1519731 h 6858000"/>
              <a:gd name="connsiteX38" fmla="*/ 5206640 w 6096000"/>
              <a:gd name="connsiteY38" fmla="*/ 1519929 h 6858000"/>
              <a:gd name="connsiteX39" fmla="*/ 5207632 w 6096000"/>
              <a:gd name="connsiteY39" fmla="*/ 1546022 h 6858000"/>
              <a:gd name="connsiteX40" fmla="*/ 5212030 w 6096000"/>
              <a:gd name="connsiteY40" fmla="*/ 1578752 h 6858000"/>
              <a:gd name="connsiteX41" fmla="*/ 5203533 w 6096000"/>
              <a:gd name="connsiteY41" fmla="*/ 1647555 h 6858000"/>
              <a:gd name="connsiteX42" fmla="*/ 5190877 w 6096000"/>
              <a:gd name="connsiteY42" fmla="*/ 1715685 h 6858000"/>
              <a:gd name="connsiteX43" fmla="*/ 5184235 w 6096000"/>
              <a:gd name="connsiteY43" fmla="*/ 1740358 h 6858000"/>
              <a:gd name="connsiteX44" fmla="*/ 5181475 w 6096000"/>
              <a:gd name="connsiteY44" fmla="*/ 1784314 h 6858000"/>
              <a:gd name="connsiteX45" fmla="*/ 5185845 w 6096000"/>
              <a:gd name="connsiteY45" fmla="*/ 1804434 h 6858000"/>
              <a:gd name="connsiteX46" fmla="*/ 5185068 w 6096000"/>
              <a:gd name="connsiteY46" fmla="*/ 1805316 h 6858000"/>
              <a:gd name="connsiteX47" fmla="*/ 5188593 w 6096000"/>
              <a:gd name="connsiteY47" fmla="*/ 1807109 h 6858000"/>
              <a:gd name="connsiteX48" fmla="*/ 5185920 w 6096000"/>
              <a:gd name="connsiteY48" fmla="*/ 1821003 h 6858000"/>
              <a:gd name="connsiteX49" fmla="*/ 5183543 w 6096000"/>
              <a:gd name="connsiteY49" fmla="*/ 1824832 h 6858000"/>
              <a:gd name="connsiteX50" fmla="*/ 5182235 w 6096000"/>
              <a:gd name="connsiteY50" fmla="*/ 1830429 h 6858000"/>
              <a:gd name="connsiteX51" fmla="*/ 5182525 w 6096000"/>
              <a:gd name="connsiteY51" fmla="*/ 1830569 h 6858000"/>
              <a:gd name="connsiteX52" fmla="*/ 5180663 w 6096000"/>
              <a:gd name="connsiteY52" fmla="*/ 1835810 h 6858000"/>
              <a:gd name="connsiteX53" fmla="*/ 5167452 w 6096000"/>
              <a:gd name="connsiteY53" fmla="*/ 1861483 h 6858000"/>
              <a:gd name="connsiteX54" fmla="*/ 5174266 w 6096000"/>
              <a:gd name="connsiteY54" fmla="*/ 1892417 h 6858000"/>
              <a:gd name="connsiteX55" fmla="*/ 5189262 w 6096000"/>
              <a:gd name="connsiteY55" fmla="*/ 1895114 h 6858000"/>
              <a:gd name="connsiteX56" fmla="*/ 5187100 w 6096000"/>
              <a:gd name="connsiteY56" fmla="*/ 1899379 h 6858000"/>
              <a:gd name="connsiteX57" fmla="*/ 5180471 w 6096000"/>
              <a:gd name="connsiteY57" fmla="*/ 1907867 h 6858000"/>
              <a:gd name="connsiteX58" fmla="*/ 5181361 w 6096000"/>
              <a:gd name="connsiteY58" fmla="*/ 1910265 h 6858000"/>
              <a:gd name="connsiteX59" fmla="*/ 5178268 w 6096000"/>
              <a:gd name="connsiteY59" fmla="*/ 1935584 h 6858000"/>
              <a:gd name="connsiteX60" fmla="*/ 5183619 w 6096000"/>
              <a:gd name="connsiteY60" fmla="*/ 1942021 h 6858000"/>
              <a:gd name="connsiteX61" fmla="*/ 5184480 w 6096000"/>
              <a:gd name="connsiteY61" fmla="*/ 1945112 h 6858000"/>
              <a:gd name="connsiteX62" fmla="*/ 5172776 w 6096000"/>
              <a:gd name="connsiteY62" fmla="*/ 1961162 h 6858000"/>
              <a:gd name="connsiteX63" fmla="*/ 5168513 w 6096000"/>
              <a:gd name="connsiteY63" fmla="*/ 1969445 h 6858000"/>
              <a:gd name="connsiteX64" fmla="*/ 5126597 w 6096000"/>
              <a:gd name="connsiteY64" fmla="*/ 2024270 h 6858000"/>
              <a:gd name="connsiteX65" fmla="*/ 5119528 w 6096000"/>
              <a:gd name="connsiteY65" fmla="*/ 2107942 h 6858000"/>
              <a:gd name="connsiteX66" fmla="*/ 5110356 w 6096000"/>
              <a:gd name="connsiteY66" fmla="*/ 2193455 h 6858000"/>
              <a:gd name="connsiteX67" fmla="*/ 5104992 w 6096000"/>
              <a:gd name="connsiteY67" fmla="*/ 2260088 h 6858000"/>
              <a:gd name="connsiteX68" fmla="*/ 5059439 w 6096000"/>
              <a:gd name="connsiteY68" fmla="*/ 2335735 h 6858000"/>
              <a:gd name="connsiteX69" fmla="*/ 5022061 w 6096000"/>
              <a:gd name="connsiteY69" fmla="*/ 2408995 h 6858000"/>
              <a:gd name="connsiteX70" fmla="*/ 5022253 w 6096000"/>
              <a:gd name="connsiteY70" fmla="*/ 2445869 h 6858000"/>
              <a:gd name="connsiteX71" fmla="*/ 5011426 w 6096000"/>
              <a:gd name="connsiteY71" fmla="*/ 2496499 h 6858000"/>
              <a:gd name="connsiteX72" fmla="*/ 4994224 w 6096000"/>
              <a:gd name="connsiteY72" fmla="*/ 2549900 h 6858000"/>
              <a:gd name="connsiteX73" fmla="*/ 4995245 w 6096000"/>
              <a:gd name="connsiteY73" fmla="*/ 2596456 h 6858000"/>
              <a:gd name="connsiteX74" fmla="*/ 4988570 w 6096000"/>
              <a:gd name="connsiteY74" fmla="*/ 2606088 h 6858000"/>
              <a:gd name="connsiteX75" fmla="*/ 4988371 w 6096000"/>
              <a:gd name="connsiteY75" fmla="*/ 2635351 h 6858000"/>
              <a:gd name="connsiteX76" fmla="*/ 4983212 w 6096000"/>
              <a:gd name="connsiteY76" fmla="*/ 2665666 h 6858000"/>
              <a:gd name="connsiteX77" fmla="*/ 4968234 w 6096000"/>
              <a:gd name="connsiteY77" fmla="*/ 2715895 h 6858000"/>
              <a:gd name="connsiteX78" fmla="*/ 4975888 w 6096000"/>
              <a:gd name="connsiteY78" fmla="*/ 2725052 h 6858000"/>
              <a:gd name="connsiteX79" fmla="*/ 4980195 w 6096000"/>
              <a:gd name="connsiteY79" fmla="*/ 2726489 h 6858000"/>
              <a:gd name="connsiteX80" fmla="*/ 4976218 w 6096000"/>
              <a:gd name="connsiteY80" fmla="*/ 2740278 h 6858000"/>
              <a:gd name="connsiteX81" fmla="*/ 4980571 w 6096000"/>
              <a:gd name="connsiteY81" fmla="*/ 2751112 h 6858000"/>
              <a:gd name="connsiteX82" fmla="*/ 4973893 w 6096000"/>
              <a:gd name="connsiteY82" fmla="*/ 2760208 h 6858000"/>
              <a:gd name="connsiteX83" fmla="*/ 4979005 w 6096000"/>
              <a:gd name="connsiteY83" fmla="*/ 2790136 h 6858000"/>
              <a:gd name="connsiteX84" fmla="*/ 4986137 w 6096000"/>
              <a:gd name="connsiteY84" fmla="*/ 2804183 h 6858000"/>
              <a:gd name="connsiteX85" fmla="*/ 4986175 w 6096000"/>
              <a:gd name="connsiteY85" fmla="*/ 2825860 h 6858000"/>
              <a:gd name="connsiteX86" fmla="*/ 4993936 w 6096000"/>
              <a:gd name="connsiteY86" fmla="*/ 2911749 h 6858000"/>
              <a:gd name="connsiteX87" fmla="*/ 4992563 w 6096000"/>
              <a:gd name="connsiteY87" fmla="*/ 2977278 h 6858000"/>
              <a:gd name="connsiteX88" fmla="*/ 4980516 w 6096000"/>
              <a:gd name="connsiteY88" fmla="*/ 2991092 h 6858000"/>
              <a:gd name="connsiteX89" fmla="*/ 4992801 w 6096000"/>
              <a:gd name="connsiteY89" fmla="*/ 3020247 h 6858000"/>
              <a:gd name="connsiteX90" fmla="*/ 5014805 w 6096000"/>
              <a:gd name="connsiteY90" fmla="*/ 3065434 h 6858000"/>
              <a:gd name="connsiteX91" fmla="*/ 5002733 w 6096000"/>
              <a:gd name="connsiteY91" fmla="*/ 3103777 h 6858000"/>
              <a:gd name="connsiteX92" fmla="*/ 5002941 w 6096000"/>
              <a:gd name="connsiteY92" fmla="*/ 3151828 h 6858000"/>
              <a:gd name="connsiteX93" fmla="*/ 5002883 w 6096000"/>
              <a:gd name="connsiteY93" fmla="*/ 3180546 h 6858000"/>
              <a:gd name="connsiteX94" fmla="*/ 5016711 w 6096000"/>
              <a:gd name="connsiteY94" fmla="*/ 3258677 h 6858000"/>
              <a:gd name="connsiteX95" fmla="*/ 5017918 w 6096000"/>
              <a:gd name="connsiteY95" fmla="*/ 3262610 h 6858000"/>
              <a:gd name="connsiteX96" fmla="*/ 5011672 w 6096000"/>
              <a:gd name="connsiteY96" fmla="*/ 3277179 h 6858000"/>
              <a:gd name="connsiteX97" fmla="*/ 5009344 w 6096000"/>
              <a:gd name="connsiteY97" fmla="*/ 3278130 h 6858000"/>
              <a:gd name="connsiteX98" fmla="*/ 5026770 w 6096000"/>
              <a:gd name="connsiteY98" fmla="*/ 3325671 h 6858000"/>
              <a:gd name="connsiteX99" fmla="*/ 5024571 w 6096000"/>
              <a:gd name="connsiteY99" fmla="*/ 3332072 h 6858000"/>
              <a:gd name="connsiteX100" fmla="*/ 5041705 w 6096000"/>
              <a:gd name="connsiteY100" fmla="*/ 3362948 h 6858000"/>
              <a:gd name="connsiteX101" fmla="*/ 5047477 w 6096000"/>
              <a:gd name="connsiteY101" fmla="*/ 3378959 h 6858000"/>
              <a:gd name="connsiteX102" fmla="*/ 5060758 w 6096000"/>
              <a:gd name="connsiteY102" fmla="*/ 3407057 h 6858000"/>
              <a:gd name="connsiteX103" fmla="*/ 5058968 w 6096000"/>
              <a:gd name="connsiteY103" fmla="*/ 3409825 h 6858000"/>
              <a:gd name="connsiteX104" fmla="*/ 5062667 w 6096000"/>
              <a:gd name="connsiteY104" fmla="*/ 3415218 h 6858000"/>
              <a:gd name="connsiteX105" fmla="*/ 5060928 w 6096000"/>
              <a:gd name="connsiteY105" fmla="*/ 3419880 h 6858000"/>
              <a:gd name="connsiteX106" fmla="*/ 5062923 w 6096000"/>
              <a:gd name="connsiteY106" fmla="*/ 3424545 h 6858000"/>
              <a:gd name="connsiteX107" fmla="*/ 5064623 w 6096000"/>
              <a:gd name="connsiteY107" fmla="*/ 3476412 h 6858000"/>
              <a:gd name="connsiteX108" fmla="*/ 5069684 w 6096000"/>
              <a:gd name="connsiteY108" fmla="*/ 3486850 h 6858000"/>
              <a:gd name="connsiteX109" fmla="*/ 5063339 w 6096000"/>
              <a:gd name="connsiteY109" fmla="*/ 3496391 h 6858000"/>
              <a:gd name="connsiteX110" fmla="*/ 5070139 w 6096000"/>
              <a:gd name="connsiteY110" fmla="*/ 3531201 h 6858000"/>
              <a:gd name="connsiteX111" fmla="*/ 5079896 w 6096000"/>
              <a:gd name="connsiteY111" fmla="*/ 3542019 h 6858000"/>
              <a:gd name="connsiteX112" fmla="*/ 5087540 w 6096000"/>
              <a:gd name="connsiteY112" fmla="*/ 3552249 h 6858000"/>
              <a:gd name="connsiteX113" fmla="*/ 5087902 w 6096000"/>
              <a:gd name="connsiteY113" fmla="*/ 3553678 h 6858000"/>
              <a:gd name="connsiteX114" fmla="*/ 5091509 w 6096000"/>
              <a:gd name="connsiteY114" fmla="*/ 3568021 h 6858000"/>
              <a:gd name="connsiteX115" fmla="*/ 5091934 w 6096000"/>
              <a:gd name="connsiteY115" fmla="*/ 3569719 h 6858000"/>
              <a:gd name="connsiteX116" fmla="*/ 5089362 w 6096000"/>
              <a:gd name="connsiteY116" fmla="*/ 3586412 h 6858000"/>
              <a:gd name="connsiteX117" fmla="*/ 5092358 w 6096000"/>
              <a:gd name="connsiteY117" fmla="*/ 3597336 h 6858000"/>
              <a:gd name="connsiteX118" fmla="*/ 5084254 w 6096000"/>
              <a:gd name="connsiteY118" fmla="*/ 3606007 h 6858000"/>
              <a:gd name="connsiteX119" fmla="*/ 5084281 w 6096000"/>
              <a:gd name="connsiteY119" fmla="*/ 3641228 h 6858000"/>
              <a:gd name="connsiteX120" fmla="*/ 5091848 w 6096000"/>
              <a:gd name="connsiteY120" fmla="*/ 3653088 h 6858000"/>
              <a:gd name="connsiteX121" fmla="*/ 5097436 w 6096000"/>
              <a:gd name="connsiteY121" fmla="*/ 3664114 h 6858000"/>
              <a:gd name="connsiteX122" fmla="*/ 5097518 w 6096000"/>
              <a:gd name="connsiteY122" fmla="*/ 3665569 h 6858000"/>
              <a:gd name="connsiteX123" fmla="*/ 5099829 w 6096000"/>
              <a:gd name="connsiteY123" fmla="*/ 3707357 h 6858000"/>
              <a:gd name="connsiteX124" fmla="*/ 5114696 w 6096000"/>
              <a:gd name="connsiteY124" fmla="*/ 3778166 h 6858000"/>
              <a:gd name="connsiteX125" fmla="*/ 5135379 w 6096000"/>
              <a:gd name="connsiteY125" fmla="*/ 3878222 h 6858000"/>
              <a:gd name="connsiteX126" fmla="*/ 5130138 w 6096000"/>
              <a:gd name="connsiteY126" fmla="*/ 4048117 h 6858000"/>
              <a:gd name="connsiteX127" fmla="*/ 5090040 w 6096000"/>
              <a:gd name="connsiteY127" fmla="*/ 4219510 h 6858000"/>
              <a:gd name="connsiteX128" fmla="*/ 5092812 w 6096000"/>
              <a:gd name="connsiteY128" fmla="*/ 4411258 h 6858000"/>
              <a:gd name="connsiteX129" fmla="*/ 5084599 w 6096000"/>
              <a:gd name="connsiteY129" fmla="*/ 4488531 h 6858000"/>
              <a:gd name="connsiteX130" fmla="*/ 5084072 w 6096000"/>
              <a:gd name="connsiteY130" fmla="*/ 4539168 h 6858000"/>
              <a:gd name="connsiteX131" fmla="*/ 5068936 w 6096000"/>
              <a:gd name="connsiteY131" fmla="*/ 4625153 h 6858000"/>
              <a:gd name="connsiteX132" fmla="*/ 5059114 w 6096000"/>
              <a:gd name="connsiteY132" fmla="*/ 4733115 h 6858000"/>
              <a:gd name="connsiteX133" fmla="*/ 5037209 w 6096000"/>
              <a:gd name="connsiteY133" fmla="*/ 4844323 h 6858000"/>
              <a:gd name="connsiteX134" fmla="*/ 5020638 w 6096000"/>
              <a:gd name="connsiteY134" fmla="*/ 4877992 h 6858000"/>
              <a:gd name="connsiteX135" fmla="*/ 5006413 w 6096000"/>
              <a:gd name="connsiteY135" fmla="*/ 4925805 h 6858000"/>
              <a:gd name="connsiteX136" fmla="*/ 4971037 w 6096000"/>
              <a:gd name="connsiteY136" fmla="*/ 5009272 h 6858000"/>
              <a:gd name="connsiteX137" fmla="*/ 4963105 w 6096000"/>
              <a:gd name="connsiteY137" fmla="*/ 5111369 h 6858000"/>
              <a:gd name="connsiteX138" fmla="*/ 4976341 w 6096000"/>
              <a:gd name="connsiteY138" fmla="*/ 5210876 h 6858000"/>
              <a:gd name="connsiteX139" fmla="*/ 4980617 w 6096000"/>
              <a:gd name="connsiteY139" fmla="*/ 5269726 h 6858000"/>
              <a:gd name="connsiteX140" fmla="*/ 4997733 w 6096000"/>
              <a:gd name="connsiteY140" fmla="*/ 5464225 h 6858000"/>
              <a:gd name="connsiteX141" fmla="*/ 5001400 w 6096000"/>
              <a:gd name="connsiteY141" fmla="*/ 5594585 h 6858000"/>
              <a:gd name="connsiteX142" fmla="*/ 4983700 w 6096000"/>
              <a:gd name="connsiteY142" fmla="*/ 5667896 h 6858000"/>
              <a:gd name="connsiteX143" fmla="*/ 4968506 w 6096000"/>
              <a:gd name="connsiteY143" fmla="*/ 5769225 h 6858000"/>
              <a:gd name="connsiteX144" fmla="*/ 4969765 w 6096000"/>
              <a:gd name="connsiteY144" fmla="*/ 5823324 h 6858000"/>
              <a:gd name="connsiteX145" fmla="*/ 4966129 w 6096000"/>
              <a:gd name="connsiteY145" fmla="*/ 5862699 h 6858000"/>
              <a:gd name="connsiteX146" fmla="*/ 4970695 w 6096000"/>
              <a:gd name="connsiteY146" fmla="*/ 5906467 h 6858000"/>
              <a:gd name="connsiteX147" fmla="*/ 4991568 w 6096000"/>
              <a:gd name="connsiteY147" fmla="*/ 5939847 h 6858000"/>
              <a:gd name="connsiteX148" fmla="*/ 4986815 w 6096000"/>
              <a:gd name="connsiteY148" fmla="*/ 5973994 h 6858000"/>
              <a:gd name="connsiteX149" fmla="*/ 4987776 w 6096000"/>
              <a:gd name="connsiteY149" fmla="*/ 6089693 h 6858000"/>
              <a:gd name="connsiteX150" fmla="*/ 4991621 w 6096000"/>
              <a:gd name="connsiteY150" fmla="*/ 6224938 h 6858000"/>
              <a:gd name="connsiteX151" fmla="*/ 5017157 w 6096000"/>
              <a:gd name="connsiteY151" fmla="*/ 6370251 h 6858000"/>
              <a:gd name="connsiteX152" fmla="*/ 5040797 w 6096000"/>
              <a:gd name="connsiteY152" fmla="*/ 6541313 h 6858000"/>
              <a:gd name="connsiteX153" fmla="*/ 5045375 w 6096000"/>
              <a:gd name="connsiteY153" fmla="*/ 6640957 h 6858000"/>
              <a:gd name="connsiteX154" fmla="*/ 5058442 w 6096000"/>
              <a:gd name="connsiteY154" fmla="*/ 6705297 h 6858000"/>
              <a:gd name="connsiteX155" fmla="*/ 5071125 w 6096000"/>
              <a:gd name="connsiteY155" fmla="*/ 6759582 h 6858000"/>
              <a:gd name="connsiteX156" fmla="*/ 5069172 w 6096000"/>
              <a:gd name="connsiteY156" fmla="*/ 6817746 h 6858000"/>
              <a:gd name="connsiteX157" fmla="*/ 5072322 w 6096000"/>
              <a:gd name="connsiteY157" fmla="*/ 6843646 h 6858000"/>
              <a:gd name="connsiteX158" fmla="*/ 5091388 w 6096000"/>
              <a:gd name="connsiteY158" fmla="*/ 6857998 h 6858000"/>
              <a:gd name="connsiteX159" fmla="*/ 6096000 w 6096000"/>
              <a:gd name="connsiteY159" fmla="*/ 6857998 h 6858000"/>
              <a:gd name="connsiteX160" fmla="*/ 6096000 w 6096000"/>
              <a:gd name="connsiteY160" fmla="*/ 6858000 h 6858000"/>
              <a:gd name="connsiteX161" fmla="*/ 0 w 6096000"/>
              <a:gd name="connsiteY16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Lst>
            <a:rect l="l" t="t" r="r" b="b"/>
            <a:pathLst>
              <a:path w="6096000" h="6858000">
                <a:moveTo>
                  <a:pt x="0" y="0"/>
                </a:moveTo>
                <a:lnTo>
                  <a:pt x="5567517" y="0"/>
                </a:lnTo>
                <a:lnTo>
                  <a:pt x="5566938" y="1705"/>
                </a:lnTo>
                <a:cubicBezTo>
                  <a:pt x="5563126" y="8440"/>
                  <a:pt x="5558112" y="13784"/>
                  <a:pt x="5551594" y="17287"/>
                </a:cubicBezTo>
                <a:cubicBezTo>
                  <a:pt x="5562364" y="82036"/>
                  <a:pt x="5510349" y="69804"/>
                  <a:pt x="5545641" y="130336"/>
                </a:cubicBezTo>
                <a:cubicBezTo>
                  <a:pt x="5526953" y="117589"/>
                  <a:pt x="5536978" y="162458"/>
                  <a:pt x="5538289" y="187093"/>
                </a:cubicBezTo>
                <a:cubicBezTo>
                  <a:pt x="5536205" y="226511"/>
                  <a:pt x="5545722" y="205530"/>
                  <a:pt x="5545790" y="265704"/>
                </a:cubicBezTo>
                <a:cubicBezTo>
                  <a:pt x="5542296" y="317533"/>
                  <a:pt x="5543813" y="325288"/>
                  <a:pt x="5542313" y="354566"/>
                </a:cubicBezTo>
                <a:lnTo>
                  <a:pt x="5524126" y="472000"/>
                </a:lnTo>
                <a:lnTo>
                  <a:pt x="5522170" y="473782"/>
                </a:lnTo>
                <a:cubicBezTo>
                  <a:pt x="5517847" y="482008"/>
                  <a:pt x="5518682" y="487340"/>
                  <a:pt x="5521798" y="491380"/>
                </a:cubicBezTo>
                <a:lnTo>
                  <a:pt x="5536419" y="531675"/>
                </a:lnTo>
                <a:lnTo>
                  <a:pt x="5533435" y="536015"/>
                </a:lnTo>
                <a:lnTo>
                  <a:pt x="5538088" y="572092"/>
                </a:lnTo>
                <a:lnTo>
                  <a:pt x="5536061" y="572511"/>
                </a:lnTo>
                <a:cubicBezTo>
                  <a:pt x="5531611" y="574271"/>
                  <a:pt x="5528529" y="577121"/>
                  <a:pt x="5528218" y="582332"/>
                </a:cubicBezTo>
                <a:cubicBezTo>
                  <a:pt x="5498002" y="573171"/>
                  <a:pt x="5516262" y="585107"/>
                  <a:pt x="5518011" y="601285"/>
                </a:cubicBezTo>
                <a:cubicBezTo>
                  <a:pt x="5508838" y="617831"/>
                  <a:pt x="5480684" y="666964"/>
                  <a:pt x="5473174" y="681608"/>
                </a:cubicBezTo>
                <a:cubicBezTo>
                  <a:pt x="5473102" y="684122"/>
                  <a:pt x="5473033" y="686637"/>
                  <a:pt x="5472963" y="689151"/>
                </a:cubicBezTo>
                <a:lnTo>
                  <a:pt x="5472485" y="689289"/>
                </a:lnTo>
                <a:cubicBezTo>
                  <a:pt x="5471434" y="690905"/>
                  <a:pt x="5470986" y="693376"/>
                  <a:pt x="5471326" y="697222"/>
                </a:cubicBezTo>
                <a:cubicBezTo>
                  <a:pt x="5471606" y="703992"/>
                  <a:pt x="5471884" y="710761"/>
                  <a:pt x="5472164" y="717531"/>
                </a:cubicBezTo>
                <a:lnTo>
                  <a:pt x="5468891" y="722494"/>
                </a:lnTo>
                <a:lnTo>
                  <a:pt x="5463081" y="724368"/>
                </a:lnTo>
                <a:lnTo>
                  <a:pt x="5446981" y="752692"/>
                </a:lnTo>
                <a:cubicBezTo>
                  <a:pt x="5454691" y="764380"/>
                  <a:pt x="5422719" y="808083"/>
                  <a:pt x="5417190" y="816346"/>
                </a:cubicBezTo>
                <a:lnTo>
                  <a:pt x="5388958" y="889417"/>
                </a:lnTo>
                <a:cubicBezTo>
                  <a:pt x="5320491" y="969963"/>
                  <a:pt x="5321907" y="1005331"/>
                  <a:pt x="5307044" y="1063288"/>
                </a:cubicBezTo>
                <a:cubicBezTo>
                  <a:pt x="5313332" y="1111028"/>
                  <a:pt x="5317096" y="1110140"/>
                  <a:pt x="5303837" y="1157176"/>
                </a:cubicBezTo>
                <a:cubicBezTo>
                  <a:pt x="5301103" y="1192124"/>
                  <a:pt x="5301884" y="1197232"/>
                  <a:pt x="5286494" y="1210776"/>
                </a:cubicBezTo>
                <a:lnTo>
                  <a:pt x="5282463" y="1301993"/>
                </a:lnTo>
                <a:lnTo>
                  <a:pt x="5252235" y="1360879"/>
                </a:lnTo>
                <a:lnTo>
                  <a:pt x="5244497" y="1404045"/>
                </a:lnTo>
                <a:lnTo>
                  <a:pt x="5223823" y="1429568"/>
                </a:lnTo>
                <a:lnTo>
                  <a:pt x="5224851" y="1430305"/>
                </a:lnTo>
                <a:cubicBezTo>
                  <a:pt x="5226697" y="1432466"/>
                  <a:pt x="5214738" y="1459891"/>
                  <a:pt x="5212394" y="1463304"/>
                </a:cubicBezTo>
                <a:cubicBezTo>
                  <a:pt x="5209912" y="1477394"/>
                  <a:pt x="5213027" y="1501295"/>
                  <a:pt x="5209958" y="1514846"/>
                </a:cubicBezTo>
                <a:lnTo>
                  <a:pt x="5206417" y="1519731"/>
                </a:lnTo>
                <a:lnTo>
                  <a:pt x="5206640" y="1519929"/>
                </a:lnTo>
                <a:cubicBezTo>
                  <a:pt x="5206490" y="1521210"/>
                  <a:pt x="5209710" y="1543635"/>
                  <a:pt x="5207632" y="1546022"/>
                </a:cubicBezTo>
                <a:lnTo>
                  <a:pt x="5212030" y="1578752"/>
                </a:lnTo>
                <a:cubicBezTo>
                  <a:pt x="5206147" y="1605585"/>
                  <a:pt x="5226381" y="1622803"/>
                  <a:pt x="5203533" y="1647555"/>
                </a:cubicBezTo>
                <a:cubicBezTo>
                  <a:pt x="5198128" y="1672675"/>
                  <a:pt x="5203213" y="1694404"/>
                  <a:pt x="5190877" y="1715685"/>
                </a:cubicBezTo>
                <a:cubicBezTo>
                  <a:pt x="5196815" y="1724301"/>
                  <a:pt x="5198098" y="1732435"/>
                  <a:pt x="5184235" y="1740358"/>
                </a:cubicBezTo>
                <a:cubicBezTo>
                  <a:pt x="5182625" y="1763793"/>
                  <a:pt x="5198368" y="1769422"/>
                  <a:pt x="5181475" y="1784314"/>
                </a:cubicBezTo>
                <a:cubicBezTo>
                  <a:pt x="5205987" y="1797417"/>
                  <a:pt x="5195246" y="1798221"/>
                  <a:pt x="5185845" y="1804434"/>
                </a:cubicBezTo>
                <a:lnTo>
                  <a:pt x="5185068" y="1805316"/>
                </a:lnTo>
                <a:lnTo>
                  <a:pt x="5188593" y="1807109"/>
                </a:lnTo>
                <a:lnTo>
                  <a:pt x="5185920" y="1821003"/>
                </a:lnTo>
                <a:lnTo>
                  <a:pt x="5183543" y="1824832"/>
                </a:lnTo>
                <a:cubicBezTo>
                  <a:pt x="5182284" y="1827468"/>
                  <a:pt x="5181937" y="1829219"/>
                  <a:pt x="5182235" y="1830429"/>
                </a:cubicBezTo>
                <a:lnTo>
                  <a:pt x="5182525" y="1830569"/>
                </a:lnTo>
                <a:lnTo>
                  <a:pt x="5180663" y="1835810"/>
                </a:lnTo>
                <a:cubicBezTo>
                  <a:pt x="5176779" y="1844665"/>
                  <a:pt x="5172297" y="1853278"/>
                  <a:pt x="5167452" y="1861483"/>
                </a:cubicBezTo>
                <a:cubicBezTo>
                  <a:pt x="5179827" y="1866643"/>
                  <a:pt x="5166788" y="1884999"/>
                  <a:pt x="5174266" y="1892417"/>
                </a:cubicBezTo>
                <a:lnTo>
                  <a:pt x="5189262" y="1895114"/>
                </a:lnTo>
                <a:lnTo>
                  <a:pt x="5187100" y="1899379"/>
                </a:lnTo>
                <a:lnTo>
                  <a:pt x="5180471" y="1907867"/>
                </a:lnTo>
                <a:cubicBezTo>
                  <a:pt x="5179609" y="1909162"/>
                  <a:pt x="5179647" y="1909994"/>
                  <a:pt x="5181361" y="1910265"/>
                </a:cubicBezTo>
                <a:cubicBezTo>
                  <a:pt x="5180995" y="1914884"/>
                  <a:pt x="5177893" y="1930292"/>
                  <a:pt x="5178268" y="1935584"/>
                </a:cubicBezTo>
                <a:lnTo>
                  <a:pt x="5183619" y="1942021"/>
                </a:lnTo>
                <a:lnTo>
                  <a:pt x="5184480" y="1945112"/>
                </a:lnTo>
                <a:lnTo>
                  <a:pt x="5172776" y="1961162"/>
                </a:lnTo>
                <a:lnTo>
                  <a:pt x="5168513" y="1969445"/>
                </a:lnTo>
                <a:lnTo>
                  <a:pt x="5126597" y="2024270"/>
                </a:lnTo>
                <a:lnTo>
                  <a:pt x="5119528" y="2107942"/>
                </a:lnTo>
                <a:cubicBezTo>
                  <a:pt x="5089290" y="2138038"/>
                  <a:pt x="5110415" y="2159228"/>
                  <a:pt x="5110356" y="2193455"/>
                </a:cubicBezTo>
                <a:cubicBezTo>
                  <a:pt x="5101302" y="2220953"/>
                  <a:pt x="5110381" y="2224200"/>
                  <a:pt x="5104992" y="2260088"/>
                </a:cubicBezTo>
                <a:cubicBezTo>
                  <a:pt x="5096504" y="2291744"/>
                  <a:pt x="5078225" y="2299003"/>
                  <a:pt x="5059439" y="2335735"/>
                </a:cubicBezTo>
                <a:cubicBezTo>
                  <a:pt x="5029465" y="2329020"/>
                  <a:pt x="5058046" y="2407546"/>
                  <a:pt x="5022061" y="2408995"/>
                </a:cubicBezTo>
                <a:cubicBezTo>
                  <a:pt x="5023289" y="2413465"/>
                  <a:pt x="5019654" y="2441580"/>
                  <a:pt x="5022253" y="2445869"/>
                </a:cubicBezTo>
                <a:cubicBezTo>
                  <a:pt x="5022440" y="2449625"/>
                  <a:pt x="5011241" y="2492743"/>
                  <a:pt x="5011426" y="2496499"/>
                </a:cubicBezTo>
                <a:lnTo>
                  <a:pt x="4994224" y="2549900"/>
                </a:lnTo>
                <a:cubicBezTo>
                  <a:pt x="4992353" y="2564757"/>
                  <a:pt x="4998952" y="2582253"/>
                  <a:pt x="4995245" y="2596456"/>
                </a:cubicBezTo>
                <a:lnTo>
                  <a:pt x="4988570" y="2606088"/>
                </a:lnTo>
                <a:cubicBezTo>
                  <a:pt x="4988504" y="2615842"/>
                  <a:pt x="4988436" y="2625597"/>
                  <a:pt x="4988371" y="2635351"/>
                </a:cubicBezTo>
                <a:lnTo>
                  <a:pt x="4983212" y="2665666"/>
                </a:lnTo>
                <a:lnTo>
                  <a:pt x="4968234" y="2715895"/>
                </a:lnTo>
                <a:lnTo>
                  <a:pt x="4975888" y="2725052"/>
                </a:lnTo>
                <a:lnTo>
                  <a:pt x="4980195" y="2726489"/>
                </a:lnTo>
                <a:lnTo>
                  <a:pt x="4976218" y="2740278"/>
                </a:lnTo>
                <a:lnTo>
                  <a:pt x="4980571" y="2751112"/>
                </a:lnTo>
                <a:lnTo>
                  <a:pt x="4973893" y="2760208"/>
                </a:lnTo>
                <a:lnTo>
                  <a:pt x="4979005" y="2790136"/>
                </a:lnTo>
                <a:lnTo>
                  <a:pt x="4986137" y="2804183"/>
                </a:lnTo>
                <a:cubicBezTo>
                  <a:pt x="4986150" y="2811409"/>
                  <a:pt x="4986162" y="2818634"/>
                  <a:pt x="4986175" y="2825860"/>
                </a:cubicBezTo>
                <a:cubicBezTo>
                  <a:pt x="4987474" y="2843788"/>
                  <a:pt x="4992871" y="2886513"/>
                  <a:pt x="4993936" y="2911749"/>
                </a:cubicBezTo>
                <a:cubicBezTo>
                  <a:pt x="4993313" y="2946689"/>
                  <a:pt x="4980300" y="2954448"/>
                  <a:pt x="4992563" y="2977278"/>
                </a:cubicBezTo>
                <a:cubicBezTo>
                  <a:pt x="4985688" y="2983455"/>
                  <a:pt x="4982051" y="2987749"/>
                  <a:pt x="4980516" y="2991092"/>
                </a:cubicBezTo>
                <a:cubicBezTo>
                  <a:pt x="4975910" y="3001119"/>
                  <a:pt x="4990216" y="3002537"/>
                  <a:pt x="4992801" y="3020247"/>
                </a:cubicBezTo>
                <a:cubicBezTo>
                  <a:pt x="4998517" y="3032637"/>
                  <a:pt x="5013148" y="3051512"/>
                  <a:pt x="5014805" y="3065434"/>
                </a:cubicBezTo>
                <a:cubicBezTo>
                  <a:pt x="4998836" y="3057428"/>
                  <a:pt x="5016840" y="3105196"/>
                  <a:pt x="5002733" y="3103777"/>
                </a:cubicBezTo>
                <a:cubicBezTo>
                  <a:pt x="5022381" y="3124610"/>
                  <a:pt x="4997365" y="3128169"/>
                  <a:pt x="5002941" y="3151828"/>
                </a:cubicBezTo>
                <a:cubicBezTo>
                  <a:pt x="5010264" y="3163902"/>
                  <a:pt x="5011356" y="3171780"/>
                  <a:pt x="5002883" y="3180546"/>
                </a:cubicBezTo>
                <a:cubicBezTo>
                  <a:pt x="5038586" y="3236545"/>
                  <a:pt x="5003723" y="3210316"/>
                  <a:pt x="5016711" y="3258677"/>
                </a:cubicBezTo>
                <a:lnTo>
                  <a:pt x="5017918" y="3262610"/>
                </a:lnTo>
                <a:lnTo>
                  <a:pt x="5011672" y="3277179"/>
                </a:lnTo>
                <a:lnTo>
                  <a:pt x="5009344" y="3278130"/>
                </a:lnTo>
                <a:lnTo>
                  <a:pt x="5026770" y="3325671"/>
                </a:lnTo>
                <a:lnTo>
                  <a:pt x="5024571" y="3332072"/>
                </a:lnTo>
                <a:lnTo>
                  <a:pt x="5041705" y="3362948"/>
                </a:lnTo>
                <a:lnTo>
                  <a:pt x="5047477" y="3378959"/>
                </a:lnTo>
                <a:lnTo>
                  <a:pt x="5060758" y="3407057"/>
                </a:lnTo>
                <a:lnTo>
                  <a:pt x="5058968" y="3409825"/>
                </a:lnTo>
                <a:lnTo>
                  <a:pt x="5062667" y="3415218"/>
                </a:lnTo>
                <a:lnTo>
                  <a:pt x="5060928" y="3419880"/>
                </a:lnTo>
                <a:lnTo>
                  <a:pt x="5062923" y="3424545"/>
                </a:lnTo>
                <a:cubicBezTo>
                  <a:pt x="5063537" y="3433967"/>
                  <a:pt x="5063494" y="3466028"/>
                  <a:pt x="5064623" y="3476412"/>
                </a:cubicBezTo>
                <a:lnTo>
                  <a:pt x="5069684" y="3486850"/>
                </a:lnTo>
                <a:lnTo>
                  <a:pt x="5063339" y="3496391"/>
                </a:lnTo>
                <a:lnTo>
                  <a:pt x="5070139" y="3531201"/>
                </a:lnTo>
                <a:lnTo>
                  <a:pt x="5079896" y="3542019"/>
                </a:lnTo>
                <a:lnTo>
                  <a:pt x="5087540" y="3552249"/>
                </a:lnTo>
                <a:lnTo>
                  <a:pt x="5087902" y="3553678"/>
                </a:lnTo>
                <a:lnTo>
                  <a:pt x="5091509" y="3568021"/>
                </a:lnTo>
                <a:lnTo>
                  <a:pt x="5091934" y="3569719"/>
                </a:lnTo>
                <a:lnTo>
                  <a:pt x="5089362" y="3586412"/>
                </a:lnTo>
                <a:lnTo>
                  <a:pt x="5092358" y="3597336"/>
                </a:lnTo>
                <a:lnTo>
                  <a:pt x="5084254" y="3606007"/>
                </a:lnTo>
                <a:cubicBezTo>
                  <a:pt x="5084262" y="3617747"/>
                  <a:pt x="5084273" y="3629488"/>
                  <a:pt x="5084281" y="3641228"/>
                </a:cubicBezTo>
                <a:lnTo>
                  <a:pt x="5091848" y="3653088"/>
                </a:lnTo>
                <a:lnTo>
                  <a:pt x="5097436" y="3664114"/>
                </a:lnTo>
                <a:cubicBezTo>
                  <a:pt x="5097463" y="3664599"/>
                  <a:pt x="5097491" y="3665084"/>
                  <a:pt x="5097518" y="3665569"/>
                </a:cubicBezTo>
                <a:cubicBezTo>
                  <a:pt x="5097915" y="3672776"/>
                  <a:pt x="5096966" y="3688591"/>
                  <a:pt x="5099829" y="3707357"/>
                </a:cubicBezTo>
                <a:cubicBezTo>
                  <a:pt x="5100505" y="3724716"/>
                  <a:pt x="5118078" y="3760234"/>
                  <a:pt x="5114696" y="3778166"/>
                </a:cubicBezTo>
                <a:cubicBezTo>
                  <a:pt x="5141627" y="3845122"/>
                  <a:pt x="5125427" y="3821305"/>
                  <a:pt x="5135379" y="3878222"/>
                </a:cubicBezTo>
                <a:cubicBezTo>
                  <a:pt x="5161519" y="3905047"/>
                  <a:pt x="5125417" y="4015047"/>
                  <a:pt x="5130138" y="4048117"/>
                </a:cubicBezTo>
                <a:cubicBezTo>
                  <a:pt x="5081804" y="4192084"/>
                  <a:pt x="5096262" y="4158987"/>
                  <a:pt x="5090040" y="4219510"/>
                </a:cubicBezTo>
                <a:cubicBezTo>
                  <a:pt x="5104553" y="4280033"/>
                  <a:pt x="5065380" y="4345686"/>
                  <a:pt x="5092812" y="4411258"/>
                </a:cubicBezTo>
                <a:cubicBezTo>
                  <a:pt x="5090630" y="4437329"/>
                  <a:pt x="5083878" y="4473140"/>
                  <a:pt x="5084599" y="4488531"/>
                </a:cubicBezTo>
                <a:cubicBezTo>
                  <a:pt x="5084423" y="4505410"/>
                  <a:pt x="5084248" y="4522289"/>
                  <a:pt x="5084072" y="4539168"/>
                </a:cubicBezTo>
                <a:cubicBezTo>
                  <a:pt x="5072114" y="4567830"/>
                  <a:pt x="5064305" y="4588197"/>
                  <a:pt x="5068936" y="4625153"/>
                </a:cubicBezTo>
                <a:cubicBezTo>
                  <a:pt x="5077433" y="4662889"/>
                  <a:pt x="5065899" y="4679357"/>
                  <a:pt x="5059114" y="4733115"/>
                </a:cubicBezTo>
                <a:cubicBezTo>
                  <a:pt x="5068687" y="4752352"/>
                  <a:pt x="5055370" y="4832308"/>
                  <a:pt x="5037209" y="4844323"/>
                </a:cubicBezTo>
                <a:cubicBezTo>
                  <a:pt x="5033444" y="4857054"/>
                  <a:pt x="5040194" y="4871554"/>
                  <a:pt x="5020638" y="4877992"/>
                </a:cubicBezTo>
                <a:cubicBezTo>
                  <a:pt x="4997151" y="4888353"/>
                  <a:pt x="5034418" y="4931200"/>
                  <a:pt x="5006413" y="4925805"/>
                </a:cubicBezTo>
                <a:cubicBezTo>
                  <a:pt x="5031964" y="4956261"/>
                  <a:pt x="4982840" y="4982633"/>
                  <a:pt x="4971037" y="5009272"/>
                </a:cubicBezTo>
                <a:cubicBezTo>
                  <a:pt x="4973259" y="5034036"/>
                  <a:pt x="4968375" y="5053859"/>
                  <a:pt x="4963105" y="5111369"/>
                </a:cubicBezTo>
                <a:cubicBezTo>
                  <a:pt x="4973224" y="5141336"/>
                  <a:pt x="4937413" y="5161742"/>
                  <a:pt x="4976341" y="5210876"/>
                </a:cubicBezTo>
                <a:cubicBezTo>
                  <a:pt x="4972455" y="5212581"/>
                  <a:pt x="4977054" y="5227501"/>
                  <a:pt x="4980617" y="5269726"/>
                </a:cubicBezTo>
                <a:cubicBezTo>
                  <a:pt x="4984182" y="5311951"/>
                  <a:pt x="4990390" y="5400671"/>
                  <a:pt x="4997733" y="5464225"/>
                </a:cubicBezTo>
                <a:cubicBezTo>
                  <a:pt x="5001765" y="5536542"/>
                  <a:pt x="4990225" y="5517959"/>
                  <a:pt x="5001400" y="5594585"/>
                </a:cubicBezTo>
                <a:cubicBezTo>
                  <a:pt x="4999908" y="5619318"/>
                  <a:pt x="4974042" y="5647975"/>
                  <a:pt x="4983700" y="5667896"/>
                </a:cubicBezTo>
                <a:cubicBezTo>
                  <a:pt x="4976834" y="5696311"/>
                  <a:pt x="4975579" y="5738356"/>
                  <a:pt x="4968506" y="5769225"/>
                </a:cubicBezTo>
                <a:cubicBezTo>
                  <a:pt x="4968926" y="5787258"/>
                  <a:pt x="4969344" y="5805291"/>
                  <a:pt x="4969765" y="5823324"/>
                </a:cubicBezTo>
                <a:cubicBezTo>
                  <a:pt x="4966122" y="5853058"/>
                  <a:pt x="4965608" y="5838948"/>
                  <a:pt x="4966129" y="5862699"/>
                </a:cubicBezTo>
                <a:lnTo>
                  <a:pt x="4970695" y="5906467"/>
                </a:lnTo>
                <a:lnTo>
                  <a:pt x="4991568" y="5939847"/>
                </a:lnTo>
                <a:cubicBezTo>
                  <a:pt x="4998848" y="5955713"/>
                  <a:pt x="4974731" y="5940131"/>
                  <a:pt x="4986815" y="5973994"/>
                </a:cubicBezTo>
                <a:cubicBezTo>
                  <a:pt x="4961187" y="5997051"/>
                  <a:pt x="4983444" y="6032039"/>
                  <a:pt x="4987776" y="6089693"/>
                </a:cubicBezTo>
                <a:lnTo>
                  <a:pt x="4991621" y="6224938"/>
                </a:lnTo>
                <a:cubicBezTo>
                  <a:pt x="4988442" y="6270972"/>
                  <a:pt x="5008962" y="6317522"/>
                  <a:pt x="5017157" y="6370251"/>
                </a:cubicBezTo>
                <a:cubicBezTo>
                  <a:pt x="5025353" y="6422980"/>
                  <a:pt x="5039938" y="6490855"/>
                  <a:pt x="5040797" y="6541313"/>
                </a:cubicBezTo>
                <a:cubicBezTo>
                  <a:pt x="5039898" y="6576319"/>
                  <a:pt x="5031912" y="6591883"/>
                  <a:pt x="5045375" y="6640957"/>
                </a:cubicBezTo>
                <a:cubicBezTo>
                  <a:pt x="5057505" y="6669536"/>
                  <a:pt x="5052276" y="6675394"/>
                  <a:pt x="5058442" y="6705297"/>
                </a:cubicBezTo>
                <a:cubicBezTo>
                  <a:pt x="5057367" y="6727133"/>
                  <a:pt x="5067901" y="6732087"/>
                  <a:pt x="5071125" y="6759582"/>
                </a:cubicBezTo>
                <a:cubicBezTo>
                  <a:pt x="5055614" y="6796071"/>
                  <a:pt x="5051656" y="6769544"/>
                  <a:pt x="5069172" y="6817746"/>
                </a:cubicBezTo>
                <a:cubicBezTo>
                  <a:pt x="5060956" y="6828354"/>
                  <a:pt x="5064525" y="6836369"/>
                  <a:pt x="5072322" y="6843646"/>
                </a:cubicBezTo>
                <a:lnTo>
                  <a:pt x="5091388" y="6857998"/>
                </a:lnTo>
                <a:lnTo>
                  <a:pt x="6096000" y="6857998"/>
                </a:lnTo>
                <a:lnTo>
                  <a:pt x="6096000" y="6858000"/>
                </a:lnTo>
                <a:lnTo>
                  <a:pt x="0" y="6858000"/>
                </a:lnTo>
                <a:close/>
              </a:path>
            </a:pathLst>
          </a:cu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TextBox 3">
            <a:extLst>
              <a:ext uri="{FF2B5EF4-FFF2-40B4-BE49-F238E27FC236}">
                <a16:creationId xmlns:a16="http://schemas.microsoft.com/office/drawing/2014/main" id="{9747ED49-3C51-A7F3-A880-00C6AFA2C8A8}"/>
              </a:ext>
            </a:extLst>
          </p:cNvPr>
          <p:cNvSpPr txBox="1"/>
          <p:nvPr/>
        </p:nvSpPr>
        <p:spPr>
          <a:xfrm>
            <a:off x="862366" y="2194102"/>
            <a:ext cx="3427001" cy="3908586"/>
          </a:xfrm>
          <a:prstGeom prst="rect">
            <a:avLst/>
          </a:prstGeom>
        </p:spPr>
        <p:txBody>
          <a:bodyPr vert="horz" lIns="91440" tIns="45720" rIns="91440" bIns="45720" rtlCol="0">
            <a:normAutofit/>
          </a:bodyPr>
          <a:lstStyle/>
          <a:p>
            <a:pPr>
              <a:lnSpc>
                <a:spcPct val="90000"/>
              </a:lnSpc>
              <a:spcAft>
                <a:spcPts val="600"/>
              </a:spcAft>
            </a:pPr>
            <a:r>
              <a:rPr lang="en-US" sz="2000" dirty="0">
                <a:latin typeface="Times New Roman" panose="02020603050405020304" pitchFamily="18" charset="0"/>
                <a:cs typeface="Times New Roman" panose="02020603050405020304" pitchFamily="18" charset="0"/>
              </a:rPr>
              <a:t>“Quality Is Not An Act It Is A Habit”- Aristotle </a:t>
            </a:r>
          </a:p>
        </p:txBody>
      </p:sp>
      <p:pic>
        <p:nvPicPr>
          <p:cNvPr id="6" name="Picture 5" descr="A drawing of a person sitting on a stone&#10;&#10;Description automatically generated">
            <a:extLst>
              <a:ext uri="{FF2B5EF4-FFF2-40B4-BE49-F238E27FC236}">
                <a16:creationId xmlns:a16="http://schemas.microsoft.com/office/drawing/2014/main" id="{2A23125E-9154-499F-B18E-24D00C13E4F5}"/>
              </a:ext>
            </a:extLst>
          </p:cNvPr>
          <p:cNvPicPr>
            <a:picLocks noChangeAspect="1"/>
          </p:cNvPicPr>
          <p:nvPr/>
        </p:nvPicPr>
        <p:blipFill>
          <a:blip r:embed="rId2"/>
          <a:srcRect t="5422" r="-1" b="5420"/>
          <a:stretch/>
        </p:blipFill>
        <p:spPr>
          <a:xfrm>
            <a:off x="6052871" y="661916"/>
            <a:ext cx="4940313" cy="5557909"/>
          </a:xfrm>
          <a:prstGeom prst="rect">
            <a:avLst/>
          </a:prstGeom>
        </p:spPr>
      </p:pic>
    </p:spTree>
    <p:extLst>
      <p:ext uri="{BB962C8B-B14F-4D97-AF65-F5344CB8AC3E}">
        <p14:creationId xmlns:p14="http://schemas.microsoft.com/office/powerpoint/2010/main" val="351183574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6" name="Rectangle 25">
            <a:extLst>
              <a:ext uri="{FF2B5EF4-FFF2-40B4-BE49-F238E27FC236}">
                <a16:creationId xmlns:a16="http://schemas.microsoft.com/office/drawing/2014/main" id="{79BB35BC-D5C2-4C8B-A22A-A71E619191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9F71AC1D-E235-9F03-35FE-C8233A5234BC}"/>
              </a:ext>
            </a:extLst>
          </p:cNvPr>
          <p:cNvSpPr txBox="1"/>
          <p:nvPr/>
        </p:nvSpPr>
        <p:spPr>
          <a:xfrm>
            <a:off x="6513788" y="365125"/>
            <a:ext cx="4840010" cy="1807305"/>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4400" b="1" dirty="0">
                <a:latin typeface="Times New Roman" panose="02020603050405020304" pitchFamily="18" charset="0"/>
                <a:ea typeface="+mj-ea"/>
                <a:cs typeface="Times New Roman" panose="02020603050405020304" pitchFamily="18" charset="0"/>
              </a:rPr>
              <a:t>Our Services:</a:t>
            </a:r>
          </a:p>
        </p:txBody>
      </p:sp>
      <p:pic>
        <p:nvPicPr>
          <p:cNvPr id="11" name="Picture 10" descr="A close-up of a white wall&#10;&#10;Description automatically generated">
            <a:extLst>
              <a:ext uri="{FF2B5EF4-FFF2-40B4-BE49-F238E27FC236}">
                <a16:creationId xmlns:a16="http://schemas.microsoft.com/office/drawing/2014/main" id="{76C2CC0D-4C99-D70C-413E-3152D31E5BA7}"/>
              </a:ext>
            </a:extLst>
          </p:cNvPr>
          <p:cNvPicPr>
            <a:picLocks noChangeAspect="1"/>
          </p:cNvPicPr>
          <p:nvPr/>
        </p:nvPicPr>
        <p:blipFill>
          <a:blip r:embed="rId2"/>
          <a:srcRect l="26850" r="12948"/>
          <a:stretch/>
        </p:blipFill>
        <p:spPr>
          <a:xfrm>
            <a:off x="20" y="10"/>
            <a:ext cx="6116549" cy="6857990"/>
          </a:xfrm>
          <a:custGeom>
            <a:avLst/>
            <a:gdLst/>
            <a:ahLst/>
            <a:cxnLst/>
            <a:rect l="l" t="t" r="r" b="b"/>
            <a:pathLst>
              <a:path w="6116569" h="6879321">
                <a:moveTo>
                  <a:pt x="0" y="0"/>
                </a:moveTo>
                <a:lnTo>
                  <a:pt x="2935851" y="0"/>
                </a:lnTo>
                <a:cubicBezTo>
                  <a:pt x="3035710" y="10660"/>
                  <a:pt x="3138421" y="17767"/>
                  <a:pt x="3238280" y="31980"/>
                </a:cubicBezTo>
                <a:cubicBezTo>
                  <a:pt x="3817462" y="106602"/>
                  <a:pt x="3127009" y="277163"/>
                  <a:pt x="3660541" y="550772"/>
                </a:cubicBezTo>
                <a:cubicBezTo>
                  <a:pt x="3706191" y="575645"/>
                  <a:pt x="3757546" y="579199"/>
                  <a:pt x="3808902" y="589860"/>
                </a:cubicBezTo>
                <a:cubicBezTo>
                  <a:pt x="4008620" y="625393"/>
                  <a:pt x="4211192" y="618286"/>
                  <a:pt x="4413762" y="625393"/>
                </a:cubicBezTo>
                <a:cubicBezTo>
                  <a:pt x="4465118" y="628946"/>
                  <a:pt x="4525033" y="625393"/>
                  <a:pt x="4567830" y="721333"/>
                </a:cubicBezTo>
                <a:cubicBezTo>
                  <a:pt x="4425175" y="724888"/>
                  <a:pt x="4305344" y="731994"/>
                  <a:pt x="4171247" y="792401"/>
                </a:cubicBezTo>
                <a:cubicBezTo>
                  <a:pt x="4239722" y="859916"/>
                  <a:pt x="4322462" y="795955"/>
                  <a:pt x="4376671" y="842148"/>
                </a:cubicBezTo>
                <a:cubicBezTo>
                  <a:pt x="4428027" y="888342"/>
                  <a:pt x="4470824" y="891896"/>
                  <a:pt x="4527887" y="813722"/>
                </a:cubicBezTo>
                <a:cubicBezTo>
                  <a:pt x="4556417" y="774634"/>
                  <a:pt x="4604920" y="778187"/>
                  <a:pt x="4633452" y="799508"/>
                </a:cubicBezTo>
                <a:cubicBezTo>
                  <a:pt x="4781813" y="913216"/>
                  <a:pt x="4778960" y="909662"/>
                  <a:pt x="4947293" y="870576"/>
                </a:cubicBezTo>
                <a:cubicBezTo>
                  <a:pt x="5055712" y="845701"/>
                  <a:pt x="5166983" y="806615"/>
                  <a:pt x="5263988" y="820828"/>
                </a:cubicBezTo>
                <a:cubicBezTo>
                  <a:pt x="5275401" y="867022"/>
                  <a:pt x="5263988" y="888342"/>
                  <a:pt x="5249723" y="895449"/>
                </a:cubicBezTo>
                <a:cubicBezTo>
                  <a:pt x="5021475" y="1005604"/>
                  <a:pt x="4975825" y="1122864"/>
                  <a:pt x="4744723" y="1197485"/>
                </a:cubicBezTo>
                <a:cubicBezTo>
                  <a:pt x="4724751" y="1268552"/>
                  <a:pt x="4807491" y="1275660"/>
                  <a:pt x="4767548" y="1346727"/>
                </a:cubicBezTo>
                <a:cubicBezTo>
                  <a:pt x="4693367" y="1407134"/>
                  <a:pt x="4610627" y="1346727"/>
                  <a:pt x="4539299" y="1421348"/>
                </a:cubicBezTo>
                <a:cubicBezTo>
                  <a:pt x="4550712" y="1471094"/>
                  <a:pt x="4610627" y="1432008"/>
                  <a:pt x="4607773" y="1485309"/>
                </a:cubicBezTo>
                <a:cubicBezTo>
                  <a:pt x="4604920" y="1517288"/>
                  <a:pt x="4593508" y="1527948"/>
                  <a:pt x="4579242" y="1535055"/>
                </a:cubicBezTo>
                <a:cubicBezTo>
                  <a:pt x="4776107" y="1538608"/>
                  <a:pt x="5383820" y="1574142"/>
                  <a:pt x="5278255" y="1609676"/>
                </a:cubicBezTo>
                <a:cubicBezTo>
                  <a:pt x="5418057" y="1698511"/>
                  <a:pt x="5623481" y="1609676"/>
                  <a:pt x="5771843" y="1630997"/>
                </a:cubicBezTo>
                <a:cubicBezTo>
                  <a:pt x="5925911" y="1652316"/>
                  <a:pt x="6171278" y="1719830"/>
                  <a:pt x="6105656" y="1748257"/>
                </a:cubicBezTo>
                <a:cubicBezTo>
                  <a:pt x="6031475" y="1780238"/>
                  <a:pt x="5766136" y="2146235"/>
                  <a:pt x="5691955" y="2167555"/>
                </a:cubicBezTo>
                <a:cubicBezTo>
                  <a:pt x="5606362" y="2188875"/>
                  <a:pt x="5589243" y="2217302"/>
                  <a:pt x="5475118" y="2348776"/>
                </a:cubicBezTo>
                <a:cubicBezTo>
                  <a:pt x="5398085" y="2437610"/>
                  <a:pt x="5709074" y="2238623"/>
                  <a:pt x="5826051" y="2291922"/>
                </a:cubicBezTo>
                <a:cubicBezTo>
                  <a:pt x="5868848" y="2309690"/>
                  <a:pt x="5552153" y="2554872"/>
                  <a:pt x="5552153" y="2597513"/>
                </a:cubicBezTo>
                <a:cubicBezTo>
                  <a:pt x="5549300" y="2640153"/>
                  <a:pt x="5577831" y="2647260"/>
                  <a:pt x="5603508" y="2647260"/>
                </a:cubicBezTo>
                <a:cubicBezTo>
                  <a:pt x="5660571" y="2647260"/>
                  <a:pt x="5640599" y="2686346"/>
                  <a:pt x="5700515" y="2679240"/>
                </a:cubicBezTo>
                <a:cubicBezTo>
                  <a:pt x="5523622" y="2800055"/>
                  <a:pt x="5418057" y="2778734"/>
                  <a:pt x="5246870" y="2888889"/>
                </a:cubicBezTo>
                <a:cubicBezTo>
                  <a:pt x="5164130" y="2942189"/>
                  <a:pt x="4921615" y="3119857"/>
                  <a:pt x="4836022" y="3169605"/>
                </a:cubicBezTo>
                <a:cubicBezTo>
                  <a:pt x="4801785" y="3187371"/>
                  <a:pt x="4758988" y="3173158"/>
                  <a:pt x="4736163" y="3233565"/>
                </a:cubicBezTo>
                <a:cubicBezTo>
                  <a:pt x="4770400" y="3279759"/>
                  <a:pt x="4816050" y="3254885"/>
                  <a:pt x="4853141" y="3233565"/>
                </a:cubicBezTo>
                <a:cubicBezTo>
                  <a:pt x="4944440" y="3176711"/>
                  <a:pt x="4935881" y="3190925"/>
                  <a:pt x="4944440" y="3226459"/>
                </a:cubicBezTo>
                <a:cubicBezTo>
                  <a:pt x="4972972" y="3350827"/>
                  <a:pt x="5044300" y="3308186"/>
                  <a:pt x="5109921" y="3283313"/>
                </a:cubicBezTo>
                <a:cubicBezTo>
                  <a:pt x="5303932" y="3208692"/>
                  <a:pt x="5500797" y="3215799"/>
                  <a:pt x="5694809" y="3141178"/>
                </a:cubicBezTo>
                <a:cubicBezTo>
                  <a:pt x="5714781" y="3134070"/>
                  <a:pt x="5612068" y="3283313"/>
                  <a:pt x="5566419" y="3301079"/>
                </a:cubicBezTo>
                <a:cubicBezTo>
                  <a:pt x="5515063" y="3322399"/>
                  <a:pt x="5452294" y="3311739"/>
                  <a:pt x="5415203" y="3397020"/>
                </a:cubicBezTo>
                <a:cubicBezTo>
                  <a:pt x="5477972" y="3414787"/>
                  <a:pt x="5552153" y="3372147"/>
                  <a:pt x="5612068" y="3432554"/>
                </a:cubicBezTo>
                <a:cubicBezTo>
                  <a:pt x="5469413" y="3528494"/>
                  <a:pt x="5329610" y="3535601"/>
                  <a:pt x="5206927" y="3599562"/>
                </a:cubicBezTo>
                <a:cubicBezTo>
                  <a:pt x="5192661" y="3706163"/>
                  <a:pt x="5272548" y="3663523"/>
                  <a:pt x="5301079" y="3723930"/>
                </a:cubicBezTo>
                <a:cubicBezTo>
                  <a:pt x="5072830" y="3844745"/>
                  <a:pt x="4564977" y="4232062"/>
                  <a:pt x="4507915" y="4306683"/>
                </a:cubicBezTo>
                <a:cubicBezTo>
                  <a:pt x="4390937" y="4463031"/>
                  <a:pt x="3900202" y="4562525"/>
                  <a:pt x="3982942" y="4587399"/>
                </a:cubicBezTo>
                <a:cubicBezTo>
                  <a:pt x="4051417" y="4608719"/>
                  <a:pt x="4119891" y="4587399"/>
                  <a:pt x="4185513" y="4541205"/>
                </a:cubicBezTo>
                <a:cubicBezTo>
                  <a:pt x="4291078" y="4466584"/>
                  <a:pt x="5010062" y="4523438"/>
                  <a:pt x="5212633" y="4455924"/>
                </a:cubicBezTo>
                <a:cubicBezTo>
                  <a:pt x="5241164" y="4445264"/>
                  <a:pt x="5283960" y="4409730"/>
                  <a:pt x="5312492" y="4473691"/>
                </a:cubicBezTo>
                <a:cubicBezTo>
                  <a:pt x="5098508" y="4704659"/>
                  <a:pt x="4833169" y="4654913"/>
                  <a:pt x="4596361" y="4818368"/>
                </a:cubicBezTo>
                <a:cubicBezTo>
                  <a:pt x="4684807" y="4917861"/>
                  <a:pt x="4776107" y="4907202"/>
                  <a:pt x="4873113" y="4885882"/>
                </a:cubicBezTo>
                <a:cubicBezTo>
                  <a:pt x="4895938" y="4878775"/>
                  <a:pt x="4930175" y="4871668"/>
                  <a:pt x="4935881" y="4914309"/>
                </a:cubicBezTo>
                <a:cubicBezTo>
                  <a:pt x="4941587" y="4967609"/>
                  <a:pt x="4898790" y="4978270"/>
                  <a:pt x="4873113" y="5003143"/>
                </a:cubicBezTo>
                <a:cubicBezTo>
                  <a:pt x="4833169" y="5038676"/>
                  <a:pt x="4773254" y="4999590"/>
                  <a:pt x="4721898" y="5095530"/>
                </a:cubicBezTo>
                <a:cubicBezTo>
                  <a:pt x="4873113" y="5067104"/>
                  <a:pt x="4998650" y="5020910"/>
                  <a:pt x="5132745" y="4949842"/>
                </a:cubicBezTo>
                <a:cubicBezTo>
                  <a:pt x="5121333" y="5006696"/>
                  <a:pt x="5081390" y="5035123"/>
                  <a:pt x="5101362" y="5081317"/>
                </a:cubicBezTo>
                <a:cubicBezTo>
                  <a:pt x="5118480" y="5116850"/>
                  <a:pt x="5164130" y="5131063"/>
                  <a:pt x="5138452" y="5198578"/>
                </a:cubicBezTo>
                <a:cubicBezTo>
                  <a:pt x="5067125" y="5273199"/>
                  <a:pt x="4967265" y="5258986"/>
                  <a:pt x="4904497" y="5362033"/>
                </a:cubicBezTo>
                <a:cubicBezTo>
                  <a:pt x="4818903" y="5507721"/>
                  <a:pt x="4684807" y="5564575"/>
                  <a:pt x="4579242" y="5674729"/>
                </a:cubicBezTo>
                <a:cubicBezTo>
                  <a:pt x="4545005" y="5713816"/>
                  <a:pt x="4313903" y="5841738"/>
                  <a:pt x="4253988" y="5884379"/>
                </a:cubicBezTo>
                <a:cubicBezTo>
                  <a:pt x="4168395" y="5944786"/>
                  <a:pt x="4071389" y="5966106"/>
                  <a:pt x="3985795" y="6069153"/>
                </a:cubicBezTo>
                <a:cubicBezTo>
                  <a:pt x="4065682" y="6086921"/>
                  <a:pt x="4134157" y="5990979"/>
                  <a:pt x="4231163" y="6030066"/>
                </a:cubicBezTo>
                <a:cubicBezTo>
                  <a:pt x="4074242" y="6133114"/>
                  <a:pt x="3931586" y="6182861"/>
                  <a:pt x="3814609" y="6317889"/>
                </a:cubicBezTo>
                <a:cubicBezTo>
                  <a:pt x="3800343" y="6335656"/>
                  <a:pt x="3771812" y="6332102"/>
                  <a:pt x="3751840" y="6339209"/>
                </a:cubicBezTo>
                <a:cubicBezTo>
                  <a:pt x="3529298" y="6406723"/>
                  <a:pt x="3309608" y="6467130"/>
                  <a:pt x="3089919" y="6563071"/>
                </a:cubicBezTo>
                <a:cubicBezTo>
                  <a:pt x="3041416" y="6584392"/>
                  <a:pt x="2955823" y="6595052"/>
                  <a:pt x="2961529" y="6662566"/>
                </a:cubicBezTo>
                <a:cubicBezTo>
                  <a:pt x="2972941" y="6765613"/>
                  <a:pt x="3055681" y="6687439"/>
                  <a:pt x="3107038" y="6673226"/>
                </a:cubicBezTo>
                <a:cubicBezTo>
                  <a:pt x="3269664" y="6634138"/>
                  <a:pt x="3432292" y="6570178"/>
                  <a:pt x="3594919" y="6591499"/>
                </a:cubicBezTo>
                <a:cubicBezTo>
                  <a:pt x="3483648" y="6637693"/>
                  <a:pt x="3372376" y="6680332"/>
                  <a:pt x="3261106" y="6726527"/>
                </a:cubicBezTo>
                <a:cubicBezTo>
                  <a:pt x="3386642" y="6705206"/>
                  <a:pt x="3495061" y="6786934"/>
                  <a:pt x="3620597" y="6740740"/>
                </a:cubicBezTo>
                <a:cubicBezTo>
                  <a:pt x="3660541" y="6726527"/>
                  <a:pt x="3700484" y="6765613"/>
                  <a:pt x="3703337" y="6826020"/>
                </a:cubicBezTo>
                <a:cubicBezTo>
                  <a:pt x="3706191" y="6847340"/>
                  <a:pt x="3700484" y="6865108"/>
                  <a:pt x="3689072" y="6879321"/>
                </a:cubicBezTo>
                <a:lnTo>
                  <a:pt x="0" y="6879321"/>
                </a:lnTo>
                <a:close/>
              </a:path>
            </a:pathLst>
          </a:custGeom>
        </p:spPr>
      </p:pic>
      <p:sp>
        <p:nvSpPr>
          <p:cNvPr id="5" name="TextBox 4">
            <a:extLst>
              <a:ext uri="{FF2B5EF4-FFF2-40B4-BE49-F238E27FC236}">
                <a16:creationId xmlns:a16="http://schemas.microsoft.com/office/drawing/2014/main" id="{B2401300-5A4A-CA3C-B0FF-C1CC55068EDF}"/>
              </a:ext>
            </a:extLst>
          </p:cNvPr>
          <p:cNvSpPr txBox="1"/>
          <p:nvPr/>
        </p:nvSpPr>
        <p:spPr>
          <a:xfrm>
            <a:off x="6513788" y="2333297"/>
            <a:ext cx="4840010" cy="3843666"/>
          </a:xfrm>
          <a:prstGeom prst="rect">
            <a:avLst/>
          </a:prstGeom>
        </p:spPr>
        <p:txBody>
          <a:bodyPr vert="horz" lIns="91440" tIns="45720" rIns="91440" bIns="45720" rtlCol="0">
            <a:normAutofit/>
          </a:bodyPr>
          <a:lstStyle/>
          <a:p>
            <a:pPr marL="342900" indent="-228600">
              <a:lnSpc>
                <a:spcPct val="90000"/>
              </a:lnSpc>
              <a:spcAft>
                <a:spcPts val="600"/>
              </a:spcAft>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Space Planning Solutions</a:t>
            </a:r>
          </a:p>
          <a:p>
            <a:pPr marL="342900" indent="-228600">
              <a:lnSpc>
                <a:spcPct val="90000"/>
              </a:lnSpc>
              <a:spcAft>
                <a:spcPts val="600"/>
              </a:spcAft>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3D Visualization </a:t>
            </a:r>
          </a:p>
          <a:p>
            <a:pPr marL="342900" indent="-228600">
              <a:lnSpc>
                <a:spcPct val="90000"/>
              </a:lnSpc>
              <a:spcAft>
                <a:spcPts val="600"/>
              </a:spcAft>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Smart Structural Drawings </a:t>
            </a:r>
          </a:p>
          <a:p>
            <a:pPr marL="342900" indent="-228600">
              <a:lnSpc>
                <a:spcPct val="90000"/>
              </a:lnSpc>
              <a:spcAft>
                <a:spcPts val="600"/>
              </a:spcAft>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Material Selections </a:t>
            </a:r>
          </a:p>
          <a:p>
            <a:pPr marL="342900" indent="-228600">
              <a:lnSpc>
                <a:spcPct val="90000"/>
              </a:lnSpc>
              <a:spcAft>
                <a:spcPts val="600"/>
              </a:spcAft>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Joinery Works </a:t>
            </a:r>
          </a:p>
          <a:p>
            <a:pPr marL="342900" indent="-228600">
              <a:lnSpc>
                <a:spcPct val="90000"/>
              </a:lnSpc>
              <a:spcAft>
                <a:spcPts val="600"/>
              </a:spcAft>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Interior Renovation</a:t>
            </a:r>
          </a:p>
          <a:p>
            <a:pPr marL="342900" indent="-228600">
              <a:lnSpc>
                <a:spcPct val="90000"/>
              </a:lnSpc>
              <a:spcAft>
                <a:spcPts val="600"/>
              </a:spcAft>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Landscaping </a:t>
            </a:r>
          </a:p>
          <a:p>
            <a:pPr marL="342900" indent="-228600">
              <a:lnSpc>
                <a:spcPct val="90000"/>
              </a:lnSpc>
              <a:spcAft>
                <a:spcPts val="600"/>
              </a:spcAft>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Soft Furnishings </a:t>
            </a:r>
          </a:p>
          <a:p>
            <a:pPr marL="342900" indent="-228600">
              <a:lnSpc>
                <a:spcPct val="90000"/>
              </a:lnSpc>
              <a:spcAft>
                <a:spcPts val="600"/>
              </a:spcAft>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Hard Furnishings</a:t>
            </a:r>
          </a:p>
          <a:p>
            <a:pPr marL="342900" indent="-228600">
              <a:lnSpc>
                <a:spcPct val="90000"/>
              </a:lnSpc>
              <a:spcAft>
                <a:spcPts val="600"/>
              </a:spcAft>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Interior Structural Works  </a:t>
            </a:r>
          </a:p>
        </p:txBody>
      </p:sp>
    </p:spTree>
    <p:extLst>
      <p:ext uri="{BB962C8B-B14F-4D97-AF65-F5344CB8AC3E}">
        <p14:creationId xmlns:p14="http://schemas.microsoft.com/office/powerpoint/2010/main" val="31313956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B7BD7FCF-A254-4A97-A15C-319B676226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Shape 12">
            <a:extLst>
              <a:ext uri="{FF2B5EF4-FFF2-40B4-BE49-F238E27FC236}">
                <a16:creationId xmlns:a16="http://schemas.microsoft.com/office/drawing/2014/main" id="{52FFAF72-6204-4676-9C6F-9A4CC4D918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5962785" cy="6858000"/>
          </a:xfrm>
          <a:custGeom>
            <a:avLst/>
            <a:gdLst>
              <a:gd name="connsiteX0" fmla="*/ 1044839 w 5962785"/>
              <a:gd name="connsiteY0" fmla="*/ 0 h 6858000"/>
              <a:gd name="connsiteX1" fmla="*/ 5962785 w 5962785"/>
              <a:gd name="connsiteY1" fmla="*/ 0 h 6858000"/>
              <a:gd name="connsiteX2" fmla="*/ 5962785 w 5962785"/>
              <a:gd name="connsiteY2" fmla="*/ 6858000 h 6858000"/>
              <a:gd name="connsiteX3" fmla="*/ 1469886 w 5962785"/>
              <a:gd name="connsiteY3" fmla="*/ 6858000 h 6858000"/>
              <a:gd name="connsiteX4" fmla="*/ 1416006 w 5962785"/>
              <a:gd name="connsiteY4" fmla="*/ 6823984 h 6858000"/>
              <a:gd name="connsiteX5" fmla="*/ 1232473 w 5962785"/>
              <a:gd name="connsiteY5" fmla="*/ 6733873 h 6858000"/>
              <a:gd name="connsiteX6" fmla="*/ 1075471 w 5962785"/>
              <a:gd name="connsiteY6" fmla="*/ 6503186 h 6858000"/>
              <a:gd name="connsiteX7" fmla="*/ 1020229 w 5962785"/>
              <a:gd name="connsiteY7" fmla="*/ 6438306 h 6858000"/>
              <a:gd name="connsiteX8" fmla="*/ 883579 w 5962785"/>
              <a:gd name="connsiteY8" fmla="*/ 6351798 h 6858000"/>
              <a:gd name="connsiteX9" fmla="*/ 645167 w 5962785"/>
              <a:gd name="connsiteY9" fmla="*/ 6167969 h 6858000"/>
              <a:gd name="connsiteX10" fmla="*/ 732391 w 5962785"/>
              <a:gd name="connsiteY10" fmla="*/ 6124716 h 6858000"/>
              <a:gd name="connsiteX11" fmla="*/ 985339 w 5962785"/>
              <a:gd name="connsiteY11" fmla="*/ 6236455 h 6858000"/>
              <a:gd name="connsiteX12" fmla="*/ 1168509 w 5962785"/>
              <a:gd name="connsiteY12" fmla="*/ 6265291 h 6858000"/>
              <a:gd name="connsiteX13" fmla="*/ 909746 w 5962785"/>
              <a:gd name="connsiteY13" fmla="*/ 6070649 h 6858000"/>
              <a:gd name="connsiteX14" fmla="*/ 659704 w 5962785"/>
              <a:gd name="connsiteY14" fmla="*/ 5818335 h 6858000"/>
              <a:gd name="connsiteX15" fmla="*/ 851597 w 5962785"/>
              <a:gd name="connsiteY15" fmla="*/ 5865193 h 6858000"/>
              <a:gd name="connsiteX16" fmla="*/ 860319 w 5962785"/>
              <a:gd name="connsiteY16" fmla="*/ 5832753 h 6858000"/>
              <a:gd name="connsiteX17" fmla="*/ 691686 w 5962785"/>
              <a:gd name="connsiteY17" fmla="*/ 5533581 h 6858000"/>
              <a:gd name="connsiteX18" fmla="*/ 610278 w 5962785"/>
              <a:gd name="connsiteY18" fmla="*/ 5411029 h 6858000"/>
              <a:gd name="connsiteX19" fmla="*/ 238123 w 5962785"/>
              <a:gd name="connsiteY19" fmla="*/ 5046976 h 6858000"/>
              <a:gd name="connsiteX20" fmla="*/ 592833 w 5962785"/>
              <a:gd name="connsiteY20" fmla="*/ 5209177 h 6858000"/>
              <a:gd name="connsiteX21" fmla="*/ 226494 w 5962785"/>
              <a:gd name="connsiteY21" fmla="*/ 4855939 h 6858000"/>
              <a:gd name="connsiteX22" fmla="*/ 49139 w 5962785"/>
              <a:gd name="connsiteY22" fmla="*/ 4726177 h 6858000"/>
              <a:gd name="connsiteX23" fmla="*/ 5527 w 5962785"/>
              <a:gd name="connsiteY23" fmla="*/ 4650483 h 6858000"/>
              <a:gd name="connsiteX24" fmla="*/ 84029 w 5962785"/>
              <a:gd name="connsiteY24" fmla="*/ 4632460 h 6858000"/>
              <a:gd name="connsiteX25" fmla="*/ 325347 w 5962785"/>
              <a:gd name="connsiteY25" fmla="*/ 4661296 h 6858000"/>
              <a:gd name="connsiteX26" fmla="*/ 25879 w 5962785"/>
              <a:gd name="connsiteY26" fmla="*/ 4423401 h 6858000"/>
              <a:gd name="connsiteX27" fmla="*/ 249753 w 5962785"/>
              <a:gd name="connsiteY27" fmla="*/ 4459446 h 6858000"/>
              <a:gd name="connsiteX28" fmla="*/ 313718 w 5962785"/>
              <a:gd name="connsiteY28" fmla="*/ 4365729 h 6858000"/>
              <a:gd name="connsiteX29" fmla="*/ 418386 w 5962785"/>
              <a:gd name="connsiteY29" fmla="*/ 4214341 h 6858000"/>
              <a:gd name="connsiteX30" fmla="*/ 491072 w 5962785"/>
              <a:gd name="connsiteY30" fmla="*/ 4131438 h 6858000"/>
              <a:gd name="connsiteX31" fmla="*/ 520147 w 5962785"/>
              <a:gd name="connsiteY31" fmla="*/ 3864706 h 6858000"/>
              <a:gd name="connsiteX32" fmla="*/ 459090 w 5962785"/>
              <a:gd name="connsiteY32" fmla="*/ 3572743 h 6858000"/>
              <a:gd name="connsiteX33" fmla="*/ 290458 w 5962785"/>
              <a:gd name="connsiteY33" fmla="*/ 3424959 h 6858000"/>
              <a:gd name="connsiteX34" fmla="*/ 339884 w 5962785"/>
              <a:gd name="connsiteY34" fmla="*/ 3259153 h 6858000"/>
              <a:gd name="connsiteX35" fmla="*/ 697501 w 5962785"/>
              <a:gd name="connsiteY35" fmla="*/ 3360078 h 6858000"/>
              <a:gd name="connsiteX36" fmla="*/ 165437 w 5962785"/>
              <a:gd name="connsiteY36" fmla="*/ 2967190 h 6858000"/>
              <a:gd name="connsiteX37" fmla="*/ 255568 w 5962785"/>
              <a:gd name="connsiteY37" fmla="*/ 2949167 h 6858000"/>
              <a:gd name="connsiteX38" fmla="*/ 578296 w 5962785"/>
              <a:gd name="connsiteY38" fmla="*/ 2725691 h 6858000"/>
              <a:gd name="connsiteX39" fmla="*/ 595740 w 5962785"/>
              <a:gd name="connsiteY39" fmla="*/ 2714876 h 6858000"/>
              <a:gd name="connsiteX40" fmla="*/ 650982 w 5962785"/>
              <a:gd name="connsiteY40" fmla="*/ 2574301 h 6858000"/>
              <a:gd name="connsiteX41" fmla="*/ 825429 w 5962785"/>
              <a:gd name="connsiteY41" fmla="*/ 2552674 h 6858000"/>
              <a:gd name="connsiteX42" fmla="*/ 970802 w 5962785"/>
              <a:gd name="connsiteY42" fmla="*/ 2585115 h 6858000"/>
              <a:gd name="connsiteX43" fmla="*/ 1127805 w 5962785"/>
              <a:gd name="connsiteY43" fmla="*/ 2545465 h 6858000"/>
              <a:gd name="connsiteX44" fmla="*/ 1267362 w 5962785"/>
              <a:gd name="connsiteY44" fmla="*/ 2563488 h 6858000"/>
              <a:gd name="connsiteX45" fmla="*/ 1386568 w 5962785"/>
              <a:gd name="connsiteY45" fmla="*/ 2538257 h 6858000"/>
              <a:gd name="connsiteX46" fmla="*/ 1270270 w 5962785"/>
              <a:gd name="connsiteY46" fmla="*/ 2419309 h 6858000"/>
              <a:gd name="connsiteX47" fmla="*/ 1107453 w 5962785"/>
              <a:gd name="connsiteY47" fmla="*/ 2419309 h 6858000"/>
              <a:gd name="connsiteX48" fmla="*/ 991154 w 5962785"/>
              <a:gd name="connsiteY48" fmla="*/ 2343615 h 6858000"/>
              <a:gd name="connsiteX49" fmla="*/ 880671 w 5962785"/>
              <a:gd name="connsiteY49" fmla="*/ 2206645 h 6858000"/>
              <a:gd name="connsiteX50" fmla="*/ 491072 w 5962785"/>
              <a:gd name="connsiteY50" fmla="*/ 1986771 h 6858000"/>
              <a:gd name="connsiteX51" fmla="*/ 421293 w 5962785"/>
              <a:gd name="connsiteY51" fmla="*/ 1903868 h 6858000"/>
              <a:gd name="connsiteX52" fmla="*/ 1531941 w 5962785"/>
              <a:gd name="connsiteY52" fmla="*/ 2224667 h 6858000"/>
              <a:gd name="connsiteX53" fmla="*/ 1188861 w 5962785"/>
              <a:gd name="connsiteY53" fmla="*/ 2091301 h 6858000"/>
              <a:gd name="connsiteX54" fmla="*/ 1421458 w 5962785"/>
              <a:gd name="connsiteY54" fmla="*/ 2116532 h 6858000"/>
              <a:gd name="connsiteX55" fmla="*/ 1549386 w 5962785"/>
              <a:gd name="connsiteY55" fmla="*/ 2026420 h 6858000"/>
              <a:gd name="connsiteX56" fmla="*/ 1549386 w 5962785"/>
              <a:gd name="connsiteY56" fmla="*/ 1997584 h 6858000"/>
              <a:gd name="connsiteX57" fmla="*/ 1453440 w 5962785"/>
              <a:gd name="connsiteY57" fmla="*/ 1914682 h 6858000"/>
              <a:gd name="connsiteX58" fmla="*/ 1398198 w 5962785"/>
              <a:gd name="connsiteY58" fmla="*/ 1860614 h 6858000"/>
              <a:gd name="connsiteX59" fmla="*/ 1247011 w 5962785"/>
              <a:gd name="connsiteY59" fmla="*/ 1665972 h 6858000"/>
              <a:gd name="connsiteX60" fmla="*/ 1354586 w 5962785"/>
              <a:gd name="connsiteY60" fmla="*/ 1644345 h 6858000"/>
              <a:gd name="connsiteX61" fmla="*/ 1395290 w 5962785"/>
              <a:gd name="connsiteY61" fmla="*/ 1604696 h 6858000"/>
              <a:gd name="connsiteX62" fmla="*/ 1366216 w 5962785"/>
              <a:gd name="connsiteY62" fmla="*/ 1547025 h 6858000"/>
              <a:gd name="connsiteX63" fmla="*/ 1031858 w 5962785"/>
              <a:gd name="connsiteY63" fmla="*/ 1370405 h 6858000"/>
              <a:gd name="connsiteX64" fmla="*/ 1005692 w 5962785"/>
              <a:gd name="connsiteY64" fmla="*/ 1233435 h 6858000"/>
              <a:gd name="connsiteX65" fmla="*/ 1069655 w 5962785"/>
              <a:gd name="connsiteY65" fmla="*/ 1211808 h 6858000"/>
              <a:gd name="connsiteX66" fmla="*/ 1142342 w 5962785"/>
              <a:gd name="connsiteY66" fmla="*/ 1222621 h 6858000"/>
              <a:gd name="connsiteX67" fmla="*/ 1084193 w 5962785"/>
              <a:gd name="connsiteY67" fmla="*/ 1114487 h 6858000"/>
              <a:gd name="connsiteX68" fmla="*/ 848689 w 5962785"/>
              <a:gd name="connsiteY68" fmla="*/ 1006353 h 6858000"/>
              <a:gd name="connsiteX69" fmla="*/ 805077 w 5962785"/>
              <a:gd name="connsiteY69" fmla="*/ 948681 h 6858000"/>
              <a:gd name="connsiteX70" fmla="*/ 863226 w 5962785"/>
              <a:gd name="connsiteY70" fmla="*/ 919844 h 6858000"/>
              <a:gd name="connsiteX71" fmla="*/ 906838 w 5962785"/>
              <a:gd name="connsiteY71" fmla="*/ 909031 h 6858000"/>
              <a:gd name="connsiteX72" fmla="*/ 5527 w 5962785"/>
              <a:gd name="connsiteY72" fmla="*/ 458471 h 6858000"/>
              <a:gd name="connsiteX73" fmla="*/ 209049 w 5962785"/>
              <a:gd name="connsiteY73" fmla="*/ 454867 h 6858000"/>
              <a:gd name="connsiteX74" fmla="*/ 409664 w 5962785"/>
              <a:gd name="connsiteY74" fmla="*/ 526956 h 6858000"/>
              <a:gd name="connsiteX75" fmla="*/ 621908 w 5962785"/>
              <a:gd name="connsiteY75" fmla="*/ 516143 h 6858000"/>
              <a:gd name="connsiteX76" fmla="*/ 822522 w 5962785"/>
              <a:gd name="connsiteY76" fmla="*/ 552188 h 6858000"/>
              <a:gd name="connsiteX77" fmla="*/ 996969 w 5962785"/>
              <a:gd name="connsiteY77" fmla="*/ 552188 h 6858000"/>
              <a:gd name="connsiteX78" fmla="*/ 834151 w 5962785"/>
              <a:gd name="connsiteY78" fmla="*/ 498120 h 6858000"/>
              <a:gd name="connsiteX79" fmla="*/ 773095 w 5962785"/>
              <a:gd name="connsiteY79" fmla="*/ 408008 h 6858000"/>
              <a:gd name="connsiteX80" fmla="*/ 793447 w 5962785"/>
              <a:gd name="connsiteY80" fmla="*/ 325106 h 6858000"/>
              <a:gd name="connsiteX81" fmla="*/ 860319 w 5962785"/>
              <a:gd name="connsiteY81" fmla="*/ 350336 h 6858000"/>
              <a:gd name="connsiteX82" fmla="*/ 938820 w 5962785"/>
              <a:gd name="connsiteY82" fmla="*/ 444054 h 6858000"/>
              <a:gd name="connsiteX83" fmla="*/ 956265 w 5962785"/>
              <a:gd name="connsiteY83" fmla="*/ 386381 h 6858000"/>
              <a:gd name="connsiteX84" fmla="*/ 1002784 w 5962785"/>
              <a:gd name="connsiteY84" fmla="*/ 343127 h 6858000"/>
              <a:gd name="connsiteX85" fmla="*/ 1270270 w 5962785"/>
              <a:gd name="connsiteY85" fmla="*/ 364755 h 6858000"/>
              <a:gd name="connsiteX86" fmla="*/ 1092915 w 5962785"/>
              <a:gd name="connsiteY86" fmla="*/ 180926 h 6858000"/>
              <a:gd name="connsiteX87" fmla="*/ 979525 w 5962785"/>
              <a:gd name="connsiteY87" fmla="*/ 152090 h 6858000"/>
              <a:gd name="connsiteX88" fmla="*/ 953358 w 5962785"/>
              <a:gd name="connsiteY88" fmla="*/ 76396 h 6858000"/>
              <a:gd name="connsiteX89" fmla="*/ 1005692 w 5962785"/>
              <a:gd name="connsiteY89" fmla="*/ 58373 h 6858000"/>
              <a:gd name="connsiteX90" fmla="*/ 1267362 w 5962785"/>
              <a:gd name="connsiteY90" fmla="*/ 123254 h 6858000"/>
              <a:gd name="connsiteX91" fmla="*/ 1310975 w 5962785"/>
              <a:gd name="connsiteY91" fmla="*/ 98023 h 6858000"/>
              <a:gd name="connsiteX92" fmla="*/ 1159787 w 5962785"/>
              <a:gd name="connsiteY92" fmla="*/ 4350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a:solidFill>
            <a:schemeClr val="bg2">
              <a:alpha val="50000"/>
            </a:schemeClr>
          </a:solidFill>
          <a:ln w="32707" cap="flat">
            <a:noFill/>
            <a:prstDash val="solid"/>
            <a:miter/>
          </a:ln>
        </p:spPr>
        <p:txBody>
          <a:bodyPr wrap="square" rtlCol="0" anchor="ctr">
            <a:noAutofit/>
          </a:bodyPr>
          <a:lstStyle/>
          <a:p>
            <a:pPr algn="ctr"/>
            <a:endParaRPr lang="en-US"/>
          </a:p>
        </p:txBody>
      </p:sp>
      <p:sp>
        <p:nvSpPr>
          <p:cNvPr id="6" name="TextBox 5">
            <a:extLst>
              <a:ext uri="{FF2B5EF4-FFF2-40B4-BE49-F238E27FC236}">
                <a16:creationId xmlns:a16="http://schemas.microsoft.com/office/drawing/2014/main" id="{EA38455F-E099-42A8-D843-815A68D875F3}"/>
              </a:ext>
            </a:extLst>
          </p:cNvPr>
          <p:cNvSpPr txBox="1"/>
          <p:nvPr/>
        </p:nvSpPr>
        <p:spPr>
          <a:xfrm>
            <a:off x="671100" y="484910"/>
            <a:ext cx="4620584" cy="694022"/>
          </a:xfrm>
          <a:prstGeom prst="rect">
            <a:avLst/>
          </a:prstGeom>
        </p:spPr>
        <p:txBody>
          <a:bodyPr vert="horz" lIns="91440" tIns="45720" rIns="91440" bIns="45720" rtlCol="0" anchor="b">
            <a:normAutofit lnSpcReduction="10000"/>
          </a:bodyPr>
          <a:lstStyle/>
          <a:p>
            <a:pPr>
              <a:lnSpc>
                <a:spcPct val="90000"/>
              </a:lnSpc>
              <a:spcBef>
                <a:spcPct val="0"/>
              </a:spcBef>
              <a:spcAft>
                <a:spcPts val="600"/>
              </a:spcAft>
            </a:pPr>
            <a:r>
              <a:rPr lang="en-US" sz="4400" kern="1200" dirty="0">
                <a:solidFill>
                  <a:schemeClr val="tx1"/>
                </a:solidFill>
                <a:latin typeface="Times New Roman" panose="02020603050405020304" pitchFamily="18" charset="0"/>
                <a:ea typeface="+mj-ea"/>
                <a:cs typeface="Times New Roman" panose="02020603050405020304" pitchFamily="18" charset="0"/>
              </a:rPr>
              <a:t>Project Milestones: </a:t>
            </a:r>
          </a:p>
        </p:txBody>
      </p:sp>
      <p:pic>
        <p:nvPicPr>
          <p:cNvPr id="5" name="Picture 4" descr="A close up of a fabric&#10;&#10;Description automatically generated">
            <a:extLst>
              <a:ext uri="{FF2B5EF4-FFF2-40B4-BE49-F238E27FC236}">
                <a16:creationId xmlns:a16="http://schemas.microsoft.com/office/drawing/2014/main" id="{F75855BE-62E1-4D82-7225-A3E057420BCE}"/>
              </a:ext>
            </a:extLst>
          </p:cNvPr>
          <p:cNvPicPr>
            <a:picLocks noChangeAspect="1"/>
          </p:cNvPicPr>
          <p:nvPr/>
        </p:nvPicPr>
        <p:blipFill>
          <a:blip r:embed="rId2"/>
          <a:stretch>
            <a:fillRect/>
          </a:stretch>
        </p:blipFill>
        <p:spPr>
          <a:xfrm>
            <a:off x="6606253" y="964039"/>
            <a:ext cx="4942280" cy="4929922"/>
          </a:xfrm>
          <a:prstGeom prst="rect">
            <a:avLst/>
          </a:prstGeom>
        </p:spPr>
      </p:pic>
      <p:sp>
        <p:nvSpPr>
          <p:cNvPr id="7" name="TextBox 6">
            <a:extLst>
              <a:ext uri="{FF2B5EF4-FFF2-40B4-BE49-F238E27FC236}">
                <a16:creationId xmlns:a16="http://schemas.microsoft.com/office/drawing/2014/main" id="{CE6535F6-A7A9-C32F-F340-8C8EFA33B569}"/>
              </a:ext>
            </a:extLst>
          </p:cNvPr>
          <p:cNvSpPr txBox="1"/>
          <p:nvPr/>
        </p:nvSpPr>
        <p:spPr>
          <a:xfrm>
            <a:off x="671100" y="1232438"/>
            <a:ext cx="3186546" cy="830997"/>
          </a:xfrm>
          <a:prstGeom prst="rect">
            <a:avLst/>
          </a:prstGeom>
          <a:noFill/>
        </p:spPr>
        <p:txBody>
          <a:bodyPr wrap="square" rtlCol="0">
            <a:spAutoFit/>
          </a:bodyPr>
          <a:lstStyle/>
          <a:p>
            <a:r>
              <a:rPr lang="en-AE" sz="1600" b="1" dirty="0">
                <a:latin typeface="Times New Roman" panose="02020603050405020304" pitchFamily="18" charset="0"/>
                <a:cs typeface="Times New Roman" panose="02020603050405020304" pitchFamily="18" charset="0"/>
              </a:rPr>
              <a:t>Brief Meeting &amp; Site Visit</a:t>
            </a:r>
            <a:r>
              <a:rPr lang="en-AE" sz="1600" dirty="0">
                <a:latin typeface="Times New Roman" panose="02020603050405020304" pitchFamily="18" charset="0"/>
                <a:cs typeface="Times New Roman" panose="02020603050405020304" pitchFamily="18" charset="0"/>
              </a:rPr>
              <a:t>: Understand clients vision for the space  </a:t>
            </a:r>
          </a:p>
        </p:txBody>
      </p:sp>
      <p:sp>
        <p:nvSpPr>
          <p:cNvPr id="8" name="TextBox 7">
            <a:extLst>
              <a:ext uri="{FF2B5EF4-FFF2-40B4-BE49-F238E27FC236}">
                <a16:creationId xmlns:a16="http://schemas.microsoft.com/office/drawing/2014/main" id="{463B4716-EA25-A3EB-9C6C-CFE87D831AAB}"/>
              </a:ext>
            </a:extLst>
          </p:cNvPr>
          <p:cNvSpPr txBox="1"/>
          <p:nvPr/>
        </p:nvSpPr>
        <p:spPr>
          <a:xfrm>
            <a:off x="658089" y="2981092"/>
            <a:ext cx="2770909" cy="646331"/>
          </a:xfrm>
          <a:prstGeom prst="rect">
            <a:avLst/>
          </a:prstGeom>
          <a:noFill/>
        </p:spPr>
        <p:txBody>
          <a:bodyPr wrap="square" rtlCol="0">
            <a:spAutoFit/>
          </a:bodyPr>
          <a:lstStyle/>
          <a:p>
            <a:r>
              <a:rPr lang="en-AE" b="1" dirty="0">
                <a:latin typeface="Times New Roman" panose="02020603050405020304" pitchFamily="18" charset="0"/>
                <a:cs typeface="Times New Roman" panose="02020603050405020304" pitchFamily="18" charset="0"/>
              </a:rPr>
              <a:t>Estimation</a:t>
            </a:r>
            <a:r>
              <a:rPr lang="en-AE" dirty="0">
                <a:latin typeface="Times New Roman" panose="02020603050405020304" pitchFamily="18" charset="0"/>
                <a:cs typeface="Times New Roman" panose="02020603050405020304" pitchFamily="18" charset="0"/>
              </a:rPr>
              <a:t>:</a:t>
            </a:r>
          </a:p>
          <a:p>
            <a:r>
              <a:rPr lang="en-AE" dirty="0">
                <a:latin typeface="Times New Roman" panose="02020603050405020304" pitchFamily="18" charset="0"/>
                <a:cs typeface="Times New Roman" panose="02020603050405020304" pitchFamily="18" charset="0"/>
              </a:rPr>
              <a:t> An Initial estimate cost </a:t>
            </a:r>
          </a:p>
        </p:txBody>
      </p:sp>
      <p:sp>
        <p:nvSpPr>
          <p:cNvPr id="9" name="TextBox 8">
            <a:extLst>
              <a:ext uri="{FF2B5EF4-FFF2-40B4-BE49-F238E27FC236}">
                <a16:creationId xmlns:a16="http://schemas.microsoft.com/office/drawing/2014/main" id="{5DE920AF-15D1-1497-D1D7-390EF5B72C14}"/>
              </a:ext>
            </a:extLst>
          </p:cNvPr>
          <p:cNvSpPr txBox="1"/>
          <p:nvPr/>
        </p:nvSpPr>
        <p:spPr>
          <a:xfrm>
            <a:off x="671100" y="4656752"/>
            <a:ext cx="2327564" cy="830997"/>
          </a:xfrm>
          <a:prstGeom prst="rect">
            <a:avLst/>
          </a:prstGeom>
          <a:noFill/>
        </p:spPr>
        <p:txBody>
          <a:bodyPr wrap="square" rtlCol="0">
            <a:spAutoFit/>
          </a:bodyPr>
          <a:lstStyle/>
          <a:p>
            <a:r>
              <a:rPr lang="en-AE" sz="1600" b="1" dirty="0">
                <a:latin typeface="Times New Roman" panose="02020603050405020304" pitchFamily="18" charset="0"/>
                <a:cs typeface="Times New Roman" panose="02020603050405020304" pitchFamily="18" charset="0"/>
              </a:rPr>
              <a:t>Material Selection</a:t>
            </a:r>
            <a:r>
              <a:rPr lang="en-AE" sz="1600" dirty="0">
                <a:latin typeface="Times New Roman" panose="02020603050405020304" pitchFamily="18" charset="0"/>
                <a:cs typeface="Times New Roman" panose="02020603050405020304" pitchFamily="18" charset="0"/>
              </a:rPr>
              <a:t>: </a:t>
            </a:r>
          </a:p>
          <a:p>
            <a:r>
              <a:rPr lang="en-AE" sz="1600" dirty="0">
                <a:latin typeface="Times New Roman" panose="02020603050405020304" pitchFamily="18" charset="0"/>
                <a:cs typeface="Times New Roman" panose="02020603050405020304" pitchFamily="18" charset="0"/>
              </a:rPr>
              <a:t>Source a range of  desired materials  </a:t>
            </a:r>
          </a:p>
        </p:txBody>
      </p:sp>
      <p:sp>
        <p:nvSpPr>
          <p:cNvPr id="10" name="TextBox 9">
            <a:extLst>
              <a:ext uri="{FF2B5EF4-FFF2-40B4-BE49-F238E27FC236}">
                <a16:creationId xmlns:a16="http://schemas.microsoft.com/office/drawing/2014/main" id="{814D57CD-29DD-726C-A6C1-CEFC56E64624}"/>
              </a:ext>
            </a:extLst>
          </p:cNvPr>
          <p:cNvSpPr txBox="1"/>
          <p:nvPr/>
        </p:nvSpPr>
        <p:spPr>
          <a:xfrm>
            <a:off x="671100" y="2109726"/>
            <a:ext cx="2460027" cy="830997"/>
          </a:xfrm>
          <a:prstGeom prst="rect">
            <a:avLst/>
          </a:prstGeom>
          <a:noFill/>
        </p:spPr>
        <p:txBody>
          <a:bodyPr wrap="square" rtlCol="0">
            <a:spAutoFit/>
          </a:bodyPr>
          <a:lstStyle/>
          <a:p>
            <a:r>
              <a:rPr lang="en-AE" sz="1600" b="1" dirty="0">
                <a:latin typeface="Times New Roman" panose="02020603050405020304" pitchFamily="18" charset="0"/>
                <a:cs typeface="Times New Roman" panose="02020603050405020304" pitchFamily="18" charset="0"/>
              </a:rPr>
              <a:t>Quotation</a:t>
            </a:r>
            <a:r>
              <a:rPr lang="en-AE" sz="1600" dirty="0">
                <a:latin typeface="Times New Roman" panose="02020603050405020304" pitchFamily="18" charset="0"/>
                <a:cs typeface="Times New Roman" panose="02020603050405020304" pitchFamily="18" charset="0"/>
              </a:rPr>
              <a:t>: </a:t>
            </a:r>
          </a:p>
          <a:p>
            <a:r>
              <a:rPr lang="en-AE" sz="1600" dirty="0">
                <a:latin typeface="Times New Roman" panose="02020603050405020304" pitchFamily="18" charset="0"/>
                <a:cs typeface="Times New Roman" panose="02020603050405020304" pitchFamily="18" charset="0"/>
              </a:rPr>
              <a:t>Detailed cost breakdown of project </a:t>
            </a:r>
          </a:p>
        </p:txBody>
      </p:sp>
      <p:sp>
        <p:nvSpPr>
          <p:cNvPr id="12" name="TextBox 11">
            <a:extLst>
              <a:ext uri="{FF2B5EF4-FFF2-40B4-BE49-F238E27FC236}">
                <a16:creationId xmlns:a16="http://schemas.microsoft.com/office/drawing/2014/main" id="{D72497E4-476E-6DDA-69E6-C1FB74D3BF6B}"/>
              </a:ext>
            </a:extLst>
          </p:cNvPr>
          <p:cNvSpPr txBox="1"/>
          <p:nvPr/>
        </p:nvSpPr>
        <p:spPr>
          <a:xfrm>
            <a:off x="671100" y="3726589"/>
            <a:ext cx="2660072" cy="830997"/>
          </a:xfrm>
          <a:prstGeom prst="rect">
            <a:avLst/>
          </a:prstGeom>
          <a:noFill/>
        </p:spPr>
        <p:txBody>
          <a:bodyPr wrap="square" rtlCol="0">
            <a:spAutoFit/>
          </a:bodyPr>
          <a:lstStyle/>
          <a:p>
            <a:r>
              <a:rPr lang="en-AE" sz="1600" b="1" dirty="0">
                <a:latin typeface="Times New Roman" panose="02020603050405020304" pitchFamily="18" charset="0"/>
                <a:cs typeface="Times New Roman" panose="02020603050405020304" pitchFamily="18" charset="0"/>
              </a:rPr>
              <a:t>Contract</a:t>
            </a:r>
            <a:r>
              <a:rPr lang="en-AE" sz="1600" dirty="0">
                <a:latin typeface="Times New Roman" panose="02020603050405020304" pitchFamily="18" charset="0"/>
                <a:cs typeface="Times New Roman" panose="02020603050405020304" pitchFamily="18" charset="0"/>
              </a:rPr>
              <a:t>: </a:t>
            </a:r>
          </a:p>
          <a:p>
            <a:r>
              <a:rPr lang="en-AE" sz="1600" dirty="0">
                <a:latin typeface="Times New Roman" panose="02020603050405020304" pitchFamily="18" charset="0"/>
                <a:cs typeface="Times New Roman" panose="02020603050405020304" pitchFamily="18" charset="0"/>
              </a:rPr>
              <a:t>Upon signing of the contract, a 50% down payment is made  </a:t>
            </a:r>
          </a:p>
        </p:txBody>
      </p:sp>
      <p:sp>
        <p:nvSpPr>
          <p:cNvPr id="14" name="TextBox 13">
            <a:extLst>
              <a:ext uri="{FF2B5EF4-FFF2-40B4-BE49-F238E27FC236}">
                <a16:creationId xmlns:a16="http://schemas.microsoft.com/office/drawing/2014/main" id="{3092D462-C9BE-219E-2CD0-6FB3D6997417}"/>
              </a:ext>
            </a:extLst>
          </p:cNvPr>
          <p:cNvSpPr txBox="1"/>
          <p:nvPr/>
        </p:nvSpPr>
        <p:spPr>
          <a:xfrm>
            <a:off x="671100" y="5587019"/>
            <a:ext cx="3136459" cy="830997"/>
          </a:xfrm>
          <a:prstGeom prst="rect">
            <a:avLst/>
          </a:prstGeom>
          <a:noFill/>
        </p:spPr>
        <p:txBody>
          <a:bodyPr wrap="square" rtlCol="0">
            <a:spAutoFit/>
          </a:bodyPr>
          <a:lstStyle/>
          <a:p>
            <a:r>
              <a:rPr lang="en-AE" sz="1600" b="1" dirty="0">
                <a:latin typeface="Times New Roman" panose="02020603050405020304" pitchFamily="18" charset="0"/>
                <a:cs typeface="Times New Roman" panose="02020603050405020304" pitchFamily="18" charset="0"/>
              </a:rPr>
              <a:t>Implementation</a:t>
            </a:r>
            <a:r>
              <a:rPr lang="en-AE" sz="1600" dirty="0">
                <a:latin typeface="Times New Roman" panose="02020603050405020304" pitchFamily="18" charset="0"/>
                <a:cs typeface="Times New Roman" panose="02020603050405020304" pitchFamily="18" charset="0"/>
              </a:rPr>
              <a:t>:</a:t>
            </a:r>
          </a:p>
          <a:p>
            <a:r>
              <a:rPr lang="en-AE" sz="1600" dirty="0">
                <a:latin typeface="Times New Roman" panose="02020603050405020304" pitchFamily="18" charset="0"/>
                <a:cs typeface="Times New Roman" panose="02020603050405020304" pitchFamily="18" charset="0"/>
              </a:rPr>
              <a:t>40% to be paid on job progree &amp; 10% upon delivery</a:t>
            </a:r>
          </a:p>
        </p:txBody>
      </p:sp>
    </p:spTree>
    <p:extLst>
      <p:ext uri="{BB962C8B-B14F-4D97-AF65-F5344CB8AC3E}">
        <p14:creationId xmlns:p14="http://schemas.microsoft.com/office/powerpoint/2010/main" val="41656096"/>
      </p:ext>
    </p:extLst>
  </p:cSld>
  <p:clrMapOvr>
    <a:masterClrMapping/>
  </p:clrMapOvr>
</p:sld>
</file>

<file path=ppt/theme/theme1.xml><?xml version="1.0" encoding="utf-8"?>
<a:theme xmlns:a="http://schemas.openxmlformats.org/drawingml/2006/main" name="Office Theme">
  <a:themeElements>
    <a:clrScheme name="Yellow Orange">
      <a:dk1>
        <a:sysClr val="windowText" lastClr="000000"/>
      </a:dk1>
      <a:lt1>
        <a:sysClr val="window" lastClr="FFFFFF"/>
      </a:lt1>
      <a:dk2>
        <a:srgbClr val="4E3B30"/>
      </a:dk2>
      <a:lt2>
        <a:srgbClr val="FBEEC9"/>
      </a:lt2>
      <a:accent1>
        <a:srgbClr val="F0A22E"/>
      </a:accent1>
      <a:accent2>
        <a:srgbClr val="A5644E"/>
      </a:accent2>
      <a:accent3>
        <a:srgbClr val="B58B80"/>
      </a:accent3>
      <a:accent4>
        <a:srgbClr val="C3986D"/>
      </a:accent4>
      <a:accent5>
        <a:srgbClr val="A19574"/>
      </a:accent5>
      <a:accent6>
        <a:srgbClr val="C17529"/>
      </a:accent6>
      <a:hlink>
        <a:srgbClr val="AD1F1F"/>
      </a:hlink>
      <a:folHlink>
        <a:srgbClr val="FFC42F"/>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1240</TotalTime>
  <Words>597</Words>
  <Application>Microsoft Macintosh PowerPoint</Application>
  <PresentationFormat>Widescreen</PresentationFormat>
  <Paragraphs>50</Paragraphs>
  <Slides>16</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16</vt:i4>
      </vt:variant>
    </vt:vector>
  </HeadingPairs>
  <TitlesOfParts>
    <vt:vector size="21" baseType="lpstr">
      <vt:lpstr>Aptos</vt:lpstr>
      <vt:lpstr>Aptos Display</vt:lpstr>
      <vt:lpstr>Arial</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omar allaoa</dc:creator>
  <cp:lastModifiedBy>omar allaoa</cp:lastModifiedBy>
  <cp:revision>20</cp:revision>
  <dcterms:created xsi:type="dcterms:W3CDTF">2025-01-27T13:30:45Z</dcterms:created>
  <dcterms:modified xsi:type="dcterms:W3CDTF">2025-01-28T10:11:30Z</dcterms:modified>
</cp:coreProperties>
</file>