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86" r:id="rId2"/>
    <p:sldId id="280" r:id="rId3"/>
    <p:sldId id="289" r:id="rId4"/>
    <p:sldId id="3066" r:id="rId5"/>
    <p:sldId id="3065" r:id="rId6"/>
    <p:sldId id="3067" r:id="rId7"/>
    <p:sldId id="3068"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B9E599-4962-4C36-9098-A347F9C91225}" v="6" dt="2025-02-07T23:04:23.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16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ren Kowalske" userId="165294854e29bb4c" providerId="LiveId" clId="{FEB9E599-4962-4C36-9098-A347F9C91225}"/>
    <pc:docChg chg="undo custSel addSld delSld modSld">
      <pc:chgData name="Darren Kowalske" userId="165294854e29bb4c" providerId="LiveId" clId="{FEB9E599-4962-4C36-9098-A347F9C91225}" dt="2025-02-07T23:05:40.297" v="319" actId="478"/>
      <pc:docMkLst>
        <pc:docMk/>
      </pc:docMkLst>
      <pc:sldChg chg="del">
        <pc:chgData name="Darren Kowalske" userId="165294854e29bb4c" providerId="LiveId" clId="{FEB9E599-4962-4C36-9098-A347F9C91225}" dt="2025-02-07T22:41:43.255" v="0" actId="47"/>
        <pc:sldMkLst>
          <pc:docMk/>
          <pc:sldMk cId="3647105210" sldId="267"/>
        </pc:sldMkLst>
      </pc:sldChg>
      <pc:sldChg chg="del">
        <pc:chgData name="Darren Kowalske" userId="165294854e29bb4c" providerId="LiveId" clId="{FEB9E599-4962-4C36-9098-A347F9C91225}" dt="2025-02-07T22:41:43.255" v="0" actId="47"/>
        <pc:sldMkLst>
          <pc:docMk/>
          <pc:sldMk cId="3302420089" sldId="268"/>
        </pc:sldMkLst>
      </pc:sldChg>
      <pc:sldChg chg="del">
        <pc:chgData name="Darren Kowalske" userId="165294854e29bb4c" providerId="LiveId" clId="{FEB9E599-4962-4C36-9098-A347F9C91225}" dt="2025-02-07T22:41:43.255" v="0" actId="47"/>
        <pc:sldMkLst>
          <pc:docMk/>
          <pc:sldMk cId="1460202522" sldId="269"/>
        </pc:sldMkLst>
      </pc:sldChg>
      <pc:sldChg chg="del">
        <pc:chgData name="Darren Kowalske" userId="165294854e29bb4c" providerId="LiveId" clId="{FEB9E599-4962-4C36-9098-A347F9C91225}" dt="2025-02-07T22:41:43.255" v="0" actId="47"/>
        <pc:sldMkLst>
          <pc:docMk/>
          <pc:sldMk cId="961288633" sldId="271"/>
        </pc:sldMkLst>
      </pc:sldChg>
      <pc:sldChg chg="del">
        <pc:chgData name="Darren Kowalske" userId="165294854e29bb4c" providerId="LiveId" clId="{FEB9E599-4962-4C36-9098-A347F9C91225}" dt="2025-02-07T22:41:43.255" v="0" actId="47"/>
        <pc:sldMkLst>
          <pc:docMk/>
          <pc:sldMk cId="1586769914" sldId="272"/>
        </pc:sldMkLst>
      </pc:sldChg>
      <pc:sldChg chg="del">
        <pc:chgData name="Darren Kowalske" userId="165294854e29bb4c" providerId="LiveId" clId="{FEB9E599-4962-4C36-9098-A347F9C91225}" dt="2025-02-07T22:41:43.255" v="0" actId="47"/>
        <pc:sldMkLst>
          <pc:docMk/>
          <pc:sldMk cId="3218170670" sldId="273"/>
        </pc:sldMkLst>
      </pc:sldChg>
      <pc:sldChg chg="del">
        <pc:chgData name="Darren Kowalske" userId="165294854e29bb4c" providerId="LiveId" clId="{FEB9E599-4962-4C36-9098-A347F9C91225}" dt="2025-02-07T22:41:43.255" v="0" actId="47"/>
        <pc:sldMkLst>
          <pc:docMk/>
          <pc:sldMk cId="1807322901" sldId="275"/>
        </pc:sldMkLst>
      </pc:sldChg>
      <pc:sldChg chg="del">
        <pc:chgData name="Darren Kowalske" userId="165294854e29bb4c" providerId="LiveId" clId="{FEB9E599-4962-4C36-9098-A347F9C91225}" dt="2025-02-07T22:41:43.255" v="0" actId="47"/>
        <pc:sldMkLst>
          <pc:docMk/>
          <pc:sldMk cId="692765746" sldId="276"/>
        </pc:sldMkLst>
      </pc:sldChg>
      <pc:sldChg chg="del">
        <pc:chgData name="Darren Kowalske" userId="165294854e29bb4c" providerId="LiveId" clId="{FEB9E599-4962-4C36-9098-A347F9C91225}" dt="2025-02-07T22:41:43.255" v="0" actId="47"/>
        <pc:sldMkLst>
          <pc:docMk/>
          <pc:sldMk cId="1144633370" sldId="277"/>
        </pc:sldMkLst>
      </pc:sldChg>
      <pc:sldChg chg="modSp mod">
        <pc:chgData name="Darren Kowalske" userId="165294854e29bb4c" providerId="LiveId" clId="{FEB9E599-4962-4C36-9098-A347F9C91225}" dt="2025-02-07T22:56:55.327" v="212" actId="404"/>
        <pc:sldMkLst>
          <pc:docMk/>
          <pc:sldMk cId="3175431030" sldId="280"/>
        </pc:sldMkLst>
        <pc:spChg chg="mod">
          <ac:chgData name="Darren Kowalske" userId="165294854e29bb4c" providerId="LiveId" clId="{FEB9E599-4962-4C36-9098-A347F9C91225}" dt="2025-02-07T22:56:55.327" v="212" actId="404"/>
          <ac:spMkLst>
            <pc:docMk/>
            <pc:sldMk cId="3175431030" sldId="280"/>
            <ac:spMk id="12" creationId="{05EFEC8F-2A6E-8677-2B9E-2A960F041F24}"/>
          </ac:spMkLst>
        </pc:spChg>
      </pc:sldChg>
      <pc:sldChg chg="del">
        <pc:chgData name="Darren Kowalske" userId="165294854e29bb4c" providerId="LiveId" clId="{FEB9E599-4962-4C36-9098-A347F9C91225}" dt="2025-02-07T22:41:43.255" v="0" actId="47"/>
        <pc:sldMkLst>
          <pc:docMk/>
          <pc:sldMk cId="3464652415" sldId="283"/>
        </pc:sldMkLst>
      </pc:sldChg>
      <pc:sldChg chg="del">
        <pc:chgData name="Darren Kowalske" userId="165294854e29bb4c" providerId="LiveId" clId="{FEB9E599-4962-4C36-9098-A347F9C91225}" dt="2025-02-07T22:41:43.255" v="0" actId="47"/>
        <pc:sldMkLst>
          <pc:docMk/>
          <pc:sldMk cId="102374601" sldId="284"/>
        </pc:sldMkLst>
      </pc:sldChg>
      <pc:sldChg chg="del">
        <pc:chgData name="Darren Kowalske" userId="165294854e29bb4c" providerId="LiveId" clId="{FEB9E599-4962-4C36-9098-A347F9C91225}" dt="2025-02-07T22:41:43.255" v="0" actId="47"/>
        <pc:sldMkLst>
          <pc:docMk/>
          <pc:sldMk cId="378672874" sldId="285"/>
        </pc:sldMkLst>
      </pc:sldChg>
      <pc:sldChg chg="addSp modSp mod setBg setClrOvrMap">
        <pc:chgData name="Darren Kowalske" userId="165294854e29bb4c" providerId="LiveId" clId="{FEB9E599-4962-4C36-9098-A347F9C91225}" dt="2025-02-07T22:44:30.407" v="7" actId="26606"/>
        <pc:sldMkLst>
          <pc:docMk/>
          <pc:sldMk cId="2772193227" sldId="286"/>
        </pc:sldMkLst>
        <pc:spChg chg="mod ord">
          <ac:chgData name="Darren Kowalske" userId="165294854e29bb4c" providerId="LiveId" clId="{FEB9E599-4962-4C36-9098-A347F9C91225}" dt="2025-02-07T22:44:30.407" v="7" actId="26606"/>
          <ac:spMkLst>
            <pc:docMk/>
            <pc:sldMk cId="2772193227" sldId="286"/>
            <ac:spMk id="2" creationId="{C9B2F848-D792-2F53-F977-8155CA6A0C71}"/>
          </ac:spMkLst>
        </pc:spChg>
        <pc:spChg chg="mod">
          <ac:chgData name="Darren Kowalske" userId="165294854e29bb4c" providerId="LiveId" clId="{FEB9E599-4962-4C36-9098-A347F9C91225}" dt="2025-02-07T22:44:30.407" v="7" actId="26606"/>
          <ac:spMkLst>
            <pc:docMk/>
            <pc:sldMk cId="2772193227" sldId="286"/>
            <ac:spMk id="9" creationId="{11117BBA-4253-C879-5541-D395D0FC5756}"/>
          </ac:spMkLst>
        </pc:spChg>
        <pc:spChg chg="add">
          <ac:chgData name="Darren Kowalske" userId="165294854e29bb4c" providerId="LiveId" clId="{FEB9E599-4962-4C36-9098-A347F9C91225}" dt="2025-02-07T22:44:30.407" v="7" actId="26606"/>
          <ac:spMkLst>
            <pc:docMk/>
            <pc:sldMk cId="2772193227" sldId="286"/>
            <ac:spMk id="29" creationId="{A3363022-C969-41E9-8EB2-E4C94908C1FA}"/>
          </ac:spMkLst>
        </pc:spChg>
        <pc:spChg chg="add">
          <ac:chgData name="Darren Kowalske" userId="165294854e29bb4c" providerId="LiveId" clId="{FEB9E599-4962-4C36-9098-A347F9C91225}" dt="2025-02-07T22:44:30.407" v="7" actId="26606"/>
          <ac:spMkLst>
            <pc:docMk/>
            <pc:sldMk cId="2772193227" sldId="286"/>
            <ac:spMk id="31" creationId="{8D1AD6B3-BE88-4CEB-BA17-790657CC4729}"/>
          </ac:spMkLst>
        </pc:spChg>
        <pc:grpChg chg="add">
          <ac:chgData name="Darren Kowalske" userId="165294854e29bb4c" providerId="LiveId" clId="{FEB9E599-4962-4C36-9098-A347F9C91225}" dt="2025-02-07T22:44:30.407" v="7" actId="26606"/>
          <ac:grpSpMkLst>
            <pc:docMk/>
            <pc:sldMk cId="2772193227" sldId="286"/>
            <ac:grpSpMk id="33" creationId="{89D1390B-7E13-4B4F-9CB2-391063412E54}"/>
          </ac:grpSpMkLst>
        </pc:grpChg>
        <pc:picChg chg="mod ord">
          <ac:chgData name="Darren Kowalske" userId="165294854e29bb4c" providerId="LiveId" clId="{FEB9E599-4962-4C36-9098-A347F9C91225}" dt="2025-02-07T22:44:30.407" v="7" actId="26606"/>
          <ac:picMkLst>
            <pc:docMk/>
            <pc:sldMk cId="2772193227" sldId="286"/>
            <ac:picMk id="24" creationId="{25F8C5F2-AFBE-9556-6BB2-D56F2E4B07B7}"/>
          </ac:picMkLst>
        </pc:picChg>
      </pc:sldChg>
      <pc:sldChg chg="del">
        <pc:chgData name="Darren Kowalske" userId="165294854e29bb4c" providerId="LiveId" clId="{FEB9E599-4962-4C36-9098-A347F9C91225}" dt="2025-02-07T22:41:43.255" v="0" actId="47"/>
        <pc:sldMkLst>
          <pc:docMk/>
          <pc:sldMk cId="539385501" sldId="287"/>
        </pc:sldMkLst>
      </pc:sldChg>
      <pc:sldChg chg="del">
        <pc:chgData name="Darren Kowalske" userId="165294854e29bb4c" providerId="LiveId" clId="{FEB9E599-4962-4C36-9098-A347F9C91225}" dt="2025-02-07T22:41:43.255" v="0" actId="47"/>
        <pc:sldMkLst>
          <pc:docMk/>
          <pc:sldMk cId="1209690701" sldId="288"/>
        </pc:sldMkLst>
      </pc:sldChg>
      <pc:sldChg chg="addSp modSp mod">
        <pc:chgData name="Darren Kowalske" userId="165294854e29bb4c" providerId="LiveId" clId="{FEB9E599-4962-4C36-9098-A347F9C91225}" dt="2025-02-07T23:00:27.083" v="248" actId="20577"/>
        <pc:sldMkLst>
          <pc:docMk/>
          <pc:sldMk cId="2371076057" sldId="289"/>
        </pc:sldMkLst>
        <pc:spChg chg="add mod">
          <ac:chgData name="Darren Kowalske" userId="165294854e29bb4c" providerId="LiveId" clId="{FEB9E599-4962-4C36-9098-A347F9C91225}" dt="2025-02-07T23:00:27.083" v="248" actId="20577"/>
          <ac:spMkLst>
            <pc:docMk/>
            <pc:sldMk cId="2371076057" sldId="289"/>
            <ac:spMk id="5" creationId="{4C0158BC-FFE8-EE80-FE52-82CFBC22F6E4}"/>
          </ac:spMkLst>
        </pc:spChg>
        <pc:spChg chg="mod">
          <ac:chgData name="Darren Kowalske" userId="165294854e29bb4c" providerId="LiveId" clId="{FEB9E599-4962-4C36-9098-A347F9C91225}" dt="2025-02-07T22:56:35.980" v="203" actId="1036"/>
          <ac:spMkLst>
            <pc:docMk/>
            <pc:sldMk cId="2371076057" sldId="289"/>
            <ac:spMk id="12" creationId="{05EFEC8F-2A6E-8677-2B9E-2A960F041F24}"/>
          </ac:spMkLst>
        </pc:spChg>
        <pc:picChg chg="mod">
          <ac:chgData name="Darren Kowalske" userId="165294854e29bb4c" providerId="LiveId" clId="{FEB9E599-4962-4C36-9098-A347F9C91225}" dt="2025-02-07T22:44:52.492" v="8" actId="108"/>
          <ac:picMkLst>
            <pc:docMk/>
            <pc:sldMk cId="2371076057" sldId="289"/>
            <ac:picMk id="2" creationId="{09CFE33B-4DF4-BF00-7F84-62B923A9E08C}"/>
          </ac:picMkLst>
        </pc:picChg>
      </pc:sldChg>
      <pc:sldChg chg="modSp mod">
        <pc:chgData name="Darren Kowalske" userId="165294854e29bb4c" providerId="LiveId" clId="{FEB9E599-4962-4C36-9098-A347F9C91225}" dt="2025-02-07T22:45:06.981" v="10" actId="108"/>
        <pc:sldMkLst>
          <pc:docMk/>
          <pc:sldMk cId="65596807" sldId="3065"/>
        </pc:sldMkLst>
        <pc:picChg chg="mod">
          <ac:chgData name="Darren Kowalske" userId="165294854e29bb4c" providerId="LiveId" clId="{FEB9E599-4962-4C36-9098-A347F9C91225}" dt="2025-02-07T22:45:06.981" v="10" actId="108"/>
          <ac:picMkLst>
            <pc:docMk/>
            <pc:sldMk cId="65596807" sldId="3065"/>
            <ac:picMk id="2" creationId="{09CFE33B-4DF4-BF00-7F84-62B923A9E08C}"/>
          </ac:picMkLst>
        </pc:picChg>
      </pc:sldChg>
      <pc:sldChg chg="addSp modSp mod">
        <pc:chgData name="Darren Kowalske" userId="165294854e29bb4c" providerId="LiveId" clId="{FEB9E599-4962-4C36-9098-A347F9C91225}" dt="2025-02-07T23:01:54.935" v="267" actId="1076"/>
        <pc:sldMkLst>
          <pc:docMk/>
          <pc:sldMk cId="1505959105" sldId="3066"/>
        </pc:sldMkLst>
        <pc:spChg chg="mod">
          <ac:chgData name="Darren Kowalske" userId="165294854e29bb4c" providerId="LiveId" clId="{FEB9E599-4962-4C36-9098-A347F9C91225}" dt="2025-02-07T23:01:54.935" v="267" actId="1076"/>
          <ac:spMkLst>
            <pc:docMk/>
            <pc:sldMk cId="1505959105" sldId="3066"/>
            <ac:spMk id="4" creationId="{ADCC3B28-B1BE-4BDE-41DA-C97ACB5306A5}"/>
          </ac:spMkLst>
        </pc:spChg>
        <pc:grpChg chg="add mod">
          <ac:chgData name="Darren Kowalske" userId="165294854e29bb4c" providerId="LiveId" clId="{FEB9E599-4962-4C36-9098-A347F9C91225}" dt="2025-02-07T23:01:48.846" v="266" actId="1037"/>
          <ac:grpSpMkLst>
            <pc:docMk/>
            <pc:sldMk cId="1505959105" sldId="3066"/>
            <ac:grpSpMk id="48" creationId="{2DBE4D0E-9E89-E86C-B18E-9FC890FE4EBA}"/>
          </ac:grpSpMkLst>
        </pc:grpChg>
        <pc:picChg chg="mod">
          <ac:chgData name="Darren Kowalske" userId="165294854e29bb4c" providerId="LiveId" clId="{FEB9E599-4962-4C36-9098-A347F9C91225}" dt="2025-02-07T22:45:00.140" v="9" actId="108"/>
          <ac:picMkLst>
            <pc:docMk/>
            <pc:sldMk cId="1505959105" sldId="3066"/>
            <ac:picMk id="2" creationId="{09CFE33B-4DF4-BF00-7F84-62B923A9E08C}"/>
          </ac:picMkLst>
        </pc:picChg>
        <pc:picChg chg="mod">
          <ac:chgData name="Darren Kowalske" userId="165294854e29bb4c" providerId="LiveId" clId="{FEB9E599-4962-4C36-9098-A347F9C91225}" dt="2025-02-07T23:01:36.213" v="249" actId="164"/>
          <ac:picMkLst>
            <pc:docMk/>
            <pc:sldMk cId="1505959105" sldId="3066"/>
            <ac:picMk id="5" creationId="{29539101-C2B7-24AE-19E5-D81F14CAF275}"/>
          </ac:picMkLst>
        </pc:picChg>
        <pc:picChg chg="mod">
          <ac:chgData name="Darren Kowalske" userId="165294854e29bb4c" providerId="LiveId" clId="{FEB9E599-4962-4C36-9098-A347F9C91225}" dt="2025-02-07T23:01:36.213" v="249" actId="164"/>
          <ac:picMkLst>
            <pc:docMk/>
            <pc:sldMk cId="1505959105" sldId="3066"/>
            <ac:picMk id="6" creationId="{6C73D667-0426-D82C-8229-5AE6435D6241}"/>
          </ac:picMkLst>
        </pc:picChg>
        <pc:picChg chg="mod">
          <ac:chgData name="Darren Kowalske" userId="165294854e29bb4c" providerId="LiveId" clId="{FEB9E599-4962-4C36-9098-A347F9C91225}" dt="2025-02-07T23:01:36.213" v="249" actId="164"/>
          <ac:picMkLst>
            <pc:docMk/>
            <pc:sldMk cId="1505959105" sldId="3066"/>
            <ac:picMk id="7" creationId="{8789B438-2958-E219-55F3-C0FD1805910C}"/>
          </ac:picMkLst>
        </pc:picChg>
        <pc:picChg chg="mod">
          <ac:chgData name="Darren Kowalske" userId="165294854e29bb4c" providerId="LiveId" clId="{FEB9E599-4962-4C36-9098-A347F9C91225}" dt="2025-02-07T23:01:36.213" v="249" actId="164"/>
          <ac:picMkLst>
            <pc:docMk/>
            <pc:sldMk cId="1505959105" sldId="3066"/>
            <ac:picMk id="8" creationId="{67FF0A18-D4EB-B97D-A769-C9F0143ABAA3}"/>
          </ac:picMkLst>
        </pc:picChg>
        <pc:picChg chg="mod">
          <ac:chgData name="Darren Kowalske" userId="165294854e29bb4c" providerId="LiveId" clId="{FEB9E599-4962-4C36-9098-A347F9C91225}" dt="2025-02-07T23:01:36.213" v="249" actId="164"/>
          <ac:picMkLst>
            <pc:docMk/>
            <pc:sldMk cId="1505959105" sldId="3066"/>
            <ac:picMk id="9" creationId="{BC351DCE-2BB9-FB32-564D-2C6174091A1B}"/>
          </ac:picMkLst>
        </pc:picChg>
        <pc:picChg chg="mod">
          <ac:chgData name="Darren Kowalske" userId="165294854e29bb4c" providerId="LiveId" clId="{FEB9E599-4962-4C36-9098-A347F9C91225}" dt="2025-02-07T23:01:36.213" v="249" actId="164"/>
          <ac:picMkLst>
            <pc:docMk/>
            <pc:sldMk cId="1505959105" sldId="3066"/>
            <ac:picMk id="10" creationId="{98DB6347-8CDE-56CE-8C20-8DFCEAFDE82E}"/>
          </ac:picMkLst>
        </pc:picChg>
        <pc:picChg chg="mod">
          <ac:chgData name="Darren Kowalske" userId="165294854e29bb4c" providerId="LiveId" clId="{FEB9E599-4962-4C36-9098-A347F9C91225}" dt="2025-02-07T23:01:36.213" v="249" actId="164"/>
          <ac:picMkLst>
            <pc:docMk/>
            <pc:sldMk cId="1505959105" sldId="3066"/>
            <ac:picMk id="11" creationId="{95FA565D-B448-9CA2-093E-72D33C13E5DC}"/>
          </ac:picMkLst>
        </pc:picChg>
        <pc:picChg chg="mod">
          <ac:chgData name="Darren Kowalske" userId="165294854e29bb4c" providerId="LiveId" clId="{FEB9E599-4962-4C36-9098-A347F9C91225}" dt="2025-02-07T23:01:36.213" v="249" actId="164"/>
          <ac:picMkLst>
            <pc:docMk/>
            <pc:sldMk cId="1505959105" sldId="3066"/>
            <ac:picMk id="15" creationId="{208A869C-2CFE-205B-500D-8464D252326E}"/>
          </ac:picMkLst>
        </pc:picChg>
        <pc:picChg chg="mod">
          <ac:chgData name="Darren Kowalske" userId="165294854e29bb4c" providerId="LiveId" clId="{FEB9E599-4962-4C36-9098-A347F9C91225}" dt="2025-02-07T23:01:36.213" v="249" actId="164"/>
          <ac:picMkLst>
            <pc:docMk/>
            <pc:sldMk cId="1505959105" sldId="3066"/>
            <ac:picMk id="17" creationId="{28828D44-CF1D-7D0E-915D-E1B173022120}"/>
          </ac:picMkLst>
        </pc:picChg>
        <pc:picChg chg="mod">
          <ac:chgData name="Darren Kowalske" userId="165294854e29bb4c" providerId="LiveId" clId="{FEB9E599-4962-4C36-9098-A347F9C91225}" dt="2025-02-07T23:01:36.213" v="249" actId="164"/>
          <ac:picMkLst>
            <pc:docMk/>
            <pc:sldMk cId="1505959105" sldId="3066"/>
            <ac:picMk id="19" creationId="{1C7040B7-85D1-1009-1866-049CA6346322}"/>
          </ac:picMkLst>
        </pc:picChg>
        <pc:picChg chg="mod">
          <ac:chgData name="Darren Kowalske" userId="165294854e29bb4c" providerId="LiveId" clId="{FEB9E599-4962-4C36-9098-A347F9C91225}" dt="2025-02-07T23:01:36.213" v="249" actId="164"/>
          <ac:picMkLst>
            <pc:docMk/>
            <pc:sldMk cId="1505959105" sldId="3066"/>
            <ac:picMk id="21" creationId="{BCA30194-2728-9836-2ABE-5D2A93F69633}"/>
          </ac:picMkLst>
        </pc:picChg>
        <pc:picChg chg="mod">
          <ac:chgData name="Darren Kowalske" userId="165294854e29bb4c" providerId="LiveId" clId="{FEB9E599-4962-4C36-9098-A347F9C91225}" dt="2025-02-07T23:01:36.213" v="249" actId="164"/>
          <ac:picMkLst>
            <pc:docMk/>
            <pc:sldMk cId="1505959105" sldId="3066"/>
            <ac:picMk id="23" creationId="{AA3D2EAF-2D41-D684-6580-E8A8DF441D85}"/>
          </ac:picMkLst>
        </pc:picChg>
        <pc:picChg chg="mod">
          <ac:chgData name="Darren Kowalske" userId="165294854e29bb4c" providerId="LiveId" clId="{FEB9E599-4962-4C36-9098-A347F9C91225}" dt="2025-02-07T23:01:36.213" v="249" actId="164"/>
          <ac:picMkLst>
            <pc:docMk/>
            <pc:sldMk cId="1505959105" sldId="3066"/>
            <ac:picMk id="27" creationId="{A9EB2643-3E45-1567-0204-669D7852FA58}"/>
          </ac:picMkLst>
        </pc:picChg>
        <pc:picChg chg="mod">
          <ac:chgData name="Darren Kowalske" userId="165294854e29bb4c" providerId="LiveId" clId="{FEB9E599-4962-4C36-9098-A347F9C91225}" dt="2025-02-07T23:01:36.213" v="249" actId="164"/>
          <ac:picMkLst>
            <pc:docMk/>
            <pc:sldMk cId="1505959105" sldId="3066"/>
            <ac:picMk id="29" creationId="{1ED4FD22-94E2-5F94-E53E-464A65FBBE37}"/>
          </ac:picMkLst>
        </pc:picChg>
        <pc:picChg chg="mod">
          <ac:chgData name="Darren Kowalske" userId="165294854e29bb4c" providerId="LiveId" clId="{FEB9E599-4962-4C36-9098-A347F9C91225}" dt="2025-02-07T23:01:36.213" v="249" actId="164"/>
          <ac:picMkLst>
            <pc:docMk/>
            <pc:sldMk cId="1505959105" sldId="3066"/>
            <ac:picMk id="31" creationId="{5A90B708-3ED0-57C3-3ECE-19AC1DC8AFB7}"/>
          </ac:picMkLst>
        </pc:picChg>
        <pc:picChg chg="mod">
          <ac:chgData name="Darren Kowalske" userId="165294854e29bb4c" providerId="LiveId" clId="{FEB9E599-4962-4C36-9098-A347F9C91225}" dt="2025-02-07T23:01:36.213" v="249" actId="164"/>
          <ac:picMkLst>
            <pc:docMk/>
            <pc:sldMk cId="1505959105" sldId="3066"/>
            <ac:picMk id="33" creationId="{3D42FB1F-A7FB-9D33-912F-5A8B8020607C}"/>
          </ac:picMkLst>
        </pc:picChg>
        <pc:picChg chg="mod">
          <ac:chgData name="Darren Kowalske" userId="165294854e29bb4c" providerId="LiveId" clId="{FEB9E599-4962-4C36-9098-A347F9C91225}" dt="2025-02-07T23:01:36.213" v="249" actId="164"/>
          <ac:picMkLst>
            <pc:docMk/>
            <pc:sldMk cId="1505959105" sldId="3066"/>
            <ac:picMk id="35" creationId="{F6F4142B-06E9-12B2-EE8D-1E5F4F32CDCD}"/>
          </ac:picMkLst>
        </pc:picChg>
        <pc:picChg chg="mod">
          <ac:chgData name="Darren Kowalske" userId="165294854e29bb4c" providerId="LiveId" clId="{FEB9E599-4962-4C36-9098-A347F9C91225}" dt="2025-02-07T23:01:36.213" v="249" actId="164"/>
          <ac:picMkLst>
            <pc:docMk/>
            <pc:sldMk cId="1505959105" sldId="3066"/>
            <ac:picMk id="37" creationId="{B8190381-6BB1-7952-97BF-019D6765FA05}"/>
          </ac:picMkLst>
        </pc:picChg>
        <pc:picChg chg="mod">
          <ac:chgData name="Darren Kowalske" userId="165294854e29bb4c" providerId="LiveId" clId="{FEB9E599-4962-4C36-9098-A347F9C91225}" dt="2025-02-07T23:01:36.213" v="249" actId="164"/>
          <ac:picMkLst>
            <pc:docMk/>
            <pc:sldMk cId="1505959105" sldId="3066"/>
            <ac:picMk id="38" creationId="{1C690E56-ADDE-F135-901F-2A4EA69CEB6D}"/>
          </ac:picMkLst>
        </pc:picChg>
        <pc:picChg chg="mod">
          <ac:chgData name="Darren Kowalske" userId="165294854e29bb4c" providerId="LiveId" clId="{FEB9E599-4962-4C36-9098-A347F9C91225}" dt="2025-02-07T23:01:36.213" v="249" actId="164"/>
          <ac:picMkLst>
            <pc:docMk/>
            <pc:sldMk cId="1505959105" sldId="3066"/>
            <ac:picMk id="39" creationId="{24CD23BF-B2B9-EB74-64F2-FF6F9B4BA516}"/>
          </ac:picMkLst>
        </pc:picChg>
        <pc:picChg chg="mod">
          <ac:chgData name="Darren Kowalske" userId="165294854e29bb4c" providerId="LiveId" clId="{FEB9E599-4962-4C36-9098-A347F9C91225}" dt="2025-02-07T23:01:36.213" v="249" actId="164"/>
          <ac:picMkLst>
            <pc:docMk/>
            <pc:sldMk cId="1505959105" sldId="3066"/>
            <ac:picMk id="40" creationId="{F43A35C7-0250-0C25-E669-9C076CB1C99C}"/>
          </ac:picMkLst>
        </pc:picChg>
        <pc:picChg chg="mod">
          <ac:chgData name="Darren Kowalske" userId="165294854e29bb4c" providerId="LiveId" clId="{FEB9E599-4962-4C36-9098-A347F9C91225}" dt="2025-02-07T23:01:36.213" v="249" actId="164"/>
          <ac:picMkLst>
            <pc:docMk/>
            <pc:sldMk cId="1505959105" sldId="3066"/>
            <ac:picMk id="42" creationId="{9B437ED3-95DA-FD97-BA40-651B6801187E}"/>
          </ac:picMkLst>
        </pc:picChg>
        <pc:picChg chg="mod">
          <ac:chgData name="Darren Kowalske" userId="165294854e29bb4c" providerId="LiveId" clId="{FEB9E599-4962-4C36-9098-A347F9C91225}" dt="2025-02-07T23:01:36.213" v="249" actId="164"/>
          <ac:picMkLst>
            <pc:docMk/>
            <pc:sldMk cId="1505959105" sldId="3066"/>
            <ac:picMk id="44" creationId="{9637B62D-ED26-8821-CAAE-548969B0DEE5}"/>
          </ac:picMkLst>
        </pc:picChg>
        <pc:picChg chg="mod">
          <ac:chgData name="Darren Kowalske" userId="165294854e29bb4c" providerId="LiveId" clId="{FEB9E599-4962-4C36-9098-A347F9C91225}" dt="2025-02-07T23:01:36.213" v="249" actId="164"/>
          <ac:picMkLst>
            <pc:docMk/>
            <pc:sldMk cId="1505959105" sldId="3066"/>
            <ac:picMk id="45" creationId="{813B1140-1DA6-33DE-C1CF-449FD9B74D17}"/>
          </ac:picMkLst>
        </pc:picChg>
        <pc:picChg chg="mod">
          <ac:chgData name="Darren Kowalske" userId="165294854e29bb4c" providerId="LiveId" clId="{FEB9E599-4962-4C36-9098-A347F9C91225}" dt="2025-02-07T23:01:36.213" v="249" actId="164"/>
          <ac:picMkLst>
            <pc:docMk/>
            <pc:sldMk cId="1505959105" sldId="3066"/>
            <ac:picMk id="47" creationId="{965B8107-C4C3-FB63-086A-E95699FBB05E}"/>
          </ac:picMkLst>
        </pc:picChg>
      </pc:sldChg>
      <pc:sldChg chg="modSp mod setBg">
        <pc:chgData name="Darren Kowalske" userId="165294854e29bb4c" providerId="LiveId" clId="{FEB9E599-4962-4C36-9098-A347F9C91225}" dt="2025-02-07T22:46:24.493" v="14" actId="108"/>
        <pc:sldMkLst>
          <pc:docMk/>
          <pc:sldMk cId="3470644255" sldId="3067"/>
        </pc:sldMkLst>
        <pc:picChg chg="mod">
          <ac:chgData name="Darren Kowalske" userId="165294854e29bb4c" providerId="LiveId" clId="{FEB9E599-4962-4C36-9098-A347F9C91225}" dt="2025-02-07T22:46:24.493" v="14" actId="108"/>
          <ac:picMkLst>
            <pc:docMk/>
            <pc:sldMk cId="3470644255" sldId="3067"/>
            <ac:picMk id="2" creationId="{09CFE33B-4DF4-BF00-7F84-62B923A9E08C}"/>
          </ac:picMkLst>
        </pc:picChg>
      </pc:sldChg>
      <pc:sldChg chg="new del">
        <pc:chgData name="Darren Kowalske" userId="165294854e29bb4c" providerId="LiveId" clId="{FEB9E599-4962-4C36-9098-A347F9C91225}" dt="2025-02-07T23:04:08.810" v="269" actId="680"/>
        <pc:sldMkLst>
          <pc:docMk/>
          <pc:sldMk cId="3087754021" sldId="3068"/>
        </pc:sldMkLst>
      </pc:sldChg>
      <pc:sldChg chg="addSp delSp modSp add mod">
        <pc:chgData name="Darren Kowalske" userId="165294854e29bb4c" providerId="LiveId" clId="{FEB9E599-4962-4C36-9098-A347F9C91225}" dt="2025-02-07T23:05:40.297" v="319" actId="478"/>
        <pc:sldMkLst>
          <pc:docMk/>
          <pc:sldMk cId="4128630591" sldId="3068"/>
        </pc:sldMkLst>
        <pc:spChg chg="add mod">
          <ac:chgData name="Darren Kowalske" userId="165294854e29bb4c" providerId="LiveId" clId="{FEB9E599-4962-4C36-9098-A347F9C91225}" dt="2025-02-07T23:05:20.712" v="318" actId="1037"/>
          <ac:spMkLst>
            <pc:docMk/>
            <pc:sldMk cId="4128630591" sldId="3068"/>
            <ac:spMk id="3" creationId="{770642A7-7E51-BC83-D783-BE2AA3597AE4}"/>
          </ac:spMkLst>
        </pc:spChg>
        <pc:spChg chg="del">
          <ac:chgData name="Darren Kowalske" userId="165294854e29bb4c" providerId="LiveId" clId="{FEB9E599-4962-4C36-9098-A347F9C91225}" dt="2025-02-07T23:04:18.771" v="271" actId="478"/>
          <ac:spMkLst>
            <pc:docMk/>
            <pc:sldMk cId="4128630591" sldId="3068"/>
            <ac:spMk id="17" creationId="{453BB1B6-6286-9F12-C8F1-B6425050B2D3}"/>
          </ac:spMkLst>
        </pc:spChg>
        <pc:grpChg chg="del">
          <ac:chgData name="Darren Kowalske" userId="165294854e29bb4c" providerId="LiveId" clId="{FEB9E599-4962-4C36-9098-A347F9C91225}" dt="2025-02-07T23:04:18.771" v="271" actId="478"/>
          <ac:grpSpMkLst>
            <pc:docMk/>
            <pc:sldMk cId="4128630591" sldId="3068"/>
            <ac:grpSpMk id="19" creationId="{4054F66D-640B-9A0B-4CEF-B3FB596C91B1}"/>
          </ac:grpSpMkLst>
        </pc:grpChg>
        <pc:picChg chg="del">
          <ac:chgData name="Darren Kowalske" userId="165294854e29bb4c" providerId="LiveId" clId="{FEB9E599-4962-4C36-9098-A347F9C91225}" dt="2025-02-07T23:05:40.297" v="319" actId="478"/>
          <ac:picMkLst>
            <pc:docMk/>
            <pc:sldMk cId="4128630591" sldId="3068"/>
            <ac:picMk id="2" creationId="{09CFE33B-4DF4-BF00-7F84-62B923A9E08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A6DC6-538F-4542-9934-97396538FB1F}" type="datetimeFigureOut">
              <a:rPr lang="en-US" smtClean="0"/>
              <a:t>2/7/2025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F06961-C8BF-4DFB-9A3B-379D7CF1F700}" type="slidenum">
              <a:rPr lang="en-US" smtClean="0"/>
              <a:t>‹#›</a:t>
            </a:fld>
            <a:endParaRPr lang="en-US"/>
          </a:p>
        </p:txBody>
      </p:sp>
    </p:spTree>
    <p:extLst>
      <p:ext uri="{BB962C8B-B14F-4D97-AF65-F5344CB8AC3E}">
        <p14:creationId xmlns:p14="http://schemas.microsoft.com/office/powerpoint/2010/main" val="3594831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643009-D10A-4108-BDFB-9E43BE62336B}" type="datetimeFigureOut">
              <a:rPr lang="en-US" smtClean="0"/>
              <a:t>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1005276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43009-D10A-4108-BDFB-9E43BE62336B}" type="datetimeFigureOut">
              <a:rPr lang="en-US" smtClean="0"/>
              <a:t>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2280572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643009-D10A-4108-BDFB-9E43BE62336B}" type="datetimeFigureOut">
              <a:rPr lang="en-US" smtClean="0"/>
              <a:t>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406090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643009-D10A-4108-BDFB-9E43BE62336B}" type="datetimeFigureOut">
              <a:rPr lang="en-US" smtClean="0"/>
              <a:t>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63242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643009-D10A-4108-BDFB-9E43BE62336B}" type="datetimeFigureOut">
              <a:rPr lang="en-US" smtClean="0"/>
              <a:t>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1449118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643009-D10A-4108-BDFB-9E43BE62336B}" type="datetimeFigureOut">
              <a:rPr lang="en-US" smtClean="0"/>
              <a:t>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778139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43009-D10A-4108-BDFB-9E43BE62336B}" type="datetimeFigureOut">
              <a:rPr lang="en-US" smtClean="0"/>
              <a:t>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1537147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643009-D10A-4108-BDFB-9E43BE62336B}" type="datetimeFigureOut">
              <a:rPr lang="en-US" smtClean="0"/>
              <a:t>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3243640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643009-D10A-4108-BDFB-9E43BE62336B}" type="datetimeFigureOut">
              <a:rPr lang="en-US" smtClean="0"/>
              <a:t>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304507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43009-D10A-4108-BDFB-9E43BE62336B}" type="datetimeFigureOut">
              <a:rPr lang="en-US" smtClean="0"/>
              <a:t>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3050852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43009-D10A-4108-BDFB-9E43BE62336B}" type="datetimeFigureOut">
              <a:rPr lang="en-US" smtClean="0"/>
              <a:t>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C44D3-85D6-4CD0-A38E-A671E7B124C0}" type="slidenum">
              <a:rPr lang="en-US" smtClean="0"/>
              <a:t>‹#›</a:t>
            </a:fld>
            <a:endParaRPr lang="en-US"/>
          </a:p>
        </p:txBody>
      </p:sp>
    </p:spTree>
    <p:extLst>
      <p:ext uri="{BB962C8B-B14F-4D97-AF65-F5344CB8AC3E}">
        <p14:creationId xmlns:p14="http://schemas.microsoft.com/office/powerpoint/2010/main" val="81023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43009-D10A-4108-BDFB-9E43BE62336B}" type="datetimeFigureOut">
              <a:rPr lang="en-US" smtClean="0"/>
              <a:t>2/6/2025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C44D3-85D6-4CD0-A38E-A671E7B124C0}" type="slidenum">
              <a:rPr lang="en-US" smtClean="0"/>
              <a:t>‹#›</a:t>
            </a:fld>
            <a:endParaRPr lang="en-US"/>
          </a:p>
        </p:txBody>
      </p:sp>
    </p:spTree>
    <p:extLst>
      <p:ext uri="{BB962C8B-B14F-4D97-AF65-F5344CB8AC3E}">
        <p14:creationId xmlns:p14="http://schemas.microsoft.com/office/powerpoint/2010/main" val="3723863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1117BBA-4253-C879-5541-D395D0FC5756}"/>
              </a:ext>
            </a:extLst>
          </p:cNvPr>
          <p:cNvSpPr txBox="1"/>
          <p:nvPr/>
        </p:nvSpPr>
        <p:spPr>
          <a:xfrm>
            <a:off x="4942996" y="4267832"/>
            <a:ext cx="3604497" cy="129711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3500" b="1" kern="1200">
                <a:solidFill>
                  <a:schemeClr val="tx2"/>
                </a:solidFill>
                <a:effectLst>
                  <a:outerShdw blurRad="38100" dist="38100" dir="2700000" algn="tl">
                    <a:srgbClr val="000000">
                      <a:alpha val="43137"/>
                    </a:srgbClr>
                  </a:outerShdw>
                </a:effectLst>
                <a:latin typeface="+mj-lt"/>
                <a:ea typeface="+mj-ea"/>
                <a:cs typeface="+mj-cs"/>
              </a:rPr>
              <a:t>E-Playbook</a:t>
            </a:r>
          </a:p>
        </p:txBody>
      </p:sp>
      <p:sp>
        <p:nvSpPr>
          <p:cNvPr id="2" name="TextBox 1">
            <a:extLst>
              <a:ext uri="{FF2B5EF4-FFF2-40B4-BE49-F238E27FC236}">
                <a16:creationId xmlns:a16="http://schemas.microsoft.com/office/drawing/2014/main" id="{C9B2F848-D792-2F53-F977-8155CA6A0C71}"/>
              </a:ext>
            </a:extLst>
          </p:cNvPr>
          <p:cNvSpPr txBox="1"/>
          <p:nvPr/>
        </p:nvSpPr>
        <p:spPr>
          <a:xfrm>
            <a:off x="4943224" y="3428999"/>
            <a:ext cx="3604268" cy="838831"/>
          </a:xfrm>
          <a:prstGeom prst="rect">
            <a:avLst/>
          </a:prstGeom>
        </p:spPr>
        <p:txBody>
          <a:bodyPr vert="horz" lIns="91440" tIns="45720" rIns="91440" bIns="45720" rtlCol="0" anchor="b">
            <a:normAutofit/>
          </a:bodyPr>
          <a:lstStyle/>
          <a:p>
            <a:pPr defTabSz="914400">
              <a:lnSpc>
                <a:spcPct val="90000"/>
              </a:lnSpc>
              <a:spcBef>
                <a:spcPts val="1000"/>
              </a:spcBef>
            </a:pPr>
            <a:r>
              <a:rPr lang="en-US" sz="1700" kern="1200">
                <a:solidFill>
                  <a:schemeClr val="tx2"/>
                </a:solidFill>
                <a:latin typeface="+mn-lt"/>
                <a:ea typeface="+mn-ea"/>
                <a:cs typeface="+mn-cs"/>
              </a:rPr>
              <a:t>DRAFT 2.7.25</a:t>
            </a:r>
          </a:p>
        </p:txBody>
      </p:sp>
      <p:pic>
        <p:nvPicPr>
          <p:cNvPr id="24" name="Picture 23">
            <a:extLst>
              <a:ext uri="{FF2B5EF4-FFF2-40B4-BE49-F238E27FC236}">
                <a16:creationId xmlns:a16="http://schemas.microsoft.com/office/drawing/2014/main" id="{25F8C5F2-AFBE-9556-6BB2-D56F2E4B07B7}"/>
              </a:ext>
            </a:extLst>
          </p:cNvPr>
          <p:cNvPicPr>
            <a:picLocks noChangeAspect="1"/>
          </p:cNvPicPr>
          <p:nvPr/>
        </p:nvPicPr>
        <p:blipFill>
          <a:blip r:embed="rId3"/>
          <a:stretch>
            <a:fillRect/>
          </a:stretch>
        </p:blipFill>
        <p:spPr>
          <a:xfrm>
            <a:off x="255352" y="2914649"/>
            <a:ext cx="3106320" cy="1943101"/>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33" name="Group 3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34" name="Freeform: Shape 3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7219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5EFEC8F-2A6E-8677-2B9E-2A960F041F24}"/>
              </a:ext>
            </a:extLst>
          </p:cNvPr>
          <p:cNvSpPr txBox="1"/>
          <p:nvPr/>
        </p:nvSpPr>
        <p:spPr>
          <a:xfrm>
            <a:off x="259977" y="1430844"/>
            <a:ext cx="8597153" cy="5201424"/>
          </a:xfrm>
          <a:prstGeom prst="rect">
            <a:avLst/>
          </a:prstGeom>
          <a:noFill/>
        </p:spPr>
        <p:txBody>
          <a:bodyPr wrap="square" rtlCol="0">
            <a:spAutoFit/>
          </a:bodyPr>
          <a:lstStyle/>
          <a:p>
            <a:pPr algn="ctr">
              <a:spcBef>
                <a:spcPts val="600"/>
              </a:spcBef>
              <a:spcAft>
                <a:spcPts val="600"/>
              </a:spcAft>
            </a:pPr>
            <a:r>
              <a:rPr lang="en-US" sz="2000" b="1" i="1" dirty="0">
                <a:solidFill>
                  <a:srgbClr val="000000"/>
                </a:solidFill>
                <a:latin typeface="canada-type-gibson"/>
              </a:rPr>
              <a:t>The E-Playbook purpose is to operationalize LTC’s commitment to supporting our tenant operators’ efficient and sustainable practices.</a:t>
            </a:r>
          </a:p>
          <a:p>
            <a:pPr algn="ctr">
              <a:spcBef>
                <a:spcPts val="600"/>
              </a:spcBef>
              <a:spcAft>
                <a:spcPts val="600"/>
              </a:spcAft>
            </a:pPr>
            <a:r>
              <a:rPr lang="en-US" sz="1600" b="1" dirty="0">
                <a:solidFill>
                  <a:srgbClr val="133374"/>
                </a:solidFill>
                <a:latin typeface="canada-type-gibson"/>
              </a:rPr>
              <a:t>Working with our Operators, Third-Party Advisors, and Preferred Vendors, LTC has established consistent and comprehensive practices and approaches that can be replicated and scaled, including:</a:t>
            </a:r>
          </a:p>
          <a:p>
            <a:pPr marL="742950" lvl="1" indent="-285750">
              <a:spcBef>
                <a:spcPts val="600"/>
              </a:spcBef>
              <a:spcAft>
                <a:spcPts val="600"/>
              </a:spcAft>
              <a:buFont typeface="Wingdings" panose="05000000000000000000" pitchFamily="2" charset="2"/>
              <a:buChar char="Ø"/>
            </a:pPr>
            <a:r>
              <a:rPr lang="en-US" sz="1600" dirty="0"/>
              <a:t>Practical and holistic whole-building approach to energy and water efficiency opportunities.</a:t>
            </a:r>
          </a:p>
          <a:p>
            <a:pPr marL="742950" lvl="1" indent="-285750">
              <a:spcBef>
                <a:spcPts val="600"/>
              </a:spcBef>
              <a:spcAft>
                <a:spcPts val="600"/>
              </a:spcAft>
              <a:buFont typeface="Wingdings" panose="05000000000000000000" pitchFamily="2" charset="2"/>
              <a:buChar char="Ø"/>
            </a:pPr>
            <a:r>
              <a:rPr lang="en-US" sz="1600" dirty="0"/>
              <a:t>Knowledgeable and vetted third-party advisors and vendors with technical expertise and proven experience in the senior living and care space, REIT structure, and LTC.</a:t>
            </a:r>
          </a:p>
          <a:p>
            <a:pPr marL="742950" lvl="1" indent="-285750">
              <a:spcBef>
                <a:spcPts val="600"/>
              </a:spcBef>
              <a:spcAft>
                <a:spcPts val="600"/>
              </a:spcAft>
              <a:buFont typeface="Wingdings" panose="05000000000000000000" pitchFamily="2" charset="2"/>
              <a:buChar char="Ø"/>
            </a:pPr>
            <a:r>
              <a:rPr lang="en-US" sz="1600" dirty="0"/>
              <a:t>Responsive and collaborative services from upfront advice to project assessment and solutions to project support and management. </a:t>
            </a:r>
          </a:p>
          <a:p>
            <a:pPr marL="742950" lvl="1" indent="-285750">
              <a:spcBef>
                <a:spcPts val="600"/>
              </a:spcBef>
              <a:spcAft>
                <a:spcPts val="600"/>
              </a:spcAft>
              <a:buFont typeface="Wingdings" panose="05000000000000000000" pitchFamily="2" charset="2"/>
              <a:buChar char="Ø"/>
            </a:pPr>
            <a:r>
              <a:rPr lang="en-US" sz="1600" dirty="0"/>
              <a:t>Best practices, including established and innovative new technologies, implemented successfully across other senior living and care properties and organizations.</a:t>
            </a:r>
          </a:p>
          <a:p>
            <a:pPr marL="742950" lvl="1" indent="-285750">
              <a:spcBef>
                <a:spcPts val="600"/>
              </a:spcBef>
              <a:spcAft>
                <a:spcPts val="600"/>
              </a:spcAft>
              <a:buFont typeface="Wingdings" panose="05000000000000000000" pitchFamily="2" charset="2"/>
              <a:buChar char="Ø"/>
            </a:pPr>
            <a:r>
              <a:rPr lang="en-US" sz="1600" dirty="0"/>
              <a:t>Access to rebates, incentives, and financing from LTC and other third parties. </a:t>
            </a:r>
          </a:p>
          <a:p>
            <a:pPr marL="742950" lvl="1" indent="-285750">
              <a:spcBef>
                <a:spcPts val="600"/>
              </a:spcBef>
              <a:spcAft>
                <a:spcPts val="600"/>
              </a:spcAft>
              <a:buFont typeface="Wingdings" panose="05000000000000000000" pitchFamily="2" charset="2"/>
              <a:buChar char="Ø"/>
            </a:pPr>
            <a:r>
              <a:rPr lang="en-US" sz="1600" dirty="0"/>
              <a:t>Awareness and support around evolving benchmarking and other regulatory compliance.</a:t>
            </a:r>
          </a:p>
          <a:p>
            <a:pPr marL="285750" indent="-285750">
              <a:spcBef>
                <a:spcPts val="600"/>
              </a:spcBef>
              <a:buFont typeface="Wingdings" panose="05000000000000000000" pitchFamily="2" charset="2"/>
              <a:buChar char="q"/>
            </a:pPr>
            <a:endParaRPr lang="en-US" sz="1400" dirty="0"/>
          </a:p>
        </p:txBody>
      </p:sp>
      <p:pic>
        <p:nvPicPr>
          <p:cNvPr id="2" name="Picture 1">
            <a:extLst>
              <a:ext uri="{FF2B5EF4-FFF2-40B4-BE49-F238E27FC236}">
                <a16:creationId xmlns:a16="http://schemas.microsoft.com/office/drawing/2014/main" id="{09CFE33B-4DF4-BF00-7F84-62B923A9E08C}"/>
              </a:ext>
            </a:extLst>
          </p:cNvPr>
          <p:cNvPicPr>
            <a:picLocks noChangeAspect="1"/>
          </p:cNvPicPr>
          <p:nvPr/>
        </p:nvPicPr>
        <p:blipFill>
          <a:blip r:embed="rId2"/>
          <a:stretch>
            <a:fillRect/>
          </a:stretch>
        </p:blipFill>
        <p:spPr>
          <a:xfrm>
            <a:off x="49612" y="48239"/>
            <a:ext cx="1831985" cy="1145965"/>
          </a:xfrm>
          <a:prstGeom prst="rect">
            <a:avLst/>
          </a:prstGeom>
          <a:ln w="12700">
            <a:solidFill>
              <a:schemeClr val="accent1">
                <a:lumMod val="75000"/>
              </a:schemeClr>
            </a:solidFill>
          </a:ln>
        </p:spPr>
      </p:pic>
    </p:spTree>
    <p:extLst>
      <p:ext uri="{BB962C8B-B14F-4D97-AF65-F5344CB8AC3E}">
        <p14:creationId xmlns:p14="http://schemas.microsoft.com/office/powerpoint/2010/main" val="3175431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CC3B28-B1BE-4BDE-41DA-C97ACB5306A5}"/>
              </a:ext>
            </a:extLst>
          </p:cNvPr>
          <p:cNvSpPr txBox="1"/>
          <p:nvPr/>
        </p:nvSpPr>
        <p:spPr>
          <a:xfrm>
            <a:off x="3218304" y="691466"/>
            <a:ext cx="2719976" cy="523220"/>
          </a:xfrm>
          <a:prstGeom prst="rect">
            <a:avLst/>
          </a:prstGeom>
          <a:noFill/>
        </p:spPr>
        <p:txBody>
          <a:bodyPr wrap="none" rtlCol="0">
            <a:spAutoFit/>
          </a:bodyPr>
          <a:lstStyle/>
          <a:p>
            <a:pPr algn="ctr"/>
            <a:r>
              <a:rPr lang="en-US" sz="2800" b="1" dirty="0">
                <a:solidFill>
                  <a:srgbClr val="133374"/>
                </a:solidFill>
                <a:latin typeface="canada-type-gibson"/>
              </a:rPr>
              <a:t>E-Playbook Team</a:t>
            </a:r>
          </a:p>
        </p:txBody>
      </p:sp>
      <p:sp>
        <p:nvSpPr>
          <p:cNvPr id="12" name="TextBox 11">
            <a:extLst>
              <a:ext uri="{FF2B5EF4-FFF2-40B4-BE49-F238E27FC236}">
                <a16:creationId xmlns:a16="http://schemas.microsoft.com/office/drawing/2014/main" id="{05EFEC8F-2A6E-8677-2B9E-2A960F041F24}"/>
              </a:ext>
            </a:extLst>
          </p:cNvPr>
          <p:cNvSpPr txBox="1"/>
          <p:nvPr/>
        </p:nvSpPr>
        <p:spPr>
          <a:xfrm>
            <a:off x="286682" y="1870286"/>
            <a:ext cx="8570635" cy="4639732"/>
          </a:xfrm>
          <a:prstGeom prst="rect">
            <a:avLst/>
          </a:prstGeom>
          <a:noFill/>
        </p:spPr>
        <p:txBody>
          <a:bodyPr wrap="square" rtlCol="0">
            <a:spAutoFit/>
          </a:bodyPr>
          <a:lstStyle/>
          <a:p>
            <a:pPr marL="285750" indent="-285750">
              <a:spcBef>
                <a:spcPts val="300"/>
              </a:spcBef>
              <a:spcAft>
                <a:spcPts val="600"/>
              </a:spcAft>
              <a:buFont typeface="Wingdings" panose="05000000000000000000" pitchFamily="2" charset="2"/>
              <a:buChar char="q"/>
            </a:pPr>
            <a:r>
              <a:rPr lang="en-US" sz="1400" b="1" dirty="0">
                <a:solidFill>
                  <a:schemeClr val="accent1">
                    <a:lumMod val="50000"/>
                  </a:schemeClr>
                </a:solidFill>
              </a:rPr>
              <a:t>LTC Management:</a:t>
            </a:r>
            <a:r>
              <a:rPr lang="en-US" sz="1400" dirty="0">
                <a:solidFill>
                  <a:schemeClr val="accent1">
                    <a:lumMod val="50000"/>
                  </a:schemeClr>
                </a:solidFill>
              </a:rPr>
              <a:t> </a:t>
            </a:r>
            <a:r>
              <a:rPr lang="en-US" sz="1400" dirty="0"/>
              <a:t>Sustainability (Mandi Hogan), Facilities and Capital Projects (Eric Smith), Asset Management (Debbra Street)</a:t>
            </a:r>
          </a:p>
          <a:p>
            <a:pPr marL="285750" indent="-285750">
              <a:spcBef>
                <a:spcPts val="300"/>
              </a:spcBef>
              <a:spcAft>
                <a:spcPts val="600"/>
              </a:spcAft>
              <a:buFont typeface="Wingdings" panose="05000000000000000000" pitchFamily="2" charset="2"/>
              <a:buChar char="q"/>
            </a:pPr>
            <a:r>
              <a:rPr lang="en-US" sz="1400" b="1" dirty="0">
                <a:solidFill>
                  <a:schemeClr val="accent1">
                    <a:lumMod val="50000"/>
                  </a:schemeClr>
                </a:solidFill>
              </a:rPr>
              <a:t>Program Advisor: </a:t>
            </a:r>
            <a:r>
              <a:rPr lang="en-US" sz="1400" dirty="0"/>
              <a:t>Larkspur E-Advisory (Darren Kowalske), over 30 years of senior real estate expertise, providing a broad range of sustainability practices, leadership, and access to a preferred vendor network, including technical advisors</a:t>
            </a:r>
          </a:p>
          <a:p>
            <a:pPr marL="285750" indent="-285750">
              <a:spcBef>
                <a:spcPts val="300"/>
              </a:spcBef>
              <a:spcAft>
                <a:spcPts val="600"/>
              </a:spcAft>
              <a:buFont typeface="Wingdings" panose="05000000000000000000" pitchFamily="2" charset="2"/>
              <a:buChar char="q"/>
            </a:pPr>
            <a:r>
              <a:rPr lang="en-US" sz="1400" b="1" dirty="0">
                <a:solidFill>
                  <a:schemeClr val="accent1">
                    <a:lumMod val="50000"/>
                  </a:schemeClr>
                </a:solidFill>
              </a:rPr>
              <a:t>Technical Advisors: </a:t>
            </a:r>
            <a:r>
              <a:rPr lang="en-US" sz="1400" dirty="0"/>
              <a:t>trusted and seasoned advisors with engagement and domain expertise across the prop-tech, health-tech, benchmarking, and renewable sectors of senior living and care</a:t>
            </a:r>
          </a:p>
          <a:p>
            <a:pPr marL="742950" lvl="1" indent="-285750">
              <a:spcBef>
                <a:spcPts val="300"/>
              </a:spcBef>
              <a:spcAft>
                <a:spcPts val="600"/>
              </a:spcAft>
              <a:buFont typeface="Wingdings" panose="05000000000000000000" pitchFamily="2" charset="2"/>
              <a:buChar char="Ø"/>
            </a:pPr>
            <a:r>
              <a:rPr lang="en-US" sz="1200" b="1" dirty="0">
                <a:solidFill>
                  <a:schemeClr val="accent1">
                    <a:lumMod val="50000"/>
                  </a:schemeClr>
                </a:solidFill>
              </a:rPr>
              <a:t>Blue Sky E-3 Partners: </a:t>
            </a:r>
            <a:r>
              <a:rPr lang="en-US" sz="1200" dirty="0"/>
              <a:t>(Tom LaVance and Richard Alber)</a:t>
            </a:r>
            <a:r>
              <a:rPr lang="en-US" sz="1400" dirty="0"/>
              <a:t>, </a:t>
            </a:r>
            <a:r>
              <a:rPr lang="en-US" sz="1200" dirty="0"/>
              <a:t>providing ongoing advice and consultation to owners and operators. Helped implement over $3.5 million of Lighting, Water, and HVAC projects for Healthcare REITs over the last two years.</a:t>
            </a:r>
          </a:p>
          <a:p>
            <a:pPr marL="742950" lvl="1" indent="-285750">
              <a:spcBef>
                <a:spcPts val="300"/>
              </a:spcBef>
              <a:buFont typeface="Wingdings" panose="05000000000000000000" pitchFamily="2" charset="2"/>
              <a:buChar char="Ø"/>
            </a:pPr>
            <a:r>
              <a:rPr lang="en-US" sz="1200" b="1" dirty="0" err="1">
                <a:solidFill>
                  <a:schemeClr val="accent1">
                    <a:lumMod val="50000"/>
                  </a:schemeClr>
                </a:solidFill>
              </a:rPr>
              <a:t>Benessere</a:t>
            </a:r>
            <a:r>
              <a:rPr lang="en-US" sz="1200" b="1" dirty="0">
                <a:solidFill>
                  <a:schemeClr val="accent1">
                    <a:lumMod val="50000"/>
                  </a:schemeClr>
                </a:solidFill>
              </a:rPr>
              <a:t> Health Advisory Services: </a:t>
            </a:r>
            <a:r>
              <a:rPr lang="en-US" sz="1200" dirty="0"/>
              <a:t>(Susan Coppola), former Chief Clinical Officer at Sunrise Senior Living, 30-year experience improving quality and business results through strategic planning, innovation, and application of health-tech solutions, including fall management and continuous vital sign monitoring. </a:t>
            </a:r>
          </a:p>
          <a:p>
            <a:pPr marL="742950" lvl="1" indent="-285750">
              <a:spcBef>
                <a:spcPts val="300"/>
              </a:spcBef>
              <a:buFont typeface="Wingdings" panose="05000000000000000000" pitchFamily="2" charset="2"/>
              <a:buChar char="Ø"/>
            </a:pPr>
            <a:r>
              <a:rPr lang="en-US" sz="1200" b="1" dirty="0" err="1">
                <a:solidFill>
                  <a:schemeClr val="accent1">
                    <a:lumMod val="50000"/>
                  </a:schemeClr>
                </a:solidFill>
              </a:rPr>
              <a:t>GreenEconome</a:t>
            </a:r>
            <a:r>
              <a:rPr lang="en-US" sz="1200" b="1" dirty="0">
                <a:solidFill>
                  <a:schemeClr val="accent1">
                    <a:lumMod val="50000"/>
                  </a:schemeClr>
                </a:solidFill>
              </a:rPr>
              <a:t>:</a:t>
            </a:r>
            <a:r>
              <a:rPr lang="en-US" sz="1200" b="1" dirty="0"/>
              <a:t> </a:t>
            </a:r>
            <a:r>
              <a:rPr lang="en-US" sz="1200" dirty="0"/>
              <a:t>(Marika Erdely), team includes Certified Energy Auditors (CEA), Certified Energy Managers (CEM), and energy and water Data Analysts. They provide utility collection, verification, ESPM integration, Benchmarking, and energy audits for owners and operators.</a:t>
            </a:r>
          </a:p>
          <a:p>
            <a:pPr marL="742950" lvl="1" indent="-285750">
              <a:spcBef>
                <a:spcPts val="300"/>
              </a:spcBef>
              <a:buFont typeface="Wingdings" panose="05000000000000000000" pitchFamily="2" charset="2"/>
              <a:buChar char="Ø"/>
            </a:pPr>
            <a:r>
              <a:rPr lang="en-US" sz="1200" b="1" dirty="0">
                <a:solidFill>
                  <a:schemeClr val="accent1">
                    <a:lumMod val="50000"/>
                  </a:schemeClr>
                </a:solidFill>
              </a:rPr>
              <a:t>Solar CFO: </a:t>
            </a:r>
            <a:r>
              <a:rPr lang="en-US" sz="1200" dirty="0"/>
              <a:t>(Casey Gilley), former CFO/CPA with 20 years of real estate and solar experience, helping owners and operators evaluate the pros and cons of solar applications. </a:t>
            </a:r>
          </a:p>
          <a:p>
            <a:pPr marL="285750" indent="-285750">
              <a:spcBef>
                <a:spcPts val="300"/>
              </a:spcBef>
              <a:buFont typeface="Wingdings" panose="05000000000000000000" pitchFamily="2" charset="2"/>
              <a:buChar char="q"/>
            </a:pPr>
            <a:r>
              <a:rPr lang="en-US" sz="1400" b="1" dirty="0">
                <a:solidFill>
                  <a:schemeClr val="accent1">
                    <a:lumMod val="50000"/>
                  </a:schemeClr>
                </a:solidFill>
              </a:rPr>
              <a:t>Preferred Vendors: </a:t>
            </a:r>
            <a:r>
              <a:rPr lang="en-US" sz="1200" dirty="0"/>
              <a:t>over 25 preferred and vetted vendors actively engaged and providing services across the senior living and care sector, ranging from energy and water efficiency to utility rebates and financing to rooftop and community solar</a:t>
            </a:r>
          </a:p>
        </p:txBody>
      </p:sp>
      <p:pic>
        <p:nvPicPr>
          <p:cNvPr id="2" name="Picture 1">
            <a:extLst>
              <a:ext uri="{FF2B5EF4-FFF2-40B4-BE49-F238E27FC236}">
                <a16:creationId xmlns:a16="http://schemas.microsoft.com/office/drawing/2014/main" id="{09CFE33B-4DF4-BF00-7F84-62B923A9E08C}"/>
              </a:ext>
            </a:extLst>
          </p:cNvPr>
          <p:cNvPicPr>
            <a:picLocks noChangeAspect="1"/>
          </p:cNvPicPr>
          <p:nvPr/>
        </p:nvPicPr>
        <p:blipFill>
          <a:blip r:embed="rId2"/>
          <a:stretch>
            <a:fillRect/>
          </a:stretch>
        </p:blipFill>
        <p:spPr>
          <a:xfrm>
            <a:off x="49612" y="48239"/>
            <a:ext cx="1831985" cy="1145965"/>
          </a:xfrm>
          <a:prstGeom prst="rect">
            <a:avLst/>
          </a:prstGeom>
          <a:ln w="12700">
            <a:solidFill>
              <a:schemeClr val="accent1">
                <a:lumMod val="75000"/>
              </a:schemeClr>
            </a:solidFill>
          </a:ln>
        </p:spPr>
      </p:pic>
      <p:sp>
        <p:nvSpPr>
          <p:cNvPr id="5" name="TextBox 4">
            <a:extLst>
              <a:ext uri="{FF2B5EF4-FFF2-40B4-BE49-F238E27FC236}">
                <a16:creationId xmlns:a16="http://schemas.microsoft.com/office/drawing/2014/main" id="{4C0158BC-FFE8-EE80-FE52-82CFBC22F6E4}"/>
              </a:ext>
            </a:extLst>
          </p:cNvPr>
          <p:cNvSpPr txBox="1"/>
          <p:nvPr/>
        </p:nvSpPr>
        <p:spPr>
          <a:xfrm>
            <a:off x="187883" y="1250546"/>
            <a:ext cx="8740964" cy="584775"/>
          </a:xfrm>
          <a:prstGeom prst="rect">
            <a:avLst/>
          </a:prstGeom>
          <a:noFill/>
        </p:spPr>
        <p:txBody>
          <a:bodyPr wrap="square">
            <a:spAutoFit/>
          </a:bodyPr>
          <a:lstStyle/>
          <a:p>
            <a:pPr algn="ctr">
              <a:spcBef>
                <a:spcPts val="600"/>
              </a:spcBef>
              <a:spcAft>
                <a:spcPts val="600"/>
              </a:spcAft>
            </a:pPr>
            <a:r>
              <a:rPr lang="en-US" sz="1600" b="1" dirty="0">
                <a:solidFill>
                  <a:srgbClr val="133374"/>
                </a:solidFill>
                <a:latin typeface="canada-type-gibson"/>
              </a:rPr>
              <a:t>LTC provides a collaborative team that knows the opportunities and challenges of efficient and sustainable practices as well as the nuances of senior living and care  </a:t>
            </a:r>
          </a:p>
        </p:txBody>
      </p:sp>
    </p:spTree>
    <p:extLst>
      <p:ext uri="{BB962C8B-B14F-4D97-AF65-F5344CB8AC3E}">
        <p14:creationId xmlns:p14="http://schemas.microsoft.com/office/powerpoint/2010/main" val="2371076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CC3B28-B1BE-4BDE-41DA-C97ACB5306A5}"/>
              </a:ext>
            </a:extLst>
          </p:cNvPr>
          <p:cNvSpPr txBox="1"/>
          <p:nvPr/>
        </p:nvSpPr>
        <p:spPr>
          <a:xfrm>
            <a:off x="1962182" y="1230102"/>
            <a:ext cx="5219635" cy="523220"/>
          </a:xfrm>
          <a:prstGeom prst="rect">
            <a:avLst/>
          </a:prstGeom>
          <a:noFill/>
        </p:spPr>
        <p:txBody>
          <a:bodyPr wrap="none" rtlCol="0">
            <a:spAutoFit/>
          </a:bodyPr>
          <a:lstStyle/>
          <a:p>
            <a:pPr algn="ctr"/>
            <a:r>
              <a:rPr lang="en-US" sz="2800" b="1" dirty="0">
                <a:solidFill>
                  <a:srgbClr val="133374"/>
                </a:solidFill>
                <a:latin typeface="canada-type-gibson"/>
              </a:rPr>
              <a:t>Representative Preferred Vendors</a:t>
            </a:r>
          </a:p>
        </p:txBody>
      </p:sp>
      <p:pic>
        <p:nvPicPr>
          <p:cNvPr id="2" name="Picture 1">
            <a:extLst>
              <a:ext uri="{FF2B5EF4-FFF2-40B4-BE49-F238E27FC236}">
                <a16:creationId xmlns:a16="http://schemas.microsoft.com/office/drawing/2014/main" id="{09CFE33B-4DF4-BF00-7F84-62B923A9E08C}"/>
              </a:ext>
            </a:extLst>
          </p:cNvPr>
          <p:cNvPicPr>
            <a:picLocks noChangeAspect="1"/>
          </p:cNvPicPr>
          <p:nvPr/>
        </p:nvPicPr>
        <p:blipFill>
          <a:blip r:embed="rId2"/>
          <a:stretch>
            <a:fillRect/>
          </a:stretch>
        </p:blipFill>
        <p:spPr>
          <a:xfrm>
            <a:off x="49612" y="48239"/>
            <a:ext cx="1831985" cy="1145965"/>
          </a:xfrm>
          <a:prstGeom prst="rect">
            <a:avLst/>
          </a:prstGeom>
          <a:ln w="12700">
            <a:solidFill>
              <a:schemeClr val="accent1">
                <a:lumMod val="75000"/>
              </a:schemeClr>
            </a:solidFill>
          </a:ln>
        </p:spPr>
      </p:pic>
      <p:grpSp>
        <p:nvGrpSpPr>
          <p:cNvPr id="48" name="Group 47">
            <a:extLst>
              <a:ext uri="{FF2B5EF4-FFF2-40B4-BE49-F238E27FC236}">
                <a16:creationId xmlns:a16="http://schemas.microsoft.com/office/drawing/2014/main" id="{2DBE4D0E-9E89-E86C-B18E-9FC890FE4EBA}"/>
              </a:ext>
            </a:extLst>
          </p:cNvPr>
          <p:cNvGrpSpPr/>
          <p:nvPr/>
        </p:nvGrpSpPr>
        <p:grpSpPr>
          <a:xfrm>
            <a:off x="554528" y="2088777"/>
            <a:ext cx="8069517" cy="4505202"/>
            <a:chOff x="195942" y="1281280"/>
            <a:chExt cx="8855263" cy="5411310"/>
          </a:xfrm>
        </p:grpSpPr>
        <p:pic>
          <p:nvPicPr>
            <p:cNvPr id="5" name="Picture 4">
              <a:extLst>
                <a:ext uri="{FF2B5EF4-FFF2-40B4-BE49-F238E27FC236}">
                  <a16:creationId xmlns:a16="http://schemas.microsoft.com/office/drawing/2014/main" id="{29539101-C2B7-24AE-19E5-D81F14CAF275}"/>
                </a:ext>
              </a:extLst>
            </p:cNvPr>
            <p:cNvPicPr>
              <a:picLocks noChangeAspect="1"/>
            </p:cNvPicPr>
            <p:nvPr/>
          </p:nvPicPr>
          <p:blipFill>
            <a:blip r:embed="rId3"/>
            <a:stretch>
              <a:fillRect/>
            </a:stretch>
          </p:blipFill>
          <p:spPr>
            <a:xfrm>
              <a:off x="3124935" y="4263095"/>
              <a:ext cx="822448" cy="491014"/>
            </a:xfrm>
            <a:prstGeom prst="rect">
              <a:avLst/>
            </a:prstGeom>
          </p:spPr>
        </p:pic>
        <p:pic>
          <p:nvPicPr>
            <p:cNvPr id="6" name="Picture 5">
              <a:extLst>
                <a:ext uri="{FF2B5EF4-FFF2-40B4-BE49-F238E27FC236}">
                  <a16:creationId xmlns:a16="http://schemas.microsoft.com/office/drawing/2014/main" id="{6C73D667-0426-D82C-8229-5AE6435D6241}"/>
                </a:ext>
              </a:extLst>
            </p:cNvPr>
            <p:cNvPicPr>
              <a:picLocks noChangeAspect="1"/>
            </p:cNvPicPr>
            <p:nvPr/>
          </p:nvPicPr>
          <p:blipFill>
            <a:blip r:embed="rId4"/>
            <a:stretch>
              <a:fillRect/>
            </a:stretch>
          </p:blipFill>
          <p:spPr>
            <a:xfrm>
              <a:off x="3809995" y="3601351"/>
              <a:ext cx="1556398" cy="425415"/>
            </a:xfrm>
            <a:prstGeom prst="rect">
              <a:avLst/>
            </a:prstGeom>
          </p:spPr>
        </p:pic>
        <p:pic>
          <p:nvPicPr>
            <p:cNvPr id="7" name="Picture 6">
              <a:extLst>
                <a:ext uri="{FF2B5EF4-FFF2-40B4-BE49-F238E27FC236}">
                  <a16:creationId xmlns:a16="http://schemas.microsoft.com/office/drawing/2014/main" id="{8789B438-2958-E219-55F3-C0FD1805910C}"/>
                </a:ext>
              </a:extLst>
            </p:cNvPr>
            <p:cNvPicPr>
              <a:picLocks noChangeAspect="1"/>
            </p:cNvPicPr>
            <p:nvPr/>
          </p:nvPicPr>
          <p:blipFill>
            <a:blip r:embed="rId5"/>
            <a:stretch>
              <a:fillRect/>
            </a:stretch>
          </p:blipFill>
          <p:spPr>
            <a:xfrm>
              <a:off x="7519894" y="2967258"/>
              <a:ext cx="1170253" cy="258145"/>
            </a:xfrm>
            <a:prstGeom prst="rect">
              <a:avLst/>
            </a:prstGeom>
          </p:spPr>
        </p:pic>
        <p:pic>
          <p:nvPicPr>
            <p:cNvPr id="8" name="Picture 7">
              <a:extLst>
                <a:ext uri="{FF2B5EF4-FFF2-40B4-BE49-F238E27FC236}">
                  <a16:creationId xmlns:a16="http://schemas.microsoft.com/office/drawing/2014/main" id="{67FF0A18-D4EB-B97D-A769-C9F0143ABAA3}"/>
                </a:ext>
              </a:extLst>
            </p:cNvPr>
            <p:cNvPicPr>
              <a:picLocks noChangeAspect="1"/>
            </p:cNvPicPr>
            <p:nvPr/>
          </p:nvPicPr>
          <p:blipFill>
            <a:blip r:embed="rId6"/>
            <a:stretch>
              <a:fillRect/>
            </a:stretch>
          </p:blipFill>
          <p:spPr>
            <a:xfrm>
              <a:off x="5272080" y="1519883"/>
              <a:ext cx="1111703" cy="197237"/>
            </a:xfrm>
            <a:prstGeom prst="rect">
              <a:avLst/>
            </a:prstGeom>
          </p:spPr>
        </p:pic>
        <p:pic>
          <p:nvPicPr>
            <p:cNvPr id="9" name="Picture 8">
              <a:extLst>
                <a:ext uri="{FF2B5EF4-FFF2-40B4-BE49-F238E27FC236}">
                  <a16:creationId xmlns:a16="http://schemas.microsoft.com/office/drawing/2014/main" id="{BC351DCE-2BB9-FB32-564D-2C6174091A1B}"/>
                </a:ext>
              </a:extLst>
            </p:cNvPr>
            <p:cNvPicPr>
              <a:picLocks noChangeAspect="1"/>
            </p:cNvPicPr>
            <p:nvPr/>
          </p:nvPicPr>
          <p:blipFill>
            <a:blip r:embed="rId7"/>
            <a:stretch>
              <a:fillRect/>
            </a:stretch>
          </p:blipFill>
          <p:spPr>
            <a:xfrm>
              <a:off x="1606147" y="5155749"/>
              <a:ext cx="1346818" cy="368873"/>
            </a:xfrm>
            <a:prstGeom prst="rect">
              <a:avLst/>
            </a:prstGeom>
          </p:spPr>
        </p:pic>
        <p:pic>
          <p:nvPicPr>
            <p:cNvPr id="10" name="Picture 9">
              <a:extLst>
                <a:ext uri="{FF2B5EF4-FFF2-40B4-BE49-F238E27FC236}">
                  <a16:creationId xmlns:a16="http://schemas.microsoft.com/office/drawing/2014/main" id="{98DB6347-8CDE-56CE-8C20-8DFCEAFDE82E}"/>
                </a:ext>
              </a:extLst>
            </p:cNvPr>
            <p:cNvPicPr>
              <a:picLocks noChangeAspect="1"/>
            </p:cNvPicPr>
            <p:nvPr/>
          </p:nvPicPr>
          <p:blipFill>
            <a:blip r:embed="rId8"/>
            <a:stretch>
              <a:fillRect/>
            </a:stretch>
          </p:blipFill>
          <p:spPr>
            <a:xfrm>
              <a:off x="2870726" y="1281280"/>
              <a:ext cx="1330867" cy="617038"/>
            </a:xfrm>
            <a:prstGeom prst="rect">
              <a:avLst/>
            </a:prstGeom>
          </p:spPr>
        </p:pic>
        <p:pic>
          <p:nvPicPr>
            <p:cNvPr id="11" name="Picture 10">
              <a:extLst>
                <a:ext uri="{FF2B5EF4-FFF2-40B4-BE49-F238E27FC236}">
                  <a16:creationId xmlns:a16="http://schemas.microsoft.com/office/drawing/2014/main" id="{95FA565D-B448-9CA2-093E-72D33C13E5DC}"/>
                </a:ext>
              </a:extLst>
            </p:cNvPr>
            <p:cNvPicPr>
              <a:picLocks noChangeAspect="1"/>
            </p:cNvPicPr>
            <p:nvPr/>
          </p:nvPicPr>
          <p:blipFill>
            <a:blip r:embed="rId9"/>
            <a:stretch>
              <a:fillRect/>
            </a:stretch>
          </p:blipFill>
          <p:spPr>
            <a:xfrm>
              <a:off x="7463109" y="1378730"/>
              <a:ext cx="1283823" cy="422138"/>
            </a:xfrm>
            <a:prstGeom prst="rect">
              <a:avLst/>
            </a:prstGeom>
          </p:spPr>
        </p:pic>
        <p:pic>
          <p:nvPicPr>
            <p:cNvPr id="15" name="Picture 14">
              <a:extLst>
                <a:ext uri="{FF2B5EF4-FFF2-40B4-BE49-F238E27FC236}">
                  <a16:creationId xmlns:a16="http://schemas.microsoft.com/office/drawing/2014/main" id="{208A869C-2CFE-205B-500D-8464D252326E}"/>
                </a:ext>
              </a:extLst>
            </p:cNvPr>
            <p:cNvPicPr>
              <a:picLocks noChangeAspect="1"/>
            </p:cNvPicPr>
            <p:nvPr/>
          </p:nvPicPr>
          <p:blipFill>
            <a:blip r:embed="rId10"/>
            <a:stretch>
              <a:fillRect/>
            </a:stretch>
          </p:blipFill>
          <p:spPr>
            <a:xfrm>
              <a:off x="3932507" y="5105649"/>
              <a:ext cx="1283823" cy="379947"/>
            </a:xfrm>
            <a:prstGeom prst="rect">
              <a:avLst/>
            </a:prstGeom>
          </p:spPr>
        </p:pic>
        <p:pic>
          <p:nvPicPr>
            <p:cNvPr id="17" name="Picture 16">
              <a:extLst>
                <a:ext uri="{FF2B5EF4-FFF2-40B4-BE49-F238E27FC236}">
                  <a16:creationId xmlns:a16="http://schemas.microsoft.com/office/drawing/2014/main" id="{28828D44-CF1D-7D0E-915D-E1B173022120}"/>
                </a:ext>
              </a:extLst>
            </p:cNvPr>
            <p:cNvPicPr>
              <a:picLocks noChangeAspect="1"/>
            </p:cNvPicPr>
            <p:nvPr/>
          </p:nvPicPr>
          <p:blipFill>
            <a:blip r:embed="rId11"/>
            <a:stretch>
              <a:fillRect/>
            </a:stretch>
          </p:blipFill>
          <p:spPr>
            <a:xfrm>
              <a:off x="1513670" y="3575116"/>
              <a:ext cx="1531772" cy="499841"/>
            </a:xfrm>
            <a:prstGeom prst="rect">
              <a:avLst/>
            </a:prstGeom>
          </p:spPr>
        </p:pic>
        <p:pic>
          <p:nvPicPr>
            <p:cNvPr id="19" name="Picture 18">
              <a:extLst>
                <a:ext uri="{FF2B5EF4-FFF2-40B4-BE49-F238E27FC236}">
                  <a16:creationId xmlns:a16="http://schemas.microsoft.com/office/drawing/2014/main" id="{1C7040B7-85D1-1009-1866-049CA6346322}"/>
                </a:ext>
              </a:extLst>
            </p:cNvPr>
            <p:cNvPicPr>
              <a:picLocks noChangeAspect="1"/>
            </p:cNvPicPr>
            <p:nvPr/>
          </p:nvPicPr>
          <p:blipFill>
            <a:blip r:embed="rId12"/>
            <a:stretch>
              <a:fillRect/>
            </a:stretch>
          </p:blipFill>
          <p:spPr>
            <a:xfrm>
              <a:off x="6136090" y="2034352"/>
              <a:ext cx="1431133" cy="387996"/>
            </a:xfrm>
            <a:prstGeom prst="rect">
              <a:avLst/>
            </a:prstGeom>
          </p:spPr>
        </p:pic>
        <p:pic>
          <p:nvPicPr>
            <p:cNvPr id="21" name="Picture 20">
              <a:extLst>
                <a:ext uri="{FF2B5EF4-FFF2-40B4-BE49-F238E27FC236}">
                  <a16:creationId xmlns:a16="http://schemas.microsoft.com/office/drawing/2014/main" id="{BCA30194-2728-9836-2ABE-5D2A93F69633}"/>
                </a:ext>
              </a:extLst>
            </p:cNvPr>
            <p:cNvPicPr>
              <a:picLocks noChangeAspect="1"/>
            </p:cNvPicPr>
            <p:nvPr/>
          </p:nvPicPr>
          <p:blipFill>
            <a:blip r:embed="rId13"/>
            <a:stretch>
              <a:fillRect/>
            </a:stretch>
          </p:blipFill>
          <p:spPr>
            <a:xfrm>
              <a:off x="5334649" y="5706025"/>
              <a:ext cx="986565" cy="986565"/>
            </a:xfrm>
            <a:prstGeom prst="rect">
              <a:avLst/>
            </a:prstGeom>
          </p:spPr>
        </p:pic>
        <p:pic>
          <p:nvPicPr>
            <p:cNvPr id="23" name="Picture 22">
              <a:extLst>
                <a:ext uri="{FF2B5EF4-FFF2-40B4-BE49-F238E27FC236}">
                  <a16:creationId xmlns:a16="http://schemas.microsoft.com/office/drawing/2014/main" id="{AA3D2EAF-2D41-D684-6580-E8A8DF441D85}"/>
                </a:ext>
              </a:extLst>
            </p:cNvPr>
            <p:cNvPicPr>
              <a:picLocks noChangeAspect="1"/>
            </p:cNvPicPr>
            <p:nvPr/>
          </p:nvPicPr>
          <p:blipFill>
            <a:blip r:embed="rId14"/>
            <a:stretch>
              <a:fillRect/>
            </a:stretch>
          </p:blipFill>
          <p:spPr>
            <a:xfrm>
              <a:off x="195942" y="2852635"/>
              <a:ext cx="1531772" cy="587311"/>
            </a:xfrm>
            <a:prstGeom prst="rect">
              <a:avLst/>
            </a:prstGeom>
          </p:spPr>
        </p:pic>
        <p:pic>
          <p:nvPicPr>
            <p:cNvPr id="27" name="Picture 26">
              <a:extLst>
                <a:ext uri="{FF2B5EF4-FFF2-40B4-BE49-F238E27FC236}">
                  <a16:creationId xmlns:a16="http://schemas.microsoft.com/office/drawing/2014/main" id="{A9EB2643-3E45-1567-0204-669D7852FA58}"/>
                </a:ext>
              </a:extLst>
            </p:cNvPr>
            <p:cNvPicPr>
              <a:picLocks noChangeAspect="1"/>
            </p:cNvPicPr>
            <p:nvPr/>
          </p:nvPicPr>
          <p:blipFill>
            <a:blip r:embed="rId15"/>
            <a:stretch>
              <a:fillRect/>
            </a:stretch>
          </p:blipFill>
          <p:spPr>
            <a:xfrm>
              <a:off x="7309572" y="5956386"/>
              <a:ext cx="1590897" cy="485843"/>
            </a:xfrm>
            <a:prstGeom prst="rect">
              <a:avLst/>
            </a:prstGeom>
          </p:spPr>
        </p:pic>
        <p:pic>
          <p:nvPicPr>
            <p:cNvPr id="29" name="Picture 28">
              <a:extLst>
                <a:ext uri="{FF2B5EF4-FFF2-40B4-BE49-F238E27FC236}">
                  <a16:creationId xmlns:a16="http://schemas.microsoft.com/office/drawing/2014/main" id="{1ED4FD22-94E2-5F94-E53E-464A65FBBE37}"/>
                </a:ext>
              </a:extLst>
            </p:cNvPr>
            <p:cNvPicPr>
              <a:picLocks noChangeAspect="1"/>
            </p:cNvPicPr>
            <p:nvPr/>
          </p:nvPicPr>
          <p:blipFill>
            <a:blip r:embed="rId16"/>
            <a:stretch>
              <a:fillRect/>
            </a:stretch>
          </p:blipFill>
          <p:spPr>
            <a:xfrm>
              <a:off x="5112365" y="2917719"/>
              <a:ext cx="1431133" cy="414627"/>
            </a:xfrm>
            <a:prstGeom prst="rect">
              <a:avLst/>
            </a:prstGeom>
          </p:spPr>
        </p:pic>
        <p:pic>
          <p:nvPicPr>
            <p:cNvPr id="31" name="Picture 30">
              <a:extLst>
                <a:ext uri="{FF2B5EF4-FFF2-40B4-BE49-F238E27FC236}">
                  <a16:creationId xmlns:a16="http://schemas.microsoft.com/office/drawing/2014/main" id="{5A90B708-3ED0-57C3-3ECE-19AC1DC8AFB7}"/>
                </a:ext>
              </a:extLst>
            </p:cNvPr>
            <p:cNvPicPr>
              <a:picLocks noChangeAspect="1"/>
            </p:cNvPicPr>
            <p:nvPr/>
          </p:nvPicPr>
          <p:blipFill>
            <a:blip r:embed="rId17"/>
            <a:stretch>
              <a:fillRect/>
            </a:stretch>
          </p:blipFill>
          <p:spPr>
            <a:xfrm>
              <a:off x="6178247" y="3673975"/>
              <a:ext cx="1346818" cy="326502"/>
            </a:xfrm>
            <a:prstGeom prst="rect">
              <a:avLst/>
            </a:prstGeom>
          </p:spPr>
        </p:pic>
        <p:pic>
          <p:nvPicPr>
            <p:cNvPr id="33" name="Picture 32">
              <a:extLst>
                <a:ext uri="{FF2B5EF4-FFF2-40B4-BE49-F238E27FC236}">
                  <a16:creationId xmlns:a16="http://schemas.microsoft.com/office/drawing/2014/main" id="{3D42FB1F-A7FB-9D33-912F-5A8B8020607C}"/>
                </a:ext>
              </a:extLst>
            </p:cNvPr>
            <p:cNvPicPr>
              <a:picLocks noChangeAspect="1"/>
            </p:cNvPicPr>
            <p:nvPr/>
          </p:nvPicPr>
          <p:blipFill>
            <a:blip r:embed="rId18"/>
            <a:stretch>
              <a:fillRect/>
            </a:stretch>
          </p:blipFill>
          <p:spPr>
            <a:xfrm>
              <a:off x="4088422" y="2021179"/>
              <a:ext cx="971993" cy="645403"/>
            </a:xfrm>
            <a:prstGeom prst="rect">
              <a:avLst/>
            </a:prstGeom>
          </p:spPr>
        </p:pic>
        <p:pic>
          <p:nvPicPr>
            <p:cNvPr id="35" name="Picture 34">
              <a:extLst>
                <a:ext uri="{FF2B5EF4-FFF2-40B4-BE49-F238E27FC236}">
                  <a16:creationId xmlns:a16="http://schemas.microsoft.com/office/drawing/2014/main" id="{F6F4142B-06E9-12B2-EE8D-1E5F4F32CDCD}"/>
                </a:ext>
              </a:extLst>
            </p:cNvPr>
            <p:cNvPicPr>
              <a:picLocks noChangeAspect="1"/>
            </p:cNvPicPr>
            <p:nvPr/>
          </p:nvPicPr>
          <p:blipFill>
            <a:blip r:embed="rId19"/>
            <a:stretch>
              <a:fillRect/>
            </a:stretch>
          </p:blipFill>
          <p:spPr>
            <a:xfrm>
              <a:off x="7336466" y="4217210"/>
              <a:ext cx="1714739" cy="550848"/>
            </a:xfrm>
            <a:prstGeom prst="rect">
              <a:avLst/>
            </a:prstGeom>
          </p:spPr>
        </p:pic>
        <p:pic>
          <p:nvPicPr>
            <p:cNvPr id="37" name="Picture 36">
              <a:extLst>
                <a:ext uri="{FF2B5EF4-FFF2-40B4-BE49-F238E27FC236}">
                  <a16:creationId xmlns:a16="http://schemas.microsoft.com/office/drawing/2014/main" id="{B8190381-6BB1-7952-97BF-019D6765FA05}"/>
                </a:ext>
              </a:extLst>
            </p:cNvPr>
            <p:cNvPicPr>
              <a:picLocks noChangeAspect="1"/>
            </p:cNvPicPr>
            <p:nvPr/>
          </p:nvPicPr>
          <p:blipFill>
            <a:blip r:embed="rId20"/>
            <a:stretch>
              <a:fillRect/>
            </a:stretch>
          </p:blipFill>
          <p:spPr>
            <a:xfrm>
              <a:off x="5112365" y="4218325"/>
              <a:ext cx="1431133" cy="580554"/>
            </a:xfrm>
            <a:prstGeom prst="rect">
              <a:avLst/>
            </a:prstGeom>
          </p:spPr>
        </p:pic>
        <p:pic>
          <p:nvPicPr>
            <p:cNvPr id="38" name="Picture 37">
              <a:extLst>
                <a:ext uri="{FF2B5EF4-FFF2-40B4-BE49-F238E27FC236}">
                  <a16:creationId xmlns:a16="http://schemas.microsoft.com/office/drawing/2014/main" id="{1C690E56-ADDE-F135-901F-2A4EA69CEB6D}"/>
                </a:ext>
              </a:extLst>
            </p:cNvPr>
            <p:cNvPicPr>
              <a:picLocks noChangeAspect="1"/>
            </p:cNvPicPr>
            <p:nvPr/>
          </p:nvPicPr>
          <p:blipFill>
            <a:blip r:embed="rId21"/>
            <a:stretch>
              <a:fillRect/>
            </a:stretch>
          </p:blipFill>
          <p:spPr>
            <a:xfrm>
              <a:off x="195942" y="1471892"/>
              <a:ext cx="1531772" cy="376946"/>
            </a:xfrm>
            <a:prstGeom prst="rect">
              <a:avLst/>
            </a:prstGeom>
          </p:spPr>
        </p:pic>
        <p:pic>
          <p:nvPicPr>
            <p:cNvPr id="39" name="Picture 38">
              <a:extLst>
                <a:ext uri="{FF2B5EF4-FFF2-40B4-BE49-F238E27FC236}">
                  <a16:creationId xmlns:a16="http://schemas.microsoft.com/office/drawing/2014/main" id="{24CD23BF-B2B9-EB74-64F2-FF6F9B4BA516}"/>
                </a:ext>
              </a:extLst>
            </p:cNvPr>
            <p:cNvPicPr>
              <a:picLocks noChangeAspect="1"/>
            </p:cNvPicPr>
            <p:nvPr/>
          </p:nvPicPr>
          <p:blipFill>
            <a:blip r:embed="rId22"/>
            <a:stretch>
              <a:fillRect/>
            </a:stretch>
          </p:blipFill>
          <p:spPr>
            <a:xfrm>
              <a:off x="3042877" y="5869058"/>
              <a:ext cx="986565" cy="660498"/>
            </a:xfrm>
            <a:prstGeom prst="rect">
              <a:avLst/>
            </a:prstGeom>
          </p:spPr>
        </p:pic>
        <p:pic>
          <p:nvPicPr>
            <p:cNvPr id="40" name="Picture 39">
              <a:extLst>
                <a:ext uri="{FF2B5EF4-FFF2-40B4-BE49-F238E27FC236}">
                  <a16:creationId xmlns:a16="http://schemas.microsoft.com/office/drawing/2014/main" id="{F43A35C7-0250-0C25-E669-9C076CB1C99C}"/>
                </a:ext>
              </a:extLst>
            </p:cNvPr>
            <p:cNvPicPr>
              <a:picLocks noChangeAspect="1"/>
            </p:cNvPicPr>
            <p:nvPr/>
          </p:nvPicPr>
          <p:blipFill>
            <a:blip r:embed="rId23"/>
            <a:stretch>
              <a:fillRect/>
            </a:stretch>
          </p:blipFill>
          <p:spPr>
            <a:xfrm>
              <a:off x="6286154" y="5065321"/>
              <a:ext cx="1131004" cy="379947"/>
            </a:xfrm>
            <a:prstGeom prst="rect">
              <a:avLst/>
            </a:prstGeom>
          </p:spPr>
        </p:pic>
        <p:pic>
          <p:nvPicPr>
            <p:cNvPr id="42" name="Picture 41">
              <a:extLst>
                <a:ext uri="{FF2B5EF4-FFF2-40B4-BE49-F238E27FC236}">
                  <a16:creationId xmlns:a16="http://schemas.microsoft.com/office/drawing/2014/main" id="{9B437ED3-95DA-FD97-BA40-651B6801187E}"/>
                </a:ext>
              </a:extLst>
            </p:cNvPr>
            <p:cNvPicPr>
              <a:picLocks noChangeAspect="1"/>
            </p:cNvPicPr>
            <p:nvPr/>
          </p:nvPicPr>
          <p:blipFill>
            <a:blip r:embed="rId24"/>
            <a:stretch>
              <a:fillRect/>
            </a:stretch>
          </p:blipFill>
          <p:spPr>
            <a:xfrm>
              <a:off x="360985" y="4313051"/>
              <a:ext cx="1201687" cy="444823"/>
            </a:xfrm>
            <a:prstGeom prst="rect">
              <a:avLst/>
            </a:prstGeom>
          </p:spPr>
        </p:pic>
        <p:pic>
          <p:nvPicPr>
            <p:cNvPr id="44" name="Picture 43">
              <a:extLst>
                <a:ext uri="{FF2B5EF4-FFF2-40B4-BE49-F238E27FC236}">
                  <a16:creationId xmlns:a16="http://schemas.microsoft.com/office/drawing/2014/main" id="{9637B62D-ED26-8821-CAAE-548969B0DEE5}"/>
                </a:ext>
              </a:extLst>
            </p:cNvPr>
            <p:cNvPicPr>
              <a:picLocks noChangeAspect="1"/>
            </p:cNvPicPr>
            <p:nvPr/>
          </p:nvPicPr>
          <p:blipFill>
            <a:blip r:embed="rId25"/>
            <a:stretch>
              <a:fillRect/>
            </a:stretch>
          </p:blipFill>
          <p:spPr>
            <a:xfrm>
              <a:off x="225355" y="6043981"/>
              <a:ext cx="1472947" cy="353324"/>
            </a:xfrm>
            <a:prstGeom prst="rect">
              <a:avLst/>
            </a:prstGeom>
          </p:spPr>
        </p:pic>
        <p:pic>
          <p:nvPicPr>
            <p:cNvPr id="45" name="Picture 44">
              <a:extLst>
                <a:ext uri="{FF2B5EF4-FFF2-40B4-BE49-F238E27FC236}">
                  <a16:creationId xmlns:a16="http://schemas.microsoft.com/office/drawing/2014/main" id="{813B1140-1DA6-33DE-C1CF-449FD9B74D17}"/>
                </a:ext>
              </a:extLst>
            </p:cNvPr>
            <p:cNvPicPr>
              <a:picLocks noChangeAspect="1"/>
            </p:cNvPicPr>
            <p:nvPr/>
          </p:nvPicPr>
          <p:blipFill>
            <a:blip r:embed="rId26"/>
            <a:stretch>
              <a:fillRect/>
            </a:stretch>
          </p:blipFill>
          <p:spPr>
            <a:xfrm>
              <a:off x="1737197" y="2019997"/>
              <a:ext cx="1084719" cy="534183"/>
            </a:xfrm>
            <a:prstGeom prst="rect">
              <a:avLst/>
            </a:prstGeom>
          </p:spPr>
        </p:pic>
        <p:pic>
          <p:nvPicPr>
            <p:cNvPr id="47" name="Picture 46">
              <a:extLst>
                <a:ext uri="{FF2B5EF4-FFF2-40B4-BE49-F238E27FC236}">
                  <a16:creationId xmlns:a16="http://schemas.microsoft.com/office/drawing/2014/main" id="{965B8107-C4C3-FB63-086A-E95699FBB05E}"/>
                </a:ext>
              </a:extLst>
            </p:cNvPr>
            <p:cNvPicPr>
              <a:picLocks noChangeAspect="1"/>
            </p:cNvPicPr>
            <p:nvPr/>
          </p:nvPicPr>
          <p:blipFill>
            <a:blip r:embed="rId27"/>
            <a:stretch>
              <a:fillRect/>
            </a:stretch>
          </p:blipFill>
          <p:spPr>
            <a:xfrm>
              <a:off x="2631158" y="2891867"/>
              <a:ext cx="1810003" cy="408927"/>
            </a:xfrm>
            <a:prstGeom prst="rect">
              <a:avLst/>
            </a:prstGeom>
          </p:spPr>
        </p:pic>
      </p:grpSp>
    </p:spTree>
    <p:extLst>
      <p:ext uri="{BB962C8B-B14F-4D97-AF65-F5344CB8AC3E}">
        <p14:creationId xmlns:p14="http://schemas.microsoft.com/office/powerpoint/2010/main" val="150595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CFE33B-4DF4-BF00-7F84-62B923A9E08C}"/>
              </a:ext>
            </a:extLst>
          </p:cNvPr>
          <p:cNvPicPr>
            <a:picLocks noChangeAspect="1"/>
          </p:cNvPicPr>
          <p:nvPr/>
        </p:nvPicPr>
        <p:blipFill>
          <a:blip r:embed="rId2"/>
          <a:stretch>
            <a:fillRect/>
          </a:stretch>
        </p:blipFill>
        <p:spPr>
          <a:xfrm>
            <a:off x="49612" y="48239"/>
            <a:ext cx="1831985" cy="1145965"/>
          </a:xfrm>
          <a:prstGeom prst="rect">
            <a:avLst/>
          </a:prstGeom>
          <a:ln w="12700">
            <a:solidFill>
              <a:schemeClr val="accent1">
                <a:lumMod val="75000"/>
              </a:schemeClr>
            </a:solidFill>
          </a:ln>
        </p:spPr>
      </p:pic>
      <p:grpSp>
        <p:nvGrpSpPr>
          <p:cNvPr id="20" name="Group 19">
            <a:extLst>
              <a:ext uri="{FF2B5EF4-FFF2-40B4-BE49-F238E27FC236}">
                <a16:creationId xmlns:a16="http://schemas.microsoft.com/office/drawing/2014/main" id="{5F6627F7-495F-00FE-7B0E-57338C8369FC}"/>
              </a:ext>
            </a:extLst>
          </p:cNvPr>
          <p:cNvGrpSpPr/>
          <p:nvPr/>
        </p:nvGrpSpPr>
        <p:grpSpPr>
          <a:xfrm>
            <a:off x="1054849" y="1239029"/>
            <a:ext cx="7016370" cy="5360636"/>
            <a:chOff x="1209935" y="1248672"/>
            <a:chExt cx="7154136" cy="5465893"/>
          </a:xfrm>
        </p:grpSpPr>
        <p:grpSp>
          <p:nvGrpSpPr>
            <p:cNvPr id="21" name="Group 20">
              <a:extLst>
                <a:ext uri="{FF2B5EF4-FFF2-40B4-BE49-F238E27FC236}">
                  <a16:creationId xmlns:a16="http://schemas.microsoft.com/office/drawing/2014/main" id="{94DD5DF6-75A6-7B53-347C-686DE54D7526}"/>
                </a:ext>
              </a:extLst>
            </p:cNvPr>
            <p:cNvGrpSpPr/>
            <p:nvPr/>
          </p:nvGrpSpPr>
          <p:grpSpPr>
            <a:xfrm>
              <a:off x="1209935" y="1248672"/>
              <a:ext cx="7154136" cy="5465893"/>
              <a:chOff x="894585" y="1139219"/>
              <a:chExt cx="6724129" cy="5147281"/>
            </a:xfrm>
          </p:grpSpPr>
          <p:pic>
            <p:nvPicPr>
              <p:cNvPr id="24" name="Picture 23">
                <a:extLst>
                  <a:ext uri="{FF2B5EF4-FFF2-40B4-BE49-F238E27FC236}">
                    <a16:creationId xmlns:a16="http://schemas.microsoft.com/office/drawing/2014/main" id="{20386E9E-41E2-5CCB-F39D-4C75F52DEF41}"/>
                  </a:ext>
                </a:extLst>
              </p:cNvPr>
              <p:cNvPicPr>
                <a:picLocks noChangeAspect="1"/>
              </p:cNvPicPr>
              <p:nvPr/>
            </p:nvPicPr>
            <p:blipFill>
              <a:blip r:embed="rId3"/>
              <a:stretch>
                <a:fillRect/>
              </a:stretch>
            </p:blipFill>
            <p:spPr>
              <a:xfrm>
                <a:off x="894585" y="1139219"/>
                <a:ext cx="6724129" cy="5147281"/>
              </a:xfrm>
              <a:prstGeom prst="rect">
                <a:avLst/>
              </a:prstGeom>
            </p:spPr>
          </p:pic>
          <p:sp>
            <p:nvSpPr>
              <p:cNvPr id="25" name="Rectangle 24">
                <a:extLst>
                  <a:ext uri="{FF2B5EF4-FFF2-40B4-BE49-F238E27FC236}">
                    <a16:creationId xmlns:a16="http://schemas.microsoft.com/office/drawing/2014/main" id="{A50D676A-E681-9D00-D22F-235FFF4B8B6D}"/>
                  </a:ext>
                </a:extLst>
              </p:cNvPr>
              <p:cNvSpPr/>
              <p:nvPr/>
            </p:nvSpPr>
            <p:spPr>
              <a:xfrm>
                <a:off x="1459526" y="1204547"/>
                <a:ext cx="1055077" cy="641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00D6C640-5094-F239-9D1D-C096A26C7A35}"/>
                </a:ext>
              </a:extLst>
            </p:cNvPr>
            <p:cNvSpPr/>
            <p:nvPr/>
          </p:nvSpPr>
          <p:spPr>
            <a:xfrm>
              <a:off x="2829953" y="1497106"/>
              <a:ext cx="5318963" cy="358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0176DC2-C6DA-0135-E0A2-6E37B3B944A5}"/>
                </a:ext>
              </a:extLst>
            </p:cNvPr>
            <p:cNvSpPr txBox="1"/>
            <p:nvPr/>
          </p:nvSpPr>
          <p:spPr>
            <a:xfrm>
              <a:off x="1308846" y="1318044"/>
              <a:ext cx="6947647" cy="533494"/>
            </a:xfrm>
            <a:prstGeom prst="rect">
              <a:avLst/>
            </a:prstGeom>
            <a:noFill/>
          </p:spPr>
          <p:txBody>
            <a:bodyPr wrap="square" rtlCol="0">
              <a:spAutoFit/>
            </a:bodyPr>
            <a:lstStyle/>
            <a:p>
              <a:pPr algn="ctr" defTabSz="155448">
                <a:spcAft>
                  <a:spcPts val="600"/>
                </a:spcAft>
              </a:pPr>
              <a:r>
                <a:rPr lang="en-US" sz="2800" b="1" dirty="0">
                  <a:solidFill>
                    <a:schemeClr val="accent1">
                      <a:lumMod val="75000"/>
                    </a:schemeClr>
                  </a:solidFill>
                </a:rPr>
                <a:t>Multi-Level Approach to Building Efficiency</a:t>
              </a:r>
            </a:p>
          </p:txBody>
        </p:sp>
      </p:grpSp>
    </p:spTree>
    <p:extLst>
      <p:ext uri="{BB962C8B-B14F-4D97-AF65-F5344CB8AC3E}">
        <p14:creationId xmlns:p14="http://schemas.microsoft.com/office/powerpoint/2010/main" val="65596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CFE33B-4DF4-BF00-7F84-62B923A9E08C}"/>
              </a:ext>
            </a:extLst>
          </p:cNvPr>
          <p:cNvPicPr>
            <a:picLocks noChangeAspect="1"/>
          </p:cNvPicPr>
          <p:nvPr/>
        </p:nvPicPr>
        <p:blipFill>
          <a:blip r:embed="rId3"/>
          <a:stretch>
            <a:fillRect/>
          </a:stretch>
        </p:blipFill>
        <p:spPr>
          <a:xfrm>
            <a:off x="49612" y="48239"/>
            <a:ext cx="1831985" cy="1145965"/>
          </a:xfrm>
          <a:prstGeom prst="rect">
            <a:avLst/>
          </a:prstGeom>
          <a:ln w="12700">
            <a:solidFill>
              <a:schemeClr val="accent1">
                <a:lumMod val="75000"/>
              </a:schemeClr>
            </a:solidFill>
          </a:ln>
        </p:spPr>
      </p:pic>
      <p:sp>
        <p:nvSpPr>
          <p:cNvPr id="17" name="TextBox 16">
            <a:extLst>
              <a:ext uri="{FF2B5EF4-FFF2-40B4-BE49-F238E27FC236}">
                <a16:creationId xmlns:a16="http://schemas.microsoft.com/office/drawing/2014/main" id="{453BB1B6-6286-9F12-C8F1-B6425050B2D3}"/>
              </a:ext>
            </a:extLst>
          </p:cNvPr>
          <p:cNvSpPr txBox="1"/>
          <p:nvPr/>
        </p:nvSpPr>
        <p:spPr>
          <a:xfrm>
            <a:off x="861952" y="1330646"/>
            <a:ext cx="7444604" cy="523220"/>
          </a:xfrm>
          <a:prstGeom prst="rect">
            <a:avLst/>
          </a:prstGeom>
          <a:noFill/>
        </p:spPr>
        <p:txBody>
          <a:bodyPr wrap="square" rtlCol="0">
            <a:spAutoFit/>
          </a:bodyPr>
          <a:lstStyle>
            <a:defPPr>
              <a:defRPr lang="en-US"/>
            </a:defPPr>
            <a:lvl1pPr algn="ctr">
              <a:defRPr sz="2800" b="1">
                <a:solidFill>
                  <a:schemeClr val="accent1">
                    <a:lumMod val="75000"/>
                  </a:schemeClr>
                </a:solidFill>
              </a:defRPr>
            </a:lvl1pPr>
          </a:lstStyle>
          <a:p>
            <a:r>
              <a:rPr lang="en-US" dirty="0"/>
              <a:t>E-Playbook - 80/20 Energy Efficiency Rule</a:t>
            </a:r>
          </a:p>
        </p:txBody>
      </p:sp>
      <p:grpSp>
        <p:nvGrpSpPr>
          <p:cNvPr id="19" name="Group 18">
            <a:extLst>
              <a:ext uri="{FF2B5EF4-FFF2-40B4-BE49-F238E27FC236}">
                <a16:creationId xmlns:a16="http://schemas.microsoft.com/office/drawing/2014/main" id="{4054F66D-640B-9A0B-4CEF-B3FB596C91B1}"/>
              </a:ext>
            </a:extLst>
          </p:cNvPr>
          <p:cNvGrpSpPr/>
          <p:nvPr/>
        </p:nvGrpSpPr>
        <p:grpSpPr>
          <a:xfrm>
            <a:off x="867628" y="1290915"/>
            <a:ext cx="7444604" cy="4840941"/>
            <a:chOff x="708212" y="1194204"/>
            <a:chExt cx="7844117" cy="5260384"/>
          </a:xfrm>
        </p:grpSpPr>
        <p:grpSp>
          <p:nvGrpSpPr>
            <p:cNvPr id="15" name="Group 14">
              <a:extLst>
                <a:ext uri="{FF2B5EF4-FFF2-40B4-BE49-F238E27FC236}">
                  <a16:creationId xmlns:a16="http://schemas.microsoft.com/office/drawing/2014/main" id="{DD5B65C7-266A-C177-53B9-BAB896118A1D}"/>
                </a:ext>
              </a:extLst>
            </p:cNvPr>
            <p:cNvGrpSpPr/>
            <p:nvPr/>
          </p:nvGrpSpPr>
          <p:grpSpPr>
            <a:xfrm>
              <a:off x="793960" y="1819834"/>
              <a:ext cx="7556079" cy="4482235"/>
              <a:chOff x="553077" y="1148310"/>
              <a:chExt cx="8222202" cy="5128300"/>
            </a:xfrm>
          </p:grpSpPr>
          <p:sp>
            <p:nvSpPr>
              <p:cNvPr id="4" name="TextBox 3">
                <a:extLst>
                  <a:ext uri="{FF2B5EF4-FFF2-40B4-BE49-F238E27FC236}">
                    <a16:creationId xmlns:a16="http://schemas.microsoft.com/office/drawing/2014/main" id="{F087BF74-9EAC-08A0-A064-E1A32CF59D98}"/>
                  </a:ext>
                </a:extLst>
              </p:cNvPr>
              <p:cNvSpPr txBox="1"/>
              <p:nvPr/>
            </p:nvSpPr>
            <p:spPr>
              <a:xfrm>
                <a:off x="566329" y="1148310"/>
                <a:ext cx="4271142" cy="1778304"/>
              </a:xfrm>
              <a:prstGeom prst="rect">
                <a:avLst/>
              </a:prstGeom>
              <a:noFill/>
            </p:spPr>
            <p:txBody>
              <a:bodyPr wrap="square">
                <a:spAutoFit/>
              </a:bodyPr>
              <a:lstStyle/>
              <a:p>
                <a:pPr>
                  <a:spcBef>
                    <a:spcPts val="300"/>
                  </a:spcBef>
                </a:pPr>
                <a:r>
                  <a:rPr lang="en-US" sz="1200" b="1" dirty="0"/>
                  <a:t>In Senior Living &amp; Care, HVAC, Lighting, and Water Heating typically accounts for up to 80% of energy use*:</a:t>
                </a:r>
              </a:p>
              <a:p>
                <a:pPr marL="169863" indent="-169863">
                  <a:spcBef>
                    <a:spcPts val="300"/>
                  </a:spcBef>
                  <a:buFont typeface="Wingdings" panose="05000000000000000000" pitchFamily="2" charset="2"/>
                  <a:buChar char="§"/>
                </a:pPr>
                <a:r>
                  <a:rPr lang="en-US" sz="1100" dirty="0"/>
                  <a:t>Electricity uses include: 18% lighting, 1% water heating, 18% ventilation, 15% space cooling, 5% space heating, 20% miscellaneous, 2% computing, 9% office equipment, 9% refrigeration, and 3% cooking.</a:t>
                </a:r>
              </a:p>
              <a:p>
                <a:pPr marL="169863" indent="-169863">
                  <a:spcBef>
                    <a:spcPts val="300"/>
                  </a:spcBef>
                  <a:buFont typeface="Wingdings" panose="05000000000000000000" pitchFamily="2" charset="2"/>
                  <a:buChar char="§"/>
                </a:pPr>
                <a:r>
                  <a:rPr lang="en-US" sz="1100" dirty="0"/>
                  <a:t>Natural gas uses include: 46% water heating, 46% space heating, 2% miscellaneous, and 6% cooking.</a:t>
                </a:r>
              </a:p>
            </p:txBody>
          </p:sp>
          <p:pic>
            <p:nvPicPr>
              <p:cNvPr id="7" name="Picture 6">
                <a:extLst>
                  <a:ext uri="{FF2B5EF4-FFF2-40B4-BE49-F238E27FC236}">
                    <a16:creationId xmlns:a16="http://schemas.microsoft.com/office/drawing/2014/main" id="{02E8046F-853A-276C-59E2-E759341827B6}"/>
                  </a:ext>
                </a:extLst>
              </p:cNvPr>
              <p:cNvPicPr>
                <a:picLocks noChangeAspect="1"/>
              </p:cNvPicPr>
              <p:nvPr/>
            </p:nvPicPr>
            <p:blipFill>
              <a:blip r:embed="rId4"/>
              <a:stretch>
                <a:fillRect/>
              </a:stretch>
            </p:blipFill>
            <p:spPr>
              <a:xfrm>
                <a:off x="5110317" y="1148310"/>
                <a:ext cx="3664962" cy="2191890"/>
              </a:xfrm>
              <a:prstGeom prst="rect">
                <a:avLst/>
              </a:prstGeom>
            </p:spPr>
          </p:pic>
          <p:pic>
            <p:nvPicPr>
              <p:cNvPr id="11" name="Picture 10">
                <a:extLst>
                  <a:ext uri="{FF2B5EF4-FFF2-40B4-BE49-F238E27FC236}">
                    <a16:creationId xmlns:a16="http://schemas.microsoft.com/office/drawing/2014/main" id="{A321511B-3188-DCC2-3164-8B5C2953142C}"/>
                  </a:ext>
                </a:extLst>
              </p:cNvPr>
              <p:cNvPicPr>
                <a:picLocks noChangeAspect="1"/>
              </p:cNvPicPr>
              <p:nvPr/>
            </p:nvPicPr>
            <p:blipFill>
              <a:blip r:embed="rId5"/>
              <a:stretch>
                <a:fillRect/>
              </a:stretch>
            </p:blipFill>
            <p:spPr>
              <a:xfrm>
                <a:off x="5110317" y="3389544"/>
                <a:ext cx="3664962" cy="2197963"/>
              </a:xfrm>
              <a:prstGeom prst="rect">
                <a:avLst/>
              </a:prstGeom>
            </p:spPr>
          </p:pic>
          <p:pic>
            <p:nvPicPr>
              <p:cNvPr id="12" name="Picture 11">
                <a:extLst>
                  <a:ext uri="{FF2B5EF4-FFF2-40B4-BE49-F238E27FC236}">
                    <a16:creationId xmlns:a16="http://schemas.microsoft.com/office/drawing/2014/main" id="{6B08919D-D9BC-9BAB-FFCF-0BD8C8D7F3B4}"/>
                  </a:ext>
                </a:extLst>
              </p:cNvPr>
              <p:cNvPicPr>
                <a:picLocks noChangeAspect="1"/>
              </p:cNvPicPr>
              <p:nvPr/>
            </p:nvPicPr>
            <p:blipFill>
              <a:blip r:embed="rId6"/>
              <a:stretch>
                <a:fillRect/>
              </a:stretch>
            </p:blipFill>
            <p:spPr>
              <a:xfrm>
                <a:off x="5110317" y="5680193"/>
                <a:ext cx="1481456" cy="310923"/>
              </a:xfrm>
              <a:prstGeom prst="rect">
                <a:avLst/>
              </a:prstGeom>
              <a:ln>
                <a:solidFill>
                  <a:schemeClr val="tx1"/>
                </a:solidFill>
              </a:ln>
            </p:spPr>
          </p:pic>
          <p:sp>
            <p:nvSpPr>
              <p:cNvPr id="13" name="TextBox 12">
                <a:extLst>
                  <a:ext uri="{FF2B5EF4-FFF2-40B4-BE49-F238E27FC236}">
                    <a16:creationId xmlns:a16="http://schemas.microsoft.com/office/drawing/2014/main" id="{F9963A80-45E6-B9E3-C821-A9590489146D}"/>
                  </a:ext>
                </a:extLst>
              </p:cNvPr>
              <p:cNvSpPr txBox="1"/>
              <p:nvPr/>
            </p:nvSpPr>
            <p:spPr>
              <a:xfrm>
                <a:off x="6658897" y="5620851"/>
                <a:ext cx="2057401" cy="475388"/>
              </a:xfrm>
              <a:prstGeom prst="rect">
                <a:avLst/>
              </a:prstGeom>
              <a:noFill/>
            </p:spPr>
            <p:txBody>
              <a:bodyPr wrap="square">
                <a:spAutoFit/>
              </a:bodyPr>
              <a:lstStyle/>
              <a:p>
                <a:pPr marL="58738" indent="-58738">
                  <a:buFont typeface="Calibri" panose="020F0502020204030204" pitchFamily="34" charset="0"/>
                  <a:buChar char="*"/>
                </a:pPr>
                <a:r>
                  <a:rPr lang="en-US" sz="1050" b="1" dirty="0"/>
                  <a:t>Average EUI for Nursing Homes in the Midwest</a:t>
                </a:r>
              </a:p>
            </p:txBody>
          </p:sp>
          <p:sp>
            <p:nvSpPr>
              <p:cNvPr id="14" name="TextBox 13">
                <a:extLst>
                  <a:ext uri="{FF2B5EF4-FFF2-40B4-BE49-F238E27FC236}">
                    <a16:creationId xmlns:a16="http://schemas.microsoft.com/office/drawing/2014/main" id="{B34F3F90-2413-743E-D210-CAC58B822399}"/>
                  </a:ext>
                </a:extLst>
              </p:cNvPr>
              <p:cNvSpPr txBox="1"/>
              <p:nvPr/>
            </p:nvSpPr>
            <p:spPr>
              <a:xfrm>
                <a:off x="553077" y="3071913"/>
                <a:ext cx="4343388" cy="3204697"/>
              </a:xfrm>
              <a:prstGeom prst="rect">
                <a:avLst/>
              </a:prstGeom>
              <a:noFill/>
            </p:spPr>
            <p:txBody>
              <a:bodyPr wrap="square">
                <a:spAutoFit/>
              </a:bodyPr>
              <a:lstStyle/>
              <a:p>
                <a:pPr>
                  <a:spcBef>
                    <a:spcPts val="300"/>
                  </a:spcBef>
                </a:pPr>
                <a:r>
                  <a:rPr lang="en-US" sz="1200" b="1" dirty="0"/>
                  <a:t>HVAC Lesson Learned: </a:t>
                </a:r>
              </a:p>
              <a:p>
                <a:pPr marL="169863" indent="-169863">
                  <a:spcBef>
                    <a:spcPts val="300"/>
                  </a:spcBef>
                  <a:buFont typeface="Wingdings" panose="05000000000000000000" pitchFamily="2" charset="2"/>
                  <a:buChar char="§"/>
                </a:pPr>
                <a:r>
                  <a:rPr lang="en-US" sz="1100" dirty="0"/>
                  <a:t>Single largest equipment investment at most properties, often over $1million+</a:t>
                </a:r>
              </a:p>
              <a:p>
                <a:pPr marL="169863" indent="-169863">
                  <a:spcBef>
                    <a:spcPts val="300"/>
                  </a:spcBef>
                  <a:buFont typeface="Wingdings" panose="05000000000000000000" pitchFamily="2" charset="2"/>
                  <a:buChar char="§"/>
                </a:pPr>
                <a:r>
                  <a:rPr lang="en-US" sz="1100" dirty="0"/>
                  <a:t>Up to 60% of total energy cost</a:t>
                </a:r>
              </a:p>
              <a:p>
                <a:pPr marL="169863" indent="-169863">
                  <a:spcBef>
                    <a:spcPts val="300"/>
                  </a:spcBef>
                  <a:buFont typeface="Wingdings" panose="05000000000000000000" pitchFamily="2" charset="2"/>
                  <a:buChar char="§"/>
                </a:pPr>
                <a:r>
                  <a:rPr lang="en-US" sz="1100" dirty="0"/>
                  <a:t>It is not just the upfront or replacement cost but the total cost of ownership, including maintenance, preservation, and efficiency</a:t>
                </a:r>
              </a:p>
              <a:p>
                <a:pPr marL="169863" indent="-169863">
                  <a:spcBef>
                    <a:spcPts val="300"/>
                  </a:spcBef>
                  <a:buFont typeface="Wingdings" panose="05000000000000000000" pitchFamily="2" charset="2"/>
                  <a:buChar char="§"/>
                </a:pPr>
                <a:r>
                  <a:rPr lang="en-US" sz="1100" dirty="0"/>
                  <a:t>Proper maintenance is a critical component to overall efficiency, preservation, and ownership cost</a:t>
                </a:r>
              </a:p>
              <a:p>
                <a:pPr marL="169863" indent="-169863">
                  <a:spcBef>
                    <a:spcPts val="300"/>
                  </a:spcBef>
                  <a:buFont typeface="Wingdings" panose="05000000000000000000" pitchFamily="2" charset="2"/>
                  <a:buChar char="§"/>
                </a:pPr>
                <a:r>
                  <a:rPr lang="en-US" sz="1100" dirty="0"/>
                  <a:t>You need to stay on top of issues and plan ahead</a:t>
                </a:r>
              </a:p>
              <a:p>
                <a:pPr marL="169863" indent="-169863">
                  <a:spcBef>
                    <a:spcPts val="300"/>
                  </a:spcBef>
                  <a:buFont typeface="Wingdings" panose="05000000000000000000" pitchFamily="2" charset="2"/>
                  <a:buChar char="§"/>
                </a:pPr>
                <a:r>
                  <a:rPr lang="en-US" sz="1100" dirty="0"/>
                  <a:t>If you make a mistake, you will have to live with it for the next 15 years (less if you don’t maintain it)</a:t>
                </a:r>
              </a:p>
              <a:p>
                <a:pPr marL="169863" indent="-169863">
                  <a:spcBef>
                    <a:spcPts val="300"/>
                  </a:spcBef>
                  <a:buFont typeface="Wingdings" panose="05000000000000000000" pitchFamily="2" charset="2"/>
                  <a:buChar char="§"/>
                </a:pPr>
                <a:r>
                  <a:rPr lang="en-US" sz="1100" dirty="0"/>
                  <a:t>Operators need to be both Care and Real Estate focused</a:t>
                </a:r>
              </a:p>
            </p:txBody>
          </p:sp>
        </p:grpSp>
        <p:sp>
          <p:nvSpPr>
            <p:cNvPr id="18" name="Rectangle 17">
              <a:extLst>
                <a:ext uri="{FF2B5EF4-FFF2-40B4-BE49-F238E27FC236}">
                  <a16:creationId xmlns:a16="http://schemas.microsoft.com/office/drawing/2014/main" id="{8D5F4743-543D-EB64-E0EB-927D9F036D46}"/>
                </a:ext>
              </a:extLst>
            </p:cNvPr>
            <p:cNvSpPr/>
            <p:nvPr/>
          </p:nvSpPr>
          <p:spPr>
            <a:xfrm>
              <a:off x="708212" y="1194204"/>
              <a:ext cx="7844117" cy="5260384"/>
            </a:xfrm>
            <a:prstGeom prst="rect">
              <a:avLst/>
            </a:prstGeom>
            <a:no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7064425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0642A7-7E51-BC83-D783-BE2AA3597AE4}"/>
              </a:ext>
            </a:extLst>
          </p:cNvPr>
          <p:cNvSpPr txBox="1"/>
          <p:nvPr/>
        </p:nvSpPr>
        <p:spPr>
          <a:xfrm>
            <a:off x="2027748" y="2721114"/>
            <a:ext cx="5113836" cy="707886"/>
          </a:xfrm>
          <a:prstGeom prst="rect">
            <a:avLst/>
          </a:prstGeom>
          <a:noFill/>
        </p:spPr>
        <p:txBody>
          <a:bodyPr wrap="none" rtlCol="0">
            <a:spAutoFit/>
          </a:bodyPr>
          <a:lstStyle>
            <a:defPPr>
              <a:defRPr lang="en-US"/>
            </a:defPPr>
            <a:lvl1pPr algn="ctr">
              <a:defRPr sz="2800" b="1">
                <a:solidFill>
                  <a:srgbClr val="133374"/>
                </a:solidFill>
                <a:latin typeface="canada-type-gibson"/>
              </a:defRPr>
            </a:lvl1pPr>
          </a:lstStyle>
          <a:p>
            <a:r>
              <a:rPr lang="en-US" sz="4000" dirty="0"/>
              <a:t>Let’s Have A Discussion</a:t>
            </a:r>
          </a:p>
        </p:txBody>
      </p:sp>
    </p:spTree>
    <p:extLst>
      <p:ext uri="{BB962C8B-B14F-4D97-AF65-F5344CB8AC3E}">
        <p14:creationId xmlns:p14="http://schemas.microsoft.com/office/powerpoint/2010/main" val="4128630591"/>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14164</TotalTime>
  <Words>717</Words>
  <Application>Microsoft Office PowerPoint</Application>
  <PresentationFormat>On-screen Show (4:3)</PresentationFormat>
  <Paragraphs>36</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Arial</vt:lpstr>
      <vt:lpstr>Calibri</vt:lpstr>
      <vt:lpstr>Calibri Light</vt:lpstr>
      <vt:lpstr>canada-type-gibson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Darren Kowalske</dc:creator>
  <cp:lastModifiedBy>Darren Kowalske</cp:lastModifiedBy>
  <cp:revision>9</cp:revision>
  <dcterms:created xsi:type="dcterms:W3CDTF">2023-10-16T15:04:26Z</dcterms:created>
  <dcterms:modified xsi:type="dcterms:W3CDTF">2025-02-07T23:05:49Z</dcterms:modified>
</cp:coreProperties>
</file>