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6" autoAdjust="0"/>
    <p:restoredTop sz="94660"/>
  </p:normalViewPr>
  <p:slideViewPr>
    <p:cSldViewPr snapToGrid="0">
      <p:cViewPr>
        <p:scale>
          <a:sx n="60" d="100"/>
          <a:sy n="60" d="100"/>
        </p:scale>
        <p:origin x="78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30T19:41:05.418"/>
    </inkml:context>
    <inkml:brush xml:id="br0">
      <inkml:brushProperty name="width" value="0.3" units="cm"/>
      <inkml:brushProperty name="height" value="0.6" units="cm"/>
      <inkml:brushProperty name="color" value="#796359"/>
      <inkml:brushProperty name="tip" value="rectangle"/>
      <inkml:brushProperty name="rasterOp" value="maskPen"/>
      <inkml:brushProperty name="ignorePressure" value="1"/>
    </inkml:brush>
  </inkml:definitions>
  <inkml:trace contextRef="#ctx0" brushRef="#br0">4048 1007,'-6'1,"1"0,-1 0,0 0,0 0,1 1,-10 4,-8 2,-328 73,260-63,-557 103,-201 40,13 56,681-160,129-45,0 1,1 1,-37 27,57-35,10-6,21-6,-26 5,548-134,162 11,14 53,638 63,-823 13,1160-5,-1693 1,-14 1,-26 2,-1232 93,699-68,-591 27,1-28,1144-28,-132 0,-178 23,297-21,27-4,1 1,-1 0,1 0,-1 0,1 0,0 0,0 0,0 0,-1 0,1 1,0-1,0 1,3-1,192-61,3 9,217-29,-17 29,64 11,565-12,8 28,-309 9,1621-36,-1230 20,-1060 33,-53 2,-13 1,-13 1,0 0,0-1,0-1,-25-2,-11 2,-162 3,-133-9,-121-20,-167-33,-190-42,-178-33,-2353-335,1721 236,1076 153,196 23,179 21,153 23,35 11,1 0,-1 0,0 0,0 0,0-1,0 1,0 0,1 0,-1 0,0 0,0 0,0 0,0 0,1 0,-1 0,0 0,0-1,0 1,0 0,0 0,0 0,0 0,0 0,1-1,-1 1,0 0,0 0,0 0,0 0,0 0,0-1,0 1,0 0,0 0,0 0,0 0,0-1,0 1,0 0,0 0,0 0,0 0,0-1,0 1,0 0,-1 0,1 0,0 0,0-1,0 1,0 0,0 0,0 0,0 0,0 0,-1 0,1 0,0-1,0 1,0 0,-1 0,28-3,-1 0,32 2,184 0,109 4,109 2,79 1,82 10,1909 144,-2063-109,-89-2,-91-6,-243-36,47 8,101 29,-179-41,-1 2,0-1,18 11,-28-14,-1-1,0 1,1 0,-1 0,0 0,1 0,-1 0,0 0,0 1,0-1,0 0,0 0,0 1,0-1,-1 1,1-1,0 1,-1-1,1 4,-1-4,0 1,0 0,0-1,0 1,-1-1,1 1,-1-1,1 1,-1-1,0 0,0 1,1-1,-1 0,0 1,0-1,-2 2,-4 3,0 0,-1-1,1 1,-1-2,-11 7,-250 109,167-77,-348 115,373-139,46-12,1 0,-48 20,48-14,5-2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19:41:38.722"/>
    </inkml:context>
    <inkml:brush xml:id="br0">
      <inkml:brushProperty name="width" value="0.05" units="cm"/>
      <inkml:brushProperty name="height" value="0.05" units="cm"/>
      <inkml:brushProperty name="color" value="#645044"/>
    </inkml:brush>
  </inkml:definitions>
  <inkml:trace contextRef="#ctx0" brushRef="#br0">0 109 24575,'14'7'0,"18"0"0,65 4 0,-59-7 0,151 10 0,77-2-701,68-3-2106,66-3 2106,48-3 211,2048-2-5676,-1220-3 9442,-1499-14-2810,193 13-427,-43-4 168,-926-85 2752,-792 30-2644,889 65 1725,847-3-8668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19:41:45.003"/>
    </inkml:context>
    <inkml:brush xml:id="br0">
      <inkml:brushProperty name="width" value="0.35" units="cm"/>
      <inkml:brushProperty name="height" value="0.35" units="cm"/>
      <inkml:brushProperty name="color" value="#645044"/>
    </inkml:brush>
  </inkml:definitions>
  <inkml:trace contextRef="#ctx0" brushRef="#br0">4232 792 24575,'21'10'0,"39"10"0,-16-5 0,1030 276-1966,-632-201 983,1971 307-2577,-2027-348 3396,-74-11-598,-70-12 111,-78-13 330,59 7 361,-160-12 636,92 26 0,95 29 2174,-217-54-2346,-26-6-96,-18-6 646,-241-68 640,204 56-1547,-247-73 9,-96-23-937,-93-19-202,395 106 817,-931-242-1653,-3 23-128,603 157 964,89 27 2,91 21 168,108 20 1086,0 6 1,-137 5-1,-364-7 2144,597 10-1355,38 4-795,20 0 370,205 19 1329,-4 7-1060,53 10-557,1047 157-3120,-233-32 2375,-853-130-292,-199-26 586,200 20-125,-208-26 227,-30 1 0,0 0 0,0 0 0,0 0 0,1 0 0,-1 0 0,0 0 0,0 0 0,0-1 0,0 1 0,1 0 0,-1 0 0,0 0 0,0 0 0,0 0 0,0 0 0,0 0 0,1 0 0,-1-1 0,0 1 0,0 0 0,0 0 0,0 0 0,0 0 0,0 0 0,0-1 0,0 1 0,0 0 0,1 0 0,-1 0 0,0 0 0,0-1 0,0 1 0,0 0 0,0 0 0,0 0 0,0 0 0,0-1 0,0 1 0,0 0 0,0 0 0,0 0 0,0 0 0,-1-1 0,1 1 0,0 0 0,0 0 0,0 0 0,0 0 0,0-1 0,0 1 0,0 0 0,0 0 0,-1 0 0,1 0 0,0 0 0,0 0 0,0-1 0,0 1 0,-8-5 0,0 0 0,0 0 0,-17-7 0,-117-49 0,-103-31 13,-110-29 38,-105-17-202,-124-14-669,-1788-336-3112,1993 432 2949,118 25 0,116 22 317,141 9 702,0 0 0,-1 0 1,1 0-1,0 0 0,-1 1 0,1 0 1,0 0-1,0 0 0,-8 4 0,12-5-30,0 0-1,0 0 1,-1 1-1,1-1 0,0 0 1,0 0-1,0 0 0,0 1 1,0-1-1,-1 0 1,1 1-1,0-1 0,0 0 1,0 0-1,0 1 0,0-1 1,0 0-1,0 0 1,0 1-1,0-1 0,0 0 1,0 1-1,0-1 0,0 0 1,0 0-1,0 1 1,1-1-1,-1 0 0,0 0 1,0 1-1,0-1 1,0 0-1,0 0 0,1 1 1,-1-1-1,0 0 0,0 0 1,0 0-1,1 1 1,-1-1-1,0 0 0,1 0 1,25 15 163,40 8 664,99 19-1,-140-36-695,578 114 2336,-465-95-1997,764 116 1985,-606-104-2344,211 29-135,-345-37 18,-141-25 0,-1 1 0,30 11 0,-49-16 0,0 1 0,0-1 0,1 1 0,-1 0 0,0-1 0,0 1 0,0 0 0,0 0 0,0 0 0,0 0 0,0 0 0,1 2 0,-2-3 0,0 0 0,0 1 0,1-1 0,-1 0 0,0 1 0,0-1 0,0 1 0,0-1 0,0 0 0,0 1 0,0-1 0,0 1 0,0-1 0,-1 0 0,1 1 0,0-1 0,0 1 0,0-1 0,0 0 0,0 1 0,-1-1 0,1 0 0,0 1 0,0-1 0,-1 0 0,1 1 0,0-1 0,-1 0 0,1 1 0,-5 2 0,-1 0 0,1-1 0,-1 1 0,1-1 0,-1 0 0,0-1 0,1 1 0,-10 0 0,-124 18 0,-72 2-39,-69-1-118,-76 5-46,-94 0-542,-106-5 57,-1225 10-2057,1697-30 2615,-500 9-769,78 8 413,97 5 383,110 3 12,110 5 232,141-15 162,46-15-279,0 0 0,0-1 0,1 1 0,-1 1 0,0-1 0,0 0 0,1 0 0,-1 1 0,1-1-1,-1 1 1,1-1 0,-2 4 0,2-5-16,1 1-1,0 0 1,0-1-1,0 1 1,0 0-1,-1 0 1,1-1-1,0 1 0,0 0 1,1 0-1,-1-1 1,0 1-1,0 0 1,0-1-1,0 1 1,1 0-1,-1 0 1,0-1-1,1 1 0,-1 0 1,0-1-1,1 1 1,-1-1-1,1 1 1,-1-1-1,1 1 1,-1-1-1,1 1 1,-1-1-1,2 1 0,3 3 2,0-1 0,1 0 0,-1 0 0,1 0-1,0-1 1,6 2 0,37 10 0,72 10-1,160 15 48,118-5 168,1941 27 1003,-2228-61-1199,-87 1-48,-18 3-1,-34 8 215,26-11-183,-57 23 948,-79 45 1,-57 48-270,115-68-590,-866 462 1304,470-317-1400,-7-19-56,206-86-190,265-86 240,1-1 0,-1 0 0,0 0 0,0-1 0,0 0 0,-16-2 0,26 1 3,-1 0 0,0 0 1,0-1-1,0 1 0,1-1 1,-1 0-1,0 1 0,1-1 1,-1 0-1,1 0 0,-1 0 1,1 0-1,-1 0 1,1-1-1,0 1 0,-1 0 1,-1-3-1,2 2 8,0-1 0,0 1 0,0-1 0,1 1 0,-1-1 0,1 1 0,-1-1 0,1 1 0,0-1 0,0 0 1,0 1-1,0-1 0,1 1 0,-1-1 0,1 0 0,0-2 0,7-19 160,1 1-1,2-1 1,0 2 0,1-1 0,29-37 0,46-59-483,5 4 0,148-143 1,-147 168-4583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19:42:05.520"/>
    </inkml:context>
    <inkml:brush xml:id="br0">
      <inkml:brushProperty name="width" value="0.35" units="cm"/>
      <inkml:brushProperty name="height" value="0.35" units="cm"/>
      <inkml:brushProperty name="color" value="#645044"/>
    </inkml:brush>
  </inkml:definitions>
  <inkml:trace contextRef="#ctx0" brushRef="#br0">0 1197 24575,'57'0'0,"-1"-3"0,92-15 0,-139 16 0,427-75 0,-397 72 0,-7 2 0,1-1 0,52-16 0,-74 15 0,0 0 0,0-1 0,0-1 0,-1 0 0,0 0 0,0-1 0,-1 0 0,0-1 0,13-15 0,-8 8 0,1 1 0,20-15 0,-14 13 0,29-31 0,-32 30 0,0 1 0,21-16 0,-19 18 0,-1-2 0,29-32 0,-27 26 0,25-21 0,-16 19 0,-13 9 0,1 2 0,19-13 0,9-4 0,-34 22 0,0 0 0,0 1 0,1 0 0,1 1 0,16-6 0,36-10 0,-32 9 0,1 2 0,1 1 0,0 2 0,0 1 0,40-2 0,131-16 0,-144 16 0,125-5 0,-153 12 0,0-1 0,0-1 0,58-17 0,-91 22 0,-1-1 0,43-11 0,0 2 0,0 2 0,77-4 0,37 0 0,-9 1 0,-20 0 0,-27 1 0,247-20 0,-321 25 0,41-13 0,-6 1 0,5 3 0,1 4 0,0 2 0,73 2 0,220 8 0,-338-3 0,0-1 0,27-7 0,27-2 0,54-1 0,45-3 0,-88 14 0,-25 1 0,-1-3 0,0-3 0,68-14 0,-88 11 0,-1 2 0,63-1 0,88 8 0,-75 2 0,-48-3 0,83 3 0,-75 10 0,-52-7 0,47 4 0,-10-4 0,103 21 0,-75-9 0,30 6 0,55 8 0,-50-10 0,200 62 0,-308-77 0,32 17 0,2 0 0,145 57 0,-182-74 0,1-1 0,17 3 0,-20-5 0,1 0 0,-1 1 0,20 9 0,95 42 0,-57-25 0,86 23 0,-127-45 0,25 6 0,84 34 0,-99-28 0,-2 0 0,41 30 0,65 57 0,-138-102 0,17 11 0,1-2 0,48 23 0,24 14 0,-64-29 0,2-2 0,0-1 0,61 24 0,-72-34 0,0 2 0,-1 0 0,0 2 0,-1 0 0,26 22 0,10 6 0,-42-33 0,1 0 0,0 0 0,21 6 0,6 3 0,-30-11 0,-1 1 0,1 0 0,-1 1 0,19 17 0,40 44 0,-31-27 0,-10-13 0,37 47 0,-56-64 0,0-1 0,0 1 0,16 10 0,-15-12 0,1 1 0,-1 0 0,13 17 0,0 0 0,0-1 0,2-1 0,1-1 0,1-1 0,1-2 0,1-1 0,37 19 0,53 19 0,-77-39 0,0 2 0,77 52 0,-55-28 0,2-4 0,75 34 0,51 31 0,-128-59 308,-22-14-1981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19:41:51.256"/>
    </inkml:context>
    <inkml:brush xml:id="br0">
      <inkml:brushProperty name="width" value="0.35" units="cm"/>
      <inkml:brushProperty name="height" value="0.35" units="cm"/>
      <inkml:brushProperty name="color" value="#645044"/>
    </inkml:brush>
  </inkml:definitions>
  <inkml:trace contextRef="#ctx0" brushRef="#br0">5286 0 24575,'0'2'0,"0"0"0,0 0 0,0 0 0,-1 0 0,1 0 0,-1 0 0,0 0 0,1-1 0,-1 1 0,0 0 0,0 0 0,0-1 0,-2 3 0,-3 7 0,-218 304 0,83-145-164,-66 42-655,-331 263-1032,-26-22 220,407-329 1181,-161 128-413,42-34 360,50-33-278,53-35 292,-25 38 408,194-184 97,0 0-1,0 0 1,0-1 0,0 0-1,0 1 1,-1-2-1,-6 4 1,11-6-8,0 0 0,-1 0 0,1 1-1,0-1 1,-1 0 0,1 0 0,0 0 0,-1-1-1,1 1 1,0 0 0,-1 0 0,1 0 0,0 0 0,-1 0-1,1 0 1,0 0 0,0-1 0,-1 1 0,1 0-1,0 0 1,-1 0 0,1-1 0,0 1 0,0 0 0,-1 0-1,1-1 1,0 1 0,0 0 0,0 0 0,0-1-1,-1 1 1,1 0 0,0-1 0,0 1 0,0 0 0,0-1-1,0 1 1,0-1 0,-1-3 71,1 1 0,0-1-1,0 0 1,0 0 0,0 0 0,2-5 0,10-39 160,2 1 0,2 0 1,22-46-1,-21 53-220,413-935 2150,-419 952-1763,17-30 0,-27 52-378,0 0 0,-1-1 0,1 1 0,0 0 0,0 0 0,-1 0 0,1 0 0,0 1 0,0-1 0,0 0-1,0 0 1,0 1 0,0-1 0,2-1 0,-2 3-19,-1-1 0,0 0 0,1 0 0,-1 0 0,0 0 0,1 0 0,-1 1 0,0-1 0,0 0 0,1 0 0,-1 0 0,0 1 0,0-1 0,1 0 0,-1 0 0,0 1 0,0-1 0,0 0 0,0 1 0,1-1-1,-1 0 1,0 0 0,0 1 0,0-1 0,0 0 0,0 1 0,0-1 0,0 0 0,0 1 0,0-1 0,0 0 0,0 1 0,0 6 38,0 0 0,0-1-1,-1 1 1,-1 8 0,-6 19-39,-2 0 0,-1-1 0,-2-1 0,-18 35 0,-79 122-153,94-162 86,-104 152-587,-184 212-1,189-258 702,-7-4 0,-240 196-1,219-214 847,-165 133-306,305-241-424,-2 2 48,-1-1-1,1 0 1,-1 0 0,-10 6 0,15-10-212,0 1 0,0-1 0,0 0 0,0 1 0,0-1 0,0 0 0,0 1 0,0-1 0,0 0 1,0 0-1,0 0 0,0 0 0,0 0 0,0 0 0,0 0 0,-1 0 0,1-1 0,0 1 0,0 0 0,0-1 1,0 1-1,0 0 0,0-1 0,0 1 0,1-1 0,-1 0 0,0 1 0,0-1 0,0 0 0,1 0 0,-1 1 1,0-1-1,0 0 0,1 0 0,-1 0 0,1 0 0,-1 0 0,0-1 0,-2-9-7,-1 1 0,2-1 0,-1 0 0,2 0 0,-1 0 0,1-18 0,1 21 0,-1-141 0,18-156 0,-14 279 0,23-188 0,-25 209 0,0 0 0,0 1 0,0-1 0,1 0 0,0 1 0,0-1 0,4-5 0,-6 9 0,0 1 0,1 0 0,-1-1 0,0 1 0,0 0 0,1 0 0,-1-1 0,0 1 0,0 0 0,1 0 0,-1-1 0,0 1 0,1 0 0,-1 0 0,0 0 0,1 0 0,-1 0 0,0-1 0,1 1 0,-1 0 0,1 0 0,-1 0 0,0 0 0,1 0 0,-1 0 0,0 0 0,1 0 0,-1 0 0,0 0 0,1 1 0,-1-1 0,0 0 0,1 0 0,-1 0 0,1 0 0,-1 0 0,0 1 0,0-1 0,1 0 0,-1 0 0,0 1 0,1-1 0,-1 0 0,0 0 0,0 1 0,0-1 0,1 0 0,-1 1 0,0-1 0,0 0 0,0 1 0,0-1 0,1 0 0,-1 1 0,0-1 0,0 0 0,0 1 0,0 0 0,5 15 0,0 1 0,-2 0 0,0 1 0,0-1 0,-1 34 0,-1-26 0,7 152-387,-9 0-1,-6 1 0,-9-2 0,-53 246 1,-46-22 411,-26 1-25,-10 32-160,111-310-58,-77 250-250,111-351 510,2-12 112,1 1 1,0 0 0,0 1 0,1-1 0,0 20 0,1-41 179,0 0-1,1-1 0,2-10 1,0-15-15,25-506-152,-15 429-171,5 0 1,57-197-1,-25 149 5,-48 159 0,0-1 0,0 0 0,0 0 0,0 1 0,1-1 0,-1 0 0,1 1 0,-1-1 0,1 1 0,3-3 0,-5 5 0,1-1 0,-1 1 0,1 0 0,-1-1 0,0 1 0,1 0 0,-1 0 0,1 0 0,-1-1 0,1 1 0,-1 0 0,1 0 0,-1 0 0,1 0 0,-1 0 0,1 0 0,-1 0 0,1 0 0,-1 0 0,1 0 0,-1 0 0,1 0 0,-1 1 0,1-1 0,-1 0 0,2 1 0,-1 0 0,0 0 0,0 0 0,0 0 0,0 0 0,0 0 0,0 0 0,0 0 0,0 1 0,-1-1 0,1 0 0,1 3 0,3 9 0,-1 1 0,-1 0 0,0-1 0,3 29 0,-4-20 0,7 42 0,24 242 0,-32-290 0,3 29 0,-3-42 0,-1 0 0,1 0 0,0 0 0,0 0 0,0-1 0,0 1 0,1 0 0,-1-1 0,1 1 0,-1-1 0,1 1 0,2 1 0,-3-3 0,0-1 0,-1 1 0,1-1 0,0 1 0,0-1 0,0 1 0,-1-1 0,1 0 0,0 1 0,0-1 0,0 0 0,0 0 0,0 0 0,0 0 0,-1 0 0,1 0 0,0 0 0,0 0 0,0 0 0,0 0 0,0 0 0,0 0 0,0-1 0,-1 1 0,1 0 0,0-1 0,0 1 0,0-1 0,-1 1 0,1-1 0,0 1 0,0-1 0,-1 1 0,1-1 0,-1 0 0,1 1 0,0-2 0,24-32 0,-21 28 0,467-721 0,-463 714 0,16-23 0,-23 35 0,1-1 0,-1 0 0,1 0 0,-1 1 0,1-1 0,0 1 0,-1 0 0,1-1 0,0 1 0,0 0 0,0 0 0,0 0 0,4-1 0,-6 2 0,1 0 0,0 0 0,-1 0 0,1 0 0,0 0 0,0 1 0,-1-1 0,1 0 0,0 0 0,-1 1 0,1-1 0,-1 0 0,1 1 0,0-1 0,-1 1 0,1-1 0,-1 1 0,1-1 0,-1 1 0,1-1 0,-1 1 0,0 0 0,1-1 0,-1 1 0,0-1 0,1 1 0,-1 0 0,0-1 0,0 1 0,1 0 0,-1 0 0,4 13 0,-1 0 0,-1 0 0,0 1 0,-1-1 0,-1 23 0,1-17 0,-1-19 0,0 244 0,-3-192 0,-2 1 0,-19 83 0,-58 124 0,26-98 0,46-131 0,6-24 0,2-10 0,1-23 0,6-56-138,24-121 1,39-82-451,75-139 131,-104 334 408,3 1 1,83-129-1,-122 213 49,-1 0 0,1 0 0,0 0 0,1 0 0,-1 1 0,8-7 0,-11 10 0,1 0 0,-1 0 0,0-1 0,1 1 0,-1 0 0,1 0 0,-1 0 0,0 0 0,1 0 0,-1-1 0,1 1 0,-1 0 0,1 0 0,-1 0 0,1 0 0,-1 0 0,0 0 0,1 1 0,-1-1 0,1 0 0,-1 0 0,1 0 0,-1 0 0,0 0 0,1 1 0,-1-1 0,1 0 0,-1 0 0,0 1 0,1-1 0,-1 0 0,0 1 0,1-1 0,-1 0 0,0 1 0,0-1 0,1 0 0,-1 1 0,0-1 0,0 0 0,0 1 0,1-1 0,-1 1 0,0-1 0,0 1 0,0 0 0,1 3 19,0 0 0,0 0-1,-1 1 1,0-1 0,1 0-1,-1 0 1,-1 1 0,1-1 0,-1 0-1,0 0 1,-1 5 0,-19 51 481,15-46-364,-31 71 75,-4-1-1,-87 131 1,-130 139-238,199-279 27,-3-2 0,-105 96 0,159-163 0,-1 0 0,0 0 0,0-1 0,0 0 0,-1-1 0,-12 5 0,-20 9 0,39-16 0,1-1 0,-1 1 0,1 0 0,0 0 0,0 0 0,0 0 0,-4 5 0,6-7 0,0 0 0,0 0 0,0 1 0,-1-1 0,1 0 0,0 0 0,0 1 0,0-1 0,0 0 0,0 0 0,0 1 0,0-1 0,-1 0 0,1 0 0,0 1 0,0-1 0,0 0 0,0 1 0,0-1 0,0 0 0,0 0 0,0 1 0,1-1 0,-1 0 0,0 0 0,0 1 0,0-1 0,0 0 0,0 1 0,0-1 0,0 0 0,1 1 0,0-1 0,0 0 0,0 1 0,0-1 0,0 0 0,0 0 0,0 0 0,0 0 0,0 0 0,0 0 0,1 0 0,-1 0 0,0 0 0,0 0 0,2-1 0,19-6 0,1 0 0,-1-2 0,-1 0 0,0-2 0,26-16 0,-17 10 0,19-11 0,227-123 0,-184 97 0,-38 21 0,-53 33 0,-1-1 0,1 1 0,0-1 0,-1 1 0,1-1 0,-1 1 0,1-1 0,0 1 0,-1 0 0,1-1 0,0 1 0,0 0 0,-1 0 0,1 0 0,0-1 0,0 1 0,-1 0 0,1 0 0,0 0 0,0 0 0,-1 0 0,1 1 0,0-1 0,0 0 0,-1 0 0,1 0 0,0 1 0,-1-1 0,1 0 0,0 0 0,-1 1 0,1-1 0,0 1 0,-1-1 0,1 1 0,-1-1 0,1 1 0,-1-1 0,1 1 0,-1-1 0,1 1 0,-1 0 0,1-1 0,-1 2 0,1 2 0,0-1 0,0 1 0,-1-1 0,1 1 0,-1 0 0,0-1 0,0 1 0,-2 5 0,-5 25 0,-1 0 0,-25 60 0,7-19 0,6-21 0,-3-1 0,-1 0 0,-58 87 0,74-131 0,3-11 0,5 0 0,-1 0 0,1 0 0,0 0 0,0 0 0,0 0 0,0 0 0,0 0 0,0 0 0,1 0 0,0-2 0,6-17 0,1 1 0,1 0 0,1 0 0,1 1 0,1 0 0,16-20 0,0-1 0,44-64 0,-32 48 0,-2-2 0,54-110 0,-68 121 0,1 2 0,2 0 0,51-62 0,-54 75 0,36-61 0,-39 58 0,31-41 0,81-75 0,58-77 0,-59 61 0,-85 109 0,-2 8 0,3 2 0,75-57 0,-72 61 0,-31 28 0,-9 8 0,-1 0 0,-1-1 0,1 0 0,-1-1 0,9-12 0,-15 13 0,-7 8 0,-15 12 0,-56 51 0,-124 132 0,36-31 0,-396 330 0,388-348 0,136-120 0,22-21 0,13-4 0,0 0 0,0 0 0,0 0 0,0 0 0,0 0 0,-1 0 0,1 0 0,0 0 0,0 0 0,0 0 0,0 0 0,0 0 0,0 0 0,0 0 0,0 0 0,-1 0 0,1 0 0,0-1 0,0 1 0,0 0 0,0 0 0,0 0 0,0 0 0,0 0 0,0 0 0,0 0 0,0 0 0,0-1 0,0 1 0,0 0 0,0 0 0,0 0 0,0 0 0,0 0 0,0 0 0,0-1 0,0 1 0,0 0 0,0 0 0,0 0 0,0 0 0,0 0 0,0 0 0,0 0 0,0-1 0,0 1 0,0 0 0,18-25 0,245-247 0,-124 136 0,119-136-388,-26-22 0,-181 218 388,-3-2 0,50-110 0,-95 177 0,-8 11 0,-16 16 0,15-11 0,-231 210 0,-6 5 0,-283 176 0,515-389 5,-26 19 316,-81 40 0,114-64-305,-1 0 1,1-1-1,0 1 0,0-1 1,-1 0-1,1 0 0,-5 0 1,8-1-17,0 0 0,1 0-1,-1 0 1,0 0 0,1-1 0,-1 1 0,0 0 0,1 0 0,-1 0-1,1-1 1,-1 1 0,0 0 0,1-1 0,-1 1 0,1 0-1,-1-1 1,1 1 0,-1-1 0,1 1 0,-1-1 0,1 0 0,-1 0 0,1 0 0,-1-1 0,1 1 0,-1 0 0,1-1 0,0 1 0,0-1 0,0 1 1,0 0-1,0-1 0,0 1 0,0 0 0,0-1 0,1-1 0,3-10 0,0-1 0,2 1 0,12-24 0,62-107 0,139-200-981,285-342 1,-218 306 958,-276 367 23,5-2-1,-15 16 0,0 0 0,0 0 0,0 0 0,0 0 0,0 0 0,0 0 0,0 0 0,0 0 0,-1 1 0,1-1 0,0 0 0,-1 0 0,1 0 0,0 0 0,-1 0 0,0 0 0,1 0 0,-2 1 0,-17 33 327,-1 0 1,-44 57-1,-66 72-510,-236 229 0,-189 117-699,543-499 882,-293 240-335,208-187 268,95-63 67,-5 3 0,0 0 0,0-1 0,0 0 0,-13 4 0,19-7 0,1 0 0,-1 0 0,0 0 0,0 1 0,0-1 0,0 0 0,0 0 0,0 0 0,0 0 0,0 0 0,0-1 0,0 1 0,1 0 0,-1 0 0,0-1 0,0 1 0,0 0 0,0-1 0,0 1 0,1-1 0,-1 1 0,0-1 0,0 1 0,1-1 0,-1 0 0,0 1 0,1-1 0,-1 0 0,1 0 0,-1 1 0,1-1 0,-1 0 0,1 0 0,0 0 0,-1 1 0,1-1 0,0 0 0,0 0 0,-1 0 0,1 0 0,0 0 0,0 0 0,0 0 0,0 0 0,0 0 0,1-1 0,0-8 0,0-1 0,1 1 0,0 0 0,1 0 0,7-18 0,236-492 624,-234 497-549,154-287-814,331-464 0,-409 662 727,-77 99 11,0 1 0,0 0 0,14-10 1,-24 22 0,-1-1 0,1 1 0,-1 0 0,1-1 0,-1 1 0,0 0 0,1 0 0,-1-1 0,1 1 0,-1 0 0,1 0 0,0 0 0,-1-1 0,1 1 0,-1 0 0,1 0 0,-1 0 0,1 0 0,-1 0 0,1 0 0,-1 0 0,1 0 0,0 1 0,0-1 0,-1 1 0,0-1 0,1 1 0,-1-1 0,0 1 0,1-1 0,-1 1 0,0-1 0,0 1 0,0 0 0,0-1 0,0 1 0,0-1 0,0 1 0,0 0 0,0-1 0,0 1 0,0-1 0,0 1 0,0 1 0,-3 10 0,-1 0 0,0 0 0,-1-1 0,-6 13 0,-63 114 0,-207 282-444,-26-19 314,264-346 103,-165 203 219,143-185 518,-93 83-1,153-151-669,-4 3-10,0-1 0,0 1 0,-12 5 0,19-12-30,1 0-1,-1 0 0,1 0 0,-1 0 0,1-1 0,-1 1 0,0 0 0,1-1 1,-1 0-1,0 1 0,0-1 0,1 0 0,-1 0 0,0 0 0,0 0 0,1 0 1,-1 0-1,0 0 0,1-1 0,-1 1 0,0-1 0,1 1 0,-1-1 0,0 0 1,1 0-1,-1 1 0,-1-3 0,0 0-2,1 0 0,-1 0 1,1 0-1,0-1 0,0 1 1,1-1-1,-1 1 0,1-1 0,-1 0 1,1 1-1,0-1 0,1 0 0,-1 0 1,1-7-1,-1-9 105,4-36 1,4-9 626,27-102 1,32-63-286,-47 164-507,-13 48 50,43-136 198,-36 118-124,36-69 0,-37 90-61,-7 17 0,-2 10 0,-1 2 0,-2 0 0,0 0 0,0 1 0,-2-1 0,1 0 0,-8 27 0,-33 90 0,31-102 0,-19 52 0,-74 139 0,76-170 0,-2-2 0,-3-1 0,-68 76 0,98-121 0,-5 8 0,-1-1 0,0-1 0,0 0 0,-1 0 0,-13 8 0,23-16 0,-1 1 0,0-1 0,0 1 0,0-1 0,0 1 0,1-1 0,-1 0 0,0 1 0,0-1 0,0 0 0,0 0 0,0 0 0,0 0 0,0 0 0,0 0 0,0 0 0,0 0 0,0 0 0,0 0 0,0-1 0,0 1 0,0 0 0,0-1 0,1 1 0,-1 0 0,0-1 0,0 1 0,0-1 0,0 0 0,1 1 0,-1-1 0,0 1 0,1-1 0,-1 0 0,0 0 0,1 1 0,-1-1 0,1 0 0,-1 0 0,1 0 0,0 0 0,-1 0 0,1 0 0,0 1 0,-1-3 0,-1-4 0,1 0 0,0 0 0,0-1 0,0-11 0,1 19 0,0-26 0,2 1 0,0-1 0,8-31 0,25-76 0,-18 85 0,-5 28 0,-10 25 0,-7 12 0,-21 60 0,-5-1 0,-2-1 0,-45 72 0,-152 198 0,182-276 0,24-33 0,-30 32 0,77-106 0,54-65-89,100-104-1,107-83-448,-185 191 272,-67 67 176,642-671-1177,22-150 1205,-636 768-40,-3-2-1,74-157 0,-114 204 103,-14 30 1,-7 10-1,-10 16 118,11-13-73,-57 64 454,-3-3 0,-3-3-1,-105 77 1,-239 130-1548,-131 30 1010,381-214 27,68-35 10,87-47 2,-1 1 0,-1 0 0,1 0 0,-1 0 0,0-1 0,-7 2 0,13-4 0,0 0 0,0 0 0,0 0 0,0 0 0,0 0 0,0 0 0,0 0 0,0 0 0,0 0 0,0-1 0,1 1 0,-1 0 0,0 0 0,0-1 0,0 1 0,0-1 0,0 1 0,1-1 0,-1 1 0,0-1 0,1 1 0,-1-1 0,0 0 0,1 1 0,-1-1 0,0 0 0,1 0 0,-1 1 0,1-1 0,0 0 0,-1 0 0,1 0 0,-1 0 0,1 0 0,0 0 0,0 1 0,0-1 0,0 0 0,-1 0 0,1 0 0,0 0 0,1 0 0,-1 0 0,0 0 0,0 0 0,1-1 0,0-10 0,1 0 0,1 1 0,0-1 0,0 1 0,1 0 0,7-14 0,42-74 0,-47 90 0,67-111 226,6 4 1,179-201-1,-238 295-226,-5 2 2,2 2 0,0 0 0,1 2 0,0-1 0,33-20 0,-48 35-2,0 1 0,-1-1 0,1 1 0,0 0 0,0 0 0,0 0 0,0 0 0,0 0 0,0 1 0,0-1 1,0 1-1,1 0 0,-1 0 0,0 0 0,0 0 0,0 0 0,0 1 0,0 0 0,0-1 0,0 1 0,0 0 0,0 1 0,0-1 0,0 0 0,0 1 1,-1-1-1,1 1 0,-1 0 0,1 0 0,-1 0 0,0 0 0,1 1 0,-1-1 0,-1 1 0,3 2 0,5 8 0,-2 1 0,1 0 0,-2 1 0,0 0 0,8 26 0,4 28 0,-2 2 0,8 104 0,-6 148 0,-21 511 960,5-819-960,5-26 0,-1 2 0,67-101-86,5 3-1,4 3 0,123-119 1,-142 164 36,3 2 1,2 3-1,2 3 1,2 3-1,3 3 1,81-35-1,-133 70 50,1 0 0,30-6 0,-51 15 0,1 0 0,-1 0 0,1 0 0,-1 1 0,1-1 0,-1 1 0,1 0 0,0 0 0,-1 0 0,1 1 0,-1-1 0,1 1 0,5 2 0,-8-2 0,1 0 0,-1 1 0,1-1 0,-1 1 0,0-1 0,1 1 0,-1-1 0,0 1 0,0 0 0,0-1 0,-1 1 0,1 0 0,0 0 0,-1 0 0,1 0 0,-1 0 0,1 0 0,-1-1 0,0 1 0,0 0 0,0 0 0,0 0 0,0 0 0,-1 3 0,-3 19 0,0 0 0,-2-1 0,0 1 0,-2-1 0,0 0 0,-16 28 0,-11 17-99,-2-1 0,-67 88-1,-107 110-197,-39-2 325,153-166 504,59-63-420,38-33-112,0-1 0,-1 1 0,1-1 0,0 0 0,-1 1 0,1-1 0,0 0 0,-1 0 0,1 1 0,-1-1 0,1 0 0,-1 0 0,1 1 0,-1-1 0,1 0 0,-1 0 0,1 0 0,-1 0 0,1 0 0,-1 0 0,1 0 0,-1 0 0,1 0 0,0 0 0,-1 0 0,1 0 0,-1 0 0,1 0 0,-1 0 0,1-1 0,-1 1 0,1 0 0,-1 0 0,1 0 0,-1-1 0,1 1 0,0 0 0,-1-1 0,1 1 0,0 0 0,-1-1 0,1 1 0,0-1 0,-1 1 0,1 0 0,0-1 0,0 1 0,-1-1 0,1 1 0,0-1 0,0 1 0,0-1 0,0 1 0,0-1 0,0 1 0,0-1 0,0 1 0,0-1 0,0 1 0,0-1 0,0 1 0,0-1 0,0 1 0,0-8 0,1 1 0,0 0 0,0 1 0,3-9 0,15-44-54,2 2 1,3 0-1,38-65 1,114-160-345,-46 102 147,211-225 1,-261 325 174,-75 76 76,0 0 0,0 0 0,0 1 0,1 0 0,-1 0 0,1 0 0,7-2 0,-11 4 0,-1 1 0,1-1 0,-1 1 0,1 0 0,-1 0 0,1 0 0,0 0 0,-1 0 0,1 0 0,-1 1 0,1-1 0,-1 0 0,1 1 0,-1-1 0,1 1 0,-1-1 0,1 1 0,-1 0 0,0 0 0,1 0 0,-1 0 0,0 0 0,0 0 0,1 0 0,-1 0 0,0 0 0,0 0 0,0 1 0,-1-1 0,1 0 0,1 2 0,1 4 0,0 0 0,0 0 0,-1 1 0,0-1 0,0 0 0,-1 1 0,0-1 0,0 1 0,-1-1 0,0 13 0,-2 7 0,-10 50 0,-5-9 43,-2-2 0,-4 0 1,-2-1-1,-3-1 0,-3-1 0,-43 63 0,7-25 58,-4-3 0,-141 148 0,-81 26-23,277-258-4,9-6-34,0-1-1,-1-1 1,-1 1 0,1-1-1,-1 0 1,0-1-1,-18 8 1,27-13-40,-1 0 0,1 1 0,-1-1 0,1 0 0,0 0 0,-1 0 0,1 0 0,-1 0 0,1 1 0,-1-1 0,1 0 0,-1 0 0,1 0 0,-1 0 0,1 0 0,-1-1 0,1 1 0,-1 0 0,1 0 0,-1 0 0,1 0 0,0 0 0,-1-1 0,1 1 0,-1 0 0,1 0 0,0-1 0,-1 1 0,1 0 0,-1-1 0,1 1 0,0 0 0,-1-1 0,1 1 0,0 0 0,0-1 0,-1 1 0,1-1 0,0 1 0,0-1 0,0 1 0,0-1 0,-1 1 0,1 0 0,0-1 0,0 1 0,0-1 0,0 1 0,0-1 0,0 1 0,0-1 0,0 1 0,0-1 0,1 1 0,-1-1 0,0 1 0,0-1 0,2-5 0,0 1 0,0 0 0,0 0 0,5-9 0,27-36 0,62-74 0,-73 97 0,126-147-164,87-75-354,10 10 1,10 11-1,405-277 0,-659 503 510,85-56-417,101-53 0,-186 110 425,8-4-2,-1 1 1,1 0-1,0 0 1,11-2-1,-20 5 2,1 1 0,-1 0 0,1-1 0,-1 1 0,1 0 0,-1 0 0,0 0 0,1 0 0,-1 0 0,1 0 0,-1 1 0,1-1 0,-1 0 0,0 1 0,1-1 0,-1 1 0,0-1 0,1 1 0,-1 0 0,0-1 0,0 1 0,1 0 0,-1 0 0,0 0 0,0 0 0,0 0 0,0 0 0,0 0 0,-1 0 0,1 1 0,0-1 0,0 0 0,-1 0 0,1 1 0,0 1 0,0 4 0,0-1 0,0 1 0,-1-1 0,1 1 0,-2-1 0,1 1 0,-1 0 0,0-1 0,-3 12 0,-25 69 0,26-79 0,-37 93 200,-76 132-1,-76 91 1036,72-143-1276,-224 263 1,-203 110 24,537-544 15,-1-1 0,1-1 0,-18 11 1,27-19-2,0 1 1,-1 0 0,1-1 0,0 1 0,-1-1-1,1 1 1,-1-1 0,1 0 0,-1 0-1,1 1 1,-1-1 0,1 0 0,-3-1 0,4 1 0,-1 0 0,1 0 0,-1 0 1,0-1-1,1 1 0,-1 0 0,1-1 1,-1 1-1,1 0 0,-1-1 1,1 1-1,-1-1 0,1 1 0,-1-1 1,1 1-1,0-1 0,-1 1 0,1-1 1,0 1-1,0-1 0,-1 0 0,1 0 1,-1-3 17,1 0 0,-1 0-1,1 1 1,0-1 0,0 0 0,0 0 0,1 0 0,-1 0 0,3-5 0,9-35 211,3 1 1,21-43 0,-14 36-239,294-638-8,63 38-2487,-237 447-1676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19:41:51.509"/>
    </inkml:context>
    <inkml:brush xml:id="br0">
      <inkml:brushProperty name="width" value="0.35" units="cm"/>
      <inkml:brushProperty name="height" value="0.35" units="cm"/>
      <inkml:brushProperty name="color" value="#645044"/>
    </inkml:brush>
  </inkml:definitions>
  <inkml:trace contextRef="#ctx0" brushRef="#br0">667 0 24575,'-12'18'0,"-22"24"0,-30 29 0,-21 20 0,-14 19 0,3 2 0,12 1 0,15-7 0,13-16 0,16-17 0,14-15 0,25-18 0,17-26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19:41:53.129"/>
    </inkml:context>
    <inkml:brush xml:id="br0">
      <inkml:brushProperty name="width" value="0.35" units="cm"/>
      <inkml:brushProperty name="height" value="0.35" units="cm"/>
      <inkml:brushProperty name="color" value="#645044"/>
    </inkml:brush>
  </inkml:definitions>
  <inkml:trace contextRef="#ctx0" brushRef="#br0">2 692 24575,'0'16'0,"-1"-12"0,1 0 0,0-1 0,0 1 0,0 0 0,0 0 0,1 0 0,1 4 0,-2-8 0,0 1 0,0-1 0,0 1 0,1-1 0,-1 1 0,0-1 0,1 0 0,-1 1 0,0-1 0,1 0 0,-1 1 0,0-1 0,1 0 0,-1 1 0,1-1 0,-1 0 0,0 0 0,1 1 0,-1-1 0,1 0 0,-1 0 0,2 0 0,-1 0 0,1 0 0,-1 0 0,1 0 0,-1 0 0,1 0 0,-1-1 0,0 1 0,1-1 0,-1 1 0,1-1 0,1-1 0,310-182 0,-268 154 0,0 3 0,2 1 0,1 3 0,1 1 0,1 3 0,65-16 0,-11 3 0,-77 22 0,1 1 0,0 1 0,45-6 0,18 9 0,44-7 0,-44-7 0,162-59 0,-107 30 0,-102 34 0,0-2 0,-2-1 0,0-3 0,62-39 0,-85 45 0,-19 14 0,0 0 0,0 0 0,0 0 0,0 0 0,0-1 0,0 1 0,0 0 0,0 0 0,0 0 0,0 0 0,0 0 0,0 0 0,0 0 0,0 0 0,0 0 0,0-1 0,0 1 0,0 0 0,0 0 0,0 0 0,0 0 0,0 0 0,0 0 0,0 0 0,0 0 0,0 0 0,-1 0 0,1 0 0,0 0 0,0-1 0,0 1 0,0 0 0,0 0 0,0 0 0,0 0 0,0 0 0,0 0 0,0 0 0,0 0 0,-1 0 0,1 0 0,0 0 0,0 0 0,0 0 0,0 0 0,0 0 0,0 0 0,0 0 0,0 0 0,0 0 0,0 0 0,-1 0 0,1 0 0,0 0 0,0 0 0,0 0 0,0 0 0,0 0 0,0 0 0,0 0 0,0 0 0,0 0 0,0 1 0,-1-1 0,-12 0 0,-18 3 0,-4 2 0,0 2 0,-35 11 0,52-12 0,0 0 0,1 2 0,0 0 0,0 1 0,-26 19 0,-88 71 0,58-53 0,46-31 0,-40 32 0,21-6 0,35-30 0,0 0 0,0-1 0,-1-1 0,0 0 0,-1-1 0,0 0 0,-23 10 0,-129 33 0,102-33 0,1 2 0,-69 33 0,21 3-1365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19:41:53.761"/>
    </inkml:context>
    <inkml:brush xml:id="br0">
      <inkml:brushProperty name="width" value="0.35" units="cm"/>
      <inkml:brushProperty name="height" value="0.35" units="cm"/>
      <inkml:brushProperty name="color" value="#645044"/>
    </inkml:brush>
  </inkml:definitions>
  <inkml:trace contextRef="#ctx0" brushRef="#br0">0 0 24575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19:41:58.269"/>
    </inkml:context>
    <inkml:brush xml:id="br0">
      <inkml:brushProperty name="width" value="0.35" units="cm"/>
      <inkml:brushProperty name="height" value="0.35" units="cm"/>
      <inkml:brushProperty name="color" value="#645044"/>
    </inkml:brush>
  </inkml:definitions>
  <inkml:trace contextRef="#ctx0" brushRef="#br0">1343 1650 24575,'-9'-8'0,"-1"1"0,0 0 0,0 0 0,-1 1 0,1 0 0,-1 1 0,-20-6 0,18 6 0,0 1 0,1-2 0,0 0 0,0 0 0,1-1 0,-12-10 0,8 3 0,0-2 0,2 0 0,-18-27 0,-8-9 0,-28-23 0,-14-17 0,7 11 0,29 32 0,-12-11 0,28 31 0,1-2 0,-30-42 0,45 56 0,0 0 0,-1 0 0,-32-27 0,31 28 0,1 0 0,1-1 0,-20-30 0,3 2 0,-47-66 0,34 47 0,-61-71 0,95 125 0,2-1 0,-1 0 0,1-1 0,1 0 0,0 0 0,0 0 0,-5-22 0,2 11 0,-1-2 109,-2 0 0,-16-24-1,18 32-390,0-1 0,0 0 1,2 0-1,1-1 0,-6-20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19:42:00.456"/>
    </inkml:context>
    <inkml:brush xml:id="br0">
      <inkml:brushProperty name="width" value="0.35" units="cm"/>
      <inkml:brushProperty name="height" value="0.35" units="cm"/>
      <inkml:brushProperty name="color" value="#645044"/>
    </inkml:brush>
  </inkml:definitions>
  <inkml:trace contextRef="#ctx0" brushRef="#br0">1 327 24575,'0'14'0,"1"0"0,1-1 0,1 1 0,0-1 0,0 1 0,1-1 0,10 19 0,50 85 0,-45-85 0,56 84 0,8 13 0,-69-104 0,-1 0 0,-1 1 0,11 37 0,34 131 0,-51-180 0,-6-14 0,0 0 0,0 0 0,0 0 0,0 0 0,0 0 0,0 0 0,1 0 0,-1 0 0,0 0 0,0 0 0,0 0 0,0 0 0,0 0 0,0 0 0,0 0 0,0 0 0,0 0 0,1 0 0,-1 0 0,0 1 0,0-1 0,0-1 0,0 1 0,0 0 0,0 0 0,0 0 0,0 0 0,1 0 0,-1 0 0,0 0 0,0 0 0,0 0 0,0 0 0,0 0 0,0 0 0,0 0 0,0 0 0,0 0 0,0 0 0,1 0 0,-1 0 0,0 0 0,0 0 0,0-1 0,0 1 0,0 0 0,0 0 0,0 0 0,0 0 0,0 0 0,0 0 0,0 0 0,0 0 0,0 0 0,0-1 0,0 1 0,3-30 0,-25-308 0,1 103 0,16-179 0,20 461 0,10 56 0,61 193 0,-84-290 0,12 24 0,-14-29 0,1-1 0,-1 1 0,0-1 0,1 1 0,-1-1 0,0 1 0,1-1 0,-1 1 0,1-1 0,-1 0 0,1 1 0,-1-1 0,1 0 0,-1 1 0,1-1 0,-1 0 0,1 0 0,-1 1 0,1-1 0,-1 0 0,1 0 0,-1 0 0,1 0 0,0 0 0,-1 0 0,1 0 0,-1 0 0,1 0 0,-1 0 0,1 0 0,0 0 0,-1 0 0,1-1 0,-1 1 0,1 0 0,-1 0 0,1 0 0,-1-1 0,1 1 0,-1 0 0,1-1 0,-1 1 0,1-1 0,-1 1 0,0 0 0,1-2 0,4-4 0,0-1 0,-1 0 0,0 0 0,-1 0 0,1 0 0,-2-1 0,1 1 0,2-14 0,0 6 0,101-417 0,-93 374 0,2-1 0,-8 43 0,-7 16 0,0 0 0,0 0 0,0 0 0,0-1 0,0 1 0,1 0 0,-1 0 0,0 0 0,0 0 0,0 0 0,0-1 0,1 1 0,-1 0 0,0 0 0,0 0 0,0 0 0,1 0 0,-1 0 0,0 0 0,0 0 0,0 0 0,1 0 0,-1 0 0,0 0 0,0 0 0,0 0 0,1 0 0,-1 0 0,0 0 0,0 0 0,1 0 0,-1 0 0,0 0 0,2 1 0,-1 1 0,0 0 0,0-1 0,1 1 0,-1 0 0,0 0 0,-1 0 0,1 0 0,0 0 0,0 3 0,9 29 0,-2 0 0,-1 0 0,3 48 0,-2 111 0,-7-161 0,-1 265 0,22-626 0,-18 307 0,-4 22 0,0 0 0,1 0 0,-1 0 0,0 0 0,0 0 0,0 0 0,0 0 0,1 0 0,-1 0 0,0 0 0,0 0 0,0 0 0,1 0 0,-1 0 0,0 0 0,0 0 0,0 0 0,1 0 0,-1 0 0,0 0 0,0 0 0,0 0 0,1 0 0,-1 0 0,0 1 0,0-1 0,0 0 0,0 0 0,0 0 0,1 0 0,-1 0 0,0 1 0,0-1 0,0 0 0,0 0 0,0 0 0,0 0 0,0 1 0,0-1 0,0 0 0,1 0 0,-1 0 0,0 1 0,0-1 0,0 0 0,0 0 0,0 1 0,3 6 0,-1 1 0,1 0 0,1 14 0,22 247 0,-21 9 0,-5-184 0,0 271 0,-1-353 342,1-29-2049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19:42:21.931"/>
    </inkml:context>
    <inkml:brush xml:id="br0">
      <inkml:brushProperty name="width" value="0.35" units="cm"/>
      <inkml:brushProperty name="height" value="0.35" units="cm"/>
      <inkml:brushProperty name="color" value="#645044"/>
    </inkml:brush>
  </inkml:definitions>
  <inkml:trace contextRef="#ctx0" brushRef="#br0">1187 2641 24575,'0'0'0,"0"0"0,0 0 0,1 0 0,-1 0 0,0 0 0,1 1 0,-1-1 0,0 0 0,0 0 0,1 0 0,-1 1 0,0-1 0,0 0 0,0 0 0,1 1 0,-1-1 0,0 0 0,0 1 0,0-1 0,0 0 0,0 0 0,0 1 0,0-1 0,1 0 0,-1 1 0,0-1 0,0 0 0,0 1 0,0-1 0,0 0 0,0 1 0,-1-1 0,1 0 0,0 1 0,0-1 0,0 0 0,0 0 0,0 1 0,0-1 0,0 0 0,-1 1 0,1-1 0,0 0 0,0 0 0,0 1 0,-1-1 0,1 0 0,0 0 0,0 0 0,-1 1 0,1-1 0,0 0 0,0 0 0,-1 0 0,1 0 0,0 0 0,-1 1 0,1-1 0,0 0 0,-1 0 0,1 0 0,8-1 0,0 0 0,0 0 0,0-1 0,1 0 0,-2 0 0,12-6 0,-14 7 0,282-114 0,100-34 0,-322 131 0,39-14 0,-91 27 0,0 0 0,0-2 0,-1 1 0,0-1 0,16-13 0,-19 11 0,0 0 0,-1 0 0,0-1 0,11-19 0,0 1 0,-5 6 0,21-40 0,-28 47 0,1-1 0,0 2 0,1-1 0,1 1 0,0 1 0,21-22 0,7 1 0,1 1 0,52-33 0,-84 61 0,-7 2 0,-19 4 0,-17 7 0,0 1 0,-36 15 0,-75 35 0,130-52 0,-291 138 0,-10 5 0,300-143 0,-35 16 0,-1-2 0,0-2 0,-85 16 0,-91 13 0,147-30 0,67-13 0,15-3 0,32-8 0,154-64 0,-43 13 0,231-77-352,126-48-636,-14-27 388,-456 194 588,-1 3 10,0-2 0,0-2 0,-2 0 1,0-1-1,30-27 0,-53 41 20,0 0-1,0 0 1,-1 0-1,1 0 1,-1 0 0,0 0-1,0 0 1,0-1-1,0 1 1,0-1 0,-1 0-1,0 1 1,2-7-1,-3 9 20,0 0 0,0-1-1,0 1 1,0 0-1,-1 0 1,1-1 0,0 1-1,0 0 1,-1 0-1,1-1 1,-1 1 0,1 0-1,-1 0 1,1 0-1,-1 0 1,0 0 0,-1-1-1,0 0 30,1 0 1,-1 1-1,0-1 0,-1 1 0,1 0 0,0-1 1,0 1-1,0 0 0,-1 0 0,1 1 0,-4-2 1,-20-2-23,0 0 1,0 2 0,0 1-1,0 1 1,-50 7-1,16-2-48,-1440 95-1805,1445-96 1788,-5 0-7,-66-2 0,123-2 28,0 0 0,-1 0 0,1-1 0,-1 1 0,1-1 0,0 0 0,-1 0 0,1 0 0,-4-2 0,6 2 0,1 1 0,0 0 0,0 0 0,-1-1 0,1 1 0,0 0 0,0-1 0,0 1 0,-1 0 0,1 0 0,0-1 0,0 1 0,0-1 0,0 1 0,0 0 0,-1-1 0,1 1 0,0 0 0,0-1 0,0 1 0,0 0 0,0-1 0,0 1 0,0-1 0,0 1 0,1 0 0,-1-1 0,0 1 0,0 0 0,0-1 0,16-17 0,-3 9 0,0 0 0,1 1 0,1 0 0,17-6 0,172-59 0,109-20-164,899-178-1930,20 78-1237,-1151 181 3311,-77 11 135,-7 1 33,-15 2 218,-148 18 917,-79 8-474,-92 6-684,-57-1-135,-1419 39-1725,1732-70 1504,-277 6-752,87-3 91,88-3 436,81-4 383,76-4 115,26 6-37,0 0 0,-1 0 0,1 0 1,0 0-1,0-1 0,0 1 0,-1 0 0,1 0 1,0 0-1,0 0 0,0-1 0,-1 1 0,1 0 1,0 0-1,0-1 0,0 1 0,0 0 0,0 0 1,0-1-1,0 1 0,-1 0 0,1 0 0,0-1 1,0 1-1,0 0 0,0 0 0,0-1 0,0 1 1,0 0-1,0-1 0,0 1 0,1 0 0,-1 0 1,0-1-1,0 1 0,0 0 0,0 0 1,0-1-1,0 1 0,1 0 0,3-4 86,-1 1 0,1-1 0,1 1 0,-1 0 0,0 1 0,1-1 0,4-1 0,62-27 392,1 3 0,106-27-1,101-15 398,797-103-70,13 97-1634,-994 75 782,-92 1 48,0 0 1,0 1 0,0-1 0,0 0 0,0 1 0,0-1-1,0 1 1,5 2 0,-8-3-3,1 1 0,-1-1 0,0 0 0,0 0 0,0 1 0,0-1-1,0 0 1,0 1 0,0-1 0,0 0 0,0 0 0,0 1 0,0-1 0,0 0 0,0 1 0,0-1 0,0 0 0,0 0 0,0 1-1,0-1 1,0 0 0,-1 1 0,1-1 0,0 0 0,0 0 0,0 0 0,0 1 0,-1-1 0,1 0 0,0 0 0,0 1-1,0-1 1,-1 0 0,1 0 0,0 0 0,0 0 0,-1 0 0,1 1 0,0-1 0,0 0 0,-1 0 0,1 0 0,0 0 0,-1 0-1,1 0 1,0 0 0,-12 5 242,0 0 0,-20 5 0,-92 21 1325,-148 16 1,-130-6-1413,342-36-361,-1057 59-159,1039-63 334,62-3 27,16 2 0,0 0 0,1 0 0,-1 0 0,0 0 0,0 0 0,0 0 0,0 0 0,0 0 0,0 0 0,0 1 0,0-1 0,0 0 0,1 0 0,-1 0 0,0 0 0,0 0 0,0 0 0,0-1 0,0 1 0,0 0 0,0 0 0,1 0 0,-1 0 0,0 0 0,0 0 0,0 0 0,0 0 0,0 0 0,0 0 0,0 0 0,0 0 0,0 0 0,0 0 0,0 0 0,1 0 0,-1-1 0,0 1 0,0 0 0,0 0 0,0 0 0,0 0 0,0 0 0,0 0 0,0 0 0,0 0 0,0 0 0,0-1 0,0 1 0,0 0 0,0 0 0,0 0 0,0 0 0,0 0 0,0 0 0,0 0 0,0-1 0,0 1 0,0 0 0,0 0 0,0 0 0,0 0 0,0 0 0,0 0 0,0 0 0,-1 0 0,1 0 0,0 0 0,0-1 0,0 1 0,26-8 0,1 1 0,0 1 0,30-2 0,0-1 0,164-26 0,87-7-164,93 2-655,60 8-68,1080-1-479,-2 142-1703,-1192-58 2086,-92-1 3,-92-7 175,-150-40 806,-1 1 0,0 1-1,0 0 1,19 12 0,-30-17 15,-1 0 0,1 1 0,-1-1 0,1 0 0,0 1 0,-1-1 0,1 1 0,-1-1 0,1 1 0,-1-1 0,1 1 1,-1-1-1,0 1 0,1-1 0,-1 1 0,0 0 0,1-1 0,-1 1 0,0 0 0,0-1 0,1 1 0,-1 0 0,0-1 0,0 1 0,0 0 0,0-1 0,0 1 1,0 0-1,0-1 0,0 1 0,0 0 0,-1-1 0,1 1 0,0 0 0,0-1 0,0 1 0,-1 0 0,1-1 0,0 1 0,-1-1 0,1 1 0,-1 0 0,1-1 1,-1 1-1,1-1 0,-1 1 0,1-1 0,-1 0 0,1 1 0,-2 0 0,-6 4 122,0 0 0,0 0 0,-1-1-1,1 0 1,-1 0 0,-16 4 0,-70 14 244,80-19-348,-559 73 1221,-13-47 1107,437-23-2126,-1991 35-338,2040-42 127,66-3 255,35 4-278,0 0 1,0 0-1,0 0 0,0 0 1,0 0-1,0 0 0,0 0 0,0-1 1,0 1-1,-1 0 0,1 0 0,0 0 1,0 0-1,0 0 0,0 0 0,0 0 1,0 0-1,0 0 0,0 0 1,0-1-1,0 1 0,0 0 0,0 0 1,0 0-1,0 0 0,0 0 0,0 0 1,0 0-1,0 0 0,0-1 0,0 1 1,0 0-1,0 0 0,0 0 1,0 0-1,0 0 0,0 0 0,0 0 1,0 0-1,0-1 0,0 1 0,0 0 1,1 0-1,-1 0 0,0 0 0,0 0 1,0 0-1,0 0 0,0 0 1,0 0-1,0 0 0,0 0 0,0 0 1,0 0-1,1 0 0,-1 0 0,0 0 1,0 0-1,0-1 0,0 1 1,18-6 161,40-10 427,70-8 0,48 0-519,515-20 622,4 35-1959,-652 8 1088,158 1 38,-111 2 139,-84-1 0,-7 2 0,-21 2 0,-88 13 0,-603 110-198,0 47 212,565-129 88,2 5 1,-271 138-1,405-182-47,0 0-1,-14 11 1,25-17-27,0-1 1,0 1-1,0-1 0,1 1 1,-1-1-1,0 1 0,1-1 1,-1 1-1,0 0 0,1-1 1,-1 1-1,1 0 0,-1 0 1,1 0-1,-1-1 0,1 1 1,0 0-1,-1 0 1,1 0-1,0 0 0,0-1 1,-1 1-1,1 0 0,0 0 1,0 0-1,0 0 0,0 0 1,0 0-1,0 0 0,1 1 1,0-1 32,1 0 1,-1 0-1,0 1 1,1-1 0,-1 0-1,1 0 1,0 0-1,-1-1 1,1 1-1,0 0 1,0-1-1,-1 1 1,1-1-1,3 1 1,28 4 426,-1-2 1,52-1-1,-62-2-415,115 2 22,688 9-216,-710-7 125,193-3 95,-279-5 43,0-1 0,51-15 0,-8 1-50,-60 16-92,2 1 0,-1-2 0,1 1 0,-1-2 0,17-7 0,-29 12 0,-1-1 0,1 1 0,0 0 0,-1-1 0,1 1 0,0-1 0,-1 1 0,1 0 0,-1-1 0,1 0 0,-1 1 0,1-1 0,-1 1 0,1-1 0,-1 1 0,0-1 0,1 0 0,-1 1 0,1-2 0,-1 1 0,0 1 0,-1-1 0,1 1 0,0-1 0,0 1 0,0 0 0,0-1 0,-1 1 0,1-1 0,0 1 0,0 0 0,-1-1 0,1 1 0,0 0 0,-1-1 0,1 1 0,-1 0 0,1-1 0,0 1 0,-1 0 0,1 0 0,-1-1 0,0 1 0,-5-3 0,0 1 0,-1 0 0,0 0 0,-7-1 0,-270-34-226,-15 16-259,223 16 352,-568-21-164,371 18 306,216 3-9,57 5 0,0 0 0,0 0 0,0 0 0,0 0 0,0 0 0,0 0 0,-1 0 0,1 0 0,0 0 0,0 0 0,0 0 0,0 0 0,0 0 0,0 0 0,-1 0 0,1 0 0,0 0 0,0 0 0,0 0 0,0 0 0,0-1 0,0 1 0,0 0 0,-1 0 0,1 0 0,0 0 0,0 0 0,0 0 0,0 0 0,0 0 0,0-1 0,0 1 0,0 0 0,0 0 0,0 0 0,0 0 0,0 0 0,0 0 0,0 0 0,-1-1 0,1 1 0,0 0 0,0 0 0,0 0 0,0 0 0,1 0 0,-1-1 0,0 1 0,0 0 0,0 0 0,0 0 0,0 0 0,0 0 0,12-6 0,41-8 0,70-9 0,-118 22 0,169-22 0,61-1-164,66 4-655,804-13-1959,6 32 298,-892 1 1976,99 1 91,-78-1-176,-210 0 533,30 1 458,101-14-1,-159 13-365,-1 0 0,1 0-1,0 0 1,0 0 0,0-1 0,-1 1 0,1-1 0,0 1 0,0-1-1,-1 1 1,1-1 0,-1 0 0,1 0 0,0 0 0,-1 0 0,3-2-1,-5 2 14,-1 0 0,1-1-1,0 1 1,0 0-1,-1 0 1,1 1-1,-1-1 1,1 0-1,0 0 1,-1 1 0,0-1-1,1 0 1,-1 1-1,1 0 1,-1-1-1,0 1 1,-2 0 0,-62-12 823,-1 4 1,-114-1-1,123 7-540,-1054-7 1201,821 10-2234,-771 1-772,1222 4 2401,794 79 475,-601-51-1199,-297-28-192,146 17 167,-191-21-166,0 1 0,21 7-1,-31-10-12,-1 0 0,1 0 0,0 1 0,0-1 0,-1 0 0,1 0 0,0 1 0,-1-1 0,1 0 0,0 1 0,-1-1 0,1 1 0,-1-1 0,1 1 0,-1-1 0,1 1 0,-1-1 0,1 1 0,-1-1 0,1 1 0,-1 0 0,0-1 0,1 1 0,-1 0 0,0-1 0,1 2 0,-2-1 0,1 0 0,-1 0 0,0-1 0,1 1 0,-1 0 0,0-1 0,1 1 0,-1-1 0,0 1 0,0-1 0,0 1 0,0-1 0,1 1 0,-1-1 0,0 0 0,0 1 0,0-1 0,-2 0 0,-29 6 246,0-1 0,-1-2 0,1-1 0,-44-3 0,21 0 1,-244-1-128,-178 2-139,118 25 20,336-19 0,17 0 0,14-1 0,38 3 0,0-1 0,85 1 0,-84-6 0,314 7-636,428-44 0,-753 31 636,131-16 0,-143 15 0,0-1 0,0-1 0,0-1 0,37-19 0,-54 24-1,-1-1 0,1-1 0,-1 1 0,0-1 0,0 0 0,0-1 0,-1 1 0,1-1 0,-2 0 0,1-1 0,-1 1 0,1-1 0,-2 0 0,1 0 0,-1 0 0,0 0 0,-1-1 0,1 1 0,0-9 0,1-12 163,-1 1 0,-1-1 1,-5-55-1,2 61 76,-3-51-57,-19-105 0,17 148-175,-1 0 0,-2 1 0,0 0 1,-3 1-1,0 0 0,-21-35 0,24 50-6,0 0 0,0 1 0,-1 0 0,-1 1 0,0 0 0,-1 1 0,0 0 0,0 1 0,-22-13 0,13 11 0,0 2 0,-1 0 0,0 1 0,-1 1 0,-36-6 0,-27 2 0,0 4 0,-93 4 0,31 1 0,-277-50 0,178 15 0,-229-22 0,457 58 0,9 0 0,1 1 0,-1-1 0,-11-3 0,20 4 0,0-1 0,-1 1 0,1 0 0,-1-1 0,1 1 0,0-1 0,0 0 0,-1 1 0,1-1 0,0 0 0,0 0 0,0 0 0,0 1 0,0-1 0,0-1 0,0 1 0,0 0 0,0 0 0,0 0 0,0 0 0,1 0 0,-1-1 0,0 1 0,1 0 0,0-1 0,-1 1 0,0-3 0,1 3 0,0 0 0,0 0 0,1 0 0,-1 0 0,0 1 0,0-1 0,1 0 0,-1 0 0,0 0 0,1 0 0,-1 0 0,1 0 0,-1 1 0,1-1 0,-1 0 0,1 0 0,0 1 0,-1-1 0,1 0 0,0 1 0,-1-1 0,1 1 0,0-1 0,1 0 0,25-10 0,-26 10 0,37-10 0,0 2 0,62-8 0,87 2 0,-166 14 0,127-7 0,190-18 0,-332 25 0,4 0 0,0 0 0,0-1 0,-1 0 0,1-1 0,0 0 0,-1 0 0,14-8 0,-22 11 0,-1 0 0,0 0 0,1-1 0,-1 1 0,0 0 0,0 0 0,1 0 0,-1-1 0,0 1 0,0 0 0,1-1 0,-1 1 0,0 0 0,0 0 0,0-1 0,0 1 0,1 0 0,-1-1 0,0 1 0,0 0 0,0-1 0,0 1 0,0 0 0,0-1 0,0 1 0,0 0 0,0-1 0,0 1 0,0-1 0,0 1 0,0 0 0,0-1 0,0 1 0,-1 0 0,1-1 0,0 1 0,0 0 0,0 0 0,0-1 0,-1 1 0,1 0 0,0-1 0,0 1 0,-1 0 0,1 0 0,0 0 0,0-1 0,-1 1 0,1 0 0,0 0 0,-1-1 0,-17-8 0,-8 2 0,-1 1 0,1 1 0,-1 1 0,-34-1 0,3 0 0,-221-20 0,-49-6 0,-20-8 0,1259 107-983,-408-35-225,1285 65-3182,-1296-95 4667,-295-4 6027,-207 1-6304,0-2 0,0 0 0,-12-3 0,-6-2 0,-136-19 0,-300-8 0,356 32 0,-151-21 0,221 15 0,29 4 0,8 0 0,16 0 0,37-1 0,98 2 0,-82 4 0,132-1 0,336 3 0,-383 6 0,-149-8 0,1 0 0,0 0 0,0 0 0,0 0 0,7 4 0,-12-5 0,1 0 0,-1 1 0,0-1 0,1 0 0,-1 0 0,1 0 0,-1 1 0,0-1 0,1 0 0,-1 1 0,0-1 0,0 0 0,1 1 0,-1-1 0,0 0 0,0 1 0,1-1 0,-1 0 0,0 1 0,0-1 0,0 1 0,0-1 0,1 0 0,-1 1 0,0-1 0,0 1 0,0-1 0,0 1 0,0-1 0,0 0 0,0 1 0,0-1 0,0 1 0,0-1 0,-1 1 0,1-1 0,0 0 0,0 1 0,0-1 0,0 1 0,-1-1 0,1 0 0,0 1 0,0-1 0,-1 0 0,1 1 0,0-1 0,-1 0 0,1 1 0,0-1 0,-1 0 0,-25 16 0,-19 2 0,-81 21 0,99-32 0,-553 131-1006,405-100 814,-965 182-1763,708-151 397,-517 17-1,850-81 2164,93-4-562,0-1 0,-1 1 0,1 0-1,0 1 1,-8 2 0,13-4-38,1 0 1,0 0 0,0 1-1,0-1 1,-1 0-1,1 0 1,0 0-1,0 0 1,0 0-1,0 0 1,-1 1-1,1-1 1,0 0 0,0 0-1,0 0 1,0 0-1,0 1 1,-1-1-1,1 0 1,0 0-1,0 0 1,0 1-1,0-1 1,0 0 0,0 0-1,0 0 1,0 1-1,0-1 1,0 0-1,0 0 1,0 0-1,0 1 1,0-1-1,0 0 1,0 0 0,0 0-1,0 1 1,0-1-1,0 0 1,0 0-1,1 0 1,-1 1-1,0-1 1,0 0-1,0 0 1,0 0 0,0 1-1,0-1 1,1 0-1,-1 0 1,0 0-1,3 2 80,0 0-1,1 0 0,-1 0 0,0-1 0,1 1 0,5 0 1,27 8 357,43 5 0,116 13-16,90 2-525,86-2-648,61-5 214,1147 36-542,-1044-48 92,-52-5 0,-72-3 0,-83-2 0,-94-1 0,-32-2 983,-393 0 2949,-8 1-1966,-67 1 0,-74 0-119,-62-1-523,-979-11-1929,-394-2 218,1646 15 1281,115-1 89,1 1 0,-25 4 0,38-5 0,0 0 1,0 0 0,-1 0-1,1 0 1,0 0-1,0 0 1,-1 0-1,1 0 1,0 0-1,0 0 1,-1 0-1,1 0 1,0 0-1,0 0 1,0 0-1,-1 1 1,1-1-1,0 0 1,0 0-1,0 0 1,0 0-1,-1 1 1,1-1-1,0 0 1,0 0-1,0 0 1,0 1-1,0-1 1,0 0-1,0 0 1,-1 1-1,1-1 1,0 0-1,0 0 1,0 0-1,0 1 1,0-1-1,0 0 1,0 1-1,13 8 144,24 6 361,0-2-1,73 15 1,-63-17-290,176 40 464,102 11 23,1430 200-2507,-1335-210 1021,-74-13 466,-89-15-352,8-4 437,-245-17 295,-26-1 122,-37 1 553,-741-6 1227,-2-49-491,707 45-1420,-430-53 1016,462 49-1069,36 5 0,11 2 0,21-4 0,17 2 240,-1 2 0,43 0 0,-49 3 23,150-4 587,71 4-729,58 8-910,787 47-2160,-763-32 2129,-49-4 513,93 4-386,-346-20 831,-1 1 0,1 2 0,-1 0 0,0 3 0,-1 0 0,41 18 0,70 37 4581,-310-132-4290,-17 8-429,-1811-422-2681,1875 464 2681,120 19 0,0-1 0,1 1 0,-1 0 0,0 0 0,0 1 0,1-1 0,-1 0 0,0 1 0,1-1 0,-1 0 0,-2 2 0,3-1 0,1-1 0,0 0 0,0 0 0,0 1 0,0-1 0,-1 0 0,1 1 0,0-1 0,0 0 0,0 1 0,0-1 0,0 0 0,0 1 0,0-1 0,0 1 0,0-1 0,0 0 0,0 1 0,0-1 0,0 0 0,0 1 0,0-1 0,0 0 0,0 1 0,1-1 0,-1 0 0,0 1 0,0-1 0,0 0 0,1 0 0,-1 1 0,0-1 0,0 0 0,1 1 0,-1-1 0,0 0 0,0 0 0,1 0 0,-1 1 0,12 8 0,0 0 0,1 0 0,26 12 0,107 49 0,78 24-164,851 297-2333,-775-286 3073,-239-83-488,306 123 109,-309-117 1605,-48-20-1110,-10-8-683,0 0 0,0 0 0,0 0 0,0 0 1,0 0-1,0 1 0,0-1 0,0 0 1,0 0-1,0 0 0,0 0 0,0 0 0,0 0 1,0 0-1,0 0 0,0 0 0,-1 2 148,1-2-148,0 0 10,0 0-10,0 0 0,0 0 0,0 0 0,0 0 1,0 0-1,0 0 0,0 0 0,-1 0 1,1 0-1,0 0 0,0 0 0,0 0 0,0 0 1,-32-4 749,-152-54-24,134 40-712,-151-51-187,-64-20-655,-1174-317-667,1409 398 1486,-36-3 0,66 11 0,0 0 0,-1-1 0,1 1 0,0 0 0,0 0 0,-1 0 0,1 0 0,0 0 0,-1 0 0,1 0 0,0 0 0,0 0 0,-1 0 0,1 0 0,0 0 0,-1 0 0,1 0 0,0 0 0,0 0 0,-1 0 0,1 0 0,0 0 0,0 1 0,-1-1 0,1 0 0,0 0 0,0 0 0,-1 0 0,1 1 0,0-1 0,0 0 0,0 0 0,0 0 0,-1 1 0,1-1 0,0 0 0,0 0 0,0 1 0,0-1 0,0 0 0,0 0 0,-1 1 0,14 12 0,32 19 0,94 46 0,-138-77 0,447 209-596,14-26 1,346 96 1583,73 29 135,-631-194 31,-129-56-759,-106-54-395,-15-5 0,0 0 0,0 0 0,1 0 0,-1 0 0,0 0 0,0 0 0,0 0 0,0-1 0,0 1 0,0 0 0,0 0 0,0 0 0,0 0 0,0 0 0,0 0 0,0 0 0,0-1 0,0 1 0,0 0 0,0 0 0,0 0 0,0 0 0,0 0 0,0-1 0,0 1 0,0 0 0,0 0 0,0 0 0,0 0 0,0 0 0,0 0 0,0 0 0,0-1 0,0 1 0,0 0 0,0 0 0,0 0 0,0 0 0,0 0 0,0 0 0,-1 0 0,1 0 0,0-1 0,0 1 0,0 0 0,0 0 0,0 0 0,0 0 0,0 0 0,-1 0 0,-24-25 0,16 17 0,-98-91 0,-132-129 0,184 170 0,2-3 0,-51-77 0,95 125 0,6 10 0,1 0 0,0 0 0,0 0 0,0 0 0,0 0 0,0 0 0,1-1 0,-1 1 0,-1-7 0,3 10 0,0 0 0,0-1 0,0 1 0,0 0 0,1 0 0,-1-1 0,0 1 0,0 0 0,0 0 0,0-1 0,0 1 0,0 0 0,0 0 0,1 0 0,-1-1 0,0 1 0,0 0 0,0 0 0,0 0 0,1-1 0,-1 1 0,0 0 0,0 0 0,0 0 0,1 0 0,-1 0 0,0 0 0,0 0 0,1-1 0,-1 1 0,0 0 0,0 0 0,1 0 0,-1 0 0,0 0 0,0 0 0,1 0 0,-1 0 0,0 0 0,0 0 0,1 0 0,-1 0 0,0 1 0,0-1 0,1 0 0,-1 0 0,9 3 0,0-1 0,-1 2 0,0-1 0,1 1 0,-1 1 0,10 7 0,6 2 0,284 177 0,-9 14 0,366 324 0,-556-431 0,168 133 0,-216-189 0,174 135 0,-226-169 0,180 165 0,-132-114 0,44 40 0,-55-55 0,60 72 0,-26-26 0,-59-67 0,3 3 0,54 45 0,32 26 0,-54-52 0,-43-36 0,-1 0 0,0 1 0,0 0 0,-1 1 0,-1 0 0,18 25 0,-6 1 0,2-1 0,1-1 0,51 52 0,-60-69 0,0 2 0,15 21 0,22 29 0,-34-48 0,20 33 0,-29-40 0,0 1 0,1-2 0,0 0 0,2 0 0,-1-1 0,25 19 0,-29-25 0,0-1 0,0 2 0,-1-1 0,0 1 0,0 0 0,-1 0 0,0 1 0,-1-1 0,1 1 0,-2 1 0,5 11 0,-3-11 0,-4-12 0,-4-25 0,-28-160 0,-6-221 0,28-196 0,10 273 0,-2 329 0,0-3 0,0 0 0,0 0 0,1 0 0,-1 0 0,3-7 0,-3 12 0,0 0 0,0-1 0,0 1 0,0-1 0,1 1 0,-1-1 0,0 1 0,0 0 0,1-1 0,-1 1 0,0 0 0,1-1 0,-1 1 0,0 0 0,1-1 0,-1 1 0,0 0 0,1 0 0,-1-1 0,1 1 0,-1 0 0,0 0 0,1 0 0,-1 0 0,1-1 0,0 1 0,0 0 0,0 1 0,0-1 0,0 0 0,1 1 0,-1-1 0,0 1 0,0-1 0,0 1 0,0 0 0,0-1 0,0 1 0,0 0 0,0 0 0,-1 0 0,2 1 0,11 13 0,0 1 0,-2 1 0,16 28 0,-15-23 0,169 312 0,-129-221 0,42 130 0,-77-189 0,-10-27 0,2 0 0,0 0 0,2-1 0,15 25 0,-9-30 0,-16-20 0,-1-1 0,0 0 0,1 1 0,-1-1 0,1 0 0,-1 0 0,0 0 0,1 1 0,-1-1 0,1 0 0,-1 0 0,1 0 0,-1 0 0,1 0 0,-1 0 0,1 0 0,-1 0 0,1 0 0,-1 0 0,0 0 0,2 0 0,-2-1 0,1 1 0,0-1 0,0 1 0,-1-1 0,1 0 0,-1 1 0,1-1 0,0 0 0,-1 1 0,1-1 0,-1 0 0,0 0 0,1 1 0,-1-1 0,1 0 0,-1-1 0,5-16 0,0-1 0,-1 1 0,2-38 0,11-640 0,-18 567 0,1 66 0,2 54 0,2 17 0,4 25 0,49 297-89,51 335-378,-54 2 165,-54-627 284,-1-52 0,-2-74 197,2-993-1499,0 19-170,-2 1329 2494,-69 495 1,54-652-1108,-5-2-1,-4-1 1,-75 192 0,97-289 103,-1 0 0,0-1 0,-8 13 0,13-23 0,0 0 0,0 0 0,0 0 0,0 0 0,0 0 0,0 0 0,0 0 0,0 0 0,0-1 0,-1 1 0,1 0 0,-1 0 0,1-1 0,1 0 0,-1 0 0,1 0 0,-1 0 0,1 0 0,-1 0 0,1 0 0,-1 0 0,1 0 0,-1 0 0,1 0 0,-1 0 0,1 0 0,-1-1 0,1 1 0,-1 0 0,1 0 0,-1-1 0,1 1 0,-1 0 0,1 0 0,-1-1 0,-1-2 0,0 1 0,1-1 0,-1 0 0,0 0 0,1 0 0,0 0 0,0 0 0,0 0 0,-1-4 0,-22-126 499,16 72-95,-178-799-1150,-75 26 149,256 821 586,-83-212-163,75 201 174,13 24 0,0-1 0,-1 1 0,1-1 0,0 1 0,-1 0 0,1-1 0,0 1 0,-1-1 0,1 1 0,0 0 0,-1-1 0,1 1 0,-1 0 0,1 0 0,0-1 0,-1 1 0,1 0 0,-1 0 0,1-1 0,-1 1 0,0 0 0,0 0 0,1 1 0,0-1 0,-1 0 0,1 1 0,-1-1 0,1 1 0,0-1 0,-1 1 0,1-1 0,0 0 0,0 1 0,-1-1 0,1 1 0,0-1 0,0 1 0,0 0 0,0-1 0,0 1 0,-1-1 0,1 1 0,0 0 0,-1 30 0,6 94 10,39 217-1,-30-254 38,126 730 280,-30-72-816,-106-690 489,13 87 0,-16-185 965,-6-14-667,-3 0 1,-21-77-1,-34-86-462,-31-56-543,-293-677-1530,241 609 1334,46 107 752,27 78 151,67 146 0,0 0 0,-1 0 0,-1 0 0,-12-14 0,20 25 0,-1 1 0,0-1 0,1 0 0,-1 1 0,0-1 0,0 0 0,0 1 0,0-1 0,1 1 0,-1 0 0,0-1 0,0 1 0,0 0 0,0-1 0,-2 1 0,3 0 0,-1 0 0,1 0 0,-1 0 0,1 0 0,-1 1 0,1-1 0,-1 0 0,1 0 0,-1 1 0,1-1 0,-1 0 0,1 1 0,-1-1 0,1 0 0,-1 1 0,1-1 0,0 0 0,-1 1 0,1-1 0,0 1 0,-1-1 0,1 1 0,0 0 0,-2 4 18,0 1 1,0 0-1,1 0 0,0-1 0,0 1 0,1 0 1,0 0-1,0 9 0,5 51 464,4 1 0,19 76 0,-26-132-463,291 996 1777,-123-590-1796,-169-414 0,3 6 0,0-1 0,1 1 0,0-1 0,12 14 0,-17-22 3,0 0 1,0 0 0,0 0 0,0 0-1,0 0 1,0 0 0,0 0-1,0 0 1,0 0 0,0 0-1,0 0 1,0 0 0,0 0-1,0 0 1,0 0 0,0 0-1,0 0 1,0 0 0,1-1-1,-1 1 1,0 0 0,0 0 0,0 0-1,0 0 1,0 0 0,0 0-1,0 0 1,0 0 0,0 0-1,0 0 1,0 0 0,0 0-1,0 0 1,0 0 0,0 0-1,0 0 1,0 0 0,1 0 0,-1 0-1,0 0 1,0 1 0,0-1-1,0 0 1,0 0 0,0 0-1,0 0 1,0 0 0,0 0-1,0 0 1,0 0 0,0 0-1,0 0 1,0 0 0,-3-9 447,-5-11 336,-2 6-768,1-1 1,-2 1-1,0 0 1,-18-17 0,-57-44-33,24 22 18,-202-177-5,-214-199 0,395 353 0,-23-22 0,88 79 0,1-1 0,1 0 0,-19-31 0,0-1 0,-3 2 0,-2 1 0,-48-45 0,65 70 0,-145-129 0,70 68 0,-413-326 0,105 144 0,325 214 0,45 29 0,0 0 0,-55-24 0,-508-155 0,484 172 0,113 31 0,-1-1 0,1 1 0,-1-1 0,1 1 0,-1 0 0,1 0 0,-1 0 0,-3 0 0,6 0 0,0 0 0,-1 0 0,1 1 0,0-1 0,0 0 0,-1 0 0,1 0 0,0 0 0,0 0 0,-1 0 0,1 1 0,0-1 0,0 0 0,-1 0 0,1 1 0,0-1 0,0 0 0,0 0 0,-1 0 0,1 1 0,0-1 0,0 0 0,0 1 0,0-1 0,0 0 0,0 0 0,0 1 0,-1-1 0,1 0 0,0 1 0,0-1 0,0 0 0,0 0 0,0 1 0,0-1 0,0 0 0,1 1 0,0 3 0,1 0 0,0 0 0,1-1 0,-1 1 0,0-1 0,1 0 0,0 1 0,5 3 0,29 28 0,3-2 0,82 54 0,-83-61 0,416 238-627,16-38 102,-377-183 657,15 6-132,98 49 0,-174-77 254,-1 0 0,57 51 0,-18-13-2,-12-13-248,418 300-2,-339-252-2,19 12 0,-67-52 0,111 71 0,-185-113 0,26 27 0,9 7 0,-44-42 0,0 0 0,0 0 0,0-1 0,1 0 0,12 4 0,5 2 0,-24-9 0,0 1 0,0-1 0,0 1 0,0-1 0,0 0 0,0 1 0,0-1 0,-1 0 0,1 0 0,0 0 0,0 0 0,0 0 0,0 0 0,0 0 0,0 0 0,0 0 0,0 0 0,0 0 0,0 0 0,0-1 0,0 1 0,0 0 0,0-1 0,0 1 0,1-2 0,-1 1 0,0 0 0,-1 0 0,1-1 0,-1 1 0,1 0 0,-1 0 0,0-1 0,0 1 0,1 0 0,-1-1 0,0 1 0,0 0 0,0 0 0,0-1 0,-1 1 0,1 0 0,0-2 0,-3-8 0,0 0 0,-1 1 0,0-1 0,-6-11 0,-16-22 0,-1 2 0,-56-66 0,-226-227-460,-31 19-369,159 151 975,115 102-137,-74-63 1125,-22 6-1134,-266-151 0,-163-70 0,232 151 0,344 182 0,9 6 0,0-1 0,0 0 0,0 0 0,0-1 0,0 0 0,1 0 0,-8-7 0,13 6 0,8 4 0,5 4 0,0-1 0,0 2 0,0 0 0,-1 0 0,17 9 0,-14-6 0,671 334 0,-278-105 0,-80-44 0,-106-82 0,-24-14 0,282 158 0,-477-252 0,37 18 0,-2 2 0,70 54 0,-18 1 0,274 221 0,-360-295 0,13 9 0,-17-12 0,0 0 0,0 0 0,0 0 0,0-1 0,0 1 0,-1 0 0,1 0 0,0 0 0,0-1 0,0 1 0,0 0 0,0 0 0,0 0 0,0-1 0,0 1 0,0 0 0,1 0 0,-1 0 0,0 0 0,0-1 0,0 1 0,0 0 0,0 0 0,0 0 0,0-1 0,0 1 0,0 0 0,1 0 0,-1 0 0,0 0 0,0 0 0,0 0 0,0-1 0,0 1 0,1 0 0,-1 0 0,0 0 0,0 0 0,0 0 0,0 0 0,1 0 0,-1 0 0,0 0 0,0 0 0,0 0 0,1 0 0,-1 0 0,0 0 0,0 0 0,0 0 0,1 0 0,-1 0 0,0 0 0,0 0 0,0 0 0,0 0 0,1 0 0,-1 0 0,0 0 0,0 0 0,0 0 0,0 1 0,1-1 0,-1 0 0,0 0 0,0 0 0,0 0 0,-2-7 0,-1 0 0,0 0 0,0 0 0,0 0 0,-1 0 0,-1 1 0,-4-7 0,3 5 0,-59-82 13,-127-132 0,-99-63-456,237 234 188,-375-342 120,383 353 231,0 2 0,-3 2 0,-1 2 0,-1 2 1,-2 2-1,-60-23 0,-345-141 50,-19 42-158,54 25 12,-72-26 0,469 151 0,25 2 0,1 0 0,0 0 0,0 0 0,0 0 0,0 0 0,0 0 0,-1 1 0,1-1 0,0 0 0,0 0 0,0 0 0,0 1 0,0-1 0,0 0 0,0 0 0,0 0 0,0 1 0,0-1 0,0 0 0,0 0 0,0 0 0,0 1 0,0-1 0,0 0 0,0 0 0,0 0 0,0 1 0,0-1 0,0 0 0,0 0 0,0 0 0,0 0 0,0 1 0,0-1 0,0 0 0,0 0 0,1 0 0,-1 0 0,0 1 0,0-1 0,0 0 0,0 0 0,0 0 0,1 0 0,-1 0 0,0 0 0,0 1 0,0-1 0,1 0 0,-1 0 0,0 0 0,8 7 0,1-1 0,-1 0 0,11 5 0,306 144 12,18-24-158,100 24-573,101 38 767,-460-161-48,-1 4 0,135 81 0,204 176 784,-412-287-763,25 23-21,-2 0 0,57 67 0,-33-34 0,17 28 0,-52-61 0,2-1 0,38 36 0,-46-49 0,4 3 0,0-1 0,1-1 0,1 0 0,37 19 0,156 48 0,-210-82 0,0 1 0,-1-1 0,1 0 0,0 0 0,0 0 0,0-1 0,0 0 0,0 0 0,0 0 0,6-1 0,-9 0 0,0 1 0,0-1 0,0 0 0,0 0 0,0 0 0,-1 0 0,1 0 0,0 0 0,0 0 0,-1-1 0,1 1 0,-1-1 0,1 1 0,-1-1 0,1 0 0,-1 1 0,0-1 0,0 0 0,0 0 0,0 0 0,0 0 0,0 0 0,-1 0 0,1 0 0,0-4 0,1-7 0,0 0 0,0-1 0,-2 1 0,0 0 0,0-1 0,-1 1 0,-1 0 0,0-1 0,-7-22 0,1 14 0,-1 0 0,-1 0 0,-1 1 0,-22-33 0,-2-1 0,21 31 0,-1 0 0,-2 1 0,0 1 0,-38-38 0,-42-19 0,-197-122 0,175 117 0,77 52 0,-83-47 0,81 56 0,-399-231 0,96 48 0,-11 32 0,315 154 0,-468-229 0,120 57 0,236 123 0,-2 6 0,-171-43 0,149 50 0,-91-23 0,-99 10 0,258 55 0,-156 1 0,265 13 0,-255 10 0,218-6 0,-1 2 0,1 2 0,0 1 0,-54 21 0,89-29 0,1 1 0,-1 0 0,1 0 0,-1 0 0,1 0 0,0 0 0,-6 6 0,8-7 0,0 0 0,1-1 0,-1 1 0,1 0 0,-1 0 0,1-1 0,-1 1 0,1 0 0,0 0 0,-1 0 0,1 0 0,0 0 0,0-1 0,0 1 0,0 0 0,0 0 0,0 0 0,0 0 0,0 0 0,0 0 0,0 0 0,0 0 0,0 0 0,1 0 0,-1-1 0,0 1 0,1 0 0,-1 0 0,0 0 0,1-1 0,-1 1 0,1 0 0,0 0 0,-1-1 0,1 1 0,0 0 0,-1-1 0,1 1 0,0-1 0,1 2 0,12 8 0,1 1 0,0-2 0,0 0 0,25 9 0,72 23 0,-8-14 0,144 18 0,-126-26 0,1004 214-1565,-410-78 1512,-650-142 53,89 21 0,-147-32 0,0 0 0,0 1 0,13 6 0,-21-9 0,1 0 0,-1 0 0,0 1 0,0-1 0,1 0 0,-1 0 0,0 0 0,1 0 0,-1 0 0,0 0 0,0 1 0,1-1 0,-1 0 0,0 0 0,0 0 0,0 1 0,1-1 0,-1 0 0,0 0 0,0 0 0,0 1 0,0-1 0,1 0 0,-1 1 0,0-1 0,0 0 0,0 0 0,0 1 0,0-1 0,0 0 0,0 1 0,0-1 0,0 0 0,0 0 0,0 1 0,0-1 0,0 0 0,0 1 0,0-1 0,0 0 0,0 1 0,0-1 0,0 0 0,0 0 0,-1 1 0,1-1 0,0 0 0,0 0 0,0 1 0,-1-1 0,1 0 0,0 0 0,0 1 0,0-1 0,-1 0 0,1 0 0,0 0 0,0 0 0,-1 0 0,1 1 0,0-1 0,-1 0 0,1 0 0,-1 0 0,-13 5 0,-1 0 0,0-1 0,-1-1 0,1-1 0,0 0 0,-19 0 0,20-1 0,-511-2 54,451-3-33,-1564-180-2041,1554 169 1989,54 6-10,30 9 42,0 0 0,0 0-1,1 0 1,-1 0-1,0 0 1,0 0 0,0 0-1,0 0 1,0 0-1,0 0 1,0 0 0,0 0-1,0 0 1,0 0-1,0 0 1,0 0 0,1 0-1,-1 0 1,0 0 0,0 0-1,0 0 1,0 0-1,0 0 1,0 0 0,0 0-1,0 0 1,0 0-1,0 0 1,0 0 0,0-1-1,0 1 1,0 0-1,0 0 1,0 0 0,0 0-1,0 0 1,0 0 0,0 0-1,0 0 1,0 0-1,1 0 1,-1 0 0,0 0-1,0 0 1,0-1-1,-1 1 1,1 0 0,0 0-1,0 0 1,0 0-1,0 0 1,0 0 0,0 0-1,0 0 1,0 0 0,0 0-1,0 0 1,0 0-1,0-1 1,0 1 0,0 0-1,0 0 1,0 0-1,0 0 1,0 0 0,0 0-1,17-1 164,105 7 891,-82-3-975,380 38 527,-7 0-60,-351-36-638,402 45-818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0T19:42:23.815"/>
    </inkml:context>
    <inkml:brush xml:id="br0">
      <inkml:brushProperty name="width" value="0.35" units="cm"/>
      <inkml:brushProperty name="height" value="0.35" units="cm"/>
      <inkml:brushProperty name="color" value="#645044"/>
    </inkml:brush>
  </inkml:definitions>
  <inkml:trace contextRef="#ctx0" brushRef="#br0">76 0 24575,'0'4'0,"0"6"0,0 6 0,0 4 0,0 3 0,0 2 0,-4 1 0,-1 0 0,-1 1 0,2-1 0,-3-4 0,-1-2 0,-3-4 0,0-1 0,2 2 0,-1-2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2C31D-DAD0-413E-8446-89CE588D4E77}" type="datetimeFigureOut">
              <a:rPr lang="en-CA" smtClean="0"/>
              <a:t>2025-01-29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20C7-C417-435F-BB52-0B893AEA88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1520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2C31D-DAD0-413E-8446-89CE588D4E77}" type="datetimeFigureOut">
              <a:rPr lang="en-CA" smtClean="0"/>
              <a:t>2025-01-29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20C7-C417-435F-BB52-0B893AEA88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099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2C31D-DAD0-413E-8446-89CE588D4E77}" type="datetimeFigureOut">
              <a:rPr lang="en-CA" smtClean="0"/>
              <a:t>2025-01-29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20C7-C417-435F-BB52-0B893AEA88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0540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2C31D-DAD0-413E-8446-89CE588D4E77}" type="datetimeFigureOut">
              <a:rPr lang="en-CA" smtClean="0"/>
              <a:t>2025-01-29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20C7-C417-435F-BB52-0B893AEA88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2474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2C31D-DAD0-413E-8446-89CE588D4E77}" type="datetimeFigureOut">
              <a:rPr lang="en-CA" smtClean="0"/>
              <a:t>2025-01-29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20C7-C417-435F-BB52-0B893AEA88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3565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2C31D-DAD0-413E-8446-89CE588D4E77}" type="datetimeFigureOut">
              <a:rPr lang="en-CA" smtClean="0"/>
              <a:t>2025-01-29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20C7-C417-435F-BB52-0B893AEA88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2027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2C31D-DAD0-413E-8446-89CE588D4E77}" type="datetimeFigureOut">
              <a:rPr lang="en-CA" smtClean="0"/>
              <a:t>2025-01-29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20C7-C417-435F-BB52-0B893AEA88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0371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2C31D-DAD0-413E-8446-89CE588D4E77}" type="datetimeFigureOut">
              <a:rPr lang="en-CA" smtClean="0"/>
              <a:t>2025-01-29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20C7-C417-435F-BB52-0B893AEA88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5067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2C31D-DAD0-413E-8446-89CE588D4E77}" type="datetimeFigureOut">
              <a:rPr lang="en-CA" smtClean="0"/>
              <a:t>2025-01-29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20C7-C417-435F-BB52-0B893AEA88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166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2C31D-DAD0-413E-8446-89CE588D4E77}" type="datetimeFigureOut">
              <a:rPr lang="en-CA" smtClean="0"/>
              <a:t>2025-01-29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20C7-C417-435F-BB52-0B893AEA88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0707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2C31D-DAD0-413E-8446-89CE588D4E77}" type="datetimeFigureOut">
              <a:rPr lang="en-CA" smtClean="0"/>
              <a:t>2025-01-29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20C7-C417-435F-BB52-0B893AEA88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8590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52C31D-DAD0-413E-8446-89CE588D4E77}" type="datetimeFigureOut">
              <a:rPr lang="en-CA" smtClean="0"/>
              <a:t>2025-01-29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3D20C7-C417-435F-BB52-0B893AEA88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3919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7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" Type="http://schemas.openxmlformats.org/officeDocument/2006/relationships/image" Target="../media/image2.pn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customXml" Target="../ink/ink5.xml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6.png"/><Relationship Id="rId24" Type="http://schemas.openxmlformats.org/officeDocument/2006/relationships/customXml" Target="../ink/ink11.xml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10" Type="http://schemas.openxmlformats.org/officeDocument/2006/relationships/customXml" Target="../ink/ink4.xml"/><Relationship Id="rId19" Type="http://schemas.openxmlformats.org/officeDocument/2006/relationships/image" Target="../media/image10.png"/><Relationship Id="rId4" Type="http://schemas.openxmlformats.org/officeDocument/2006/relationships/customXml" Target="../ink/ink1.xml"/><Relationship Id="rId9" Type="http://schemas.openxmlformats.org/officeDocument/2006/relationships/image" Target="../media/image5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B75C1-0F06-EAD3-96CD-3A4F3B728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ign with a picture of a house and hot air balloons&#10;&#10;AI-generated content may be incorrect.">
            <a:extLst>
              <a:ext uri="{FF2B5EF4-FFF2-40B4-BE49-F238E27FC236}">
                <a16:creationId xmlns:a16="http://schemas.microsoft.com/office/drawing/2014/main" id="{8A89929F-B287-EA04-E7C9-23AF1FE9B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11458" r="2963" b="3704"/>
          <a:stretch/>
        </p:blipFill>
        <p:spPr>
          <a:xfrm>
            <a:off x="146458" y="170117"/>
            <a:ext cx="6350000" cy="581820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FEA7B27-7081-3DE9-B791-468763D1BF5D}"/>
              </a:ext>
            </a:extLst>
          </p:cNvPr>
          <p:cNvSpPr txBox="1"/>
          <p:nvPr/>
        </p:nvSpPr>
        <p:spPr>
          <a:xfrm>
            <a:off x="6535945" y="108240"/>
            <a:ext cx="2461597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A" dirty="0"/>
              <a:t>make Team Welsh a bit smaller, maybe between the lines where right now it says “The </a:t>
            </a:r>
            <a:r>
              <a:rPr lang="en-CA" dirty="0" err="1"/>
              <a:t>welsh</a:t>
            </a:r>
            <a:r>
              <a:rPr lang="en-CA" dirty="0"/>
              <a:t> style”</a:t>
            </a:r>
          </a:p>
          <a:p>
            <a:pPr marL="285750" indent="-285750">
              <a:buFontTx/>
              <a:buChar char="-"/>
            </a:pPr>
            <a:r>
              <a:rPr lang="en-CA" dirty="0"/>
              <a:t>We like all the colours</a:t>
            </a:r>
          </a:p>
          <a:p>
            <a:pPr marL="285750" indent="-285750">
              <a:buFontTx/>
              <a:buChar char="-"/>
            </a:pPr>
            <a:r>
              <a:rPr lang="en-CA" dirty="0"/>
              <a:t>Clean it up a bit</a:t>
            </a:r>
          </a:p>
          <a:p>
            <a:pPr marL="285750" indent="-285750">
              <a:buFontTx/>
              <a:buChar char="-"/>
            </a:pPr>
            <a:r>
              <a:rPr lang="en-CA" dirty="0"/>
              <a:t>For sale sign is blurry, open to another option in that, don’t need to duplicate the balloon.</a:t>
            </a:r>
          </a:p>
          <a:p>
            <a:pPr marL="285750" indent="-285750">
              <a:buFontTx/>
              <a:buChar char="-"/>
            </a:pPr>
            <a:r>
              <a:rPr lang="en-CA" dirty="0"/>
              <a:t>“find your happy place” is a tagline we like. Font and colours should match the colour </a:t>
            </a:r>
            <a:r>
              <a:rPr lang="en-CA" dirty="0" err="1"/>
              <a:t>sceme</a:t>
            </a:r>
            <a:r>
              <a:rPr lang="en-CA" dirty="0"/>
              <a:t> (don’t do white like I have).</a:t>
            </a:r>
          </a:p>
          <a:p>
            <a:pPr marL="285750" indent="-285750">
              <a:buFontTx/>
              <a:buChar char="-"/>
            </a:pPr>
            <a:r>
              <a:rPr lang="en-CA" dirty="0"/>
              <a:t>Instead of mountain make it rolling hills</a:t>
            </a:r>
          </a:p>
          <a:p>
            <a:pPr marL="285750" indent="-285750">
              <a:buFontTx/>
              <a:buChar char="-"/>
            </a:pPr>
            <a:r>
              <a:rPr lang="en-CA" dirty="0" err="1"/>
              <a:t>Re/max</a:t>
            </a:r>
            <a:r>
              <a:rPr lang="en-CA" dirty="0"/>
              <a:t> balloon slightly smaller</a:t>
            </a:r>
          </a:p>
        </p:txBody>
      </p:sp>
      <p:pic>
        <p:nvPicPr>
          <p:cNvPr id="22" name="Picture 21" descr="A sign with a picture of a house and hot air balloons&#10;&#10;AI-generated content may be incorrect.">
            <a:extLst>
              <a:ext uri="{FF2B5EF4-FFF2-40B4-BE49-F238E27FC236}">
                <a16:creationId xmlns:a16="http://schemas.microsoft.com/office/drawing/2014/main" id="{533ECFB0-B82D-8DE6-61EF-7FB3EE577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2037" r="2963" b="15370"/>
          <a:stretch/>
        </p:blipFill>
        <p:spPr>
          <a:xfrm>
            <a:off x="1733346" y="5201173"/>
            <a:ext cx="3254419" cy="4426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69B8A70-AFA4-C090-D4F2-26B49F000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901" y="-409863"/>
            <a:ext cx="1301445" cy="113876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E5B9E69C-098F-9FA6-6D71-2A69311649D9}"/>
                  </a:ext>
                </a:extLst>
              </p14:cNvPr>
              <p14:cNvContentPartPr/>
              <p14:nvPr/>
            </p14:nvContentPartPr>
            <p14:xfrm>
              <a:off x="1019100" y="-333144"/>
              <a:ext cx="3548520" cy="63720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E5B9E69C-098F-9FA6-6D71-2A69311649D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5100" y="-441144"/>
                <a:ext cx="3656160" cy="85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BDEB07D-7026-E58B-0B44-47AE9DEB4783}"/>
                  </a:ext>
                </a:extLst>
              </p14:cNvPr>
              <p14:cNvContentPartPr/>
              <p14:nvPr/>
            </p14:nvContentPartPr>
            <p14:xfrm>
              <a:off x="2120700" y="-13067"/>
              <a:ext cx="2012760" cy="6588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BDEB07D-7026-E58B-0B44-47AE9DEB478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11700" y="-21707"/>
                <a:ext cx="203040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A981208-FB9B-25EB-53E9-29E9BA46C71C}"/>
                  </a:ext>
                </a:extLst>
              </p14:cNvPr>
              <p14:cNvContentPartPr/>
              <p14:nvPr/>
            </p14:nvContentPartPr>
            <p14:xfrm>
              <a:off x="1524540" y="-487187"/>
              <a:ext cx="3643920" cy="85464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A981208-FB9B-25EB-53E9-29E9BA46C71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61540" y="-549827"/>
                <a:ext cx="3769560" cy="98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139147B2-EA5A-D0F0-123A-1D2ED4994731}"/>
              </a:ext>
            </a:extLst>
          </p:cNvPr>
          <p:cNvGrpSpPr/>
          <p:nvPr/>
        </p:nvGrpSpPr>
        <p:grpSpPr>
          <a:xfrm>
            <a:off x="106970" y="973"/>
            <a:ext cx="6221541" cy="2074008"/>
            <a:chOff x="103260" y="596400"/>
            <a:chExt cx="6225252" cy="207400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A8EDB96-753F-001A-D4BF-7264452CA670}"/>
                    </a:ext>
                  </a:extLst>
                </p14:cNvPr>
                <p14:cNvContentPartPr/>
                <p14:nvPr/>
              </p14:nvContentPartPr>
              <p14:xfrm>
                <a:off x="1663992" y="903888"/>
                <a:ext cx="4015440" cy="8485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A8EDB96-753F-001A-D4BF-7264452CA67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600952" y="841248"/>
                  <a:ext cx="4141159" cy="9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3E1C90E-F908-3EFF-1C54-A1FC02684E02}"/>
                    </a:ext>
                  </a:extLst>
                </p14:cNvPr>
                <p14:cNvContentPartPr/>
                <p14:nvPr/>
              </p14:nvContentPartPr>
              <p14:xfrm>
                <a:off x="103260" y="596400"/>
                <a:ext cx="1902960" cy="20599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3E1C90E-F908-3EFF-1C54-A1FC02684E0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620" y="533400"/>
                  <a:ext cx="2028600" cy="21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CAE2530-F2C0-7368-5DE0-E951A039C2E2}"/>
                    </a:ext>
                  </a:extLst>
                </p14:cNvPr>
                <p14:cNvContentPartPr/>
                <p14:nvPr/>
              </p14:nvContentPartPr>
              <p14:xfrm>
                <a:off x="1220340" y="1129920"/>
                <a:ext cx="240120" cy="3376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CAE2530-F2C0-7368-5DE0-E951A039C2E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57700" y="1066920"/>
                  <a:ext cx="36576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6510296-E3CF-AEDA-69DF-4A74C1B57E20}"/>
                    </a:ext>
                  </a:extLst>
                </p14:cNvPr>
                <p14:cNvContentPartPr/>
                <p14:nvPr/>
              </p14:nvContentPartPr>
              <p14:xfrm>
                <a:off x="1180380" y="1286880"/>
                <a:ext cx="725760" cy="2700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6510296-E3CF-AEDA-69DF-4A74C1B57E2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17709" y="1224240"/>
                  <a:ext cx="851462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416E72F-B5AB-B7E9-74F8-960B5F0362CE}"/>
                    </a:ext>
                  </a:extLst>
                </p14:cNvPr>
                <p14:cNvContentPartPr/>
                <p14:nvPr/>
              </p14:nvContentPartPr>
              <p14:xfrm>
                <a:off x="1866540" y="1218480"/>
                <a:ext cx="360" cy="3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416E72F-B5AB-B7E9-74F8-960B5F0362C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803540" y="1155480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6DE47F7-D758-EF27-6ABB-8558DC96C743}"/>
                    </a:ext>
                  </a:extLst>
                </p14:cNvPr>
                <p14:cNvContentPartPr/>
                <p14:nvPr/>
              </p14:nvContentPartPr>
              <p14:xfrm>
                <a:off x="5633712" y="1691568"/>
                <a:ext cx="483480" cy="5940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6DE47F7-D758-EF27-6ABB-8558DC96C74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571072" y="1628568"/>
                  <a:ext cx="609120" cy="71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0D451D3-128E-2B64-9E0C-B10389C14CB0}"/>
                    </a:ext>
                  </a:extLst>
                </p14:cNvPr>
                <p14:cNvContentPartPr/>
                <p14:nvPr/>
              </p14:nvContentPartPr>
              <p14:xfrm>
                <a:off x="6025752" y="2149488"/>
                <a:ext cx="302760" cy="52092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0D451D3-128E-2B64-9E0C-B10389C14CB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963112" y="2086848"/>
                  <a:ext cx="428400" cy="64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F57BF4DD-CD39-9457-CE18-87170BC31694}"/>
                  </a:ext>
                </a:extLst>
              </p14:cNvPr>
              <p14:cNvContentPartPr/>
              <p14:nvPr/>
            </p14:nvContentPartPr>
            <p14:xfrm>
              <a:off x="1328112" y="-321179"/>
              <a:ext cx="5020200" cy="186552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F57BF4DD-CD39-9457-CE18-87170BC3169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265112" y="-383819"/>
                <a:ext cx="5145840" cy="19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9952566A-B51F-41E5-606D-233CF2B2B94E}"/>
                  </a:ext>
                </a:extLst>
              </p14:cNvPr>
              <p14:cNvContentPartPr/>
              <p14:nvPr/>
            </p14:nvContentPartPr>
            <p14:xfrm>
              <a:off x="438552" y="1763581"/>
              <a:ext cx="27360" cy="11124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9952566A-B51F-41E5-606D-233CF2B2B94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75912" y="1700581"/>
                <a:ext cx="153000" cy="236880"/>
              </a:xfrm>
              <a:prstGeom prst="rect">
                <a:avLst/>
              </a:prstGeom>
            </p:spPr>
          </p:pic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1F250AFC-74B9-2825-D755-F01BA0990B43}"/>
              </a:ext>
            </a:extLst>
          </p:cNvPr>
          <p:cNvSpPr txBox="1"/>
          <p:nvPr/>
        </p:nvSpPr>
        <p:spPr>
          <a:xfrm>
            <a:off x="253660" y="4396366"/>
            <a:ext cx="6262542" cy="707886"/>
          </a:xfrm>
          <a:prstGeom prst="rect">
            <a:avLst/>
          </a:prstGeom>
          <a:solidFill>
            <a:srgbClr val="582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solidFill>
                  <a:schemeClr val="bg1"/>
                </a:solidFill>
              </a:rPr>
              <a:t>FIND YOUR HAPPY PLACE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BB522CB-428A-4110-91FD-0F85681393F9}"/>
              </a:ext>
            </a:extLst>
          </p:cNvPr>
          <p:cNvSpPr/>
          <p:nvPr/>
        </p:nvSpPr>
        <p:spPr>
          <a:xfrm>
            <a:off x="106970" y="-595427"/>
            <a:ext cx="6409232" cy="848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DEB5CD9-BB6F-6059-A842-9164176BA068}"/>
              </a:ext>
            </a:extLst>
          </p:cNvPr>
          <p:cNvSpPr/>
          <p:nvPr/>
        </p:nvSpPr>
        <p:spPr>
          <a:xfrm>
            <a:off x="30025" y="915061"/>
            <a:ext cx="116433" cy="848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8081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1592</TotalTime>
  <Words>96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Lindsey Welsh</dc:creator>
  <cp:lastModifiedBy>Cameron</cp:lastModifiedBy>
  <cp:revision>1</cp:revision>
  <cp:lastPrinted>2025-01-29T19:27:41Z</cp:lastPrinted>
  <dcterms:created xsi:type="dcterms:W3CDTF">2025-01-29T17:17:06Z</dcterms:created>
  <dcterms:modified xsi:type="dcterms:W3CDTF">2025-01-30T19:50:04Z</dcterms:modified>
</cp:coreProperties>
</file>