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7" autoAdjust="0"/>
    <p:restoredTop sz="94660"/>
  </p:normalViewPr>
  <p:slideViewPr>
    <p:cSldViewPr snapToGrid="0">
      <p:cViewPr>
        <p:scale>
          <a:sx n="71" d="100"/>
          <a:sy n="71" d="100"/>
        </p:scale>
        <p:origin x="76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30C0A-E763-D128-3CE0-D961BF59B4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A4EE2F-D774-A3D6-E6AB-1952BD2B1A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6B5E4-F241-BF1A-6CA5-F918B2E74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FB117-A73E-4D58-AFE4-64B68A3A0F87}" type="datetimeFigureOut">
              <a:rPr lang="en-AU" smtClean="0"/>
              <a:t>14/01/2025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E15EC-1FA3-07A6-5D03-F253C4E75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D1C8C-1880-D8AA-62E1-1286B29AC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C4D9-4D2D-4299-AA39-4286AF775B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1180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F1381-216C-0202-71BF-D9DDC536B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B5EF2-F1AD-00B3-BAA7-59163353B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886E8-AB49-EE46-07D9-5D55022D3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FB117-A73E-4D58-AFE4-64B68A3A0F87}" type="datetimeFigureOut">
              <a:rPr lang="en-AU" smtClean="0"/>
              <a:t>14/01/2025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536A4-FDBB-652B-5480-BBD6E9288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19EA4-43CA-3067-B6DA-E683A51B2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C4D9-4D2D-4299-AA39-4286AF775B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7778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F4901-3F41-7746-946B-21CFB1A0B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0B3597-088E-5C07-8464-02DA24AFB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4D44F-20E8-164B-8458-4993DAD97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FB117-A73E-4D58-AFE4-64B68A3A0F87}" type="datetimeFigureOut">
              <a:rPr lang="en-AU" smtClean="0"/>
              <a:t>14/01/2025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1C85A-73A3-5CDA-D50F-4FBDF9821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03A61-383C-1E5B-C9D9-767557268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C4D9-4D2D-4299-AA39-4286AF775B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7634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876D8-3DAC-CD36-AA47-DE1584CD8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F09B8-042F-C87D-FD0C-D25CA7951E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FFB1F2-60CC-1728-7699-44C3F7BEF4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B8D09D-8A18-7B81-1BF3-BCAC18C5A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FB117-A73E-4D58-AFE4-64B68A3A0F87}" type="datetimeFigureOut">
              <a:rPr lang="en-AU" smtClean="0"/>
              <a:t>14/01/2025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39C988-13CE-9FE7-C3DA-6ACDCC32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022FF8-92FB-483D-9C86-4D0F22F7A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C4D9-4D2D-4299-AA39-4286AF775B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3980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541C4-285B-5637-4870-2D9EB1A5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43895-44A9-9146-2733-74342DB0C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EA8C92-2052-0496-5B51-38A319374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61EC13-1790-6506-4416-4AAF2F6146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25ECE6-AED1-B90D-AEAE-F78A964AE8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AA0F31-DAE6-E0A7-B6C8-03153899F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FB117-A73E-4D58-AFE4-64B68A3A0F87}" type="datetimeFigureOut">
              <a:rPr lang="en-AU" smtClean="0"/>
              <a:t>14/01/2025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72A95F-9BD0-4328-B8DC-AFC4955B8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CFC671-2794-DF0F-77BA-1BF3111D5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C4D9-4D2D-4299-AA39-4286AF775B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693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B26DA-09B8-54C8-5AB6-6C061761B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D780E3-62E5-2F3E-2FEF-F76E7EB4D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FB117-A73E-4D58-AFE4-64B68A3A0F87}" type="datetimeFigureOut">
              <a:rPr lang="en-AU" smtClean="0"/>
              <a:t>14/01/2025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769EBC-E08A-2D0B-DC12-A7D381067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14E675-EDD2-B7D2-9069-6910CA947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C4D9-4D2D-4299-AA39-4286AF775B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950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C4F9A7-06FD-441F-87B2-0F47E34A7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FB117-A73E-4D58-AFE4-64B68A3A0F87}" type="datetimeFigureOut">
              <a:rPr lang="en-AU" smtClean="0"/>
              <a:t>14/01/2025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5E20E4-065F-AE5F-24DF-5A108FCB4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41C59-905C-F270-5ABE-B1C948BFD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C4D9-4D2D-4299-AA39-4286AF775B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0458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59D3E-E76D-5802-B53F-63E354248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CA753-5E75-C0E8-46C5-3383B58EF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1CE87-1589-DBF6-AD40-6F33A2B06F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3A4616-6269-BC31-2F22-778588C02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FB117-A73E-4D58-AFE4-64B68A3A0F87}" type="datetimeFigureOut">
              <a:rPr lang="en-AU" smtClean="0"/>
              <a:t>14/01/2025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0B3374-3FBC-B224-3CB2-EE1926754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37E3FE-AACD-755A-13C8-567FDF08C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C4D9-4D2D-4299-AA39-4286AF775B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923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9BD2C-6DF0-52D1-EDEE-24025FB05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7241FB-D5D2-0F8E-22F0-3ED00F3CC0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0EEBE-40B1-85CF-4907-1E27DBF62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5836F5-0D4A-D430-1796-4A90AB881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FB117-A73E-4D58-AFE4-64B68A3A0F87}" type="datetimeFigureOut">
              <a:rPr lang="en-AU" smtClean="0"/>
              <a:t>14/01/2025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C1225B-BA51-D80E-D76A-7AF1CC950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F62055-475B-682A-82E6-1B01973AF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C4D9-4D2D-4299-AA39-4286AF775B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9346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66DBF-9382-DB0E-CAA2-7749F5F7A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5221B4-3534-1256-2ABC-6CD220481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C564C-6805-C0D0-E810-8C01FD4C8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FB117-A73E-4D58-AFE4-64B68A3A0F87}" type="datetimeFigureOut">
              <a:rPr lang="en-AU" smtClean="0"/>
              <a:t>14/01/2025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4F2E5-565A-109D-5EE4-2E232143E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E61A9-76F9-9B97-4E19-00CDF85DD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C4D9-4D2D-4299-AA39-4286AF775B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1205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56701C-54D7-8C14-CE9D-7A76D8A633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144640-DF25-A699-5528-3134030A8E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8C255-BD10-B01F-37D0-F5905203F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FB117-A73E-4D58-AFE4-64B68A3A0F87}" type="datetimeFigureOut">
              <a:rPr lang="en-AU" smtClean="0"/>
              <a:t>14/01/2025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749F4-63FA-CE82-9935-0BFD82BE3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13156-86C7-594D-9452-DA02B79F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C4D9-4D2D-4299-AA39-4286AF775B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1676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FAD426-E929-0447-4A35-CC849D726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73C2EB-A4BD-2113-5D86-E797B1938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2C559-10D3-75CA-B2C0-F69B8512C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6FB117-A73E-4D58-AFE4-64B68A3A0F87}" type="datetimeFigureOut">
              <a:rPr lang="en-AU" smtClean="0"/>
              <a:t>14/01/2025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281E8-4F59-6AEB-8A4A-04CC993479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D732C-ED41-7148-6F12-8B70B21FCA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F5C4D9-4D2D-4299-AA39-4286AF775B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662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46A039-41EF-848A-7272-E2F46C080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75" y="362806"/>
            <a:ext cx="3205596" cy="31885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C2A017-171B-FB82-AEF8-296DAD266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7033" y="362807"/>
            <a:ext cx="3783073" cy="3188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E727EE-33B2-D2BC-31F0-180476D3F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1587" y="340658"/>
            <a:ext cx="4630413" cy="32872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5FF232-50F4-8445-1A1A-F55BD546D3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0660" y="3748532"/>
            <a:ext cx="3985340" cy="301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909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Erin Quinane</dc:creator>
  <cp:lastModifiedBy>Erin Quinane</cp:lastModifiedBy>
  <cp:revision>1</cp:revision>
  <dcterms:created xsi:type="dcterms:W3CDTF">2025-01-14T08:49:32Z</dcterms:created>
  <dcterms:modified xsi:type="dcterms:W3CDTF">2025-01-14T08:55:02Z</dcterms:modified>
</cp:coreProperties>
</file>