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1pPr>
    <a:lvl2pPr marL="0" marR="0" indent="4572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2pPr>
    <a:lvl3pPr marL="0" marR="0" indent="9144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3pPr>
    <a:lvl4pPr marL="0" marR="0" indent="13716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4pPr>
    <a:lvl5pPr marL="0" marR="0" indent="18288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5pPr>
    <a:lvl6pPr marL="0" marR="0" indent="22860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6pPr>
    <a:lvl7pPr marL="0" marR="0" indent="27432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7pPr>
    <a:lvl8pPr marL="0" marR="0" indent="32004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8pPr>
    <a:lvl9pPr marL="0" marR="0" indent="365760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CEEEE"/>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9036"/>
              <a:lumOff val="17111"/>
            </a:schemeClr>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FBD17"/>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ECEEEF"/>
          </a:solidFill>
        </a:fill>
      </a:tcStyle>
    </a:band2H>
    <a:firstCol>
      <a:tcTxStyle b="on" i="off">
        <a:font>
          <a:latin typeface="Graphik Semibold"/>
          <a:ea typeface="Graphik Semibold"/>
          <a:cs typeface="Graphik Semi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Graphik Semibold"/>
          <a:ea typeface="Graphik Semibold"/>
          <a:cs typeface="Graphik Semi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F"/>
          </a:solidFill>
        </a:fill>
      </a:tcStyle>
    </a:band2H>
    <a:firstCol>
      <a:tcTxStyle b="on" i="off">
        <a:font>
          <a:latin typeface="Graphik Semibold"/>
          <a:ea typeface="Graphik Semibold"/>
          <a:cs typeface="Graphik Semi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19200" y="11986162"/>
            <a:ext cx="21945599" cy="605791"/>
          </a:xfrm>
          <a:prstGeom prst="rect">
            <a:avLst/>
          </a:prstGeom>
        </p:spPr>
        <p:txBody>
          <a:bodyPr/>
          <a:lstStyle>
            <a:lvl1pPr marL="0" indent="0" algn="ctr" defTabSz="825500">
              <a:lnSpc>
                <a:spcPct val="100000"/>
              </a:lnSpc>
              <a:spcBef>
                <a:spcPts val="0"/>
              </a:spcBef>
              <a:buSzTx/>
              <a:buNone/>
              <a:defRPr spc="-29" sz="3000">
                <a:latin typeface="Graphik Medium"/>
                <a:ea typeface="Graphik Medium"/>
                <a:cs typeface="Graphik Medium"/>
                <a:sym typeface="Graphik Medium"/>
              </a:defRPr>
            </a:lvl1pPr>
          </a:lstStyle>
          <a:p>
            <a:pPr/>
            <a:r>
              <a:t>Author and Date</a:t>
            </a:r>
          </a:p>
        </p:txBody>
      </p:sp>
      <p:sp>
        <p:nvSpPr>
          <p:cNvPr id="12" name="Presentation Title"/>
          <p:cNvSpPr txBox="1"/>
          <p:nvPr>
            <p:ph type="title" hasCustomPrompt="1"/>
          </p:nvPr>
        </p:nvSpPr>
        <p:spPr>
          <a:xfrm>
            <a:off x="1219200" y="3543300"/>
            <a:ext cx="21945600" cy="4267200"/>
          </a:xfrm>
          <a:prstGeom prst="rect">
            <a:avLst/>
          </a:prstGeom>
        </p:spPr>
        <p:txBody>
          <a:bodyPr anchor="b"/>
          <a:lstStyle>
            <a:lvl1pPr>
              <a:defRPr spc="-128" sz="12800"/>
            </a:lvl1pPr>
          </a:lstStyle>
          <a:p>
            <a:pPr/>
            <a:r>
              <a:t>Presentation Title</a:t>
            </a:r>
          </a:p>
        </p:txBody>
      </p:sp>
      <p:sp>
        <p:nvSpPr>
          <p:cNvPr id="13" name="Body Level One…"/>
          <p:cNvSpPr txBox="1"/>
          <p:nvPr>
            <p:ph type="body" sz="quarter" idx="1" hasCustomPrompt="1"/>
          </p:nvPr>
        </p:nvSpPr>
        <p:spPr>
          <a:xfrm>
            <a:off x="1219200" y="7567579"/>
            <a:ext cx="21945600" cy="2250593"/>
          </a:xfrm>
          <a:prstGeom prst="rect">
            <a:avLst/>
          </a:prstGeom>
        </p:spPr>
        <p:txBody>
          <a:bodyPr/>
          <a:lstStyle>
            <a:lvl1pPr marL="0" indent="0" algn="ctr" defTabSz="825500">
              <a:lnSpc>
                <a:spcPct val="100000"/>
              </a:lnSpc>
              <a:spcBef>
                <a:spcPts val="0"/>
              </a:spcBef>
              <a:buSzTx/>
              <a:buNone/>
              <a:defRPr spc="-59" sz="6000">
                <a:latin typeface="Graphik Semibold"/>
                <a:ea typeface="Graphik Semibold"/>
                <a:cs typeface="Graphik Semibold"/>
                <a:sym typeface="Graphik Semibold"/>
              </a:defRPr>
            </a:lvl1pPr>
            <a:lvl2pPr marL="0" indent="457200" algn="ctr" defTabSz="825500">
              <a:lnSpc>
                <a:spcPct val="100000"/>
              </a:lnSpc>
              <a:spcBef>
                <a:spcPts val="0"/>
              </a:spcBef>
              <a:buSzTx/>
              <a:buNone/>
              <a:defRPr spc="-59" sz="6000">
                <a:latin typeface="Graphik Semibold"/>
                <a:ea typeface="Graphik Semibold"/>
                <a:cs typeface="Graphik Semibold"/>
                <a:sym typeface="Graphik Semibold"/>
              </a:defRPr>
            </a:lvl2pPr>
            <a:lvl3pPr marL="0" indent="914400" algn="ctr" defTabSz="825500">
              <a:lnSpc>
                <a:spcPct val="100000"/>
              </a:lnSpc>
              <a:spcBef>
                <a:spcPts val="0"/>
              </a:spcBef>
              <a:buSzTx/>
              <a:buNone/>
              <a:defRPr spc="-59" sz="6000">
                <a:latin typeface="Graphik Semibold"/>
                <a:ea typeface="Graphik Semibold"/>
                <a:cs typeface="Graphik Semibold"/>
                <a:sym typeface="Graphik Semibold"/>
              </a:defRPr>
            </a:lvl3pPr>
            <a:lvl4pPr marL="0" indent="1371600" algn="ctr" defTabSz="825500">
              <a:lnSpc>
                <a:spcPct val="100000"/>
              </a:lnSpc>
              <a:spcBef>
                <a:spcPts val="0"/>
              </a:spcBef>
              <a:buSzTx/>
              <a:buNone/>
              <a:defRPr spc="-59" sz="6000">
                <a:latin typeface="Graphik Semibold"/>
                <a:ea typeface="Graphik Semibold"/>
                <a:cs typeface="Graphik Semibold"/>
                <a:sym typeface="Graphik Semibold"/>
              </a:defRPr>
            </a:lvl4pPr>
            <a:lvl5pPr marL="0" indent="1828800" algn="ctr" defTabSz="825500">
              <a:lnSpc>
                <a:spcPct val="100000"/>
              </a:lnSpc>
              <a:spcBef>
                <a:spcPts val="0"/>
              </a:spcBef>
              <a:buSzTx/>
              <a:buNone/>
              <a:defRPr spc="-59" sz="6000">
                <a:latin typeface="Graphik Semibold"/>
                <a:ea typeface="Graphik Semibold"/>
                <a:cs typeface="Graphik Semibold"/>
                <a:sym typeface="Graphik Semibold"/>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Beach and sea at sunset"/>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19200" y="3543300"/>
            <a:ext cx="21945600" cy="4267200"/>
          </a:xfrm>
          <a:prstGeom prst="rect">
            <a:avLst/>
          </a:prstGeom>
        </p:spPr>
        <p:txBody>
          <a:bodyPr anchor="b"/>
          <a:lstStyle>
            <a:lvl1pPr>
              <a:defRPr spc="-128" sz="12800">
                <a:solidFill>
                  <a:srgbClr val="FFFFFF"/>
                </a:solidFill>
              </a:defRPr>
            </a:lvl1pPr>
          </a:lstStyle>
          <a:p>
            <a:pPr/>
            <a:r>
              <a:t>Presentation Title</a:t>
            </a:r>
          </a:p>
        </p:txBody>
      </p:sp>
      <p:sp>
        <p:nvSpPr>
          <p:cNvPr id="23" name="Body Level One…"/>
          <p:cNvSpPr txBox="1"/>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1pPr>
            <a:lvl2pPr marL="0" indent="4572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2pPr>
            <a:lvl3pPr marL="0" indent="9144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3pPr>
            <a:lvl4pPr marL="0" indent="13716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4pPr>
            <a:lvl5pPr marL="0" indent="1828800" algn="ctr" defTabSz="825500">
              <a:lnSpc>
                <a:spcPct val="100000"/>
              </a:lnSpc>
              <a:spcBef>
                <a:spcPts val="0"/>
              </a:spcBef>
              <a:buSzTx/>
              <a:buNone/>
              <a:defRPr spc="-59" sz="6000">
                <a:solidFill>
                  <a:srgbClr val="FFFFFF"/>
                </a:solidFill>
                <a:latin typeface="Graphik Semibold"/>
                <a:ea typeface="Graphik Semibold"/>
                <a:cs typeface="Graphik Semibold"/>
                <a:sym typeface="Graphik Semibold"/>
              </a:defRPr>
            </a:lvl5pPr>
          </a:lstStyle>
          <a:p>
            <a:pPr/>
            <a:r>
              <a:t>Presentation Subtitle</a:t>
            </a:r>
          </a:p>
          <a:p>
            <a:pPr lvl="1"/>
            <a:r>
              <a:t/>
            </a:r>
          </a:p>
          <a:p>
            <a:pPr lvl="2"/>
            <a:r>
              <a:t/>
            </a:r>
          </a:p>
          <a:p>
            <a:pPr lvl="3"/>
            <a:r>
              <a:t/>
            </a:r>
          </a:p>
          <a:p>
            <a:pPr lvl="4"/>
            <a:r>
              <a:t/>
            </a:r>
          </a:p>
        </p:txBody>
      </p:sp>
      <p:sp>
        <p:nvSpPr>
          <p:cNvPr id="24" name="Author and Date"/>
          <p:cNvSpPr txBox="1"/>
          <p:nvPr>
            <p:ph type="body" sz="quarter" idx="22" hasCustomPrompt="1"/>
          </p:nvPr>
        </p:nvSpPr>
        <p:spPr>
          <a:xfrm>
            <a:off x="1219200" y="11988800"/>
            <a:ext cx="21945602" cy="605791"/>
          </a:xfrm>
          <a:prstGeom prst="rect">
            <a:avLst/>
          </a:prstGeom>
        </p:spPr>
        <p:txBody>
          <a:bodyPr/>
          <a:lstStyle>
            <a:lvl1pPr marL="0" indent="0" algn="ctr" defTabSz="825500">
              <a:lnSpc>
                <a:spcPct val="100000"/>
              </a:lnSpc>
              <a:spcBef>
                <a:spcPts val="0"/>
              </a:spcBef>
              <a:buSzTx/>
              <a:buNone/>
              <a:defRPr spc="-29" sz="3000">
                <a:solidFill>
                  <a:srgbClr val="FFFFFF"/>
                </a:solidFill>
                <a:latin typeface="Graphik Medium"/>
                <a:ea typeface="Graphik Medium"/>
                <a:cs typeface="Graphik Medium"/>
                <a:sym typeface="Graphik Medium"/>
              </a:defRPr>
            </a:lvl1pPr>
          </a:lstStyle>
          <a:p>
            <a:pPr/>
            <a:r>
              <a:t>Author and Date</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Slide Title"/>
          <p:cNvSpPr txBox="1"/>
          <p:nvPr>
            <p:ph type="title" hasCustomPrompt="1"/>
          </p:nvPr>
        </p:nvSpPr>
        <p:spPr>
          <a:xfrm>
            <a:off x="1215495" y="4585102"/>
            <a:ext cx="9757338" cy="2540001"/>
          </a:xfrm>
          <a:prstGeom prst="rect">
            <a:avLst/>
          </a:prstGeom>
        </p:spPr>
        <p:txBody>
          <a:bodyPr anchor="b"/>
          <a:lstStyle/>
          <a:p>
            <a:pPr/>
            <a:r>
              <a:t>Slide Title</a:t>
            </a:r>
          </a:p>
        </p:txBody>
      </p:sp>
      <p:sp>
        <p:nvSpPr>
          <p:cNvPr id="33" name="Sea against sky at sunset"/>
          <p:cNvSpPr/>
          <p:nvPr>
            <p:ph type="pic" idx="21"/>
          </p:nvPr>
        </p:nvSpPr>
        <p:spPr>
          <a:xfrm>
            <a:off x="9283700" y="1270000"/>
            <a:ext cx="16751300" cy="11176000"/>
          </a:xfrm>
          <a:prstGeom prst="rect">
            <a:avLst/>
          </a:prstGeom>
        </p:spPr>
        <p:txBody>
          <a:bodyPr lIns="91439" tIns="45719" rIns="91439" bIns="45719">
            <a:noAutofit/>
          </a:bodyPr>
          <a:lstStyle/>
          <a:p>
            <a:pPr/>
          </a:p>
        </p:txBody>
      </p:sp>
      <p:sp>
        <p:nvSpPr>
          <p:cNvPr id="34" name="Body Level One…"/>
          <p:cNvSpPr txBox="1"/>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marL="0" indent="457200" algn="ctr" defTabSz="825500">
              <a:lnSpc>
                <a:spcPct val="100000"/>
              </a:lnSpc>
              <a:spcBef>
                <a:spcPts val="0"/>
              </a:spcBef>
              <a:buSzTx/>
              <a:buNone/>
              <a:defRPr spc="-44">
                <a:latin typeface="Graphik Semibold"/>
                <a:ea typeface="Graphik Semibold"/>
                <a:cs typeface="Graphik Semibold"/>
                <a:sym typeface="Graphik Semibold"/>
              </a:defRPr>
            </a:lvl2pPr>
            <a:lvl3pPr marL="0" indent="914400" algn="ctr" defTabSz="825500">
              <a:lnSpc>
                <a:spcPct val="100000"/>
              </a:lnSpc>
              <a:spcBef>
                <a:spcPts val="0"/>
              </a:spcBef>
              <a:buSzTx/>
              <a:buNone/>
              <a:defRPr spc="-44">
                <a:latin typeface="Graphik Semibold"/>
                <a:ea typeface="Graphik Semibold"/>
                <a:cs typeface="Graphik Semibold"/>
                <a:sym typeface="Graphik Semibold"/>
              </a:defRPr>
            </a:lvl3pPr>
            <a:lvl4pPr marL="0" indent="1371600" algn="ctr" defTabSz="825500">
              <a:lnSpc>
                <a:spcPct val="100000"/>
              </a:lnSpc>
              <a:spcBef>
                <a:spcPts val="0"/>
              </a:spcBef>
              <a:buSzTx/>
              <a:buNone/>
              <a:defRPr spc="-44">
                <a:latin typeface="Graphik Semibold"/>
                <a:ea typeface="Graphik Semibold"/>
                <a:cs typeface="Graphik Semibold"/>
                <a:sym typeface="Graphik Semibold"/>
              </a:defRPr>
            </a:lvl4pPr>
            <a:lvl5pPr marL="0" indent="1828800" algn="ctr" defTabSz="825500">
              <a:lnSpc>
                <a:spcPct val="100000"/>
              </a:lnSpc>
              <a:spcBef>
                <a:spcPts val="0"/>
              </a:spcBef>
              <a:buSzTx/>
              <a:buNone/>
              <a:defRPr spc="-44">
                <a:latin typeface="Graphik Semibold"/>
                <a:ea typeface="Graphik Semibold"/>
                <a:cs typeface="Graphik Semibold"/>
                <a:sym typeface="Graphik Semibold"/>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4"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19200" y="4013200"/>
            <a:ext cx="21945600" cy="8487148"/>
          </a:xfrm>
          <a:prstGeom prst="rect">
            <a:avLst/>
          </a:prstGeom>
        </p:spPr>
        <p:txBody>
          <a:bodyPr numCol="2" spcCol="2558384"/>
          <a:lstStyle/>
          <a:p>
            <a:pPr/>
            <a:r>
              <a:t>Slide bullet text</a:t>
            </a:r>
          </a:p>
          <a:p>
            <a:pPr lvl="1"/>
            <a:r>
              <a:t/>
            </a:r>
          </a:p>
          <a:p>
            <a:pPr lvl="2"/>
            <a:r>
              <a:t/>
            </a:r>
          </a:p>
          <a:p>
            <a:pPr lvl="3"/>
            <a:r>
              <a:t/>
            </a:r>
          </a:p>
          <a:p>
            <a:pPr lvl="4"/>
            <a:r>
              <a:t/>
            </a:r>
          </a:p>
        </p:txBody>
      </p:sp>
      <p:sp>
        <p:nvSpPr>
          <p:cNvPr id="53"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61" name="Sea against sky at sunset"/>
          <p:cNvSpPr/>
          <p:nvPr>
            <p:ph type="pic" idx="21"/>
          </p:nvPr>
        </p:nvSpPr>
        <p:spPr>
          <a:xfrm>
            <a:off x="12192644" y="718588"/>
            <a:ext cx="10972801" cy="12329624"/>
          </a:xfrm>
          <a:prstGeom prst="rect">
            <a:avLst/>
          </a:prstGeom>
        </p:spPr>
        <p:txBody>
          <a:bodyPr lIns="91439" tIns="45719" rIns="91439" bIns="45719">
            <a:noAutofit/>
          </a:bodyPr>
          <a:lstStyle/>
          <a:p>
            <a:pPr/>
          </a:p>
        </p:txBody>
      </p:sp>
      <p:sp>
        <p:nvSpPr>
          <p:cNvPr id="62" name="Slide Subtitle"/>
          <p:cNvSpPr txBox="1"/>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63"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64"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19200" y="3242270"/>
            <a:ext cx="21945600" cy="6604001"/>
          </a:xfrm>
          <a:prstGeom prst="rect">
            <a:avLst/>
          </a:prstGeom>
        </p:spPr>
        <p:txBody>
          <a:bodyPr anchor="ctr"/>
          <a:lstStyle>
            <a:lvl1pPr>
              <a:defRPr spc="0" sz="12800"/>
            </a:lvl1pPr>
          </a:lstStyle>
          <a:p>
            <a:pPr/>
            <a:r>
              <a:t>Section Title</a:t>
            </a:r>
          </a:p>
        </p:txBody>
      </p:sp>
      <p:sp>
        <p:nvSpPr>
          <p:cNvPr id="72"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81"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prstGeom prst="rect">
            <a:avLst/>
          </a:prstGeom>
        </p:spPr>
        <p:txBody>
          <a:bodyPr/>
          <a:lstStyle/>
          <a:p>
            <a:pPr/>
            <a:r>
              <a:t>Agenda Title</a:t>
            </a:r>
          </a:p>
        </p:txBody>
      </p:sp>
      <p:sp>
        <p:nvSpPr>
          <p:cNvPr id="89" name="Body Level One…"/>
          <p:cNvSpPr txBox="1"/>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pc="-136" sz="6800">
                <a:latin typeface="Canela Deck Regular"/>
                <a:ea typeface="Canela Deck Regular"/>
                <a:cs typeface="Canela Deck Regular"/>
                <a:sym typeface="Canela Deck Regular"/>
              </a:defRPr>
            </a:lvl1pPr>
            <a:lvl2pPr marL="0" indent="457200" defTabSz="825500">
              <a:lnSpc>
                <a:spcPct val="100000"/>
              </a:lnSpc>
              <a:buSzTx/>
              <a:buNone/>
              <a:defRPr spc="-136" sz="6800">
                <a:latin typeface="Canela Deck Regular"/>
                <a:ea typeface="Canela Deck Regular"/>
                <a:cs typeface="Canela Deck Regular"/>
                <a:sym typeface="Canela Deck Regular"/>
              </a:defRPr>
            </a:lvl2pPr>
            <a:lvl3pPr marL="0" indent="914400" defTabSz="825500">
              <a:lnSpc>
                <a:spcPct val="100000"/>
              </a:lnSpc>
              <a:buSzTx/>
              <a:buNone/>
              <a:defRPr spc="-136" sz="6800">
                <a:latin typeface="Canela Deck Regular"/>
                <a:ea typeface="Canela Deck Regular"/>
                <a:cs typeface="Canela Deck Regular"/>
                <a:sym typeface="Canela Deck Regular"/>
              </a:defRPr>
            </a:lvl3pPr>
            <a:lvl4pPr marL="0" indent="1371600" defTabSz="825500">
              <a:lnSpc>
                <a:spcPct val="100000"/>
              </a:lnSpc>
              <a:buSzTx/>
              <a:buNone/>
              <a:defRPr spc="-136" sz="6800">
                <a:latin typeface="Canela Deck Regular"/>
                <a:ea typeface="Canela Deck Regular"/>
                <a:cs typeface="Canela Deck Regular"/>
                <a:sym typeface="Canela Deck Regular"/>
              </a:defRPr>
            </a:lvl4pPr>
            <a:lvl5pPr marL="0" indent="1828800" defTabSz="825500">
              <a:lnSpc>
                <a:spcPct val="100000"/>
              </a:lnSpc>
              <a:buSzTx/>
              <a:buNone/>
              <a:defRPr spc="-136" sz="6800">
                <a:latin typeface="Canela Deck Regular"/>
                <a:ea typeface="Canela Deck Regular"/>
                <a:cs typeface="Canela Deck Regular"/>
                <a:sym typeface="Canela Deck Regular"/>
              </a:defRPr>
            </a:lvl5pPr>
          </a:lstStyle>
          <a:p>
            <a:pPr/>
            <a:r>
              <a:t>Agenda Topics</a:t>
            </a:r>
          </a:p>
          <a:p>
            <a:pPr lvl="1"/>
            <a:r>
              <a:t/>
            </a:r>
          </a:p>
          <a:p>
            <a:pPr lvl="2"/>
            <a:r>
              <a:t/>
            </a:r>
          </a:p>
          <a:p>
            <a:pPr lvl="3"/>
            <a:r>
              <a:t/>
            </a:r>
          </a:p>
          <a:p>
            <a:pPr lvl="4"/>
            <a:r>
              <a:t/>
            </a:r>
          </a:p>
        </p:txBody>
      </p:sp>
      <p:sp>
        <p:nvSpPr>
          <p:cNvPr id="90" name="Agenda Subtitle"/>
          <p:cNvSpPr txBox="1"/>
          <p:nvPr>
            <p:ph type="body" sz="quarter" idx="21" hasCustomPrompt="1"/>
          </p:nvPr>
        </p:nvSpPr>
        <p:spPr>
          <a:xfrm>
            <a:off x="1219200" y="2387115"/>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Agenda Subtitle</a:t>
            </a:r>
          </a:p>
        </p:txBody>
      </p:sp>
      <p:sp>
        <p:nvSpPr>
          <p:cNvPr id="91"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457200" algn="ctr" defTabSz="2438400">
              <a:lnSpc>
                <a:spcPct val="80000"/>
              </a:lnSpc>
              <a:spcBef>
                <a:spcPts val="0"/>
              </a:spcBef>
              <a:buSzTx/>
              <a:buNone/>
              <a:defRPr sz="12800">
                <a:latin typeface="Canela Regular"/>
                <a:ea typeface="Canela Regular"/>
                <a:cs typeface="Canela Regular"/>
                <a:sym typeface="Canela Regular"/>
              </a:defRPr>
            </a:lvl2pPr>
            <a:lvl3pPr marL="0" indent="914400" algn="ctr" defTabSz="2438400">
              <a:lnSpc>
                <a:spcPct val="80000"/>
              </a:lnSpc>
              <a:spcBef>
                <a:spcPts val="0"/>
              </a:spcBef>
              <a:buSzTx/>
              <a:buNone/>
              <a:defRPr sz="12800">
                <a:latin typeface="Canela Regular"/>
                <a:ea typeface="Canela Regular"/>
                <a:cs typeface="Canela Regular"/>
                <a:sym typeface="Canela Regular"/>
              </a:defRPr>
            </a:lvl3pPr>
            <a:lvl4pPr marL="0" indent="1371600" algn="ctr" defTabSz="2438400">
              <a:lnSpc>
                <a:spcPct val="80000"/>
              </a:lnSpc>
              <a:spcBef>
                <a:spcPts val="0"/>
              </a:spcBef>
              <a:buSzTx/>
              <a:buNone/>
              <a:defRPr sz="12800">
                <a:latin typeface="Canela Regular"/>
                <a:ea typeface="Canela Regular"/>
                <a:cs typeface="Canela Regular"/>
                <a:sym typeface="Canela Regular"/>
              </a:defRPr>
            </a:lvl4pPr>
            <a:lvl5pPr marL="0" indent="1828800" algn="ctr" defTabSz="2438400">
              <a:lnSpc>
                <a:spcPct val="80000"/>
              </a:lnSpc>
              <a:spcBef>
                <a:spcPts val="0"/>
              </a:spcBef>
              <a:buSzTx/>
              <a:buNone/>
              <a:defRPr sz="12800">
                <a:latin typeface="Canela Regular"/>
                <a:ea typeface="Canela Regular"/>
                <a:cs typeface="Canela Regular"/>
                <a:sym typeface="Canela Regular"/>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Fact information"/>
          <p:cNvSpPr txBox="1"/>
          <p:nvPr>
            <p:ph type="body" sz="quarter" idx="21" hasCustomPrompt="1"/>
          </p:nvPr>
        </p:nvSpPr>
        <p:spPr>
          <a:xfrm>
            <a:off x="1219200" y="8462239"/>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Fact information</a:t>
            </a:r>
          </a:p>
        </p:txBody>
      </p:sp>
      <p:sp>
        <p:nvSpPr>
          <p:cNvPr id="107" name="Body Level One…"/>
          <p:cNvSpPr txBox="1"/>
          <p:nvPr>
            <p:ph type="body" sz="half" idx="1" hasCustomPrompt="1"/>
          </p:nvPr>
        </p:nvSpPr>
        <p:spPr>
          <a:xfrm>
            <a:off x="1219200" y="4214484"/>
            <a:ext cx="21945600" cy="4269708"/>
          </a:xfrm>
          <a:prstGeom prst="rect">
            <a:avLst/>
          </a:prstGeom>
        </p:spPr>
        <p:txBody>
          <a:bodyPr anchor="b"/>
          <a:lstStyle>
            <a:lvl1pPr marL="0" indent="0" algn="ctr" defTabSz="2438400">
              <a:lnSpc>
                <a:spcPct val="80000"/>
              </a:lnSpc>
              <a:spcBef>
                <a:spcPts val="0"/>
              </a:spcBef>
              <a:buSzTx/>
              <a:buNone/>
              <a:defRPr sz="22400">
                <a:latin typeface="+mn-lt"/>
                <a:ea typeface="+mn-ea"/>
                <a:cs typeface="+mn-cs"/>
                <a:sym typeface="Canela Bold"/>
              </a:defRPr>
            </a:lvl1pPr>
            <a:lvl2pPr marL="0" indent="457200" algn="ctr" defTabSz="2438400">
              <a:lnSpc>
                <a:spcPct val="80000"/>
              </a:lnSpc>
              <a:spcBef>
                <a:spcPts val="0"/>
              </a:spcBef>
              <a:buSzTx/>
              <a:buNone/>
              <a:defRPr sz="22400">
                <a:latin typeface="+mn-lt"/>
                <a:ea typeface="+mn-ea"/>
                <a:cs typeface="+mn-cs"/>
                <a:sym typeface="Canela Bold"/>
              </a:defRPr>
            </a:lvl2pPr>
            <a:lvl3pPr marL="0" indent="914400" algn="ctr" defTabSz="2438400">
              <a:lnSpc>
                <a:spcPct val="80000"/>
              </a:lnSpc>
              <a:spcBef>
                <a:spcPts val="0"/>
              </a:spcBef>
              <a:buSzTx/>
              <a:buNone/>
              <a:defRPr sz="22400">
                <a:latin typeface="+mn-lt"/>
                <a:ea typeface="+mn-ea"/>
                <a:cs typeface="+mn-cs"/>
                <a:sym typeface="Canela Bold"/>
              </a:defRPr>
            </a:lvl3pPr>
            <a:lvl4pPr marL="0" indent="1371600" algn="ctr" defTabSz="2438400">
              <a:lnSpc>
                <a:spcPct val="80000"/>
              </a:lnSpc>
              <a:spcBef>
                <a:spcPts val="0"/>
              </a:spcBef>
              <a:buSzTx/>
              <a:buNone/>
              <a:defRPr sz="22400">
                <a:latin typeface="+mn-lt"/>
                <a:ea typeface="+mn-ea"/>
                <a:cs typeface="+mn-cs"/>
                <a:sym typeface="Canela Bold"/>
              </a:defRPr>
            </a:lvl4pPr>
            <a:lvl5pPr marL="0" indent="1828800" algn="ctr" defTabSz="2438400">
              <a:lnSpc>
                <a:spcPct val="80000"/>
              </a:lnSpc>
              <a:spcBef>
                <a:spcPts val="0"/>
              </a:spcBef>
              <a:buSzTx/>
              <a:buNone/>
              <a:defRPr sz="22400">
                <a:latin typeface="+mn-lt"/>
                <a:ea typeface="+mn-ea"/>
                <a:cs typeface="+mn-cs"/>
                <a:sym typeface="Canela Bold"/>
              </a:defRPr>
            </a:lvl5pPr>
          </a:lstStyle>
          <a:p>
            <a:pPr/>
            <a:r>
              <a:t>100%</a:t>
            </a:r>
          </a:p>
          <a:p>
            <a:pPr lvl="1"/>
            <a:r>
              <a:t/>
            </a:r>
          </a:p>
          <a:p>
            <a:pPr lvl="2"/>
            <a:r>
              <a:t/>
            </a:r>
          </a:p>
          <a:p>
            <a:pPr lvl="3"/>
            <a:r>
              <a:t/>
            </a:r>
          </a:p>
          <a:p>
            <a:pPr lvl="4"/>
            <a:r>
              <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1219200" y="11100053"/>
            <a:ext cx="21945602" cy="832613"/>
          </a:xfrm>
          <a:prstGeom prst="rect">
            <a:avLst/>
          </a:prstGeom>
        </p:spPr>
        <p:txBody>
          <a:bodyPr anchor="ct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Attribution</a:t>
            </a:r>
          </a:p>
        </p:txBody>
      </p:sp>
      <p:sp>
        <p:nvSpPr>
          <p:cNvPr id="116" name="Body Level One…"/>
          <p:cNvSpPr txBox="1"/>
          <p:nvPr>
            <p:ph type="body" sz="half" idx="1" hasCustomPrompt="1"/>
          </p:nvPr>
        </p:nvSpPr>
        <p:spPr>
          <a:xfrm>
            <a:off x="1219200" y="4178300"/>
            <a:ext cx="21945600" cy="4416425"/>
          </a:xfrm>
          <a:prstGeom prst="rect">
            <a:avLst/>
          </a:prstGeom>
        </p:spPr>
        <p:txBody>
          <a:bodyPr anchor="ctr"/>
          <a:lstStyle>
            <a:lvl1pPr marL="0" indent="0" algn="ctr" defTabSz="2438400">
              <a:lnSpc>
                <a:spcPct val="80000"/>
              </a:lnSpc>
              <a:spcBef>
                <a:spcPts val="0"/>
              </a:spcBef>
              <a:buSzTx/>
              <a:buNone/>
              <a:defRPr sz="8400">
                <a:latin typeface="+mn-lt"/>
                <a:ea typeface="+mn-ea"/>
                <a:cs typeface="+mn-cs"/>
                <a:sym typeface="Canela Bold"/>
              </a:defRPr>
            </a:lvl1pPr>
            <a:lvl2pPr marL="0" indent="457200" algn="ctr" defTabSz="2438400">
              <a:lnSpc>
                <a:spcPct val="80000"/>
              </a:lnSpc>
              <a:spcBef>
                <a:spcPts val="0"/>
              </a:spcBef>
              <a:buSzTx/>
              <a:buNone/>
              <a:defRPr sz="8400">
                <a:latin typeface="+mn-lt"/>
                <a:ea typeface="+mn-ea"/>
                <a:cs typeface="+mn-cs"/>
                <a:sym typeface="Canela Bold"/>
              </a:defRPr>
            </a:lvl2pPr>
            <a:lvl3pPr marL="0" indent="914400" algn="ctr" defTabSz="2438400">
              <a:lnSpc>
                <a:spcPct val="80000"/>
              </a:lnSpc>
              <a:spcBef>
                <a:spcPts val="0"/>
              </a:spcBef>
              <a:buSzTx/>
              <a:buNone/>
              <a:defRPr sz="8400">
                <a:latin typeface="+mn-lt"/>
                <a:ea typeface="+mn-ea"/>
                <a:cs typeface="+mn-cs"/>
                <a:sym typeface="Canela Bold"/>
              </a:defRPr>
            </a:lvl3pPr>
            <a:lvl4pPr marL="0" indent="1371600" algn="ctr" defTabSz="2438400">
              <a:lnSpc>
                <a:spcPct val="80000"/>
              </a:lnSpc>
              <a:spcBef>
                <a:spcPts val="0"/>
              </a:spcBef>
              <a:buSzTx/>
              <a:buNone/>
              <a:defRPr sz="8400">
                <a:latin typeface="+mn-lt"/>
                <a:ea typeface="+mn-ea"/>
                <a:cs typeface="+mn-cs"/>
                <a:sym typeface="Canela Bold"/>
              </a:defRPr>
            </a:lvl4pPr>
            <a:lvl5pPr marL="0" indent="1828800" algn="ctr" defTabSz="2438400">
              <a:lnSpc>
                <a:spcPct val="80000"/>
              </a:lnSpc>
              <a:spcBef>
                <a:spcPts val="0"/>
              </a:spcBef>
              <a:buSzTx/>
              <a:buNone/>
              <a:defRPr sz="8400">
                <a:latin typeface="+mn-lt"/>
                <a:ea typeface="+mn-ea"/>
                <a:cs typeface="+mn-cs"/>
                <a:sym typeface="Canela Bold"/>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Sea against sky at sunset 2"/>
          <p:cNvSpPr/>
          <p:nvPr>
            <p:ph type="pic" sz="quarter" idx="21"/>
          </p:nvPr>
        </p:nvSpPr>
        <p:spPr>
          <a:xfrm>
            <a:off x="15744825" y="5581752"/>
            <a:ext cx="7365408" cy="8280401"/>
          </a:xfrm>
          <a:prstGeom prst="rect">
            <a:avLst/>
          </a:prstGeom>
        </p:spPr>
        <p:txBody>
          <a:bodyPr lIns="91439" tIns="45719" rIns="91439" bIns="45719">
            <a:noAutofit/>
          </a:bodyPr>
          <a:lstStyle/>
          <a:p>
            <a:pPr/>
          </a:p>
        </p:txBody>
      </p:sp>
      <p:sp>
        <p:nvSpPr>
          <p:cNvPr id="125" name="Sea against sky at sunset 1"/>
          <p:cNvSpPr/>
          <p:nvPr>
            <p:ph type="pic" sz="quarter" idx="22"/>
          </p:nvPr>
        </p:nvSpPr>
        <p:spPr>
          <a:xfrm>
            <a:off x="15363825" y="1270000"/>
            <a:ext cx="8115300" cy="5409006"/>
          </a:xfrm>
          <a:prstGeom prst="rect">
            <a:avLst/>
          </a:prstGeom>
        </p:spPr>
        <p:txBody>
          <a:bodyPr lIns="91439" tIns="45719" rIns="91439" bIns="45719">
            <a:noAutofit/>
          </a:bodyPr>
          <a:lstStyle/>
          <a:p>
            <a:pPr/>
          </a:p>
        </p:txBody>
      </p:sp>
      <p:sp>
        <p:nvSpPr>
          <p:cNvPr id="126" name="Beach and sea at sunset"/>
          <p:cNvSpPr/>
          <p:nvPr>
            <p:ph type="pic" idx="23"/>
          </p:nvPr>
        </p:nvSpPr>
        <p:spPr>
          <a:xfrm>
            <a:off x="-63500" y="1270000"/>
            <a:ext cx="16764000" cy="11176000"/>
          </a:xfrm>
          <a:prstGeom prst="rect">
            <a:avLst/>
          </a:prstGeom>
        </p:spPr>
        <p:txBody>
          <a:bodyPr lIns="91439" tIns="45719" rIns="91439" bIns="45719">
            <a:noAutofit/>
          </a:bodyPr>
          <a:lstStyle/>
          <a:p>
            <a:pPr/>
          </a:p>
        </p:txBody>
      </p:sp>
      <p:sp>
        <p:nvSpPr>
          <p:cNvPr id="127"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beach and sea at sunset"/>
          <p:cNvSpPr/>
          <p:nvPr>
            <p:ph type="pic" idx="21"/>
          </p:nvPr>
        </p:nvSpPr>
        <p:spPr>
          <a:xfrm>
            <a:off x="1270000" y="-423334"/>
            <a:ext cx="21844000" cy="14562668"/>
          </a:xfrm>
          <a:prstGeom prst="rect">
            <a:avLst/>
          </a:prstGeom>
        </p:spPr>
        <p:txBody>
          <a:bodyPr lIns="91439" tIns="45719" rIns="91439" bIns="45719">
            <a:noAutofit/>
          </a:bodyPr>
          <a:lstStyle/>
          <a:p>
            <a:pPr/>
          </a:p>
        </p:txBody>
      </p:sp>
      <p:sp>
        <p:nvSpPr>
          <p:cNvPr id="135"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19200" y="774700"/>
            <a:ext cx="21945600" cy="172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19200" y="4013200"/>
            <a:ext cx="21948577" cy="848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97689" y="12700000"/>
            <a:ext cx="388621" cy="429261"/>
          </a:xfrm>
          <a:prstGeom prst="rect">
            <a:avLst/>
          </a:prstGeom>
          <a:ln w="12700">
            <a:miter lim="400000"/>
          </a:ln>
        </p:spPr>
        <p:txBody>
          <a:bodyPr wrap="none" lIns="50800" tIns="50800" rIns="50800" bIns="50800" anchor="b">
            <a:spAutoFit/>
          </a:bodyPr>
          <a:lstStyle>
            <a:lvl1pPr defTabSz="584200">
              <a:lnSpc>
                <a:spcPct val="100000"/>
              </a:lnSpc>
              <a:defRPr sz="2000">
                <a:solidFill>
                  <a:srgbClr val="5E5E5E"/>
                </a:solidFill>
                <a:latin typeface="Graphik"/>
                <a:ea typeface="Graphik"/>
                <a:cs typeface="Graphik"/>
                <a:sym typeface="Graphik"/>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1pPr>
      <a:lvl2pPr marL="0" marR="0" indent="4572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2pPr>
      <a:lvl3pPr marL="0" marR="0" indent="9144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3pPr>
      <a:lvl4pPr marL="0" marR="0" indent="13716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4pPr>
      <a:lvl5pPr marL="0" marR="0" indent="18288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5pPr>
      <a:lvl6pPr marL="0" marR="0" indent="22860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6pPr>
      <a:lvl7pPr marL="0" marR="0" indent="27432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7pPr>
      <a:lvl8pPr marL="0" marR="0" indent="32004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8pPr>
      <a:lvl9pPr marL="0" marR="0" indent="365760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pets.co"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Author and Date"/>
          <p:cNvSpPr txBox="1"/>
          <p:nvPr>
            <p:ph type="body" idx="21"/>
          </p:nvPr>
        </p:nvSpPr>
        <p:spPr>
          <a:prstGeom prst="rect">
            <a:avLst/>
          </a:prstGeom>
        </p:spPr>
        <p:txBody>
          <a:bodyPr/>
          <a:lstStyle/>
          <a:p>
            <a:pPr/>
          </a:p>
        </p:txBody>
      </p:sp>
      <p:sp>
        <p:nvSpPr>
          <p:cNvPr id="152" name="Posie pets.co"/>
          <p:cNvSpPr txBox="1"/>
          <p:nvPr>
            <p:ph type="ctrTitle"/>
          </p:nvPr>
        </p:nvSpPr>
        <p:spPr>
          <a:prstGeom prst="rect">
            <a:avLst/>
          </a:prstGeom>
        </p:spPr>
        <p:txBody>
          <a:bodyPr/>
          <a:lstStyle/>
          <a:p>
            <a:pPr/>
            <a:r>
              <a:t>Posie </a:t>
            </a:r>
            <a:r>
              <a:rPr u="sng">
                <a:hlinkClick r:id="rId2" invalidUrl="" action="" tgtFrame="" tooltip="" history="1" highlightClick="0" endSnd="0"/>
              </a:rPr>
              <a:t>pets.co</a:t>
            </a:r>
          </a:p>
        </p:txBody>
      </p:sp>
      <p:sp>
        <p:nvSpPr>
          <p:cNvPr id="153" name="Brand Identity for Luxury brand with personality for your pet"/>
          <p:cNvSpPr txBox="1"/>
          <p:nvPr>
            <p:ph type="subTitle" sz="quarter" idx="1"/>
          </p:nvPr>
        </p:nvSpPr>
        <p:spPr>
          <a:prstGeom prst="rect">
            <a:avLst/>
          </a:prstGeom>
        </p:spPr>
        <p:txBody>
          <a:bodyPr/>
          <a:lstStyle/>
          <a:p>
            <a:pPr/>
            <a:r>
              <a:t>Brand Identity for Luxury brand with personality for your pet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Brand Personality"/>
          <p:cNvSpPr txBox="1"/>
          <p:nvPr>
            <p:ph type="title"/>
          </p:nvPr>
        </p:nvSpPr>
        <p:spPr>
          <a:prstGeom prst="rect">
            <a:avLst/>
          </a:prstGeom>
        </p:spPr>
        <p:txBody>
          <a:bodyPr/>
          <a:lstStyle/>
          <a:p>
            <a:pPr/>
            <a:r>
              <a:t>Brand Personality</a:t>
            </a:r>
          </a:p>
        </p:txBody>
      </p:sp>
      <p:sp>
        <p:nvSpPr>
          <p:cNvPr id="156" name="Tone of Voice:…"/>
          <p:cNvSpPr txBox="1"/>
          <p:nvPr>
            <p:ph type="body" idx="1"/>
          </p:nvPr>
        </p:nvSpPr>
        <p:spPr>
          <a:prstGeom prst="rect">
            <a:avLst/>
          </a:prstGeom>
        </p:spPr>
        <p:txBody>
          <a:bodyPr/>
          <a:lstStyle/>
          <a:p>
            <a:pPr/>
            <a:r>
              <a:t>Tone of Voice:</a:t>
            </a:r>
          </a:p>
          <a:p>
            <a:pPr/>
            <a:r>
              <a:t>Sophisticated yet approachable.</a:t>
            </a:r>
          </a:p>
          <a:p>
            <a:pPr/>
            <a:r>
              <a:t>Playful, but never silly.</a:t>
            </a:r>
          </a:p>
          <a:p>
            <a:pPr/>
            <a:r>
              <a:t>Caring and genuine.</a:t>
            </a:r>
          </a:p>
          <a:p>
            <a:pPr/>
            <a:r>
              <a:t>Keywords:</a:t>
            </a:r>
            <a:br/>
            <a:r>
              <a:t>Elegant, Chic, Playful, Luxurious, Loving, Refined.</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Brand Values"/>
          <p:cNvSpPr txBox="1"/>
          <p:nvPr>
            <p:ph type="title"/>
          </p:nvPr>
        </p:nvSpPr>
        <p:spPr>
          <a:prstGeom prst="rect">
            <a:avLst/>
          </a:prstGeom>
        </p:spPr>
        <p:txBody>
          <a:bodyPr/>
          <a:lstStyle/>
          <a:p>
            <a:pPr/>
            <a:r>
              <a:t>Brand Values</a:t>
            </a:r>
          </a:p>
        </p:txBody>
      </p:sp>
      <p:sp>
        <p:nvSpPr>
          <p:cNvPr id="159" name="Luxury: Every detail, from product quality to packaging, reflects sophistication and refinement.…"/>
          <p:cNvSpPr txBox="1"/>
          <p:nvPr>
            <p:ph type="body" idx="1"/>
          </p:nvPr>
        </p:nvSpPr>
        <p:spPr>
          <a:prstGeom prst="rect">
            <a:avLst/>
          </a:prstGeom>
        </p:spPr>
        <p:txBody>
          <a:bodyPr/>
          <a:lstStyle/>
          <a:p>
            <a:pPr/>
            <a:r>
              <a:t>Luxury: Every detail, from product quality to packaging, reflects sophistication and refinement.</a:t>
            </a:r>
          </a:p>
          <a:p>
            <a:pPr/>
            <a:r>
              <a:t>Care: Focus on high-quality ingredients and pet-friendly designs.</a:t>
            </a:r>
          </a:p>
          <a:p>
            <a:pPr/>
            <a:r>
              <a:t>Fun: Keep a playful, joyous energy that resonates with pet owners who adore their furry companions.</a:t>
            </a:r>
          </a:p>
          <a:p>
            <a:pPr/>
            <a:r>
              <a:t>Elegance: Inspired by high fashion, we want pets to exude style and class.</a:t>
            </a:r>
          </a:p>
          <a:p>
            <a:pPr/>
            <a:r>
              <a:t>Sustainability: Commit to eco-conscious practices without compromising luxury.</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Brand name inspiration"/>
          <p:cNvSpPr txBox="1"/>
          <p:nvPr>
            <p:ph type="title"/>
          </p:nvPr>
        </p:nvSpPr>
        <p:spPr>
          <a:prstGeom prst="rect">
            <a:avLst/>
          </a:prstGeom>
        </p:spPr>
        <p:txBody>
          <a:bodyPr/>
          <a:lstStyle/>
          <a:p>
            <a:pPr/>
            <a:r>
              <a:t>Brand name inspiration</a:t>
            </a:r>
          </a:p>
        </p:txBody>
      </p:sp>
      <p:sp>
        <p:nvSpPr>
          <p:cNvPr id="162" name="Posie Pets evokes imagery of pets looking their absolute best, ready to pose&quot;and shine, especially for social media. The name reflects the playful charm of pets posing for their loving owners. It’s about celebrating pets as stars of their own glamorous w"/>
          <p:cNvSpPr txBox="1"/>
          <p:nvPr>
            <p:ph type="body" idx="1"/>
          </p:nvPr>
        </p:nvSpPr>
        <p:spPr>
          <a:prstGeom prst="rect">
            <a:avLst/>
          </a:prstGeom>
        </p:spPr>
        <p:txBody>
          <a:bodyPr/>
          <a:lstStyle/>
          <a:p>
            <a:pPr/>
            <a:r>
              <a:t>Posie Pets evokes imagery of pets looking their absolute best, ready to pose"and shine, especially for social media. The name reflects the playful charm of pets posing for their loving owners. It’s about celebrating pets as stars of their own glamorous world.</a:t>
            </a:r>
          </a:p>
        </p:txBody>
      </p:sp>
      <p:sp>
        <p:nvSpPr>
          <p:cNvPr id="163"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Vision and Mission"/>
          <p:cNvSpPr txBox="1"/>
          <p:nvPr>
            <p:ph type="title"/>
          </p:nvPr>
        </p:nvSpPr>
        <p:spPr>
          <a:prstGeom prst="rect">
            <a:avLst/>
          </a:prstGeom>
        </p:spPr>
        <p:txBody>
          <a:bodyPr/>
          <a:lstStyle/>
          <a:p>
            <a:pPr/>
            <a:r>
              <a:t>Vision and Mission</a:t>
            </a:r>
          </a:p>
        </p:txBody>
      </p:sp>
      <p:sp>
        <p:nvSpPr>
          <p:cNvPr id="166" name="Mission Statement: Posie Pets creates premium pet products that blend luxury, care, and a sense of fun. We believe pets deserve elegance, just like their owners.…"/>
          <p:cNvSpPr txBox="1"/>
          <p:nvPr>
            <p:ph type="body" idx="1"/>
          </p:nvPr>
        </p:nvSpPr>
        <p:spPr>
          <a:prstGeom prst="rect">
            <a:avLst/>
          </a:prstGeom>
        </p:spPr>
        <p:txBody>
          <a:bodyPr/>
          <a:lstStyle/>
          <a:p>
            <a:pPr/>
            <a:r>
              <a:t>Mission Statement: Posie Pets creates premium pet products that blend luxury, care, and a sense of fun. We believe pets deserve elegance, just like their owners.</a:t>
            </a:r>
          </a:p>
          <a:p>
            <a:pPr/>
            <a:r>
              <a:t>Vision: To become the leading luxury pet lifestyle brand, offering sophistication and joy through every product</a:t>
            </a:r>
          </a:p>
        </p:txBody>
      </p:sp>
      <p:sp>
        <p:nvSpPr>
          <p:cNvPr id="167" name="Slide Subtitle"/>
          <p:cNvSpPr txBox="1"/>
          <p:nvPr>
            <p:ph type="body" idx="2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Visual Identity"/>
          <p:cNvSpPr txBox="1"/>
          <p:nvPr>
            <p:ph type="title"/>
          </p:nvPr>
        </p:nvSpPr>
        <p:spPr>
          <a:prstGeom prst="rect">
            <a:avLst/>
          </a:prstGeom>
        </p:spPr>
        <p:txBody>
          <a:bodyPr/>
          <a:lstStyle/>
          <a:p>
            <a:pPr/>
            <a:r>
              <a:t>Visual Identity</a:t>
            </a:r>
          </a:p>
        </p:txBody>
      </p:sp>
      <p:sp>
        <p:nvSpPr>
          <p:cNvPr id="170" name="Logo:…"/>
          <p:cNvSpPr txBox="1"/>
          <p:nvPr>
            <p:ph type="body" idx="1"/>
          </p:nvPr>
        </p:nvSpPr>
        <p:spPr>
          <a:prstGeom prst="rect">
            <a:avLst/>
          </a:prstGeom>
        </p:spPr>
        <p:txBody>
          <a:bodyPr/>
          <a:lstStyle/>
          <a:p>
            <a:pPr marL="333121" indent="-333121" defTabSz="1487386">
              <a:spcBef>
                <a:spcPts val="1400"/>
              </a:spcBef>
              <a:defRPr sz="2684"/>
            </a:pPr>
            <a:r>
              <a:t>Logo:</a:t>
            </a:r>
          </a:p>
          <a:p>
            <a:pPr marL="333121" indent="-333121" defTabSz="1487386">
              <a:spcBef>
                <a:spcPts val="1400"/>
              </a:spcBef>
              <a:defRPr sz="2684"/>
            </a:pPr>
            <a:r>
              <a:t>Style: Minimalist with upscale typography (e.g., serif fonts with soft curves, modern sans-serif options for contrast).</a:t>
            </a:r>
          </a:p>
          <a:p>
            <a:pPr marL="333121" indent="-333121" defTabSz="1487386">
              <a:spcBef>
                <a:spcPts val="1400"/>
              </a:spcBef>
              <a:defRPr sz="2684"/>
            </a:pPr>
            <a:r>
              <a:t>Icon: A symbol or monogram (e.g., a refined paw print, pet silhouette, or floral-inspired mark) that exudes timeless elegance.</a:t>
            </a:r>
          </a:p>
          <a:p>
            <a:pPr marL="333121" indent="-333121" defTabSz="1487386">
              <a:spcBef>
                <a:spcPts val="1400"/>
              </a:spcBef>
              <a:defRPr sz="2684"/>
            </a:pPr>
            <a:r>
              <a:t>Color Palette:</a:t>
            </a:r>
          </a:p>
          <a:p>
            <a:pPr marL="333121" indent="-333121" defTabSz="1487386">
              <a:spcBef>
                <a:spcPts val="1400"/>
              </a:spcBef>
              <a:defRPr sz="2684"/>
            </a:pPr>
            <a:r>
              <a:t>Primary: Soft blush pink, cream, and black (luxury basics).</a:t>
            </a:r>
          </a:p>
          <a:p>
            <a:pPr marL="333121" indent="-333121" defTabSz="1487386">
              <a:spcBef>
                <a:spcPts val="1400"/>
              </a:spcBef>
              <a:defRPr sz="2684"/>
            </a:pPr>
            <a:r>
              <a:t>Secondary: Gold or champagne accents for upscale detailing.</a:t>
            </a:r>
          </a:p>
          <a:p>
            <a:pPr marL="333121" indent="-333121" defTabSz="1487386">
              <a:spcBef>
                <a:spcPts val="1400"/>
              </a:spcBef>
              <a:defRPr sz="2684"/>
            </a:pPr>
            <a:r>
              <a:t>Typography:</a:t>
            </a:r>
          </a:p>
          <a:p>
            <a:pPr marL="333121" indent="-333121" defTabSz="1487386">
              <a:spcBef>
                <a:spcPts val="1400"/>
              </a:spcBef>
              <a:defRPr sz="2684"/>
            </a:pPr>
            <a:r>
              <a:t>Serif fonts for the logo and headlines (e.g., Didot, Baskerville).</a:t>
            </a:r>
          </a:p>
          <a:p>
            <a:pPr marL="333121" indent="-333121" defTabSz="1487386">
              <a:spcBef>
                <a:spcPts val="1400"/>
              </a:spcBef>
              <a:defRPr sz="2684"/>
            </a:pPr>
            <a:r>
              <a:t>Sans-serif for body text (e.g., Helvetica Neue, Open Sans).</a:t>
            </a:r>
          </a:p>
          <a:p>
            <a:pPr marL="333121" indent="-333121" defTabSz="1487386">
              <a:spcBef>
                <a:spcPts val="1400"/>
              </a:spcBef>
              <a:defRPr sz="2684"/>
            </a:pPr>
            <a:r>
              <a:t>Imagery:</a:t>
            </a:r>
          </a:p>
          <a:p>
            <a:pPr marL="333121" indent="-333121" defTabSz="1487386">
              <a:spcBef>
                <a:spcPts val="1400"/>
              </a:spcBef>
              <a:defRPr sz="2684"/>
            </a:pPr>
            <a:r>
              <a:t>Luxurious lifestyle photography featuring pets with upscale accessories.</a:t>
            </a:r>
          </a:p>
          <a:p>
            <a:pPr marL="333121" indent="-333121" defTabSz="1487386">
              <a:spcBef>
                <a:spcPts val="1400"/>
              </a:spcBef>
              <a:defRPr sz="2684"/>
            </a:pPr>
            <a:r>
              <a:t>Clean, white backgrounds with pops of color (think Dior ad campaigns).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Possible Tag lines"/>
          <p:cNvSpPr txBox="1"/>
          <p:nvPr>
            <p:ph type="title"/>
          </p:nvPr>
        </p:nvSpPr>
        <p:spPr>
          <a:prstGeom prst="rect">
            <a:avLst/>
          </a:prstGeom>
        </p:spPr>
        <p:txBody>
          <a:bodyPr/>
          <a:lstStyle/>
          <a:p>
            <a:pPr/>
            <a:r>
              <a:t>Possible Tag lines</a:t>
            </a:r>
          </a:p>
        </p:txBody>
      </p:sp>
      <p:sp>
        <p:nvSpPr>
          <p:cNvPr id="173" name="Elegance for Every Paw.&quot;…"/>
          <p:cNvSpPr txBox="1"/>
          <p:nvPr>
            <p:ph type="body" idx="1"/>
          </p:nvPr>
        </p:nvSpPr>
        <p:spPr>
          <a:prstGeom prst="rect">
            <a:avLst/>
          </a:prstGeom>
        </p:spPr>
        <p:txBody>
          <a:bodyPr/>
          <a:lstStyle/>
          <a:p>
            <a:pPr/>
            <a:r>
              <a:t>Elegance for Every Paw."</a:t>
            </a:r>
          </a:p>
          <a:p>
            <a:pPr/>
            <a:r>
              <a:t>"Style That Wags."</a:t>
            </a:r>
          </a:p>
          <a:p>
            <a:pPr/>
            <a:r>
              <a:t>"For Pets Who Love to Pose."</a:t>
            </a:r>
          </a:p>
          <a:p>
            <a:pPr/>
            <a:r>
              <a:t>"Tail-Wagging Sophistication."</a:t>
            </a:r>
          </a:p>
          <a:p>
            <a:pPr/>
            <a:r>
              <a:t>"Where Paws Meet Perfection."</a:t>
            </a:r>
          </a:p>
          <a:p>
            <a:pPr/>
            <a:r>
              <a:t>"Because Every Pet’s a Star."</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Target Audience"/>
          <p:cNvSpPr txBox="1"/>
          <p:nvPr>
            <p:ph type="title"/>
          </p:nvPr>
        </p:nvSpPr>
        <p:spPr>
          <a:prstGeom prst="rect">
            <a:avLst/>
          </a:prstGeom>
        </p:spPr>
        <p:txBody>
          <a:bodyPr/>
          <a:lstStyle/>
          <a:p>
            <a:pPr/>
            <a:r>
              <a:t>Target Audience</a:t>
            </a:r>
          </a:p>
        </p:txBody>
      </p:sp>
      <p:sp>
        <p:nvSpPr>
          <p:cNvPr id="176" name="Primary: Affluent pet owners aged 25-45 who value aesthetics, quality, and sustainability.…"/>
          <p:cNvSpPr txBox="1"/>
          <p:nvPr>
            <p:ph type="body" idx="1"/>
          </p:nvPr>
        </p:nvSpPr>
        <p:spPr>
          <a:prstGeom prst="rect">
            <a:avLst/>
          </a:prstGeom>
        </p:spPr>
        <p:txBody>
          <a:bodyPr/>
          <a:lstStyle/>
          <a:p>
            <a:pPr/>
            <a:r>
              <a:t>Primary: Affluent pet owners aged 25-45 who value aesthetics, quality, and sustainability.</a:t>
            </a:r>
          </a:p>
          <a:p>
            <a:pPr/>
            <a:r>
              <a:t>Secondary: Millennials and Gen Z pet parents who embrace luxury brands and treat pets as family.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400" rtl="0" fontAlgn="auto" latinLnBrk="0" hangingPunct="0">
          <a:lnSpc>
            <a:spcPct val="9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