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632B4E-7A1C-4A3B-97BC-39943925F5DD}" v="3" dt="2024-11-14T00:25:42.3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3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zier, Tyralynn" userId="cdcaff3a-18f9-444d-ae94-f72432216241" providerId="ADAL" clId="{A0632B4E-7A1C-4A3B-97BC-39943925F5DD}"/>
    <pc:docChg chg="addSld modSld">
      <pc:chgData name="Frazier, Tyralynn" userId="cdcaff3a-18f9-444d-ae94-f72432216241" providerId="ADAL" clId="{A0632B4E-7A1C-4A3B-97BC-39943925F5DD}" dt="2024-11-14T00:25:45.685" v="4" actId="1076"/>
      <pc:docMkLst>
        <pc:docMk/>
      </pc:docMkLst>
      <pc:sldChg chg="addSp modSp add mod">
        <pc:chgData name="Frazier, Tyralynn" userId="cdcaff3a-18f9-444d-ae94-f72432216241" providerId="ADAL" clId="{A0632B4E-7A1C-4A3B-97BC-39943925F5DD}" dt="2024-11-14T00:25:33.595" v="2" actId="164"/>
        <pc:sldMkLst>
          <pc:docMk/>
          <pc:sldMk cId="3603540" sldId="261"/>
        </pc:sldMkLst>
        <pc:spChg chg="mod">
          <ac:chgData name="Frazier, Tyralynn" userId="cdcaff3a-18f9-444d-ae94-f72432216241" providerId="ADAL" clId="{A0632B4E-7A1C-4A3B-97BC-39943925F5DD}" dt="2024-11-14T00:25:33.595" v="2" actId="164"/>
          <ac:spMkLst>
            <pc:docMk/>
            <pc:sldMk cId="3603540" sldId="261"/>
            <ac:spMk id="22" creationId="{3B4B3745-60C3-D2FF-54A0-9F04EB0291BA}"/>
          </ac:spMkLst>
        </pc:spChg>
        <pc:spChg chg="mod">
          <ac:chgData name="Frazier, Tyralynn" userId="cdcaff3a-18f9-444d-ae94-f72432216241" providerId="ADAL" clId="{A0632B4E-7A1C-4A3B-97BC-39943925F5DD}" dt="2024-11-14T00:25:33.595" v="2" actId="164"/>
          <ac:spMkLst>
            <pc:docMk/>
            <pc:sldMk cId="3603540" sldId="261"/>
            <ac:spMk id="23" creationId="{00C4953C-2232-5C6B-0EEA-E1A3F7C9D839}"/>
          </ac:spMkLst>
        </pc:spChg>
        <pc:grpChg chg="add mod">
          <ac:chgData name="Frazier, Tyralynn" userId="cdcaff3a-18f9-444d-ae94-f72432216241" providerId="ADAL" clId="{A0632B4E-7A1C-4A3B-97BC-39943925F5DD}" dt="2024-11-14T00:25:33.595" v="2" actId="164"/>
          <ac:grpSpMkLst>
            <pc:docMk/>
            <pc:sldMk cId="3603540" sldId="261"/>
            <ac:grpSpMk id="2" creationId="{CDFCE799-3E2B-861E-4E00-756CA1634C89}"/>
          </ac:grpSpMkLst>
        </pc:grpChg>
        <pc:grpChg chg="mod">
          <ac:chgData name="Frazier, Tyralynn" userId="cdcaff3a-18f9-444d-ae94-f72432216241" providerId="ADAL" clId="{A0632B4E-7A1C-4A3B-97BC-39943925F5DD}" dt="2024-11-14T00:25:33.595" v="2" actId="164"/>
          <ac:grpSpMkLst>
            <pc:docMk/>
            <pc:sldMk cId="3603540" sldId="261"/>
            <ac:grpSpMk id="4" creationId="{1863AE47-2D84-909E-C457-DA02F9BA8B0D}"/>
          </ac:grpSpMkLst>
        </pc:grpChg>
        <pc:grpChg chg="mod">
          <ac:chgData name="Frazier, Tyralynn" userId="cdcaff3a-18f9-444d-ae94-f72432216241" providerId="ADAL" clId="{A0632B4E-7A1C-4A3B-97BC-39943925F5DD}" dt="2024-11-14T00:25:33.595" v="2" actId="164"/>
          <ac:grpSpMkLst>
            <pc:docMk/>
            <pc:sldMk cId="3603540" sldId="261"/>
            <ac:grpSpMk id="16" creationId="{6FF5C64D-1255-CCE1-3225-D0E26DECF8F2}"/>
          </ac:grpSpMkLst>
        </pc:grpChg>
        <pc:cxnChg chg="mod">
          <ac:chgData name="Frazier, Tyralynn" userId="cdcaff3a-18f9-444d-ae94-f72432216241" providerId="ADAL" clId="{A0632B4E-7A1C-4A3B-97BC-39943925F5DD}" dt="2024-11-14T00:25:33.595" v="2" actId="164"/>
          <ac:cxnSpMkLst>
            <pc:docMk/>
            <pc:sldMk cId="3603540" sldId="261"/>
            <ac:cxnSpMk id="36" creationId="{76D1D8C4-1611-AEC0-4298-FFD01005EDAC}"/>
          </ac:cxnSpMkLst>
        </pc:cxnChg>
      </pc:sldChg>
      <pc:sldChg chg="addSp modSp add mod">
        <pc:chgData name="Frazier, Tyralynn" userId="cdcaff3a-18f9-444d-ae94-f72432216241" providerId="ADAL" clId="{A0632B4E-7A1C-4A3B-97BC-39943925F5DD}" dt="2024-11-14T00:25:45.685" v="4" actId="1076"/>
        <pc:sldMkLst>
          <pc:docMk/>
          <pc:sldMk cId="3341974978" sldId="262"/>
        </pc:sldMkLst>
        <pc:spChg chg="mod">
          <ac:chgData name="Frazier, Tyralynn" userId="cdcaff3a-18f9-444d-ae94-f72432216241" providerId="ADAL" clId="{A0632B4E-7A1C-4A3B-97BC-39943925F5DD}" dt="2024-11-14T00:25:42.300" v="3" actId="164"/>
          <ac:spMkLst>
            <pc:docMk/>
            <pc:sldMk cId="3341974978" sldId="262"/>
            <ac:spMk id="4" creationId="{CCCC00CF-0AE1-EE70-5440-4E1998BE3A65}"/>
          </ac:spMkLst>
        </pc:spChg>
        <pc:spChg chg="mod">
          <ac:chgData name="Frazier, Tyralynn" userId="cdcaff3a-18f9-444d-ae94-f72432216241" providerId="ADAL" clId="{A0632B4E-7A1C-4A3B-97BC-39943925F5DD}" dt="2024-11-14T00:25:42.300" v="3" actId="164"/>
          <ac:spMkLst>
            <pc:docMk/>
            <pc:sldMk cId="3341974978" sldId="262"/>
            <ac:spMk id="6" creationId="{FEFD756E-E6E9-A06C-F4F2-24501ABFB5B9}"/>
          </ac:spMkLst>
        </pc:spChg>
        <pc:spChg chg="mod">
          <ac:chgData name="Frazier, Tyralynn" userId="cdcaff3a-18f9-444d-ae94-f72432216241" providerId="ADAL" clId="{A0632B4E-7A1C-4A3B-97BC-39943925F5DD}" dt="2024-11-14T00:25:42.300" v="3" actId="164"/>
          <ac:spMkLst>
            <pc:docMk/>
            <pc:sldMk cId="3341974978" sldId="262"/>
            <ac:spMk id="17" creationId="{C7F8968B-B0C9-6AC5-2252-E85C21A9155E}"/>
          </ac:spMkLst>
        </pc:spChg>
        <pc:spChg chg="mod">
          <ac:chgData name="Frazier, Tyralynn" userId="cdcaff3a-18f9-444d-ae94-f72432216241" providerId="ADAL" clId="{A0632B4E-7A1C-4A3B-97BC-39943925F5DD}" dt="2024-11-14T00:25:42.300" v="3" actId="164"/>
          <ac:spMkLst>
            <pc:docMk/>
            <pc:sldMk cId="3341974978" sldId="262"/>
            <ac:spMk id="20" creationId="{4B7936F3-967B-1D26-55FE-E00CC6660D89}"/>
          </ac:spMkLst>
        </pc:spChg>
        <pc:spChg chg="mod">
          <ac:chgData name="Frazier, Tyralynn" userId="cdcaff3a-18f9-444d-ae94-f72432216241" providerId="ADAL" clId="{A0632B4E-7A1C-4A3B-97BC-39943925F5DD}" dt="2024-11-14T00:25:42.300" v="3" actId="164"/>
          <ac:spMkLst>
            <pc:docMk/>
            <pc:sldMk cId="3341974978" sldId="262"/>
            <ac:spMk id="21" creationId="{81E6AB1A-7B31-0554-B1D2-CC9E78F74032}"/>
          </ac:spMkLst>
        </pc:spChg>
        <pc:grpChg chg="add mod">
          <ac:chgData name="Frazier, Tyralynn" userId="cdcaff3a-18f9-444d-ae94-f72432216241" providerId="ADAL" clId="{A0632B4E-7A1C-4A3B-97BC-39943925F5DD}" dt="2024-11-14T00:25:45.685" v="4" actId="1076"/>
          <ac:grpSpMkLst>
            <pc:docMk/>
            <pc:sldMk cId="3341974978" sldId="262"/>
            <ac:grpSpMk id="2" creationId="{4F9099F5-62AE-F1F6-A1DA-5C2048BD158C}"/>
          </ac:grpSpMkLst>
        </pc:grpChg>
        <pc:grpChg chg="mod">
          <ac:chgData name="Frazier, Tyralynn" userId="cdcaff3a-18f9-444d-ae94-f72432216241" providerId="ADAL" clId="{A0632B4E-7A1C-4A3B-97BC-39943925F5DD}" dt="2024-11-14T00:25:42.300" v="3" actId="164"/>
          <ac:grpSpMkLst>
            <pc:docMk/>
            <pc:sldMk cId="3341974978" sldId="262"/>
            <ac:grpSpMk id="11" creationId="{9CCB4AF0-B2A8-6E38-97F9-5E18BED1AAC8}"/>
          </ac:grpSpMkLst>
        </pc:grpChg>
        <pc:grpChg chg="mod">
          <ac:chgData name="Frazier, Tyralynn" userId="cdcaff3a-18f9-444d-ae94-f72432216241" providerId="ADAL" clId="{A0632B4E-7A1C-4A3B-97BC-39943925F5DD}" dt="2024-11-14T00:25:42.300" v="3" actId="164"/>
          <ac:grpSpMkLst>
            <pc:docMk/>
            <pc:sldMk cId="3341974978" sldId="262"/>
            <ac:grpSpMk id="25" creationId="{6408EA06-C11D-36F3-FDDC-0EA26A58742C}"/>
          </ac:grpSpMkLst>
        </pc:grpChg>
        <pc:cxnChg chg="mod">
          <ac:chgData name="Frazier, Tyralynn" userId="cdcaff3a-18f9-444d-ae94-f72432216241" providerId="ADAL" clId="{A0632B4E-7A1C-4A3B-97BC-39943925F5DD}" dt="2024-11-14T00:25:42.300" v="3" actId="164"/>
          <ac:cxnSpMkLst>
            <pc:docMk/>
            <pc:sldMk cId="3341974978" sldId="262"/>
            <ac:cxnSpMk id="18" creationId="{E02B8B2A-AEF3-EAE0-2B35-B71579E3B2E1}"/>
          </ac:cxnSpMkLst>
        </pc:cxnChg>
        <pc:cxnChg chg="mod">
          <ac:chgData name="Frazier, Tyralynn" userId="cdcaff3a-18f9-444d-ae94-f72432216241" providerId="ADAL" clId="{A0632B4E-7A1C-4A3B-97BC-39943925F5DD}" dt="2024-11-14T00:25:42.300" v="3" actId="164"/>
          <ac:cxnSpMkLst>
            <pc:docMk/>
            <pc:sldMk cId="3341974978" sldId="262"/>
            <ac:cxnSpMk id="22" creationId="{B6DAC59A-EAC9-202E-0C3A-6B43306E120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EB4D9-E60E-51EF-3FB6-08672E46C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8FDEC-615F-1B16-3642-C164D5172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5F1DE-A196-C343-2E23-47080FD27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1AA98-01C6-21FA-AF68-452A13067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616B7-0917-10F4-798E-7604C1B3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02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91D0D-BA8E-0C38-C9D4-028DF5F1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B3FBC-47A8-E234-7145-97708FA7C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F84CB-6A0E-9079-BD9B-386E1D45A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68D74-68DA-8AB9-8A8E-B6E14EDD4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684DC-7F08-FA54-0E82-2C5228772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26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AF066-5B78-93AE-3EC8-D94AED69B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8A646-8015-3246-79DA-547FDBDB6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02F85-46A5-A3F3-BF94-90B8FE426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9D998-E581-DBF0-FCC3-896B564E9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3DD4B-38D3-0907-BC5D-6F21B0E36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38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D8956-17F5-DE0E-28D6-0CA36D2A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B617F-429A-762D-FD39-81CF3270D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685501-2879-9AE7-283F-53A82BB12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72C05-7A1A-DD55-33F6-144ECD9A5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746560-DD53-A119-4B86-7818AA1F4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CE1198-EF2A-0D42-53A9-596DEF43C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3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73CCE-CEF9-3803-74BB-FD8825029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CECE2-F895-DFF2-BE0E-778D570C5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E4F13-F384-1FE3-6F47-1F460BA5F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C992C7-4B56-0A2A-0BFA-6D54A577BC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3E789-9026-4530-773F-E188A1245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2F2A77-F96D-AC74-2F4E-D631FF1F8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C8943-99DE-E25F-9154-1F3BE228E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183FE5-9F99-CC4E-3C38-7152697BF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1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AF445-972D-F35E-A3CF-237E4EF37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F3E684-3780-55D3-99B4-6CCA4F6B0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47C50-43F5-2BE9-E0C4-8355A7B6D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3F188-C4BA-FDD0-39D8-ADC5263D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59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9D4136-3C5A-0548-8324-D130FE224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EEA90-52EA-EE8F-BE26-09C96C97E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C2E48-43A0-4DDE-247E-85F30E71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3F942-F065-A181-CDF5-3B8F5C939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AE0FF-C533-ADED-2D2D-9FAF422DC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2607E-E057-FF16-FB12-0A65ABB36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4CE86-1A88-FAB9-D0A0-441954345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7B09A-868F-5B4D-AE9C-102C9E7CA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977B11-3E70-C5A8-0037-B51AB739B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88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8CE0A-C2AD-CF18-6F4C-ABD95F35E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B3232-FC71-1742-6274-C2EE5C0A04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ED08D-0FF1-3B23-A2FE-4E1D74368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1ED621-D5D0-6D3F-A0C3-601D67303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28570-73C7-3C97-7F2B-5C089C4E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B8B83-BFB4-7BAD-A4C3-47253882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34918-5322-8160-E5CA-395205925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51177-D4F1-0B41-6F47-1A7F0505A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90D32-DBA0-999A-6C29-318559391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A1682-9E25-1014-5207-A82B35E91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A8697-410F-1EA4-6D68-E76D1FAC8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8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823189-40A2-3BF6-FCAD-152121E21A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10C41A-64A7-2886-8DE2-63B089C6B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5ADC4-6DC4-D6C7-C32D-8725FA1EB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50173-2D14-BF33-381E-3CE03170C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42DE3-3FA4-3B03-CA69-6DE91F6C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7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52B5B2-B58A-7809-6B2D-D7C305EC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AE7E6-76DF-0BB9-3C3D-7AAE59D89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FE0D8-E0E4-5BFC-DAA3-597A398BF1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C8AA34-5B94-4C31-86D7-365367D01E86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19025-9D5C-BB83-02BA-49FE8C2E8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6120C-943D-BD19-589A-D9E4931DB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49EEBA-4961-4980-A6E1-442D3663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6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FD9E-AE49-74E4-B47D-ABCB714A2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DFCE799-3E2B-861E-4E00-756CA1634C89}"/>
              </a:ext>
            </a:extLst>
          </p:cNvPr>
          <p:cNvGrpSpPr/>
          <p:nvPr/>
        </p:nvGrpSpPr>
        <p:grpSpPr>
          <a:xfrm>
            <a:off x="1582593" y="1123678"/>
            <a:ext cx="7703478" cy="3928287"/>
            <a:chOff x="1582593" y="1123678"/>
            <a:chExt cx="7703478" cy="392828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0C4953C-2232-5C6B-0EEA-E1A3F7C9D839}"/>
                </a:ext>
              </a:extLst>
            </p:cNvPr>
            <p:cNvSpPr/>
            <p:nvPr/>
          </p:nvSpPr>
          <p:spPr>
            <a:xfrm>
              <a:off x="1582593" y="1123678"/>
              <a:ext cx="411006" cy="358140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Effectiveness of SEL Program on the Student  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FF5C64D-1255-CCE1-3225-D0E26DECF8F2}"/>
                </a:ext>
              </a:extLst>
            </p:cNvPr>
            <p:cNvGrpSpPr/>
            <p:nvPr/>
          </p:nvGrpSpPr>
          <p:grpSpPr>
            <a:xfrm>
              <a:off x="5704667" y="1976431"/>
              <a:ext cx="3581404" cy="1250958"/>
              <a:chOff x="3899804" y="388520"/>
              <a:chExt cx="3581404" cy="1250958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18AEE5B-45E2-1733-CE62-89980F50A244}"/>
                  </a:ext>
                </a:extLst>
              </p:cNvPr>
              <p:cNvSpPr/>
              <p:nvPr/>
            </p:nvSpPr>
            <p:spPr>
              <a:xfrm>
                <a:off x="3899804" y="388520"/>
                <a:ext cx="3581404" cy="6252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Teacher’s inaccurate perception of student growth (or learning</a:t>
                </a:r>
              </a:p>
            </p:txBody>
          </p:sp>
          <p:sp>
            <p:nvSpPr>
              <p:cNvPr id="12" name="Arrow: Down 11">
                <a:extLst>
                  <a:ext uri="{FF2B5EF4-FFF2-40B4-BE49-F238E27FC236}">
                    <a16:creationId xmlns:a16="http://schemas.microsoft.com/office/drawing/2014/main" id="{49E26972-6148-945B-D76C-5D3C881D5E0D}"/>
                  </a:ext>
                </a:extLst>
              </p:cNvPr>
              <p:cNvSpPr/>
              <p:nvPr/>
            </p:nvSpPr>
            <p:spPr>
              <a:xfrm>
                <a:off x="4469945" y="1014179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Arrow: Down 12">
                <a:extLst>
                  <a:ext uri="{FF2B5EF4-FFF2-40B4-BE49-F238E27FC236}">
                    <a16:creationId xmlns:a16="http://schemas.microsoft.com/office/drawing/2014/main" id="{2C63B90C-C539-51A3-4ED4-E5F4A3515D2C}"/>
                  </a:ext>
                </a:extLst>
              </p:cNvPr>
              <p:cNvSpPr/>
              <p:nvPr/>
            </p:nvSpPr>
            <p:spPr>
              <a:xfrm>
                <a:off x="6323239" y="1014179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Arrow: Down 16">
                <a:extLst>
                  <a:ext uri="{FF2B5EF4-FFF2-40B4-BE49-F238E27FC236}">
                    <a16:creationId xmlns:a16="http://schemas.microsoft.com/office/drawing/2014/main" id="{679DC188-6BE2-F072-EF64-A7250156D91B}"/>
                  </a:ext>
                </a:extLst>
              </p:cNvPr>
              <p:cNvSpPr/>
              <p:nvPr/>
            </p:nvSpPr>
            <p:spPr>
              <a:xfrm>
                <a:off x="4446814" y="1013821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Arrow: Down 17">
                <a:extLst>
                  <a:ext uri="{FF2B5EF4-FFF2-40B4-BE49-F238E27FC236}">
                    <a16:creationId xmlns:a16="http://schemas.microsoft.com/office/drawing/2014/main" id="{F4B5C44B-8D5E-A00F-2C67-14CB7F9047A5}"/>
                  </a:ext>
                </a:extLst>
              </p:cNvPr>
              <p:cNvSpPr/>
              <p:nvPr/>
            </p:nvSpPr>
            <p:spPr>
              <a:xfrm>
                <a:off x="6300107" y="1013821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863AE47-2D84-909E-C457-DA02F9BA8B0D}"/>
                </a:ext>
              </a:extLst>
            </p:cNvPr>
            <p:cNvGrpSpPr/>
            <p:nvPr/>
          </p:nvGrpSpPr>
          <p:grpSpPr>
            <a:xfrm>
              <a:off x="1898359" y="2157293"/>
              <a:ext cx="3581404" cy="1081361"/>
              <a:chOff x="3899804" y="558117"/>
              <a:chExt cx="3581404" cy="108136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ECF8F84-C726-FC4D-7E32-F1FA80495525}"/>
                  </a:ext>
                </a:extLst>
              </p:cNvPr>
              <p:cNvSpPr/>
              <p:nvPr/>
            </p:nvSpPr>
            <p:spPr>
              <a:xfrm>
                <a:off x="3899804" y="558117"/>
                <a:ext cx="3581404" cy="45570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Teacher Bias </a:t>
                </a:r>
              </a:p>
            </p:txBody>
          </p:sp>
          <p:sp>
            <p:nvSpPr>
              <p:cNvPr id="6" name="Arrow: Down 5">
                <a:extLst>
                  <a:ext uri="{FF2B5EF4-FFF2-40B4-BE49-F238E27FC236}">
                    <a16:creationId xmlns:a16="http://schemas.microsoft.com/office/drawing/2014/main" id="{5A5F7E96-7C97-C59D-C49E-BBF18699B6B4}"/>
                  </a:ext>
                </a:extLst>
              </p:cNvPr>
              <p:cNvSpPr/>
              <p:nvPr/>
            </p:nvSpPr>
            <p:spPr>
              <a:xfrm>
                <a:off x="4469945" y="1014179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Arrow: Down 6">
                <a:extLst>
                  <a:ext uri="{FF2B5EF4-FFF2-40B4-BE49-F238E27FC236}">
                    <a16:creationId xmlns:a16="http://schemas.microsoft.com/office/drawing/2014/main" id="{7CC381F2-3B85-99B0-BD15-3754632F86F8}"/>
                  </a:ext>
                </a:extLst>
              </p:cNvPr>
              <p:cNvSpPr/>
              <p:nvPr/>
            </p:nvSpPr>
            <p:spPr>
              <a:xfrm>
                <a:off x="6323239" y="1014179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Arrow: Down 7">
                <a:extLst>
                  <a:ext uri="{FF2B5EF4-FFF2-40B4-BE49-F238E27FC236}">
                    <a16:creationId xmlns:a16="http://schemas.microsoft.com/office/drawing/2014/main" id="{4631D1F4-F651-7227-BFB5-2170C6067D7B}"/>
                  </a:ext>
                </a:extLst>
              </p:cNvPr>
              <p:cNvSpPr/>
              <p:nvPr/>
            </p:nvSpPr>
            <p:spPr>
              <a:xfrm>
                <a:off x="4446814" y="1013821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Arrow: Down 8">
                <a:extLst>
                  <a:ext uri="{FF2B5EF4-FFF2-40B4-BE49-F238E27FC236}">
                    <a16:creationId xmlns:a16="http://schemas.microsoft.com/office/drawing/2014/main" id="{EBC6B3F6-176C-6E0D-73EE-783092385B4B}"/>
                  </a:ext>
                </a:extLst>
              </p:cNvPr>
              <p:cNvSpPr/>
              <p:nvPr/>
            </p:nvSpPr>
            <p:spPr>
              <a:xfrm>
                <a:off x="6300107" y="1013821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4B3745-60C3-D2FF-54A0-9F04EB0291BA}"/>
                </a:ext>
              </a:extLst>
            </p:cNvPr>
            <p:cNvSpPr/>
            <p:nvPr/>
          </p:nvSpPr>
          <p:spPr>
            <a:xfrm rot="5400000">
              <a:off x="5237362" y="1417458"/>
              <a:ext cx="411006" cy="685800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D1D8C4-1611-AEC0-4298-FFD01005EDAC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013861" y="3227389"/>
              <a:ext cx="6401353" cy="45570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F9099F5-62AE-F1F6-A1DA-5C2048BD158C}"/>
              </a:ext>
            </a:extLst>
          </p:cNvPr>
          <p:cNvGrpSpPr/>
          <p:nvPr/>
        </p:nvGrpSpPr>
        <p:grpSpPr>
          <a:xfrm>
            <a:off x="1766358" y="1427917"/>
            <a:ext cx="8659283" cy="4002166"/>
            <a:chOff x="1924049" y="1558534"/>
            <a:chExt cx="8659283" cy="4002166"/>
          </a:xfrm>
        </p:grpSpPr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4B7936F3-967B-1D26-55FE-E00CC6660D89}"/>
                </a:ext>
              </a:extLst>
            </p:cNvPr>
            <p:cNvSpPr/>
            <p:nvPr/>
          </p:nvSpPr>
          <p:spPr>
            <a:xfrm>
              <a:off x="8809167" y="2367464"/>
              <a:ext cx="199605" cy="377461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81E6AB1A-7B31-0554-B1D2-CC9E78F74032}"/>
                </a:ext>
              </a:extLst>
            </p:cNvPr>
            <p:cNvSpPr/>
            <p:nvPr/>
          </p:nvSpPr>
          <p:spPr>
            <a:xfrm>
              <a:off x="6917579" y="2467860"/>
              <a:ext cx="176473" cy="297462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CCC00CF-0AE1-EE70-5440-4E1998BE3A65}"/>
                </a:ext>
              </a:extLst>
            </p:cNvPr>
            <p:cNvSpPr/>
            <p:nvPr/>
          </p:nvSpPr>
          <p:spPr>
            <a:xfrm>
              <a:off x="1924049" y="1558534"/>
              <a:ext cx="411006" cy="358140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Effectiveness of SEL Program on the Student  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FD756E-E6E9-A06C-F4F2-24501ABFB5B9}"/>
                </a:ext>
              </a:extLst>
            </p:cNvPr>
            <p:cNvSpPr/>
            <p:nvPr/>
          </p:nvSpPr>
          <p:spPr>
            <a:xfrm>
              <a:off x="6298225" y="2302927"/>
              <a:ext cx="3581404" cy="16199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Teacher’s inaccurate perception of student growth (or learning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CCB4AF0-B2A8-6E38-97F9-5E18BED1AAC8}"/>
                </a:ext>
              </a:extLst>
            </p:cNvPr>
            <p:cNvGrpSpPr/>
            <p:nvPr/>
          </p:nvGrpSpPr>
          <p:grpSpPr>
            <a:xfrm>
              <a:off x="2835615" y="3179875"/>
              <a:ext cx="3581404" cy="498249"/>
              <a:chOff x="3883025" y="-33632"/>
              <a:chExt cx="3581404" cy="49824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C8EA6C-5415-6C45-B671-6933A5D4EDC3}"/>
                  </a:ext>
                </a:extLst>
              </p:cNvPr>
              <p:cNvSpPr/>
              <p:nvPr/>
            </p:nvSpPr>
            <p:spPr>
              <a:xfrm>
                <a:off x="3883025" y="-33632"/>
                <a:ext cx="3581404" cy="20078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Teacher Bias </a:t>
                </a:r>
              </a:p>
            </p:txBody>
          </p:sp>
          <p:sp>
            <p:nvSpPr>
              <p:cNvPr id="14" name="Arrow: Down 13">
                <a:extLst>
                  <a:ext uri="{FF2B5EF4-FFF2-40B4-BE49-F238E27FC236}">
                    <a16:creationId xmlns:a16="http://schemas.microsoft.com/office/drawing/2014/main" id="{C526E3BB-2A7A-78F3-5F1D-F653B0CF5F1A}"/>
                  </a:ext>
                </a:extLst>
              </p:cNvPr>
              <p:cNvSpPr/>
              <p:nvPr/>
            </p:nvSpPr>
            <p:spPr>
              <a:xfrm>
                <a:off x="6321623" y="66759"/>
                <a:ext cx="199605" cy="377461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Arrow: Down 14">
                <a:extLst>
                  <a:ext uri="{FF2B5EF4-FFF2-40B4-BE49-F238E27FC236}">
                    <a16:creationId xmlns:a16="http://schemas.microsoft.com/office/drawing/2014/main" id="{573BE64D-52BE-56E6-A232-7624B836C527}"/>
                  </a:ext>
                </a:extLst>
              </p:cNvPr>
              <p:cNvSpPr/>
              <p:nvPr/>
            </p:nvSpPr>
            <p:spPr>
              <a:xfrm>
                <a:off x="4430035" y="167155"/>
                <a:ext cx="176473" cy="297462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7F8968B-B0C9-6AC5-2252-E85C21A9155E}"/>
                </a:ext>
              </a:extLst>
            </p:cNvPr>
            <p:cNvSpPr/>
            <p:nvPr/>
          </p:nvSpPr>
          <p:spPr>
            <a:xfrm rot="5400000">
              <a:off x="6259962" y="1237329"/>
              <a:ext cx="411006" cy="823573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02B8B2A-AEF3-EAE0-2B35-B71579E3B2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09019" y="4352119"/>
              <a:ext cx="6401353" cy="45570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DAC59A-EAC9-202E-0C3A-6B43306E12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09019" y="2616591"/>
              <a:ext cx="7290114" cy="21912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8EA06-C11D-36F3-FDDC-0EA26A58742C}"/>
                </a:ext>
              </a:extLst>
            </p:cNvPr>
            <p:cNvGrpSpPr/>
            <p:nvPr/>
          </p:nvGrpSpPr>
          <p:grpSpPr>
            <a:xfrm rot="10800000">
              <a:off x="6958283" y="2870199"/>
              <a:ext cx="3581404" cy="1503271"/>
              <a:chOff x="3899804" y="546274"/>
              <a:chExt cx="3581404" cy="1503271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8ECBCA-229B-3553-1526-118FC93F876D}"/>
                  </a:ext>
                </a:extLst>
              </p:cNvPr>
              <p:cNvSpPr/>
              <p:nvPr/>
            </p:nvSpPr>
            <p:spPr>
              <a:xfrm rot="10800000">
                <a:off x="3899804" y="546274"/>
                <a:ext cx="3581404" cy="46754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 Framework Assessment  </a:t>
                </a:r>
              </a:p>
            </p:txBody>
          </p:sp>
          <p:sp>
            <p:nvSpPr>
              <p:cNvPr id="28" name="Arrow: Down 27">
                <a:extLst>
                  <a:ext uri="{FF2B5EF4-FFF2-40B4-BE49-F238E27FC236}">
                    <a16:creationId xmlns:a16="http://schemas.microsoft.com/office/drawing/2014/main" id="{93D45C30-9180-89AB-5ABF-FFD9739CB66E}"/>
                  </a:ext>
                </a:extLst>
              </p:cNvPr>
              <p:cNvSpPr/>
              <p:nvPr/>
            </p:nvSpPr>
            <p:spPr>
              <a:xfrm>
                <a:off x="6323239" y="1014179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Arrow: Down 28">
                <a:extLst>
                  <a:ext uri="{FF2B5EF4-FFF2-40B4-BE49-F238E27FC236}">
                    <a16:creationId xmlns:a16="http://schemas.microsoft.com/office/drawing/2014/main" id="{D948CAFB-6D3B-1DF7-CE20-EE966A57101E}"/>
                  </a:ext>
                </a:extLst>
              </p:cNvPr>
              <p:cNvSpPr/>
              <p:nvPr/>
            </p:nvSpPr>
            <p:spPr>
              <a:xfrm>
                <a:off x="4446814" y="1013822"/>
                <a:ext cx="574224" cy="1035723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Arrow: Down 29">
                <a:extLst>
                  <a:ext uri="{FF2B5EF4-FFF2-40B4-BE49-F238E27FC236}">
                    <a16:creationId xmlns:a16="http://schemas.microsoft.com/office/drawing/2014/main" id="{0720009B-CA70-15E5-1127-B7ED6CD9B9E3}"/>
                  </a:ext>
                </a:extLst>
              </p:cNvPr>
              <p:cNvSpPr/>
              <p:nvPr/>
            </p:nvSpPr>
            <p:spPr>
              <a:xfrm>
                <a:off x="6300107" y="1013821"/>
                <a:ext cx="574224" cy="625299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1974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Frazier, Tyralynn</dc:creator>
  <cp:lastModifiedBy>Frazier, Tyralynn</cp:lastModifiedBy>
  <cp:revision>1</cp:revision>
  <dcterms:created xsi:type="dcterms:W3CDTF">2024-11-14T00:24:55Z</dcterms:created>
  <dcterms:modified xsi:type="dcterms:W3CDTF">2024-11-14T00:25:47Z</dcterms:modified>
</cp:coreProperties>
</file>