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59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73"/>
  </p:normalViewPr>
  <p:slideViewPr>
    <p:cSldViewPr snapToGrid="0">
      <p:cViewPr varScale="1">
        <p:scale>
          <a:sx n="115" d="100"/>
          <a:sy n="115" d="100"/>
        </p:scale>
        <p:origin x="57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BE2A5E-A8FE-B6C5-0221-623078A12D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B29171C-A1B3-D850-B815-CCBF745368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D4BFCB-D4BF-723D-58DF-7258EC076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021A-AEB9-AA40-84D7-67D1AEB8BE60}" type="datetimeFigureOut">
              <a:rPr lang="nl-NL" smtClean="0"/>
              <a:t>01-11-2024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EF7697-D18A-3A67-515A-E05CC919E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D65B005-EF42-F040-B95B-2FEB582E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069D-ED87-9548-A6E9-874C3B477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0839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E82D38-EFC5-10C6-CF32-CB32C52F9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9E8FEF-BA0D-EF9F-DD5E-CF00A335B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E095DD8-61E3-B8A8-D27E-8CB44351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021A-AEB9-AA40-84D7-67D1AEB8BE60}" type="datetimeFigureOut">
              <a:rPr lang="nl-NL" smtClean="0"/>
              <a:t>01-11-2024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CA30F1D-058C-9486-DC62-EE12EC07A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6A180DC-DC25-02C7-7FBC-0EB5B0884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069D-ED87-9548-A6E9-874C3B477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3513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85694B-65AB-AE21-470D-F76B5950B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D7526B6-1A7F-D0E6-05D0-34ABC7206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46514C-7FF7-0B32-CB4F-659F2A12D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021A-AEB9-AA40-84D7-67D1AEB8BE60}" type="datetimeFigureOut">
              <a:rPr lang="nl-NL" smtClean="0"/>
              <a:t>01-11-2024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772B84-123F-91BC-8100-F4DB147DF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551944B-A66A-D5F1-518D-7E1D7342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069D-ED87-9548-A6E9-874C3B477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0559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46EC66-B8B6-216F-3754-137C23A0F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17CD13-1D19-5BE2-36F7-3B2328968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B675E28-0BEB-3EE6-3811-2AB545D2F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F9887BE-61C3-5AC6-A01E-3AF6CE1F0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021A-AEB9-AA40-84D7-67D1AEB8BE60}" type="datetimeFigureOut">
              <a:rPr lang="nl-NL" smtClean="0"/>
              <a:t>01-11-2024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8032DD9-FF33-FB46-AC87-D6245F175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863417D-7A1F-A686-B0AD-89325F34D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069D-ED87-9548-A6E9-874C3B477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5641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16D93B-1EB2-5C09-51FF-AE6517F86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ADA6E9E-10F7-9F74-AA67-B31C0EE0B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5A9D3E7-144F-3959-01B8-95B84A6D9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CAA3EEF-0354-5CCD-6853-033D15390A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A486504-0094-04F8-6314-356FB2A83C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099D88D-30F0-C02B-AA27-4607E988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021A-AEB9-AA40-84D7-67D1AEB8BE60}" type="datetimeFigureOut">
              <a:rPr lang="nl-NL" smtClean="0"/>
              <a:t>01-11-2024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D3338EA-8FF9-ACDA-F88A-F98534E88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9FF1586-CAE4-CBCC-E530-3F47F605A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069D-ED87-9548-A6E9-874C3B477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960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BED200-ADC7-8500-50A4-5EBD5F60D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9B4B031-9708-C698-7230-BE334AC2A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021A-AEB9-AA40-84D7-67D1AEB8BE60}" type="datetimeFigureOut">
              <a:rPr lang="nl-NL" smtClean="0"/>
              <a:t>01-11-2024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47B0ECB-66A3-4892-8FA0-B825E07CA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7A1EF33-CB91-0F27-DA55-415C0CC78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069D-ED87-9548-A6E9-874C3B477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79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8196738-4983-08C2-1A31-242DE9B18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021A-AEB9-AA40-84D7-67D1AEB8BE60}" type="datetimeFigureOut">
              <a:rPr lang="nl-NL" smtClean="0"/>
              <a:t>01-11-2024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34D1C2D-04FA-8BD1-F7EB-54B4CBAE4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6D668EF-105A-AFDD-FEFF-8B55DB231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069D-ED87-9548-A6E9-874C3B477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7470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A2E7FC-8DF8-B0DB-8C0A-9D997BC0C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901572-DCF9-D703-BCEF-49CA20D2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3A54D95-DACC-B911-0C44-C027FCCEB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A71B19D-E866-EA0A-408F-569D178C8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021A-AEB9-AA40-84D7-67D1AEB8BE60}" type="datetimeFigureOut">
              <a:rPr lang="nl-NL" smtClean="0"/>
              <a:t>01-11-2024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AC656EE-050F-2426-6E9F-3ADEDDC15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2905585-9D2A-3E20-EEE5-07B508F53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069D-ED87-9548-A6E9-874C3B477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2512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DDE70-3829-C761-51AC-7B47F15B5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0215C6C-D332-3BCB-5388-7B2AADABC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EA7DCF9-A8B8-597F-AE1B-4F8A1AF53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F698EA8-DE14-2E2F-6FF1-1338CD57E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021A-AEB9-AA40-84D7-67D1AEB8BE60}" type="datetimeFigureOut">
              <a:rPr lang="nl-NL" smtClean="0"/>
              <a:t>01-11-2024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E242952-BD50-7012-B003-B6FEE3B98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2DE9961-D688-DA1D-7CF5-8B84A7D51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069D-ED87-9548-A6E9-874C3B477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7741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2D0BC3-5F02-86C7-40D2-083A152B0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088DDB7-5549-1AF6-9AC8-D11EEE95A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4A5F7BE-8B97-67DE-E83E-3AFD226B6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021A-AEB9-AA40-84D7-67D1AEB8BE60}" type="datetimeFigureOut">
              <a:rPr lang="nl-NL" smtClean="0"/>
              <a:t>01-11-2024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9EA6BED-9960-80DF-05FD-4346CF8A5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35D6167-1515-52EE-4D40-1AC707D05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069D-ED87-9548-A6E9-874C3B477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9683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DF44BE6-AFBB-ACCD-6315-905F941B01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95AE956-30FA-2079-00E7-75FD83885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8CDEC9-5A24-A2F6-1886-24203F0AF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F021A-AEB9-AA40-84D7-67D1AEB8BE60}" type="datetimeFigureOut">
              <a:rPr lang="nl-NL" smtClean="0"/>
              <a:t>01-11-2024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E6C0FD-C951-0325-879B-C68A962C5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2C2C5B-2E60-865A-7F94-86D15D6FB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069D-ED87-9548-A6E9-874C3B477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6727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E2BB893-209B-F187-CFE6-AB4C1A30C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E232453-878D-D4D7-673F-34C70BBD1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B3F070-57E9-448D-D10E-E4908DE80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5F021A-AEB9-AA40-84D7-67D1AEB8BE60}" type="datetimeFigureOut">
              <a:rPr lang="nl-NL" smtClean="0"/>
              <a:t>01-11-2024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AF71BE-825B-90FF-94F4-456CC119F6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5B6809-A9C1-158E-286A-3AB0C3DAE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94069D-ED87-9548-A6E9-874C3B477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79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taging.the-datagarden.io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taging.the-datagarden.io/documentatio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47E8D8-426F-AFA6-4499-FB82156ECC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Briefing design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B9BE058-6F51-82A7-84CF-15EA2DE962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The-</a:t>
            </a:r>
            <a:r>
              <a:rPr lang="nl-NL" dirty="0" err="1"/>
              <a:t>datagarden.io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3390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906ADB-5031-0F90-4198-98472C3A7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Current</a:t>
            </a:r>
            <a:r>
              <a:rPr lang="nl-NL" dirty="0"/>
              <a:t> HP on </a:t>
            </a:r>
            <a:r>
              <a:rPr lang="nl-NL" dirty="0" err="1"/>
              <a:t>staging</a:t>
            </a:r>
            <a:endParaRPr lang="nl-NL" dirty="0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F3C42C22-90D4-B0E4-CE85-385D41E54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1460" y="758825"/>
            <a:ext cx="5523965" cy="573405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532B4BFE-D159-8C96-E4D9-95BFD09DC2FC}"/>
              </a:ext>
            </a:extLst>
          </p:cNvPr>
          <p:cNvSpPr txBox="1"/>
          <p:nvPr/>
        </p:nvSpPr>
        <p:spPr>
          <a:xfrm>
            <a:off x="1219200" y="2244436"/>
            <a:ext cx="392152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Website </a:t>
            </a:r>
            <a:r>
              <a:rPr lang="nl-NL" dirty="0" err="1"/>
              <a:t>currently</a:t>
            </a:r>
            <a:r>
              <a:rPr lang="nl-NL" dirty="0"/>
              <a:t> </a:t>
            </a:r>
            <a:r>
              <a:rPr lang="nl-NL" dirty="0" err="1"/>
              <a:t>under</a:t>
            </a:r>
            <a:r>
              <a:rPr lang="nl-NL" dirty="0"/>
              <a:t> development</a:t>
            </a:r>
          </a:p>
          <a:p>
            <a:endParaRPr lang="nl-NL" dirty="0"/>
          </a:p>
          <a:p>
            <a:r>
              <a:rPr lang="nl-NL" dirty="0" err="1"/>
              <a:t>Staging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found </a:t>
            </a:r>
            <a:r>
              <a:rPr lang="nl-NL" dirty="0" err="1"/>
              <a:t>add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/>
              <a:t> - </a:t>
            </a:r>
            <a:r>
              <a:rPr lang="nl-NL" dirty="0">
                <a:hlinkClick r:id="rId3"/>
              </a:rPr>
              <a:t>https://staging.the-datagarden.io/</a:t>
            </a:r>
            <a:endParaRPr lang="nl-NL" dirty="0"/>
          </a:p>
          <a:p>
            <a:endParaRPr lang="nl-NL" dirty="0"/>
          </a:p>
          <a:p>
            <a:r>
              <a:rPr lang="nl-NL" dirty="0" err="1"/>
              <a:t>Clearly</a:t>
            </a:r>
            <a:r>
              <a:rPr lang="nl-NL" dirty="0"/>
              <a:t> </a:t>
            </a:r>
            <a:r>
              <a:rPr lang="nl-NL" dirty="0" err="1"/>
              <a:t>some</a:t>
            </a:r>
            <a:r>
              <a:rPr lang="nl-NL" dirty="0"/>
              <a:t> design is </a:t>
            </a:r>
            <a:r>
              <a:rPr lang="nl-NL" dirty="0" err="1"/>
              <a:t>need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2526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62F01-5607-A4A1-160F-25E37C18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Scope of Homepage design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30A377-02F3-AF00-20AF-375A5F4DA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sz="2000" dirty="0"/>
              <a:t>1. Design overall </a:t>
            </a:r>
            <a:r>
              <a:rPr lang="nl-NL" sz="2000" dirty="0" err="1"/>
              <a:t>color</a:t>
            </a:r>
            <a:r>
              <a:rPr lang="nl-NL" sz="2000" dirty="0"/>
              <a:t> schema</a:t>
            </a:r>
          </a:p>
          <a:p>
            <a:pPr marL="0" indent="0">
              <a:buNone/>
            </a:pPr>
            <a:r>
              <a:rPr lang="nl-NL" sz="2000" dirty="0"/>
              <a:t>2. Design header</a:t>
            </a:r>
          </a:p>
          <a:p>
            <a:pPr marL="0" indent="0">
              <a:buNone/>
            </a:pPr>
            <a:r>
              <a:rPr lang="nl-NL" sz="2000" dirty="0"/>
              <a:t>3. Design company logo</a:t>
            </a:r>
          </a:p>
          <a:p>
            <a:pPr marL="0" indent="0">
              <a:buNone/>
            </a:pPr>
            <a:r>
              <a:rPr lang="nl-NL" sz="2000" dirty="0"/>
              <a:t>4. Design big </a:t>
            </a:r>
            <a:r>
              <a:rPr lang="nl-NL" sz="2000" dirty="0" err="1"/>
              <a:t>visual</a:t>
            </a:r>
            <a:r>
              <a:rPr lang="nl-NL" sz="2000" dirty="0"/>
              <a:t> on HP. </a:t>
            </a:r>
          </a:p>
          <a:p>
            <a:pPr marL="0" indent="0">
              <a:buNone/>
            </a:pPr>
            <a:r>
              <a:rPr lang="nl-NL" sz="2000" dirty="0"/>
              <a:t>	- </a:t>
            </a:r>
            <a:r>
              <a:rPr lang="nl-NL" sz="2000" dirty="0" err="1"/>
              <a:t>This</a:t>
            </a:r>
            <a:r>
              <a:rPr lang="nl-NL" sz="2000" dirty="0"/>
              <a:t> </a:t>
            </a:r>
            <a:r>
              <a:rPr lang="nl-NL" sz="2000" dirty="0" err="1"/>
              <a:t>one</a:t>
            </a:r>
            <a:r>
              <a:rPr lang="nl-NL" sz="2000" dirty="0"/>
              <a:t> is way </a:t>
            </a:r>
            <a:r>
              <a:rPr lang="nl-NL" sz="2000" dirty="0" err="1"/>
              <a:t>to</a:t>
            </a:r>
            <a:r>
              <a:rPr lang="nl-NL" sz="2000" dirty="0"/>
              <a:t> busy. </a:t>
            </a:r>
          </a:p>
          <a:p>
            <a:pPr marL="0" indent="0">
              <a:buNone/>
            </a:pPr>
            <a:r>
              <a:rPr lang="nl-NL" sz="2000" dirty="0"/>
              <a:t>5. Design </a:t>
            </a:r>
            <a:r>
              <a:rPr lang="nl-NL" sz="2000" dirty="0" err="1"/>
              <a:t>the</a:t>
            </a:r>
            <a:r>
              <a:rPr lang="nl-NL" sz="2000" dirty="0"/>
              <a:t> 6 </a:t>
            </a:r>
            <a:r>
              <a:rPr lang="nl-NL" sz="2000" dirty="0" err="1"/>
              <a:t>incons</a:t>
            </a:r>
            <a:r>
              <a:rPr lang="nl-NL" sz="2000" dirty="0"/>
              <a:t>.</a:t>
            </a:r>
          </a:p>
          <a:p>
            <a:pPr marL="0" indent="0">
              <a:buNone/>
            </a:pPr>
            <a:r>
              <a:rPr lang="nl-NL" sz="2000" dirty="0"/>
              <a:t>	- These </a:t>
            </a:r>
            <a:r>
              <a:rPr lang="nl-NL" sz="2000" dirty="0" err="1"/>
              <a:t>were</a:t>
            </a:r>
            <a:r>
              <a:rPr lang="nl-NL" sz="2000" dirty="0"/>
              <a:t> </a:t>
            </a:r>
            <a:r>
              <a:rPr lang="nl-NL" sz="2000" dirty="0" err="1"/>
              <a:t>just</a:t>
            </a:r>
            <a:r>
              <a:rPr lang="nl-NL" sz="2000" dirty="0"/>
              <a:t> taken </a:t>
            </a:r>
            <a:r>
              <a:rPr lang="nl-NL" sz="2000" dirty="0" err="1"/>
              <a:t>from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web </a:t>
            </a:r>
            <a:r>
              <a:rPr lang="nl-NL" sz="2000" dirty="0" err="1"/>
              <a:t>to</a:t>
            </a:r>
            <a:r>
              <a:rPr lang="nl-NL" sz="2000" dirty="0"/>
              <a:t> have </a:t>
            </a:r>
            <a:r>
              <a:rPr lang="nl-NL" sz="2000" dirty="0" err="1"/>
              <a:t>something</a:t>
            </a:r>
            <a:endParaRPr lang="nl-NL" sz="2000" dirty="0"/>
          </a:p>
          <a:p>
            <a:pPr marL="0" indent="0">
              <a:buNone/>
            </a:pPr>
            <a:r>
              <a:rPr lang="nl-NL" sz="2000" dirty="0"/>
              <a:t>6. Design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footer</a:t>
            </a: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nl-NL" sz="2000" dirty="0"/>
              <a:t>Website is </a:t>
            </a:r>
            <a:r>
              <a:rPr lang="nl-NL" sz="2000" dirty="0" err="1"/>
              <a:t>build</a:t>
            </a:r>
            <a:r>
              <a:rPr lang="nl-NL" sz="2000" dirty="0"/>
              <a:t> </a:t>
            </a:r>
            <a:r>
              <a:rPr lang="nl-NL" sz="2000" dirty="0" err="1"/>
              <a:t>using</a:t>
            </a:r>
            <a:r>
              <a:rPr lang="nl-NL" sz="2000" dirty="0"/>
              <a:t> </a:t>
            </a:r>
            <a:r>
              <a:rPr lang="nl-NL" sz="2000" dirty="0" err="1"/>
              <a:t>tailwind</a:t>
            </a:r>
            <a:r>
              <a:rPr lang="nl-NL" sz="2000" dirty="0"/>
              <a:t> </a:t>
            </a:r>
            <a:r>
              <a:rPr lang="nl-NL" sz="2000" dirty="0" err="1"/>
              <a:t>css</a:t>
            </a:r>
            <a:r>
              <a:rPr lang="nl-NL" sz="2000" dirty="0"/>
              <a:t>. </a:t>
            </a:r>
          </a:p>
          <a:p>
            <a:pPr marL="0" indent="0">
              <a:buNone/>
            </a:pPr>
            <a:r>
              <a:rPr lang="nl-NL" sz="2000" dirty="0"/>
              <a:t>Backend is </a:t>
            </a:r>
            <a:r>
              <a:rPr lang="nl-NL" sz="2000" dirty="0" err="1"/>
              <a:t>build</a:t>
            </a:r>
            <a:r>
              <a:rPr lang="nl-NL" sz="2000" dirty="0"/>
              <a:t> in </a:t>
            </a:r>
            <a:r>
              <a:rPr lang="nl-NL" sz="2000" dirty="0" err="1"/>
              <a:t>django</a:t>
            </a:r>
            <a:r>
              <a:rPr lang="nl-NL" sz="2000" dirty="0"/>
              <a:t>.</a:t>
            </a:r>
          </a:p>
          <a:p>
            <a:pPr marL="0" indent="0">
              <a:buNone/>
            </a:pP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4077869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906ADB-5031-0F90-4198-98472C3A7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Current</a:t>
            </a:r>
            <a:r>
              <a:rPr lang="nl-NL" dirty="0"/>
              <a:t> </a:t>
            </a:r>
            <a:r>
              <a:rPr lang="nl-NL" dirty="0" err="1"/>
              <a:t>documentation</a:t>
            </a:r>
            <a:br>
              <a:rPr lang="nl-NL" dirty="0"/>
            </a:br>
            <a:r>
              <a:rPr lang="nl-NL" dirty="0"/>
              <a:t>page on </a:t>
            </a:r>
            <a:r>
              <a:rPr lang="nl-NL" dirty="0" err="1"/>
              <a:t>staging</a:t>
            </a:r>
            <a:endParaRPr lang="nl-NL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32B4BFE-D159-8C96-E4D9-95BFD09DC2FC}"/>
              </a:ext>
            </a:extLst>
          </p:cNvPr>
          <p:cNvSpPr txBox="1"/>
          <p:nvPr/>
        </p:nvSpPr>
        <p:spPr>
          <a:xfrm>
            <a:off x="1219200" y="2244436"/>
            <a:ext cx="53560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  <a:p>
            <a:pPr marL="285750" indent="-285750">
              <a:buFontTx/>
              <a:buChar char="-"/>
            </a:pPr>
            <a:r>
              <a:rPr lang="nl-NL" dirty="0">
                <a:hlinkClick r:id="rId2"/>
              </a:rPr>
              <a:t>https://staging.the-datagarden.io/documentation</a:t>
            </a:r>
            <a:endParaRPr lang="nl-NL" dirty="0"/>
          </a:p>
          <a:p>
            <a:pPr marL="285750" indent="-285750">
              <a:buFontTx/>
              <a:buChar char="-"/>
            </a:pPr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56C610A-06A6-3059-42AD-379C69CD5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565" y="365125"/>
            <a:ext cx="4576257" cy="514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67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62F01-5607-A4A1-160F-25E37C18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Scope of </a:t>
            </a:r>
            <a:r>
              <a:rPr lang="nl-NL" dirty="0" err="1"/>
              <a:t>documentation</a:t>
            </a:r>
            <a:r>
              <a:rPr lang="nl-NL" dirty="0"/>
              <a:t> page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30A377-02F3-AF00-20AF-375A5F4DA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/>
              <a:t>1. Design Menu</a:t>
            </a:r>
          </a:p>
          <a:p>
            <a:pPr marL="0" indent="0">
              <a:buNone/>
            </a:pPr>
            <a:r>
              <a:rPr lang="nl-NL" sz="2000" dirty="0"/>
              <a:t>2. Design </a:t>
            </a:r>
            <a:r>
              <a:rPr lang="nl-NL" sz="2000" dirty="0" err="1"/>
              <a:t>the</a:t>
            </a:r>
            <a:r>
              <a:rPr lang="nl-NL" sz="2000" dirty="0"/>
              <a:t> page</a:t>
            </a:r>
          </a:p>
        </p:txBody>
      </p:sp>
    </p:spTree>
    <p:extLst>
      <p:ext uri="{BB962C8B-B14F-4D97-AF65-F5344CB8AC3E}">
        <p14:creationId xmlns:p14="http://schemas.microsoft.com/office/powerpoint/2010/main" val="3226454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2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906ADB-5031-0F90-4198-98472C3A7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Current pricing</a:t>
            </a:r>
            <a:br>
              <a:rPr lang="en-US" sz="5400" dirty="0"/>
            </a:br>
            <a:r>
              <a:rPr lang="en-US" sz="5400" dirty="0"/>
              <a:t>page on staging</a:t>
            </a:r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32B4BFE-D159-8C96-E4D9-95BFD09DC2FC}"/>
              </a:ext>
            </a:extLst>
          </p:cNvPr>
          <p:cNvSpPr txBox="1"/>
          <p:nvPr/>
        </p:nvSpPr>
        <p:spPr>
          <a:xfrm>
            <a:off x="640080" y="2706624"/>
            <a:ext cx="6894576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https://</a:t>
            </a:r>
            <a:r>
              <a:rPr lang="en-US" sz="2200" dirty="0" err="1"/>
              <a:t>staging.the-datagarden.io</a:t>
            </a:r>
            <a:r>
              <a:rPr lang="en-US" sz="2200" dirty="0"/>
              <a:t>/pricing/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B0D9D44-5D8C-2914-81DD-D6F9EEC3C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5364" y="977923"/>
            <a:ext cx="4499915" cy="293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650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62F01-5607-A4A1-160F-25E37C18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Scope of pricing page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30A377-02F3-AF00-20AF-375A5F4DA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/>
              <a:t>1. </a:t>
            </a:r>
            <a:r>
              <a:rPr lang="nl-NL" sz="2000" dirty="0" err="1"/>
              <a:t>Align</a:t>
            </a:r>
            <a:r>
              <a:rPr lang="nl-NL" sz="2000" dirty="0"/>
              <a:t> </a:t>
            </a:r>
            <a:r>
              <a:rPr lang="nl-NL" sz="2000" dirty="0" err="1"/>
              <a:t>pricig</a:t>
            </a:r>
            <a:r>
              <a:rPr lang="nl-NL" sz="2000" dirty="0"/>
              <a:t> page </a:t>
            </a:r>
            <a:r>
              <a:rPr lang="nl-NL" sz="2000" dirty="0" err="1"/>
              <a:t>with</a:t>
            </a:r>
            <a:r>
              <a:rPr lang="nl-NL" sz="2000" dirty="0"/>
              <a:t> </a:t>
            </a:r>
            <a:r>
              <a:rPr lang="nl-NL" sz="2000" dirty="0" err="1"/>
              <a:t>color</a:t>
            </a:r>
            <a:r>
              <a:rPr lang="nl-NL" sz="2000" dirty="0"/>
              <a:t> </a:t>
            </a:r>
            <a:r>
              <a:rPr lang="nl-NL" sz="2000" dirty="0" err="1"/>
              <a:t>scheme</a:t>
            </a:r>
            <a:endParaRPr lang="nl-NL" sz="2000" dirty="0"/>
          </a:p>
          <a:p>
            <a:pPr marL="0" indent="0">
              <a:buNone/>
            </a:pPr>
            <a:r>
              <a:rPr lang="nl-NL" sz="2000" dirty="0"/>
              <a:t>2. </a:t>
            </a:r>
            <a:r>
              <a:rPr lang="nl-NL" sz="2000" dirty="0" err="1"/>
              <a:t>Refresh</a:t>
            </a:r>
            <a:r>
              <a:rPr lang="nl-NL" sz="2000" dirty="0"/>
              <a:t> </a:t>
            </a:r>
            <a:r>
              <a:rPr lang="nl-NL" sz="2000" dirty="0" err="1"/>
              <a:t>improve</a:t>
            </a:r>
            <a:r>
              <a:rPr lang="nl-NL" sz="2000" dirty="0"/>
              <a:t> </a:t>
            </a:r>
            <a:r>
              <a:rPr lang="nl-NL" sz="2000" dirty="0" err="1"/>
              <a:t>where</a:t>
            </a:r>
            <a:r>
              <a:rPr lang="nl-NL" sz="2000" dirty="0"/>
              <a:t> </a:t>
            </a:r>
            <a:r>
              <a:rPr lang="nl-NL" sz="2000" dirty="0" err="1"/>
              <a:t>needed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991431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906ADB-5031-0F90-4198-98472C3A7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Current generic content</a:t>
            </a:r>
            <a:br>
              <a:rPr lang="en-US" sz="5400" dirty="0"/>
            </a:br>
            <a:r>
              <a:rPr lang="en-US" sz="5400" dirty="0"/>
              <a:t>page on staging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32B4BFE-D159-8C96-E4D9-95BFD09DC2FC}"/>
              </a:ext>
            </a:extLst>
          </p:cNvPr>
          <p:cNvSpPr txBox="1"/>
          <p:nvPr/>
        </p:nvSpPr>
        <p:spPr>
          <a:xfrm>
            <a:off x="640080" y="2706624"/>
            <a:ext cx="6894576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https://</a:t>
            </a:r>
            <a:r>
              <a:rPr lang="en-US" sz="2200" dirty="0" err="1"/>
              <a:t>staging.the-datagarden.io</a:t>
            </a:r>
            <a:r>
              <a:rPr lang="en-US" sz="2200" dirty="0"/>
              <a:t>/about-us/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4426625-A488-87AC-EEC3-4CCE4DFC0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827" y="1565564"/>
            <a:ext cx="5431773" cy="436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543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62F01-5607-A4A1-160F-25E37C18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Scope of </a:t>
            </a:r>
            <a:r>
              <a:rPr lang="nl-NL" dirty="0" err="1"/>
              <a:t>generic</a:t>
            </a:r>
            <a:r>
              <a:rPr lang="nl-NL" dirty="0"/>
              <a:t> content page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30A377-02F3-AF00-20AF-375A5F4DA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/>
              <a:t>1. </a:t>
            </a:r>
            <a:r>
              <a:rPr lang="nl-NL" sz="2000" dirty="0" err="1"/>
              <a:t>Align</a:t>
            </a:r>
            <a:r>
              <a:rPr lang="nl-NL" sz="2000" dirty="0"/>
              <a:t> page </a:t>
            </a:r>
            <a:r>
              <a:rPr lang="nl-NL" sz="2000" dirty="0" err="1"/>
              <a:t>with</a:t>
            </a:r>
            <a:r>
              <a:rPr lang="nl-NL" sz="2000" dirty="0"/>
              <a:t> </a:t>
            </a:r>
            <a:r>
              <a:rPr lang="nl-NL" sz="2000" dirty="0" err="1"/>
              <a:t>color</a:t>
            </a:r>
            <a:r>
              <a:rPr lang="nl-NL" sz="2000" dirty="0"/>
              <a:t> </a:t>
            </a:r>
            <a:r>
              <a:rPr lang="nl-NL" sz="2000" dirty="0" err="1"/>
              <a:t>scheme</a:t>
            </a:r>
            <a:endParaRPr lang="nl-NL" sz="2000" dirty="0"/>
          </a:p>
          <a:p>
            <a:pPr marL="0" indent="0">
              <a:buNone/>
            </a:pPr>
            <a:r>
              <a:rPr lang="nl-NL" sz="2000" dirty="0"/>
              <a:t>2. </a:t>
            </a:r>
            <a:r>
              <a:rPr lang="nl-NL" sz="2000" dirty="0" err="1"/>
              <a:t>Refresh</a:t>
            </a:r>
            <a:r>
              <a:rPr lang="nl-NL" sz="2000" dirty="0"/>
              <a:t> </a:t>
            </a:r>
            <a:r>
              <a:rPr lang="nl-NL" sz="2000" dirty="0" err="1"/>
              <a:t>improve</a:t>
            </a:r>
            <a:r>
              <a:rPr lang="nl-NL" sz="2000" dirty="0"/>
              <a:t> </a:t>
            </a:r>
            <a:r>
              <a:rPr lang="nl-NL" sz="2000" dirty="0" err="1"/>
              <a:t>where</a:t>
            </a:r>
            <a:r>
              <a:rPr lang="nl-NL" sz="2000" dirty="0"/>
              <a:t> </a:t>
            </a:r>
            <a:r>
              <a:rPr lang="nl-NL" sz="2000" dirty="0" err="1"/>
              <a:t>needed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3750858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906ADB-5031-0F90-4198-98472C3A7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Current </a:t>
            </a:r>
            <a:r>
              <a:rPr lang="en-US" sz="5400" dirty="0" err="1"/>
              <a:t>emaild</a:t>
            </a:r>
            <a:r>
              <a:rPr lang="en-US" sz="5400" dirty="0"/>
              <a:t> design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32B4BFE-D159-8C96-E4D9-95BFD09DC2FC}"/>
              </a:ext>
            </a:extLst>
          </p:cNvPr>
          <p:cNvSpPr txBox="1"/>
          <p:nvPr/>
        </p:nvSpPr>
        <p:spPr>
          <a:xfrm>
            <a:off x="640080" y="2706624"/>
            <a:ext cx="6894576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4EC41DA-76DA-6718-1B2A-391B3F435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8637" y="476250"/>
            <a:ext cx="36957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26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62F01-5607-A4A1-160F-25E37C18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Scope of </a:t>
            </a:r>
            <a:r>
              <a:rPr lang="nl-NL"/>
              <a:t>email design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30A377-02F3-AF00-20AF-375A5F4DA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/>
              <a:t>1. </a:t>
            </a:r>
            <a:r>
              <a:rPr lang="nl-NL" sz="2000" dirty="0" err="1"/>
              <a:t>Align</a:t>
            </a:r>
            <a:r>
              <a:rPr lang="nl-NL" sz="2000" dirty="0"/>
              <a:t> page </a:t>
            </a:r>
            <a:r>
              <a:rPr lang="nl-NL" sz="2000" dirty="0" err="1"/>
              <a:t>with</a:t>
            </a:r>
            <a:r>
              <a:rPr lang="nl-NL" sz="2000" dirty="0"/>
              <a:t> </a:t>
            </a:r>
            <a:r>
              <a:rPr lang="nl-NL" sz="2000" dirty="0" err="1"/>
              <a:t>color</a:t>
            </a:r>
            <a:r>
              <a:rPr lang="nl-NL" sz="2000" dirty="0"/>
              <a:t> </a:t>
            </a:r>
            <a:r>
              <a:rPr lang="nl-NL" sz="2000" dirty="0" err="1"/>
              <a:t>scheme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2203218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E88F3D-09EF-0037-5F80-EDA163BFA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1BAC90-8C05-A09A-8E00-419A529DD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533526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219</Words>
  <Application>Microsoft Macintosh PowerPoint</Application>
  <PresentationFormat>Breedbeeld</PresentationFormat>
  <Paragraphs>42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Kantoorthema</vt:lpstr>
      <vt:lpstr>Briefing design</vt:lpstr>
      <vt:lpstr>Current HP on staging</vt:lpstr>
      <vt:lpstr>Scope of Homepage design</vt:lpstr>
      <vt:lpstr>Current documentation page on staging</vt:lpstr>
      <vt:lpstr>Scope of documentation page</vt:lpstr>
      <vt:lpstr>Current pricing page on staging</vt:lpstr>
      <vt:lpstr>Scope of pricing page</vt:lpstr>
      <vt:lpstr>Current generic content page on staging</vt:lpstr>
      <vt:lpstr>Scope of generic content page</vt:lpstr>
      <vt:lpstr>Current emaild design </vt:lpstr>
      <vt:lpstr>Scope of email design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Briefing design HP</dc:title>
  <dc:creator>maarten</dc:creator>
  <cp:lastModifiedBy>maarten</cp:lastModifiedBy>
  <cp:revision>3</cp:revision>
  <dcterms:created xsi:type="dcterms:W3CDTF">2024-11-01T13:14:28Z</dcterms:created>
  <dcterms:modified xsi:type="dcterms:W3CDTF">2024-11-01T13:55:36Z</dcterms:modified>
</cp:coreProperties>
</file>