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C533A-039B-3617-E88A-121063CA9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C6E95-144E-8924-E4F5-664564DD6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DD98D-4B52-4015-356F-84C896D82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A32F5-F1B7-05D6-2916-DAC97587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63500-A204-6E4F-58AC-A0810921D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79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24895-4996-A811-8624-8922DA2AA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30DAF-91FE-1B24-4C34-AE9F2D8AD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70829-E446-BB63-52E9-6689981F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A12BD-B919-8125-0B82-18AD253C1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58E5-AE8A-49CA-BD1E-A666A4FA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3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D4B00-56F7-796E-6ABE-BF1737B559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0C351C-A4A0-017A-852F-57453C8BF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B66C3-BC8A-144D-9042-A41F6297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ABBEE-D997-757D-0B5F-E3FE24ECB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0A69F-8B9D-8A5E-FF6E-E5D6E0349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25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45BCA-7950-C4CE-8D87-2F8CBD393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CFC0B-F2E1-BECC-4657-BE5757C5A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BC817-DB2C-3176-851F-2348D4665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E813F-6D97-1AA7-35CB-96FFA0D5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549FA-E10F-BF3B-7743-26DB73C78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40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F94CE-8562-4E66-9B6D-B5E36DC9C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F6B09-DED9-49A2-DEBA-A0064D924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C41DC-BC3A-5EB8-22AB-3FF6CED98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6C61C-84D2-0739-B9ED-7F56049D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C56DA-ACDA-AD0F-7871-B6D7C1A9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3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2CF63-91A4-87FD-853C-3936E955C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75D68-DA70-70AB-E354-2E322E4C26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8876F3-6EF1-5F1E-EAC5-811FBD306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D09F8-E5E3-598B-BD28-25EFAE000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D8294-4000-2BCE-ECDC-50A80F8F9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2F53B6-0832-60FD-AAAD-FC8CE938D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7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C3BD-DAF9-4D62-49B2-F152661A6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C77A7-2FE7-E729-D33A-3B0447B19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82FE4-6C7D-7E56-35B8-3732711D3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63E6EA-5898-1AA7-C573-C11CADBC9A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2527F1-24C4-915B-B450-412C628F00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924B41-9C58-6014-FE9E-7CCC68D55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668FF-3EF3-8565-1B4A-3FEC45F07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CE56D6-6C21-8561-C2F0-986D2077A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8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B75CE-82C7-80F8-07EC-622059870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B7FA32-CF28-C726-A912-54BD46426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10319-5688-C77E-D84F-B58ABBEEB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61A9D1-7E31-44EB-5E78-D8A5C55B5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4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BAA4F9-E497-10DC-097B-1DB03FCDE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43121-2FDD-2DB2-9745-065D3D6AD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AEEDF-3677-EA90-ED47-FFA359F18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22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64D42-601E-5E9E-2B23-CF2930DA0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DD1D0-B22F-156B-58AE-D63BEA5A7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F6730-BB03-1FE0-5070-F7B75E38D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1964A-96CD-D035-615A-15392F9C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F4979-98E7-FB86-252A-7EFF9125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B8D33-9B52-2422-759E-E5C10D55E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25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5104D-E485-B676-80FA-1355EF14C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172519-9377-64E6-C0D9-068F139973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CF5CF-2156-5E33-102F-5974E52F4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590608-0321-60BD-30DB-80804C02B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065D0-FEF2-CAFA-E1D5-7350BDF60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55BE9-6CB9-6102-4DD0-3298CFBAF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3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3C1E68-42D2-A227-F38D-F73ACCF10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194B7-9414-A741-CB31-2100B3D8D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14315-B549-4749-9573-D8343AEBF3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07C71-CFB0-4B47-8FFE-90A4AB85ABB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DB078-3098-1A87-F009-8F93A3FE01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72ACD-F709-E4C5-A11B-73E331460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5FB984-1B20-47CE-9064-15D86941F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21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78EC-FEC4-D082-B0E7-B01EA0AC3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85EA0-D06C-B4F9-FE37-B6C48B2B83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8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382C2A-62CC-EF1F-9DE3-E68313290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0052" y="1525622"/>
            <a:ext cx="4200626" cy="42006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0B6ADE-731E-1BC2-A496-CAE45E978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450470">
            <a:off x="7226127" y="2194984"/>
            <a:ext cx="2415749" cy="14174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0CCDE1-4AC7-750D-AA27-7D9788B4F5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6289" y="3625935"/>
            <a:ext cx="2593535" cy="23976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B76E4FE-05BC-0B9C-CD3B-0E87717F2A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3164" y="4824777"/>
            <a:ext cx="2143125" cy="21431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815A324-6E69-2BCC-844A-EAECC47973C7}"/>
              </a:ext>
            </a:extLst>
          </p:cNvPr>
          <p:cNvSpPr/>
          <p:nvPr/>
        </p:nvSpPr>
        <p:spPr>
          <a:xfrm>
            <a:off x="2492026" y="372715"/>
            <a:ext cx="6356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Surgeon of the Earth</a:t>
            </a:r>
          </a:p>
        </p:txBody>
      </p:sp>
    </p:spTree>
    <p:extLst>
      <p:ext uri="{BB962C8B-B14F-4D97-AF65-F5344CB8AC3E}">
        <p14:creationId xmlns:p14="http://schemas.microsoft.com/office/powerpoint/2010/main" val="3379187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12E2E72-F130-B34D-6C89-F91ADFF75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73" y="562275"/>
            <a:ext cx="6668440" cy="52451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2CA6F9-48F1-49AC-7A4B-166CFFEF3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9450470">
            <a:off x="5718336" y="1623493"/>
            <a:ext cx="2415749" cy="14174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B3C7D83-F125-7E22-E975-51FEC01715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3637308" flipH="1">
            <a:off x="788688" y="2318597"/>
            <a:ext cx="2220804" cy="222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025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4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Casey Lee</dc:creator>
  <cp:lastModifiedBy>Casey Lee</cp:lastModifiedBy>
  <cp:revision>1</cp:revision>
  <dcterms:created xsi:type="dcterms:W3CDTF">2024-10-17T04:38:42Z</dcterms:created>
  <dcterms:modified xsi:type="dcterms:W3CDTF">2024-10-17T14:31:06Z</dcterms:modified>
</cp:coreProperties>
</file>